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Lst>
  <p:sldSz cx="9144000" cy="5143500" type="screen16x9"/>
  <p:notesSz cx="6858000" cy="9144000"/>
  <p:embeddedFontLst>
    <p:embeddedFont>
      <p:font typeface="Balsamiq Sans" panose="020B0604020202020204" charset="0"/>
      <p:regular r:id="rId17"/>
      <p:bold r:id="rId18"/>
      <p:italic r:id="rId19"/>
      <p:boldItalic r:id="rId20"/>
    </p:embeddedFont>
    <p:embeddedFont>
      <p:font typeface="Quicksand" panose="020B0604020202020204" charset="0"/>
      <p:regular r:id="rId21"/>
      <p:bold r:id="rId22"/>
    </p:embeddedFont>
    <p:embeddedFont>
      <p:font typeface="Quicksand SemiBold"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C0B437-B1F2-3AE2-294E-73B7FE57489D}" v="137" dt="2025-12-18T15:08:21.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30" y="4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law, Kelly" userId="6f42bd0a-6d04-4e77-81e0-724099dea70e" providerId="ADAL" clId="{81DBAEBB-7058-47FB-9ADA-FF56C2599A59}"/>
    <pc:docChg chg="undo custSel delSld modSld modMainMaster">
      <pc:chgData name="Wardlaw, Kelly" userId="6f42bd0a-6d04-4e77-81e0-724099dea70e" providerId="ADAL" clId="{81DBAEBB-7058-47FB-9ADA-FF56C2599A59}" dt="2025-02-06T18:44:43.344" v="30"/>
      <pc:docMkLst>
        <pc:docMk/>
      </pc:docMkLst>
      <pc:sldChg chg="del">
        <pc:chgData name="Wardlaw, Kelly" userId="6f42bd0a-6d04-4e77-81e0-724099dea70e" providerId="ADAL" clId="{81DBAEBB-7058-47FB-9ADA-FF56C2599A59}" dt="2024-12-20T16:48:54.870" v="0" actId="2696"/>
        <pc:sldMkLst>
          <pc:docMk/>
          <pc:sldMk cId="0" sldId="256"/>
        </pc:sldMkLst>
      </pc:sldChg>
      <pc:sldChg chg="modNotesTx">
        <pc:chgData name="Wardlaw, Kelly" userId="6f42bd0a-6d04-4e77-81e0-724099dea70e" providerId="ADAL" clId="{81DBAEBB-7058-47FB-9ADA-FF56C2599A59}" dt="2024-12-20T17:00:18.381" v="8" actId="20577"/>
        <pc:sldMkLst>
          <pc:docMk/>
          <pc:sldMk cId="0" sldId="261"/>
        </pc:sldMkLst>
      </pc:sldChg>
      <pc:sldChg chg="modSp mod">
        <pc:chgData name="Wardlaw, Kelly" userId="6f42bd0a-6d04-4e77-81e0-724099dea70e" providerId="ADAL" clId="{81DBAEBB-7058-47FB-9ADA-FF56C2599A59}" dt="2024-12-20T17:02:53.648" v="27" actId="12"/>
        <pc:sldMkLst>
          <pc:docMk/>
          <pc:sldMk cId="0" sldId="267"/>
        </pc:sldMkLst>
        <pc:spChg chg="mod">
          <ac:chgData name="Wardlaw, Kelly" userId="6f42bd0a-6d04-4e77-81e0-724099dea70e" providerId="ADAL" clId="{81DBAEBB-7058-47FB-9ADA-FF56C2599A59}" dt="2024-12-20T17:02:53.648" v="27" actId="12"/>
          <ac:spMkLst>
            <pc:docMk/>
            <pc:sldMk cId="0" sldId="267"/>
            <ac:spMk id="6227" creationId="{00000000-0000-0000-0000-000000000000}"/>
          </ac:spMkLst>
        </pc:spChg>
      </pc:sldChg>
      <pc:sldChg chg="del">
        <pc:chgData name="Wardlaw, Kelly" userId="6f42bd0a-6d04-4e77-81e0-724099dea70e" providerId="ADAL" clId="{81DBAEBB-7058-47FB-9ADA-FF56C2599A59}" dt="2024-12-20T17:03:02.489" v="28" actId="2696"/>
        <pc:sldMkLst>
          <pc:docMk/>
          <pc:sldMk cId="0" sldId="268"/>
        </pc:sldMkLst>
      </pc:sldChg>
      <pc:sldChg chg="addSp modSp">
        <pc:chgData name="Wardlaw, Kelly" userId="6f42bd0a-6d04-4e77-81e0-724099dea70e" providerId="ADAL" clId="{81DBAEBB-7058-47FB-9ADA-FF56C2599A59}" dt="2025-02-06T18:44:43.344" v="30"/>
        <pc:sldMkLst>
          <pc:docMk/>
          <pc:sldMk cId="0" sldId="271"/>
        </pc:sldMkLst>
        <pc:spChg chg="add mod">
          <ac:chgData name="Wardlaw, Kelly" userId="6f42bd0a-6d04-4e77-81e0-724099dea70e" providerId="ADAL" clId="{81DBAEBB-7058-47FB-9ADA-FF56C2599A59}" dt="2025-02-06T18:44:43.344" v="30"/>
          <ac:spMkLst>
            <pc:docMk/>
            <pc:sldMk cId="0" sldId="271"/>
            <ac:spMk id="5703" creationId="{00000000-0000-0000-0000-000000000000}"/>
          </ac:spMkLst>
        </pc:spChg>
        <pc:spChg chg="add mod">
          <ac:chgData name="Wardlaw, Kelly" userId="6f42bd0a-6d04-4e77-81e0-724099dea70e" providerId="ADAL" clId="{81DBAEBB-7058-47FB-9ADA-FF56C2599A59}" dt="2025-02-06T18:44:43.344" v="30"/>
          <ac:spMkLst>
            <pc:docMk/>
            <pc:sldMk cId="0" sldId="271"/>
            <ac:spMk id="5705" creationId="{00000000-0000-0000-0000-000000000000}"/>
          </ac:spMkLst>
        </pc:spChg>
        <pc:picChg chg="add mod">
          <ac:chgData name="Wardlaw, Kelly" userId="6f42bd0a-6d04-4e77-81e0-724099dea70e" providerId="ADAL" clId="{81DBAEBB-7058-47FB-9ADA-FF56C2599A59}" dt="2025-02-06T18:44:43.344" v="30"/>
          <ac:picMkLst>
            <pc:docMk/>
            <pc:sldMk cId="0" sldId="271"/>
            <ac:picMk id="5704" creationId="{00000000-0000-0000-0000-000000000000}"/>
          </ac:picMkLst>
        </pc:picChg>
        <pc:picChg chg="add mod">
          <ac:chgData name="Wardlaw, Kelly" userId="6f42bd0a-6d04-4e77-81e0-724099dea70e" providerId="ADAL" clId="{81DBAEBB-7058-47FB-9ADA-FF56C2599A59}" dt="2025-02-06T18:44:43.344" v="30"/>
          <ac:picMkLst>
            <pc:docMk/>
            <pc:sldMk cId="0" sldId="271"/>
            <ac:picMk id="5706" creationId="{00000000-0000-0000-0000-000000000000}"/>
          </ac:picMkLst>
        </pc:picChg>
      </pc:sldChg>
      <pc:sldMasterChg chg="delSldLayout modSldLayout">
        <pc:chgData name="Wardlaw, Kelly" userId="6f42bd0a-6d04-4e77-81e0-724099dea70e" providerId="ADAL" clId="{81DBAEBB-7058-47FB-9ADA-FF56C2599A59}" dt="2025-02-06T18:44:40.911" v="29" actId="21"/>
        <pc:sldMasterMkLst>
          <pc:docMk/>
          <pc:sldMasterMk cId="0" sldId="2147483682"/>
        </pc:sldMasterMkLst>
        <pc:sldLayoutChg chg="del">
          <pc:chgData name="Wardlaw, Kelly" userId="6f42bd0a-6d04-4e77-81e0-724099dea70e" providerId="ADAL" clId="{81DBAEBB-7058-47FB-9ADA-FF56C2599A59}" dt="2024-12-20T16:48:54.870" v="0" actId="2696"/>
          <pc:sldLayoutMkLst>
            <pc:docMk/>
            <pc:sldMasterMk cId="0" sldId="2147483682"/>
            <pc:sldLayoutMk cId="0" sldId="2147483648"/>
          </pc:sldLayoutMkLst>
        </pc:sldLayoutChg>
        <pc:sldLayoutChg chg="del">
          <pc:chgData name="Wardlaw, Kelly" userId="6f42bd0a-6d04-4e77-81e0-724099dea70e" providerId="ADAL" clId="{81DBAEBB-7058-47FB-9ADA-FF56C2599A59}" dt="2024-12-20T17:03:02.489" v="28" actId="2696"/>
          <pc:sldLayoutMkLst>
            <pc:docMk/>
            <pc:sldMasterMk cId="0" sldId="2147483682"/>
            <pc:sldLayoutMk cId="0" sldId="2147483680"/>
          </pc:sldLayoutMkLst>
        </pc:sldLayoutChg>
        <pc:sldLayoutChg chg="delSp mod">
          <pc:chgData name="Wardlaw, Kelly" userId="6f42bd0a-6d04-4e77-81e0-724099dea70e" providerId="ADAL" clId="{81DBAEBB-7058-47FB-9ADA-FF56C2599A59}" dt="2025-02-06T18:44:40.911" v="29" actId="21"/>
          <pc:sldLayoutMkLst>
            <pc:docMk/>
            <pc:sldMasterMk cId="0" sldId="2147483682"/>
            <pc:sldLayoutMk cId="0" sldId="2147483681"/>
          </pc:sldLayoutMkLst>
          <pc:spChg chg="del">
            <ac:chgData name="Wardlaw, Kelly" userId="6f42bd0a-6d04-4e77-81e0-724099dea70e" providerId="ADAL" clId="{81DBAEBB-7058-47FB-9ADA-FF56C2599A59}" dt="2025-02-06T18:44:40.911" v="29" actId="21"/>
            <ac:spMkLst>
              <pc:docMk/>
              <pc:sldMasterMk cId="0" sldId="2147483682"/>
              <pc:sldLayoutMk cId="0" sldId="2147483681"/>
              <ac:spMk id="5703" creationId="{00000000-0000-0000-0000-000000000000}"/>
            </ac:spMkLst>
          </pc:spChg>
          <pc:spChg chg="del">
            <ac:chgData name="Wardlaw, Kelly" userId="6f42bd0a-6d04-4e77-81e0-724099dea70e" providerId="ADAL" clId="{81DBAEBB-7058-47FB-9ADA-FF56C2599A59}" dt="2025-02-06T18:44:40.911" v="29" actId="21"/>
            <ac:spMkLst>
              <pc:docMk/>
              <pc:sldMasterMk cId="0" sldId="2147483682"/>
              <pc:sldLayoutMk cId="0" sldId="2147483681"/>
              <ac:spMk id="5705" creationId="{00000000-0000-0000-0000-000000000000}"/>
            </ac:spMkLst>
          </pc:spChg>
          <pc:picChg chg="del">
            <ac:chgData name="Wardlaw, Kelly" userId="6f42bd0a-6d04-4e77-81e0-724099dea70e" providerId="ADAL" clId="{81DBAEBB-7058-47FB-9ADA-FF56C2599A59}" dt="2025-02-06T18:44:40.911" v="29" actId="21"/>
            <ac:picMkLst>
              <pc:docMk/>
              <pc:sldMasterMk cId="0" sldId="2147483682"/>
              <pc:sldLayoutMk cId="0" sldId="2147483681"/>
              <ac:picMk id="5704" creationId="{00000000-0000-0000-0000-000000000000}"/>
            </ac:picMkLst>
          </pc:picChg>
          <pc:picChg chg="del">
            <ac:chgData name="Wardlaw, Kelly" userId="6f42bd0a-6d04-4e77-81e0-724099dea70e" providerId="ADAL" clId="{81DBAEBB-7058-47FB-9ADA-FF56C2599A59}" dt="2025-02-06T18:44:40.911" v="29" actId="21"/>
            <ac:picMkLst>
              <pc:docMk/>
              <pc:sldMasterMk cId="0" sldId="2147483682"/>
              <pc:sldLayoutMk cId="0" sldId="2147483681"/>
              <ac:picMk id="5706" creationId="{00000000-0000-0000-0000-000000000000}"/>
            </ac:picMkLst>
          </pc:picChg>
        </pc:sldLayoutChg>
      </pc:sldMasterChg>
    </pc:docChg>
  </pc:docChgLst>
  <pc:docChgLst>
    <pc:chgData name="Taylor, Gail E" userId="8a7a9086-200b-4da6-9932-7c69b8137037" providerId="ADAL" clId="{6C0CB9E5-0D20-422C-8903-63E24D81EC01}"/>
    <pc:docChg chg="modSld">
      <pc:chgData name="Taylor, Gail E" userId="8a7a9086-200b-4da6-9932-7c69b8137037" providerId="ADAL" clId="{6C0CB9E5-0D20-422C-8903-63E24D81EC01}" dt="2025-02-06T21:37:34.800" v="120" actId="13244"/>
      <pc:docMkLst>
        <pc:docMk/>
      </pc:docMkLst>
      <pc:sldChg chg="modSp mod">
        <pc:chgData name="Taylor, Gail E" userId="8a7a9086-200b-4da6-9932-7c69b8137037" providerId="ADAL" clId="{6C0CB9E5-0D20-422C-8903-63E24D81EC01}" dt="2025-02-06T19:13:11.276" v="35" actId="962"/>
        <pc:sldMkLst>
          <pc:docMk/>
          <pc:sldMk cId="0" sldId="257"/>
        </pc:sldMkLst>
        <pc:spChg chg="mod">
          <ac:chgData name="Taylor, Gail E" userId="8a7a9086-200b-4da6-9932-7c69b8137037" providerId="ADAL" clId="{6C0CB9E5-0D20-422C-8903-63E24D81EC01}" dt="2025-02-06T19:12:54.264" v="0" actId="962"/>
          <ac:spMkLst>
            <pc:docMk/>
            <pc:sldMk cId="0" sldId="257"/>
            <ac:spMk id="5850" creationId="{00000000-0000-0000-0000-000000000000}"/>
          </ac:spMkLst>
        </pc:spChg>
        <pc:spChg chg="mod">
          <ac:chgData name="Taylor, Gail E" userId="8a7a9086-200b-4da6-9932-7c69b8137037" providerId="ADAL" clId="{6C0CB9E5-0D20-422C-8903-63E24D81EC01}" dt="2025-02-06T19:12:54.267" v="1" actId="962"/>
          <ac:spMkLst>
            <pc:docMk/>
            <pc:sldMk cId="0" sldId="257"/>
            <ac:spMk id="5851" creationId="{00000000-0000-0000-0000-000000000000}"/>
          </ac:spMkLst>
        </pc:spChg>
        <pc:spChg chg="mod">
          <ac:chgData name="Taylor, Gail E" userId="8a7a9086-200b-4da6-9932-7c69b8137037" providerId="ADAL" clId="{6C0CB9E5-0D20-422C-8903-63E24D81EC01}" dt="2025-02-06T19:12:54.269" v="2" actId="962"/>
          <ac:spMkLst>
            <pc:docMk/>
            <pc:sldMk cId="0" sldId="257"/>
            <ac:spMk id="5852" creationId="{00000000-0000-0000-0000-000000000000}"/>
          </ac:spMkLst>
        </pc:spChg>
        <pc:spChg chg="mod">
          <ac:chgData name="Taylor, Gail E" userId="8a7a9086-200b-4da6-9932-7c69b8137037" providerId="ADAL" clId="{6C0CB9E5-0D20-422C-8903-63E24D81EC01}" dt="2025-02-06T19:12:54.272" v="3" actId="962"/>
          <ac:spMkLst>
            <pc:docMk/>
            <pc:sldMk cId="0" sldId="257"/>
            <ac:spMk id="5853" creationId="{00000000-0000-0000-0000-000000000000}"/>
          </ac:spMkLst>
        </pc:spChg>
        <pc:grpChg chg="mod">
          <ac:chgData name="Taylor, Gail E" userId="8a7a9086-200b-4da6-9932-7c69b8137037" providerId="ADAL" clId="{6C0CB9E5-0D20-422C-8903-63E24D81EC01}" dt="2025-02-06T19:13:09.317" v="34" actId="962"/>
          <ac:grpSpMkLst>
            <pc:docMk/>
            <pc:sldMk cId="0" sldId="257"/>
            <ac:grpSpMk id="5854" creationId="{00000000-0000-0000-0000-000000000000}"/>
          </ac:grpSpMkLst>
        </pc:grpChg>
        <pc:grpChg chg="mod">
          <ac:chgData name="Taylor, Gail E" userId="8a7a9086-200b-4da6-9932-7c69b8137037" providerId="ADAL" clId="{6C0CB9E5-0D20-422C-8903-63E24D81EC01}" dt="2025-02-06T19:13:11.276" v="35" actId="962"/>
          <ac:grpSpMkLst>
            <pc:docMk/>
            <pc:sldMk cId="0" sldId="257"/>
            <ac:grpSpMk id="5923" creationId="{00000000-0000-0000-0000-000000000000}"/>
          </ac:grpSpMkLst>
        </pc:grpChg>
      </pc:sldChg>
      <pc:sldChg chg="modSp mod">
        <pc:chgData name="Taylor, Gail E" userId="8a7a9086-200b-4da6-9932-7c69b8137037" providerId="ADAL" clId="{6C0CB9E5-0D20-422C-8903-63E24D81EC01}" dt="2025-02-06T19:13:13.430" v="37" actId="962"/>
        <pc:sldMkLst>
          <pc:docMk/>
          <pc:sldMk cId="0" sldId="258"/>
        </pc:sldMkLst>
        <pc:spChg chg="mod">
          <ac:chgData name="Taylor, Gail E" userId="8a7a9086-200b-4da6-9932-7c69b8137037" providerId="ADAL" clId="{6C0CB9E5-0D20-422C-8903-63E24D81EC01}" dt="2025-02-06T19:12:54.285" v="4" actId="962"/>
          <ac:spMkLst>
            <pc:docMk/>
            <pc:sldMk cId="0" sldId="258"/>
            <ac:spMk id="5943" creationId="{00000000-0000-0000-0000-000000000000}"/>
          </ac:spMkLst>
        </pc:spChg>
        <pc:spChg chg="mod">
          <ac:chgData name="Taylor, Gail E" userId="8a7a9086-200b-4da6-9932-7c69b8137037" providerId="ADAL" clId="{6C0CB9E5-0D20-422C-8903-63E24D81EC01}" dt="2025-02-06T19:12:54.289" v="5" actId="962"/>
          <ac:spMkLst>
            <pc:docMk/>
            <pc:sldMk cId="0" sldId="258"/>
            <ac:spMk id="5944" creationId="{00000000-0000-0000-0000-000000000000}"/>
          </ac:spMkLst>
        </pc:spChg>
        <pc:spChg chg="mod">
          <ac:chgData name="Taylor, Gail E" userId="8a7a9086-200b-4da6-9932-7c69b8137037" providerId="ADAL" clId="{6C0CB9E5-0D20-422C-8903-63E24D81EC01}" dt="2025-02-06T19:12:54.291" v="6" actId="962"/>
          <ac:spMkLst>
            <pc:docMk/>
            <pc:sldMk cId="0" sldId="258"/>
            <ac:spMk id="5945" creationId="{00000000-0000-0000-0000-000000000000}"/>
          </ac:spMkLst>
        </pc:spChg>
        <pc:spChg chg="mod">
          <ac:chgData name="Taylor, Gail E" userId="8a7a9086-200b-4da6-9932-7c69b8137037" providerId="ADAL" clId="{6C0CB9E5-0D20-422C-8903-63E24D81EC01}" dt="2025-02-06T19:12:54.294" v="7" actId="962"/>
          <ac:spMkLst>
            <pc:docMk/>
            <pc:sldMk cId="0" sldId="258"/>
            <ac:spMk id="5946" creationId="{00000000-0000-0000-0000-000000000000}"/>
          </ac:spMkLst>
        </pc:spChg>
        <pc:grpChg chg="mod">
          <ac:chgData name="Taylor, Gail E" userId="8a7a9086-200b-4da6-9932-7c69b8137037" providerId="ADAL" clId="{6C0CB9E5-0D20-422C-8903-63E24D81EC01}" dt="2025-02-06T19:13:12.694" v="36" actId="962"/>
          <ac:grpSpMkLst>
            <pc:docMk/>
            <pc:sldMk cId="0" sldId="258"/>
            <ac:grpSpMk id="5947" creationId="{00000000-0000-0000-0000-000000000000}"/>
          </ac:grpSpMkLst>
        </pc:grpChg>
        <pc:grpChg chg="mod">
          <ac:chgData name="Taylor, Gail E" userId="8a7a9086-200b-4da6-9932-7c69b8137037" providerId="ADAL" clId="{6C0CB9E5-0D20-422C-8903-63E24D81EC01}" dt="2025-02-06T19:13:13.430" v="37" actId="962"/>
          <ac:grpSpMkLst>
            <pc:docMk/>
            <pc:sldMk cId="0" sldId="258"/>
            <ac:grpSpMk id="6000" creationId="{00000000-0000-0000-0000-000000000000}"/>
          </ac:grpSpMkLst>
        </pc:grpChg>
      </pc:sldChg>
      <pc:sldChg chg="modSp mod">
        <pc:chgData name="Taylor, Gail E" userId="8a7a9086-200b-4da6-9932-7c69b8137037" providerId="ADAL" clId="{6C0CB9E5-0D20-422C-8903-63E24D81EC01}" dt="2025-02-06T19:13:14.545" v="38" actId="962"/>
        <pc:sldMkLst>
          <pc:docMk/>
          <pc:sldMk cId="0" sldId="259"/>
        </pc:sldMkLst>
        <pc:spChg chg="mod">
          <ac:chgData name="Taylor, Gail E" userId="8a7a9086-200b-4da6-9932-7c69b8137037" providerId="ADAL" clId="{6C0CB9E5-0D20-422C-8903-63E24D81EC01}" dt="2025-02-06T19:12:54.305" v="8" actId="962"/>
          <ac:spMkLst>
            <pc:docMk/>
            <pc:sldMk cId="0" sldId="259"/>
            <ac:spMk id="6019" creationId="{00000000-0000-0000-0000-000000000000}"/>
          </ac:spMkLst>
        </pc:spChg>
        <pc:spChg chg="mod">
          <ac:chgData name="Taylor, Gail E" userId="8a7a9086-200b-4da6-9932-7c69b8137037" providerId="ADAL" clId="{6C0CB9E5-0D20-422C-8903-63E24D81EC01}" dt="2025-02-06T19:12:54.307" v="9" actId="962"/>
          <ac:spMkLst>
            <pc:docMk/>
            <pc:sldMk cId="0" sldId="259"/>
            <ac:spMk id="6020" creationId="{00000000-0000-0000-0000-000000000000}"/>
          </ac:spMkLst>
        </pc:spChg>
        <pc:spChg chg="mod">
          <ac:chgData name="Taylor, Gail E" userId="8a7a9086-200b-4da6-9932-7c69b8137037" providerId="ADAL" clId="{6C0CB9E5-0D20-422C-8903-63E24D81EC01}" dt="2025-02-06T19:12:54.310" v="10" actId="962"/>
          <ac:spMkLst>
            <pc:docMk/>
            <pc:sldMk cId="0" sldId="259"/>
            <ac:spMk id="6021" creationId="{00000000-0000-0000-0000-000000000000}"/>
          </ac:spMkLst>
        </pc:spChg>
        <pc:spChg chg="mod">
          <ac:chgData name="Taylor, Gail E" userId="8a7a9086-200b-4da6-9932-7c69b8137037" providerId="ADAL" clId="{6C0CB9E5-0D20-422C-8903-63E24D81EC01}" dt="2025-02-06T19:12:54.313" v="11" actId="962"/>
          <ac:spMkLst>
            <pc:docMk/>
            <pc:sldMk cId="0" sldId="259"/>
            <ac:spMk id="6022" creationId="{00000000-0000-0000-0000-000000000000}"/>
          </ac:spMkLst>
        </pc:spChg>
        <pc:spChg chg="mod">
          <ac:chgData name="Taylor, Gail E" userId="8a7a9086-200b-4da6-9932-7c69b8137037" providerId="ADAL" clId="{6C0CB9E5-0D20-422C-8903-63E24D81EC01}" dt="2025-02-06T19:12:54.315" v="12" actId="962"/>
          <ac:spMkLst>
            <pc:docMk/>
            <pc:sldMk cId="0" sldId="259"/>
            <ac:spMk id="6071" creationId="{00000000-0000-0000-0000-000000000000}"/>
          </ac:spMkLst>
        </pc:spChg>
        <pc:grpChg chg="mod">
          <ac:chgData name="Taylor, Gail E" userId="8a7a9086-200b-4da6-9932-7c69b8137037" providerId="ADAL" clId="{6C0CB9E5-0D20-422C-8903-63E24D81EC01}" dt="2025-02-06T19:13:14.545" v="38" actId="962"/>
          <ac:grpSpMkLst>
            <pc:docMk/>
            <pc:sldMk cId="0" sldId="259"/>
            <ac:grpSpMk id="6023" creationId="{00000000-0000-0000-0000-000000000000}"/>
          </ac:grpSpMkLst>
        </pc:grpChg>
      </pc:sldChg>
      <pc:sldChg chg="addSp modSp mod">
        <pc:chgData name="Taylor, Gail E" userId="8a7a9086-200b-4da6-9932-7c69b8137037" providerId="ADAL" clId="{6C0CB9E5-0D20-422C-8903-63E24D81EC01}" dt="2025-02-06T21:35:35.751" v="102" actId="13244"/>
        <pc:sldMkLst>
          <pc:docMk/>
          <pc:sldMk cId="0" sldId="260"/>
        </pc:sldMkLst>
        <pc:spChg chg="add mod ord">
          <ac:chgData name="Taylor, Gail E" userId="8a7a9086-200b-4da6-9932-7c69b8137037" providerId="ADAL" clId="{6C0CB9E5-0D20-422C-8903-63E24D81EC01}" dt="2025-02-06T21:35:35.751" v="102" actId="13244"/>
          <ac:spMkLst>
            <pc:docMk/>
            <pc:sldMk cId="0" sldId="260"/>
            <ac:spMk id="2" creationId="{085FC090-5505-E64F-6B8F-619C4418DA6A}"/>
          </ac:spMkLst>
        </pc:spChg>
        <pc:spChg chg="mod">
          <ac:chgData name="Taylor, Gail E" userId="8a7a9086-200b-4da6-9932-7c69b8137037" providerId="ADAL" clId="{6C0CB9E5-0D20-422C-8903-63E24D81EC01}" dt="2025-02-06T19:12:54.322" v="13" actId="962"/>
          <ac:spMkLst>
            <pc:docMk/>
            <pc:sldMk cId="0" sldId="260"/>
            <ac:spMk id="6077" creationId="{00000000-0000-0000-0000-000000000000}"/>
          </ac:spMkLst>
        </pc:spChg>
        <pc:spChg chg="mod">
          <ac:chgData name="Taylor, Gail E" userId="8a7a9086-200b-4da6-9932-7c69b8137037" providerId="ADAL" clId="{6C0CB9E5-0D20-422C-8903-63E24D81EC01}" dt="2025-02-06T19:12:54.325" v="14" actId="962"/>
          <ac:spMkLst>
            <pc:docMk/>
            <pc:sldMk cId="0" sldId="260"/>
            <ac:spMk id="6078" creationId="{00000000-0000-0000-0000-000000000000}"/>
          </ac:spMkLst>
        </pc:spChg>
        <pc:grpChg chg="mod">
          <ac:chgData name="Taylor, Gail E" userId="8a7a9086-200b-4da6-9932-7c69b8137037" providerId="ADAL" clId="{6C0CB9E5-0D20-422C-8903-63E24D81EC01}" dt="2025-02-06T19:13:15.311" v="39" actId="962"/>
          <ac:grpSpMkLst>
            <pc:docMk/>
            <pc:sldMk cId="0" sldId="260"/>
            <ac:grpSpMk id="6079" creationId="{00000000-0000-0000-0000-000000000000}"/>
          </ac:grpSpMkLst>
        </pc:grpChg>
      </pc:sldChg>
      <pc:sldChg chg="modSp mod">
        <pc:chgData name="Taylor, Gail E" userId="8a7a9086-200b-4da6-9932-7c69b8137037" providerId="ADAL" clId="{6C0CB9E5-0D20-422C-8903-63E24D81EC01}" dt="2025-02-06T21:35:45.793" v="104" actId="13244"/>
        <pc:sldMkLst>
          <pc:docMk/>
          <pc:sldMk cId="0" sldId="261"/>
        </pc:sldMkLst>
        <pc:spChg chg="mod">
          <ac:chgData name="Taylor, Gail E" userId="8a7a9086-200b-4da6-9932-7c69b8137037" providerId="ADAL" clId="{6C0CB9E5-0D20-422C-8903-63E24D81EC01}" dt="2025-02-06T19:12:54.332" v="15" actId="962"/>
          <ac:spMkLst>
            <pc:docMk/>
            <pc:sldMk cId="0" sldId="261"/>
            <ac:spMk id="6102" creationId="{00000000-0000-0000-0000-000000000000}"/>
          </ac:spMkLst>
        </pc:spChg>
        <pc:spChg chg="mod">
          <ac:chgData name="Taylor, Gail E" userId="8a7a9086-200b-4da6-9932-7c69b8137037" providerId="ADAL" clId="{6C0CB9E5-0D20-422C-8903-63E24D81EC01}" dt="2025-02-06T19:12:54.334" v="16" actId="962"/>
          <ac:spMkLst>
            <pc:docMk/>
            <pc:sldMk cId="0" sldId="261"/>
            <ac:spMk id="6103" creationId="{00000000-0000-0000-0000-000000000000}"/>
          </ac:spMkLst>
        </pc:spChg>
        <pc:spChg chg="ord">
          <ac:chgData name="Taylor, Gail E" userId="8a7a9086-200b-4da6-9932-7c69b8137037" providerId="ADAL" clId="{6C0CB9E5-0D20-422C-8903-63E24D81EC01}" dt="2025-02-06T21:35:43.548" v="103" actId="13244"/>
          <ac:spMkLst>
            <pc:docMk/>
            <pc:sldMk cId="0" sldId="261"/>
            <ac:spMk id="6106" creationId="{00000000-0000-0000-0000-000000000000}"/>
          </ac:spMkLst>
        </pc:spChg>
        <pc:picChg chg="mod ord">
          <ac:chgData name="Taylor, Gail E" userId="8a7a9086-200b-4da6-9932-7c69b8137037" providerId="ADAL" clId="{6C0CB9E5-0D20-422C-8903-63E24D81EC01}" dt="2025-02-06T21:35:45.793" v="104" actId="13244"/>
          <ac:picMkLst>
            <pc:docMk/>
            <pc:sldMk cId="0" sldId="261"/>
            <ac:picMk id="6104" creationId="{00000000-0000-0000-0000-000000000000}"/>
          </ac:picMkLst>
        </pc:picChg>
        <pc:picChg chg="mod">
          <ac:chgData name="Taylor, Gail E" userId="8a7a9086-200b-4da6-9932-7c69b8137037" providerId="ADAL" clId="{6C0CB9E5-0D20-422C-8903-63E24D81EC01}" dt="2025-02-06T21:27:09.304" v="44" actId="962"/>
          <ac:picMkLst>
            <pc:docMk/>
            <pc:sldMk cId="0" sldId="261"/>
            <ac:picMk id="6105" creationId="{00000000-0000-0000-0000-000000000000}"/>
          </ac:picMkLst>
        </pc:picChg>
      </pc:sldChg>
      <pc:sldChg chg="modSp mod">
        <pc:chgData name="Taylor, Gail E" userId="8a7a9086-200b-4da6-9932-7c69b8137037" providerId="ADAL" clId="{6C0CB9E5-0D20-422C-8903-63E24D81EC01}" dt="2025-02-06T21:37:34.800" v="120" actId="13244"/>
        <pc:sldMkLst>
          <pc:docMk/>
          <pc:sldMk cId="0" sldId="262"/>
        </pc:sldMkLst>
        <pc:spChg chg="mod">
          <ac:chgData name="Taylor, Gail E" userId="8a7a9086-200b-4da6-9932-7c69b8137037" providerId="ADAL" clId="{6C0CB9E5-0D20-422C-8903-63E24D81EC01}" dt="2025-02-06T19:12:54.341" v="17" actId="962"/>
          <ac:spMkLst>
            <pc:docMk/>
            <pc:sldMk cId="0" sldId="262"/>
            <ac:spMk id="6111" creationId="{00000000-0000-0000-0000-000000000000}"/>
          </ac:spMkLst>
        </pc:spChg>
        <pc:spChg chg="mod">
          <ac:chgData name="Taylor, Gail E" userId="8a7a9086-200b-4da6-9932-7c69b8137037" providerId="ADAL" clId="{6C0CB9E5-0D20-422C-8903-63E24D81EC01}" dt="2025-02-06T19:12:54.344" v="18" actId="962"/>
          <ac:spMkLst>
            <pc:docMk/>
            <pc:sldMk cId="0" sldId="262"/>
            <ac:spMk id="6112" creationId="{00000000-0000-0000-0000-000000000000}"/>
          </ac:spMkLst>
        </pc:spChg>
        <pc:spChg chg="mod ord">
          <ac:chgData name="Taylor, Gail E" userId="8a7a9086-200b-4da6-9932-7c69b8137037" providerId="ADAL" clId="{6C0CB9E5-0D20-422C-8903-63E24D81EC01}" dt="2025-02-06T21:37:27.722" v="119" actId="14100"/>
          <ac:spMkLst>
            <pc:docMk/>
            <pc:sldMk cId="0" sldId="262"/>
            <ac:spMk id="6117" creationId="{00000000-0000-0000-0000-000000000000}"/>
          </ac:spMkLst>
        </pc:spChg>
        <pc:picChg chg="mod ord">
          <ac:chgData name="Taylor, Gail E" userId="8a7a9086-200b-4da6-9932-7c69b8137037" providerId="ADAL" clId="{6C0CB9E5-0D20-422C-8903-63E24D81EC01}" dt="2025-02-06T21:35:56.167" v="106" actId="13244"/>
          <ac:picMkLst>
            <pc:docMk/>
            <pc:sldMk cId="0" sldId="262"/>
            <ac:picMk id="6113" creationId="{00000000-0000-0000-0000-000000000000}"/>
          </ac:picMkLst>
        </pc:picChg>
        <pc:picChg chg="mod">
          <ac:chgData name="Taylor, Gail E" userId="8a7a9086-200b-4da6-9932-7c69b8137037" providerId="ADAL" clId="{6C0CB9E5-0D20-422C-8903-63E24D81EC01}" dt="2025-02-06T21:27:23.476" v="47" actId="962"/>
          <ac:picMkLst>
            <pc:docMk/>
            <pc:sldMk cId="0" sldId="262"/>
            <ac:picMk id="6114" creationId="{00000000-0000-0000-0000-000000000000}"/>
          </ac:picMkLst>
        </pc:picChg>
        <pc:picChg chg="mod">
          <ac:chgData name="Taylor, Gail E" userId="8a7a9086-200b-4da6-9932-7c69b8137037" providerId="ADAL" clId="{6C0CB9E5-0D20-422C-8903-63E24D81EC01}" dt="2025-02-06T21:27:24.343" v="48" actId="962"/>
          <ac:picMkLst>
            <pc:docMk/>
            <pc:sldMk cId="0" sldId="262"/>
            <ac:picMk id="6115" creationId="{00000000-0000-0000-0000-000000000000}"/>
          </ac:picMkLst>
        </pc:picChg>
        <pc:picChg chg="mod ord">
          <ac:chgData name="Taylor, Gail E" userId="8a7a9086-200b-4da6-9932-7c69b8137037" providerId="ADAL" clId="{6C0CB9E5-0D20-422C-8903-63E24D81EC01}" dt="2025-02-06T21:37:34.800" v="120" actId="13244"/>
          <ac:picMkLst>
            <pc:docMk/>
            <pc:sldMk cId="0" sldId="262"/>
            <ac:picMk id="6116" creationId="{00000000-0000-0000-0000-000000000000}"/>
          </ac:picMkLst>
        </pc:picChg>
      </pc:sldChg>
      <pc:sldChg chg="modSp mod">
        <pc:chgData name="Taylor, Gail E" userId="8a7a9086-200b-4da6-9932-7c69b8137037" providerId="ADAL" clId="{6C0CB9E5-0D20-422C-8903-63E24D81EC01}" dt="2025-02-06T21:36:08.460" v="108" actId="13244"/>
        <pc:sldMkLst>
          <pc:docMk/>
          <pc:sldMk cId="0" sldId="263"/>
        </pc:sldMkLst>
        <pc:spChg chg="mod">
          <ac:chgData name="Taylor, Gail E" userId="8a7a9086-200b-4da6-9932-7c69b8137037" providerId="ADAL" clId="{6C0CB9E5-0D20-422C-8903-63E24D81EC01}" dt="2025-02-06T19:12:54.348" v="19" actId="962"/>
          <ac:spMkLst>
            <pc:docMk/>
            <pc:sldMk cId="0" sldId="263"/>
            <ac:spMk id="6122" creationId="{00000000-0000-0000-0000-000000000000}"/>
          </ac:spMkLst>
        </pc:spChg>
        <pc:spChg chg="mod">
          <ac:chgData name="Taylor, Gail E" userId="8a7a9086-200b-4da6-9932-7c69b8137037" providerId="ADAL" clId="{6C0CB9E5-0D20-422C-8903-63E24D81EC01}" dt="2025-02-06T19:12:54.351" v="20" actId="962"/>
          <ac:spMkLst>
            <pc:docMk/>
            <pc:sldMk cId="0" sldId="263"/>
            <ac:spMk id="6123" creationId="{00000000-0000-0000-0000-000000000000}"/>
          </ac:spMkLst>
        </pc:spChg>
        <pc:spChg chg="ord">
          <ac:chgData name="Taylor, Gail E" userId="8a7a9086-200b-4da6-9932-7c69b8137037" providerId="ADAL" clId="{6C0CB9E5-0D20-422C-8903-63E24D81EC01}" dt="2025-02-06T21:36:08.460" v="108" actId="13244"/>
          <ac:spMkLst>
            <pc:docMk/>
            <pc:sldMk cId="0" sldId="263"/>
            <ac:spMk id="6125" creationId="{00000000-0000-0000-0000-000000000000}"/>
          </ac:spMkLst>
        </pc:spChg>
        <pc:picChg chg="mod">
          <ac:chgData name="Taylor, Gail E" userId="8a7a9086-200b-4da6-9932-7c69b8137037" providerId="ADAL" clId="{6C0CB9E5-0D20-422C-8903-63E24D81EC01}" dt="2025-02-06T21:30:28.959" v="52" actId="962"/>
          <ac:picMkLst>
            <pc:docMk/>
            <pc:sldMk cId="0" sldId="263"/>
            <ac:picMk id="6124" creationId="{00000000-0000-0000-0000-000000000000}"/>
          </ac:picMkLst>
        </pc:picChg>
      </pc:sldChg>
      <pc:sldChg chg="modSp mod">
        <pc:chgData name="Taylor, Gail E" userId="8a7a9086-200b-4da6-9932-7c69b8137037" providerId="ADAL" clId="{6C0CB9E5-0D20-422C-8903-63E24D81EC01}" dt="2025-02-06T21:36:14.974" v="109" actId="13244"/>
        <pc:sldMkLst>
          <pc:docMk/>
          <pc:sldMk cId="0" sldId="264"/>
        </pc:sldMkLst>
        <pc:spChg chg="mod">
          <ac:chgData name="Taylor, Gail E" userId="8a7a9086-200b-4da6-9932-7c69b8137037" providerId="ADAL" clId="{6C0CB9E5-0D20-422C-8903-63E24D81EC01}" dt="2025-02-06T19:12:54.356" v="21" actId="962"/>
          <ac:spMkLst>
            <pc:docMk/>
            <pc:sldMk cId="0" sldId="264"/>
            <ac:spMk id="6130" creationId="{00000000-0000-0000-0000-000000000000}"/>
          </ac:spMkLst>
        </pc:spChg>
        <pc:spChg chg="mod">
          <ac:chgData name="Taylor, Gail E" userId="8a7a9086-200b-4da6-9932-7c69b8137037" providerId="ADAL" clId="{6C0CB9E5-0D20-422C-8903-63E24D81EC01}" dt="2025-02-06T19:12:54.358" v="22" actId="962"/>
          <ac:spMkLst>
            <pc:docMk/>
            <pc:sldMk cId="0" sldId="264"/>
            <ac:spMk id="6131" creationId="{00000000-0000-0000-0000-000000000000}"/>
          </ac:spMkLst>
        </pc:spChg>
        <pc:spChg chg="ord">
          <ac:chgData name="Taylor, Gail E" userId="8a7a9086-200b-4da6-9932-7c69b8137037" providerId="ADAL" clId="{6C0CB9E5-0D20-422C-8903-63E24D81EC01}" dt="2025-02-06T21:36:14.974" v="109" actId="13244"/>
          <ac:spMkLst>
            <pc:docMk/>
            <pc:sldMk cId="0" sldId="264"/>
            <ac:spMk id="6133" creationId="{00000000-0000-0000-0000-000000000000}"/>
          </ac:spMkLst>
        </pc:spChg>
        <pc:picChg chg="mod">
          <ac:chgData name="Taylor, Gail E" userId="8a7a9086-200b-4da6-9932-7c69b8137037" providerId="ADAL" clId="{6C0CB9E5-0D20-422C-8903-63E24D81EC01}" dt="2025-02-06T21:30:38.013" v="54" actId="962"/>
          <ac:picMkLst>
            <pc:docMk/>
            <pc:sldMk cId="0" sldId="264"/>
            <ac:picMk id="6132" creationId="{00000000-0000-0000-0000-000000000000}"/>
          </ac:picMkLst>
        </pc:picChg>
      </pc:sldChg>
      <pc:sldChg chg="modSp mod">
        <pc:chgData name="Taylor, Gail E" userId="8a7a9086-200b-4da6-9932-7c69b8137037" providerId="ADAL" clId="{6C0CB9E5-0D20-422C-8903-63E24D81EC01}" dt="2025-02-06T21:36:20.035" v="110" actId="13244"/>
        <pc:sldMkLst>
          <pc:docMk/>
          <pc:sldMk cId="0" sldId="265"/>
        </pc:sldMkLst>
        <pc:spChg chg="mod">
          <ac:chgData name="Taylor, Gail E" userId="8a7a9086-200b-4da6-9932-7c69b8137037" providerId="ADAL" clId="{6C0CB9E5-0D20-422C-8903-63E24D81EC01}" dt="2025-02-06T19:12:54.363" v="23" actId="962"/>
          <ac:spMkLst>
            <pc:docMk/>
            <pc:sldMk cId="0" sldId="265"/>
            <ac:spMk id="6138" creationId="{00000000-0000-0000-0000-000000000000}"/>
          </ac:spMkLst>
        </pc:spChg>
        <pc:spChg chg="mod">
          <ac:chgData name="Taylor, Gail E" userId="8a7a9086-200b-4da6-9932-7c69b8137037" providerId="ADAL" clId="{6C0CB9E5-0D20-422C-8903-63E24D81EC01}" dt="2025-02-06T19:12:54.365" v="24" actId="962"/>
          <ac:spMkLst>
            <pc:docMk/>
            <pc:sldMk cId="0" sldId="265"/>
            <ac:spMk id="6139" creationId="{00000000-0000-0000-0000-000000000000}"/>
          </ac:spMkLst>
        </pc:spChg>
        <pc:spChg chg="ord">
          <ac:chgData name="Taylor, Gail E" userId="8a7a9086-200b-4da6-9932-7c69b8137037" providerId="ADAL" clId="{6C0CB9E5-0D20-422C-8903-63E24D81EC01}" dt="2025-02-06T21:36:20.035" v="110" actId="13244"/>
          <ac:spMkLst>
            <pc:docMk/>
            <pc:sldMk cId="0" sldId="265"/>
            <ac:spMk id="6141" creationId="{00000000-0000-0000-0000-000000000000}"/>
          </ac:spMkLst>
        </pc:spChg>
        <pc:picChg chg="mod">
          <ac:chgData name="Taylor, Gail E" userId="8a7a9086-200b-4da6-9932-7c69b8137037" providerId="ADAL" clId="{6C0CB9E5-0D20-422C-8903-63E24D81EC01}" dt="2025-02-06T21:30:43.475" v="56" actId="962"/>
          <ac:picMkLst>
            <pc:docMk/>
            <pc:sldMk cId="0" sldId="265"/>
            <ac:picMk id="6140" creationId="{00000000-0000-0000-0000-000000000000}"/>
          </ac:picMkLst>
        </pc:picChg>
      </pc:sldChg>
      <pc:sldChg chg="modSp mod">
        <pc:chgData name="Taylor, Gail E" userId="8a7a9086-200b-4da6-9932-7c69b8137037" providerId="ADAL" clId="{6C0CB9E5-0D20-422C-8903-63E24D81EC01}" dt="2025-02-06T21:30:47.250" v="57" actId="962"/>
        <pc:sldMkLst>
          <pc:docMk/>
          <pc:sldMk cId="0" sldId="266"/>
        </pc:sldMkLst>
        <pc:spChg chg="mod">
          <ac:chgData name="Taylor, Gail E" userId="8a7a9086-200b-4da6-9932-7c69b8137037" providerId="ADAL" clId="{6C0CB9E5-0D20-422C-8903-63E24D81EC01}" dt="2025-02-06T19:12:54.377" v="25" actId="962"/>
          <ac:spMkLst>
            <pc:docMk/>
            <pc:sldMk cId="0" sldId="266"/>
            <ac:spMk id="6220" creationId="{00000000-0000-0000-0000-000000000000}"/>
          </ac:spMkLst>
        </pc:spChg>
        <pc:spChg chg="mod">
          <ac:chgData name="Taylor, Gail E" userId="8a7a9086-200b-4da6-9932-7c69b8137037" providerId="ADAL" clId="{6C0CB9E5-0D20-422C-8903-63E24D81EC01}" dt="2025-02-06T19:12:54.380" v="26" actId="962"/>
          <ac:spMkLst>
            <pc:docMk/>
            <pc:sldMk cId="0" sldId="266"/>
            <ac:spMk id="6221" creationId="{00000000-0000-0000-0000-000000000000}"/>
          </ac:spMkLst>
        </pc:spChg>
        <pc:grpChg chg="mod">
          <ac:chgData name="Taylor, Gail E" userId="8a7a9086-200b-4da6-9932-7c69b8137037" providerId="ADAL" clId="{6C0CB9E5-0D20-422C-8903-63E24D81EC01}" dt="2025-02-06T21:30:47.250" v="57" actId="962"/>
          <ac:grpSpMkLst>
            <pc:docMk/>
            <pc:sldMk cId="0" sldId="266"/>
            <ac:grpSpMk id="6148" creationId="{00000000-0000-0000-0000-000000000000}"/>
          </ac:grpSpMkLst>
        </pc:grpChg>
      </pc:sldChg>
      <pc:sldChg chg="modSp mod">
        <pc:chgData name="Taylor, Gail E" userId="8a7a9086-200b-4da6-9932-7c69b8137037" providerId="ADAL" clId="{6C0CB9E5-0D20-422C-8903-63E24D81EC01}" dt="2025-02-06T21:30:53.393" v="59" actId="962"/>
        <pc:sldMkLst>
          <pc:docMk/>
          <pc:sldMk cId="0" sldId="267"/>
        </pc:sldMkLst>
        <pc:spChg chg="mod">
          <ac:chgData name="Taylor, Gail E" userId="8a7a9086-200b-4da6-9932-7c69b8137037" providerId="ADAL" clId="{6C0CB9E5-0D20-422C-8903-63E24D81EC01}" dt="2025-02-06T19:12:54.390" v="27" actId="962"/>
          <ac:spMkLst>
            <pc:docMk/>
            <pc:sldMk cId="0" sldId="267"/>
            <ac:spMk id="6254" creationId="{00000000-0000-0000-0000-000000000000}"/>
          </ac:spMkLst>
        </pc:spChg>
        <pc:grpChg chg="mod">
          <ac:chgData name="Taylor, Gail E" userId="8a7a9086-200b-4da6-9932-7c69b8137037" providerId="ADAL" clId="{6C0CB9E5-0D20-422C-8903-63E24D81EC01}" dt="2025-02-06T21:30:49.023" v="58" actId="962"/>
          <ac:grpSpMkLst>
            <pc:docMk/>
            <pc:sldMk cId="0" sldId="267"/>
            <ac:grpSpMk id="6228" creationId="{00000000-0000-0000-0000-000000000000}"/>
          </ac:grpSpMkLst>
        </pc:grpChg>
        <pc:grpChg chg="mod">
          <ac:chgData name="Taylor, Gail E" userId="8a7a9086-200b-4da6-9932-7c69b8137037" providerId="ADAL" clId="{6C0CB9E5-0D20-422C-8903-63E24D81EC01}" dt="2025-02-06T21:30:53.393" v="59" actId="962"/>
          <ac:grpSpMkLst>
            <pc:docMk/>
            <pc:sldMk cId="0" sldId="267"/>
            <ac:grpSpMk id="6251" creationId="{00000000-0000-0000-0000-000000000000}"/>
          </ac:grpSpMkLst>
        </pc:grpChg>
      </pc:sldChg>
      <pc:sldChg chg="modSp mod">
        <pc:chgData name="Taylor, Gail E" userId="8a7a9086-200b-4da6-9932-7c69b8137037" providerId="ADAL" clId="{6C0CB9E5-0D20-422C-8903-63E24D81EC01}" dt="2025-02-06T21:30:59.922" v="61" actId="962"/>
        <pc:sldMkLst>
          <pc:docMk/>
          <pc:sldMk cId="0" sldId="269"/>
        </pc:sldMkLst>
        <pc:spChg chg="mod">
          <ac:chgData name="Taylor, Gail E" userId="8a7a9086-200b-4da6-9932-7c69b8137037" providerId="ADAL" clId="{6C0CB9E5-0D20-422C-8903-63E24D81EC01}" dt="2025-02-06T19:12:54.396" v="28" actId="962"/>
          <ac:spMkLst>
            <pc:docMk/>
            <pc:sldMk cId="0" sldId="269"/>
            <ac:spMk id="6265" creationId="{00000000-0000-0000-0000-000000000000}"/>
          </ac:spMkLst>
        </pc:spChg>
        <pc:spChg chg="mod">
          <ac:chgData name="Taylor, Gail E" userId="8a7a9086-200b-4da6-9932-7c69b8137037" providerId="ADAL" clId="{6C0CB9E5-0D20-422C-8903-63E24D81EC01}" dt="2025-02-06T19:12:54.398" v="29" actId="962"/>
          <ac:spMkLst>
            <pc:docMk/>
            <pc:sldMk cId="0" sldId="269"/>
            <ac:spMk id="6266" creationId="{00000000-0000-0000-0000-000000000000}"/>
          </ac:spMkLst>
        </pc:spChg>
        <pc:picChg chg="mod">
          <ac:chgData name="Taylor, Gail E" userId="8a7a9086-200b-4da6-9932-7c69b8137037" providerId="ADAL" clId="{6C0CB9E5-0D20-422C-8903-63E24D81EC01}" dt="2025-02-06T21:30:59.922" v="61" actId="962"/>
          <ac:picMkLst>
            <pc:docMk/>
            <pc:sldMk cId="0" sldId="269"/>
            <ac:picMk id="6268" creationId="{00000000-0000-0000-0000-000000000000}"/>
          </ac:picMkLst>
        </pc:picChg>
      </pc:sldChg>
      <pc:sldChg chg="modSp mod">
        <pc:chgData name="Taylor, Gail E" userId="8a7a9086-200b-4da6-9932-7c69b8137037" providerId="ADAL" clId="{6C0CB9E5-0D20-422C-8903-63E24D81EC01}" dt="2025-02-06T21:36:49.001" v="113" actId="13244"/>
        <pc:sldMkLst>
          <pc:docMk/>
          <pc:sldMk cId="0" sldId="270"/>
        </pc:sldMkLst>
        <pc:spChg chg="mod">
          <ac:chgData name="Taylor, Gail E" userId="8a7a9086-200b-4da6-9932-7c69b8137037" providerId="ADAL" clId="{6C0CB9E5-0D20-422C-8903-63E24D81EC01}" dt="2025-02-06T19:12:54.424" v="30" actId="962"/>
          <ac:spMkLst>
            <pc:docMk/>
            <pc:sldMk cId="0" sldId="270"/>
            <ac:spMk id="6273" creationId="{00000000-0000-0000-0000-000000000000}"/>
          </ac:spMkLst>
        </pc:spChg>
        <pc:spChg chg="ord">
          <ac:chgData name="Taylor, Gail E" userId="8a7a9086-200b-4da6-9932-7c69b8137037" providerId="ADAL" clId="{6C0CB9E5-0D20-422C-8903-63E24D81EC01}" dt="2025-02-06T21:36:44.320" v="111" actId="13244"/>
          <ac:spMkLst>
            <pc:docMk/>
            <pc:sldMk cId="0" sldId="270"/>
            <ac:spMk id="6274" creationId="{00000000-0000-0000-0000-000000000000}"/>
          </ac:spMkLst>
        </pc:spChg>
        <pc:spChg chg="ord">
          <ac:chgData name="Taylor, Gail E" userId="8a7a9086-200b-4da6-9932-7c69b8137037" providerId="ADAL" clId="{6C0CB9E5-0D20-422C-8903-63E24D81EC01}" dt="2025-02-06T21:36:46.895" v="112" actId="13244"/>
          <ac:spMkLst>
            <pc:docMk/>
            <pc:sldMk cId="0" sldId="270"/>
            <ac:spMk id="6275" creationId="{00000000-0000-0000-0000-000000000000}"/>
          </ac:spMkLst>
        </pc:spChg>
        <pc:spChg chg="mod">
          <ac:chgData name="Taylor, Gail E" userId="8a7a9086-200b-4da6-9932-7c69b8137037" providerId="ADAL" clId="{6C0CB9E5-0D20-422C-8903-63E24D81EC01}" dt="2025-02-06T19:12:54.427" v="31" actId="962"/>
          <ac:spMkLst>
            <pc:docMk/>
            <pc:sldMk cId="0" sldId="270"/>
            <ac:spMk id="6276" creationId="{00000000-0000-0000-0000-000000000000}"/>
          </ac:spMkLst>
        </pc:spChg>
        <pc:spChg chg="mod">
          <ac:chgData name="Taylor, Gail E" userId="8a7a9086-200b-4da6-9932-7c69b8137037" providerId="ADAL" clId="{6C0CB9E5-0D20-422C-8903-63E24D81EC01}" dt="2025-02-06T19:12:54.429" v="32" actId="962"/>
          <ac:spMkLst>
            <pc:docMk/>
            <pc:sldMk cId="0" sldId="270"/>
            <ac:spMk id="6277" creationId="{00000000-0000-0000-0000-000000000000}"/>
          </ac:spMkLst>
        </pc:spChg>
        <pc:spChg chg="mod">
          <ac:chgData name="Taylor, Gail E" userId="8a7a9086-200b-4da6-9932-7c69b8137037" providerId="ADAL" clId="{6C0CB9E5-0D20-422C-8903-63E24D81EC01}" dt="2025-02-06T19:12:54.432" v="33" actId="962"/>
          <ac:spMkLst>
            <pc:docMk/>
            <pc:sldMk cId="0" sldId="270"/>
            <ac:spMk id="6278" creationId="{00000000-0000-0000-0000-000000000000}"/>
          </ac:spMkLst>
        </pc:spChg>
        <pc:grpChg chg="mod ord">
          <ac:chgData name="Taylor, Gail E" userId="8a7a9086-200b-4da6-9932-7c69b8137037" providerId="ADAL" clId="{6C0CB9E5-0D20-422C-8903-63E24D81EC01}" dt="2025-02-06T21:36:49.001" v="113" actId="13244"/>
          <ac:grpSpMkLst>
            <pc:docMk/>
            <pc:sldMk cId="0" sldId="270"/>
            <ac:grpSpMk id="6279" creationId="{00000000-0000-0000-0000-000000000000}"/>
          </ac:grpSpMkLst>
        </pc:grpChg>
      </pc:sldChg>
      <pc:sldChg chg="addSp modSp mod">
        <pc:chgData name="Taylor, Gail E" userId="8a7a9086-200b-4da6-9932-7c69b8137037" providerId="ADAL" clId="{6C0CB9E5-0D20-422C-8903-63E24D81EC01}" dt="2025-02-06T21:37:03.399" v="117" actId="13244"/>
        <pc:sldMkLst>
          <pc:docMk/>
          <pc:sldMk cId="0" sldId="271"/>
        </pc:sldMkLst>
        <pc:spChg chg="add mod ord">
          <ac:chgData name="Taylor, Gail E" userId="8a7a9086-200b-4da6-9932-7c69b8137037" providerId="ADAL" clId="{6C0CB9E5-0D20-422C-8903-63E24D81EC01}" dt="2025-02-06T21:36:56.818" v="115" actId="13244"/>
          <ac:spMkLst>
            <pc:docMk/>
            <pc:sldMk cId="0" sldId="271"/>
            <ac:spMk id="2" creationId="{E35F5A69-0634-7169-7DA8-F5DDB065586A}"/>
          </ac:spMkLst>
        </pc:spChg>
        <pc:spChg chg="ord">
          <ac:chgData name="Taylor, Gail E" userId="8a7a9086-200b-4da6-9932-7c69b8137037" providerId="ADAL" clId="{6C0CB9E5-0D20-422C-8903-63E24D81EC01}" dt="2025-02-06T21:36:54.867" v="114" actId="13244"/>
          <ac:spMkLst>
            <pc:docMk/>
            <pc:sldMk cId="0" sldId="271"/>
            <ac:spMk id="5703" creationId="{00000000-0000-0000-0000-000000000000}"/>
          </ac:spMkLst>
        </pc:spChg>
        <pc:spChg chg="ord">
          <ac:chgData name="Taylor, Gail E" userId="8a7a9086-200b-4da6-9932-7c69b8137037" providerId="ADAL" clId="{6C0CB9E5-0D20-422C-8903-63E24D81EC01}" dt="2025-02-06T21:37:01.333" v="116" actId="13244"/>
          <ac:spMkLst>
            <pc:docMk/>
            <pc:sldMk cId="0" sldId="271"/>
            <ac:spMk id="5705" creationId="{00000000-0000-0000-0000-000000000000}"/>
          </ac:spMkLst>
        </pc:spChg>
        <pc:picChg chg="mod">
          <ac:chgData name="Taylor, Gail E" userId="8a7a9086-200b-4da6-9932-7c69b8137037" providerId="ADAL" clId="{6C0CB9E5-0D20-422C-8903-63E24D81EC01}" dt="2025-02-06T21:33:25.960" v="65" actId="962"/>
          <ac:picMkLst>
            <pc:docMk/>
            <pc:sldMk cId="0" sldId="271"/>
            <ac:picMk id="5704" creationId="{00000000-0000-0000-0000-000000000000}"/>
          </ac:picMkLst>
        </pc:picChg>
        <pc:picChg chg="mod ord">
          <ac:chgData name="Taylor, Gail E" userId="8a7a9086-200b-4da6-9932-7c69b8137037" providerId="ADAL" clId="{6C0CB9E5-0D20-422C-8903-63E24D81EC01}" dt="2025-02-06T21:37:03.399" v="117" actId="13244"/>
          <ac:picMkLst>
            <pc:docMk/>
            <pc:sldMk cId="0" sldId="271"/>
            <ac:picMk id="5706" creationId="{00000000-0000-0000-0000-000000000000}"/>
          </ac:picMkLst>
        </pc:picChg>
      </pc:sldChg>
    </pc:docChg>
  </pc:docChgLst>
  <pc:docChgLst>
    <pc:chgData name="Perry, Brynn" userId="S::brynn.perry@okstate.edu::2ca19d19-5c99-43e8-923d-368e42bbd448" providerId="AD" clId="Web-{42C0B437-B1F2-3AE2-294E-73B7FE57489D}"/>
    <pc:docChg chg="modSld">
      <pc:chgData name="Perry, Brynn" userId="S::brynn.perry@okstate.edu::2ca19d19-5c99-43e8-923d-368e42bbd448" providerId="AD" clId="Web-{42C0B437-B1F2-3AE2-294E-73B7FE57489D}" dt="2025-12-18T15:08:21.657" v="136"/>
      <pc:docMkLst>
        <pc:docMk/>
      </pc:docMkLst>
      <pc:sldChg chg="modSp">
        <pc:chgData name="Perry, Brynn" userId="S::brynn.perry@okstate.edu::2ca19d19-5c99-43e8-923d-368e42bbd448" providerId="AD" clId="Web-{42C0B437-B1F2-3AE2-294E-73B7FE57489D}" dt="2025-12-18T15:00:12.181" v="16"/>
        <pc:sldMkLst>
          <pc:docMk/>
          <pc:sldMk cId="0" sldId="261"/>
        </pc:sldMkLst>
        <pc:picChg chg="mod">
          <ac:chgData name="Perry, Brynn" userId="S::brynn.perry@okstate.edu::2ca19d19-5c99-43e8-923d-368e42bbd448" providerId="AD" clId="Web-{42C0B437-B1F2-3AE2-294E-73B7FE57489D}" dt="2025-12-18T15:00:12.181" v="16"/>
          <ac:picMkLst>
            <pc:docMk/>
            <pc:sldMk cId="0" sldId="261"/>
            <ac:picMk id="6104" creationId="{00000000-0000-0000-0000-000000000000}"/>
          </ac:picMkLst>
        </pc:picChg>
      </pc:sldChg>
      <pc:sldChg chg="modSp">
        <pc:chgData name="Perry, Brynn" userId="S::brynn.perry@okstate.edu::2ca19d19-5c99-43e8-923d-368e42bbd448" providerId="AD" clId="Web-{42C0B437-B1F2-3AE2-294E-73B7FE57489D}" dt="2025-12-18T15:02:58.854" v="52"/>
        <pc:sldMkLst>
          <pc:docMk/>
          <pc:sldMk cId="0" sldId="262"/>
        </pc:sldMkLst>
        <pc:picChg chg="mod">
          <ac:chgData name="Perry, Brynn" userId="S::brynn.perry@okstate.edu::2ca19d19-5c99-43e8-923d-368e42bbd448" providerId="AD" clId="Web-{42C0B437-B1F2-3AE2-294E-73B7FE57489D}" dt="2025-12-18T15:02:58.854" v="52"/>
          <ac:picMkLst>
            <pc:docMk/>
            <pc:sldMk cId="0" sldId="262"/>
            <ac:picMk id="6113" creationId="{00000000-0000-0000-0000-000000000000}"/>
          </ac:picMkLst>
        </pc:picChg>
      </pc:sldChg>
      <pc:sldChg chg="modSp">
        <pc:chgData name="Perry, Brynn" userId="S::brynn.perry@okstate.edu::2ca19d19-5c99-43e8-923d-368e42bbd448" providerId="AD" clId="Web-{42C0B437-B1F2-3AE2-294E-73B7FE57489D}" dt="2025-12-18T15:04:03.074" v="69"/>
        <pc:sldMkLst>
          <pc:docMk/>
          <pc:sldMk cId="0" sldId="263"/>
        </pc:sldMkLst>
        <pc:picChg chg="mod">
          <ac:chgData name="Perry, Brynn" userId="S::brynn.perry@okstate.edu::2ca19d19-5c99-43e8-923d-368e42bbd448" providerId="AD" clId="Web-{42C0B437-B1F2-3AE2-294E-73B7FE57489D}" dt="2025-12-18T15:04:03.074" v="69"/>
          <ac:picMkLst>
            <pc:docMk/>
            <pc:sldMk cId="0" sldId="263"/>
            <ac:picMk id="6124" creationId="{00000000-0000-0000-0000-000000000000}"/>
          </ac:picMkLst>
        </pc:picChg>
      </pc:sldChg>
      <pc:sldChg chg="modSp">
        <pc:chgData name="Perry, Brynn" userId="S::brynn.perry@okstate.edu::2ca19d19-5c99-43e8-923d-368e42bbd448" providerId="AD" clId="Web-{42C0B437-B1F2-3AE2-294E-73B7FE57489D}" dt="2025-12-18T15:05:58.515" v="97"/>
        <pc:sldMkLst>
          <pc:docMk/>
          <pc:sldMk cId="0" sldId="264"/>
        </pc:sldMkLst>
        <pc:picChg chg="mod">
          <ac:chgData name="Perry, Brynn" userId="S::brynn.perry@okstate.edu::2ca19d19-5c99-43e8-923d-368e42bbd448" providerId="AD" clId="Web-{42C0B437-B1F2-3AE2-294E-73B7FE57489D}" dt="2025-12-18T15:05:58.515" v="97"/>
          <ac:picMkLst>
            <pc:docMk/>
            <pc:sldMk cId="0" sldId="264"/>
            <ac:picMk id="6132" creationId="{00000000-0000-0000-0000-000000000000}"/>
          </ac:picMkLst>
        </pc:picChg>
      </pc:sldChg>
      <pc:sldChg chg="modSp">
        <pc:chgData name="Perry, Brynn" userId="S::brynn.perry@okstate.edu::2ca19d19-5c99-43e8-923d-368e42bbd448" providerId="AD" clId="Web-{42C0B437-B1F2-3AE2-294E-73B7FE57489D}" dt="2025-12-18T15:07:06.969" v="116"/>
        <pc:sldMkLst>
          <pc:docMk/>
          <pc:sldMk cId="0" sldId="265"/>
        </pc:sldMkLst>
        <pc:picChg chg="mod">
          <ac:chgData name="Perry, Brynn" userId="S::brynn.perry@okstate.edu::2ca19d19-5c99-43e8-923d-368e42bbd448" providerId="AD" clId="Web-{42C0B437-B1F2-3AE2-294E-73B7FE57489D}" dt="2025-12-18T15:07:06.969" v="116"/>
          <ac:picMkLst>
            <pc:docMk/>
            <pc:sldMk cId="0" sldId="265"/>
            <ac:picMk id="6140" creationId="{00000000-0000-0000-0000-000000000000}"/>
          </ac:picMkLst>
        </pc:picChg>
      </pc:sldChg>
      <pc:sldChg chg="modSp">
        <pc:chgData name="Perry, Brynn" userId="S::brynn.perry@okstate.edu::2ca19d19-5c99-43e8-923d-368e42bbd448" providerId="AD" clId="Web-{42C0B437-B1F2-3AE2-294E-73B7FE57489D}" dt="2025-12-18T15:08:21.657" v="136"/>
        <pc:sldMkLst>
          <pc:docMk/>
          <pc:sldMk cId="0" sldId="269"/>
        </pc:sldMkLst>
        <pc:picChg chg="mod">
          <ac:chgData name="Perry, Brynn" userId="S::brynn.perry@okstate.edu::2ca19d19-5c99-43e8-923d-368e42bbd448" providerId="AD" clId="Web-{42C0B437-B1F2-3AE2-294E-73B7FE57489D}" dt="2025-12-18T15:08:21.657" v="136"/>
          <ac:picMkLst>
            <pc:docMk/>
            <pc:sldMk cId="0" sldId="269"/>
            <ac:picMk id="626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5"/>
        <p:cNvGrpSpPr/>
        <p:nvPr/>
      </p:nvGrpSpPr>
      <p:grpSpPr>
        <a:xfrm>
          <a:off x="0" y="0"/>
          <a:ext cx="0" cy="0"/>
          <a:chOff x="0" y="0"/>
          <a:chExt cx="0" cy="0"/>
        </a:xfrm>
      </p:grpSpPr>
      <p:sp>
        <p:nvSpPr>
          <p:cNvPr id="5846" name="Google Shape;5846;g3e52f9514315a7ac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7" name="Google Shape;5847;g3e52f9514315a7a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2"/>
        <p:cNvGrpSpPr/>
        <p:nvPr/>
      </p:nvGrpSpPr>
      <p:grpSpPr>
        <a:xfrm>
          <a:off x="0" y="0"/>
          <a:ext cx="0" cy="0"/>
          <a:chOff x="0" y="0"/>
          <a:chExt cx="0" cy="0"/>
        </a:xfrm>
      </p:grpSpPr>
      <p:sp>
        <p:nvSpPr>
          <p:cNvPr id="6143" name="Google Shape;6143;g28f379de5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4" name="Google Shape;6144;g28f379de5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i="1">
                <a:solidFill>
                  <a:schemeClr val="dk1"/>
                </a:solidFill>
              </a:rPr>
              <a:t>“This kind of problem is called the “traveling salesman problem”.  Computer scientists are interested in problems like this because it can take a computer an extremely long time to find the optimal solutions when there are a lot of possibilities to check.  This problem can be restated to apply to many real-world scenarios, such as mail delivery and airline flight planning, so it is one that computer scientists would like to be able to solve efficiently.  Using some clever tricks, mathematicians and computer scientists have found ways to not have to check every possible path.  Even using those tricks, however, the problem can still take a long time for a computer to solve, and computer scientists often have to settle for a “good enough” solution.”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2"/>
        <p:cNvGrpSpPr/>
        <p:nvPr/>
      </p:nvGrpSpPr>
      <p:grpSpPr>
        <a:xfrm>
          <a:off x="0" y="0"/>
          <a:ext cx="0" cy="0"/>
          <a:chOff x="0" y="0"/>
          <a:chExt cx="0" cy="0"/>
        </a:xfrm>
      </p:grpSpPr>
      <p:sp>
        <p:nvSpPr>
          <p:cNvPr id="6223" name="Google Shape;6223;g2cafebc823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4" name="Google Shape;6224;g2cafebc823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1"/>
        <p:cNvGrpSpPr/>
        <p:nvPr/>
      </p:nvGrpSpPr>
      <p:grpSpPr>
        <a:xfrm>
          <a:off x="0" y="0"/>
          <a:ext cx="0" cy="0"/>
          <a:chOff x="0" y="0"/>
          <a:chExt cx="0" cy="0"/>
        </a:xfrm>
      </p:grpSpPr>
      <p:sp>
        <p:nvSpPr>
          <p:cNvPr id="6262" name="Google Shape;6262;g2cafebc823f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3" name="Google Shape;6263;g2cafebc823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9"/>
        <p:cNvGrpSpPr/>
        <p:nvPr/>
      </p:nvGrpSpPr>
      <p:grpSpPr>
        <a:xfrm>
          <a:off x="0" y="0"/>
          <a:ext cx="0" cy="0"/>
          <a:chOff x="0" y="0"/>
          <a:chExt cx="0" cy="0"/>
        </a:xfrm>
      </p:grpSpPr>
      <p:sp>
        <p:nvSpPr>
          <p:cNvPr id="6270" name="Google Shape;6270;g2cafebc823f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1" name="Google Shape;6271;g2cafebc823f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9"/>
        <p:cNvGrpSpPr/>
        <p:nvPr/>
      </p:nvGrpSpPr>
      <p:grpSpPr>
        <a:xfrm>
          <a:off x="0" y="0"/>
          <a:ext cx="0" cy="0"/>
          <a:chOff x="0" y="0"/>
          <a:chExt cx="0" cy="0"/>
        </a:xfrm>
      </p:grpSpPr>
      <p:sp>
        <p:nvSpPr>
          <p:cNvPr id="6440" name="Google Shape;6440;g26e547609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1" name="Google Shape;6441;g26e547609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8"/>
        <p:cNvGrpSpPr/>
        <p:nvPr/>
      </p:nvGrpSpPr>
      <p:grpSpPr>
        <a:xfrm>
          <a:off x="0" y="0"/>
          <a:ext cx="0" cy="0"/>
          <a:chOff x="0" y="0"/>
          <a:chExt cx="0" cy="0"/>
        </a:xfrm>
      </p:grpSpPr>
      <p:sp>
        <p:nvSpPr>
          <p:cNvPr id="5939" name="Google Shape;5939;g3e52f9514315a7ac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0" name="Google Shape;5940;g3e52f9514315a7ac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3"/>
        <p:cNvGrpSpPr/>
        <p:nvPr/>
      </p:nvGrpSpPr>
      <p:grpSpPr>
        <a:xfrm>
          <a:off x="0" y="0"/>
          <a:ext cx="0" cy="0"/>
          <a:chOff x="0" y="0"/>
          <a:chExt cx="0" cy="0"/>
        </a:xfrm>
      </p:grpSpPr>
      <p:sp>
        <p:nvSpPr>
          <p:cNvPr id="6014" name="Google Shape;6014;g3e52f9514315a7ac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5" name="Google Shape;6015;g3e52f9514315a7ac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“Optimal Efficiency means to achieve maximum productivity with minimum waste.  There are different kinds of efficiency depending on what kind of “waste” you are concerned about.  For example, building a car efficiently might mean conserving materials to use the smallest amount of metal or plastic, or it could mean utilizing an assembly line to reduce the total time it takes to build a large number of cars.  A given task can be efficient in one way, but inefficient in another.  Can you think of examples where this might be the case?</a:t>
            </a:r>
            <a:endParaRPr i="1">
              <a:solidFill>
                <a:schemeClr val="dk1"/>
              </a:solidFill>
            </a:endParaRPr>
          </a:p>
          <a:p>
            <a:pPr marL="0" lvl="0" indent="0" algn="l" rtl="0">
              <a:lnSpc>
                <a:spcPct val="115000"/>
              </a:lnSpc>
              <a:spcBef>
                <a:spcPts val="0"/>
              </a:spcBef>
              <a:spcAft>
                <a:spcPts val="0"/>
              </a:spcAft>
              <a:buNone/>
            </a:pPr>
            <a:endParaRPr i="1">
              <a:solidFill>
                <a:schemeClr val="dk1"/>
              </a:solidFill>
            </a:endParaRPr>
          </a:p>
          <a:p>
            <a:pPr marL="0" lvl="0" indent="0" algn="l" rtl="0">
              <a:lnSpc>
                <a:spcPct val="115000"/>
              </a:lnSpc>
              <a:spcBef>
                <a:spcPts val="0"/>
              </a:spcBef>
              <a:spcAft>
                <a:spcPts val="0"/>
              </a:spcAft>
              <a:buNone/>
            </a:pPr>
            <a:r>
              <a:rPr lang="en" i="1">
                <a:solidFill>
                  <a:schemeClr val="dk1"/>
                </a:solidFill>
              </a:rPr>
              <a:t>Examples might include:</a:t>
            </a: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 i="1">
                <a:solidFill>
                  <a:schemeClr val="dk1"/>
                </a:solidFill>
              </a:rPr>
              <a:t>Hiring more workers might result in a project being completed in less time but costs more money.</a:t>
            </a: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 i="1">
                <a:solidFill>
                  <a:schemeClr val="dk1"/>
                </a:solidFill>
              </a:rPr>
              <a:t>Walking or riding a bike to school is healthier and better for the environment but can take longer than driving.</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i="1">
                <a:solidFill>
                  <a:schemeClr val="dk1"/>
                </a:solidFill>
              </a:rPr>
              <a:t>Efficiency is important in computer science because computers have limited resources, including time and memory.  To ensure they do not overload a computer and that they get results back in a reasonable time, computer scientists must write efficient programs.”</a:t>
            </a:r>
            <a:endParaRPr i="1">
              <a:solidFill>
                <a:schemeClr val="dk1"/>
              </a:solidFill>
            </a:endParaRPr>
          </a:p>
          <a:p>
            <a:pPr marL="0" lvl="0" indent="0" algn="l" rtl="0">
              <a:spcBef>
                <a:spcPts val="0"/>
              </a:spcBef>
              <a:spcAft>
                <a:spcPts val="0"/>
              </a:spcAft>
              <a:buNone/>
            </a:pPr>
            <a:endParaRPr i="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2"/>
        <p:cNvGrpSpPr/>
        <p:nvPr/>
      </p:nvGrpSpPr>
      <p:grpSpPr>
        <a:xfrm>
          <a:off x="0" y="0"/>
          <a:ext cx="0" cy="0"/>
          <a:chOff x="0" y="0"/>
          <a:chExt cx="0" cy="0"/>
        </a:xfrm>
      </p:grpSpPr>
      <p:sp>
        <p:nvSpPr>
          <p:cNvPr id="6073" name="Google Shape;6073;g2cafebc823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4" name="Google Shape;6074;g2cafebc823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i="1">
                <a:solidFill>
                  <a:schemeClr val="dk1"/>
                </a:solidFill>
              </a:rPr>
              <a:t>“The action or process of writing computer programs is called programming.  In these activities we are going to program our pirate ship to reach the treasure.  We want to write efficient programs to make sure we complete the task using the fewest possible instructions. A programming language is used to tell computers exactly what to do, in these puzzles we will use a special set of instructions to move your ships up, down, left, right (but not diagonally).”  </a:t>
            </a:r>
            <a:endParaRPr i="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8"/>
        <p:cNvGrpSpPr/>
        <p:nvPr/>
      </p:nvGrpSpPr>
      <p:grpSpPr>
        <a:xfrm>
          <a:off x="0" y="0"/>
          <a:ext cx="0" cy="0"/>
          <a:chOff x="0" y="0"/>
          <a:chExt cx="0" cy="0"/>
        </a:xfrm>
      </p:grpSpPr>
      <p:sp>
        <p:nvSpPr>
          <p:cNvPr id="6099" name="Google Shape;6099;g2cafebc823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0" name="Google Shape;6100;g2cafebc823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i="1">
                <a:solidFill>
                  <a:schemeClr val="dk1"/>
                </a:solidFill>
              </a:rPr>
              <a:t>“Enter one instruction per spot.  Start by writing a program to navigate the ship to the treasure.  Remember to use the fewest instructions possible.”</a:t>
            </a:r>
            <a:endParaRPr i="1">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a:solidFill>
                  <a:schemeClr val="dk1"/>
                </a:solidFill>
              </a:rPr>
              <a:t>Give students a chance to solve puzzle 1…then: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r>
              <a:rPr lang="en" i="1">
                <a:solidFill>
                  <a:schemeClr val="dk1"/>
                </a:solidFill>
              </a:rPr>
              <a:t>“You just wrote a program – you used a set of instructions to tell a device how to do a task.”  </a:t>
            </a:r>
            <a:endParaRPr i="1">
              <a:solidFill>
                <a:schemeClr val="dk1"/>
              </a:solidFill>
            </a:endParaRPr>
          </a:p>
          <a:p>
            <a:pPr marL="0" lvl="0" indent="0" algn="l" rtl="0">
              <a:lnSpc>
                <a:spcPct val="115000"/>
              </a:lnSpc>
              <a:spcBef>
                <a:spcPts val="0"/>
              </a:spcBef>
              <a:spcAft>
                <a:spcPts val="0"/>
              </a:spcAft>
              <a:buNone/>
            </a:pPr>
            <a:endParaRPr i="1">
              <a:solidFill>
                <a:schemeClr val="dk1"/>
              </a:solidFill>
            </a:endParaRPr>
          </a:p>
          <a:p>
            <a:pPr marL="0" lvl="0" indent="0" algn="l" rtl="0">
              <a:lnSpc>
                <a:spcPct val="115000"/>
              </a:lnSpc>
              <a:spcBef>
                <a:spcPts val="0"/>
              </a:spcBef>
              <a:spcAft>
                <a:spcPts val="0"/>
              </a:spcAft>
              <a:buNone/>
            </a:pPr>
            <a:r>
              <a:rPr lang="en" i="1">
                <a:solidFill>
                  <a:schemeClr val="dk1"/>
                </a:solidFill>
              </a:rPr>
              <a:t>“How many of you solved the puzzle using 15 instructions or fewer?” </a:t>
            </a:r>
            <a:endParaRPr i="1">
              <a:solidFill>
                <a:schemeClr val="dk1"/>
              </a:solidFill>
            </a:endParaRPr>
          </a:p>
          <a:p>
            <a:pPr marL="457200" lvl="0" indent="0" algn="l" rtl="0">
              <a:lnSpc>
                <a:spcPct val="115000"/>
              </a:lnSpc>
              <a:spcBef>
                <a:spcPts val="0"/>
              </a:spcBef>
              <a:spcAft>
                <a:spcPts val="0"/>
              </a:spcAft>
              <a:buNone/>
            </a:pPr>
            <a:r>
              <a:rPr lang="en">
                <a:solidFill>
                  <a:schemeClr val="dk1"/>
                </a:solidFill>
              </a:rPr>
              <a:t>Allow students to raise hands.  </a:t>
            </a:r>
            <a:endParaRPr>
              <a:solidFill>
                <a:schemeClr val="dk1"/>
              </a:solidFill>
            </a:endParaRPr>
          </a:p>
          <a:p>
            <a:pPr marL="0" lvl="0" indent="0" algn="l" rtl="0">
              <a:lnSpc>
                <a:spcPct val="115000"/>
              </a:lnSpc>
              <a:spcBef>
                <a:spcPts val="0"/>
              </a:spcBef>
              <a:spcAft>
                <a:spcPts val="0"/>
              </a:spcAft>
              <a:buNone/>
            </a:pPr>
            <a:endParaRPr i="1">
              <a:solidFill>
                <a:schemeClr val="dk1"/>
              </a:solidFill>
            </a:endParaRPr>
          </a:p>
          <a:p>
            <a:pPr marL="0" lvl="0" indent="0" algn="l" rtl="0">
              <a:lnSpc>
                <a:spcPct val="115000"/>
              </a:lnSpc>
              <a:spcBef>
                <a:spcPts val="0"/>
              </a:spcBef>
              <a:spcAft>
                <a:spcPts val="0"/>
              </a:spcAft>
              <a:buNone/>
            </a:pPr>
            <a:r>
              <a:rPr lang="en" i="1">
                <a:solidFill>
                  <a:schemeClr val="dk1"/>
                </a:solidFill>
              </a:rPr>
              <a:t>“Great!  Can anyone tell me what the fewest number of instructions is for this puzzle?” </a:t>
            </a:r>
            <a:endParaRPr i="1">
              <a:solidFill>
                <a:schemeClr val="dk1"/>
              </a:solidFill>
            </a:endParaRPr>
          </a:p>
          <a:p>
            <a:pPr marL="457200" lvl="0" indent="0" algn="l" rtl="0">
              <a:lnSpc>
                <a:spcPct val="115000"/>
              </a:lnSpc>
              <a:spcBef>
                <a:spcPts val="0"/>
              </a:spcBef>
              <a:spcAft>
                <a:spcPts val="0"/>
              </a:spcAft>
              <a:buNone/>
            </a:pPr>
            <a:r>
              <a:rPr lang="en">
                <a:solidFill>
                  <a:schemeClr val="dk1"/>
                </a:solidFill>
              </a:rPr>
              <a:t>10 instructions is the best possible solution for this puzzle – keep in mind there are multiple correct solutions for each puzzle, example solutions are shown in the lesson.</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7"/>
        <p:cNvGrpSpPr/>
        <p:nvPr/>
      </p:nvGrpSpPr>
      <p:grpSpPr>
        <a:xfrm>
          <a:off x="0" y="0"/>
          <a:ext cx="0" cy="0"/>
          <a:chOff x="0" y="0"/>
          <a:chExt cx="0" cy="0"/>
        </a:xfrm>
      </p:grpSpPr>
      <p:sp>
        <p:nvSpPr>
          <p:cNvPr id="6108" name="Google Shape;6108;g2cafebc823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9" name="Google Shape;6109;g2cafebc823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i="1">
                <a:solidFill>
                  <a:schemeClr val="dk1"/>
                </a:solidFill>
              </a:rPr>
              <a:t>“For Puzzles 2 and 3 we are going to add some new components to our game board.  Now there are some obstacles in the way of our pirate ship.  The first obstacle is a coral reef, ships cannot move onto spots where there is a coral reef.  The second obstacle is a sea monster.  The pirate ship is equipped with a harpoon that will allow it to fight off the sea monster.  To use the harpoon, we will add a new element to our instructions an asterisk *.  This means you will need to use the * and then the arrow to move into a spot where there is a sea monster.  For example in puzzle 2, if you want to move to the spot where there is a sea monster you would put a * in instruction 1 and a ➞ for instruction 2.”</a:t>
            </a:r>
            <a:endParaRPr i="1">
              <a:solidFill>
                <a:schemeClr val="dk1"/>
              </a:solidFill>
            </a:endParaRPr>
          </a:p>
          <a:p>
            <a:pPr marL="0" lvl="0" indent="0" algn="l" rtl="0">
              <a:lnSpc>
                <a:spcPct val="115000"/>
              </a:lnSpc>
              <a:spcBef>
                <a:spcPts val="0"/>
              </a:spcBef>
              <a:spcAft>
                <a:spcPts val="0"/>
              </a:spcAft>
              <a:buNone/>
            </a:pPr>
            <a:r>
              <a:rPr lang="en">
                <a:solidFill>
                  <a:schemeClr val="dk1"/>
                </a:solidFill>
              </a:rPr>
              <a:t>Give students a chance to solve puzzle 2 and then discuss: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sz="1200" i="1">
                <a:solidFill>
                  <a:schemeClr val="dk1"/>
                </a:solidFill>
              </a:rPr>
              <a:t>“What was the minimum number of instructions needed to solve this puzzle?” </a:t>
            </a:r>
            <a:r>
              <a:rPr lang="en" sz="1200">
                <a:solidFill>
                  <a:schemeClr val="dk1"/>
                </a:solidFill>
              </a:rPr>
              <a:t>(10)  </a:t>
            </a:r>
            <a:endParaRPr sz="1200">
              <a:solidFill>
                <a:schemeClr val="dk1"/>
              </a:solidFill>
            </a:endParaRPr>
          </a:p>
          <a:p>
            <a:pPr marL="0" lvl="0" indent="0" algn="l" rtl="0">
              <a:lnSpc>
                <a:spcPct val="115000"/>
              </a:lnSpc>
              <a:spcBef>
                <a:spcPts val="0"/>
              </a:spcBef>
              <a:spcAft>
                <a:spcPts val="0"/>
              </a:spcAft>
              <a:buNone/>
            </a:pPr>
            <a:endParaRPr sz="1200" i="1">
              <a:solidFill>
                <a:schemeClr val="dk1"/>
              </a:solidFill>
            </a:endParaRPr>
          </a:p>
          <a:p>
            <a:pPr marL="0" lvl="0" indent="0" algn="l" rtl="0">
              <a:lnSpc>
                <a:spcPct val="115000"/>
              </a:lnSpc>
              <a:spcBef>
                <a:spcPts val="0"/>
              </a:spcBef>
              <a:spcAft>
                <a:spcPts val="0"/>
              </a:spcAft>
              <a:buNone/>
            </a:pPr>
            <a:r>
              <a:rPr lang="en" sz="1200" i="1">
                <a:solidFill>
                  <a:schemeClr val="dk1"/>
                </a:solidFill>
              </a:rPr>
              <a:t>“Was it more efficient to fight the sea monster or go around it?” </a:t>
            </a:r>
            <a:r>
              <a:rPr lang="en" sz="1200">
                <a:solidFill>
                  <a:schemeClr val="dk1"/>
                </a:solidFill>
              </a:rPr>
              <a:t>(go around)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8"/>
        <p:cNvGrpSpPr/>
        <p:nvPr/>
      </p:nvGrpSpPr>
      <p:grpSpPr>
        <a:xfrm>
          <a:off x="0" y="0"/>
          <a:ext cx="0" cy="0"/>
          <a:chOff x="0" y="0"/>
          <a:chExt cx="0" cy="0"/>
        </a:xfrm>
      </p:grpSpPr>
      <p:sp>
        <p:nvSpPr>
          <p:cNvPr id="6119" name="Google Shape;6119;g2cafebc823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0" name="Google Shape;6120;g2cafebc823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Reset puzzles for puzzle 3 and give students a chance to work out an efficient solution, then discuss: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None/>
            </a:pPr>
            <a:r>
              <a:rPr lang="en" sz="1200" i="1">
                <a:solidFill>
                  <a:schemeClr val="dk1"/>
                </a:solidFill>
              </a:rPr>
              <a:t>“What was the minimum number of instructions needed to solve this puzzle?”</a:t>
            </a:r>
            <a:r>
              <a:rPr lang="en" sz="1200">
                <a:solidFill>
                  <a:schemeClr val="dk1"/>
                </a:solidFill>
              </a:rPr>
              <a:t> (11)  </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i="1">
                <a:solidFill>
                  <a:schemeClr val="dk1"/>
                </a:solidFill>
              </a:rPr>
              <a:t>“Was it more efficient to fight the sea monster or go around it?” </a:t>
            </a:r>
            <a:r>
              <a:rPr lang="en" sz="1200">
                <a:solidFill>
                  <a:schemeClr val="dk1"/>
                </a:solidFill>
              </a:rPr>
              <a:t>(fight) </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i="1">
                <a:solidFill>
                  <a:schemeClr val="dk1"/>
                </a:solidFill>
              </a:rPr>
              <a:t>“Can you think of an instance in the real world where you might chose to go around an obstacle instead of removing it, even though it is more efficient to remove it?”</a:t>
            </a: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6"/>
        <p:cNvGrpSpPr/>
        <p:nvPr/>
      </p:nvGrpSpPr>
      <p:grpSpPr>
        <a:xfrm>
          <a:off x="0" y="0"/>
          <a:ext cx="0" cy="0"/>
          <a:chOff x="0" y="0"/>
          <a:chExt cx="0" cy="0"/>
        </a:xfrm>
      </p:grpSpPr>
      <p:sp>
        <p:nvSpPr>
          <p:cNvPr id="6127" name="Google Shape;6127;g2cafebc823f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8" name="Google Shape;6128;g2cafebc823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i="1">
                <a:solidFill>
                  <a:schemeClr val="dk1"/>
                </a:solidFill>
              </a:rPr>
              <a:t>“In puzzles 4-5 we have added additional treasure in the form of gold doubloons.  Use the $ instruction after you move your ship into a spot where the doubloon is to collect it.  You must collect all the treasure before you go to the island (finish).  You may collect the treasure in any order you want, but remember your goal is to use optimal efficiency”</a:t>
            </a:r>
            <a:endParaRPr sz="1200" i="1">
              <a:solidFill>
                <a:schemeClr val="dk1"/>
              </a:solidFill>
            </a:endParaRPr>
          </a:p>
          <a:p>
            <a:pPr marL="0" lvl="0" indent="0" algn="l" rtl="0">
              <a:lnSpc>
                <a:spcPct val="115000"/>
              </a:lnSpc>
              <a:spcBef>
                <a:spcPts val="0"/>
              </a:spcBef>
              <a:spcAft>
                <a:spcPts val="0"/>
              </a:spcAft>
              <a:buNone/>
            </a:pPr>
            <a:endParaRPr sz="1200" i="1">
              <a:solidFill>
                <a:schemeClr val="dk1"/>
              </a:solidFill>
            </a:endParaRPr>
          </a:p>
          <a:p>
            <a:pPr marL="0" lvl="0" indent="0" algn="l" rtl="0">
              <a:lnSpc>
                <a:spcPct val="115000"/>
              </a:lnSpc>
              <a:spcBef>
                <a:spcPts val="0"/>
              </a:spcBef>
              <a:spcAft>
                <a:spcPts val="0"/>
              </a:spcAft>
              <a:buNone/>
            </a:pPr>
            <a:r>
              <a:rPr lang="en" sz="1200">
                <a:solidFill>
                  <a:schemeClr val="dk1"/>
                </a:solidFill>
              </a:rPr>
              <a:t>Give students a chance to solve puzzle 4.  You may choose to let them share/discuss their solutions.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4"/>
        <p:cNvGrpSpPr/>
        <p:nvPr/>
      </p:nvGrpSpPr>
      <p:grpSpPr>
        <a:xfrm>
          <a:off x="0" y="0"/>
          <a:ext cx="0" cy="0"/>
          <a:chOff x="0" y="0"/>
          <a:chExt cx="0" cy="0"/>
        </a:xfrm>
      </p:grpSpPr>
      <p:sp>
        <p:nvSpPr>
          <p:cNvPr id="6135" name="Google Shape;6135;g2cafebc823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6" name="Google Shape;6136;g2cafebc823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Give students a chance to solve puzzle 5, then discuss puzzles 4-5.</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i="1">
                <a:solidFill>
                  <a:schemeClr val="dk1"/>
                </a:solidFill>
              </a:rPr>
              <a:t>“Which puzzle (4 or 5) was more challenging to solve?  Why?”  </a:t>
            </a:r>
            <a:endParaRPr sz="1200" i="1">
              <a:solidFill>
                <a:schemeClr val="dk1"/>
              </a:solidFill>
            </a:endParaRPr>
          </a:p>
          <a:p>
            <a:pPr marL="0" lvl="0" indent="0" algn="l" rtl="0">
              <a:spcBef>
                <a:spcPts val="0"/>
              </a:spcBef>
              <a:spcAft>
                <a:spcPts val="0"/>
              </a:spcAft>
              <a:buNone/>
            </a:pPr>
            <a:endParaRPr sz="1200" i="1">
              <a:solidFill>
                <a:schemeClr val="dk1"/>
              </a:solidFill>
            </a:endParaRPr>
          </a:p>
          <a:p>
            <a:pPr marL="0" lvl="0" indent="0" algn="l" rtl="0">
              <a:spcBef>
                <a:spcPts val="0"/>
              </a:spcBef>
              <a:spcAft>
                <a:spcPts val="0"/>
              </a:spcAft>
              <a:buNone/>
            </a:pPr>
            <a:r>
              <a:rPr lang="en" sz="1200" i="1">
                <a:solidFill>
                  <a:schemeClr val="dk1"/>
                </a:solidFill>
              </a:rPr>
              <a:t>“You may have noticed the problem gets more difficult to solve when more doubloons are added to the board.  In Puzzle 4 there were only 2 routes you had to check, but in puzzle 5 there were 6 possible routes.  If there were 4 doubloons, there would be 24 possible routes.  With 10, there would be 3.6 million possible routes!”</a:t>
            </a:r>
            <a:endParaRPr sz="1200" i="1">
              <a:solidFill>
                <a:schemeClr val="dk1"/>
              </a:solidFill>
            </a:endParaRPr>
          </a:p>
          <a:p>
            <a:pPr marL="0" lvl="0" indent="0" algn="l" rtl="0">
              <a:spcBef>
                <a:spcPts val="0"/>
              </a:spcBef>
              <a:spcAft>
                <a:spcPts val="0"/>
              </a:spcAft>
              <a:buNone/>
            </a:pPr>
            <a:endParaRPr sz="1200" i="1">
              <a:solidFill>
                <a:schemeClr val="dk1"/>
              </a:solidFill>
            </a:endParaRPr>
          </a:p>
          <a:p>
            <a:pPr marL="0" lvl="0" indent="0" algn="l" rtl="0">
              <a:spcBef>
                <a:spcPts val="0"/>
              </a:spcBef>
              <a:spcAft>
                <a:spcPts val="0"/>
              </a:spcAft>
              <a:buNone/>
            </a:pPr>
            <a:r>
              <a:rPr lang="en" sz="1200" i="1">
                <a:solidFill>
                  <a:schemeClr val="dk1"/>
                </a:solidFill>
              </a:rPr>
              <a:t>“This kind of problem is called the “traveling salesman problem”.  Computer scientists are interested in problems like this because it can take a computer an extremely long time to find the optimal solutions when there are a lot of possibilities to check.  This problem can be restated to apply to many real-world scenarios, such as mail delivery and airline flight planning, so it is one that computer scientists would like to be able to solve efficiently.  Using some clever tricks, mathematicians and computer scientists have found ways to not have to check every possible path.  Even using those tricks, however, the problem can still take a long time for a computer to solve, and computer scientists often have to settle for a “good enough” solution.”</a:t>
            </a:r>
            <a:endParaRPr i="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hasCustomPrompt="1"/>
          </p:nvPr>
        </p:nvSpPr>
        <p:spPr>
          <a:xfrm>
            <a:off x="5809913" y="794817"/>
            <a:ext cx="1550100" cy="1384500"/>
          </a:xfrm>
          <a:prstGeom prst="rect">
            <a:avLst/>
          </a:prstGeom>
          <a:noFill/>
          <a:ln w="9525" cap="rnd" cmpd="sng">
            <a:solidFill>
              <a:schemeClr val="accent6"/>
            </a:solidFill>
            <a:prstDash val="dash"/>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6000"/>
              <a:buNone/>
              <a:defRPr sz="75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 name="Google Shape;13;p3"/>
          <p:cNvSpPr txBox="1">
            <a:spLocks noGrp="1"/>
          </p:cNvSpPr>
          <p:nvPr>
            <p:ph type="subTitle" idx="1"/>
          </p:nvPr>
        </p:nvSpPr>
        <p:spPr>
          <a:xfrm rot="370">
            <a:off x="5191850" y="3723038"/>
            <a:ext cx="2786100" cy="62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 name="Google Shape;14;p3"/>
          <p:cNvSpPr txBox="1">
            <a:spLocks noGrp="1"/>
          </p:cNvSpPr>
          <p:nvPr>
            <p:ph type="title" idx="2"/>
          </p:nvPr>
        </p:nvSpPr>
        <p:spPr>
          <a:xfrm>
            <a:off x="5191850" y="2251813"/>
            <a:ext cx="2786100" cy="14712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15" name="Google Shape;15;p3"/>
          <p:cNvGrpSpPr/>
          <p:nvPr/>
        </p:nvGrpSpPr>
        <p:grpSpPr>
          <a:xfrm>
            <a:off x="-140664" y="-38100"/>
            <a:ext cx="9473139" cy="5260314"/>
            <a:chOff x="-140664" y="-38100"/>
            <a:chExt cx="9473139" cy="5260314"/>
          </a:xfrm>
        </p:grpSpPr>
        <p:sp>
          <p:nvSpPr>
            <p:cNvPr id="16" name="Google Shape;16;p3"/>
            <p:cNvSpPr/>
            <p:nvPr/>
          </p:nvSpPr>
          <p:spPr>
            <a:xfrm>
              <a:off x="8162293" y="267925"/>
              <a:ext cx="1121525" cy="2974900"/>
            </a:xfrm>
            <a:custGeom>
              <a:avLst/>
              <a:gdLst/>
              <a:ahLst/>
              <a:cxnLst/>
              <a:rect l="l" t="t" r="r" b="b"/>
              <a:pathLst>
                <a:path w="44861" h="118996" extrusionOk="0">
                  <a:moveTo>
                    <a:pt x="43645" y="0"/>
                  </a:moveTo>
                  <a:cubicBezTo>
                    <a:pt x="42622" y="6145"/>
                    <a:pt x="33986" y="8104"/>
                    <a:pt x="28324" y="10700"/>
                  </a:cubicBezTo>
                  <a:cubicBezTo>
                    <a:pt x="17333" y="15740"/>
                    <a:pt x="3127" y="22033"/>
                    <a:pt x="357" y="33803"/>
                  </a:cubicBezTo>
                  <a:cubicBezTo>
                    <a:pt x="-1965" y="43667"/>
                    <a:pt x="9995" y="51896"/>
                    <a:pt x="12274" y="61770"/>
                  </a:cubicBezTo>
                  <a:cubicBezTo>
                    <a:pt x="14882" y="73066"/>
                    <a:pt x="9598" y="85162"/>
                    <a:pt x="11787" y="96547"/>
                  </a:cubicBezTo>
                  <a:cubicBezTo>
                    <a:pt x="14284" y="109529"/>
                    <a:pt x="32036" y="121640"/>
                    <a:pt x="44861" y="118434"/>
                  </a:cubicBezTo>
                </a:path>
              </a:pathLst>
            </a:custGeom>
            <a:noFill/>
            <a:ln w="9525" cap="rnd" cmpd="sng">
              <a:solidFill>
                <a:schemeClr val="accent6"/>
              </a:solidFill>
              <a:prstDash val="lgDash"/>
              <a:round/>
              <a:headEnd type="none" w="med" len="med"/>
              <a:tailEnd type="none" w="med" len="med"/>
            </a:ln>
          </p:spPr>
        </p:sp>
        <p:sp>
          <p:nvSpPr>
            <p:cNvPr id="17" name="Google Shape;17;p3"/>
            <p:cNvSpPr/>
            <p:nvPr/>
          </p:nvSpPr>
          <p:spPr>
            <a:xfrm>
              <a:off x="-140664" y="4144099"/>
              <a:ext cx="4371496" cy="660239"/>
            </a:xfrm>
            <a:custGeom>
              <a:avLst/>
              <a:gdLst/>
              <a:ahLst/>
              <a:cxnLst/>
              <a:rect l="l" t="t" r="r" b="b"/>
              <a:pathLst>
                <a:path w="16268" h="2457" extrusionOk="0">
                  <a:moveTo>
                    <a:pt x="13724" y="301"/>
                  </a:moveTo>
                  <a:cubicBezTo>
                    <a:pt x="13724" y="301"/>
                    <a:pt x="13724" y="301"/>
                    <a:pt x="13724" y="301"/>
                  </a:cubicBezTo>
                  <a:lnTo>
                    <a:pt x="13724" y="301"/>
                  </a:lnTo>
                  <a:cubicBezTo>
                    <a:pt x="13724" y="301"/>
                    <a:pt x="13724" y="301"/>
                    <a:pt x="13724" y="301"/>
                  </a:cubicBezTo>
                  <a:close/>
                  <a:moveTo>
                    <a:pt x="5720" y="0"/>
                  </a:moveTo>
                  <a:cubicBezTo>
                    <a:pt x="5720" y="0"/>
                    <a:pt x="4938" y="1295"/>
                    <a:pt x="3990" y="1295"/>
                  </a:cubicBezTo>
                  <a:cubicBezTo>
                    <a:pt x="3983" y="1295"/>
                    <a:pt x="3975" y="1295"/>
                    <a:pt x="3967" y="1295"/>
                  </a:cubicBezTo>
                  <a:cubicBezTo>
                    <a:pt x="3011" y="1273"/>
                    <a:pt x="2656" y="264"/>
                    <a:pt x="2656" y="264"/>
                  </a:cubicBezTo>
                  <a:cubicBezTo>
                    <a:pt x="2656" y="264"/>
                    <a:pt x="1961" y="1651"/>
                    <a:pt x="1" y="2456"/>
                  </a:cubicBezTo>
                  <a:lnTo>
                    <a:pt x="16267" y="2456"/>
                  </a:lnTo>
                  <a:cubicBezTo>
                    <a:pt x="16267" y="2456"/>
                    <a:pt x="14174" y="1382"/>
                    <a:pt x="13724" y="301"/>
                  </a:cubicBezTo>
                  <a:lnTo>
                    <a:pt x="13724" y="301"/>
                  </a:lnTo>
                  <a:cubicBezTo>
                    <a:pt x="13724" y="308"/>
                    <a:pt x="13029" y="1517"/>
                    <a:pt x="11747" y="1517"/>
                  </a:cubicBezTo>
                  <a:cubicBezTo>
                    <a:pt x="11495" y="1517"/>
                    <a:pt x="11221" y="1471"/>
                    <a:pt x="10925" y="1359"/>
                  </a:cubicBezTo>
                  <a:cubicBezTo>
                    <a:pt x="9719" y="907"/>
                    <a:pt x="9447" y="287"/>
                    <a:pt x="9447" y="287"/>
                  </a:cubicBezTo>
                  <a:cubicBezTo>
                    <a:pt x="9447" y="287"/>
                    <a:pt x="8844" y="1275"/>
                    <a:pt x="7716" y="1275"/>
                  </a:cubicBezTo>
                  <a:cubicBezTo>
                    <a:pt x="7656" y="1275"/>
                    <a:pt x="7595" y="1272"/>
                    <a:pt x="7533" y="1266"/>
                  </a:cubicBezTo>
                  <a:cubicBezTo>
                    <a:pt x="6287" y="1150"/>
                    <a:pt x="5720" y="0"/>
                    <a:pt x="5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3"/>
            <p:cNvGrpSpPr/>
            <p:nvPr/>
          </p:nvGrpSpPr>
          <p:grpSpPr>
            <a:xfrm>
              <a:off x="7926000" y="655002"/>
              <a:ext cx="564608" cy="619175"/>
              <a:chOff x="8400225" y="1147452"/>
              <a:chExt cx="564608" cy="619175"/>
            </a:xfrm>
          </p:grpSpPr>
          <p:sp>
            <p:nvSpPr>
              <p:cNvPr id="19" name="Google Shape;19;p3"/>
              <p:cNvSpPr/>
              <p:nvPr/>
            </p:nvSpPr>
            <p:spPr>
              <a:xfrm>
                <a:off x="8400225" y="1147452"/>
                <a:ext cx="564608" cy="619175"/>
              </a:xfrm>
              <a:custGeom>
                <a:avLst/>
                <a:gdLst/>
                <a:ahLst/>
                <a:cxnLst/>
                <a:rect l="l" t="t" r="r" b="b"/>
                <a:pathLst>
                  <a:path w="17849" h="19574" extrusionOk="0">
                    <a:moveTo>
                      <a:pt x="14806" y="1"/>
                    </a:moveTo>
                    <a:lnTo>
                      <a:pt x="14806" y="1"/>
                    </a:lnTo>
                    <a:cubicBezTo>
                      <a:pt x="14806" y="1"/>
                      <a:pt x="15079" y="7"/>
                      <a:pt x="15352" y="13"/>
                    </a:cubicBezTo>
                    <a:lnTo>
                      <a:pt x="15353" y="13"/>
                    </a:lnTo>
                    <a:cubicBezTo>
                      <a:pt x="14953" y="4"/>
                      <a:pt x="14806" y="1"/>
                      <a:pt x="14806" y="1"/>
                    </a:cubicBezTo>
                    <a:close/>
                    <a:moveTo>
                      <a:pt x="15304" y="13"/>
                    </a:moveTo>
                    <a:cubicBezTo>
                      <a:pt x="15199" y="14"/>
                      <a:pt x="15102" y="33"/>
                      <a:pt x="15012" y="64"/>
                    </a:cubicBezTo>
                    <a:cubicBezTo>
                      <a:pt x="14748" y="162"/>
                      <a:pt x="14575" y="344"/>
                      <a:pt x="14451" y="587"/>
                    </a:cubicBezTo>
                    <a:cubicBezTo>
                      <a:pt x="13968" y="1511"/>
                      <a:pt x="14293" y="2398"/>
                      <a:pt x="13537" y="3562"/>
                    </a:cubicBezTo>
                    <a:cubicBezTo>
                      <a:pt x="13408" y="3760"/>
                      <a:pt x="13262" y="3959"/>
                      <a:pt x="13106" y="4154"/>
                    </a:cubicBezTo>
                    <a:cubicBezTo>
                      <a:pt x="12662" y="4698"/>
                      <a:pt x="12184" y="5162"/>
                      <a:pt x="11690" y="5531"/>
                    </a:cubicBezTo>
                    <a:lnTo>
                      <a:pt x="11691" y="5528"/>
                    </a:lnTo>
                    <a:lnTo>
                      <a:pt x="11691" y="5528"/>
                    </a:lnTo>
                    <a:cubicBezTo>
                      <a:pt x="11454" y="5703"/>
                      <a:pt x="11233" y="5839"/>
                      <a:pt x="11017" y="5944"/>
                    </a:cubicBezTo>
                    <a:cubicBezTo>
                      <a:pt x="11015" y="5905"/>
                      <a:pt x="11008" y="5865"/>
                      <a:pt x="10997" y="5826"/>
                    </a:cubicBezTo>
                    <a:cubicBezTo>
                      <a:pt x="10984" y="5782"/>
                      <a:pt x="10967" y="5739"/>
                      <a:pt x="10942" y="5693"/>
                    </a:cubicBezTo>
                    <a:cubicBezTo>
                      <a:pt x="10888" y="5603"/>
                      <a:pt x="10794" y="5538"/>
                      <a:pt x="10682" y="5534"/>
                    </a:cubicBezTo>
                    <a:cubicBezTo>
                      <a:pt x="10679" y="5534"/>
                      <a:pt x="10676" y="5534"/>
                      <a:pt x="10673" y="5534"/>
                    </a:cubicBezTo>
                    <a:cubicBezTo>
                      <a:pt x="10605" y="5534"/>
                      <a:pt x="10558" y="5551"/>
                      <a:pt x="10494" y="5579"/>
                    </a:cubicBezTo>
                    <a:lnTo>
                      <a:pt x="10477" y="5589"/>
                    </a:lnTo>
                    <a:cubicBezTo>
                      <a:pt x="10473" y="5491"/>
                      <a:pt x="10437" y="5412"/>
                      <a:pt x="10358" y="5357"/>
                    </a:cubicBezTo>
                    <a:cubicBezTo>
                      <a:pt x="10324" y="5334"/>
                      <a:pt x="10267" y="5321"/>
                      <a:pt x="10229" y="5321"/>
                    </a:cubicBezTo>
                    <a:cubicBezTo>
                      <a:pt x="10228" y="5321"/>
                      <a:pt x="10226" y="5321"/>
                      <a:pt x="10225" y="5321"/>
                    </a:cubicBezTo>
                    <a:cubicBezTo>
                      <a:pt x="10061" y="5321"/>
                      <a:pt x="9844" y="5468"/>
                      <a:pt x="9712" y="5564"/>
                    </a:cubicBezTo>
                    <a:cubicBezTo>
                      <a:pt x="9603" y="5646"/>
                      <a:pt x="9563" y="5690"/>
                      <a:pt x="9547" y="5690"/>
                    </a:cubicBezTo>
                    <a:cubicBezTo>
                      <a:pt x="9531" y="5690"/>
                      <a:pt x="9539" y="5647"/>
                      <a:pt x="9526" y="5553"/>
                    </a:cubicBezTo>
                    <a:cubicBezTo>
                      <a:pt x="9522" y="5527"/>
                      <a:pt x="9523" y="5536"/>
                      <a:pt x="9519" y="5511"/>
                    </a:cubicBezTo>
                    <a:lnTo>
                      <a:pt x="9516" y="5511"/>
                    </a:lnTo>
                    <a:cubicBezTo>
                      <a:pt x="9526" y="5396"/>
                      <a:pt x="9489" y="5350"/>
                      <a:pt x="9423" y="5350"/>
                    </a:cubicBezTo>
                    <a:cubicBezTo>
                      <a:pt x="9193" y="5350"/>
                      <a:pt x="8612" y="5915"/>
                      <a:pt x="8497" y="6033"/>
                    </a:cubicBezTo>
                    <a:lnTo>
                      <a:pt x="8497" y="6033"/>
                    </a:lnTo>
                    <a:cubicBezTo>
                      <a:pt x="8516" y="5752"/>
                      <a:pt x="8441" y="5560"/>
                      <a:pt x="8250" y="5560"/>
                    </a:cubicBezTo>
                    <a:cubicBezTo>
                      <a:pt x="8098" y="5560"/>
                      <a:pt x="7873" y="5681"/>
                      <a:pt x="7565" y="5977"/>
                    </a:cubicBezTo>
                    <a:cubicBezTo>
                      <a:pt x="7331" y="6198"/>
                      <a:pt x="7271" y="6304"/>
                      <a:pt x="7250" y="6304"/>
                    </a:cubicBezTo>
                    <a:cubicBezTo>
                      <a:pt x="7226" y="6304"/>
                      <a:pt x="7257" y="6159"/>
                      <a:pt x="7129" y="5883"/>
                    </a:cubicBezTo>
                    <a:cubicBezTo>
                      <a:pt x="7104" y="5830"/>
                      <a:pt x="7065" y="5807"/>
                      <a:pt x="7016" y="5807"/>
                    </a:cubicBezTo>
                    <a:cubicBezTo>
                      <a:pt x="6824" y="5807"/>
                      <a:pt x="6488" y="6158"/>
                      <a:pt x="6335" y="6336"/>
                    </a:cubicBezTo>
                    <a:cubicBezTo>
                      <a:pt x="6311" y="6207"/>
                      <a:pt x="6218" y="6088"/>
                      <a:pt x="6080" y="6088"/>
                    </a:cubicBezTo>
                    <a:cubicBezTo>
                      <a:pt x="6015" y="6088"/>
                      <a:pt x="5941" y="6114"/>
                      <a:pt x="5859" y="6178"/>
                    </a:cubicBezTo>
                    <a:cubicBezTo>
                      <a:pt x="5703" y="6297"/>
                      <a:pt x="5517" y="6581"/>
                      <a:pt x="5420" y="6751"/>
                    </a:cubicBezTo>
                    <a:cubicBezTo>
                      <a:pt x="5371" y="6631"/>
                      <a:pt x="5287" y="6516"/>
                      <a:pt x="5241" y="6369"/>
                    </a:cubicBezTo>
                    <a:cubicBezTo>
                      <a:pt x="5227" y="6324"/>
                      <a:pt x="5204" y="6305"/>
                      <a:pt x="5173" y="6305"/>
                    </a:cubicBezTo>
                    <a:cubicBezTo>
                      <a:pt x="4952" y="6305"/>
                      <a:pt x="4356" y="7352"/>
                      <a:pt x="4278" y="7494"/>
                    </a:cubicBezTo>
                    <a:lnTo>
                      <a:pt x="4278" y="7494"/>
                    </a:lnTo>
                    <a:cubicBezTo>
                      <a:pt x="4268" y="7427"/>
                      <a:pt x="4158" y="7138"/>
                      <a:pt x="4094" y="7118"/>
                    </a:cubicBezTo>
                    <a:cubicBezTo>
                      <a:pt x="4090" y="7116"/>
                      <a:pt x="4085" y="7116"/>
                      <a:pt x="4081" y="7116"/>
                    </a:cubicBezTo>
                    <a:cubicBezTo>
                      <a:pt x="4003" y="7116"/>
                      <a:pt x="3852" y="7290"/>
                      <a:pt x="3802" y="7345"/>
                    </a:cubicBezTo>
                    <a:cubicBezTo>
                      <a:pt x="3669" y="7503"/>
                      <a:pt x="3555" y="7693"/>
                      <a:pt x="3462" y="7875"/>
                    </a:cubicBezTo>
                    <a:cubicBezTo>
                      <a:pt x="3420" y="7959"/>
                      <a:pt x="3408" y="7997"/>
                      <a:pt x="3398" y="7997"/>
                    </a:cubicBezTo>
                    <a:cubicBezTo>
                      <a:pt x="3388" y="7997"/>
                      <a:pt x="3380" y="7963"/>
                      <a:pt x="3346" y="7902"/>
                    </a:cubicBezTo>
                    <a:cubicBezTo>
                      <a:pt x="3321" y="7858"/>
                      <a:pt x="3260" y="7751"/>
                      <a:pt x="3248" y="7701"/>
                    </a:cubicBezTo>
                    <a:cubicBezTo>
                      <a:pt x="3240" y="7675"/>
                      <a:pt x="3222" y="7658"/>
                      <a:pt x="3196" y="7658"/>
                    </a:cubicBezTo>
                    <a:cubicBezTo>
                      <a:pt x="3170" y="7658"/>
                      <a:pt x="3157" y="7662"/>
                      <a:pt x="3149" y="7672"/>
                    </a:cubicBezTo>
                    <a:cubicBezTo>
                      <a:pt x="3104" y="7719"/>
                      <a:pt x="3063" y="7768"/>
                      <a:pt x="3024" y="7818"/>
                    </a:cubicBezTo>
                    <a:cubicBezTo>
                      <a:pt x="2898" y="7974"/>
                      <a:pt x="2804" y="8166"/>
                      <a:pt x="2732" y="8348"/>
                    </a:cubicBezTo>
                    <a:cubicBezTo>
                      <a:pt x="2530" y="8860"/>
                      <a:pt x="2560" y="9065"/>
                      <a:pt x="2548" y="9065"/>
                    </a:cubicBezTo>
                    <a:cubicBezTo>
                      <a:pt x="2540" y="9065"/>
                      <a:pt x="2518" y="8992"/>
                      <a:pt x="2423" y="8868"/>
                    </a:cubicBezTo>
                    <a:cubicBezTo>
                      <a:pt x="2299" y="8701"/>
                      <a:pt x="2219" y="8610"/>
                      <a:pt x="2154" y="8610"/>
                    </a:cubicBezTo>
                    <a:cubicBezTo>
                      <a:pt x="2041" y="8610"/>
                      <a:pt x="1976" y="8889"/>
                      <a:pt x="1814" y="9538"/>
                    </a:cubicBezTo>
                    <a:cubicBezTo>
                      <a:pt x="1740" y="9477"/>
                      <a:pt x="1611" y="9413"/>
                      <a:pt x="1528" y="9347"/>
                    </a:cubicBezTo>
                    <a:cubicBezTo>
                      <a:pt x="1492" y="9316"/>
                      <a:pt x="1481" y="9290"/>
                      <a:pt x="1435" y="9287"/>
                    </a:cubicBezTo>
                    <a:cubicBezTo>
                      <a:pt x="1403" y="9287"/>
                      <a:pt x="1375" y="9301"/>
                      <a:pt x="1363" y="9327"/>
                    </a:cubicBezTo>
                    <a:cubicBezTo>
                      <a:pt x="1142" y="9753"/>
                      <a:pt x="1098" y="10524"/>
                      <a:pt x="1096" y="10674"/>
                    </a:cubicBezTo>
                    <a:lnTo>
                      <a:pt x="1096" y="10674"/>
                    </a:lnTo>
                    <a:cubicBezTo>
                      <a:pt x="1048" y="10644"/>
                      <a:pt x="1001" y="10630"/>
                      <a:pt x="957" y="10630"/>
                    </a:cubicBezTo>
                    <a:cubicBezTo>
                      <a:pt x="130" y="10630"/>
                      <a:pt x="0" y="15445"/>
                      <a:pt x="1564" y="15869"/>
                    </a:cubicBezTo>
                    <a:cubicBezTo>
                      <a:pt x="1373" y="16804"/>
                      <a:pt x="2749" y="18083"/>
                      <a:pt x="3429" y="18556"/>
                    </a:cubicBezTo>
                    <a:cubicBezTo>
                      <a:pt x="4530" y="19323"/>
                      <a:pt x="6171" y="19574"/>
                      <a:pt x="7467" y="19574"/>
                    </a:cubicBezTo>
                    <a:cubicBezTo>
                      <a:pt x="7525" y="19574"/>
                      <a:pt x="7583" y="19573"/>
                      <a:pt x="7639" y="19572"/>
                    </a:cubicBezTo>
                    <a:cubicBezTo>
                      <a:pt x="8338" y="19552"/>
                      <a:pt x="8345" y="19206"/>
                      <a:pt x="8190" y="18992"/>
                    </a:cubicBezTo>
                    <a:lnTo>
                      <a:pt x="8190" y="18992"/>
                    </a:lnTo>
                    <a:cubicBezTo>
                      <a:pt x="8403" y="19036"/>
                      <a:pt x="8614" y="19055"/>
                      <a:pt x="8805" y="19055"/>
                    </a:cubicBezTo>
                    <a:cubicBezTo>
                      <a:pt x="9326" y="19055"/>
                      <a:pt x="9698" y="18919"/>
                      <a:pt x="9556" y="18800"/>
                    </a:cubicBezTo>
                    <a:cubicBezTo>
                      <a:pt x="9489" y="18743"/>
                      <a:pt x="9435" y="18673"/>
                      <a:pt x="9373" y="18611"/>
                    </a:cubicBezTo>
                    <a:lnTo>
                      <a:pt x="9373" y="18611"/>
                    </a:lnTo>
                    <a:cubicBezTo>
                      <a:pt x="9396" y="18612"/>
                      <a:pt x="9418" y="18612"/>
                      <a:pt x="9440" y="18612"/>
                    </a:cubicBezTo>
                    <a:cubicBezTo>
                      <a:pt x="9612" y="18612"/>
                      <a:pt x="9768" y="18602"/>
                      <a:pt x="9913" y="18586"/>
                    </a:cubicBezTo>
                    <a:cubicBezTo>
                      <a:pt x="10152" y="18558"/>
                      <a:pt x="11003" y="18357"/>
                      <a:pt x="10629" y="18133"/>
                    </a:cubicBezTo>
                    <a:cubicBezTo>
                      <a:pt x="10776" y="18119"/>
                      <a:pt x="11056" y="18039"/>
                      <a:pt x="11237" y="17931"/>
                    </a:cubicBezTo>
                    <a:cubicBezTo>
                      <a:pt x="11491" y="17781"/>
                      <a:pt x="11495" y="17569"/>
                      <a:pt x="11329" y="17426"/>
                    </a:cubicBezTo>
                    <a:cubicBezTo>
                      <a:pt x="11706" y="17333"/>
                      <a:pt x="12271" y="17075"/>
                      <a:pt x="12062" y="16750"/>
                    </a:cubicBezTo>
                    <a:lnTo>
                      <a:pt x="12092" y="16739"/>
                    </a:lnTo>
                    <a:cubicBezTo>
                      <a:pt x="12160" y="16710"/>
                      <a:pt x="12171" y="16707"/>
                      <a:pt x="12290" y="16654"/>
                    </a:cubicBezTo>
                    <a:cubicBezTo>
                      <a:pt x="12413" y="16601"/>
                      <a:pt x="12526" y="16580"/>
                      <a:pt x="12562" y="16459"/>
                    </a:cubicBezTo>
                    <a:cubicBezTo>
                      <a:pt x="12575" y="16418"/>
                      <a:pt x="12572" y="16373"/>
                      <a:pt x="12556" y="16330"/>
                    </a:cubicBezTo>
                    <a:cubicBezTo>
                      <a:pt x="12571" y="16292"/>
                      <a:pt x="12555" y="16245"/>
                      <a:pt x="12518" y="16222"/>
                    </a:cubicBezTo>
                    <a:cubicBezTo>
                      <a:pt x="12472" y="16196"/>
                      <a:pt x="12414" y="16136"/>
                      <a:pt x="12379" y="16098"/>
                    </a:cubicBezTo>
                    <a:cubicBezTo>
                      <a:pt x="12606" y="16010"/>
                      <a:pt x="12878" y="15888"/>
                      <a:pt x="13077" y="15751"/>
                    </a:cubicBezTo>
                    <a:cubicBezTo>
                      <a:pt x="13172" y="15685"/>
                      <a:pt x="13392" y="15519"/>
                      <a:pt x="13364" y="15405"/>
                    </a:cubicBezTo>
                    <a:cubicBezTo>
                      <a:pt x="13342" y="15320"/>
                      <a:pt x="13278" y="15318"/>
                      <a:pt x="13198" y="15294"/>
                    </a:cubicBezTo>
                    <a:cubicBezTo>
                      <a:pt x="13288" y="15261"/>
                      <a:pt x="13444" y="15175"/>
                      <a:pt x="13607" y="15039"/>
                    </a:cubicBezTo>
                    <a:cubicBezTo>
                      <a:pt x="13699" y="14962"/>
                      <a:pt x="13782" y="14863"/>
                      <a:pt x="13849" y="14755"/>
                    </a:cubicBezTo>
                    <a:cubicBezTo>
                      <a:pt x="13871" y="14721"/>
                      <a:pt x="13878" y="14678"/>
                      <a:pt x="13866" y="14639"/>
                    </a:cubicBezTo>
                    <a:cubicBezTo>
                      <a:pt x="13853" y="14589"/>
                      <a:pt x="13821" y="14553"/>
                      <a:pt x="13763" y="14532"/>
                    </a:cubicBezTo>
                    <a:cubicBezTo>
                      <a:pt x="13699" y="14506"/>
                      <a:pt x="13632" y="14483"/>
                      <a:pt x="13566" y="14466"/>
                    </a:cubicBezTo>
                    <a:cubicBezTo>
                      <a:pt x="13789" y="14344"/>
                      <a:pt x="13823" y="14112"/>
                      <a:pt x="13663" y="14065"/>
                    </a:cubicBezTo>
                    <a:cubicBezTo>
                      <a:pt x="13685" y="14037"/>
                      <a:pt x="13832" y="13902"/>
                      <a:pt x="13865" y="13872"/>
                    </a:cubicBezTo>
                    <a:cubicBezTo>
                      <a:pt x="13916" y="13823"/>
                      <a:pt x="13995" y="13767"/>
                      <a:pt x="13995" y="13704"/>
                    </a:cubicBezTo>
                    <a:cubicBezTo>
                      <a:pt x="13997" y="13614"/>
                      <a:pt x="13889" y="13583"/>
                      <a:pt x="13795" y="13544"/>
                    </a:cubicBezTo>
                    <a:lnTo>
                      <a:pt x="13896" y="13490"/>
                    </a:lnTo>
                    <a:cubicBezTo>
                      <a:pt x="14063" y="13397"/>
                      <a:pt x="14173" y="13336"/>
                      <a:pt x="14322" y="13216"/>
                    </a:cubicBezTo>
                    <a:cubicBezTo>
                      <a:pt x="14390" y="13159"/>
                      <a:pt x="14532" y="13030"/>
                      <a:pt x="14512" y="12943"/>
                    </a:cubicBezTo>
                    <a:cubicBezTo>
                      <a:pt x="14504" y="12905"/>
                      <a:pt x="14476" y="12880"/>
                      <a:pt x="14436" y="12864"/>
                    </a:cubicBezTo>
                    <a:cubicBezTo>
                      <a:pt x="14368" y="12830"/>
                      <a:pt x="14310" y="12785"/>
                      <a:pt x="14253" y="12744"/>
                    </a:cubicBezTo>
                    <a:lnTo>
                      <a:pt x="14236" y="12734"/>
                    </a:lnTo>
                    <a:cubicBezTo>
                      <a:pt x="14359" y="12645"/>
                      <a:pt x="14491" y="12542"/>
                      <a:pt x="14627" y="12483"/>
                    </a:cubicBezTo>
                    <a:lnTo>
                      <a:pt x="14627" y="12483"/>
                    </a:lnTo>
                    <a:lnTo>
                      <a:pt x="14622" y="12484"/>
                    </a:lnTo>
                    <a:cubicBezTo>
                      <a:pt x="14980" y="12350"/>
                      <a:pt x="14154" y="11998"/>
                      <a:pt x="13967" y="11900"/>
                    </a:cubicBezTo>
                    <a:cubicBezTo>
                      <a:pt x="14071" y="11800"/>
                      <a:pt x="14103" y="11684"/>
                      <a:pt x="14244" y="11567"/>
                    </a:cubicBezTo>
                    <a:cubicBezTo>
                      <a:pt x="14337" y="11502"/>
                      <a:pt x="14296" y="11416"/>
                      <a:pt x="14221" y="11409"/>
                    </a:cubicBezTo>
                    <a:cubicBezTo>
                      <a:pt x="14114" y="11388"/>
                      <a:pt x="14018" y="11339"/>
                      <a:pt x="13904" y="11310"/>
                    </a:cubicBezTo>
                    <a:cubicBezTo>
                      <a:pt x="14002" y="11206"/>
                      <a:pt x="14575" y="10567"/>
                      <a:pt x="14539" y="10430"/>
                    </a:cubicBezTo>
                    <a:cubicBezTo>
                      <a:pt x="14525" y="10364"/>
                      <a:pt x="14259" y="10294"/>
                      <a:pt x="14194" y="10278"/>
                    </a:cubicBezTo>
                    <a:cubicBezTo>
                      <a:pt x="13949" y="10221"/>
                      <a:pt x="14035" y="10317"/>
                      <a:pt x="14194" y="10043"/>
                    </a:cubicBezTo>
                    <a:cubicBezTo>
                      <a:pt x="14286" y="9884"/>
                      <a:pt x="14388" y="9557"/>
                      <a:pt x="14230" y="9557"/>
                    </a:cubicBezTo>
                    <a:cubicBezTo>
                      <a:pt x="14223" y="9557"/>
                      <a:pt x="14215" y="9558"/>
                      <a:pt x="14207" y="9559"/>
                    </a:cubicBezTo>
                    <a:cubicBezTo>
                      <a:pt x="14142" y="9566"/>
                      <a:pt x="14081" y="9568"/>
                      <a:pt x="14021" y="9568"/>
                    </a:cubicBezTo>
                    <a:cubicBezTo>
                      <a:pt x="13949" y="9568"/>
                      <a:pt x="13878" y="9565"/>
                      <a:pt x="13805" y="9565"/>
                    </a:cubicBezTo>
                    <a:cubicBezTo>
                      <a:pt x="13762" y="9565"/>
                      <a:pt x="13717" y="9566"/>
                      <a:pt x="13670" y="9569"/>
                    </a:cubicBezTo>
                    <a:cubicBezTo>
                      <a:pt x="13888" y="9148"/>
                      <a:pt x="14095" y="8807"/>
                      <a:pt x="13906" y="8803"/>
                    </a:cubicBezTo>
                    <a:lnTo>
                      <a:pt x="13906" y="8803"/>
                    </a:lnTo>
                    <a:cubicBezTo>
                      <a:pt x="13906" y="8803"/>
                      <a:pt x="13609" y="8844"/>
                      <a:pt x="13589" y="8847"/>
                    </a:cubicBezTo>
                    <a:lnTo>
                      <a:pt x="13589" y="8847"/>
                    </a:lnTo>
                    <a:cubicBezTo>
                      <a:pt x="13660" y="8676"/>
                      <a:pt x="13702" y="8491"/>
                      <a:pt x="13773" y="8319"/>
                    </a:cubicBezTo>
                    <a:cubicBezTo>
                      <a:pt x="13788" y="8285"/>
                      <a:pt x="13770" y="8233"/>
                      <a:pt x="13717" y="8216"/>
                    </a:cubicBezTo>
                    <a:cubicBezTo>
                      <a:pt x="13494" y="8134"/>
                      <a:pt x="13471" y="8260"/>
                      <a:pt x="13746" y="8008"/>
                    </a:cubicBezTo>
                    <a:cubicBezTo>
                      <a:pt x="14130" y="7660"/>
                      <a:pt x="14433" y="7172"/>
                      <a:pt x="14665" y="6707"/>
                    </a:cubicBezTo>
                    <a:cubicBezTo>
                      <a:pt x="14738" y="6559"/>
                      <a:pt x="14809" y="6408"/>
                      <a:pt x="14882" y="6240"/>
                    </a:cubicBezTo>
                    <a:cubicBezTo>
                      <a:pt x="14953" y="6071"/>
                      <a:pt x="15020" y="5901"/>
                      <a:pt x="15085" y="5729"/>
                    </a:cubicBezTo>
                    <a:lnTo>
                      <a:pt x="15195" y="5445"/>
                    </a:lnTo>
                    <a:cubicBezTo>
                      <a:pt x="15270" y="5249"/>
                      <a:pt x="15345" y="5053"/>
                      <a:pt x="15424" y="4858"/>
                    </a:cubicBezTo>
                    <a:cubicBezTo>
                      <a:pt x="15439" y="4865"/>
                      <a:pt x="15454" y="4868"/>
                      <a:pt x="15470" y="4870"/>
                    </a:cubicBezTo>
                    <a:cubicBezTo>
                      <a:pt x="15499" y="4873"/>
                      <a:pt x="15526" y="4875"/>
                      <a:pt x="15555" y="4877"/>
                    </a:cubicBezTo>
                    <a:cubicBezTo>
                      <a:pt x="15596" y="4881"/>
                      <a:pt x="15636" y="4887"/>
                      <a:pt x="15679" y="4888"/>
                    </a:cubicBezTo>
                    <a:lnTo>
                      <a:pt x="15682" y="4888"/>
                    </a:lnTo>
                    <a:cubicBezTo>
                      <a:pt x="15695" y="4889"/>
                      <a:pt x="15709" y="4889"/>
                      <a:pt x="15721" y="4889"/>
                    </a:cubicBezTo>
                    <a:cubicBezTo>
                      <a:pt x="15781" y="4889"/>
                      <a:pt x="15833" y="4886"/>
                      <a:pt x="15885" y="4883"/>
                    </a:cubicBezTo>
                    <a:cubicBezTo>
                      <a:pt x="16030" y="4873"/>
                      <a:pt x="16180" y="4847"/>
                      <a:pt x="16331" y="4810"/>
                    </a:cubicBezTo>
                    <a:cubicBezTo>
                      <a:pt x="16535" y="4758"/>
                      <a:pt x="16710" y="4698"/>
                      <a:pt x="16866" y="4626"/>
                    </a:cubicBezTo>
                    <a:cubicBezTo>
                      <a:pt x="16994" y="4569"/>
                      <a:pt x="17118" y="4495"/>
                      <a:pt x="17246" y="4396"/>
                    </a:cubicBezTo>
                    <a:cubicBezTo>
                      <a:pt x="17343" y="4323"/>
                      <a:pt x="17433" y="4230"/>
                      <a:pt x="17525" y="4111"/>
                    </a:cubicBezTo>
                    <a:cubicBezTo>
                      <a:pt x="17668" y="3929"/>
                      <a:pt x="17767" y="3698"/>
                      <a:pt x="17808" y="3444"/>
                    </a:cubicBezTo>
                    <a:cubicBezTo>
                      <a:pt x="17848" y="3200"/>
                      <a:pt x="17841" y="2944"/>
                      <a:pt x="17787" y="2662"/>
                    </a:cubicBezTo>
                    <a:cubicBezTo>
                      <a:pt x="17738" y="2417"/>
                      <a:pt x="17651" y="2162"/>
                      <a:pt x="17519" y="1884"/>
                    </a:cubicBezTo>
                    <a:cubicBezTo>
                      <a:pt x="17146" y="1089"/>
                      <a:pt x="16232" y="36"/>
                      <a:pt x="15357" y="13"/>
                    </a:cubicBezTo>
                    <a:lnTo>
                      <a:pt x="15357" y="13"/>
                    </a:lnTo>
                    <a:cubicBezTo>
                      <a:pt x="15628" y="19"/>
                      <a:pt x="15898" y="25"/>
                      <a:pt x="15899" y="25"/>
                    </a:cubicBezTo>
                    <a:cubicBezTo>
                      <a:pt x="15899" y="25"/>
                      <a:pt x="15752" y="22"/>
                      <a:pt x="15353" y="13"/>
                    </a:cubicBezTo>
                    <a:lnTo>
                      <a:pt x="15353" y="13"/>
                    </a:lnTo>
                    <a:cubicBezTo>
                      <a:pt x="15354" y="13"/>
                      <a:pt x="15355" y="13"/>
                      <a:pt x="15357" y="13"/>
                    </a:cubicBezTo>
                    <a:lnTo>
                      <a:pt x="15357" y="13"/>
                    </a:lnTo>
                    <a:cubicBezTo>
                      <a:pt x="15355" y="13"/>
                      <a:pt x="15354" y="13"/>
                      <a:pt x="15352"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8457416" y="1556113"/>
                <a:ext cx="51086" cy="48872"/>
              </a:xfrm>
              <a:custGeom>
                <a:avLst/>
                <a:gdLst/>
                <a:ahLst/>
                <a:cxnLst/>
                <a:rect l="l" t="t" r="r" b="b"/>
                <a:pathLst>
                  <a:path w="1615" h="1545" extrusionOk="0">
                    <a:moveTo>
                      <a:pt x="768" y="1"/>
                    </a:moveTo>
                    <a:cubicBezTo>
                      <a:pt x="708" y="1"/>
                      <a:pt x="645" y="9"/>
                      <a:pt x="579" y="25"/>
                    </a:cubicBezTo>
                    <a:cubicBezTo>
                      <a:pt x="510" y="44"/>
                      <a:pt x="440" y="75"/>
                      <a:pt x="379" y="118"/>
                    </a:cubicBezTo>
                    <a:cubicBezTo>
                      <a:pt x="311" y="165"/>
                      <a:pt x="254" y="228"/>
                      <a:pt x="210" y="303"/>
                    </a:cubicBezTo>
                    <a:cubicBezTo>
                      <a:pt x="202" y="314"/>
                      <a:pt x="200" y="330"/>
                      <a:pt x="200" y="344"/>
                    </a:cubicBezTo>
                    <a:cubicBezTo>
                      <a:pt x="142" y="400"/>
                      <a:pt x="96" y="455"/>
                      <a:pt x="65" y="518"/>
                    </a:cubicBezTo>
                    <a:cubicBezTo>
                      <a:pt x="38" y="569"/>
                      <a:pt x="18" y="625"/>
                      <a:pt x="9" y="682"/>
                    </a:cubicBezTo>
                    <a:cubicBezTo>
                      <a:pt x="1" y="740"/>
                      <a:pt x="1" y="797"/>
                      <a:pt x="9" y="864"/>
                    </a:cubicBezTo>
                    <a:cubicBezTo>
                      <a:pt x="23" y="969"/>
                      <a:pt x="75" y="1076"/>
                      <a:pt x="159" y="1186"/>
                    </a:cubicBezTo>
                    <a:cubicBezTo>
                      <a:pt x="231" y="1279"/>
                      <a:pt x="331" y="1364"/>
                      <a:pt x="447" y="1430"/>
                    </a:cubicBezTo>
                    <a:cubicBezTo>
                      <a:pt x="560" y="1493"/>
                      <a:pt x="688" y="1533"/>
                      <a:pt x="817" y="1543"/>
                    </a:cubicBezTo>
                    <a:cubicBezTo>
                      <a:pt x="831" y="1544"/>
                      <a:pt x="845" y="1544"/>
                      <a:pt x="861" y="1544"/>
                    </a:cubicBezTo>
                    <a:cubicBezTo>
                      <a:pt x="867" y="1544"/>
                      <a:pt x="872" y="1544"/>
                      <a:pt x="878" y="1544"/>
                    </a:cubicBezTo>
                    <a:cubicBezTo>
                      <a:pt x="984" y="1544"/>
                      <a:pt x="1093" y="1519"/>
                      <a:pt x="1195" y="1468"/>
                    </a:cubicBezTo>
                    <a:cubicBezTo>
                      <a:pt x="1248" y="1441"/>
                      <a:pt x="1302" y="1401"/>
                      <a:pt x="1354" y="1350"/>
                    </a:cubicBezTo>
                    <a:cubicBezTo>
                      <a:pt x="1407" y="1298"/>
                      <a:pt x="1455" y="1234"/>
                      <a:pt x="1498" y="1155"/>
                    </a:cubicBezTo>
                    <a:cubicBezTo>
                      <a:pt x="1518" y="1120"/>
                      <a:pt x="1534" y="1083"/>
                      <a:pt x="1550" y="1046"/>
                    </a:cubicBezTo>
                    <a:cubicBezTo>
                      <a:pt x="1570" y="1000"/>
                      <a:pt x="1583" y="960"/>
                      <a:pt x="1593" y="917"/>
                    </a:cubicBezTo>
                    <a:cubicBezTo>
                      <a:pt x="1603" y="877"/>
                      <a:pt x="1607" y="837"/>
                      <a:pt x="1611" y="795"/>
                    </a:cubicBezTo>
                    <a:cubicBezTo>
                      <a:pt x="1614" y="750"/>
                      <a:pt x="1610" y="704"/>
                      <a:pt x="1604" y="659"/>
                    </a:cubicBezTo>
                    <a:cubicBezTo>
                      <a:pt x="1597" y="595"/>
                      <a:pt x="1574" y="526"/>
                      <a:pt x="1535" y="450"/>
                    </a:cubicBezTo>
                    <a:cubicBezTo>
                      <a:pt x="1507" y="390"/>
                      <a:pt x="1464" y="333"/>
                      <a:pt x="1407" y="271"/>
                    </a:cubicBezTo>
                    <a:cubicBezTo>
                      <a:pt x="1361" y="223"/>
                      <a:pt x="1304" y="175"/>
                      <a:pt x="1232" y="131"/>
                    </a:cubicBezTo>
                    <a:cubicBezTo>
                      <a:pt x="1173" y="95"/>
                      <a:pt x="1104" y="65"/>
                      <a:pt x="1024" y="38"/>
                    </a:cubicBezTo>
                    <a:cubicBezTo>
                      <a:pt x="958" y="18"/>
                      <a:pt x="883" y="4"/>
                      <a:pt x="801" y="1"/>
                    </a:cubicBezTo>
                    <a:lnTo>
                      <a:pt x="782" y="1"/>
                    </a:lnTo>
                    <a:cubicBezTo>
                      <a:pt x="778" y="1"/>
                      <a:pt x="773"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8564840" y="1493259"/>
                <a:ext cx="100686" cy="118812"/>
              </a:xfrm>
              <a:custGeom>
                <a:avLst/>
                <a:gdLst/>
                <a:ahLst/>
                <a:cxnLst/>
                <a:rect l="l" t="t" r="r" b="b"/>
                <a:pathLst>
                  <a:path w="3183" h="3756" extrusionOk="0">
                    <a:moveTo>
                      <a:pt x="970" y="0"/>
                    </a:moveTo>
                    <a:cubicBezTo>
                      <a:pt x="914" y="7"/>
                      <a:pt x="867" y="39"/>
                      <a:pt x="830" y="68"/>
                    </a:cubicBezTo>
                    <a:cubicBezTo>
                      <a:pt x="780" y="106"/>
                      <a:pt x="735" y="156"/>
                      <a:pt x="698" y="201"/>
                    </a:cubicBezTo>
                    <a:cubicBezTo>
                      <a:pt x="651" y="255"/>
                      <a:pt x="607" y="318"/>
                      <a:pt x="555" y="397"/>
                    </a:cubicBezTo>
                    <a:cubicBezTo>
                      <a:pt x="514" y="458"/>
                      <a:pt x="478" y="521"/>
                      <a:pt x="443" y="586"/>
                    </a:cubicBezTo>
                    <a:cubicBezTo>
                      <a:pt x="406" y="656"/>
                      <a:pt x="376" y="731"/>
                      <a:pt x="345" y="806"/>
                    </a:cubicBezTo>
                    <a:cubicBezTo>
                      <a:pt x="272" y="988"/>
                      <a:pt x="209" y="1179"/>
                      <a:pt x="151" y="1392"/>
                    </a:cubicBezTo>
                    <a:cubicBezTo>
                      <a:pt x="91" y="1615"/>
                      <a:pt x="50" y="1836"/>
                      <a:pt x="27" y="2044"/>
                    </a:cubicBezTo>
                    <a:cubicBezTo>
                      <a:pt x="1" y="2268"/>
                      <a:pt x="4" y="2482"/>
                      <a:pt x="30" y="2676"/>
                    </a:cubicBezTo>
                    <a:cubicBezTo>
                      <a:pt x="42" y="2762"/>
                      <a:pt x="64" y="2850"/>
                      <a:pt x="97" y="2946"/>
                    </a:cubicBezTo>
                    <a:cubicBezTo>
                      <a:pt x="123" y="3029"/>
                      <a:pt x="166" y="3112"/>
                      <a:pt x="223" y="3199"/>
                    </a:cubicBezTo>
                    <a:cubicBezTo>
                      <a:pt x="233" y="3212"/>
                      <a:pt x="249" y="3221"/>
                      <a:pt x="266" y="3221"/>
                    </a:cubicBezTo>
                    <a:cubicBezTo>
                      <a:pt x="280" y="3221"/>
                      <a:pt x="297" y="3215"/>
                      <a:pt x="307" y="3208"/>
                    </a:cubicBezTo>
                    <a:cubicBezTo>
                      <a:pt x="415" y="3315"/>
                      <a:pt x="531" y="3414"/>
                      <a:pt x="651" y="3493"/>
                    </a:cubicBezTo>
                    <a:cubicBezTo>
                      <a:pt x="737" y="3548"/>
                      <a:pt x="831" y="3599"/>
                      <a:pt x="937" y="3643"/>
                    </a:cubicBezTo>
                    <a:cubicBezTo>
                      <a:pt x="1039" y="3686"/>
                      <a:pt x="1152" y="3716"/>
                      <a:pt x="1281" y="3737"/>
                    </a:cubicBezTo>
                    <a:cubicBezTo>
                      <a:pt x="1344" y="3747"/>
                      <a:pt x="1410" y="3755"/>
                      <a:pt x="1480" y="3755"/>
                    </a:cubicBezTo>
                    <a:cubicBezTo>
                      <a:pt x="1492" y="3755"/>
                      <a:pt x="1505" y="3755"/>
                      <a:pt x="1517" y="3755"/>
                    </a:cubicBezTo>
                    <a:cubicBezTo>
                      <a:pt x="1551" y="3755"/>
                      <a:pt x="1585" y="3754"/>
                      <a:pt x="1618" y="3752"/>
                    </a:cubicBezTo>
                    <a:cubicBezTo>
                      <a:pt x="1662" y="3750"/>
                      <a:pt x="1709" y="3749"/>
                      <a:pt x="1752" y="3742"/>
                    </a:cubicBezTo>
                    <a:cubicBezTo>
                      <a:pt x="1774" y="3737"/>
                      <a:pt x="1795" y="3733"/>
                      <a:pt x="1815" y="3727"/>
                    </a:cubicBezTo>
                    <a:cubicBezTo>
                      <a:pt x="1938" y="3693"/>
                      <a:pt x="2054" y="3640"/>
                      <a:pt x="2153" y="3593"/>
                    </a:cubicBezTo>
                    <a:cubicBezTo>
                      <a:pt x="2280" y="3533"/>
                      <a:pt x="2412" y="3457"/>
                      <a:pt x="2557" y="3368"/>
                    </a:cubicBezTo>
                    <a:cubicBezTo>
                      <a:pt x="2699" y="3279"/>
                      <a:pt x="2817" y="3193"/>
                      <a:pt x="2922" y="3103"/>
                    </a:cubicBezTo>
                    <a:cubicBezTo>
                      <a:pt x="3004" y="3033"/>
                      <a:pt x="3092" y="2946"/>
                      <a:pt x="3141" y="2834"/>
                    </a:cubicBezTo>
                    <a:cubicBezTo>
                      <a:pt x="3158" y="2792"/>
                      <a:pt x="3164" y="2745"/>
                      <a:pt x="3158" y="2695"/>
                    </a:cubicBezTo>
                    <a:cubicBezTo>
                      <a:pt x="3157" y="2675"/>
                      <a:pt x="3150" y="2654"/>
                      <a:pt x="3137" y="2631"/>
                    </a:cubicBezTo>
                    <a:cubicBezTo>
                      <a:pt x="3128" y="2612"/>
                      <a:pt x="3118" y="2596"/>
                      <a:pt x="3101" y="2581"/>
                    </a:cubicBezTo>
                    <a:cubicBezTo>
                      <a:pt x="3112" y="2569"/>
                      <a:pt x="3121" y="2555"/>
                      <a:pt x="3130" y="2539"/>
                    </a:cubicBezTo>
                    <a:cubicBezTo>
                      <a:pt x="3161" y="2485"/>
                      <a:pt x="3177" y="2430"/>
                      <a:pt x="3178" y="2374"/>
                    </a:cubicBezTo>
                    <a:cubicBezTo>
                      <a:pt x="3183" y="2308"/>
                      <a:pt x="3158" y="2248"/>
                      <a:pt x="3137" y="2211"/>
                    </a:cubicBezTo>
                    <a:cubicBezTo>
                      <a:pt x="3107" y="2160"/>
                      <a:pt x="3062" y="2112"/>
                      <a:pt x="2999" y="2072"/>
                    </a:cubicBezTo>
                    <a:cubicBezTo>
                      <a:pt x="3004" y="2038"/>
                      <a:pt x="3005" y="2003"/>
                      <a:pt x="3004" y="1966"/>
                    </a:cubicBezTo>
                    <a:cubicBezTo>
                      <a:pt x="3001" y="1923"/>
                      <a:pt x="2992" y="1882"/>
                      <a:pt x="2976" y="1845"/>
                    </a:cubicBezTo>
                    <a:cubicBezTo>
                      <a:pt x="2962" y="1810"/>
                      <a:pt x="2943" y="1777"/>
                      <a:pt x="2915" y="1739"/>
                    </a:cubicBezTo>
                    <a:cubicBezTo>
                      <a:pt x="2893" y="1709"/>
                      <a:pt x="2865" y="1683"/>
                      <a:pt x="2835" y="1658"/>
                    </a:cubicBezTo>
                    <a:cubicBezTo>
                      <a:pt x="2797" y="1625"/>
                      <a:pt x="2760" y="1608"/>
                      <a:pt x="2724" y="1590"/>
                    </a:cubicBezTo>
                    <a:cubicBezTo>
                      <a:pt x="2683" y="1568"/>
                      <a:pt x="2646" y="1560"/>
                      <a:pt x="2610" y="1552"/>
                    </a:cubicBezTo>
                    <a:cubicBezTo>
                      <a:pt x="2614" y="1519"/>
                      <a:pt x="2611" y="1481"/>
                      <a:pt x="2604" y="1432"/>
                    </a:cubicBezTo>
                    <a:cubicBezTo>
                      <a:pt x="2598" y="1402"/>
                      <a:pt x="2585" y="1366"/>
                      <a:pt x="2568" y="1330"/>
                    </a:cubicBezTo>
                    <a:cubicBezTo>
                      <a:pt x="2548" y="1292"/>
                      <a:pt x="2520" y="1262"/>
                      <a:pt x="2484" y="1230"/>
                    </a:cubicBezTo>
                    <a:cubicBezTo>
                      <a:pt x="2461" y="1209"/>
                      <a:pt x="2428" y="1194"/>
                      <a:pt x="2398" y="1180"/>
                    </a:cubicBezTo>
                    <a:cubicBezTo>
                      <a:pt x="2376" y="1172"/>
                      <a:pt x="2352" y="1166"/>
                      <a:pt x="2333" y="1162"/>
                    </a:cubicBezTo>
                    <a:cubicBezTo>
                      <a:pt x="2313" y="1159"/>
                      <a:pt x="2296" y="1157"/>
                      <a:pt x="2276" y="1154"/>
                    </a:cubicBezTo>
                    <a:cubicBezTo>
                      <a:pt x="2273" y="1154"/>
                      <a:pt x="2270" y="1154"/>
                      <a:pt x="2268" y="1154"/>
                    </a:cubicBezTo>
                    <a:cubicBezTo>
                      <a:pt x="2221" y="1154"/>
                      <a:pt x="2181" y="1165"/>
                      <a:pt x="2144" y="1176"/>
                    </a:cubicBezTo>
                    <a:cubicBezTo>
                      <a:pt x="2146" y="1114"/>
                      <a:pt x="2140" y="1058"/>
                      <a:pt x="2127" y="1007"/>
                    </a:cubicBezTo>
                    <a:cubicBezTo>
                      <a:pt x="2119" y="967"/>
                      <a:pt x="2104" y="930"/>
                      <a:pt x="2083" y="892"/>
                    </a:cubicBezTo>
                    <a:cubicBezTo>
                      <a:pt x="2061" y="854"/>
                      <a:pt x="2034" y="825"/>
                      <a:pt x="2010" y="804"/>
                    </a:cubicBezTo>
                    <a:cubicBezTo>
                      <a:pt x="1983" y="779"/>
                      <a:pt x="1945" y="763"/>
                      <a:pt x="1917" y="752"/>
                    </a:cubicBezTo>
                    <a:cubicBezTo>
                      <a:pt x="1887" y="742"/>
                      <a:pt x="1852" y="736"/>
                      <a:pt x="1809" y="736"/>
                    </a:cubicBezTo>
                    <a:cubicBezTo>
                      <a:pt x="1738" y="736"/>
                      <a:pt x="1673" y="746"/>
                      <a:pt x="1596" y="771"/>
                    </a:cubicBezTo>
                    <a:cubicBezTo>
                      <a:pt x="1595" y="715"/>
                      <a:pt x="1586" y="656"/>
                      <a:pt x="1573" y="599"/>
                    </a:cubicBezTo>
                    <a:cubicBezTo>
                      <a:pt x="1553" y="510"/>
                      <a:pt x="1522" y="441"/>
                      <a:pt x="1479" y="385"/>
                    </a:cubicBezTo>
                    <a:cubicBezTo>
                      <a:pt x="1437" y="334"/>
                      <a:pt x="1371" y="300"/>
                      <a:pt x="1300" y="300"/>
                    </a:cubicBezTo>
                    <a:cubicBezTo>
                      <a:pt x="1297" y="299"/>
                      <a:pt x="1294" y="299"/>
                      <a:pt x="1292" y="299"/>
                    </a:cubicBezTo>
                    <a:cubicBezTo>
                      <a:pt x="1247" y="299"/>
                      <a:pt x="1201" y="311"/>
                      <a:pt x="1152" y="337"/>
                    </a:cubicBezTo>
                    <a:cubicBezTo>
                      <a:pt x="1156" y="291"/>
                      <a:pt x="1154" y="242"/>
                      <a:pt x="1151" y="194"/>
                    </a:cubicBezTo>
                    <a:cubicBezTo>
                      <a:pt x="1144" y="129"/>
                      <a:pt x="1124" y="79"/>
                      <a:pt x="1092" y="42"/>
                    </a:cubicBezTo>
                    <a:cubicBezTo>
                      <a:pt x="1071" y="20"/>
                      <a:pt x="1030" y="3"/>
                      <a:pt x="9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450489" y="1623838"/>
                <a:ext cx="19138" cy="25749"/>
              </a:xfrm>
              <a:custGeom>
                <a:avLst/>
                <a:gdLst/>
                <a:ahLst/>
                <a:cxnLst/>
                <a:rect l="l" t="t" r="r" b="b"/>
                <a:pathLst>
                  <a:path w="605" h="814" extrusionOk="0">
                    <a:moveTo>
                      <a:pt x="105" y="645"/>
                    </a:moveTo>
                    <a:cubicBezTo>
                      <a:pt x="104" y="645"/>
                      <a:pt x="101" y="646"/>
                      <a:pt x="101" y="648"/>
                    </a:cubicBezTo>
                    <a:lnTo>
                      <a:pt x="105" y="645"/>
                    </a:lnTo>
                    <a:close/>
                    <a:moveTo>
                      <a:pt x="540" y="0"/>
                    </a:moveTo>
                    <a:cubicBezTo>
                      <a:pt x="527" y="0"/>
                      <a:pt x="519" y="2"/>
                      <a:pt x="512" y="6"/>
                    </a:cubicBezTo>
                    <a:cubicBezTo>
                      <a:pt x="497" y="13"/>
                      <a:pt x="487" y="23"/>
                      <a:pt x="483" y="38"/>
                    </a:cubicBezTo>
                    <a:cubicBezTo>
                      <a:pt x="447" y="111"/>
                      <a:pt x="414" y="187"/>
                      <a:pt x="377" y="258"/>
                    </a:cubicBezTo>
                    <a:cubicBezTo>
                      <a:pt x="301" y="397"/>
                      <a:pt x="212" y="526"/>
                      <a:pt x="106" y="645"/>
                    </a:cubicBezTo>
                    <a:lnTo>
                      <a:pt x="112" y="639"/>
                    </a:lnTo>
                    <a:lnTo>
                      <a:pt x="112" y="639"/>
                    </a:lnTo>
                    <a:cubicBezTo>
                      <a:pt x="83" y="669"/>
                      <a:pt x="53" y="701"/>
                      <a:pt x="25" y="729"/>
                    </a:cubicBezTo>
                    <a:cubicBezTo>
                      <a:pt x="6" y="746"/>
                      <a:pt x="0" y="775"/>
                      <a:pt x="19" y="796"/>
                    </a:cubicBezTo>
                    <a:cubicBezTo>
                      <a:pt x="28" y="807"/>
                      <a:pt x="43" y="813"/>
                      <a:pt x="57" y="813"/>
                    </a:cubicBezTo>
                    <a:cubicBezTo>
                      <a:pt x="68" y="813"/>
                      <a:pt x="78" y="810"/>
                      <a:pt x="86" y="802"/>
                    </a:cubicBezTo>
                    <a:cubicBezTo>
                      <a:pt x="189" y="702"/>
                      <a:pt x="284" y="596"/>
                      <a:pt x="370" y="480"/>
                    </a:cubicBezTo>
                    <a:cubicBezTo>
                      <a:pt x="414" y="418"/>
                      <a:pt x="456" y="357"/>
                      <a:pt x="493" y="292"/>
                    </a:cubicBezTo>
                    <a:cubicBezTo>
                      <a:pt x="533" y="224"/>
                      <a:pt x="569" y="152"/>
                      <a:pt x="593" y="78"/>
                    </a:cubicBezTo>
                    <a:cubicBezTo>
                      <a:pt x="605" y="46"/>
                      <a:pt x="589" y="15"/>
                      <a:pt x="559" y="3"/>
                    </a:cubicBezTo>
                    <a:cubicBezTo>
                      <a:pt x="552" y="2"/>
                      <a:pt x="547"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861269" y="1173929"/>
                <a:ext cx="16006" cy="48588"/>
              </a:xfrm>
              <a:custGeom>
                <a:avLst/>
                <a:gdLst/>
                <a:ahLst/>
                <a:cxnLst/>
                <a:rect l="l" t="t" r="r" b="b"/>
                <a:pathLst>
                  <a:path w="506" h="1536" extrusionOk="0">
                    <a:moveTo>
                      <a:pt x="196" y="825"/>
                    </a:moveTo>
                    <a:cubicBezTo>
                      <a:pt x="195" y="826"/>
                      <a:pt x="195" y="827"/>
                      <a:pt x="195" y="828"/>
                    </a:cubicBezTo>
                    <a:cubicBezTo>
                      <a:pt x="195" y="827"/>
                      <a:pt x="195" y="826"/>
                      <a:pt x="196" y="825"/>
                    </a:cubicBezTo>
                    <a:close/>
                    <a:moveTo>
                      <a:pt x="410" y="1"/>
                    </a:moveTo>
                    <a:cubicBezTo>
                      <a:pt x="365" y="1"/>
                      <a:pt x="334" y="36"/>
                      <a:pt x="327" y="78"/>
                    </a:cubicBezTo>
                    <a:cubicBezTo>
                      <a:pt x="292" y="327"/>
                      <a:pt x="250" y="577"/>
                      <a:pt x="196" y="825"/>
                    </a:cubicBezTo>
                    <a:lnTo>
                      <a:pt x="196" y="825"/>
                    </a:lnTo>
                    <a:cubicBezTo>
                      <a:pt x="196" y="824"/>
                      <a:pt x="197" y="824"/>
                      <a:pt x="198" y="824"/>
                    </a:cubicBezTo>
                    <a:lnTo>
                      <a:pt x="198" y="824"/>
                    </a:lnTo>
                    <a:cubicBezTo>
                      <a:pt x="197" y="827"/>
                      <a:pt x="196" y="830"/>
                      <a:pt x="196" y="833"/>
                    </a:cubicBezTo>
                    <a:lnTo>
                      <a:pt x="196" y="833"/>
                    </a:lnTo>
                    <a:cubicBezTo>
                      <a:pt x="194" y="836"/>
                      <a:pt x="193" y="838"/>
                      <a:pt x="193" y="843"/>
                    </a:cubicBezTo>
                    <a:cubicBezTo>
                      <a:pt x="193" y="842"/>
                      <a:pt x="193" y="842"/>
                      <a:pt x="193" y="842"/>
                    </a:cubicBezTo>
                    <a:lnTo>
                      <a:pt x="193" y="842"/>
                    </a:lnTo>
                    <a:cubicBezTo>
                      <a:pt x="144" y="1055"/>
                      <a:pt x="85" y="1265"/>
                      <a:pt x="9" y="1468"/>
                    </a:cubicBezTo>
                    <a:cubicBezTo>
                      <a:pt x="0" y="1494"/>
                      <a:pt x="13" y="1524"/>
                      <a:pt x="37" y="1531"/>
                    </a:cubicBezTo>
                    <a:cubicBezTo>
                      <a:pt x="44" y="1534"/>
                      <a:pt x="50" y="1535"/>
                      <a:pt x="56" y="1535"/>
                    </a:cubicBezTo>
                    <a:cubicBezTo>
                      <a:pt x="76" y="1535"/>
                      <a:pt x="94" y="1522"/>
                      <a:pt x="100" y="1503"/>
                    </a:cubicBezTo>
                    <a:cubicBezTo>
                      <a:pt x="188" y="1272"/>
                      <a:pt x="271" y="1042"/>
                      <a:pt x="341" y="802"/>
                    </a:cubicBezTo>
                    <a:cubicBezTo>
                      <a:pt x="408" y="570"/>
                      <a:pt x="460" y="334"/>
                      <a:pt x="498" y="94"/>
                    </a:cubicBezTo>
                    <a:cubicBezTo>
                      <a:pt x="506" y="48"/>
                      <a:pt x="464" y="5"/>
                      <a:pt x="420" y="1"/>
                    </a:cubicBezTo>
                    <a:lnTo>
                      <a:pt x="413" y="1"/>
                    </a:lnTo>
                    <a:cubicBezTo>
                      <a:pt x="412" y="1"/>
                      <a:pt x="411" y="1"/>
                      <a:pt x="41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8876168" y="1180192"/>
                <a:ext cx="17746" cy="45456"/>
              </a:xfrm>
              <a:custGeom>
                <a:avLst/>
                <a:gdLst/>
                <a:ahLst/>
                <a:cxnLst/>
                <a:rect l="l" t="t" r="r" b="b"/>
                <a:pathLst>
                  <a:path w="561" h="1437" extrusionOk="0">
                    <a:moveTo>
                      <a:pt x="257" y="431"/>
                    </a:moveTo>
                    <a:lnTo>
                      <a:pt x="257" y="431"/>
                    </a:lnTo>
                    <a:cubicBezTo>
                      <a:pt x="255" y="438"/>
                      <a:pt x="254" y="444"/>
                      <a:pt x="252" y="451"/>
                    </a:cubicBezTo>
                    <a:cubicBezTo>
                      <a:pt x="253" y="444"/>
                      <a:pt x="255" y="438"/>
                      <a:pt x="257" y="431"/>
                    </a:cubicBezTo>
                    <a:close/>
                    <a:moveTo>
                      <a:pt x="437" y="0"/>
                    </a:moveTo>
                    <a:cubicBezTo>
                      <a:pt x="407" y="3"/>
                      <a:pt x="378" y="13"/>
                      <a:pt x="357" y="32"/>
                    </a:cubicBezTo>
                    <a:cubicBezTo>
                      <a:pt x="330" y="53"/>
                      <a:pt x="318" y="82"/>
                      <a:pt x="314" y="115"/>
                    </a:cubicBezTo>
                    <a:cubicBezTo>
                      <a:pt x="297" y="218"/>
                      <a:pt x="281" y="319"/>
                      <a:pt x="259" y="421"/>
                    </a:cubicBezTo>
                    <a:lnTo>
                      <a:pt x="259" y="421"/>
                    </a:lnTo>
                    <a:cubicBezTo>
                      <a:pt x="259" y="420"/>
                      <a:pt x="259" y="419"/>
                      <a:pt x="259" y="418"/>
                    </a:cubicBezTo>
                    <a:lnTo>
                      <a:pt x="259" y="418"/>
                    </a:lnTo>
                    <a:cubicBezTo>
                      <a:pt x="224" y="573"/>
                      <a:pt x="186" y="725"/>
                      <a:pt x="145" y="876"/>
                    </a:cubicBezTo>
                    <a:cubicBezTo>
                      <a:pt x="123" y="954"/>
                      <a:pt x="103" y="1030"/>
                      <a:pt x="82" y="1106"/>
                    </a:cubicBezTo>
                    <a:cubicBezTo>
                      <a:pt x="60" y="1183"/>
                      <a:pt x="36" y="1259"/>
                      <a:pt x="13" y="1335"/>
                    </a:cubicBezTo>
                    <a:cubicBezTo>
                      <a:pt x="0" y="1375"/>
                      <a:pt x="16" y="1418"/>
                      <a:pt x="56" y="1432"/>
                    </a:cubicBezTo>
                    <a:cubicBezTo>
                      <a:pt x="64" y="1435"/>
                      <a:pt x="72" y="1436"/>
                      <a:pt x="81" y="1436"/>
                    </a:cubicBezTo>
                    <a:cubicBezTo>
                      <a:pt x="111" y="1436"/>
                      <a:pt x="142" y="1418"/>
                      <a:pt x="152" y="1388"/>
                    </a:cubicBezTo>
                    <a:cubicBezTo>
                      <a:pt x="182" y="1289"/>
                      <a:pt x="218" y="1194"/>
                      <a:pt x="258" y="1098"/>
                    </a:cubicBezTo>
                    <a:cubicBezTo>
                      <a:pt x="301" y="995"/>
                      <a:pt x="347" y="894"/>
                      <a:pt x="388" y="788"/>
                    </a:cubicBezTo>
                    <a:cubicBezTo>
                      <a:pt x="430" y="682"/>
                      <a:pt x="467" y="579"/>
                      <a:pt x="496" y="468"/>
                    </a:cubicBezTo>
                    <a:cubicBezTo>
                      <a:pt x="526" y="358"/>
                      <a:pt x="547" y="246"/>
                      <a:pt x="556" y="132"/>
                    </a:cubicBezTo>
                    <a:cubicBezTo>
                      <a:pt x="560" y="66"/>
                      <a:pt x="511" y="7"/>
                      <a:pt x="446"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886353" y="1191770"/>
                <a:ext cx="27172" cy="39382"/>
              </a:xfrm>
              <a:custGeom>
                <a:avLst/>
                <a:gdLst/>
                <a:ahLst/>
                <a:cxnLst/>
                <a:rect l="l" t="t" r="r" b="b"/>
                <a:pathLst>
                  <a:path w="859" h="1245" extrusionOk="0">
                    <a:moveTo>
                      <a:pt x="367" y="671"/>
                    </a:moveTo>
                    <a:lnTo>
                      <a:pt x="367" y="671"/>
                    </a:lnTo>
                    <a:cubicBezTo>
                      <a:pt x="366" y="673"/>
                      <a:pt x="365" y="675"/>
                      <a:pt x="364" y="677"/>
                    </a:cubicBezTo>
                    <a:lnTo>
                      <a:pt x="364" y="677"/>
                    </a:lnTo>
                    <a:cubicBezTo>
                      <a:pt x="365" y="675"/>
                      <a:pt x="366" y="673"/>
                      <a:pt x="367" y="671"/>
                    </a:cubicBezTo>
                    <a:close/>
                    <a:moveTo>
                      <a:pt x="364" y="677"/>
                    </a:moveTo>
                    <a:cubicBezTo>
                      <a:pt x="363" y="679"/>
                      <a:pt x="361" y="681"/>
                      <a:pt x="360" y="683"/>
                    </a:cubicBezTo>
                    <a:lnTo>
                      <a:pt x="360" y="683"/>
                    </a:lnTo>
                    <a:cubicBezTo>
                      <a:pt x="362" y="681"/>
                      <a:pt x="363" y="679"/>
                      <a:pt x="364" y="677"/>
                    </a:cubicBezTo>
                    <a:close/>
                    <a:moveTo>
                      <a:pt x="729" y="1"/>
                    </a:moveTo>
                    <a:cubicBezTo>
                      <a:pt x="679" y="2"/>
                      <a:pt x="633" y="34"/>
                      <a:pt x="612" y="81"/>
                    </a:cubicBezTo>
                    <a:cubicBezTo>
                      <a:pt x="569" y="183"/>
                      <a:pt x="533" y="289"/>
                      <a:pt x="493" y="393"/>
                    </a:cubicBezTo>
                    <a:cubicBezTo>
                      <a:pt x="453" y="493"/>
                      <a:pt x="410" y="589"/>
                      <a:pt x="360" y="685"/>
                    </a:cubicBezTo>
                    <a:cubicBezTo>
                      <a:pt x="360" y="684"/>
                      <a:pt x="360" y="684"/>
                      <a:pt x="360" y="683"/>
                    </a:cubicBezTo>
                    <a:lnTo>
                      <a:pt x="360" y="683"/>
                    </a:lnTo>
                    <a:cubicBezTo>
                      <a:pt x="298" y="800"/>
                      <a:pt x="229" y="912"/>
                      <a:pt x="142" y="1012"/>
                    </a:cubicBezTo>
                    <a:cubicBezTo>
                      <a:pt x="108" y="1047"/>
                      <a:pt x="73" y="1080"/>
                      <a:pt x="36" y="1110"/>
                    </a:cubicBezTo>
                    <a:cubicBezTo>
                      <a:pt x="6" y="1138"/>
                      <a:pt x="0" y="1185"/>
                      <a:pt x="28" y="1218"/>
                    </a:cubicBezTo>
                    <a:cubicBezTo>
                      <a:pt x="42" y="1236"/>
                      <a:pt x="63" y="1245"/>
                      <a:pt x="84" y="1245"/>
                    </a:cubicBezTo>
                    <a:cubicBezTo>
                      <a:pt x="102" y="1245"/>
                      <a:pt x="120" y="1239"/>
                      <a:pt x="135" y="1226"/>
                    </a:cubicBezTo>
                    <a:cubicBezTo>
                      <a:pt x="303" y="1085"/>
                      <a:pt x="460" y="929"/>
                      <a:pt x="583" y="747"/>
                    </a:cubicBezTo>
                    <a:cubicBezTo>
                      <a:pt x="646" y="654"/>
                      <a:pt x="701" y="553"/>
                      <a:pt x="746" y="452"/>
                    </a:cubicBezTo>
                    <a:cubicBezTo>
                      <a:pt x="794" y="350"/>
                      <a:pt x="825" y="243"/>
                      <a:pt x="847" y="131"/>
                    </a:cubicBezTo>
                    <a:cubicBezTo>
                      <a:pt x="858" y="79"/>
                      <a:pt x="815" y="25"/>
                      <a:pt x="768" y="8"/>
                    </a:cubicBezTo>
                    <a:cubicBezTo>
                      <a:pt x="755" y="2"/>
                      <a:pt x="741" y="1"/>
                      <a:pt x="72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8891826" y="1210623"/>
                <a:ext cx="31886" cy="35397"/>
              </a:xfrm>
              <a:custGeom>
                <a:avLst/>
                <a:gdLst/>
                <a:ahLst/>
                <a:cxnLst/>
                <a:rect l="l" t="t" r="r" b="b"/>
                <a:pathLst>
                  <a:path w="1008" h="1119" extrusionOk="0">
                    <a:moveTo>
                      <a:pt x="888" y="0"/>
                    </a:moveTo>
                    <a:cubicBezTo>
                      <a:pt x="854" y="3"/>
                      <a:pt x="818" y="18"/>
                      <a:pt x="800" y="48"/>
                    </a:cubicBezTo>
                    <a:cubicBezTo>
                      <a:pt x="765" y="99"/>
                      <a:pt x="735" y="155"/>
                      <a:pt x="702" y="208"/>
                    </a:cubicBezTo>
                    <a:cubicBezTo>
                      <a:pt x="671" y="262"/>
                      <a:pt x="636" y="315"/>
                      <a:pt x="601" y="366"/>
                    </a:cubicBezTo>
                    <a:cubicBezTo>
                      <a:pt x="526" y="471"/>
                      <a:pt x="445" y="570"/>
                      <a:pt x="359" y="665"/>
                    </a:cubicBezTo>
                    <a:cubicBezTo>
                      <a:pt x="260" y="771"/>
                      <a:pt x="157" y="870"/>
                      <a:pt x="44" y="960"/>
                    </a:cubicBezTo>
                    <a:cubicBezTo>
                      <a:pt x="4" y="990"/>
                      <a:pt x="1" y="1050"/>
                      <a:pt x="31" y="1087"/>
                    </a:cubicBezTo>
                    <a:cubicBezTo>
                      <a:pt x="49" y="1108"/>
                      <a:pt x="74" y="1118"/>
                      <a:pt x="99" y="1118"/>
                    </a:cubicBezTo>
                    <a:cubicBezTo>
                      <a:pt x="119" y="1118"/>
                      <a:pt x="140" y="1111"/>
                      <a:pt x="158" y="1097"/>
                    </a:cubicBezTo>
                    <a:cubicBezTo>
                      <a:pt x="321" y="971"/>
                      <a:pt x="479" y="837"/>
                      <a:pt x="618" y="685"/>
                    </a:cubicBezTo>
                    <a:cubicBezTo>
                      <a:pt x="688" y="608"/>
                      <a:pt x="754" y="527"/>
                      <a:pt x="817" y="443"/>
                    </a:cubicBezTo>
                    <a:cubicBezTo>
                      <a:pt x="883" y="351"/>
                      <a:pt x="947" y="254"/>
                      <a:pt x="989" y="148"/>
                    </a:cubicBezTo>
                    <a:cubicBezTo>
                      <a:pt x="1007" y="103"/>
                      <a:pt x="989" y="49"/>
                      <a:pt x="950" y="20"/>
                    </a:cubicBezTo>
                    <a:cubicBezTo>
                      <a:pt x="931" y="8"/>
                      <a:pt x="910" y="0"/>
                      <a:pt x="888"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8898595" y="1232006"/>
                <a:ext cx="35175" cy="23977"/>
              </a:xfrm>
              <a:custGeom>
                <a:avLst/>
                <a:gdLst/>
                <a:ahLst/>
                <a:cxnLst/>
                <a:rect l="l" t="t" r="r" b="b"/>
                <a:pathLst>
                  <a:path w="1112" h="758" extrusionOk="0">
                    <a:moveTo>
                      <a:pt x="445" y="441"/>
                    </a:moveTo>
                    <a:cubicBezTo>
                      <a:pt x="444" y="444"/>
                      <a:pt x="442" y="446"/>
                      <a:pt x="438" y="446"/>
                    </a:cubicBezTo>
                    <a:cubicBezTo>
                      <a:pt x="442" y="444"/>
                      <a:pt x="444" y="444"/>
                      <a:pt x="445" y="441"/>
                    </a:cubicBezTo>
                    <a:close/>
                    <a:moveTo>
                      <a:pt x="1015" y="0"/>
                    </a:moveTo>
                    <a:cubicBezTo>
                      <a:pt x="994" y="0"/>
                      <a:pt x="968" y="7"/>
                      <a:pt x="948" y="23"/>
                    </a:cubicBezTo>
                    <a:cubicBezTo>
                      <a:pt x="909" y="53"/>
                      <a:pt x="873" y="88"/>
                      <a:pt x="838" y="119"/>
                    </a:cubicBezTo>
                    <a:cubicBezTo>
                      <a:pt x="793" y="161"/>
                      <a:pt x="747" y="202"/>
                      <a:pt x="703" y="241"/>
                    </a:cubicBezTo>
                    <a:cubicBezTo>
                      <a:pt x="626" y="310"/>
                      <a:pt x="543" y="375"/>
                      <a:pt x="456" y="433"/>
                    </a:cubicBezTo>
                    <a:lnTo>
                      <a:pt x="456" y="433"/>
                    </a:lnTo>
                    <a:cubicBezTo>
                      <a:pt x="454" y="434"/>
                      <a:pt x="453" y="436"/>
                      <a:pt x="451" y="437"/>
                    </a:cubicBezTo>
                    <a:lnTo>
                      <a:pt x="451" y="437"/>
                    </a:lnTo>
                    <a:cubicBezTo>
                      <a:pt x="450" y="438"/>
                      <a:pt x="448" y="439"/>
                      <a:pt x="447" y="440"/>
                    </a:cubicBezTo>
                    <a:cubicBezTo>
                      <a:pt x="359" y="496"/>
                      <a:pt x="268" y="544"/>
                      <a:pt x="172" y="582"/>
                    </a:cubicBezTo>
                    <a:cubicBezTo>
                      <a:pt x="137" y="592"/>
                      <a:pt x="103" y="602"/>
                      <a:pt x="67" y="609"/>
                    </a:cubicBezTo>
                    <a:cubicBezTo>
                      <a:pt x="29" y="617"/>
                      <a:pt x="0" y="655"/>
                      <a:pt x="7" y="696"/>
                    </a:cubicBezTo>
                    <a:cubicBezTo>
                      <a:pt x="14" y="731"/>
                      <a:pt x="45" y="757"/>
                      <a:pt x="81" y="757"/>
                    </a:cubicBezTo>
                    <a:cubicBezTo>
                      <a:pt x="85" y="757"/>
                      <a:pt x="89" y="757"/>
                      <a:pt x="93" y="756"/>
                    </a:cubicBezTo>
                    <a:cubicBezTo>
                      <a:pt x="188" y="738"/>
                      <a:pt x="281" y="709"/>
                      <a:pt x="371" y="673"/>
                    </a:cubicBezTo>
                    <a:cubicBezTo>
                      <a:pt x="461" y="637"/>
                      <a:pt x="547" y="587"/>
                      <a:pt x="629" y="533"/>
                    </a:cubicBezTo>
                    <a:cubicBezTo>
                      <a:pt x="712" y="477"/>
                      <a:pt x="795" y="417"/>
                      <a:pt x="873" y="352"/>
                    </a:cubicBezTo>
                    <a:cubicBezTo>
                      <a:pt x="948" y="289"/>
                      <a:pt x="1024" y="226"/>
                      <a:pt x="1090" y="153"/>
                    </a:cubicBezTo>
                    <a:cubicBezTo>
                      <a:pt x="1101" y="139"/>
                      <a:pt x="1105" y="123"/>
                      <a:pt x="1108" y="105"/>
                    </a:cubicBezTo>
                    <a:cubicBezTo>
                      <a:pt x="1111" y="80"/>
                      <a:pt x="1103" y="53"/>
                      <a:pt x="1087" y="33"/>
                    </a:cubicBezTo>
                    <a:cubicBezTo>
                      <a:pt x="1067" y="10"/>
                      <a:pt x="1041" y="0"/>
                      <a:pt x="1015"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8901758" y="1253927"/>
                <a:ext cx="38876" cy="17208"/>
              </a:xfrm>
              <a:custGeom>
                <a:avLst/>
                <a:gdLst/>
                <a:ahLst/>
                <a:cxnLst/>
                <a:rect l="l" t="t" r="r" b="b"/>
                <a:pathLst>
                  <a:path w="1229" h="544" extrusionOk="0">
                    <a:moveTo>
                      <a:pt x="393" y="271"/>
                    </a:moveTo>
                    <a:cubicBezTo>
                      <a:pt x="389" y="272"/>
                      <a:pt x="387" y="273"/>
                      <a:pt x="384" y="274"/>
                    </a:cubicBezTo>
                    <a:lnTo>
                      <a:pt x="384" y="274"/>
                    </a:lnTo>
                    <a:cubicBezTo>
                      <a:pt x="387" y="273"/>
                      <a:pt x="390" y="272"/>
                      <a:pt x="393" y="271"/>
                    </a:cubicBezTo>
                    <a:close/>
                    <a:moveTo>
                      <a:pt x="1119" y="0"/>
                    </a:moveTo>
                    <a:cubicBezTo>
                      <a:pt x="1109" y="2"/>
                      <a:pt x="1098" y="2"/>
                      <a:pt x="1091" y="5"/>
                    </a:cubicBezTo>
                    <a:cubicBezTo>
                      <a:pt x="972" y="39"/>
                      <a:pt x="859" y="86"/>
                      <a:pt x="746" y="135"/>
                    </a:cubicBezTo>
                    <a:cubicBezTo>
                      <a:pt x="622" y="188"/>
                      <a:pt x="494" y="238"/>
                      <a:pt x="365" y="281"/>
                    </a:cubicBezTo>
                    <a:cubicBezTo>
                      <a:pt x="371" y="278"/>
                      <a:pt x="377" y="276"/>
                      <a:pt x="384" y="274"/>
                    </a:cubicBezTo>
                    <a:lnTo>
                      <a:pt x="384" y="274"/>
                    </a:lnTo>
                    <a:cubicBezTo>
                      <a:pt x="288" y="302"/>
                      <a:pt x="192" y="324"/>
                      <a:pt x="95" y="337"/>
                    </a:cubicBezTo>
                    <a:cubicBezTo>
                      <a:pt x="37" y="345"/>
                      <a:pt x="0" y="405"/>
                      <a:pt x="10" y="460"/>
                    </a:cubicBezTo>
                    <a:cubicBezTo>
                      <a:pt x="21" y="513"/>
                      <a:pt x="65" y="544"/>
                      <a:pt x="116" y="544"/>
                    </a:cubicBezTo>
                    <a:cubicBezTo>
                      <a:pt x="121" y="544"/>
                      <a:pt x="127" y="544"/>
                      <a:pt x="132" y="543"/>
                    </a:cubicBezTo>
                    <a:cubicBezTo>
                      <a:pt x="311" y="521"/>
                      <a:pt x="486" y="477"/>
                      <a:pt x="657" y="421"/>
                    </a:cubicBezTo>
                    <a:cubicBezTo>
                      <a:pt x="743" y="393"/>
                      <a:pt x="829" y="358"/>
                      <a:pt x="912" y="325"/>
                    </a:cubicBezTo>
                    <a:cubicBezTo>
                      <a:pt x="997" y="291"/>
                      <a:pt x="1078" y="255"/>
                      <a:pt x="1160" y="211"/>
                    </a:cubicBezTo>
                    <a:cubicBezTo>
                      <a:pt x="1203" y="185"/>
                      <a:pt x="1229" y="142"/>
                      <a:pt x="1220" y="92"/>
                    </a:cubicBezTo>
                    <a:cubicBezTo>
                      <a:pt x="1212" y="46"/>
                      <a:pt x="1167" y="3"/>
                      <a:pt x="111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8907199" y="1271705"/>
                <a:ext cx="25243" cy="8414"/>
              </a:xfrm>
              <a:custGeom>
                <a:avLst/>
                <a:gdLst/>
                <a:ahLst/>
                <a:cxnLst/>
                <a:rect l="l" t="t" r="r" b="b"/>
                <a:pathLst>
                  <a:path w="798" h="266" extrusionOk="0">
                    <a:moveTo>
                      <a:pt x="719" y="1"/>
                    </a:moveTo>
                    <a:cubicBezTo>
                      <a:pt x="709" y="5"/>
                      <a:pt x="697" y="7"/>
                      <a:pt x="687" y="12"/>
                    </a:cubicBezTo>
                    <a:cubicBezTo>
                      <a:pt x="647" y="31"/>
                      <a:pt x="610" y="51"/>
                      <a:pt x="569" y="70"/>
                    </a:cubicBezTo>
                    <a:cubicBezTo>
                      <a:pt x="523" y="90"/>
                      <a:pt x="474" y="108"/>
                      <a:pt x="425" y="124"/>
                    </a:cubicBezTo>
                    <a:cubicBezTo>
                      <a:pt x="385" y="137"/>
                      <a:pt x="344" y="148"/>
                      <a:pt x="302" y="154"/>
                    </a:cubicBezTo>
                    <a:cubicBezTo>
                      <a:pt x="261" y="164"/>
                      <a:pt x="221" y="167"/>
                      <a:pt x="179" y="169"/>
                    </a:cubicBezTo>
                    <a:lnTo>
                      <a:pt x="178" y="169"/>
                    </a:lnTo>
                    <a:cubicBezTo>
                      <a:pt x="136" y="169"/>
                      <a:pt x="95" y="167"/>
                      <a:pt x="53" y="164"/>
                    </a:cubicBezTo>
                    <a:cubicBezTo>
                      <a:pt x="51" y="164"/>
                      <a:pt x="49" y="164"/>
                      <a:pt x="47" y="164"/>
                    </a:cubicBezTo>
                    <a:cubicBezTo>
                      <a:pt x="25" y="164"/>
                      <a:pt x="5" y="184"/>
                      <a:pt x="2" y="207"/>
                    </a:cubicBezTo>
                    <a:cubicBezTo>
                      <a:pt x="0" y="232"/>
                      <a:pt x="20" y="254"/>
                      <a:pt x="44" y="259"/>
                    </a:cubicBezTo>
                    <a:cubicBezTo>
                      <a:pt x="88" y="264"/>
                      <a:pt x="131" y="266"/>
                      <a:pt x="175" y="266"/>
                    </a:cubicBezTo>
                    <a:cubicBezTo>
                      <a:pt x="246" y="266"/>
                      <a:pt x="316" y="260"/>
                      <a:pt x="387" y="250"/>
                    </a:cubicBezTo>
                    <a:cubicBezTo>
                      <a:pt x="453" y="240"/>
                      <a:pt x="517" y="223"/>
                      <a:pt x="580" y="203"/>
                    </a:cubicBezTo>
                    <a:cubicBezTo>
                      <a:pt x="637" y="186"/>
                      <a:pt x="695" y="164"/>
                      <a:pt x="748" y="136"/>
                    </a:cubicBezTo>
                    <a:cubicBezTo>
                      <a:pt x="782" y="118"/>
                      <a:pt x="798" y="78"/>
                      <a:pt x="782" y="43"/>
                    </a:cubicBezTo>
                    <a:cubicBezTo>
                      <a:pt x="772" y="17"/>
                      <a:pt x="745" y="2"/>
                      <a:pt x="71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8463268" y="1470389"/>
                <a:ext cx="22301" cy="28090"/>
              </a:xfrm>
              <a:custGeom>
                <a:avLst/>
                <a:gdLst/>
                <a:ahLst/>
                <a:cxnLst/>
                <a:rect l="l" t="t" r="r" b="b"/>
                <a:pathLst>
                  <a:path w="705" h="888" extrusionOk="0">
                    <a:moveTo>
                      <a:pt x="172" y="222"/>
                    </a:moveTo>
                    <a:cubicBezTo>
                      <a:pt x="172" y="225"/>
                      <a:pt x="171" y="227"/>
                      <a:pt x="171" y="229"/>
                    </a:cubicBezTo>
                    <a:lnTo>
                      <a:pt x="171" y="229"/>
                    </a:lnTo>
                    <a:cubicBezTo>
                      <a:pt x="171" y="227"/>
                      <a:pt x="172" y="224"/>
                      <a:pt x="172" y="222"/>
                    </a:cubicBezTo>
                    <a:close/>
                    <a:moveTo>
                      <a:pt x="168" y="0"/>
                    </a:moveTo>
                    <a:cubicBezTo>
                      <a:pt x="143" y="0"/>
                      <a:pt x="119" y="15"/>
                      <a:pt x="112" y="36"/>
                    </a:cubicBezTo>
                    <a:cubicBezTo>
                      <a:pt x="96" y="96"/>
                      <a:pt x="80" y="155"/>
                      <a:pt x="69" y="214"/>
                    </a:cubicBezTo>
                    <a:cubicBezTo>
                      <a:pt x="55" y="282"/>
                      <a:pt x="47" y="350"/>
                      <a:pt x="39" y="418"/>
                    </a:cubicBezTo>
                    <a:cubicBezTo>
                      <a:pt x="23" y="556"/>
                      <a:pt x="17" y="695"/>
                      <a:pt x="3" y="835"/>
                    </a:cubicBezTo>
                    <a:cubicBezTo>
                      <a:pt x="0" y="859"/>
                      <a:pt x="22" y="884"/>
                      <a:pt x="46" y="887"/>
                    </a:cubicBezTo>
                    <a:cubicBezTo>
                      <a:pt x="49" y="887"/>
                      <a:pt x="51" y="887"/>
                      <a:pt x="53" y="887"/>
                    </a:cubicBezTo>
                    <a:cubicBezTo>
                      <a:pt x="77" y="887"/>
                      <a:pt x="95" y="868"/>
                      <a:pt x="98" y="844"/>
                    </a:cubicBezTo>
                    <a:cubicBezTo>
                      <a:pt x="119" y="638"/>
                      <a:pt x="129" y="432"/>
                      <a:pt x="171" y="229"/>
                    </a:cubicBezTo>
                    <a:lnTo>
                      <a:pt x="171" y="229"/>
                    </a:lnTo>
                    <a:cubicBezTo>
                      <a:pt x="170" y="230"/>
                      <a:pt x="170" y="231"/>
                      <a:pt x="170" y="231"/>
                    </a:cubicBezTo>
                    <a:lnTo>
                      <a:pt x="170" y="231"/>
                    </a:lnTo>
                    <a:cubicBezTo>
                      <a:pt x="177" y="198"/>
                      <a:pt x="185" y="164"/>
                      <a:pt x="196" y="133"/>
                    </a:cubicBezTo>
                    <a:cubicBezTo>
                      <a:pt x="219" y="148"/>
                      <a:pt x="244" y="162"/>
                      <a:pt x="264" y="176"/>
                    </a:cubicBezTo>
                    <a:cubicBezTo>
                      <a:pt x="311" y="208"/>
                      <a:pt x="355" y="246"/>
                      <a:pt x="397" y="284"/>
                    </a:cubicBezTo>
                    <a:cubicBezTo>
                      <a:pt x="471" y="357"/>
                      <a:pt x="541" y="435"/>
                      <a:pt x="606" y="519"/>
                    </a:cubicBezTo>
                    <a:cubicBezTo>
                      <a:pt x="616" y="531"/>
                      <a:pt x="632" y="537"/>
                      <a:pt x="648" y="537"/>
                    </a:cubicBezTo>
                    <a:cubicBezTo>
                      <a:pt x="661" y="537"/>
                      <a:pt x="674" y="533"/>
                      <a:pt x="683" y="526"/>
                    </a:cubicBezTo>
                    <a:cubicBezTo>
                      <a:pt x="693" y="516"/>
                      <a:pt x="700" y="501"/>
                      <a:pt x="703" y="487"/>
                    </a:cubicBezTo>
                    <a:cubicBezTo>
                      <a:pt x="705" y="473"/>
                      <a:pt x="699" y="461"/>
                      <a:pt x="690" y="448"/>
                    </a:cubicBezTo>
                    <a:cubicBezTo>
                      <a:pt x="627" y="358"/>
                      <a:pt x="554" y="275"/>
                      <a:pt x="474" y="201"/>
                    </a:cubicBezTo>
                    <a:cubicBezTo>
                      <a:pt x="427" y="161"/>
                      <a:pt x="381" y="120"/>
                      <a:pt x="328" y="86"/>
                    </a:cubicBezTo>
                    <a:cubicBezTo>
                      <a:pt x="284" y="55"/>
                      <a:pt x="234" y="29"/>
                      <a:pt x="184" y="4"/>
                    </a:cubicBezTo>
                    <a:cubicBezTo>
                      <a:pt x="178" y="3"/>
                      <a:pt x="173" y="0"/>
                      <a:pt x="168"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8504169" y="1415253"/>
                <a:ext cx="44412" cy="57255"/>
              </a:xfrm>
              <a:custGeom>
                <a:avLst/>
                <a:gdLst/>
                <a:ahLst/>
                <a:cxnLst/>
                <a:rect l="l" t="t" r="r" b="b"/>
                <a:pathLst>
                  <a:path w="1404" h="1810" extrusionOk="0">
                    <a:moveTo>
                      <a:pt x="318" y="1033"/>
                    </a:moveTo>
                    <a:cubicBezTo>
                      <a:pt x="320" y="1035"/>
                      <a:pt x="323" y="1038"/>
                      <a:pt x="325" y="1040"/>
                    </a:cubicBezTo>
                    <a:lnTo>
                      <a:pt x="325" y="1040"/>
                    </a:lnTo>
                    <a:cubicBezTo>
                      <a:pt x="323" y="1038"/>
                      <a:pt x="320" y="1036"/>
                      <a:pt x="318" y="1033"/>
                    </a:cubicBezTo>
                    <a:close/>
                    <a:moveTo>
                      <a:pt x="204" y="1447"/>
                    </a:moveTo>
                    <a:cubicBezTo>
                      <a:pt x="204" y="1449"/>
                      <a:pt x="204" y="1450"/>
                      <a:pt x="205" y="1452"/>
                    </a:cubicBezTo>
                    <a:lnTo>
                      <a:pt x="205" y="1452"/>
                    </a:lnTo>
                    <a:cubicBezTo>
                      <a:pt x="205" y="1450"/>
                      <a:pt x="204" y="1448"/>
                      <a:pt x="204" y="1447"/>
                    </a:cubicBezTo>
                    <a:close/>
                    <a:moveTo>
                      <a:pt x="208" y="1460"/>
                    </a:moveTo>
                    <a:cubicBezTo>
                      <a:pt x="208" y="1461"/>
                      <a:pt x="208" y="1461"/>
                      <a:pt x="211" y="1463"/>
                    </a:cubicBezTo>
                    <a:cubicBezTo>
                      <a:pt x="211" y="1463"/>
                      <a:pt x="211" y="1461"/>
                      <a:pt x="208" y="1460"/>
                    </a:cubicBezTo>
                    <a:close/>
                    <a:moveTo>
                      <a:pt x="887" y="1"/>
                    </a:moveTo>
                    <a:cubicBezTo>
                      <a:pt x="862" y="6"/>
                      <a:pt x="835" y="11"/>
                      <a:pt x="814" y="24"/>
                    </a:cubicBezTo>
                    <a:cubicBezTo>
                      <a:pt x="792" y="38"/>
                      <a:pt x="778" y="51"/>
                      <a:pt x="762" y="72"/>
                    </a:cubicBezTo>
                    <a:cubicBezTo>
                      <a:pt x="748" y="88"/>
                      <a:pt x="738" y="109"/>
                      <a:pt x="729" y="127"/>
                    </a:cubicBezTo>
                    <a:cubicBezTo>
                      <a:pt x="708" y="170"/>
                      <a:pt x="698" y="218"/>
                      <a:pt x="686" y="267"/>
                    </a:cubicBezTo>
                    <a:cubicBezTo>
                      <a:pt x="650" y="416"/>
                      <a:pt x="626" y="566"/>
                      <a:pt x="592" y="712"/>
                    </a:cubicBezTo>
                    <a:lnTo>
                      <a:pt x="592" y="711"/>
                    </a:lnTo>
                    <a:cubicBezTo>
                      <a:pt x="577" y="774"/>
                      <a:pt x="562" y="834"/>
                      <a:pt x="543" y="897"/>
                    </a:cubicBezTo>
                    <a:cubicBezTo>
                      <a:pt x="533" y="933"/>
                      <a:pt x="521" y="969"/>
                      <a:pt x="509" y="1004"/>
                    </a:cubicBezTo>
                    <a:cubicBezTo>
                      <a:pt x="466" y="961"/>
                      <a:pt x="421" y="920"/>
                      <a:pt x="373" y="881"/>
                    </a:cubicBezTo>
                    <a:cubicBezTo>
                      <a:pt x="294" y="817"/>
                      <a:pt x="208" y="762"/>
                      <a:pt x="118" y="717"/>
                    </a:cubicBezTo>
                    <a:cubicBezTo>
                      <a:pt x="110" y="713"/>
                      <a:pt x="101" y="712"/>
                      <a:pt x="92" y="712"/>
                    </a:cubicBezTo>
                    <a:cubicBezTo>
                      <a:pt x="81" y="712"/>
                      <a:pt x="70" y="714"/>
                      <a:pt x="62" y="718"/>
                    </a:cubicBezTo>
                    <a:cubicBezTo>
                      <a:pt x="39" y="729"/>
                      <a:pt x="26" y="751"/>
                      <a:pt x="20" y="777"/>
                    </a:cubicBezTo>
                    <a:cubicBezTo>
                      <a:pt x="6" y="861"/>
                      <a:pt x="0" y="944"/>
                      <a:pt x="0" y="1027"/>
                    </a:cubicBezTo>
                    <a:cubicBezTo>
                      <a:pt x="0" y="1109"/>
                      <a:pt x="10" y="1189"/>
                      <a:pt x="22" y="1269"/>
                    </a:cubicBezTo>
                    <a:cubicBezTo>
                      <a:pt x="50" y="1442"/>
                      <a:pt x="113" y="1613"/>
                      <a:pt x="194" y="1770"/>
                    </a:cubicBezTo>
                    <a:cubicBezTo>
                      <a:pt x="207" y="1795"/>
                      <a:pt x="231" y="1809"/>
                      <a:pt x="256" y="1809"/>
                    </a:cubicBezTo>
                    <a:cubicBezTo>
                      <a:pt x="265" y="1809"/>
                      <a:pt x="275" y="1808"/>
                      <a:pt x="284" y="1803"/>
                    </a:cubicBezTo>
                    <a:cubicBezTo>
                      <a:pt x="315" y="1786"/>
                      <a:pt x="334" y="1746"/>
                      <a:pt x="315" y="1713"/>
                    </a:cubicBezTo>
                    <a:cubicBezTo>
                      <a:pt x="272" y="1633"/>
                      <a:pt x="236" y="1548"/>
                      <a:pt x="208" y="1463"/>
                    </a:cubicBezTo>
                    <a:lnTo>
                      <a:pt x="208" y="1461"/>
                    </a:lnTo>
                    <a:cubicBezTo>
                      <a:pt x="207" y="1457"/>
                      <a:pt x="206" y="1455"/>
                      <a:pt x="205" y="1452"/>
                    </a:cubicBezTo>
                    <a:lnTo>
                      <a:pt x="205" y="1452"/>
                    </a:lnTo>
                    <a:cubicBezTo>
                      <a:pt x="205" y="1452"/>
                      <a:pt x="205" y="1452"/>
                      <a:pt x="205" y="1453"/>
                    </a:cubicBezTo>
                    <a:lnTo>
                      <a:pt x="205" y="1453"/>
                    </a:lnTo>
                    <a:cubicBezTo>
                      <a:pt x="169" y="1332"/>
                      <a:pt x="146" y="1211"/>
                      <a:pt x="136" y="1085"/>
                    </a:cubicBezTo>
                    <a:lnTo>
                      <a:pt x="136" y="1103"/>
                    </a:lnTo>
                    <a:cubicBezTo>
                      <a:pt x="133" y="1034"/>
                      <a:pt x="135" y="967"/>
                      <a:pt x="142" y="898"/>
                    </a:cubicBezTo>
                    <a:cubicBezTo>
                      <a:pt x="208" y="944"/>
                      <a:pt x="271" y="991"/>
                      <a:pt x="332" y="1047"/>
                    </a:cubicBezTo>
                    <a:lnTo>
                      <a:pt x="332" y="1047"/>
                    </a:lnTo>
                    <a:cubicBezTo>
                      <a:pt x="382" y="1097"/>
                      <a:pt x="430" y="1147"/>
                      <a:pt x="473" y="1202"/>
                    </a:cubicBezTo>
                    <a:cubicBezTo>
                      <a:pt x="488" y="1219"/>
                      <a:pt x="510" y="1229"/>
                      <a:pt x="533" y="1229"/>
                    </a:cubicBezTo>
                    <a:cubicBezTo>
                      <a:pt x="538" y="1229"/>
                      <a:pt x="543" y="1229"/>
                      <a:pt x="549" y="1228"/>
                    </a:cubicBezTo>
                    <a:cubicBezTo>
                      <a:pt x="577" y="1223"/>
                      <a:pt x="597" y="1205"/>
                      <a:pt x="607" y="1178"/>
                    </a:cubicBezTo>
                    <a:cubicBezTo>
                      <a:pt x="722" y="926"/>
                      <a:pt x="765" y="648"/>
                      <a:pt x="824" y="380"/>
                    </a:cubicBezTo>
                    <a:cubicBezTo>
                      <a:pt x="838" y="316"/>
                      <a:pt x="855" y="247"/>
                      <a:pt x="884" y="188"/>
                    </a:cubicBezTo>
                    <a:cubicBezTo>
                      <a:pt x="884" y="187"/>
                      <a:pt x="885" y="187"/>
                      <a:pt x="885" y="185"/>
                    </a:cubicBezTo>
                    <a:cubicBezTo>
                      <a:pt x="888" y="188"/>
                      <a:pt x="892" y="190"/>
                      <a:pt x="895" y="194"/>
                    </a:cubicBezTo>
                    <a:cubicBezTo>
                      <a:pt x="938" y="238"/>
                      <a:pt x="974" y="290"/>
                      <a:pt x="1008" y="343"/>
                    </a:cubicBezTo>
                    <a:cubicBezTo>
                      <a:pt x="1007" y="340"/>
                      <a:pt x="1005" y="337"/>
                      <a:pt x="1005" y="336"/>
                    </a:cubicBezTo>
                    <a:lnTo>
                      <a:pt x="1005" y="336"/>
                    </a:lnTo>
                    <a:cubicBezTo>
                      <a:pt x="1081" y="454"/>
                      <a:pt x="1149" y="582"/>
                      <a:pt x="1214" y="708"/>
                    </a:cubicBezTo>
                    <a:cubicBezTo>
                      <a:pt x="1231" y="740"/>
                      <a:pt x="1263" y="761"/>
                      <a:pt x="1298" y="761"/>
                    </a:cubicBezTo>
                    <a:cubicBezTo>
                      <a:pt x="1311" y="761"/>
                      <a:pt x="1324" y="758"/>
                      <a:pt x="1336" y="752"/>
                    </a:cubicBezTo>
                    <a:cubicBezTo>
                      <a:pt x="1381" y="732"/>
                      <a:pt x="1403" y="675"/>
                      <a:pt x="1381" y="631"/>
                    </a:cubicBezTo>
                    <a:cubicBezTo>
                      <a:pt x="1322" y="522"/>
                      <a:pt x="1263" y="412"/>
                      <a:pt x="1199" y="304"/>
                    </a:cubicBezTo>
                    <a:cubicBezTo>
                      <a:pt x="1157" y="237"/>
                      <a:pt x="1113" y="171"/>
                      <a:pt x="1063" y="109"/>
                    </a:cubicBezTo>
                    <a:cubicBezTo>
                      <a:pt x="1028" y="71"/>
                      <a:pt x="988" y="36"/>
                      <a:pt x="942" y="13"/>
                    </a:cubicBezTo>
                    <a:cubicBezTo>
                      <a:pt x="927" y="6"/>
                      <a:pt x="907" y="1"/>
                      <a:pt x="887"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8579581" y="1360181"/>
                <a:ext cx="98409" cy="62885"/>
              </a:xfrm>
              <a:custGeom>
                <a:avLst/>
                <a:gdLst/>
                <a:ahLst/>
                <a:cxnLst/>
                <a:rect l="l" t="t" r="r" b="b"/>
                <a:pathLst>
                  <a:path w="3111" h="1988" extrusionOk="0">
                    <a:moveTo>
                      <a:pt x="2562" y="390"/>
                    </a:moveTo>
                    <a:cubicBezTo>
                      <a:pt x="2560" y="394"/>
                      <a:pt x="2558" y="398"/>
                      <a:pt x="2556" y="402"/>
                    </a:cubicBezTo>
                    <a:lnTo>
                      <a:pt x="2556" y="402"/>
                    </a:lnTo>
                    <a:cubicBezTo>
                      <a:pt x="2558" y="398"/>
                      <a:pt x="2560" y="394"/>
                      <a:pt x="2562" y="390"/>
                    </a:cubicBezTo>
                    <a:close/>
                    <a:moveTo>
                      <a:pt x="1908" y="470"/>
                    </a:moveTo>
                    <a:lnTo>
                      <a:pt x="1908" y="470"/>
                    </a:lnTo>
                    <a:cubicBezTo>
                      <a:pt x="1905" y="473"/>
                      <a:pt x="1903" y="473"/>
                      <a:pt x="1902" y="474"/>
                    </a:cubicBezTo>
                    <a:cubicBezTo>
                      <a:pt x="1903" y="474"/>
                      <a:pt x="1905" y="473"/>
                      <a:pt x="1908" y="470"/>
                    </a:cubicBezTo>
                    <a:close/>
                    <a:moveTo>
                      <a:pt x="1335" y="980"/>
                    </a:moveTo>
                    <a:cubicBezTo>
                      <a:pt x="1335" y="982"/>
                      <a:pt x="1336" y="983"/>
                      <a:pt x="1336" y="984"/>
                    </a:cubicBezTo>
                    <a:cubicBezTo>
                      <a:pt x="1336" y="983"/>
                      <a:pt x="1335" y="982"/>
                      <a:pt x="1335" y="980"/>
                    </a:cubicBezTo>
                    <a:close/>
                    <a:moveTo>
                      <a:pt x="1339" y="986"/>
                    </a:moveTo>
                    <a:lnTo>
                      <a:pt x="1341" y="992"/>
                    </a:lnTo>
                    <a:lnTo>
                      <a:pt x="1341" y="992"/>
                    </a:lnTo>
                    <a:cubicBezTo>
                      <a:pt x="1340" y="990"/>
                      <a:pt x="1339" y="988"/>
                      <a:pt x="1339" y="986"/>
                    </a:cubicBezTo>
                    <a:close/>
                    <a:moveTo>
                      <a:pt x="340" y="1097"/>
                    </a:moveTo>
                    <a:cubicBezTo>
                      <a:pt x="341" y="1099"/>
                      <a:pt x="343" y="1103"/>
                      <a:pt x="344" y="1104"/>
                    </a:cubicBezTo>
                    <a:cubicBezTo>
                      <a:pt x="341" y="1103"/>
                      <a:pt x="340" y="1099"/>
                      <a:pt x="340" y="1097"/>
                    </a:cubicBezTo>
                    <a:close/>
                    <a:moveTo>
                      <a:pt x="2716" y="0"/>
                    </a:moveTo>
                    <a:cubicBezTo>
                      <a:pt x="2628" y="0"/>
                      <a:pt x="2549" y="58"/>
                      <a:pt x="2490" y="125"/>
                    </a:cubicBezTo>
                    <a:cubicBezTo>
                      <a:pt x="2414" y="211"/>
                      <a:pt x="2361" y="318"/>
                      <a:pt x="2316" y="423"/>
                    </a:cubicBezTo>
                    <a:cubicBezTo>
                      <a:pt x="2277" y="504"/>
                      <a:pt x="2245" y="590"/>
                      <a:pt x="2215" y="678"/>
                    </a:cubicBezTo>
                    <a:cubicBezTo>
                      <a:pt x="2195" y="602"/>
                      <a:pt x="2172" y="525"/>
                      <a:pt x="2138" y="451"/>
                    </a:cubicBezTo>
                    <a:cubicBezTo>
                      <a:pt x="2115" y="397"/>
                      <a:pt x="2082" y="346"/>
                      <a:pt x="2036" y="305"/>
                    </a:cubicBezTo>
                    <a:cubicBezTo>
                      <a:pt x="2002" y="277"/>
                      <a:pt x="1960" y="261"/>
                      <a:pt x="1917" y="261"/>
                    </a:cubicBezTo>
                    <a:cubicBezTo>
                      <a:pt x="1909" y="261"/>
                      <a:pt x="1901" y="261"/>
                      <a:pt x="1893" y="262"/>
                    </a:cubicBezTo>
                    <a:cubicBezTo>
                      <a:pt x="1845" y="268"/>
                      <a:pt x="1802" y="295"/>
                      <a:pt x="1766" y="325"/>
                    </a:cubicBezTo>
                    <a:cubicBezTo>
                      <a:pt x="1719" y="367"/>
                      <a:pt x="1683" y="419"/>
                      <a:pt x="1650" y="470"/>
                    </a:cubicBezTo>
                    <a:cubicBezTo>
                      <a:pt x="1603" y="542"/>
                      <a:pt x="1564" y="619"/>
                      <a:pt x="1524" y="696"/>
                    </a:cubicBezTo>
                    <a:cubicBezTo>
                      <a:pt x="1507" y="731"/>
                      <a:pt x="1489" y="764"/>
                      <a:pt x="1474" y="798"/>
                    </a:cubicBezTo>
                    <a:cubicBezTo>
                      <a:pt x="1465" y="777"/>
                      <a:pt x="1457" y="754"/>
                      <a:pt x="1445" y="732"/>
                    </a:cubicBezTo>
                    <a:cubicBezTo>
                      <a:pt x="1414" y="662"/>
                      <a:pt x="1371" y="592"/>
                      <a:pt x="1310" y="542"/>
                    </a:cubicBezTo>
                    <a:cubicBezTo>
                      <a:pt x="1272" y="509"/>
                      <a:pt x="1223" y="487"/>
                      <a:pt x="1170" y="483"/>
                    </a:cubicBezTo>
                    <a:cubicBezTo>
                      <a:pt x="1167" y="483"/>
                      <a:pt x="1163" y="483"/>
                      <a:pt x="1160" y="483"/>
                    </a:cubicBezTo>
                    <a:cubicBezTo>
                      <a:pt x="1104" y="483"/>
                      <a:pt x="1050" y="505"/>
                      <a:pt x="1007" y="537"/>
                    </a:cubicBezTo>
                    <a:cubicBezTo>
                      <a:pt x="960" y="569"/>
                      <a:pt x="921" y="613"/>
                      <a:pt x="884" y="659"/>
                    </a:cubicBezTo>
                    <a:cubicBezTo>
                      <a:pt x="835" y="718"/>
                      <a:pt x="794" y="782"/>
                      <a:pt x="752" y="847"/>
                    </a:cubicBezTo>
                    <a:cubicBezTo>
                      <a:pt x="688" y="950"/>
                      <a:pt x="629" y="1056"/>
                      <a:pt x="566" y="1160"/>
                    </a:cubicBezTo>
                    <a:cubicBezTo>
                      <a:pt x="483" y="1003"/>
                      <a:pt x="385" y="852"/>
                      <a:pt x="237" y="749"/>
                    </a:cubicBezTo>
                    <a:cubicBezTo>
                      <a:pt x="223" y="739"/>
                      <a:pt x="206" y="735"/>
                      <a:pt x="189" y="735"/>
                    </a:cubicBezTo>
                    <a:cubicBezTo>
                      <a:pt x="177" y="735"/>
                      <a:pt x="164" y="737"/>
                      <a:pt x="154" y="742"/>
                    </a:cubicBezTo>
                    <a:cubicBezTo>
                      <a:pt x="125" y="755"/>
                      <a:pt x="111" y="782"/>
                      <a:pt x="105" y="812"/>
                    </a:cubicBezTo>
                    <a:cubicBezTo>
                      <a:pt x="32" y="1176"/>
                      <a:pt x="0" y="1551"/>
                      <a:pt x="60" y="1921"/>
                    </a:cubicBezTo>
                    <a:cubicBezTo>
                      <a:pt x="67" y="1960"/>
                      <a:pt x="103" y="1988"/>
                      <a:pt x="141" y="1988"/>
                    </a:cubicBezTo>
                    <a:cubicBezTo>
                      <a:pt x="146" y="1988"/>
                      <a:pt x="151" y="1987"/>
                      <a:pt x="156" y="1986"/>
                    </a:cubicBezTo>
                    <a:cubicBezTo>
                      <a:pt x="201" y="1979"/>
                      <a:pt x="229" y="1935"/>
                      <a:pt x="222" y="1891"/>
                    </a:cubicBezTo>
                    <a:cubicBezTo>
                      <a:pt x="208" y="1803"/>
                      <a:pt x="201" y="1720"/>
                      <a:pt x="196" y="1631"/>
                    </a:cubicBezTo>
                    <a:cubicBezTo>
                      <a:pt x="189" y="1414"/>
                      <a:pt x="206" y="1195"/>
                      <a:pt x="242" y="980"/>
                    </a:cubicBezTo>
                    <a:cubicBezTo>
                      <a:pt x="275" y="1016"/>
                      <a:pt x="304" y="1054"/>
                      <a:pt x="330" y="1094"/>
                    </a:cubicBezTo>
                    <a:cubicBezTo>
                      <a:pt x="387" y="1186"/>
                      <a:pt x="436" y="1283"/>
                      <a:pt x="480" y="1379"/>
                    </a:cubicBezTo>
                    <a:cubicBezTo>
                      <a:pt x="495" y="1412"/>
                      <a:pt x="528" y="1430"/>
                      <a:pt x="561" y="1430"/>
                    </a:cubicBezTo>
                    <a:cubicBezTo>
                      <a:pt x="588" y="1430"/>
                      <a:pt x="616" y="1418"/>
                      <a:pt x="633" y="1394"/>
                    </a:cubicBezTo>
                    <a:cubicBezTo>
                      <a:pt x="709" y="1282"/>
                      <a:pt x="776" y="1162"/>
                      <a:pt x="845" y="1043"/>
                    </a:cubicBezTo>
                    <a:cubicBezTo>
                      <a:pt x="908" y="938"/>
                      <a:pt x="973" y="832"/>
                      <a:pt x="1053" y="739"/>
                    </a:cubicBezTo>
                    <a:cubicBezTo>
                      <a:pt x="1073" y="719"/>
                      <a:pt x="1093" y="702"/>
                      <a:pt x="1114" y="685"/>
                    </a:cubicBezTo>
                    <a:cubicBezTo>
                      <a:pt x="1123" y="681"/>
                      <a:pt x="1134" y="675"/>
                      <a:pt x="1144" y="671"/>
                    </a:cubicBezTo>
                    <a:cubicBezTo>
                      <a:pt x="1146" y="671"/>
                      <a:pt x="1150" y="669"/>
                      <a:pt x="1152" y="669"/>
                    </a:cubicBezTo>
                    <a:lnTo>
                      <a:pt x="1160" y="669"/>
                    </a:lnTo>
                    <a:cubicBezTo>
                      <a:pt x="1164" y="671"/>
                      <a:pt x="1167" y="671"/>
                      <a:pt x="1172" y="673"/>
                    </a:cubicBezTo>
                    <a:lnTo>
                      <a:pt x="1193" y="689"/>
                    </a:lnTo>
                    <a:cubicBezTo>
                      <a:pt x="1207" y="703"/>
                      <a:pt x="1220" y="719"/>
                      <a:pt x="1230" y="736"/>
                    </a:cubicBezTo>
                    <a:cubicBezTo>
                      <a:pt x="1277" y="813"/>
                      <a:pt x="1308" y="896"/>
                      <a:pt x="1335" y="980"/>
                    </a:cubicBezTo>
                    <a:lnTo>
                      <a:pt x="1335" y="980"/>
                    </a:lnTo>
                    <a:cubicBezTo>
                      <a:pt x="1335" y="979"/>
                      <a:pt x="1335" y="977"/>
                      <a:pt x="1335" y="976"/>
                    </a:cubicBezTo>
                    <a:lnTo>
                      <a:pt x="1335" y="976"/>
                    </a:lnTo>
                    <a:cubicBezTo>
                      <a:pt x="1336" y="978"/>
                      <a:pt x="1336" y="983"/>
                      <a:pt x="1338" y="984"/>
                    </a:cubicBezTo>
                    <a:cubicBezTo>
                      <a:pt x="1339" y="988"/>
                      <a:pt x="1340" y="990"/>
                      <a:pt x="1341" y="993"/>
                    </a:cubicBezTo>
                    <a:lnTo>
                      <a:pt x="1341" y="993"/>
                    </a:lnTo>
                    <a:lnTo>
                      <a:pt x="1366" y="1077"/>
                    </a:lnTo>
                    <a:cubicBezTo>
                      <a:pt x="1368" y="1096"/>
                      <a:pt x="1375" y="1110"/>
                      <a:pt x="1386" y="1122"/>
                    </a:cubicBezTo>
                    <a:cubicBezTo>
                      <a:pt x="1402" y="1142"/>
                      <a:pt x="1428" y="1155"/>
                      <a:pt x="1452" y="1156"/>
                    </a:cubicBezTo>
                    <a:cubicBezTo>
                      <a:pt x="1456" y="1156"/>
                      <a:pt x="1459" y="1156"/>
                      <a:pt x="1462" y="1156"/>
                    </a:cubicBezTo>
                    <a:cubicBezTo>
                      <a:pt x="1504" y="1156"/>
                      <a:pt x="1534" y="1130"/>
                      <a:pt x="1551" y="1093"/>
                    </a:cubicBezTo>
                    <a:cubicBezTo>
                      <a:pt x="1610" y="968"/>
                      <a:pt x="1668" y="842"/>
                      <a:pt x="1733" y="721"/>
                    </a:cubicBezTo>
                    <a:cubicBezTo>
                      <a:pt x="1776" y="642"/>
                      <a:pt x="1822" y="563"/>
                      <a:pt x="1879" y="496"/>
                    </a:cubicBezTo>
                    <a:cubicBezTo>
                      <a:pt x="1888" y="487"/>
                      <a:pt x="1898" y="477"/>
                      <a:pt x="1908" y="469"/>
                    </a:cubicBezTo>
                    <a:cubicBezTo>
                      <a:pt x="1910" y="473"/>
                      <a:pt x="1915" y="477"/>
                      <a:pt x="1916" y="482"/>
                    </a:cubicBezTo>
                    <a:cubicBezTo>
                      <a:pt x="1939" y="523"/>
                      <a:pt x="1958" y="567"/>
                      <a:pt x="1973" y="612"/>
                    </a:cubicBezTo>
                    <a:cubicBezTo>
                      <a:pt x="2022" y="768"/>
                      <a:pt x="2054" y="928"/>
                      <a:pt x="2081" y="1090"/>
                    </a:cubicBezTo>
                    <a:cubicBezTo>
                      <a:pt x="2088" y="1136"/>
                      <a:pt x="2129" y="1172"/>
                      <a:pt x="2175" y="1176"/>
                    </a:cubicBezTo>
                    <a:cubicBezTo>
                      <a:pt x="2178" y="1176"/>
                      <a:pt x="2180" y="1176"/>
                      <a:pt x="2182" y="1176"/>
                    </a:cubicBezTo>
                    <a:cubicBezTo>
                      <a:pt x="2228" y="1176"/>
                      <a:pt x="2266" y="1148"/>
                      <a:pt x="2283" y="1107"/>
                    </a:cubicBezTo>
                    <a:cubicBezTo>
                      <a:pt x="2298" y="1071"/>
                      <a:pt x="2311" y="1034"/>
                      <a:pt x="2324" y="997"/>
                    </a:cubicBezTo>
                    <a:cubicBezTo>
                      <a:pt x="2346" y="935"/>
                      <a:pt x="2366" y="874"/>
                      <a:pt x="2389" y="811"/>
                    </a:cubicBezTo>
                    <a:cubicBezTo>
                      <a:pt x="2437" y="672"/>
                      <a:pt x="2489" y="533"/>
                      <a:pt x="2556" y="402"/>
                    </a:cubicBezTo>
                    <a:lnTo>
                      <a:pt x="2556" y="402"/>
                    </a:lnTo>
                    <a:cubicBezTo>
                      <a:pt x="2554" y="405"/>
                      <a:pt x="2551" y="409"/>
                      <a:pt x="2549" y="413"/>
                    </a:cubicBezTo>
                    <a:cubicBezTo>
                      <a:pt x="2578" y="360"/>
                      <a:pt x="2609" y="310"/>
                      <a:pt x="2648" y="262"/>
                    </a:cubicBezTo>
                    <a:cubicBezTo>
                      <a:pt x="2662" y="248"/>
                      <a:pt x="2678" y="234"/>
                      <a:pt x="2695" y="222"/>
                    </a:cubicBezTo>
                    <a:cubicBezTo>
                      <a:pt x="2699" y="218"/>
                      <a:pt x="2705" y="217"/>
                      <a:pt x="2712" y="212"/>
                    </a:cubicBezTo>
                    <a:cubicBezTo>
                      <a:pt x="2717" y="212"/>
                      <a:pt x="2718" y="211"/>
                      <a:pt x="2721" y="211"/>
                    </a:cubicBezTo>
                    <a:cubicBezTo>
                      <a:pt x="2731" y="211"/>
                      <a:pt x="2739" y="212"/>
                      <a:pt x="2747" y="212"/>
                    </a:cubicBezTo>
                    <a:cubicBezTo>
                      <a:pt x="2757" y="217"/>
                      <a:pt x="2767" y="220"/>
                      <a:pt x="2777" y="224"/>
                    </a:cubicBezTo>
                    <a:cubicBezTo>
                      <a:pt x="2784" y="227"/>
                      <a:pt x="2790" y="232"/>
                      <a:pt x="2797" y="238"/>
                    </a:cubicBezTo>
                    <a:cubicBezTo>
                      <a:pt x="2807" y="248"/>
                      <a:pt x="2817" y="261"/>
                      <a:pt x="2825" y="274"/>
                    </a:cubicBezTo>
                    <a:cubicBezTo>
                      <a:pt x="2840" y="297"/>
                      <a:pt x="2850" y="323"/>
                      <a:pt x="2860" y="347"/>
                    </a:cubicBezTo>
                    <a:cubicBezTo>
                      <a:pt x="2881" y="419"/>
                      <a:pt x="2890" y="494"/>
                      <a:pt x="2896" y="570"/>
                    </a:cubicBezTo>
                    <a:cubicBezTo>
                      <a:pt x="2898" y="668"/>
                      <a:pt x="2896" y="766"/>
                      <a:pt x="2890" y="862"/>
                    </a:cubicBezTo>
                    <a:cubicBezTo>
                      <a:pt x="2884" y="943"/>
                      <a:pt x="2876" y="1021"/>
                      <a:pt x="2870" y="1103"/>
                    </a:cubicBezTo>
                    <a:cubicBezTo>
                      <a:pt x="2867" y="1160"/>
                      <a:pt x="2907" y="1210"/>
                      <a:pt x="2964" y="1218"/>
                    </a:cubicBezTo>
                    <a:cubicBezTo>
                      <a:pt x="2967" y="1218"/>
                      <a:pt x="2969" y="1218"/>
                      <a:pt x="2972" y="1218"/>
                    </a:cubicBezTo>
                    <a:cubicBezTo>
                      <a:pt x="3025" y="1218"/>
                      <a:pt x="3075" y="1176"/>
                      <a:pt x="3077" y="1122"/>
                    </a:cubicBezTo>
                    <a:cubicBezTo>
                      <a:pt x="3085" y="1029"/>
                      <a:pt x="3096" y="938"/>
                      <a:pt x="3100" y="845"/>
                    </a:cubicBezTo>
                    <a:cubicBezTo>
                      <a:pt x="3107" y="724"/>
                      <a:pt x="3110" y="602"/>
                      <a:pt x="3099" y="480"/>
                    </a:cubicBezTo>
                    <a:cubicBezTo>
                      <a:pt x="3093" y="424"/>
                      <a:pt x="3085" y="368"/>
                      <a:pt x="3070" y="315"/>
                    </a:cubicBezTo>
                    <a:cubicBezTo>
                      <a:pt x="3056" y="265"/>
                      <a:pt x="3039" y="215"/>
                      <a:pt x="3012" y="169"/>
                    </a:cubicBezTo>
                    <a:cubicBezTo>
                      <a:pt x="2983" y="125"/>
                      <a:pt x="2950" y="86"/>
                      <a:pt x="2906" y="55"/>
                    </a:cubicBezTo>
                    <a:cubicBezTo>
                      <a:pt x="2857" y="22"/>
                      <a:pt x="2798" y="5"/>
                      <a:pt x="2741" y="0"/>
                    </a:cubicBezTo>
                    <a:lnTo>
                      <a:pt x="2728" y="0"/>
                    </a:lnTo>
                    <a:cubicBezTo>
                      <a:pt x="2724" y="0"/>
                      <a:pt x="2720" y="0"/>
                      <a:pt x="2716"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626967" y="1431164"/>
                <a:ext cx="18505" cy="18948"/>
              </a:xfrm>
              <a:custGeom>
                <a:avLst/>
                <a:gdLst/>
                <a:ahLst/>
                <a:cxnLst/>
                <a:rect l="l" t="t" r="r" b="b"/>
                <a:pathLst>
                  <a:path w="585" h="599" extrusionOk="0">
                    <a:moveTo>
                      <a:pt x="235" y="153"/>
                    </a:moveTo>
                    <a:cubicBezTo>
                      <a:pt x="235" y="154"/>
                      <a:pt x="234" y="155"/>
                      <a:pt x="233" y="155"/>
                    </a:cubicBezTo>
                    <a:lnTo>
                      <a:pt x="235" y="153"/>
                    </a:lnTo>
                    <a:close/>
                    <a:moveTo>
                      <a:pt x="392" y="165"/>
                    </a:moveTo>
                    <a:lnTo>
                      <a:pt x="392" y="165"/>
                    </a:lnTo>
                    <a:cubicBezTo>
                      <a:pt x="395" y="169"/>
                      <a:pt x="397" y="171"/>
                      <a:pt x="398" y="173"/>
                    </a:cubicBezTo>
                    <a:cubicBezTo>
                      <a:pt x="398" y="171"/>
                      <a:pt x="395" y="166"/>
                      <a:pt x="392" y="165"/>
                    </a:cubicBezTo>
                    <a:close/>
                    <a:moveTo>
                      <a:pt x="117" y="394"/>
                    </a:moveTo>
                    <a:lnTo>
                      <a:pt x="117" y="394"/>
                    </a:lnTo>
                    <a:cubicBezTo>
                      <a:pt x="117" y="395"/>
                      <a:pt x="117" y="396"/>
                      <a:pt x="117" y="398"/>
                    </a:cubicBezTo>
                    <a:lnTo>
                      <a:pt x="117" y="398"/>
                    </a:lnTo>
                    <a:cubicBezTo>
                      <a:pt x="117" y="397"/>
                      <a:pt x="117" y="395"/>
                      <a:pt x="117" y="394"/>
                    </a:cubicBezTo>
                    <a:close/>
                    <a:moveTo>
                      <a:pt x="321" y="0"/>
                    </a:moveTo>
                    <a:cubicBezTo>
                      <a:pt x="288" y="0"/>
                      <a:pt x="258" y="12"/>
                      <a:pt x="232" y="27"/>
                    </a:cubicBezTo>
                    <a:cubicBezTo>
                      <a:pt x="200" y="43"/>
                      <a:pt x="176" y="66"/>
                      <a:pt x="155" y="93"/>
                    </a:cubicBezTo>
                    <a:cubicBezTo>
                      <a:pt x="125" y="129"/>
                      <a:pt x="102" y="171"/>
                      <a:pt x="80" y="212"/>
                    </a:cubicBezTo>
                    <a:cubicBezTo>
                      <a:pt x="53" y="264"/>
                      <a:pt x="37" y="317"/>
                      <a:pt x="24" y="374"/>
                    </a:cubicBezTo>
                    <a:cubicBezTo>
                      <a:pt x="11" y="431"/>
                      <a:pt x="4" y="488"/>
                      <a:pt x="3" y="546"/>
                    </a:cubicBezTo>
                    <a:cubicBezTo>
                      <a:pt x="0" y="571"/>
                      <a:pt x="19" y="594"/>
                      <a:pt x="46" y="599"/>
                    </a:cubicBezTo>
                    <a:cubicBezTo>
                      <a:pt x="47" y="599"/>
                      <a:pt x="49" y="599"/>
                      <a:pt x="51" y="599"/>
                    </a:cubicBezTo>
                    <a:cubicBezTo>
                      <a:pt x="73" y="599"/>
                      <a:pt x="96" y="580"/>
                      <a:pt x="97" y="554"/>
                    </a:cubicBezTo>
                    <a:cubicBezTo>
                      <a:pt x="99" y="503"/>
                      <a:pt x="105" y="452"/>
                      <a:pt x="116" y="402"/>
                    </a:cubicBezTo>
                    <a:lnTo>
                      <a:pt x="116" y="402"/>
                    </a:lnTo>
                    <a:cubicBezTo>
                      <a:pt x="130" y="342"/>
                      <a:pt x="151" y="288"/>
                      <a:pt x="179" y="235"/>
                    </a:cubicBezTo>
                    <a:cubicBezTo>
                      <a:pt x="179" y="232"/>
                      <a:pt x="182" y="231"/>
                      <a:pt x="182" y="229"/>
                    </a:cubicBezTo>
                    <a:lnTo>
                      <a:pt x="182" y="229"/>
                    </a:lnTo>
                    <a:cubicBezTo>
                      <a:pt x="182" y="230"/>
                      <a:pt x="181" y="231"/>
                      <a:pt x="180" y="231"/>
                    </a:cubicBezTo>
                    <a:lnTo>
                      <a:pt x="180" y="231"/>
                    </a:lnTo>
                    <a:cubicBezTo>
                      <a:pt x="197" y="207"/>
                      <a:pt x="212" y="182"/>
                      <a:pt x="232" y="159"/>
                    </a:cubicBezTo>
                    <a:cubicBezTo>
                      <a:pt x="243" y="145"/>
                      <a:pt x="258" y="135"/>
                      <a:pt x="272" y="123"/>
                    </a:cubicBezTo>
                    <a:cubicBezTo>
                      <a:pt x="282" y="118"/>
                      <a:pt x="291" y="115"/>
                      <a:pt x="299" y="110"/>
                    </a:cubicBezTo>
                    <a:cubicBezTo>
                      <a:pt x="306" y="109"/>
                      <a:pt x="312" y="108"/>
                      <a:pt x="319" y="108"/>
                    </a:cubicBezTo>
                    <a:lnTo>
                      <a:pt x="329" y="108"/>
                    </a:lnTo>
                    <a:cubicBezTo>
                      <a:pt x="337" y="109"/>
                      <a:pt x="344" y="113"/>
                      <a:pt x="351" y="116"/>
                    </a:cubicBezTo>
                    <a:cubicBezTo>
                      <a:pt x="355" y="118"/>
                      <a:pt x="358" y="122"/>
                      <a:pt x="362" y="123"/>
                    </a:cubicBezTo>
                    <a:cubicBezTo>
                      <a:pt x="375" y="136"/>
                      <a:pt x="385" y="149"/>
                      <a:pt x="397" y="163"/>
                    </a:cubicBezTo>
                    <a:cubicBezTo>
                      <a:pt x="414" y="193"/>
                      <a:pt x="427" y="224"/>
                      <a:pt x="437" y="256"/>
                    </a:cubicBezTo>
                    <a:cubicBezTo>
                      <a:pt x="447" y="285"/>
                      <a:pt x="454" y="311"/>
                      <a:pt x="458" y="340"/>
                    </a:cubicBezTo>
                    <a:cubicBezTo>
                      <a:pt x="465" y="367"/>
                      <a:pt x="487" y="388"/>
                      <a:pt x="516" y="388"/>
                    </a:cubicBezTo>
                    <a:cubicBezTo>
                      <a:pt x="520" y="388"/>
                      <a:pt x="524" y="388"/>
                      <a:pt x="528" y="387"/>
                    </a:cubicBezTo>
                    <a:cubicBezTo>
                      <a:pt x="558" y="381"/>
                      <a:pt x="584" y="350"/>
                      <a:pt x="576" y="318"/>
                    </a:cubicBezTo>
                    <a:cubicBezTo>
                      <a:pt x="561" y="259"/>
                      <a:pt x="541" y="202"/>
                      <a:pt x="517" y="149"/>
                    </a:cubicBezTo>
                    <a:cubicBezTo>
                      <a:pt x="505" y="125"/>
                      <a:pt x="491" y="106"/>
                      <a:pt x="477" y="85"/>
                    </a:cubicBezTo>
                    <a:cubicBezTo>
                      <a:pt x="464" y="66"/>
                      <a:pt x="448" y="52"/>
                      <a:pt x="432" y="37"/>
                    </a:cubicBezTo>
                    <a:cubicBezTo>
                      <a:pt x="418" y="25"/>
                      <a:pt x="400" y="17"/>
                      <a:pt x="384" y="10"/>
                    </a:cubicBezTo>
                    <a:cubicBezTo>
                      <a:pt x="368" y="3"/>
                      <a:pt x="349" y="2"/>
                      <a:pt x="334" y="0"/>
                    </a:cubicBezTo>
                    <a:lnTo>
                      <a:pt x="327" y="0"/>
                    </a:lnTo>
                    <a:cubicBezTo>
                      <a:pt x="325" y="0"/>
                      <a:pt x="323" y="0"/>
                      <a:pt x="32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8693047" y="1363534"/>
                <a:ext cx="33530" cy="39667"/>
              </a:xfrm>
              <a:custGeom>
                <a:avLst/>
                <a:gdLst/>
                <a:ahLst/>
                <a:cxnLst/>
                <a:rect l="l" t="t" r="r" b="b"/>
                <a:pathLst>
                  <a:path w="1060" h="1254" extrusionOk="0">
                    <a:moveTo>
                      <a:pt x="692" y="351"/>
                    </a:moveTo>
                    <a:cubicBezTo>
                      <a:pt x="691" y="352"/>
                      <a:pt x="690" y="353"/>
                      <a:pt x="689" y="354"/>
                    </a:cubicBezTo>
                    <a:cubicBezTo>
                      <a:pt x="690" y="353"/>
                      <a:pt x="691" y="352"/>
                      <a:pt x="692" y="351"/>
                    </a:cubicBezTo>
                    <a:close/>
                    <a:moveTo>
                      <a:pt x="919" y="1"/>
                    </a:moveTo>
                    <a:cubicBezTo>
                      <a:pt x="910" y="1"/>
                      <a:pt x="902" y="4"/>
                      <a:pt x="894" y="9"/>
                    </a:cubicBezTo>
                    <a:cubicBezTo>
                      <a:pt x="845" y="35"/>
                      <a:pt x="801" y="66"/>
                      <a:pt x="756" y="98"/>
                    </a:cubicBezTo>
                    <a:cubicBezTo>
                      <a:pt x="709" y="134"/>
                      <a:pt x="666" y="174"/>
                      <a:pt x="626" y="217"/>
                    </a:cubicBezTo>
                    <a:cubicBezTo>
                      <a:pt x="540" y="304"/>
                      <a:pt x="466" y="400"/>
                      <a:pt x="398" y="503"/>
                    </a:cubicBezTo>
                    <a:cubicBezTo>
                      <a:pt x="258" y="708"/>
                      <a:pt x="149" y="933"/>
                      <a:pt x="20" y="1144"/>
                    </a:cubicBezTo>
                    <a:cubicBezTo>
                      <a:pt x="0" y="1177"/>
                      <a:pt x="4" y="1216"/>
                      <a:pt x="36" y="1240"/>
                    </a:cubicBezTo>
                    <a:cubicBezTo>
                      <a:pt x="47" y="1249"/>
                      <a:pt x="61" y="1253"/>
                      <a:pt x="76" y="1253"/>
                    </a:cubicBezTo>
                    <a:cubicBezTo>
                      <a:pt x="97" y="1253"/>
                      <a:pt x="119" y="1243"/>
                      <a:pt x="130" y="1223"/>
                    </a:cubicBezTo>
                    <a:cubicBezTo>
                      <a:pt x="308" y="930"/>
                      <a:pt x="457" y="613"/>
                      <a:pt x="686" y="356"/>
                    </a:cubicBezTo>
                    <a:cubicBezTo>
                      <a:pt x="686" y="354"/>
                      <a:pt x="687" y="354"/>
                      <a:pt x="687" y="354"/>
                    </a:cubicBezTo>
                    <a:lnTo>
                      <a:pt x="687" y="354"/>
                    </a:lnTo>
                    <a:lnTo>
                      <a:pt x="687" y="354"/>
                    </a:lnTo>
                    <a:lnTo>
                      <a:pt x="693" y="348"/>
                    </a:lnTo>
                    <a:lnTo>
                      <a:pt x="693" y="348"/>
                    </a:lnTo>
                    <a:cubicBezTo>
                      <a:pt x="692" y="349"/>
                      <a:pt x="692" y="350"/>
                      <a:pt x="692" y="351"/>
                    </a:cubicBezTo>
                    <a:lnTo>
                      <a:pt x="692" y="351"/>
                    </a:lnTo>
                    <a:cubicBezTo>
                      <a:pt x="748" y="291"/>
                      <a:pt x="810" y="237"/>
                      <a:pt x="879" y="192"/>
                    </a:cubicBezTo>
                    <a:cubicBezTo>
                      <a:pt x="886" y="231"/>
                      <a:pt x="889" y="268"/>
                      <a:pt x="894" y="305"/>
                    </a:cubicBezTo>
                    <a:cubicBezTo>
                      <a:pt x="895" y="357"/>
                      <a:pt x="892" y="410"/>
                      <a:pt x="888" y="461"/>
                    </a:cubicBezTo>
                    <a:cubicBezTo>
                      <a:pt x="882" y="524"/>
                      <a:pt x="868" y="586"/>
                      <a:pt x="856" y="649"/>
                    </a:cubicBezTo>
                    <a:cubicBezTo>
                      <a:pt x="856" y="646"/>
                      <a:pt x="858" y="642"/>
                      <a:pt x="858" y="639"/>
                    </a:cubicBezTo>
                    <a:lnTo>
                      <a:pt x="858" y="639"/>
                    </a:lnTo>
                    <a:cubicBezTo>
                      <a:pt x="839" y="718"/>
                      <a:pt x="818" y="792"/>
                      <a:pt x="799" y="870"/>
                    </a:cubicBezTo>
                    <a:cubicBezTo>
                      <a:pt x="792" y="892"/>
                      <a:pt x="791" y="914"/>
                      <a:pt x="801" y="937"/>
                    </a:cubicBezTo>
                    <a:cubicBezTo>
                      <a:pt x="812" y="957"/>
                      <a:pt x="828" y="976"/>
                      <a:pt x="849" y="983"/>
                    </a:cubicBezTo>
                    <a:cubicBezTo>
                      <a:pt x="859" y="986"/>
                      <a:pt x="869" y="988"/>
                      <a:pt x="879" y="988"/>
                    </a:cubicBezTo>
                    <a:cubicBezTo>
                      <a:pt x="892" y="988"/>
                      <a:pt x="905" y="985"/>
                      <a:pt x="917" y="978"/>
                    </a:cubicBezTo>
                    <a:cubicBezTo>
                      <a:pt x="935" y="970"/>
                      <a:pt x="957" y="951"/>
                      <a:pt x="962" y="930"/>
                    </a:cubicBezTo>
                    <a:cubicBezTo>
                      <a:pt x="1000" y="779"/>
                      <a:pt x="1037" y="629"/>
                      <a:pt x="1053" y="476"/>
                    </a:cubicBezTo>
                    <a:cubicBezTo>
                      <a:pt x="1060" y="403"/>
                      <a:pt x="1058" y="328"/>
                      <a:pt x="1051" y="257"/>
                    </a:cubicBezTo>
                    <a:cubicBezTo>
                      <a:pt x="1045" y="184"/>
                      <a:pt x="1024" y="114"/>
                      <a:pt x="1000" y="46"/>
                    </a:cubicBezTo>
                    <a:cubicBezTo>
                      <a:pt x="988" y="19"/>
                      <a:pt x="958" y="2"/>
                      <a:pt x="929" y="2"/>
                    </a:cubicBezTo>
                    <a:cubicBezTo>
                      <a:pt x="926" y="1"/>
                      <a:pt x="922" y="1"/>
                      <a:pt x="91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8750871" y="1364799"/>
                <a:ext cx="25085" cy="25464"/>
              </a:xfrm>
              <a:custGeom>
                <a:avLst/>
                <a:gdLst/>
                <a:ahLst/>
                <a:cxnLst/>
                <a:rect l="l" t="t" r="r" b="b"/>
                <a:pathLst>
                  <a:path w="793" h="805" extrusionOk="0">
                    <a:moveTo>
                      <a:pt x="169" y="582"/>
                    </a:moveTo>
                    <a:lnTo>
                      <a:pt x="169" y="582"/>
                    </a:lnTo>
                    <a:cubicBezTo>
                      <a:pt x="167" y="585"/>
                      <a:pt x="166" y="587"/>
                      <a:pt x="164" y="590"/>
                    </a:cubicBezTo>
                    <a:lnTo>
                      <a:pt x="164" y="590"/>
                    </a:lnTo>
                    <a:cubicBezTo>
                      <a:pt x="166" y="587"/>
                      <a:pt x="168" y="585"/>
                      <a:pt x="169" y="582"/>
                    </a:cubicBezTo>
                    <a:close/>
                    <a:moveTo>
                      <a:pt x="603" y="0"/>
                    </a:moveTo>
                    <a:cubicBezTo>
                      <a:pt x="603" y="2"/>
                      <a:pt x="602" y="2"/>
                      <a:pt x="599" y="2"/>
                    </a:cubicBezTo>
                    <a:cubicBezTo>
                      <a:pt x="549" y="2"/>
                      <a:pt x="505" y="21"/>
                      <a:pt x="462" y="45"/>
                    </a:cubicBezTo>
                    <a:cubicBezTo>
                      <a:pt x="409" y="78"/>
                      <a:pt x="360" y="121"/>
                      <a:pt x="317" y="165"/>
                    </a:cubicBezTo>
                    <a:cubicBezTo>
                      <a:pt x="188" y="300"/>
                      <a:pt x="94" y="464"/>
                      <a:pt x="12" y="632"/>
                    </a:cubicBezTo>
                    <a:cubicBezTo>
                      <a:pt x="1" y="661"/>
                      <a:pt x="19" y="696"/>
                      <a:pt x="46" y="709"/>
                    </a:cubicBezTo>
                    <a:cubicBezTo>
                      <a:pt x="53" y="712"/>
                      <a:pt x="60" y="713"/>
                      <a:pt x="67" y="713"/>
                    </a:cubicBezTo>
                    <a:cubicBezTo>
                      <a:pt x="91" y="713"/>
                      <a:pt x="113" y="697"/>
                      <a:pt x="124" y="675"/>
                    </a:cubicBezTo>
                    <a:cubicBezTo>
                      <a:pt x="136" y="648"/>
                      <a:pt x="149" y="620"/>
                      <a:pt x="163" y="592"/>
                    </a:cubicBezTo>
                    <a:lnTo>
                      <a:pt x="163" y="592"/>
                    </a:lnTo>
                    <a:cubicBezTo>
                      <a:pt x="163" y="592"/>
                      <a:pt x="164" y="591"/>
                      <a:pt x="164" y="590"/>
                    </a:cubicBezTo>
                    <a:lnTo>
                      <a:pt x="164" y="590"/>
                    </a:lnTo>
                    <a:cubicBezTo>
                      <a:pt x="164" y="591"/>
                      <a:pt x="164" y="591"/>
                      <a:pt x="163" y="592"/>
                    </a:cubicBezTo>
                    <a:lnTo>
                      <a:pt x="163" y="592"/>
                    </a:lnTo>
                    <a:cubicBezTo>
                      <a:pt x="165" y="587"/>
                      <a:pt x="168" y="583"/>
                      <a:pt x="170" y="579"/>
                    </a:cubicBezTo>
                    <a:lnTo>
                      <a:pt x="170" y="579"/>
                    </a:lnTo>
                    <a:cubicBezTo>
                      <a:pt x="169" y="580"/>
                      <a:pt x="169" y="581"/>
                      <a:pt x="169" y="582"/>
                    </a:cubicBezTo>
                    <a:lnTo>
                      <a:pt x="169" y="582"/>
                    </a:lnTo>
                    <a:cubicBezTo>
                      <a:pt x="226" y="478"/>
                      <a:pt x="292" y="376"/>
                      <a:pt x="373" y="287"/>
                    </a:cubicBezTo>
                    <a:lnTo>
                      <a:pt x="373" y="287"/>
                    </a:lnTo>
                    <a:cubicBezTo>
                      <a:pt x="372" y="287"/>
                      <a:pt x="371" y="288"/>
                      <a:pt x="370" y="288"/>
                    </a:cubicBezTo>
                    <a:lnTo>
                      <a:pt x="374" y="285"/>
                    </a:lnTo>
                    <a:lnTo>
                      <a:pt x="374" y="285"/>
                    </a:lnTo>
                    <a:cubicBezTo>
                      <a:pt x="374" y="286"/>
                      <a:pt x="373" y="287"/>
                      <a:pt x="373" y="287"/>
                    </a:cubicBezTo>
                    <a:lnTo>
                      <a:pt x="373" y="287"/>
                    </a:lnTo>
                    <a:cubicBezTo>
                      <a:pt x="374" y="287"/>
                      <a:pt x="374" y="286"/>
                      <a:pt x="374" y="285"/>
                    </a:cubicBezTo>
                    <a:lnTo>
                      <a:pt x="374" y="285"/>
                    </a:lnTo>
                    <a:cubicBezTo>
                      <a:pt x="374" y="285"/>
                      <a:pt x="374" y="285"/>
                      <a:pt x="374" y="285"/>
                    </a:cubicBezTo>
                    <a:cubicBezTo>
                      <a:pt x="411" y="246"/>
                      <a:pt x="451" y="210"/>
                      <a:pt x="495" y="179"/>
                    </a:cubicBezTo>
                    <a:lnTo>
                      <a:pt x="495" y="179"/>
                    </a:lnTo>
                    <a:cubicBezTo>
                      <a:pt x="495" y="179"/>
                      <a:pt x="495" y="179"/>
                      <a:pt x="495" y="179"/>
                    </a:cubicBezTo>
                    <a:cubicBezTo>
                      <a:pt x="496" y="179"/>
                      <a:pt x="497" y="178"/>
                      <a:pt x="498" y="178"/>
                    </a:cubicBezTo>
                    <a:lnTo>
                      <a:pt x="498" y="178"/>
                    </a:lnTo>
                    <a:cubicBezTo>
                      <a:pt x="497" y="178"/>
                      <a:pt x="496" y="179"/>
                      <a:pt x="495" y="179"/>
                    </a:cubicBezTo>
                    <a:lnTo>
                      <a:pt x="495" y="179"/>
                    </a:lnTo>
                    <a:cubicBezTo>
                      <a:pt x="498" y="178"/>
                      <a:pt x="501" y="176"/>
                      <a:pt x="505" y="173"/>
                    </a:cubicBezTo>
                    <a:lnTo>
                      <a:pt x="505" y="173"/>
                    </a:lnTo>
                    <a:cubicBezTo>
                      <a:pt x="502" y="174"/>
                      <a:pt x="500" y="176"/>
                      <a:pt x="498" y="178"/>
                    </a:cubicBezTo>
                    <a:lnTo>
                      <a:pt x="498" y="178"/>
                    </a:lnTo>
                    <a:cubicBezTo>
                      <a:pt x="501" y="175"/>
                      <a:pt x="504" y="173"/>
                      <a:pt x="508" y="171"/>
                    </a:cubicBezTo>
                    <a:lnTo>
                      <a:pt x="508" y="171"/>
                    </a:lnTo>
                    <a:cubicBezTo>
                      <a:pt x="507" y="172"/>
                      <a:pt x="506" y="172"/>
                      <a:pt x="505" y="173"/>
                    </a:cubicBezTo>
                    <a:lnTo>
                      <a:pt x="505" y="173"/>
                    </a:lnTo>
                    <a:cubicBezTo>
                      <a:pt x="521" y="163"/>
                      <a:pt x="538" y="155"/>
                      <a:pt x="556" y="148"/>
                    </a:cubicBezTo>
                    <a:lnTo>
                      <a:pt x="583" y="142"/>
                    </a:lnTo>
                    <a:lnTo>
                      <a:pt x="596" y="142"/>
                    </a:lnTo>
                    <a:cubicBezTo>
                      <a:pt x="598" y="142"/>
                      <a:pt x="599" y="144"/>
                      <a:pt x="602" y="144"/>
                    </a:cubicBezTo>
                    <a:cubicBezTo>
                      <a:pt x="603" y="145"/>
                      <a:pt x="605" y="145"/>
                      <a:pt x="606" y="147"/>
                    </a:cubicBezTo>
                    <a:lnTo>
                      <a:pt x="612" y="152"/>
                    </a:lnTo>
                    <a:cubicBezTo>
                      <a:pt x="615" y="158"/>
                      <a:pt x="618" y="165"/>
                      <a:pt x="621" y="171"/>
                    </a:cubicBezTo>
                    <a:cubicBezTo>
                      <a:pt x="626" y="194"/>
                      <a:pt x="629" y="215"/>
                      <a:pt x="632" y="238"/>
                    </a:cubicBezTo>
                    <a:cubicBezTo>
                      <a:pt x="632" y="317"/>
                      <a:pt x="619" y="394"/>
                      <a:pt x="603" y="472"/>
                    </a:cubicBezTo>
                    <a:cubicBezTo>
                      <a:pt x="585" y="546"/>
                      <a:pt x="562" y="620"/>
                      <a:pt x="539" y="694"/>
                    </a:cubicBezTo>
                    <a:cubicBezTo>
                      <a:pt x="525" y="736"/>
                      <a:pt x="543" y="782"/>
                      <a:pt x="586" y="799"/>
                    </a:cubicBezTo>
                    <a:cubicBezTo>
                      <a:pt x="595" y="803"/>
                      <a:pt x="605" y="804"/>
                      <a:pt x="614" y="804"/>
                    </a:cubicBezTo>
                    <a:cubicBezTo>
                      <a:pt x="648" y="804"/>
                      <a:pt x="681" y="784"/>
                      <a:pt x="692" y="751"/>
                    </a:cubicBezTo>
                    <a:cubicBezTo>
                      <a:pt x="728" y="643"/>
                      <a:pt x="757" y="535"/>
                      <a:pt x="777" y="423"/>
                    </a:cubicBezTo>
                    <a:cubicBezTo>
                      <a:pt x="790" y="348"/>
                      <a:pt x="792" y="273"/>
                      <a:pt x="784" y="195"/>
                    </a:cubicBezTo>
                    <a:cubicBezTo>
                      <a:pt x="777" y="145"/>
                      <a:pt x="757" y="94"/>
                      <a:pt x="725" y="56"/>
                    </a:cubicBezTo>
                    <a:cubicBezTo>
                      <a:pt x="694" y="22"/>
                      <a:pt x="649" y="2"/>
                      <a:pt x="60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8781808" y="1382767"/>
                <a:ext cx="20877" cy="19897"/>
              </a:xfrm>
              <a:custGeom>
                <a:avLst/>
                <a:gdLst/>
                <a:ahLst/>
                <a:cxnLst/>
                <a:rect l="l" t="t" r="r" b="b"/>
                <a:pathLst>
                  <a:path w="660" h="629" extrusionOk="0">
                    <a:moveTo>
                      <a:pt x="430" y="1"/>
                    </a:moveTo>
                    <a:cubicBezTo>
                      <a:pt x="416" y="4"/>
                      <a:pt x="402" y="4"/>
                      <a:pt x="390" y="5"/>
                    </a:cubicBezTo>
                    <a:cubicBezTo>
                      <a:pt x="363" y="8"/>
                      <a:pt x="337" y="14"/>
                      <a:pt x="314" y="22"/>
                    </a:cubicBezTo>
                    <a:cubicBezTo>
                      <a:pt x="194" y="68"/>
                      <a:pt x="105" y="163"/>
                      <a:pt x="32" y="263"/>
                    </a:cubicBezTo>
                    <a:cubicBezTo>
                      <a:pt x="1" y="302"/>
                      <a:pt x="14" y="360"/>
                      <a:pt x="54" y="389"/>
                    </a:cubicBezTo>
                    <a:cubicBezTo>
                      <a:pt x="69" y="399"/>
                      <a:pt x="86" y="404"/>
                      <a:pt x="104" y="404"/>
                    </a:cubicBezTo>
                    <a:cubicBezTo>
                      <a:pt x="132" y="404"/>
                      <a:pt x="159" y="391"/>
                      <a:pt x="177" y="368"/>
                    </a:cubicBezTo>
                    <a:cubicBezTo>
                      <a:pt x="194" y="343"/>
                      <a:pt x="214" y="320"/>
                      <a:pt x="233" y="297"/>
                    </a:cubicBezTo>
                    <a:cubicBezTo>
                      <a:pt x="261" y="269"/>
                      <a:pt x="291" y="241"/>
                      <a:pt x="326" y="219"/>
                    </a:cubicBezTo>
                    <a:cubicBezTo>
                      <a:pt x="343" y="207"/>
                      <a:pt x="361" y="199"/>
                      <a:pt x="380" y="191"/>
                    </a:cubicBezTo>
                    <a:cubicBezTo>
                      <a:pt x="392" y="189"/>
                      <a:pt x="402" y="186"/>
                      <a:pt x="413" y="184"/>
                    </a:cubicBezTo>
                    <a:cubicBezTo>
                      <a:pt x="420" y="184"/>
                      <a:pt x="429" y="186"/>
                      <a:pt x="436" y="186"/>
                    </a:cubicBezTo>
                    <a:cubicBezTo>
                      <a:pt x="437" y="186"/>
                      <a:pt x="440" y="187"/>
                      <a:pt x="442" y="187"/>
                    </a:cubicBezTo>
                    <a:cubicBezTo>
                      <a:pt x="445" y="190"/>
                      <a:pt x="449" y="193"/>
                      <a:pt x="455" y="197"/>
                    </a:cubicBezTo>
                    <a:cubicBezTo>
                      <a:pt x="456" y="199"/>
                      <a:pt x="457" y="200"/>
                      <a:pt x="457" y="201"/>
                    </a:cubicBezTo>
                    <a:cubicBezTo>
                      <a:pt x="462" y="210"/>
                      <a:pt x="465" y="214"/>
                      <a:pt x="466" y="221"/>
                    </a:cubicBezTo>
                    <a:cubicBezTo>
                      <a:pt x="469" y="230"/>
                      <a:pt x="470" y="240"/>
                      <a:pt x="470" y="249"/>
                    </a:cubicBezTo>
                    <a:cubicBezTo>
                      <a:pt x="470" y="266"/>
                      <a:pt x="466" y="284"/>
                      <a:pt x="465" y="302"/>
                    </a:cubicBezTo>
                    <a:cubicBezTo>
                      <a:pt x="456" y="330"/>
                      <a:pt x="445" y="359"/>
                      <a:pt x="430" y="386"/>
                    </a:cubicBezTo>
                    <a:cubicBezTo>
                      <a:pt x="412" y="419"/>
                      <a:pt x="390" y="451"/>
                      <a:pt x="369" y="479"/>
                    </a:cubicBezTo>
                    <a:cubicBezTo>
                      <a:pt x="336" y="521"/>
                      <a:pt x="350" y="584"/>
                      <a:pt x="390" y="612"/>
                    </a:cubicBezTo>
                    <a:cubicBezTo>
                      <a:pt x="406" y="624"/>
                      <a:pt x="425" y="629"/>
                      <a:pt x="443" y="629"/>
                    </a:cubicBezTo>
                    <a:cubicBezTo>
                      <a:pt x="473" y="629"/>
                      <a:pt x="502" y="615"/>
                      <a:pt x="522" y="591"/>
                    </a:cubicBezTo>
                    <a:cubicBezTo>
                      <a:pt x="595" y="499"/>
                      <a:pt x="651" y="392"/>
                      <a:pt x="658" y="273"/>
                    </a:cubicBezTo>
                    <a:cubicBezTo>
                      <a:pt x="659" y="227"/>
                      <a:pt x="651" y="184"/>
                      <a:pt x="635" y="141"/>
                    </a:cubicBezTo>
                    <a:cubicBezTo>
                      <a:pt x="621" y="104"/>
                      <a:pt x="591" y="73"/>
                      <a:pt x="559" y="47"/>
                    </a:cubicBezTo>
                    <a:cubicBezTo>
                      <a:pt x="529" y="21"/>
                      <a:pt x="486" y="11"/>
                      <a:pt x="447" y="4"/>
                    </a:cubicBezTo>
                    <a:cubicBezTo>
                      <a:pt x="442" y="4"/>
                      <a:pt x="436" y="1"/>
                      <a:pt x="43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8785667" y="1418828"/>
                <a:ext cx="28975" cy="17303"/>
              </a:xfrm>
              <a:custGeom>
                <a:avLst/>
                <a:gdLst/>
                <a:ahLst/>
                <a:cxnLst/>
                <a:rect l="l" t="t" r="r" b="b"/>
                <a:pathLst>
                  <a:path w="916" h="547" extrusionOk="0">
                    <a:moveTo>
                      <a:pt x="486" y="197"/>
                    </a:moveTo>
                    <a:cubicBezTo>
                      <a:pt x="484" y="197"/>
                      <a:pt x="481" y="198"/>
                      <a:pt x="480" y="198"/>
                    </a:cubicBezTo>
                    <a:cubicBezTo>
                      <a:pt x="483" y="198"/>
                      <a:pt x="484" y="198"/>
                      <a:pt x="486" y="197"/>
                    </a:cubicBezTo>
                    <a:close/>
                    <a:moveTo>
                      <a:pt x="708" y="1"/>
                    </a:moveTo>
                    <a:cubicBezTo>
                      <a:pt x="692" y="2"/>
                      <a:pt x="678" y="4"/>
                      <a:pt x="663" y="4"/>
                    </a:cubicBezTo>
                    <a:cubicBezTo>
                      <a:pt x="635" y="4"/>
                      <a:pt x="607" y="9"/>
                      <a:pt x="579" y="12"/>
                    </a:cubicBezTo>
                    <a:cubicBezTo>
                      <a:pt x="513" y="24"/>
                      <a:pt x="447" y="47"/>
                      <a:pt x="384" y="69"/>
                    </a:cubicBezTo>
                    <a:cubicBezTo>
                      <a:pt x="321" y="94"/>
                      <a:pt x="262" y="124"/>
                      <a:pt x="205" y="158"/>
                    </a:cubicBezTo>
                    <a:cubicBezTo>
                      <a:pt x="146" y="194"/>
                      <a:pt x="89" y="233"/>
                      <a:pt x="39" y="281"/>
                    </a:cubicBezTo>
                    <a:cubicBezTo>
                      <a:pt x="7" y="310"/>
                      <a:pt x="0" y="354"/>
                      <a:pt x="29" y="389"/>
                    </a:cubicBezTo>
                    <a:cubicBezTo>
                      <a:pt x="44" y="406"/>
                      <a:pt x="68" y="416"/>
                      <a:pt x="91" y="416"/>
                    </a:cubicBezTo>
                    <a:cubicBezTo>
                      <a:pt x="108" y="416"/>
                      <a:pt x="126" y="410"/>
                      <a:pt x="139" y="397"/>
                    </a:cubicBezTo>
                    <a:cubicBezTo>
                      <a:pt x="172" y="366"/>
                      <a:pt x="211" y="334"/>
                      <a:pt x="249" y="309"/>
                    </a:cubicBezTo>
                    <a:cubicBezTo>
                      <a:pt x="325" y="260"/>
                      <a:pt x="407" y="223"/>
                      <a:pt x="491" y="194"/>
                    </a:cubicBezTo>
                    <a:cubicBezTo>
                      <a:pt x="550" y="175"/>
                      <a:pt x="609" y="163"/>
                      <a:pt x="670" y="158"/>
                    </a:cubicBezTo>
                    <a:cubicBezTo>
                      <a:pt x="691" y="158"/>
                      <a:pt x="709" y="158"/>
                      <a:pt x="729" y="161"/>
                    </a:cubicBezTo>
                    <a:cubicBezTo>
                      <a:pt x="735" y="163"/>
                      <a:pt x="742" y="164"/>
                      <a:pt x="748" y="168"/>
                    </a:cubicBezTo>
                    <a:lnTo>
                      <a:pt x="748" y="175"/>
                    </a:lnTo>
                    <a:cubicBezTo>
                      <a:pt x="743" y="190"/>
                      <a:pt x="738" y="203"/>
                      <a:pt x="731" y="217"/>
                    </a:cubicBezTo>
                    <a:cubicBezTo>
                      <a:pt x="702" y="267"/>
                      <a:pt x="666" y="310"/>
                      <a:pt x="629" y="353"/>
                    </a:cubicBezTo>
                    <a:cubicBezTo>
                      <a:pt x="613" y="369"/>
                      <a:pt x="597" y="387"/>
                      <a:pt x="580" y="403"/>
                    </a:cubicBezTo>
                    <a:cubicBezTo>
                      <a:pt x="564" y="419"/>
                      <a:pt x="554" y="435"/>
                      <a:pt x="552" y="459"/>
                    </a:cubicBezTo>
                    <a:cubicBezTo>
                      <a:pt x="550" y="480"/>
                      <a:pt x="557" y="502"/>
                      <a:pt x="570" y="518"/>
                    </a:cubicBezTo>
                    <a:cubicBezTo>
                      <a:pt x="586" y="536"/>
                      <a:pt x="612" y="547"/>
                      <a:pt x="636" y="547"/>
                    </a:cubicBezTo>
                    <a:cubicBezTo>
                      <a:pt x="655" y="547"/>
                      <a:pt x="672" y="541"/>
                      <a:pt x="685" y="528"/>
                    </a:cubicBezTo>
                    <a:cubicBezTo>
                      <a:pt x="745" y="468"/>
                      <a:pt x="805" y="405"/>
                      <a:pt x="852" y="331"/>
                    </a:cubicBezTo>
                    <a:cubicBezTo>
                      <a:pt x="884" y="287"/>
                      <a:pt x="907" y="234"/>
                      <a:pt x="910" y="181"/>
                    </a:cubicBezTo>
                    <a:cubicBezTo>
                      <a:pt x="915" y="138"/>
                      <a:pt x="900" y="91"/>
                      <a:pt x="869" y="61"/>
                    </a:cubicBezTo>
                    <a:cubicBezTo>
                      <a:pt x="834" y="24"/>
                      <a:pt x="785" y="9"/>
                      <a:pt x="736" y="2"/>
                    </a:cubicBezTo>
                    <a:cubicBezTo>
                      <a:pt x="728" y="1"/>
                      <a:pt x="719" y="1"/>
                      <a:pt x="70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8718733" y="1432335"/>
                <a:ext cx="44539" cy="32645"/>
              </a:xfrm>
              <a:custGeom>
                <a:avLst/>
                <a:gdLst/>
                <a:ahLst/>
                <a:cxnLst/>
                <a:rect l="l" t="t" r="r" b="b"/>
                <a:pathLst>
                  <a:path w="1408" h="1032" extrusionOk="0">
                    <a:moveTo>
                      <a:pt x="1217" y="519"/>
                    </a:moveTo>
                    <a:lnTo>
                      <a:pt x="1221" y="523"/>
                    </a:lnTo>
                    <a:cubicBezTo>
                      <a:pt x="1219" y="522"/>
                      <a:pt x="1217" y="520"/>
                      <a:pt x="1217" y="519"/>
                    </a:cubicBezTo>
                    <a:close/>
                    <a:moveTo>
                      <a:pt x="1227" y="529"/>
                    </a:moveTo>
                    <a:lnTo>
                      <a:pt x="1229" y="530"/>
                    </a:lnTo>
                    <a:cubicBezTo>
                      <a:pt x="1229" y="530"/>
                      <a:pt x="1227" y="530"/>
                      <a:pt x="1227" y="529"/>
                    </a:cubicBezTo>
                    <a:close/>
                    <a:moveTo>
                      <a:pt x="629" y="0"/>
                    </a:moveTo>
                    <a:cubicBezTo>
                      <a:pt x="580" y="5"/>
                      <a:pt x="530" y="15"/>
                      <a:pt x="481" y="32"/>
                    </a:cubicBezTo>
                    <a:cubicBezTo>
                      <a:pt x="422" y="51"/>
                      <a:pt x="367" y="78"/>
                      <a:pt x="315" y="111"/>
                    </a:cubicBezTo>
                    <a:cubicBezTo>
                      <a:pt x="193" y="185"/>
                      <a:pt x="89" y="293"/>
                      <a:pt x="16" y="419"/>
                    </a:cubicBezTo>
                    <a:cubicBezTo>
                      <a:pt x="0" y="443"/>
                      <a:pt x="3" y="474"/>
                      <a:pt x="29" y="493"/>
                    </a:cubicBezTo>
                    <a:cubicBezTo>
                      <a:pt x="38" y="499"/>
                      <a:pt x="50" y="503"/>
                      <a:pt x="61" y="503"/>
                    </a:cubicBezTo>
                    <a:cubicBezTo>
                      <a:pt x="78" y="503"/>
                      <a:pt x="95" y="495"/>
                      <a:pt x="105" y="480"/>
                    </a:cubicBezTo>
                    <a:cubicBezTo>
                      <a:pt x="133" y="430"/>
                      <a:pt x="168" y="384"/>
                      <a:pt x="208" y="341"/>
                    </a:cubicBezTo>
                    <a:lnTo>
                      <a:pt x="208" y="341"/>
                    </a:lnTo>
                    <a:lnTo>
                      <a:pt x="200" y="348"/>
                    </a:lnTo>
                    <a:lnTo>
                      <a:pt x="208" y="340"/>
                    </a:lnTo>
                    <a:lnTo>
                      <a:pt x="208" y="340"/>
                    </a:lnTo>
                    <a:cubicBezTo>
                      <a:pt x="209" y="340"/>
                      <a:pt x="209" y="340"/>
                      <a:pt x="209" y="338"/>
                    </a:cubicBezTo>
                    <a:lnTo>
                      <a:pt x="209" y="338"/>
                    </a:lnTo>
                    <a:lnTo>
                      <a:pt x="209" y="338"/>
                    </a:lnTo>
                    <a:lnTo>
                      <a:pt x="209" y="337"/>
                    </a:lnTo>
                    <a:cubicBezTo>
                      <a:pt x="253" y="293"/>
                      <a:pt x="301" y="251"/>
                      <a:pt x="354" y="215"/>
                    </a:cubicBezTo>
                    <a:cubicBezTo>
                      <a:pt x="401" y="185"/>
                      <a:pt x="451" y="159"/>
                      <a:pt x="504" y="142"/>
                    </a:cubicBezTo>
                    <a:cubicBezTo>
                      <a:pt x="538" y="132"/>
                      <a:pt x="573" y="124"/>
                      <a:pt x="609" y="122"/>
                    </a:cubicBezTo>
                    <a:cubicBezTo>
                      <a:pt x="624" y="122"/>
                      <a:pt x="642" y="124"/>
                      <a:pt x="659" y="126"/>
                    </a:cubicBezTo>
                    <a:cubicBezTo>
                      <a:pt x="660" y="127"/>
                      <a:pt x="662" y="127"/>
                      <a:pt x="663" y="128"/>
                    </a:cubicBezTo>
                    <a:lnTo>
                      <a:pt x="663" y="128"/>
                    </a:lnTo>
                    <a:cubicBezTo>
                      <a:pt x="663" y="128"/>
                      <a:pt x="663" y="128"/>
                      <a:pt x="663" y="128"/>
                    </a:cubicBezTo>
                    <a:cubicBezTo>
                      <a:pt x="663" y="128"/>
                      <a:pt x="663" y="128"/>
                      <a:pt x="664" y="128"/>
                    </a:cubicBezTo>
                    <a:lnTo>
                      <a:pt x="664" y="128"/>
                    </a:lnTo>
                    <a:cubicBezTo>
                      <a:pt x="672" y="131"/>
                      <a:pt x="682" y="134"/>
                      <a:pt x="689" y="136"/>
                    </a:cubicBezTo>
                    <a:lnTo>
                      <a:pt x="705" y="148"/>
                    </a:lnTo>
                    <a:cubicBezTo>
                      <a:pt x="710" y="152"/>
                      <a:pt x="713" y="158"/>
                      <a:pt x="719" y="165"/>
                    </a:cubicBezTo>
                    <a:cubicBezTo>
                      <a:pt x="723" y="172"/>
                      <a:pt x="726" y="178"/>
                      <a:pt x="727" y="185"/>
                    </a:cubicBezTo>
                    <a:cubicBezTo>
                      <a:pt x="732" y="198"/>
                      <a:pt x="733" y="208"/>
                      <a:pt x="733" y="221"/>
                    </a:cubicBezTo>
                    <a:cubicBezTo>
                      <a:pt x="733" y="250"/>
                      <a:pt x="729" y="278"/>
                      <a:pt x="725" y="307"/>
                    </a:cubicBezTo>
                    <a:cubicBezTo>
                      <a:pt x="706" y="373"/>
                      <a:pt x="679" y="436"/>
                      <a:pt x="647" y="496"/>
                    </a:cubicBezTo>
                    <a:cubicBezTo>
                      <a:pt x="636" y="517"/>
                      <a:pt x="646" y="550"/>
                      <a:pt x="660" y="567"/>
                    </a:cubicBezTo>
                    <a:cubicBezTo>
                      <a:pt x="675" y="585"/>
                      <a:pt x="695" y="594"/>
                      <a:pt x="716" y="594"/>
                    </a:cubicBezTo>
                    <a:cubicBezTo>
                      <a:pt x="726" y="594"/>
                      <a:pt x="736" y="592"/>
                      <a:pt x="746" y="587"/>
                    </a:cubicBezTo>
                    <a:cubicBezTo>
                      <a:pt x="794" y="568"/>
                      <a:pt x="840" y="549"/>
                      <a:pt x="890" y="532"/>
                    </a:cubicBezTo>
                    <a:lnTo>
                      <a:pt x="890" y="532"/>
                    </a:lnTo>
                    <a:cubicBezTo>
                      <a:pt x="889" y="533"/>
                      <a:pt x="889" y="534"/>
                      <a:pt x="889" y="534"/>
                    </a:cubicBezTo>
                    <a:cubicBezTo>
                      <a:pt x="954" y="514"/>
                      <a:pt x="1020" y="499"/>
                      <a:pt x="1090" y="494"/>
                    </a:cubicBezTo>
                    <a:lnTo>
                      <a:pt x="1068" y="494"/>
                    </a:lnTo>
                    <a:cubicBezTo>
                      <a:pt x="1076" y="494"/>
                      <a:pt x="1083" y="494"/>
                      <a:pt x="1090" y="494"/>
                    </a:cubicBezTo>
                    <a:cubicBezTo>
                      <a:pt x="1114" y="494"/>
                      <a:pt x="1138" y="496"/>
                      <a:pt x="1163" y="500"/>
                    </a:cubicBezTo>
                    <a:cubicBezTo>
                      <a:pt x="1177" y="503"/>
                      <a:pt x="1191" y="509"/>
                      <a:pt x="1206" y="514"/>
                    </a:cubicBezTo>
                    <a:cubicBezTo>
                      <a:pt x="1211" y="517"/>
                      <a:pt x="1216" y="522"/>
                      <a:pt x="1221" y="527"/>
                    </a:cubicBezTo>
                    <a:cubicBezTo>
                      <a:pt x="1223" y="530"/>
                      <a:pt x="1227" y="533"/>
                      <a:pt x="1229" y="536"/>
                    </a:cubicBezTo>
                    <a:cubicBezTo>
                      <a:pt x="1230" y="539"/>
                      <a:pt x="1233" y="545"/>
                      <a:pt x="1234" y="549"/>
                    </a:cubicBezTo>
                    <a:lnTo>
                      <a:pt x="1240" y="575"/>
                    </a:lnTo>
                    <a:cubicBezTo>
                      <a:pt x="1240" y="592"/>
                      <a:pt x="1237" y="609"/>
                      <a:pt x="1234" y="625"/>
                    </a:cubicBezTo>
                    <a:cubicBezTo>
                      <a:pt x="1223" y="661"/>
                      <a:pt x="1209" y="696"/>
                      <a:pt x="1193" y="731"/>
                    </a:cubicBezTo>
                    <a:cubicBezTo>
                      <a:pt x="1161" y="788"/>
                      <a:pt x="1125" y="844"/>
                      <a:pt x="1085" y="895"/>
                    </a:cubicBezTo>
                    <a:cubicBezTo>
                      <a:pt x="1057" y="933"/>
                      <a:pt x="1070" y="988"/>
                      <a:pt x="1105" y="1016"/>
                    </a:cubicBezTo>
                    <a:cubicBezTo>
                      <a:pt x="1120" y="1026"/>
                      <a:pt x="1138" y="1031"/>
                      <a:pt x="1155" y="1031"/>
                    </a:cubicBezTo>
                    <a:cubicBezTo>
                      <a:pt x="1182" y="1031"/>
                      <a:pt x="1209" y="1018"/>
                      <a:pt x="1226" y="996"/>
                    </a:cubicBezTo>
                    <a:cubicBezTo>
                      <a:pt x="1250" y="961"/>
                      <a:pt x="1273" y="925"/>
                      <a:pt x="1297" y="892"/>
                    </a:cubicBezTo>
                    <a:cubicBezTo>
                      <a:pt x="1314" y="864"/>
                      <a:pt x="1330" y="832"/>
                      <a:pt x="1347" y="801"/>
                    </a:cubicBezTo>
                    <a:cubicBezTo>
                      <a:pt x="1373" y="749"/>
                      <a:pt x="1390" y="695"/>
                      <a:pt x="1402" y="639"/>
                    </a:cubicBezTo>
                    <a:cubicBezTo>
                      <a:pt x="1406" y="618"/>
                      <a:pt x="1408" y="596"/>
                      <a:pt x="1406" y="575"/>
                    </a:cubicBezTo>
                    <a:cubicBezTo>
                      <a:pt x="1405" y="553"/>
                      <a:pt x="1402" y="534"/>
                      <a:pt x="1398" y="513"/>
                    </a:cubicBezTo>
                    <a:cubicBezTo>
                      <a:pt x="1385" y="467"/>
                      <a:pt x="1359" y="429"/>
                      <a:pt x="1322" y="400"/>
                    </a:cubicBezTo>
                    <a:cubicBezTo>
                      <a:pt x="1292" y="374"/>
                      <a:pt x="1256" y="360"/>
                      <a:pt x="1219" y="350"/>
                    </a:cubicBezTo>
                    <a:cubicBezTo>
                      <a:pt x="1178" y="340"/>
                      <a:pt x="1139" y="338"/>
                      <a:pt x="1099" y="338"/>
                    </a:cubicBezTo>
                    <a:cubicBezTo>
                      <a:pt x="1085" y="338"/>
                      <a:pt x="1072" y="338"/>
                      <a:pt x="1058" y="338"/>
                    </a:cubicBezTo>
                    <a:cubicBezTo>
                      <a:pt x="1001" y="343"/>
                      <a:pt x="946" y="357"/>
                      <a:pt x="892" y="371"/>
                    </a:cubicBezTo>
                    <a:cubicBezTo>
                      <a:pt x="875" y="377"/>
                      <a:pt x="859" y="381"/>
                      <a:pt x="841" y="387"/>
                    </a:cubicBezTo>
                    <a:cubicBezTo>
                      <a:pt x="848" y="363"/>
                      <a:pt x="855" y="337"/>
                      <a:pt x="859" y="310"/>
                    </a:cubicBezTo>
                    <a:cubicBezTo>
                      <a:pt x="869" y="257"/>
                      <a:pt x="868" y="195"/>
                      <a:pt x="848" y="144"/>
                    </a:cubicBezTo>
                    <a:cubicBezTo>
                      <a:pt x="833" y="101"/>
                      <a:pt x="806" y="66"/>
                      <a:pt x="770" y="41"/>
                    </a:cubicBezTo>
                    <a:cubicBezTo>
                      <a:pt x="732" y="12"/>
                      <a:pt x="680" y="2"/>
                      <a:pt x="63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8764505" y="1498763"/>
                <a:ext cx="31601" cy="19391"/>
              </a:xfrm>
              <a:custGeom>
                <a:avLst/>
                <a:gdLst/>
                <a:ahLst/>
                <a:cxnLst/>
                <a:rect l="l" t="t" r="r" b="b"/>
                <a:pathLst>
                  <a:path w="999" h="613" extrusionOk="0">
                    <a:moveTo>
                      <a:pt x="825" y="166"/>
                    </a:moveTo>
                    <a:cubicBezTo>
                      <a:pt x="827" y="166"/>
                      <a:pt x="827" y="167"/>
                      <a:pt x="830" y="167"/>
                    </a:cubicBezTo>
                    <a:cubicBezTo>
                      <a:pt x="830" y="166"/>
                      <a:pt x="827" y="166"/>
                      <a:pt x="825" y="166"/>
                    </a:cubicBezTo>
                    <a:close/>
                    <a:moveTo>
                      <a:pt x="861" y="189"/>
                    </a:moveTo>
                    <a:lnTo>
                      <a:pt x="863" y="190"/>
                    </a:lnTo>
                    <a:cubicBezTo>
                      <a:pt x="863" y="189"/>
                      <a:pt x="861" y="189"/>
                      <a:pt x="861" y="189"/>
                    </a:cubicBezTo>
                    <a:close/>
                    <a:moveTo>
                      <a:pt x="887" y="270"/>
                    </a:moveTo>
                    <a:cubicBezTo>
                      <a:pt x="884" y="273"/>
                      <a:pt x="884" y="274"/>
                      <a:pt x="883" y="276"/>
                    </a:cubicBezTo>
                    <a:cubicBezTo>
                      <a:pt x="884" y="274"/>
                      <a:pt x="887" y="273"/>
                      <a:pt x="887" y="270"/>
                    </a:cubicBezTo>
                    <a:close/>
                    <a:moveTo>
                      <a:pt x="854" y="323"/>
                    </a:moveTo>
                    <a:cubicBezTo>
                      <a:pt x="853" y="323"/>
                      <a:pt x="851" y="325"/>
                      <a:pt x="851" y="326"/>
                    </a:cubicBezTo>
                    <a:lnTo>
                      <a:pt x="854" y="323"/>
                    </a:lnTo>
                    <a:close/>
                    <a:moveTo>
                      <a:pt x="489" y="1"/>
                    </a:moveTo>
                    <a:cubicBezTo>
                      <a:pt x="407" y="1"/>
                      <a:pt x="330" y="5"/>
                      <a:pt x="254" y="15"/>
                    </a:cubicBezTo>
                    <a:cubicBezTo>
                      <a:pt x="178" y="25"/>
                      <a:pt x="104" y="44"/>
                      <a:pt x="32" y="68"/>
                    </a:cubicBezTo>
                    <a:cubicBezTo>
                      <a:pt x="8" y="77"/>
                      <a:pt x="1" y="110"/>
                      <a:pt x="9" y="131"/>
                    </a:cubicBezTo>
                    <a:cubicBezTo>
                      <a:pt x="15" y="141"/>
                      <a:pt x="24" y="151"/>
                      <a:pt x="36" y="154"/>
                    </a:cubicBezTo>
                    <a:cubicBezTo>
                      <a:pt x="42" y="157"/>
                      <a:pt x="47" y="158"/>
                      <a:pt x="53" y="158"/>
                    </a:cubicBezTo>
                    <a:cubicBezTo>
                      <a:pt x="60" y="158"/>
                      <a:pt x="66" y="156"/>
                      <a:pt x="74" y="153"/>
                    </a:cubicBezTo>
                    <a:cubicBezTo>
                      <a:pt x="79" y="151"/>
                      <a:pt x="87" y="148"/>
                      <a:pt x="92" y="147"/>
                    </a:cubicBezTo>
                    <a:lnTo>
                      <a:pt x="89" y="147"/>
                    </a:lnTo>
                    <a:cubicBezTo>
                      <a:pt x="190" y="117"/>
                      <a:pt x="293" y="101"/>
                      <a:pt x="396" y="95"/>
                    </a:cubicBezTo>
                    <a:cubicBezTo>
                      <a:pt x="417" y="95"/>
                      <a:pt x="438" y="94"/>
                      <a:pt x="459" y="94"/>
                    </a:cubicBezTo>
                    <a:cubicBezTo>
                      <a:pt x="544" y="94"/>
                      <a:pt x="629" y="101"/>
                      <a:pt x="712" y="120"/>
                    </a:cubicBezTo>
                    <a:cubicBezTo>
                      <a:pt x="709" y="120"/>
                      <a:pt x="704" y="118"/>
                      <a:pt x="701" y="118"/>
                    </a:cubicBezTo>
                    <a:lnTo>
                      <a:pt x="701" y="118"/>
                    </a:lnTo>
                    <a:cubicBezTo>
                      <a:pt x="741" y="130"/>
                      <a:pt x="782" y="141"/>
                      <a:pt x="823" y="160"/>
                    </a:cubicBezTo>
                    <a:lnTo>
                      <a:pt x="820" y="160"/>
                    </a:lnTo>
                    <a:cubicBezTo>
                      <a:pt x="838" y="168"/>
                      <a:pt x="854" y="180"/>
                      <a:pt x="870" y="191"/>
                    </a:cubicBezTo>
                    <a:cubicBezTo>
                      <a:pt x="876" y="197"/>
                      <a:pt x="881" y="203"/>
                      <a:pt x="887" y="210"/>
                    </a:cubicBezTo>
                    <a:cubicBezTo>
                      <a:pt x="890" y="216"/>
                      <a:pt x="891" y="223"/>
                      <a:pt x="896" y="227"/>
                    </a:cubicBezTo>
                    <a:cubicBezTo>
                      <a:pt x="896" y="230"/>
                      <a:pt x="896" y="231"/>
                      <a:pt x="897" y="233"/>
                    </a:cubicBezTo>
                    <a:cubicBezTo>
                      <a:pt x="897" y="240"/>
                      <a:pt x="897" y="247"/>
                      <a:pt x="896" y="254"/>
                    </a:cubicBezTo>
                    <a:cubicBezTo>
                      <a:pt x="894" y="262"/>
                      <a:pt x="890" y="269"/>
                      <a:pt x="888" y="276"/>
                    </a:cubicBezTo>
                    <a:cubicBezTo>
                      <a:pt x="877" y="295"/>
                      <a:pt x="866" y="312"/>
                      <a:pt x="851" y="327"/>
                    </a:cubicBezTo>
                    <a:cubicBezTo>
                      <a:pt x="813" y="366"/>
                      <a:pt x="770" y="396"/>
                      <a:pt x="727" y="426"/>
                    </a:cubicBezTo>
                    <a:cubicBezTo>
                      <a:pt x="679" y="456"/>
                      <a:pt x="629" y="485"/>
                      <a:pt x="576" y="511"/>
                    </a:cubicBezTo>
                    <a:cubicBezTo>
                      <a:pt x="550" y="525"/>
                      <a:pt x="538" y="555"/>
                      <a:pt x="552" y="582"/>
                    </a:cubicBezTo>
                    <a:cubicBezTo>
                      <a:pt x="561" y="600"/>
                      <a:pt x="581" y="612"/>
                      <a:pt x="601" y="612"/>
                    </a:cubicBezTo>
                    <a:cubicBezTo>
                      <a:pt x="609" y="612"/>
                      <a:pt x="616" y="611"/>
                      <a:pt x="624" y="607"/>
                    </a:cubicBezTo>
                    <a:cubicBezTo>
                      <a:pt x="709" y="561"/>
                      <a:pt x="794" y="511"/>
                      <a:pt x="870" y="449"/>
                    </a:cubicBezTo>
                    <a:cubicBezTo>
                      <a:pt x="918" y="409"/>
                      <a:pt x="961" y="362"/>
                      <a:pt x="987" y="303"/>
                    </a:cubicBezTo>
                    <a:cubicBezTo>
                      <a:pt x="996" y="283"/>
                      <a:pt x="999" y="259"/>
                      <a:pt x="999" y="237"/>
                    </a:cubicBezTo>
                    <a:cubicBezTo>
                      <a:pt x="997" y="216"/>
                      <a:pt x="992" y="194"/>
                      <a:pt x="983" y="174"/>
                    </a:cubicBezTo>
                    <a:cubicBezTo>
                      <a:pt x="974" y="154"/>
                      <a:pt x="959" y="137"/>
                      <a:pt x="941" y="123"/>
                    </a:cubicBezTo>
                    <a:cubicBezTo>
                      <a:pt x="924" y="104"/>
                      <a:pt x="903" y="91"/>
                      <a:pt x="881" y="80"/>
                    </a:cubicBezTo>
                    <a:cubicBezTo>
                      <a:pt x="833" y="53"/>
                      <a:pt x="780" y="37"/>
                      <a:pt x="725" y="25"/>
                    </a:cubicBezTo>
                    <a:cubicBezTo>
                      <a:pt x="651" y="10"/>
                      <a:pt x="575" y="2"/>
                      <a:pt x="50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667520" y="1443564"/>
                <a:ext cx="18062" cy="37263"/>
              </a:xfrm>
              <a:custGeom>
                <a:avLst/>
                <a:gdLst/>
                <a:ahLst/>
                <a:cxnLst/>
                <a:rect l="l" t="t" r="r" b="b"/>
                <a:pathLst>
                  <a:path w="571" h="1178" extrusionOk="0">
                    <a:moveTo>
                      <a:pt x="289" y="317"/>
                    </a:moveTo>
                    <a:cubicBezTo>
                      <a:pt x="289" y="318"/>
                      <a:pt x="287" y="321"/>
                      <a:pt x="287" y="321"/>
                    </a:cubicBezTo>
                    <a:cubicBezTo>
                      <a:pt x="287" y="321"/>
                      <a:pt x="287" y="318"/>
                      <a:pt x="289" y="317"/>
                    </a:cubicBezTo>
                    <a:close/>
                    <a:moveTo>
                      <a:pt x="410" y="0"/>
                    </a:moveTo>
                    <a:cubicBezTo>
                      <a:pt x="394" y="0"/>
                      <a:pt x="381" y="9"/>
                      <a:pt x="370" y="22"/>
                    </a:cubicBezTo>
                    <a:cubicBezTo>
                      <a:pt x="340" y="56"/>
                      <a:pt x="313" y="92"/>
                      <a:pt x="289" y="128"/>
                    </a:cubicBezTo>
                    <a:cubicBezTo>
                      <a:pt x="262" y="165"/>
                      <a:pt x="239" y="207"/>
                      <a:pt x="216" y="245"/>
                    </a:cubicBezTo>
                    <a:cubicBezTo>
                      <a:pt x="166" y="333"/>
                      <a:pt x="127" y="426"/>
                      <a:pt x="96" y="523"/>
                    </a:cubicBezTo>
                    <a:cubicBezTo>
                      <a:pt x="63" y="619"/>
                      <a:pt x="40" y="719"/>
                      <a:pt x="24" y="820"/>
                    </a:cubicBezTo>
                    <a:cubicBezTo>
                      <a:pt x="8" y="920"/>
                      <a:pt x="1" y="1024"/>
                      <a:pt x="2" y="1126"/>
                    </a:cubicBezTo>
                    <a:cubicBezTo>
                      <a:pt x="2" y="1139"/>
                      <a:pt x="4" y="1152"/>
                      <a:pt x="12" y="1162"/>
                    </a:cubicBezTo>
                    <a:cubicBezTo>
                      <a:pt x="22" y="1170"/>
                      <a:pt x="33" y="1176"/>
                      <a:pt x="45" y="1178"/>
                    </a:cubicBezTo>
                    <a:cubicBezTo>
                      <a:pt x="47" y="1178"/>
                      <a:pt x="48" y="1178"/>
                      <a:pt x="50" y="1178"/>
                    </a:cubicBezTo>
                    <a:cubicBezTo>
                      <a:pt x="72" y="1178"/>
                      <a:pt x="97" y="1159"/>
                      <a:pt x="97" y="1135"/>
                    </a:cubicBezTo>
                    <a:cubicBezTo>
                      <a:pt x="97" y="1070"/>
                      <a:pt x="98" y="1006"/>
                      <a:pt x="104" y="941"/>
                    </a:cubicBezTo>
                    <a:cubicBezTo>
                      <a:pt x="111" y="864"/>
                      <a:pt x="126" y="789"/>
                      <a:pt x="141" y="715"/>
                    </a:cubicBezTo>
                    <a:lnTo>
                      <a:pt x="141" y="716"/>
                    </a:lnTo>
                    <a:cubicBezTo>
                      <a:pt x="157" y="653"/>
                      <a:pt x="176" y="590"/>
                      <a:pt x="197" y="530"/>
                    </a:cubicBezTo>
                    <a:cubicBezTo>
                      <a:pt x="222" y="459"/>
                      <a:pt x="253" y="390"/>
                      <a:pt x="286" y="324"/>
                    </a:cubicBezTo>
                    <a:lnTo>
                      <a:pt x="286" y="324"/>
                    </a:lnTo>
                    <a:cubicBezTo>
                      <a:pt x="285" y="326"/>
                      <a:pt x="285" y="327"/>
                      <a:pt x="283" y="330"/>
                    </a:cubicBezTo>
                    <a:cubicBezTo>
                      <a:pt x="285" y="326"/>
                      <a:pt x="286" y="323"/>
                      <a:pt x="289" y="321"/>
                    </a:cubicBezTo>
                    <a:lnTo>
                      <a:pt x="289" y="318"/>
                    </a:lnTo>
                    <a:cubicBezTo>
                      <a:pt x="310" y="281"/>
                      <a:pt x="332" y="245"/>
                      <a:pt x="355" y="210"/>
                    </a:cubicBezTo>
                    <a:cubicBezTo>
                      <a:pt x="368" y="190"/>
                      <a:pt x="382" y="171"/>
                      <a:pt x="398" y="152"/>
                    </a:cubicBezTo>
                    <a:cubicBezTo>
                      <a:pt x="400" y="164"/>
                      <a:pt x="405" y="174"/>
                      <a:pt x="408" y="182"/>
                    </a:cubicBezTo>
                    <a:cubicBezTo>
                      <a:pt x="422" y="232"/>
                      <a:pt x="435" y="281"/>
                      <a:pt x="443" y="333"/>
                    </a:cubicBezTo>
                    <a:cubicBezTo>
                      <a:pt x="453" y="386"/>
                      <a:pt x="456" y="439"/>
                      <a:pt x="461" y="493"/>
                    </a:cubicBezTo>
                    <a:lnTo>
                      <a:pt x="461" y="490"/>
                    </a:lnTo>
                    <a:lnTo>
                      <a:pt x="461" y="490"/>
                    </a:lnTo>
                    <a:cubicBezTo>
                      <a:pt x="465" y="659"/>
                      <a:pt x="455" y="825"/>
                      <a:pt x="443" y="994"/>
                    </a:cubicBezTo>
                    <a:cubicBezTo>
                      <a:pt x="442" y="1020"/>
                      <a:pt x="462" y="1046"/>
                      <a:pt x="489" y="1047"/>
                    </a:cubicBezTo>
                    <a:cubicBezTo>
                      <a:pt x="491" y="1048"/>
                      <a:pt x="494" y="1048"/>
                      <a:pt x="496" y="1048"/>
                    </a:cubicBezTo>
                    <a:cubicBezTo>
                      <a:pt x="520" y="1048"/>
                      <a:pt x="542" y="1028"/>
                      <a:pt x="544" y="1003"/>
                    </a:cubicBezTo>
                    <a:cubicBezTo>
                      <a:pt x="557" y="831"/>
                      <a:pt x="571" y="659"/>
                      <a:pt x="564" y="487"/>
                    </a:cubicBezTo>
                    <a:cubicBezTo>
                      <a:pt x="561" y="409"/>
                      <a:pt x="551" y="330"/>
                      <a:pt x="535" y="253"/>
                    </a:cubicBezTo>
                    <a:cubicBezTo>
                      <a:pt x="519" y="175"/>
                      <a:pt x="494" y="102"/>
                      <a:pt x="461" y="31"/>
                    </a:cubicBezTo>
                    <a:cubicBezTo>
                      <a:pt x="453" y="15"/>
                      <a:pt x="436" y="2"/>
                      <a:pt x="418" y="1"/>
                    </a:cubicBezTo>
                    <a:lnTo>
                      <a:pt x="413" y="1"/>
                    </a:lnTo>
                    <a:cubicBezTo>
                      <a:pt x="412" y="0"/>
                      <a:pt x="411" y="0"/>
                      <a:pt x="41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8695071" y="1483453"/>
                <a:ext cx="25749" cy="16544"/>
              </a:xfrm>
              <a:custGeom>
                <a:avLst/>
                <a:gdLst/>
                <a:ahLst/>
                <a:cxnLst/>
                <a:rect l="l" t="t" r="r" b="b"/>
                <a:pathLst>
                  <a:path w="814" h="523" extrusionOk="0">
                    <a:moveTo>
                      <a:pt x="681" y="137"/>
                    </a:moveTo>
                    <a:cubicBezTo>
                      <a:pt x="681" y="138"/>
                      <a:pt x="684" y="141"/>
                      <a:pt x="684" y="141"/>
                    </a:cubicBezTo>
                    <a:cubicBezTo>
                      <a:pt x="681" y="141"/>
                      <a:pt x="681" y="138"/>
                      <a:pt x="681" y="137"/>
                    </a:cubicBezTo>
                    <a:close/>
                    <a:moveTo>
                      <a:pt x="617" y="325"/>
                    </a:moveTo>
                    <a:cubicBezTo>
                      <a:pt x="616" y="326"/>
                      <a:pt x="615" y="327"/>
                      <a:pt x="615" y="329"/>
                    </a:cubicBezTo>
                    <a:cubicBezTo>
                      <a:pt x="616" y="328"/>
                      <a:pt x="616" y="326"/>
                      <a:pt x="617" y="325"/>
                    </a:cubicBezTo>
                    <a:close/>
                    <a:moveTo>
                      <a:pt x="166" y="411"/>
                    </a:moveTo>
                    <a:cubicBezTo>
                      <a:pt x="164" y="413"/>
                      <a:pt x="163" y="415"/>
                      <a:pt x="161" y="416"/>
                    </a:cubicBezTo>
                    <a:cubicBezTo>
                      <a:pt x="163" y="415"/>
                      <a:pt x="164" y="413"/>
                      <a:pt x="166" y="411"/>
                    </a:cubicBezTo>
                    <a:close/>
                    <a:moveTo>
                      <a:pt x="664" y="1"/>
                    </a:moveTo>
                    <a:cubicBezTo>
                      <a:pt x="643" y="2"/>
                      <a:pt x="626" y="7"/>
                      <a:pt x="608" y="10"/>
                    </a:cubicBezTo>
                    <a:cubicBezTo>
                      <a:pt x="586" y="14"/>
                      <a:pt x="566" y="22"/>
                      <a:pt x="545" y="28"/>
                    </a:cubicBezTo>
                    <a:cubicBezTo>
                      <a:pt x="516" y="37"/>
                      <a:pt x="492" y="51"/>
                      <a:pt x="465" y="64"/>
                    </a:cubicBezTo>
                    <a:cubicBezTo>
                      <a:pt x="409" y="91"/>
                      <a:pt x="357" y="124"/>
                      <a:pt x="307" y="160"/>
                    </a:cubicBezTo>
                    <a:cubicBezTo>
                      <a:pt x="197" y="239"/>
                      <a:pt x="92" y="336"/>
                      <a:pt x="15" y="446"/>
                    </a:cubicBezTo>
                    <a:cubicBezTo>
                      <a:pt x="1" y="468"/>
                      <a:pt x="5" y="499"/>
                      <a:pt x="26" y="514"/>
                    </a:cubicBezTo>
                    <a:cubicBezTo>
                      <a:pt x="35" y="520"/>
                      <a:pt x="44" y="523"/>
                      <a:pt x="53" y="523"/>
                    </a:cubicBezTo>
                    <a:cubicBezTo>
                      <a:pt x="68" y="523"/>
                      <a:pt x="83" y="515"/>
                      <a:pt x="92" y="502"/>
                    </a:cubicBezTo>
                    <a:cubicBezTo>
                      <a:pt x="115" y="471"/>
                      <a:pt x="141" y="438"/>
                      <a:pt x="170" y="408"/>
                    </a:cubicBezTo>
                    <a:lnTo>
                      <a:pt x="170" y="408"/>
                    </a:lnTo>
                    <a:cubicBezTo>
                      <a:pt x="169" y="408"/>
                      <a:pt x="168" y="408"/>
                      <a:pt x="168" y="409"/>
                    </a:cubicBezTo>
                    <a:lnTo>
                      <a:pt x="168" y="409"/>
                    </a:lnTo>
                    <a:cubicBezTo>
                      <a:pt x="235" y="339"/>
                      <a:pt x="311" y="275"/>
                      <a:pt x="394" y="222"/>
                    </a:cubicBezTo>
                    <a:cubicBezTo>
                      <a:pt x="452" y="186"/>
                      <a:pt x="513" y="153"/>
                      <a:pt x="578" y="134"/>
                    </a:cubicBezTo>
                    <a:cubicBezTo>
                      <a:pt x="599" y="128"/>
                      <a:pt x="622" y="123"/>
                      <a:pt x="645" y="121"/>
                    </a:cubicBezTo>
                    <a:cubicBezTo>
                      <a:pt x="652" y="121"/>
                      <a:pt x="658" y="121"/>
                      <a:pt x="665" y="123"/>
                    </a:cubicBezTo>
                    <a:cubicBezTo>
                      <a:pt x="669" y="124"/>
                      <a:pt x="672" y="124"/>
                      <a:pt x="676" y="127"/>
                    </a:cubicBezTo>
                    <a:cubicBezTo>
                      <a:pt x="676" y="128"/>
                      <a:pt x="678" y="128"/>
                      <a:pt x="678" y="130"/>
                    </a:cubicBezTo>
                    <a:cubicBezTo>
                      <a:pt x="679" y="133"/>
                      <a:pt x="679" y="137"/>
                      <a:pt x="679" y="143"/>
                    </a:cubicBezTo>
                    <a:cubicBezTo>
                      <a:pt x="679" y="154"/>
                      <a:pt x="678" y="167"/>
                      <a:pt x="676" y="179"/>
                    </a:cubicBezTo>
                    <a:cubicBezTo>
                      <a:pt x="662" y="229"/>
                      <a:pt x="642" y="278"/>
                      <a:pt x="617" y="325"/>
                    </a:cubicBezTo>
                    <a:lnTo>
                      <a:pt x="617" y="325"/>
                    </a:lnTo>
                    <a:cubicBezTo>
                      <a:pt x="617" y="324"/>
                      <a:pt x="618" y="324"/>
                      <a:pt x="618" y="323"/>
                    </a:cubicBezTo>
                    <a:lnTo>
                      <a:pt x="618" y="323"/>
                    </a:lnTo>
                    <a:cubicBezTo>
                      <a:pt x="606" y="346"/>
                      <a:pt x="593" y="369"/>
                      <a:pt x="580" y="390"/>
                    </a:cubicBezTo>
                    <a:cubicBezTo>
                      <a:pt x="572" y="408"/>
                      <a:pt x="566" y="423"/>
                      <a:pt x="570" y="441"/>
                    </a:cubicBezTo>
                    <a:cubicBezTo>
                      <a:pt x="573" y="459"/>
                      <a:pt x="583" y="474"/>
                      <a:pt x="598" y="485"/>
                    </a:cubicBezTo>
                    <a:cubicBezTo>
                      <a:pt x="609" y="492"/>
                      <a:pt x="622" y="497"/>
                      <a:pt x="635" y="497"/>
                    </a:cubicBezTo>
                    <a:cubicBezTo>
                      <a:pt x="640" y="497"/>
                      <a:pt x="644" y="496"/>
                      <a:pt x="649" y="495"/>
                    </a:cubicBezTo>
                    <a:cubicBezTo>
                      <a:pt x="665" y="492"/>
                      <a:pt x="685" y="482"/>
                      <a:pt x="692" y="466"/>
                    </a:cubicBezTo>
                    <a:cubicBezTo>
                      <a:pt x="731" y="395"/>
                      <a:pt x="770" y="323"/>
                      <a:pt x="792" y="244"/>
                    </a:cubicBezTo>
                    <a:cubicBezTo>
                      <a:pt x="807" y="200"/>
                      <a:pt x="814" y="147"/>
                      <a:pt x="801" y="101"/>
                    </a:cubicBezTo>
                    <a:cubicBezTo>
                      <a:pt x="795" y="81"/>
                      <a:pt x="787" y="67"/>
                      <a:pt x="777" y="51"/>
                    </a:cubicBezTo>
                    <a:cubicBezTo>
                      <a:pt x="764" y="32"/>
                      <a:pt x="744" y="24"/>
                      <a:pt x="727" y="14"/>
                    </a:cubicBezTo>
                    <a:cubicBezTo>
                      <a:pt x="712" y="7"/>
                      <a:pt x="694" y="4"/>
                      <a:pt x="678" y="2"/>
                    </a:cubicBezTo>
                    <a:cubicBezTo>
                      <a:pt x="672" y="2"/>
                      <a:pt x="669" y="2"/>
                      <a:pt x="66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8541432" y="1483295"/>
                <a:ext cx="14203" cy="21447"/>
              </a:xfrm>
              <a:custGeom>
                <a:avLst/>
                <a:gdLst/>
                <a:ahLst/>
                <a:cxnLst/>
                <a:rect l="l" t="t" r="r" b="b"/>
                <a:pathLst>
                  <a:path w="449" h="678" extrusionOk="0">
                    <a:moveTo>
                      <a:pt x="339" y="304"/>
                    </a:moveTo>
                    <a:cubicBezTo>
                      <a:pt x="339" y="305"/>
                      <a:pt x="340" y="307"/>
                      <a:pt x="340" y="307"/>
                    </a:cubicBezTo>
                    <a:cubicBezTo>
                      <a:pt x="340" y="305"/>
                      <a:pt x="340" y="304"/>
                      <a:pt x="339" y="304"/>
                    </a:cubicBezTo>
                    <a:close/>
                    <a:moveTo>
                      <a:pt x="69" y="0"/>
                    </a:moveTo>
                    <a:cubicBezTo>
                      <a:pt x="56" y="6"/>
                      <a:pt x="45" y="10"/>
                      <a:pt x="36" y="19"/>
                    </a:cubicBezTo>
                    <a:cubicBezTo>
                      <a:pt x="25" y="27"/>
                      <a:pt x="22" y="39"/>
                      <a:pt x="21" y="50"/>
                    </a:cubicBezTo>
                    <a:cubicBezTo>
                      <a:pt x="15" y="72"/>
                      <a:pt x="11" y="92"/>
                      <a:pt x="8" y="113"/>
                    </a:cubicBezTo>
                    <a:cubicBezTo>
                      <a:pt x="2" y="143"/>
                      <a:pt x="2" y="176"/>
                      <a:pt x="2" y="206"/>
                    </a:cubicBezTo>
                    <a:cubicBezTo>
                      <a:pt x="1" y="264"/>
                      <a:pt x="9" y="320"/>
                      <a:pt x="22" y="375"/>
                    </a:cubicBezTo>
                    <a:cubicBezTo>
                      <a:pt x="31" y="420"/>
                      <a:pt x="49" y="464"/>
                      <a:pt x="65" y="507"/>
                    </a:cubicBezTo>
                    <a:cubicBezTo>
                      <a:pt x="87" y="562"/>
                      <a:pt x="118" y="612"/>
                      <a:pt x="150" y="662"/>
                    </a:cubicBezTo>
                    <a:cubicBezTo>
                      <a:pt x="157" y="670"/>
                      <a:pt x="171" y="678"/>
                      <a:pt x="181" y="678"/>
                    </a:cubicBezTo>
                    <a:cubicBezTo>
                      <a:pt x="183" y="678"/>
                      <a:pt x="185" y="678"/>
                      <a:pt x="187" y="678"/>
                    </a:cubicBezTo>
                    <a:cubicBezTo>
                      <a:pt x="198" y="678"/>
                      <a:pt x="208" y="675"/>
                      <a:pt x="217" y="666"/>
                    </a:cubicBezTo>
                    <a:cubicBezTo>
                      <a:pt x="225" y="657"/>
                      <a:pt x="233" y="647"/>
                      <a:pt x="233" y="635"/>
                    </a:cubicBezTo>
                    <a:cubicBezTo>
                      <a:pt x="235" y="620"/>
                      <a:pt x="230" y="612"/>
                      <a:pt x="223" y="599"/>
                    </a:cubicBezTo>
                    <a:cubicBezTo>
                      <a:pt x="217" y="592"/>
                      <a:pt x="211" y="584"/>
                      <a:pt x="208" y="576"/>
                    </a:cubicBezTo>
                    <a:cubicBezTo>
                      <a:pt x="193" y="549"/>
                      <a:pt x="178" y="521"/>
                      <a:pt x="164" y="493"/>
                    </a:cubicBezTo>
                    <a:cubicBezTo>
                      <a:pt x="151" y="468"/>
                      <a:pt x="140" y="441"/>
                      <a:pt x="131" y="413"/>
                    </a:cubicBezTo>
                    <a:cubicBezTo>
                      <a:pt x="122" y="383"/>
                      <a:pt x="114" y="354"/>
                      <a:pt x="108" y="322"/>
                    </a:cubicBezTo>
                    <a:cubicBezTo>
                      <a:pt x="101" y="292"/>
                      <a:pt x="99" y="261"/>
                      <a:pt x="97" y="228"/>
                    </a:cubicBezTo>
                    <a:cubicBezTo>
                      <a:pt x="97" y="201"/>
                      <a:pt x="97" y="175"/>
                      <a:pt x="99" y="146"/>
                    </a:cubicBezTo>
                    <a:cubicBezTo>
                      <a:pt x="101" y="132"/>
                      <a:pt x="102" y="115"/>
                      <a:pt x="104" y="100"/>
                    </a:cubicBezTo>
                    <a:cubicBezTo>
                      <a:pt x="130" y="108"/>
                      <a:pt x="151" y="115"/>
                      <a:pt x="174" y="126"/>
                    </a:cubicBezTo>
                    <a:lnTo>
                      <a:pt x="164" y="121"/>
                    </a:lnTo>
                    <a:lnTo>
                      <a:pt x="164" y="121"/>
                    </a:lnTo>
                    <a:cubicBezTo>
                      <a:pt x="178" y="128"/>
                      <a:pt x="193" y="136"/>
                      <a:pt x="204" y="146"/>
                    </a:cubicBezTo>
                    <a:cubicBezTo>
                      <a:pt x="217" y="155"/>
                      <a:pt x="227" y="164"/>
                      <a:pt x="240" y="175"/>
                    </a:cubicBezTo>
                    <a:cubicBezTo>
                      <a:pt x="256" y="191"/>
                      <a:pt x="271" y="205"/>
                      <a:pt x="286" y="221"/>
                    </a:cubicBezTo>
                    <a:cubicBezTo>
                      <a:pt x="309" y="248"/>
                      <a:pt x="327" y="278"/>
                      <a:pt x="347" y="307"/>
                    </a:cubicBezTo>
                    <a:cubicBezTo>
                      <a:pt x="351" y="312"/>
                      <a:pt x="353" y="315"/>
                      <a:pt x="357" y="321"/>
                    </a:cubicBezTo>
                    <a:cubicBezTo>
                      <a:pt x="363" y="332"/>
                      <a:pt x="370" y="341"/>
                      <a:pt x="383" y="347"/>
                    </a:cubicBezTo>
                    <a:cubicBezTo>
                      <a:pt x="388" y="348"/>
                      <a:pt x="393" y="349"/>
                      <a:pt x="398" y="349"/>
                    </a:cubicBezTo>
                    <a:cubicBezTo>
                      <a:pt x="406" y="349"/>
                      <a:pt x="413" y="347"/>
                      <a:pt x="419" y="344"/>
                    </a:cubicBezTo>
                    <a:cubicBezTo>
                      <a:pt x="430" y="340"/>
                      <a:pt x="439" y="330"/>
                      <a:pt x="445" y="318"/>
                    </a:cubicBezTo>
                    <a:cubicBezTo>
                      <a:pt x="447" y="307"/>
                      <a:pt x="449" y="291"/>
                      <a:pt x="442" y="279"/>
                    </a:cubicBezTo>
                    <a:cubicBezTo>
                      <a:pt x="402" y="215"/>
                      <a:pt x="359" y="148"/>
                      <a:pt x="298" y="98"/>
                    </a:cubicBezTo>
                    <a:cubicBezTo>
                      <a:pt x="273" y="75"/>
                      <a:pt x="244" y="53"/>
                      <a:pt x="210" y="39"/>
                    </a:cubicBezTo>
                    <a:cubicBezTo>
                      <a:pt x="187" y="27"/>
                      <a:pt x="165" y="20"/>
                      <a:pt x="140" y="13"/>
                    </a:cubicBezTo>
                    <a:cubicBezTo>
                      <a:pt x="118" y="6"/>
                      <a:pt x="95" y="5"/>
                      <a:pt x="7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497147" y="1512175"/>
                <a:ext cx="14298" cy="21858"/>
              </a:xfrm>
              <a:custGeom>
                <a:avLst/>
                <a:gdLst/>
                <a:ahLst/>
                <a:cxnLst/>
                <a:rect l="l" t="t" r="r" b="b"/>
                <a:pathLst>
                  <a:path w="452" h="691" extrusionOk="0">
                    <a:moveTo>
                      <a:pt x="204" y="476"/>
                    </a:moveTo>
                    <a:cubicBezTo>
                      <a:pt x="204" y="479"/>
                      <a:pt x="205" y="481"/>
                      <a:pt x="205" y="482"/>
                    </a:cubicBezTo>
                    <a:cubicBezTo>
                      <a:pt x="205" y="479"/>
                      <a:pt x="204" y="479"/>
                      <a:pt x="204" y="476"/>
                    </a:cubicBezTo>
                    <a:close/>
                    <a:moveTo>
                      <a:pt x="138" y="0"/>
                    </a:moveTo>
                    <a:cubicBezTo>
                      <a:pt x="136" y="0"/>
                      <a:pt x="133" y="1"/>
                      <a:pt x="129" y="1"/>
                    </a:cubicBezTo>
                    <a:cubicBezTo>
                      <a:pt x="108" y="4"/>
                      <a:pt x="89" y="21"/>
                      <a:pt x="80" y="42"/>
                    </a:cubicBezTo>
                    <a:cubicBezTo>
                      <a:pt x="0" y="238"/>
                      <a:pt x="35" y="465"/>
                      <a:pt x="128" y="652"/>
                    </a:cubicBezTo>
                    <a:cubicBezTo>
                      <a:pt x="141" y="675"/>
                      <a:pt x="165" y="691"/>
                      <a:pt x="191" y="691"/>
                    </a:cubicBezTo>
                    <a:cubicBezTo>
                      <a:pt x="200" y="691"/>
                      <a:pt x="210" y="688"/>
                      <a:pt x="219" y="684"/>
                    </a:cubicBezTo>
                    <a:cubicBezTo>
                      <a:pt x="251" y="668"/>
                      <a:pt x="269" y="627"/>
                      <a:pt x="251" y="594"/>
                    </a:cubicBezTo>
                    <a:cubicBezTo>
                      <a:pt x="234" y="558"/>
                      <a:pt x="219" y="523"/>
                      <a:pt x="205" y="486"/>
                    </a:cubicBezTo>
                    <a:cubicBezTo>
                      <a:pt x="195" y="459"/>
                      <a:pt x="188" y="430"/>
                      <a:pt x="182" y="402"/>
                    </a:cubicBezTo>
                    <a:cubicBezTo>
                      <a:pt x="172" y="364"/>
                      <a:pt x="171" y="324"/>
                      <a:pt x="169" y="287"/>
                    </a:cubicBezTo>
                    <a:cubicBezTo>
                      <a:pt x="169" y="253"/>
                      <a:pt x="171" y="218"/>
                      <a:pt x="176" y="186"/>
                    </a:cubicBezTo>
                    <a:cubicBezTo>
                      <a:pt x="202" y="214"/>
                      <a:pt x="227" y="246"/>
                      <a:pt x="249" y="279"/>
                    </a:cubicBezTo>
                    <a:cubicBezTo>
                      <a:pt x="284" y="333"/>
                      <a:pt x="310" y="393"/>
                      <a:pt x="335" y="453"/>
                    </a:cubicBezTo>
                    <a:cubicBezTo>
                      <a:pt x="345" y="475"/>
                      <a:pt x="367" y="487"/>
                      <a:pt x="389" y="487"/>
                    </a:cubicBezTo>
                    <a:cubicBezTo>
                      <a:pt x="397" y="487"/>
                      <a:pt x="405" y="485"/>
                      <a:pt x="413" y="482"/>
                    </a:cubicBezTo>
                    <a:cubicBezTo>
                      <a:pt x="443" y="468"/>
                      <a:pt x="451" y="433"/>
                      <a:pt x="438" y="405"/>
                    </a:cubicBezTo>
                    <a:cubicBezTo>
                      <a:pt x="410" y="330"/>
                      <a:pt x="378" y="259"/>
                      <a:pt x="334" y="190"/>
                    </a:cubicBezTo>
                    <a:cubicBezTo>
                      <a:pt x="315" y="161"/>
                      <a:pt x="294" y="135"/>
                      <a:pt x="272" y="107"/>
                    </a:cubicBezTo>
                    <a:cubicBezTo>
                      <a:pt x="244" y="72"/>
                      <a:pt x="208" y="42"/>
                      <a:pt x="176" y="11"/>
                    </a:cubicBezTo>
                    <a:cubicBezTo>
                      <a:pt x="166" y="4"/>
                      <a:pt x="152" y="1"/>
                      <a:pt x="141" y="1"/>
                    </a:cubicBezTo>
                    <a:cubicBezTo>
                      <a:pt x="140" y="0"/>
                      <a:pt x="139" y="0"/>
                      <a:pt x="138"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708832" y="1553677"/>
                <a:ext cx="39889" cy="39477"/>
              </a:xfrm>
              <a:custGeom>
                <a:avLst/>
                <a:gdLst/>
                <a:ahLst/>
                <a:cxnLst/>
                <a:rect l="l" t="t" r="r" b="b"/>
                <a:pathLst>
                  <a:path w="1261" h="1248" extrusionOk="0">
                    <a:moveTo>
                      <a:pt x="884" y="154"/>
                    </a:moveTo>
                    <a:cubicBezTo>
                      <a:pt x="886" y="154"/>
                      <a:pt x="887" y="155"/>
                      <a:pt x="889" y="155"/>
                    </a:cubicBezTo>
                    <a:cubicBezTo>
                      <a:pt x="888" y="155"/>
                      <a:pt x="886" y="155"/>
                      <a:pt x="884" y="154"/>
                    </a:cubicBezTo>
                    <a:close/>
                    <a:moveTo>
                      <a:pt x="1054" y="214"/>
                    </a:moveTo>
                    <a:lnTo>
                      <a:pt x="1054" y="214"/>
                    </a:lnTo>
                    <a:cubicBezTo>
                      <a:pt x="1057" y="216"/>
                      <a:pt x="1061" y="218"/>
                      <a:pt x="1065" y="219"/>
                    </a:cubicBezTo>
                    <a:lnTo>
                      <a:pt x="1054" y="214"/>
                    </a:lnTo>
                    <a:close/>
                    <a:moveTo>
                      <a:pt x="43" y="0"/>
                    </a:moveTo>
                    <a:cubicBezTo>
                      <a:pt x="21" y="0"/>
                      <a:pt x="5" y="18"/>
                      <a:pt x="2" y="40"/>
                    </a:cubicBezTo>
                    <a:cubicBezTo>
                      <a:pt x="1" y="65"/>
                      <a:pt x="21" y="88"/>
                      <a:pt x="45" y="92"/>
                    </a:cubicBezTo>
                    <a:cubicBezTo>
                      <a:pt x="324" y="120"/>
                      <a:pt x="603" y="94"/>
                      <a:pt x="877" y="153"/>
                    </a:cubicBezTo>
                    <a:lnTo>
                      <a:pt x="877" y="153"/>
                    </a:lnTo>
                    <a:cubicBezTo>
                      <a:pt x="940" y="169"/>
                      <a:pt x="996" y="186"/>
                      <a:pt x="1053" y="214"/>
                    </a:cubicBezTo>
                    <a:lnTo>
                      <a:pt x="1053" y="214"/>
                    </a:lnTo>
                    <a:cubicBezTo>
                      <a:pt x="1081" y="228"/>
                      <a:pt x="1105" y="244"/>
                      <a:pt x="1131" y="261"/>
                    </a:cubicBezTo>
                    <a:cubicBezTo>
                      <a:pt x="1118" y="278"/>
                      <a:pt x="1108" y="292"/>
                      <a:pt x="1092" y="308"/>
                    </a:cubicBezTo>
                    <a:lnTo>
                      <a:pt x="1099" y="301"/>
                    </a:lnTo>
                    <a:lnTo>
                      <a:pt x="1099" y="301"/>
                    </a:lnTo>
                    <a:cubicBezTo>
                      <a:pt x="1096" y="304"/>
                      <a:pt x="1092" y="308"/>
                      <a:pt x="1091" y="311"/>
                    </a:cubicBezTo>
                    <a:cubicBezTo>
                      <a:pt x="1068" y="335"/>
                      <a:pt x="1045" y="357"/>
                      <a:pt x="1019" y="378"/>
                    </a:cubicBezTo>
                    <a:cubicBezTo>
                      <a:pt x="992" y="401"/>
                      <a:pt x="960" y="423"/>
                      <a:pt x="930" y="443"/>
                    </a:cubicBezTo>
                    <a:cubicBezTo>
                      <a:pt x="851" y="489"/>
                      <a:pt x="768" y="524"/>
                      <a:pt x="682" y="553"/>
                    </a:cubicBezTo>
                    <a:cubicBezTo>
                      <a:pt x="687" y="552"/>
                      <a:pt x="691" y="550"/>
                      <a:pt x="697" y="550"/>
                    </a:cubicBezTo>
                    <a:cubicBezTo>
                      <a:pt x="661" y="560"/>
                      <a:pt x="625" y="572"/>
                      <a:pt x="588" y="580"/>
                    </a:cubicBezTo>
                    <a:cubicBezTo>
                      <a:pt x="561" y="586"/>
                      <a:pt x="539" y="608"/>
                      <a:pt x="538" y="636"/>
                    </a:cubicBezTo>
                    <a:cubicBezTo>
                      <a:pt x="534" y="665"/>
                      <a:pt x="552" y="688"/>
                      <a:pt x="578" y="701"/>
                    </a:cubicBezTo>
                    <a:cubicBezTo>
                      <a:pt x="631" y="725"/>
                      <a:pt x="685" y="748"/>
                      <a:pt x="737" y="775"/>
                    </a:cubicBezTo>
                    <a:cubicBezTo>
                      <a:pt x="799" y="810"/>
                      <a:pt x="859" y="852"/>
                      <a:pt x="914" y="899"/>
                    </a:cubicBezTo>
                    <a:lnTo>
                      <a:pt x="914" y="899"/>
                    </a:lnTo>
                    <a:cubicBezTo>
                      <a:pt x="913" y="899"/>
                      <a:pt x="913" y="898"/>
                      <a:pt x="913" y="898"/>
                    </a:cubicBezTo>
                    <a:lnTo>
                      <a:pt x="913" y="898"/>
                    </a:lnTo>
                    <a:cubicBezTo>
                      <a:pt x="913" y="898"/>
                      <a:pt x="913" y="899"/>
                      <a:pt x="914" y="899"/>
                    </a:cubicBezTo>
                    <a:lnTo>
                      <a:pt x="914" y="899"/>
                    </a:lnTo>
                    <a:cubicBezTo>
                      <a:pt x="914" y="899"/>
                      <a:pt x="914" y="899"/>
                      <a:pt x="914" y="899"/>
                    </a:cubicBezTo>
                    <a:lnTo>
                      <a:pt x="914" y="899"/>
                    </a:lnTo>
                    <a:cubicBezTo>
                      <a:pt x="914" y="899"/>
                      <a:pt x="914" y="899"/>
                      <a:pt x="914" y="899"/>
                    </a:cubicBezTo>
                    <a:lnTo>
                      <a:pt x="914" y="899"/>
                    </a:lnTo>
                    <a:cubicBezTo>
                      <a:pt x="914" y="899"/>
                      <a:pt x="914" y="899"/>
                      <a:pt x="914" y="899"/>
                    </a:cubicBezTo>
                    <a:lnTo>
                      <a:pt x="914" y="899"/>
                    </a:lnTo>
                    <a:cubicBezTo>
                      <a:pt x="914" y="899"/>
                      <a:pt x="915" y="900"/>
                      <a:pt x="916" y="901"/>
                    </a:cubicBezTo>
                    <a:lnTo>
                      <a:pt x="916" y="901"/>
                    </a:lnTo>
                    <a:cubicBezTo>
                      <a:pt x="915" y="900"/>
                      <a:pt x="915" y="900"/>
                      <a:pt x="914" y="899"/>
                    </a:cubicBezTo>
                    <a:lnTo>
                      <a:pt x="914" y="899"/>
                    </a:lnTo>
                    <a:cubicBezTo>
                      <a:pt x="941" y="925"/>
                      <a:pt x="963" y="952"/>
                      <a:pt x="987" y="981"/>
                    </a:cubicBezTo>
                    <a:cubicBezTo>
                      <a:pt x="996" y="996"/>
                      <a:pt x="1003" y="1011"/>
                      <a:pt x="1010" y="1027"/>
                    </a:cubicBezTo>
                    <a:cubicBezTo>
                      <a:pt x="1012" y="1033"/>
                      <a:pt x="1013" y="1040"/>
                      <a:pt x="1013" y="1046"/>
                    </a:cubicBezTo>
                    <a:cubicBezTo>
                      <a:pt x="1013" y="1049"/>
                      <a:pt x="1013" y="1053"/>
                      <a:pt x="1012" y="1056"/>
                    </a:cubicBezTo>
                    <a:cubicBezTo>
                      <a:pt x="1010" y="1059"/>
                      <a:pt x="1009" y="1060"/>
                      <a:pt x="1007" y="1063"/>
                    </a:cubicBezTo>
                    <a:cubicBezTo>
                      <a:pt x="1003" y="1066"/>
                      <a:pt x="1002" y="1067"/>
                      <a:pt x="997" y="1070"/>
                    </a:cubicBezTo>
                    <a:cubicBezTo>
                      <a:pt x="990" y="1074"/>
                      <a:pt x="982" y="1077"/>
                      <a:pt x="973" y="1081"/>
                    </a:cubicBezTo>
                    <a:cubicBezTo>
                      <a:pt x="946" y="1089"/>
                      <a:pt x="922" y="1091"/>
                      <a:pt x="893" y="1094"/>
                    </a:cubicBezTo>
                    <a:cubicBezTo>
                      <a:pt x="888" y="1094"/>
                      <a:pt x="884" y="1094"/>
                      <a:pt x="879" y="1094"/>
                    </a:cubicBezTo>
                    <a:cubicBezTo>
                      <a:pt x="785" y="1094"/>
                      <a:pt x="691" y="1081"/>
                      <a:pt x="601" y="1061"/>
                    </a:cubicBezTo>
                    <a:cubicBezTo>
                      <a:pt x="598" y="1061"/>
                      <a:pt x="596" y="1061"/>
                      <a:pt x="593" y="1061"/>
                    </a:cubicBezTo>
                    <a:cubicBezTo>
                      <a:pt x="575" y="1061"/>
                      <a:pt x="556" y="1069"/>
                      <a:pt x="544" y="1080"/>
                    </a:cubicBezTo>
                    <a:cubicBezTo>
                      <a:pt x="528" y="1094"/>
                      <a:pt x="518" y="1112"/>
                      <a:pt x="516" y="1133"/>
                    </a:cubicBezTo>
                    <a:cubicBezTo>
                      <a:pt x="515" y="1154"/>
                      <a:pt x="521" y="1175"/>
                      <a:pt x="535" y="1190"/>
                    </a:cubicBezTo>
                    <a:cubicBezTo>
                      <a:pt x="548" y="1206"/>
                      <a:pt x="566" y="1213"/>
                      <a:pt x="588" y="1217"/>
                    </a:cubicBezTo>
                    <a:cubicBezTo>
                      <a:pt x="675" y="1233"/>
                      <a:pt x="763" y="1246"/>
                      <a:pt x="853" y="1248"/>
                    </a:cubicBezTo>
                    <a:cubicBezTo>
                      <a:pt x="912" y="1248"/>
                      <a:pt x="972" y="1242"/>
                      <a:pt x="1026" y="1223"/>
                    </a:cubicBezTo>
                    <a:cubicBezTo>
                      <a:pt x="1048" y="1216"/>
                      <a:pt x="1068" y="1205"/>
                      <a:pt x="1085" y="1192"/>
                    </a:cubicBezTo>
                    <a:cubicBezTo>
                      <a:pt x="1102" y="1182"/>
                      <a:pt x="1115" y="1167"/>
                      <a:pt x="1126" y="1152"/>
                    </a:cubicBezTo>
                    <a:cubicBezTo>
                      <a:pt x="1138" y="1137"/>
                      <a:pt x="1146" y="1119"/>
                      <a:pt x="1149" y="1102"/>
                    </a:cubicBezTo>
                    <a:cubicBezTo>
                      <a:pt x="1156" y="1076"/>
                      <a:pt x="1156" y="1053"/>
                      <a:pt x="1155" y="1026"/>
                    </a:cubicBezTo>
                    <a:cubicBezTo>
                      <a:pt x="1154" y="1006"/>
                      <a:pt x="1146" y="987"/>
                      <a:pt x="1139" y="968"/>
                    </a:cubicBezTo>
                    <a:cubicBezTo>
                      <a:pt x="1132" y="947"/>
                      <a:pt x="1119" y="930"/>
                      <a:pt x="1106" y="911"/>
                    </a:cubicBezTo>
                    <a:cubicBezTo>
                      <a:pt x="1075" y="865"/>
                      <a:pt x="1035" y="825"/>
                      <a:pt x="992" y="788"/>
                    </a:cubicBezTo>
                    <a:cubicBezTo>
                      <a:pt x="944" y="745"/>
                      <a:pt x="890" y="711"/>
                      <a:pt x="837" y="679"/>
                    </a:cubicBezTo>
                    <a:cubicBezTo>
                      <a:pt x="817" y="668"/>
                      <a:pt x="796" y="655"/>
                      <a:pt x="774" y="645"/>
                    </a:cubicBezTo>
                    <a:cubicBezTo>
                      <a:pt x="787" y="639"/>
                      <a:pt x="801" y="633"/>
                      <a:pt x="813" y="629"/>
                    </a:cubicBezTo>
                    <a:cubicBezTo>
                      <a:pt x="874" y="602"/>
                      <a:pt x="933" y="572"/>
                      <a:pt x="989" y="536"/>
                    </a:cubicBezTo>
                    <a:cubicBezTo>
                      <a:pt x="1092" y="471"/>
                      <a:pt x="1181" y="387"/>
                      <a:pt x="1245" y="282"/>
                    </a:cubicBezTo>
                    <a:cubicBezTo>
                      <a:pt x="1261" y="258"/>
                      <a:pt x="1255" y="229"/>
                      <a:pt x="1232" y="209"/>
                    </a:cubicBezTo>
                    <a:cubicBezTo>
                      <a:pt x="1078" y="86"/>
                      <a:pt x="881" y="46"/>
                      <a:pt x="690" y="30"/>
                    </a:cubicBezTo>
                    <a:cubicBezTo>
                      <a:pt x="588" y="22"/>
                      <a:pt x="486" y="20"/>
                      <a:pt x="383" y="18"/>
                    </a:cubicBezTo>
                    <a:cubicBezTo>
                      <a:pt x="274" y="16"/>
                      <a:pt x="166" y="13"/>
                      <a:pt x="57" y="2"/>
                    </a:cubicBezTo>
                    <a:lnTo>
                      <a:pt x="54" y="2"/>
                    </a:lnTo>
                    <a:cubicBezTo>
                      <a:pt x="50" y="1"/>
                      <a:pt x="46" y="0"/>
                      <a:pt x="4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8561772" y="1712789"/>
                <a:ext cx="51529" cy="24072"/>
              </a:xfrm>
              <a:custGeom>
                <a:avLst/>
                <a:gdLst/>
                <a:ahLst/>
                <a:cxnLst/>
                <a:rect l="l" t="t" r="r" b="b"/>
                <a:pathLst>
                  <a:path w="1629" h="761" extrusionOk="0">
                    <a:moveTo>
                      <a:pt x="941" y="359"/>
                    </a:moveTo>
                    <a:cubicBezTo>
                      <a:pt x="942" y="359"/>
                      <a:pt x="942" y="359"/>
                      <a:pt x="943" y="359"/>
                    </a:cubicBezTo>
                    <a:lnTo>
                      <a:pt x="943" y="359"/>
                    </a:lnTo>
                    <a:cubicBezTo>
                      <a:pt x="941" y="359"/>
                      <a:pt x="939" y="359"/>
                      <a:pt x="937" y="359"/>
                    </a:cubicBezTo>
                    <a:close/>
                    <a:moveTo>
                      <a:pt x="850" y="666"/>
                    </a:moveTo>
                    <a:cubicBezTo>
                      <a:pt x="852" y="667"/>
                      <a:pt x="853" y="667"/>
                      <a:pt x="854" y="667"/>
                    </a:cubicBezTo>
                    <a:cubicBezTo>
                      <a:pt x="855" y="667"/>
                      <a:pt x="856" y="667"/>
                      <a:pt x="857" y="666"/>
                    </a:cubicBezTo>
                    <a:close/>
                    <a:moveTo>
                      <a:pt x="1389" y="1"/>
                    </a:moveTo>
                    <a:cubicBezTo>
                      <a:pt x="1378" y="1"/>
                      <a:pt x="1365" y="7"/>
                      <a:pt x="1355" y="16"/>
                    </a:cubicBezTo>
                    <a:cubicBezTo>
                      <a:pt x="1341" y="26"/>
                      <a:pt x="1332" y="45"/>
                      <a:pt x="1332" y="62"/>
                    </a:cubicBezTo>
                    <a:cubicBezTo>
                      <a:pt x="1329" y="75"/>
                      <a:pt x="1334" y="88"/>
                      <a:pt x="1337" y="98"/>
                    </a:cubicBezTo>
                    <a:cubicBezTo>
                      <a:pt x="1342" y="109"/>
                      <a:pt x="1349" y="118"/>
                      <a:pt x="1358" y="125"/>
                    </a:cubicBezTo>
                    <a:cubicBezTo>
                      <a:pt x="1362" y="128"/>
                      <a:pt x="1365" y="132"/>
                      <a:pt x="1371" y="135"/>
                    </a:cubicBezTo>
                    <a:lnTo>
                      <a:pt x="1365" y="131"/>
                    </a:lnTo>
                    <a:lnTo>
                      <a:pt x="1365" y="131"/>
                    </a:lnTo>
                    <a:cubicBezTo>
                      <a:pt x="1368" y="132"/>
                      <a:pt x="1369" y="134"/>
                      <a:pt x="1372" y="135"/>
                    </a:cubicBezTo>
                    <a:cubicBezTo>
                      <a:pt x="1375" y="138"/>
                      <a:pt x="1378" y="139"/>
                      <a:pt x="1379" y="141"/>
                    </a:cubicBezTo>
                    <a:lnTo>
                      <a:pt x="1375" y="135"/>
                    </a:lnTo>
                    <a:lnTo>
                      <a:pt x="1375" y="135"/>
                    </a:lnTo>
                    <a:cubicBezTo>
                      <a:pt x="1411" y="170"/>
                      <a:pt x="1442" y="204"/>
                      <a:pt x="1470" y="243"/>
                    </a:cubicBezTo>
                    <a:cubicBezTo>
                      <a:pt x="1480" y="261"/>
                      <a:pt x="1490" y="277"/>
                      <a:pt x="1498" y="297"/>
                    </a:cubicBezTo>
                    <a:cubicBezTo>
                      <a:pt x="1500" y="304"/>
                      <a:pt x="1501" y="310"/>
                      <a:pt x="1501" y="317"/>
                    </a:cubicBezTo>
                    <a:cubicBezTo>
                      <a:pt x="1501" y="323"/>
                      <a:pt x="1501" y="326"/>
                      <a:pt x="1500" y="331"/>
                    </a:cubicBezTo>
                    <a:lnTo>
                      <a:pt x="1500" y="333"/>
                    </a:lnTo>
                    <a:cubicBezTo>
                      <a:pt x="1498" y="336"/>
                      <a:pt x="1494" y="340"/>
                      <a:pt x="1493" y="343"/>
                    </a:cubicBezTo>
                    <a:cubicBezTo>
                      <a:pt x="1487" y="349"/>
                      <a:pt x="1483" y="353"/>
                      <a:pt x="1477" y="356"/>
                    </a:cubicBezTo>
                    <a:cubicBezTo>
                      <a:pt x="1464" y="363"/>
                      <a:pt x="1451" y="369"/>
                      <a:pt x="1440" y="374"/>
                    </a:cubicBezTo>
                    <a:cubicBezTo>
                      <a:pt x="1392" y="389"/>
                      <a:pt x="1344" y="393"/>
                      <a:pt x="1294" y="396"/>
                    </a:cubicBezTo>
                    <a:cubicBezTo>
                      <a:pt x="1288" y="396"/>
                      <a:pt x="1282" y="396"/>
                      <a:pt x="1276" y="396"/>
                    </a:cubicBezTo>
                    <a:cubicBezTo>
                      <a:pt x="1166" y="396"/>
                      <a:pt x="1057" y="383"/>
                      <a:pt x="948" y="360"/>
                    </a:cubicBezTo>
                    <a:lnTo>
                      <a:pt x="950" y="360"/>
                    </a:lnTo>
                    <a:cubicBezTo>
                      <a:pt x="947" y="360"/>
                      <a:pt x="943" y="357"/>
                      <a:pt x="940" y="357"/>
                    </a:cubicBezTo>
                    <a:lnTo>
                      <a:pt x="938" y="357"/>
                    </a:lnTo>
                    <a:cubicBezTo>
                      <a:pt x="877" y="343"/>
                      <a:pt x="817" y="326"/>
                      <a:pt x="757" y="300"/>
                    </a:cubicBezTo>
                    <a:cubicBezTo>
                      <a:pt x="752" y="298"/>
                      <a:pt x="746" y="296"/>
                      <a:pt x="740" y="296"/>
                    </a:cubicBezTo>
                    <a:cubicBezTo>
                      <a:pt x="725" y="296"/>
                      <a:pt x="707" y="305"/>
                      <a:pt x="698" y="318"/>
                    </a:cubicBezTo>
                    <a:cubicBezTo>
                      <a:pt x="685" y="336"/>
                      <a:pt x="684" y="364"/>
                      <a:pt x="699" y="381"/>
                    </a:cubicBezTo>
                    <a:cubicBezTo>
                      <a:pt x="725" y="404"/>
                      <a:pt x="745" y="429"/>
                      <a:pt x="764" y="457"/>
                    </a:cubicBezTo>
                    <a:cubicBezTo>
                      <a:pt x="805" y="526"/>
                      <a:pt x="840" y="598"/>
                      <a:pt x="878" y="665"/>
                    </a:cubicBezTo>
                    <a:cubicBezTo>
                      <a:pt x="873" y="665"/>
                      <a:pt x="867" y="666"/>
                      <a:pt x="862" y="667"/>
                    </a:cubicBezTo>
                    <a:lnTo>
                      <a:pt x="862" y="667"/>
                    </a:lnTo>
                    <a:cubicBezTo>
                      <a:pt x="862" y="667"/>
                      <a:pt x="862" y="667"/>
                      <a:pt x="862" y="667"/>
                    </a:cubicBezTo>
                    <a:cubicBezTo>
                      <a:pt x="861" y="667"/>
                      <a:pt x="861" y="667"/>
                      <a:pt x="861" y="667"/>
                    </a:cubicBezTo>
                    <a:lnTo>
                      <a:pt x="861" y="667"/>
                    </a:lnTo>
                    <a:cubicBezTo>
                      <a:pt x="861" y="667"/>
                      <a:pt x="862" y="667"/>
                      <a:pt x="862" y="667"/>
                    </a:cubicBezTo>
                    <a:lnTo>
                      <a:pt x="862" y="667"/>
                    </a:lnTo>
                    <a:cubicBezTo>
                      <a:pt x="862" y="667"/>
                      <a:pt x="863" y="668"/>
                      <a:pt x="864" y="668"/>
                    </a:cubicBezTo>
                    <a:lnTo>
                      <a:pt x="861" y="668"/>
                    </a:lnTo>
                    <a:cubicBezTo>
                      <a:pt x="861" y="668"/>
                      <a:pt x="861" y="667"/>
                      <a:pt x="861" y="667"/>
                    </a:cubicBezTo>
                    <a:lnTo>
                      <a:pt x="861" y="667"/>
                    </a:lnTo>
                    <a:cubicBezTo>
                      <a:pt x="859" y="668"/>
                      <a:pt x="857" y="668"/>
                      <a:pt x="855" y="668"/>
                    </a:cubicBezTo>
                    <a:cubicBezTo>
                      <a:pt x="817" y="668"/>
                      <a:pt x="778" y="664"/>
                      <a:pt x="739" y="655"/>
                    </a:cubicBezTo>
                    <a:cubicBezTo>
                      <a:pt x="704" y="646"/>
                      <a:pt x="668" y="635"/>
                      <a:pt x="633" y="622"/>
                    </a:cubicBezTo>
                    <a:cubicBezTo>
                      <a:pt x="589" y="606"/>
                      <a:pt x="545" y="583"/>
                      <a:pt x="502" y="562"/>
                    </a:cubicBezTo>
                    <a:lnTo>
                      <a:pt x="502" y="562"/>
                    </a:lnTo>
                    <a:lnTo>
                      <a:pt x="512" y="568"/>
                    </a:lnTo>
                    <a:cubicBezTo>
                      <a:pt x="359" y="482"/>
                      <a:pt x="220" y="374"/>
                      <a:pt x="82" y="263"/>
                    </a:cubicBezTo>
                    <a:cubicBezTo>
                      <a:pt x="75" y="257"/>
                      <a:pt x="66" y="254"/>
                      <a:pt x="56" y="254"/>
                    </a:cubicBezTo>
                    <a:cubicBezTo>
                      <a:pt x="41" y="254"/>
                      <a:pt x="25" y="262"/>
                      <a:pt x="16" y="274"/>
                    </a:cubicBezTo>
                    <a:cubicBezTo>
                      <a:pt x="1" y="296"/>
                      <a:pt x="8" y="324"/>
                      <a:pt x="26" y="340"/>
                    </a:cubicBezTo>
                    <a:cubicBezTo>
                      <a:pt x="167" y="450"/>
                      <a:pt x="308" y="565"/>
                      <a:pt x="467" y="649"/>
                    </a:cubicBezTo>
                    <a:cubicBezTo>
                      <a:pt x="548" y="691"/>
                      <a:pt x="631" y="728"/>
                      <a:pt x="719" y="747"/>
                    </a:cubicBezTo>
                    <a:cubicBezTo>
                      <a:pt x="764" y="755"/>
                      <a:pt x="807" y="761"/>
                      <a:pt x="854" y="761"/>
                    </a:cubicBezTo>
                    <a:cubicBezTo>
                      <a:pt x="893" y="761"/>
                      <a:pt x="933" y="754"/>
                      <a:pt x="970" y="744"/>
                    </a:cubicBezTo>
                    <a:cubicBezTo>
                      <a:pt x="1006" y="735"/>
                      <a:pt x="1020" y="696"/>
                      <a:pt x="999" y="665"/>
                    </a:cubicBezTo>
                    <a:cubicBezTo>
                      <a:pt x="990" y="653"/>
                      <a:pt x="981" y="641"/>
                      <a:pt x="974" y="629"/>
                    </a:cubicBezTo>
                    <a:cubicBezTo>
                      <a:pt x="943" y="579"/>
                      <a:pt x="918" y="526"/>
                      <a:pt x="891" y="475"/>
                    </a:cubicBezTo>
                    <a:cubicBezTo>
                      <a:pt x="888" y="467"/>
                      <a:pt x="884" y="460"/>
                      <a:pt x="878" y="453"/>
                    </a:cubicBezTo>
                    <a:lnTo>
                      <a:pt x="878" y="453"/>
                    </a:lnTo>
                    <a:cubicBezTo>
                      <a:pt x="938" y="469"/>
                      <a:pt x="1000" y="482"/>
                      <a:pt x="1060" y="490"/>
                    </a:cubicBezTo>
                    <a:cubicBezTo>
                      <a:pt x="1129" y="502"/>
                      <a:pt x="1200" y="509"/>
                      <a:pt x="1271" y="509"/>
                    </a:cubicBezTo>
                    <a:cubicBezTo>
                      <a:pt x="1323" y="509"/>
                      <a:pt x="1376" y="505"/>
                      <a:pt x="1427" y="496"/>
                    </a:cubicBezTo>
                    <a:cubicBezTo>
                      <a:pt x="1513" y="482"/>
                      <a:pt x="1607" y="434"/>
                      <a:pt x="1621" y="341"/>
                    </a:cubicBezTo>
                    <a:cubicBezTo>
                      <a:pt x="1629" y="296"/>
                      <a:pt x="1616" y="253"/>
                      <a:pt x="1597" y="211"/>
                    </a:cubicBezTo>
                    <a:cubicBezTo>
                      <a:pt x="1583" y="181"/>
                      <a:pt x="1561" y="152"/>
                      <a:pt x="1541" y="127"/>
                    </a:cubicBezTo>
                    <a:cubicBezTo>
                      <a:pt x="1514" y="89"/>
                      <a:pt x="1483" y="58"/>
                      <a:pt x="1450" y="25"/>
                    </a:cubicBezTo>
                    <a:cubicBezTo>
                      <a:pt x="1435" y="12"/>
                      <a:pt x="1422" y="3"/>
                      <a:pt x="1404" y="2"/>
                    </a:cubicBezTo>
                    <a:lnTo>
                      <a:pt x="1398" y="2"/>
                    </a:lnTo>
                    <a:cubicBezTo>
                      <a:pt x="1395" y="1"/>
                      <a:pt x="1392" y="1"/>
                      <a:pt x="138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600269" y="1654363"/>
                <a:ext cx="34226" cy="18663"/>
              </a:xfrm>
              <a:custGeom>
                <a:avLst/>
                <a:gdLst/>
                <a:ahLst/>
                <a:cxnLst/>
                <a:rect l="l" t="t" r="r" b="b"/>
                <a:pathLst>
                  <a:path w="1082" h="590" extrusionOk="0">
                    <a:moveTo>
                      <a:pt x="709" y="0"/>
                    </a:moveTo>
                    <a:cubicBezTo>
                      <a:pt x="674" y="0"/>
                      <a:pt x="640" y="27"/>
                      <a:pt x="626" y="61"/>
                    </a:cubicBezTo>
                    <a:cubicBezTo>
                      <a:pt x="618" y="83"/>
                      <a:pt x="619" y="111"/>
                      <a:pt x="631" y="134"/>
                    </a:cubicBezTo>
                    <a:cubicBezTo>
                      <a:pt x="641" y="158"/>
                      <a:pt x="659" y="172"/>
                      <a:pt x="682" y="182"/>
                    </a:cubicBezTo>
                    <a:cubicBezTo>
                      <a:pt x="705" y="192"/>
                      <a:pt x="728" y="204"/>
                      <a:pt x="752" y="217"/>
                    </a:cubicBezTo>
                    <a:cubicBezTo>
                      <a:pt x="791" y="238"/>
                      <a:pt x="828" y="262"/>
                      <a:pt x="864" y="291"/>
                    </a:cubicBezTo>
                    <a:cubicBezTo>
                      <a:pt x="874" y="300"/>
                      <a:pt x="883" y="311"/>
                      <a:pt x="890" y="320"/>
                    </a:cubicBezTo>
                    <a:cubicBezTo>
                      <a:pt x="891" y="324"/>
                      <a:pt x="893" y="327"/>
                      <a:pt x="896" y="328"/>
                    </a:cubicBezTo>
                    <a:lnTo>
                      <a:pt x="896" y="333"/>
                    </a:lnTo>
                    <a:cubicBezTo>
                      <a:pt x="893" y="334"/>
                      <a:pt x="891" y="338"/>
                      <a:pt x="890" y="340"/>
                    </a:cubicBezTo>
                    <a:cubicBezTo>
                      <a:pt x="883" y="347"/>
                      <a:pt x="876" y="353"/>
                      <a:pt x="867" y="357"/>
                    </a:cubicBezTo>
                    <a:cubicBezTo>
                      <a:pt x="843" y="370"/>
                      <a:pt x="820" y="381"/>
                      <a:pt x="795" y="390"/>
                    </a:cubicBezTo>
                    <a:cubicBezTo>
                      <a:pt x="745" y="404"/>
                      <a:pt x="692" y="411"/>
                      <a:pt x="641" y="416"/>
                    </a:cubicBezTo>
                    <a:lnTo>
                      <a:pt x="635" y="416"/>
                    </a:lnTo>
                    <a:cubicBezTo>
                      <a:pt x="635" y="416"/>
                      <a:pt x="635" y="416"/>
                      <a:pt x="635" y="416"/>
                    </a:cubicBezTo>
                    <a:lnTo>
                      <a:pt x="635" y="416"/>
                    </a:lnTo>
                    <a:cubicBezTo>
                      <a:pt x="630" y="416"/>
                      <a:pt x="626" y="416"/>
                      <a:pt x="621" y="416"/>
                    </a:cubicBezTo>
                    <a:cubicBezTo>
                      <a:pt x="547" y="416"/>
                      <a:pt x="475" y="409"/>
                      <a:pt x="403" y="394"/>
                    </a:cubicBezTo>
                    <a:cubicBezTo>
                      <a:pt x="340" y="377"/>
                      <a:pt x="280" y="356"/>
                      <a:pt x="220" y="327"/>
                    </a:cubicBezTo>
                    <a:cubicBezTo>
                      <a:pt x="194" y="313"/>
                      <a:pt x="167" y="297"/>
                      <a:pt x="141" y="280"/>
                    </a:cubicBezTo>
                    <a:cubicBezTo>
                      <a:pt x="126" y="269"/>
                      <a:pt x="109" y="264"/>
                      <a:pt x="92" y="264"/>
                    </a:cubicBezTo>
                    <a:cubicBezTo>
                      <a:pt x="67" y="264"/>
                      <a:pt x="41" y="276"/>
                      <a:pt x="25" y="298"/>
                    </a:cubicBezTo>
                    <a:cubicBezTo>
                      <a:pt x="1" y="334"/>
                      <a:pt x="8" y="390"/>
                      <a:pt x="45" y="416"/>
                    </a:cubicBezTo>
                    <a:cubicBezTo>
                      <a:pt x="184" y="512"/>
                      <a:pt x="344" y="563"/>
                      <a:pt x="509" y="583"/>
                    </a:cubicBezTo>
                    <a:cubicBezTo>
                      <a:pt x="543" y="587"/>
                      <a:pt x="578" y="589"/>
                      <a:pt x="612" y="589"/>
                    </a:cubicBezTo>
                    <a:cubicBezTo>
                      <a:pt x="650" y="589"/>
                      <a:pt x="688" y="587"/>
                      <a:pt x="725" y="583"/>
                    </a:cubicBezTo>
                    <a:cubicBezTo>
                      <a:pt x="791" y="577"/>
                      <a:pt x="857" y="560"/>
                      <a:pt x="918" y="535"/>
                    </a:cubicBezTo>
                    <a:cubicBezTo>
                      <a:pt x="967" y="516"/>
                      <a:pt x="1006" y="483"/>
                      <a:pt x="1039" y="446"/>
                    </a:cubicBezTo>
                    <a:cubicBezTo>
                      <a:pt x="1072" y="404"/>
                      <a:pt x="1082" y="348"/>
                      <a:pt x="1075" y="297"/>
                    </a:cubicBezTo>
                    <a:cubicBezTo>
                      <a:pt x="1070" y="274"/>
                      <a:pt x="1060" y="248"/>
                      <a:pt x="1049" y="230"/>
                    </a:cubicBezTo>
                    <a:cubicBezTo>
                      <a:pt x="1032" y="197"/>
                      <a:pt x="1006" y="169"/>
                      <a:pt x="979" y="145"/>
                    </a:cubicBezTo>
                    <a:cubicBezTo>
                      <a:pt x="911" y="86"/>
                      <a:pt x="828" y="45"/>
                      <a:pt x="745" y="8"/>
                    </a:cubicBezTo>
                    <a:cubicBezTo>
                      <a:pt x="735" y="3"/>
                      <a:pt x="725" y="0"/>
                      <a:pt x="714" y="0"/>
                    </a:cubicBezTo>
                    <a:cubicBezTo>
                      <a:pt x="712" y="0"/>
                      <a:pt x="710" y="0"/>
                      <a:pt x="70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8637911" y="1619156"/>
                <a:ext cx="19770" cy="21194"/>
              </a:xfrm>
              <a:custGeom>
                <a:avLst/>
                <a:gdLst/>
                <a:ahLst/>
                <a:cxnLst/>
                <a:rect l="l" t="t" r="r" b="b"/>
                <a:pathLst>
                  <a:path w="625" h="670" extrusionOk="0">
                    <a:moveTo>
                      <a:pt x="437" y="0"/>
                    </a:moveTo>
                    <a:cubicBezTo>
                      <a:pt x="422" y="0"/>
                      <a:pt x="407" y="7"/>
                      <a:pt x="394" y="18"/>
                    </a:cubicBezTo>
                    <a:cubicBezTo>
                      <a:pt x="357" y="48"/>
                      <a:pt x="353" y="105"/>
                      <a:pt x="383" y="141"/>
                    </a:cubicBezTo>
                    <a:cubicBezTo>
                      <a:pt x="401" y="163"/>
                      <a:pt x="417" y="184"/>
                      <a:pt x="433" y="207"/>
                    </a:cubicBezTo>
                    <a:cubicBezTo>
                      <a:pt x="444" y="226"/>
                      <a:pt x="453" y="243"/>
                      <a:pt x="460" y="261"/>
                    </a:cubicBezTo>
                    <a:cubicBezTo>
                      <a:pt x="464" y="277"/>
                      <a:pt x="467" y="292"/>
                      <a:pt x="469" y="309"/>
                    </a:cubicBezTo>
                    <a:cubicBezTo>
                      <a:pt x="469" y="326"/>
                      <a:pt x="467" y="339"/>
                      <a:pt x="466" y="356"/>
                    </a:cubicBezTo>
                    <a:cubicBezTo>
                      <a:pt x="460" y="375"/>
                      <a:pt x="453" y="393"/>
                      <a:pt x="444" y="410"/>
                    </a:cubicBezTo>
                    <a:cubicBezTo>
                      <a:pt x="433" y="428"/>
                      <a:pt x="424" y="442"/>
                      <a:pt x="411" y="456"/>
                    </a:cubicBezTo>
                    <a:cubicBezTo>
                      <a:pt x="391" y="475"/>
                      <a:pt x="373" y="493"/>
                      <a:pt x="350" y="509"/>
                    </a:cubicBezTo>
                    <a:cubicBezTo>
                      <a:pt x="317" y="529"/>
                      <a:pt x="283" y="544"/>
                      <a:pt x="247" y="556"/>
                    </a:cubicBezTo>
                    <a:cubicBezTo>
                      <a:pt x="234" y="559"/>
                      <a:pt x="220" y="564"/>
                      <a:pt x="207" y="565"/>
                    </a:cubicBezTo>
                    <a:cubicBezTo>
                      <a:pt x="182" y="571"/>
                      <a:pt x="158" y="572"/>
                      <a:pt x="135" y="574"/>
                    </a:cubicBezTo>
                    <a:cubicBezTo>
                      <a:pt x="108" y="574"/>
                      <a:pt x="81" y="572"/>
                      <a:pt x="54" y="568"/>
                    </a:cubicBezTo>
                    <a:cubicBezTo>
                      <a:pt x="52" y="568"/>
                      <a:pt x="51" y="568"/>
                      <a:pt x="49" y="568"/>
                    </a:cubicBezTo>
                    <a:cubicBezTo>
                      <a:pt x="26" y="568"/>
                      <a:pt x="5" y="588"/>
                      <a:pt x="2" y="611"/>
                    </a:cubicBezTo>
                    <a:cubicBezTo>
                      <a:pt x="1" y="638"/>
                      <a:pt x="21" y="660"/>
                      <a:pt x="45" y="664"/>
                    </a:cubicBezTo>
                    <a:cubicBezTo>
                      <a:pt x="75" y="668"/>
                      <a:pt x="105" y="670"/>
                      <a:pt x="136" y="670"/>
                    </a:cubicBezTo>
                    <a:cubicBezTo>
                      <a:pt x="282" y="670"/>
                      <a:pt x="430" y="623"/>
                      <a:pt x="532" y="515"/>
                    </a:cubicBezTo>
                    <a:cubicBezTo>
                      <a:pt x="555" y="489"/>
                      <a:pt x="575" y="463"/>
                      <a:pt x="589" y="432"/>
                    </a:cubicBezTo>
                    <a:cubicBezTo>
                      <a:pt x="608" y="393"/>
                      <a:pt x="618" y="352"/>
                      <a:pt x="622" y="309"/>
                    </a:cubicBezTo>
                    <a:cubicBezTo>
                      <a:pt x="625" y="264"/>
                      <a:pt x="616" y="216"/>
                      <a:pt x="601" y="174"/>
                    </a:cubicBezTo>
                    <a:cubicBezTo>
                      <a:pt x="590" y="148"/>
                      <a:pt x="578" y="124"/>
                      <a:pt x="566" y="101"/>
                    </a:cubicBezTo>
                    <a:cubicBezTo>
                      <a:pt x="552" y="77"/>
                      <a:pt x="533" y="55"/>
                      <a:pt x="516" y="34"/>
                    </a:cubicBezTo>
                    <a:cubicBezTo>
                      <a:pt x="497" y="14"/>
                      <a:pt x="475" y="2"/>
                      <a:pt x="450" y="2"/>
                    </a:cubicBezTo>
                    <a:cubicBezTo>
                      <a:pt x="446" y="1"/>
                      <a:pt x="441" y="0"/>
                      <a:pt x="437"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8668532" y="1665973"/>
                <a:ext cx="51846" cy="46183"/>
              </a:xfrm>
              <a:custGeom>
                <a:avLst/>
                <a:gdLst/>
                <a:ahLst/>
                <a:cxnLst/>
                <a:rect l="l" t="t" r="r" b="b"/>
                <a:pathLst>
                  <a:path w="1639" h="1460" extrusionOk="0">
                    <a:moveTo>
                      <a:pt x="714" y="736"/>
                    </a:moveTo>
                    <a:lnTo>
                      <a:pt x="714" y="736"/>
                    </a:lnTo>
                    <a:cubicBezTo>
                      <a:pt x="711" y="737"/>
                      <a:pt x="709" y="739"/>
                      <a:pt x="708" y="739"/>
                    </a:cubicBezTo>
                    <a:cubicBezTo>
                      <a:pt x="709" y="737"/>
                      <a:pt x="711" y="736"/>
                      <a:pt x="714" y="736"/>
                    </a:cubicBezTo>
                    <a:close/>
                    <a:moveTo>
                      <a:pt x="658" y="757"/>
                    </a:moveTo>
                    <a:lnTo>
                      <a:pt x="658" y="757"/>
                    </a:lnTo>
                    <a:cubicBezTo>
                      <a:pt x="652" y="759"/>
                      <a:pt x="645" y="760"/>
                      <a:pt x="639" y="762"/>
                    </a:cubicBezTo>
                    <a:cubicBezTo>
                      <a:pt x="645" y="762"/>
                      <a:pt x="652" y="759"/>
                      <a:pt x="658" y="757"/>
                    </a:cubicBezTo>
                    <a:close/>
                    <a:moveTo>
                      <a:pt x="1129" y="0"/>
                    </a:moveTo>
                    <a:cubicBezTo>
                      <a:pt x="1059" y="3"/>
                      <a:pt x="997" y="52"/>
                      <a:pt x="990" y="122"/>
                    </a:cubicBezTo>
                    <a:cubicBezTo>
                      <a:pt x="986" y="189"/>
                      <a:pt x="1037" y="256"/>
                      <a:pt x="1107" y="261"/>
                    </a:cubicBezTo>
                    <a:cubicBezTo>
                      <a:pt x="1167" y="266"/>
                      <a:pt x="1226" y="272"/>
                      <a:pt x="1286" y="285"/>
                    </a:cubicBezTo>
                    <a:cubicBezTo>
                      <a:pt x="1309" y="289"/>
                      <a:pt x="1332" y="299"/>
                      <a:pt x="1354" y="308"/>
                    </a:cubicBezTo>
                    <a:cubicBezTo>
                      <a:pt x="1344" y="324"/>
                      <a:pt x="1332" y="338"/>
                      <a:pt x="1319" y="352"/>
                    </a:cubicBezTo>
                    <a:cubicBezTo>
                      <a:pt x="1253" y="420"/>
                      <a:pt x="1174" y="477"/>
                      <a:pt x="1095" y="530"/>
                    </a:cubicBezTo>
                    <a:lnTo>
                      <a:pt x="1095" y="530"/>
                    </a:lnTo>
                    <a:cubicBezTo>
                      <a:pt x="1101" y="526"/>
                      <a:pt x="1108" y="522"/>
                      <a:pt x="1115" y="517"/>
                    </a:cubicBezTo>
                    <a:lnTo>
                      <a:pt x="1115" y="517"/>
                    </a:lnTo>
                    <a:cubicBezTo>
                      <a:pt x="1047" y="560"/>
                      <a:pt x="978" y="597"/>
                      <a:pt x="908" y="636"/>
                    </a:cubicBezTo>
                    <a:cubicBezTo>
                      <a:pt x="878" y="652"/>
                      <a:pt x="845" y="666"/>
                      <a:pt x="815" y="680"/>
                    </a:cubicBezTo>
                    <a:cubicBezTo>
                      <a:pt x="801" y="687"/>
                      <a:pt x="784" y="694"/>
                      <a:pt x="771" y="702"/>
                    </a:cubicBezTo>
                    <a:cubicBezTo>
                      <a:pt x="752" y="709"/>
                      <a:pt x="736" y="719"/>
                      <a:pt x="721" y="730"/>
                    </a:cubicBezTo>
                    <a:cubicBezTo>
                      <a:pt x="694" y="745"/>
                      <a:pt x="663" y="757"/>
                      <a:pt x="635" y="766"/>
                    </a:cubicBezTo>
                    <a:cubicBezTo>
                      <a:pt x="628" y="767"/>
                      <a:pt x="621" y="769"/>
                      <a:pt x="615" y="772"/>
                    </a:cubicBezTo>
                    <a:cubicBezTo>
                      <a:pt x="570" y="782"/>
                      <a:pt x="536" y="816"/>
                      <a:pt x="530" y="862"/>
                    </a:cubicBezTo>
                    <a:cubicBezTo>
                      <a:pt x="527" y="916"/>
                      <a:pt x="568" y="969"/>
                      <a:pt x="623" y="972"/>
                    </a:cubicBezTo>
                    <a:cubicBezTo>
                      <a:pt x="675" y="974"/>
                      <a:pt x="725" y="981"/>
                      <a:pt x="778" y="989"/>
                    </a:cubicBezTo>
                    <a:cubicBezTo>
                      <a:pt x="817" y="1001"/>
                      <a:pt x="854" y="1011"/>
                      <a:pt x="890" y="1030"/>
                    </a:cubicBezTo>
                    <a:cubicBezTo>
                      <a:pt x="904" y="1038"/>
                      <a:pt x="917" y="1047"/>
                      <a:pt x="930" y="1058"/>
                    </a:cubicBezTo>
                    <a:cubicBezTo>
                      <a:pt x="937" y="1065"/>
                      <a:pt x="944" y="1074"/>
                      <a:pt x="950" y="1081"/>
                    </a:cubicBezTo>
                    <a:cubicBezTo>
                      <a:pt x="953" y="1088"/>
                      <a:pt x="957" y="1094"/>
                      <a:pt x="958" y="1101"/>
                    </a:cubicBezTo>
                    <a:cubicBezTo>
                      <a:pt x="960" y="1108"/>
                      <a:pt x="961" y="1113"/>
                      <a:pt x="961" y="1120"/>
                    </a:cubicBezTo>
                    <a:cubicBezTo>
                      <a:pt x="961" y="1127"/>
                      <a:pt x="961" y="1137"/>
                      <a:pt x="960" y="1144"/>
                    </a:cubicBezTo>
                    <a:cubicBezTo>
                      <a:pt x="957" y="1156"/>
                      <a:pt x="953" y="1168"/>
                      <a:pt x="947" y="1180"/>
                    </a:cubicBezTo>
                    <a:cubicBezTo>
                      <a:pt x="936" y="1198"/>
                      <a:pt x="923" y="1219"/>
                      <a:pt x="907" y="1234"/>
                    </a:cubicBezTo>
                    <a:cubicBezTo>
                      <a:pt x="888" y="1253"/>
                      <a:pt x="868" y="1267"/>
                      <a:pt x="850" y="1282"/>
                    </a:cubicBezTo>
                    <a:cubicBezTo>
                      <a:pt x="815" y="1302"/>
                      <a:pt x="778" y="1319"/>
                      <a:pt x="738" y="1332"/>
                    </a:cubicBezTo>
                    <a:cubicBezTo>
                      <a:pt x="739" y="1332"/>
                      <a:pt x="744" y="1330"/>
                      <a:pt x="745" y="1330"/>
                    </a:cubicBezTo>
                    <a:lnTo>
                      <a:pt x="745" y="1330"/>
                    </a:lnTo>
                    <a:cubicBezTo>
                      <a:pt x="699" y="1344"/>
                      <a:pt x="653" y="1352"/>
                      <a:pt x="606" y="1355"/>
                    </a:cubicBezTo>
                    <a:lnTo>
                      <a:pt x="606" y="1355"/>
                    </a:lnTo>
                    <a:cubicBezTo>
                      <a:pt x="607" y="1355"/>
                      <a:pt x="608" y="1355"/>
                      <a:pt x="609" y="1355"/>
                    </a:cubicBezTo>
                    <a:lnTo>
                      <a:pt x="609" y="1355"/>
                    </a:lnTo>
                    <a:cubicBezTo>
                      <a:pt x="602" y="1355"/>
                      <a:pt x="595" y="1355"/>
                      <a:pt x="588" y="1355"/>
                    </a:cubicBezTo>
                    <a:cubicBezTo>
                      <a:pt x="536" y="1355"/>
                      <a:pt x="486" y="1350"/>
                      <a:pt x="434" y="1339"/>
                    </a:cubicBezTo>
                    <a:lnTo>
                      <a:pt x="434" y="1339"/>
                    </a:lnTo>
                    <a:cubicBezTo>
                      <a:pt x="437" y="1339"/>
                      <a:pt x="439" y="1340"/>
                      <a:pt x="443" y="1340"/>
                    </a:cubicBezTo>
                    <a:cubicBezTo>
                      <a:pt x="439" y="1339"/>
                      <a:pt x="436" y="1339"/>
                      <a:pt x="431" y="1337"/>
                    </a:cubicBezTo>
                    <a:cubicBezTo>
                      <a:pt x="360" y="1319"/>
                      <a:pt x="293" y="1292"/>
                      <a:pt x="228" y="1259"/>
                    </a:cubicBezTo>
                    <a:lnTo>
                      <a:pt x="228" y="1259"/>
                    </a:lnTo>
                    <a:lnTo>
                      <a:pt x="238" y="1263"/>
                    </a:lnTo>
                    <a:cubicBezTo>
                      <a:pt x="184" y="1233"/>
                      <a:pt x="131" y="1197"/>
                      <a:pt x="84" y="1160"/>
                    </a:cubicBezTo>
                    <a:cubicBezTo>
                      <a:pt x="76" y="1154"/>
                      <a:pt x="66" y="1151"/>
                      <a:pt x="57" y="1151"/>
                    </a:cubicBezTo>
                    <a:cubicBezTo>
                      <a:pt x="41" y="1151"/>
                      <a:pt x="25" y="1158"/>
                      <a:pt x="16" y="1170"/>
                    </a:cubicBezTo>
                    <a:cubicBezTo>
                      <a:pt x="1" y="1191"/>
                      <a:pt x="8" y="1220"/>
                      <a:pt x="29" y="1237"/>
                    </a:cubicBezTo>
                    <a:cubicBezTo>
                      <a:pt x="119" y="1309"/>
                      <a:pt x="217" y="1367"/>
                      <a:pt x="327" y="1409"/>
                    </a:cubicBezTo>
                    <a:cubicBezTo>
                      <a:pt x="414" y="1442"/>
                      <a:pt x="509" y="1459"/>
                      <a:pt x="603" y="1459"/>
                    </a:cubicBezTo>
                    <a:cubicBezTo>
                      <a:pt x="606" y="1459"/>
                      <a:pt x="608" y="1459"/>
                      <a:pt x="610" y="1459"/>
                    </a:cubicBezTo>
                    <a:cubicBezTo>
                      <a:pt x="756" y="1459"/>
                      <a:pt x="904" y="1416"/>
                      <a:pt x="1016" y="1317"/>
                    </a:cubicBezTo>
                    <a:cubicBezTo>
                      <a:pt x="1059" y="1277"/>
                      <a:pt x="1094" y="1226"/>
                      <a:pt x="1109" y="1170"/>
                    </a:cubicBezTo>
                    <a:cubicBezTo>
                      <a:pt x="1125" y="1111"/>
                      <a:pt x="1119" y="1052"/>
                      <a:pt x="1093" y="997"/>
                    </a:cubicBezTo>
                    <a:cubicBezTo>
                      <a:pt x="1069" y="945"/>
                      <a:pt x="1026" y="905"/>
                      <a:pt x="978" y="873"/>
                    </a:cubicBezTo>
                    <a:cubicBezTo>
                      <a:pt x="1009" y="859"/>
                      <a:pt x="1039" y="845"/>
                      <a:pt x="1067" y="830"/>
                    </a:cubicBezTo>
                    <a:cubicBezTo>
                      <a:pt x="1147" y="790"/>
                      <a:pt x="1225" y="745"/>
                      <a:pt x="1301" y="696"/>
                    </a:cubicBezTo>
                    <a:cubicBezTo>
                      <a:pt x="1365" y="654"/>
                      <a:pt x="1425" y="610"/>
                      <a:pt x="1482" y="558"/>
                    </a:cubicBezTo>
                    <a:cubicBezTo>
                      <a:pt x="1511" y="531"/>
                      <a:pt x="1537" y="504"/>
                      <a:pt x="1560" y="474"/>
                    </a:cubicBezTo>
                    <a:cubicBezTo>
                      <a:pt x="1580" y="447"/>
                      <a:pt x="1597" y="417"/>
                      <a:pt x="1610" y="387"/>
                    </a:cubicBezTo>
                    <a:cubicBezTo>
                      <a:pt x="1639" y="325"/>
                      <a:pt x="1634" y="251"/>
                      <a:pt x="1609" y="189"/>
                    </a:cubicBezTo>
                    <a:cubicBezTo>
                      <a:pt x="1576" y="120"/>
                      <a:pt x="1505" y="77"/>
                      <a:pt x="1438" y="50"/>
                    </a:cubicBezTo>
                    <a:cubicBezTo>
                      <a:pt x="1395" y="34"/>
                      <a:pt x="1346" y="24"/>
                      <a:pt x="1302" y="16"/>
                    </a:cubicBezTo>
                    <a:cubicBezTo>
                      <a:pt x="1246" y="6"/>
                      <a:pt x="1189" y="1"/>
                      <a:pt x="113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8693047" y="1607168"/>
                <a:ext cx="24357" cy="23503"/>
              </a:xfrm>
              <a:custGeom>
                <a:avLst/>
                <a:gdLst/>
                <a:ahLst/>
                <a:cxnLst/>
                <a:rect l="l" t="t" r="r" b="b"/>
                <a:pathLst>
                  <a:path w="770" h="743" extrusionOk="0">
                    <a:moveTo>
                      <a:pt x="305" y="184"/>
                    </a:moveTo>
                    <a:lnTo>
                      <a:pt x="305" y="184"/>
                    </a:lnTo>
                    <a:cubicBezTo>
                      <a:pt x="308" y="185"/>
                      <a:pt x="311" y="187"/>
                      <a:pt x="314" y="189"/>
                    </a:cubicBezTo>
                    <a:cubicBezTo>
                      <a:pt x="312" y="187"/>
                      <a:pt x="308" y="185"/>
                      <a:pt x="305" y="184"/>
                    </a:cubicBezTo>
                    <a:close/>
                    <a:moveTo>
                      <a:pt x="331" y="0"/>
                    </a:moveTo>
                    <a:cubicBezTo>
                      <a:pt x="322" y="5"/>
                      <a:pt x="315" y="5"/>
                      <a:pt x="311" y="6"/>
                    </a:cubicBezTo>
                    <a:cubicBezTo>
                      <a:pt x="287" y="10"/>
                      <a:pt x="268" y="25"/>
                      <a:pt x="254" y="42"/>
                    </a:cubicBezTo>
                    <a:cubicBezTo>
                      <a:pt x="239" y="62"/>
                      <a:pt x="234" y="86"/>
                      <a:pt x="239" y="111"/>
                    </a:cubicBezTo>
                    <a:cubicBezTo>
                      <a:pt x="241" y="126"/>
                      <a:pt x="248" y="139"/>
                      <a:pt x="258" y="151"/>
                    </a:cubicBezTo>
                    <a:cubicBezTo>
                      <a:pt x="269" y="164"/>
                      <a:pt x="282" y="172"/>
                      <a:pt x="297" y="178"/>
                    </a:cubicBezTo>
                    <a:lnTo>
                      <a:pt x="318" y="189"/>
                    </a:lnTo>
                    <a:cubicBezTo>
                      <a:pt x="387" y="227"/>
                      <a:pt x="451" y="268"/>
                      <a:pt x="513" y="320"/>
                    </a:cubicBezTo>
                    <a:cubicBezTo>
                      <a:pt x="537" y="343"/>
                      <a:pt x="561" y="370"/>
                      <a:pt x="583" y="397"/>
                    </a:cubicBezTo>
                    <a:cubicBezTo>
                      <a:pt x="593" y="414"/>
                      <a:pt x="602" y="433"/>
                      <a:pt x="612" y="451"/>
                    </a:cubicBezTo>
                    <a:cubicBezTo>
                      <a:pt x="614" y="463"/>
                      <a:pt x="616" y="473"/>
                      <a:pt x="619" y="486"/>
                    </a:cubicBezTo>
                    <a:cubicBezTo>
                      <a:pt x="619" y="494"/>
                      <a:pt x="616" y="504"/>
                      <a:pt x="616" y="513"/>
                    </a:cubicBezTo>
                    <a:cubicBezTo>
                      <a:pt x="614" y="520"/>
                      <a:pt x="612" y="529"/>
                      <a:pt x="609" y="536"/>
                    </a:cubicBezTo>
                    <a:cubicBezTo>
                      <a:pt x="604" y="545"/>
                      <a:pt x="597" y="555"/>
                      <a:pt x="590" y="563"/>
                    </a:cubicBezTo>
                    <a:cubicBezTo>
                      <a:pt x="579" y="573"/>
                      <a:pt x="566" y="585"/>
                      <a:pt x="551" y="592"/>
                    </a:cubicBezTo>
                    <a:cubicBezTo>
                      <a:pt x="533" y="602"/>
                      <a:pt x="513" y="612"/>
                      <a:pt x="493" y="619"/>
                    </a:cubicBezTo>
                    <a:cubicBezTo>
                      <a:pt x="491" y="620"/>
                      <a:pt x="489" y="620"/>
                      <a:pt x="487" y="621"/>
                    </a:cubicBezTo>
                    <a:lnTo>
                      <a:pt x="487" y="621"/>
                    </a:lnTo>
                    <a:cubicBezTo>
                      <a:pt x="487" y="621"/>
                      <a:pt x="487" y="620"/>
                      <a:pt x="487" y="620"/>
                    </a:cubicBezTo>
                    <a:lnTo>
                      <a:pt x="487" y="620"/>
                    </a:lnTo>
                    <a:cubicBezTo>
                      <a:pt x="485" y="620"/>
                      <a:pt x="484" y="621"/>
                      <a:pt x="483" y="621"/>
                    </a:cubicBezTo>
                    <a:lnTo>
                      <a:pt x="483" y="621"/>
                    </a:lnTo>
                    <a:cubicBezTo>
                      <a:pt x="484" y="621"/>
                      <a:pt x="486" y="621"/>
                      <a:pt x="487" y="621"/>
                    </a:cubicBezTo>
                    <a:lnTo>
                      <a:pt x="487" y="621"/>
                    </a:lnTo>
                    <a:cubicBezTo>
                      <a:pt x="485" y="622"/>
                      <a:pt x="483" y="622"/>
                      <a:pt x="480" y="623"/>
                    </a:cubicBezTo>
                    <a:cubicBezTo>
                      <a:pt x="481" y="623"/>
                      <a:pt x="482" y="622"/>
                      <a:pt x="483" y="621"/>
                    </a:cubicBezTo>
                    <a:lnTo>
                      <a:pt x="483" y="621"/>
                    </a:lnTo>
                    <a:cubicBezTo>
                      <a:pt x="443" y="632"/>
                      <a:pt x="402" y="638"/>
                      <a:pt x="361" y="640"/>
                    </a:cubicBezTo>
                    <a:lnTo>
                      <a:pt x="358" y="640"/>
                    </a:lnTo>
                    <a:cubicBezTo>
                      <a:pt x="298" y="640"/>
                      <a:pt x="239" y="635"/>
                      <a:pt x="179" y="623"/>
                    </a:cubicBezTo>
                    <a:cubicBezTo>
                      <a:pt x="142" y="615"/>
                      <a:pt x="106" y="606"/>
                      <a:pt x="70" y="593"/>
                    </a:cubicBezTo>
                    <a:cubicBezTo>
                      <a:pt x="65" y="592"/>
                      <a:pt x="59" y="591"/>
                      <a:pt x="54" y="591"/>
                    </a:cubicBezTo>
                    <a:cubicBezTo>
                      <a:pt x="35" y="591"/>
                      <a:pt x="17" y="600"/>
                      <a:pt x="10" y="620"/>
                    </a:cubicBezTo>
                    <a:cubicBezTo>
                      <a:pt x="0" y="643"/>
                      <a:pt x="13" y="673"/>
                      <a:pt x="36" y="681"/>
                    </a:cubicBezTo>
                    <a:cubicBezTo>
                      <a:pt x="112" y="706"/>
                      <a:pt x="189" y="724"/>
                      <a:pt x="265" y="735"/>
                    </a:cubicBezTo>
                    <a:cubicBezTo>
                      <a:pt x="302" y="740"/>
                      <a:pt x="339" y="742"/>
                      <a:pt x="377" y="742"/>
                    </a:cubicBezTo>
                    <a:cubicBezTo>
                      <a:pt x="405" y="742"/>
                      <a:pt x="433" y="741"/>
                      <a:pt x="461" y="738"/>
                    </a:cubicBezTo>
                    <a:cubicBezTo>
                      <a:pt x="513" y="734"/>
                      <a:pt x="566" y="716"/>
                      <a:pt x="613" y="693"/>
                    </a:cubicBezTo>
                    <a:cubicBezTo>
                      <a:pt x="657" y="672"/>
                      <a:pt x="697" y="638"/>
                      <a:pt x="723" y="599"/>
                    </a:cubicBezTo>
                    <a:cubicBezTo>
                      <a:pt x="749" y="563"/>
                      <a:pt x="762" y="519"/>
                      <a:pt x="765" y="476"/>
                    </a:cubicBezTo>
                    <a:cubicBezTo>
                      <a:pt x="769" y="426"/>
                      <a:pt x="755" y="376"/>
                      <a:pt x="733" y="330"/>
                    </a:cubicBezTo>
                    <a:cubicBezTo>
                      <a:pt x="722" y="307"/>
                      <a:pt x="707" y="285"/>
                      <a:pt x="693" y="264"/>
                    </a:cubicBezTo>
                    <a:cubicBezTo>
                      <a:pt x="672" y="234"/>
                      <a:pt x="644" y="207"/>
                      <a:pt x="617" y="182"/>
                    </a:cubicBezTo>
                    <a:cubicBezTo>
                      <a:pt x="549" y="115"/>
                      <a:pt x="466" y="63"/>
                      <a:pt x="381" y="18"/>
                    </a:cubicBezTo>
                    <a:lnTo>
                      <a:pt x="360" y="6"/>
                    </a:lnTo>
                    <a:cubicBezTo>
                      <a:pt x="351" y="3"/>
                      <a:pt x="341" y="0"/>
                      <a:pt x="33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8751599" y="1613874"/>
                <a:ext cx="28343" cy="23946"/>
              </a:xfrm>
              <a:custGeom>
                <a:avLst/>
                <a:gdLst/>
                <a:ahLst/>
                <a:cxnLst/>
                <a:rect l="l" t="t" r="r" b="b"/>
                <a:pathLst>
                  <a:path w="896" h="757" extrusionOk="0">
                    <a:moveTo>
                      <a:pt x="651" y="333"/>
                    </a:moveTo>
                    <a:lnTo>
                      <a:pt x="653" y="335"/>
                    </a:lnTo>
                    <a:lnTo>
                      <a:pt x="653" y="335"/>
                    </a:lnTo>
                    <a:cubicBezTo>
                      <a:pt x="652" y="335"/>
                      <a:pt x="651" y="334"/>
                      <a:pt x="651" y="333"/>
                    </a:cubicBezTo>
                    <a:close/>
                    <a:moveTo>
                      <a:pt x="364" y="0"/>
                    </a:moveTo>
                    <a:cubicBezTo>
                      <a:pt x="331" y="3"/>
                      <a:pt x="297" y="23"/>
                      <a:pt x="286" y="58"/>
                    </a:cubicBezTo>
                    <a:cubicBezTo>
                      <a:pt x="268" y="101"/>
                      <a:pt x="293" y="145"/>
                      <a:pt x="333" y="161"/>
                    </a:cubicBezTo>
                    <a:cubicBezTo>
                      <a:pt x="390" y="185"/>
                      <a:pt x="446" y="209"/>
                      <a:pt x="502" y="237"/>
                    </a:cubicBezTo>
                    <a:cubicBezTo>
                      <a:pt x="559" y="267"/>
                      <a:pt x="612" y="302"/>
                      <a:pt x="661" y="344"/>
                    </a:cubicBezTo>
                    <a:cubicBezTo>
                      <a:pt x="679" y="361"/>
                      <a:pt x="696" y="381"/>
                      <a:pt x="712" y="403"/>
                    </a:cubicBezTo>
                    <a:cubicBezTo>
                      <a:pt x="719" y="416"/>
                      <a:pt x="727" y="428"/>
                      <a:pt x="732" y="443"/>
                    </a:cubicBezTo>
                    <a:cubicBezTo>
                      <a:pt x="734" y="450"/>
                      <a:pt x="737" y="457"/>
                      <a:pt x="737" y="464"/>
                    </a:cubicBezTo>
                    <a:cubicBezTo>
                      <a:pt x="737" y="471"/>
                      <a:pt x="737" y="479"/>
                      <a:pt x="734" y="486"/>
                    </a:cubicBezTo>
                    <a:lnTo>
                      <a:pt x="729" y="502"/>
                    </a:lnTo>
                    <a:cubicBezTo>
                      <a:pt x="724" y="510"/>
                      <a:pt x="717" y="519"/>
                      <a:pt x="709" y="529"/>
                    </a:cubicBezTo>
                    <a:cubicBezTo>
                      <a:pt x="701" y="537"/>
                      <a:pt x="689" y="546"/>
                      <a:pt x="679" y="554"/>
                    </a:cubicBezTo>
                    <a:cubicBezTo>
                      <a:pt x="654" y="569"/>
                      <a:pt x="629" y="582"/>
                      <a:pt x="602" y="593"/>
                    </a:cubicBezTo>
                    <a:cubicBezTo>
                      <a:pt x="550" y="609"/>
                      <a:pt x="496" y="617"/>
                      <a:pt x="443" y="623"/>
                    </a:cubicBezTo>
                    <a:cubicBezTo>
                      <a:pt x="432" y="624"/>
                      <a:pt x="421" y="624"/>
                      <a:pt x="410" y="624"/>
                    </a:cubicBezTo>
                    <a:cubicBezTo>
                      <a:pt x="333" y="624"/>
                      <a:pt x="260" y="615"/>
                      <a:pt x="185" y="599"/>
                    </a:cubicBezTo>
                    <a:cubicBezTo>
                      <a:pt x="154" y="592"/>
                      <a:pt x="125" y="583"/>
                      <a:pt x="95" y="575"/>
                    </a:cubicBezTo>
                    <a:cubicBezTo>
                      <a:pt x="87" y="572"/>
                      <a:pt x="79" y="571"/>
                      <a:pt x="72" y="571"/>
                    </a:cubicBezTo>
                    <a:cubicBezTo>
                      <a:pt x="46" y="571"/>
                      <a:pt x="22" y="585"/>
                      <a:pt x="13" y="612"/>
                    </a:cubicBezTo>
                    <a:cubicBezTo>
                      <a:pt x="1" y="645"/>
                      <a:pt x="16" y="685"/>
                      <a:pt x="51" y="695"/>
                    </a:cubicBezTo>
                    <a:cubicBezTo>
                      <a:pt x="139" y="721"/>
                      <a:pt x="230" y="741"/>
                      <a:pt x="323" y="752"/>
                    </a:cubicBezTo>
                    <a:cubicBezTo>
                      <a:pt x="351" y="755"/>
                      <a:pt x="380" y="757"/>
                      <a:pt x="409" y="757"/>
                    </a:cubicBezTo>
                    <a:cubicBezTo>
                      <a:pt x="458" y="757"/>
                      <a:pt x="507" y="753"/>
                      <a:pt x="555" y="746"/>
                    </a:cubicBezTo>
                    <a:cubicBezTo>
                      <a:pt x="618" y="739"/>
                      <a:pt x="681" y="719"/>
                      <a:pt x="737" y="691"/>
                    </a:cubicBezTo>
                    <a:cubicBezTo>
                      <a:pt x="784" y="668"/>
                      <a:pt x="825" y="632"/>
                      <a:pt x="855" y="589"/>
                    </a:cubicBezTo>
                    <a:cubicBezTo>
                      <a:pt x="868" y="570"/>
                      <a:pt x="877" y="549"/>
                      <a:pt x="884" y="527"/>
                    </a:cubicBezTo>
                    <a:cubicBezTo>
                      <a:pt x="895" y="499"/>
                      <a:pt x="895" y="469"/>
                      <a:pt x="895" y="440"/>
                    </a:cubicBezTo>
                    <a:cubicBezTo>
                      <a:pt x="894" y="416"/>
                      <a:pt x="888" y="394"/>
                      <a:pt x="881" y="370"/>
                    </a:cubicBezTo>
                    <a:cubicBezTo>
                      <a:pt x="870" y="340"/>
                      <a:pt x="854" y="315"/>
                      <a:pt x="837" y="288"/>
                    </a:cubicBezTo>
                    <a:cubicBezTo>
                      <a:pt x="820" y="262"/>
                      <a:pt x="798" y="241"/>
                      <a:pt x="777" y="222"/>
                    </a:cubicBezTo>
                    <a:cubicBezTo>
                      <a:pt x="745" y="191"/>
                      <a:pt x="711" y="166"/>
                      <a:pt x="675" y="141"/>
                    </a:cubicBezTo>
                    <a:cubicBezTo>
                      <a:pt x="639" y="118"/>
                      <a:pt x="602" y="98"/>
                      <a:pt x="565" y="79"/>
                    </a:cubicBezTo>
                    <a:cubicBezTo>
                      <a:pt x="509" y="50"/>
                      <a:pt x="450" y="26"/>
                      <a:pt x="390" y="5"/>
                    </a:cubicBezTo>
                    <a:cubicBezTo>
                      <a:pt x="381" y="2"/>
                      <a:pt x="373" y="0"/>
                      <a:pt x="36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8773836" y="1542542"/>
                <a:ext cx="40173" cy="42830"/>
              </a:xfrm>
              <a:custGeom>
                <a:avLst/>
                <a:gdLst/>
                <a:ahLst/>
                <a:cxnLst/>
                <a:rect l="l" t="t" r="r" b="b"/>
                <a:pathLst>
                  <a:path w="1270" h="1354" extrusionOk="0">
                    <a:moveTo>
                      <a:pt x="529" y="819"/>
                    </a:moveTo>
                    <a:cubicBezTo>
                      <a:pt x="529" y="819"/>
                      <a:pt x="530" y="819"/>
                      <a:pt x="530" y="819"/>
                    </a:cubicBezTo>
                    <a:lnTo>
                      <a:pt x="530" y="819"/>
                    </a:lnTo>
                    <a:cubicBezTo>
                      <a:pt x="530" y="819"/>
                      <a:pt x="529" y="819"/>
                      <a:pt x="529" y="819"/>
                    </a:cubicBezTo>
                    <a:close/>
                    <a:moveTo>
                      <a:pt x="747" y="962"/>
                    </a:moveTo>
                    <a:cubicBezTo>
                      <a:pt x="750" y="965"/>
                      <a:pt x="752" y="967"/>
                      <a:pt x="754" y="968"/>
                    </a:cubicBezTo>
                    <a:cubicBezTo>
                      <a:pt x="751" y="968"/>
                      <a:pt x="749" y="965"/>
                      <a:pt x="747" y="962"/>
                    </a:cubicBezTo>
                    <a:close/>
                    <a:moveTo>
                      <a:pt x="818" y="1"/>
                    </a:moveTo>
                    <a:cubicBezTo>
                      <a:pt x="782" y="1"/>
                      <a:pt x="745" y="26"/>
                      <a:pt x="729" y="66"/>
                    </a:cubicBezTo>
                    <a:cubicBezTo>
                      <a:pt x="709" y="120"/>
                      <a:pt x="737" y="185"/>
                      <a:pt x="792" y="203"/>
                    </a:cubicBezTo>
                    <a:cubicBezTo>
                      <a:pt x="838" y="221"/>
                      <a:pt x="886" y="238"/>
                      <a:pt x="928" y="261"/>
                    </a:cubicBezTo>
                    <a:cubicBezTo>
                      <a:pt x="959" y="279"/>
                      <a:pt x="987" y="297"/>
                      <a:pt x="1012" y="321"/>
                    </a:cubicBezTo>
                    <a:cubicBezTo>
                      <a:pt x="1022" y="331"/>
                      <a:pt x="1030" y="340"/>
                      <a:pt x="1037" y="351"/>
                    </a:cubicBezTo>
                    <a:cubicBezTo>
                      <a:pt x="1040" y="358"/>
                      <a:pt x="1044" y="365"/>
                      <a:pt x="1046" y="372"/>
                    </a:cubicBezTo>
                    <a:cubicBezTo>
                      <a:pt x="1047" y="378"/>
                      <a:pt x="1047" y="382"/>
                      <a:pt x="1050" y="388"/>
                    </a:cubicBezTo>
                    <a:cubicBezTo>
                      <a:pt x="1050" y="394"/>
                      <a:pt x="1050" y="398"/>
                      <a:pt x="1047" y="404"/>
                    </a:cubicBezTo>
                    <a:cubicBezTo>
                      <a:pt x="1044" y="414"/>
                      <a:pt x="1043" y="421"/>
                      <a:pt x="1039" y="430"/>
                    </a:cubicBezTo>
                    <a:cubicBezTo>
                      <a:pt x="1032" y="443"/>
                      <a:pt x="1023" y="453"/>
                      <a:pt x="1014" y="466"/>
                    </a:cubicBezTo>
                    <a:cubicBezTo>
                      <a:pt x="993" y="486"/>
                      <a:pt x="971" y="503"/>
                      <a:pt x="947" y="521"/>
                    </a:cubicBezTo>
                    <a:cubicBezTo>
                      <a:pt x="907" y="544"/>
                      <a:pt x="865" y="564"/>
                      <a:pt x="821" y="580"/>
                    </a:cubicBezTo>
                    <a:cubicBezTo>
                      <a:pt x="761" y="597"/>
                      <a:pt x="702" y="607"/>
                      <a:pt x="639" y="610"/>
                    </a:cubicBezTo>
                    <a:cubicBezTo>
                      <a:pt x="602" y="610"/>
                      <a:pt x="565" y="610"/>
                      <a:pt x="528" y="604"/>
                    </a:cubicBezTo>
                    <a:cubicBezTo>
                      <a:pt x="524" y="604"/>
                      <a:pt x="520" y="604"/>
                      <a:pt x="517" y="604"/>
                    </a:cubicBezTo>
                    <a:cubicBezTo>
                      <a:pt x="478" y="604"/>
                      <a:pt x="440" y="632"/>
                      <a:pt x="424" y="669"/>
                    </a:cubicBezTo>
                    <a:cubicBezTo>
                      <a:pt x="416" y="695"/>
                      <a:pt x="417" y="720"/>
                      <a:pt x="429" y="746"/>
                    </a:cubicBezTo>
                    <a:cubicBezTo>
                      <a:pt x="442" y="772"/>
                      <a:pt x="459" y="785"/>
                      <a:pt x="485" y="796"/>
                    </a:cubicBezTo>
                    <a:cubicBezTo>
                      <a:pt x="499" y="803"/>
                      <a:pt x="514" y="812"/>
                      <a:pt x="529" y="819"/>
                    </a:cubicBezTo>
                    <a:lnTo>
                      <a:pt x="529" y="819"/>
                    </a:lnTo>
                    <a:cubicBezTo>
                      <a:pt x="529" y="819"/>
                      <a:pt x="529" y="819"/>
                      <a:pt x="529" y="819"/>
                    </a:cubicBezTo>
                    <a:lnTo>
                      <a:pt x="529" y="819"/>
                    </a:lnTo>
                    <a:cubicBezTo>
                      <a:pt x="529" y="819"/>
                      <a:pt x="529" y="819"/>
                      <a:pt x="529" y="819"/>
                    </a:cubicBezTo>
                    <a:lnTo>
                      <a:pt x="529" y="819"/>
                    </a:lnTo>
                    <a:cubicBezTo>
                      <a:pt x="530" y="819"/>
                      <a:pt x="530" y="819"/>
                      <a:pt x="530" y="819"/>
                    </a:cubicBezTo>
                    <a:cubicBezTo>
                      <a:pt x="530" y="819"/>
                      <a:pt x="530" y="819"/>
                      <a:pt x="530" y="819"/>
                    </a:cubicBezTo>
                    <a:lnTo>
                      <a:pt x="530" y="819"/>
                    </a:lnTo>
                    <a:cubicBezTo>
                      <a:pt x="533" y="821"/>
                      <a:pt x="535" y="822"/>
                      <a:pt x="536" y="823"/>
                    </a:cubicBezTo>
                    <a:cubicBezTo>
                      <a:pt x="539" y="825"/>
                      <a:pt x="545" y="829"/>
                      <a:pt x="549" y="831"/>
                    </a:cubicBezTo>
                    <a:cubicBezTo>
                      <a:pt x="546" y="831"/>
                      <a:pt x="545" y="829"/>
                      <a:pt x="543" y="829"/>
                    </a:cubicBezTo>
                    <a:lnTo>
                      <a:pt x="543" y="829"/>
                    </a:lnTo>
                    <a:cubicBezTo>
                      <a:pt x="613" y="868"/>
                      <a:pt x="679" y="909"/>
                      <a:pt x="739" y="962"/>
                    </a:cubicBezTo>
                    <a:cubicBezTo>
                      <a:pt x="757" y="980"/>
                      <a:pt x="772" y="997"/>
                      <a:pt x="787" y="1017"/>
                    </a:cubicBezTo>
                    <a:cubicBezTo>
                      <a:pt x="790" y="1024"/>
                      <a:pt x="794" y="1031"/>
                      <a:pt x="797" y="1040"/>
                    </a:cubicBezTo>
                    <a:cubicBezTo>
                      <a:pt x="800" y="1044"/>
                      <a:pt x="800" y="1048"/>
                      <a:pt x="800" y="1053"/>
                    </a:cubicBezTo>
                    <a:lnTo>
                      <a:pt x="800" y="1058"/>
                    </a:lnTo>
                    <a:cubicBezTo>
                      <a:pt x="800" y="1060"/>
                      <a:pt x="800" y="1060"/>
                      <a:pt x="797" y="1061"/>
                    </a:cubicBezTo>
                    <a:cubicBezTo>
                      <a:pt x="794" y="1067"/>
                      <a:pt x="790" y="1070"/>
                      <a:pt x="788" y="1075"/>
                    </a:cubicBezTo>
                    <a:cubicBezTo>
                      <a:pt x="780" y="1084"/>
                      <a:pt x="768" y="1091"/>
                      <a:pt x="758" y="1101"/>
                    </a:cubicBezTo>
                    <a:cubicBezTo>
                      <a:pt x="729" y="1117"/>
                      <a:pt x="699" y="1131"/>
                      <a:pt x="666" y="1141"/>
                    </a:cubicBezTo>
                    <a:cubicBezTo>
                      <a:pt x="586" y="1166"/>
                      <a:pt x="502" y="1176"/>
                      <a:pt x="417" y="1181"/>
                    </a:cubicBezTo>
                    <a:lnTo>
                      <a:pt x="413" y="1181"/>
                    </a:lnTo>
                    <a:cubicBezTo>
                      <a:pt x="404" y="1182"/>
                      <a:pt x="395" y="1182"/>
                      <a:pt x="387" y="1182"/>
                    </a:cubicBezTo>
                    <a:cubicBezTo>
                      <a:pt x="290" y="1182"/>
                      <a:pt x="193" y="1174"/>
                      <a:pt x="98" y="1159"/>
                    </a:cubicBezTo>
                    <a:cubicBezTo>
                      <a:pt x="94" y="1158"/>
                      <a:pt x="89" y="1157"/>
                      <a:pt x="85" y="1157"/>
                    </a:cubicBezTo>
                    <a:cubicBezTo>
                      <a:pt x="43" y="1157"/>
                      <a:pt x="7" y="1198"/>
                      <a:pt x="2" y="1237"/>
                    </a:cubicBezTo>
                    <a:cubicBezTo>
                      <a:pt x="1" y="1260"/>
                      <a:pt x="8" y="1283"/>
                      <a:pt x="22" y="1299"/>
                    </a:cubicBezTo>
                    <a:cubicBezTo>
                      <a:pt x="38" y="1319"/>
                      <a:pt x="58" y="1326"/>
                      <a:pt x="81" y="1330"/>
                    </a:cubicBezTo>
                    <a:cubicBezTo>
                      <a:pt x="175" y="1346"/>
                      <a:pt x="268" y="1354"/>
                      <a:pt x="362" y="1354"/>
                    </a:cubicBezTo>
                    <a:cubicBezTo>
                      <a:pt x="421" y="1354"/>
                      <a:pt x="480" y="1351"/>
                      <a:pt x="539" y="1345"/>
                    </a:cubicBezTo>
                    <a:cubicBezTo>
                      <a:pt x="661" y="1330"/>
                      <a:pt x="788" y="1299"/>
                      <a:pt x="890" y="1226"/>
                    </a:cubicBezTo>
                    <a:cubicBezTo>
                      <a:pt x="928" y="1199"/>
                      <a:pt x="957" y="1159"/>
                      <a:pt x="973" y="1116"/>
                    </a:cubicBezTo>
                    <a:cubicBezTo>
                      <a:pt x="993" y="1060"/>
                      <a:pt x="981" y="1002"/>
                      <a:pt x="961" y="951"/>
                    </a:cubicBezTo>
                    <a:cubicBezTo>
                      <a:pt x="951" y="924"/>
                      <a:pt x="933" y="901"/>
                      <a:pt x="916" y="876"/>
                    </a:cubicBezTo>
                    <a:cubicBezTo>
                      <a:pt x="896" y="851"/>
                      <a:pt x="868" y="825"/>
                      <a:pt x="844" y="803"/>
                    </a:cubicBezTo>
                    <a:lnTo>
                      <a:pt x="833" y="793"/>
                    </a:lnTo>
                    <a:cubicBezTo>
                      <a:pt x="861" y="786"/>
                      <a:pt x="893" y="776"/>
                      <a:pt x="921" y="768"/>
                    </a:cubicBezTo>
                    <a:cubicBezTo>
                      <a:pt x="1032" y="732"/>
                      <a:pt x="1136" y="662"/>
                      <a:pt x="1208" y="569"/>
                    </a:cubicBezTo>
                    <a:cubicBezTo>
                      <a:pt x="1238" y="526"/>
                      <a:pt x="1254" y="478"/>
                      <a:pt x="1265" y="428"/>
                    </a:cubicBezTo>
                    <a:cubicBezTo>
                      <a:pt x="1269" y="403"/>
                      <a:pt x="1266" y="372"/>
                      <a:pt x="1262" y="347"/>
                    </a:cubicBezTo>
                    <a:cubicBezTo>
                      <a:pt x="1259" y="321"/>
                      <a:pt x="1248" y="292"/>
                      <a:pt x="1236" y="266"/>
                    </a:cubicBezTo>
                    <a:cubicBezTo>
                      <a:pt x="1209" y="208"/>
                      <a:pt x="1158" y="159"/>
                      <a:pt x="1105" y="122"/>
                    </a:cubicBezTo>
                    <a:cubicBezTo>
                      <a:pt x="1073" y="96"/>
                      <a:pt x="1036" y="79"/>
                      <a:pt x="1000" y="60"/>
                    </a:cubicBezTo>
                    <a:cubicBezTo>
                      <a:pt x="957" y="39"/>
                      <a:pt x="910" y="23"/>
                      <a:pt x="864" y="7"/>
                    </a:cubicBezTo>
                    <a:cubicBezTo>
                      <a:pt x="853" y="3"/>
                      <a:pt x="840" y="2"/>
                      <a:pt x="830" y="2"/>
                    </a:cubicBezTo>
                    <a:cubicBezTo>
                      <a:pt x="826" y="1"/>
                      <a:pt x="822" y="1"/>
                      <a:pt x="81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8811384" y="1470294"/>
                <a:ext cx="21289" cy="23250"/>
              </a:xfrm>
              <a:custGeom>
                <a:avLst/>
                <a:gdLst/>
                <a:ahLst/>
                <a:cxnLst/>
                <a:rect l="l" t="t" r="r" b="b"/>
                <a:pathLst>
                  <a:path w="673" h="735" extrusionOk="0">
                    <a:moveTo>
                      <a:pt x="480" y="174"/>
                    </a:moveTo>
                    <a:lnTo>
                      <a:pt x="480" y="174"/>
                    </a:lnTo>
                    <a:cubicBezTo>
                      <a:pt x="483" y="175"/>
                      <a:pt x="487" y="176"/>
                      <a:pt x="489" y="179"/>
                    </a:cubicBezTo>
                    <a:cubicBezTo>
                      <a:pt x="486" y="178"/>
                      <a:pt x="483" y="175"/>
                      <a:pt x="480" y="174"/>
                    </a:cubicBezTo>
                    <a:close/>
                    <a:moveTo>
                      <a:pt x="475" y="235"/>
                    </a:moveTo>
                    <a:lnTo>
                      <a:pt x="475" y="235"/>
                    </a:lnTo>
                    <a:cubicBezTo>
                      <a:pt x="472" y="239"/>
                      <a:pt x="469" y="244"/>
                      <a:pt x="466" y="249"/>
                    </a:cubicBezTo>
                    <a:cubicBezTo>
                      <a:pt x="467" y="244"/>
                      <a:pt x="472" y="239"/>
                      <a:pt x="475" y="235"/>
                    </a:cubicBezTo>
                    <a:close/>
                    <a:moveTo>
                      <a:pt x="171" y="553"/>
                    </a:moveTo>
                    <a:cubicBezTo>
                      <a:pt x="168" y="555"/>
                      <a:pt x="165" y="557"/>
                      <a:pt x="161" y="560"/>
                    </a:cubicBezTo>
                    <a:cubicBezTo>
                      <a:pt x="165" y="558"/>
                      <a:pt x="168" y="556"/>
                      <a:pt x="171" y="553"/>
                    </a:cubicBezTo>
                    <a:close/>
                    <a:moveTo>
                      <a:pt x="433" y="0"/>
                    </a:moveTo>
                    <a:cubicBezTo>
                      <a:pt x="410" y="0"/>
                      <a:pt x="387" y="2"/>
                      <a:pt x="364" y="3"/>
                    </a:cubicBezTo>
                    <a:cubicBezTo>
                      <a:pt x="343" y="6"/>
                      <a:pt x="319" y="23"/>
                      <a:pt x="307" y="39"/>
                    </a:cubicBezTo>
                    <a:cubicBezTo>
                      <a:pt x="293" y="59"/>
                      <a:pt x="287" y="85"/>
                      <a:pt x="290" y="109"/>
                    </a:cubicBezTo>
                    <a:cubicBezTo>
                      <a:pt x="299" y="155"/>
                      <a:pt x="339" y="183"/>
                      <a:pt x="384" y="183"/>
                    </a:cubicBezTo>
                    <a:cubicBezTo>
                      <a:pt x="388" y="183"/>
                      <a:pt x="392" y="183"/>
                      <a:pt x="396" y="182"/>
                    </a:cubicBezTo>
                    <a:cubicBezTo>
                      <a:pt x="414" y="181"/>
                      <a:pt x="430" y="179"/>
                      <a:pt x="447" y="176"/>
                    </a:cubicBezTo>
                    <a:cubicBezTo>
                      <a:pt x="462" y="176"/>
                      <a:pt x="475" y="176"/>
                      <a:pt x="487" y="181"/>
                    </a:cubicBezTo>
                    <a:lnTo>
                      <a:pt x="489" y="181"/>
                    </a:lnTo>
                    <a:cubicBezTo>
                      <a:pt x="489" y="184"/>
                      <a:pt x="489" y="189"/>
                      <a:pt x="487" y="194"/>
                    </a:cubicBezTo>
                    <a:cubicBezTo>
                      <a:pt x="482" y="212"/>
                      <a:pt x="473" y="232"/>
                      <a:pt x="465" y="251"/>
                    </a:cubicBezTo>
                    <a:cubicBezTo>
                      <a:pt x="433" y="301"/>
                      <a:pt x="397" y="347"/>
                      <a:pt x="359" y="390"/>
                    </a:cubicBezTo>
                    <a:cubicBezTo>
                      <a:pt x="303" y="450"/>
                      <a:pt x="242" y="506"/>
                      <a:pt x="171" y="553"/>
                    </a:cubicBezTo>
                    <a:lnTo>
                      <a:pt x="171" y="553"/>
                    </a:lnTo>
                    <a:cubicBezTo>
                      <a:pt x="173" y="553"/>
                      <a:pt x="174" y="552"/>
                      <a:pt x="175" y="552"/>
                    </a:cubicBezTo>
                    <a:lnTo>
                      <a:pt x="175" y="552"/>
                    </a:lnTo>
                    <a:cubicBezTo>
                      <a:pt x="138" y="575"/>
                      <a:pt x="101" y="595"/>
                      <a:pt x="61" y="609"/>
                    </a:cubicBezTo>
                    <a:cubicBezTo>
                      <a:pt x="59" y="609"/>
                      <a:pt x="59" y="609"/>
                      <a:pt x="58" y="610"/>
                    </a:cubicBezTo>
                    <a:cubicBezTo>
                      <a:pt x="25" y="619"/>
                      <a:pt x="1" y="646"/>
                      <a:pt x="8" y="683"/>
                    </a:cubicBezTo>
                    <a:cubicBezTo>
                      <a:pt x="13" y="710"/>
                      <a:pt x="39" y="735"/>
                      <a:pt x="68" y="735"/>
                    </a:cubicBezTo>
                    <a:cubicBezTo>
                      <a:pt x="72" y="735"/>
                      <a:pt x="77" y="734"/>
                      <a:pt x="81" y="733"/>
                    </a:cubicBezTo>
                    <a:cubicBezTo>
                      <a:pt x="185" y="706"/>
                      <a:pt x="274" y="649"/>
                      <a:pt x="360" y="587"/>
                    </a:cubicBezTo>
                    <a:cubicBezTo>
                      <a:pt x="409" y="552"/>
                      <a:pt x="452" y="511"/>
                      <a:pt x="493" y="467"/>
                    </a:cubicBezTo>
                    <a:cubicBezTo>
                      <a:pt x="530" y="427"/>
                      <a:pt x="565" y="387"/>
                      <a:pt x="593" y="340"/>
                    </a:cubicBezTo>
                    <a:cubicBezTo>
                      <a:pt x="636" y="270"/>
                      <a:pt x="672" y="179"/>
                      <a:pt x="632" y="101"/>
                    </a:cubicBezTo>
                    <a:cubicBezTo>
                      <a:pt x="612" y="60"/>
                      <a:pt x="575" y="36"/>
                      <a:pt x="533" y="19"/>
                    </a:cubicBezTo>
                    <a:cubicBezTo>
                      <a:pt x="515" y="10"/>
                      <a:pt x="489" y="9"/>
                      <a:pt x="467" y="3"/>
                    </a:cubicBezTo>
                    <a:cubicBezTo>
                      <a:pt x="457" y="2"/>
                      <a:pt x="446" y="2"/>
                      <a:pt x="43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8734928" y="1674165"/>
                <a:ext cx="22333" cy="14962"/>
              </a:xfrm>
              <a:custGeom>
                <a:avLst/>
                <a:gdLst/>
                <a:ahLst/>
                <a:cxnLst/>
                <a:rect l="l" t="t" r="r" b="b"/>
                <a:pathLst>
                  <a:path w="706" h="473" extrusionOk="0">
                    <a:moveTo>
                      <a:pt x="595" y="0"/>
                    </a:moveTo>
                    <a:cubicBezTo>
                      <a:pt x="588" y="2"/>
                      <a:pt x="578" y="4"/>
                      <a:pt x="566" y="9"/>
                    </a:cubicBezTo>
                    <a:cubicBezTo>
                      <a:pt x="533" y="26"/>
                      <a:pt x="516" y="69"/>
                      <a:pt x="533" y="102"/>
                    </a:cubicBezTo>
                    <a:cubicBezTo>
                      <a:pt x="538" y="113"/>
                      <a:pt x="543" y="122"/>
                      <a:pt x="548" y="132"/>
                    </a:cubicBezTo>
                    <a:cubicBezTo>
                      <a:pt x="550" y="145"/>
                      <a:pt x="552" y="158"/>
                      <a:pt x="555" y="171"/>
                    </a:cubicBezTo>
                    <a:cubicBezTo>
                      <a:pt x="555" y="175"/>
                      <a:pt x="555" y="181"/>
                      <a:pt x="552" y="186"/>
                    </a:cubicBezTo>
                    <a:cubicBezTo>
                      <a:pt x="550" y="193"/>
                      <a:pt x="548" y="202"/>
                      <a:pt x="543" y="209"/>
                    </a:cubicBezTo>
                    <a:cubicBezTo>
                      <a:pt x="538" y="219"/>
                      <a:pt x="533" y="226"/>
                      <a:pt x="526" y="234"/>
                    </a:cubicBezTo>
                    <a:cubicBezTo>
                      <a:pt x="516" y="242"/>
                      <a:pt x="506" y="249"/>
                      <a:pt x="495" y="256"/>
                    </a:cubicBezTo>
                    <a:cubicBezTo>
                      <a:pt x="475" y="267"/>
                      <a:pt x="456" y="277"/>
                      <a:pt x="436" y="284"/>
                    </a:cubicBezTo>
                    <a:cubicBezTo>
                      <a:pt x="400" y="294"/>
                      <a:pt x="364" y="299"/>
                      <a:pt x="327" y="302"/>
                    </a:cubicBezTo>
                    <a:cubicBezTo>
                      <a:pt x="287" y="302"/>
                      <a:pt x="251" y="299"/>
                      <a:pt x="213" y="294"/>
                    </a:cubicBezTo>
                    <a:cubicBezTo>
                      <a:pt x="180" y="285"/>
                      <a:pt x="148" y="274"/>
                      <a:pt x="118" y="259"/>
                    </a:cubicBezTo>
                    <a:cubicBezTo>
                      <a:pt x="109" y="255"/>
                      <a:pt x="100" y="254"/>
                      <a:pt x="90" y="254"/>
                    </a:cubicBezTo>
                    <a:cubicBezTo>
                      <a:pt x="55" y="254"/>
                      <a:pt x="19" y="278"/>
                      <a:pt x="8" y="309"/>
                    </a:cubicBezTo>
                    <a:cubicBezTo>
                      <a:pt x="1" y="331"/>
                      <a:pt x="1" y="355"/>
                      <a:pt x="11" y="377"/>
                    </a:cubicBezTo>
                    <a:cubicBezTo>
                      <a:pt x="21" y="398"/>
                      <a:pt x="36" y="410"/>
                      <a:pt x="56" y="420"/>
                    </a:cubicBezTo>
                    <a:cubicBezTo>
                      <a:pt x="131" y="455"/>
                      <a:pt x="214" y="473"/>
                      <a:pt x="297" y="473"/>
                    </a:cubicBezTo>
                    <a:cubicBezTo>
                      <a:pt x="383" y="473"/>
                      <a:pt x="468" y="454"/>
                      <a:pt x="545" y="415"/>
                    </a:cubicBezTo>
                    <a:cubicBezTo>
                      <a:pt x="578" y="398"/>
                      <a:pt x="609" y="377"/>
                      <a:pt x="635" y="350"/>
                    </a:cubicBezTo>
                    <a:cubicBezTo>
                      <a:pt x="659" y="322"/>
                      <a:pt x="678" y="294"/>
                      <a:pt x="692" y="259"/>
                    </a:cubicBezTo>
                    <a:cubicBezTo>
                      <a:pt x="705" y="226"/>
                      <a:pt x="705" y="188"/>
                      <a:pt x="701" y="152"/>
                    </a:cubicBezTo>
                    <a:cubicBezTo>
                      <a:pt x="699" y="135"/>
                      <a:pt x="694" y="113"/>
                      <a:pt x="687" y="98"/>
                    </a:cubicBezTo>
                    <a:cubicBezTo>
                      <a:pt x="678" y="77"/>
                      <a:pt x="669" y="59"/>
                      <a:pt x="658" y="40"/>
                    </a:cubicBezTo>
                    <a:cubicBezTo>
                      <a:pt x="648" y="23"/>
                      <a:pt x="636" y="12"/>
                      <a:pt x="619" y="4"/>
                    </a:cubicBezTo>
                    <a:cubicBezTo>
                      <a:pt x="612" y="2"/>
                      <a:pt x="602" y="0"/>
                      <a:pt x="595"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8780859" y="1323392"/>
                <a:ext cx="65859" cy="59311"/>
              </a:xfrm>
              <a:custGeom>
                <a:avLst/>
                <a:gdLst/>
                <a:ahLst/>
                <a:cxnLst/>
                <a:rect l="l" t="t" r="r" b="b"/>
                <a:pathLst>
                  <a:path w="2082" h="1875" extrusionOk="0">
                    <a:moveTo>
                      <a:pt x="1616" y="1279"/>
                    </a:moveTo>
                    <a:cubicBezTo>
                      <a:pt x="1613" y="1282"/>
                      <a:pt x="1613" y="1288"/>
                      <a:pt x="1611" y="1291"/>
                    </a:cubicBezTo>
                    <a:cubicBezTo>
                      <a:pt x="1611" y="1288"/>
                      <a:pt x="1613" y="1282"/>
                      <a:pt x="1616" y="1279"/>
                    </a:cubicBezTo>
                    <a:close/>
                    <a:moveTo>
                      <a:pt x="1818" y="1680"/>
                    </a:moveTo>
                    <a:cubicBezTo>
                      <a:pt x="1813" y="1686"/>
                      <a:pt x="1810" y="1693"/>
                      <a:pt x="1806" y="1698"/>
                    </a:cubicBezTo>
                    <a:cubicBezTo>
                      <a:pt x="1810" y="1693"/>
                      <a:pt x="1813" y="1685"/>
                      <a:pt x="1818" y="1680"/>
                    </a:cubicBezTo>
                    <a:close/>
                    <a:moveTo>
                      <a:pt x="301" y="1"/>
                    </a:moveTo>
                    <a:cubicBezTo>
                      <a:pt x="205" y="2"/>
                      <a:pt x="107" y="68"/>
                      <a:pt x="29" y="127"/>
                    </a:cubicBezTo>
                    <a:cubicBezTo>
                      <a:pt x="2" y="148"/>
                      <a:pt x="1" y="190"/>
                      <a:pt x="22" y="214"/>
                    </a:cubicBezTo>
                    <a:cubicBezTo>
                      <a:pt x="35" y="229"/>
                      <a:pt x="52" y="236"/>
                      <a:pt x="69" y="236"/>
                    </a:cubicBezTo>
                    <a:cubicBezTo>
                      <a:pt x="83" y="236"/>
                      <a:pt x="98" y="231"/>
                      <a:pt x="109" y="221"/>
                    </a:cubicBezTo>
                    <a:cubicBezTo>
                      <a:pt x="129" y="206"/>
                      <a:pt x="149" y="191"/>
                      <a:pt x="171" y="178"/>
                    </a:cubicBezTo>
                    <a:cubicBezTo>
                      <a:pt x="198" y="163"/>
                      <a:pt x="227" y="150"/>
                      <a:pt x="255" y="140"/>
                    </a:cubicBezTo>
                    <a:cubicBezTo>
                      <a:pt x="270" y="135"/>
                      <a:pt x="284" y="134"/>
                      <a:pt x="298" y="132"/>
                    </a:cubicBezTo>
                    <a:cubicBezTo>
                      <a:pt x="303" y="132"/>
                      <a:pt x="308" y="132"/>
                      <a:pt x="311" y="134"/>
                    </a:cubicBezTo>
                    <a:cubicBezTo>
                      <a:pt x="318" y="135"/>
                      <a:pt x="326" y="140"/>
                      <a:pt x="334" y="141"/>
                    </a:cubicBezTo>
                    <a:cubicBezTo>
                      <a:pt x="337" y="143"/>
                      <a:pt x="341" y="147"/>
                      <a:pt x="344" y="148"/>
                    </a:cubicBezTo>
                    <a:cubicBezTo>
                      <a:pt x="351" y="155"/>
                      <a:pt x="357" y="164"/>
                      <a:pt x="364" y="171"/>
                    </a:cubicBezTo>
                    <a:cubicBezTo>
                      <a:pt x="370" y="184"/>
                      <a:pt x="377" y="197"/>
                      <a:pt x="380" y="211"/>
                    </a:cubicBezTo>
                    <a:cubicBezTo>
                      <a:pt x="387" y="243"/>
                      <a:pt x="393" y="273"/>
                      <a:pt x="396" y="306"/>
                    </a:cubicBezTo>
                    <a:lnTo>
                      <a:pt x="396" y="354"/>
                    </a:lnTo>
                    <a:cubicBezTo>
                      <a:pt x="396" y="372"/>
                      <a:pt x="400" y="387"/>
                      <a:pt x="413" y="402"/>
                    </a:cubicBezTo>
                    <a:cubicBezTo>
                      <a:pt x="423" y="415"/>
                      <a:pt x="442" y="425"/>
                      <a:pt x="461" y="425"/>
                    </a:cubicBezTo>
                    <a:cubicBezTo>
                      <a:pt x="465" y="425"/>
                      <a:pt x="470" y="425"/>
                      <a:pt x="475" y="423"/>
                    </a:cubicBezTo>
                    <a:cubicBezTo>
                      <a:pt x="516" y="412"/>
                      <a:pt x="558" y="405"/>
                      <a:pt x="598" y="400"/>
                    </a:cubicBezTo>
                    <a:cubicBezTo>
                      <a:pt x="621" y="400"/>
                      <a:pt x="639" y="402"/>
                      <a:pt x="659" y="406"/>
                    </a:cubicBezTo>
                    <a:cubicBezTo>
                      <a:pt x="674" y="409"/>
                      <a:pt x="686" y="415"/>
                      <a:pt x="699" y="420"/>
                    </a:cubicBezTo>
                    <a:cubicBezTo>
                      <a:pt x="708" y="426"/>
                      <a:pt x="716" y="432"/>
                      <a:pt x="725" y="440"/>
                    </a:cubicBezTo>
                    <a:cubicBezTo>
                      <a:pt x="732" y="449"/>
                      <a:pt x="739" y="456"/>
                      <a:pt x="747" y="465"/>
                    </a:cubicBezTo>
                    <a:cubicBezTo>
                      <a:pt x="754" y="479"/>
                      <a:pt x="761" y="493"/>
                      <a:pt x="767" y="508"/>
                    </a:cubicBezTo>
                    <a:cubicBezTo>
                      <a:pt x="772" y="531"/>
                      <a:pt x="775" y="555"/>
                      <a:pt x="780" y="578"/>
                    </a:cubicBezTo>
                    <a:cubicBezTo>
                      <a:pt x="780" y="616"/>
                      <a:pt x="775" y="652"/>
                      <a:pt x="771" y="692"/>
                    </a:cubicBezTo>
                    <a:cubicBezTo>
                      <a:pt x="767" y="717"/>
                      <a:pt x="781" y="745"/>
                      <a:pt x="801" y="760"/>
                    </a:cubicBezTo>
                    <a:cubicBezTo>
                      <a:pt x="814" y="769"/>
                      <a:pt x="828" y="774"/>
                      <a:pt x="843" y="774"/>
                    </a:cubicBezTo>
                    <a:cubicBezTo>
                      <a:pt x="854" y="774"/>
                      <a:pt x="865" y="771"/>
                      <a:pt x="875" y="767"/>
                    </a:cubicBezTo>
                    <a:cubicBezTo>
                      <a:pt x="880" y="765"/>
                      <a:pt x="881" y="765"/>
                      <a:pt x="885" y="764"/>
                    </a:cubicBezTo>
                    <a:cubicBezTo>
                      <a:pt x="933" y="750"/>
                      <a:pt x="983" y="741"/>
                      <a:pt x="1033" y="735"/>
                    </a:cubicBezTo>
                    <a:cubicBezTo>
                      <a:pt x="1062" y="735"/>
                      <a:pt x="1090" y="737"/>
                      <a:pt x="1119" y="742"/>
                    </a:cubicBezTo>
                    <a:lnTo>
                      <a:pt x="1162" y="758"/>
                    </a:lnTo>
                    <a:cubicBezTo>
                      <a:pt x="1176" y="767"/>
                      <a:pt x="1189" y="777"/>
                      <a:pt x="1202" y="785"/>
                    </a:cubicBezTo>
                    <a:cubicBezTo>
                      <a:pt x="1210" y="794"/>
                      <a:pt x="1218" y="805"/>
                      <a:pt x="1225" y="814"/>
                    </a:cubicBezTo>
                    <a:cubicBezTo>
                      <a:pt x="1232" y="828"/>
                      <a:pt x="1239" y="841"/>
                      <a:pt x="1245" y="856"/>
                    </a:cubicBezTo>
                    <a:cubicBezTo>
                      <a:pt x="1253" y="884"/>
                      <a:pt x="1258" y="914"/>
                      <a:pt x="1261" y="944"/>
                    </a:cubicBezTo>
                    <a:lnTo>
                      <a:pt x="1261" y="963"/>
                    </a:lnTo>
                    <a:cubicBezTo>
                      <a:pt x="1261" y="987"/>
                      <a:pt x="1265" y="1009"/>
                      <a:pt x="1281" y="1027"/>
                    </a:cubicBezTo>
                    <a:cubicBezTo>
                      <a:pt x="1298" y="1047"/>
                      <a:pt x="1322" y="1059"/>
                      <a:pt x="1350" y="1059"/>
                    </a:cubicBezTo>
                    <a:cubicBezTo>
                      <a:pt x="1355" y="1059"/>
                      <a:pt x="1360" y="1058"/>
                      <a:pt x="1365" y="1057"/>
                    </a:cubicBezTo>
                    <a:cubicBezTo>
                      <a:pt x="1387" y="1052"/>
                      <a:pt x="1408" y="1050"/>
                      <a:pt x="1430" y="1049"/>
                    </a:cubicBezTo>
                    <a:cubicBezTo>
                      <a:pt x="1458" y="1049"/>
                      <a:pt x="1484" y="1050"/>
                      <a:pt x="1511" y="1056"/>
                    </a:cubicBezTo>
                    <a:cubicBezTo>
                      <a:pt x="1526" y="1059"/>
                      <a:pt x="1538" y="1065"/>
                      <a:pt x="1551" y="1070"/>
                    </a:cubicBezTo>
                    <a:cubicBezTo>
                      <a:pt x="1556" y="1073"/>
                      <a:pt x="1560" y="1075"/>
                      <a:pt x="1564" y="1079"/>
                    </a:cubicBezTo>
                    <a:lnTo>
                      <a:pt x="1564" y="1079"/>
                    </a:lnTo>
                    <a:cubicBezTo>
                      <a:pt x="1562" y="1077"/>
                      <a:pt x="1559" y="1075"/>
                      <a:pt x="1556" y="1075"/>
                    </a:cubicBezTo>
                    <a:lnTo>
                      <a:pt x="1556" y="1075"/>
                    </a:lnTo>
                    <a:cubicBezTo>
                      <a:pt x="1560" y="1078"/>
                      <a:pt x="1564" y="1079"/>
                      <a:pt x="1567" y="1081"/>
                    </a:cubicBezTo>
                    <a:lnTo>
                      <a:pt x="1567" y="1081"/>
                    </a:lnTo>
                    <a:cubicBezTo>
                      <a:pt x="1566" y="1080"/>
                      <a:pt x="1565" y="1079"/>
                      <a:pt x="1564" y="1079"/>
                    </a:cubicBezTo>
                    <a:lnTo>
                      <a:pt x="1564" y="1079"/>
                    </a:lnTo>
                    <a:cubicBezTo>
                      <a:pt x="1567" y="1080"/>
                      <a:pt x="1569" y="1081"/>
                      <a:pt x="1570" y="1082"/>
                    </a:cubicBezTo>
                    <a:cubicBezTo>
                      <a:pt x="1569" y="1081"/>
                      <a:pt x="1568" y="1081"/>
                      <a:pt x="1567" y="1081"/>
                    </a:cubicBezTo>
                    <a:lnTo>
                      <a:pt x="1567" y="1081"/>
                    </a:lnTo>
                    <a:cubicBezTo>
                      <a:pt x="1570" y="1083"/>
                      <a:pt x="1573" y="1085"/>
                      <a:pt x="1576" y="1088"/>
                    </a:cubicBezTo>
                    <a:cubicBezTo>
                      <a:pt x="1583" y="1095"/>
                      <a:pt x="1590" y="1103"/>
                      <a:pt x="1596" y="1110"/>
                    </a:cubicBezTo>
                    <a:cubicBezTo>
                      <a:pt x="1601" y="1122"/>
                      <a:pt x="1604" y="1131"/>
                      <a:pt x="1610" y="1142"/>
                    </a:cubicBezTo>
                    <a:cubicBezTo>
                      <a:pt x="1613" y="1159"/>
                      <a:pt x="1617" y="1178"/>
                      <a:pt x="1619" y="1195"/>
                    </a:cubicBezTo>
                    <a:cubicBezTo>
                      <a:pt x="1619" y="1228"/>
                      <a:pt x="1616" y="1258"/>
                      <a:pt x="1609" y="1289"/>
                    </a:cubicBezTo>
                    <a:cubicBezTo>
                      <a:pt x="1606" y="1299"/>
                      <a:pt x="1603" y="1309"/>
                      <a:pt x="1601" y="1318"/>
                    </a:cubicBezTo>
                    <a:cubicBezTo>
                      <a:pt x="1594" y="1344"/>
                      <a:pt x="1591" y="1368"/>
                      <a:pt x="1604" y="1394"/>
                    </a:cubicBezTo>
                    <a:cubicBezTo>
                      <a:pt x="1619" y="1421"/>
                      <a:pt x="1652" y="1450"/>
                      <a:pt x="1683" y="1450"/>
                    </a:cubicBezTo>
                    <a:cubicBezTo>
                      <a:pt x="1693" y="1449"/>
                      <a:pt x="1703" y="1449"/>
                      <a:pt x="1712" y="1449"/>
                    </a:cubicBezTo>
                    <a:cubicBezTo>
                      <a:pt x="1735" y="1449"/>
                      <a:pt x="1757" y="1451"/>
                      <a:pt x="1780" y="1453"/>
                    </a:cubicBezTo>
                    <a:cubicBezTo>
                      <a:pt x="1795" y="1457"/>
                      <a:pt x="1809" y="1461"/>
                      <a:pt x="1820" y="1467"/>
                    </a:cubicBezTo>
                    <a:cubicBezTo>
                      <a:pt x="1825" y="1468"/>
                      <a:pt x="1828" y="1471"/>
                      <a:pt x="1831" y="1474"/>
                    </a:cubicBezTo>
                    <a:cubicBezTo>
                      <a:pt x="1835" y="1480"/>
                      <a:pt x="1839" y="1486"/>
                      <a:pt x="1842" y="1490"/>
                    </a:cubicBezTo>
                    <a:cubicBezTo>
                      <a:pt x="1845" y="1494"/>
                      <a:pt x="1846" y="1497"/>
                      <a:pt x="1848" y="1500"/>
                    </a:cubicBezTo>
                    <a:cubicBezTo>
                      <a:pt x="1849" y="1510"/>
                      <a:pt x="1852" y="1519"/>
                      <a:pt x="1853" y="1530"/>
                    </a:cubicBezTo>
                    <a:cubicBezTo>
                      <a:pt x="1853" y="1547"/>
                      <a:pt x="1852" y="1564"/>
                      <a:pt x="1848" y="1582"/>
                    </a:cubicBezTo>
                    <a:cubicBezTo>
                      <a:pt x="1838" y="1622"/>
                      <a:pt x="1820" y="1659"/>
                      <a:pt x="1803" y="1696"/>
                    </a:cubicBezTo>
                    <a:lnTo>
                      <a:pt x="1788" y="1723"/>
                    </a:lnTo>
                    <a:cubicBezTo>
                      <a:pt x="1773" y="1746"/>
                      <a:pt x="1766" y="1769"/>
                      <a:pt x="1770" y="1796"/>
                    </a:cubicBezTo>
                    <a:cubicBezTo>
                      <a:pt x="1776" y="1822"/>
                      <a:pt x="1790" y="1844"/>
                      <a:pt x="1810" y="1858"/>
                    </a:cubicBezTo>
                    <a:cubicBezTo>
                      <a:pt x="1827" y="1869"/>
                      <a:pt x="1847" y="1875"/>
                      <a:pt x="1867" y="1875"/>
                    </a:cubicBezTo>
                    <a:cubicBezTo>
                      <a:pt x="1898" y="1875"/>
                      <a:pt x="1929" y="1861"/>
                      <a:pt x="1945" y="1834"/>
                    </a:cubicBezTo>
                    <a:cubicBezTo>
                      <a:pt x="2017" y="1716"/>
                      <a:pt x="2081" y="1566"/>
                      <a:pt x="2028" y="1430"/>
                    </a:cubicBezTo>
                    <a:cubicBezTo>
                      <a:pt x="2005" y="1367"/>
                      <a:pt x="1961" y="1321"/>
                      <a:pt x="1902" y="1289"/>
                    </a:cubicBezTo>
                    <a:cubicBezTo>
                      <a:pt x="1871" y="1274"/>
                      <a:pt x="1839" y="1267"/>
                      <a:pt x="1806" y="1259"/>
                    </a:cubicBezTo>
                    <a:cubicBezTo>
                      <a:pt x="1812" y="1224"/>
                      <a:pt x="1809" y="1186"/>
                      <a:pt x="1805" y="1151"/>
                    </a:cubicBezTo>
                    <a:cubicBezTo>
                      <a:pt x="1802" y="1116"/>
                      <a:pt x="1790" y="1085"/>
                      <a:pt x="1778" y="1053"/>
                    </a:cubicBezTo>
                    <a:cubicBezTo>
                      <a:pt x="1767" y="1025"/>
                      <a:pt x="1747" y="999"/>
                      <a:pt x="1727" y="974"/>
                    </a:cubicBezTo>
                    <a:cubicBezTo>
                      <a:pt x="1687" y="924"/>
                      <a:pt x="1626" y="893"/>
                      <a:pt x="1566" y="878"/>
                    </a:cubicBezTo>
                    <a:cubicBezTo>
                      <a:pt x="1534" y="871"/>
                      <a:pt x="1503" y="868"/>
                      <a:pt x="1473" y="868"/>
                    </a:cubicBezTo>
                    <a:cubicBezTo>
                      <a:pt x="1457" y="868"/>
                      <a:pt x="1442" y="868"/>
                      <a:pt x="1427" y="870"/>
                    </a:cubicBezTo>
                    <a:cubicBezTo>
                      <a:pt x="1425" y="864"/>
                      <a:pt x="1425" y="858"/>
                      <a:pt x="1424" y="853"/>
                    </a:cubicBezTo>
                    <a:cubicBezTo>
                      <a:pt x="1417" y="817"/>
                      <a:pt x="1402" y="784"/>
                      <a:pt x="1384" y="751"/>
                    </a:cubicBezTo>
                    <a:cubicBezTo>
                      <a:pt x="1354" y="692"/>
                      <a:pt x="1302" y="644"/>
                      <a:pt x="1241" y="614"/>
                    </a:cubicBezTo>
                    <a:cubicBezTo>
                      <a:pt x="1183" y="583"/>
                      <a:pt x="1119" y="572"/>
                      <a:pt x="1053" y="572"/>
                    </a:cubicBezTo>
                    <a:cubicBezTo>
                      <a:pt x="1049" y="572"/>
                      <a:pt x="1044" y="572"/>
                      <a:pt x="1040" y="572"/>
                    </a:cubicBezTo>
                    <a:cubicBezTo>
                      <a:pt x="1001" y="574"/>
                      <a:pt x="961" y="579"/>
                      <a:pt x="924" y="588"/>
                    </a:cubicBezTo>
                    <a:cubicBezTo>
                      <a:pt x="923" y="551"/>
                      <a:pt x="917" y="512"/>
                      <a:pt x="907" y="473"/>
                    </a:cubicBezTo>
                    <a:cubicBezTo>
                      <a:pt x="890" y="416"/>
                      <a:pt x="858" y="362"/>
                      <a:pt x="810" y="323"/>
                    </a:cubicBezTo>
                    <a:cubicBezTo>
                      <a:pt x="787" y="306"/>
                      <a:pt x="761" y="291"/>
                      <a:pt x="735" y="280"/>
                    </a:cubicBezTo>
                    <a:cubicBezTo>
                      <a:pt x="706" y="269"/>
                      <a:pt x="674" y="264"/>
                      <a:pt x="645" y="261"/>
                    </a:cubicBezTo>
                    <a:cubicBezTo>
                      <a:pt x="635" y="260"/>
                      <a:pt x="625" y="260"/>
                      <a:pt x="614" y="260"/>
                    </a:cubicBezTo>
                    <a:cubicBezTo>
                      <a:pt x="590" y="260"/>
                      <a:pt x="566" y="263"/>
                      <a:pt x="543" y="266"/>
                    </a:cubicBezTo>
                    <a:cubicBezTo>
                      <a:pt x="536" y="269"/>
                      <a:pt x="529" y="269"/>
                      <a:pt x="522" y="270"/>
                    </a:cubicBezTo>
                    <a:cubicBezTo>
                      <a:pt x="520" y="258"/>
                      <a:pt x="520" y="248"/>
                      <a:pt x="517" y="240"/>
                    </a:cubicBezTo>
                    <a:cubicBezTo>
                      <a:pt x="515" y="206"/>
                      <a:pt x="503" y="173"/>
                      <a:pt x="490" y="141"/>
                    </a:cubicBezTo>
                    <a:cubicBezTo>
                      <a:pt x="473" y="91"/>
                      <a:pt x="433" y="44"/>
                      <a:pt x="386" y="21"/>
                    </a:cubicBezTo>
                    <a:cubicBezTo>
                      <a:pt x="357" y="8"/>
                      <a:pt x="330" y="1"/>
                      <a:pt x="30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797181" y="1307545"/>
                <a:ext cx="45361" cy="33657"/>
              </a:xfrm>
              <a:custGeom>
                <a:avLst/>
                <a:gdLst/>
                <a:ahLst/>
                <a:cxnLst/>
                <a:rect l="l" t="t" r="r" b="b"/>
                <a:pathLst>
                  <a:path w="1434" h="1064" extrusionOk="0">
                    <a:moveTo>
                      <a:pt x="289" y="1"/>
                    </a:moveTo>
                    <a:cubicBezTo>
                      <a:pt x="275" y="1"/>
                      <a:pt x="263" y="3"/>
                      <a:pt x="251" y="6"/>
                    </a:cubicBezTo>
                    <a:cubicBezTo>
                      <a:pt x="216" y="12"/>
                      <a:pt x="185" y="28"/>
                      <a:pt x="155" y="44"/>
                    </a:cubicBezTo>
                    <a:cubicBezTo>
                      <a:pt x="107" y="68"/>
                      <a:pt x="66" y="104"/>
                      <a:pt x="27" y="139"/>
                    </a:cubicBezTo>
                    <a:cubicBezTo>
                      <a:pt x="6" y="158"/>
                      <a:pt x="0" y="191"/>
                      <a:pt x="20" y="214"/>
                    </a:cubicBezTo>
                    <a:cubicBezTo>
                      <a:pt x="30" y="226"/>
                      <a:pt x="46" y="233"/>
                      <a:pt x="62" y="233"/>
                    </a:cubicBezTo>
                    <a:cubicBezTo>
                      <a:pt x="74" y="233"/>
                      <a:pt x="85" y="230"/>
                      <a:pt x="95" y="221"/>
                    </a:cubicBezTo>
                    <a:cubicBezTo>
                      <a:pt x="122" y="197"/>
                      <a:pt x="150" y="172"/>
                      <a:pt x="180" y="154"/>
                    </a:cubicBezTo>
                    <a:cubicBezTo>
                      <a:pt x="206" y="138"/>
                      <a:pt x="229" y="127"/>
                      <a:pt x="256" y="118"/>
                    </a:cubicBezTo>
                    <a:cubicBezTo>
                      <a:pt x="269" y="114"/>
                      <a:pt x="284" y="112"/>
                      <a:pt x="295" y="109"/>
                    </a:cubicBezTo>
                    <a:cubicBezTo>
                      <a:pt x="309" y="109"/>
                      <a:pt x="322" y="112"/>
                      <a:pt x="335" y="114"/>
                    </a:cubicBezTo>
                    <a:cubicBezTo>
                      <a:pt x="342" y="115"/>
                      <a:pt x="348" y="117"/>
                      <a:pt x="352" y="121"/>
                    </a:cubicBezTo>
                    <a:cubicBezTo>
                      <a:pt x="359" y="124"/>
                      <a:pt x="367" y="129"/>
                      <a:pt x="374" y="135"/>
                    </a:cubicBezTo>
                    <a:cubicBezTo>
                      <a:pt x="381" y="142"/>
                      <a:pt x="387" y="150"/>
                      <a:pt x="392" y="158"/>
                    </a:cubicBezTo>
                    <a:cubicBezTo>
                      <a:pt x="400" y="172"/>
                      <a:pt x="407" y="187"/>
                      <a:pt x="412" y="201"/>
                    </a:cubicBezTo>
                    <a:cubicBezTo>
                      <a:pt x="420" y="227"/>
                      <a:pt x="422" y="250"/>
                      <a:pt x="424" y="276"/>
                    </a:cubicBezTo>
                    <a:cubicBezTo>
                      <a:pt x="424" y="316"/>
                      <a:pt x="421" y="356"/>
                      <a:pt x="414" y="397"/>
                    </a:cubicBezTo>
                    <a:cubicBezTo>
                      <a:pt x="410" y="416"/>
                      <a:pt x="422" y="440"/>
                      <a:pt x="438" y="450"/>
                    </a:cubicBezTo>
                    <a:cubicBezTo>
                      <a:pt x="449" y="457"/>
                      <a:pt x="461" y="461"/>
                      <a:pt x="472" y="461"/>
                    </a:cubicBezTo>
                    <a:cubicBezTo>
                      <a:pt x="486" y="461"/>
                      <a:pt x="499" y="456"/>
                      <a:pt x="513" y="447"/>
                    </a:cubicBezTo>
                    <a:cubicBezTo>
                      <a:pt x="516" y="443"/>
                      <a:pt x="521" y="442"/>
                      <a:pt x="527" y="437"/>
                    </a:cubicBezTo>
                    <a:cubicBezTo>
                      <a:pt x="566" y="414"/>
                      <a:pt x="603" y="394"/>
                      <a:pt x="646" y="380"/>
                    </a:cubicBezTo>
                    <a:cubicBezTo>
                      <a:pt x="667" y="376"/>
                      <a:pt x="689" y="371"/>
                      <a:pt x="710" y="370"/>
                    </a:cubicBezTo>
                    <a:cubicBezTo>
                      <a:pt x="723" y="370"/>
                      <a:pt x="736" y="371"/>
                      <a:pt x="749" y="373"/>
                    </a:cubicBezTo>
                    <a:cubicBezTo>
                      <a:pt x="759" y="377"/>
                      <a:pt x="768" y="380"/>
                      <a:pt x="779" y="384"/>
                    </a:cubicBezTo>
                    <a:cubicBezTo>
                      <a:pt x="788" y="390"/>
                      <a:pt x="795" y="394"/>
                      <a:pt x="803" y="402"/>
                    </a:cubicBezTo>
                    <a:cubicBezTo>
                      <a:pt x="809" y="407"/>
                      <a:pt x="813" y="413"/>
                      <a:pt x="818" y="420"/>
                    </a:cubicBezTo>
                    <a:cubicBezTo>
                      <a:pt x="828" y="434"/>
                      <a:pt x="835" y="450"/>
                      <a:pt x="839" y="466"/>
                    </a:cubicBezTo>
                    <a:cubicBezTo>
                      <a:pt x="845" y="490"/>
                      <a:pt x="849" y="512"/>
                      <a:pt x="851" y="535"/>
                    </a:cubicBezTo>
                    <a:cubicBezTo>
                      <a:pt x="851" y="569"/>
                      <a:pt x="846" y="601"/>
                      <a:pt x="843" y="633"/>
                    </a:cubicBezTo>
                    <a:cubicBezTo>
                      <a:pt x="839" y="658"/>
                      <a:pt x="853" y="686"/>
                      <a:pt x="875" y="701"/>
                    </a:cubicBezTo>
                    <a:cubicBezTo>
                      <a:pt x="889" y="710"/>
                      <a:pt x="905" y="715"/>
                      <a:pt x="921" y="715"/>
                    </a:cubicBezTo>
                    <a:cubicBezTo>
                      <a:pt x="932" y="715"/>
                      <a:pt x="942" y="713"/>
                      <a:pt x="952" y="708"/>
                    </a:cubicBezTo>
                    <a:cubicBezTo>
                      <a:pt x="965" y="702"/>
                      <a:pt x="975" y="698"/>
                      <a:pt x="988" y="694"/>
                    </a:cubicBezTo>
                    <a:cubicBezTo>
                      <a:pt x="1022" y="685"/>
                      <a:pt x="1057" y="678"/>
                      <a:pt x="1090" y="674"/>
                    </a:cubicBezTo>
                    <a:cubicBezTo>
                      <a:pt x="1108" y="674"/>
                      <a:pt x="1125" y="676"/>
                      <a:pt x="1144" y="679"/>
                    </a:cubicBezTo>
                    <a:cubicBezTo>
                      <a:pt x="1154" y="684"/>
                      <a:pt x="1164" y="686"/>
                      <a:pt x="1174" y="691"/>
                    </a:cubicBezTo>
                    <a:lnTo>
                      <a:pt x="1196" y="707"/>
                    </a:lnTo>
                    <a:cubicBezTo>
                      <a:pt x="1203" y="715"/>
                      <a:pt x="1210" y="722"/>
                      <a:pt x="1217" y="731"/>
                    </a:cubicBezTo>
                    <a:cubicBezTo>
                      <a:pt x="1226" y="748"/>
                      <a:pt x="1233" y="762"/>
                      <a:pt x="1239" y="780"/>
                    </a:cubicBezTo>
                    <a:cubicBezTo>
                      <a:pt x="1244" y="802"/>
                      <a:pt x="1247" y="827"/>
                      <a:pt x="1250" y="850"/>
                    </a:cubicBezTo>
                    <a:cubicBezTo>
                      <a:pt x="1250" y="887"/>
                      <a:pt x="1246" y="924"/>
                      <a:pt x="1240" y="963"/>
                    </a:cubicBezTo>
                    <a:cubicBezTo>
                      <a:pt x="1233" y="1013"/>
                      <a:pt x="1276" y="1057"/>
                      <a:pt x="1323" y="1063"/>
                    </a:cubicBezTo>
                    <a:cubicBezTo>
                      <a:pt x="1326" y="1063"/>
                      <a:pt x="1328" y="1063"/>
                      <a:pt x="1331" y="1063"/>
                    </a:cubicBezTo>
                    <a:cubicBezTo>
                      <a:pt x="1379" y="1063"/>
                      <a:pt x="1417" y="1026"/>
                      <a:pt x="1423" y="980"/>
                    </a:cubicBezTo>
                    <a:cubicBezTo>
                      <a:pt x="1433" y="900"/>
                      <a:pt x="1433" y="820"/>
                      <a:pt x="1410" y="741"/>
                    </a:cubicBezTo>
                    <a:cubicBezTo>
                      <a:pt x="1393" y="678"/>
                      <a:pt x="1359" y="616"/>
                      <a:pt x="1304" y="576"/>
                    </a:cubicBezTo>
                    <a:cubicBezTo>
                      <a:pt x="1282" y="556"/>
                      <a:pt x="1253" y="542"/>
                      <a:pt x="1226" y="529"/>
                    </a:cubicBezTo>
                    <a:cubicBezTo>
                      <a:pt x="1216" y="526"/>
                      <a:pt x="1203" y="522"/>
                      <a:pt x="1193" y="519"/>
                    </a:cubicBezTo>
                    <a:cubicBezTo>
                      <a:pt x="1171" y="513"/>
                      <a:pt x="1153" y="512"/>
                      <a:pt x="1131" y="509"/>
                    </a:cubicBezTo>
                    <a:cubicBezTo>
                      <a:pt x="1125" y="508"/>
                      <a:pt x="1119" y="508"/>
                      <a:pt x="1112" y="508"/>
                    </a:cubicBezTo>
                    <a:cubicBezTo>
                      <a:pt x="1083" y="508"/>
                      <a:pt x="1053" y="513"/>
                      <a:pt x="1024" y="519"/>
                    </a:cubicBezTo>
                    <a:cubicBezTo>
                      <a:pt x="1015" y="520"/>
                      <a:pt x="1007" y="522"/>
                      <a:pt x="997" y="526"/>
                    </a:cubicBezTo>
                    <a:cubicBezTo>
                      <a:pt x="994" y="487"/>
                      <a:pt x="987" y="450"/>
                      <a:pt x="974" y="414"/>
                    </a:cubicBezTo>
                    <a:cubicBezTo>
                      <a:pt x="951" y="351"/>
                      <a:pt x="909" y="300"/>
                      <a:pt x="851" y="268"/>
                    </a:cubicBezTo>
                    <a:cubicBezTo>
                      <a:pt x="812" y="247"/>
                      <a:pt x="769" y="238"/>
                      <a:pt x="725" y="238"/>
                    </a:cubicBezTo>
                    <a:cubicBezTo>
                      <a:pt x="703" y="238"/>
                      <a:pt x="680" y="240"/>
                      <a:pt x="657" y="244"/>
                    </a:cubicBezTo>
                    <a:cubicBezTo>
                      <a:pt x="623" y="250"/>
                      <a:pt x="591" y="264"/>
                      <a:pt x="558" y="278"/>
                    </a:cubicBezTo>
                    <a:cubicBezTo>
                      <a:pt x="551" y="283"/>
                      <a:pt x="546" y="284"/>
                      <a:pt x="541" y="287"/>
                    </a:cubicBezTo>
                    <a:cubicBezTo>
                      <a:pt x="537" y="185"/>
                      <a:pt x="507" y="84"/>
                      <a:pt x="414" y="29"/>
                    </a:cubicBezTo>
                    <a:cubicBezTo>
                      <a:pt x="384" y="12"/>
                      <a:pt x="349" y="5"/>
                      <a:pt x="315" y="3"/>
                    </a:cubicBezTo>
                    <a:cubicBezTo>
                      <a:pt x="306" y="2"/>
                      <a:pt x="297" y="1"/>
                      <a:pt x="28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831819" y="1298846"/>
                <a:ext cx="33309" cy="23155"/>
              </a:xfrm>
              <a:custGeom>
                <a:avLst/>
                <a:gdLst/>
                <a:ahLst/>
                <a:cxnLst/>
                <a:rect l="l" t="t" r="r" b="b"/>
                <a:pathLst>
                  <a:path w="1053" h="732" extrusionOk="0">
                    <a:moveTo>
                      <a:pt x="438" y="165"/>
                    </a:moveTo>
                    <a:lnTo>
                      <a:pt x="438" y="165"/>
                    </a:lnTo>
                    <a:cubicBezTo>
                      <a:pt x="439" y="166"/>
                      <a:pt x="439" y="167"/>
                      <a:pt x="441" y="167"/>
                    </a:cubicBezTo>
                    <a:lnTo>
                      <a:pt x="441" y="167"/>
                    </a:lnTo>
                    <a:cubicBezTo>
                      <a:pt x="440" y="166"/>
                      <a:pt x="439" y="165"/>
                      <a:pt x="438" y="165"/>
                    </a:cubicBezTo>
                    <a:close/>
                    <a:moveTo>
                      <a:pt x="353" y="1"/>
                    </a:moveTo>
                    <a:cubicBezTo>
                      <a:pt x="323" y="4"/>
                      <a:pt x="294" y="8"/>
                      <a:pt x="265" y="14"/>
                    </a:cubicBezTo>
                    <a:cubicBezTo>
                      <a:pt x="224" y="21"/>
                      <a:pt x="185" y="38"/>
                      <a:pt x="148" y="58"/>
                    </a:cubicBezTo>
                    <a:cubicBezTo>
                      <a:pt x="105" y="79"/>
                      <a:pt x="65" y="110"/>
                      <a:pt x="29" y="140"/>
                    </a:cubicBezTo>
                    <a:cubicBezTo>
                      <a:pt x="5" y="164"/>
                      <a:pt x="0" y="201"/>
                      <a:pt x="22" y="225"/>
                    </a:cubicBezTo>
                    <a:cubicBezTo>
                      <a:pt x="34" y="240"/>
                      <a:pt x="51" y="247"/>
                      <a:pt x="69" y="247"/>
                    </a:cubicBezTo>
                    <a:cubicBezTo>
                      <a:pt x="83" y="247"/>
                      <a:pt x="97" y="242"/>
                      <a:pt x="108" y="233"/>
                    </a:cubicBezTo>
                    <a:cubicBezTo>
                      <a:pt x="128" y="217"/>
                      <a:pt x="148" y="201"/>
                      <a:pt x="168" y="187"/>
                    </a:cubicBezTo>
                    <a:cubicBezTo>
                      <a:pt x="198" y="168"/>
                      <a:pt x="227" y="157"/>
                      <a:pt x="258" y="144"/>
                    </a:cubicBezTo>
                    <a:cubicBezTo>
                      <a:pt x="280" y="138"/>
                      <a:pt x="303" y="132"/>
                      <a:pt x="325" y="131"/>
                    </a:cubicBezTo>
                    <a:cubicBezTo>
                      <a:pt x="344" y="131"/>
                      <a:pt x="360" y="132"/>
                      <a:pt x="378" y="137"/>
                    </a:cubicBezTo>
                    <a:cubicBezTo>
                      <a:pt x="393" y="140"/>
                      <a:pt x="404" y="145"/>
                      <a:pt x="417" y="151"/>
                    </a:cubicBezTo>
                    <a:cubicBezTo>
                      <a:pt x="425" y="156"/>
                      <a:pt x="431" y="160"/>
                      <a:pt x="438" y="165"/>
                    </a:cubicBezTo>
                    <a:lnTo>
                      <a:pt x="438" y="165"/>
                    </a:lnTo>
                    <a:cubicBezTo>
                      <a:pt x="438" y="164"/>
                      <a:pt x="437" y="164"/>
                      <a:pt x="437" y="164"/>
                    </a:cubicBezTo>
                    <a:lnTo>
                      <a:pt x="437" y="164"/>
                    </a:lnTo>
                    <a:cubicBezTo>
                      <a:pt x="439" y="165"/>
                      <a:pt x="441" y="165"/>
                      <a:pt x="441" y="167"/>
                    </a:cubicBezTo>
                    <a:cubicBezTo>
                      <a:pt x="441" y="167"/>
                      <a:pt x="441" y="167"/>
                      <a:pt x="441" y="167"/>
                    </a:cubicBezTo>
                    <a:lnTo>
                      <a:pt x="441" y="167"/>
                    </a:lnTo>
                    <a:cubicBezTo>
                      <a:pt x="443" y="169"/>
                      <a:pt x="446" y="170"/>
                      <a:pt x="449" y="173"/>
                    </a:cubicBezTo>
                    <a:cubicBezTo>
                      <a:pt x="460" y="185"/>
                      <a:pt x="470" y="197"/>
                      <a:pt x="480" y="211"/>
                    </a:cubicBezTo>
                    <a:cubicBezTo>
                      <a:pt x="487" y="225"/>
                      <a:pt x="493" y="238"/>
                      <a:pt x="497" y="253"/>
                    </a:cubicBezTo>
                    <a:cubicBezTo>
                      <a:pt x="503" y="276"/>
                      <a:pt x="507" y="297"/>
                      <a:pt x="510" y="321"/>
                    </a:cubicBezTo>
                    <a:cubicBezTo>
                      <a:pt x="510" y="353"/>
                      <a:pt x="507" y="386"/>
                      <a:pt x="502" y="417"/>
                    </a:cubicBezTo>
                    <a:cubicBezTo>
                      <a:pt x="497" y="437"/>
                      <a:pt x="507" y="460"/>
                      <a:pt x="520" y="475"/>
                    </a:cubicBezTo>
                    <a:cubicBezTo>
                      <a:pt x="533" y="491"/>
                      <a:pt x="557" y="504"/>
                      <a:pt x="580" y="504"/>
                    </a:cubicBezTo>
                    <a:cubicBezTo>
                      <a:pt x="585" y="504"/>
                      <a:pt x="590" y="503"/>
                      <a:pt x="595" y="502"/>
                    </a:cubicBezTo>
                    <a:cubicBezTo>
                      <a:pt x="645" y="486"/>
                      <a:pt x="695" y="472"/>
                      <a:pt x="746" y="465"/>
                    </a:cubicBezTo>
                    <a:cubicBezTo>
                      <a:pt x="761" y="465"/>
                      <a:pt x="775" y="466"/>
                      <a:pt x="788" y="467"/>
                    </a:cubicBezTo>
                    <a:cubicBezTo>
                      <a:pt x="792" y="469"/>
                      <a:pt x="795" y="469"/>
                      <a:pt x="799" y="472"/>
                    </a:cubicBezTo>
                    <a:lnTo>
                      <a:pt x="815" y="482"/>
                    </a:lnTo>
                    <a:cubicBezTo>
                      <a:pt x="817" y="483"/>
                      <a:pt x="818" y="486"/>
                      <a:pt x="819" y="489"/>
                    </a:cubicBezTo>
                    <a:cubicBezTo>
                      <a:pt x="825" y="500"/>
                      <a:pt x="831" y="510"/>
                      <a:pt x="834" y="522"/>
                    </a:cubicBezTo>
                    <a:cubicBezTo>
                      <a:pt x="840" y="543"/>
                      <a:pt x="844" y="565"/>
                      <a:pt x="845" y="588"/>
                    </a:cubicBezTo>
                    <a:lnTo>
                      <a:pt x="845" y="618"/>
                    </a:lnTo>
                    <a:cubicBezTo>
                      <a:pt x="845" y="646"/>
                      <a:pt x="851" y="672"/>
                      <a:pt x="868" y="694"/>
                    </a:cubicBezTo>
                    <a:cubicBezTo>
                      <a:pt x="887" y="715"/>
                      <a:pt x="911" y="727"/>
                      <a:pt x="938" y="731"/>
                    </a:cubicBezTo>
                    <a:cubicBezTo>
                      <a:pt x="941" y="731"/>
                      <a:pt x="943" y="731"/>
                      <a:pt x="945" y="731"/>
                    </a:cubicBezTo>
                    <a:cubicBezTo>
                      <a:pt x="970" y="731"/>
                      <a:pt x="996" y="724"/>
                      <a:pt x="1013" y="705"/>
                    </a:cubicBezTo>
                    <a:cubicBezTo>
                      <a:pt x="1027" y="695"/>
                      <a:pt x="1037" y="679"/>
                      <a:pt x="1044" y="662"/>
                    </a:cubicBezTo>
                    <a:cubicBezTo>
                      <a:pt x="1051" y="645"/>
                      <a:pt x="1053" y="626"/>
                      <a:pt x="1049" y="608"/>
                    </a:cubicBezTo>
                    <a:cubicBezTo>
                      <a:pt x="1044" y="546"/>
                      <a:pt x="1033" y="488"/>
                      <a:pt x="1006" y="430"/>
                    </a:cubicBezTo>
                    <a:cubicBezTo>
                      <a:pt x="983" y="377"/>
                      <a:pt x="938" y="333"/>
                      <a:pt x="888" y="309"/>
                    </a:cubicBezTo>
                    <a:cubicBezTo>
                      <a:pt x="849" y="288"/>
                      <a:pt x="808" y="282"/>
                      <a:pt x="767" y="282"/>
                    </a:cubicBezTo>
                    <a:cubicBezTo>
                      <a:pt x="758" y="282"/>
                      <a:pt x="749" y="282"/>
                      <a:pt x="741" y="283"/>
                    </a:cubicBezTo>
                    <a:cubicBezTo>
                      <a:pt x="711" y="287"/>
                      <a:pt x="682" y="291"/>
                      <a:pt x="653" y="301"/>
                    </a:cubicBezTo>
                    <a:cubicBezTo>
                      <a:pt x="650" y="260"/>
                      <a:pt x="636" y="217"/>
                      <a:pt x="619" y="180"/>
                    </a:cubicBezTo>
                    <a:cubicBezTo>
                      <a:pt x="605" y="144"/>
                      <a:pt x="580" y="112"/>
                      <a:pt x="555" y="87"/>
                    </a:cubicBezTo>
                    <a:cubicBezTo>
                      <a:pt x="530" y="59"/>
                      <a:pt x="500" y="44"/>
                      <a:pt x="469" y="25"/>
                    </a:cubicBezTo>
                    <a:cubicBezTo>
                      <a:pt x="443" y="12"/>
                      <a:pt x="411" y="8"/>
                      <a:pt x="383" y="2"/>
                    </a:cubicBezTo>
                    <a:cubicBezTo>
                      <a:pt x="373" y="1"/>
                      <a:pt x="364" y="1"/>
                      <a:pt x="3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8847888" y="1340189"/>
                <a:ext cx="11166" cy="10217"/>
              </a:xfrm>
              <a:custGeom>
                <a:avLst/>
                <a:gdLst/>
                <a:ahLst/>
                <a:cxnLst/>
                <a:rect l="l" t="t" r="r" b="b"/>
                <a:pathLst>
                  <a:path w="353" h="323" extrusionOk="0">
                    <a:moveTo>
                      <a:pt x="145" y="143"/>
                    </a:moveTo>
                    <a:cubicBezTo>
                      <a:pt x="150" y="143"/>
                      <a:pt x="151" y="144"/>
                      <a:pt x="155" y="144"/>
                    </a:cubicBezTo>
                    <a:cubicBezTo>
                      <a:pt x="154" y="145"/>
                      <a:pt x="152" y="145"/>
                      <a:pt x="151" y="145"/>
                    </a:cubicBezTo>
                    <a:cubicBezTo>
                      <a:pt x="149" y="145"/>
                      <a:pt x="147" y="144"/>
                      <a:pt x="145" y="143"/>
                    </a:cubicBezTo>
                    <a:close/>
                    <a:moveTo>
                      <a:pt x="164" y="143"/>
                    </a:moveTo>
                    <a:lnTo>
                      <a:pt x="164" y="143"/>
                    </a:lnTo>
                    <a:cubicBezTo>
                      <a:pt x="166" y="144"/>
                      <a:pt x="168" y="146"/>
                      <a:pt x="169" y="147"/>
                    </a:cubicBezTo>
                    <a:lnTo>
                      <a:pt x="169" y="147"/>
                    </a:lnTo>
                    <a:cubicBezTo>
                      <a:pt x="167" y="146"/>
                      <a:pt x="165" y="145"/>
                      <a:pt x="164" y="143"/>
                    </a:cubicBezTo>
                    <a:close/>
                    <a:moveTo>
                      <a:pt x="146" y="1"/>
                    </a:moveTo>
                    <a:cubicBezTo>
                      <a:pt x="119" y="1"/>
                      <a:pt x="91" y="5"/>
                      <a:pt x="65" y="11"/>
                    </a:cubicBezTo>
                    <a:cubicBezTo>
                      <a:pt x="27" y="18"/>
                      <a:pt x="1" y="55"/>
                      <a:pt x="8" y="95"/>
                    </a:cubicBezTo>
                    <a:cubicBezTo>
                      <a:pt x="14" y="129"/>
                      <a:pt x="43" y="153"/>
                      <a:pt x="77" y="153"/>
                    </a:cubicBezTo>
                    <a:cubicBezTo>
                      <a:pt x="82" y="153"/>
                      <a:pt x="87" y="152"/>
                      <a:pt x="92" y="151"/>
                    </a:cubicBezTo>
                    <a:cubicBezTo>
                      <a:pt x="107" y="148"/>
                      <a:pt x="121" y="147"/>
                      <a:pt x="137" y="147"/>
                    </a:cubicBezTo>
                    <a:cubicBezTo>
                      <a:pt x="144" y="147"/>
                      <a:pt x="151" y="147"/>
                      <a:pt x="158" y="148"/>
                    </a:cubicBezTo>
                    <a:cubicBezTo>
                      <a:pt x="163" y="150"/>
                      <a:pt x="167" y="151"/>
                      <a:pt x="171" y="154"/>
                    </a:cubicBezTo>
                    <a:cubicBezTo>
                      <a:pt x="173" y="156"/>
                      <a:pt x="174" y="156"/>
                      <a:pt x="177" y="157"/>
                    </a:cubicBezTo>
                    <a:lnTo>
                      <a:pt x="180" y="161"/>
                    </a:lnTo>
                    <a:cubicBezTo>
                      <a:pt x="181" y="164"/>
                      <a:pt x="184" y="169"/>
                      <a:pt x="184" y="170"/>
                    </a:cubicBezTo>
                    <a:cubicBezTo>
                      <a:pt x="185" y="177"/>
                      <a:pt x="187" y="184"/>
                      <a:pt x="187" y="193"/>
                    </a:cubicBezTo>
                    <a:cubicBezTo>
                      <a:pt x="187" y="206"/>
                      <a:pt x="187" y="220"/>
                      <a:pt x="185" y="233"/>
                    </a:cubicBezTo>
                    <a:cubicBezTo>
                      <a:pt x="181" y="277"/>
                      <a:pt x="216" y="319"/>
                      <a:pt x="260" y="322"/>
                    </a:cubicBezTo>
                    <a:cubicBezTo>
                      <a:pt x="262" y="322"/>
                      <a:pt x="265" y="322"/>
                      <a:pt x="267" y="322"/>
                    </a:cubicBezTo>
                    <a:cubicBezTo>
                      <a:pt x="308" y="322"/>
                      <a:pt x="350" y="289"/>
                      <a:pt x="352" y="247"/>
                    </a:cubicBezTo>
                    <a:cubicBezTo>
                      <a:pt x="353" y="209"/>
                      <a:pt x="352" y="171"/>
                      <a:pt x="342" y="134"/>
                    </a:cubicBezTo>
                    <a:cubicBezTo>
                      <a:pt x="330" y="98"/>
                      <a:pt x="310" y="63"/>
                      <a:pt x="280" y="41"/>
                    </a:cubicBezTo>
                    <a:cubicBezTo>
                      <a:pt x="256" y="22"/>
                      <a:pt x="228" y="11"/>
                      <a:pt x="198" y="5"/>
                    </a:cubicBezTo>
                    <a:cubicBezTo>
                      <a:pt x="185" y="4"/>
                      <a:pt x="171" y="1"/>
                      <a:pt x="158" y="1"/>
                    </a:cubicBezTo>
                    <a:cubicBezTo>
                      <a:pt x="154" y="1"/>
                      <a:pt x="150" y="1"/>
                      <a:pt x="14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825018" y="1276070"/>
                <a:ext cx="33246" cy="21858"/>
              </a:xfrm>
              <a:custGeom>
                <a:avLst/>
                <a:gdLst/>
                <a:ahLst/>
                <a:cxnLst/>
                <a:rect l="l" t="t" r="r" b="b"/>
                <a:pathLst>
                  <a:path w="1051" h="691" extrusionOk="0">
                    <a:moveTo>
                      <a:pt x="446" y="183"/>
                    </a:moveTo>
                    <a:cubicBezTo>
                      <a:pt x="446" y="183"/>
                      <a:pt x="446" y="184"/>
                      <a:pt x="447" y="184"/>
                    </a:cubicBezTo>
                    <a:lnTo>
                      <a:pt x="447" y="184"/>
                    </a:lnTo>
                    <a:cubicBezTo>
                      <a:pt x="446" y="184"/>
                      <a:pt x="446" y="183"/>
                      <a:pt x="446" y="183"/>
                    </a:cubicBezTo>
                    <a:close/>
                    <a:moveTo>
                      <a:pt x="294" y="0"/>
                    </a:moveTo>
                    <a:cubicBezTo>
                      <a:pt x="267" y="0"/>
                      <a:pt x="242" y="7"/>
                      <a:pt x="215" y="13"/>
                    </a:cubicBezTo>
                    <a:cubicBezTo>
                      <a:pt x="137" y="36"/>
                      <a:pt x="72" y="88"/>
                      <a:pt x="19" y="148"/>
                    </a:cubicBezTo>
                    <a:cubicBezTo>
                      <a:pt x="9" y="158"/>
                      <a:pt x="5" y="165"/>
                      <a:pt x="2" y="179"/>
                    </a:cubicBezTo>
                    <a:cubicBezTo>
                      <a:pt x="1" y="192"/>
                      <a:pt x="6" y="205"/>
                      <a:pt x="14" y="215"/>
                    </a:cubicBezTo>
                    <a:cubicBezTo>
                      <a:pt x="22" y="226"/>
                      <a:pt x="37" y="233"/>
                      <a:pt x="51" y="233"/>
                    </a:cubicBezTo>
                    <a:cubicBezTo>
                      <a:pt x="62" y="233"/>
                      <a:pt x="72" y="229"/>
                      <a:pt x="79" y="221"/>
                    </a:cubicBezTo>
                    <a:cubicBezTo>
                      <a:pt x="108" y="189"/>
                      <a:pt x="138" y="162"/>
                      <a:pt x="174" y="139"/>
                    </a:cubicBezTo>
                    <a:cubicBezTo>
                      <a:pt x="194" y="128"/>
                      <a:pt x="215" y="118"/>
                      <a:pt x="237" y="108"/>
                    </a:cubicBezTo>
                    <a:cubicBezTo>
                      <a:pt x="256" y="104"/>
                      <a:pt x="271" y="101"/>
                      <a:pt x="288" y="98"/>
                    </a:cubicBezTo>
                    <a:cubicBezTo>
                      <a:pt x="307" y="98"/>
                      <a:pt x="323" y="99"/>
                      <a:pt x="339" y="101"/>
                    </a:cubicBezTo>
                    <a:cubicBezTo>
                      <a:pt x="353" y="105"/>
                      <a:pt x="367" y="111"/>
                      <a:pt x="380" y="118"/>
                    </a:cubicBezTo>
                    <a:cubicBezTo>
                      <a:pt x="393" y="125"/>
                      <a:pt x="403" y="134"/>
                      <a:pt x="414" y="144"/>
                    </a:cubicBezTo>
                    <a:cubicBezTo>
                      <a:pt x="424" y="155"/>
                      <a:pt x="435" y="168"/>
                      <a:pt x="443" y="178"/>
                    </a:cubicBezTo>
                    <a:cubicBezTo>
                      <a:pt x="444" y="180"/>
                      <a:pt x="445" y="181"/>
                      <a:pt x="446" y="183"/>
                    </a:cubicBezTo>
                    <a:lnTo>
                      <a:pt x="446" y="183"/>
                    </a:lnTo>
                    <a:cubicBezTo>
                      <a:pt x="446" y="183"/>
                      <a:pt x="446" y="183"/>
                      <a:pt x="446" y="182"/>
                    </a:cubicBezTo>
                    <a:lnTo>
                      <a:pt x="446" y="182"/>
                    </a:lnTo>
                    <a:cubicBezTo>
                      <a:pt x="446" y="184"/>
                      <a:pt x="449" y="184"/>
                      <a:pt x="449" y="185"/>
                    </a:cubicBezTo>
                    <a:cubicBezTo>
                      <a:pt x="448" y="185"/>
                      <a:pt x="447" y="184"/>
                      <a:pt x="447" y="184"/>
                    </a:cubicBezTo>
                    <a:lnTo>
                      <a:pt x="447" y="184"/>
                    </a:lnTo>
                    <a:cubicBezTo>
                      <a:pt x="458" y="203"/>
                      <a:pt x="465" y="222"/>
                      <a:pt x="472" y="242"/>
                    </a:cubicBezTo>
                    <a:cubicBezTo>
                      <a:pt x="479" y="271"/>
                      <a:pt x="485" y="300"/>
                      <a:pt x="486" y="330"/>
                    </a:cubicBezTo>
                    <a:lnTo>
                      <a:pt x="486" y="348"/>
                    </a:lnTo>
                    <a:cubicBezTo>
                      <a:pt x="486" y="370"/>
                      <a:pt x="490" y="387"/>
                      <a:pt x="509" y="399"/>
                    </a:cubicBezTo>
                    <a:cubicBezTo>
                      <a:pt x="518" y="406"/>
                      <a:pt x="529" y="409"/>
                      <a:pt x="540" y="409"/>
                    </a:cubicBezTo>
                    <a:cubicBezTo>
                      <a:pt x="549" y="409"/>
                      <a:pt x="558" y="407"/>
                      <a:pt x="566" y="404"/>
                    </a:cubicBezTo>
                    <a:cubicBezTo>
                      <a:pt x="588" y="394"/>
                      <a:pt x="609" y="386"/>
                      <a:pt x="632" y="378"/>
                    </a:cubicBezTo>
                    <a:cubicBezTo>
                      <a:pt x="658" y="371"/>
                      <a:pt x="682" y="366"/>
                      <a:pt x="708" y="364"/>
                    </a:cubicBezTo>
                    <a:cubicBezTo>
                      <a:pt x="728" y="364"/>
                      <a:pt x="745" y="364"/>
                      <a:pt x="765" y="368"/>
                    </a:cubicBezTo>
                    <a:cubicBezTo>
                      <a:pt x="780" y="371"/>
                      <a:pt x="792" y="377"/>
                      <a:pt x="804" y="383"/>
                    </a:cubicBezTo>
                    <a:cubicBezTo>
                      <a:pt x="814" y="387"/>
                      <a:pt x="823" y="394"/>
                      <a:pt x="830" y="400"/>
                    </a:cubicBezTo>
                    <a:cubicBezTo>
                      <a:pt x="838" y="409"/>
                      <a:pt x="845" y="419"/>
                      <a:pt x="854" y="429"/>
                    </a:cubicBezTo>
                    <a:cubicBezTo>
                      <a:pt x="861" y="443"/>
                      <a:pt x="868" y="457"/>
                      <a:pt x="876" y="473"/>
                    </a:cubicBezTo>
                    <a:cubicBezTo>
                      <a:pt x="883" y="502"/>
                      <a:pt x="888" y="530"/>
                      <a:pt x="890" y="559"/>
                    </a:cubicBezTo>
                    <a:cubicBezTo>
                      <a:pt x="890" y="573"/>
                      <a:pt x="890" y="588"/>
                      <a:pt x="888" y="602"/>
                    </a:cubicBezTo>
                    <a:cubicBezTo>
                      <a:pt x="887" y="645"/>
                      <a:pt x="917" y="686"/>
                      <a:pt x="961" y="691"/>
                    </a:cubicBezTo>
                    <a:cubicBezTo>
                      <a:pt x="963" y="691"/>
                      <a:pt x="965" y="691"/>
                      <a:pt x="967" y="691"/>
                    </a:cubicBezTo>
                    <a:cubicBezTo>
                      <a:pt x="986" y="691"/>
                      <a:pt x="1006" y="684"/>
                      <a:pt x="1019" y="672"/>
                    </a:cubicBezTo>
                    <a:cubicBezTo>
                      <a:pt x="1033" y="659"/>
                      <a:pt x="1050" y="638"/>
                      <a:pt x="1047" y="619"/>
                    </a:cubicBezTo>
                    <a:cubicBezTo>
                      <a:pt x="1046" y="585"/>
                      <a:pt x="1044" y="552"/>
                      <a:pt x="1040" y="520"/>
                    </a:cubicBezTo>
                    <a:cubicBezTo>
                      <a:pt x="1036" y="484"/>
                      <a:pt x="1023" y="449"/>
                      <a:pt x="1010" y="414"/>
                    </a:cubicBezTo>
                    <a:cubicBezTo>
                      <a:pt x="1000" y="384"/>
                      <a:pt x="980" y="357"/>
                      <a:pt x="959" y="333"/>
                    </a:cubicBezTo>
                    <a:cubicBezTo>
                      <a:pt x="940" y="308"/>
                      <a:pt x="916" y="290"/>
                      <a:pt x="890" y="275"/>
                    </a:cubicBezTo>
                    <a:cubicBezTo>
                      <a:pt x="845" y="246"/>
                      <a:pt x="792" y="235"/>
                      <a:pt x="740" y="235"/>
                    </a:cubicBezTo>
                    <a:cubicBezTo>
                      <a:pt x="736" y="235"/>
                      <a:pt x="733" y="235"/>
                      <a:pt x="729" y="235"/>
                    </a:cubicBezTo>
                    <a:cubicBezTo>
                      <a:pt x="694" y="237"/>
                      <a:pt x="659" y="244"/>
                      <a:pt x="625" y="255"/>
                    </a:cubicBezTo>
                    <a:cubicBezTo>
                      <a:pt x="611" y="258"/>
                      <a:pt x="599" y="264"/>
                      <a:pt x="586" y="270"/>
                    </a:cubicBezTo>
                    <a:cubicBezTo>
                      <a:pt x="575" y="221"/>
                      <a:pt x="559" y="175"/>
                      <a:pt x="532" y="132"/>
                    </a:cubicBezTo>
                    <a:cubicBezTo>
                      <a:pt x="499" y="76"/>
                      <a:pt x="449" y="39"/>
                      <a:pt x="389" y="15"/>
                    </a:cubicBezTo>
                    <a:cubicBezTo>
                      <a:pt x="363" y="5"/>
                      <a:pt x="331" y="3"/>
                      <a:pt x="306" y="0"/>
                    </a:cubicBezTo>
                    <a:lnTo>
                      <a:pt x="301" y="0"/>
                    </a:lnTo>
                    <a:cubicBezTo>
                      <a:pt x="299" y="0"/>
                      <a:pt x="296" y="0"/>
                      <a:pt x="29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847856" y="1254876"/>
                <a:ext cx="27141" cy="20245"/>
              </a:xfrm>
              <a:custGeom>
                <a:avLst/>
                <a:gdLst/>
                <a:ahLst/>
                <a:cxnLst/>
                <a:rect l="l" t="t" r="r" b="b"/>
                <a:pathLst>
                  <a:path w="858" h="640" extrusionOk="0">
                    <a:moveTo>
                      <a:pt x="287" y="105"/>
                    </a:moveTo>
                    <a:cubicBezTo>
                      <a:pt x="288" y="105"/>
                      <a:pt x="288" y="108"/>
                      <a:pt x="290" y="108"/>
                    </a:cubicBezTo>
                    <a:cubicBezTo>
                      <a:pt x="288" y="108"/>
                      <a:pt x="287" y="108"/>
                      <a:pt x="287" y="105"/>
                    </a:cubicBezTo>
                    <a:close/>
                    <a:moveTo>
                      <a:pt x="242" y="0"/>
                    </a:moveTo>
                    <a:cubicBezTo>
                      <a:pt x="168" y="0"/>
                      <a:pt x="96" y="32"/>
                      <a:pt x="35" y="62"/>
                    </a:cubicBezTo>
                    <a:cubicBezTo>
                      <a:pt x="10" y="73"/>
                      <a:pt x="0" y="102"/>
                      <a:pt x="10" y="125"/>
                    </a:cubicBezTo>
                    <a:cubicBezTo>
                      <a:pt x="19" y="142"/>
                      <a:pt x="36" y="152"/>
                      <a:pt x="54" y="152"/>
                    </a:cubicBezTo>
                    <a:cubicBezTo>
                      <a:pt x="61" y="152"/>
                      <a:pt x="67" y="151"/>
                      <a:pt x="73" y="148"/>
                    </a:cubicBezTo>
                    <a:cubicBezTo>
                      <a:pt x="102" y="133"/>
                      <a:pt x="131" y="122"/>
                      <a:pt x="161" y="111"/>
                    </a:cubicBezTo>
                    <a:cubicBezTo>
                      <a:pt x="185" y="104"/>
                      <a:pt x="209" y="99"/>
                      <a:pt x="234" y="97"/>
                    </a:cubicBezTo>
                    <a:lnTo>
                      <a:pt x="234" y="97"/>
                    </a:lnTo>
                    <a:cubicBezTo>
                      <a:pt x="233" y="97"/>
                      <a:pt x="232" y="97"/>
                      <a:pt x="231" y="98"/>
                    </a:cubicBezTo>
                    <a:cubicBezTo>
                      <a:pt x="239" y="98"/>
                      <a:pt x="251" y="98"/>
                      <a:pt x="261" y="101"/>
                    </a:cubicBezTo>
                    <a:cubicBezTo>
                      <a:pt x="272" y="103"/>
                      <a:pt x="282" y="108"/>
                      <a:pt x="294" y="112"/>
                    </a:cubicBezTo>
                    <a:cubicBezTo>
                      <a:pt x="297" y="113"/>
                      <a:pt x="300" y="116"/>
                      <a:pt x="302" y="118"/>
                    </a:cubicBezTo>
                    <a:cubicBezTo>
                      <a:pt x="308" y="123"/>
                      <a:pt x="314" y="128"/>
                      <a:pt x="318" y="136"/>
                    </a:cubicBezTo>
                    <a:cubicBezTo>
                      <a:pt x="324" y="146"/>
                      <a:pt x="330" y="156"/>
                      <a:pt x="335" y="169"/>
                    </a:cubicBezTo>
                    <a:cubicBezTo>
                      <a:pt x="340" y="188"/>
                      <a:pt x="341" y="208"/>
                      <a:pt x="344" y="225"/>
                    </a:cubicBezTo>
                    <a:cubicBezTo>
                      <a:pt x="344" y="270"/>
                      <a:pt x="338" y="311"/>
                      <a:pt x="330" y="354"/>
                    </a:cubicBezTo>
                    <a:cubicBezTo>
                      <a:pt x="330" y="351"/>
                      <a:pt x="331" y="345"/>
                      <a:pt x="331" y="340"/>
                    </a:cubicBezTo>
                    <a:lnTo>
                      <a:pt x="331" y="340"/>
                    </a:lnTo>
                    <a:cubicBezTo>
                      <a:pt x="330" y="348"/>
                      <a:pt x="328" y="357"/>
                      <a:pt x="325" y="364"/>
                    </a:cubicBezTo>
                    <a:cubicBezTo>
                      <a:pt x="321" y="384"/>
                      <a:pt x="321" y="403"/>
                      <a:pt x="335" y="420"/>
                    </a:cubicBezTo>
                    <a:cubicBezTo>
                      <a:pt x="345" y="432"/>
                      <a:pt x="362" y="440"/>
                      <a:pt x="378" y="440"/>
                    </a:cubicBezTo>
                    <a:cubicBezTo>
                      <a:pt x="386" y="440"/>
                      <a:pt x="394" y="438"/>
                      <a:pt x="401" y="434"/>
                    </a:cubicBezTo>
                    <a:cubicBezTo>
                      <a:pt x="444" y="410"/>
                      <a:pt x="487" y="388"/>
                      <a:pt x="533" y="371"/>
                    </a:cubicBezTo>
                    <a:cubicBezTo>
                      <a:pt x="553" y="367"/>
                      <a:pt x="573" y="363"/>
                      <a:pt x="595" y="361"/>
                    </a:cubicBezTo>
                    <a:cubicBezTo>
                      <a:pt x="607" y="361"/>
                      <a:pt x="619" y="363"/>
                      <a:pt x="632" y="364"/>
                    </a:cubicBezTo>
                    <a:lnTo>
                      <a:pt x="648" y="370"/>
                    </a:lnTo>
                    <a:cubicBezTo>
                      <a:pt x="655" y="375"/>
                      <a:pt x="662" y="378"/>
                      <a:pt x="669" y="387"/>
                    </a:cubicBezTo>
                    <a:cubicBezTo>
                      <a:pt x="673" y="391"/>
                      <a:pt x="679" y="397"/>
                      <a:pt x="682" y="403"/>
                    </a:cubicBezTo>
                    <a:cubicBezTo>
                      <a:pt x="688" y="413"/>
                      <a:pt x="693" y="426"/>
                      <a:pt x="698" y="437"/>
                    </a:cubicBezTo>
                    <a:cubicBezTo>
                      <a:pt x="699" y="440"/>
                      <a:pt x="699" y="444"/>
                      <a:pt x="700" y="447"/>
                    </a:cubicBezTo>
                    <a:lnTo>
                      <a:pt x="700" y="447"/>
                    </a:lnTo>
                    <a:cubicBezTo>
                      <a:pt x="698" y="444"/>
                      <a:pt x="698" y="441"/>
                      <a:pt x="696" y="439"/>
                    </a:cubicBezTo>
                    <a:lnTo>
                      <a:pt x="696" y="439"/>
                    </a:lnTo>
                    <a:cubicBezTo>
                      <a:pt x="698" y="441"/>
                      <a:pt x="698" y="446"/>
                      <a:pt x="700" y="447"/>
                    </a:cubicBezTo>
                    <a:lnTo>
                      <a:pt x="700" y="447"/>
                    </a:lnTo>
                    <a:cubicBezTo>
                      <a:pt x="706" y="469"/>
                      <a:pt x="709" y="492"/>
                      <a:pt x="711" y="516"/>
                    </a:cubicBezTo>
                    <a:lnTo>
                      <a:pt x="711" y="559"/>
                    </a:lnTo>
                    <a:cubicBezTo>
                      <a:pt x="709" y="597"/>
                      <a:pt x="736" y="633"/>
                      <a:pt x="776" y="639"/>
                    </a:cubicBezTo>
                    <a:cubicBezTo>
                      <a:pt x="778" y="639"/>
                      <a:pt x="780" y="639"/>
                      <a:pt x="782" y="639"/>
                    </a:cubicBezTo>
                    <a:cubicBezTo>
                      <a:pt x="800" y="639"/>
                      <a:pt x="818" y="633"/>
                      <a:pt x="831" y="623"/>
                    </a:cubicBezTo>
                    <a:cubicBezTo>
                      <a:pt x="845" y="612"/>
                      <a:pt x="858" y="590"/>
                      <a:pt x="858" y="573"/>
                    </a:cubicBezTo>
                    <a:cubicBezTo>
                      <a:pt x="858" y="539"/>
                      <a:pt x="854" y="506"/>
                      <a:pt x="851" y="473"/>
                    </a:cubicBezTo>
                    <a:cubicBezTo>
                      <a:pt x="845" y="438"/>
                      <a:pt x="834" y="403"/>
                      <a:pt x="819" y="370"/>
                    </a:cubicBezTo>
                    <a:cubicBezTo>
                      <a:pt x="809" y="344"/>
                      <a:pt x="789" y="318"/>
                      <a:pt x="769" y="297"/>
                    </a:cubicBezTo>
                    <a:cubicBezTo>
                      <a:pt x="751" y="277"/>
                      <a:pt x="726" y="265"/>
                      <a:pt x="702" y="251"/>
                    </a:cubicBezTo>
                    <a:cubicBezTo>
                      <a:pt x="682" y="241"/>
                      <a:pt x="659" y="238"/>
                      <a:pt x="637" y="234"/>
                    </a:cubicBezTo>
                    <a:cubicBezTo>
                      <a:pt x="631" y="233"/>
                      <a:pt x="625" y="233"/>
                      <a:pt x="620" y="233"/>
                    </a:cubicBezTo>
                    <a:cubicBezTo>
                      <a:pt x="614" y="233"/>
                      <a:pt x="608" y="233"/>
                      <a:pt x="602" y="234"/>
                    </a:cubicBezTo>
                    <a:cubicBezTo>
                      <a:pt x="582" y="234"/>
                      <a:pt x="564" y="238"/>
                      <a:pt x="546" y="241"/>
                    </a:cubicBezTo>
                    <a:cubicBezTo>
                      <a:pt x="511" y="248"/>
                      <a:pt x="480" y="261"/>
                      <a:pt x="447" y="277"/>
                    </a:cubicBezTo>
                    <a:cubicBezTo>
                      <a:pt x="451" y="195"/>
                      <a:pt x="438" y="111"/>
                      <a:pt x="378" y="52"/>
                    </a:cubicBezTo>
                    <a:cubicBezTo>
                      <a:pt x="340" y="16"/>
                      <a:pt x="292" y="2"/>
                      <a:pt x="242"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8870221" y="1288945"/>
                <a:ext cx="10723" cy="10502"/>
              </a:xfrm>
              <a:custGeom>
                <a:avLst/>
                <a:gdLst/>
                <a:ahLst/>
                <a:cxnLst/>
                <a:rect l="l" t="t" r="r" b="b"/>
                <a:pathLst>
                  <a:path w="339" h="332" extrusionOk="0">
                    <a:moveTo>
                      <a:pt x="211" y="0"/>
                    </a:moveTo>
                    <a:cubicBezTo>
                      <a:pt x="203" y="4"/>
                      <a:pt x="191" y="6"/>
                      <a:pt x="181" y="7"/>
                    </a:cubicBezTo>
                    <a:cubicBezTo>
                      <a:pt x="162" y="9"/>
                      <a:pt x="145" y="17"/>
                      <a:pt x="131" y="23"/>
                    </a:cubicBezTo>
                    <a:cubicBezTo>
                      <a:pt x="98" y="36"/>
                      <a:pt x="72" y="53"/>
                      <a:pt x="44" y="72"/>
                    </a:cubicBezTo>
                    <a:cubicBezTo>
                      <a:pt x="26" y="82"/>
                      <a:pt x="15" y="92"/>
                      <a:pt x="8" y="109"/>
                    </a:cubicBezTo>
                    <a:cubicBezTo>
                      <a:pt x="1" y="128"/>
                      <a:pt x="2" y="146"/>
                      <a:pt x="9" y="163"/>
                    </a:cubicBezTo>
                    <a:cubicBezTo>
                      <a:pt x="20" y="186"/>
                      <a:pt x="46" y="203"/>
                      <a:pt x="72" y="203"/>
                    </a:cubicBezTo>
                    <a:cubicBezTo>
                      <a:pt x="82" y="203"/>
                      <a:pt x="92" y="200"/>
                      <a:pt x="101" y="195"/>
                    </a:cubicBezTo>
                    <a:cubicBezTo>
                      <a:pt x="124" y="181"/>
                      <a:pt x="147" y="169"/>
                      <a:pt x="172" y="158"/>
                    </a:cubicBezTo>
                    <a:lnTo>
                      <a:pt x="172" y="158"/>
                    </a:lnTo>
                    <a:cubicBezTo>
                      <a:pt x="167" y="176"/>
                      <a:pt x="161" y="193"/>
                      <a:pt x="154" y="212"/>
                    </a:cubicBezTo>
                    <a:cubicBezTo>
                      <a:pt x="137" y="256"/>
                      <a:pt x="161" y="309"/>
                      <a:pt x="205" y="327"/>
                    </a:cubicBezTo>
                    <a:cubicBezTo>
                      <a:pt x="216" y="330"/>
                      <a:pt x="227" y="331"/>
                      <a:pt x="237" y="331"/>
                    </a:cubicBezTo>
                    <a:cubicBezTo>
                      <a:pt x="251" y="331"/>
                      <a:pt x="264" y="329"/>
                      <a:pt x="276" y="322"/>
                    </a:cubicBezTo>
                    <a:cubicBezTo>
                      <a:pt x="290" y="315"/>
                      <a:pt x="301" y="307"/>
                      <a:pt x="310" y="292"/>
                    </a:cubicBezTo>
                    <a:cubicBezTo>
                      <a:pt x="319" y="279"/>
                      <a:pt x="324" y="264"/>
                      <a:pt x="326" y="248"/>
                    </a:cubicBezTo>
                    <a:cubicBezTo>
                      <a:pt x="331" y="222"/>
                      <a:pt x="334" y="199"/>
                      <a:pt x="337" y="173"/>
                    </a:cubicBezTo>
                    <a:cubicBezTo>
                      <a:pt x="339" y="155"/>
                      <a:pt x="337" y="135"/>
                      <a:pt x="334" y="115"/>
                    </a:cubicBezTo>
                    <a:cubicBezTo>
                      <a:pt x="333" y="99"/>
                      <a:pt x="326" y="83"/>
                      <a:pt x="320" y="69"/>
                    </a:cubicBezTo>
                    <a:cubicBezTo>
                      <a:pt x="316" y="59"/>
                      <a:pt x="310" y="50"/>
                      <a:pt x="303" y="42"/>
                    </a:cubicBezTo>
                    <a:cubicBezTo>
                      <a:pt x="296" y="34"/>
                      <a:pt x="288" y="27"/>
                      <a:pt x="281" y="22"/>
                    </a:cubicBezTo>
                    <a:cubicBezTo>
                      <a:pt x="268" y="14"/>
                      <a:pt x="258" y="7"/>
                      <a:pt x="244" y="4"/>
                    </a:cubicBezTo>
                    <a:cubicBezTo>
                      <a:pt x="233" y="2"/>
                      <a:pt x="223" y="0"/>
                      <a:pt x="21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8497273" y="1601853"/>
                <a:ext cx="53111" cy="54882"/>
              </a:xfrm>
              <a:custGeom>
                <a:avLst/>
                <a:gdLst/>
                <a:ahLst/>
                <a:cxnLst/>
                <a:rect l="l" t="t" r="r" b="b"/>
                <a:pathLst>
                  <a:path w="1679" h="1735" extrusionOk="0">
                    <a:moveTo>
                      <a:pt x="865" y="1"/>
                    </a:moveTo>
                    <a:cubicBezTo>
                      <a:pt x="838" y="1"/>
                      <a:pt x="810" y="1"/>
                      <a:pt x="781" y="2"/>
                    </a:cubicBezTo>
                    <a:cubicBezTo>
                      <a:pt x="715" y="7"/>
                      <a:pt x="646" y="21"/>
                      <a:pt x="562" y="51"/>
                    </a:cubicBezTo>
                    <a:cubicBezTo>
                      <a:pt x="500" y="73"/>
                      <a:pt x="433" y="111"/>
                      <a:pt x="366" y="166"/>
                    </a:cubicBezTo>
                    <a:cubicBezTo>
                      <a:pt x="337" y="188"/>
                      <a:pt x="310" y="217"/>
                      <a:pt x="286" y="246"/>
                    </a:cubicBezTo>
                    <a:cubicBezTo>
                      <a:pt x="250" y="287"/>
                      <a:pt x="225" y="319"/>
                      <a:pt x="207" y="352"/>
                    </a:cubicBezTo>
                    <a:cubicBezTo>
                      <a:pt x="184" y="388"/>
                      <a:pt x="178" y="419"/>
                      <a:pt x="182" y="453"/>
                    </a:cubicBezTo>
                    <a:cubicBezTo>
                      <a:pt x="165" y="495"/>
                      <a:pt x="145" y="522"/>
                      <a:pt x="125" y="551"/>
                    </a:cubicBezTo>
                    <a:cubicBezTo>
                      <a:pt x="49" y="667"/>
                      <a:pt x="5" y="808"/>
                      <a:pt x="3" y="955"/>
                    </a:cubicBezTo>
                    <a:cubicBezTo>
                      <a:pt x="1" y="1225"/>
                      <a:pt x="149" y="1491"/>
                      <a:pt x="380" y="1636"/>
                    </a:cubicBezTo>
                    <a:cubicBezTo>
                      <a:pt x="482" y="1699"/>
                      <a:pt x="598" y="1733"/>
                      <a:pt x="719" y="1735"/>
                    </a:cubicBezTo>
                    <a:cubicBezTo>
                      <a:pt x="741" y="1735"/>
                      <a:pt x="761" y="1735"/>
                      <a:pt x="782" y="1733"/>
                    </a:cubicBezTo>
                    <a:cubicBezTo>
                      <a:pt x="848" y="1728"/>
                      <a:pt x="917" y="1713"/>
                      <a:pt x="996" y="1686"/>
                    </a:cubicBezTo>
                    <a:cubicBezTo>
                      <a:pt x="1087" y="1655"/>
                      <a:pt x="1169" y="1597"/>
                      <a:pt x="1231" y="1553"/>
                    </a:cubicBezTo>
                    <a:cubicBezTo>
                      <a:pt x="1312" y="1490"/>
                      <a:pt x="1384" y="1411"/>
                      <a:pt x="1442" y="1341"/>
                    </a:cubicBezTo>
                    <a:cubicBezTo>
                      <a:pt x="1510" y="1262"/>
                      <a:pt x="1564" y="1171"/>
                      <a:pt x="1610" y="1071"/>
                    </a:cubicBezTo>
                    <a:cubicBezTo>
                      <a:pt x="1642" y="1002"/>
                      <a:pt x="1662" y="920"/>
                      <a:pt x="1670" y="830"/>
                    </a:cubicBezTo>
                    <a:cubicBezTo>
                      <a:pt x="1679" y="753"/>
                      <a:pt x="1670" y="668"/>
                      <a:pt x="1649" y="588"/>
                    </a:cubicBezTo>
                    <a:cubicBezTo>
                      <a:pt x="1629" y="515"/>
                      <a:pt x="1597" y="445"/>
                      <a:pt x="1550" y="373"/>
                    </a:cubicBezTo>
                    <a:cubicBezTo>
                      <a:pt x="1505" y="304"/>
                      <a:pt x="1451" y="253"/>
                      <a:pt x="1405" y="209"/>
                    </a:cubicBezTo>
                    <a:cubicBezTo>
                      <a:pt x="1348" y="157"/>
                      <a:pt x="1282" y="118"/>
                      <a:pt x="1219" y="87"/>
                    </a:cubicBezTo>
                    <a:cubicBezTo>
                      <a:pt x="1160" y="57"/>
                      <a:pt x="1093" y="32"/>
                      <a:pt x="1004" y="15"/>
                    </a:cubicBezTo>
                    <a:cubicBezTo>
                      <a:pt x="960" y="8"/>
                      <a:pt x="913" y="2"/>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3"/>
            <p:cNvGrpSpPr/>
            <p:nvPr/>
          </p:nvGrpSpPr>
          <p:grpSpPr>
            <a:xfrm>
              <a:off x="383591" y="577637"/>
              <a:ext cx="477493" cy="336159"/>
              <a:chOff x="6463366" y="1152387"/>
              <a:chExt cx="477493" cy="336159"/>
            </a:xfrm>
          </p:grpSpPr>
          <p:sp>
            <p:nvSpPr>
              <p:cNvPr id="63" name="Google Shape;63;p3"/>
              <p:cNvSpPr/>
              <p:nvPr/>
            </p:nvSpPr>
            <p:spPr>
              <a:xfrm>
                <a:off x="6549944" y="1170829"/>
                <a:ext cx="88792" cy="74368"/>
              </a:xfrm>
              <a:custGeom>
                <a:avLst/>
                <a:gdLst/>
                <a:ahLst/>
                <a:cxnLst/>
                <a:rect l="l" t="t" r="r" b="b"/>
                <a:pathLst>
                  <a:path w="2807" h="2351" extrusionOk="0">
                    <a:moveTo>
                      <a:pt x="2728" y="0"/>
                    </a:moveTo>
                    <a:cubicBezTo>
                      <a:pt x="2725" y="0"/>
                      <a:pt x="2591" y="9"/>
                      <a:pt x="2232" y="34"/>
                    </a:cubicBezTo>
                    <a:cubicBezTo>
                      <a:pt x="2242" y="33"/>
                      <a:pt x="2253" y="33"/>
                      <a:pt x="2264" y="33"/>
                    </a:cubicBezTo>
                    <a:lnTo>
                      <a:pt x="2264" y="33"/>
                    </a:lnTo>
                    <a:cubicBezTo>
                      <a:pt x="2243" y="34"/>
                      <a:pt x="2222" y="36"/>
                      <a:pt x="2202" y="37"/>
                    </a:cubicBezTo>
                    <a:lnTo>
                      <a:pt x="2202" y="37"/>
                    </a:lnTo>
                    <a:cubicBezTo>
                      <a:pt x="2212" y="36"/>
                      <a:pt x="2222" y="35"/>
                      <a:pt x="2232" y="34"/>
                    </a:cubicBezTo>
                    <a:lnTo>
                      <a:pt x="2232" y="34"/>
                    </a:lnTo>
                    <a:cubicBezTo>
                      <a:pt x="1865" y="60"/>
                      <a:pt x="1733" y="70"/>
                      <a:pt x="1735" y="70"/>
                    </a:cubicBezTo>
                    <a:cubicBezTo>
                      <a:pt x="1738" y="70"/>
                      <a:pt x="1965" y="54"/>
                      <a:pt x="2202" y="37"/>
                    </a:cubicBezTo>
                    <a:lnTo>
                      <a:pt x="2202" y="37"/>
                    </a:lnTo>
                    <a:cubicBezTo>
                      <a:pt x="1834" y="87"/>
                      <a:pt x="1441" y="562"/>
                      <a:pt x="1221" y="857"/>
                    </a:cubicBezTo>
                    <a:cubicBezTo>
                      <a:pt x="1266" y="559"/>
                      <a:pt x="1155" y="382"/>
                      <a:pt x="982" y="382"/>
                    </a:cubicBezTo>
                    <a:cubicBezTo>
                      <a:pt x="745" y="382"/>
                      <a:pt x="391" y="711"/>
                      <a:pt x="155" y="1508"/>
                    </a:cubicBezTo>
                    <a:cubicBezTo>
                      <a:pt x="90" y="1731"/>
                      <a:pt x="47" y="1963"/>
                      <a:pt x="34" y="2099"/>
                    </a:cubicBezTo>
                    <a:cubicBezTo>
                      <a:pt x="5" y="2129"/>
                      <a:pt x="1" y="2178"/>
                      <a:pt x="25" y="2211"/>
                    </a:cubicBezTo>
                    <a:cubicBezTo>
                      <a:pt x="22" y="2244"/>
                      <a:pt x="18" y="2317"/>
                      <a:pt x="39" y="2338"/>
                    </a:cubicBezTo>
                    <a:cubicBezTo>
                      <a:pt x="49" y="2347"/>
                      <a:pt x="60" y="2351"/>
                      <a:pt x="70" y="2351"/>
                    </a:cubicBezTo>
                    <a:cubicBezTo>
                      <a:pt x="95" y="2351"/>
                      <a:pt x="117" y="2331"/>
                      <a:pt x="115" y="2301"/>
                    </a:cubicBezTo>
                    <a:lnTo>
                      <a:pt x="115" y="2249"/>
                    </a:lnTo>
                    <a:cubicBezTo>
                      <a:pt x="157" y="2251"/>
                      <a:pt x="200" y="2251"/>
                      <a:pt x="242" y="2251"/>
                    </a:cubicBezTo>
                    <a:cubicBezTo>
                      <a:pt x="335" y="2251"/>
                      <a:pt x="429" y="2248"/>
                      <a:pt x="521" y="2242"/>
                    </a:cubicBezTo>
                    <a:cubicBezTo>
                      <a:pt x="813" y="2222"/>
                      <a:pt x="1118" y="2170"/>
                      <a:pt x="1395" y="2075"/>
                    </a:cubicBezTo>
                    <a:cubicBezTo>
                      <a:pt x="1912" y="1900"/>
                      <a:pt x="2269" y="1622"/>
                      <a:pt x="2541" y="955"/>
                    </a:cubicBezTo>
                    <a:cubicBezTo>
                      <a:pt x="2807" y="299"/>
                      <a:pt x="2574" y="33"/>
                      <a:pt x="2268" y="33"/>
                    </a:cubicBezTo>
                    <a:cubicBezTo>
                      <a:pt x="2267" y="33"/>
                      <a:pt x="2265" y="33"/>
                      <a:pt x="2264" y="33"/>
                    </a:cubicBezTo>
                    <a:lnTo>
                      <a:pt x="2264" y="33"/>
                    </a:lnTo>
                    <a:cubicBezTo>
                      <a:pt x="2502" y="16"/>
                      <a:pt x="2731" y="0"/>
                      <a:pt x="2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6787758" y="1152387"/>
                <a:ext cx="153101" cy="152437"/>
              </a:xfrm>
              <a:custGeom>
                <a:avLst/>
                <a:gdLst/>
                <a:ahLst/>
                <a:cxnLst/>
                <a:rect l="l" t="t" r="r" b="b"/>
                <a:pathLst>
                  <a:path w="4840" h="4819" extrusionOk="0">
                    <a:moveTo>
                      <a:pt x="3005" y="1"/>
                    </a:moveTo>
                    <a:cubicBezTo>
                      <a:pt x="3001" y="1"/>
                      <a:pt x="2008" y="70"/>
                      <a:pt x="2012" y="70"/>
                    </a:cubicBezTo>
                    <a:cubicBezTo>
                      <a:pt x="2013" y="70"/>
                      <a:pt x="2147" y="61"/>
                      <a:pt x="2509" y="36"/>
                    </a:cubicBezTo>
                    <a:lnTo>
                      <a:pt x="2509" y="36"/>
                    </a:lnTo>
                    <a:cubicBezTo>
                      <a:pt x="1635" y="97"/>
                      <a:pt x="341" y="1864"/>
                      <a:pt x="47" y="2479"/>
                    </a:cubicBezTo>
                    <a:cubicBezTo>
                      <a:pt x="29" y="2486"/>
                      <a:pt x="17" y="2507"/>
                      <a:pt x="17" y="2529"/>
                    </a:cubicBezTo>
                    <a:lnTo>
                      <a:pt x="12" y="2556"/>
                    </a:lnTo>
                    <a:cubicBezTo>
                      <a:pt x="0" y="2579"/>
                      <a:pt x="6" y="2606"/>
                      <a:pt x="22" y="2622"/>
                    </a:cubicBezTo>
                    <a:cubicBezTo>
                      <a:pt x="98" y="3621"/>
                      <a:pt x="715" y="4624"/>
                      <a:pt x="888" y="4638"/>
                    </a:cubicBezTo>
                    <a:cubicBezTo>
                      <a:pt x="1545" y="4706"/>
                      <a:pt x="2049" y="4818"/>
                      <a:pt x="2624" y="4818"/>
                    </a:cubicBezTo>
                    <a:cubicBezTo>
                      <a:pt x="2899" y="4818"/>
                      <a:pt x="3190" y="4792"/>
                      <a:pt x="3523" y="4724"/>
                    </a:cubicBezTo>
                    <a:cubicBezTo>
                      <a:pt x="3971" y="4629"/>
                      <a:pt x="4492" y="4422"/>
                      <a:pt x="4596" y="3979"/>
                    </a:cubicBezTo>
                    <a:cubicBezTo>
                      <a:pt x="4840" y="2915"/>
                      <a:pt x="2248" y="3312"/>
                      <a:pt x="1960" y="2805"/>
                    </a:cubicBezTo>
                    <a:cubicBezTo>
                      <a:pt x="1993" y="2784"/>
                      <a:pt x="2016" y="2758"/>
                      <a:pt x="2023" y="2722"/>
                    </a:cubicBezTo>
                    <a:cubicBezTo>
                      <a:pt x="2069" y="2586"/>
                      <a:pt x="2168" y="2212"/>
                      <a:pt x="2260" y="1944"/>
                    </a:cubicBezTo>
                    <a:cubicBezTo>
                      <a:pt x="2489" y="1283"/>
                      <a:pt x="2719" y="1164"/>
                      <a:pt x="2900" y="629"/>
                    </a:cubicBezTo>
                    <a:cubicBezTo>
                      <a:pt x="2963" y="448"/>
                      <a:pt x="2977" y="242"/>
                      <a:pt x="2832" y="119"/>
                    </a:cubicBezTo>
                    <a:cubicBezTo>
                      <a:pt x="2788" y="80"/>
                      <a:pt x="2726" y="56"/>
                      <a:pt x="2648" y="43"/>
                    </a:cubicBezTo>
                    <a:cubicBezTo>
                      <a:pt x="2617" y="37"/>
                      <a:pt x="2584" y="34"/>
                      <a:pt x="2552" y="34"/>
                    </a:cubicBezTo>
                    <a:cubicBezTo>
                      <a:pt x="2537" y="34"/>
                      <a:pt x="2523" y="35"/>
                      <a:pt x="2509" y="36"/>
                    </a:cubicBezTo>
                    <a:cubicBezTo>
                      <a:pt x="2874" y="10"/>
                      <a:pt x="3006" y="1"/>
                      <a:pt x="3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6661829" y="1441983"/>
                <a:ext cx="62664" cy="46563"/>
              </a:xfrm>
              <a:custGeom>
                <a:avLst/>
                <a:gdLst/>
                <a:ahLst/>
                <a:cxnLst/>
                <a:rect l="l" t="t" r="r" b="b"/>
                <a:pathLst>
                  <a:path w="1981" h="1472" extrusionOk="0">
                    <a:moveTo>
                      <a:pt x="1283" y="0"/>
                    </a:moveTo>
                    <a:cubicBezTo>
                      <a:pt x="1281" y="0"/>
                      <a:pt x="1148" y="9"/>
                      <a:pt x="787" y="35"/>
                    </a:cubicBezTo>
                    <a:cubicBezTo>
                      <a:pt x="795" y="34"/>
                      <a:pt x="803" y="34"/>
                      <a:pt x="811" y="34"/>
                    </a:cubicBezTo>
                    <a:lnTo>
                      <a:pt x="811" y="34"/>
                    </a:lnTo>
                    <a:cubicBezTo>
                      <a:pt x="794" y="35"/>
                      <a:pt x="777" y="36"/>
                      <a:pt x="759" y="37"/>
                    </a:cubicBezTo>
                    <a:lnTo>
                      <a:pt x="759" y="37"/>
                    </a:lnTo>
                    <a:cubicBezTo>
                      <a:pt x="768" y="36"/>
                      <a:pt x="778" y="35"/>
                      <a:pt x="787" y="35"/>
                    </a:cubicBezTo>
                    <a:lnTo>
                      <a:pt x="787" y="35"/>
                    </a:lnTo>
                    <a:cubicBezTo>
                      <a:pt x="422" y="61"/>
                      <a:pt x="289" y="70"/>
                      <a:pt x="290" y="70"/>
                    </a:cubicBezTo>
                    <a:cubicBezTo>
                      <a:pt x="292" y="70"/>
                      <a:pt x="521" y="54"/>
                      <a:pt x="759" y="37"/>
                    </a:cubicBezTo>
                    <a:lnTo>
                      <a:pt x="759" y="37"/>
                    </a:lnTo>
                    <a:cubicBezTo>
                      <a:pt x="448" y="70"/>
                      <a:pt x="163" y="289"/>
                      <a:pt x="98" y="595"/>
                    </a:cubicBezTo>
                    <a:cubicBezTo>
                      <a:pt x="1" y="625"/>
                      <a:pt x="76" y="709"/>
                      <a:pt x="89" y="804"/>
                    </a:cubicBezTo>
                    <a:cubicBezTo>
                      <a:pt x="94" y="839"/>
                      <a:pt x="114" y="872"/>
                      <a:pt x="144" y="888"/>
                    </a:cubicBezTo>
                    <a:cubicBezTo>
                      <a:pt x="157" y="911"/>
                      <a:pt x="171" y="934"/>
                      <a:pt x="187" y="958"/>
                    </a:cubicBezTo>
                    <a:cubicBezTo>
                      <a:pt x="308" y="1149"/>
                      <a:pt x="493" y="1334"/>
                      <a:pt x="657" y="1334"/>
                    </a:cubicBezTo>
                    <a:cubicBezTo>
                      <a:pt x="724" y="1334"/>
                      <a:pt x="787" y="1304"/>
                      <a:pt x="841" y="1233"/>
                    </a:cubicBezTo>
                    <a:cubicBezTo>
                      <a:pt x="1037" y="1399"/>
                      <a:pt x="1243" y="1472"/>
                      <a:pt x="1423" y="1472"/>
                    </a:cubicBezTo>
                    <a:cubicBezTo>
                      <a:pt x="1723" y="1472"/>
                      <a:pt x="1955" y="1271"/>
                      <a:pt x="1967" y="963"/>
                    </a:cubicBezTo>
                    <a:cubicBezTo>
                      <a:pt x="1981" y="562"/>
                      <a:pt x="1493" y="288"/>
                      <a:pt x="1251" y="108"/>
                    </a:cubicBezTo>
                    <a:cubicBezTo>
                      <a:pt x="1218" y="84"/>
                      <a:pt x="1186" y="70"/>
                      <a:pt x="1150" y="70"/>
                    </a:cubicBezTo>
                    <a:cubicBezTo>
                      <a:pt x="1134" y="70"/>
                      <a:pt x="1117" y="73"/>
                      <a:pt x="1099" y="79"/>
                    </a:cubicBezTo>
                    <a:cubicBezTo>
                      <a:pt x="1018" y="49"/>
                      <a:pt x="929" y="33"/>
                      <a:pt x="838" y="33"/>
                    </a:cubicBezTo>
                    <a:cubicBezTo>
                      <a:pt x="829" y="33"/>
                      <a:pt x="820" y="33"/>
                      <a:pt x="811" y="34"/>
                    </a:cubicBezTo>
                    <a:lnTo>
                      <a:pt x="811" y="34"/>
                    </a:lnTo>
                    <a:cubicBezTo>
                      <a:pt x="1052" y="17"/>
                      <a:pt x="1284" y="0"/>
                      <a:pt x="1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463366" y="1198887"/>
                <a:ext cx="352165" cy="285863"/>
              </a:xfrm>
              <a:custGeom>
                <a:avLst/>
                <a:gdLst/>
                <a:ahLst/>
                <a:cxnLst/>
                <a:rect l="l" t="t" r="r" b="b"/>
                <a:pathLst>
                  <a:path w="11133" h="9037" extrusionOk="0">
                    <a:moveTo>
                      <a:pt x="7277" y="0"/>
                    </a:moveTo>
                    <a:cubicBezTo>
                      <a:pt x="6724" y="0"/>
                      <a:pt x="6100" y="60"/>
                      <a:pt x="5405" y="207"/>
                    </a:cubicBezTo>
                    <a:cubicBezTo>
                      <a:pt x="3349" y="643"/>
                      <a:pt x="1735" y="1783"/>
                      <a:pt x="1004" y="2856"/>
                    </a:cubicBezTo>
                    <a:cubicBezTo>
                      <a:pt x="729" y="3258"/>
                      <a:pt x="493" y="3867"/>
                      <a:pt x="357" y="4341"/>
                    </a:cubicBezTo>
                    <a:cubicBezTo>
                      <a:pt x="63" y="5360"/>
                      <a:pt x="0" y="6623"/>
                      <a:pt x="1030" y="6876"/>
                    </a:cubicBezTo>
                    <a:cubicBezTo>
                      <a:pt x="396" y="7746"/>
                      <a:pt x="2386" y="9036"/>
                      <a:pt x="4512" y="9036"/>
                    </a:cubicBezTo>
                    <a:cubicBezTo>
                      <a:pt x="4928" y="9036"/>
                      <a:pt x="5349" y="8987"/>
                      <a:pt x="5756" y="8875"/>
                    </a:cubicBezTo>
                    <a:cubicBezTo>
                      <a:pt x="7009" y="8535"/>
                      <a:pt x="9070" y="7379"/>
                      <a:pt x="10373" y="5147"/>
                    </a:cubicBezTo>
                    <a:cubicBezTo>
                      <a:pt x="10444" y="5025"/>
                      <a:pt x="10513" y="4895"/>
                      <a:pt x="10589" y="4747"/>
                    </a:cubicBezTo>
                    <a:cubicBezTo>
                      <a:pt x="10662" y="4603"/>
                      <a:pt x="10735" y="4439"/>
                      <a:pt x="10804" y="4289"/>
                    </a:cubicBezTo>
                    <a:cubicBezTo>
                      <a:pt x="10904" y="4070"/>
                      <a:pt x="10950" y="3964"/>
                      <a:pt x="11024" y="3749"/>
                    </a:cubicBezTo>
                    <a:cubicBezTo>
                      <a:pt x="11083" y="3576"/>
                      <a:pt x="11110" y="3391"/>
                      <a:pt x="11063" y="3214"/>
                    </a:cubicBezTo>
                    <a:cubicBezTo>
                      <a:pt x="11133" y="2460"/>
                      <a:pt x="10950" y="1673"/>
                      <a:pt x="10448" y="1156"/>
                    </a:cubicBezTo>
                    <a:cubicBezTo>
                      <a:pt x="10425" y="846"/>
                      <a:pt x="9352" y="0"/>
                      <a:pt x="7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540107" y="1365306"/>
                <a:ext cx="33689" cy="33056"/>
              </a:xfrm>
              <a:custGeom>
                <a:avLst/>
                <a:gdLst/>
                <a:ahLst/>
                <a:cxnLst/>
                <a:rect l="l" t="t" r="r" b="b"/>
                <a:pathLst>
                  <a:path w="1065" h="1045" extrusionOk="0">
                    <a:moveTo>
                      <a:pt x="419" y="1"/>
                    </a:moveTo>
                    <a:cubicBezTo>
                      <a:pt x="409" y="1"/>
                      <a:pt x="399" y="1"/>
                      <a:pt x="389" y="2"/>
                    </a:cubicBezTo>
                    <a:cubicBezTo>
                      <a:pt x="389" y="2"/>
                      <a:pt x="389" y="2"/>
                      <a:pt x="389" y="2"/>
                    </a:cubicBezTo>
                    <a:lnTo>
                      <a:pt x="389" y="2"/>
                    </a:lnTo>
                    <a:cubicBezTo>
                      <a:pt x="389" y="2"/>
                      <a:pt x="389" y="2"/>
                      <a:pt x="389" y="2"/>
                    </a:cubicBezTo>
                    <a:lnTo>
                      <a:pt x="389" y="2"/>
                    </a:lnTo>
                    <a:cubicBezTo>
                      <a:pt x="332" y="6"/>
                      <a:pt x="273" y="23"/>
                      <a:pt x="216" y="56"/>
                    </a:cubicBezTo>
                    <a:cubicBezTo>
                      <a:pt x="174" y="79"/>
                      <a:pt x="118" y="122"/>
                      <a:pt x="94" y="165"/>
                    </a:cubicBezTo>
                    <a:cubicBezTo>
                      <a:pt x="44" y="240"/>
                      <a:pt x="15" y="349"/>
                      <a:pt x="16" y="349"/>
                    </a:cubicBezTo>
                    <a:cubicBezTo>
                      <a:pt x="17" y="349"/>
                      <a:pt x="17" y="348"/>
                      <a:pt x="18" y="344"/>
                    </a:cubicBezTo>
                    <a:lnTo>
                      <a:pt x="18" y="344"/>
                    </a:lnTo>
                    <a:cubicBezTo>
                      <a:pt x="14" y="363"/>
                      <a:pt x="15" y="381"/>
                      <a:pt x="24" y="401"/>
                    </a:cubicBezTo>
                    <a:cubicBezTo>
                      <a:pt x="17" y="430"/>
                      <a:pt x="14" y="460"/>
                      <a:pt x="11" y="493"/>
                    </a:cubicBezTo>
                    <a:cubicBezTo>
                      <a:pt x="1" y="796"/>
                      <a:pt x="241" y="1045"/>
                      <a:pt x="497" y="1045"/>
                    </a:cubicBezTo>
                    <a:cubicBezTo>
                      <a:pt x="633" y="1045"/>
                      <a:pt x="774" y="974"/>
                      <a:pt x="883" y="802"/>
                    </a:cubicBezTo>
                    <a:cubicBezTo>
                      <a:pt x="1065" y="521"/>
                      <a:pt x="810" y="1"/>
                      <a:pt x="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525145" y="1409338"/>
                <a:ext cx="50391" cy="33973"/>
              </a:xfrm>
              <a:custGeom>
                <a:avLst/>
                <a:gdLst/>
                <a:ahLst/>
                <a:cxnLst/>
                <a:rect l="l" t="t" r="r" b="b"/>
                <a:pathLst>
                  <a:path w="1593" h="1074" extrusionOk="0">
                    <a:moveTo>
                      <a:pt x="1361" y="1"/>
                    </a:moveTo>
                    <a:cubicBezTo>
                      <a:pt x="1358" y="1"/>
                      <a:pt x="365" y="70"/>
                      <a:pt x="368" y="70"/>
                    </a:cubicBezTo>
                    <a:cubicBezTo>
                      <a:pt x="369" y="70"/>
                      <a:pt x="502" y="61"/>
                      <a:pt x="864" y="36"/>
                    </a:cubicBezTo>
                    <a:lnTo>
                      <a:pt x="864" y="36"/>
                    </a:lnTo>
                    <a:cubicBezTo>
                      <a:pt x="413" y="67"/>
                      <a:pt x="0" y="411"/>
                      <a:pt x="311" y="783"/>
                    </a:cubicBezTo>
                    <a:cubicBezTo>
                      <a:pt x="316" y="795"/>
                      <a:pt x="332" y="824"/>
                      <a:pt x="334" y="828"/>
                    </a:cubicBezTo>
                    <a:lnTo>
                      <a:pt x="334" y="828"/>
                    </a:lnTo>
                    <a:cubicBezTo>
                      <a:pt x="334" y="828"/>
                      <a:pt x="334" y="828"/>
                      <a:pt x="334" y="828"/>
                    </a:cubicBezTo>
                    <a:lnTo>
                      <a:pt x="334" y="828"/>
                    </a:lnTo>
                    <a:cubicBezTo>
                      <a:pt x="334" y="828"/>
                      <a:pt x="334" y="829"/>
                      <a:pt x="334" y="829"/>
                    </a:cubicBezTo>
                    <a:cubicBezTo>
                      <a:pt x="334" y="829"/>
                      <a:pt x="334" y="828"/>
                      <a:pt x="334" y="828"/>
                    </a:cubicBezTo>
                    <a:lnTo>
                      <a:pt x="334" y="828"/>
                    </a:lnTo>
                    <a:cubicBezTo>
                      <a:pt x="448" y="967"/>
                      <a:pt x="721" y="1073"/>
                      <a:pt x="984" y="1073"/>
                    </a:cubicBezTo>
                    <a:cubicBezTo>
                      <a:pt x="1196" y="1073"/>
                      <a:pt x="1401" y="1004"/>
                      <a:pt x="1512" y="828"/>
                    </a:cubicBezTo>
                    <a:cubicBezTo>
                      <a:pt x="1578" y="720"/>
                      <a:pt x="1592" y="517"/>
                      <a:pt x="1495" y="329"/>
                    </a:cubicBezTo>
                    <a:cubicBezTo>
                      <a:pt x="1385" y="123"/>
                      <a:pt x="1162" y="33"/>
                      <a:pt x="931" y="33"/>
                    </a:cubicBezTo>
                    <a:cubicBezTo>
                      <a:pt x="910" y="33"/>
                      <a:pt x="890" y="34"/>
                      <a:pt x="869" y="35"/>
                    </a:cubicBezTo>
                    <a:lnTo>
                      <a:pt x="869" y="35"/>
                    </a:lnTo>
                    <a:cubicBezTo>
                      <a:pt x="1230" y="10"/>
                      <a:pt x="1362" y="1"/>
                      <a:pt x="1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574649" y="1231721"/>
                <a:ext cx="138234" cy="217442"/>
              </a:xfrm>
              <a:custGeom>
                <a:avLst/>
                <a:gdLst/>
                <a:ahLst/>
                <a:cxnLst/>
                <a:rect l="l" t="t" r="r" b="b"/>
                <a:pathLst>
                  <a:path w="4370" h="6874" extrusionOk="0">
                    <a:moveTo>
                      <a:pt x="966" y="1"/>
                    </a:moveTo>
                    <a:cubicBezTo>
                      <a:pt x="667" y="1"/>
                      <a:pt x="324" y="105"/>
                      <a:pt x="40" y="316"/>
                    </a:cubicBezTo>
                    <a:cubicBezTo>
                      <a:pt x="1" y="347"/>
                      <a:pt x="29" y="396"/>
                      <a:pt x="64" y="396"/>
                    </a:cubicBezTo>
                    <a:cubicBezTo>
                      <a:pt x="72" y="396"/>
                      <a:pt x="81" y="393"/>
                      <a:pt x="89" y="387"/>
                    </a:cubicBezTo>
                    <a:cubicBezTo>
                      <a:pt x="338" y="201"/>
                      <a:pt x="668" y="101"/>
                      <a:pt x="950" y="101"/>
                    </a:cubicBezTo>
                    <a:cubicBezTo>
                      <a:pt x="1336" y="101"/>
                      <a:pt x="1631" y="290"/>
                      <a:pt x="1502" y="707"/>
                    </a:cubicBezTo>
                    <a:cubicBezTo>
                      <a:pt x="1456" y="837"/>
                      <a:pt x="1385" y="956"/>
                      <a:pt x="1300" y="1066"/>
                    </a:cubicBezTo>
                    <a:cubicBezTo>
                      <a:pt x="1252" y="1132"/>
                      <a:pt x="1300" y="1204"/>
                      <a:pt x="1361" y="1204"/>
                    </a:cubicBezTo>
                    <a:cubicBezTo>
                      <a:pt x="1382" y="1204"/>
                      <a:pt x="1404" y="1195"/>
                      <a:pt x="1425" y="1175"/>
                    </a:cubicBezTo>
                    <a:cubicBezTo>
                      <a:pt x="1432" y="1168"/>
                      <a:pt x="1439" y="1160"/>
                      <a:pt x="1446" y="1156"/>
                    </a:cubicBezTo>
                    <a:cubicBezTo>
                      <a:pt x="1471" y="1135"/>
                      <a:pt x="1496" y="1116"/>
                      <a:pt x="1522" y="1095"/>
                    </a:cubicBezTo>
                    <a:cubicBezTo>
                      <a:pt x="1545" y="1077"/>
                      <a:pt x="1568" y="1059"/>
                      <a:pt x="1594" y="1042"/>
                    </a:cubicBezTo>
                    <a:cubicBezTo>
                      <a:pt x="1738" y="939"/>
                      <a:pt x="1865" y="895"/>
                      <a:pt x="1976" y="895"/>
                    </a:cubicBezTo>
                    <a:cubicBezTo>
                      <a:pt x="2472" y="895"/>
                      <a:pt x="2617" y="1787"/>
                      <a:pt x="2261" y="2326"/>
                    </a:cubicBezTo>
                    <a:cubicBezTo>
                      <a:pt x="2266" y="2319"/>
                      <a:pt x="2270" y="2314"/>
                      <a:pt x="2270" y="2314"/>
                    </a:cubicBezTo>
                    <a:lnTo>
                      <a:pt x="2270" y="2314"/>
                    </a:lnTo>
                    <a:cubicBezTo>
                      <a:pt x="2271" y="2314"/>
                      <a:pt x="2266" y="2321"/>
                      <a:pt x="2253" y="2340"/>
                    </a:cubicBezTo>
                    <a:cubicBezTo>
                      <a:pt x="2241" y="2352"/>
                      <a:pt x="2234" y="2366"/>
                      <a:pt x="2232" y="2380"/>
                    </a:cubicBezTo>
                    <a:cubicBezTo>
                      <a:pt x="2230" y="2403"/>
                      <a:pt x="2232" y="2426"/>
                      <a:pt x="2247" y="2446"/>
                    </a:cubicBezTo>
                    <a:cubicBezTo>
                      <a:pt x="2263" y="2470"/>
                      <a:pt x="2293" y="2485"/>
                      <a:pt x="2322" y="2485"/>
                    </a:cubicBezTo>
                    <a:cubicBezTo>
                      <a:pt x="2339" y="2485"/>
                      <a:pt x="2355" y="2480"/>
                      <a:pt x="2369" y="2469"/>
                    </a:cubicBezTo>
                    <a:cubicBezTo>
                      <a:pt x="2583" y="2288"/>
                      <a:pt x="2767" y="2212"/>
                      <a:pt x="2916" y="2212"/>
                    </a:cubicBezTo>
                    <a:cubicBezTo>
                      <a:pt x="3507" y="2212"/>
                      <a:pt x="3556" y="3404"/>
                      <a:pt x="2875" y="3905"/>
                    </a:cubicBezTo>
                    <a:cubicBezTo>
                      <a:pt x="2820" y="3931"/>
                      <a:pt x="2768" y="3964"/>
                      <a:pt x="2719" y="4003"/>
                    </a:cubicBezTo>
                    <a:cubicBezTo>
                      <a:pt x="2663" y="4049"/>
                      <a:pt x="2661" y="4109"/>
                      <a:pt x="2691" y="4156"/>
                    </a:cubicBezTo>
                    <a:cubicBezTo>
                      <a:pt x="2710" y="4185"/>
                      <a:pt x="2741" y="4203"/>
                      <a:pt x="2777" y="4203"/>
                    </a:cubicBezTo>
                    <a:cubicBezTo>
                      <a:pt x="2797" y="4203"/>
                      <a:pt x="2819" y="4197"/>
                      <a:pt x="2842" y="4185"/>
                    </a:cubicBezTo>
                    <a:cubicBezTo>
                      <a:pt x="2881" y="4163"/>
                      <a:pt x="2917" y="4139"/>
                      <a:pt x="2953" y="4114"/>
                    </a:cubicBezTo>
                    <a:cubicBezTo>
                      <a:pt x="3057" y="4067"/>
                      <a:pt x="3159" y="4046"/>
                      <a:pt x="3253" y="4046"/>
                    </a:cubicBezTo>
                    <a:cubicBezTo>
                      <a:pt x="3629" y="4046"/>
                      <a:pt x="3873" y="4390"/>
                      <a:pt x="3613" y="4809"/>
                    </a:cubicBezTo>
                    <a:cubicBezTo>
                      <a:pt x="3462" y="5029"/>
                      <a:pt x="3272" y="5181"/>
                      <a:pt x="3090" y="5310"/>
                    </a:cubicBezTo>
                    <a:cubicBezTo>
                      <a:pt x="3003" y="5373"/>
                      <a:pt x="3059" y="5494"/>
                      <a:pt x="3142" y="5494"/>
                    </a:cubicBezTo>
                    <a:cubicBezTo>
                      <a:pt x="3154" y="5494"/>
                      <a:pt x="3166" y="5492"/>
                      <a:pt x="3179" y="5486"/>
                    </a:cubicBezTo>
                    <a:cubicBezTo>
                      <a:pt x="3262" y="5450"/>
                      <a:pt x="3305" y="5442"/>
                      <a:pt x="3389" y="5442"/>
                    </a:cubicBezTo>
                    <a:cubicBezTo>
                      <a:pt x="3411" y="5446"/>
                      <a:pt x="3432" y="5452"/>
                      <a:pt x="3454" y="5458"/>
                    </a:cubicBezTo>
                    <a:cubicBezTo>
                      <a:pt x="3480" y="5468"/>
                      <a:pt x="3505" y="5480"/>
                      <a:pt x="3530" y="5495"/>
                    </a:cubicBezTo>
                    <a:cubicBezTo>
                      <a:pt x="3561" y="5516"/>
                      <a:pt x="3588" y="5539"/>
                      <a:pt x="3614" y="5566"/>
                    </a:cubicBezTo>
                    <a:cubicBezTo>
                      <a:pt x="3677" y="5641"/>
                      <a:pt x="3702" y="5697"/>
                      <a:pt x="3723" y="5780"/>
                    </a:cubicBezTo>
                    <a:cubicBezTo>
                      <a:pt x="3793" y="6153"/>
                      <a:pt x="3382" y="6443"/>
                      <a:pt x="3041" y="6620"/>
                    </a:cubicBezTo>
                    <a:cubicBezTo>
                      <a:pt x="2921" y="6702"/>
                      <a:pt x="3002" y="6874"/>
                      <a:pt x="3112" y="6874"/>
                    </a:cubicBezTo>
                    <a:cubicBezTo>
                      <a:pt x="3128" y="6874"/>
                      <a:pt x="3146" y="6870"/>
                      <a:pt x="3163" y="6861"/>
                    </a:cubicBezTo>
                    <a:cubicBezTo>
                      <a:pt x="4300" y="6295"/>
                      <a:pt x="4007" y="5425"/>
                      <a:pt x="3470" y="5281"/>
                    </a:cubicBezTo>
                    <a:cubicBezTo>
                      <a:pt x="4369" y="4552"/>
                      <a:pt x="3879" y="3804"/>
                      <a:pt x="3274" y="3804"/>
                    </a:cubicBezTo>
                    <a:cubicBezTo>
                      <a:pt x="3273" y="3804"/>
                      <a:pt x="3271" y="3804"/>
                      <a:pt x="3269" y="3804"/>
                    </a:cubicBezTo>
                    <a:cubicBezTo>
                      <a:pt x="3798" y="3094"/>
                      <a:pt x="3579" y="2037"/>
                      <a:pt x="2929" y="2037"/>
                    </a:cubicBezTo>
                    <a:cubicBezTo>
                      <a:pt x="2819" y="2037"/>
                      <a:pt x="2698" y="2066"/>
                      <a:pt x="2566" y="2133"/>
                    </a:cubicBezTo>
                    <a:cubicBezTo>
                      <a:pt x="2836" y="1454"/>
                      <a:pt x="2526" y="693"/>
                      <a:pt x="1986" y="693"/>
                    </a:cubicBezTo>
                    <a:cubicBezTo>
                      <a:pt x="1874" y="693"/>
                      <a:pt x="1753" y="725"/>
                      <a:pt x="1625" y="797"/>
                    </a:cubicBezTo>
                    <a:cubicBezTo>
                      <a:pt x="1809" y="269"/>
                      <a:pt x="1445" y="1"/>
                      <a:pt x="96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672173" y="1248297"/>
                <a:ext cx="63" cy="95"/>
              </a:xfrm>
              <a:custGeom>
                <a:avLst/>
                <a:gdLst/>
                <a:ahLst/>
                <a:cxnLst/>
                <a:rect l="l" t="t" r="r" b="b"/>
                <a:pathLst>
                  <a:path w="2" h="3" extrusionOk="0">
                    <a:moveTo>
                      <a:pt x="0" y="2"/>
                    </a:moveTo>
                    <a:cubicBezTo>
                      <a:pt x="1" y="1"/>
                      <a:pt x="1" y="1"/>
                      <a:pt x="0"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6732274" y="1351672"/>
                <a:ext cx="32" cy="253"/>
              </a:xfrm>
              <a:custGeom>
                <a:avLst/>
                <a:gdLst/>
                <a:ahLst/>
                <a:cxnLst/>
                <a:rect l="l" t="t" r="r" b="b"/>
                <a:pathLst>
                  <a:path w="1" h="8" extrusionOk="0">
                    <a:moveTo>
                      <a:pt x="0" y="7"/>
                    </a:moveTo>
                    <a:lnTo>
                      <a:pt x="0" y="7"/>
                    </a:lnTo>
                    <a:cubicBezTo>
                      <a:pt x="0" y="0"/>
                      <a:pt x="0" y="2"/>
                      <a:pt x="0" y="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6641869" y="1209547"/>
                <a:ext cx="109543" cy="194318"/>
              </a:xfrm>
              <a:custGeom>
                <a:avLst/>
                <a:gdLst/>
                <a:ahLst/>
                <a:cxnLst/>
                <a:rect l="l" t="t" r="r" b="b"/>
                <a:pathLst>
                  <a:path w="3463" h="6143" extrusionOk="0">
                    <a:moveTo>
                      <a:pt x="2866" y="4500"/>
                    </a:moveTo>
                    <a:lnTo>
                      <a:pt x="2866" y="4500"/>
                    </a:lnTo>
                    <a:cubicBezTo>
                      <a:pt x="2866" y="4501"/>
                      <a:pt x="2866" y="4501"/>
                      <a:pt x="2866" y="4501"/>
                    </a:cubicBezTo>
                    <a:cubicBezTo>
                      <a:pt x="2866" y="4501"/>
                      <a:pt x="2866" y="4501"/>
                      <a:pt x="2866" y="4500"/>
                    </a:cubicBezTo>
                    <a:close/>
                    <a:moveTo>
                      <a:pt x="483" y="0"/>
                    </a:moveTo>
                    <a:cubicBezTo>
                      <a:pt x="435" y="0"/>
                      <a:pt x="386" y="6"/>
                      <a:pt x="335" y="17"/>
                    </a:cubicBezTo>
                    <a:cubicBezTo>
                      <a:pt x="238" y="39"/>
                      <a:pt x="0" y="139"/>
                      <a:pt x="57" y="221"/>
                    </a:cubicBezTo>
                    <a:cubicBezTo>
                      <a:pt x="67" y="236"/>
                      <a:pt x="86" y="245"/>
                      <a:pt x="104" y="245"/>
                    </a:cubicBezTo>
                    <a:cubicBezTo>
                      <a:pt x="115" y="245"/>
                      <a:pt x="127" y="242"/>
                      <a:pt x="136" y="235"/>
                    </a:cubicBezTo>
                    <a:cubicBezTo>
                      <a:pt x="256" y="152"/>
                      <a:pt x="374" y="116"/>
                      <a:pt x="481" y="116"/>
                    </a:cubicBezTo>
                    <a:cubicBezTo>
                      <a:pt x="915" y="116"/>
                      <a:pt x="1191" y="697"/>
                      <a:pt x="851" y="1115"/>
                    </a:cubicBezTo>
                    <a:cubicBezTo>
                      <a:pt x="812" y="1158"/>
                      <a:pt x="835" y="1229"/>
                      <a:pt x="894" y="1241"/>
                    </a:cubicBezTo>
                    <a:cubicBezTo>
                      <a:pt x="898" y="1243"/>
                      <a:pt x="903" y="1243"/>
                      <a:pt x="908" y="1243"/>
                    </a:cubicBezTo>
                    <a:cubicBezTo>
                      <a:pt x="926" y="1243"/>
                      <a:pt x="941" y="1235"/>
                      <a:pt x="959" y="1226"/>
                    </a:cubicBezTo>
                    <a:lnTo>
                      <a:pt x="965" y="1223"/>
                    </a:lnTo>
                    <a:lnTo>
                      <a:pt x="965" y="1223"/>
                    </a:lnTo>
                    <a:cubicBezTo>
                      <a:pt x="964" y="1224"/>
                      <a:pt x="962" y="1225"/>
                      <a:pt x="961" y="1226"/>
                    </a:cubicBezTo>
                    <a:cubicBezTo>
                      <a:pt x="1064" y="1180"/>
                      <a:pt x="1141" y="1150"/>
                      <a:pt x="1247" y="1150"/>
                    </a:cubicBezTo>
                    <a:cubicBezTo>
                      <a:pt x="1249" y="1150"/>
                      <a:pt x="1252" y="1150"/>
                      <a:pt x="1254" y="1150"/>
                    </a:cubicBezTo>
                    <a:cubicBezTo>
                      <a:pt x="1325" y="1157"/>
                      <a:pt x="1366" y="1171"/>
                      <a:pt x="1425" y="1207"/>
                    </a:cubicBezTo>
                    <a:cubicBezTo>
                      <a:pt x="1482" y="1250"/>
                      <a:pt x="1524" y="1294"/>
                      <a:pt x="1572" y="1383"/>
                    </a:cubicBezTo>
                    <a:cubicBezTo>
                      <a:pt x="1644" y="1531"/>
                      <a:pt x="1667" y="1688"/>
                      <a:pt x="1660" y="1856"/>
                    </a:cubicBezTo>
                    <a:cubicBezTo>
                      <a:pt x="1647" y="2018"/>
                      <a:pt x="1604" y="2182"/>
                      <a:pt x="1509" y="2314"/>
                    </a:cubicBezTo>
                    <a:cubicBezTo>
                      <a:pt x="1468" y="2374"/>
                      <a:pt x="1512" y="2433"/>
                      <a:pt x="1564" y="2433"/>
                    </a:cubicBezTo>
                    <a:cubicBezTo>
                      <a:pt x="1577" y="2433"/>
                      <a:pt x="1591" y="2429"/>
                      <a:pt x="1604" y="2421"/>
                    </a:cubicBezTo>
                    <a:cubicBezTo>
                      <a:pt x="1625" y="2407"/>
                      <a:pt x="1648" y="2393"/>
                      <a:pt x="1671" y="2380"/>
                    </a:cubicBezTo>
                    <a:cubicBezTo>
                      <a:pt x="1763" y="2334"/>
                      <a:pt x="1839" y="2318"/>
                      <a:pt x="1919" y="2318"/>
                    </a:cubicBezTo>
                    <a:cubicBezTo>
                      <a:pt x="1922" y="2318"/>
                      <a:pt x="1925" y="2318"/>
                      <a:pt x="1929" y="2318"/>
                    </a:cubicBezTo>
                    <a:cubicBezTo>
                      <a:pt x="2000" y="2324"/>
                      <a:pt x="2069" y="2348"/>
                      <a:pt x="2131" y="2388"/>
                    </a:cubicBezTo>
                    <a:cubicBezTo>
                      <a:pt x="2218" y="2453"/>
                      <a:pt x="2280" y="2533"/>
                      <a:pt x="2331" y="2630"/>
                    </a:cubicBezTo>
                    <a:cubicBezTo>
                      <a:pt x="2446" y="2867"/>
                      <a:pt x="2479" y="3170"/>
                      <a:pt x="2388" y="3457"/>
                    </a:cubicBezTo>
                    <a:cubicBezTo>
                      <a:pt x="2367" y="3520"/>
                      <a:pt x="2338" y="3578"/>
                      <a:pt x="2304" y="3634"/>
                    </a:cubicBezTo>
                    <a:cubicBezTo>
                      <a:pt x="2260" y="3699"/>
                      <a:pt x="2182" y="3750"/>
                      <a:pt x="2224" y="3810"/>
                    </a:cubicBezTo>
                    <a:cubicBezTo>
                      <a:pt x="2238" y="3832"/>
                      <a:pt x="2255" y="3839"/>
                      <a:pt x="2273" y="3839"/>
                    </a:cubicBezTo>
                    <a:cubicBezTo>
                      <a:pt x="2293" y="3839"/>
                      <a:pt x="2315" y="3831"/>
                      <a:pt x="2341" y="3826"/>
                    </a:cubicBezTo>
                    <a:cubicBezTo>
                      <a:pt x="2382" y="3818"/>
                      <a:pt x="2424" y="3814"/>
                      <a:pt x="2466" y="3814"/>
                    </a:cubicBezTo>
                    <a:cubicBezTo>
                      <a:pt x="2472" y="3814"/>
                      <a:pt x="2478" y="3814"/>
                      <a:pt x="2484" y="3815"/>
                    </a:cubicBezTo>
                    <a:cubicBezTo>
                      <a:pt x="2555" y="3825"/>
                      <a:pt x="2593" y="3839"/>
                      <a:pt x="2640" y="3865"/>
                    </a:cubicBezTo>
                    <a:cubicBezTo>
                      <a:pt x="2698" y="3905"/>
                      <a:pt x="2741" y="3951"/>
                      <a:pt x="2787" y="4036"/>
                    </a:cubicBezTo>
                    <a:cubicBezTo>
                      <a:pt x="2884" y="4241"/>
                      <a:pt x="2868" y="4479"/>
                      <a:pt x="2866" y="4500"/>
                    </a:cubicBezTo>
                    <a:lnTo>
                      <a:pt x="2866" y="4500"/>
                    </a:lnTo>
                    <a:cubicBezTo>
                      <a:pt x="2867" y="4497"/>
                      <a:pt x="2867" y="4492"/>
                      <a:pt x="2868" y="4483"/>
                    </a:cubicBezTo>
                    <a:lnTo>
                      <a:pt x="2868" y="4483"/>
                    </a:lnTo>
                    <a:cubicBezTo>
                      <a:pt x="2868" y="4491"/>
                      <a:pt x="2866" y="4505"/>
                      <a:pt x="2866" y="4505"/>
                    </a:cubicBezTo>
                    <a:cubicBezTo>
                      <a:pt x="2865" y="4505"/>
                      <a:pt x="2865" y="4504"/>
                      <a:pt x="2865" y="4502"/>
                    </a:cubicBezTo>
                    <a:cubicBezTo>
                      <a:pt x="2850" y="4685"/>
                      <a:pt x="2805" y="4813"/>
                      <a:pt x="2734" y="4929"/>
                    </a:cubicBezTo>
                    <a:cubicBezTo>
                      <a:pt x="2706" y="4967"/>
                      <a:pt x="2675" y="5006"/>
                      <a:pt x="2639" y="5037"/>
                    </a:cubicBezTo>
                    <a:cubicBezTo>
                      <a:pt x="2606" y="5066"/>
                      <a:pt x="2603" y="5136"/>
                      <a:pt x="2648" y="5175"/>
                    </a:cubicBezTo>
                    <a:cubicBezTo>
                      <a:pt x="2671" y="5195"/>
                      <a:pt x="2693" y="5199"/>
                      <a:pt x="2725" y="5201"/>
                    </a:cubicBezTo>
                    <a:cubicBezTo>
                      <a:pt x="2855" y="5215"/>
                      <a:pt x="2918" y="5261"/>
                      <a:pt x="2968" y="5350"/>
                    </a:cubicBezTo>
                    <a:cubicBezTo>
                      <a:pt x="3054" y="5539"/>
                      <a:pt x="2970" y="5773"/>
                      <a:pt x="2825" y="5924"/>
                    </a:cubicBezTo>
                    <a:cubicBezTo>
                      <a:pt x="2775" y="5975"/>
                      <a:pt x="2785" y="6063"/>
                      <a:pt x="2837" y="6108"/>
                    </a:cubicBezTo>
                    <a:cubicBezTo>
                      <a:pt x="2863" y="6132"/>
                      <a:pt x="2890" y="6142"/>
                      <a:pt x="2918" y="6142"/>
                    </a:cubicBezTo>
                    <a:cubicBezTo>
                      <a:pt x="3178" y="6142"/>
                      <a:pt x="3462" y="5216"/>
                      <a:pt x="2887" y="5027"/>
                    </a:cubicBezTo>
                    <a:cubicBezTo>
                      <a:pt x="3184" y="4539"/>
                      <a:pt x="3027" y="3666"/>
                      <a:pt x="2472" y="3666"/>
                    </a:cubicBezTo>
                    <a:cubicBezTo>
                      <a:pt x="2459" y="3666"/>
                      <a:pt x="2446" y="3666"/>
                      <a:pt x="2433" y="3667"/>
                    </a:cubicBezTo>
                    <a:cubicBezTo>
                      <a:pt x="2744" y="3117"/>
                      <a:pt x="2480" y="2186"/>
                      <a:pt x="1897" y="2186"/>
                    </a:cubicBezTo>
                    <a:cubicBezTo>
                      <a:pt x="1844" y="2186"/>
                      <a:pt x="1789" y="2193"/>
                      <a:pt x="1731" y="2209"/>
                    </a:cubicBezTo>
                    <a:cubicBezTo>
                      <a:pt x="1947" y="1699"/>
                      <a:pt x="1737" y="987"/>
                      <a:pt x="1236" y="987"/>
                    </a:cubicBezTo>
                    <a:cubicBezTo>
                      <a:pt x="1189" y="987"/>
                      <a:pt x="1140" y="994"/>
                      <a:pt x="1088" y="1007"/>
                    </a:cubicBezTo>
                    <a:cubicBezTo>
                      <a:pt x="1282" y="537"/>
                      <a:pt x="957" y="0"/>
                      <a:pt x="48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715224" y="1218278"/>
                <a:ext cx="69686" cy="125644"/>
              </a:xfrm>
              <a:custGeom>
                <a:avLst/>
                <a:gdLst/>
                <a:ahLst/>
                <a:cxnLst/>
                <a:rect l="l" t="t" r="r" b="b"/>
                <a:pathLst>
                  <a:path w="2203" h="3972" extrusionOk="0">
                    <a:moveTo>
                      <a:pt x="332" y="0"/>
                    </a:moveTo>
                    <a:cubicBezTo>
                      <a:pt x="329" y="0"/>
                      <a:pt x="327" y="0"/>
                      <a:pt x="324" y="0"/>
                    </a:cubicBezTo>
                    <a:lnTo>
                      <a:pt x="303" y="0"/>
                    </a:lnTo>
                    <a:cubicBezTo>
                      <a:pt x="267" y="2"/>
                      <a:pt x="234" y="12"/>
                      <a:pt x="198" y="19"/>
                    </a:cubicBezTo>
                    <a:cubicBezTo>
                      <a:pt x="144" y="30"/>
                      <a:pt x="94" y="50"/>
                      <a:pt x="42" y="71"/>
                    </a:cubicBezTo>
                    <a:cubicBezTo>
                      <a:pt x="15" y="81"/>
                      <a:pt x="1" y="109"/>
                      <a:pt x="9" y="138"/>
                    </a:cubicBezTo>
                    <a:cubicBezTo>
                      <a:pt x="17" y="159"/>
                      <a:pt x="39" y="174"/>
                      <a:pt x="61" y="174"/>
                    </a:cubicBezTo>
                    <a:cubicBezTo>
                      <a:pt x="66" y="174"/>
                      <a:pt x="72" y="173"/>
                      <a:pt x="77" y="171"/>
                    </a:cubicBezTo>
                    <a:cubicBezTo>
                      <a:pt x="131" y="148"/>
                      <a:pt x="188" y="128"/>
                      <a:pt x="248" y="115"/>
                    </a:cubicBezTo>
                    <a:cubicBezTo>
                      <a:pt x="279" y="109"/>
                      <a:pt x="310" y="106"/>
                      <a:pt x="343" y="106"/>
                    </a:cubicBezTo>
                    <a:cubicBezTo>
                      <a:pt x="350" y="106"/>
                      <a:pt x="356" y="106"/>
                      <a:pt x="363" y="106"/>
                    </a:cubicBezTo>
                    <a:cubicBezTo>
                      <a:pt x="384" y="108"/>
                      <a:pt x="403" y="114"/>
                      <a:pt x="425" y="119"/>
                    </a:cubicBezTo>
                    <a:cubicBezTo>
                      <a:pt x="442" y="124"/>
                      <a:pt x="456" y="131"/>
                      <a:pt x="470" y="141"/>
                    </a:cubicBezTo>
                    <a:cubicBezTo>
                      <a:pt x="482" y="149"/>
                      <a:pt x="493" y="159"/>
                      <a:pt x="506" y="171"/>
                    </a:cubicBezTo>
                    <a:cubicBezTo>
                      <a:pt x="520" y="188"/>
                      <a:pt x="532" y="208"/>
                      <a:pt x="545" y="228"/>
                    </a:cubicBezTo>
                    <a:cubicBezTo>
                      <a:pt x="559" y="258"/>
                      <a:pt x="571" y="291"/>
                      <a:pt x="578" y="323"/>
                    </a:cubicBezTo>
                    <a:cubicBezTo>
                      <a:pt x="592" y="400"/>
                      <a:pt x="594" y="479"/>
                      <a:pt x="589" y="557"/>
                    </a:cubicBezTo>
                    <a:cubicBezTo>
                      <a:pt x="578" y="723"/>
                      <a:pt x="539" y="887"/>
                      <a:pt x="486" y="1044"/>
                    </a:cubicBezTo>
                    <a:cubicBezTo>
                      <a:pt x="468" y="1096"/>
                      <a:pt x="449" y="1146"/>
                      <a:pt x="425" y="1196"/>
                    </a:cubicBezTo>
                    <a:cubicBezTo>
                      <a:pt x="416" y="1216"/>
                      <a:pt x="417" y="1238"/>
                      <a:pt x="429" y="1253"/>
                    </a:cubicBezTo>
                    <a:cubicBezTo>
                      <a:pt x="438" y="1267"/>
                      <a:pt x="455" y="1278"/>
                      <a:pt x="472" y="1278"/>
                    </a:cubicBezTo>
                    <a:cubicBezTo>
                      <a:pt x="475" y="1278"/>
                      <a:pt x="478" y="1278"/>
                      <a:pt x="480" y="1278"/>
                    </a:cubicBezTo>
                    <a:cubicBezTo>
                      <a:pt x="545" y="1266"/>
                      <a:pt x="609" y="1260"/>
                      <a:pt x="675" y="1260"/>
                    </a:cubicBezTo>
                    <a:cubicBezTo>
                      <a:pt x="688" y="1260"/>
                      <a:pt x="701" y="1260"/>
                      <a:pt x="714" y="1260"/>
                    </a:cubicBezTo>
                    <a:cubicBezTo>
                      <a:pt x="783" y="1266"/>
                      <a:pt x="853" y="1280"/>
                      <a:pt x="921" y="1302"/>
                    </a:cubicBezTo>
                    <a:cubicBezTo>
                      <a:pt x="983" y="1323"/>
                      <a:pt x="1043" y="1354"/>
                      <a:pt x="1100" y="1389"/>
                    </a:cubicBezTo>
                    <a:cubicBezTo>
                      <a:pt x="1155" y="1427"/>
                      <a:pt x="1205" y="1472"/>
                      <a:pt x="1252" y="1522"/>
                    </a:cubicBezTo>
                    <a:cubicBezTo>
                      <a:pt x="1288" y="1565"/>
                      <a:pt x="1319" y="1611"/>
                      <a:pt x="1345" y="1661"/>
                    </a:cubicBezTo>
                    <a:cubicBezTo>
                      <a:pt x="1391" y="1763"/>
                      <a:pt x="1411" y="1847"/>
                      <a:pt x="1408" y="1961"/>
                    </a:cubicBezTo>
                    <a:cubicBezTo>
                      <a:pt x="1404" y="2011"/>
                      <a:pt x="1394" y="2061"/>
                      <a:pt x="1380" y="2110"/>
                    </a:cubicBezTo>
                    <a:cubicBezTo>
                      <a:pt x="1360" y="2164"/>
                      <a:pt x="1334" y="2214"/>
                      <a:pt x="1302" y="2263"/>
                    </a:cubicBezTo>
                    <a:cubicBezTo>
                      <a:pt x="1272" y="2306"/>
                      <a:pt x="1239" y="2346"/>
                      <a:pt x="1202" y="2383"/>
                    </a:cubicBezTo>
                    <a:cubicBezTo>
                      <a:pt x="1155" y="2431"/>
                      <a:pt x="1197" y="2512"/>
                      <a:pt x="1259" y="2512"/>
                    </a:cubicBezTo>
                    <a:cubicBezTo>
                      <a:pt x="1261" y="2512"/>
                      <a:pt x="1264" y="2512"/>
                      <a:pt x="1267" y="2512"/>
                    </a:cubicBezTo>
                    <a:cubicBezTo>
                      <a:pt x="1293" y="2510"/>
                      <a:pt x="1319" y="2508"/>
                      <a:pt x="1345" y="2508"/>
                    </a:cubicBezTo>
                    <a:cubicBezTo>
                      <a:pt x="1367" y="2508"/>
                      <a:pt x="1388" y="2509"/>
                      <a:pt x="1410" y="2510"/>
                    </a:cubicBezTo>
                    <a:cubicBezTo>
                      <a:pt x="1458" y="2513"/>
                      <a:pt x="1506" y="2522"/>
                      <a:pt x="1553" y="2536"/>
                    </a:cubicBezTo>
                    <a:cubicBezTo>
                      <a:pt x="1584" y="2549"/>
                      <a:pt x="1617" y="2563"/>
                      <a:pt x="1647" y="2582"/>
                    </a:cubicBezTo>
                    <a:cubicBezTo>
                      <a:pt x="1676" y="2601"/>
                      <a:pt x="1703" y="2625"/>
                      <a:pt x="1726" y="2649"/>
                    </a:cubicBezTo>
                    <a:cubicBezTo>
                      <a:pt x="1748" y="2678"/>
                      <a:pt x="1768" y="2707"/>
                      <a:pt x="1785" y="2737"/>
                    </a:cubicBezTo>
                    <a:cubicBezTo>
                      <a:pt x="1839" y="2856"/>
                      <a:pt x="1854" y="2983"/>
                      <a:pt x="1846" y="3116"/>
                    </a:cubicBezTo>
                    <a:cubicBezTo>
                      <a:pt x="1825" y="3348"/>
                      <a:pt x="1735" y="3594"/>
                      <a:pt x="1570" y="3771"/>
                    </a:cubicBezTo>
                    <a:cubicBezTo>
                      <a:pt x="1489" y="3854"/>
                      <a:pt x="1575" y="3971"/>
                      <a:pt x="1667" y="3971"/>
                    </a:cubicBezTo>
                    <a:cubicBezTo>
                      <a:pt x="1697" y="3971"/>
                      <a:pt x="1728" y="3959"/>
                      <a:pt x="1753" y="3928"/>
                    </a:cubicBezTo>
                    <a:cubicBezTo>
                      <a:pt x="2184" y="3397"/>
                      <a:pt x="2203" y="2372"/>
                      <a:pt x="1430" y="2343"/>
                    </a:cubicBezTo>
                    <a:cubicBezTo>
                      <a:pt x="1784" y="1773"/>
                      <a:pt x="1300" y="1140"/>
                      <a:pt x="686" y="1140"/>
                    </a:cubicBezTo>
                    <a:cubicBezTo>
                      <a:pt x="648" y="1140"/>
                      <a:pt x="609" y="1142"/>
                      <a:pt x="571" y="1147"/>
                    </a:cubicBezTo>
                    <a:cubicBezTo>
                      <a:pt x="739" y="684"/>
                      <a:pt x="820" y="0"/>
                      <a:pt x="33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6803226" y="1182723"/>
                <a:ext cx="42767" cy="48240"/>
              </a:xfrm>
              <a:custGeom>
                <a:avLst/>
                <a:gdLst/>
                <a:ahLst/>
                <a:cxnLst/>
                <a:rect l="l" t="t" r="r" b="b"/>
                <a:pathLst>
                  <a:path w="1352" h="1525" extrusionOk="0">
                    <a:moveTo>
                      <a:pt x="1233" y="1"/>
                    </a:moveTo>
                    <a:cubicBezTo>
                      <a:pt x="1218" y="1"/>
                      <a:pt x="1202" y="5"/>
                      <a:pt x="1185" y="15"/>
                    </a:cubicBezTo>
                    <a:cubicBezTo>
                      <a:pt x="1128" y="48"/>
                      <a:pt x="1081" y="91"/>
                      <a:pt x="1033" y="135"/>
                    </a:cubicBezTo>
                    <a:cubicBezTo>
                      <a:pt x="705" y="431"/>
                      <a:pt x="310" y="1059"/>
                      <a:pt x="41" y="1418"/>
                    </a:cubicBezTo>
                    <a:cubicBezTo>
                      <a:pt x="0" y="1470"/>
                      <a:pt x="45" y="1524"/>
                      <a:pt x="90" y="1524"/>
                    </a:cubicBezTo>
                    <a:cubicBezTo>
                      <a:pt x="107" y="1524"/>
                      <a:pt x="123" y="1517"/>
                      <a:pt x="135" y="1500"/>
                    </a:cubicBezTo>
                    <a:cubicBezTo>
                      <a:pt x="509" y="1011"/>
                      <a:pt x="750" y="649"/>
                      <a:pt x="1129" y="292"/>
                    </a:cubicBezTo>
                    <a:cubicBezTo>
                      <a:pt x="1208" y="217"/>
                      <a:pt x="1351" y="119"/>
                      <a:pt x="1295" y="36"/>
                    </a:cubicBezTo>
                    <a:cubicBezTo>
                      <a:pt x="1281" y="15"/>
                      <a:pt x="1260" y="1"/>
                      <a:pt x="12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6827710" y="1221219"/>
                <a:ext cx="95" cy="221"/>
              </a:xfrm>
              <a:custGeom>
                <a:avLst/>
                <a:gdLst/>
                <a:ahLst/>
                <a:cxnLst/>
                <a:rect l="l" t="t" r="r" b="b"/>
                <a:pathLst>
                  <a:path w="3" h="7" extrusionOk="0">
                    <a:moveTo>
                      <a:pt x="3" y="0"/>
                    </a:moveTo>
                    <a:lnTo>
                      <a:pt x="0" y="6"/>
                    </a:lnTo>
                    <a:cubicBezTo>
                      <a:pt x="2" y="5"/>
                      <a:pt x="3" y="2"/>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6820529" y="1198318"/>
                <a:ext cx="24262" cy="28849"/>
              </a:xfrm>
              <a:custGeom>
                <a:avLst/>
                <a:gdLst/>
                <a:ahLst/>
                <a:cxnLst/>
                <a:rect l="l" t="t" r="r" b="b"/>
                <a:pathLst>
                  <a:path w="767" h="912" extrusionOk="0">
                    <a:moveTo>
                      <a:pt x="684" y="1"/>
                    </a:moveTo>
                    <a:cubicBezTo>
                      <a:pt x="670" y="1"/>
                      <a:pt x="654" y="7"/>
                      <a:pt x="639" y="21"/>
                    </a:cubicBezTo>
                    <a:cubicBezTo>
                      <a:pt x="406" y="265"/>
                      <a:pt x="196" y="534"/>
                      <a:pt x="27" y="826"/>
                    </a:cubicBezTo>
                    <a:cubicBezTo>
                      <a:pt x="0" y="869"/>
                      <a:pt x="38" y="911"/>
                      <a:pt x="78" y="911"/>
                    </a:cubicBezTo>
                    <a:cubicBezTo>
                      <a:pt x="97" y="911"/>
                      <a:pt x="117" y="902"/>
                      <a:pt x="131" y="878"/>
                    </a:cubicBezTo>
                    <a:cubicBezTo>
                      <a:pt x="162" y="828"/>
                      <a:pt x="191" y="779"/>
                      <a:pt x="221" y="732"/>
                    </a:cubicBezTo>
                    <a:lnTo>
                      <a:pt x="221" y="732"/>
                    </a:lnTo>
                    <a:cubicBezTo>
                      <a:pt x="221" y="732"/>
                      <a:pt x="221" y="732"/>
                      <a:pt x="221" y="732"/>
                    </a:cubicBezTo>
                    <a:cubicBezTo>
                      <a:pt x="222" y="732"/>
                      <a:pt x="226" y="726"/>
                      <a:pt x="230" y="719"/>
                    </a:cubicBezTo>
                    <a:lnTo>
                      <a:pt x="230" y="719"/>
                    </a:lnTo>
                    <a:lnTo>
                      <a:pt x="229" y="720"/>
                    </a:lnTo>
                    <a:cubicBezTo>
                      <a:pt x="410" y="458"/>
                      <a:pt x="574" y="282"/>
                      <a:pt x="730" y="99"/>
                    </a:cubicBezTo>
                    <a:cubicBezTo>
                      <a:pt x="766" y="56"/>
                      <a:pt x="729" y="1"/>
                      <a:pt x="6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6818536" y="1269997"/>
                <a:ext cx="63107" cy="19043"/>
              </a:xfrm>
              <a:custGeom>
                <a:avLst/>
                <a:gdLst/>
                <a:ahLst/>
                <a:cxnLst/>
                <a:rect l="l" t="t" r="r" b="b"/>
                <a:pathLst>
                  <a:path w="1995" h="602" extrusionOk="0">
                    <a:moveTo>
                      <a:pt x="71" y="1"/>
                    </a:moveTo>
                    <a:cubicBezTo>
                      <a:pt x="50" y="3"/>
                      <a:pt x="28" y="18"/>
                      <a:pt x="18" y="36"/>
                    </a:cubicBezTo>
                    <a:cubicBezTo>
                      <a:pt x="1" y="69"/>
                      <a:pt x="18" y="104"/>
                      <a:pt x="47" y="119"/>
                    </a:cubicBezTo>
                    <a:cubicBezTo>
                      <a:pt x="495" y="383"/>
                      <a:pt x="859" y="434"/>
                      <a:pt x="1403" y="519"/>
                    </a:cubicBezTo>
                    <a:cubicBezTo>
                      <a:pt x="1658" y="558"/>
                      <a:pt x="1813" y="601"/>
                      <a:pt x="1899" y="601"/>
                    </a:cubicBezTo>
                    <a:cubicBezTo>
                      <a:pt x="1951" y="601"/>
                      <a:pt x="1978" y="586"/>
                      <a:pt x="1987" y="545"/>
                    </a:cubicBezTo>
                    <a:cubicBezTo>
                      <a:pt x="1994" y="513"/>
                      <a:pt x="1977" y="479"/>
                      <a:pt x="1931" y="463"/>
                    </a:cubicBezTo>
                    <a:cubicBezTo>
                      <a:pt x="1808" y="424"/>
                      <a:pt x="1680" y="400"/>
                      <a:pt x="1552" y="377"/>
                    </a:cubicBezTo>
                    <a:cubicBezTo>
                      <a:pt x="1185" y="316"/>
                      <a:pt x="735" y="291"/>
                      <a:pt x="293" y="105"/>
                    </a:cubicBezTo>
                    <a:cubicBezTo>
                      <a:pt x="227" y="76"/>
                      <a:pt x="164" y="42"/>
                      <a:pt x="101" y="8"/>
                    </a:cubicBezTo>
                    <a:cubicBezTo>
                      <a:pt x="92" y="3"/>
                      <a:pt x="82" y="1"/>
                      <a:pt x="7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833815" y="1260317"/>
                <a:ext cx="31601" cy="10565"/>
              </a:xfrm>
              <a:custGeom>
                <a:avLst/>
                <a:gdLst/>
                <a:ahLst/>
                <a:cxnLst/>
                <a:rect l="l" t="t" r="r" b="b"/>
                <a:pathLst>
                  <a:path w="999" h="334" extrusionOk="0">
                    <a:moveTo>
                      <a:pt x="62" y="0"/>
                    </a:moveTo>
                    <a:cubicBezTo>
                      <a:pt x="10" y="3"/>
                      <a:pt x="0" y="75"/>
                      <a:pt x="45" y="92"/>
                    </a:cubicBezTo>
                    <a:cubicBezTo>
                      <a:pt x="324" y="206"/>
                      <a:pt x="596" y="275"/>
                      <a:pt x="897" y="332"/>
                    </a:cubicBezTo>
                    <a:cubicBezTo>
                      <a:pt x="901" y="333"/>
                      <a:pt x="906" y="333"/>
                      <a:pt x="910" y="333"/>
                    </a:cubicBezTo>
                    <a:cubicBezTo>
                      <a:pt x="985" y="333"/>
                      <a:pt x="998" y="221"/>
                      <a:pt x="921" y="206"/>
                    </a:cubicBezTo>
                    <a:cubicBezTo>
                      <a:pt x="798" y="186"/>
                      <a:pt x="675" y="163"/>
                      <a:pt x="553" y="139"/>
                    </a:cubicBezTo>
                    <a:cubicBezTo>
                      <a:pt x="305" y="89"/>
                      <a:pt x="62" y="0"/>
                      <a:pt x="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545642" y="1263164"/>
                <a:ext cx="123019" cy="197735"/>
              </a:xfrm>
              <a:custGeom>
                <a:avLst/>
                <a:gdLst/>
                <a:ahLst/>
                <a:cxnLst/>
                <a:rect l="l" t="t" r="r" b="b"/>
                <a:pathLst>
                  <a:path w="3889" h="6251" extrusionOk="0">
                    <a:moveTo>
                      <a:pt x="1374" y="514"/>
                    </a:moveTo>
                    <a:cubicBezTo>
                      <a:pt x="1374" y="515"/>
                      <a:pt x="1375" y="515"/>
                      <a:pt x="1376" y="515"/>
                    </a:cubicBezTo>
                    <a:lnTo>
                      <a:pt x="1376" y="515"/>
                    </a:lnTo>
                    <a:cubicBezTo>
                      <a:pt x="1375" y="515"/>
                      <a:pt x="1375" y="515"/>
                      <a:pt x="1374" y="514"/>
                    </a:cubicBezTo>
                    <a:close/>
                    <a:moveTo>
                      <a:pt x="1385" y="522"/>
                    </a:moveTo>
                    <a:cubicBezTo>
                      <a:pt x="1386" y="523"/>
                      <a:pt x="1387" y="523"/>
                      <a:pt x="1387" y="523"/>
                    </a:cubicBezTo>
                    <a:cubicBezTo>
                      <a:pt x="1386" y="523"/>
                      <a:pt x="1386" y="522"/>
                      <a:pt x="1385" y="522"/>
                    </a:cubicBezTo>
                    <a:close/>
                    <a:moveTo>
                      <a:pt x="2945" y="3131"/>
                    </a:moveTo>
                    <a:cubicBezTo>
                      <a:pt x="2945" y="3131"/>
                      <a:pt x="2946" y="3136"/>
                      <a:pt x="2948" y="3145"/>
                    </a:cubicBezTo>
                    <a:lnTo>
                      <a:pt x="2948" y="3145"/>
                    </a:lnTo>
                    <a:cubicBezTo>
                      <a:pt x="2946" y="3136"/>
                      <a:pt x="2945" y="3131"/>
                      <a:pt x="2945" y="3131"/>
                    </a:cubicBezTo>
                    <a:close/>
                    <a:moveTo>
                      <a:pt x="39" y="0"/>
                    </a:moveTo>
                    <a:cubicBezTo>
                      <a:pt x="18" y="2"/>
                      <a:pt x="1" y="26"/>
                      <a:pt x="4" y="48"/>
                    </a:cubicBezTo>
                    <a:cubicBezTo>
                      <a:pt x="5" y="72"/>
                      <a:pt x="25" y="85"/>
                      <a:pt x="49" y="86"/>
                    </a:cubicBezTo>
                    <a:cubicBezTo>
                      <a:pt x="64" y="86"/>
                      <a:pt x="78" y="88"/>
                      <a:pt x="92" y="88"/>
                    </a:cubicBezTo>
                    <a:lnTo>
                      <a:pt x="87" y="88"/>
                    </a:lnTo>
                    <a:cubicBezTo>
                      <a:pt x="327" y="105"/>
                      <a:pt x="566" y="151"/>
                      <a:pt x="801" y="229"/>
                    </a:cubicBezTo>
                    <a:lnTo>
                      <a:pt x="798" y="229"/>
                    </a:lnTo>
                    <a:cubicBezTo>
                      <a:pt x="1001" y="301"/>
                      <a:pt x="1195" y="398"/>
                      <a:pt x="1378" y="516"/>
                    </a:cubicBezTo>
                    <a:lnTo>
                      <a:pt x="1378" y="516"/>
                    </a:lnTo>
                    <a:cubicBezTo>
                      <a:pt x="1377" y="516"/>
                      <a:pt x="1377" y="516"/>
                      <a:pt x="1376" y="515"/>
                    </a:cubicBezTo>
                    <a:lnTo>
                      <a:pt x="1376" y="515"/>
                    </a:lnTo>
                    <a:cubicBezTo>
                      <a:pt x="1380" y="518"/>
                      <a:pt x="1380" y="518"/>
                      <a:pt x="1380" y="518"/>
                    </a:cubicBezTo>
                    <a:cubicBezTo>
                      <a:pt x="1380" y="518"/>
                      <a:pt x="1380" y="518"/>
                      <a:pt x="1380" y="518"/>
                    </a:cubicBezTo>
                    <a:lnTo>
                      <a:pt x="1380" y="518"/>
                    </a:lnTo>
                    <a:cubicBezTo>
                      <a:pt x="1379" y="518"/>
                      <a:pt x="1380" y="519"/>
                      <a:pt x="1385" y="522"/>
                    </a:cubicBezTo>
                    <a:lnTo>
                      <a:pt x="1385" y="522"/>
                    </a:lnTo>
                    <a:cubicBezTo>
                      <a:pt x="1385" y="522"/>
                      <a:pt x="1385" y="522"/>
                      <a:pt x="1385" y="522"/>
                    </a:cubicBezTo>
                    <a:lnTo>
                      <a:pt x="1385" y="522"/>
                    </a:lnTo>
                    <a:cubicBezTo>
                      <a:pt x="2266" y="1117"/>
                      <a:pt x="2733" y="2111"/>
                      <a:pt x="2949" y="3148"/>
                    </a:cubicBezTo>
                    <a:cubicBezTo>
                      <a:pt x="2949" y="3147"/>
                      <a:pt x="2949" y="3146"/>
                      <a:pt x="2948" y="3145"/>
                    </a:cubicBezTo>
                    <a:lnTo>
                      <a:pt x="2948" y="3145"/>
                    </a:lnTo>
                    <a:cubicBezTo>
                      <a:pt x="2978" y="3275"/>
                      <a:pt x="3194" y="4306"/>
                      <a:pt x="2955" y="5399"/>
                    </a:cubicBezTo>
                    <a:cubicBezTo>
                      <a:pt x="2905" y="5623"/>
                      <a:pt x="2846" y="5845"/>
                      <a:pt x="2812" y="6072"/>
                    </a:cubicBezTo>
                    <a:cubicBezTo>
                      <a:pt x="2800" y="6137"/>
                      <a:pt x="2829" y="6205"/>
                      <a:pt x="2892" y="6235"/>
                    </a:cubicBezTo>
                    <a:cubicBezTo>
                      <a:pt x="2913" y="6245"/>
                      <a:pt x="2936" y="6251"/>
                      <a:pt x="2960" y="6251"/>
                    </a:cubicBezTo>
                    <a:cubicBezTo>
                      <a:pt x="2976" y="6251"/>
                      <a:pt x="2992" y="6248"/>
                      <a:pt x="3008" y="6242"/>
                    </a:cubicBezTo>
                    <a:cubicBezTo>
                      <a:pt x="3042" y="6229"/>
                      <a:pt x="3079" y="6203"/>
                      <a:pt x="3092" y="6167"/>
                    </a:cubicBezTo>
                    <a:cubicBezTo>
                      <a:pt x="3888" y="4113"/>
                      <a:pt x="3029" y="155"/>
                      <a:pt x="4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6638737" y="1361858"/>
                <a:ext cx="158" cy="633"/>
              </a:xfrm>
              <a:custGeom>
                <a:avLst/>
                <a:gdLst/>
                <a:ahLst/>
                <a:cxnLst/>
                <a:rect l="l" t="t" r="r" b="b"/>
                <a:pathLst>
                  <a:path w="5" h="20" extrusionOk="0">
                    <a:moveTo>
                      <a:pt x="1" y="1"/>
                    </a:moveTo>
                    <a:lnTo>
                      <a:pt x="1" y="1"/>
                    </a:lnTo>
                    <a:cubicBezTo>
                      <a:pt x="0" y="1"/>
                      <a:pt x="2" y="8"/>
                      <a:pt x="5" y="19"/>
                    </a:cubicBezTo>
                    <a:cubicBezTo>
                      <a:pt x="5" y="15"/>
                      <a:pt x="3" y="12"/>
                      <a:pt x="3" y="9"/>
                    </a:cubicBezTo>
                    <a:cubicBezTo>
                      <a:pt x="2" y="3"/>
                      <a:pt x="1" y="1"/>
                      <a:pt x="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589200" y="1279487"/>
                <a:ext cx="190" cy="158"/>
              </a:xfrm>
              <a:custGeom>
                <a:avLst/>
                <a:gdLst/>
                <a:ahLst/>
                <a:cxnLst/>
                <a:rect l="l" t="t" r="r" b="b"/>
                <a:pathLst>
                  <a:path w="6" h="5" extrusionOk="0">
                    <a:moveTo>
                      <a:pt x="1" y="0"/>
                    </a:moveTo>
                    <a:lnTo>
                      <a:pt x="1" y="0"/>
                    </a:lnTo>
                    <a:cubicBezTo>
                      <a:pt x="1" y="0"/>
                      <a:pt x="2" y="1"/>
                      <a:pt x="4" y="2"/>
                    </a:cubicBezTo>
                    <a:lnTo>
                      <a:pt x="4" y="2"/>
                    </a:lnTo>
                    <a:cubicBezTo>
                      <a:pt x="2" y="1"/>
                      <a:pt x="1" y="0"/>
                      <a:pt x="1" y="0"/>
                    </a:cubicBezTo>
                    <a:close/>
                    <a:moveTo>
                      <a:pt x="4" y="2"/>
                    </a:moveTo>
                    <a:cubicBezTo>
                      <a:pt x="4" y="3"/>
                      <a:pt x="5" y="4"/>
                      <a:pt x="6" y="4"/>
                    </a:cubicBezTo>
                    <a:lnTo>
                      <a:pt x="4" y="3"/>
                    </a:lnTo>
                    <a:cubicBezTo>
                      <a:pt x="4" y="3"/>
                      <a:pt x="4" y="3"/>
                      <a:pt x="4"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3"/>
            <p:cNvGrpSpPr/>
            <p:nvPr/>
          </p:nvGrpSpPr>
          <p:grpSpPr>
            <a:xfrm>
              <a:off x="7964455" y="4217332"/>
              <a:ext cx="717520" cy="678074"/>
              <a:chOff x="8426480" y="2078207"/>
              <a:chExt cx="717520" cy="678074"/>
            </a:xfrm>
          </p:grpSpPr>
          <p:sp>
            <p:nvSpPr>
              <p:cNvPr id="83" name="Google Shape;83;p3"/>
              <p:cNvSpPr/>
              <p:nvPr/>
            </p:nvSpPr>
            <p:spPr>
              <a:xfrm>
                <a:off x="8686183" y="2078207"/>
                <a:ext cx="235757" cy="203207"/>
              </a:xfrm>
              <a:custGeom>
                <a:avLst/>
                <a:gdLst/>
                <a:ahLst/>
                <a:cxnLst/>
                <a:rect l="l" t="t" r="r" b="b"/>
                <a:pathLst>
                  <a:path w="7453" h="6424" extrusionOk="0">
                    <a:moveTo>
                      <a:pt x="3308" y="0"/>
                    </a:moveTo>
                    <a:cubicBezTo>
                      <a:pt x="1881" y="0"/>
                      <a:pt x="461" y="871"/>
                      <a:pt x="107" y="2618"/>
                    </a:cubicBezTo>
                    <a:cubicBezTo>
                      <a:pt x="14" y="3082"/>
                      <a:pt x="1" y="3548"/>
                      <a:pt x="1" y="3943"/>
                    </a:cubicBezTo>
                    <a:cubicBezTo>
                      <a:pt x="1" y="4178"/>
                      <a:pt x="8" y="4411"/>
                      <a:pt x="14" y="4644"/>
                    </a:cubicBezTo>
                    <a:cubicBezTo>
                      <a:pt x="20" y="4869"/>
                      <a:pt x="27" y="5096"/>
                      <a:pt x="27" y="5323"/>
                    </a:cubicBezTo>
                    <a:cubicBezTo>
                      <a:pt x="27" y="5364"/>
                      <a:pt x="58" y="5385"/>
                      <a:pt x="90" y="5385"/>
                    </a:cubicBezTo>
                    <a:cubicBezTo>
                      <a:pt x="123" y="5385"/>
                      <a:pt x="156" y="5363"/>
                      <a:pt x="156" y="5320"/>
                    </a:cubicBezTo>
                    <a:lnTo>
                      <a:pt x="153" y="5140"/>
                    </a:lnTo>
                    <a:lnTo>
                      <a:pt x="153" y="5140"/>
                    </a:lnTo>
                    <a:cubicBezTo>
                      <a:pt x="627" y="6043"/>
                      <a:pt x="1818" y="6423"/>
                      <a:pt x="3035" y="6423"/>
                    </a:cubicBezTo>
                    <a:cubicBezTo>
                      <a:pt x="4112" y="6423"/>
                      <a:pt x="5210" y="6125"/>
                      <a:pt x="5850" y="5628"/>
                    </a:cubicBezTo>
                    <a:lnTo>
                      <a:pt x="5850" y="5628"/>
                    </a:lnTo>
                    <a:cubicBezTo>
                      <a:pt x="5816" y="5741"/>
                      <a:pt x="5929" y="5842"/>
                      <a:pt x="6043" y="5842"/>
                    </a:cubicBezTo>
                    <a:cubicBezTo>
                      <a:pt x="6102" y="5842"/>
                      <a:pt x="6161" y="5815"/>
                      <a:pt x="6201" y="5750"/>
                    </a:cubicBezTo>
                    <a:cubicBezTo>
                      <a:pt x="6255" y="5661"/>
                      <a:pt x="6287" y="5557"/>
                      <a:pt x="6320" y="5459"/>
                    </a:cubicBezTo>
                    <a:cubicBezTo>
                      <a:pt x="7452" y="1826"/>
                      <a:pt x="5374" y="0"/>
                      <a:pt x="3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426480" y="2178261"/>
                <a:ext cx="213709" cy="144244"/>
              </a:xfrm>
              <a:custGeom>
                <a:avLst/>
                <a:gdLst/>
                <a:ahLst/>
                <a:cxnLst/>
                <a:rect l="l" t="t" r="r" b="b"/>
                <a:pathLst>
                  <a:path w="6756" h="4560" extrusionOk="0">
                    <a:moveTo>
                      <a:pt x="3993" y="1"/>
                    </a:moveTo>
                    <a:cubicBezTo>
                      <a:pt x="2448" y="1"/>
                      <a:pt x="1" y="1355"/>
                      <a:pt x="234" y="2900"/>
                    </a:cubicBezTo>
                    <a:cubicBezTo>
                      <a:pt x="275" y="3182"/>
                      <a:pt x="406" y="3304"/>
                      <a:pt x="600" y="3304"/>
                    </a:cubicBezTo>
                    <a:cubicBezTo>
                      <a:pt x="710" y="3304"/>
                      <a:pt x="839" y="3265"/>
                      <a:pt x="984" y="3194"/>
                    </a:cubicBezTo>
                    <a:cubicBezTo>
                      <a:pt x="1096" y="3496"/>
                      <a:pt x="1333" y="3642"/>
                      <a:pt x="1585" y="3642"/>
                    </a:cubicBezTo>
                    <a:cubicBezTo>
                      <a:pt x="1756" y="3642"/>
                      <a:pt x="1933" y="3575"/>
                      <a:pt x="2082" y="3446"/>
                    </a:cubicBezTo>
                    <a:lnTo>
                      <a:pt x="2082" y="3446"/>
                    </a:lnTo>
                    <a:cubicBezTo>
                      <a:pt x="2028" y="3809"/>
                      <a:pt x="2241" y="4051"/>
                      <a:pt x="2526" y="4051"/>
                    </a:cubicBezTo>
                    <a:cubicBezTo>
                      <a:pt x="2647" y="4051"/>
                      <a:pt x="2781" y="4007"/>
                      <a:pt x="2913" y="3910"/>
                    </a:cubicBezTo>
                    <a:lnTo>
                      <a:pt x="2913" y="3910"/>
                    </a:lnTo>
                    <a:cubicBezTo>
                      <a:pt x="2897" y="4102"/>
                      <a:pt x="3022" y="4279"/>
                      <a:pt x="3311" y="4304"/>
                    </a:cubicBezTo>
                    <a:cubicBezTo>
                      <a:pt x="3330" y="4305"/>
                      <a:pt x="3350" y="4306"/>
                      <a:pt x="3371" y="4306"/>
                    </a:cubicBezTo>
                    <a:cubicBezTo>
                      <a:pt x="3492" y="4306"/>
                      <a:pt x="3638" y="4280"/>
                      <a:pt x="3748" y="4259"/>
                    </a:cubicBezTo>
                    <a:cubicBezTo>
                      <a:pt x="4106" y="4193"/>
                      <a:pt x="4322" y="4142"/>
                      <a:pt x="4501" y="4142"/>
                    </a:cubicBezTo>
                    <a:cubicBezTo>
                      <a:pt x="4690" y="4142"/>
                      <a:pt x="4837" y="4199"/>
                      <a:pt x="5065" y="4357"/>
                    </a:cubicBezTo>
                    <a:cubicBezTo>
                      <a:pt x="5188" y="4444"/>
                      <a:pt x="5253" y="4481"/>
                      <a:pt x="5363" y="4521"/>
                    </a:cubicBezTo>
                    <a:cubicBezTo>
                      <a:pt x="5431" y="4547"/>
                      <a:pt x="5510" y="4560"/>
                      <a:pt x="5594" y="4560"/>
                    </a:cubicBezTo>
                    <a:cubicBezTo>
                      <a:pt x="6041" y="4560"/>
                      <a:pt x="6645" y="4199"/>
                      <a:pt x="6728" y="3551"/>
                    </a:cubicBezTo>
                    <a:cubicBezTo>
                      <a:pt x="6756" y="3317"/>
                      <a:pt x="6710" y="2786"/>
                      <a:pt x="6466" y="2786"/>
                    </a:cubicBezTo>
                    <a:cubicBezTo>
                      <a:pt x="6464" y="2786"/>
                      <a:pt x="6463" y="2786"/>
                      <a:pt x="6461" y="2786"/>
                    </a:cubicBezTo>
                    <a:cubicBezTo>
                      <a:pt x="6196" y="1706"/>
                      <a:pt x="5477" y="246"/>
                      <a:pt x="4396" y="37"/>
                    </a:cubicBezTo>
                    <a:cubicBezTo>
                      <a:pt x="4272" y="13"/>
                      <a:pt x="4136" y="1"/>
                      <a:pt x="39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923300" y="2203852"/>
                <a:ext cx="220700" cy="128681"/>
              </a:xfrm>
              <a:custGeom>
                <a:avLst/>
                <a:gdLst/>
                <a:ahLst/>
                <a:cxnLst/>
                <a:rect l="l" t="t" r="r" b="b"/>
                <a:pathLst>
                  <a:path w="6977" h="4068" extrusionOk="0">
                    <a:moveTo>
                      <a:pt x="3406" y="0"/>
                    </a:moveTo>
                    <a:cubicBezTo>
                      <a:pt x="2958" y="0"/>
                      <a:pt x="2474" y="127"/>
                      <a:pt x="1964" y="430"/>
                    </a:cubicBezTo>
                    <a:cubicBezTo>
                      <a:pt x="1446" y="740"/>
                      <a:pt x="944" y="1232"/>
                      <a:pt x="561" y="1888"/>
                    </a:cubicBezTo>
                    <a:cubicBezTo>
                      <a:pt x="446" y="1920"/>
                      <a:pt x="188" y="2342"/>
                      <a:pt x="134" y="2462"/>
                    </a:cubicBezTo>
                    <a:cubicBezTo>
                      <a:pt x="55" y="2633"/>
                      <a:pt x="7" y="2802"/>
                      <a:pt x="5" y="2986"/>
                    </a:cubicBezTo>
                    <a:cubicBezTo>
                      <a:pt x="1" y="3167"/>
                      <a:pt x="94" y="3506"/>
                      <a:pt x="271" y="3731"/>
                    </a:cubicBezTo>
                    <a:cubicBezTo>
                      <a:pt x="436" y="3946"/>
                      <a:pt x="656" y="4025"/>
                      <a:pt x="897" y="4025"/>
                    </a:cubicBezTo>
                    <a:cubicBezTo>
                      <a:pt x="1126" y="4025"/>
                      <a:pt x="1375" y="3953"/>
                      <a:pt x="1612" y="3858"/>
                    </a:cubicBezTo>
                    <a:cubicBezTo>
                      <a:pt x="2040" y="3690"/>
                      <a:pt x="2308" y="3548"/>
                      <a:pt x="2563" y="3548"/>
                    </a:cubicBezTo>
                    <a:cubicBezTo>
                      <a:pt x="2588" y="3548"/>
                      <a:pt x="2612" y="3549"/>
                      <a:pt x="2637" y="3552"/>
                    </a:cubicBezTo>
                    <a:cubicBezTo>
                      <a:pt x="2737" y="3571"/>
                      <a:pt x="2822" y="3589"/>
                      <a:pt x="2952" y="3642"/>
                    </a:cubicBezTo>
                    <a:cubicBezTo>
                      <a:pt x="3278" y="3779"/>
                      <a:pt x="3658" y="4027"/>
                      <a:pt x="3926" y="4027"/>
                    </a:cubicBezTo>
                    <a:cubicBezTo>
                      <a:pt x="4045" y="4027"/>
                      <a:pt x="4142" y="3979"/>
                      <a:pt x="4202" y="3850"/>
                    </a:cubicBezTo>
                    <a:cubicBezTo>
                      <a:pt x="4315" y="3975"/>
                      <a:pt x="4488" y="4067"/>
                      <a:pt x="4658" y="4067"/>
                    </a:cubicBezTo>
                    <a:cubicBezTo>
                      <a:pt x="4836" y="4067"/>
                      <a:pt x="5010" y="3966"/>
                      <a:pt x="5105" y="3695"/>
                    </a:cubicBezTo>
                    <a:cubicBezTo>
                      <a:pt x="5223" y="3775"/>
                      <a:pt x="5341" y="3811"/>
                      <a:pt x="5451" y="3811"/>
                    </a:cubicBezTo>
                    <a:cubicBezTo>
                      <a:pt x="5764" y="3811"/>
                      <a:pt x="6006" y="3523"/>
                      <a:pt x="5945" y="3145"/>
                    </a:cubicBezTo>
                    <a:lnTo>
                      <a:pt x="5945" y="3145"/>
                    </a:lnTo>
                    <a:cubicBezTo>
                      <a:pt x="5983" y="3154"/>
                      <a:pt x="6019" y="3157"/>
                      <a:pt x="6052" y="3157"/>
                    </a:cubicBezTo>
                    <a:cubicBezTo>
                      <a:pt x="6977" y="3157"/>
                      <a:pt x="5645" y="0"/>
                      <a:pt x="3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8566580" y="2625829"/>
                <a:ext cx="89583" cy="114225"/>
              </a:xfrm>
              <a:custGeom>
                <a:avLst/>
                <a:gdLst/>
                <a:ahLst/>
                <a:cxnLst/>
                <a:rect l="l" t="t" r="r" b="b"/>
                <a:pathLst>
                  <a:path w="2832" h="3611" extrusionOk="0">
                    <a:moveTo>
                      <a:pt x="2000" y="1"/>
                    </a:moveTo>
                    <a:cubicBezTo>
                      <a:pt x="1988" y="1"/>
                      <a:pt x="1975" y="4"/>
                      <a:pt x="1965" y="9"/>
                    </a:cubicBezTo>
                    <a:cubicBezTo>
                      <a:pt x="776" y="699"/>
                      <a:pt x="0" y="2586"/>
                      <a:pt x="1124" y="3581"/>
                    </a:cubicBezTo>
                    <a:cubicBezTo>
                      <a:pt x="1146" y="3601"/>
                      <a:pt x="1171" y="3611"/>
                      <a:pt x="1195" y="3611"/>
                    </a:cubicBezTo>
                    <a:cubicBezTo>
                      <a:pt x="1233" y="3611"/>
                      <a:pt x="1269" y="3588"/>
                      <a:pt x="1288" y="3540"/>
                    </a:cubicBezTo>
                    <a:cubicBezTo>
                      <a:pt x="1339" y="3422"/>
                      <a:pt x="1441" y="3306"/>
                      <a:pt x="1510" y="3176"/>
                    </a:cubicBezTo>
                    <a:cubicBezTo>
                      <a:pt x="1576" y="3268"/>
                      <a:pt x="1624" y="3326"/>
                      <a:pt x="1682" y="3326"/>
                    </a:cubicBezTo>
                    <a:cubicBezTo>
                      <a:pt x="1737" y="3326"/>
                      <a:pt x="1802" y="3272"/>
                      <a:pt x="1900" y="3142"/>
                    </a:cubicBezTo>
                    <a:cubicBezTo>
                      <a:pt x="1983" y="3223"/>
                      <a:pt x="2054" y="3262"/>
                      <a:pt x="2116" y="3262"/>
                    </a:cubicBezTo>
                    <a:cubicBezTo>
                      <a:pt x="2209" y="3262"/>
                      <a:pt x="2283" y="3176"/>
                      <a:pt x="2347" y="3021"/>
                    </a:cubicBezTo>
                    <a:cubicBezTo>
                      <a:pt x="2357" y="3029"/>
                      <a:pt x="2372" y="3034"/>
                      <a:pt x="2386" y="3036"/>
                    </a:cubicBezTo>
                    <a:cubicBezTo>
                      <a:pt x="2400" y="3040"/>
                      <a:pt x="2416" y="3040"/>
                      <a:pt x="2433" y="3040"/>
                    </a:cubicBezTo>
                    <a:cubicBezTo>
                      <a:pt x="2470" y="3039"/>
                      <a:pt x="2522" y="3019"/>
                      <a:pt x="2542" y="2976"/>
                    </a:cubicBezTo>
                    <a:cubicBezTo>
                      <a:pt x="2717" y="2609"/>
                      <a:pt x="2798" y="1973"/>
                      <a:pt x="2814" y="1568"/>
                    </a:cubicBezTo>
                    <a:cubicBezTo>
                      <a:pt x="2831" y="1110"/>
                      <a:pt x="2780" y="477"/>
                      <a:pt x="2379" y="249"/>
                    </a:cubicBezTo>
                    <a:cubicBezTo>
                      <a:pt x="2327" y="219"/>
                      <a:pt x="2268" y="198"/>
                      <a:pt x="2204" y="185"/>
                    </a:cubicBezTo>
                    <a:cubicBezTo>
                      <a:pt x="2165" y="177"/>
                      <a:pt x="2125" y="173"/>
                      <a:pt x="2084" y="173"/>
                    </a:cubicBezTo>
                    <a:cubicBezTo>
                      <a:pt x="2061" y="173"/>
                      <a:pt x="2038" y="174"/>
                      <a:pt x="2015" y="176"/>
                    </a:cubicBezTo>
                    <a:cubicBezTo>
                      <a:pt x="1983" y="179"/>
                      <a:pt x="1951" y="184"/>
                      <a:pt x="1920" y="191"/>
                    </a:cubicBezTo>
                    <a:cubicBezTo>
                      <a:pt x="1958" y="169"/>
                      <a:pt x="1996" y="145"/>
                      <a:pt x="2034" y="123"/>
                    </a:cubicBezTo>
                    <a:cubicBezTo>
                      <a:pt x="2048" y="115"/>
                      <a:pt x="2058" y="100"/>
                      <a:pt x="2064" y="83"/>
                    </a:cubicBezTo>
                    <a:cubicBezTo>
                      <a:pt x="2069" y="65"/>
                      <a:pt x="2065" y="47"/>
                      <a:pt x="2057" y="33"/>
                    </a:cubicBezTo>
                    <a:cubicBezTo>
                      <a:pt x="2048" y="16"/>
                      <a:pt x="2032" y="6"/>
                      <a:pt x="2012" y="2"/>
                    </a:cubicBezTo>
                    <a:cubicBezTo>
                      <a:pt x="2008" y="1"/>
                      <a:pt x="2004" y="1"/>
                      <a:pt x="2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8849470" y="2638735"/>
                <a:ext cx="93474" cy="102584"/>
              </a:xfrm>
              <a:custGeom>
                <a:avLst/>
                <a:gdLst/>
                <a:ahLst/>
                <a:cxnLst/>
                <a:rect l="l" t="t" r="r" b="b"/>
                <a:pathLst>
                  <a:path w="2955" h="3243" extrusionOk="0">
                    <a:moveTo>
                      <a:pt x="1152" y="0"/>
                    </a:moveTo>
                    <a:cubicBezTo>
                      <a:pt x="1014" y="0"/>
                      <a:pt x="872" y="32"/>
                      <a:pt x="731" y="99"/>
                    </a:cubicBezTo>
                    <a:cubicBezTo>
                      <a:pt x="141" y="383"/>
                      <a:pt x="1" y="1343"/>
                      <a:pt x="230" y="1431"/>
                    </a:cubicBezTo>
                    <a:cubicBezTo>
                      <a:pt x="294" y="2197"/>
                      <a:pt x="263" y="2448"/>
                      <a:pt x="370" y="2448"/>
                    </a:cubicBezTo>
                    <a:cubicBezTo>
                      <a:pt x="409" y="2448"/>
                      <a:pt x="467" y="2414"/>
                      <a:pt x="554" y="2360"/>
                    </a:cubicBezTo>
                    <a:cubicBezTo>
                      <a:pt x="597" y="2568"/>
                      <a:pt x="731" y="2679"/>
                      <a:pt x="768" y="2959"/>
                    </a:cubicBezTo>
                    <a:cubicBezTo>
                      <a:pt x="773" y="3004"/>
                      <a:pt x="797" y="3027"/>
                      <a:pt x="831" y="3034"/>
                    </a:cubicBezTo>
                    <a:cubicBezTo>
                      <a:pt x="836" y="3035"/>
                      <a:pt x="841" y="3036"/>
                      <a:pt x="846" y="3036"/>
                    </a:cubicBezTo>
                    <a:cubicBezTo>
                      <a:pt x="861" y="3036"/>
                      <a:pt x="875" y="3032"/>
                      <a:pt x="886" y="3026"/>
                    </a:cubicBezTo>
                    <a:cubicBezTo>
                      <a:pt x="954" y="2977"/>
                      <a:pt x="1029" y="2934"/>
                      <a:pt x="1098" y="2887"/>
                    </a:cubicBezTo>
                    <a:cubicBezTo>
                      <a:pt x="1100" y="3011"/>
                      <a:pt x="1158" y="3121"/>
                      <a:pt x="1245" y="3121"/>
                    </a:cubicBezTo>
                    <a:cubicBezTo>
                      <a:pt x="1271" y="3121"/>
                      <a:pt x="1299" y="3112"/>
                      <a:pt x="1330" y="3090"/>
                    </a:cubicBezTo>
                    <a:cubicBezTo>
                      <a:pt x="1378" y="3231"/>
                      <a:pt x="1418" y="3241"/>
                      <a:pt x="1428" y="3241"/>
                    </a:cubicBezTo>
                    <a:cubicBezTo>
                      <a:pt x="1430" y="3241"/>
                      <a:pt x="1431" y="3241"/>
                      <a:pt x="1431" y="3241"/>
                    </a:cubicBezTo>
                    <a:cubicBezTo>
                      <a:pt x="1439" y="3242"/>
                      <a:pt x="1446" y="3243"/>
                      <a:pt x="1454" y="3243"/>
                    </a:cubicBezTo>
                    <a:cubicBezTo>
                      <a:pt x="1482" y="3243"/>
                      <a:pt x="1508" y="3232"/>
                      <a:pt x="1524" y="3215"/>
                    </a:cubicBezTo>
                    <a:cubicBezTo>
                      <a:pt x="2954" y="1661"/>
                      <a:pt x="2155" y="0"/>
                      <a:pt x="1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8740875" y="2698521"/>
                <a:ext cx="51340" cy="57761"/>
              </a:xfrm>
              <a:custGeom>
                <a:avLst/>
                <a:gdLst/>
                <a:ahLst/>
                <a:cxnLst/>
                <a:rect l="l" t="t" r="r" b="b"/>
                <a:pathLst>
                  <a:path w="1623" h="1826" extrusionOk="0">
                    <a:moveTo>
                      <a:pt x="911" y="0"/>
                    </a:moveTo>
                    <a:cubicBezTo>
                      <a:pt x="805" y="0"/>
                      <a:pt x="674" y="41"/>
                      <a:pt x="517" y="134"/>
                    </a:cubicBezTo>
                    <a:cubicBezTo>
                      <a:pt x="345" y="146"/>
                      <a:pt x="199" y="234"/>
                      <a:pt x="128" y="401"/>
                    </a:cubicBezTo>
                    <a:cubicBezTo>
                      <a:pt x="120" y="398"/>
                      <a:pt x="113" y="394"/>
                      <a:pt x="103" y="393"/>
                    </a:cubicBezTo>
                    <a:cubicBezTo>
                      <a:pt x="101" y="393"/>
                      <a:pt x="99" y="393"/>
                      <a:pt x="97" y="393"/>
                    </a:cubicBezTo>
                    <a:cubicBezTo>
                      <a:pt x="60" y="393"/>
                      <a:pt x="35" y="405"/>
                      <a:pt x="20" y="423"/>
                    </a:cubicBezTo>
                    <a:cubicBezTo>
                      <a:pt x="6" y="439"/>
                      <a:pt x="0" y="457"/>
                      <a:pt x="3" y="477"/>
                    </a:cubicBezTo>
                    <a:cubicBezTo>
                      <a:pt x="47" y="815"/>
                      <a:pt x="123" y="1295"/>
                      <a:pt x="292" y="1593"/>
                    </a:cubicBezTo>
                    <a:cubicBezTo>
                      <a:pt x="381" y="1743"/>
                      <a:pt x="481" y="1805"/>
                      <a:pt x="560" y="1822"/>
                    </a:cubicBezTo>
                    <a:cubicBezTo>
                      <a:pt x="576" y="1824"/>
                      <a:pt x="592" y="1825"/>
                      <a:pt x="608" y="1825"/>
                    </a:cubicBezTo>
                    <a:cubicBezTo>
                      <a:pt x="1246" y="1825"/>
                      <a:pt x="1623" y="0"/>
                      <a:pt x="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8715759" y="2136981"/>
                <a:ext cx="27077" cy="34827"/>
              </a:xfrm>
              <a:custGeom>
                <a:avLst/>
                <a:gdLst/>
                <a:ahLst/>
                <a:cxnLst/>
                <a:rect l="l" t="t" r="r" b="b"/>
                <a:pathLst>
                  <a:path w="856" h="1101" extrusionOk="0">
                    <a:moveTo>
                      <a:pt x="488" y="0"/>
                    </a:moveTo>
                    <a:cubicBezTo>
                      <a:pt x="471" y="0"/>
                      <a:pt x="456" y="1"/>
                      <a:pt x="441" y="4"/>
                    </a:cubicBezTo>
                    <a:cubicBezTo>
                      <a:pt x="399" y="12"/>
                      <a:pt x="375" y="23"/>
                      <a:pt x="349" y="36"/>
                    </a:cubicBezTo>
                    <a:cubicBezTo>
                      <a:pt x="299" y="59"/>
                      <a:pt x="267" y="86"/>
                      <a:pt x="234" y="110"/>
                    </a:cubicBezTo>
                    <a:cubicBezTo>
                      <a:pt x="197" y="143"/>
                      <a:pt x="196" y="193"/>
                      <a:pt x="213" y="226"/>
                    </a:cubicBezTo>
                    <a:cubicBezTo>
                      <a:pt x="201" y="238"/>
                      <a:pt x="189" y="251"/>
                      <a:pt x="177" y="262"/>
                    </a:cubicBezTo>
                    <a:cubicBezTo>
                      <a:pt x="134" y="311"/>
                      <a:pt x="98" y="369"/>
                      <a:pt x="68" y="435"/>
                    </a:cubicBezTo>
                    <a:cubicBezTo>
                      <a:pt x="18" y="548"/>
                      <a:pt x="1" y="674"/>
                      <a:pt x="17" y="789"/>
                    </a:cubicBezTo>
                    <a:cubicBezTo>
                      <a:pt x="27" y="872"/>
                      <a:pt x="61" y="985"/>
                      <a:pt x="156" y="1051"/>
                    </a:cubicBezTo>
                    <a:cubicBezTo>
                      <a:pt x="180" y="1065"/>
                      <a:pt x="199" y="1077"/>
                      <a:pt x="219" y="1084"/>
                    </a:cubicBezTo>
                    <a:cubicBezTo>
                      <a:pt x="231" y="1087"/>
                      <a:pt x="242" y="1091"/>
                      <a:pt x="254" y="1093"/>
                    </a:cubicBezTo>
                    <a:cubicBezTo>
                      <a:pt x="273" y="1097"/>
                      <a:pt x="289" y="1098"/>
                      <a:pt x="306" y="1100"/>
                    </a:cubicBezTo>
                    <a:cubicBezTo>
                      <a:pt x="310" y="1100"/>
                      <a:pt x="314" y="1100"/>
                      <a:pt x="318" y="1100"/>
                    </a:cubicBezTo>
                    <a:cubicBezTo>
                      <a:pt x="336" y="1100"/>
                      <a:pt x="356" y="1098"/>
                      <a:pt x="375" y="1094"/>
                    </a:cubicBezTo>
                    <a:cubicBezTo>
                      <a:pt x="425" y="1085"/>
                      <a:pt x="459" y="1071"/>
                      <a:pt x="491" y="1057"/>
                    </a:cubicBezTo>
                    <a:cubicBezTo>
                      <a:pt x="531" y="1040"/>
                      <a:pt x="562" y="1020"/>
                      <a:pt x="592" y="998"/>
                    </a:cubicBezTo>
                    <a:cubicBezTo>
                      <a:pt x="624" y="977"/>
                      <a:pt x="654" y="954"/>
                      <a:pt x="681" y="928"/>
                    </a:cubicBezTo>
                    <a:cubicBezTo>
                      <a:pt x="703" y="908"/>
                      <a:pt x="721" y="884"/>
                      <a:pt x="740" y="858"/>
                    </a:cubicBezTo>
                    <a:cubicBezTo>
                      <a:pt x="766" y="822"/>
                      <a:pt x="783" y="789"/>
                      <a:pt x="794" y="756"/>
                    </a:cubicBezTo>
                    <a:cubicBezTo>
                      <a:pt x="809" y="725"/>
                      <a:pt x="820" y="692"/>
                      <a:pt x="829" y="660"/>
                    </a:cubicBezTo>
                    <a:cubicBezTo>
                      <a:pt x="840" y="620"/>
                      <a:pt x="844" y="579"/>
                      <a:pt x="849" y="538"/>
                    </a:cubicBezTo>
                    <a:cubicBezTo>
                      <a:pt x="856" y="478"/>
                      <a:pt x="853" y="412"/>
                      <a:pt x="836" y="328"/>
                    </a:cubicBezTo>
                    <a:cubicBezTo>
                      <a:pt x="826" y="275"/>
                      <a:pt x="801" y="218"/>
                      <a:pt x="770" y="163"/>
                    </a:cubicBezTo>
                    <a:cubicBezTo>
                      <a:pt x="734" y="106"/>
                      <a:pt x="685" y="60"/>
                      <a:pt x="630" y="33"/>
                    </a:cubicBezTo>
                    <a:cubicBezTo>
                      <a:pt x="609" y="22"/>
                      <a:pt x="584" y="12"/>
                      <a:pt x="555" y="7"/>
                    </a:cubicBezTo>
                    <a:lnTo>
                      <a:pt x="548" y="4"/>
                    </a:lnTo>
                    <a:cubicBezTo>
                      <a:pt x="526" y="1"/>
                      <a:pt x="509"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8843871" y="2144572"/>
                <a:ext cx="26666" cy="33942"/>
              </a:xfrm>
              <a:custGeom>
                <a:avLst/>
                <a:gdLst/>
                <a:ahLst/>
                <a:cxnLst/>
                <a:rect l="l" t="t" r="r" b="b"/>
                <a:pathLst>
                  <a:path w="843" h="1073" extrusionOk="0">
                    <a:moveTo>
                      <a:pt x="347" y="0"/>
                    </a:moveTo>
                    <a:cubicBezTo>
                      <a:pt x="333" y="0"/>
                      <a:pt x="320" y="1"/>
                      <a:pt x="307" y="3"/>
                    </a:cubicBezTo>
                    <a:cubicBezTo>
                      <a:pt x="269" y="6"/>
                      <a:pt x="234" y="18"/>
                      <a:pt x="194" y="32"/>
                    </a:cubicBezTo>
                    <a:cubicBezTo>
                      <a:pt x="176" y="39"/>
                      <a:pt x="158" y="48"/>
                      <a:pt x="146" y="69"/>
                    </a:cubicBezTo>
                    <a:cubicBezTo>
                      <a:pt x="135" y="87"/>
                      <a:pt x="132" y="111"/>
                      <a:pt x="136" y="132"/>
                    </a:cubicBezTo>
                    <a:cubicBezTo>
                      <a:pt x="139" y="142"/>
                      <a:pt x="143" y="151"/>
                      <a:pt x="154" y="162"/>
                    </a:cubicBezTo>
                    <a:cubicBezTo>
                      <a:pt x="139" y="172"/>
                      <a:pt x="125" y="190"/>
                      <a:pt x="112" y="204"/>
                    </a:cubicBezTo>
                    <a:cubicBezTo>
                      <a:pt x="76" y="247"/>
                      <a:pt x="49" y="300"/>
                      <a:pt x="28" y="366"/>
                    </a:cubicBezTo>
                    <a:cubicBezTo>
                      <a:pt x="12" y="414"/>
                      <a:pt x="5" y="469"/>
                      <a:pt x="3" y="540"/>
                    </a:cubicBezTo>
                    <a:cubicBezTo>
                      <a:pt x="0" y="599"/>
                      <a:pt x="10" y="662"/>
                      <a:pt x="29" y="729"/>
                    </a:cubicBezTo>
                    <a:cubicBezTo>
                      <a:pt x="43" y="781"/>
                      <a:pt x="68" y="835"/>
                      <a:pt x="99" y="885"/>
                    </a:cubicBezTo>
                    <a:cubicBezTo>
                      <a:pt x="128" y="933"/>
                      <a:pt x="169" y="974"/>
                      <a:pt x="221" y="1014"/>
                    </a:cubicBezTo>
                    <a:cubicBezTo>
                      <a:pt x="241" y="1029"/>
                      <a:pt x="265" y="1040"/>
                      <a:pt x="292" y="1052"/>
                    </a:cubicBezTo>
                    <a:cubicBezTo>
                      <a:pt x="308" y="1057"/>
                      <a:pt x="327" y="1062"/>
                      <a:pt x="343" y="1066"/>
                    </a:cubicBezTo>
                    <a:cubicBezTo>
                      <a:pt x="350" y="1067"/>
                      <a:pt x="358" y="1069"/>
                      <a:pt x="365" y="1069"/>
                    </a:cubicBezTo>
                    <a:cubicBezTo>
                      <a:pt x="382" y="1071"/>
                      <a:pt x="399" y="1073"/>
                      <a:pt x="416" y="1073"/>
                    </a:cubicBezTo>
                    <a:cubicBezTo>
                      <a:pt x="463" y="1073"/>
                      <a:pt x="511" y="1062"/>
                      <a:pt x="560" y="1044"/>
                    </a:cubicBezTo>
                    <a:cubicBezTo>
                      <a:pt x="620" y="1022"/>
                      <a:pt x="673" y="986"/>
                      <a:pt x="718" y="938"/>
                    </a:cubicBezTo>
                    <a:cubicBezTo>
                      <a:pt x="736" y="921"/>
                      <a:pt x="753" y="897"/>
                      <a:pt x="774" y="865"/>
                    </a:cubicBezTo>
                    <a:cubicBezTo>
                      <a:pt x="794" y="835"/>
                      <a:pt x="806" y="800"/>
                      <a:pt x="818" y="764"/>
                    </a:cubicBezTo>
                    <a:cubicBezTo>
                      <a:pt x="829" y="732"/>
                      <a:pt x="832" y="701"/>
                      <a:pt x="837" y="671"/>
                    </a:cubicBezTo>
                    <a:cubicBezTo>
                      <a:pt x="839" y="641"/>
                      <a:pt x="842" y="611"/>
                      <a:pt x="842" y="581"/>
                    </a:cubicBezTo>
                    <a:cubicBezTo>
                      <a:pt x="842" y="552"/>
                      <a:pt x="837" y="522"/>
                      <a:pt x="832" y="493"/>
                    </a:cubicBezTo>
                    <a:cubicBezTo>
                      <a:pt x="825" y="446"/>
                      <a:pt x="815" y="410"/>
                      <a:pt x="804" y="377"/>
                    </a:cubicBezTo>
                    <a:cubicBezTo>
                      <a:pt x="782" y="316"/>
                      <a:pt x="753" y="260"/>
                      <a:pt x="716" y="208"/>
                    </a:cubicBezTo>
                    <a:cubicBezTo>
                      <a:pt x="696" y="181"/>
                      <a:pt x="678" y="158"/>
                      <a:pt x="653" y="135"/>
                    </a:cubicBezTo>
                    <a:cubicBezTo>
                      <a:pt x="625" y="107"/>
                      <a:pt x="593" y="84"/>
                      <a:pt x="566" y="65"/>
                    </a:cubicBezTo>
                    <a:cubicBezTo>
                      <a:pt x="543" y="49"/>
                      <a:pt x="513" y="35"/>
                      <a:pt x="481" y="26"/>
                    </a:cubicBezTo>
                    <a:cubicBezTo>
                      <a:pt x="463" y="19"/>
                      <a:pt x="444" y="12"/>
                      <a:pt x="426" y="8"/>
                    </a:cubicBezTo>
                    <a:cubicBezTo>
                      <a:pt x="416" y="6"/>
                      <a:pt x="408" y="6"/>
                      <a:pt x="400" y="5"/>
                    </a:cubicBezTo>
                    <a:cubicBezTo>
                      <a:pt x="381" y="2"/>
                      <a:pt x="363"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8776272" y="2110378"/>
                <a:ext cx="31158" cy="15658"/>
              </a:xfrm>
              <a:custGeom>
                <a:avLst/>
                <a:gdLst/>
                <a:ahLst/>
                <a:cxnLst/>
                <a:rect l="l" t="t" r="r" b="b"/>
                <a:pathLst>
                  <a:path w="985" h="495" extrusionOk="0">
                    <a:moveTo>
                      <a:pt x="216" y="257"/>
                    </a:moveTo>
                    <a:cubicBezTo>
                      <a:pt x="216" y="257"/>
                      <a:pt x="216" y="257"/>
                      <a:pt x="216" y="257"/>
                    </a:cubicBezTo>
                    <a:lnTo>
                      <a:pt x="216" y="257"/>
                    </a:lnTo>
                    <a:cubicBezTo>
                      <a:pt x="216" y="257"/>
                      <a:pt x="216" y="257"/>
                      <a:pt x="216" y="257"/>
                    </a:cubicBezTo>
                    <a:close/>
                    <a:moveTo>
                      <a:pt x="480" y="0"/>
                    </a:moveTo>
                    <a:cubicBezTo>
                      <a:pt x="436" y="0"/>
                      <a:pt x="390" y="9"/>
                      <a:pt x="346" y="21"/>
                    </a:cubicBezTo>
                    <a:cubicBezTo>
                      <a:pt x="300" y="33"/>
                      <a:pt x="257" y="55"/>
                      <a:pt x="216" y="82"/>
                    </a:cubicBezTo>
                    <a:cubicBezTo>
                      <a:pt x="123" y="142"/>
                      <a:pt x="54" y="237"/>
                      <a:pt x="11" y="337"/>
                    </a:cubicBezTo>
                    <a:cubicBezTo>
                      <a:pt x="4" y="354"/>
                      <a:pt x="1" y="369"/>
                      <a:pt x="7" y="386"/>
                    </a:cubicBezTo>
                    <a:cubicBezTo>
                      <a:pt x="10" y="401"/>
                      <a:pt x="21" y="416"/>
                      <a:pt x="35" y="423"/>
                    </a:cubicBezTo>
                    <a:cubicBezTo>
                      <a:pt x="44" y="428"/>
                      <a:pt x="56" y="431"/>
                      <a:pt x="68" y="431"/>
                    </a:cubicBezTo>
                    <a:cubicBezTo>
                      <a:pt x="90" y="431"/>
                      <a:pt x="113" y="421"/>
                      <a:pt x="121" y="400"/>
                    </a:cubicBezTo>
                    <a:cubicBezTo>
                      <a:pt x="137" y="363"/>
                      <a:pt x="154" y="330"/>
                      <a:pt x="178" y="296"/>
                    </a:cubicBezTo>
                    <a:cubicBezTo>
                      <a:pt x="190" y="283"/>
                      <a:pt x="203" y="270"/>
                      <a:pt x="216" y="257"/>
                    </a:cubicBezTo>
                    <a:lnTo>
                      <a:pt x="216" y="257"/>
                    </a:lnTo>
                    <a:cubicBezTo>
                      <a:pt x="216" y="258"/>
                      <a:pt x="216" y="258"/>
                      <a:pt x="216" y="258"/>
                    </a:cubicBezTo>
                    <a:lnTo>
                      <a:pt x="219" y="255"/>
                    </a:lnTo>
                    <a:lnTo>
                      <a:pt x="219" y="255"/>
                    </a:lnTo>
                    <a:cubicBezTo>
                      <a:pt x="218" y="256"/>
                      <a:pt x="217" y="257"/>
                      <a:pt x="216" y="257"/>
                    </a:cubicBezTo>
                    <a:lnTo>
                      <a:pt x="216" y="257"/>
                    </a:lnTo>
                    <a:cubicBezTo>
                      <a:pt x="219" y="255"/>
                      <a:pt x="222" y="252"/>
                      <a:pt x="224" y="250"/>
                    </a:cubicBezTo>
                    <a:cubicBezTo>
                      <a:pt x="246" y="234"/>
                      <a:pt x="267" y="221"/>
                      <a:pt x="293" y="211"/>
                    </a:cubicBezTo>
                    <a:cubicBezTo>
                      <a:pt x="315" y="201"/>
                      <a:pt x="337" y="195"/>
                      <a:pt x="360" y="191"/>
                    </a:cubicBezTo>
                    <a:cubicBezTo>
                      <a:pt x="377" y="189"/>
                      <a:pt x="393" y="188"/>
                      <a:pt x="410" y="188"/>
                    </a:cubicBezTo>
                    <a:cubicBezTo>
                      <a:pt x="426" y="188"/>
                      <a:pt x="443" y="189"/>
                      <a:pt x="459" y="191"/>
                    </a:cubicBezTo>
                    <a:cubicBezTo>
                      <a:pt x="491" y="197"/>
                      <a:pt x="519" y="205"/>
                      <a:pt x="551" y="215"/>
                    </a:cubicBezTo>
                    <a:cubicBezTo>
                      <a:pt x="582" y="230"/>
                      <a:pt x="612" y="250"/>
                      <a:pt x="644" y="270"/>
                    </a:cubicBezTo>
                    <a:cubicBezTo>
                      <a:pt x="681" y="300"/>
                      <a:pt x="713" y="336"/>
                      <a:pt x="741" y="373"/>
                    </a:cubicBezTo>
                    <a:cubicBezTo>
                      <a:pt x="758" y="397"/>
                      <a:pt x="774" y="422"/>
                      <a:pt x="791" y="444"/>
                    </a:cubicBezTo>
                    <a:cubicBezTo>
                      <a:pt x="801" y="459"/>
                      <a:pt x="813" y="472"/>
                      <a:pt x="827" y="480"/>
                    </a:cubicBezTo>
                    <a:cubicBezTo>
                      <a:pt x="843" y="490"/>
                      <a:pt x="861" y="494"/>
                      <a:pt x="878" y="494"/>
                    </a:cubicBezTo>
                    <a:cubicBezTo>
                      <a:pt x="887" y="494"/>
                      <a:pt x="896" y="493"/>
                      <a:pt x="904" y="490"/>
                    </a:cubicBezTo>
                    <a:cubicBezTo>
                      <a:pt x="959" y="476"/>
                      <a:pt x="985" y="420"/>
                      <a:pt x="975" y="369"/>
                    </a:cubicBezTo>
                    <a:cubicBezTo>
                      <a:pt x="962" y="313"/>
                      <a:pt x="935" y="263"/>
                      <a:pt x="903" y="215"/>
                    </a:cubicBezTo>
                    <a:cubicBezTo>
                      <a:pt x="884" y="192"/>
                      <a:pt x="867" y="169"/>
                      <a:pt x="846" y="149"/>
                    </a:cubicBezTo>
                    <a:cubicBezTo>
                      <a:pt x="826" y="129"/>
                      <a:pt x="803" y="114"/>
                      <a:pt x="778" y="96"/>
                    </a:cubicBezTo>
                    <a:cubicBezTo>
                      <a:pt x="738" y="64"/>
                      <a:pt x="688" y="43"/>
                      <a:pt x="640" y="26"/>
                    </a:cubicBezTo>
                    <a:cubicBezTo>
                      <a:pt x="620" y="19"/>
                      <a:pt x="602" y="13"/>
                      <a:pt x="582" y="11"/>
                    </a:cubicBezTo>
                    <a:cubicBezTo>
                      <a:pt x="551" y="5"/>
                      <a:pt x="519" y="3"/>
                      <a:pt x="491" y="1"/>
                    </a:cubicBezTo>
                    <a:cubicBezTo>
                      <a:pt x="487" y="0"/>
                      <a:pt x="484"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8696843" y="2103387"/>
                <a:ext cx="29481" cy="37326"/>
              </a:xfrm>
              <a:custGeom>
                <a:avLst/>
                <a:gdLst/>
                <a:ahLst/>
                <a:cxnLst/>
                <a:rect l="l" t="t" r="r" b="b"/>
                <a:pathLst>
                  <a:path w="932" h="1180" extrusionOk="0">
                    <a:moveTo>
                      <a:pt x="753" y="1"/>
                    </a:moveTo>
                    <a:cubicBezTo>
                      <a:pt x="738" y="1"/>
                      <a:pt x="723" y="5"/>
                      <a:pt x="711" y="12"/>
                    </a:cubicBezTo>
                    <a:cubicBezTo>
                      <a:pt x="623" y="71"/>
                      <a:pt x="546" y="136"/>
                      <a:pt x="477" y="210"/>
                    </a:cubicBezTo>
                    <a:cubicBezTo>
                      <a:pt x="417" y="272"/>
                      <a:pt x="358" y="346"/>
                      <a:pt x="295" y="443"/>
                    </a:cubicBezTo>
                    <a:cubicBezTo>
                      <a:pt x="185" y="612"/>
                      <a:pt x="102" y="804"/>
                      <a:pt x="26" y="988"/>
                    </a:cubicBezTo>
                    <a:lnTo>
                      <a:pt x="12" y="1021"/>
                    </a:lnTo>
                    <a:cubicBezTo>
                      <a:pt x="5" y="1036"/>
                      <a:pt x="0" y="1051"/>
                      <a:pt x="6" y="1071"/>
                    </a:cubicBezTo>
                    <a:cubicBezTo>
                      <a:pt x="12" y="1086"/>
                      <a:pt x="22" y="1101"/>
                      <a:pt x="36" y="1109"/>
                    </a:cubicBezTo>
                    <a:cubicBezTo>
                      <a:pt x="43" y="1114"/>
                      <a:pt x="49" y="1115"/>
                      <a:pt x="56" y="1116"/>
                    </a:cubicBezTo>
                    <a:cubicBezTo>
                      <a:pt x="61" y="1118"/>
                      <a:pt x="66" y="1118"/>
                      <a:pt x="70" y="1118"/>
                    </a:cubicBezTo>
                    <a:cubicBezTo>
                      <a:pt x="76" y="1118"/>
                      <a:pt x="82" y="1117"/>
                      <a:pt x="86" y="1115"/>
                    </a:cubicBezTo>
                    <a:cubicBezTo>
                      <a:pt x="98" y="1114"/>
                      <a:pt x="114" y="1105"/>
                      <a:pt x="122" y="1092"/>
                    </a:cubicBezTo>
                    <a:cubicBezTo>
                      <a:pt x="177" y="1129"/>
                      <a:pt x="241" y="1158"/>
                      <a:pt x="308" y="1171"/>
                    </a:cubicBezTo>
                    <a:cubicBezTo>
                      <a:pt x="337" y="1176"/>
                      <a:pt x="367" y="1179"/>
                      <a:pt x="396" y="1179"/>
                    </a:cubicBezTo>
                    <a:cubicBezTo>
                      <a:pt x="442" y="1179"/>
                      <a:pt x="488" y="1172"/>
                      <a:pt x="532" y="1158"/>
                    </a:cubicBezTo>
                    <a:cubicBezTo>
                      <a:pt x="652" y="1121"/>
                      <a:pt x="759" y="1023"/>
                      <a:pt x="832" y="887"/>
                    </a:cubicBezTo>
                    <a:cubicBezTo>
                      <a:pt x="897" y="769"/>
                      <a:pt x="931" y="622"/>
                      <a:pt x="931" y="465"/>
                    </a:cubicBezTo>
                    <a:cubicBezTo>
                      <a:pt x="931" y="340"/>
                      <a:pt x="900" y="210"/>
                      <a:pt x="840" y="103"/>
                    </a:cubicBezTo>
                    <a:cubicBezTo>
                      <a:pt x="845" y="83"/>
                      <a:pt x="842" y="61"/>
                      <a:pt x="831" y="41"/>
                    </a:cubicBezTo>
                    <a:cubicBezTo>
                      <a:pt x="817" y="24"/>
                      <a:pt x="794" y="7"/>
                      <a:pt x="768" y="2"/>
                    </a:cubicBezTo>
                    <a:cubicBezTo>
                      <a:pt x="763" y="1"/>
                      <a:pt x="758" y="1"/>
                      <a:pt x="7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8850071" y="2098705"/>
                <a:ext cx="31379" cy="32898"/>
              </a:xfrm>
              <a:custGeom>
                <a:avLst/>
                <a:gdLst/>
                <a:ahLst/>
                <a:cxnLst/>
                <a:rect l="l" t="t" r="r" b="b"/>
                <a:pathLst>
                  <a:path w="992" h="1040" extrusionOk="0">
                    <a:moveTo>
                      <a:pt x="197" y="0"/>
                    </a:moveTo>
                    <a:cubicBezTo>
                      <a:pt x="172" y="0"/>
                      <a:pt x="149" y="11"/>
                      <a:pt x="134" y="30"/>
                    </a:cubicBezTo>
                    <a:cubicBezTo>
                      <a:pt x="119" y="33"/>
                      <a:pt x="108" y="45"/>
                      <a:pt x="101" y="57"/>
                    </a:cubicBezTo>
                    <a:cubicBezTo>
                      <a:pt x="68" y="116"/>
                      <a:pt x="45" y="176"/>
                      <a:pt x="25" y="238"/>
                    </a:cubicBezTo>
                    <a:cubicBezTo>
                      <a:pt x="8" y="297"/>
                      <a:pt x="0" y="362"/>
                      <a:pt x="2" y="441"/>
                    </a:cubicBezTo>
                    <a:cubicBezTo>
                      <a:pt x="2" y="494"/>
                      <a:pt x="12" y="553"/>
                      <a:pt x="31" y="613"/>
                    </a:cubicBezTo>
                    <a:cubicBezTo>
                      <a:pt x="46" y="673"/>
                      <a:pt x="73" y="732"/>
                      <a:pt x="111" y="789"/>
                    </a:cubicBezTo>
                    <a:cubicBezTo>
                      <a:pt x="144" y="838"/>
                      <a:pt x="184" y="881"/>
                      <a:pt x="231" y="917"/>
                    </a:cubicBezTo>
                    <a:cubicBezTo>
                      <a:pt x="254" y="934"/>
                      <a:pt x="277" y="948"/>
                      <a:pt x="303" y="962"/>
                    </a:cubicBezTo>
                    <a:cubicBezTo>
                      <a:pt x="334" y="982"/>
                      <a:pt x="370" y="995"/>
                      <a:pt x="406" y="1007"/>
                    </a:cubicBezTo>
                    <a:cubicBezTo>
                      <a:pt x="431" y="1017"/>
                      <a:pt x="459" y="1024"/>
                      <a:pt x="484" y="1028"/>
                    </a:cubicBezTo>
                    <a:cubicBezTo>
                      <a:pt x="525" y="1035"/>
                      <a:pt x="569" y="1040"/>
                      <a:pt x="613" y="1040"/>
                    </a:cubicBezTo>
                    <a:cubicBezTo>
                      <a:pt x="645" y="1040"/>
                      <a:pt x="673" y="1034"/>
                      <a:pt x="704" y="1030"/>
                    </a:cubicBezTo>
                    <a:cubicBezTo>
                      <a:pt x="754" y="1022"/>
                      <a:pt x="795" y="1007"/>
                      <a:pt x="840" y="982"/>
                    </a:cubicBezTo>
                    <a:cubicBezTo>
                      <a:pt x="855" y="974"/>
                      <a:pt x="868" y="958"/>
                      <a:pt x="878" y="941"/>
                    </a:cubicBezTo>
                    <a:cubicBezTo>
                      <a:pt x="885" y="954"/>
                      <a:pt x="898" y="961"/>
                      <a:pt x="913" y="964"/>
                    </a:cubicBezTo>
                    <a:cubicBezTo>
                      <a:pt x="917" y="965"/>
                      <a:pt x="920" y="965"/>
                      <a:pt x="924" y="965"/>
                    </a:cubicBezTo>
                    <a:cubicBezTo>
                      <a:pt x="935" y="965"/>
                      <a:pt x="945" y="962"/>
                      <a:pt x="954" y="957"/>
                    </a:cubicBezTo>
                    <a:cubicBezTo>
                      <a:pt x="983" y="941"/>
                      <a:pt x="991" y="905"/>
                      <a:pt x="977" y="874"/>
                    </a:cubicBezTo>
                    <a:cubicBezTo>
                      <a:pt x="935" y="786"/>
                      <a:pt x="891" y="703"/>
                      <a:pt x="845" y="624"/>
                    </a:cubicBezTo>
                    <a:cubicBezTo>
                      <a:pt x="804" y="554"/>
                      <a:pt x="754" y="483"/>
                      <a:pt x="683" y="391"/>
                    </a:cubicBezTo>
                    <a:cubicBezTo>
                      <a:pt x="555" y="223"/>
                      <a:pt x="404" y="95"/>
                      <a:pt x="238" y="7"/>
                    </a:cubicBezTo>
                    <a:cubicBezTo>
                      <a:pt x="230" y="4"/>
                      <a:pt x="222" y="3"/>
                      <a:pt x="212" y="2"/>
                    </a:cubicBezTo>
                    <a:cubicBezTo>
                      <a:pt x="207" y="1"/>
                      <a:pt x="202"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8531974" y="2229000"/>
                <a:ext cx="476575" cy="491000"/>
              </a:xfrm>
              <a:custGeom>
                <a:avLst/>
                <a:gdLst/>
                <a:ahLst/>
                <a:cxnLst/>
                <a:rect l="l" t="t" r="r" b="b"/>
                <a:pathLst>
                  <a:path w="15066" h="15522" extrusionOk="0">
                    <a:moveTo>
                      <a:pt x="7804" y="0"/>
                    </a:moveTo>
                    <a:cubicBezTo>
                      <a:pt x="7178" y="0"/>
                      <a:pt x="6546" y="41"/>
                      <a:pt x="5923" y="122"/>
                    </a:cubicBezTo>
                    <a:cubicBezTo>
                      <a:pt x="5168" y="218"/>
                      <a:pt x="4444" y="440"/>
                      <a:pt x="3768" y="780"/>
                    </a:cubicBezTo>
                    <a:cubicBezTo>
                      <a:pt x="3140" y="1097"/>
                      <a:pt x="2562" y="1526"/>
                      <a:pt x="2052" y="2048"/>
                    </a:cubicBezTo>
                    <a:cubicBezTo>
                      <a:pt x="1561" y="2551"/>
                      <a:pt x="1150" y="3131"/>
                      <a:pt x="828" y="3776"/>
                    </a:cubicBezTo>
                    <a:cubicBezTo>
                      <a:pt x="506" y="4417"/>
                      <a:pt x="277" y="5101"/>
                      <a:pt x="148" y="5815"/>
                    </a:cubicBezTo>
                    <a:cubicBezTo>
                      <a:pt x="22" y="6523"/>
                      <a:pt x="0" y="7263"/>
                      <a:pt x="85" y="8018"/>
                    </a:cubicBezTo>
                    <a:cubicBezTo>
                      <a:pt x="166" y="8772"/>
                      <a:pt x="353" y="9492"/>
                      <a:pt x="638" y="10155"/>
                    </a:cubicBezTo>
                    <a:cubicBezTo>
                      <a:pt x="739" y="10397"/>
                      <a:pt x="871" y="10655"/>
                      <a:pt x="1037" y="10943"/>
                    </a:cubicBezTo>
                    <a:cubicBezTo>
                      <a:pt x="1195" y="11221"/>
                      <a:pt x="1375" y="11501"/>
                      <a:pt x="1588" y="11805"/>
                    </a:cubicBezTo>
                    <a:cubicBezTo>
                      <a:pt x="2034" y="12436"/>
                      <a:pt x="2533" y="13019"/>
                      <a:pt x="3070" y="13539"/>
                    </a:cubicBezTo>
                    <a:cubicBezTo>
                      <a:pt x="3649" y="14100"/>
                      <a:pt x="4247" y="14554"/>
                      <a:pt x="4856" y="14886"/>
                    </a:cubicBezTo>
                    <a:cubicBezTo>
                      <a:pt x="5298" y="15130"/>
                      <a:pt x="5736" y="15296"/>
                      <a:pt x="6159" y="15377"/>
                    </a:cubicBezTo>
                    <a:cubicBezTo>
                      <a:pt x="6215" y="15388"/>
                      <a:pt x="6272" y="15396"/>
                      <a:pt x="6328" y="15406"/>
                    </a:cubicBezTo>
                    <a:cubicBezTo>
                      <a:pt x="6391" y="15415"/>
                      <a:pt x="6455" y="15420"/>
                      <a:pt x="6517" y="15425"/>
                    </a:cubicBezTo>
                    <a:cubicBezTo>
                      <a:pt x="6584" y="15443"/>
                      <a:pt x="6651" y="15459"/>
                      <a:pt x="6720" y="15473"/>
                    </a:cubicBezTo>
                    <a:cubicBezTo>
                      <a:pt x="6749" y="15479"/>
                      <a:pt x="6777" y="15485"/>
                      <a:pt x="6808" y="15488"/>
                    </a:cubicBezTo>
                    <a:cubicBezTo>
                      <a:pt x="6936" y="15506"/>
                      <a:pt x="7068" y="15516"/>
                      <a:pt x="7201" y="15521"/>
                    </a:cubicBezTo>
                    <a:cubicBezTo>
                      <a:pt x="7229" y="15521"/>
                      <a:pt x="7256" y="15522"/>
                      <a:pt x="7283" y="15522"/>
                    </a:cubicBezTo>
                    <a:cubicBezTo>
                      <a:pt x="7476" y="15522"/>
                      <a:pt x="7681" y="15504"/>
                      <a:pt x="7932" y="15469"/>
                    </a:cubicBezTo>
                    <a:cubicBezTo>
                      <a:pt x="8365" y="15406"/>
                      <a:pt x="8826" y="15264"/>
                      <a:pt x="9296" y="15048"/>
                    </a:cubicBezTo>
                    <a:cubicBezTo>
                      <a:pt x="9717" y="14856"/>
                      <a:pt x="10129" y="14617"/>
                      <a:pt x="10520" y="14334"/>
                    </a:cubicBezTo>
                    <a:cubicBezTo>
                      <a:pt x="10896" y="14060"/>
                      <a:pt x="11261" y="13755"/>
                      <a:pt x="11606" y="13429"/>
                    </a:cubicBezTo>
                    <a:cubicBezTo>
                      <a:pt x="13010" y="12097"/>
                      <a:pt x="14054" y="10432"/>
                      <a:pt x="14621" y="8612"/>
                    </a:cubicBezTo>
                    <a:cubicBezTo>
                      <a:pt x="14905" y="7703"/>
                      <a:pt x="15054" y="6775"/>
                      <a:pt x="15062" y="5858"/>
                    </a:cubicBezTo>
                    <a:cubicBezTo>
                      <a:pt x="15065" y="5468"/>
                      <a:pt x="15034" y="5074"/>
                      <a:pt x="14964" y="4656"/>
                    </a:cubicBezTo>
                    <a:cubicBezTo>
                      <a:pt x="14908" y="4301"/>
                      <a:pt x="14817" y="3955"/>
                      <a:pt x="14693" y="3632"/>
                    </a:cubicBezTo>
                    <a:cubicBezTo>
                      <a:pt x="14571" y="3313"/>
                      <a:pt x="14424" y="3009"/>
                      <a:pt x="14248" y="2733"/>
                    </a:cubicBezTo>
                    <a:cubicBezTo>
                      <a:pt x="14080" y="2466"/>
                      <a:pt x="13880" y="2213"/>
                      <a:pt x="13652" y="1978"/>
                    </a:cubicBezTo>
                    <a:cubicBezTo>
                      <a:pt x="13232" y="1546"/>
                      <a:pt x="12715" y="1176"/>
                      <a:pt x="12114" y="877"/>
                    </a:cubicBezTo>
                    <a:cubicBezTo>
                      <a:pt x="11556" y="601"/>
                      <a:pt x="10918" y="383"/>
                      <a:pt x="10221" y="235"/>
                    </a:cubicBezTo>
                    <a:cubicBezTo>
                      <a:pt x="10165" y="223"/>
                      <a:pt x="10108" y="211"/>
                      <a:pt x="10052" y="201"/>
                    </a:cubicBezTo>
                    <a:cubicBezTo>
                      <a:pt x="9451" y="85"/>
                      <a:pt x="8798" y="18"/>
                      <a:pt x="8112" y="3"/>
                    </a:cubicBezTo>
                    <a:cubicBezTo>
                      <a:pt x="8009" y="1"/>
                      <a:pt x="7907" y="0"/>
                      <a:pt x="7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8714241" y="2364260"/>
                <a:ext cx="140860" cy="180938"/>
              </a:xfrm>
              <a:custGeom>
                <a:avLst/>
                <a:gdLst/>
                <a:ahLst/>
                <a:cxnLst/>
                <a:rect l="l" t="t" r="r" b="b"/>
                <a:pathLst>
                  <a:path w="4453" h="5720" extrusionOk="0">
                    <a:moveTo>
                      <a:pt x="2592" y="0"/>
                    </a:moveTo>
                    <a:cubicBezTo>
                      <a:pt x="2537" y="0"/>
                      <a:pt x="2482" y="4"/>
                      <a:pt x="2427" y="10"/>
                    </a:cubicBezTo>
                    <a:cubicBezTo>
                      <a:pt x="2316" y="22"/>
                      <a:pt x="2214" y="47"/>
                      <a:pt x="2119" y="86"/>
                    </a:cubicBezTo>
                    <a:cubicBezTo>
                      <a:pt x="2065" y="108"/>
                      <a:pt x="2016" y="132"/>
                      <a:pt x="1972" y="158"/>
                    </a:cubicBezTo>
                    <a:cubicBezTo>
                      <a:pt x="1926" y="185"/>
                      <a:pt x="1885" y="219"/>
                      <a:pt x="1843" y="251"/>
                    </a:cubicBezTo>
                    <a:cubicBezTo>
                      <a:pt x="1807" y="279"/>
                      <a:pt x="1776" y="312"/>
                      <a:pt x="1744" y="347"/>
                    </a:cubicBezTo>
                    <a:cubicBezTo>
                      <a:pt x="1522" y="440"/>
                      <a:pt x="1312" y="579"/>
                      <a:pt x="1114" y="762"/>
                    </a:cubicBezTo>
                    <a:cubicBezTo>
                      <a:pt x="875" y="985"/>
                      <a:pt x="662" y="1277"/>
                      <a:pt x="483" y="1627"/>
                    </a:cubicBezTo>
                    <a:cubicBezTo>
                      <a:pt x="318" y="1943"/>
                      <a:pt x="194" y="2293"/>
                      <a:pt x="109" y="2671"/>
                    </a:cubicBezTo>
                    <a:cubicBezTo>
                      <a:pt x="30" y="3033"/>
                      <a:pt x="0" y="3378"/>
                      <a:pt x="17" y="3699"/>
                    </a:cubicBezTo>
                    <a:cubicBezTo>
                      <a:pt x="39" y="4092"/>
                      <a:pt x="172" y="4486"/>
                      <a:pt x="403" y="4837"/>
                    </a:cubicBezTo>
                    <a:cubicBezTo>
                      <a:pt x="526" y="5025"/>
                      <a:pt x="670" y="5188"/>
                      <a:pt x="834" y="5320"/>
                    </a:cubicBezTo>
                    <a:cubicBezTo>
                      <a:pt x="917" y="5388"/>
                      <a:pt x="1003" y="5448"/>
                      <a:pt x="1090" y="5499"/>
                    </a:cubicBezTo>
                    <a:cubicBezTo>
                      <a:pt x="1354" y="5651"/>
                      <a:pt x="1617" y="5720"/>
                      <a:pt x="1873" y="5720"/>
                    </a:cubicBezTo>
                    <a:cubicBezTo>
                      <a:pt x="2800" y="5720"/>
                      <a:pt x="3631" y="4824"/>
                      <a:pt x="4051" y="3792"/>
                    </a:cubicBezTo>
                    <a:cubicBezTo>
                      <a:pt x="4167" y="3498"/>
                      <a:pt x="4243" y="3160"/>
                      <a:pt x="4282" y="2759"/>
                    </a:cubicBezTo>
                    <a:cubicBezTo>
                      <a:pt x="4453" y="879"/>
                      <a:pt x="3499" y="0"/>
                      <a:pt x="25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614725" y="2374446"/>
                <a:ext cx="102711" cy="126941"/>
              </a:xfrm>
              <a:custGeom>
                <a:avLst/>
                <a:gdLst/>
                <a:ahLst/>
                <a:cxnLst/>
                <a:rect l="l" t="t" r="r" b="b"/>
                <a:pathLst>
                  <a:path w="3247" h="4013" extrusionOk="0">
                    <a:moveTo>
                      <a:pt x="705" y="0"/>
                    </a:moveTo>
                    <a:cubicBezTo>
                      <a:pt x="686" y="2"/>
                      <a:pt x="671" y="6"/>
                      <a:pt x="655" y="15"/>
                    </a:cubicBezTo>
                    <a:cubicBezTo>
                      <a:pt x="630" y="29"/>
                      <a:pt x="615" y="50"/>
                      <a:pt x="608" y="76"/>
                    </a:cubicBezTo>
                    <a:cubicBezTo>
                      <a:pt x="606" y="85"/>
                      <a:pt x="606" y="92"/>
                      <a:pt x="606" y="101"/>
                    </a:cubicBezTo>
                    <a:cubicBezTo>
                      <a:pt x="0" y="1214"/>
                      <a:pt x="232" y="4013"/>
                      <a:pt x="1553" y="4013"/>
                    </a:cubicBezTo>
                    <a:cubicBezTo>
                      <a:pt x="1784" y="4013"/>
                      <a:pt x="2048" y="3927"/>
                      <a:pt x="2346" y="3733"/>
                    </a:cubicBezTo>
                    <a:cubicBezTo>
                      <a:pt x="2416" y="3686"/>
                      <a:pt x="2483" y="3636"/>
                      <a:pt x="2548" y="3583"/>
                    </a:cubicBezTo>
                    <a:cubicBezTo>
                      <a:pt x="2599" y="3537"/>
                      <a:pt x="2651" y="3486"/>
                      <a:pt x="2702" y="3425"/>
                    </a:cubicBezTo>
                    <a:cubicBezTo>
                      <a:pt x="2797" y="3314"/>
                      <a:pt x="2881" y="3183"/>
                      <a:pt x="2957" y="3026"/>
                    </a:cubicBezTo>
                    <a:cubicBezTo>
                      <a:pt x="3106" y="2724"/>
                      <a:pt x="3199" y="2384"/>
                      <a:pt x="3232" y="2019"/>
                    </a:cubicBezTo>
                    <a:cubicBezTo>
                      <a:pt x="3246" y="1847"/>
                      <a:pt x="3242" y="1680"/>
                      <a:pt x="3219" y="1522"/>
                    </a:cubicBezTo>
                    <a:cubicBezTo>
                      <a:pt x="3208" y="1442"/>
                      <a:pt x="3192" y="1368"/>
                      <a:pt x="3172" y="1295"/>
                    </a:cubicBezTo>
                    <a:cubicBezTo>
                      <a:pt x="3155" y="1227"/>
                      <a:pt x="3128" y="1156"/>
                      <a:pt x="3086" y="1070"/>
                    </a:cubicBezTo>
                    <a:cubicBezTo>
                      <a:pt x="3053" y="1001"/>
                      <a:pt x="3012" y="943"/>
                      <a:pt x="2970" y="888"/>
                    </a:cubicBezTo>
                    <a:cubicBezTo>
                      <a:pt x="2917" y="819"/>
                      <a:pt x="2848" y="766"/>
                      <a:pt x="2804" y="732"/>
                    </a:cubicBezTo>
                    <a:cubicBezTo>
                      <a:pt x="2748" y="692"/>
                      <a:pt x="2685" y="650"/>
                      <a:pt x="2606" y="607"/>
                    </a:cubicBezTo>
                    <a:cubicBezTo>
                      <a:pt x="2518" y="557"/>
                      <a:pt x="2425" y="513"/>
                      <a:pt x="2344" y="477"/>
                    </a:cubicBezTo>
                    <a:cubicBezTo>
                      <a:pt x="2165" y="396"/>
                      <a:pt x="1974" y="324"/>
                      <a:pt x="1743" y="248"/>
                    </a:cubicBezTo>
                    <a:cubicBezTo>
                      <a:pt x="1533" y="181"/>
                      <a:pt x="1329" y="123"/>
                      <a:pt x="1139" y="79"/>
                    </a:cubicBezTo>
                    <a:cubicBezTo>
                      <a:pt x="1081" y="65"/>
                      <a:pt x="1023" y="52"/>
                      <a:pt x="964" y="42"/>
                    </a:cubicBezTo>
                    <a:cubicBezTo>
                      <a:pt x="887" y="28"/>
                      <a:pt x="808" y="13"/>
                      <a:pt x="731" y="5"/>
                    </a:cubicBezTo>
                    <a:lnTo>
                      <a:pt x="705" y="0"/>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8642308" y="2293941"/>
                <a:ext cx="142251" cy="92272"/>
              </a:xfrm>
              <a:custGeom>
                <a:avLst/>
                <a:gdLst/>
                <a:ahLst/>
                <a:cxnLst/>
                <a:rect l="l" t="t" r="r" b="b"/>
                <a:pathLst>
                  <a:path w="4497" h="2917" extrusionOk="0">
                    <a:moveTo>
                      <a:pt x="3121" y="0"/>
                    </a:moveTo>
                    <a:cubicBezTo>
                      <a:pt x="3060" y="0"/>
                      <a:pt x="2996" y="3"/>
                      <a:pt x="2929" y="8"/>
                    </a:cubicBezTo>
                    <a:cubicBezTo>
                      <a:pt x="1873" y="91"/>
                      <a:pt x="298" y="917"/>
                      <a:pt x="5" y="1905"/>
                    </a:cubicBezTo>
                    <a:cubicBezTo>
                      <a:pt x="0" y="1917"/>
                      <a:pt x="3" y="1930"/>
                      <a:pt x="10" y="1941"/>
                    </a:cubicBezTo>
                    <a:cubicBezTo>
                      <a:pt x="15" y="1953"/>
                      <a:pt x="28" y="1963"/>
                      <a:pt x="41" y="1965"/>
                    </a:cubicBezTo>
                    <a:cubicBezTo>
                      <a:pt x="20" y="2000"/>
                      <a:pt x="10" y="2027"/>
                      <a:pt x="10" y="2056"/>
                    </a:cubicBezTo>
                    <a:cubicBezTo>
                      <a:pt x="10" y="2084"/>
                      <a:pt x="20" y="2109"/>
                      <a:pt x="41" y="2129"/>
                    </a:cubicBezTo>
                    <a:cubicBezTo>
                      <a:pt x="235" y="2319"/>
                      <a:pt x="477" y="2481"/>
                      <a:pt x="758" y="2613"/>
                    </a:cubicBezTo>
                    <a:cubicBezTo>
                      <a:pt x="996" y="2721"/>
                      <a:pt x="1250" y="2803"/>
                      <a:pt x="1515" y="2853"/>
                    </a:cubicBezTo>
                    <a:cubicBezTo>
                      <a:pt x="1560" y="2863"/>
                      <a:pt x="1607" y="2869"/>
                      <a:pt x="1653" y="2878"/>
                    </a:cubicBezTo>
                    <a:cubicBezTo>
                      <a:pt x="1812" y="2902"/>
                      <a:pt x="1969" y="2915"/>
                      <a:pt x="2124" y="2916"/>
                    </a:cubicBezTo>
                    <a:cubicBezTo>
                      <a:pt x="2133" y="2916"/>
                      <a:pt x="2142" y="2916"/>
                      <a:pt x="2151" y="2916"/>
                    </a:cubicBezTo>
                    <a:cubicBezTo>
                      <a:pt x="2287" y="2916"/>
                      <a:pt x="2431" y="2906"/>
                      <a:pt x="2588" y="2882"/>
                    </a:cubicBezTo>
                    <a:cubicBezTo>
                      <a:pt x="2889" y="2839"/>
                      <a:pt x="3175" y="2737"/>
                      <a:pt x="3418" y="2588"/>
                    </a:cubicBezTo>
                    <a:cubicBezTo>
                      <a:pt x="3669" y="2435"/>
                      <a:pt x="3877" y="2219"/>
                      <a:pt x="4020" y="1963"/>
                    </a:cubicBezTo>
                    <a:cubicBezTo>
                      <a:pt x="4404" y="1285"/>
                      <a:pt x="4496" y="0"/>
                      <a:pt x="3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8635919" y="2507587"/>
                <a:ext cx="87843" cy="82498"/>
              </a:xfrm>
              <a:custGeom>
                <a:avLst/>
                <a:gdLst/>
                <a:ahLst/>
                <a:cxnLst/>
                <a:rect l="l" t="t" r="r" b="b"/>
                <a:pathLst>
                  <a:path w="2777" h="2608" extrusionOk="0">
                    <a:moveTo>
                      <a:pt x="1507" y="0"/>
                    </a:moveTo>
                    <a:cubicBezTo>
                      <a:pt x="944" y="0"/>
                      <a:pt x="195" y="246"/>
                      <a:pt x="314" y="452"/>
                    </a:cubicBezTo>
                    <a:cubicBezTo>
                      <a:pt x="314" y="452"/>
                      <a:pt x="313" y="452"/>
                      <a:pt x="313" y="452"/>
                    </a:cubicBezTo>
                    <a:cubicBezTo>
                      <a:pt x="0" y="452"/>
                      <a:pt x="981" y="2607"/>
                      <a:pt x="1873" y="2607"/>
                    </a:cubicBezTo>
                    <a:cubicBezTo>
                      <a:pt x="2165" y="2607"/>
                      <a:pt x="2447" y="2376"/>
                      <a:pt x="2671" y="1762"/>
                    </a:cubicBezTo>
                    <a:cubicBezTo>
                      <a:pt x="2747" y="1543"/>
                      <a:pt x="2771" y="1371"/>
                      <a:pt x="2777" y="1192"/>
                    </a:cubicBezTo>
                    <a:cubicBezTo>
                      <a:pt x="2777" y="1106"/>
                      <a:pt x="2768" y="1018"/>
                      <a:pt x="2751" y="923"/>
                    </a:cubicBezTo>
                    <a:cubicBezTo>
                      <a:pt x="2725" y="767"/>
                      <a:pt x="2661" y="615"/>
                      <a:pt x="2569" y="485"/>
                    </a:cubicBezTo>
                    <a:cubicBezTo>
                      <a:pt x="2476" y="355"/>
                      <a:pt x="2355" y="249"/>
                      <a:pt x="2211" y="169"/>
                    </a:cubicBezTo>
                    <a:cubicBezTo>
                      <a:pt x="2148" y="134"/>
                      <a:pt x="2077" y="104"/>
                      <a:pt x="1981" y="70"/>
                    </a:cubicBezTo>
                    <a:cubicBezTo>
                      <a:pt x="1934" y="55"/>
                      <a:pt x="1885" y="44"/>
                      <a:pt x="1839" y="34"/>
                    </a:cubicBezTo>
                    <a:cubicBezTo>
                      <a:pt x="1792" y="25"/>
                      <a:pt x="1745" y="18"/>
                      <a:pt x="1696" y="11"/>
                    </a:cubicBezTo>
                    <a:cubicBezTo>
                      <a:pt x="1637" y="4"/>
                      <a:pt x="1573" y="0"/>
                      <a:pt x="15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8717689" y="2556175"/>
                <a:ext cx="110303" cy="72628"/>
              </a:xfrm>
              <a:custGeom>
                <a:avLst/>
                <a:gdLst/>
                <a:ahLst/>
                <a:cxnLst/>
                <a:rect l="l" t="t" r="r" b="b"/>
                <a:pathLst>
                  <a:path w="3487" h="2296" extrusionOk="0">
                    <a:moveTo>
                      <a:pt x="1679" y="0"/>
                    </a:moveTo>
                    <a:cubicBezTo>
                      <a:pt x="1386" y="0"/>
                      <a:pt x="1105" y="50"/>
                      <a:pt x="906" y="172"/>
                    </a:cubicBezTo>
                    <a:cubicBezTo>
                      <a:pt x="526" y="405"/>
                      <a:pt x="315" y="926"/>
                      <a:pt x="148" y="1399"/>
                    </a:cubicBezTo>
                    <a:cubicBezTo>
                      <a:pt x="140" y="1418"/>
                      <a:pt x="143" y="1439"/>
                      <a:pt x="155" y="1463"/>
                    </a:cubicBezTo>
                    <a:cubicBezTo>
                      <a:pt x="148" y="1478"/>
                      <a:pt x="150" y="1554"/>
                      <a:pt x="155" y="1575"/>
                    </a:cubicBezTo>
                    <a:cubicBezTo>
                      <a:pt x="1" y="1807"/>
                      <a:pt x="974" y="2295"/>
                      <a:pt x="1916" y="2295"/>
                    </a:cubicBezTo>
                    <a:cubicBezTo>
                      <a:pt x="2544" y="2295"/>
                      <a:pt x="3158" y="2079"/>
                      <a:pt x="3415" y="1426"/>
                    </a:cubicBezTo>
                    <a:cubicBezTo>
                      <a:pt x="3487" y="1246"/>
                      <a:pt x="3487" y="1100"/>
                      <a:pt x="3451" y="942"/>
                    </a:cubicBezTo>
                    <a:cubicBezTo>
                      <a:pt x="3376" y="620"/>
                      <a:pt x="3077" y="367"/>
                      <a:pt x="2779" y="222"/>
                    </a:cubicBezTo>
                    <a:cubicBezTo>
                      <a:pt x="2509" y="94"/>
                      <a:pt x="2082" y="0"/>
                      <a:pt x="167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818628" y="2505531"/>
                <a:ext cx="79081" cy="74083"/>
              </a:xfrm>
              <a:custGeom>
                <a:avLst/>
                <a:gdLst/>
                <a:ahLst/>
                <a:cxnLst/>
                <a:rect l="l" t="t" r="r" b="b"/>
                <a:pathLst>
                  <a:path w="2500" h="2342" extrusionOk="0">
                    <a:moveTo>
                      <a:pt x="1561" y="0"/>
                    </a:moveTo>
                    <a:cubicBezTo>
                      <a:pt x="1486" y="0"/>
                      <a:pt x="1410" y="11"/>
                      <a:pt x="1331" y="29"/>
                    </a:cubicBezTo>
                    <a:cubicBezTo>
                      <a:pt x="1110" y="85"/>
                      <a:pt x="906" y="222"/>
                      <a:pt x="738" y="371"/>
                    </a:cubicBezTo>
                    <a:cubicBezTo>
                      <a:pt x="654" y="446"/>
                      <a:pt x="566" y="537"/>
                      <a:pt x="472" y="650"/>
                    </a:cubicBezTo>
                    <a:cubicBezTo>
                      <a:pt x="397" y="738"/>
                      <a:pt x="1" y="1260"/>
                      <a:pt x="102" y="1315"/>
                    </a:cubicBezTo>
                    <a:cubicBezTo>
                      <a:pt x="79" y="1319"/>
                      <a:pt x="61" y="1338"/>
                      <a:pt x="54" y="1359"/>
                    </a:cubicBezTo>
                    <a:cubicBezTo>
                      <a:pt x="38" y="1409"/>
                      <a:pt x="187" y="1623"/>
                      <a:pt x="216" y="1665"/>
                    </a:cubicBezTo>
                    <a:cubicBezTo>
                      <a:pt x="379" y="1902"/>
                      <a:pt x="519" y="2038"/>
                      <a:pt x="669" y="2149"/>
                    </a:cubicBezTo>
                    <a:cubicBezTo>
                      <a:pt x="752" y="2212"/>
                      <a:pt x="851" y="2264"/>
                      <a:pt x="963" y="2306"/>
                    </a:cubicBezTo>
                    <a:cubicBezTo>
                      <a:pt x="1034" y="2329"/>
                      <a:pt x="1108" y="2342"/>
                      <a:pt x="1189" y="2342"/>
                    </a:cubicBezTo>
                    <a:cubicBezTo>
                      <a:pt x="1212" y="2342"/>
                      <a:pt x="1236" y="2341"/>
                      <a:pt x="1261" y="2338"/>
                    </a:cubicBezTo>
                    <a:cubicBezTo>
                      <a:pt x="1705" y="2293"/>
                      <a:pt x="2202" y="1747"/>
                      <a:pt x="2401" y="1176"/>
                    </a:cubicBezTo>
                    <a:cubicBezTo>
                      <a:pt x="2499" y="885"/>
                      <a:pt x="2499" y="607"/>
                      <a:pt x="2293" y="378"/>
                    </a:cubicBezTo>
                    <a:cubicBezTo>
                      <a:pt x="2147" y="205"/>
                      <a:pt x="1940" y="59"/>
                      <a:pt x="1712" y="15"/>
                    </a:cubicBezTo>
                    <a:cubicBezTo>
                      <a:pt x="1661" y="5"/>
                      <a:pt x="1611" y="0"/>
                      <a:pt x="15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8856397" y="2402662"/>
                <a:ext cx="75791" cy="103944"/>
              </a:xfrm>
              <a:custGeom>
                <a:avLst/>
                <a:gdLst/>
                <a:ahLst/>
                <a:cxnLst/>
                <a:rect l="l" t="t" r="r" b="b"/>
                <a:pathLst>
                  <a:path w="2396" h="3286" extrusionOk="0">
                    <a:moveTo>
                      <a:pt x="1309" y="0"/>
                    </a:moveTo>
                    <a:cubicBezTo>
                      <a:pt x="913" y="0"/>
                      <a:pt x="316" y="161"/>
                      <a:pt x="290" y="207"/>
                    </a:cubicBezTo>
                    <a:cubicBezTo>
                      <a:pt x="283" y="217"/>
                      <a:pt x="283" y="231"/>
                      <a:pt x="286" y="244"/>
                    </a:cubicBezTo>
                    <a:cubicBezTo>
                      <a:pt x="263" y="258"/>
                      <a:pt x="253" y="275"/>
                      <a:pt x="241" y="301"/>
                    </a:cubicBezTo>
                    <a:cubicBezTo>
                      <a:pt x="83" y="715"/>
                      <a:pt x="1" y="1412"/>
                      <a:pt x="108" y="2048"/>
                    </a:cubicBezTo>
                    <a:cubicBezTo>
                      <a:pt x="133" y="2200"/>
                      <a:pt x="174" y="2344"/>
                      <a:pt x="226" y="2483"/>
                    </a:cubicBezTo>
                    <a:cubicBezTo>
                      <a:pt x="385" y="2894"/>
                      <a:pt x="612" y="3098"/>
                      <a:pt x="914" y="3221"/>
                    </a:cubicBezTo>
                    <a:cubicBezTo>
                      <a:pt x="1014" y="3257"/>
                      <a:pt x="1149" y="3285"/>
                      <a:pt x="1287" y="3285"/>
                    </a:cubicBezTo>
                    <a:cubicBezTo>
                      <a:pt x="1384" y="3285"/>
                      <a:pt x="1483" y="3271"/>
                      <a:pt x="1573" y="3235"/>
                    </a:cubicBezTo>
                    <a:cubicBezTo>
                      <a:pt x="1841" y="3130"/>
                      <a:pt x="2013" y="2891"/>
                      <a:pt x="2123" y="2622"/>
                    </a:cubicBezTo>
                    <a:cubicBezTo>
                      <a:pt x="2382" y="1976"/>
                      <a:pt x="2395" y="930"/>
                      <a:pt x="1978" y="337"/>
                    </a:cubicBezTo>
                    <a:cubicBezTo>
                      <a:pt x="1860" y="171"/>
                      <a:pt x="1691" y="53"/>
                      <a:pt x="1484" y="15"/>
                    </a:cubicBezTo>
                    <a:cubicBezTo>
                      <a:pt x="1434" y="5"/>
                      <a:pt x="1374" y="0"/>
                      <a:pt x="13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8790475" y="2295681"/>
                <a:ext cx="106602" cy="92557"/>
              </a:xfrm>
              <a:custGeom>
                <a:avLst/>
                <a:gdLst/>
                <a:ahLst/>
                <a:cxnLst/>
                <a:rect l="l" t="t" r="r" b="b"/>
                <a:pathLst>
                  <a:path w="3370" h="2926" extrusionOk="0">
                    <a:moveTo>
                      <a:pt x="1030" y="0"/>
                    </a:moveTo>
                    <a:cubicBezTo>
                      <a:pt x="154" y="0"/>
                      <a:pt x="0" y="722"/>
                      <a:pt x="149" y="1719"/>
                    </a:cubicBezTo>
                    <a:cubicBezTo>
                      <a:pt x="145" y="1726"/>
                      <a:pt x="139" y="1736"/>
                      <a:pt x="135" y="1746"/>
                    </a:cubicBezTo>
                    <a:cubicBezTo>
                      <a:pt x="102" y="1872"/>
                      <a:pt x="274" y="1903"/>
                      <a:pt x="441" y="1988"/>
                    </a:cubicBezTo>
                    <a:cubicBezTo>
                      <a:pt x="571" y="2054"/>
                      <a:pt x="710" y="2128"/>
                      <a:pt x="841" y="2197"/>
                    </a:cubicBezTo>
                    <a:cubicBezTo>
                      <a:pt x="1443" y="2519"/>
                      <a:pt x="1988" y="2808"/>
                      <a:pt x="2504" y="2906"/>
                    </a:cubicBezTo>
                    <a:cubicBezTo>
                      <a:pt x="2585" y="2919"/>
                      <a:pt x="2658" y="2925"/>
                      <a:pt x="2725" y="2925"/>
                    </a:cubicBezTo>
                    <a:cubicBezTo>
                      <a:pt x="3106" y="2925"/>
                      <a:pt x="3278" y="2719"/>
                      <a:pt x="3321" y="2366"/>
                    </a:cubicBezTo>
                    <a:cubicBezTo>
                      <a:pt x="3369" y="1902"/>
                      <a:pt x="3220" y="1319"/>
                      <a:pt x="2798" y="828"/>
                    </a:cubicBezTo>
                    <a:cubicBezTo>
                      <a:pt x="2453" y="427"/>
                      <a:pt x="1920" y="106"/>
                      <a:pt x="1277" y="18"/>
                    </a:cubicBezTo>
                    <a:cubicBezTo>
                      <a:pt x="1189" y="6"/>
                      <a:pt x="1106" y="0"/>
                      <a:pt x="103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8714051" y="2241305"/>
                <a:ext cx="107772" cy="47955"/>
              </a:xfrm>
              <a:custGeom>
                <a:avLst/>
                <a:gdLst/>
                <a:ahLst/>
                <a:cxnLst/>
                <a:rect l="l" t="t" r="r" b="b"/>
                <a:pathLst>
                  <a:path w="3407" h="1516" extrusionOk="0">
                    <a:moveTo>
                      <a:pt x="1677" y="0"/>
                    </a:moveTo>
                    <a:cubicBezTo>
                      <a:pt x="1519" y="0"/>
                      <a:pt x="1405" y="21"/>
                      <a:pt x="1372" y="60"/>
                    </a:cubicBezTo>
                    <a:cubicBezTo>
                      <a:pt x="1346" y="58"/>
                      <a:pt x="1319" y="57"/>
                      <a:pt x="1292" y="57"/>
                    </a:cubicBezTo>
                    <a:cubicBezTo>
                      <a:pt x="921" y="57"/>
                      <a:pt x="423" y="234"/>
                      <a:pt x="174" y="515"/>
                    </a:cubicBezTo>
                    <a:cubicBezTo>
                      <a:pt x="58" y="648"/>
                      <a:pt x="1" y="801"/>
                      <a:pt x="92" y="955"/>
                    </a:cubicBezTo>
                    <a:cubicBezTo>
                      <a:pt x="198" y="1119"/>
                      <a:pt x="459" y="1192"/>
                      <a:pt x="651" y="1231"/>
                    </a:cubicBezTo>
                    <a:cubicBezTo>
                      <a:pt x="735" y="1248"/>
                      <a:pt x="867" y="1265"/>
                      <a:pt x="971" y="1273"/>
                    </a:cubicBezTo>
                    <a:cubicBezTo>
                      <a:pt x="1060" y="1280"/>
                      <a:pt x="1087" y="1284"/>
                      <a:pt x="1198" y="1306"/>
                    </a:cubicBezTo>
                    <a:cubicBezTo>
                      <a:pt x="1268" y="1317"/>
                      <a:pt x="1369" y="1341"/>
                      <a:pt x="1454" y="1358"/>
                    </a:cubicBezTo>
                    <a:cubicBezTo>
                      <a:pt x="1551" y="1379"/>
                      <a:pt x="1649" y="1400"/>
                      <a:pt x="1733" y="1416"/>
                    </a:cubicBezTo>
                    <a:cubicBezTo>
                      <a:pt x="1954" y="1458"/>
                      <a:pt x="2260" y="1516"/>
                      <a:pt x="2551" y="1516"/>
                    </a:cubicBezTo>
                    <a:cubicBezTo>
                      <a:pt x="2700" y="1516"/>
                      <a:pt x="2846" y="1501"/>
                      <a:pt x="2973" y="1460"/>
                    </a:cubicBezTo>
                    <a:cubicBezTo>
                      <a:pt x="3214" y="1386"/>
                      <a:pt x="3367" y="1215"/>
                      <a:pt x="3394" y="955"/>
                    </a:cubicBezTo>
                    <a:cubicBezTo>
                      <a:pt x="3407" y="834"/>
                      <a:pt x="3377" y="714"/>
                      <a:pt x="3305" y="605"/>
                    </a:cubicBezTo>
                    <a:cubicBezTo>
                      <a:pt x="3027" y="185"/>
                      <a:pt x="2152" y="0"/>
                      <a:pt x="167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599921" y="2273159"/>
                <a:ext cx="91260" cy="72375"/>
              </a:xfrm>
              <a:custGeom>
                <a:avLst/>
                <a:gdLst/>
                <a:ahLst/>
                <a:cxnLst/>
                <a:rect l="l" t="t" r="r" b="b"/>
                <a:pathLst>
                  <a:path w="2885" h="2288" extrusionOk="0">
                    <a:moveTo>
                      <a:pt x="2190" y="0"/>
                    </a:moveTo>
                    <a:cubicBezTo>
                      <a:pt x="1864" y="0"/>
                      <a:pt x="1387" y="193"/>
                      <a:pt x="871" y="628"/>
                    </a:cubicBezTo>
                    <a:cubicBezTo>
                      <a:pt x="45" y="1327"/>
                      <a:pt x="0" y="1968"/>
                      <a:pt x="142" y="1995"/>
                    </a:cubicBezTo>
                    <a:cubicBezTo>
                      <a:pt x="151" y="2001"/>
                      <a:pt x="206" y="2111"/>
                      <a:pt x="259" y="2164"/>
                    </a:cubicBezTo>
                    <a:cubicBezTo>
                      <a:pt x="298" y="2206"/>
                      <a:pt x="381" y="2257"/>
                      <a:pt x="481" y="2277"/>
                    </a:cubicBezTo>
                    <a:cubicBezTo>
                      <a:pt x="523" y="2284"/>
                      <a:pt x="564" y="2288"/>
                      <a:pt x="605" y="2288"/>
                    </a:cubicBezTo>
                    <a:cubicBezTo>
                      <a:pt x="1006" y="2288"/>
                      <a:pt x="1402" y="1973"/>
                      <a:pt x="1681" y="1733"/>
                    </a:cubicBezTo>
                    <a:cubicBezTo>
                      <a:pt x="2884" y="688"/>
                      <a:pt x="2805" y="0"/>
                      <a:pt x="219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8544754" y="2358756"/>
                <a:ext cx="76203" cy="92335"/>
              </a:xfrm>
              <a:custGeom>
                <a:avLst/>
                <a:gdLst/>
                <a:ahLst/>
                <a:cxnLst/>
                <a:rect l="l" t="t" r="r" b="b"/>
                <a:pathLst>
                  <a:path w="2409" h="2919" extrusionOk="0">
                    <a:moveTo>
                      <a:pt x="1581" y="1"/>
                    </a:moveTo>
                    <a:cubicBezTo>
                      <a:pt x="492" y="1"/>
                      <a:pt x="1" y="2713"/>
                      <a:pt x="1001" y="2906"/>
                    </a:cubicBezTo>
                    <a:cubicBezTo>
                      <a:pt x="1042" y="2914"/>
                      <a:pt x="1084" y="2918"/>
                      <a:pt x="1128" y="2918"/>
                    </a:cubicBezTo>
                    <a:cubicBezTo>
                      <a:pt x="1393" y="2918"/>
                      <a:pt x="1709" y="2764"/>
                      <a:pt x="1966" y="2341"/>
                    </a:cubicBezTo>
                    <a:cubicBezTo>
                      <a:pt x="2071" y="2175"/>
                      <a:pt x="2195" y="1898"/>
                      <a:pt x="2281" y="1559"/>
                    </a:cubicBezTo>
                    <a:cubicBezTo>
                      <a:pt x="2374" y="1179"/>
                      <a:pt x="2409" y="708"/>
                      <a:pt x="2221" y="365"/>
                    </a:cubicBezTo>
                    <a:cubicBezTo>
                      <a:pt x="2102" y="153"/>
                      <a:pt x="1895" y="34"/>
                      <a:pt x="1688" y="10"/>
                    </a:cubicBezTo>
                    <a:cubicBezTo>
                      <a:pt x="1652" y="4"/>
                      <a:pt x="1616" y="1"/>
                      <a:pt x="158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8553168" y="2468806"/>
                <a:ext cx="80663" cy="98504"/>
              </a:xfrm>
              <a:custGeom>
                <a:avLst/>
                <a:gdLst/>
                <a:ahLst/>
                <a:cxnLst/>
                <a:rect l="l" t="t" r="r" b="b"/>
                <a:pathLst>
                  <a:path w="2550" h="3114" extrusionOk="0">
                    <a:moveTo>
                      <a:pt x="1212" y="1"/>
                    </a:moveTo>
                    <a:cubicBezTo>
                      <a:pt x="0" y="1"/>
                      <a:pt x="209" y="2859"/>
                      <a:pt x="1464" y="3101"/>
                    </a:cubicBezTo>
                    <a:cubicBezTo>
                      <a:pt x="1505" y="3109"/>
                      <a:pt x="1546" y="3114"/>
                      <a:pt x="1587" y="3114"/>
                    </a:cubicBezTo>
                    <a:cubicBezTo>
                      <a:pt x="1684" y="3114"/>
                      <a:pt x="1783" y="3089"/>
                      <a:pt x="1891" y="3027"/>
                    </a:cubicBezTo>
                    <a:cubicBezTo>
                      <a:pt x="2123" y="2894"/>
                      <a:pt x="2423" y="2504"/>
                      <a:pt x="2506" y="1831"/>
                    </a:cubicBezTo>
                    <a:cubicBezTo>
                      <a:pt x="2549" y="1460"/>
                      <a:pt x="2502" y="881"/>
                      <a:pt x="2274" y="500"/>
                    </a:cubicBezTo>
                    <a:cubicBezTo>
                      <a:pt x="2186" y="356"/>
                      <a:pt x="2114" y="288"/>
                      <a:pt x="2002" y="206"/>
                    </a:cubicBezTo>
                    <a:cubicBezTo>
                      <a:pt x="1905" y="132"/>
                      <a:pt x="1759" y="77"/>
                      <a:pt x="1640" y="53"/>
                    </a:cubicBezTo>
                    <a:cubicBezTo>
                      <a:pt x="1598" y="46"/>
                      <a:pt x="1578" y="44"/>
                      <a:pt x="1551" y="41"/>
                    </a:cubicBezTo>
                    <a:cubicBezTo>
                      <a:pt x="1535" y="43"/>
                      <a:pt x="1521" y="46"/>
                      <a:pt x="1508" y="51"/>
                    </a:cubicBezTo>
                    <a:cubicBezTo>
                      <a:pt x="1401" y="17"/>
                      <a:pt x="1302" y="1"/>
                      <a:pt x="12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606500" y="2579077"/>
                <a:ext cx="108753" cy="89045"/>
              </a:xfrm>
              <a:custGeom>
                <a:avLst/>
                <a:gdLst/>
                <a:ahLst/>
                <a:cxnLst/>
                <a:rect l="l" t="t" r="r" b="b"/>
                <a:pathLst>
                  <a:path w="3438" h="2815" extrusionOk="0">
                    <a:moveTo>
                      <a:pt x="1388" y="0"/>
                    </a:moveTo>
                    <a:cubicBezTo>
                      <a:pt x="1343" y="0"/>
                      <a:pt x="1305" y="7"/>
                      <a:pt x="1277" y="22"/>
                    </a:cubicBezTo>
                    <a:cubicBezTo>
                      <a:pt x="1265" y="21"/>
                      <a:pt x="1253" y="21"/>
                      <a:pt x="1241" y="21"/>
                    </a:cubicBezTo>
                    <a:cubicBezTo>
                      <a:pt x="639" y="21"/>
                      <a:pt x="0" y="1225"/>
                      <a:pt x="1379" y="2286"/>
                    </a:cubicBezTo>
                    <a:cubicBezTo>
                      <a:pt x="1659" y="2506"/>
                      <a:pt x="2049" y="2727"/>
                      <a:pt x="2398" y="2794"/>
                    </a:cubicBezTo>
                    <a:cubicBezTo>
                      <a:pt x="2471" y="2808"/>
                      <a:pt x="2542" y="2815"/>
                      <a:pt x="2609" y="2815"/>
                    </a:cubicBezTo>
                    <a:cubicBezTo>
                      <a:pt x="3103" y="2815"/>
                      <a:pt x="3437" y="2453"/>
                      <a:pt x="3435" y="1893"/>
                    </a:cubicBezTo>
                    <a:cubicBezTo>
                      <a:pt x="3428" y="1212"/>
                      <a:pt x="2947" y="844"/>
                      <a:pt x="2740" y="675"/>
                    </a:cubicBezTo>
                    <a:cubicBezTo>
                      <a:pt x="2237" y="267"/>
                      <a:pt x="1666" y="0"/>
                      <a:pt x="13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731322" y="2637027"/>
                <a:ext cx="89330" cy="57634"/>
              </a:xfrm>
              <a:custGeom>
                <a:avLst/>
                <a:gdLst/>
                <a:ahLst/>
                <a:cxnLst/>
                <a:rect l="l" t="t" r="r" b="b"/>
                <a:pathLst>
                  <a:path w="2824" h="1822" extrusionOk="0">
                    <a:moveTo>
                      <a:pt x="1324" y="1"/>
                    </a:moveTo>
                    <a:cubicBezTo>
                      <a:pt x="1156" y="1"/>
                      <a:pt x="1023" y="16"/>
                      <a:pt x="987" y="54"/>
                    </a:cubicBezTo>
                    <a:cubicBezTo>
                      <a:pt x="977" y="66"/>
                      <a:pt x="967" y="80"/>
                      <a:pt x="959" y="97"/>
                    </a:cubicBezTo>
                    <a:cubicBezTo>
                      <a:pt x="937" y="78"/>
                      <a:pt x="820" y="70"/>
                      <a:pt x="729" y="70"/>
                    </a:cubicBezTo>
                    <a:cubicBezTo>
                      <a:pt x="687" y="70"/>
                      <a:pt x="650" y="72"/>
                      <a:pt x="630" y="74"/>
                    </a:cubicBezTo>
                    <a:cubicBezTo>
                      <a:pt x="507" y="94"/>
                      <a:pt x="411" y="143"/>
                      <a:pt x="325" y="212"/>
                    </a:cubicBezTo>
                    <a:cubicBezTo>
                      <a:pt x="3" y="481"/>
                      <a:pt x="0" y="1118"/>
                      <a:pt x="468" y="1493"/>
                    </a:cubicBezTo>
                    <a:cubicBezTo>
                      <a:pt x="676" y="1662"/>
                      <a:pt x="915" y="1728"/>
                      <a:pt x="1179" y="1780"/>
                    </a:cubicBezTo>
                    <a:cubicBezTo>
                      <a:pt x="1327" y="1809"/>
                      <a:pt x="1463" y="1822"/>
                      <a:pt x="1587" y="1822"/>
                    </a:cubicBezTo>
                    <a:cubicBezTo>
                      <a:pt x="2564" y="1822"/>
                      <a:pt x="2823" y="1010"/>
                      <a:pt x="2695" y="561"/>
                    </a:cubicBezTo>
                    <a:cubicBezTo>
                      <a:pt x="2638" y="361"/>
                      <a:pt x="2484" y="187"/>
                      <a:pt x="2268" y="107"/>
                    </a:cubicBezTo>
                    <a:cubicBezTo>
                      <a:pt x="2142" y="60"/>
                      <a:pt x="1662" y="1"/>
                      <a:pt x="132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8822044" y="2570156"/>
                <a:ext cx="103818" cy="89931"/>
              </a:xfrm>
              <a:custGeom>
                <a:avLst/>
                <a:gdLst/>
                <a:ahLst/>
                <a:cxnLst/>
                <a:rect l="l" t="t" r="r" b="b"/>
                <a:pathLst>
                  <a:path w="3282" h="2843" extrusionOk="0">
                    <a:moveTo>
                      <a:pt x="2551" y="0"/>
                    </a:moveTo>
                    <a:cubicBezTo>
                      <a:pt x="2529" y="0"/>
                      <a:pt x="2509" y="12"/>
                      <a:pt x="2497" y="32"/>
                    </a:cubicBezTo>
                    <a:cubicBezTo>
                      <a:pt x="2493" y="39"/>
                      <a:pt x="2490" y="43"/>
                      <a:pt x="2486" y="52"/>
                    </a:cubicBezTo>
                    <a:cubicBezTo>
                      <a:pt x="2413" y="55"/>
                      <a:pt x="2370" y="121"/>
                      <a:pt x="2387" y="184"/>
                    </a:cubicBezTo>
                    <a:cubicBezTo>
                      <a:pt x="2273" y="291"/>
                      <a:pt x="2171" y="371"/>
                      <a:pt x="1940" y="470"/>
                    </a:cubicBezTo>
                    <a:cubicBezTo>
                      <a:pt x="1824" y="519"/>
                      <a:pt x="1691" y="563"/>
                      <a:pt x="1569" y="605"/>
                    </a:cubicBezTo>
                    <a:cubicBezTo>
                      <a:pt x="1219" y="724"/>
                      <a:pt x="961" y="817"/>
                      <a:pt x="723" y="1019"/>
                    </a:cubicBezTo>
                    <a:cubicBezTo>
                      <a:pt x="331" y="1352"/>
                      <a:pt x="0" y="2075"/>
                      <a:pt x="397" y="2576"/>
                    </a:cubicBezTo>
                    <a:cubicBezTo>
                      <a:pt x="504" y="2710"/>
                      <a:pt x="672" y="2794"/>
                      <a:pt x="836" y="2824"/>
                    </a:cubicBezTo>
                    <a:cubicBezTo>
                      <a:pt x="884" y="2833"/>
                      <a:pt x="939" y="2838"/>
                      <a:pt x="1010" y="2841"/>
                    </a:cubicBezTo>
                    <a:cubicBezTo>
                      <a:pt x="1024" y="2842"/>
                      <a:pt x="1039" y="2842"/>
                      <a:pt x="1054" y="2842"/>
                    </a:cubicBezTo>
                    <a:cubicBezTo>
                      <a:pt x="1131" y="2842"/>
                      <a:pt x="1216" y="2833"/>
                      <a:pt x="1319" y="2811"/>
                    </a:cubicBezTo>
                    <a:cubicBezTo>
                      <a:pt x="1485" y="2781"/>
                      <a:pt x="1661" y="2718"/>
                      <a:pt x="1854" y="2619"/>
                    </a:cubicBezTo>
                    <a:cubicBezTo>
                      <a:pt x="2019" y="2536"/>
                      <a:pt x="2184" y="2426"/>
                      <a:pt x="2356" y="2290"/>
                    </a:cubicBezTo>
                    <a:cubicBezTo>
                      <a:pt x="2513" y="2167"/>
                      <a:pt x="2658" y="2021"/>
                      <a:pt x="2788" y="1858"/>
                    </a:cubicBezTo>
                    <a:cubicBezTo>
                      <a:pt x="2852" y="1779"/>
                      <a:pt x="2908" y="1696"/>
                      <a:pt x="2957" y="1614"/>
                    </a:cubicBezTo>
                    <a:cubicBezTo>
                      <a:pt x="3001" y="1538"/>
                      <a:pt x="3041" y="1457"/>
                      <a:pt x="3080" y="1355"/>
                    </a:cubicBezTo>
                    <a:cubicBezTo>
                      <a:pt x="3282" y="825"/>
                      <a:pt x="3182" y="49"/>
                      <a:pt x="2608" y="41"/>
                    </a:cubicBezTo>
                    <a:cubicBezTo>
                      <a:pt x="2606" y="29"/>
                      <a:pt x="2598" y="18"/>
                      <a:pt x="2585" y="10"/>
                    </a:cubicBezTo>
                    <a:cubicBezTo>
                      <a:pt x="2576" y="5"/>
                      <a:pt x="2570" y="3"/>
                      <a:pt x="2565" y="2"/>
                    </a:cubicBezTo>
                    <a:cubicBezTo>
                      <a:pt x="2560" y="1"/>
                      <a:pt x="2555" y="0"/>
                      <a:pt x="25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8916278" y="2447865"/>
                <a:ext cx="71711" cy="101762"/>
              </a:xfrm>
              <a:custGeom>
                <a:avLst/>
                <a:gdLst/>
                <a:ahLst/>
                <a:cxnLst/>
                <a:rect l="l" t="t" r="r" b="b"/>
                <a:pathLst>
                  <a:path w="2267" h="3217" extrusionOk="0">
                    <a:moveTo>
                      <a:pt x="1674" y="1"/>
                    </a:moveTo>
                    <a:cubicBezTo>
                      <a:pt x="1471" y="1"/>
                      <a:pt x="1286" y="119"/>
                      <a:pt x="1290" y="197"/>
                    </a:cubicBezTo>
                    <a:cubicBezTo>
                      <a:pt x="900" y="464"/>
                      <a:pt x="478" y="1242"/>
                      <a:pt x="243" y="1809"/>
                    </a:cubicBezTo>
                    <a:cubicBezTo>
                      <a:pt x="101" y="2153"/>
                      <a:pt x="48" y="2350"/>
                      <a:pt x="21" y="2552"/>
                    </a:cubicBezTo>
                    <a:cubicBezTo>
                      <a:pt x="1" y="2747"/>
                      <a:pt x="12" y="2941"/>
                      <a:pt x="144" y="3089"/>
                    </a:cubicBezTo>
                    <a:cubicBezTo>
                      <a:pt x="196" y="3142"/>
                      <a:pt x="264" y="3176"/>
                      <a:pt x="336" y="3198"/>
                    </a:cubicBezTo>
                    <a:cubicBezTo>
                      <a:pt x="356" y="3205"/>
                      <a:pt x="393" y="3209"/>
                      <a:pt x="415" y="3212"/>
                    </a:cubicBezTo>
                    <a:cubicBezTo>
                      <a:pt x="438" y="3215"/>
                      <a:pt x="463" y="3216"/>
                      <a:pt x="488" y="3216"/>
                    </a:cubicBezTo>
                    <a:cubicBezTo>
                      <a:pt x="582" y="3216"/>
                      <a:pt x="682" y="3196"/>
                      <a:pt x="768" y="3169"/>
                    </a:cubicBezTo>
                    <a:cubicBezTo>
                      <a:pt x="886" y="3133"/>
                      <a:pt x="1009" y="3076"/>
                      <a:pt x="1146" y="2994"/>
                    </a:cubicBezTo>
                    <a:cubicBezTo>
                      <a:pt x="1270" y="2919"/>
                      <a:pt x="1394" y="2826"/>
                      <a:pt x="1513" y="2717"/>
                    </a:cubicBezTo>
                    <a:cubicBezTo>
                      <a:pt x="1567" y="2667"/>
                      <a:pt x="1619" y="2615"/>
                      <a:pt x="1668" y="2561"/>
                    </a:cubicBezTo>
                    <a:cubicBezTo>
                      <a:pt x="1721" y="2502"/>
                      <a:pt x="1762" y="2452"/>
                      <a:pt x="1792" y="2403"/>
                    </a:cubicBezTo>
                    <a:cubicBezTo>
                      <a:pt x="1839" y="2337"/>
                      <a:pt x="1869" y="2261"/>
                      <a:pt x="1898" y="2188"/>
                    </a:cubicBezTo>
                    <a:cubicBezTo>
                      <a:pt x="1940" y="2088"/>
                      <a:pt x="1975" y="1989"/>
                      <a:pt x="2013" y="1870"/>
                    </a:cubicBezTo>
                    <a:cubicBezTo>
                      <a:pt x="2089" y="1620"/>
                      <a:pt x="2142" y="1356"/>
                      <a:pt x="2174" y="1090"/>
                    </a:cubicBezTo>
                    <a:cubicBezTo>
                      <a:pt x="2266" y="225"/>
                      <a:pt x="1953" y="1"/>
                      <a:pt x="167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8898500" y="2326807"/>
                <a:ext cx="102331" cy="99990"/>
              </a:xfrm>
              <a:custGeom>
                <a:avLst/>
                <a:gdLst/>
                <a:ahLst/>
                <a:cxnLst/>
                <a:rect l="l" t="t" r="r" b="b"/>
                <a:pathLst>
                  <a:path w="3235" h="3161" extrusionOk="0">
                    <a:moveTo>
                      <a:pt x="1562" y="0"/>
                    </a:moveTo>
                    <a:cubicBezTo>
                      <a:pt x="0" y="0"/>
                      <a:pt x="1059" y="3160"/>
                      <a:pt x="2015" y="3160"/>
                    </a:cubicBezTo>
                    <a:cubicBezTo>
                      <a:pt x="2144" y="3160"/>
                      <a:pt x="2270" y="3103"/>
                      <a:pt x="2389" y="2974"/>
                    </a:cubicBezTo>
                    <a:cubicBezTo>
                      <a:pt x="2809" y="2516"/>
                      <a:pt x="3235" y="607"/>
                      <a:pt x="1999" y="123"/>
                    </a:cubicBezTo>
                    <a:cubicBezTo>
                      <a:pt x="2013" y="53"/>
                      <a:pt x="1907" y="40"/>
                      <a:pt x="1836" y="29"/>
                    </a:cubicBezTo>
                    <a:cubicBezTo>
                      <a:pt x="1737" y="10"/>
                      <a:pt x="1645" y="0"/>
                      <a:pt x="15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8853835" y="2254116"/>
                <a:ext cx="80916" cy="69054"/>
              </a:xfrm>
              <a:custGeom>
                <a:avLst/>
                <a:gdLst/>
                <a:ahLst/>
                <a:cxnLst/>
                <a:rect l="l" t="t" r="r" b="b"/>
                <a:pathLst>
                  <a:path w="2558" h="2183" extrusionOk="0">
                    <a:moveTo>
                      <a:pt x="754" y="0"/>
                    </a:moveTo>
                    <a:cubicBezTo>
                      <a:pt x="545" y="0"/>
                      <a:pt x="393" y="66"/>
                      <a:pt x="335" y="142"/>
                    </a:cubicBezTo>
                    <a:cubicBezTo>
                      <a:pt x="300" y="142"/>
                      <a:pt x="262" y="146"/>
                      <a:pt x="224" y="153"/>
                    </a:cubicBezTo>
                    <a:cubicBezTo>
                      <a:pt x="72" y="189"/>
                      <a:pt x="0" y="303"/>
                      <a:pt x="70" y="502"/>
                    </a:cubicBezTo>
                    <a:cubicBezTo>
                      <a:pt x="172" y="782"/>
                      <a:pt x="513" y="1147"/>
                      <a:pt x="719" y="1359"/>
                    </a:cubicBezTo>
                    <a:cubicBezTo>
                      <a:pt x="1167" y="1820"/>
                      <a:pt x="1514" y="2165"/>
                      <a:pt x="1889" y="2182"/>
                    </a:cubicBezTo>
                    <a:cubicBezTo>
                      <a:pt x="1898" y="2182"/>
                      <a:pt x="1906" y="2183"/>
                      <a:pt x="1915" y="2183"/>
                    </a:cubicBezTo>
                    <a:cubicBezTo>
                      <a:pt x="2552" y="2183"/>
                      <a:pt x="2558" y="973"/>
                      <a:pt x="1590" y="299"/>
                    </a:cubicBezTo>
                    <a:cubicBezTo>
                      <a:pt x="1274" y="77"/>
                      <a:pt x="980" y="0"/>
                      <a:pt x="7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8480413" y="2202839"/>
                <a:ext cx="38592" cy="30430"/>
              </a:xfrm>
              <a:custGeom>
                <a:avLst/>
                <a:gdLst/>
                <a:ahLst/>
                <a:cxnLst/>
                <a:rect l="l" t="t" r="r" b="b"/>
                <a:pathLst>
                  <a:path w="1220" h="962" extrusionOk="0">
                    <a:moveTo>
                      <a:pt x="733" y="1"/>
                    </a:moveTo>
                    <a:cubicBezTo>
                      <a:pt x="589" y="1"/>
                      <a:pt x="439" y="55"/>
                      <a:pt x="306" y="176"/>
                    </a:cubicBezTo>
                    <a:cubicBezTo>
                      <a:pt x="293" y="195"/>
                      <a:pt x="287" y="185"/>
                      <a:pt x="276" y="210"/>
                    </a:cubicBezTo>
                    <a:cubicBezTo>
                      <a:pt x="87" y="334"/>
                      <a:pt x="1" y="518"/>
                      <a:pt x="105" y="717"/>
                    </a:cubicBezTo>
                    <a:cubicBezTo>
                      <a:pt x="173" y="847"/>
                      <a:pt x="346" y="962"/>
                      <a:pt x="562" y="962"/>
                    </a:cubicBezTo>
                    <a:cubicBezTo>
                      <a:pt x="574" y="962"/>
                      <a:pt x="587" y="962"/>
                      <a:pt x="599" y="961"/>
                    </a:cubicBezTo>
                    <a:cubicBezTo>
                      <a:pt x="777" y="949"/>
                      <a:pt x="986" y="836"/>
                      <a:pt x="1129" y="631"/>
                    </a:cubicBezTo>
                    <a:cubicBezTo>
                      <a:pt x="1166" y="577"/>
                      <a:pt x="1195" y="505"/>
                      <a:pt x="1207" y="412"/>
                    </a:cubicBezTo>
                    <a:cubicBezTo>
                      <a:pt x="1219" y="306"/>
                      <a:pt x="1172" y="185"/>
                      <a:pt x="1043" y="92"/>
                    </a:cubicBezTo>
                    <a:cubicBezTo>
                      <a:pt x="987" y="53"/>
                      <a:pt x="912" y="24"/>
                      <a:pt x="844" y="11"/>
                    </a:cubicBezTo>
                    <a:cubicBezTo>
                      <a:pt x="808" y="4"/>
                      <a:pt x="771" y="1"/>
                      <a:pt x="7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8533524" y="2189332"/>
                <a:ext cx="52890" cy="33784"/>
              </a:xfrm>
              <a:custGeom>
                <a:avLst/>
                <a:gdLst/>
                <a:ahLst/>
                <a:cxnLst/>
                <a:rect l="l" t="t" r="r" b="b"/>
                <a:pathLst>
                  <a:path w="1672" h="1068" extrusionOk="0">
                    <a:moveTo>
                      <a:pt x="577" y="1"/>
                    </a:moveTo>
                    <a:cubicBezTo>
                      <a:pt x="483" y="1"/>
                      <a:pt x="395" y="17"/>
                      <a:pt x="374" y="70"/>
                    </a:cubicBezTo>
                    <a:cubicBezTo>
                      <a:pt x="268" y="79"/>
                      <a:pt x="172" y="102"/>
                      <a:pt x="89" y="166"/>
                    </a:cubicBezTo>
                    <a:cubicBezTo>
                      <a:pt x="36" y="208"/>
                      <a:pt x="0" y="281"/>
                      <a:pt x="17" y="375"/>
                    </a:cubicBezTo>
                    <a:cubicBezTo>
                      <a:pt x="43" y="511"/>
                      <a:pt x="166" y="640"/>
                      <a:pt x="272" y="729"/>
                    </a:cubicBezTo>
                    <a:cubicBezTo>
                      <a:pt x="477" y="897"/>
                      <a:pt x="807" y="1067"/>
                      <a:pt x="1109" y="1067"/>
                    </a:cubicBezTo>
                    <a:cubicBezTo>
                      <a:pt x="1299" y="1067"/>
                      <a:pt x="1478" y="999"/>
                      <a:pt x="1607" y="819"/>
                    </a:cubicBezTo>
                    <a:cubicBezTo>
                      <a:pt x="1641" y="772"/>
                      <a:pt x="1661" y="711"/>
                      <a:pt x="1664" y="645"/>
                    </a:cubicBezTo>
                    <a:cubicBezTo>
                      <a:pt x="1671" y="374"/>
                      <a:pt x="1317" y="185"/>
                      <a:pt x="1061" y="93"/>
                    </a:cubicBezTo>
                    <a:cubicBezTo>
                      <a:pt x="987" y="66"/>
                      <a:pt x="905" y="45"/>
                      <a:pt x="823" y="27"/>
                    </a:cubicBezTo>
                    <a:lnTo>
                      <a:pt x="809" y="25"/>
                    </a:lnTo>
                    <a:cubicBezTo>
                      <a:pt x="757" y="14"/>
                      <a:pt x="664" y="1"/>
                      <a:pt x="5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8587647" y="2222167"/>
                <a:ext cx="19644" cy="19865"/>
              </a:xfrm>
              <a:custGeom>
                <a:avLst/>
                <a:gdLst/>
                <a:ahLst/>
                <a:cxnLst/>
                <a:rect l="l" t="t" r="r" b="b"/>
                <a:pathLst>
                  <a:path w="621" h="628" extrusionOk="0">
                    <a:moveTo>
                      <a:pt x="237" y="1"/>
                    </a:moveTo>
                    <a:cubicBezTo>
                      <a:pt x="209" y="1"/>
                      <a:pt x="182" y="7"/>
                      <a:pt x="158" y="18"/>
                    </a:cubicBezTo>
                    <a:cubicBezTo>
                      <a:pt x="46" y="71"/>
                      <a:pt x="0" y="238"/>
                      <a:pt x="27" y="285"/>
                    </a:cubicBezTo>
                    <a:cubicBezTo>
                      <a:pt x="23" y="411"/>
                      <a:pt x="63" y="496"/>
                      <a:pt x="163" y="573"/>
                    </a:cubicBezTo>
                    <a:cubicBezTo>
                      <a:pt x="214" y="611"/>
                      <a:pt x="264" y="628"/>
                      <a:pt x="310" y="628"/>
                    </a:cubicBezTo>
                    <a:cubicBezTo>
                      <a:pt x="498" y="628"/>
                      <a:pt x="621" y="351"/>
                      <a:pt x="454" y="122"/>
                    </a:cubicBezTo>
                    <a:cubicBezTo>
                      <a:pt x="395" y="40"/>
                      <a:pt x="312" y="1"/>
                      <a:pt x="23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8519574" y="2221598"/>
                <a:ext cx="31000" cy="19011"/>
              </a:xfrm>
              <a:custGeom>
                <a:avLst/>
                <a:gdLst/>
                <a:ahLst/>
                <a:cxnLst/>
                <a:rect l="l" t="t" r="r" b="b"/>
                <a:pathLst>
                  <a:path w="980" h="601" extrusionOk="0">
                    <a:moveTo>
                      <a:pt x="492" y="0"/>
                    </a:moveTo>
                    <a:cubicBezTo>
                      <a:pt x="360" y="0"/>
                      <a:pt x="241" y="34"/>
                      <a:pt x="211" y="67"/>
                    </a:cubicBezTo>
                    <a:cubicBezTo>
                      <a:pt x="156" y="93"/>
                      <a:pt x="112" y="132"/>
                      <a:pt x="85" y="186"/>
                    </a:cubicBezTo>
                    <a:cubicBezTo>
                      <a:pt x="1" y="354"/>
                      <a:pt x="139" y="601"/>
                      <a:pt x="451" y="601"/>
                    </a:cubicBezTo>
                    <a:cubicBezTo>
                      <a:pt x="464" y="601"/>
                      <a:pt x="476" y="601"/>
                      <a:pt x="490" y="600"/>
                    </a:cubicBezTo>
                    <a:cubicBezTo>
                      <a:pt x="623" y="591"/>
                      <a:pt x="841" y="522"/>
                      <a:pt x="928" y="404"/>
                    </a:cubicBezTo>
                    <a:cubicBezTo>
                      <a:pt x="971" y="349"/>
                      <a:pt x="979" y="278"/>
                      <a:pt x="937" y="193"/>
                    </a:cubicBezTo>
                    <a:cubicBezTo>
                      <a:pt x="909" y="142"/>
                      <a:pt x="826" y="69"/>
                      <a:pt x="672" y="24"/>
                    </a:cubicBezTo>
                    <a:cubicBezTo>
                      <a:pt x="614" y="7"/>
                      <a:pt x="552"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8977898" y="2214828"/>
                <a:ext cx="77848" cy="46057"/>
              </a:xfrm>
              <a:custGeom>
                <a:avLst/>
                <a:gdLst/>
                <a:ahLst/>
                <a:cxnLst/>
                <a:rect l="l" t="t" r="r" b="b"/>
                <a:pathLst>
                  <a:path w="2461" h="1456" extrusionOk="0">
                    <a:moveTo>
                      <a:pt x="1434" y="0"/>
                    </a:moveTo>
                    <a:cubicBezTo>
                      <a:pt x="1383" y="0"/>
                      <a:pt x="1333" y="8"/>
                      <a:pt x="1309" y="35"/>
                    </a:cubicBezTo>
                    <a:cubicBezTo>
                      <a:pt x="1067" y="88"/>
                      <a:pt x="756" y="248"/>
                      <a:pt x="493" y="519"/>
                    </a:cubicBezTo>
                    <a:cubicBezTo>
                      <a:pt x="0" y="1037"/>
                      <a:pt x="333" y="1455"/>
                      <a:pt x="898" y="1455"/>
                    </a:cubicBezTo>
                    <a:cubicBezTo>
                      <a:pt x="1004" y="1455"/>
                      <a:pt x="1119" y="1440"/>
                      <a:pt x="1239" y="1408"/>
                    </a:cubicBezTo>
                    <a:cubicBezTo>
                      <a:pt x="2032" y="1179"/>
                      <a:pt x="2460" y="95"/>
                      <a:pt x="1554" y="9"/>
                    </a:cubicBezTo>
                    <a:cubicBezTo>
                      <a:pt x="1523" y="6"/>
                      <a:pt x="1478" y="0"/>
                      <a:pt x="143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9046002" y="2221724"/>
                <a:ext cx="39382" cy="28912"/>
              </a:xfrm>
              <a:custGeom>
                <a:avLst/>
                <a:gdLst/>
                <a:ahLst/>
                <a:cxnLst/>
                <a:rect l="l" t="t" r="r" b="b"/>
                <a:pathLst>
                  <a:path w="1245" h="914" extrusionOk="0">
                    <a:moveTo>
                      <a:pt x="375" y="0"/>
                    </a:moveTo>
                    <a:cubicBezTo>
                      <a:pt x="308" y="0"/>
                      <a:pt x="265" y="27"/>
                      <a:pt x="267" y="89"/>
                    </a:cubicBezTo>
                    <a:cubicBezTo>
                      <a:pt x="1" y="213"/>
                      <a:pt x="387" y="839"/>
                      <a:pt x="731" y="905"/>
                    </a:cubicBezTo>
                    <a:cubicBezTo>
                      <a:pt x="761" y="911"/>
                      <a:pt x="793" y="914"/>
                      <a:pt x="827" y="914"/>
                    </a:cubicBezTo>
                    <a:cubicBezTo>
                      <a:pt x="986" y="914"/>
                      <a:pt x="1168" y="847"/>
                      <a:pt x="1198" y="692"/>
                    </a:cubicBezTo>
                    <a:cubicBezTo>
                      <a:pt x="1244" y="377"/>
                      <a:pt x="631" y="0"/>
                      <a:pt x="37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8959013" y="2245607"/>
                <a:ext cx="17714" cy="17714"/>
              </a:xfrm>
              <a:custGeom>
                <a:avLst/>
                <a:gdLst/>
                <a:ahLst/>
                <a:cxnLst/>
                <a:rect l="l" t="t" r="r" b="b"/>
                <a:pathLst>
                  <a:path w="560" h="560" extrusionOk="0">
                    <a:moveTo>
                      <a:pt x="279" y="1"/>
                    </a:moveTo>
                    <a:cubicBezTo>
                      <a:pt x="177" y="1"/>
                      <a:pt x="52" y="41"/>
                      <a:pt x="73" y="111"/>
                    </a:cubicBezTo>
                    <a:cubicBezTo>
                      <a:pt x="37" y="210"/>
                      <a:pt x="0" y="219"/>
                      <a:pt x="3" y="342"/>
                    </a:cubicBezTo>
                    <a:cubicBezTo>
                      <a:pt x="2" y="458"/>
                      <a:pt x="81" y="560"/>
                      <a:pt x="195" y="560"/>
                    </a:cubicBezTo>
                    <a:cubicBezTo>
                      <a:pt x="263" y="560"/>
                      <a:pt x="342" y="524"/>
                      <a:pt x="425" y="435"/>
                    </a:cubicBezTo>
                    <a:cubicBezTo>
                      <a:pt x="560" y="289"/>
                      <a:pt x="540" y="76"/>
                      <a:pt x="362" y="13"/>
                    </a:cubicBezTo>
                    <a:cubicBezTo>
                      <a:pt x="340" y="4"/>
                      <a:pt x="311" y="1"/>
                      <a:pt x="27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9033096" y="2249118"/>
                <a:ext cx="31285" cy="18537"/>
              </a:xfrm>
              <a:custGeom>
                <a:avLst/>
                <a:gdLst/>
                <a:ahLst/>
                <a:cxnLst/>
                <a:rect l="l" t="t" r="r" b="b"/>
                <a:pathLst>
                  <a:path w="989" h="586" extrusionOk="0">
                    <a:moveTo>
                      <a:pt x="398" y="0"/>
                    </a:moveTo>
                    <a:cubicBezTo>
                      <a:pt x="309" y="0"/>
                      <a:pt x="246" y="28"/>
                      <a:pt x="247" y="93"/>
                    </a:cubicBezTo>
                    <a:cubicBezTo>
                      <a:pt x="0" y="229"/>
                      <a:pt x="323" y="586"/>
                      <a:pt x="650" y="586"/>
                    </a:cubicBezTo>
                    <a:cubicBezTo>
                      <a:pt x="732" y="586"/>
                      <a:pt x="816" y="563"/>
                      <a:pt x="890" y="507"/>
                    </a:cubicBezTo>
                    <a:cubicBezTo>
                      <a:pt x="959" y="460"/>
                      <a:pt x="989" y="394"/>
                      <a:pt x="970" y="304"/>
                    </a:cubicBezTo>
                    <a:cubicBezTo>
                      <a:pt x="942" y="143"/>
                      <a:pt x="602" y="0"/>
                      <a:pt x="39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8727779" y="2250763"/>
                <a:ext cx="29513" cy="16734"/>
              </a:xfrm>
              <a:custGeom>
                <a:avLst/>
                <a:gdLst/>
                <a:ahLst/>
                <a:cxnLst/>
                <a:rect l="l" t="t" r="r" b="b"/>
                <a:pathLst>
                  <a:path w="933" h="529" extrusionOk="0">
                    <a:moveTo>
                      <a:pt x="788" y="0"/>
                    </a:moveTo>
                    <a:cubicBezTo>
                      <a:pt x="712" y="0"/>
                      <a:pt x="474" y="74"/>
                      <a:pt x="423" y="92"/>
                    </a:cubicBezTo>
                    <a:cubicBezTo>
                      <a:pt x="0" y="229"/>
                      <a:pt x="46" y="492"/>
                      <a:pt x="219" y="527"/>
                    </a:cubicBezTo>
                    <a:cubicBezTo>
                      <a:pt x="226" y="528"/>
                      <a:pt x="232" y="528"/>
                      <a:pt x="238" y="528"/>
                    </a:cubicBezTo>
                    <a:cubicBezTo>
                      <a:pt x="317" y="528"/>
                      <a:pt x="428" y="453"/>
                      <a:pt x="487" y="412"/>
                    </a:cubicBezTo>
                    <a:cubicBezTo>
                      <a:pt x="612" y="321"/>
                      <a:pt x="671" y="286"/>
                      <a:pt x="814" y="250"/>
                    </a:cubicBezTo>
                    <a:cubicBezTo>
                      <a:pt x="931" y="220"/>
                      <a:pt x="933" y="27"/>
                      <a:pt x="799" y="1"/>
                    </a:cubicBezTo>
                    <a:cubicBezTo>
                      <a:pt x="796" y="1"/>
                      <a:pt x="792" y="0"/>
                      <a:pt x="7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8727558" y="2398044"/>
                <a:ext cx="33530" cy="53680"/>
              </a:xfrm>
              <a:custGeom>
                <a:avLst/>
                <a:gdLst/>
                <a:ahLst/>
                <a:cxnLst/>
                <a:rect l="l" t="t" r="r" b="b"/>
                <a:pathLst>
                  <a:path w="1060" h="1697" extrusionOk="0">
                    <a:moveTo>
                      <a:pt x="663" y="799"/>
                    </a:moveTo>
                    <a:lnTo>
                      <a:pt x="663" y="799"/>
                    </a:lnTo>
                    <a:cubicBezTo>
                      <a:pt x="659" y="813"/>
                      <a:pt x="654" y="827"/>
                      <a:pt x="649" y="841"/>
                    </a:cubicBezTo>
                    <a:lnTo>
                      <a:pt x="649" y="841"/>
                    </a:lnTo>
                    <a:cubicBezTo>
                      <a:pt x="651" y="835"/>
                      <a:pt x="656" y="821"/>
                      <a:pt x="663" y="799"/>
                    </a:cubicBezTo>
                    <a:close/>
                    <a:moveTo>
                      <a:pt x="920" y="0"/>
                    </a:moveTo>
                    <a:cubicBezTo>
                      <a:pt x="895" y="0"/>
                      <a:pt x="870" y="11"/>
                      <a:pt x="852" y="32"/>
                    </a:cubicBezTo>
                    <a:cubicBezTo>
                      <a:pt x="640" y="268"/>
                      <a:pt x="501" y="384"/>
                      <a:pt x="317" y="683"/>
                    </a:cubicBezTo>
                    <a:cubicBezTo>
                      <a:pt x="224" y="835"/>
                      <a:pt x="126" y="1073"/>
                      <a:pt x="93" y="1285"/>
                    </a:cubicBezTo>
                    <a:cubicBezTo>
                      <a:pt x="65" y="1464"/>
                      <a:pt x="0" y="1657"/>
                      <a:pt x="189" y="1693"/>
                    </a:cubicBezTo>
                    <a:cubicBezTo>
                      <a:pt x="201" y="1695"/>
                      <a:pt x="213" y="1696"/>
                      <a:pt x="225" y="1696"/>
                    </a:cubicBezTo>
                    <a:cubicBezTo>
                      <a:pt x="293" y="1696"/>
                      <a:pt x="353" y="1655"/>
                      <a:pt x="384" y="1560"/>
                    </a:cubicBezTo>
                    <a:cubicBezTo>
                      <a:pt x="403" y="1505"/>
                      <a:pt x="408" y="1487"/>
                      <a:pt x="458" y="1374"/>
                    </a:cubicBezTo>
                    <a:cubicBezTo>
                      <a:pt x="519" y="1239"/>
                      <a:pt x="597" y="998"/>
                      <a:pt x="649" y="841"/>
                    </a:cubicBezTo>
                    <a:lnTo>
                      <a:pt x="649" y="841"/>
                    </a:lnTo>
                    <a:cubicBezTo>
                      <a:pt x="648" y="845"/>
                      <a:pt x="647" y="846"/>
                      <a:pt x="647" y="846"/>
                    </a:cubicBezTo>
                    <a:cubicBezTo>
                      <a:pt x="646" y="846"/>
                      <a:pt x="770" y="468"/>
                      <a:pt x="902" y="252"/>
                    </a:cubicBezTo>
                    <a:cubicBezTo>
                      <a:pt x="964" y="164"/>
                      <a:pt x="1060" y="92"/>
                      <a:pt x="977" y="22"/>
                    </a:cubicBezTo>
                    <a:cubicBezTo>
                      <a:pt x="961" y="8"/>
                      <a:pt x="940" y="0"/>
                      <a:pt x="9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8724648" y="2474594"/>
                <a:ext cx="12526" cy="28438"/>
              </a:xfrm>
              <a:custGeom>
                <a:avLst/>
                <a:gdLst/>
                <a:ahLst/>
                <a:cxnLst/>
                <a:rect l="l" t="t" r="r" b="b"/>
                <a:pathLst>
                  <a:path w="396" h="899" extrusionOk="0">
                    <a:moveTo>
                      <a:pt x="121" y="0"/>
                    </a:moveTo>
                    <a:cubicBezTo>
                      <a:pt x="49" y="6"/>
                      <a:pt x="2" y="68"/>
                      <a:pt x="3" y="138"/>
                    </a:cubicBezTo>
                    <a:cubicBezTo>
                      <a:pt x="6" y="242"/>
                      <a:pt x="3" y="348"/>
                      <a:pt x="2" y="454"/>
                    </a:cubicBezTo>
                    <a:cubicBezTo>
                      <a:pt x="1" y="506"/>
                      <a:pt x="2" y="559"/>
                      <a:pt x="8" y="612"/>
                    </a:cubicBezTo>
                    <a:cubicBezTo>
                      <a:pt x="12" y="669"/>
                      <a:pt x="28" y="725"/>
                      <a:pt x="44" y="779"/>
                    </a:cubicBezTo>
                    <a:cubicBezTo>
                      <a:pt x="65" y="853"/>
                      <a:pt x="142" y="898"/>
                      <a:pt x="217" y="898"/>
                    </a:cubicBezTo>
                    <a:cubicBezTo>
                      <a:pt x="236" y="898"/>
                      <a:pt x="255" y="896"/>
                      <a:pt x="273" y="889"/>
                    </a:cubicBezTo>
                    <a:cubicBezTo>
                      <a:pt x="316" y="875"/>
                      <a:pt x="353" y="842"/>
                      <a:pt x="373" y="799"/>
                    </a:cubicBezTo>
                    <a:cubicBezTo>
                      <a:pt x="396" y="752"/>
                      <a:pt x="394" y="708"/>
                      <a:pt x="381" y="660"/>
                    </a:cubicBezTo>
                    <a:cubicBezTo>
                      <a:pt x="353" y="537"/>
                      <a:pt x="307" y="420"/>
                      <a:pt x="276" y="298"/>
                    </a:cubicBezTo>
                    <a:cubicBezTo>
                      <a:pt x="265" y="239"/>
                      <a:pt x="260" y="178"/>
                      <a:pt x="257" y="118"/>
                    </a:cubicBezTo>
                    <a:cubicBezTo>
                      <a:pt x="254" y="60"/>
                      <a:pt x="207" y="13"/>
                      <a:pt x="152" y="3"/>
                    </a:cubicBezTo>
                    <a:cubicBezTo>
                      <a:pt x="142" y="0"/>
                      <a:pt x="131" y="0"/>
                      <a:pt x="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812112" y="2306436"/>
                <a:ext cx="15152" cy="25812"/>
              </a:xfrm>
              <a:custGeom>
                <a:avLst/>
                <a:gdLst/>
                <a:ahLst/>
                <a:cxnLst/>
                <a:rect l="l" t="t" r="r" b="b"/>
                <a:pathLst>
                  <a:path w="479" h="816" extrusionOk="0">
                    <a:moveTo>
                      <a:pt x="314" y="0"/>
                    </a:moveTo>
                    <a:cubicBezTo>
                      <a:pt x="156" y="0"/>
                      <a:pt x="1" y="414"/>
                      <a:pt x="22" y="703"/>
                    </a:cubicBezTo>
                    <a:cubicBezTo>
                      <a:pt x="28" y="777"/>
                      <a:pt x="85" y="815"/>
                      <a:pt x="143" y="815"/>
                    </a:cubicBezTo>
                    <a:cubicBezTo>
                      <a:pt x="206" y="815"/>
                      <a:pt x="268" y="772"/>
                      <a:pt x="267" y="683"/>
                    </a:cubicBezTo>
                    <a:cubicBezTo>
                      <a:pt x="265" y="567"/>
                      <a:pt x="285" y="451"/>
                      <a:pt x="317" y="345"/>
                    </a:cubicBezTo>
                    <a:cubicBezTo>
                      <a:pt x="380" y="177"/>
                      <a:pt x="479" y="110"/>
                      <a:pt x="384" y="30"/>
                    </a:cubicBezTo>
                    <a:cubicBezTo>
                      <a:pt x="361" y="9"/>
                      <a:pt x="338" y="0"/>
                      <a:pt x="31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8669101" y="2312320"/>
                <a:ext cx="35681" cy="35776"/>
              </a:xfrm>
              <a:custGeom>
                <a:avLst/>
                <a:gdLst/>
                <a:ahLst/>
                <a:cxnLst/>
                <a:rect l="l" t="t" r="r" b="b"/>
                <a:pathLst>
                  <a:path w="1128" h="1131" extrusionOk="0">
                    <a:moveTo>
                      <a:pt x="962" y="0"/>
                    </a:moveTo>
                    <a:cubicBezTo>
                      <a:pt x="837" y="0"/>
                      <a:pt x="383" y="251"/>
                      <a:pt x="154" y="630"/>
                    </a:cubicBezTo>
                    <a:cubicBezTo>
                      <a:pt x="96" y="726"/>
                      <a:pt x="61" y="836"/>
                      <a:pt x="31" y="945"/>
                    </a:cubicBezTo>
                    <a:cubicBezTo>
                      <a:pt x="0" y="1054"/>
                      <a:pt x="100" y="1130"/>
                      <a:pt x="194" y="1130"/>
                    </a:cubicBezTo>
                    <a:cubicBezTo>
                      <a:pt x="248" y="1130"/>
                      <a:pt x="301" y="1104"/>
                      <a:pt x="325" y="1044"/>
                    </a:cubicBezTo>
                    <a:cubicBezTo>
                      <a:pt x="412" y="823"/>
                      <a:pt x="552" y="583"/>
                      <a:pt x="739" y="411"/>
                    </a:cubicBezTo>
                    <a:cubicBezTo>
                      <a:pt x="817" y="349"/>
                      <a:pt x="900" y="292"/>
                      <a:pt x="996" y="252"/>
                    </a:cubicBezTo>
                    <a:cubicBezTo>
                      <a:pt x="1128" y="195"/>
                      <a:pt x="1099" y="27"/>
                      <a:pt x="975" y="1"/>
                    </a:cubicBezTo>
                    <a:cubicBezTo>
                      <a:pt x="971" y="1"/>
                      <a:pt x="967" y="0"/>
                      <a:pt x="9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8621652" y="2292201"/>
                <a:ext cx="22681" cy="23503"/>
              </a:xfrm>
              <a:custGeom>
                <a:avLst/>
                <a:gdLst/>
                <a:ahLst/>
                <a:cxnLst/>
                <a:rect l="l" t="t" r="r" b="b"/>
                <a:pathLst>
                  <a:path w="717" h="743" extrusionOk="0">
                    <a:moveTo>
                      <a:pt x="560" y="1"/>
                    </a:moveTo>
                    <a:cubicBezTo>
                      <a:pt x="533" y="1"/>
                      <a:pt x="503" y="12"/>
                      <a:pt x="474" y="39"/>
                    </a:cubicBezTo>
                    <a:cubicBezTo>
                      <a:pt x="194" y="306"/>
                      <a:pt x="141" y="388"/>
                      <a:pt x="59" y="536"/>
                    </a:cubicBezTo>
                    <a:cubicBezTo>
                      <a:pt x="0" y="642"/>
                      <a:pt x="92" y="743"/>
                      <a:pt x="190" y="743"/>
                    </a:cubicBezTo>
                    <a:cubicBezTo>
                      <a:pt x="236" y="743"/>
                      <a:pt x="284" y="720"/>
                      <a:pt x="317" y="663"/>
                    </a:cubicBezTo>
                    <a:cubicBezTo>
                      <a:pt x="460" y="414"/>
                      <a:pt x="509" y="319"/>
                      <a:pt x="645" y="186"/>
                    </a:cubicBezTo>
                    <a:cubicBezTo>
                      <a:pt x="717" y="114"/>
                      <a:pt x="649" y="1"/>
                      <a:pt x="56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8638449" y="2388934"/>
                <a:ext cx="13317" cy="19675"/>
              </a:xfrm>
              <a:custGeom>
                <a:avLst/>
                <a:gdLst/>
                <a:ahLst/>
                <a:cxnLst/>
                <a:rect l="l" t="t" r="r" b="b"/>
                <a:pathLst>
                  <a:path w="421" h="622" extrusionOk="0">
                    <a:moveTo>
                      <a:pt x="259" y="1"/>
                    </a:moveTo>
                    <a:cubicBezTo>
                      <a:pt x="217" y="1"/>
                      <a:pt x="176" y="23"/>
                      <a:pt x="157" y="62"/>
                    </a:cubicBezTo>
                    <a:cubicBezTo>
                      <a:pt x="44" y="304"/>
                      <a:pt x="28" y="377"/>
                      <a:pt x="12" y="483"/>
                    </a:cubicBezTo>
                    <a:cubicBezTo>
                      <a:pt x="0" y="564"/>
                      <a:pt x="61" y="622"/>
                      <a:pt x="127" y="622"/>
                    </a:cubicBezTo>
                    <a:cubicBezTo>
                      <a:pt x="149" y="622"/>
                      <a:pt x="172" y="615"/>
                      <a:pt x="193" y="601"/>
                    </a:cubicBezTo>
                    <a:cubicBezTo>
                      <a:pt x="220" y="583"/>
                      <a:pt x="234" y="558"/>
                      <a:pt x="241" y="525"/>
                    </a:cubicBezTo>
                    <a:cubicBezTo>
                      <a:pt x="264" y="443"/>
                      <a:pt x="286" y="359"/>
                      <a:pt x="311" y="277"/>
                    </a:cubicBezTo>
                    <a:cubicBezTo>
                      <a:pt x="350" y="164"/>
                      <a:pt x="420" y="68"/>
                      <a:pt x="307" y="12"/>
                    </a:cubicBezTo>
                    <a:cubicBezTo>
                      <a:pt x="292" y="4"/>
                      <a:pt x="275" y="1"/>
                      <a:pt x="2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8634369" y="2428000"/>
                <a:ext cx="18537" cy="45835"/>
              </a:xfrm>
              <a:custGeom>
                <a:avLst/>
                <a:gdLst/>
                <a:ahLst/>
                <a:cxnLst/>
                <a:rect l="l" t="t" r="r" b="b"/>
                <a:pathLst>
                  <a:path w="586" h="1449" extrusionOk="0">
                    <a:moveTo>
                      <a:pt x="265" y="0"/>
                    </a:moveTo>
                    <a:cubicBezTo>
                      <a:pt x="210" y="0"/>
                      <a:pt x="154" y="33"/>
                      <a:pt x="128" y="114"/>
                    </a:cubicBezTo>
                    <a:cubicBezTo>
                      <a:pt x="1" y="494"/>
                      <a:pt x="68" y="959"/>
                      <a:pt x="229" y="1327"/>
                    </a:cubicBezTo>
                    <a:cubicBezTo>
                      <a:pt x="263" y="1409"/>
                      <a:pt x="331" y="1448"/>
                      <a:pt x="398" y="1448"/>
                    </a:cubicBezTo>
                    <a:cubicBezTo>
                      <a:pt x="448" y="1448"/>
                      <a:pt x="498" y="1427"/>
                      <a:pt x="534" y="1386"/>
                    </a:cubicBezTo>
                    <a:cubicBezTo>
                      <a:pt x="562" y="1353"/>
                      <a:pt x="585" y="1299"/>
                      <a:pt x="578" y="1254"/>
                    </a:cubicBezTo>
                    <a:cubicBezTo>
                      <a:pt x="483" y="757"/>
                      <a:pt x="277" y="538"/>
                      <a:pt x="400" y="166"/>
                    </a:cubicBezTo>
                    <a:cubicBezTo>
                      <a:pt x="430" y="75"/>
                      <a:pt x="349" y="0"/>
                      <a:pt x="26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8657840" y="2430340"/>
                <a:ext cx="6137" cy="13159"/>
              </a:xfrm>
              <a:custGeom>
                <a:avLst/>
                <a:gdLst/>
                <a:ahLst/>
                <a:cxnLst/>
                <a:rect l="l" t="t" r="r" b="b"/>
                <a:pathLst>
                  <a:path w="194" h="416" extrusionOk="0">
                    <a:moveTo>
                      <a:pt x="75" y="1"/>
                    </a:moveTo>
                    <a:cubicBezTo>
                      <a:pt x="36" y="1"/>
                      <a:pt x="3" y="37"/>
                      <a:pt x="8" y="73"/>
                    </a:cubicBezTo>
                    <a:cubicBezTo>
                      <a:pt x="30" y="266"/>
                      <a:pt x="1" y="416"/>
                      <a:pt x="107" y="416"/>
                    </a:cubicBezTo>
                    <a:cubicBezTo>
                      <a:pt x="110" y="416"/>
                      <a:pt x="112" y="416"/>
                      <a:pt x="115" y="416"/>
                    </a:cubicBezTo>
                    <a:cubicBezTo>
                      <a:pt x="155" y="413"/>
                      <a:pt x="194" y="373"/>
                      <a:pt x="187" y="331"/>
                    </a:cubicBezTo>
                    <a:cubicBezTo>
                      <a:pt x="175" y="241"/>
                      <a:pt x="154" y="152"/>
                      <a:pt x="142" y="63"/>
                    </a:cubicBezTo>
                    <a:cubicBezTo>
                      <a:pt x="137" y="33"/>
                      <a:pt x="117" y="7"/>
                      <a:pt x="86" y="2"/>
                    </a:cubicBezTo>
                    <a:cubicBezTo>
                      <a:pt x="83" y="1"/>
                      <a:pt x="79" y="1"/>
                      <a:pt x="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8743722" y="2443816"/>
                <a:ext cx="17461" cy="28216"/>
              </a:xfrm>
              <a:custGeom>
                <a:avLst/>
                <a:gdLst/>
                <a:ahLst/>
                <a:cxnLst/>
                <a:rect l="l" t="t" r="r" b="b"/>
                <a:pathLst>
                  <a:path w="552" h="892" extrusionOk="0">
                    <a:moveTo>
                      <a:pt x="409" y="0"/>
                    </a:moveTo>
                    <a:cubicBezTo>
                      <a:pt x="370" y="0"/>
                      <a:pt x="333" y="20"/>
                      <a:pt x="305" y="65"/>
                    </a:cubicBezTo>
                    <a:cubicBezTo>
                      <a:pt x="242" y="163"/>
                      <a:pt x="145" y="299"/>
                      <a:pt x="102" y="369"/>
                    </a:cubicBezTo>
                    <a:cubicBezTo>
                      <a:pt x="45" y="466"/>
                      <a:pt x="13" y="581"/>
                      <a:pt x="5" y="693"/>
                    </a:cubicBezTo>
                    <a:cubicBezTo>
                      <a:pt x="0" y="740"/>
                      <a:pt x="2" y="778"/>
                      <a:pt x="29" y="819"/>
                    </a:cubicBezTo>
                    <a:cubicBezTo>
                      <a:pt x="55" y="854"/>
                      <a:pt x="92" y="879"/>
                      <a:pt x="135" y="889"/>
                    </a:cubicBezTo>
                    <a:cubicBezTo>
                      <a:pt x="146" y="891"/>
                      <a:pt x="156" y="892"/>
                      <a:pt x="166" y="892"/>
                    </a:cubicBezTo>
                    <a:cubicBezTo>
                      <a:pt x="245" y="892"/>
                      <a:pt x="312" y="835"/>
                      <a:pt x="330" y="756"/>
                    </a:cubicBezTo>
                    <a:cubicBezTo>
                      <a:pt x="346" y="681"/>
                      <a:pt x="364" y="605"/>
                      <a:pt x="380" y="532"/>
                    </a:cubicBezTo>
                    <a:cubicBezTo>
                      <a:pt x="394" y="469"/>
                      <a:pt x="409" y="405"/>
                      <a:pt x="429" y="345"/>
                    </a:cubicBezTo>
                    <a:cubicBezTo>
                      <a:pt x="451" y="283"/>
                      <a:pt x="479" y="226"/>
                      <a:pt x="514" y="169"/>
                    </a:cubicBezTo>
                    <a:cubicBezTo>
                      <a:pt x="552" y="111"/>
                      <a:pt x="510" y="18"/>
                      <a:pt x="431" y="2"/>
                    </a:cubicBezTo>
                    <a:cubicBezTo>
                      <a:pt x="424" y="1"/>
                      <a:pt x="416" y="0"/>
                      <a:pt x="4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8779499" y="2370618"/>
                <a:ext cx="19960" cy="15247"/>
              </a:xfrm>
              <a:custGeom>
                <a:avLst/>
                <a:gdLst/>
                <a:ahLst/>
                <a:cxnLst/>
                <a:rect l="l" t="t" r="r" b="b"/>
                <a:pathLst>
                  <a:path w="631" h="482" extrusionOk="0">
                    <a:moveTo>
                      <a:pt x="480" y="1"/>
                    </a:moveTo>
                    <a:cubicBezTo>
                      <a:pt x="454" y="1"/>
                      <a:pt x="428" y="8"/>
                      <a:pt x="406" y="24"/>
                    </a:cubicBezTo>
                    <a:cubicBezTo>
                      <a:pt x="230" y="140"/>
                      <a:pt x="1" y="307"/>
                      <a:pt x="158" y="446"/>
                    </a:cubicBezTo>
                    <a:cubicBezTo>
                      <a:pt x="185" y="470"/>
                      <a:pt x="220" y="482"/>
                      <a:pt x="255" y="482"/>
                    </a:cubicBezTo>
                    <a:cubicBezTo>
                      <a:pt x="297" y="482"/>
                      <a:pt x="338" y="465"/>
                      <a:pt x="366" y="432"/>
                    </a:cubicBezTo>
                    <a:cubicBezTo>
                      <a:pt x="409" y="382"/>
                      <a:pt x="450" y="329"/>
                      <a:pt x="499" y="283"/>
                    </a:cubicBezTo>
                    <a:cubicBezTo>
                      <a:pt x="516" y="269"/>
                      <a:pt x="536" y="255"/>
                      <a:pt x="553" y="240"/>
                    </a:cubicBezTo>
                    <a:cubicBezTo>
                      <a:pt x="613" y="199"/>
                      <a:pt x="631" y="118"/>
                      <a:pt x="589" y="57"/>
                    </a:cubicBezTo>
                    <a:cubicBezTo>
                      <a:pt x="564" y="21"/>
                      <a:pt x="522" y="1"/>
                      <a:pt x="48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8568162" y="2373560"/>
                <a:ext cx="16164" cy="35618"/>
              </a:xfrm>
              <a:custGeom>
                <a:avLst/>
                <a:gdLst/>
                <a:ahLst/>
                <a:cxnLst/>
                <a:rect l="l" t="t" r="r" b="b"/>
                <a:pathLst>
                  <a:path w="511" h="1126" extrusionOk="0">
                    <a:moveTo>
                      <a:pt x="382" y="0"/>
                    </a:moveTo>
                    <a:cubicBezTo>
                      <a:pt x="342" y="0"/>
                      <a:pt x="301" y="24"/>
                      <a:pt x="283" y="61"/>
                    </a:cubicBezTo>
                    <a:cubicBezTo>
                      <a:pt x="210" y="207"/>
                      <a:pt x="139" y="358"/>
                      <a:pt x="88" y="515"/>
                    </a:cubicBezTo>
                    <a:cubicBezTo>
                      <a:pt x="18" y="733"/>
                      <a:pt x="9" y="829"/>
                      <a:pt x="0" y="1005"/>
                    </a:cubicBezTo>
                    <a:cubicBezTo>
                      <a:pt x="6" y="1064"/>
                      <a:pt x="49" y="1112"/>
                      <a:pt x="106" y="1124"/>
                    </a:cubicBezTo>
                    <a:cubicBezTo>
                      <a:pt x="113" y="1125"/>
                      <a:pt x="120" y="1125"/>
                      <a:pt x="127" y="1125"/>
                    </a:cubicBezTo>
                    <a:cubicBezTo>
                      <a:pt x="189" y="1125"/>
                      <a:pt x="252" y="1081"/>
                      <a:pt x="261" y="1019"/>
                    </a:cubicBezTo>
                    <a:cubicBezTo>
                      <a:pt x="278" y="899"/>
                      <a:pt x="300" y="779"/>
                      <a:pt x="323" y="661"/>
                    </a:cubicBezTo>
                    <a:cubicBezTo>
                      <a:pt x="374" y="398"/>
                      <a:pt x="424" y="275"/>
                      <a:pt x="480" y="157"/>
                    </a:cubicBezTo>
                    <a:cubicBezTo>
                      <a:pt x="510" y="93"/>
                      <a:pt x="473" y="14"/>
                      <a:pt x="403" y="3"/>
                    </a:cubicBezTo>
                    <a:cubicBezTo>
                      <a:pt x="396" y="1"/>
                      <a:pt x="389" y="0"/>
                      <a:pt x="3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8569933" y="2423919"/>
                <a:ext cx="6358" cy="13317"/>
              </a:xfrm>
              <a:custGeom>
                <a:avLst/>
                <a:gdLst/>
                <a:ahLst/>
                <a:cxnLst/>
                <a:rect l="l" t="t" r="r" b="b"/>
                <a:pathLst>
                  <a:path w="201" h="421" extrusionOk="0">
                    <a:moveTo>
                      <a:pt x="64" y="0"/>
                    </a:moveTo>
                    <a:cubicBezTo>
                      <a:pt x="49" y="0"/>
                      <a:pt x="33" y="6"/>
                      <a:pt x="23" y="19"/>
                    </a:cubicBezTo>
                    <a:cubicBezTo>
                      <a:pt x="0" y="46"/>
                      <a:pt x="9" y="183"/>
                      <a:pt x="10" y="222"/>
                    </a:cubicBezTo>
                    <a:cubicBezTo>
                      <a:pt x="14" y="315"/>
                      <a:pt x="30" y="421"/>
                      <a:pt x="103" y="421"/>
                    </a:cubicBezTo>
                    <a:cubicBezTo>
                      <a:pt x="112" y="421"/>
                      <a:pt x="122" y="419"/>
                      <a:pt x="133" y="415"/>
                    </a:cubicBezTo>
                    <a:cubicBezTo>
                      <a:pt x="174" y="401"/>
                      <a:pt x="201" y="352"/>
                      <a:pt x="184" y="312"/>
                    </a:cubicBezTo>
                    <a:cubicBezTo>
                      <a:pt x="158" y="248"/>
                      <a:pt x="126" y="180"/>
                      <a:pt x="125" y="116"/>
                    </a:cubicBezTo>
                    <a:cubicBezTo>
                      <a:pt x="119" y="57"/>
                      <a:pt x="136" y="11"/>
                      <a:pt x="76" y="1"/>
                    </a:cubicBezTo>
                    <a:cubicBezTo>
                      <a:pt x="72" y="0"/>
                      <a:pt x="68" y="0"/>
                      <a:pt x="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8570692" y="2482281"/>
                <a:ext cx="13792" cy="35650"/>
              </a:xfrm>
              <a:custGeom>
                <a:avLst/>
                <a:gdLst/>
                <a:ahLst/>
                <a:cxnLst/>
                <a:rect l="l" t="t" r="r" b="b"/>
                <a:pathLst>
                  <a:path w="436" h="1127" extrusionOk="0">
                    <a:moveTo>
                      <a:pt x="336" y="0"/>
                    </a:moveTo>
                    <a:cubicBezTo>
                      <a:pt x="310" y="0"/>
                      <a:pt x="284" y="13"/>
                      <a:pt x="271" y="42"/>
                    </a:cubicBezTo>
                    <a:cubicBezTo>
                      <a:pt x="115" y="404"/>
                      <a:pt x="1" y="684"/>
                      <a:pt x="108" y="1034"/>
                    </a:cubicBezTo>
                    <a:cubicBezTo>
                      <a:pt x="127" y="1097"/>
                      <a:pt x="179" y="1126"/>
                      <a:pt x="232" y="1126"/>
                    </a:cubicBezTo>
                    <a:cubicBezTo>
                      <a:pt x="312" y="1126"/>
                      <a:pt x="395" y="1059"/>
                      <a:pt x="364" y="943"/>
                    </a:cubicBezTo>
                    <a:cubicBezTo>
                      <a:pt x="294" y="685"/>
                      <a:pt x="301" y="376"/>
                      <a:pt x="407" y="111"/>
                    </a:cubicBezTo>
                    <a:cubicBezTo>
                      <a:pt x="435" y="45"/>
                      <a:pt x="385" y="0"/>
                      <a:pt x="33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8579581" y="2532703"/>
                <a:ext cx="13412" cy="17082"/>
              </a:xfrm>
              <a:custGeom>
                <a:avLst/>
                <a:gdLst/>
                <a:ahLst/>
                <a:cxnLst/>
                <a:rect l="l" t="t" r="r" b="b"/>
                <a:pathLst>
                  <a:path w="424" h="540" extrusionOk="0">
                    <a:moveTo>
                      <a:pt x="120" y="0"/>
                    </a:moveTo>
                    <a:cubicBezTo>
                      <a:pt x="108" y="0"/>
                      <a:pt x="96" y="2"/>
                      <a:pt x="85" y="6"/>
                    </a:cubicBezTo>
                    <a:cubicBezTo>
                      <a:pt x="32" y="26"/>
                      <a:pt x="0" y="76"/>
                      <a:pt x="17" y="151"/>
                    </a:cubicBezTo>
                    <a:cubicBezTo>
                      <a:pt x="43" y="264"/>
                      <a:pt x="133" y="516"/>
                      <a:pt x="247" y="537"/>
                    </a:cubicBezTo>
                    <a:cubicBezTo>
                      <a:pt x="254" y="539"/>
                      <a:pt x="262" y="539"/>
                      <a:pt x="269" y="539"/>
                    </a:cubicBezTo>
                    <a:cubicBezTo>
                      <a:pt x="362" y="539"/>
                      <a:pt x="424" y="429"/>
                      <a:pt x="368" y="353"/>
                    </a:cubicBezTo>
                    <a:cubicBezTo>
                      <a:pt x="292" y="251"/>
                      <a:pt x="257" y="194"/>
                      <a:pt x="228" y="76"/>
                    </a:cubicBezTo>
                    <a:cubicBezTo>
                      <a:pt x="217" y="28"/>
                      <a:pt x="167" y="0"/>
                      <a:pt x="1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8655214" y="2519892"/>
                <a:ext cx="20118" cy="40806"/>
              </a:xfrm>
              <a:custGeom>
                <a:avLst/>
                <a:gdLst/>
                <a:ahLst/>
                <a:cxnLst/>
                <a:rect l="l" t="t" r="r" b="b"/>
                <a:pathLst>
                  <a:path w="636" h="1290" extrusionOk="0">
                    <a:moveTo>
                      <a:pt x="146" y="1"/>
                    </a:moveTo>
                    <a:cubicBezTo>
                      <a:pt x="28" y="1"/>
                      <a:pt x="17" y="240"/>
                      <a:pt x="13" y="371"/>
                    </a:cubicBezTo>
                    <a:cubicBezTo>
                      <a:pt x="1" y="783"/>
                      <a:pt x="321" y="1264"/>
                      <a:pt x="437" y="1287"/>
                    </a:cubicBezTo>
                    <a:cubicBezTo>
                      <a:pt x="446" y="1289"/>
                      <a:pt x="455" y="1290"/>
                      <a:pt x="463" y="1290"/>
                    </a:cubicBezTo>
                    <a:cubicBezTo>
                      <a:pt x="565" y="1290"/>
                      <a:pt x="635" y="1178"/>
                      <a:pt x="573" y="1083"/>
                    </a:cubicBezTo>
                    <a:cubicBezTo>
                      <a:pt x="515" y="985"/>
                      <a:pt x="337" y="705"/>
                      <a:pt x="294" y="622"/>
                    </a:cubicBezTo>
                    <a:cubicBezTo>
                      <a:pt x="235" y="497"/>
                      <a:pt x="211" y="392"/>
                      <a:pt x="214" y="262"/>
                    </a:cubicBezTo>
                    <a:cubicBezTo>
                      <a:pt x="225" y="140"/>
                      <a:pt x="285" y="26"/>
                      <a:pt x="165" y="3"/>
                    </a:cubicBezTo>
                    <a:cubicBezTo>
                      <a:pt x="158" y="2"/>
                      <a:pt x="152" y="1"/>
                      <a:pt x="1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8680299" y="2569397"/>
                <a:ext cx="7181" cy="6010"/>
              </a:xfrm>
              <a:custGeom>
                <a:avLst/>
                <a:gdLst/>
                <a:ahLst/>
                <a:cxnLst/>
                <a:rect l="l" t="t" r="r" b="b"/>
                <a:pathLst>
                  <a:path w="227" h="190" extrusionOk="0">
                    <a:moveTo>
                      <a:pt x="73" y="1"/>
                    </a:moveTo>
                    <a:cubicBezTo>
                      <a:pt x="24" y="1"/>
                      <a:pt x="0" y="64"/>
                      <a:pt x="37" y="95"/>
                    </a:cubicBezTo>
                    <a:cubicBezTo>
                      <a:pt x="79" y="133"/>
                      <a:pt x="129" y="189"/>
                      <a:pt x="171" y="189"/>
                    </a:cubicBezTo>
                    <a:cubicBezTo>
                      <a:pt x="184" y="189"/>
                      <a:pt x="196" y="184"/>
                      <a:pt x="207" y="172"/>
                    </a:cubicBezTo>
                    <a:cubicBezTo>
                      <a:pt x="227" y="150"/>
                      <a:pt x="224" y="115"/>
                      <a:pt x="203" y="97"/>
                    </a:cubicBezTo>
                    <a:cubicBezTo>
                      <a:pt x="187" y="82"/>
                      <a:pt x="105" y="7"/>
                      <a:pt x="84" y="2"/>
                    </a:cubicBezTo>
                    <a:cubicBezTo>
                      <a:pt x="80" y="1"/>
                      <a:pt x="77" y="1"/>
                      <a:pt x="7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8645219" y="2595652"/>
                <a:ext cx="32" cy="95"/>
              </a:xfrm>
              <a:custGeom>
                <a:avLst/>
                <a:gdLst/>
                <a:ahLst/>
                <a:cxnLst/>
                <a:rect l="l" t="t" r="r" b="b"/>
                <a:pathLst>
                  <a:path w="1" h="3" extrusionOk="0">
                    <a:moveTo>
                      <a:pt x="0" y="1"/>
                    </a:moveTo>
                    <a:lnTo>
                      <a:pt x="0" y="1"/>
                    </a:lnTo>
                    <a:cubicBezTo>
                      <a:pt x="0" y="2"/>
                      <a:pt x="0" y="2"/>
                      <a:pt x="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635476" y="2591065"/>
                <a:ext cx="25622" cy="48493"/>
              </a:xfrm>
              <a:custGeom>
                <a:avLst/>
                <a:gdLst/>
                <a:ahLst/>
                <a:cxnLst/>
                <a:rect l="l" t="t" r="r" b="b"/>
                <a:pathLst>
                  <a:path w="810" h="1533" extrusionOk="0">
                    <a:moveTo>
                      <a:pt x="224" y="0"/>
                    </a:moveTo>
                    <a:cubicBezTo>
                      <a:pt x="189" y="0"/>
                      <a:pt x="154" y="18"/>
                      <a:pt x="142" y="53"/>
                    </a:cubicBezTo>
                    <a:cubicBezTo>
                      <a:pt x="37" y="342"/>
                      <a:pt x="0" y="634"/>
                      <a:pt x="128" y="932"/>
                    </a:cubicBezTo>
                    <a:cubicBezTo>
                      <a:pt x="188" y="1071"/>
                      <a:pt x="268" y="1160"/>
                      <a:pt x="284" y="1177"/>
                    </a:cubicBezTo>
                    <a:lnTo>
                      <a:pt x="284" y="1177"/>
                    </a:lnTo>
                    <a:cubicBezTo>
                      <a:pt x="367" y="1291"/>
                      <a:pt x="459" y="1399"/>
                      <a:pt x="557" y="1500"/>
                    </a:cubicBezTo>
                    <a:cubicBezTo>
                      <a:pt x="580" y="1523"/>
                      <a:pt x="606" y="1533"/>
                      <a:pt x="633" y="1533"/>
                    </a:cubicBezTo>
                    <a:cubicBezTo>
                      <a:pt x="722" y="1533"/>
                      <a:pt x="809" y="1422"/>
                      <a:pt x="742" y="1337"/>
                    </a:cubicBezTo>
                    <a:cubicBezTo>
                      <a:pt x="515" y="1056"/>
                      <a:pt x="516" y="1034"/>
                      <a:pt x="459" y="919"/>
                    </a:cubicBezTo>
                    <a:lnTo>
                      <a:pt x="459" y="919"/>
                    </a:lnTo>
                    <a:cubicBezTo>
                      <a:pt x="459" y="920"/>
                      <a:pt x="460" y="920"/>
                      <a:pt x="460" y="920"/>
                    </a:cubicBezTo>
                    <a:cubicBezTo>
                      <a:pt x="460" y="920"/>
                      <a:pt x="459" y="919"/>
                      <a:pt x="459" y="919"/>
                    </a:cubicBezTo>
                    <a:lnTo>
                      <a:pt x="459" y="919"/>
                    </a:lnTo>
                    <a:cubicBezTo>
                      <a:pt x="459" y="919"/>
                      <a:pt x="459" y="919"/>
                      <a:pt x="459" y="919"/>
                    </a:cubicBezTo>
                    <a:lnTo>
                      <a:pt x="459" y="919"/>
                    </a:lnTo>
                    <a:cubicBezTo>
                      <a:pt x="459" y="919"/>
                      <a:pt x="459" y="919"/>
                      <a:pt x="459" y="919"/>
                    </a:cubicBezTo>
                    <a:lnTo>
                      <a:pt x="459" y="919"/>
                    </a:lnTo>
                    <a:cubicBezTo>
                      <a:pt x="459" y="919"/>
                      <a:pt x="459" y="919"/>
                      <a:pt x="459" y="919"/>
                    </a:cubicBezTo>
                    <a:lnTo>
                      <a:pt x="459" y="919"/>
                    </a:lnTo>
                    <a:cubicBezTo>
                      <a:pt x="459" y="918"/>
                      <a:pt x="459" y="918"/>
                      <a:pt x="458" y="917"/>
                    </a:cubicBezTo>
                    <a:lnTo>
                      <a:pt x="458" y="917"/>
                    </a:lnTo>
                    <a:cubicBezTo>
                      <a:pt x="458" y="917"/>
                      <a:pt x="458" y="917"/>
                      <a:pt x="458" y="917"/>
                    </a:cubicBezTo>
                    <a:lnTo>
                      <a:pt x="458" y="917"/>
                    </a:lnTo>
                    <a:cubicBezTo>
                      <a:pt x="392" y="787"/>
                      <a:pt x="324" y="653"/>
                      <a:pt x="288" y="506"/>
                    </a:cubicBezTo>
                    <a:cubicBezTo>
                      <a:pt x="267" y="388"/>
                      <a:pt x="269" y="262"/>
                      <a:pt x="308" y="146"/>
                    </a:cubicBezTo>
                    <a:cubicBezTo>
                      <a:pt x="317" y="116"/>
                      <a:pt x="328" y="96"/>
                      <a:pt x="315" y="63"/>
                    </a:cubicBezTo>
                    <a:cubicBezTo>
                      <a:pt x="301" y="20"/>
                      <a:pt x="262" y="0"/>
                      <a:pt x="22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8730531" y="2570346"/>
                <a:ext cx="17904" cy="38402"/>
              </a:xfrm>
              <a:custGeom>
                <a:avLst/>
                <a:gdLst/>
                <a:ahLst/>
                <a:cxnLst/>
                <a:rect l="l" t="t" r="r" b="b"/>
                <a:pathLst>
                  <a:path w="566" h="1214" extrusionOk="0">
                    <a:moveTo>
                      <a:pt x="391" y="0"/>
                    </a:moveTo>
                    <a:cubicBezTo>
                      <a:pt x="340" y="0"/>
                      <a:pt x="300" y="37"/>
                      <a:pt x="286" y="86"/>
                    </a:cubicBezTo>
                    <a:cubicBezTo>
                      <a:pt x="173" y="486"/>
                      <a:pt x="1" y="738"/>
                      <a:pt x="226" y="1140"/>
                    </a:cubicBezTo>
                    <a:cubicBezTo>
                      <a:pt x="255" y="1192"/>
                      <a:pt x="302" y="1214"/>
                      <a:pt x="349" y="1214"/>
                    </a:cubicBezTo>
                    <a:cubicBezTo>
                      <a:pt x="454" y="1214"/>
                      <a:pt x="565" y="1108"/>
                      <a:pt x="515" y="995"/>
                    </a:cubicBezTo>
                    <a:cubicBezTo>
                      <a:pt x="452" y="858"/>
                      <a:pt x="417" y="708"/>
                      <a:pt x="425" y="509"/>
                    </a:cubicBezTo>
                    <a:cubicBezTo>
                      <a:pt x="447" y="185"/>
                      <a:pt x="562" y="32"/>
                      <a:pt x="409" y="2"/>
                    </a:cubicBezTo>
                    <a:cubicBezTo>
                      <a:pt x="403" y="1"/>
                      <a:pt x="397" y="0"/>
                      <a:pt x="39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8746854" y="2651452"/>
                <a:ext cx="19581" cy="30968"/>
              </a:xfrm>
              <a:custGeom>
                <a:avLst/>
                <a:gdLst/>
                <a:ahLst/>
                <a:cxnLst/>
                <a:rect l="l" t="t" r="r" b="b"/>
                <a:pathLst>
                  <a:path w="619" h="979" extrusionOk="0">
                    <a:moveTo>
                      <a:pt x="66" y="1"/>
                    </a:moveTo>
                    <a:cubicBezTo>
                      <a:pt x="33" y="1"/>
                      <a:pt x="0" y="23"/>
                      <a:pt x="0" y="74"/>
                    </a:cubicBezTo>
                    <a:cubicBezTo>
                      <a:pt x="0" y="425"/>
                      <a:pt x="82" y="714"/>
                      <a:pt x="340" y="947"/>
                    </a:cubicBezTo>
                    <a:cubicBezTo>
                      <a:pt x="364" y="968"/>
                      <a:pt x="395" y="979"/>
                      <a:pt x="425" y="979"/>
                    </a:cubicBezTo>
                    <a:cubicBezTo>
                      <a:pt x="462" y="979"/>
                      <a:pt x="499" y="963"/>
                      <a:pt x="524" y="934"/>
                    </a:cubicBezTo>
                    <a:cubicBezTo>
                      <a:pt x="619" y="823"/>
                      <a:pt x="496" y="745"/>
                      <a:pt x="397" y="636"/>
                    </a:cubicBezTo>
                    <a:cubicBezTo>
                      <a:pt x="172" y="376"/>
                      <a:pt x="133" y="214"/>
                      <a:pt x="132" y="62"/>
                    </a:cubicBezTo>
                    <a:cubicBezTo>
                      <a:pt x="132" y="23"/>
                      <a:pt x="99" y="1"/>
                      <a:pt x="6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8832293" y="2534538"/>
                <a:ext cx="10660" cy="15184"/>
              </a:xfrm>
              <a:custGeom>
                <a:avLst/>
                <a:gdLst/>
                <a:ahLst/>
                <a:cxnLst/>
                <a:rect l="l" t="t" r="r" b="b"/>
                <a:pathLst>
                  <a:path w="337" h="480" extrusionOk="0">
                    <a:moveTo>
                      <a:pt x="181" y="1"/>
                    </a:moveTo>
                    <a:cubicBezTo>
                      <a:pt x="128" y="1"/>
                      <a:pt x="76" y="39"/>
                      <a:pt x="68" y="93"/>
                    </a:cubicBezTo>
                    <a:cubicBezTo>
                      <a:pt x="41" y="253"/>
                      <a:pt x="0" y="480"/>
                      <a:pt x="150" y="480"/>
                    </a:cubicBezTo>
                    <a:cubicBezTo>
                      <a:pt x="154" y="480"/>
                      <a:pt x="159" y="480"/>
                      <a:pt x="163" y="479"/>
                    </a:cubicBezTo>
                    <a:cubicBezTo>
                      <a:pt x="220" y="476"/>
                      <a:pt x="262" y="438"/>
                      <a:pt x="265" y="359"/>
                    </a:cubicBezTo>
                    <a:cubicBezTo>
                      <a:pt x="273" y="217"/>
                      <a:pt x="336" y="30"/>
                      <a:pt x="199" y="2"/>
                    </a:cubicBezTo>
                    <a:cubicBezTo>
                      <a:pt x="193" y="1"/>
                      <a:pt x="187" y="1"/>
                      <a:pt x="18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873321" y="2414113"/>
                <a:ext cx="12368" cy="20688"/>
              </a:xfrm>
              <a:custGeom>
                <a:avLst/>
                <a:gdLst/>
                <a:ahLst/>
                <a:cxnLst/>
                <a:rect l="l" t="t" r="r" b="b"/>
                <a:pathLst>
                  <a:path w="391" h="654" extrusionOk="0">
                    <a:moveTo>
                      <a:pt x="255" y="1"/>
                    </a:moveTo>
                    <a:cubicBezTo>
                      <a:pt x="226" y="1"/>
                      <a:pt x="200" y="17"/>
                      <a:pt x="183" y="45"/>
                    </a:cubicBezTo>
                    <a:cubicBezTo>
                      <a:pt x="113" y="164"/>
                      <a:pt x="57" y="286"/>
                      <a:pt x="29" y="420"/>
                    </a:cubicBezTo>
                    <a:cubicBezTo>
                      <a:pt x="10" y="512"/>
                      <a:pt x="0" y="635"/>
                      <a:pt x="92" y="651"/>
                    </a:cubicBezTo>
                    <a:cubicBezTo>
                      <a:pt x="101" y="653"/>
                      <a:pt x="110" y="654"/>
                      <a:pt x="118" y="654"/>
                    </a:cubicBezTo>
                    <a:cubicBezTo>
                      <a:pt x="217" y="654"/>
                      <a:pt x="187" y="505"/>
                      <a:pt x="253" y="277"/>
                    </a:cubicBezTo>
                    <a:cubicBezTo>
                      <a:pt x="291" y="168"/>
                      <a:pt x="391" y="57"/>
                      <a:pt x="291" y="9"/>
                    </a:cubicBezTo>
                    <a:cubicBezTo>
                      <a:pt x="279" y="4"/>
                      <a:pt x="267" y="1"/>
                      <a:pt x="25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8868671" y="2444860"/>
                <a:ext cx="11514" cy="25274"/>
              </a:xfrm>
              <a:custGeom>
                <a:avLst/>
                <a:gdLst/>
                <a:ahLst/>
                <a:cxnLst/>
                <a:rect l="l" t="t" r="r" b="b"/>
                <a:pathLst>
                  <a:path w="364" h="799" extrusionOk="0">
                    <a:moveTo>
                      <a:pt x="190" y="0"/>
                    </a:moveTo>
                    <a:cubicBezTo>
                      <a:pt x="121" y="0"/>
                      <a:pt x="53" y="41"/>
                      <a:pt x="38" y="125"/>
                    </a:cubicBezTo>
                    <a:cubicBezTo>
                      <a:pt x="17" y="254"/>
                      <a:pt x="1" y="398"/>
                      <a:pt x="8" y="524"/>
                    </a:cubicBezTo>
                    <a:cubicBezTo>
                      <a:pt x="11" y="579"/>
                      <a:pt x="28" y="638"/>
                      <a:pt x="41" y="693"/>
                    </a:cubicBezTo>
                    <a:cubicBezTo>
                      <a:pt x="61" y="764"/>
                      <a:pt x="123" y="798"/>
                      <a:pt x="187" y="798"/>
                    </a:cubicBezTo>
                    <a:cubicBezTo>
                      <a:pt x="271" y="798"/>
                      <a:pt x="357" y="738"/>
                      <a:pt x="352" y="627"/>
                    </a:cubicBezTo>
                    <a:cubicBezTo>
                      <a:pt x="339" y="402"/>
                      <a:pt x="322" y="335"/>
                      <a:pt x="345" y="184"/>
                    </a:cubicBezTo>
                    <a:cubicBezTo>
                      <a:pt x="364" y="64"/>
                      <a:pt x="277" y="0"/>
                      <a:pt x="19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8873669" y="2481775"/>
                <a:ext cx="10375" cy="10186"/>
              </a:xfrm>
              <a:custGeom>
                <a:avLst/>
                <a:gdLst/>
                <a:ahLst/>
                <a:cxnLst/>
                <a:rect l="l" t="t" r="r" b="b"/>
                <a:pathLst>
                  <a:path w="328" h="322" extrusionOk="0">
                    <a:moveTo>
                      <a:pt x="123" y="0"/>
                    </a:moveTo>
                    <a:cubicBezTo>
                      <a:pt x="87" y="0"/>
                      <a:pt x="51" y="21"/>
                      <a:pt x="35" y="57"/>
                    </a:cubicBezTo>
                    <a:cubicBezTo>
                      <a:pt x="0" y="125"/>
                      <a:pt x="71" y="219"/>
                      <a:pt x="116" y="277"/>
                    </a:cubicBezTo>
                    <a:cubicBezTo>
                      <a:pt x="141" y="308"/>
                      <a:pt x="170" y="321"/>
                      <a:pt x="198" y="321"/>
                    </a:cubicBezTo>
                    <a:cubicBezTo>
                      <a:pt x="267" y="321"/>
                      <a:pt x="327" y="241"/>
                      <a:pt x="278" y="170"/>
                    </a:cubicBezTo>
                    <a:cubicBezTo>
                      <a:pt x="258" y="141"/>
                      <a:pt x="232" y="100"/>
                      <a:pt x="217" y="68"/>
                    </a:cubicBezTo>
                    <a:cubicBezTo>
                      <a:pt x="195" y="21"/>
                      <a:pt x="159" y="0"/>
                      <a:pt x="1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8870062" y="2262941"/>
                <a:ext cx="16860" cy="27520"/>
              </a:xfrm>
              <a:custGeom>
                <a:avLst/>
                <a:gdLst/>
                <a:ahLst/>
                <a:cxnLst/>
                <a:rect l="l" t="t" r="r" b="b"/>
                <a:pathLst>
                  <a:path w="533" h="870" extrusionOk="0">
                    <a:moveTo>
                      <a:pt x="149" y="1"/>
                    </a:moveTo>
                    <a:cubicBezTo>
                      <a:pt x="0" y="1"/>
                      <a:pt x="6" y="315"/>
                      <a:pt x="43" y="475"/>
                    </a:cubicBezTo>
                    <a:cubicBezTo>
                      <a:pt x="75" y="616"/>
                      <a:pt x="211" y="869"/>
                      <a:pt x="342" y="869"/>
                    </a:cubicBezTo>
                    <a:cubicBezTo>
                      <a:pt x="362" y="869"/>
                      <a:pt x="382" y="863"/>
                      <a:pt x="401" y="851"/>
                    </a:cubicBezTo>
                    <a:cubicBezTo>
                      <a:pt x="533" y="762"/>
                      <a:pt x="375" y="624"/>
                      <a:pt x="299" y="485"/>
                    </a:cubicBezTo>
                    <a:cubicBezTo>
                      <a:pt x="245" y="374"/>
                      <a:pt x="232" y="309"/>
                      <a:pt x="232" y="225"/>
                    </a:cubicBezTo>
                    <a:cubicBezTo>
                      <a:pt x="236" y="192"/>
                      <a:pt x="243" y="159"/>
                      <a:pt x="252" y="125"/>
                    </a:cubicBezTo>
                    <a:cubicBezTo>
                      <a:pt x="266" y="72"/>
                      <a:pt x="222" y="14"/>
                      <a:pt x="170" y="3"/>
                    </a:cubicBezTo>
                    <a:cubicBezTo>
                      <a:pt x="163" y="2"/>
                      <a:pt x="156" y="1"/>
                      <a:pt x="1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8894451" y="2300932"/>
                <a:ext cx="6864" cy="6326"/>
              </a:xfrm>
              <a:custGeom>
                <a:avLst/>
                <a:gdLst/>
                <a:ahLst/>
                <a:cxnLst/>
                <a:rect l="l" t="t" r="r" b="b"/>
                <a:pathLst>
                  <a:path w="217" h="200" extrusionOk="0">
                    <a:moveTo>
                      <a:pt x="46" y="1"/>
                    </a:moveTo>
                    <a:cubicBezTo>
                      <a:pt x="21" y="1"/>
                      <a:pt x="1" y="21"/>
                      <a:pt x="2" y="49"/>
                    </a:cubicBezTo>
                    <a:cubicBezTo>
                      <a:pt x="4" y="75"/>
                      <a:pt x="105" y="169"/>
                      <a:pt x="124" y="188"/>
                    </a:cubicBezTo>
                    <a:cubicBezTo>
                      <a:pt x="132" y="196"/>
                      <a:pt x="141" y="199"/>
                      <a:pt x="150" y="199"/>
                    </a:cubicBezTo>
                    <a:cubicBezTo>
                      <a:pt x="184" y="199"/>
                      <a:pt x="216" y="153"/>
                      <a:pt x="181" y="119"/>
                    </a:cubicBezTo>
                    <a:cubicBezTo>
                      <a:pt x="168" y="108"/>
                      <a:pt x="72" y="5"/>
                      <a:pt x="55" y="2"/>
                    </a:cubicBezTo>
                    <a:cubicBezTo>
                      <a:pt x="52" y="1"/>
                      <a:pt x="49" y="1"/>
                      <a:pt x="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8932220" y="2340283"/>
                <a:ext cx="10787" cy="40616"/>
              </a:xfrm>
              <a:custGeom>
                <a:avLst/>
                <a:gdLst/>
                <a:ahLst/>
                <a:cxnLst/>
                <a:rect l="l" t="t" r="r" b="b"/>
                <a:pathLst>
                  <a:path w="341" h="1284" extrusionOk="0">
                    <a:moveTo>
                      <a:pt x="211" y="0"/>
                    </a:moveTo>
                    <a:cubicBezTo>
                      <a:pt x="178" y="0"/>
                      <a:pt x="145" y="17"/>
                      <a:pt x="133" y="48"/>
                    </a:cubicBezTo>
                    <a:cubicBezTo>
                      <a:pt x="98" y="135"/>
                      <a:pt x="71" y="227"/>
                      <a:pt x="50" y="319"/>
                    </a:cubicBezTo>
                    <a:cubicBezTo>
                      <a:pt x="14" y="472"/>
                      <a:pt x="1" y="689"/>
                      <a:pt x="32" y="894"/>
                    </a:cubicBezTo>
                    <a:cubicBezTo>
                      <a:pt x="47" y="1002"/>
                      <a:pt x="77" y="1105"/>
                      <a:pt x="108" y="1208"/>
                    </a:cubicBezTo>
                    <a:cubicBezTo>
                      <a:pt x="122" y="1254"/>
                      <a:pt x="172" y="1284"/>
                      <a:pt x="219" y="1284"/>
                    </a:cubicBezTo>
                    <a:cubicBezTo>
                      <a:pt x="221" y="1284"/>
                      <a:pt x="224" y="1284"/>
                      <a:pt x="226" y="1284"/>
                    </a:cubicBezTo>
                    <a:cubicBezTo>
                      <a:pt x="293" y="1278"/>
                      <a:pt x="340" y="1212"/>
                      <a:pt x="329" y="1162"/>
                    </a:cubicBezTo>
                    <a:cubicBezTo>
                      <a:pt x="207" y="562"/>
                      <a:pt x="217" y="360"/>
                      <a:pt x="276" y="168"/>
                    </a:cubicBezTo>
                    <a:cubicBezTo>
                      <a:pt x="289" y="130"/>
                      <a:pt x="306" y="97"/>
                      <a:pt x="296" y="58"/>
                    </a:cubicBezTo>
                    <a:cubicBezTo>
                      <a:pt x="284" y="32"/>
                      <a:pt x="261" y="8"/>
                      <a:pt x="229" y="2"/>
                    </a:cubicBezTo>
                    <a:cubicBezTo>
                      <a:pt x="223" y="1"/>
                      <a:pt x="217" y="0"/>
                      <a:pt x="21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939622" y="2389977"/>
                <a:ext cx="13570" cy="14677"/>
              </a:xfrm>
              <a:custGeom>
                <a:avLst/>
                <a:gdLst/>
                <a:ahLst/>
                <a:cxnLst/>
                <a:rect l="l" t="t" r="r" b="b"/>
                <a:pathLst>
                  <a:path w="429" h="464" extrusionOk="0">
                    <a:moveTo>
                      <a:pt x="150" y="1"/>
                    </a:moveTo>
                    <a:cubicBezTo>
                      <a:pt x="84" y="1"/>
                      <a:pt x="27" y="47"/>
                      <a:pt x="15" y="114"/>
                    </a:cubicBezTo>
                    <a:cubicBezTo>
                      <a:pt x="0" y="185"/>
                      <a:pt x="102" y="338"/>
                      <a:pt x="142" y="403"/>
                    </a:cubicBezTo>
                    <a:cubicBezTo>
                      <a:pt x="167" y="445"/>
                      <a:pt x="207" y="464"/>
                      <a:pt x="247" y="464"/>
                    </a:cubicBezTo>
                    <a:cubicBezTo>
                      <a:pt x="337" y="464"/>
                      <a:pt x="429" y="374"/>
                      <a:pt x="363" y="254"/>
                    </a:cubicBezTo>
                    <a:cubicBezTo>
                      <a:pt x="330" y="188"/>
                      <a:pt x="295" y="124"/>
                      <a:pt x="264" y="61"/>
                    </a:cubicBezTo>
                    <a:cubicBezTo>
                      <a:pt x="248" y="31"/>
                      <a:pt x="208" y="9"/>
                      <a:pt x="176" y="3"/>
                    </a:cubicBezTo>
                    <a:cubicBezTo>
                      <a:pt x="167" y="2"/>
                      <a:pt x="159"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8937851" y="2461372"/>
                <a:ext cx="28343" cy="39288"/>
              </a:xfrm>
              <a:custGeom>
                <a:avLst/>
                <a:gdLst/>
                <a:ahLst/>
                <a:cxnLst/>
                <a:rect l="l" t="t" r="r" b="b"/>
                <a:pathLst>
                  <a:path w="896" h="1242" extrusionOk="0">
                    <a:moveTo>
                      <a:pt x="739" y="0"/>
                    </a:moveTo>
                    <a:cubicBezTo>
                      <a:pt x="597" y="0"/>
                      <a:pt x="346" y="369"/>
                      <a:pt x="275" y="484"/>
                    </a:cubicBezTo>
                    <a:cubicBezTo>
                      <a:pt x="217" y="577"/>
                      <a:pt x="0" y="1035"/>
                      <a:pt x="36" y="1138"/>
                    </a:cubicBezTo>
                    <a:cubicBezTo>
                      <a:pt x="60" y="1208"/>
                      <a:pt x="122" y="1241"/>
                      <a:pt x="183" y="1241"/>
                    </a:cubicBezTo>
                    <a:cubicBezTo>
                      <a:pt x="240" y="1241"/>
                      <a:pt x="297" y="1211"/>
                      <a:pt x="321" y="1154"/>
                    </a:cubicBezTo>
                    <a:cubicBezTo>
                      <a:pt x="377" y="1022"/>
                      <a:pt x="434" y="892"/>
                      <a:pt x="499" y="765"/>
                    </a:cubicBezTo>
                    <a:cubicBezTo>
                      <a:pt x="642" y="470"/>
                      <a:pt x="679" y="378"/>
                      <a:pt x="825" y="225"/>
                    </a:cubicBezTo>
                    <a:cubicBezTo>
                      <a:pt x="895" y="155"/>
                      <a:pt x="858" y="22"/>
                      <a:pt x="752" y="2"/>
                    </a:cubicBezTo>
                    <a:cubicBezTo>
                      <a:pt x="748" y="1"/>
                      <a:pt x="743" y="0"/>
                      <a:pt x="73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8930322" y="2504962"/>
                <a:ext cx="9680" cy="15152"/>
              </a:xfrm>
              <a:custGeom>
                <a:avLst/>
                <a:gdLst/>
                <a:ahLst/>
                <a:cxnLst/>
                <a:rect l="l" t="t" r="r" b="b"/>
                <a:pathLst>
                  <a:path w="306" h="479" extrusionOk="0">
                    <a:moveTo>
                      <a:pt x="182" y="0"/>
                    </a:moveTo>
                    <a:cubicBezTo>
                      <a:pt x="136" y="0"/>
                      <a:pt x="89" y="28"/>
                      <a:pt x="80" y="87"/>
                    </a:cubicBezTo>
                    <a:cubicBezTo>
                      <a:pt x="64" y="177"/>
                      <a:pt x="45" y="267"/>
                      <a:pt x="21" y="355"/>
                    </a:cubicBezTo>
                    <a:cubicBezTo>
                      <a:pt x="1" y="424"/>
                      <a:pt x="60" y="479"/>
                      <a:pt x="121" y="479"/>
                    </a:cubicBezTo>
                    <a:cubicBezTo>
                      <a:pt x="161" y="479"/>
                      <a:pt x="202" y="455"/>
                      <a:pt x="221" y="395"/>
                    </a:cubicBezTo>
                    <a:cubicBezTo>
                      <a:pt x="250" y="306"/>
                      <a:pt x="273" y="219"/>
                      <a:pt x="291" y="127"/>
                    </a:cubicBezTo>
                    <a:cubicBezTo>
                      <a:pt x="305" y="46"/>
                      <a:pt x="243" y="0"/>
                      <a:pt x="1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853013" y="2592362"/>
                <a:ext cx="36947" cy="25496"/>
              </a:xfrm>
              <a:custGeom>
                <a:avLst/>
                <a:gdLst/>
                <a:ahLst/>
                <a:cxnLst/>
                <a:rect l="l" t="t" r="r" b="b"/>
                <a:pathLst>
                  <a:path w="1168" h="806" extrusionOk="0">
                    <a:moveTo>
                      <a:pt x="1038" y="0"/>
                    </a:moveTo>
                    <a:cubicBezTo>
                      <a:pt x="1027" y="0"/>
                      <a:pt x="1015" y="2"/>
                      <a:pt x="1003" y="6"/>
                    </a:cubicBezTo>
                    <a:cubicBezTo>
                      <a:pt x="582" y="149"/>
                      <a:pt x="280" y="276"/>
                      <a:pt x="43" y="619"/>
                    </a:cubicBezTo>
                    <a:cubicBezTo>
                      <a:pt x="1" y="680"/>
                      <a:pt x="11" y="738"/>
                      <a:pt x="54" y="776"/>
                    </a:cubicBezTo>
                    <a:cubicBezTo>
                      <a:pt x="77" y="796"/>
                      <a:pt x="99" y="805"/>
                      <a:pt x="121" y="805"/>
                    </a:cubicBezTo>
                    <a:cubicBezTo>
                      <a:pt x="192" y="805"/>
                      <a:pt x="257" y="712"/>
                      <a:pt x="334" y="643"/>
                    </a:cubicBezTo>
                    <a:cubicBezTo>
                      <a:pt x="592" y="425"/>
                      <a:pt x="835" y="304"/>
                      <a:pt x="1077" y="221"/>
                    </a:cubicBezTo>
                    <a:cubicBezTo>
                      <a:pt x="1136" y="201"/>
                      <a:pt x="1168" y="133"/>
                      <a:pt x="1147" y="76"/>
                    </a:cubicBezTo>
                    <a:cubicBezTo>
                      <a:pt x="1131" y="29"/>
                      <a:pt x="1086" y="0"/>
                      <a:pt x="103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8838556" y="2622761"/>
                <a:ext cx="8319" cy="20340"/>
              </a:xfrm>
              <a:custGeom>
                <a:avLst/>
                <a:gdLst/>
                <a:ahLst/>
                <a:cxnLst/>
                <a:rect l="l" t="t" r="r" b="b"/>
                <a:pathLst>
                  <a:path w="263" h="643" extrusionOk="0">
                    <a:moveTo>
                      <a:pt x="161" y="0"/>
                    </a:moveTo>
                    <a:cubicBezTo>
                      <a:pt x="144" y="0"/>
                      <a:pt x="127" y="5"/>
                      <a:pt x="111" y="16"/>
                    </a:cubicBezTo>
                    <a:cubicBezTo>
                      <a:pt x="32" y="69"/>
                      <a:pt x="1" y="451"/>
                      <a:pt x="7" y="550"/>
                    </a:cubicBezTo>
                    <a:cubicBezTo>
                      <a:pt x="11" y="611"/>
                      <a:pt x="59" y="643"/>
                      <a:pt x="107" y="643"/>
                    </a:cubicBezTo>
                    <a:cubicBezTo>
                      <a:pt x="158" y="643"/>
                      <a:pt x="209" y="607"/>
                      <a:pt x="207" y="534"/>
                    </a:cubicBezTo>
                    <a:cubicBezTo>
                      <a:pt x="203" y="376"/>
                      <a:pt x="204" y="259"/>
                      <a:pt x="247" y="104"/>
                    </a:cubicBezTo>
                    <a:cubicBezTo>
                      <a:pt x="262" y="53"/>
                      <a:pt x="215" y="0"/>
                      <a:pt x="1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a:off x="8851877" y="1604856"/>
              <a:ext cx="147945" cy="134470"/>
              <a:chOff x="3477352" y="993181"/>
              <a:chExt cx="147945" cy="134470"/>
            </a:xfrm>
          </p:grpSpPr>
          <p:sp>
            <p:nvSpPr>
              <p:cNvPr id="155" name="Google Shape;155;p3"/>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3"/>
            <p:cNvGrpSpPr/>
            <p:nvPr/>
          </p:nvGrpSpPr>
          <p:grpSpPr>
            <a:xfrm>
              <a:off x="8803653" y="1127656"/>
              <a:ext cx="83763" cy="83541"/>
              <a:chOff x="3317703" y="1099656"/>
              <a:chExt cx="83763" cy="83541"/>
            </a:xfrm>
          </p:grpSpPr>
          <p:sp>
            <p:nvSpPr>
              <p:cNvPr id="158" name="Google Shape;158;p3"/>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3"/>
            <p:cNvGrpSpPr/>
            <p:nvPr/>
          </p:nvGrpSpPr>
          <p:grpSpPr>
            <a:xfrm>
              <a:off x="7632592" y="277343"/>
              <a:ext cx="367665" cy="360800"/>
              <a:chOff x="3759767" y="4093293"/>
              <a:chExt cx="367665" cy="360800"/>
            </a:xfrm>
          </p:grpSpPr>
          <p:sp>
            <p:nvSpPr>
              <p:cNvPr id="161" name="Google Shape;161;p3"/>
              <p:cNvSpPr/>
              <p:nvPr/>
            </p:nvSpPr>
            <p:spPr>
              <a:xfrm>
                <a:off x="3759767" y="4093293"/>
                <a:ext cx="367665" cy="360800"/>
              </a:xfrm>
              <a:custGeom>
                <a:avLst/>
                <a:gdLst/>
                <a:ahLst/>
                <a:cxnLst/>
                <a:rect l="l" t="t" r="r" b="b"/>
                <a:pathLst>
                  <a:path w="11623" h="11406" extrusionOk="0">
                    <a:moveTo>
                      <a:pt x="5811" y="0"/>
                    </a:moveTo>
                    <a:cubicBezTo>
                      <a:pt x="2602" y="0"/>
                      <a:pt x="0" y="2554"/>
                      <a:pt x="0" y="5704"/>
                    </a:cubicBezTo>
                    <a:cubicBezTo>
                      <a:pt x="0" y="8852"/>
                      <a:pt x="2602" y="11405"/>
                      <a:pt x="5811" y="11405"/>
                    </a:cubicBezTo>
                    <a:cubicBezTo>
                      <a:pt x="9021" y="11405"/>
                      <a:pt x="11623" y="8852"/>
                      <a:pt x="11623" y="5704"/>
                    </a:cubicBezTo>
                    <a:cubicBezTo>
                      <a:pt x="11623" y="2554"/>
                      <a:pt x="9021" y="0"/>
                      <a:pt x="5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3805508" y="4138275"/>
                <a:ext cx="276183" cy="270837"/>
              </a:xfrm>
              <a:custGeom>
                <a:avLst/>
                <a:gdLst/>
                <a:ahLst/>
                <a:cxnLst/>
                <a:rect l="l" t="t" r="r" b="b"/>
                <a:pathLst>
                  <a:path w="8731" h="8562" extrusionOk="0">
                    <a:moveTo>
                      <a:pt x="4365" y="0"/>
                    </a:moveTo>
                    <a:cubicBezTo>
                      <a:pt x="1955" y="0"/>
                      <a:pt x="0" y="1916"/>
                      <a:pt x="0" y="4282"/>
                    </a:cubicBezTo>
                    <a:cubicBezTo>
                      <a:pt x="0" y="6646"/>
                      <a:pt x="1955" y="8561"/>
                      <a:pt x="4365" y="8561"/>
                    </a:cubicBezTo>
                    <a:cubicBezTo>
                      <a:pt x="6776" y="8561"/>
                      <a:pt x="8731" y="6646"/>
                      <a:pt x="8731" y="4282"/>
                    </a:cubicBezTo>
                    <a:cubicBezTo>
                      <a:pt x="8731" y="1916"/>
                      <a:pt x="6776" y="0"/>
                      <a:pt x="4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3847073" y="4177910"/>
                <a:ext cx="192990" cy="189289"/>
              </a:xfrm>
              <a:custGeom>
                <a:avLst/>
                <a:gdLst/>
                <a:ahLst/>
                <a:cxnLst/>
                <a:rect l="l" t="t" r="r" b="b"/>
                <a:pathLst>
                  <a:path w="6101" h="5984" extrusionOk="0">
                    <a:moveTo>
                      <a:pt x="3051" y="0"/>
                    </a:moveTo>
                    <a:cubicBezTo>
                      <a:pt x="1367" y="0"/>
                      <a:pt x="1" y="1339"/>
                      <a:pt x="1" y="2993"/>
                    </a:cubicBezTo>
                    <a:cubicBezTo>
                      <a:pt x="1" y="4645"/>
                      <a:pt x="1367" y="5984"/>
                      <a:pt x="3051" y="5984"/>
                    </a:cubicBezTo>
                    <a:cubicBezTo>
                      <a:pt x="4736" y="5984"/>
                      <a:pt x="6101" y="4645"/>
                      <a:pt x="6101" y="2993"/>
                    </a:cubicBezTo>
                    <a:cubicBezTo>
                      <a:pt x="6101" y="1339"/>
                      <a:pt x="4736" y="0"/>
                      <a:pt x="3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891295" y="4220994"/>
                <a:ext cx="105336" cy="103027"/>
              </a:xfrm>
              <a:custGeom>
                <a:avLst/>
                <a:gdLst/>
                <a:ahLst/>
                <a:cxnLst/>
                <a:rect l="l" t="t" r="r" b="b"/>
                <a:pathLst>
                  <a:path w="3330" h="3257" extrusionOk="0">
                    <a:moveTo>
                      <a:pt x="3242" y="1"/>
                    </a:moveTo>
                    <a:cubicBezTo>
                      <a:pt x="3106" y="1"/>
                      <a:pt x="1521" y="761"/>
                      <a:pt x="1200" y="1198"/>
                    </a:cubicBezTo>
                    <a:cubicBezTo>
                      <a:pt x="871" y="1648"/>
                      <a:pt x="79" y="2909"/>
                      <a:pt x="16" y="3207"/>
                    </a:cubicBezTo>
                    <a:cubicBezTo>
                      <a:pt x="2" y="3232"/>
                      <a:pt x="0" y="3246"/>
                      <a:pt x="12" y="3249"/>
                    </a:cubicBezTo>
                    <a:cubicBezTo>
                      <a:pt x="13" y="3254"/>
                      <a:pt x="17" y="3256"/>
                      <a:pt x="22" y="3256"/>
                    </a:cubicBezTo>
                    <a:cubicBezTo>
                      <a:pt x="29" y="3256"/>
                      <a:pt x="40" y="3253"/>
                      <a:pt x="53" y="3245"/>
                    </a:cubicBezTo>
                    <a:cubicBezTo>
                      <a:pt x="351" y="3182"/>
                      <a:pt x="1611" y="2390"/>
                      <a:pt x="2062" y="2060"/>
                    </a:cubicBezTo>
                    <a:cubicBezTo>
                      <a:pt x="2519" y="1723"/>
                      <a:pt x="3329" y="10"/>
                      <a:pt x="3255" y="10"/>
                    </a:cubicBezTo>
                    <a:cubicBezTo>
                      <a:pt x="3253" y="10"/>
                      <a:pt x="3249" y="12"/>
                      <a:pt x="3244" y="17"/>
                    </a:cubicBezTo>
                    <a:cubicBezTo>
                      <a:pt x="3254" y="6"/>
                      <a:pt x="3253" y="1"/>
                      <a:pt x="3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3890125" y="4220994"/>
                <a:ext cx="105368" cy="103027"/>
              </a:xfrm>
              <a:custGeom>
                <a:avLst/>
                <a:gdLst/>
                <a:ahLst/>
                <a:cxnLst/>
                <a:rect l="l" t="t" r="r" b="b"/>
                <a:pathLst>
                  <a:path w="3331" h="3257" extrusionOk="0">
                    <a:moveTo>
                      <a:pt x="90" y="1"/>
                    </a:moveTo>
                    <a:cubicBezTo>
                      <a:pt x="78" y="1"/>
                      <a:pt x="77" y="6"/>
                      <a:pt x="87" y="17"/>
                    </a:cubicBezTo>
                    <a:cubicBezTo>
                      <a:pt x="82" y="12"/>
                      <a:pt x="78" y="10"/>
                      <a:pt x="75" y="10"/>
                    </a:cubicBezTo>
                    <a:cubicBezTo>
                      <a:pt x="0" y="10"/>
                      <a:pt x="810" y="1723"/>
                      <a:pt x="1269" y="2060"/>
                    </a:cubicBezTo>
                    <a:cubicBezTo>
                      <a:pt x="1720" y="2390"/>
                      <a:pt x="2980" y="3182"/>
                      <a:pt x="3276" y="3245"/>
                    </a:cubicBezTo>
                    <a:cubicBezTo>
                      <a:pt x="3291" y="3253"/>
                      <a:pt x="3301" y="3256"/>
                      <a:pt x="3308" y="3256"/>
                    </a:cubicBezTo>
                    <a:cubicBezTo>
                      <a:pt x="3314" y="3256"/>
                      <a:pt x="3317" y="3254"/>
                      <a:pt x="3318" y="3249"/>
                    </a:cubicBezTo>
                    <a:cubicBezTo>
                      <a:pt x="3331" y="3246"/>
                      <a:pt x="3328" y="3232"/>
                      <a:pt x="3314" y="3207"/>
                    </a:cubicBezTo>
                    <a:cubicBezTo>
                      <a:pt x="3252" y="2909"/>
                      <a:pt x="2459" y="1648"/>
                      <a:pt x="2129" y="1198"/>
                    </a:cubicBezTo>
                    <a:cubicBezTo>
                      <a:pt x="1808" y="761"/>
                      <a:pt x="225"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3919575" y="4142355"/>
                <a:ext cx="50770" cy="250877"/>
              </a:xfrm>
              <a:custGeom>
                <a:avLst/>
                <a:gdLst/>
                <a:ahLst/>
                <a:cxnLst/>
                <a:rect l="l" t="t" r="r" b="b"/>
                <a:pathLst>
                  <a:path w="1605" h="7931" extrusionOk="0">
                    <a:moveTo>
                      <a:pt x="796" y="1"/>
                    </a:moveTo>
                    <a:cubicBezTo>
                      <a:pt x="716" y="1"/>
                      <a:pt x="1" y="3011"/>
                      <a:pt x="99" y="3968"/>
                    </a:cubicBezTo>
                    <a:cubicBezTo>
                      <a:pt x="197" y="4920"/>
                      <a:pt x="578" y="7432"/>
                      <a:pt x="772" y="7871"/>
                    </a:cubicBezTo>
                    <a:cubicBezTo>
                      <a:pt x="780" y="7910"/>
                      <a:pt x="787" y="7930"/>
                      <a:pt x="795" y="7930"/>
                    </a:cubicBezTo>
                    <a:cubicBezTo>
                      <a:pt x="798" y="7930"/>
                      <a:pt x="800" y="7929"/>
                      <a:pt x="803" y="7926"/>
                    </a:cubicBezTo>
                    <a:cubicBezTo>
                      <a:pt x="805" y="7929"/>
                      <a:pt x="807" y="7930"/>
                      <a:pt x="810" y="7930"/>
                    </a:cubicBezTo>
                    <a:cubicBezTo>
                      <a:pt x="818" y="7930"/>
                      <a:pt x="826" y="7910"/>
                      <a:pt x="833" y="7871"/>
                    </a:cubicBezTo>
                    <a:cubicBezTo>
                      <a:pt x="1027" y="7432"/>
                      <a:pt x="1407" y="4920"/>
                      <a:pt x="1506" y="3968"/>
                    </a:cubicBezTo>
                    <a:cubicBezTo>
                      <a:pt x="1604" y="3014"/>
                      <a:pt x="888" y="1"/>
                      <a:pt x="810" y="1"/>
                    </a:cubicBezTo>
                    <a:cubicBezTo>
                      <a:pt x="806" y="1"/>
                      <a:pt x="804" y="9"/>
                      <a:pt x="803" y="26"/>
                    </a:cubicBezTo>
                    <a:cubicBezTo>
                      <a:pt x="803" y="9"/>
                      <a:pt x="800"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3818066" y="4244338"/>
                <a:ext cx="260620" cy="46057"/>
              </a:xfrm>
              <a:custGeom>
                <a:avLst/>
                <a:gdLst/>
                <a:ahLst/>
                <a:cxnLst/>
                <a:rect l="l" t="t" r="r" b="b"/>
                <a:pathLst>
                  <a:path w="8239" h="1456" extrusionOk="0">
                    <a:moveTo>
                      <a:pt x="4178" y="0"/>
                    </a:moveTo>
                    <a:cubicBezTo>
                      <a:pt x="4102" y="0"/>
                      <a:pt x="4033" y="3"/>
                      <a:pt x="3972" y="9"/>
                    </a:cubicBezTo>
                    <a:cubicBezTo>
                      <a:pt x="3020" y="110"/>
                      <a:pt x="508" y="500"/>
                      <a:pt x="69" y="697"/>
                    </a:cubicBezTo>
                    <a:cubicBezTo>
                      <a:pt x="20" y="707"/>
                      <a:pt x="0" y="717"/>
                      <a:pt x="14" y="727"/>
                    </a:cubicBezTo>
                    <a:cubicBezTo>
                      <a:pt x="0" y="738"/>
                      <a:pt x="20" y="748"/>
                      <a:pt x="69" y="758"/>
                    </a:cubicBezTo>
                    <a:cubicBezTo>
                      <a:pt x="508" y="954"/>
                      <a:pt x="3020" y="1345"/>
                      <a:pt x="3972" y="1446"/>
                    </a:cubicBezTo>
                    <a:cubicBezTo>
                      <a:pt x="4034" y="1452"/>
                      <a:pt x="4105" y="1455"/>
                      <a:pt x="4183" y="1455"/>
                    </a:cubicBezTo>
                    <a:cubicBezTo>
                      <a:pt x="5370" y="1455"/>
                      <a:pt x="8238" y="736"/>
                      <a:pt x="7914" y="728"/>
                    </a:cubicBezTo>
                    <a:cubicBezTo>
                      <a:pt x="8238" y="719"/>
                      <a:pt x="5361" y="0"/>
                      <a:pt x="4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3940958" y="4141976"/>
                <a:ext cx="8604" cy="252048"/>
              </a:xfrm>
              <a:custGeom>
                <a:avLst/>
                <a:gdLst/>
                <a:ahLst/>
                <a:cxnLst/>
                <a:rect l="l" t="t" r="r" b="b"/>
                <a:pathLst>
                  <a:path w="272" h="7968" extrusionOk="0">
                    <a:moveTo>
                      <a:pt x="130" y="0"/>
                    </a:moveTo>
                    <a:cubicBezTo>
                      <a:pt x="1" y="0"/>
                      <a:pt x="8" y="3208"/>
                      <a:pt x="8" y="3795"/>
                    </a:cubicBezTo>
                    <a:cubicBezTo>
                      <a:pt x="8" y="4430"/>
                      <a:pt x="18" y="7968"/>
                      <a:pt x="125" y="7968"/>
                    </a:cubicBezTo>
                    <a:cubicBezTo>
                      <a:pt x="126" y="7968"/>
                      <a:pt x="126" y="7968"/>
                      <a:pt x="126" y="7968"/>
                    </a:cubicBezTo>
                    <a:cubicBezTo>
                      <a:pt x="272" y="7959"/>
                      <a:pt x="164" y="69"/>
                      <a:pt x="164" y="69"/>
                    </a:cubicBezTo>
                    <a:cubicBezTo>
                      <a:pt x="152" y="22"/>
                      <a:pt x="140" y="0"/>
                      <a:pt x="13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816326" y="4263096"/>
                <a:ext cx="271059" cy="5725"/>
              </a:xfrm>
              <a:custGeom>
                <a:avLst/>
                <a:gdLst/>
                <a:ahLst/>
                <a:cxnLst/>
                <a:rect l="l" t="t" r="r" b="b"/>
                <a:pathLst>
                  <a:path w="8569" h="181" extrusionOk="0">
                    <a:moveTo>
                      <a:pt x="4281" y="1"/>
                    </a:moveTo>
                    <a:cubicBezTo>
                      <a:pt x="4269" y="1"/>
                      <a:pt x="4257" y="1"/>
                      <a:pt x="4246" y="1"/>
                    </a:cubicBezTo>
                    <a:cubicBezTo>
                      <a:pt x="3609" y="1"/>
                      <a:pt x="1" y="52"/>
                      <a:pt x="69" y="134"/>
                    </a:cubicBezTo>
                    <a:cubicBezTo>
                      <a:pt x="100" y="170"/>
                      <a:pt x="1628" y="180"/>
                      <a:pt x="3331" y="180"/>
                    </a:cubicBezTo>
                    <a:cubicBezTo>
                      <a:pt x="5503" y="180"/>
                      <a:pt x="7962" y="164"/>
                      <a:pt x="7962" y="164"/>
                    </a:cubicBezTo>
                    <a:cubicBezTo>
                      <a:pt x="8568" y="2"/>
                      <a:pt x="5008" y="1"/>
                      <a:pt x="428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3926661" y="4250190"/>
                <a:ext cx="34321" cy="33625"/>
              </a:xfrm>
              <a:custGeom>
                <a:avLst/>
                <a:gdLst/>
                <a:ahLst/>
                <a:cxnLst/>
                <a:rect l="l" t="t" r="r" b="b"/>
                <a:pathLst>
                  <a:path w="1085" h="1063" extrusionOk="0">
                    <a:moveTo>
                      <a:pt x="542" y="0"/>
                    </a:moveTo>
                    <a:cubicBezTo>
                      <a:pt x="243" y="0"/>
                      <a:pt x="1" y="238"/>
                      <a:pt x="1" y="532"/>
                    </a:cubicBezTo>
                    <a:cubicBezTo>
                      <a:pt x="1" y="825"/>
                      <a:pt x="243" y="1063"/>
                      <a:pt x="542" y="1063"/>
                    </a:cubicBezTo>
                    <a:cubicBezTo>
                      <a:pt x="843" y="1063"/>
                      <a:pt x="1085" y="825"/>
                      <a:pt x="1085" y="532"/>
                    </a:cubicBezTo>
                    <a:cubicBezTo>
                      <a:pt x="1085" y="238"/>
                      <a:pt x="843" y="0"/>
                      <a:pt x="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3"/>
            <p:cNvGrpSpPr/>
            <p:nvPr/>
          </p:nvGrpSpPr>
          <p:grpSpPr>
            <a:xfrm>
              <a:off x="5789454" y="4642652"/>
              <a:ext cx="569195" cy="282478"/>
              <a:chOff x="4404691" y="4089402"/>
              <a:chExt cx="569195" cy="282478"/>
            </a:xfrm>
          </p:grpSpPr>
          <p:sp>
            <p:nvSpPr>
              <p:cNvPr id="172" name="Google Shape;172;p3"/>
              <p:cNvSpPr/>
              <p:nvPr/>
            </p:nvSpPr>
            <p:spPr>
              <a:xfrm>
                <a:off x="4689447" y="4089402"/>
                <a:ext cx="108025" cy="67251"/>
              </a:xfrm>
              <a:custGeom>
                <a:avLst/>
                <a:gdLst/>
                <a:ahLst/>
                <a:cxnLst/>
                <a:rect l="l" t="t" r="r" b="b"/>
                <a:pathLst>
                  <a:path w="3415" h="2126" extrusionOk="0">
                    <a:moveTo>
                      <a:pt x="1" y="0"/>
                    </a:moveTo>
                    <a:cubicBezTo>
                      <a:pt x="1" y="0"/>
                      <a:pt x="44" y="817"/>
                      <a:pt x="1323" y="1670"/>
                    </a:cubicBezTo>
                    <a:cubicBezTo>
                      <a:pt x="1848" y="2022"/>
                      <a:pt x="2294" y="2125"/>
                      <a:pt x="2638" y="2125"/>
                    </a:cubicBezTo>
                    <a:cubicBezTo>
                      <a:pt x="3132" y="2125"/>
                      <a:pt x="3415" y="1912"/>
                      <a:pt x="3415" y="1912"/>
                    </a:cubicBezTo>
                    <a:cubicBezTo>
                      <a:pt x="3415" y="1912"/>
                      <a:pt x="1247" y="28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4687549" y="4303175"/>
                <a:ext cx="106855" cy="68706"/>
              </a:xfrm>
              <a:custGeom>
                <a:avLst/>
                <a:gdLst/>
                <a:ahLst/>
                <a:cxnLst/>
                <a:rect l="l" t="t" r="r" b="b"/>
                <a:pathLst>
                  <a:path w="3378" h="2172" extrusionOk="0">
                    <a:moveTo>
                      <a:pt x="2627" y="0"/>
                    </a:moveTo>
                    <a:cubicBezTo>
                      <a:pt x="2279" y="0"/>
                      <a:pt x="1824" y="107"/>
                      <a:pt x="1291" y="478"/>
                    </a:cubicBezTo>
                    <a:cubicBezTo>
                      <a:pt x="29" y="1355"/>
                      <a:pt x="1" y="2171"/>
                      <a:pt x="1" y="2171"/>
                    </a:cubicBezTo>
                    <a:cubicBezTo>
                      <a:pt x="1239" y="1871"/>
                      <a:pt x="3377" y="200"/>
                      <a:pt x="3377" y="200"/>
                    </a:cubicBezTo>
                    <a:cubicBezTo>
                      <a:pt x="3377" y="200"/>
                      <a:pt x="3102" y="0"/>
                      <a:pt x="2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4511894" y="4144759"/>
                <a:ext cx="461993" cy="165723"/>
              </a:xfrm>
              <a:custGeom>
                <a:avLst/>
                <a:gdLst/>
                <a:ahLst/>
                <a:cxnLst/>
                <a:rect l="l" t="t" r="r" b="b"/>
                <a:pathLst>
                  <a:path w="14605" h="5239" extrusionOk="0">
                    <a:moveTo>
                      <a:pt x="7909" y="1"/>
                    </a:moveTo>
                    <a:cubicBezTo>
                      <a:pt x="4018" y="1"/>
                      <a:pt x="1" y="1966"/>
                      <a:pt x="1" y="1966"/>
                    </a:cubicBezTo>
                    <a:cubicBezTo>
                      <a:pt x="1" y="1966"/>
                      <a:pt x="3597" y="5238"/>
                      <a:pt x="8070" y="5238"/>
                    </a:cubicBezTo>
                    <a:cubicBezTo>
                      <a:pt x="8420" y="5238"/>
                      <a:pt x="8775" y="5218"/>
                      <a:pt x="9135" y="5175"/>
                    </a:cubicBezTo>
                    <a:cubicBezTo>
                      <a:pt x="12788" y="4735"/>
                      <a:pt x="14605" y="2566"/>
                      <a:pt x="14605" y="2566"/>
                    </a:cubicBezTo>
                    <a:cubicBezTo>
                      <a:pt x="14605" y="2566"/>
                      <a:pt x="12749" y="590"/>
                      <a:pt x="9343" y="99"/>
                    </a:cubicBezTo>
                    <a:cubicBezTo>
                      <a:pt x="8872" y="31"/>
                      <a:pt x="8391" y="1"/>
                      <a:pt x="7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4404691" y="4144696"/>
                <a:ext cx="402713" cy="167684"/>
              </a:xfrm>
              <a:custGeom>
                <a:avLst/>
                <a:gdLst/>
                <a:ahLst/>
                <a:cxnLst/>
                <a:rect l="l" t="t" r="r" b="b"/>
                <a:pathLst>
                  <a:path w="12731" h="5301" extrusionOk="0">
                    <a:moveTo>
                      <a:pt x="741" y="1"/>
                    </a:moveTo>
                    <a:lnTo>
                      <a:pt x="741" y="1"/>
                    </a:lnTo>
                    <a:cubicBezTo>
                      <a:pt x="1171" y="1520"/>
                      <a:pt x="2958" y="2088"/>
                      <a:pt x="2958" y="2088"/>
                    </a:cubicBezTo>
                    <a:cubicBezTo>
                      <a:pt x="920" y="2160"/>
                      <a:pt x="1" y="3622"/>
                      <a:pt x="1" y="3622"/>
                    </a:cubicBezTo>
                    <a:cubicBezTo>
                      <a:pt x="170" y="3632"/>
                      <a:pt x="333" y="3637"/>
                      <a:pt x="489" y="3637"/>
                    </a:cubicBezTo>
                    <a:cubicBezTo>
                      <a:pt x="2740" y="3637"/>
                      <a:pt x="3563" y="2650"/>
                      <a:pt x="3563" y="2650"/>
                    </a:cubicBezTo>
                    <a:cubicBezTo>
                      <a:pt x="3563" y="2650"/>
                      <a:pt x="4283" y="3672"/>
                      <a:pt x="6847" y="4674"/>
                    </a:cubicBezTo>
                    <a:cubicBezTo>
                      <a:pt x="8128" y="5175"/>
                      <a:pt x="9547" y="5301"/>
                      <a:pt x="10646" y="5301"/>
                    </a:cubicBezTo>
                    <a:cubicBezTo>
                      <a:pt x="11745" y="5301"/>
                      <a:pt x="12524" y="5175"/>
                      <a:pt x="12524" y="5175"/>
                    </a:cubicBezTo>
                    <a:lnTo>
                      <a:pt x="12730" y="99"/>
                    </a:lnTo>
                    <a:cubicBezTo>
                      <a:pt x="12181" y="38"/>
                      <a:pt x="11641" y="10"/>
                      <a:pt x="11113" y="10"/>
                    </a:cubicBezTo>
                    <a:cubicBezTo>
                      <a:pt x="7075" y="10"/>
                      <a:pt x="3820" y="1610"/>
                      <a:pt x="3820" y="1610"/>
                    </a:cubicBezTo>
                    <a:cubicBezTo>
                      <a:pt x="2582" y="165"/>
                      <a:pt x="741" y="1"/>
                      <a:pt x="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4498766" y="4212991"/>
                <a:ext cx="308069" cy="10597"/>
              </a:xfrm>
              <a:custGeom>
                <a:avLst/>
                <a:gdLst/>
                <a:ahLst/>
                <a:cxnLst/>
                <a:rect l="l" t="t" r="r" b="b"/>
                <a:pathLst>
                  <a:path w="9739" h="335" extrusionOk="0">
                    <a:moveTo>
                      <a:pt x="997" y="1"/>
                    </a:moveTo>
                    <a:cubicBezTo>
                      <a:pt x="1" y="200"/>
                      <a:pt x="3968" y="334"/>
                      <a:pt x="6801" y="334"/>
                    </a:cubicBezTo>
                    <a:cubicBezTo>
                      <a:pt x="8466" y="334"/>
                      <a:pt x="9739" y="288"/>
                      <a:pt x="9381" y="181"/>
                    </a:cubicBezTo>
                    <a:cubicBezTo>
                      <a:pt x="8893" y="34"/>
                      <a:pt x="998" y="1"/>
                      <a:pt x="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4854727" y="4214730"/>
                <a:ext cx="17556" cy="17588"/>
              </a:xfrm>
              <a:custGeom>
                <a:avLst/>
                <a:gdLst/>
                <a:ahLst/>
                <a:cxnLst/>
                <a:rect l="l" t="t" r="r" b="b"/>
                <a:pathLst>
                  <a:path w="555" h="556" extrusionOk="0">
                    <a:moveTo>
                      <a:pt x="279" y="0"/>
                    </a:moveTo>
                    <a:cubicBezTo>
                      <a:pt x="124" y="0"/>
                      <a:pt x="1" y="125"/>
                      <a:pt x="1" y="278"/>
                    </a:cubicBezTo>
                    <a:cubicBezTo>
                      <a:pt x="1" y="431"/>
                      <a:pt x="124" y="556"/>
                      <a:pt x="279" y="556"/>
                    </a:cubicBezTo>
                    <a:cubicBezTo>
                      <a:pt x="432" y="556"/>
                      <a:pt x="555" y="431"/>
                      <a:pt x="555" y="278"/>
                    </a:cubicBezTo>
                    <a:cubicBezTo>
                      <a:pt x="555" y="125"/>
                      <a:pt x="432"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4711526" y="4156558"/>
                <a:ext cx="28185" cy="4871"/>
              </a:xfrm>
              <a:custGeom>
                <a:avLst/>
                <a:gdLst/>
                <a:ahLst/>
                <a:cxnLst/>
                <a:rect l="l" t="t" r="r" b="b"/>
                <a:pathLst>
                  <a:path w="891" h="154" extrusionOk="0">
                    <a:moveTo>
                      <a:pt x="542" y="1"/>
                    </a:moveTo>
                    <a:cubicBezTo>
                      <a:pt x="411" y="1"/>
                      <a:pt x="292" y="14"/>
                      <a:pt x="292" y="14"/>
                    </a:cubicBezTo>
                    <a:cubicBezTo>
                      <a:pt x="1" y="84"/>
                      <a:pt x="421" y="153"/>
                      <a:pt x="692" y="153"/>
                    </a:cubicBezTo>
                    <a:cubicBezTo>
                      <a:pt x="804" y="153"/>
                      <a:pt x="891" y="141"/>
                      <a:pt x="891" y="112"/>
                    </a:cubicBezTo>
                    <a:cubicBezTo>
                      <a:pt x="891" y="21"/>
                      <a:pt x="706" y="1"/>
                      <a:pt x="5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4725192" y="4180694"/>
                <a:ext cx="28153" cy="4840"/>
              </a:xfrm>
              <a:custGeom>
                <a:avLst/>
                <a:gdLst/>
                <a:ahLst/>
                <a:cxnLst/>
                <a:rect l="l" t="t" r="r" b="b"/>
                <a:pathLst>
                  <a:path w="890" h="153" extrusionOk="0">
                    <a:moveTo>
                      <a:pt x="542" y="1"/>
                    </a:moveTo>
                    <a:cubicBezTo>
                      <a:pt x="411" y="1"/>
                      <a:pt x="293" y="14"/>
                      <a:pt x="293" y="14"/>
                    </a:cubicBezTo>
                    <a:cubicBezTo>
                      <a:pt x="0" y="84"/>
                      <a:pt x="420" y="153"/>
                      <a:pt x="691" y="153"/>
                    </a:cubicBezTo>
                    <a:cubicBezTo>
                      <a:pt x="803" y="153"/>
                      <a:pt x="890" y="141"/>
                      <a:pt x="890" y="113"/>
                    </a:cubicBezTo>
                    <a:cubicBezTo>
                      <a:pt x="890" y="21"/>
                      <a:pt x="706" y="1"/>
                      <a:pt x="5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4695457" y="4168642"/>
                <a:ext cx="28185" cy="4840"/>
              </a:xfrm>
              <a:custGeom>
                <a:avLst/>
                <a:gdLst/>
                <a:ahLst/>
                <a:cxnLst/>
                <a:rect l="l" t="t" r="r" b="b"/>
                <a:pathLst>
                  <a:path w="891" h="153" extrusionOk="0">
                    <a:moveTo>
                      <a:pt x="546" y="0"/>
                    </a:moveTo>
                    <a:cubicBezTo>
                      <a:pt x="413" y="0"/>
                      <a:pt x="292" y="14"/>
                      <a:pt x="292" y="14"/>
                    </a:cubicBezTo>
                    <a:cubicBezTo>
                      <a:pt x="1" y="83"/>
                      <a:pt x="420" y="152"/>
                      <a:pt x="691" y="152"/>
                    </a:cubicBezTo>
                    <a:cubicBezTo>
                      <a:pt x="804" y="152"/>
                      <a:pt x="891" y="140"/>
                      <a:pt x="891" y="111"/>
                    </a:cubicBezTo>
                    <a:cubicBezTo>
                      <a:pt x="891" y="21"/>
                      <a:pt x="709" y="0"/>
                      <a:pt x="54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4672334" y="4182275"/>
                <a:ext cx="28185" cy="4871"/>
              </a:xfrm>
              <a:custGeom>
                <a:avLst/>
                <a:gdLst/>
                <a:ahLst/>
                <a:cxnLst/>
                <a:rect l="l" t="t" r="r" b="b"/>
                <a:pathLst>
                  <a:path w="891" h="154" extrusionOk="0">
                    <a:moveTo>
                      <a:pt x="541" y="1"/>
                    </a:moveTo>
                    <a:cubicBezTo>
                      <a:pt x="410" y="1"/>
                      <a:pt x="291" y="14"/>
                      <a:pt x="291" y="14"/>
                    </a:cubicBezTo>
                    <a:cubicBezTo>
                      <a:pt x="1" y="84"/>
                      <a:pt x="422" y="153"/>
                      <a:pt x="692" y="153"/>
                    </a:cubicBezTo>
                    <a:cubicBezTo>
                      <a:pt x="804" y="153"/>
                      <a:pt x="890" y="141"/>
                      <a:pt x="890" y="113"/>
                    </a:cubicBezTo>
                    <a:cubicBezTo>
                      <a:pt x="890" y="21"/>
                      <a:pt x="705" y="1"/>
                      <a:pt x="54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4657466" y="4161398"/>
                <a:ext cx="28185" cy="4840"/>
              </a:xfrm>
              <a:custGeom>
                <a:avLst/>
                <a:gdLst/>
                <a:ahLst/>
                <a:cxnLst/>
                <a:rect l="l" t="t" r="r" b="b"/>
                <a:pathLst>
                  <a:path w="891" h="153" extrusionOk="0">
                    <a:moveTo>
                      <a:pt x="547" y="0"/>
                    </a:moveTo>
                    <a:cubicBezTo>
                      <a:pt x="414" y="0"/>
                      <a:pt x="293" y="14"/>
                      <a:pt x="293" y="14"/>
                    </a:cubicBezTo>
                    <a:cubicBezTo>
                      <a:pt x="1" y="83"/>
                      <a:pt x="420" y="152"/>
                      <a:pt x="691" y="152"/>
                    </a:cubicBezTo>
                    <a:cubicBezTo>
                      <a:pt x="803" y="152"/>
                      <a:pt x="890" y="140"/>
                      <a:pt x="890" y="111"/>
                    </a:cubicBezTo>
                    <a:cubicBezTo>
                      <a:pt x="890" y="21"/>
                      <a:pt x="709" y="0"/>
                      <a:pt x="54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4635419" y="4173450"/>
                <a:ext cx="28153" cy="4840"/>
              </a:xfrm>
              <a:custGeom>
                <a:avLst/>
                <a:gdLst/>
                <a:ahLst/>
                <a:cxnLst/>
                <a:rect l="l" t="t" r="r" b="b"/>
                <a:pathLst>
                  <a:path w="890" h="153" extrusionOk="0">
                    <a:moveTo>
                      <a:pt x="541" y="1"/>
                    </a:moveTo>
                    <a:cubicBezTo>
                      <a:pt x="410" y="1"/>
                      <a:pt x="291" y="14"/>
                      <a:pt x="291" y="14"/>
                    </a:cubicBezTo>
                    <a:cubicBezTo>
                      <a:pt x="1" y="84"/>
                      <a:pt x="421" y="153"/>
                      <a:pt x="692" y="153"/>
                    </a:cubicBezTo>
                    <a:cubicBezTo>
                      <a:pt x="804" y="153"/>
                      <a:pt x="890" y="141"/>
                      <a:pt x="890" y="113"/>
                    </a:cubicBezTo>
                    <a:cubicBezTo>
                      <a:pt x="890" y="21"/>
                      <a:pt x="705" y="1"/>
                      <a:pt x="54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4599927" y="4182275"/>
                <a:ext cx="28185" cy="4871"/>
              </a:xfrm>
              <a:custGeom>
                <a:avLst/>
                <a:gdLst/>
                <a:ahLst/>
                <a:cxnLst/>
                <a:rect l="l" t="t" r="r" b="b"/>
                <a:pathLst>
                  <a:path w="891" h="154" extrusionOk="0">
                    <a:moveTo>
                      <a:pt x="543" y="1"/>
                    </a:moveTo>
                    <a:cubicBezTo>
                      <a:pt x="412" y="1"/>
                      <a:pt x="294" y="14"/>
                      <a:pt x="294" y="14"/>
                    </a:cubicBezTo>
                    <a:cubicBezTo>
                      <a:pt x="1" y="84"/>
                      <a:pt x="421" y="153"/>
                      <a:pt x="692" y="153"/>
                    </a:cubicBezTo>
                    <a:cubicBezTo>
                      <a:pt x="804" y="153"/>
                      <a:pt x="891" y="141"/>
                      <a:pt x="891" y="113"/>
                    </a:cubicBezTo>
                    <a:cubicBezTo>
                      <a:pt x="891" y="21"/>
                      <a:pt x="706" y="1"/>
                      <a:pt x="5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4747208" y="4168642"/>
                <a:ext cx="28153" cy="4840"/>
              </a:xfrm>
              <a:custGeom>
                <a:avLst/>
                <a:gdLst/>
                <a:ahLst/>
                <a:cxnLst/>
                <a:rect l="l" t="t" r="r" b="b"/>
                <a:pathLst>
                  <a:path w="890" h="153" extrusionOk="0">
                    <a:moveTo>
                      <a:pt x="546" y="0"/>
                    </a:moveTo>
                    <a:cubicBezTo>
                      <a:pt x="413" y="0"/>
                      <a:pt x="293" y="14"/>
                      <a:pt x="293" y="14"/>
                    </a:cubicBezTo>
                    <a:cubicBezTo>
                      <a:pt x="0" y="83"/>
                      <a:pt x="419" y="152"/>
                      <a:pt x="690" y="152"/>
                    </a:cubicBezTo>
                    <a:cubicBezTo>
                      <a:pt x="803" y="152"/>
                      <a:pt x="890" y="140"/>
                      <a:pt x="890" y="111"/>
                    </a:cubicBezTo>
                    <a:cubicBezTo>
                      <a:pt x="890" y="21"/>
                      <a:pt x="709" y="0"/>
                      <a:pt x="54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4769287" y="4184711"/>
                <a:ext cx="28185" cy="4808"/>
              </a:xfrm>
              <a:custGeom>
                <a:avLst/>
                <a:gdLst/>
                <a:ahLst/>
                <a:cxnLst/>
                <a:rect l="l" t="t" r="r" b="b"/>
                <a:pathLst>
                  <a:path w="891" h="152" extrusionOk="0">
                    <a:moveTo>
                      <a:pt x="546" y="1"/>
                    </a:moveTo>
                    <a:cubicBezTo>
                      <a:pt x="413" y="1"/>
                      <a:pt x="292" y="14"/>
                      <a:pt x="292" y="14"/>
                    </a:cubicBezTo>
                    <a:cubicBezTo>
                      <a:pt x="0" y="83"/>
                      <a:pt x="420" y="152"/>
                      <a:pt x="692" y="152"/>
                    </a:cubicBezTo>
                    <a:cubicBezTo>
                      <a:pt x="804" y="152"/>
                      <a:pt x="891" y="140"/>
                      <a:pt x="891" y="112"/>
                    </a:cubicBezTo>
                    <a:cubicBezTo>
                      <a:pt x="891" y="21"/>
                      <a:pt x="709" y="1"/>
                      <a:pt x="5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4759829" y="4156558"/>
                <a:ext cx="28185" cy="4871"/>
              </a:xfrm>
              <a:custGeom>
                <a:avLst/>
                <a:gdLst/>
                <a:ahLst/>
                <a:cxnLst/>
                <a:rect l="l" t="t" r="r" b="b"/>
                <a:pathLst>
                  <a:path w="891" h="154" extrusionOk="0">
                    <a:moveTo>
                      <a:pt x="542" y="1"/>
                    </a:moveTo>
                    <a:cubicBezTo>
                      <a:pt x="411" y="1"/>
                      <a:pt x="293" y="14"/>
                      <a:pt x="293" y="14"/>
                    </a:cubicBezTo>
                    <a:cubicBezTo>
                      <a:pt x="1" y="84"/>
                      <a:pt x="420" y="153"/>
                      <a:pt x="691" y="153"/>
                    </a:cubicBezTo>
                    <a:cubicBezTo>
                      <a:pt x="804" y="153"/>
                      <a:pt x="890" y="141"/>
                      <a:pt x="890" y="112"/>
                    </a:cubicBezTo>
                    <a:cubicBezTo>
                      <a:pt x="890" y="21"/>
                      <a:pt x="706" y="1"/>
                      <a:pt x="5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4655442" y="4283721"/>
                <a:ext cx="30241" cy="6548"/>
              </a:xfrm>
              <a:custGeom>
                <a:avLst/>
                <a:gdLst/>
                <a:ahLst/>
                <a:cxnLst/>
                <a:rect l="l" t="t" r="r" b="b"/>
                <a:pathLst>
                  <a:path w="956" h="207" extrusionOk="0">
                    <a:moveTo>
                      <a:pt x="99" y="1"/>
                    </a:moveTo>
                    <a:cubicBezTo>
                      <a:pt x="54" y="1"/>
                      <a:pt x="26" y="7"/>
                      <a:pt x="24" y="23"/>
                    </a:cubicBezTo>
                    <a:cubicBezTo>
                      <a:pt x="1" y="186"/>
                      <a:pt x="602" y="206"/>
                      <a:pt x="602" y="206"/>
                    </a:cubicBezTo>
                    <a:cubicBezTo>
                      <a:pt x="955" y="174"/>
                      <a:pt x="324" y="1"/>
                      <a:pt x="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4645446" y="4257909"/>
                <a:ext cx="30209" cy="6548"/>
              </a:xfrm>
              <a:custGeom>
                <a:avLst/>
                <a:gdLst/>
                <a:ahLst/>
                <a:cxnLst/>
                <a:rect l="l" t="t" r="r" b="b"/>
                <a:pathLst>
                  <a:path w="955" h="207" extrusionOk="0">
                    <a:moveTo>
                      <a:pt x="98" y="0"/>
                    </a:moveTo>
                    <a:cubicBezTo>
                      <a:pt x="54" y="0"/>
                      <a:pt x="25" y="7"/>
                      <a:pt x="23" y="23"/>
                    </a:cubicBezTo>
                    <a:cubicBezTo>
                      <a:pt x="0" y="186"/>
                      <a:pt x="602" y="206"/>
                      <a:pt x="602" y="206"/>
                    </a:cubicBezTo>
                    <a:cubicBezTo>
                      <a:pt x="955" y="174"/>
                      <a:pt x="323" y="0"/>
                      <a:pt x="98"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4673124" y="4274105"/>
                <a:ext cx="30177" cy="6516"/>
              </a:xfrm>
              <a:custGeom>
                <a:avLst/>
                <a:gdLst/>
                <a:ahLst/>
                <a:cxnLst/>
                <a:rect l="l" t="t" r="r" b="b"/>
                <a:pathLst>
                  <a:path w="954" h="206" extrusionOk="0">
                    <a:moveTo>
                      <a:pt x="99" y="0"/>
                    </a:moveTo>
                    <a:cubicBezTo>
                      <a:pt x="54" y="0"/>
                      <a:pt x="25" y="7"/>
                      <a:pt x="23" y="23"/>
                    </a:cubicBezTo>
                    <a:cubicBezTo>
                      <a:pt x="0" y="185"/>
                      <a:pt x="601" y="205"/>
                      <a:pt x="601" y="205"/>
                    </a:cubicBezTo>
                    <a:cubicBezTo>
                      <a:pt x="954" y="174"/>
                      <a:pt x="324" y="0"/>
                      <a:pt x="9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4697893" y="4263887"/>
                <a:ext cx="30177" cy="6548"/>
              </a:xfrm>
              <a:custGeom>
                <a:avLst/>
                <a:gdLst/>
                <a:ahLst/>
                <a:cxnLst/>
                <a:rect l="l" t="t" r="r" b="b"/>
                <a:pathLst>
                  <a:path w="954" h="207" extrusionOk="0">
                    <a:moveTo>
                      <a:pt x="102" y="1"/>
                    </a:moveTo>
                    <a:cubicBezTo>
                      <a:pt x="57" y="1"/>
                      <a:pt x="27" y="8"/>
                      <a:pt x="25" y="24"/>
                    </a:cubicBezTo>
                    <a:cubicBezTo>
                      <a:pt x="0" y="186"/>
                      <a:pt x="602" y="206"/>
                      <a:pt x="602" y="206"/>
                    </a:cubicBezTo>
                    <a:cubicBezTo>
                      <a:pt x="953" y="174"/>
                      <a:pt x="329" y="1"/>
                      <a:pt x="10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4712064" y="4289952"/>
                <a:ext cx="30241" cy="6516"/>
              </a:xfrm>
              <a:custGeom>
                <a:avLst/>
                <a:gdLst/>
                <a:ahLst/>
                <a:cxnLst/>
                <a:rect l="l" t="t" r="r" b="b"/>
                <a:pathLst>
                  <a:path w="956" h="206" extrusionOk="0">
                    <a:moveTo>
                      <a:pt x="100" y="1"/>
                    </a:moveTo>
                    <a:cubicBezTo>
                      <a:pt x="55" y="1"/>
                      <a:pt x="26" y="7"/>
                      <a:pt x="23" y="24"/>
                    </a:cubicBezTo>
                    <a:cubicBezTo>
                      <a:pt x="0" y="185"/>
                      <a:pt x="602" y="205"/>
                      <a:pt x="602" y="205"/>
                    </a:cubicBezTo>
                    <a:cubicBezTo>
                      <a:pt x="956" y="174"/>
                      <a:pt x="326" y="1"/>
                      <a:pt x="10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4754800" y="4291408"/>
                <a:ext cx="28880" cy="5124"/>
              </a:xfrm>
              <a:custGeom>
                <a:avLst/>
                <a:gdLst/>
                <a:ahLst/>
                <a:cxnLst/>
                <a:rect l="l" t="t" r="r" b="b"/>
                <a:pathLst>
                  <a:path w="913" h="162" extrusionOk="0">
                    <a:moveTo>
                      <a:pt x="153" y="1"/>
                    </a:moveTo>
                    <a:cubicBezTo>
                      <a:pt x="67" y="1"/>
                      <a:pt x="5" y="11"/>
                      <a:pt x="4" y="35"/>
                    </a:cubicBezTo>
                    <a:cubicBezTo>
                      <a:pt x="0" y="143"/>
                      <a:pt x="258" y="162"/>
                      <a:pt x="435" y="162"/>
                    </a:cubicBezTo>
                    <a:cubicBezTo>
                      <a:pt x="528" y="162"/>
                      <a:pt x="598" y="157"/>
                      <a:pt x="598" y="157"/>
                    </a:cubicBezTo>
                    <a:cubicBezTo>
                      <a:pt x="913" y="95"/>
                      <a:pt x="417" y="1"/>
                      <a:pt x="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4733226" y="4277869"/>
                <a:ext cx="30209" cy="6548"/>
              </a:xfrm>
              <a:custGeom>
                <a:avLst/>
                <a:gdLst/>
                <a:ahLst/>
                <a:cxnLst/>
                <a:rect l="l" t="t" r="r" b="b"/>
                <a:pathLst>
                  <a:path w="955" h="207" extrusionOk="0">
                    <a:moveTo>
                      <a:pt x="98" y="1"/>
                    </a:moveTo>
                    <a:cubicBezTo>
                      <a:pt x="54" y="1"/>
                      <a:pt x="26" y="8"/>
                      <a:pt x="24" y="23"/>
                    </a:cubicBezTo>
                    <a:cubicBezTo>
                      <a:pt x="0" y="187"/>
                      <a:pt x="602" y="207"/>
                      <a:pt x="602" y="207"/>
                    </a:cubicBezTo>
                    <a:cubicBezTo>
                      <a:pt x="955" y="175"/>
                      <a:pt x="321" y="1"/>
                      <a:pt x="9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4769572" y="4274199"/>
                <a:ext cx="30241" cy="6548"/>
              </a:xfrm>
              <a:custGeom>
                <a:avLst/>
                <a:gdLst/>
                <a:ahLst/>
                <a:cxnLst/>
                <a:rect l="l" t="t" r="r" b="b"/>
                <a:pathLst>
                  <a:path w="956" h="207" extrusionOk="0">
                    <a:moveTo>
                      <a:pt x="100" y="1"/>
                    </a:moveTo>
                    <a:cubicBezTo>
                      <a:pt x="55" y="1"/>
                      <a:pt x="26" y="7"/>
                      <a:pt x="24" y="23"/>
                    </a:cubicBezTo>
                    <a:cubicBezTo>
                      <a:pt x="1" y="187"/>
                      <a:pt x="602" y="207"/>
                      <a:pt x="602" y="207"/>
                    </a:cubicBezTo>
                    <a:cubicBezTo>
                      <a:pt x="955" y="173"/>
                      <a:pt x="325" y="1"/>
                      <a:pt x="10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4621880" y="4266734"/>
                <a:ext cx="30209" cy="6548"/>
              </a:xfrm>
              <a:custGeom>
                <a:avLst/>
                <a:gdLst/>
                <a:ahLst/>
                <a:cxnLst/>
                <a:rect l="l" t="t" r="r" b="b"/>
                <a:pathLst>
                  <a:path w="955" h="207" extrusionOk="0">
                    <a:moveTo>
                      <a:pt x="99" y="1"/>
                    </a:moveTo>
                    <a:cubicBezTo>
                      <a:pt x="55" y="1"/>
                      <a:pt x="26" y="7"/>
                      <a:pt x="23" y="23"/>
                    </a:cubicBezTo>
                    <a:cubicBezTo>
                      <a:pt x="1" y="186"/>
                      <a:pt x="602" y="206"/>
                      <a:pt x="602" y="206"/>
                    </a:cubicBezTo>
                    <a:cubicBezTo>
                      <a:pt x="955" y="173"/>
                      <a:pt x="325" y="1"/>
                      <a:pt x="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4602331" y="4247660"/>
                <a:ext cx="30177" cy="6516"/>
              </a:xfrm>
              <a:custGeom>
                <a:avLst/>
                <a:gdLst/>
                <a:ahLst/>
                <a:cxnLst/>
                <a:rect l="l" t="t" r="r" b="b"/>
                <a:pathLst>
                  <a:path w="954" h="206" extrusionOk="0">
                    <a:moveTo>
                      <a:pt x="100" y="0"/>
                    </a:moveTo>
                    <a:cubicBezTo>
                      <a:pt x="56" y="0"/>
                      <a:pt x="27" y="7"/>
                      <a:pt x="24" y="23"/>
                    </a:cubicBezTo>
                    <a:cubicBezTo>
                      <a:pt x="0" y="186"/>
                      <a:pt x="601" y="205"/>
                      <a:pt x="601" y="205"/>
                    </a:cubicBezTo>
                    <a:cubicBezTo>
                      <a:pt x="954" y="174"/>
                      <a:pt x="326" y="0"/>
                      <a:pt x="10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4586009" y="4260629"/>
                <a:ext cx="30241" cy="6516"/>
              </a:xfrm>
              <a:custGeom>
                <a:avLst/>
                <a:gdLst/>
                <a:ahLst/>
                <a:cxnLst/>
                <a:rect l="l" t="t" r="r" b="b"/>
                <a:pathLst>
                  <a:path w="956" h="206" extrusionOk="0">
                    <a:moveTo>
                      <a:pt x="100" y="0"/>
                    </a:moveTo>
                    <a:cubicBezTo>
                      <a:pt x="56" y="0"/>
                      <a:pt x="27" y="7"/>
                      <a:pt x="25" y="23"/>
                    </a:cubicBezTo>
                    <a:cubicBezTo>
                      <a:pt x="1" y="186"/>
                      <a:pt x="602" y="206"/>
                      <a:pt x="602" y="206"/>
                    </a:cubicBezTo>
                    <a:cubicBezTo>
                      <a:pt x="955" y="174"/>
                      <a:pt x="325" y="0"/>
                      <a:pt x="10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4447268" y="4153838"/>
                <a:ext cx="70256" cy="47733"/>
              </a:xfrm>
              <a:custGeom>
                <a:avLst/>
                <a:gdLst/>
                <a:ahLst/>
                <a:cxnLst/>
                <a:rect l="l" t="t" r="r" b="b"/>
                <a:pathLst>
                  <a:path w="2221" h="1509" extrusionOk="0">
                    <a:moveTo>
                      <a:pt x="40" y="0"/>
                    </a:moveTo>
                    <a:cubicBezTo>
                      <a:pt x="1" y="0"/>
                      <a:pt x="16" y="28"/>
                      <a:pt x="104" y="88"/>
                    </a:cubicBezTo>
                    <a:cubicBezTo>
                      <a:pt x="616" y="435"/>
                      <a:pt x="2220" y="1509"/>
                      <a:pt x="2220" y="1509"/>
                    </a:cubicBezTo>
                    <a:cubicBezTo>
                      <a:pt x="1665" y="648"/>
                      <a:pt x="228" y="0"/>
                      <a:pt x="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4441511" y="4160164"/>
                <a:ext cx="72660" cy="46120"/>
              </a:xfrm>
              <a:custGeom>
                <a:avLst/>
                <a:gdLst/>
                <a:ahLst/>
                <a:cxnLst/>
                <a:rect l="l" t="t" r="r" b="b"/>
                <a:pathLst>
                  <a:path w="2297" h="1458" extrusionOk="0">
                    <a:moveTo>
                      <a:pt x="17" y="0"/>
                    </a:moveTo>
                    <a:cubicBezTo>
                      <a:pt x="0" y="0"/>
                      <a:pt x="2" y="14"/>
                      <a:pt x="28" y="46"/>
                    </a:cubicBezTo>
                    <a:cubicBezTo>
                      <a:pt x="721" y="891"/>
                      <a:pt x="2296" y="1458"/>
                      <a:pt x="2296" y="1458"/>
                    </a:cubicBezTo>
                    <a:cubicBezTo>
                      <a:pt x="1917" y="1173"/>
                      <a:pt x="172" y="0"/>
                      <a:pt x="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4424430" y="4218431"/>
                <a:ext cx="86958" cy="23977"/>
              </a:xfrm>
              <a:custGeom>
                <a:avLst/>
                <a:gdLst/>
                <a:ahLst/>
                <a:cxnLst/>
                <a:rect l="l" t="t" r="r" b="b"/>
                <a:pathLst>
                  <a:path w="2749" h="758" extrusionOk="0">
                    <a:moveTo>
                      <a:pt x="2495" y="0"/>
                    </a:moveTo>
                    <a:cubicBezTo>
                      <a:pt x="1389" y="0"/>
                      <a:pt x="0" y="757"/>
                      <a:pt x="209" y="757"/>
                    </a:cubicBezTo>
                    <a:cubicBezTo>
                      <a:pt x="228" y="757"/>
                      <a:pt x="259" y="751"/>
                      <a:pt x="305" y="738"/>
                    </a:cubicBezTo>
                    <a:cubicBezTo>
                      <a:pt x="897" y="563"/>
                      <a:pt x="2749" y="15"/>
                      <a:pt x="2749" y="15"/>
                    </a:cubicBezTo>
                    <a:cubicBezTo>
                      <a:pt x="2667" y="5"/>
                      <a:pt x="2582" y="0"/>
                      <a:pt x="24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4419875" y="4224473"/>
                <a:ext cx="93031" cy="26761"/>
              </a:xfrm>
              <a:custGeom>
                <a:avLst/>
                <a:gdLst/>
                <a:ahLst/>
                <a:cxnLst/>
                <a:rect l="l" t="t" r="r" b="b"/>
                <a:pathLst>
                  <a:path w="2941" h="846" extrusionOk="0">
                    <a:moveTo>
                      <a:pt x="2940" y="0"/>
                    </a:moveTo>
                    <a:lnTo>
                      <a:pt x="2940" y="0"/>
                    </a:lnTo>
                    <a:cubicBezTo>
                      <a:pt x="2429" y="120"/>
                      <a:pt x="0" y="844"/>
                      <a:pt x="406" y="845"/>
                    </a:cubicBezTo>
                    <a:cubicBezTo>
                      <a:pt x="410" y="845"/>
                      <a:pt x="415" y="845"/>
                      <a:pt x="419" y="845"/>
                    </a:cubicBezTo>
                    <a:cubicBezTo>
                      <a:pt x="1512" y="845"/>
                      <a:pt x="2940" y="0"/>
                      <a:pt x="2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4880729" y="4231084"/>
                <a:ext cx="48366" cy="22522"/>
              </a:xfrm>
              <a:custGeom>
                <a:avLst/>
                <a:gdLst/>
                <a:ahLst/>
                <a:cxnLst/>
                <a:rect l="l" t="t" r="r" b="b"/>
                <a:pathLst>
                  <a:path w="1529" h="712" extrusionOk="0">
                    <a:moveTo>
                      <a:pt x="127" y="1"/>
                    </a:moveTo>
                    <a:cubicBezTo>
                      <a:pt x="0" y="1"/>
                      <a:pt x="145" y="708"/>
                      <a:pt x="790" y="712"/>
                    </a:cubicBezTo>
                    <a:cubicBezTo>
                      <a:pt x="791" y="712"/>
                      <a:pt x="792" y="712"/>
                      <a:pt x="793" y="712"/>
                    </a:cubicBezTo>
                    <a:cubicBezTo>
                      <a:pt x="1258" y="712"/>
                      <a:pt x="1529" y="355"/>
                      <a:pt x="1511" y="156"/>
                    </a:cubicBezTo>
                    <a:lnTo>
                      <a:pt x="1511" y="156"/>
                    </a:lnTo>
                    <a:lnTo>
                      <a:pt x="1026" y="370"/>
                    </a:lnTo>
                    <a:cubicBezTo>
                      <a:pt x="925" y="409"/>
                      <a:pt x="835" y="426"/>
                      <a:pt x="753" y="426"/>
                    </a:cubicBezTo>
                    <a:cubicBezTo>
                      <a:pt x="355" y="426"/>
                      <a:pt x="181" y="32"/>
                      <a:pt x="181" y="32"/>
                    </a:cubicBezTo>
                    <a:cubicBezTo>
                      <a:pt x="160" y="10"/>
                      <a:pt x="141"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3"/>
            <p:cNvGrpSpPr/>
            <p:nvPr/>
          </p:nvGrpSpPr>
          <p:grpSpPr>
            <a:xfrm>
              <a:off x="148010" y="3354672"/>
              <a:ext cx="235599" cy="224844"/>
              <a:chOff x="1690685" y="2722372"/>
              <a:chExt cx="235599" cy="224844"/>
            </a:xfrm>
          </p:grpSpPr>
          <p:sp>
            <p:nvSpPr>
              <p:cNvPr id="205" name="Google Shape;205;p3"/>
              <p:cNvSpPr/>
              <p:nvPr/>
            </p:nvSpPr>
            <p:spPr>
              <a:xfrm>
                <a:off x="1690685" y="2722372"/>
                <a:ext cx="235599" cy="224844"/>
              </a:xfrm>
              <a:custGeom>
                <a:avLst/>
                <a:gdLst/>
                <a:ahLst/>
                <a:cxnLst/>
                <a:rect l="l" t="t" r="r" b="b"/>
                <a:pathLst>
                  <a:path w="7448" h="7108" extrusionOk="0">
                    <a:moveTo>
                      <a:pt x="2139" y="1"/>
                    </a:moveTo>
                    <a:cubicBezTo>
                      <a:pt x="2139" y="1"/>
                      <a:pt x="2139" y="1"/>
                      <a:pt x="2138" y="1"/>
                    </a:cubicBezTo>
                    <a:cubicBezTo>
                      <a:pt x="1806" y="4"/>
                      <a:pt x="2511" y="2709"/>
                      <a:pt x="2511" y="2709"/>
                    </a:cubicBezTo>
                    <a:cubicBezTo>
                      <a:pt x="2511" y="2709"/>
                      <a:pt x="1" y="3664"/>
                      <a:pt x="191" y="3834"/>
                    </a:cubicBezTo>
                    <a:cubicBezTo>
                      <a:pt x="383" y="4005"/>
                      <a:pt x="2833" y="4607"/>
                      <a:pt x="2833" y="4607"/>
                    </a:cubicBezTo>
                    <a:cubicBezTo>
                      <a:pt x="2833" y="4607"/>
                      <a:pt x="3232" y="7093"/>
                      <a:pt x="3503" y="7107"/>
                    </a:cubicBezTo>
                    <a:cubicBezTo>
                      <a:pt x="3504" y="7107"/>
                      <a:pt x="3505" y="7107"/>
                      <a:pt x="3506" y="7107"/>
                    </a:cubicBezTo>
                    <a:cubicBezTo>
                      <a:pt x="3782" y="7107"/>
                      <a:pt x="4866" y="5173"/>
                      <a:pt x="4866" y="5173"/>
                    </a:cubicBezTo>
                    <a:cubicBezTo>
                      <a:pt x="4866" y="5173"/>
                      <a:pt x="6473" y="5608"/>
                      <a:pt x="6960" y="5608"/>
                    </a:cubicBezTo>
                    <a:cubicBezTo>
                      <a:pt x="7022" y="5608"/>
                      <a:pt x="7065" y="5601"/>
                      <a:pt x="7085" y="5585"/>
                    </a:cubicBezTo>
                    <a:cubicBezTo>
                      <a:pt x="7269" y="5445"/>
                      <a:pt x="5764" y="3459"/>
                      <a:pt x="5764" y="3459"/>
                    </a:cubicBezTo>
                    <a:cubicBezTo>
                      <a:pt x="5764" y="3459"/>
                      <a:pt x="7448" y="953"/>
                      <a:pt x="7063" y="940"/>
                    </a:cubicBezTo>
                    <a:cubicBezTo>
                      <a:pt x="7056" y="940"/>
                      <a:pt x="7049" y="940"/>
                      <a:pt x="7043" y="940"/>
                    </a:cubicBezTo>
                    <a:cubicBezTo>
                      <a:pt x="6399" y="940"/>
                      <a:pt x="4461" y="1874"/>
                      <a:pt x="4461" y="1874"/>
                    </a:cubicBezTo>
                    <a:cubicBezTo>
                      <a:pt x="4461" y="1874"/>
                      <a:pt x="2475" y="1"/>
                      <a:pt x="2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1878361" y="2771181"/>
                <a:ext cx="17872" cy="11672"/>
              </a:xfrm>
              <a:custGeom>
                <a:avLst/>
                <a:gdLst/>
                <a:ahLst/>
                <a:cxnLst/>
                <a:rect l="l" t="t" r="r" b="b"/>
                <a:pathLst>
                  <a:path w="565" h="369" extrusionOk="0">
                    <a:moveTo>
                      <a:pt x="518" y="1"/>
                    </a:moveTo>
                    <a:cubicBezTo>
                      <a:pt x="390" y="1"/>
                      <a:pt x="0" y="366"/>
                      <a:pt x="132" y="368"/>
                    </a:cubicBezTo>
                    <a:cubicBezTo>
                      <a:pt x="132" y="368"/>
                      <a:pt x="133" y="368"/>
                      <a:pt x="134" y="368"/>
                    </a:cubicBezTo>
                    <a:cubicBezTo>
                      <a:pt x="252" y="368"/>
                      <a:pt x="554" y="75"/>
                      <a:pt x="554" y="75"/>
                    </a:cubicBezTo>
                    <a:cubicBezTo>
                      <a:pt x="565" y="22"/>
                      <a:pt x="549" y="1"/>
                      <a:pt x="5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1862987" y="2791267"/>
                <a:ext cx="17936" cy="11641"/>
              </a:xfrm>
              <a:custGeom>
                <a:avLst/>
                <a:gdLst/>
                <a:ahLst/>
                <a:cxnLst/>
                <a:rect l="l" t="t" r="r" b="b"/>
                <a:pathLst>
                  <a:path w="567" h="368" extrusionOk="0">
                    <a:moveTo>
                      <a:pt x="521" y="0"/>
                    </a:moveTo>
                    <a:cubicBezTo>
                      <a:pt x="393" y="0"/>
                      <a:pt x="1" y="365"/>
                      <a:pt x="134" y="367"/>
                    </a:cubicBezTo>
                    <a:cubicBezTo>
                      <a:pt x="134" y="367"/>
                      <a:pt x="135" y="367"/>
                      <a:pt x="136" y="367"/>
                    </a:cubicBezTo>
                    <a:cubicBezTo>
                      <a:pt x="254" y="367"/>
                      <a:pt x="556" y="74"/>
                      <a:pt x="556" y="74"/>
                    </a:cubicBezTo>
                    <a:cubicBezTo>
                      <a:pt x="567" y="21"/>
                      <a:pt x="551" y="0"/>
                      <a:pt x="5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1859508" y="2809551"/>
                <a:ext cx="17936" cy="11641"/>
              </a:xfrm>
              <a:custGeom>
                <a:avLst/>
                <a:gdLst/>
                <a:ahLst/>
                <a:cxnLst/>
                <a:rect l="l" t="t" r="r" b="b"/>
                <a:pathLst>
                  <a:path w="567" h="368" extrusionOk="0">
                    <a:moveTo>
                      <a:pt x="520" y="1"/>
                    </a:moveTo>
                    <a:cubicBezTo>
                      <a:pt x="391" y="1"/>
                      <a:pt x="1" y="366"/>
                      <a:pt x="133" y="368"/>
                    </a:cubicBezTo>
                    <a:cubicBezTo>
                      <a:pt x="134" y="368"/>
                      <a:pt x="134" y="368"/>
                      <a:pt x="135" y="368"/>
                    </a:cubicBezTo>
                    <a:cubicBezTo>
                      <a:pt x="252" y="368"/>
                      <a:pt x="556" y="74"/>
                      <a:pt x="556" y="74"/>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1830406" y="2830587"/>
                <a:ext cx="21067" cy="5472"/>
              </a:xfrm>
              <a:custGeom>
                <a:avLst/>
                <a:gdLst/>
                <a:ahLst/>
                <a:cxnLst/>
                <a:rect l="l" t="t" r="r" b="b"/>
                <a:pathLst>
                  <a:path w="666" h="173" extrusionOk="0">
                    <a:moveTo>
                      <a:pt x="519" y="0"/>
                    </a:moveTo>
                    <a:cubicBezTo>
                      <a:pt x="335" y="0"/>
                      <a:pt x="1" y="103"/>
                      <a:pt x="97" y="157"/>
                    </a:cubicBezTo>
                    <a:cubicBezTo>
                      <a:pt x="117" y="168"/>
                      <a:pt x="149" y="173"/>
                      <a:pt x="187" y="173"/>
                    </a:cubicBezTo>
                    <a:cubicBezTo>
                      <a:pt x="343" y="173"/>
                      <a:pt x="607" y="98"/>
                      <a:pt x="607" y="98"/>
                    </a:cubicBezTo>
                    <a:cubicBezTo>
                      <a:pt x="666" y="26"/>
                      <a:pt x="611"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1841287" y="2845833"/>
                <a:ext cx="20529" cy="11008"/>
              </a:xfrm>
              <a:custGeom>
                <a:avLst/>
                <a:gdLst/>
                <a:ahLst/>
                <a:cxnLst/>
                <a:rect l="l" t="t" r="r" b="b"/>
                <a:pathLst>
                  <a:path w="649" h="348" extrusionOk="0">
                    <a:moveTo>
                      <a:pt x="35" y="1"/>
                    </a:moveTo>
                    <a:cubicBezTo>
                      <a:pt x="12" y="1"/>
                      <a:pt x="1" y="11"/>
                      <a:pt x="8" y="36"/>
                    </a:cubicBezTo>
                    <a:cubicBezTo>
                      <a:pt x="39" y="146"/>
                      <a:pt x="416" y="348"/>
                      <a:pt x="416" y="348"/>
                    </a:cubicBezTo>
                    <a:cubicBezTo>
                      <a:pt x="649" y="322"/>
                      <a:pt x="161" y="1"/>
                      <a:pt x="3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1862956" y="2847478"/>
                <a:ext cx="21858" cy="8478"/>
              </a:xfrm>
              <a:custGeom>
                <a:avLst/>
                <a:gdLst/>
                <a:ahLst/>
                <a:cxnLst/>
                <a:rect l="l" t="t" r="r" b="b"/>
                <a:pathLst>
                  <a:path w="691" h="268" extrusionOk="0">
                    <a:moveTo>
                      <a:pt x="57" y="1"/>
                    </a:moveTo>
                    <a:cubicBezTo>
                      <a:pt x="20" y="1"/>
                      <a:pt x="1" y="12"/>
                      <a:pt x="16" y="41"/>
                    </a:cubicBezTo>
                    <a:cubicBezTo>
                      <a:pt x="70" y="144"/>
                      <a:pt x="478" y="267"/>
                      <a:pt x="478" y="267"/>
                    </a:cubicBezTo>
                    <a:cubicBezTo>
                      <a:pt x="690" y="201"/>
                      <a:pt x="21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852897" y="2871519"/>
                <a:ext cx="21194" cy="10028"/>
              </a:xfrm>
              <a:custGeom>
                <a:avLst/>
                <a:gdLst/>
                <a:ahLst/>
                <a:cxnLst/>
                <a:rect l="l" t="t" r="r" b="b"/>
                <a:pathLst>
                  <a:path w="670" h="317" extrusionOk="0">
                    <a:moveTo>
                      <a:pt x="40" y="1"/>
                    </a:moveTo>
                    <a:cubicBezTo>
                      <a:pt x="13" y="1"/>
                      <a:pt x="0" y="12"/>
                      <a:pt x="10" y="37"/>
                    </a:cubicBezTo>
                    <a:cubicBezTo>
                      <a:pt x="52" y="144"/>
                      <a:pt x="443" y="316"/>
                      <a:pt x="443" y="316"/>
                    </a:cubicBezTo>
                    <a:cubicBezTo>
                      <a:pt x="670" y="273"/>
                      <a:pt x="176" y="1"/>
                      <a:pt x="4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1874660" y="2868134"/>
                <a:ext cx="20118" cy="11546"/>
              </a:xfrm>
              <a:custGeom>
                <a:avLst/>
                <a:gdLst/>
                <a:ahLst/>
                <a:cxnLst/>
                <a:rect l="l" t="t" r="r" b="b"/>
                <a:pathLst>
                  <a:path w="636" h="365" extrusionOk="0">
                    <a:moveTo>
                      <a:pt x="31" y="0"/>
                    </a:moveTo>
                    <a:cubicBezTo>
                      <a:pt x="11" y="0"/>
                      <a:pt x="1" y="10"/>
                      <a:pt x="7" y="34"/>
                    </a:cubicBezTo>
                    <a:cubicBezTo>
                      <a:pt x="34" y="147"/>
                      <a:pt x="400" y="364"/>
                      <a:pt x="400" y="364"/>
                    </a:cubicBezTo>
                    <a:cubicBezTo>
                      <a:pt x="635" y="350"/>
                      <a:pt x="151" y="0"/>
                      <a:pt x="3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1832272" y="2854090"/>
                <a:ext cx="14076" cy="15468"/>
              </a:xfrm>
              <a:custGeom>
                <a:avLst/>
                <a:gdLst/>
                <a:ahLst/>
                <a:cxnLst/>
                <a:rect l="l" t="t" r="r" b="b"/>
                <a:pathLst>
                  <a:path w="445" h="489" extrusionOk="0">
                    <a:moveTo>
                      <a:pt x="38" y="1"/>
                    </a:moveTo>
                    <a:cubicBezTo>
                      <a:pt x="27" y="1"/>
                      <a:pt x="19" y="8"/>
                      <a:pt x="16" y="25"/>
                    </a:cubicBezTo>
                    <a:cubicBezTo>
                      <a:pt x="1" y="141"/>
                      <a:pt x="257" y="481"/>
                      <a:pt x="257" y="481"/>
                    </a:cubicBezTo>
                    <a:cubicBezTo>
                      <a:pt x="273" y="486"/>
                      <a:pt x="286" y="489"/>
                      <a:pt x="296" y="489"/>
                    </a:cubicBezTo>
                    <a:cubicBezTo>
                      <a:pt x="445" y="489"/>
                      <a:pt x="127" y="1"/>
                      <a:pt x="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1815728" y="2855734"/>
                <a:ext cx="7876" cy="17335"/>
              </a:xfrm>
              <a:custGeom>
                <a:avLst/>
                <a:gdLst/>
                <a:ahLst/>
                <a:cxnLst/>
                <a:rect l="l" t="t" r="r" b="b"/>
                <a:pathLst>
                  <a:path w="249" h="548" extrusionOk="0">
                    <a:moveTo>
                      <a:pt x="167" y="0"/>
                    </a:moveTo>
                    <a:cubicBezTo>
                      <a:pt x="161" y="0"/>
                      <a:pt x="155" y="3"/>
                      <a:pt x="147" y="9"/>
                    </a:cubicBezTo>
                    <a:cubicBezTo>
                      <a:pt x="54" y="81"/>
                      <a:pt x="1" y="503"/>
                      <a:pt x="1" y="503"/>
                    </a:cubicBezTo>
                    <a:cubicBezTo>
                      <a:pt x="17" y="534"/>
                      <a:pt x="33" y="548"/>
                      <a:pt x="50" y="548"/>
                    </a:cubicBezTo>
                    <a:cubicBezTo>
                      <a:pt x="153" y="548"/>
                      <a:pt x="248" y="0"/>
                      <a:pt x="1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828381" y="2881800"/>
                <a:ext cx="5979" cy="17746"/>
              </a:xfrm>
              <a:custGeom>
                <a:avLst/>
                <a:gdLst/>
                <a:ahLst/>
                <a:cxnLst/>
                <a:rect l="l" t="t" r="r" b="b"/>
                <a:pathLst>
                  <a:path w="189" h="561" extrusionOk="0">
                    <a:moveTo>
                      <a:pt x="96" y="0"/>
                    </a:moveTo>
                    <a:cubicBezTo>
                      <a:pt x="89" y="0"/>
                      <a:pt x="82" y="4"/>
                      <a:pt x="75" y="13"/>
                    </a:cubicBezTo>
                    <a:cubicBezTo>
                      <a:pt x="0" y="99"/>
                      <a:pt x="31" y="525"/>
                      <a:pt x="31" y="525"/>
                    </a:cubicBezTo>
                    <a:cubicBezTo>
                      <a:pt x="50" y="550"/>
                      <a:pt x="67" y="561"/>
                      <a:pt x="82" y="561"/>
                    </a:cubicBezTo>
                    <a:cubicBezTo>
                      <a:pt x="188" y="561"/>
                      <a:pt x="174" y="0"/>
                      <a:pt x="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1802348" y="2872088"/>
                <a:ext cx="6548" cy="17556"/>
              </a:xfrm>
              <a:custGeom>
                <a:avLst/>
                <a:gdLst/>
                <a:ahLst/>
                <a:cxnLst/>
                <a:rect l="l" t="t" r="r" b="b"/>
                <a:pathLst>
                  <a:path w="207" h="555" extrusionOk="0">
                    <a:moveTo>
                      <a:pt x="125" y="0"/>
                    </a:moveTo>
                    <a:cubicBezTo>
                      <a:pt x="119" y="0"/>
                      <a:pt x="112" y="4"/>
                      <a:pt x="105" y="10"/>
                    </a:cubicBezTo>
                    <a:cubicBezTo>
                      <a:pt x="19" y="88"/>
                      <a:pt x="0" y="513"/>
                      <a:pt x="0" y="513"/>
                    </a:cubicBezTo>
                    <a:cubicBezTo>
                      <a:pt x="18" y="542"/>
                      <a:pt x="35" y="554"/>
                      <a:pt x="51" y="554"/>
                    </a:cubicBezTo>
                    <a:cubicBezTo>
                      <a:pt x="156" y="554"/>
                      <a:pt x="207" y="0"/>
                      <a:pt x="1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810730" y="2898027"/>
                <a:ext cx="8509" cy="17176"/>
              </a:xfrm>
              <a:custGeom>
                <a:avLst/>
                <a:gdLst/>
                <a:ahLst/>
                <a:cxnLst/>
                <a:rect l="l" t="t" r="r" b="b"/>
                <a:pathLst>
                  <a:path w="269" h="543" extrusionOk="0">
                    <a:moveTo>
                      <a:pt x="185" y="1"/>
                    </a:moveTo>
                    <a:cubicBezTo>
                      <a:pt x="180" y="1"/>
                      <a:pt x="173" y="3"/>
                      <a:pt x="166" y="8"/>
                    </a:cubicBezTo>
                    <a:cubicBezTo>
                      <a:pt x="72" y="74"/>
                      <a:pt x="0" y="495"/>
                      <a:pt x="0" y="495"/>
                    </a:cubicBezTo>
                    <a:cubicBezTo>
                      <a:pt x="15" y="528"/>
                      <a:pt x="32" y="543"/>
                      <a:pt x="49" y="543"/>
                    </a:cubicBezTo>
                    <a:cubicBezTo>
                      <a:pt x="153" y="543"/>
                      <a:pt x="269"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1793712" y="2844979"/>
                <a:ext cx="19581" cy="9363"/>
              </a:xfrm>
              <a:custGeom>
                <a:avLst/>
                <a:gdLst/>
                <a:ahLst/>
                <a:cxnLst/>
                <a:rect l="l" t="t" r="r" b="b"/>
                <a:pathLst>
                  <a:path w="619" h="296" extrusionOk="0">
                    <a:moveTo>
                      <a:pt x="475" y="1"/>
                    </a:moveTo>
                    <a:cubicBezTo>
                      <a:pt x="348" y="1"/>
                      <a:pt x="24" y="214"/>
                      <a:pt x="24" y="214"/>
                    </a:cubicBezTo>
                    <a:cubicBezTo>
                      <a:pt x="0" y="272"/>
                      <a:pt x="20" y="295"/>
                      <a:pt x="62" y="295"/>
                    </a:cubicBezTo>
                    <a:cubicBezTo>
                      <a:pt x="206" y="295"/>
                      <a:pt x="619" y="29"/>
                      <a:pt x="492" y="3"/>
                    </a:cubicBezTo>
                    <a:cubicBezTo>
                      <a:pt x="487" y="1"/>
                      <a:pt x="481" y="1"/>
                      <a:pt x="4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775397" y="2833465"/>
                <a:ext cx="21668" cy="4270"/>
              </a:xfrm>
              <a:custGeom>
                <a:avLst/>
                <a:gdLst/>
                <a:ahLst/>
                <a:cxnLst/>
                <a:rect l="l" t="t" r="r" b="b"/>
                <a:pathLst>
                  <a:path w="685" h="135" extrusionOk="0">
                    <a:moveTo>
                      <a:pt x="323" y="0"/>
                    </a:moveTo>
                    <a:cubicBezTo>
                      <a:pt x="210" y="0"/>
                      <a:pt x="110" y="9"/>
                      <a:pt x="110" y="9"/>
                    </a:cubicBezTo>
                    <a:cubicBezTo>
                      <a:pt x="1" y="98"/>
                      <a:pt x="169" y="135"/>
                      <a:pt x="343" y="135"/>
                    </a:cubicBezTo>
                    <a:cubicBezTo>
                      <a:pt x="511" y="135"/>
                      <a:pt x="685" y="101"/>
                      <a:pt x="624" y="49"/>
                    </a:cubicBezTo>
                    <a:cubicBezTo>
                      <a:pt x="578" y="10"/>
                      <a:pt x="443" y="0"/>
                      <a:pt x="3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1756228" y="2844252"/>
                <a:ext cx="20403" cy="7655"/>
              </a:xfrm>
              <a:custGeom>
                <a:avLst/>
                <a:gdLst/>
                <a:ahLst/>
                <a:cxnLst/>
                <a:rect l="l" t="t" r="r" b="b"/>
                <a:pathLst>
                  <a:path w="645" h="242" extrusionOk="0">
                    <a:moveTo>
                      <a:pt x="492" y="0"/>
                    </a:moveTo>
                    <a:cubicBezTo>
                      <a:pt x="352" y="0"/>
                      <a:pt x="36" y="154"/>
                      <a:pt x="36" y="154"/>
                    </a:cubicBezTo>
                    <a:cubicBezTo>
                      <a:pt x="1" y="217"/>
                      <a:pt x="28" y="241"/>
                      <a:pt x="84" y="241"/>
                    </a:cubicBezTo>
                    <a:cubicBezTo>
                      <a:pt x="244" y="241"/>
                      <a:pt x="644" y="47"/>
                      <a:pt x="529" y="5"/>
                    </a:cubicBezTo>
                    <a:cubicBezTo>
                      <a:pt x="519" y="2"/>
                      <a:pt x="506"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1755089" y="2817174"/>
                <a:ext cx="20941" cy="6137"/>
              </a:xfrm>
              <a:custGeom>
                <a:avLst/>
                <a:gdLst/>
                <a:ahLst/>
                <a:cxnLst/>
                <a:rect l="l" t="t" r="r" b="b"/>
                <a:pathLst>
                  <a:path w="662" h="194" extrusionOk="0">
                    <a:moveTo>
                      <a:pt x="490" y="1"/>
                    </a:moveTo>
                    <a:cubicBezTo>
                      <a:pt x="338" y="1"/>
                      <a:pt x="51" y="101"/>
                      <a:pt x="51" y="101"/>
                    </a:cubicBezTo>
                    <a:cubicBezTo>
                      <a:pt x="1" y="168"/>
                      <a:pt x="42" y="193"/>
                      <a:pt x="118" y="193"/>
                    </a:cubicBezTo>
                    <a:cubicBezTo>
                      <a:pt x="295" y="193"/>
                      <a:pt x="661" y="62"/>
                      <a:pt x="558" y="12"/>
                    </a:cubicBezTo>
                    <a:cubicBezTo>
                      <a:pt x="541" y="4"/>
                      <a:pt x="518" y="1"/>
                      <a:pt x="49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1733958" y="2836027"/>
                <a:ext cx="21257" cy="4903"/>
              </a:xfrm>
              <a:custGeom>
                <a:avLst/>
                <a:gdLst/>
                <a:ahLst/>
                <a:cxnLst/>
                <a:rect l="l" t="t" r="r" b="b"/>
                <a:pathLst>
                  <a:path w="672" h="155" extrusionOk="0">
                    <a:moveTo>
                      <a:pt x="458" y="1"/>
                    </a:moveTo>
                    <a:cubicBezTo>
                      <a:pt x="300" y="1"/>
                      <a:pt x="73" y="49"/>
                      <a:pt x="73" y="49"/>
                    </a:cubicBezTo>
                    <a:cubicBezTo>
                      <a:pt x="0" y="126"/>
                      <a:pt x="76" y="154"/>
                      <a:pt x="191" y="154"/>
                    </a:cubicBezTo>
                    <a:cubicBezTo>
                      <a:pt x="380" y="154"/>
                      <a:pt x="672" y="79"/>
                      <a:pt x="586" y="23"/>
                    </a:cubicBezTo>
                    <a:cubicBezTo>
                      <a:pt x="561" y="7"/>
                      <a:pt x="513" y="1"/>
                      <a:pt x="4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782514" y="2813252"/>
                <a:ext cx="21953" cy="8130"/>
              </a:xfrm>
              <a:custGeom>
                <a:avLst/>
                <a:gdLst/>
                <a:ahLst/>
                <a:cxnLst/>
                <a:rect l="l" t="t" r="r" b="b"/>
                <a:pathLst>
                  <a:path w="694" h="257" extrusionOk="0">
                    <a:moveTo>
                      <a:pt x="209" y="0"/>
                    </a:moveTo>
                    <a:lnTo>
                      <a:pt x="209" y="0"/>
                    </a:lnTo>
                    <a:cubicBezTo>
                      <a:pt x="0" y="71"/>
                      <a:pt x="470" y="257"/>
                      <a:pt x="631" y="257"/>
                    </a:cubicBezTo>
                    <a:cubicBezTo>
                      <a:pt x="672" y="257"/>
                      <a:pt x="693" y="245"/>
                      <a:pt x="677" y="215"/>
                    </a:cubicBezTo>
                    <a:cubicBezTo>
                      <a:pt x="621" y="115"/>
                      <a:pt x="209" y="0"/>
                      <a:pt x="2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1793934" y="2786902"/>
                <a:ext cx="12526" cy="16291"/>
              </a:xfrm>
              <a:custGeom>
                <a:avLst/>
                <a:gdLst/>
                <a:ahLst/>
                <a:cxnLst/>
                <a:rect l="l" t="t" r="r" b="b"/>
                <a:pathLst>
                  <a:path w="396" h="515" extrusionOk="0">
                    <a:moveTo>
                      <a:pt x="135" y="0"/>
                    </a:moveTo>
                    <a:cubicBezTo>
                      <a:pt x="0" y="0"/>
                      <a:pt x="259" y="515"/>
                      <a:pt x="342" y="515"/>
                    </a:cubicBezTo>
                    <a:cubicBezTo>
                      <a:pt x="352" y="515"/>
                      <a:pt x="359" y="508"/>
                      <a:pt x="364" y="493"/>
                    </a:cubicBezTo>
                    <a:cubicBezTo>
                      <a:pt x="395" y="382"/>
                      <a:pt x="180" y="13"/>
                      <a:pt x="180" y="13"/>
                    </a:cubicBezTo>
                    <a:cubicBezTo>
                      <a:pt x="162" y="4"/>
                      <a:pt x="147" y="0"/>
                      <a:pt x="1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770905" y="2776970"/>
                <a:ext cx="15247" cy="14709"/>
              </a:xfrm>
              <a:custGeom>
                <a:avLst/>
                <a:gdLst/>
                <a:ahLst/>
                <a:cxnLst/>
                <a:rect l="l" t="t" r="r" b="b"/>
                <a:pathLst>
                  <a:path w="482" h="465" extrusionOk="0">
                    <a:moveTo>
                      <a:pt x="164" y="0"/>
                    </a:moveTo>
                    <a:cubicBezTo>
                      <a:pt x="0" y="0"/>
                      <a:pt x="361" y="465"/>
                      <a:pt x="453" y="465"/>
                    </a:cubicBezTo>
                    <a:cubicBezTo>
                      <a:pt x="466" y="465"/>
                      <a:pt x="473" y="457"/>
                      <a:pt x="474" y="439"/>
                    </a:cubicBezTo>
                    <a:cubicBezTo>
                      <a:pt x="482" y="324"/>
                      <a:pt x="197" y="5"/>
                      <a:pt x="197" y="5"/>
                    </a:cubicBezTo>
                    <a:cubicBezTo>
                      <a:pt x="184" y="2"/>
                      <a:pt x="173" y="0"/>
                      <a:pt x="1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802601" y="2768713"/>
                <a:ext cx="13634" cy="15753"/>
              </a:xfrm>
              <a:custGeom>
                <a:avLst/>
                <a:gdLst/>
                <a:ahLst/>
                <a:cxnLst/>
                <a:rect l="l" t="t" r="r" b="b"/>
                <a:pathLst>
                  <a:path w="431" h="498" extrusionOk="0">
                    <a:moveTo>
                      <a:pt x="145" y="0"/>
                    </a:moveTo>
                    <a:cubicBezTo>
                      <a:pt x="1" y="0"/>
                      <a:pt x="301" y="497"/>
                      <a:pt x="388" y="497"/>
                    </a:cubicBezTo>
                    <a:cubicBezTo>
                      <a:pt x="398" y="497"/>
                      <a:pt x="406" y="490"/>
                      <a:pt x="409" y="473"/>
                    </a:cubicBezTo>
                    <a:cubicBezTo>
                      <a:pt x="430" y="359"/>
                      <a:pt x="185" y="9"/>
                      <a:pt x="185" y="9"/>
                    </a:cubicBezTo>
                    <a:cubicBezTo>
                      <a:pt x="169" y="3"/>
                      <a:pt x="156" y="0"/>
                      <a:pt x="14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1780774" y="2753498"/>
                <a:ext cx="11862" cy="16575"/>
              </a:xfrm>
              <a:custGeom>
                <a:avLst/>
                <a:gdLst/>
                <a:ahLst/>
                <a:cxnLst/>
                <a:rect l="l" t="t" r="r" b="b"/>
                <a:pathLst>
                  <a:path w="375" h="524" extrusionOk="0">
                    <a:moveTo>
                      <a:pt x="129" y="0"/>
                    </a:moveTo>
                    <a:cubicBezTo>
                      <a:pt x="0" y="0"/>
                      <a:pt x="237" y="523"/>
                      <a:pt x="319" y="523"/>
                    </a:cubicBezTo>
                    <a:cubicBezTo>
                      <a:pt x="328" y="523"/>
                      <a:pt x="335" y="517"/>
                      <a:pt x="340" y="502"/>
                    </a:cubicBezTo>
                    <a:cubicBezTo>
                      <a:pt x="374" y="393"/>
                      <a:pt x="175" y="15"/>
                      <a:pt x="175" y="15"/>
                    </a:cubicBezTo>
                    <a:cubicBezTo>
                      <a:pt x="156" y="5"/>
                      <a:pt x="141" y="0"/>
                      <a:pt x="12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1848626" y="2783865"/>
                <a:ext cx="17936" cy="11609"/>
              </a:xfrm>
              <a:custGeom>
                <a:avLst/>
                <a:gdLst/>
                <a:ahLst/>
                <a:cxnLst/>
                <a:rect l="l" t="t" r="r" b="b"/>
                <a:pathLst>
                  <a:path w="567" h="367" extrusionOk="0">
                    <a:moveTo>
                      <a:pt x="520" y="0"/>
                    </a:moveTo>
                    <a:cubicBezTo>
                      <a:pt x="393" y="0"/>
                      <a:pt x="1" y="365"/>
                      <a:pt x="134" y="367"/>
                    </a:cubicBezTo>
                    <a:cubicBezTo>
                      <a:pt x="135" y="367"/>
                      <a:pt x="135" y="367"/>
                      <a:pt x="136" y="367"/>
                    </a:cubicBezTo>
                    <a:cubicBezTo>
                      <a:pt x="254" y="367"/>
                      <a:pt x="556" y="73"/>
                      <a:pt x="556" y="73"/>
                    </a:cubicBezTo>
                    <a:cubicBezTo>
                      <a:pt x="567" y="21"/>
                      <a:pt x="551"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838504" y="2807906"/>
                <a:ext cx="17936" cy="11609"/>
              </a:xfrm>
              <a:custGeom>
                <a:avLst/>
                <a:gdLst/>
                <a:ahLst/>
                <a:cxnLst/>
                <a:rect l="l" t="t" r="r" b="b"/>
                <a:pathLst>
                  <a:path w="567" h="367" extrusionOk="0">
                    <a:moveTo>
                      <a:pt x="520" y="1"/>
                    </a:moveTo>
                    <a:cubicBezTo>
                      <a:pt x="392" y="1"/>
                      <a:pt x="0" y="365"/>
                      <a:pt x="133" y="367"/>
                    </a:cubicBezTo>
                    <a:cubicBezTo>
                      <a:pt x="134" y="367"/>
                      <a:pt x="135" y="367"/>
                      <a:pt x="135" y="367"/>
                    </a:cubicBezTo>
                    <a:cubicBezTo>
                      <a:pt x="253" y="367"/>
                      <a:pt x="555" y="75"/>
                      <a:pt x="555" y="75"/>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1828951" y="2789907"/>
                <a:ext cx="9553" cy="16828"/>
              </a:xfrm>
              <a:custGeom>
                <a:avLst/>
                <a:gdLst/>
                <a:ahLst/>
                <a:cxnLst/>
                <a:rect l="l" t="t" r="r" b="b"/>
                <a:pathLst>
                  <a:path w="302" h="532" extrusionOk="0">
                    <a:moveTo>
                      <a:pt x="255" y="0"/>
                    </a:moveTo>
                    <a:cubicBezTo>
                      <a:pt x="151" y="0"/>
                      <a:pt x="1" y="531"/>
                      <a:pt x="86" y="531"/>
                    </a:cubicBezTo>
                    <a:cubicBezTo>
                      <a:pt x="91" y="531"/>
                      <a:pt x="97" y="529"/>
                      <a:pt x="104" y="525"/>
                    </a:cubicBezTo>
                    <a:cubicBezTo>
                      <a:pt x="204" y="466"/>
                      <a:pt x="302" y="51"/>
                      <a:pt x="302" y="51"/>
                    </a:cubicBezTo>
                    <a:cubicBezTo>
                      <a:pt x="288" y="15"/>
                      <a:pt x="272" y="0"/>
                      <a:pt x="2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812502" y="2809867"/>
                <a:ext cx="12432" cy="16291"/>
              </a:xfrm>
              <a:custGeom>
                <a:avLst/>
                <a:gdLst/>
                <a:ahLst/>
                <a:cxnLst/>
                <a:rect l="l" t="t" r="r" b="b"/>
                <a:pathLst>
                  <a:path w="393" h="515" extrusionOk="0">
                    <a:moveTo>
                      <a:pt x="133" y="0"/>
                    </a:moveTo>
                    <a:cubicBezTo>
                      <a:pt x="0" y="0"/>
                      <a:pt x="258" y="515"/>
                      <a:pt x="341" y="515"/>
                    </a:cubicBezTo>
                    <a:cubicBezTo>
                      <a:pt x="351" y="515"/>
                      <a:pt x="358" y="508"/>
                      <a:pt x="362" y="493"/>
                    </a:cubicBezTo>
                    <a:cubicBezTo>
                      <a:pt x="392" y="381"/>
                      <a:pt x="177" y="13"/>
                      <a:pt x="177" y="13"/>
                    </a:cubicBezTo>
                    <a:cubicBezTo>
                      <a:pt x="159" y="4"/>
                      <a:pt x="145" y="0"/>
                      <a:pt x="13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3"/>
            <p:cNvSpPr/>
            <p:nvPr/>
          </p:nvSpPr>
          <p:spPr>
            <a:xfrm>
              <a:off x="6626975" y="4099989"/>
              <a:ext cx="2705500" cy="1122225"/>
            </a:xfrm>
            <a:custGeom>
              <a:avLst/>
              <a:gdLst/>
              <a:ahLst/>
              <a:cxnLst/>
              <a:rect l="l" t="t" r="r" b="b"/>
              <a:pathLst>
                <a:path w="108220" h="44889" extrusionOk="0">
                  <a:moveTo>
                    <a:pt x="108220" y="17165"/>
                  </a:moveTo>
                  <a:cubicBezTo>
                    <a:pt x="108220" y="1296"/>
                    <a:pt x="78520" y="-2646"/>
                    <a:pt x="63230" y="1601"/>
                  </a:cubicBezTo>
                  <a:cubicBezTo>
                    <a:pt x="53782" y="4225"/>
                    <a:pt x="51680" y="18354"/>
                    <a:pt x="43045" y="23002"/>
                  </a:cubicBezTo>
                  <a:cubicBezTo>
                    <a:pt x="33049" y="28382"/>
                    <a:pt x="19913" y="19153"/>
                    <a:pt x="8998" y="22272"/>
                  </a:cubicBezTo>
                  <a:cubicBezTo>
                    <a:pt x="1197" y="24501"/>
                    <a:pt x="0" y="36775"/>
                    <a:pt x="0" y="44889"/>
                  </a:cubicBezTo>
                </a:path>
              </a:pathLst>
            </a:custGeom>
            <a:noFill/>
            <a:ln w="9525" cap="rnd" cmpd="sng">
              <a:solidFill>
                <a:schemeClr val="accent6"/>
              </a:solidFill>
              <a:prstDash val="lgDash"/>
              <a:round/>
              <a:headEnd type="none" w="med" len="med"/>
              <a:tailEnd type="none" w="med" len="med"/>
            </a:ln>
          </p:spPr>
        </p:sp>
        <p:sp>
          <p:nvSpPr>
            <p:cNvPr id="234" name="Google Shape;234;p3"/>
            <p:cNvSpPr/>
            <p:nvPr/>
          </p:nvSpPr>
          <p:spPr>
            <a:xfrm>
              <a:off x="1714500" y="-38100"/>
              <a:ext cx="2575625" cy="737925"/>
            </a:xfrm>
            <a:custGeom>
              <a:avLst/>
              <a:gdLst/>
              <a:ahLst/>
              <a:cxnLst/>
              <a:rect l="l" t="t" r="r" b="b"/>
              <a:pathLst>
                <a:path w="103025" h="29517" extrusionOk="0">
                  <a:moveTo>
                    <a:pt x="0" y="243"/>
                  </a:moveTo>
                  <a:cubicBezTo>
                    <a:pt x="6225" y="9822"/>
                    <a:pt x="11900" y="22555"/>
                    <a:pt x="22860" y="25778"/>
                  </a:cubicBezTo>
                  <a:cubicBezTo>
                    <a:pt x="34542" y="29213"/>
                    <a:pt x="47054" y="19353"/>
                    <a:pt x="59096" y="21158"/>
                  </a:cubicBezTo>
                  <a:cubicBezTo>
                    <a:pt x="69383" y="22700"/>
                    <a:pt x="80257" y="32993"/>
                    <a:pt x="89494" y="28210"/>
                  </a:cubicBezTo>
                  <a:cubicBezTo>
                    <a:pt x="94594" y="25569"/>
                    <a:pt x="100671" y="22261"/>
                    <a:pt x="102384" y="16780"/>
                  </a:cubicBezTo>
                  <a:cubicBezTo>
                    <a:pt x="104070" y="11386"/>
                    <a:pt x="102050" y="5248"/>
                    <a:pt x="99952" y="0"/>
                  </a:cubicBezTo>
                </a:path>
              </a:pathLst>
            </a:custGeom>
            <a:noFill/>
            <a:ln w="9525" cap="rnd" cmpd="sng">
              <a:solidFill>
                <a:schemeClr val="accent6"/>
              </a:solidFill>
              <a:prstDash val="lgDash"/>
              <a:round/>
              <a:headEnd type="none" w="med" len="med"/>
              <a:tailEnd type="none" w="med" len="med"/>
            </a:ln>
          </p:spPr>
        </p:sp>
        <p:grpSp>
          <p:nvGrpSpPr>
            <p:cNvPr id="235" name="Google Shape;235;p3"/>
            <p:cNvGrpSpPr/>
            <p:nvPr/>
          </p:nvGrpSpPr>
          <p:grpSpPr>
            <a:xfrm>
              <a:off x="8803652" y="4642656"/>
              <a:ext cx="147945" cy="134470"/>
              <a:chOff x="3477352" y="993181"/>
              <a:chExt cx="147945" cy="134470"/>
            </a:xfrm>
          </p:grpSpPr>
          <p:sp>
            <p:nvSpPr>
              <p:cNvPr id="236" name="Google Shape;236;p3"/>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3"/>
            <p:cNvGrpSpPr/>
            <p:nvPr/>
          </p:nvGrpSpPr>
          <p:grpSpPr>
            <a:xfrm>
              <a:off x="8951603" y="4363731"/>
              <a:ext cx="83763" cy="83541"/>
              <a:chOff x="3317703" y="1099656"/>
              <a:chExt cx="83763" cy="83541"/>
            </a:xfrm>
          </p:grpSpPr>
          <p:sp>
            <p:nvSpPr>
              <p:cNvPr id="239" name="Google Shape;239;p3"/>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3"/>
            <p:cNvGrpSpPr/>
            <p:nvPr/>
          </p:nvGrpSpPr>
          <p:grpSpPr>
            <a:xfrm>
              <a:off x="5373177" y="4756118"/>
              <a:ext cx="147945" cy="134470"/>
              <a:chOff x="3477352" y="993181"/>
              <a:chExt cx="147945" cy="134470"/>
            </a:xfrm>
          </p:grpSpPr>
          <p:sp>
            <p:nvSpPr>
              <p:cNvPr id="242" name="Google Shape;242;p3"/>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3"/>
            <p:cNvGrpSpPr/>
            <p:nvPr/>
          </p:nvGrpSpPr>
          <p:grpSpPr>
            <a:xfrm>
              <a:off x="7351402" y="263631"/>
              <a:ext cx="147945" cy="134470"/>
              <a:chOff x="3477352" y="993181"/>
              <a:chExt cx="147945" cy="134470"/>
            </a:xfrm>
          </p:grpSpPr>
          <p:sp>
            <p:nvSpPr>
              <p:cNvPr id="245" name="Google Shape;245;p3"/>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3"/>
            <p:cNvGrpSpPr/>
            <p:nvPr/>
          </p:nvGrpSpPr>
          <p:grpSpPr>
            <a:xfrm>
              <a:off x="7018953" y="158906"/>
              <a:ext cx="83763" cy="83541"/>
              <a:chOff x="3317703" y="1099656"/>
              <a:chExt cx="83763" cy="83541"/>
            </a:xfrm>
          </p:grpSpPr>
          <p:sp>
            <p:nvSpPr>
              <p:cNvPr id="248" name="Google Shape;248;p3"/>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3"/>
            <p:cNvGrpSpPr/>
            <p:nvPr/>
          </p:nvGrpSpPr>
          <p:grpSpPr>
            <a:xfrm>
              <a:off x="1083527" y="472768"/>
              <a:ext cx="147945" cy="134470"/>
              <a:chOff x="3477352" y="993181"/>
              <a:chExt cx="147945" cy="134470"/>
            </a:xfrm>
          </p:grpSpPr>
          <p:sp>
            <p:nvSpPr>
              <p:cNvPr id="251" name="Google Shape;251;p3"/>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3"/>
            <p:cNvGrpSpPr/>
            <p:nvPr/>
          </p:nvGrpSpPr>
          <p:grpSpPr>
            <a:xfrm>
              <a:off x="861078" y="158906"/>
              <a:ext cx="83763" cy="83541"/>
              <a:chOff x="3317703" y="1099656"/>
              <a:chExt cx="83763" cy="83541"/>
            </a:xfrm>
          </p:grpSpPr>
          <p:sp>
            <p:nvSpPr>
              <p:cNvPr id="254" name="Google Shape;254;p3"/>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676"/>
        <p:cNvGrpSpPr/>
        <p:nvPr/>
      </p:nvGrpSpPr>
      <p:grpSpPr>
        <a:xfrm>
          <a:off x="0" y="0"/>
          <a:ext cx="0" cy="0"/>
          <a:chOff x="0" y="0"/>
          <a:chExt cx="0" cy="0"/>
        </a:xfrm>
      </p:grpSpPr>
      <p:sp>
        <p:nvSpPr>
          <p:cNvPr id="1677" name="Google Shape;1677;p12"/>
          <p:cNvSpPr txBox="1">
            <a:spLocks noGrp="1"/>
          </p:cNvSpPr>
          <p:nvPr>
            <p:ph type="title"/>
          </p:nvPr>
        </p:nvSpPr>
        <p:spPr>
          <a:xfrm>
            <a:off x="720000" y="4046825"/>
            <a:ext cx="7704000" cy="556800"/>
          </a:xfrm>
          <a:prstGeom prst="rect">
            <a:avLst/>
          </a:prstGeom>
          <a:solidFill>
            <a:schemeClr val="dk2"/>
          </a:solid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2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78" name="Google Shape;1678;p12"/>
          <p:cNvGrpSpPr/>
          <p:nvPr/>
        </p:nvGrpSpPr>
        <p:grpSpPr>
          <a:xfrm>
            <a:off x="0" y="-51625"/>
            <a:ext cx="9528650" cy="5273375"/>
            <a:chOff x="0" y="-51625"/>
            <a:chExt cx="9528650" cy="5273375"/>
          </a:xfrm>
        </p:grpSpPr>
        <p:sp>
          <p:nvSpPr>
            <p:cNvPr id="1679" name="Google Shape;1679;p12"/>
            <p:cNvSpPr/>
            <p:nvPr/>
          </p:nvSpPr>
          <p:spPr>
            <a:xfrm>
              <a:off x="4075075" y="-51625"/>
              <a:ext cx="5453575" cy="893750"/>
            </a:xfrm>
            <a:custGeom>
              <a:avLst/>
              <a:gdLst/>
              <a:ahLst/>
              <a:cxnLst/>
              <a:rect l="l" t="t" r="r" b="b"/>
              <a:pathLst>
                <a:path w="218143" h="35750" extrusionOk="0">
                  <a:moveTo>
                    <a:pt x="0" y="0"/>
                  </a:moveTo>
                  <a:cubicBezTo>
                    <a:pt x="5930" y="5189"/>
                    <a:pt x="11325" y="12195"/>
                    <a:pt x="18969" y="14105"/>
                  </a:cubicBezTo>
                  <a:cubicBezTo>
                    <a:pt x="40329" y="19443"/>
                    <a:pt x="62869" y="10437"/>
                    <a:pt x="84874" y="9728"/>
                  </a:cubicBezTo>
                  <a:cubicBezTo>
                    <a:pt x="105046" y="9078"/>
                    <a:pt x="125810" y="20731"/>
                    <a:pt x="145185" y="15078"/>
                  </a:cubicBezTo>
                  <a:cubicBezTo>
                    <a:pt x="159152" y="11003"/>
                    <a:pt x="174153" y="6914"/>
                    <a:pt x="188474" y="9485"/>
                  </a:cubicBezTo>
                  <a:cubicBezTo>
                    <a:pt x="201474" y="11819"/>
                    <a:pt x="218143" y="22542"/>
                    <a:pt x="218143" y="35750"/>
                  </a:cubicBezTo>
                </a:path>
              </a:pathLst>
            </a:custGeom>
            <a:noFill/>
            <a:ln w="9525" cap="rnd" cmpd="sng">
              <a:solidFill>
                <a:schemeClr val="dk2"/>
              </a:solidFill>
              <a:prstDash val="lgDash"/>
              <a:round/>
              <a:headEnd type="none" w="med" len="med"/>
              <a:tailEnd type="none" w="med" len="med"/>
            </a:ln>
          </p:spPr>
        </p:sp>
        <p:sp>
          <p:nvSpPr>
            <p:cNvPr id="1680" name="Google Shape;1680;p12"/>
            <p:cNvSpPr/>
            <p:nvPr/>
          </p:nvSpPr>
          <p:spPr>
            <a:xfrm>
              <a:off x="0" y="2612925"/>
              <a:ext cx="881650" cy="2575175"/>
            </a:xfrm>
            <a:custGeom>
              <a:avLst/>
              <a:gdLst/>
              <a:ahLst/>
              <a:cxnLst/>
              <a:rect l="l" t="t" r="r" b="b"/>
              <a:pathLst>
                <a:path w="35266" h="103007" extrusionOk="0">
                  <a:moveTo>
                    <a:pt x="0" y="0"/>
                  </a:moveTo>
                  <a:cubicBezTo>
                    <a:pt x="11927" y="4685"/>
                    <a:pt x="29132" y="5579"/>
                    <a:pt x="34336" y="17289"/>
                  </a:cubicBezTo>
                  <a:cubicBezTo>
                    <a:pt x="39906" y="29822"/>
                    <a:pt x="18166" y="39659"/>
                    <a:pt x="12419" y="52112"/>
                  </a:cubicBezTo>
                  <a:cubicBezTo>
                    <a:pt x="10683" y="55874"/>
                    <a:pt x="9737" y="61017"/>
                    <a:pt x="11932" y="64531"/>
                  </a:cubicBezTo>
                  <a:cubicBezTo>
                    <a:pt x="14558" y="68734"/>
                    <a:pt x="18686" y="72348"/>
                    <a:pt x="19725" y="77194"/>
                  </a:cubicBezTo>
                  <a:cubicBezTo>
                    <a:pt x="20998" y="83132"/>
                    <a:pt x="21046" y="90644"/>
                    <a:pt x="17046" y="95214"/>
                  </a:cubicBezTo>
                  <a:cubicBezTo>
                    <a:pt x="14471" y="98156"/>
                    <a:pt x="10029" y="99511"/>
                    <a:pt x="8279" y="103007"/>
                  </a:cubicBezTo>
                </a:path>
              </a:pathLst>
            </a:custGeom>
            <a:noFill/>
            <a:ln w="9525" cap="rnd" cmpd="sng">
              <a:solidFill>
                <a:schemeClr val="dk2"/>
              </a:solidFill>
              <a:prstDash val="lgDash"/>
              <a:round/>
              <a:headEnd type="none" w="med" len="med"/>
              <a:tailEnd type="none" w="med" len="med"/>
            </a:ln>
          </p:spPr>
        </p:sp>
        <p:sp>
          <p:nvSpPr>
            <p:cNvPr id="1681" name="Google Shape;1681;p12"/>
            <p:cNvSpPr/>
            <p:nvPr/>
          </p:nvSpPr>
          <p:spPr>
            <a:xfrm>
              <a:off x="8424000" y="2792700"/>
              <a:ext cx="1016675" cy="2429050"/>
            </a:xfrm>
            <a:custGeom>
              <a:avLst/>
              <a:gdLst/>
              <a:ahLst/>
              <a:cxnLst/>
              <a:rect l="l" t="t" r="r" b="b"/>
              <a:pathLst>
                <a:path w="40667" h="97162" extrusionOk="0">
                  <a:moveTo>
                    <a:pt x="40667" y="0"/>
                  </a:moveTo>
                  <a:cubicBezTo>
                    <a:pt x="36838" y="0"/>
                    <a:pt x="33825" y="3586"/>
                    <a:pt x="30927" y="6088"/>
                  </a:cubicBezTo>
                  <a:cubicBezTo>
                    <a:pt x="23856" y="12195"/>
                    <a:pt x="18309" y="21182"/>
                    <a:pt x="17046" y="30439"/>
                  </a:cubicBezTo>
                  <a:cubicBezTo>
                    <a:pt x="15366" y="42751"/>
                    <a:pt x="21057" y="55589"/>
                    <a:pt x="18264" y="67697"/>
                  </a:cubicBezTo>
                  <a:cubicBezTo>
                    <a:pt x="16691" y="74516"/>
                    <a:pt x="8709" y="78112"/>
                    <a:pt x="5357" y="84256"/>
                  </a:cubicBezTo>
                  <a:cubicBezTo>
                    <a:pt x="4084" y="86590"/>
                    <a:pt x="2491" y="88741"/>
                    <a:pt x="1218" y="91075"/>
                  </a:cubicBezTo>
                  <a:cubicBezTo>
                    <a:pt x="227" y="92891"/>
                    <a:pt x="1964" y="96509"/>
                    <a:pt x="0" y="97162"/>
                  </a:cubicBezTo>
                </a:path>
              </a:pathLst>
            </a:custGeom>
            <a:noFill/>
            <a:ln w="9525" cap="rnd" cmpd="sng">
              <a:solidFill>
                <a:schemeClr val="dk2"/>
              </a:solidFill>
              <a:prstDash val="lgDash"/>
              <a:round/>
              <a:headEnd type="none" w="med" len="med"/>
              <a:tailEnd type="none" w="med" len="med"/>
            </a:ln>
          </p:spPr>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82"/>
        <p:cNvGrpSpPr/>
        <p:nvPr/>
      </p:nvGrpSpPr>
      <p:grpSpPr>
        <a:xfrm>
          <a:off x="0" y="0"/>
          <a:ext cx="0" cy="0"/>
          <a:chOff x="0" y="0"/>
          <a:chExt cx="0" cy="0"/>
        </a:xfrm>
      </p:grpSpPr>
      <p:grpSp>
        <p:nvGrpSpPr>
          <p:cNvPr id="1683" name="Google Shape;1683;p13"/>
          <p:cNvGrpSpPr/>
          <p:nvPr/>
        </p:nvGrpSpPr>
        <p:grpSpPr>
          <a:xfrm>
            <a:off x="-127675" y="-44175"/>
            <a:ext cx="9381093" cy="5230225"/>
            <a:chOff x="-127675" y="-44175"/>
            <a:chExt cx="9381093" cy="5230225"/>
          </a:xfrm>
        </p:grpSpPr>
        <p:sp>
          <p:nvSpPr>
            <p:cNvPr id="1684" name="Google Shape;1684;p13"/>
            <p:cNvSpPr/>
            <p:nvPr/>
          </p:nvSpPr>
          <p:spPr>
            <a:xfrm>
              <a:off x="2017460" y="-44175"/>
              <a:ext cx="2378225" cy="510125"/>
            </a:xfrm>
            <a:custGeom>
              <a:avLst/>
              <a:gdLst/>
              <a:ahLst/>
              <a:cxnLst/>
              <a:rect l="l" t="t" r="r" b="b"/>
              <a:pathLst>
                <a:path w="95129" h="20405" extrusionOk="0">
                  <a:moveTo>
                    <a:pt x="42" y="486"/>
                  </a:moveTo>
                  <a:cubicBezTo>
                    <a:pt x="42" y="3907"/>
                    <a:pt x="-124" y="8231"/>
                    <a:pt x="2473" y="10457"/>
                  </a:cubicBezTo>
                  <a:cubicBezTo>
                    <a:pt x="7774" y="15001"/>
                    <a:pt x="15771" y="17197"/>
                    <a:pt x="22658" y="16050"/>
                  </a:cubicBezTo>
                  <a:cubicBezTo>
                    <a:pt x="31133" y="14639"/>
                    <a:pt x="39115" y="9971"/>
                    <a:pt x="47707" y="9971"/>
                  </a:cubicBezTo>
                  <a:cubicBezTo>
                    <a:pt x="59377" y="9971"/>
                    <a:pt x="69946" y="22772"/>
                    <a:pt x="81268" y="19942"/>
                  </a:cubicBezTo>
                  <a:cubicBezTo>
                    <a:pt x="89122" y="17979"/>
                    <a:pt x="95129" y="8095"/>
                    <a:pt x="95129" y="0"/>
                  </a:cubicBezTo>
                </a:path>
              </a:pathLst>
            </a:custGeom>
            <a:noFill/>
            <a:ln w="9525" cap="rnd" cmpd="sng">
              <a:solidFill>
                <a:schemeClr val="accent6"/>
              </a:solidFill>
              <a:prstDash val="lgDash"/>
              <a:round/>
              <a:headEnd type="none" w="med" len="med"/>
              <a:tailEnd type="none" w="med" len="med"/>
            </a:ln>
          </p:spPr>
        </p:sp>
        <p:sp>
          <p:nvSpPr>
            <p:cNvPr id="1685" name="Google Shape;1685;p13"/>
            <p:cNvSpPr/>
            <p:nvPr/>
          </p:nvSpPr>
          <p:spPr>
            <a:xfrm>
              <a:off x="8669793" y="569724"/>
              <a:ext cx="583625" cy="4087800"/>
            </a:xfrm>
            <a:custGeom>
              <a:avLst/>
              <a:gdLst/>
              <a:ahLst/>
              <a:cxnLst/>
              <a:rect l="l" t="t" r="r" b="b"/>
              <a:pathLst>
                <a:path w="23345" h="163512" extrusionOk="0">
                  <a:moveTo>
                    <a:pt x="23345" y="87"/>
                  </a:moveTo>
                  <a:cubicBezTo>
                    <a:pt x="13592" y="-609"/>
                    <a:pt x="2578" y="9411"/>
                    <a:pt x="972" y="19056"/>
                  </a:cubicBezTo>
                  <a:cubicBezTo>
                    <a:pt x="-2603" y="40520"/>
                    <a:pt x="4952" y="62516"/>
                    <a:pt x="9727" y="83745"/>
                  </a:cubicBezTo>
                  <a:cubicBezTo>
                    <a:pt x="14087" y="103129"/>
                    <a:pt x="3473" y="123986"/>
                    <a:pt x="8024" y="143327"/>
                  </a:cubicBezTo>
                  <a:cubicBezTo>
                    <a:pt x="9873" y="151184"/>
                    <a:pt x="14944" y="158668"/>
                    <a:pt x="21400" y="163512"/>
                  </a:cubicBezTo>
                </a:path>
              </a:pathLst>
            </a:custGeom>
            <a:noFill/>
            <a:ln w="9525" cap="rnd" cmpd="sng">
              <a:solidFill>
                <a:schemeClr val="accent6"/>
              </a:solidFill>
              <a:prstDash val="lgDash"/>
              <a:round/>
              <a:headEnd type="none" w="med" len="med"/>
              <a:tailEnd type="none" w="med" len="med"/>
            </a:ln>
          </p:spPr>
        </p:sp>
        <p:sp>
          <p:nvSpPr>
            <p:cNvPr id="1686" name="Google Shape;1686;p13"/>
            <p:cNvSpPr/>
            <p:nvPr/>
          </p:nvSpPr>
          <p:spPr>
            <a:xfrm>
              <a:off x="-127675" y="2936525"/>
              <a:ext cx="1367950" cy="2249525"/>
            </a:xfrm>
            <a:custGeom>
              <a:avLst/>
              <a:gdLst/>
              <a:ahLst/>
              <a:cxnLst/>
              <a:rect l="l" t="t" r="r" b="b"/>
              <a:pathLst>
                <a:path w="54718" h="89981" extrusionOk="0">
                  <a:moveTo>
                    <a:pt x="0" y="0"/>
                  </a:moveTo>
                  <a:cubicBezTo>
                    <a:pt x="8192" y="9217"/>
                    <a:pt x="18096" y="19334"/>
                    <a:pt x="19212" y="31615"/>
                  </a:cubicBezTo>
                  <a:cubicBezTo>
                    <a:pt x="20495" y="45743"/>
                    <a:pt x="12486" y="61683"/>
                    <a:pt x="19212" y="74174"/>
                  </a:cubicBezTo>
                  <a:cubicBezTo>
                    <a:pt x="25354" y="85581"/>
                    <a:pt x="44350" y="82213"/>
                    <a:pt x="54718" y="89981"/>
                  </a:cubicBezTo>
                </a:path>
              </a:pathLst>
            </a:custGeom>
            <a:noFill/>
            <a:ln w="9525" cap="rnd" cmpd="sng">
              <a:solidFill>
                <a:schemeClr val="accent6"/>
              </a:solidFill>
              <a:prstDash val="lgDash"/>
              <a:round/>
              <a:headEnd type="none" w="med" len="med"/>
              <a:tailEnd type="none" w="med" len="med"/>
            </a:ln>
          </p:spPr>
        </p:sp>
        <p:grpSp>
          <p:nvGrpSpPr>
            <p:cNvPr id="1687" name="Google Shape;1687;p13"/>
            <p:cNvGrpSpPr/>
            <p:nvPr/>
          </p:nvGrpSpPr>
          <p:grpSpPr>
            <a:xfrm>
              <a:off x="8485629" y="4033626"/>
              <a:ext cx="457912" cy="846581"/>
              <a:chOff x="6600904" y="2246176"/>
              <a:chExt cx="457912" cy="846581"/>
            </a:xfrm>
          </p:grpSpPr>
          <p:sp>
            <p:nvSpPr>
              <p:cNvPr id="1688" name="Google Shape;1688;p13"/>
              <p:cNvSpPr/>
              <p:nvPr/>
            </p:nvSpPr>
            <p:spPr>
              <a:xfrm>
                <a:off x="6600904" y="2566550"/>
                <a:ext cx="443931" cy="526207"/>
              </a:xfrm>
              <a:custGeom>
                <a:avLst/>
                <a:gdLst/>
                <a:ahLst/>
                <a:cxnLst/>
                <a:rect l="l" t="t" r="r" b="b"/>
                <a:pathLst>
                  <a:path w="14034" h="16635" extrusionOk="0">
                    <a:moveTo>
                      <a:pt x="8931" y="1180"/>
                    </a:moveTo>
                    <a:cubicBezTo>
                      <a:pt x="9557" y="1180"/>
                      <a:pt x="9647" y="2087"/>
                      <a:pt x="9115" y="2375"/>
                    </a:cubicBezTo>
                    <a:cubicBezTo>
                      <a:pt x="9018" y="2429"/>
                      <a:pt x="8915" y="2453"/>
                      <a:pt x="8815" y="2453"/>
                    </a:cubicBezTo>
                    <a:cubicBezTo>
                      <a:pt x="8424" y="2453"/>
                      <a:pt x="8070" y="2080"/>
                      <a:pt x="8220" y="1612"/>
                    </a:cubicBezTo>
                    <a:cubicBezTo>
                      <a:pt x="8267" y="1450"/>
                      <a:pt x="8383" y="1301"/>
                      <a:pt x="8580" y="1206"/>
                    </a:cubicBezTo>
                    <a:cubicBezTo>
                      <a:pt x="8600" y="1222"/>
                      <a:pt x="8619" y="1227"/>
                      <a:pt x="8639" y="1227"/>
                    </a:cubicBezTo>
                    <a:cubicBezTo>
                      <a:pt x="8666" y="1227"/>
                      <a:pt x="8696" y="1216"/>
                      <a:pt x="8734" y="1207"/>
                    </a:cubicBezTo>
                    <a:cubicBezTo>
                      <a:pt x="8805" y="1188"/>
                      <a:pt x="8870" y="1180"/>
                      <a:pt x="8931" y="1180"/>
                    </a:cubicBezTo>
                    <a:close/>
                    <a:moveTo>
                      <a:pt x="8850" y="1"/>
                    </a:moveTo>
                    <a:cubicBezTo>
                      <a:pt x="8285" y="1"/>
                      <a:pt x="7703" y="243"/>
                      <a:pt x="7252" y="806"/>
                    </a:cubicBezTo>
                    <a:cubicBezTo>
                      <a:pt x="6622" y="1578"/>
                      <a:pt x="6862" y="2776"/>
                      <a:pt x="7826" y="3352"/>
                    </a:cubicBezTo>
                    <a:cubicBezTo>
                      <a:pt x="7717" y="3905"/>
                      <a:pt x="7615" y="4412"/>
                      <a:pt x="7492" y="4993"/>
                    </a:cubicBezTo>
                    <a:lnTo>
                      <a:pt x="7475" y="4986"/>
                    </a:lnTo>
                    <a:cubicBezTo>
                      <a:pt x="7185" y="4935"/>
                      <a:pt x="6932" y="4913"/>
                      <a:pt x="6715" y="4913"/>
                    </a:cubicBezTo>
                    <a:cubicBezTo>
                      <a:pt x="5520" y="4913"/>
                      <a:pt x="5416" y="5586"/>
                      <a:pt x="6335" y="5902"/>
                    </a:cubicBezTo>
                    <a:cubicBezTo>
                      <a:pt x="6676" y="6020"/>
                      <a:pt x="6972" y="6114"/>
                      <a:pt x="7245" y="6194"/>
                    </a:cubicBezTo>
                    <a:cubicBezTo>
                      <a:pt x="7184" y="6426"/>
                      <a:pt x="7262" y="6108"/>
                      <a:pt x="6917" y="7649"/>
                    </a:cubicBezTo>
                    <a:lnTo>
                      <a:pt x="6786" y="8230"/>
                    </a:lnTo>
                    <a:cubicBezTo>
                      <a:pt x="6716" y="8544"/>
                      <a:pt x="6645" y="8855"/>
                      <a:pt x="6577" y="9168"/>
                    </a:cubicBezTo>
                    <a:lnTo>
                      <a:pt x="6454" y="9729"/>
                    </a:lnTo>
                    <a:lnTo>
                      <a:pt x="6428" y="9841"/>
                    </a:lnTo>
                    <a:lnTo>
                      <a:pt x="6407" y="9936"/>
                    </a:lnTo>
                    <a:cubicBezTo>
                      <a:pt x="6241" y="10692"/>
                      <a:pt x="5936" y="12104"/>
                      <a:pt x="5818" y="12864"/>
                    </a:cubicBezTo>
                    <a:cubicBezTo>
                      <a:pt x="5173" y="12669"/>
                      <a:pt x="4428" y="12882"/>
                      <a:pt x="3380" y="11751"/>
                    </a:cubicBezTo>
                    <a:cubicBezTo>
                      <a:pt x="3157" y="11504"/>
                      <a:pt x="2969" y="11237"/>
                      <a:pt x="2820" y="10959"/>
                    </a:cubicBezTo>
                    <a:cubicBezTo>
                      <a:pt x="2710" y="10748"/>
                      <a:pt x="2631" y="10544"/>
                      <a:pt x="2581" y="10341"/>
                    </a:cubicBezTo>
                    <a:cubicBezTo>
                      <a:pt x="2538" y="10155"/>
                      <a:pt x="2521" y="9984"/>
                      <a:pt x="2526" y="9818"/>
                    </a:cubicBezTo>
                    <a:lnTo>
                      <a:pt x="2526" y="9818"/>
                    </a:lnTo>
                    <a:lnTo>
                      <a:pt x="2526" y="9820"/>
                    </a:lnTo>
                    <a:cubicBezTo>
                      <a:pt x="2534" y="9702"/>
                      <a:pt x="2554" y="9589"/>
                      <a:pt x="2584" y="9482"/>
                    </a:cubicBezTo>
                    <a:lnTo>
                      <a:pt x="2693" y="9510"/>
                    </a:lnTo>
                    <a:cubicBezTo>
                      <a:pt x="2955" y="9578"/>
                      <a:pt x="3145" y="9616"/>
                      <a:pt x="3284" y="9616"/>
                    </a:cubicBezTo>
                    <a:cubicBezTo>
                      <a:pt x="3437" y="9616"/>
                      <a:pt x="3528" y="9570"/>
                      <a:pt x="3585" y="9469"/>
                    </a:cubicBezTo>
                    <a:cubicBezTo>
                      <a:pt x="3714" y="9244"/>
                      <a:pt x="3537" y="8912"/>
                      <a:pt x="3406" y="8694"/>
                    </a:cubicBezTo>
                    <a:cubicBezTo>
                      <a:pt x="3328" y="8567"/>
                      <a:pt x="3242" y="8451"/>
                      <a:pt x="3155" y="8331"/>
                    </a:cubicBezTo>
                    <a:cubicBezTo>
                      <a:pt x="2807" y="7851"/>
                      <a:pt x="2353" y="7214"/>
                      <a:pt x="1799" y="7214"/>
                    </a:cubicBezTo>
                    <a:cubicBezTo>
                      <a:pt x="1377" y="7214"/>
                      <a:pt x="897" y="7582"/>
                      <a:pt x="361" y="8668"/>
                    </a:cubicBezTo>
                    <a:cubicBezTo>
                      <a:pt x="72" y="9248"/>
                      <a:pt x="1" y="9654"/>
                      <a:pt x="259" y="9654"/>
                    </a:cubicBezTo>
                    <a:cubicBezTo>
                      <a:pt x="357" y="9654"/>
                      <a:pt x="504" y="9595"/>
                      <a:pt x="705" y="9463"/>
                    </a:cubicBezTo>
                    <a:lnTo>
                      <a:pt x="705" y="9463"/>
                    </a:lnTo>
                    <a:cubicBezTo>
                      <a:pt x="583" y="10158"/>
                      <a:pt x="609" y="10905"/>
                      <a:pt x="785" y="11680"/>
                    </a:cubicBezTo>
                    <a:cubicBezTo>
                      <a:pt x="1544" y="15023"/>
                      <a:pt x="4332" y="16635"/>
                      <a:pt x="6855" y="16635"/>
                    </a:cubicBezTo>
                    <a:cubicBezTo>
                      <a:pt x="7721" y="16635"/>
                      <a:pt x="8557" y="16445"/>
                      <a:pt x="9268" y="16070"/>
                    </a:cubicBezTo>
                    <a:cubicBezTo>
                      <a:pt x="10943" y="15186"/>
                      <a:pt x="12684" y="12403"/>
                      <a:pt x="12823" y="11511"/>
                    </a:cubicBezTo>
                    <a:cubicBezTo>
                      <a:pt x="12988" y="11648"/>
                      <a:pt x="13326" y="12033"/>
                      <a:pt x="13578" y="12033"/>
                    </a:cubicBezTo>
                    <a:cubicBezTo>
                      <a:pt x="13650" y="12033"/>
                      <a:pt x="13715" y="12002"/>
                      <a:pt x="13767" y="11925"/>
                    </a:cubicBezTo>
                    <a:cubicBezTo>
                      <a:pt x="14033" y="11552"/>
                      <a:pt x="13742" y="10198"/>
                      <a:pt x="13561" y="9714"/>
                    </a:cubicBezTo>
                    <a:cubicBezTo>
                      <a:pt x="13436" y="9382"/>
                      <a:pt x="13313" y="9191"/>
                      <a:pt x="13045" y="9115"/>
                    </a:cubicBezTo>
                    <a:cubicBezTo>
                      <a:pt x="12987" y="9099"/>
                      <a:pt x="12915" y="9089"/>
                      <a:pt x="12834" y="9089"/>
                    </a:cubicBezTo>
                    <a:cubicBezTo>
                      <a:pt x="12711" y="9089"/>
                      <a:pt x="12567" y="9112"/>
                      <a:pt x="12419" y="9165"/>
                    </a:cubicBezTo>
                    <a:cubicBezTo>
                      <a:pt x="12246" y="9230"/>
                      <a:pt x="11938" y="9369"/>
                      <a:pt x="11556" y="9591"/>
                    </a:cubicBezTo>
                    <a:cubicBezTo>
                      <a:pt x="11330" y="9724"/>
                      <a:pt x="11136" y="9850"/>
                      <a:pt x="10965" y="9979"/>
                    </a:cubicBezTo>
                    <a:cubicBezTo>
                      <a:pt x="10880" y="10042"/>
                      <a:pt x="10801" y="10108"/>
                      <a:pt x="10730" y="10176"/>
                    </a:cubicBezTo>
                    <a:cubicBezTo>
                      <a:pt x="10438" y="10447"/>
                      <a:pt x="10385" y="10695"/>
                      <a:pt x="10767" y="10770"/>
                    </a:cubicBezTo>
                    <a:cubicBezTo>
                      <a:pt x="10819" y="10779"/>
                      <a:pt x="10874" y="10785"/>
                      <a:pt x="10945" y="10785"/>
                    </a:cubicBezTo>
                    <a:cubicBezTo>
                      <a:pt x="10923" y="10795"/>
                      <a:pt x="10907" y="10812"/>
                      <a:pt x="10902" y="10829"/>
                    </a:cubicBezTo>
                    <a:cubicBezTo>
                      <a:pt x="10893" y="10859"/>
                      <a:pt x="10880" y="10888"/>
                      <a:pt x="10867" y="10917"/>
                    </a:cubicBezTo>
                    <a:lnTo>
                      <a:pt x="10851" y="10958"/>
                    </a:lnTo>
                    <a:cubicBezTo>
                      <a:pt x="10836" y="11001"/>
                      <a:pt x="10817" y="11044"/>
                      <a:pt x="10800" y="11085"/>
                    </a:cubicBezTo>
                    <a:cubicBezTo>
                      <a:pt x="10773" y="11153"/>
                      <a:pt x="10743" y="11222"/>
                      <a:pt x="10708" y="11287"/>
                    </a:cubicBezTo>
                    <a:cubicBezTo>
                      <a:pt x="10413" y="11873"/>
                      <a:pt x="9727" y="12705"/>
                      <a:pt x="8913" y="13142"/>
                    </a:cubicBezTo>
                    <a:cubicBezTo>
                      <a:pt x="8634" y="13286"/>
                      <a:pt x="8337" y="13388"/>
                      <a:pt x="8033" y="13388"/>
                    </a:cubicBezTo>
                    <a:cubicBezTo>
                      <a:pt x="7945" y="13388"/>
                      <a:pt x="7856" y="13379"/>
                      <a:pt x="7767" y="13361"/>
                    </a:cubicBezTo>
                    <a:cubicBezTo>
                      <a:pt x="7972" y="12512"/>
                      <a:pt x="8023" y="10650"/>
                      <a:pt x="8132" y="9695"/>
                    </a:cubicBezTo>
                    <a:cubicBezTo>
                      <a:pt x="8231" y="8780"/>
                      <a:pt x="8466" y="7375"/>
                      <a:pt x="8618" y="6478"/>
                    </a:cubicBezTo>
                    <a:cubicBezTo>
                      <a:pt x="8727" y="6498"/>
                      <a:pt x="9038" y="6543"/>
                      <a:pt x="9368" y="6543"/>
                    </a:cubicBezTo>
                    <a:cubicBezTo>
                      <a:pt x="9705" y="6543"/>
                      <a:pt x="10063" y="6496"/>
                      <a:pt x="10244" y="6327"/>
                    </a:cubicBezTo>
                    <a:cubicBezTo>
                      <a:pt x="10299" y="6276"/>
                      <a:pt x="10336" y="6210"/>
                      <a:pt x="10356" y="6138"/>
                    </a:cubicBezTo>
                    <a:cubicBezTo>
                      <a:pt x="10377" y="6055"/>
                      <a:pt x="10370" y="5967"/>
                      <a:pt x="10336" y="5886"/>
                    </a:cubicBezTo>
                    <a:cubicBezTo>
                      <a:pt x="10160" y="5471"/>
                      <a:pt x="9284" y="5232"/>
                      <a:pt x="8847" y="5130"/>
                    </a:cubicBezTo>
                    <a:cubicBezTo>
                      <a:pt x="9032" y="4197"/>
                      <a:pt x="8957" y="4552"/>
                      <a:pt x="9132" y="3650"/>
                    </a:cubicBezTo>
                    <a:cubicBezTo>
                      <a:pt x="9964" y="3624"/>
                      <a:pt x="10737" y="3063"/>
                      <a:pt x="10840" y="2159"/>
                    </a:cubicBezTo>
                    <a:cubicBezTo>
                      <a:pt x="10967" y="909"/>
                      <a:pt x="9943" y="1"/>
                      <a:pt x="8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3"/>
              <p:cNvSpPr/>
              <p:nvPr/>
            </p:nvSpPr>
            <p:spPr>
              <a:xfrm>
                <a:off x="6908183" y="2507302"/>
                <a:ext cx="87875" cy="72786"/>
              </a:xfrm>
              <a:custGeom>
                <a:avLst/>
                <a:gdLst/>
                <a:ahLst/>
                <a:cxnLst/>
                <a:rect l="l" t="t" r="r" b="b"/>
                <a:pathLst>
                  <a:path w="2778" h="2301" extrusionOk="0">
                    <a:moveTo>
                      <a:pt x="1587" y="609"/>
                    </a:moveTo>
                    <a:cubicBezTo>
                      <a:pt x="1633" y="610"/>
                      <a:pt x="1677" y="616"/>
                      <a:pt x="1723" y="630"/>
                    </a:cubicBezTo>
                    <a:cubicBezTo>
                      <a:pt x="1769" y="646"/>
                      <a:pt x="1789" y="662"/>
                      <a:pt x="1806" y="682"/>
                    </a:cubicBezTo>
                    <a:cubicBezTo>
                      <a:pt x="1826" y="705"/>
                      <a:pt x="1833" y="723"/>
                      <a:pt x="1842" y="753"/>
                    </a:cubicBezTo>
                    <a:cubicBezTo>
                      <a:pt x="1852" y="805"/>
                      <a:pt x="1853" y="863"/>
                      <a:pt x="1820" y="977"/>
                    </a:cubicBezTo>
                    <a:cubicBezTo>
                      <a:pt x="1696" y="1333"/>
                      <a:pt x="1462" y="1601"/>
                      <a:pt x="1107" y="1720"/>
                    </a:cubicBezTo>
                    <a:cubicBezTo>
                      <a:pt x="1098" y="1718"/>
                      <a:pt x="1087" y="1715"/>
                      <a:pt x="1077" y="1715"/>
                    </a:cubicBezTo>
                    <a:cubicBezTo>
                      <a:pt x="1076" y="1715"/>
                      <a:pt x="1074" y="1715"/>
                      <a:pt x="1073" y="1715"/>
                    </a:cubicBezTo>
                    <a:cubicBezTo>
                      <a:pt x="1016" y="1728"/>
                      <a:pt x="971" y="1737"/>
                      <a:pt x="920" y="1737"/>
                    </a:cubicBezTo>
                    <a:cubicBezTo>
                      <a:pt x="913" y="1737"/>
                      <a:pt x="907" y="1737"/>
                      <a:pt x="900" y="1737"/>
                    </a:cubicBezTo>
                    <a:cubicBezTo>
                      <a:pt x="787" y="1728"/>
                      <a:pt x="716" y="1694"/>
                      <a:pt x="643" y="1621"/>
                    </a:cubicBezTo>
                    <a:cubicBezTo>
                      <a:pt x="613" y="1587"/>
                      <a:pt x="595" y="1539"/>
                      <a:pt x="585" y="1496"/>
                    </a:cubicBezTo>
                    <a:cubicBezTo>
                      <a:pt x="578" y="1463"/>
                      <a:pt x="573" y="1433"/>
                      <a:pt x="573" y="1399"/>
                    </a:cubicBezTo>
                    <a:cubicBezTo>
                      <a:pt x="582" y="1386"/>
                      <a:pt x="585" y="1375"/>
                      <a:pt x="585" y="1356"/>
                    </a:cubicBezTo>
                    <a:cubicBezTo>
                      <a:pt x="586" y="1312"/>
                      <a:pt x="592" y="1277"/>
                      <a:pt x="600" y="1241"/>
                    </a:cubicBezTo>
                    <a:cubicBezTo>
                      <a:pt x="616" y="1196"/>
                      <a:pt x="638" y="1150"/>
                      <a:pt x="666" y="1103"/>
                    </a:cubicBezTo>
                    <a:cubicBezTo>
                      <a:pt x="711" y="1038"/>
                      <a:pt x="758" y="984"/>
                      <a:pt x="815" y="931"/>
                    </a:cubicBezTo>
                    <a:cubicBezTo>
                      <a:pt x="890" y="863"/>
                      <a:pt x="974" y="803"/>
                      <a:pt x="1074" y="749"/>
                    </a:cubicBezTo>
                    <a:cubicBezTo>
                      <a:pt x="1241" y="666"/>
                      <a:pt x="1404" y="609"/>
                      <a:pt x="1587" y="609"/>
                    </a:cubicBezTo>
                    <a:close/>
                    <a:moveTo>
                      <a:pt x="1759" y="1"/>
                    </a:moveTo>
                    <a:cubicBezTo>
                      <a:pt x="1644" y="1"/>
                      <a:pt x="1518" y="19"/>
                      <a:pt x="1381" y="57"/>
                    </a:cubicBezTo>
                    <a:cubicBezTo>
                      <a:pt x="1152" y="122"/>
                      <a:pt x="920" y="235"/>
                      <a:pt x="714" y="387"/>
                    </a:cubicBezTo>
                    <a:cubicBezTo>
                      <a:pt x="394" y="617"/>
                      <a:pt x="91" y="988"/>
                      <a:pt x="134" y="1377"/>
                    </a:cubicBezTo>
                    <a:cubicBezTo>
                      <a:pt x="1" y="1666"/>
                      <a:pt x="337" y="2301"/>
                      <a:pt x="976" y="2301"/>
                    </a:cubicBezTo>
                    <a:cubicBezTo>
                      <a:pt x="1279" y="2301"/>
                      <a:pt x="1651" y="2158"/>
                      <a:pt x="2074" y="1767"/>
                    </a:cubicBezTo>
                    <a:cubicBezTo>
                      <a:pt x="2197" y="1652"/>
                      <a:pt x="2307" y="1518"/>
                      <a:pt x="2403" y="1366"/>
                    </a:cubicBezTo>
                    <a:cubicBezTo>
                      <a:pt x="2777" y="761"/>
                      <a:pt x="2511" y="1"/>
                      <a:pt x="17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3"/>
              <p:cNvSpPr/>
              <p:nvPr/>
            </p:nvSpPr>
            <p:spPr>
              <a:xfrm>
                <a:off x="6974959" y="2437616"/>
                <a:ext cx="73261" cy="79619"/>
              </a:xfrm>
              <a:custGeom>
                <a:avLst/>
                <a:gdLst/>
                <a:ahLst/>
                <a:cxnLst/>
                <a:rect l="l" t="t" r="r" b="b"/>
                <a:pathLst>
                  <a:path w="2316" h="2517" extrusionOk="0">
                    <a:moveTo>
                      <a:pt x="1307" y="481"/>
                    </a:moveTo>
                    <a:lnTo>
                      <a:pt x="1307" y="481"/>
                    </a:lnTo>
                    <a:cubicBezTo>
                      <a:pt x="1320" y="501"/>
                      <a:pt x="1339" y="514"/>
                      <a:pt x="1359" y="519"/>
                    </a:cubicBezTo>
                    <a:cubicBezTo>
                      <a:pt x="1412" y="531"/>
                      <a:pt x="1466" y="545"/>
                      <a:pt x="1518" y="566"/>
                    </a:cubicBezTo>
                    <a:cubicBezTo>
                      <a:pt x="1591" y="605"/>
                      <a:pt x="1625" y="632"/>
                      <a:pt x="1660" y="677"/>
                    </a:cubicBezTo>
                    <a:cubicBezTo>
                      <a:pt x="1683" y="710"/>
                      <a:pt x="1695" y="738"/>
                      <a:pt x="1701" y="788"/>
                    </a:cubicBezTo>
                    <a:cubicBezTo>
                      <a:pt x="1704" y="816"/>
                      <a:pt x="1701" y="843"/>
                      <a:pt x="1700" y="871"/>
                    </a:cubicBezTo>
                    <a:cubicBezTo>
                      <a:pt x="1671" y="1025"/>
                      <a:pt x="1581" y="1169"/>
                      <a:pt x="1482" y="1330"/>
                    </a:cubicBezTo>
                    <a:lnTo>
                      <a:pt x="1471" y="1345"/>
                    </a:lnTo>
                    <a:cubicBezTo>
                      <a:pt x="1276" y="1667"/>
                      <a:pt x="1168" y="1795"/>
                      <a:pt x="1028" y="1795"/>
                    </a:cubicBezTo>
                    <a:cubicBezTo>
                      <a:pt x="987" y="1795"/>
                      <a:pt x="943" y="1784"/>
                      <a:pt x="894" y="1763"/>
                    </a:cubicBezTo>
                    <a:cubicBezTo>
                      <a:pt x="829" y="1732"/>
                      <a:pt x="783" y="1702"/>
                      <a:pt x="740" y="1645"/>
                    </a:cubicBezTo>
                    <a:cubicBezTo>
                      <a:pt x="667" y="1539"/>
                      <a:pt x="662" y="1423"/>
                      <a:pt x="680" y="1295"/>
                    </a:cubicBezTo>
                    <a:lnTo>
                      <a:pt x="680" y="1295"/>
                    </a:lnTo>
                    <a:lnTo>
                      <a:pt x="673" y="1312"/>
                    </a:lnTo>
                    <a:cubicBezTo>
                      <a:pt x="690" y="1225"/>
                      <a:pt x="717" y="1138"/>
                      <a:pt x="755" y="1048"/>
                    </a:cubicBezTo>
                    <a:lnTo>
                      <a:pt x="755" y="1050"/>
                    </a:lnTo>
                    <a:cubicBezTo>
                      <a:pt x="869" y="808"/>
                      <a:pt x="1054" y="592"/>
                      <a:pt x="1307" y="481"/>
                    </a:cubicBezTo>
                    <a:close/>
                    <a:moveTo>
                      <a:pt x="1412" y="0"/>
                    </a:moveTo>
                    <a:cubicBezTo>
                      <a:pt x="1356" y="0"/>
                      <a:pt x="1315" y="18"/>
                      <a:pt x="1302" y="64"/>
                    </a:cubicBezTo>
                    <a:cubicBezTo>
                      <a:pt x="825" y="158"/>
                      <a:pt x="92" y="1175"/>
                      <a:pt x="39" y="1632"/>
                    </a:cubicBezTo>
                    <a:cubicBezTo>
                      <a:pt x="1" y="1997"/>
                      <a:pt x="434" y="2516"/>
                      <a:pt x="933" y="2516"/>
                    </a:cubicBezTo>
                    <a:cubicBezTo>
                      <a:pt x="1148" y="2516"/>
                      <a:pt x="1375" y="2420"/>
                      <a:pt x="1582" y="2173"/>
                    </a:cubicBezTo>
                    <a:cubicBezTo>
                      <a:pt x="1839" y="1867"/>
                      <a:pt x="1993" y="1490"/>
                      <a:pt x="2157" y="1118"/>
                    </a:cubicBezTo>
                    <a:cubicBezTo>
                      <a:pt x="2214" y="1000"/>
                      <a:pt x="2280" y="877"/>
                      <a:pt x="2297" y="748"/>
                    </a:cubicBezTo>
                    <a:cubicBezTo>
                      <a:pt x="2315" y="599"/>
                      <a:pt x="2261" y="476"/>
                      <a:pt x="2155" y="369"/>
                    </a:cubicBezTo>
                    <a:cubicBezTo>
                      <a:pt x="2106" y="316"/>
                      <a:pt x="2049" y="276"/>
                      <a:pt x="1999" y="241"/>
                    </a:cubicBezTo>
                    <a:cubicBezTo>
                      <a:pt x="1881" y="158"/>
                      <a:pt x="1579" y="0"/>
                      <a:pt x="1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3"/>
              <p:cNvSpPr/>
              <p:nvPr/>
            </p:nvSpPr>
            <p:spPr>
              <a:xfrm>
                <a:off x="6976477" y="2338100"/>
                <a:ext cx="82339" cy="77278"/>
              </a:xfrm>
              <a:custGeom>
                <a:avLst/>
                <a:gdLst/>
                <a:ahLst/>
                <a:cxnLst/>
                <a:rect l="l" t="t" r="r" b="b"/>
                <a:pathLst>
                  <a:path w="2603" h="2443" extrusionOk="0">
                    <a:moveTo>
                      <a:pt x="1182" y="419"/>
                    </a:moveTo>
                    <a:cubicBezTo>
                      <a:pt x="1547" y="935"/>
                      <a:pt x="1593" y="1288"/>
                      <a:pt x="1858" y="1828"/>
                    </a:cubicBezTo>
                    <a:cubicBezTo>
                      <a:pt x="1703" y="1933"/>
                      <a:pt x="1448" y="2107"/>
                      <a:pt x="1221" y="2107"/>
                    </a:cubicBezTo>
                    <a:cubicBezTo>
                      <a:pt x="1141" y="2107"/>
                      <a:pt x="1065" y="2086"/>
                      <a:pt x="997" y="2031"/>
                    </a:cubicBezTo>
                    <a:cubicBezTo>
                      <a:pt x="1010" y="1772"/>
                      <a:pt x="492" y="1235"/>
                      <a:pt x="405" y="1005"/>
                    </a:cubicBezTo>
                    <a:cubicBezTo>
                      <a:pt x="452" y="933"/>
                      <a:pt x="436" y="903"/>
                      <a:pt x="432" y="834"/>
                    </a:cubicBezTo>
                    <a:cubicBezTo>
                      <a:pt x="468" y="664"/>
                      <a:pt x="1025" y="496"/>
                      <a:pt x="1182" y="419"/>
                    </a:cubicBezTo>
                    <a:close/>
                    <a:moveTo>
                      <a:pt x="1128" y="0"/>
                    </a:moveTo>
                    <a:cubicBezTo>
                      <a:pt x="877" y="0"/>
                      <a:pt x="478" y="198"/>
                      <a:pt x="231" y="419"/>
                    </a:cubicBezTo>
                    <a:cubicBezTo>
                      <a:pt x="48" y="579"/>
                      <a:pt x="1" y="768"/>
                      <a:pt x="52" y="959"/>
                    </a:cubicBezTo>
                    <a:cubicBezTo>
                      <a:pt x="98" y="1125"/>
                      <a:pt x="167" y="1640"/>
                      <a:pt x="639" y="2107"/>
                    </a:cubicBezTo>
                    <a:cubicBezTo>
                      <a:pt x="810" y="2344"/>
                      <a:pt x="1023" y="2442"/>
                      <a:pt x="1253" y="2442"/>
                    </a:cubicBezTo>
                    <a:cubicBezTo>
                      <a:pt x="1540" y="2442"/>
                      <a:pt x="1855" y="2289"/>
                      <a:pt x="2149" y="2063"/>
                    </a:cubicBezTo>
                    <a:cubicBezTo>
                      <a:pt x="2172" y="2044"/>
                      <a:pt x="2189" y="2023"/>
                      <a:pt x="2203" y="2000"/>
                    </a:cubicBezTo>
                    <a:cubicBezTo>
                      <a:pt x="2603" y="1649"/>
                      <a:pt x="1477" y="81"/>
                      <a:pt x="1291" y="45"/>
                    </a:cubicBezTo>
                    <a:cubicBezTo>
                      <a:pt x="1251" y="14"/>
                      <a:pt x="1194"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3"/>
              <p:cNvSpPr/>
              <p:nvPr/>
            </p:nvSpPr>
            <p:spPr>
              <a:xfrm>
                <a:off x="6925296" y="2246176"/>
                <a:ext cx="72154" cy="78480"/>
              </a:xfrm>
              <a:custGeom>
                <a:avLst/>
                <a:gdLst/>
                <a:ahLst/>
                <a:cxnLst/>
                <a:rect l="l" t="t" r="r" b="b"/>
                <a:pathLst>
                  <a:path w="2281" h="2481" extrusionOk="0">
                    <a:moveTo>
                      <a:pt x="1085" y="294"/>
                    </a:moveTo>
                    <a:cubicBezTo>
                      <a:pt x="1125" y="317"/>
                      <a:pt x="1121" y="308"/>
                      <a:pt x="1163" y="321"/>
                    </a:cubicBezTo>
                    <a:cubicBezTo>
                      <a:pt x="1448" y="451"/>
                      <a:pt x="1705" y="1298"/>
                      <a:pt x="1745" y="1610"/>
                    </a:cubicBezTo>
                    <a:cubicBezTo>
                      <a:pt x="1468" y="1696"/>
                      <a:pt x="1171" y="1869"/>
                      <a:pt x="921" y="2022"/>
                    </a:cubicBezTo>
                    <a:cubicBezTo>
                      <a:pt x="893" y="1992"/>
                      <a:pt x="863" y="1991"/>
                      <a:pt x="817" y="1939"/>
                    </a:cubicBezTo>
                    <a:cubicBezTo>
                      <a:pt x="618" y="1683"/>
                      <a:pt x="427" y="1289"/>
                      <a:pt x="349" y="952"/>
                    </a:cubicBezTo>
                    <a:cubicBezTo>
                      <a:pt x="526" y="768"/>
                      <a:pt x="44" y="622"/>
                      <a:pt x="1085" y="294"/>
                    </a:cubicBezTo>
                    <a:close/>
                    <a:moveTo>
                      <a:pt x="1160" y="0"/>
                    </a:moveTo>
                    <a:cubicBezTo>
                      <a:pt x="1023" y="0"/>
                      <a:pt x="505" y="130"/>
                      <a:pt x="270" y="318"/>
                    </a:cubicBezTo>
                    <a:cubicBezTo>
                      <a:pt x="97" y="457"/>
                      <a:pt x="55" y="579"/>
                      <a:pt x="52" y="719"/>
                    </a:cubicBezTo>
                    <a:cubicBezTo>
                      <a:pt x="1" y="1187"/>
                      <a:pt x="210" y="2042"/>
                      <a:pt x="619" y="2284"/>
                    </a:cubicBezTo>
                    <a:cubicBezTo>
                      <a:pt x="601" y="2399"/>
                      <a:pt x="691" y="2481"/>
                      <a:pt x="787" y="2481"/>
                    </a:cubicBezTo>
                    <a:cubicBezTo>
                      <a:pt x="817" y="2481"/>
                      <a:pt x="848" y="2472"/>
                      <a:pt x="876" y="2455"/>
                    </a:cubicBezTo>
                    <a:cubicBezTo>
                      <a:pt x="1702" y="1932"/>
                      <a:pt x="2156" y="2022"/>
                      <a:pt x="2121" y="1731"/>
                    </a:cubicBezTo>
                    <a:cubicBezTo>
                      <a:pt x="2280" y="1462"/>
                      <a:pt x="1726" y="60"/>
                      <a:pt x="1186" y="3"/>
                    </a:cubicBezTo>
                    <a:cubicBezTo>
                      <a:pt x="1181" y="1"/>
                      <a:pt x="1172" y="0"/>
                      <a:pt x="1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3"/>
              <p:cNvSpPr/>
              <p:nvPr/>
            </p:nvSpPr>
            <p:spPr>
              <a:xfrm>
                <a:off x="6831695" y="2759825"/>
                <a:ext cx="35428" cy="15405"/>
              </a:xfrm>
              <a:custGeom>
                <a:avLst/>
                <a:gdLst/>
                <a:ahLst/>
                <a:cxnLst/>
                <a:rect l="l" t="t" r="r" b="b"/>
                <a:pathLst>
                  <a:path w="1120" h="487" extrusionOk="0">
                    <a:moveTo>
                      <a:pt x="132" y="1"/>
                    </a:moveTo>
                    <a:cubicBezTo>
                      <a:pt x="89" y="1"/>
                      <a:pt x="47" y="27"/>
                      <a:pt x="29" y="67"/>
                    </a:cubicBezTo>
                    <a:cubicBezTo>
                      <a:pt x="0" y="129"/>
                      <a:pt x="29" y="196"/>
                      <a:pt x="86" y="226"/>
                    </a:cubicBezTo>
                    <a:cubicBezTo>
                      <a:pt x="232" y="303"/>
                      <a:pt x="384" y="358"/>
                      <a:pt x="541" y="404"/>
                    </a:cubicBezTo>
                    <a:cubicBezTo>
                      <a:pt x="695" y="448"/>
                      <a:pt x="859" y="484"/>
                      <a:pt x="1021" y="487"/>
                    </a:cubicBezTo>
                    <a:cubicBezTo>
                      <a:pt x="1065" y="487"/>
                      <a:pt x="1105" y="444"/>
                      <a:pt x="1113" y="402"/>
                    </a:cubicBezTo>
                    <a:cubicBezTo>
                      <a:pt x="1120" y="359"/>
                      <a:pt x="1098" y="308"/>
                      <a:pt x="1055" y="290"/>
                    </a:cubicBezTo>
                    <a:cubicBezTo>
                      <a:pt x="964" y="255"/>
                      <a:pt x="865" y="236"/>
                      <a:pt x="770" y="213"/>
                    </a:cubicBezTo>
                    <a:cubicBezTo>
                      <a:pt x="672" y="189"/>
                      <a:pt x="573" y="164"/>
                      <a:pt x="477" y="134"/>
                    </a:cubicBezTo>
                    <a:cubicBezTo>
                      <a:pt x="377" y="101"/>
                      <a:pt x="279" y="64"/>
                      <a:pt x="189" y="15"/>
                    </a:cubicBezTo>
                    <a:cubicBezTo>
                      <a:pt x="179" y="10"/>
                      <a:pt x="169" y="7"/>
                      <a:pt x="158" y="4"/>
                    </a:cubicBezTo>
                    <a:cubicBezTo>
                      <a:pt x="149" y="2"/>
                      <a:pt x="141" y="1"/>
                      <a:pt x="13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3"/>
              <p:cNvSpPr/>
              <p:nvPr/>
            </p:nvSpPr>
            <p:spPr>
              <a:xfrm>
                <a:off x="6841659" y="2724713"/>
                <a:ext cx="29671" cy="8478"/>
              </a:xfrm>
              <a:custGeom>
                <a:avLst/>
                <a:gdLst/>
                <a:ahLst/>
                <a:cxnLst/>
                <a:rect l="l" t="t" r="r" b="b"/>
                <a:pathLst>
                  <a:path w="938" h="268" extrusionOk="0">
                    <a:moveTo>
                      <a:pt x="59" y="0"/>
                    </a:moveTo>
                    <a:cubicBezTo>
                      <a:pt x="34" y="0"/>
                      <a:pt x="11" y="19"/>
                      <a:pt x="6" y="46"/>
                    </a:cubicBezTo>
                    <a:cubicBezTo>
                      <a:pt x="0" y="74"/>
                      <a:pt x="20" y="106"/>
                      <a:pt x="50" y="109"/>
                    </a:cubicBezTo>
                    <a:cubicBezTo>
                      <a:pt x="322" y="156"/>
                      <a:pt x="594" y="202"/>
                      <a:pt x="865" y="266"/>
                    </a:cubicBezTo>
                    <a:cubicBezTo>
                      <a:pt x="869" y="267"/>
                      <a:pt x="873" y="268"/>
                      <a:pt x="877" y="268"/>
                    </a:cubicBezTo>
                    <a:cubicBezTo>
                      <a:pt x="905" y="268"/>
                      <a:pt x="929" y="245"/>
                      <a:pt x="934" y="218"/>
                    </a:cubicBezTo>
                    <a:cubicBezTo>
                      <a:pt x="938" y="185"/>
                      <a:pt x="917" y="156"/>
                      <a:pt x="885" y="149"/>
                    </a:cubicBezTo>
                    <a:cubicBezTo>
                      <a:pt x="768" y="120"/>
                      <a:pt x="650" y="96"/>
                      <a:pt x="531" y="77"/>
                    </a:cubicBezTo>
                    <a:cubicBezTo>
                      <a:pt x="378" y="50"/>
                      <a:pt x="222" y="27"/>
                      <a:pt x="69" y="1"/>
                    </a:cubicBezTo>
                    <a:cubicBezTo>
                      <a:pt x="66" y="1"/>
                      <a:pt x="62" y="0"/>
                      <a:pt x="5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3"/>
              <p:cNvSpPr/>
              <p:nvPr/>
            </p:nvSpPr>
            <p:spPr>
              <a:xfrm>
                <a:off x="6629817" y="2849788"/>
                <a:ext cx="44191" cy="14013"/>
              </a:xfrm>
              <a:custGeom>
                <a:avLst/>
                <a:gdLst/>
                <a:ahLst/>
                <a:cxnLst/>
                <a:rect l="l" t="t" r="r" b="b"/>
                <a:pathLst>
                  <a:path w="1397" h="443" extrusionOk="0">
                    <a:moveTo>
                      <a:pt x="466" y="173"/>
                    </a:moveTo>
                    <a:cubicBezTo>
                      <a:pt x="466" y="173"/>
                      <a:pt x="466" y="173"/>
                      <a:pt x="466" y="173"/>
                    </a:cubicBezTo>
                    <a:lnTo>
                      <a:pt x="466" y="173"/>
                    </a:lnTo>
                    <a:cubicBezTo>
                      <a:pt x="464" y="174"/>
                      <a:pt x="461" y="176"/>
                      <a:pt x="460" y="176"/>
                    </a:cubicBezTo>
                    <a:cubicBezTo>
                      <a:pt x="464" y="176"/>
                      <a:pt x="465" y="173"/>
                      <a:pt x="466" y="173"/>
                    </a:cubicBezTo>
                    <a:close/>
                    <a:moveTo>
                      <a:pt x="713" y="1"/>
                    </a:moveTo>
                    <a:cubicBezTo>
                      <a:pt x="608" y="1"/>
                      <a:pt x="505" y="27"/>
                      <a:pt x="407" y="55"/>
                    </a:cubicBezTo>
                    <a:cubicBezTo>
                      <a:pt x="279" y="94"/>
                      <a:pt x="158" y="154"/>
                      <a:pt x="39" y="214"/>
                    </a:cubicBezTo>
                    <a:cubicBezTo>
                      <a:pt x="25" y="221"/>
                      <a:pt x="15" y="229"/>
                      <a:pt x="7" y="244"/>
                    </a:cubicBezTo>
                    <a:cubicBezTo>
                      <a:pt x="0" y="259"/>
                      <a:pt x="0" y="274"/>
                      <a:pt x="6" y="292"/>
                    </a:cubicBezTo>
                    <a:cubicBezTo>
                      <a:pt x="14" y="313"/>
                      <a:pt x="37" y="331"/>
                      <a:pt x="61" y="331"/>
                    </a:cubicBezTo>
                    <a:cubicBezTo>
                      <a:pt x="68" y="331"/>
                      <a:pt x="75" y="329"/>
                      <a:pt x="82" y="326"/>
                    </a:cubicBezTo>
                    <a:cubicBezTo>
                      <a:pt x="206" y="260"/>
                      <a:pt x="330" y="207"/>
                      <a:pt x="466" y="173"/>
                    </a:cubicBezTo>
                    <a:lnTo>
                      <a:pt x="466" y="173"/>
                    </a:lnTo>
                    <a:cubicBezTo>
                      <a:pt x="466" y="173"/>
                      <a:pt x="467" y="173"/>
                      <a:pt x="467" y="173"/>
                    </a:cubicBezTo>
                    <a:lnTo>
                      <a:pt x="467" y="173"/>
                    </a:lnTo>
                    <a:cubicBezTo>
                      <a:pt x="467" y="173"/>
                      <a:pt x="467" y="173"/>
                      <a:pt x="466" y="173"/>
                    </a:cubicBezTo>
                    <a:lnTo>
                      <a:pt x="466" y="173"/>
                    </a:lnTo>
                    <a:cubicBezTo>
                      <a:pt x="467" y="173"/>
                      <a:pt x="467" y="173"/>
                      <a:pt x="467" y="173"/>
                    </a:cubicBezTo>
                    <a:cubicBezTo>
                      <a:pt x="544" y="157"/>
                      <a:pt x="621" y="150"/>
                      <a:pt x="698" y="150"/>
                    </a:cubicBezTo>
                    <a:lnTo>
                      <a:pt x="698" y="150"/>
                    </a:lnTo>
                    <a:cubicBezTo>
                      <a:pt x="759" y="153"/>
                      <a:pt x="819" y="164"/>
                      <a:pt x="879" y="183"/>
                    </a:cubicBezTo>
                    <a:cubicBezTo>
                      <a:pt x="941" y="203"/>
                      <a:pt x="998" y="233"/>
                      <a:pt x="1055" y="266"/>
                    </a:cubicBezTo>
                    <a:cubicBezTo>
                      <a:pt x="1123" y="310"/>
                      <a:pt x="1183" y="363"/>
                      <a:pt x="1240" y="420"/>
                    </a:cubicBezTo>
                    <a:cubicBezTo>
                      <a:pt x="1255" y="435"/>
                      <a:pt x="1276" y="442"/>
                      <a:pt x="1297" y="442"/>
                    </a:cubicBezTo>
                    <a:cubicBezTo>
                      <a:pt x="1325" y="442"/>
                      <a:pt x="1355" y="430"/>
                      <a:pt x="1373" y="409"/>
                    </a:cubicBezTo>
                    <a:cubicBezTo>
                      <a:pt x="1389" y="389"/>
                      <a:pt x="1396" y="365"/>
                      <a:pt x="1395" y="340"/>
                    </a:cubicBezTo>
                    <a:cubicBezTo>
                      <a:pt x="1392" y="314"/>
                      <a:pt x="1381" y="294"/>
                      <a:pt x="1362" y="277"/>
                    </a:cubicBezTo>
                    <a:cubicBezTo>
                      <a:pt x="1269" y="190"/>
                      <a:pt x="1166" y="115"/>
                      <a:pt x="1048" y="65"/>
                    </a:cubicBezTo>
                    <a:cubicBezTo>
                      <a:pt x="997" y="42"/>
                      <a:pt x="944" y="28"/>
                      <a:pt x="889" y="18"/>
                    </a:cubicBezTo>
                    <a:cubicBezTo>
                      <a:pt x="882" y="15"/>
                      <a:pt x="875" y="14"/>
                      <a:pt x="868" y="14"/>
                    </a:cubicBezTo>
                    <a:cubicBezTo>
                      <a:pt x="822" y="5"/>
                      <a:pt x="775" y="4"/>
                      <a:pt x="729" y="1"/>
                    </a:cubicBezTo>
                    <a:cubicBezTo>
                      <a:pt x="724" y="1"/>
                      <a:pt x="718" y="1"/>
                      <a:pt x="71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3"/>
              <p:cNvSpPr/>
              <p:nvPr/>
            </p:nvSpPr>
            <p:spPr>
              <a:xfrm>
                <a:off x="6955790" y="2904860"/>
                <a:ext cx="41027" cy="27584"/>
              </a:xfrm>
              <a:custGeom>
                <a:avLst/>
                <a:gdLst/>
                <a:ahLst/>
                <a:cxnLst/>
                <a:rect l="l" t="t" r="r" b="b"/>
                <a:pathLst>
                  <a:path w="1297" h="872" extrusionOk="0">
                    <a:moveTo>
                      <a:pt x="657" y="360"/>
                    </a:moveTo>
                    <a:cubicBezTo>
                      <a:pt x="658" y="361"/>
                      <a:pt x="660" y="362"/>
                      <a:pt x="662" y="363"/>
                    </a:cubicBezTo>
                    <a:lnTo>
                      <a:pt x="662" y="363"/>
                    </a:lnTo>
                    <a:cubicBezTo>
                      <a:pt x="660" y="362"/>
                      <a:pt x="658" y="361"/>
                      <a:pt x="657" y="360"/>
                    </a:cubicBezTo>
                    <a:close/>
                    <a:moveTo>
                      <a:pt x="85" y="1"/>
                    </a:moveTo>
                    <a:cubicBezTo>
                      <a:pt x="49" y="1"/>
                      <a:pt x="14" y="24"/>
                      <a:pt x="8" y="63"/>
                    </a:cubicBezTo>
                    <a:cubicBezTo>
                      <a:pt x="0" y="101"/>
                      <a:pt x="28" y="144"/>
                      <a:pt x="69" y="150"/>
                    </a:cubicBezTo>
                    <a:cubicBezTo>
                      <a:pt x="158" y="161"/>
                      <a:pt x="244" y="180"/>
                      <a:pt x="330" y="206"/>
                    </a:cubicBezTo>
                    <a:cubicBezTo>
                      <a:pt x="443" y="243"/>
                      <a:pt x="549" y="292"/>
                      <a:pt x="649" y="355"/>
                    </a:cubicBezTo>
                    <a:cubicBezTo>
                      <a:pt x="652" y="356"/>
                      <a:pt x="654" y="358"/>
                      <a:pt x="657" y="360"/>
                    </a:cubicBezTo>
                    <a:lnTo>
                      <a:pt x="657" y="360"/>
                    </a:lnTo>
                    <a:cubicBezTo>
                      <a:pt x="658" y="362"/>
                      <a:pt x="659" y="363"/>
                      <a:pt x="662" y="363"/>
                    </a:cubicBezTo>
                    <a:lnTo>
                      <a:pt x="662" y="363"/>
                    </a:lnTo>
                    <a:cubicBezTo>
                      <a:pt x="750" y="421"/>
                      <a:pt x="834" y="487"/>
                      <a:pt x="907" y="564"/>
                    </a:cubicBezTo>
                    <a:cubicBezTo>
                      <a:pt x="950" y="614"/>
                      <a:pt x="987" y="668"/>
                      <a:pt x="1018" y="727"/>
                    </a:cubicBezTo>
                    <a:cubicBezTo>
                      <a:pt x="1030" y="748"/>
                      <a:pt x="1041" y="770"/>
                      <a:pt x="1050" y="791"/>
                    </a:cubicBezTo>
                    <a:cubicBezTo>
                      <a:pt x="1064" y="821"/>
                      <a:pt x="1082" y="844"/>
                      <a:pt x="1110" y="859"/>
                    </a:cubicBezTo>
                    <a:cubicBezTo>
                      <a:pt x="1126" y="867"/>
                      <a:pt x="1145" y="871"/>
                      <a:pt x="1163" y="871"/>
                    </a:cubicBezTo>
                    <a:cubicBezTo>
                      <a:pt x="1177" y="871"/>
                      <a:pt x="1192" y="869"/>
                      <a:pt x="1205" y="863"/>
                    </a:cubicBezTo>
                    <a:cubicBezTo>
                      <a:pt x="1268" y="840"/>
                      <a:pt x="1296" y="770"/>
                      <a:pt x="1275" y="707"/>
                    </a:cubicBezTo>
                    <a:cubicBezTo>
                      <a:pt x="1238" y="592"/>
                      <a:pt x="1169" y="492"/>
                      <a:pt x="1089" y="403"/>
                    </a:cubicBezTo>
                    <a:cubicBezTo>
                      <a:pt x="1004" y="312"/>
                      <a:pt x="908" y="239"/>
                      <a:pt x="798" y="183"/>
                    </a:cubicBezTo>
                    <a:cubicBezTo>
                      <a:pt x="688" y="128"/>
                      <a:pt x="566" y="93"/>
                      <a:pt x="449" y="63"/>
                    </a:cubicBezTo>
                    <a:cubicBezTo>
                      <a:pt x="397" y="50"/>
                      <a:pt x="343" y="40"/>
                      <a:pt x="291" y="28"/>
                    </a:cubicBezTo>
                    <a:cubicBezTo>
                      <a:pt x="225" y="18"/>
                      <a:pt x="158" y="10"/>
                      <a:pt x="94" y="1"/>
                    </a:cubicBezTo>
                    <a:cubicBezTo>
                      <a:pt x="91" y="1"/>
                      <a:pt x="88"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3"/>
              <p:cNvSpPr/>
              <p:nvPr/>
            </p:nvSpPr>
            <p:spPr>
              <a:xfrm>
                <a:off x="6630702" y="2884488"/>
                <a:ext cx="24104" cy="86894"/>
              </a:xfrm>
              <a:custGeom>
                <a:avLst/>
                <a:gdLst/>
                <a:ahLst/>
                <a:cxnLst/>
                <a:rect l="l" t="t" r="r" b="b"/>
                <a:pathLst>
                  <a:path w="762" h="2747" extrusionOk="0">
                    <a:moveTo>
                      <a:pt x="68" y="1"/>
                    </a:moveTo>
                    <a:cubicBezTo>
                      <a:pt x="38" y="4"/>
                      <a:pt x="22" y="26"/>
                      <a:pt x="19" y="55"/>
                    </a:cubicBezTo>
                    <a:cubicBezTo>
                      <a:pt x="8" y="281"/>
                      <a:pt x="1" y="506"/>
                      <a:pt x="8" y="732"/>
                    </a:cubicBezTo>
                    <a:cubicBezTo>
                      <a:pt x="12" y="947"/>
                      <a:pt x="45" y="1162"/>
                      <a:pt x="82" y="1374"/>
                    </a:cubicBezTo>
                    <a:cubicBezTo>
                      <a:pt x="103" y="1475"/>
                      <a:pt x="124" y="1577"/>
                      <a:pt x="151" y="1675"/>
                    </a:cubicBezTo>
                    <a:cubicBezTo>
                      <a:pt x="181" y="1785"/>
                      <a:pt x="217" y="1889"/>
                      <a:pt x="254" y="1997"/>
                    </a:cubicBezTo>
                    <a:cubicBezTo>
                      <a:pt x="330" y="2217"/>
                      <a:pt x="412" y="2438"/>
                      <a:pt x="491" y="2655"/>
                    </a:cubicBezTo>
                    <a:cubicBezTo>
                      <a:pt x="511" y="2710"/>
                      <a:pt x="560" y="2746"/>
                      <a:pt x="615" y="2746"/>
                    </a:cubicBezTo>
                    <a:cubicBezTo>
                      <a:pt x="628" y="2746"/>
                      <a:pt x="642" y="2744"/>
                      <a:pt x="655" y="2740"/>
                    </a:cubicBezTo>
                    <a:cubicBezTo>
                      <a:pt x="723" y="2718"/>
                      <a:pt x="761" y="2644"/>
                      <a:pt x="740" y="2575"/>
                    </a:cubicBezTo>
                    <a:lnTo>
                      <a:pt x="579" y="2087"/>
                    </a:lnTo>
                    <a:cubicBezTo>
                      <a:pt x="525" y="1921"/>
                      <a:pt x="473" y="1756"/>
                      <a:pt x="422" y="1589"/>
                    </a:cubicBezTo>
                    <a:cubicBezTo>
                      <a:pt x="396" y="1507"/>
                      <a:pt x="369" y="1425"/>
                      <a:pt x="343" y="1344"/>
                    </a:cubicBezTo>
                    <a:cubicBezTo>
                      <a:pt x="316" y="1264"/>
                      <a:pt x="293" y="1181"/>
                      <a:pt x="269" y="1099"/>
                    </a:cubicBezTo>
                    <a:cubicBezTo>
                      <a:pt x="221" y="934"/>
                      <a:pt x="186" y="768"/>
                      <a:pt x="153" y="599"/>
                    </a:cubicBezTo>
                    <a:cubicBezTo>
                      <a:pt x="123" y="417"/>
                      <a:pt x="111" y="233"/>
                      <a:pt x="121" y="49"/>
                    </a:cubicBezTo>
                    <a:cubicBezTo>
                      <a:pt x="123" y="25"/>
                      <a:pt x="101" y="5"/>
                      <a:pt x="78" y="2"/>
                    </a:cubicBezTo>
                    <a:lnTo>
                      <a:pt x="68"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3"/>
              <p:cNvSpPr/>
              <p:nvPr/>
            </p:nvSpPr>
            <p:spPr>
              <a:xfrm>
                <a:off x="6630544" y="2810690"/>
                <a:ext cx="18821" cy="24452"/>
              </a:xfrm>
              <a:custGeom>
                <a:avLst/>
                <a:gdLst/>
                <a:ahLst/>
                <a:cxnLst/>
                <a:rect l="l" t="t" r="r" b="b"/>
                <a:pathLst>
                  <a:path w="595" h="773" extrusionOk="0">
                    <a:moveTo>
                      <a:pt x="501" y="0"/>
                    </a:moveTo>
                    <a:cubicBezTo>
                      <a:pt x="479" y="0"/>
                      <a:pt x="458" y="10"/>
                      <a:pt x="443" y="25"/>
                    </a:cubicBezTo>
                    <a:cubicBezTo>
                      <a:pt x="357" y="104"/>
                      <a:pt x="274" y="184"/>
                      <a:pt x="205" y="277"/>
                    </a:cubicBezTo>
                    <a:cubicBezTo>
                      <a:pt x="128" y="378"/>
                      <a:pt x="70" y="491"/>
                      <a:pt x="19" y="607"/>
                    </a:cubicBezTo>
                    <a:cubicBezTo>
                      <a:pt x="6" y="635"/>
                      <a:pt x="0" y="664"/>
                      <a:pt x="12" y="694"/>
                    </a:cubicBezTo>
                    <a:cubicBezTo>
                      <a:pt x="20" y="721"/>
                      <a:pt x="40" y="747"/>
                      <a:pt x="65" y="759"/>
                    </a:cubicBezTo>
                    <a:cubicBezTo>
                      <a:pt x="82" y="768"/>
                      <a:pt x="100" y="773"/>
                      <a:pt x="118" y="773"/>
                    </a:cubicBezTo>
                    <a:cubicBezTo>
                      <a:pt x="158" y="773"/>
                      <a:pt x="197" y="751"/>
                      <a:pt x="216" y="713"/>
                    </a:cubicBezTo>
                    <a:cubicBezTo>
                      <a:pt x="258" y="634"/>
                      <a:pt x="299" y="554"/>
                      <a:pt x="341" y="472"/>
                    </a:cubicBezTo>
                    <a:cubicBezTo>
                      <a:pt x="384" y="389"/>
                      <a:pt x="427" y="305"/>
                      <a:pt x="480" y="227"/>
                    </a:cubicBezTo>
                    <a:cubicBezTo>
                      <a:pt x="506" y="196"/>
                      <a:pt x="531" y="166"/>
                      <a:pt x="563" y="136"/>
                    </a:cubicBezTo>
                    <a:cubicBezTo>
                      <a:pt x="594" y="106"/>
                      <a:pt x="589" y="50"/>
                      <a:pt x="559" y="23"/>
                    </a:cubicBezTo>
                    <a:cubicBezTo>
                      <a:pt x="546" y="11"/>
                      <a:pt x="531" y="4"/>
                      <a:pt x="520" y="3"/>
                    </a:cubicBezTo>
                    <a:cubicBezTo>
                      <a:pt x="514" y="1"/>
                      <a:pt x="507" y="0"/>
                      <a:pt x="50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3"/>
              <p:cNvSpPr/>
              <p:nvPr/>
            </p:nvSpPr>
            <p:spPr>
              <a:xfrm>
                <a:off x="6961547" y="2864592"/>
                <a:ext cx="34131" cy="27172"/>
              </a:xfrm>
              <a:custGeom>
                <a:avLst/>
                <a:gdLst/>
                <a:ahLst/>
                <a:cxnLst/>
                <a:rect l="l" t="t" r="r" b="b"/>
                <a:pathLst>
                  <a:path w="1079" h="859" extrusionOk="0">
                    <a:moveTo>
                      <a:pt x="979" y="1"/>
                    </a:moveTo>
                    <a:cubicBezTo>
                      <a:pt x="963" y="1"/>
                      <a:pt x="948" y="5"/>
                      <a:pt x="934" y="13"/>
                    </a:cubicBezTo>
                    <a:cubicBezTo>
                      <a:pt x="623" y="206"/>
                      <a:pt x="287" y="383"/>
                      <a:pt x="40" y="663"/>
                    </a:cubicBezTo>
                    <a:cubicBezTo>
                      <a:pt x="0" y="710"/>
                      <a:pt x="0" y="783"/>
                      <a:pt x="48" y="827"/>
                    </a:cubicBezTo>
                    <a:cubicBezTo>
                      <a:pt x="68" y="848"/>
                      <a:pt x="99" y="858"/>
                      <a:pt x="129" y="858"/>
                    </a:cubicBezTo>
                    <a:cubicBezTo>
                      <a:pt x="160" y="858"/>
                      <a:pt x="192" y="846"/>
                      <a:pt x="212" y="822"/>
                    </a:cubicBezTo>
                    <a:cubicBezTo>
                      <a:pt x="304" y="708"/>
                      <a:pt x="404" y="610"/>
                      <a:pt x="516" y="514"/>
                    </a:cubicBezTo>
                    <a:cubicBezTo>
                      <a:pt x="676" y="382"/>
                      <a:pt x="852" y="267"/>
                      <a:pt x="1027" y="159"/>
                    </a:cubicBezTo>
                    <a:cubicBezTo>
                      <a:pt x="1067" y="133"/>
                      <a:pt x="1078" y="80"/>
                      <a:pt x="1054" y="40"/>
                    </a:cubicBezTo>
                    <a:cubicBezTo>
                      <a:pt x="1041" y="18"/>
                      <a:pt x="1020" y="5"/>
                      <a:pt x="997" y="3"/>
                    </a:cubicBezTo>
                    <a:cubicBezTo>
                      <a:pt x="991" y="1"/>
                      <a:pt x="985" y="1"/>
                      <a:pt x="97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3"/>
              <p:cNvSpPr/>
              <p:nvPr/>
            </p:nvSpPr>
            <p:spPr>
              <a:xfrm>
                <a:off x="6796678" y="2729837"/>
                <a:ext cx="9142" cy="12843"/>
              </a:xfrm>
              <a:custGeom>
                <a:avLst/>
                <a:gdLst/>
                <a:ahLst/>
                <a:cxnLst/>
                <a:rect l="l" t="t" r="r" b="b"/>
                <a:pathLst>
                  <a:path w="289" h="406" extrusionOk="0">
                    <a:moveTo>
                      <a:pt x="184" y="1"/>
                    </a:moveTo>
                    <a:cubicBezTo>
                      <a:pt x="160" y="1"/>
                      <a:pt x="135" y="11"/>
                      <a:pt x="118" y="31"/>
                    </a:cubicBezTo>
                    <a:cubicBezTo>
                      <a:pt x="83" y="67"/>
                      <a:pt x="58" y="106"/>
                      <a:pt x="36" y="150"/>
                    </a:cubicBezTo>
                    <a:cubicBezTo>
                      <a:pt x="10" y="203"/>
                      <a:pt x="0" y="258"/>
                      <a:pt x="2" y="315"/>
                    </a:cubicBezTo>
                    <a:cubicBezTo>
                      <a:pt x="3" y="358"/>
                      <a:pt x="36" y="394"/>
                      <a:pt x="75" y="404"/>
                    </a:cubicBezTo>
                    <a:cubicBezTo>
                      <a:pt x="81" y="405"/>
                      <a:pt x="87" y="405"/>
                      <a:pt x="94" y="405"/>
                    </a:cubicBezTo>
                    <a:cubicBezTo>
                      <a:pt x="112" y="405"/>
                      <a:pt x="130" y="400"/>
                      <a:pt x="146" y="391"/>
                    </a:cubicBezTo>
                    <a:cubicBezTo>
                      <a:pt x="166" y="378"/>
                      <a:pt x="186" y="355"/>
                      <a:pt x="188" y="332"/>
                    </a:cubicBezTo>
                    <a:cubicBezTo>
                      <a:pt x="191" y="298"/>
                      <a:pt x="195" y="263"/>
                      <a:pt x="205" y="232"/>
                    </a:cubicBezTo>
                    <a:cubicBezTo>
                      <a:pt x="215" y="213"/>
                      <a:pt x="222" y="197"/>
                      <a:pt x="232" y="182"/>
                    </a:cubicBezTo>
                    <a:cubicBezTo>
                      <a:pt x="239" y="172"/>
                      <a:pt x="247" y="163"/>
                      <a:pt x="254" y="156"/>
                    </a:cubicBezTo>
                    <a:cubicBezTo>
                      <a:pt x="288" y="119"/>
                      <a:pt x="287" y="60"/>
                      <a:pt x="248" y="26"/>
                    </a:cubicBezTo>
                    <a:cubicBezTo>
                      <a:pt x="237" y="13"/>
                      <a:pt x="218" y="6"/>
                      <a:pt x="202" y="3"/>
                    </a:cubicBezTo>
                    <a:cubicBezTo>
                      <a:pt x="196" y="2"/>
                      <a:pt x="190" y="1"/>
                      <a:pt x="1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3"/>
              <p:cNvSpPr/>
              <p:nvPr/>
            </p:nvSpPr>
            <p:spPr>
              <a:xfrm>
                <a:off x="6832739" y="2583315"/>
                <a:ext cx="25622" cy="57097"/>
              </a:xfrm>
              <a:custGeom>
                <a:avLst/>
                <a:gdLst/>
                <a:ahLst/>
                <a:cxnLst/>
                <a:rect l="l" t="t" r="r" b="b"/>
                <a:pathLst>
                  <a:path w="810" h="1805" extrusionOk="0">
                    <a:moveTo>
                      <a:pt x="707" y="0"/>
                    </a:moveTo>
                    <a:cubicBezTo>
                      <a:pt x="695" y="0"/>
                      <a:pt x="683" y="4"/>
                      <a:pt x="672" y="13"/>
                    </a:cubicBezTo>
                    <a:cubicBezTo>
                      <a:pt x="407" y="203"/>
                      <a:pt x="192" y="469"/>
                      <a:pt x="82" y="779"/>
                    </a:cubicBezTo>
                    <a:cubicBezTo>
                      <a:pt x="27" y="936"/>
                      <a:pt x="0" y="1101"/>
                      <a:pt x="9" y="1268"/>
                    </a:cubicBezTo>
                    <a:cubicBezTo>
                      <a:pt x="17" y="1440"/>
                      <a:pt x="74" y="1606"/>
                      <a:pt x="165" y="1751"/>
                    </a:cubicBezTo>
                    <a:cubicBezTo>
                      <a:pt x="187" y="1786"/>
                      <a:pt x="225" y="1805"/>
                      <a:pt x="263" y="1805"/>
                    </a:cubicBezTo>
                    <a:cubicBezTo>
                      <a:pt x="285" y="1805"/>
                      <a:pt x="306" y="1799"/>
                      <a:pt x="325" y="1787"/>
                    </a:cubicBezTo>
                    <a:cubicBezTo>
                      <a:pt x="379" y="1752"/>
                      <a:pt x="395" y="1679"/>
                      <a:pt x="361" y="1626"/>
                    </a:cubicBezTo>
                    <a:cubicBezTo>
                      <a:pt x="342" y="1593"/>
                      <a:pt x="322" y="1562"/>
                      <a:pt x="306" y="1528"/>
                    </a:cubicBezTo>
                    <a:cubicBezTo>
                      <a:pt x="274" y="1457"/>
                      <a:pt x="252" y="1384"/>
                      <a:pt x="236" y="1308"/>
                    </a:cubicBezTo>
                    <a:cubicBezTo>
                      <a:pt x="223" y="1230"/>
                      <a:pt x="222" y="1154"/>
                      <a:pt x="225" y="1075"/>
                    </a:cubicBezTo>
                    <a:cubicBezTo>
                      <a:pt x="236" y="968"/>
                      <a:pt x="261" y="865"/>
                      <a:pt x="296" y="763"/>
                    </a:cubicBezTo>
                    <a:cubicBezTo>
                      <a:pt x="342" y="650"/>
                      <a:pt x="397" y="545"/>
                      <a:pt x="467" y="445"/>
                    </a:cubicBezTo>
                    <a:cubicBezTo>
                      <a:pt x="531" y="359"/>
                      <a:pt x="601" y="280"/>
                      <a:pt x="683" y="210"/>
                    </a:cubicBezTo>
                    <a:cubicBezTo>
                      <a:pt x="709" y="190"/>
                      <a:pt x="733" y="170"/>
                      <a:pt x="759" y="153"/>
                    </a:cubicBezTo>
                    <a:cubicBezTo>
                      <a:pt x="795" y="126"/>
                      <a:pt x="809" y="80"/>
                      <a:pt x="783" y="40"/>
                    </a:cubicBezTo>
                    <a:cubicBezTo>
                      <a:pt x="772" y="20"/>
                      <a:pt x="750" y="8"/>
                      <a:pt x="729" y="4"/>
                    </a:cubicBezTo>
                    <a:cubicBezTo>
                      <a:pt x="722" y="1"/>
                      <a:pt x="715" y="0"/>
                      <a:pt x="7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3"/>
              <p:cNvSpPr/>
              <p:nvPr/>
            </p:nvSpPr>
            <p:spPr>
              <a:xfrm>
                <a:off x="6875380" y="2547412"/>
                <a:ext cx="68611" cy="77088"/>
              </a:xfrm>
              <a:custGeom>
                <a:avLst/>
                <a:gdLst/>
                <a:ahLst/>
                <a:cxnLst/>
                <a:rect l="l" t="t" r="r" b="b"/>
                <a:pathLst>
                  <a:path w="2169" h="2437" extrusionOk="0">
                    <a:moveTo>
                      <a:pt x="140" y="1597"/>
                    </a:moveTo>
                    <a:lnTo>
                      <a:pt x="140" y="1599"/>
                    </a:lnTo>
                    <a:cubicBezTo>
                      <a:pt x="140" y="1599"/>
                      <a:pt x="141" y="1597"/>
                      <a:pt x="140" y="1597"/>
                    </a:cubicBezTo>
                    <a:close/>
                    <a:moveTo>
                      <a:pt x="1652" y="1"/>
                    </a:moveTo>
                    <a:cubicBezTo>
                      <a:pt x="1631" y="1"/>
                      <a:pt x="1610" y="2"/>
                      <a:pt x="1589" y="5"/>
                    </a:cubicBezTo>
                    <a:cubicBezTo>
                      <a:pt x="1511" y="11"/>
                      <a:pt x="1433" y="36"/>
                      <a:pt x="1357" y="78"/>
                    </a:cubicBezTo>
                    <a:cubicBezTo>
                      <a:pt x="1278" y="121"/>
                      <a:pt x="1204" y="181"/>
                      <a:pt x="1129" y="263"/>
                    </a:cubicBezTo>
                    <a:cubicBezTo>
                      <a:pt x="1103" y="278"/>
                      <a:pt x="1080" y="296"/>
                      <a:pt x="1058" y="313"/>
                    </a:cubicBezTo>
                    <a:cubicBezTo>
                      <a:pt x="995" y="360"/>
                      <a:pt x="937" y="413"/>
                      <a:pt x="871" y="480"/>
                    </a:cubicBezTo>
                    <a:cubicBezTo>
                      <a:pt x="778" y="573"/>
                      <a:pt x="687" y="689"/>
                      <a:pt x="592" y="833"/>
                    </a:cubicBezTo>
                    <a:cubicBezTo>
                      <a:pt x="525" y="931"/>
                      <a:pt x="466" y="1037"/>
                      <a:pt x="408" y="1138"/>
                    </a:cubicBezTo>
                    <a:lnTo>
                      <a:pt x="363" y="1216"/>
                    </a:lnTo>
                    <a:lnTo>
                      <a:pt x="300" y="1325"/>
                    </a:lnTo>
                    <a:cubicBezTo>
                      <a:pt x="249" y="1417"/>
                      <a:pt x="194" y="1508"/>
                      <a:pt x="141" y="1597"/>
                    </a:cubicBezTo>
                    <a:lnTo>
                      <a:pt x="140" y="1599"/>
                    </a:lnTo>
                    <a:cubicBezTo>
                      <a:pt x="105" y="1652"/>
                      <a:pt x="77" y="1695"/>
                      <a:pt x="47" y="1735"/>
                    </a:cubicBezTo>
                    <a:cubicBezTo>
                      <a:pt x="12" y="1745"/>
                      <a:pt x="1" y="1768"/>
                      <a:pt x="11" y="1789"/>
                    </a:cubicBezTo>
                    <a:cubicBezTo>
                      <a:pt x="12" y="1809"/>
                      <a:pt x="17" y="1819"/>
                      <a:pt x="27" y="1828"/>
                    </a:cubicBezTo>
                    <a:cubicBezTo>
                      <a:pt x="12" y="1852"/>
                      <a:pt x="5" y="1881"/>
                      <a:pt x="14" y="1905"/>
                    </a:cubicBezTo>
                    <a:cubicBezTo>
                      <a:pt x="37" y="1990"/>
                      <a:pt x="65" y="2063"/>
                      <a:pt x="101" y="2127"/>
                    </a:cubicBezTo>
                    <a:cubicBezTo>
                      <a:pt x="143" y="2200"/>
                      <a:pt x="191" y="2263"/>
                      <a:pt x="251" y="2317"/>
                    </a:cubicBezTo>
                    <a:cubicBezTo>
                      <a:pt x="306" y="2365"/>
                      <a:pt x="375" y="2400"/>
                      <a:pt x="465" y="2426"/>
                    </a:cubicBezTo>
                    <a:cubicBezTo>
                      <a:pt x="472" y="2428"/>
                      <a:pt x="481" y="2429"/>
                      <a:pt x="488" y="2432"/>
                    </a:cubicBezTo>
                    <a:cubicBezTo>
                      <a:pt x="522" y="2436"/>
                      <a:pt x="558" y="2436"/>
                      <a:pt x="594" y="2436"/>
                    </a:cubicBezTo>
                    <a:cubicBezTo>
                      <a:pt x="639" y="2436"/>
                      <a:pt x="685" y="2422"/>
                      <a:pt x="728" y="2408"/>
                    </a:cubicBezTo>
                    <a:cubicBezTo>
                      <a:pt x="751" y="2400"/>
                      <a:pt x="771" y="2379"/>
                      <a:pt x="775" y="2353"/>
                    </a:cubicBezTo>
                    <a:cubicBezTo>
                      <a:pt x="796" y="2350"/>
                      <a:pt x="814" y="2336"/>
                      <a:pt x="823" y="2319"/>
                    </a:cubicBezTo>
                    <a:cubicBezTo>
                      <a:pt x="886" y="2200"/>
                      <a:pt x="959" y="2075"/>
                      <a:pt x="1048" y="1935"/>
                    </a:cubicBezTo>
                    <a:cubicBezTo>
                      <a:pt x="1179" y="1733"/>
                      <a:pt x="1324" y="1539"/>
                      <a:pt x="1477" y="1354"/>
                    </a:cubicBezTo>
                    <a:cubicBezTo>
                      <a:pt x="1549" y="1268"/>
                      <a:pt x="1627" y="1181"/>
                      <a:pt x="1718" y="1086"/>
                    </a:cubicBezTo>
                    <a:cubicBezTo>
                      <a:pt x="1755" y="1046"/>
                      <a:pt x="1792" y="1009"/>
                      <a:pt x="1831" y="969"/>
                    </a:cubicBezTo>
                    <a:cubicBezTo>
                      <a:pt x="1871" y="929"/>
                      <a:pt x="1911" y="887"/>
                      <a:pt x="1952" y="845"/>
                    </a:cubicBezTo>
                    <a:cubicBezTo>
                      <a:pt x="1961" y="837"/>
                      <a:pt x="1967" y="824"/>
                      <a:pt x="1970" y="814"/>
                    </a:cubicBezTo>
                    <a:cubicBezTo>
                      <a:pt x="2004" y="787"/>
                      <a:pt x="2038" y="752"/>
                      <a:pt x="2067" y="714"/>
                    </a:cubicBezTo>
                    <a:cubicBezTo>
                      <a:pt x="2117" y="646"/>
                      <a:pt x="2149" y="572"/>
                      <a:pt x="2160" y="496"/>
                    </a:cubicBezTo>
                    <a:cubicBezTo>
                      <a:pt x="2169" y="427"/>
                      <a:pt x="2160" y="356"/>
                      <a:pt x="2131" y="287"/>
                    </a:cubicBezTo>
                    <a:cubicBezTo>
                      <a:pt x="2106" y="227"/>
                      <a:pt x="2061" y="170"/>
                      <a:pt x="2005" y="121"/>
                    </a:cubicBezTo>
                    <a:cubicBezTo>
                      <a:pt x="1934" y="67"/>
                      <a:pt x="1848" y="28"/>
                      <a:pt x="1752" y="9"/>
                    </a:cubicBezTo>
                    <a:cubicBezTo>
                      <a:pt x="1718" y="4"/>
                      <a:pt x="1685" y="1"/>
                      <a:pt x="16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3"/>
              <p:cNvSpPr/>
              <p:nvPr/>
            </p:nvSpPr>
            <p:spPr>
              <a:xfrm>
                <a:off x="6953702" y="2481965"/>
                <a:ext cx="56148" cy="57982"/>
              </a:xfrm>
              <a:custGeom>
                <a:avLst/>
                <a:gdLst/>
                <a:ahLst/>
                <a:cxnLst/>
                <a:rect l="l" t="t" r="r" b="b"/>
                <a:pathLst>
                  <a:path w="1775" h="1833" extrusionOk="0">
                    <a:moveTo>
                      <a:pt x="1349" y="0"/>
                    </a:moveTo>
                    <a:cubicBezTo>
                      <a:pt x="1341" y="0"/>
                      <a:pt x="1334" y="0"/>
                      <a:pt x="1326" y="1"/>
                    </a:cubicBezTo>
                    <a:cubicBezTo>
                      <a:pt x="1314" y="2"/>
                      <a:pt x="1302" y="3"/>
                      <a:pt x="1294" y="12"/>
                    </a:cubicBezTo>
                    <a:cubicBezTo>
                      <a:pt x="1281" y="12"/>
                      <a:pt x="1266" y="14"/>
                      <a:pt x="1252" y="21"/>
                    </a:cubicBezTo>
                    <a:cubicBezTo>
                      <a:pt x="1173" y="58"/>
                      <a:pt x="1105" y="109"/>
                      <a:pt x="1036" y="164"/>
                    </a:cubicBezTo>
                    <a:cubicBezTo>
                      <a:pt x="966" y="217"/>
                      <a:pt x="894" y="280"/>
                      <a:pt x="810" y="363"/>
                    </a:cubicBezTo>
                    <a:cubicBezTo>
                      <a:pt x="742" y="427"/>
                      <a:pt x="679" y="495"/>
                      <a:pt x="616" y="565"/>
                    </a:cubicBezTo>
                    <a:cubicBezTo>
                      <a:pt x="588" y="596"/>
                      <a:pt x="559" y="631"/>
                      <a:pt x="530" y="665"/>
                    </a:cubicBezTo>
                    <a:lnTo>
                      <a:pt x="503" y="697"/>
                    </a:lnTo>
                    <a:lnTo>
                      <a:pt x="477" y="729"/>
                    </a:lnTo>
                    <a:lnTo>
                      <a:pt x="450" y="767"/>
                    </a:lnTo>
                    <a:lnTo>
                      <a:pt x="429" y="797"/>
                    </a:lnTo>
                    <a:cubicBezTo>
                      <a:pt x="364" y="874"/>
                      <a:pt x="300" y="953"/>
                      <a:pt x="241" y="1033"/>
                    </a:cubicBezTo>
                    <a:cubicBezTo>
                      <a:pt x="171" y="1126"/>
                      <a:pt x="114" y="1226"/>
                      <a:pt x="58" y="1324"/>
                    </a:cubicBezTo>
                    <a:cubicBezTo>
                      <a:pt x="54" y="1329"/>
                      <a:pt x="52" y="1334"/>
                      <a:pt x="52" y="1339"/>
                    </a:cubicBezTo>
                    <a:cubicBezTo>
                      <a:pt x="22" y="1345"/>
                      <a:pt x="1" y="1372"/>
                      <a:pt x="1" y="1402"/>
                    </a:cubicBezTo>
                    <a:cubicBezTo>
                      <a:pt x="2" y="1468"/>
                      <a:pt x="13" y="1526"/>
                      <a:pt x="34" y="1580"/>
                    </a:cubicBezTo>
                    <a:cubicBezTo>
                      <a:pt x="52" y="1632"/>
                      <a:pt x="85" y="1677"/>
                      <a:pt x="128" y="1723"/>
                    </a:cubicBezTo>
                    <a:cubicBezTo>
                      <a:pt x="184" y="1776"/>
                      <a:pt x="255" y="1812"/>
                      <a:pt x="336" y="1826"/>
                    </a:cubicBezTo>
                    <a:cubicBezTo>
                      <a:pt x="361" y="1831"/>
                      <a:pt x="388" y="1833"/>
                      <a:pt x="414" y="1833"/>
                    </a:cubicBezTo>
                    <a:cubicBezTo>
                      <a:pt x="440" y="1833"/>
                      <a:pt x="467" y="1831"/>
                      <a:pt x="493" y="1826"/>
                    </a:cubicBezTo>
                    <a:cubicBezTo>
                      <a:pt x="525" y="1821"/>
                      <a:pt x="552" y="1790"/>
                      <a:pt x="555" y="1756"/>
                    </a:cubicBezTo>
                    <a:cubicBezTo>
                      <a:pt x="559" y="1759"/>
                      <a:pt x="562" y="1759"/>
                      <a:pt x="566" y="1760"/>
                    </a:cubicBezTo>
                    <a:cubicBezTo>
                      <a:pt x="570" y="1761"/>
                      <a:pt x="573" y="1761"/>
                      <a:pt x="575" y="1761"/>
                    </a:cubicBezTo>
                    <a:cubicBezTo>
                      <a:pt x="586" y="1761"/>
                      <a:pt x="592" y="1757"/>
                      <a:pt x="598" y="1752"/>
                    </a:cubicBezTo>
                    <a:cubicBezTo>
                      <a:pt x="774" y="1583"/>
                      <a:pt x="961" y="1395"/>
                      <a:pt x="1189" y="1159"/>
                    </a:cubicBezTo>
                    <a:cubicBezTo>
                      <a:pt x="1238" y="1109"/>
                      <a:pt x="1288" y="1059"/>
                      <a:pt x="1335" y="1009"/>
                    </a:cubicBezTo>
                    <a:cubicBezTo>
                      <a:pt x="1384" y="959"/>
                      <a:pt x="1434" y="908"/>
                      <a:pt x="1483" y="858"/>
                    </a:cubicBezTo>
                    <a:cubicBezTo>
                      <a:pt x="1527" y="811"/>
                      <a:pt x="1574" y="764"/>
                      <a:pt x="1617" y="714"/>
                    </a:cubicBezTo>
                    <a:cubicBezTo>
                      <a:pt x="1634" y="692"/>
                      <a:pt x="1653" y="672"/>
                      <a:pt x="1670" y="651"/>
                    </a:cubicBezTo>
                    <a:lnTo>
                      <a:pt x="1690" y="625"/>
                    </a:lnTo>
                    <a:cubicBezTo>
                      <a:pt x="1713" y="599"/>
                      <a:pt x="1737" y="571"/>
                      <a:pt x="1756" y="539"/>
                    </a:cubicBezTo>
                    <a:cubicBezTo>
                      <a:pt x="1775" y="513"/>
                      <a:pt x="1775" y="475"/>
                      <a:pt x="1756" y="446"/>
                    </a:cubicBezTo>
                    <a:cubicBezTo>
                      <a:pt x="1762" y="434"/>
                      <a:pt x="1766" y="420"/>
                      <a:pt x="1769" y="403"/>
                    </a:cubicBezTo>
                    <a:cubicBezTo>
                      <a:pt x="1773" y="392"/>
                      <a:pt x="1775" y="377"/>
                      <a:pt x="1775" y="363"/>
                    </a:cubicBezTo>
                    <a:cubicBezTo>
                      <a:pt x="1775" y="346"/>
                      <a:pt x="1773" y="330"/>
                      <a:pt x="1770" y="314"/>
                    </a:cubicBezTo>
                    <a:cubicBezTo>
                      <a:pt x="1766" y="273"/>
                      <a:pt x="1749" y="243"/>
                      <a:pt x="1735" y="215"/>
                    </a:cubicBezTo>
                    <a:cubicBezTo>
                      <a:pt x="1719" y="185"/>
                      <a:pt x="1694" y="158"/>
                      <a:pt x="1676" y="141"/>
                    </a:cubicBezTo>
                    <a:cubicBezTo>
                      <a:pt x="1654" y="119"/>
                      <a:pt x="1627" y="99"/>
                      <a:pt x="1601" y="81"/>
                    </a:cubicBezTo>
                    <a:cubicBezTo>
                      <a:pt x="1574" y="64"/>
                      <a:pt x="1546" y="49"/>
                      <a:pt x="1517" y="38"/>
                    </a:cubicBezTo>
                    <a:cubicBezTo>
                      <a:pt x="1488" y="24"/>
                      <a:pt x="1454" y="14"/>
                      <a:pt x="1420" y="6"/>
                    </a:cubicBezTo>
                    <a:cubicBezTo>
                      <a:pt x="1395" y="2"/>
                      <a:pt x="1372" y="0"/>
                      <a:pt x="1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3"/>
              <p:cNvSpPr/>
              <p:nvPr/>
            </p:nvSpPr>
            <p:spPr>
              <a:xfrm>
                <a:off x="7014436" y="2391021"/>
                <a:ext cx="21320" cy="68927"/>
              </a:xfrm>
              <a:custGeom>
                <a:avLst/>
                <a:gdLst/>
                <a:ahLst/>
                <a:cxnLst/>
                <a:rect l="l" t="t" r="r" b="b"/>
                <a:pathLst>
                  <a:path w="674" h="2179" extrusionOk="0">
                    <a:moveTo>
                      <a:pt x="280" y="0"/>
                    </a:moveTo>
                    <a:cubicBezTo>
                      <a:pt x="259" y="0"/>
                      <a:pt x="236" y="3"/>
                      <a:pt x="215" y="10"/>
                    </a:cubicBezTo>
                    <a:cubicBezTo>
                      <a:pt x="161" y="28"/>
                      <a:pt x="112" y="68"/>
                      <a:pt x="85" y="119"/>
                    </a:cubicBezTo>
                    <a:cubicBezTo>
                      <a:pt x="55" y="177"/>
                      <a:pt x="57" y="232"/>
                      <a:pt x="69" y="293"/>
                    </a:cubicBezTo>
                    <a:cubicBezTo>
                      <a:pt x="69" y="295"/>
                      <a:pt x="69" y="297"/>
                      <a:pt x="71" y="298"/>
                    </a:cubicBezTo>
                    <a:cubicBezTo>
                      <a:pt x="89" y="421"/>
                      <a:pt x="84" y="547"/>
                      <a:pt x="79" y="672"/>
                    </a:cubicBezTo>
                    <a:cubicBezTo>
                      <a:pt x="77" y="818"/>
                      <a:pt x="61" y="963"/>
                      <a:pt x="49" y="1107"/>
                    </a:cubicBezTo>
                    <a:cubicBezTo>
                      <a:pt x="29" y="1381"/>
                      <a:pt x="1" y="1653"/>
                      <a:pt x="41" y="1928"/>
                    </a:cubicBezTo>
                    <a:cubicBezTo>
                      <a:pt x="42" y="1974"/>
                      <a:pt x="57" y="2016"/>
                      <a:pt x="82" y="2057"/>
                    </a:cubicBezTo>
                    <a:cubicBezTo>
                      <a:pt x="120" y="2115"/>
                      <a:pt x="178" y="2158"/>
                      <a:pt x="247" y="2173"/>
                    </a:cubicBezTo>
                    <a:cubicBezTo>
                      <a:pt x="265" y="2176"/>
                      <a:pt x="283" y="2178"/>
                      <a:pt x="302" y="2178"/>
                    </a:cubicBezTo>
                    <a:cubicBezTo>
                      <a:pt x="352" y="2178"/>
                      <a:pt x="403" y="2164"/>
                      <a:pt x="445" y="2137"/>
                    </a:cubicBezTo>
                    <a:cubicBezTo>
                      <a:pt x="508" y="2097"/>
                      <a:pt x="541" y="2039"/>
                      <a:pt x="562" y="1972"/>
                    </a:cubicBezTo>
                    <a:cubicBezTo>
                      <a:pt x="655" y="1684"/>
                      <a:pt x="674" y="1378"/>
                      <a:pt x="664" y="1077"/>
                    </a:cubicBezTo>
                    <a:cubicBezTo>
                      <a:pt x="659" y="925"/>
                      <a:pt x="635" y="775"/>
                      <a:pt x="606" y="625"/>
                    </a:cubicBezTo>
                    <a:cubicBezTo>
                      <a:pt x="578" y="464"/>
                      <a:pt x="529" y="313"/>
                      <a:pt x="493" y="155"/>
                    </a:cubicBezTo>
                    <a:cubicBezTo>
                      <a:pt x="476" y="73"/>
                      <a:pt x="399" y="18"/>
                      <a:pt x="316" y="3"/>
                    </a:cubicBezTo>
                    <a:cubicBezTo>
                      <a:pt x="305" y="1"/>
                      <a:pt x="292"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3"/>
              <p:cNvSpPr/>
              <p:nvPr/>
            </p:nvSpPr>
            <p:spPr>
              <a:xfrm>
                <a:off x="6952974" y="2288595"/>
                <a:ext cx="59785" cy="77784"/>
              </a:xfrm>
              <a:custGeom>
                <a:avLst/>
                <a:gdLst/>
                <a:ahLst/>
                <a:cxnLst/>
                <a:rect l="l" t="t" r="r" b="b"/>
                <a:pathLst>
                  <a:path w="1890" h="2459" extrusionOk="0">
                    <a:moveTo>
                      <a:pt x="306" y="0"/>
                    </a:moveTo>
                    <a:cubicBezTo>
                      <a:pt x="301" y="0"/>
                      <a:pt x="295" y="1"/>
                      <a:pt x="290" y="1"/>
                    </a:cubicBezTo>
                    <a:cubicBezTo>
                      <a:pt x="144" y="8"/>
                      <a:pt x="1" y="147"/>
                      <a:pt x="18" y="302"/>
                    </a:cubicBezTo>
                    <a:cubicBezTo>
                      <a:pt x="29" y="386"/>
                      <a:pt x="45" y="469"/>
                      <a:pt x="74" y="549"/>
                    </a:cubicBezTo>
                    <a:cubicBezTo>
                      <a:pt x="108" y="648"/>
                      <a:pt x="161" y="744"/>
                      <a:pt x="217" y="831"/>
                    </a:cubicBezTo>
                    <a:cubicBezTo>
                      <a:pt x="316" y="993"/>
                      <a:pt x="440" y="1136"/>
                      <a:pt x="559" y="1281"/>
                    </a:cubicBezTo>
                    <a:cubicBezTo>
                      <a:pt x="682" y="1431"/>
                      <a:pt x="791" y="1589"/>
                      <a:pt x="903" y="1748"/>
                    </a:cubicBezTo>
                    <a:cubicBezTo>
                      <a:pt x="1056" y="1968"/>
                      <a:pt x="1219" y="2182"/>
                      <a:pt x="1397" y="2385"/>
                    </a:cubicBezTo>
                    <a:cubicBezTo>
                      <a:pt x="1433" y="2419"/>
                      <a:pt x="1475" y="2441"/>
                      <a:pt x="1524" y="2452"/>
                    </a:cubicBezTo>
                    <a:cubicBezTo>
                      <a:pt x="1543" y="2457"/>
                      <a:pt x="1563" y="2459"/>
                      <a:pt x="1583" y="2459"/>
                    </a:cubicBezTo>
                    <a:cubicBezTo>
                      <a:pt x="1634" y="2459"/>
                      <a:pt x="1686" y="2444"/>
                      <a:pt x="1729" y="2417"/>
                    </a:cubicBezTo>
                    <a:cubicBezTo>
                      <a:pt x="1828" y="2354"/>
                      <a:pt x="1889" y="2213"/>
                      <a:pt x="1843" y="2102"/>
                    </a:cubicBezTo>
                    <a:cubicBezTo>
                      <a:pt x="1782" y="1940"/>
                      <a:pt x="1706" y="1789"/>
                      <a:pt x="1614" y="1645"/>
                    </a:cubicBezTo>
                    <a:cubicBezTo>
                      <a:pt x="1527" y="1507"/>
                      <a:pt x="1433" y="1374"/>
                      <a:pt x="1335" y="1244"/>
                    </a:cubicBezTo>
                    <a:cubicBezTo>
                      <a:pt x="1182" y="1038"/>
                      <a:pt x="1006" y="853"/>
                      <a:pt x="840" y="658"/>
                    </a:cubicBezTo>
                    <a:cubicBezTo>
                      <a:pt x="758" y="557"/>
                      <a:pt x="679" y="449"/>
                      <a:pt x="616" y="333"/>
                    </a:cubicBezTo>
                    <a:cubicBezTo>
                      <a:pt x="608" y="312"/>
                      <a:pt x="601" y="287"/>
                      <a:pt x="593" y="264"/>
                    </a:cubicBezTo>
                    <a:cubicBezTo>
                      <a:pt x="582" y="191"/>
                      <a:pt x="559" y="128"/>
                      <a:pt x="502" y="77"/>
                    </a:cubicBezTo>
                    <a:cubicBezTo>
                      <a:pt x="460" y="40"/>
                      <a:pt x="410" y="14"/>
                      <a:pt x="357" y="5"/>
                    </a:cubicBezTo>
                    <a:cubicBezTo>
                      <a:pt x="339" y="2"/>
                      <a:pt x="322"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13"/>
            <p:cNvGrpSpPr/>
            <p:nvPr/>
          </p:nvGrpSpPr>
          <p:grpSpPr>
            <a:xfrm>
              <a:off x="182286" y="1749310"/>
              <a:ext cx="186410" cy="619807"/>
              <a:chOff x="4912361" y="3048535"/>
              <a:chExt cx="186410" cy="619807"/>
            </a:xfrm>
          </p:grpSpPr>
          <p:sp>
            <p:nvSpPr>
              <p:cNvPr id="1707" name="Google Shape;1707;p13"/>
              <p:cNvSpPr/>
              <p:nvPr/>
            </p:nvSpPr>
            <p:spPr>
              <a:xfrm>
                <a:off x="4919637" y="3048535"/>
                <a:ext cx="152627" cy="474266"/>
              </a:xfrm>
              <a:custGeom>
                <a:avLst/>
                <a:gdLst/>
                <a:ahLst/>
                <a:cxnLst/>
                <a:rect l="l" t="t" r="r" b="b"/>
                <a:pathLst>
                  <a:path w="4825" h="14993" extrusionOk="0">
                    <a:moveTo>
                      <a:pt x="4694" y="1"/>
                    </a:moveTo>
                    <a:cubicBezTo>
                      <a:pt x="4674" y="1"/>
                      <a:pt x="4657" y="7"/>
                      <a:pt x="4639" y="15"/>
                    </a:cubicBezTo>
                    <a:cubicBezTo>
                      <a:pt x="4629" y="21"/>
                      <a:pt x="4620" y="25"/>
                      <a:pt x="4613" y="32"/>
                    </a:cubicBezTo>
                    <a:cubicBezTo>
                      <a:pt x="4583" y="30"/>
                      <a:pt x="4553" y="29"/>
                      <a:pt x="4524" y="29"/>
                    </a:cubicBezTo>
                    <a:cubicBezTo>
                      <a:pt x="4513" y="29"/>
                      <a:pt x="4503" y="29"/>
                      <a:pt x="4493" y="30"/>
                    </a:cubicBezTo>
                    <a:cubicBezTo>
                      <a:pt x="4394" y="31"/>
                      <a:pt x="4294" y="42"/>
                      <a:pt x="4195" y="64"/>
                    </a:cubicBezTo>
                    <a:cubicBezTo>
                      <a:pt x="4036" y="97"/>
                      <a:pt x="3870" y="160"/>
                      <a:pt x="3691" y="257"/>
                    </a:cubicBezTo>
                    <a:cubicBezTo>
                      <a:pt x="3386" y="422"/>
                      <a:pt x="3091" y="662"/>
                      <a:pt x="2761" y="1019"/>
                    </a:cubicBezTo>
                    <a:cubicBezTo>
                      <a:pt x="2507" y="1295"/>
                      <a:pt x="2255" y="1617"/>
                      <a:pt x="1990" y="2006"/>
                    </a:cubicBezTo>
                    <a:cubicBezTo>
                      <a:pt x="1791" y="2298"/>
                      <a:pt x="1593" y="2613"/>
                      <a:pt x="1403" y="2939"/>
                    </a:cubicBezTo>
                    <a:cubicBezTo>
                      <a:pt x="866" y="3866"/>
                      <a:pt x="476" y="4892"/>
                      <a:pt x="247" y="5993"/>
                    </a:cubicBezTo>
                    <a:cubicBezTo>
                      <a:pt x="137" y="6523"/>
                      <a:pt x="64" y="7070"/>
                      <a:pt x="32" y="7626"/>
                    </a:cubicBezTo>
                    <a:cubicBezTo>
                      <a:pt x="1" y="8148"/>
                      <a:pt x="8" y="8702"/>
                      <a:pt x="54" y="9271"/>
                    </a:cubicBezTo>
                    <a:cubicBezTo>
                      <a:pt x="92" y="9769"/>
                      <a:pt x="165" y="10276"/>
                      <a:pt x="269" y="10777"/>
                    </a:cubicBezTo>
                    <a:cubicBezTo>
                      <a:pt x="366" y="11254"/>
                      <a:pt x="503" y="11737"/>
                      <a:pt x="675" y="12216"/>
                    </a:cubicBezTo>
                    <a:cubicBezTo>
                      <a:pt x="848" y="12697"/>
                      <a:pt x="1050" y="13151"/>
                      <a:pt x="1278" y="13562"/>
                    </a:cubicBezTo>
                    <a:cubicBezTo>
                      <a:pt x="1393" y="13770"/>
                      <a:pt x="1524" y="13982"/>
                      <a:pt x="1682" y="14211"/>
                    </a:cubicBezTo>
                    <a:cubicBezTo>
                      <a:pt x="1753" y="14314"/>
                      <a:pt x="1828" y="14414"/>
                      <a:pt x="1907" y="14513"/>
                    </a:cubicBezTo>
                    <a:cubicBezTo>
                      <a:pt x="1990" y="14622"/>
                      <a:pt x="2074" y="14731"/>
                      <a:pt x="2171" y="14828"/>
                    </a:cubicBezTo>
                    <a:cubicBezTo>
                      <a:pt x="2209" y="14865"/>
                      <a:pt x="2257" y="14885"/>
                      <a:pt x="2305" y="14885"/>
                    </a:cubicBezTo>
                    <a:cubicBezTo>
                      <a:pt x="2315" y="14885"/>
                      <a:pt x="2323" y="14884"/>
                      <a:pt x="2332" y="14884"/>
                    </a:cubicBezTo>
                    <a:cubicBezTo>
                      <a:pt x="2350" y="14894"/>
                      <a:pt x="2369" y="14900"/>
                      <a:pt x="2388" y="14900"/>
                    </a:cubicBezTo>
                    <a:lnTo>
                      <a:pt x="2436" y="14897"/>
                    </a:lnTo>
                    <a:cubicBezTo>
                      <a:pt x="2444" y="14897"/>
                      <a:pt x="2452" y="14897"/>
                      <a:pt x="2459" y="14897"/>
                    </a:cubicBezTo>
                    <a:cubicBezTo>
                      <a:pt x="2622" y="14897"/>
                      <a:pt x="2793" y="14911"/>
                      <a:pt x="3012" y="14942"/>
                    </a:cubicBezTo>
                    <a:lnTo>
                      <a:pt x="3098" y="14954"/>
                    </a:lnTo>
                    <a:cubicBezTo>
                      <a:pt x="3225" y="14974"/>
                      <a:pt x="3357" y="14993"/>
                      <a:pt x="3486" y="14993"/>
                    </a:cubicBezTo>
                    <a:cubicBezTo>
                      <a:pt x="3539" y="14993"/>
                      <a:pt x="3589" y="14988"/>
                      <a:pt x="3639" y="14980"/>
                    </a:cubicBezTo>
                    <a:cubicBezTo>
                      <a:pt x="3706" y="14968"/>
                      <a:pt x="3764" y="14902"/>
                      <a:pt x="3768" y="14829"/>
                    </a:cubicBezTo>
                    <a:cubicBezTo>
                      <a:pt x="3771" y="14765"/>
                      <a:pt x="3732" y="14698"/>
                      <a:pt x="3678" y="14672"/>
                    </a:cubicBezTo>
                    <a:cubicBezTo>
                      <a:pt x="3619" y="13449"/>
                      <a:pt x="3576" y="12334"/>
                      <a:pt x="3549" y="11247"/>
                    </a:cubicBezTo>
                    <a:cubicBezTo>
                      <a:pt x="3519" y="10033"/>
                      <a:pt x="3522" y="8854"/>
                      <a:pt x="3560" y="7744"/>
                    </a:cubicBezTo>
                    <a:cubicBezTo>
                      <a:pt x="3586" y="6891"/>
                      <a:pt x="3642" y="6038"/>
                      <a:pt x="3725" y="5210"/>
                    </a:cubicBezTo>
                    <a:cubicBezTo>
                      <a:pt x="3811" y="4355"/>
                      <a:pt x="3927" y="3530"/>
                      <a:pt x="4073" y="2760"/>
                    </a:cubicBezTo>
                    <a:lnTo>
                      <a:pt x="4079" y="2731"/>
                    </a:lnTo>
                    <a:lnTo>
                      <a:pt x="4080" y="2726"/>
                    </a:lnTo>
                    <a:cubicBezTo>
                      <a:pt x="4159" y="2331"/>
                      <a:pt x="4263" y="1915"/>
                      <a:pt x="4402" y="1457"/>
                    </a:cubicBezTo>
                    <a:cubicBezTo>
                      <a:pt x="4465" y="1247"/>
                      <a:pt x="4534" y="1036"/>
                      <a:pt x="4601" y="827"/>
                    </a:cubicBezTo>
                    <a:lnTo>
                      <a:pt x="4674" y="601"/>
                    </a:lnTo>
                    <a:cubicBezTo>
                      <a:pt x="4720" y="458"/>
                      <a:pt x="4766" y="312"/>
                      <a:pt x="4815" y="171"/>
                    </a:cubicBezTo>
                    <a:cubicBezTo>
                      <a:pt x="4825" y="138"/>
                      <a:pt x="4823" y="104"/>
                      <a:pt x="4808" y="74"/>
                    </a:cubicBezTo>
                    <a:cubicBezTo>
                      <a:pt x="4792" y="44"/>
                      <a:pt x="4766" y="21"/>
                      <a:pt x="4735" y="10"/>
                    </a:cubicBezTo>
                    <a:cubicBezTo>
                      <a:pt x="4722" y="2"/>
                      <a:pt x="4707" y="1"/>
                      <a:pt x="4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3"/>
              <p:cNvSpPr/>
              <p:nvPr/>
            </p:nvSpPr>
            <p:spPr>
              <a:xfrm>
                <a:off x="4972273" y="3531215"/>
                <a:ext cx="94075" cy="137127"/>
              </a:xfrm>
              <a:custGeom>
                <a:avLst/>
                <a:gdLst/>
                <a:ahLst/>
                <a:cxnLst/>
                <a:rect l="l" t="t" r="r" b="b"/>
                <a:pathLst>
                  <a:path w="2974" h="4335" extrusionOk="0">
                    <a:moveTo>
                      <a:pt x="1914" y="1"/>
                    </a:moveTo>
                    <a:cubicBezTo>
                      <a:pt x="1905" y="1"/>
                      <a:pt x="1664" y="3"/>
                      <a:pt x="1411" y="6"/>
                    </a:cubicBezTo>
                    <a:lnTo>
                      <a:pt x="1411" y="6"/>
                    </a:lnTo>
                    <a:cubicBezTo>
                      <a:pt x="1408" y="6"/>
                      <a:pt x="1406" y="6"/>
                      <a:pt x="1403" y="6"/>
                    </a:cubicBezTo>
                    <a:cubicBezTo>
                      <a:pt x="1396" y="6"/>
                      <a:pt x="1389" y="6"/>
                      <a:pt x="1382" y="6"/>
                    </a:cubicBezTo>
                    <a:lnTo>
                      <a:pt x="1382" y="6"/>
                    </a:lnTo>
                    <a:cubicBezTo>
                      <a:pt x="1099" y="10"/>
                      <a:pt x="811" y="13"/>
                      <a:pt x="822" y="13"/>
                    </a:cubicBezTo>
                    <a:cubicBezTo>
                      <a:pt x="830" y="13"/>
                      <a:pt x="979" y="11"/>
                      <a:pt x="1368" y="7"/>
                    </a:cubicBezTo>
                    <a:lnTo>
                      <a:pt x="1368" y="7"/>
                    </a:lnTo>
                    <a:cubicBezTo>
                      <a:pt x="960" y="13"/>
                      <a:pt x="496" y="180"/>
                      <a:pt x="171" y="534"/>
                    </a:cubicBezTo>
                    <a:cubicBezTo>
                      <a:pt x="171" y="500"/>
                      <a:pt x="132" y="477"/>
                      <a:pt x="101" y="477"/>
                    </a:cubicBezTo>
                    <a:cubicBezTo>
                      <a:pt x="51" y="485"/>
                      <a:pt x="28" y="513"/>
                      <a:pt x="31" y="564"/>
                    </a:cubicBezTo>
                    <a:cubicBezTo>
                      <a:pt x="31" y="564"/>
                      <a:pt x="38" y="581"/>
                      <a:pt x="36" y="581"/>
                    </a:cubicBezTo>
                    <a:cubicBezTo>
                      <a:pt x="65" y="581"/>
                      <a:pt x="18" y="1924"/>
                      <a:pt x="18" y="1952"/>
                    </a:cubicBezTo>
                    <a:cubicBezTo>
                      <a:pt x="1" y="2713"/>
                      <a:pt x="18" y="3651"/>
                      <a:pt x="618" y="4078"/>
                    </a:cubicBezTo>
                    <a:cubicBezTo>
                      <a:pt x="826" y="4226"/>
                      <a:pt x="1114" y="4335"/>
                      <a:pt x="1423" y="4335"/>
                    </a:cubicBezTo>
                    <a:cubicBezTo>
                      <a:pt x="1460" y="4335"/>
                      <a:pt x="1497" y="4333"/>
                      <a:pt x="1534" y="4330"/>
                    </a:cubicBezTo>
                    <a:cubicBezTo>
                      <a:pt x="2973" y="4214"/>
                      <a:pt x="2615" y="1201"/>
                      <a:pt x="2624" y="493"/>
                    </a:cubicBezTo>
                    <a:cubicBezTo>
                      <a:pt x="2626" y="406"/>
                      <a:pt x="2558" y="345"/>
                      <a:pt x="2485" y="345"/>
                    </a:cubicBezTo>
                    <a:cubicBezTo>
                      <a:pt x="2450" y="345"/>
                      <a:pt x="2414" y="358"/>
                      <a:pt x="2383" y="388"/>
                    </a:cubicBezTo>
                    <a:cubicBezTo>
                      <a:pt x="2147" y="137"/>
                      <a:pt x="1785" y="21"/>
                      <a:pt x="1438" y="7"/>
                    </a:cubicBezTo>
                    <a:cubicBezTo>
                      <a:pt x="1434" y="7"/>
                      <a:pt x="1429" y="7"/>
                      <a:pt x="1425" y="6"/>
                    </a:cubicBezTo>
                    <a:lnTo>
                      <a:pt x="1425" y="6"/>
                    </a:lnTo>
                    <a:cubicBezTo>
                      <a:pt x="1792" y="2"/>
                      <a:pt x="1922" y="1"/>
                      <a:pt x="1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3"/>
              <p:cNvSpPr/>
              <p:nvPr/>
            </p:nvSpPr>
            <p:spPr>
              <a:xfrm>
                <a:off x="4912361" y="3513754"/>
                <a:ext cx="186410" cy="43621"/>
              </a:xfrm>
              <a:custGeom>
                <a:avLst/>
                <a:gdLst/>
                <a:ahLst/>
                <a:cxnLst/>
                <a:rect l="l" t="t" r="r" b="b"/>
                <a:pathLst>
                  <a:path w="5893" h="1379" extrusionOk="0">
                    <a:moveTo>
                      <a:pt x="487" y="1"/>
                    </a:moveTo>
                    <a:cubicBezTo>
                      <a:pt x="438" y="1"/>
                      <a:pt x="423" y="51"/>
                      <a:pt x="447" y="79"/>
                    </a:cubicBezTo>
                    <a:cubicBezTo>
                      <a:pt x="182" y="207"/>
                      <a:pt x="0" y="949"/>
                      <a:pt x="530" y="1126"/>
                    </a:cubicBezTo>
                    <a:cubicBezTo>
                      <a:pt x="537" y="1142"/>
                      <a:pt x="554" y="1152"/>
                      <a:pt x="570" y="1153"/>
                    </a:cubicBezTo>
                    <a:cubicBezTo>
                      <a:pt x="1237" y="1175"/>
                      <a:pt x="2477" y="1256"/>
                      <a:pt x="3024" y="1302"/>
                    </a:cubicBezTo>
                    <a:lnTo>
                      <a:pt x="3092" y="1307"/>
                    </a:lnTo>
                    <a:cubicBezTo>
                      <a:pt x="3364" y="1330"/>
                      <a:pt x="3600" y="1336"/>
                      <a:pt x="3818" y="1336"/>
                    </a:cubicBezTo>
                    <a:cubicBezTo>
                      <a:pt x="4076" y="1336"/>
                      <a:pt x="4309" y="1327"/>
                      <a:pt x="4548" y="1327"/>
                    </a:cubicBezTo>
                    <a:cubicBezTo>
                      <a:pt x="4724" y="1327"/>
                      <a:pt x="4903" y="1332"/>
                      <a:pt x="5098" y="1348"/>
                    </a:cubicBezTo>
                    <a:cubicBezTo>
                      <a:pt x="5216" y="1356"/>
                      <a:pt x="5310" y="1378"/>
                      <a:pt x="5378" y="1378"/>
                    </a:cubicBezTo>
                    <a:cubicBezTo>
                      <a:pt x="5432" y="1378"/>
                      <a:pt x="5469" y="1364"/>
                      <a:pt x="5487" y="1317"/>
                    </a:cubicBezTo>
                    <a:cubicBezTo>
                      <a:pt x="5884" y="1176"/>
                      <a:pt x="5892" y="614"/>
                      <a:pt x="5590" y="258"/>
                    </a:cubicBezTo>
                    <a:cubicBezTo>
                      <a:pt x="5599" y="210"/>
                      <a:pt x="5572" y="148"/>
                      <a:pt x="5517" y="134"/>
                    </a:cubicBezTo>
                    <a:cubicBezTo>
                      <a:pt x="5087" y="22"/>
                      <a:pt x="4325" y="4"/>
                      <a:pt x="3764" y="4"/>
                    </a:cubicBezTo>
                    <a:cubicBezTo>
                      <a:pt x="3619" y="4"/>
                      <a:pt x="3487" y="5"/>
                      <a:pt x="3378" y="6"/>
                    </a:cubicBezTo>
                    <a:cubicBezTo>
                      <a:pt x="2467" y="16"/>
                      <a:pt x="1842" y="20"/>
                      <a:pt x="1414" y="20"/>
                    </a:cubicBezTo>
                    <a:cubicBezTo>
                      <a:pt x="408" y="20"/>
                      <a:pt x="487"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3"/>
              <p:cNvSpPr/>
              <p:nvPr/>
            </p:nvSpPr>
            <p:spPr>
              <a:xfrm>
                <a:off x="4976164" y="3571388"/>
                <a:ext cx="73577" cy="17714"/>
              </a:xfrm>
              <a:custGeom>
                <a:avLst/>
                <a:gdLst/>
                <a:ahLst/>
                <a:cxnLst/>
                <a:rect l="l" t="t" r="r" b="b"/>
                <a:pathLst>
                  <a:path w="2326" h="560" extrusionOk="0">
                    <a:moveTo>
                      <a:pt x="2134" y="1"/>
                    </a:moveTo>
                    <a:cubicBezTo>
                      <a:pt x="2128" y="1"/>
                      <a:pt x="2123" y="1"/>
                      <a:pt x="2117" y="1"/>
                    </a:cubicBezTo>
                    <a:cubicBezTo>
                      <a:pt x="2043" y="9"/>
                      <a:pt x="1875" y="60"/>
                      <a:pt x="1803" y="82"/>
                    </a:cubicBezTo>
                    <a:cubicBezTo>
                      <a:pt x="1454" y="187"/>
                      <a:pt x="1004" y="334"/>
                      <a:pt x="554" y="334"/>
                    </a:cubicBezTo>
                    <a:cubicBezTo>
                      <a:pt x="428" y="334"/>
                      <a:pt x="301" y="323"/>
                      <a:pt x="177" y="295"/>
                    </a:cubicBezTo>
                    <a:cubicBezTo>
                      <a:pt x="165" y="292"/>
                      <a:pt x="154" y="291"/>
                      <a:pt x="143" y="291"/>
                    </a:cubicBezTo>
                    <a:cubicBezTo>
                      <a:pt x="24" y="291"/>
                      <a:pt x="0" y="462"/>
                      <a:pt x="110" y="490"/>
                    </a:cubicBezTo>
                    <a:cubicBezTo>
                      <a:pt x="313" y="540"/>
                      <a:pt x="528" y="560"/>
                      <a:pt x="741" y="560"/>
                    </a:cubicBezTo>
                    <a:cubicBezTo>
                      <a:pt x="1409" y="560"/>
                      <a:pt x="2052" y="361"/>
                      <a:pt x="2206" y="255"/>
                    </a:cubicBezTo>
                    <a:cubicBezTo>
                      <a:pt x="2325" y="190"/>
                      <a:pt x="2302" y="1"/>
                      <a:pt x="213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3"/>
              <p:cNvSpPr/>
              <p:nvPr/>
            </p:nvSpPr>
            <p:spPr>
              <a:xfrm>
                <a:off x="4975658" y="3589071"/>
                <a:ext cx="72660" cy="16575"/>
              </a:xfrm>
              <a:custGeom>
                <a:avLst/>
                <a:gdLst/>
                <a:ahLst/>
                <a:cxnLst/>
                <a:rect l="l" t="t" r="r" b="b"/>
                <a:pathLst>
                  <a:path w="2297" h="524" extrusionOk="0">
                    <a:moveTo>
                      <a:pt x="2076" y="1"/>
                    </a:moveTo>
                    <a:cubicBezTo>
                      <a:pt x="1798" y="1"/>
                      <a:pt x="1215" y="310"/>
                      <a:pt x="621" y="310"/>
                    </a:cubicBezTo>
                    <a:cubicBezTo>
                      <a:pt x="471" y="310"/>
                      <a:pt x="320" y="290"/>
                      <a:pt x="173" y="240"/>
                    </a:cubicBezTo>
                    <a:cubicBezTo>
                      <a:pt x="160" y="236"/>
                      <a:pt x="149" y="234"/>
                      <a:pt x="138" y="234"/>
                    </a:cubicBezTo>
                    <a:cubicBezTo>
                      <a:pt x="37" y="234"/>
                      <a:pt x="0" y="391"/>
                      <a:pt x="110" y="426"/>
                    </a:cubicBezTo>
                    <a:cubicBezTo>
                      <a:pt x="305" y="492"/>
                      <a:pt x="599" y="524"/>
                      <a:pt x="907" y="524"/>
                    </a:cubicBezTo>
                    <a:cubicBezTo>
                      <a:pt x="1570" y="524"/>
                      <a:pt x="2296" y="377"/>
                      <a:pt x="2238" y="113"/>
                    </a:cubicBezTo>
                    <a:cubicBezTo>
                      <a:pt x="2220" y="32"/>
                      <a:pt x="2163" y="1"/>
                      <a:pt x="207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3"/>
              <p:cNvSpPr/>
              <p:nvPr/>
            </p:nvSpPr>
            <p:spPr>
              <a:xfrm>
                <a:off x="5006246" y="3616180"/>
                <a:ext cx="253" cy="63"/>
              </a:xfrm>
              <a:custGeom>
                <a:avLst/>
                <a:gdLst/>
                <a:ahLst/>
                <a:cxnLst/>
                <a:rect l="l" t="t" r="r" b="b"/>
                <a:pathLst>
                  <a:path w="8" h="2" extrusionOk="0">
                    <a:moveTo>
                      <a:pt x="1" y="0"/>
                    </a:moveTo>
                    <a:cubicBezTo>
                      <a:pt x="2" y="0"/>
                      <a:pt x="3" y="0"/>
                      <a:pt x="4" y="0"/>
                    </a:cubicBezTo>
                    <a:lnTo>
                      <a:pt x="4" y="0"/>
                    </a:lnTo>
                    <a:cubicBezTo>
                      <a:pt x="4" y="0"/>
                      <a:pt x="4" y="0"/>
                      <a:pt x="3" y="0"/>
                    </a:cubicBezTo>
                    <a:close/>
                    <a:moveTo>
                      <a:pt x="4" y="0"/>
                    </a:moveTo>
                    <a:cubicBezTo>
                      <a:pt x="6" y="1"/>
                      <a:pt x="7" y="1"/>
                      <a:pt x="7" y="1"/>
                    </a:cubicBezTo>
                    <a:cubicBezTo>
                      <a:pt x="8" y="1"/>
                      <a:pt x="7" y="1"/>
                      <a:pt x="4" y="0"/>
                    </a:cubicBezTo>
                    <a:close/>
                  </a:path>
                </a:pathLst>
              </a:custGeom>
              <a:solidFill>
                <a:srgbClr val="6836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3"/>
              <p:cNvSpPr/>
              <p:nvPr/>
            </p:nvSpPr>
            <p:spPr>
              <a:xfrm>
                <a:off x="4984230" y="3609379"/>
                <a:ext cx="59944" cy="19834"/>
              </a:xfrm>
              <a:custGeom>
                <a:avLst/>
                <a:gdLst/>
                <a:ahLst/>
                <a:cxnLst/>
                <a:rect l="l" t="t" r="r" b="b"/>
                <a:pathLst>
                  <a:path w="1895" h="627" extrusionOk="0">
                    <a:moveTo>
                      <a:pt x="704" y="218"/>
                    </a:moveTo>
                    <a:cubicBezTo>
                      <a:pt x="705" y="218"/>
                      <a:pt x="706" y="218"/>
                      <a:pt x="708" y="219"/>
                    </a:cubicBezTo>
                    <a:lnTo>
                      <a:pt x="708" y="219"/>
                    </a:lnTo>
                    <a:cubicBezTo>
                      <a:pt x="706" y="218"/>
                      <a:pt x="705" y="218"/>
                      <a:pt x="704" y="218"/>
                    </a:cubicBezTo>
                    <a:close/>
                    <a:moveTo>
                      <a:pt x="1239" y="538"/>
                    </a:moveTo>
                    <a:cubicBezTo>
                      <a:pt x="1246" y="539"/>
                      <a:pt x="1252" y="541"/>
                      <a:pt x="1258" y="542"/>
                    </a:cubicBezTo>
                    <a:cubicBezTo>
                      <a:pt x="1252" y="540"/>
                      <a:pt x="1245" y="539"/>
                      <a:pt x="1239" y="538"/>
                    </a:cubicBezTo>
                    <a:close/>
                    <a:moveTo>
                      <a:pt x="148" y="1"/>
                    </a:moveTo>
                    <a:cubicBezTo>
                      <a:pt x="124" y="1"/>
                      <a:pt x="100" y="12"/>
                      <a:pt x="85" y="33"/>
                    </a:cubicBezTo>
                    <a:cubicBezTo>
                      <a:pt x="1" y="162"/>
                      <a:pt x="499" y="357"/>
                      <a:pt x="646" y="404"/>
                    </a:cubicBezTo>
                    <a:cubicBezTo>
                      <a:pt x="841" y="467"/>
                      <a:pt x="1039" y="499"/>
                      <a:pt x="1239" y="538"/>
                    </a:cubicBezTo>
                    <a:lnTo>
                      <a:pt x="1239" y="538"/>
                    </a:lnTo>
                    <a:cubicBezTo>
                      <a:pt x="1234" y="537"/>
                      <a:pt x="1229" y="536"/>
                      <a:pt x="1223" y="534"/>
                    </a:cubicBezTo>
                    <a:lnTo>
                      <a:pt x="1223" y="534"/>
                    </a:lnTo>
                    <a:cubicBezTo>
                      <a:pt x="1304" y="549"/>
                      <a:pt x="1643" y="622"/>
                      <a:pt x="1689" y="626"/>
                    </a:cubicBezTo>
                    <a:cubicBezTo>
                      <a:pt x="1691" y="626"/>
                      <a:pt x="1694" y="626"/>
                      <a:pt x="1696" y="626"/>
                    </a:cubicBezTo>
                    <a:cubicBezTo>
                      <a:pt x="1823" y="626"/>
                      <a:pt x="1895" y="449"/>
                      <a:pt x="1737" y="376"/>
                    </a:cubicBezTo>
                    <a:cubicBezTo>
                      <a:pt x="1591" y="306"/>
                      <a:pt x="1006" y="271"/>
                      <a:pt x="708" y="219"/>
                    </a:cubicBezTo>
                    <a:lnTo>
                      <a:pt x="708" y="219"/>
                    </a:lnTo>
                    <a:cubicBezTo>
                      <a:pt x="708" y="219"/>
                      <a:pt x="709" y="219"/>
                      <a:pt x="709" y="219"/>
                    </a:cubicBezTo>
                    <a:cubicBezTo>
                      <a:pt x="430" y="162"/>
                      <a:pt x="298" y="92"/>
                      <a:pt x="188" y="13"/>
                    </a:cubicBezTo>
                    <a:cubicBezTo>
                      <a:pt x="176" y="5"/>
                      <a:pt x="162" y="1"/>
                      <a:pt x="1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3"/>
              <p:cNvSpPr/>
              <p:nvPr/>
            </p:nvSpPr>
            <p:spPr>
              <a:xfrm>
                <a:off x="4980023" y="3627504"/>
                <a:ext cx="64815" cy="16702"/>
              </a:xfrm>
              <a:custGeom>
                <a:avLst/>
                <a:gdLst/>
                <a:ahLst/>
                <a:cxnLst/>
                <a:rect l="l" t="t" r="r" b="b"/>
                <a:pathLst>
                  <a:path w="2049" h="528" extrusionOk="0">
                    <a:moveTo>
                      <a:pt x="114" y="0"/>
                    </a:moveTo>
                    <a:cubicBezTo>
                      <a:pt x="81" y="0"/>
                      <a:pt x="49" y="17"/>
                      <a:pt x="31" y="46"/>
                    </a:cubicBezTo>
                    <a:cubicBezTo>
                      <a:pt x="0" y="90"/>
                      <a:pt x="13" y="155"/>
                      <a:pt x="59" y="185"/>
                    </a:cubicBezTo>
                    <a:cubicBezTo>
                      <a:pt x="115" y="221"/>
                      <a:pt x="172" y="254"/>
                      <a:pt x="230" y="285"/>
                    </a:cubicBezTo>
                    <a:cubicBezTo>
                      <a:pt x="264" y="304"/>
                      <a:pt x="295" y="319"/>
                      <a:pt x="330" y="337"/>
                    </a:cubicBezTo>
                    <a:cubicBezTo>
                      <a:pt x="364" y="354"/>
                      <a:pt x="403" y="362"/>
                      <a:pt x="439" y="375"/>
                    </a:cubicBezTo>
                    <a:cubicBezTo>
                      <a:pt x="580" y="420"/>
                      <a:pt x="728" y="443"/>
                      <a:pt x="874" y="458"/>
                    </a:cubicBezTo>
                    <a:cubicBezTo>
                      <a:pt x="1064" y="480"/>
                      <a:pt x="1126" y="471"/>
                      <a:pt x="1325" y="501"/>
                    </a:cubicBezTo>
                    <a:cubicBezTo>
                      <a:pt x="1417" y="517"/>
                      <a:pt x="1615" y="527"/>
                      <a:pt x="1747" y="527"/>
                    </a:cubicBezTo>
                    <a:cubicBezTo>
                      <a:pt x="1763" y="527"/>
                      <a:pt x="1777" y="527"/>
                      <a:pt x="1790" y="527"/>
                    </a:cubicBezTo>
                    <a:cubicBezTo>
                      <a:pt x="2048" y="518"/>
                      <a:pt x="2018" y="179"/>
                      <a:pt x="1810" y="176"/>
                    </a:cubicBezTo>
                    <a:cubicBezTo>
                      <a:pt x="1806" y="176"/>
                      <a:pt x="1802" y="176"/>
                      <a:pt x="1798" y="176"/>
                    </a:cubicBezTo>
                    <a:cubicBezTo>
                      <a:pt x="1605" y="176"/>
                      <a:pt x="1346" y="227"/>
                      <a:pt x="1048" y="227"/>
                    </a:cubicBezTo>
                    <a:cubicBezTo>
                      <a:pt x="805" y="227"/>
                      <a:pt x="537" y="193"/>
                      <a:pt x="260" y="69"/>
                    </a:cubicBezTo>
                    <a:cubicBezTo>
                      <a:pt x="230" y="53"/>
                      <a:pt x="199" y="34"/>
                      <a:pt x="171" y="17"/>
                    </a:cubicBezTo>
                    <a:cubicBezTo>
                      <a:pt x="152" y="6"/>
                      <a:pt x="134" y="0"/>
                      <a:pt x="11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3"/>
              <p:cNvSpPr/>
              <p:nvPr/>
            </p:nvSpPr>
            <p:spPr>
              <a:xfrm>
                <a:off x="4916663" y="3067103"/>
                <a:ext cx="127194" cy="419795"/>
              </a:xfrm>
              <a:custGeom>
                <a:avLst/>
                <a:gdLst/>
                <a:ahLst/>
                <a:cxnLst/>
                <a:rect l="l" t="t" r="r" b="b"/>
                <a:pathLst>
                  <a:path w="4021" h="13271" extrusionOk="0">
                    <a:moveTo>
                      <a:pt x="2129" y="2729"/>
                    </a:moveTo>
                    <a:lnTo>
                      <a:pt x="2128" y="2731"/>
                    </a:lnTo>
                    <a:lnTo>
                      <a:pt x="2128" y="2731"/>
                    </a:lnTo>
                    <a:cubicBezTo>
                      <a:pt x="2129" y="2730"/>
                      <a:pt x="2129" y="2730"/>
                      <a:pt x="2129" y="2729"/>
                    </a:cubicBezTo>
                    <a:close/>
                    <a:moveTo>
                      <a:pt x="3958" y="1"/>
                    </a:moveTo>
                    <a:cubicBezTo>
                      <a:pt x="3945" y="1"/>
                      <a:pt x="3935" y="4"/>
                      <a:pt x="3926" y="14"/>
                    </a:cubicBezTo>
                    <a:cubicBezTo>
                      <a:pt x="1008" y="3037"/>
                      <a:pt x="0" y="6911"/>
                      <a:pt x="1466" y="11343"/>
                    </a:cubicBezTo>
                    <a:cubicBezTo>
                      <a:pt x="1674" y="11971"/>
                      <a:pt x="1916" y="12951"/>
                      <a:pt x="2359" y="13243"/>
                    </a:cubicBezTo>
                    <a:cubicBezTo>
                      <a:pt x="2386" y="13261"/>
                      <a:pt x="2417" y="13270"/>
                      <a:pt x="2447" y="13270"/>
                    </a:cubicBezTo>
                    <a:cubicBezTo>
                      <a:pt x="2525" y="13270"/>
                      <a:pt x="2600" y="13211"/>
                      <a:pt x="2605" y="13120"/>
                    </a:cubicBezTo>
                    <a:cubicBezTo>
                      <a:pt x="2609" y="13022"/>
                      <a:pt x="2530" y="12981"/>
                      <a:pt x="2466" y="12889"/>
                    </a:cubicBezTo>
                    <a:cubicBezTo>
                      <a:pt x="2230" y="12536"/>
                      <a:pt x="1958" y="11768"/>
                      <a:pt x="1963" y="11768"/>
                    </a:cubicBezTo>
                    <a:lnTo>
                      <a:pt x="1963" y="11768"/>
                    </a:lnTo>
                    <a:cubicBezTo>
                      <a:pt x="1963" y="11768"/>
                      <a:pt x="1967" y="11776"/>
                      <a:pt x="1973" y="11794"/>
                    </a:cubicBezTo>
                    <a:cubicBezTo>
                      <a:pt x="1203" y="9640"/>
                      <a:pt x="785" y="7813"/>
                      <a:pt x="1249" y="5369"/>
                    </a:cubicBezTo>
                    <a:lnTo>
                      <a:pt x="1249" y="5369"/>
                    </a:lnTo>
                    <a:lnTo>
                      <a:pt x="1249" y="5372"/>
                    </a:lnTo>
                    <a:cubicBezTo>
                      <a:pt x="1449" y="4355"/>
                      <a:pt x="1736" y="3539"/>
                      <a:pt x="2118" y="2749"/>
                    </a:cubicBezTo>
                    <a:lnTo>
                      <a:pt x="2118" y="2750"/>
                    </a:lnTo>
                    <a:lnTo>
                      <a:pt x="2128" y="2731"/>
                    </a:lnTo>
                    <a:lnTo>
                      <a:pt x="2128" y="2731"/>
                    </a:lnTo>
                    <a:cubicBezTo>
                      <a:pt x="2128" y="2731"/>
                      <a:pt x="2127" y="2731"/>
                      <a:pt x="2127" y="2732"/>
                    </a:cubicBezTo>
                    <a:cubicBezTo>
                      <a:pt x="2523" y="1933"/>
                      <a:pt x="3029" y="1189"/>
                      <a:pt x="3613" y="515"/>
                    </a:cubicBezTo>
                    <a:lnTo>
                      <a:pt x="3613" y="515"/>
                    </a:lnTo>
                    <a:cubicBezTo>
                      <a:pt x="3611" y="516"/>
                      <a:pt x="3609" y="519"/>
                      <a:pt x="3606" y="522"/>
                    </a:cubicBezTo>
                    <a:cubicBezTo>
                      <a:pt x="3733" y="375"/>
                      <a:pt x="3865" y="233"/>
                      <a:pt x="3999" y="94"/>
                    </a:cubicBezTo>
                    <a:cubicBezTo>
                      <a:pt x="4017" y="73"/>
                      <a:pt x="4021" y="43"/>
                      <a:pt x="4001" y="18"/>
                    </a:cubicBezTo>
                    <a:cubicBezTo>
                      <a:pt x="3991" y="8"/>
                      <a:pt x="3974" y="1"/>
                      <a:pt x="395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13"/>
            <p:cNvGrpSpPr/>
            <p:nvPr/>
          </p:nvGrpSpPr>
          <p:grpSpPr>
            <a:xfrm>
              <a:off x="85005" y="144832"/>
              <a:ext cx="717520" cy="678074"/>
              <a:chOff x="8426480" y="2078207"/>
              <a:chExt cx="717520" cy="678074"/>
            </a:xfrm>
          </p:grpSpPr>
          <p:sp>
            <p:nvSpPr>
              <p:cNvPr id="1717" name="Google Shape;1717;p13"/>
              <p:cNvSpPr/>
              <p:nvPr/>
            </p:nvSpPr>
            <p:spPr>
              <a:xfrm>
                <a:off x="8686183" y="2078207"/>
                <a:ext cx="235757" cy="203207"/>
              </a:xfrm>
              <a:custGeom>
                <a:avLst/>
                <a:gdLst/>
                <a:ahLst/>
                <a:cxnLst/>
                <a:rect l="l" t="t" r="r" b="b"/>
                <a:pathLst>
                  <a:path w="7453" h="6424" extrusionOk="0">
                    <a:moveTo>
                      <a:pt x="3308" y="0"/>
                    </a:moveTo>
                    <a:cubicBezTo>
                      <a:pt x="1881" y="0"/>
                      <a:pt x="461" y="871"/>
                      <a:pt x="107" y="2618"/>
                    </a:cubicBezTo>
                    <a:cubicBezTo>
                      <a:pt x="14" y="3082"/>
                      <a:pt x="1" y="3548"/>
                      <a:pt x="1" y="3943"/>
                    </a:cubicBezTo>
                    <a:cubicBezTo>
                      <a:pt x="1" y="4178"/>
                      <a:pt x="8" y="4411"/>
                      <a:pt x="14" y="4644"/>
                    </a:cubicBezTo>
                    <a:cubicBezTo>
                      <a:pt x="20" y="4869"/>
                      <a:pt x="27" y="5096"/>
                      <a:pt x="27" y="5323"/>
                    </a:cubicBezTo>
                    <a:cubicBezTo>
                      <a:pt x="27" y="5364"/>
                      <a:pt x="58" y="5385"/>
                      <a:pt x="90" y="5385"/>
                    </a:cubicBezTo>
                    <a:cubicBezTo>
                      <a:pt x="123" y="5385"/>
                      <a:pt x="156" y="5363"/>
                      <a:pt x="156" y="5320"/>
                    </a:cubicBezTo>
                    <a:lnTo>
                      <a:pt x="153" y="5140"/>
                    </a:lnTo>
                    <a:lnTo>
                      <a:pt x="153" y="5140"/>
                    </a:lnTo>
                    <a:cubicBezTo>
                      <a:pt x="627" y="6043"/>
                      <a:pt x="1818" y="6423"/>
                      <a:pt x="3035" y="6423"/>
                    </a:cubicBezTo>
                    <a:cubicBezTo>
                      <a:pt x="4112" y="6423"/>
                      <a:pt x="5210" y="6125"/>
                      <a:pt x="5850" y="5628"/>
                    </a:cubicBezTo>
                    <a:lnTo>
                      <a:pt x="5850" y="5628"/>
                    </a:lnTo>
                    <a:cubicBezTo>
                      <a:pt x="5816" y="5741"/>
                      <a:pt x="5929" y="5842"/>
                      <a:pt x="6043" y="5842"/>
                    </a:cubicBezTo>
                    <a:cubicBezTo>
                      <a:pt x="6102" y="5842"/>
                      <a:pt x="6161" y="5815"/>
                      <a:pt x="6201" y="5750"/>
                    </a:cubicBezTo>
                    <a:cubicBezTo>
                      <a:pt x="6255" y="5661"/>
                      <a:pt x="6287" y="5557"/>
                      <a:pt x="6320" y="5459"/>
                    </a:cubicBezTo>
                    <a:cubicBezTo>
                      <a:pt x="7452" y="1826"/>
                      <a:pt x="5374" y="0"/>
                      <a:pt x="3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3"/>
              <p:cNvSpPr/>
              <p:nvPr/>
            </p:nvSpPr>
            <p:spPr>
              <a:xfrm>
                <a:off x="8426480" y="2178261"/>
                <a:ext cx="213709" cy="144244"/>
              </a:xfrm>
              <a:custGeom>
                <a:avLst/>
                <a:gdLst/>
                <a:ahLst/>
                <a:cxnLst/>
                <a:rect l="l" t="t" r="r" b="b"/>
                <a:pathLst>
                  <a:path w="6756" h="4560" extrusionOk="0">
                    <a:moveTo>
                      <a:pt x="3993" y="1"/>
                    </a:moveTo>
                    <a:cubicBezTo>
                      <a:pt x="2448" y="1"/>
                      <a:pt x="1" y="1355"/>
                      <a:pt x="234" y="2900"/>
                    </a:cubicBezTo>
                    <a:cubicBezTo>
                      <a:pt x="275" y="3182"/>
                      <a:pt x="406" y="3304"/>
                      <a:pt x="600" y="3304"/>
                    </a:cubicBezTo>
                    <a:cubicBezTo>
                      <a:pt x="710" y="3304"/>
                      <a:pt x="839" y="3265"/>
                      <a:pt x="984" y="3194"/>
                    </a:cubicBezTo>
                    <a:cubicBezTo>
                      <a:pt x="1096" y="3496"/>
                      <a:pt x="1333" y="3642"/>
                      <a:pt x="1585" y="3642"/>
                    </a:cubicBezTo>
                    <a:cubicBezTo>
                      <a:pt x="1756" y="3642"/>
                      <a:pt x="1933" y="3575"/>
                      <a:pt x="2082" y="3446"/>
                    </a:cubicBezTo>
                    <a:lnTo>
                      <a:pt x="2082" y="3446"/>
                    </a:lnTo>
                    <a:cubicBezTo>
                      <a:pt x="2028" y="3809"/>
                      <a:pt x="2241" y="4051"/>
                      <a:pt x="2526" y="4051"/>
                    </a:cubicBezTo>
                    <a:cubicBezTo>
                      <a:pt x="2647" y="4051"/>
                      <a:pt x="2781" y="4007"/>
                      <a:pt x="2913" y="3910"/>
                    </a:cubicBezTo>
                    <a:lnTo>
                      <a:pt x="2913" y="3910"/>
                    </a:lnTo>
                    <a:cubicBezTo>
                      <a:pt x="2897" y="4102"/>
                      <a:pt x="3022" y="4279"/>
                      <a:pt x="3311" y="4304"/>
                    </a:cubicBezTo>
                    <a:cubicBezTo>
                      <a:pt x="3330" y="4305"/>
                      <a:pt x="3350" y="4306"/>
                      <a:pt x="3371" y="4306"/>
                    </a:cubicBezTo>
                    <a:cubicBezTo>
                      <a:pt x="3492" y="4306"/>
                      <a:pt x="3638" y="4280"/>
                      <a:pt x="3748" y="4259"/>
                    </a:cubicBezTo>
                    <a:cubicBezTo>
                      <a:pt x="4106" y="4193"/>
                      <a:pt x="4322" y="4142"/>
                      <a:pt x="4501" y="4142"/>
                    </a:cubicBezTo>
                    <a:cubicBezTo>
                      <a:pt x="4690" y="4142"/>
                      <a:pt x="4837" y="4199"/>
                      <a:pt x="5065" y="4357"/>
                    </a:cubicBezTo>
                    <a:cubicBezTo>
                      <a:pt x="5188" y="4444"/>
                      <a:pt x="5253" y="4481"/>
                      <a:pt x="5363" y="4521"/>
                    </a:cubicBezTo>
                    <a:cubicBezTo>
                      <a:pt x="5431" y="4547"/>
                      <a:pt x="5510" y="4560"/>
                      <a:pt x="5594" y="4560"/>
                    </a:cubicBezTo>
                    <a:cubicBezTo>
                      <a:pt x="6041" y="4560"/>
                      <a:pt x="6645" y="4199"/>
                      <a:pt x="6728" y="3551"/>
                    </a:cubicBezTo>
                    <a:cubicBezTo>
                      <a:pt x="6756" y="3317"/>
                      <a:pt x="6710" y="2786"/>
                      <a:pt x="6466" y="2786"/>
                    </a:cubicBezTo>
                    <a:cubicBezTo>
                      <a:pt x="6464" y="2786"/>
                      <a:pt x="6463" y="2786"/>
                      <a:pt x="6461" y="2786"/>
                    </a:cubicBezTo>
                    <a:cubicBezTo>
                      <a:pt x="6196" y="1706"/>
                      <a:pt x="5477" y="246"/>
                      <a:pt x="4396" y="37"/>
                    </a:cubicBezTo>
                    <a:cubicBezTo>
                      <a:pt x="4272" y="13"/>
                      <a:pt x="4136" y="1"/>
                      <a:pt x="39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3"/>
              <p:cNvSpPr/>
              <p:nvPr/>
            </p:nvSpPr>
            <p:spPr>
              <a:xfrm>
                <a:off x="8923300" y="2203852"/>
                <a:ext cx="220700" cy="128681"/>
              </a:xfrm>
              <a:custGeom>
                <a:avLst/>
                <a:gdLst/>
                <a:ahLst/>
                <a:cxnLst/>
                <a:rect l="l" t="t" r="r" b="b"/>
                <a:pathLst>
                  <a:path w="6977" h="4068" extrusionOk="0">
                    <a:moveTo>
                      <a:pt x="3406" y="0"/>
                    </a:moveTo>
                    <a:cubicBezTo>
                      <a:pt x="2958" y="0"/>
                      <a:pt x="2474" y="127"/>
                      <a:pt x="1964" y="430"/>
                    </a:cubicBezTo>
                    <a:cubicBezTo>
                      <a:pt x="1446" y="740"/>
                      <a:pt x="944" y="1232"/>
                      <a:pt x="561" y="1888"/>
                    </a:cubicBezTo>
                    <a:cubicBezTo>
                      <a:pt x="446" y="1920"/>
                      <a:pt x="188" y="2342"/>
                      <a:pt x="134" y="2462"/>
                    </a:cubicBezTo>
                    <a:cubicBezTo>
                      <a:pt x="55" y="2633"/>
                      <a:pt x="7" y="2802"/>
                      <a:pt x="5" y="2986"/>
                    </a:cubicBezTo>
                    <a:cubicBezTo>
                      <a:pt x="1" y="3167"/>
                      <a:pt x="94" y="3506"/>
                      <a:pt x="271" y="3731"/>
                    </a:cubicBezTo>
                    <a:cubicBezTo>
                      <a:pt x="436" y="3946"/>
                      <a:pt x="656" y="4025"/>
                      <a:pt x="897" y="4025"/>
                    </a:cubicBezTo>
                    <a:cubicBezTo>
                      <a:pt x="1126" y="4025"/>
                      <a:pt x="1375" y="3953"/>
                      <a:pt x="1612" y="3858"/>
                    </a:cubicBezTo>
                    <a:cubicBezTo>
                      <a:pt x="2040" y="3690"/>
                      <a:pt x="2308" y="3548"/>
                      <a:pt x="2563" y="3548"/>
                    </a:cubicBezTo>
                    <a:cubicBezTo>
                      <a:pt x="2588" y="3548"/>
                      <a:pt x="2612" y="3549"/>
                      <a:pt x="2637" y="3552"/>
                    </a:cubicBezTo>
                    <a:cubicBezTo>
                      <a:pt x="2737" y="3571"/>
                      <a:pt x="2822" y="3589"/>
                      <a:pt x="2952" y="3642"/>
                    </a:cubicBezTo>
                    <a:cubicBezTo>
                      <a:pt x="3278" y="3779"/>
                      <a:pt x="3658" y="4027"/>
                      <a:pt x="3926" y="4027"/>
                    </a:cubicBezTo>
                    <a:cubicBezTo>
                      <a:pt x="4045" y="4027"/>
                      <a:pt x="4142" y="3979"/>
                      <a:pt x="4202" y="3850"/>
                    </a:cubicBezTo>
                    <a:cubicBezTo>
                      <a:pt x="4315" y="3975"/>
                      <a:pt x="4488" y="4067"/>
                      <a:pt x="4658" y="4067"/>
                    </a:cubicBezTo>
                    <a:cubicBezTo>
                      <a:pt x="4836" y="4067"/>
                      <a:pt x="5010" y="3966"/>
                      <a:pt x="5105" y="3695"/>
                    </a:cubicBezTo>
                    <a:cubicBezTo>
                      <a:pt x="5223" y="3775"/>
                      <a:pt x="5341" y="3811"/>
                      <a:pt x="5451" y="3811"/>
                    </a:cubicBezTo>
                    <a:cubicBezTo>
                      <a:pt x="5764" y="3811"/>
                      <a:pt x="6006" y="3523"/>
                      <a:pt x="5945" y="3145"/>
                    </a:cubicBezTo>
                    <a:lnTo>
                      <a:pt x="5945" y="3145"/>
                    </a:lnTo>
                    <a:cubicBezTo>
                      <a:pt x="5983" y="3154"/>
                      <a:pt x="6019" y="3157"/>
                      <a:pt x="6052" y="3157"/>
                    </a:cubicBezTo>
                    <a:cubicBezTo>
                      <a:pt x="6977" y="3157"/>
                      <a:pt x="5645" y="0"/>
                      <a:pt x="3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3"/>
              <p:cNvSpPr/>
              <p:nvPr/>
            </p:nvSpPr>
            <p:spPr>
              <a:xfrm>
                <a:off x="8566580" y="2625829"/>
                <a:ext cx="89583" cy="114225"/>
              </a:xfrm>
              <a:custGeom>
                <a:avLst/>
                <a:gdLst/>
                <a:ahLst/>
                <a:cxnLst/>
                <a:rect l="l" t="t" r="r" b="b"/>
                <a:pathLst>
                  <a:path w="2832" h="3611" extrusionOk="0">
                    <a:moveTo>
                      <a:pt x="2000" y="1"/>
                    </a:moveTo>
                    <a:cubicBezTo>
                      <a:pt x="1988" y="1"/>
                      <a:pt x="1975" y="4"/>
                      <a:pt x="1965" y="9"/>
                    </a:cubicBezTo>
                    <a:cubicBezTo>
                      <a:pt x="776" y="699"/>
                      <a:pt x="0" y="2586"/>
                      <a:pt x="1124" y="3581"/>
                    </a:cubicBezTo>
                    <a:cubicBezTo>
                      <a:pt x="1146" y="3601"/>
                      <a:pt x="1171" y="3611"/>
                      <a:pt x="1195" y="3611"/>
                    </a:cubicBezTo>
                    <a:cubicBezTo>
                      <a:pt x="1233" y="3611"/>
                      <a:pt x="1269" y="3588"/>
                      <a:pt x="1288" y="3540"/>
                    </a:cubicBezTo>
                    <a:cubicBezTo>
                      <a:pt x="1339" y="3422"/>
                      <a:pt x="1441" y="3306"/>
                      <a:pt x="1510" y="3176"/>
                    </a:cubicBezTo>
                    <a:cubicBezTo>
                      <a:pt x="1576" y="3268"/>
                      <a:pt x="1624" y="3326"/>
                      <a:pt x="1682" y="3326"/>
                    </a:cubicBezTo>
                    <a:cubicBezTo>
                      <a:pt x="1737" y="3326"/>
                      <a:pt x="1802" y="3272"/>
                      <a:pt x="1900" y="3142"/>
                    </a:cubicBezTo>
                    <a:cubicBezTo>
                      <a:pt x="1983" y="3223"/>
                      <a:pt x="2054" y="3262"/>
                      <a:pt x="2116" y="3262"/>
                    </a:cubicBezTo>
                    <a:cubicBezTo>
                      <a:pt x="2209" y="3262"/>
                      <a:pt x="2283" y="3176"/>
                      <a:pt x="2347" y="3021"/>
                    </a:cubicBezTo>
                    <a:cubicBezTo>
                      <a:pt x="2357" y="3029"/>
                      <a:pt x="2372" y="3034"/>
                      <a:pt x="2386" y="3036"/>
                    </a:cubicBezTo>
                    <a:cubicBezTo>
                      <a:pt x="2400" y="3040"/>
                      <a:pt x="2416" y="3040"/>
                      <a:pt x="2433" y="3040"/>
                    </a:cubicBezTo>
                    <a:cubicBezTo>
                      <a:pt x="2470" y="3039"/>
                      <a:pt x="2522" y="3019"/>
                      <a:pt x="2542" y="2976"/>
                    </a:cubicBezTo>
                    <a:cubicBezTo>
                      <a:pt x="2717" y="2609"/>
                      <a:pt x="2798" y="1973"/>
                      <a:pt x="2814" y="1568"/>
                    </a:cubicBezTo>
                    <a:cubicBezTo>
                      <a:pt x="2831" y="1110"/>
                      <a:pt x="2780" y="477"/>
                      <a:pt x="2379" y="249"/>
                    </a:cubicBezTo>
                    <a:cubicBezTo>
                      <a:pt x="2327" y="219"/>
                      <a:pt x="2268" y="198"/>
                      <a:pt x="2204" y="185"/>
                    </a:cubicBezTo>
                    <a:cubicBezTo>
                      <a:pt x="2165" y="177"/>
                      <a:pt x="2125" y="173"/>
                      <a:pt x="2084" y="173"/>
                    </a:cubicBezTo>
                    <a:cubicBezTo>
                      <a:pt x="2061" y="173"/>
                      <a:pt x="2038" y="174"/>
                      <a:pt x="2015" y="176"/>
                    </a:cubicBezTo>
                    <a:cubicBezTo>
                      <a:pt x="1983" y="179"/>
                      <a:pt x="1951" y="184"/>
                      <a:pt x="1920" y="191"/>
                    </a:cubicBezTo>
                    <a:cubicBezTo>
                      <a:pt x="1958" y="169"/>
                      <a:pt x="1996" y="145"/>
                      <a:pt x="2034" y="123"/>
                    </a:cubicBezTo>
                    <a:cubicBezTo>
                      <a:pt x="2048" y="115"/>
                      <a:pt x="2058" y="100"/>
                      <a:pt x="2064" y="83"/>
                    </a:cubicBezTo>
                    <a:cubicBezTo>
                      <a:pt x="2069" y="65"/>
                      <a:pt x="2065" y="47"/>
                      <a:pt x="2057" y="33"/>
                    </a:cubicBezTo>
                    <a:cubicBezTo>
                      <a:pt x="2048" y="16"/>
                      <a:pt x="2032" y="6"/>
                      <a:pt x="2012" y="2"/>
                    </a:cubicBezTo>
                    <a:cubicBezTo>
                      <a:pt x="2008" y="1"/>
                      <a:pt x="2004" y="1"/>
                      <a:pt x="2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3"/>
              <p:cNvSpPr/>
              <p:nvPr/>
            </p:nvSpPr>
            <p:spPr>
              <a:xfrm>
                <a:off x="8849470" y="2638735"/>
                <a:ext cx="93474" cy="102584"/>
              </a:xfrm>
              <a:custGeom>
                <a:avLst/>
                <a:gdLst/>
                <a:ahLst/>
                <a:cxnLst/>
                <a:rect l="l" t="t" r="r" b="b"/>
                <a:pathLst>
                  <a:path w="2955" h="3243" extrusionOk="0">
                    <a:moveTo>
                      <a:pt x="1152" y="0"/>
                    </a:moveTo>
                    <a:cubicBezTo>
                      <a:pt x="1014" y="0"/>
                      <a:pt x="872" y="32"/>
                      <a:pt x="731" y="99"/>
                    </a:cubicBezTo>
                    <a:cubicBezTo>
                      <a:pt x="141" y="383"/>
                      <a:pt x="1" y="1343"/>
                      <a:pt x="230" y="1431"/>
                    </a:cubicBezTo>
                    <a:cubicBezTo>
                      <a:pt x="294" y="2197"/>
                      <a:pt x="263" y="2448"/>
                      <a:pt x="370" y="2448"/>
                    </a:cubicBezTo>
                    <a:cubicBezTo>
                      <a:pt x="409" y="2448"/>
                      <a:pt x="467" y="2414"/>
                      <a:pt x="554" y="2360"/>
                    </a:cubicBezTo>
                    <a:cubicBezTo>
                      <a:pt x="597" y="2568"/>
                      <a:pt x="731" y="2679"/>
                      <a:pt x="768" y="2959"/>
                    </a:cubicBezTo>
                    <a:cubicBezTo>
                      <a:pt x="773" y="3004"/>
                      <a:pt x="797" y="3027"/>
                      <a:pt x="831" y="3034"/>
                    </a:cubicBezTo>
                    <a:cubicBezTo>
                      <a:pt x="836" y="3035"/>
                      <a:pt x="841" y="3036"/>
                      <a:pt x="846" y="3036"/>
                    </a:cubicBezTo>
                    <a:cubicBezTo>
                      <a:pt x="861" y="3036"/>
                      <a:pt x="875" y="3032"/>
                      <a:pt x="886" y="3026"/>
                    </a:cubicBezTo>
                    <a:cubicBezTo>
                      <a:pt x="954" y="2977"/>
                      <a:pt x="1029" y="2934"/>
                      <a:pt x="1098" y="2887"/>
                    </a:cubicBezTo>
                    <a:cubicBezTo>
                      <a:pt x="1100" y="3011"/>
                      <a:pt x="1158" y="3121"/>
                      <a:pt x="1245" y="3121"/>
                    </a:cubicBezTo>
                    <a:cubicBezTo>
                      <a:pt x="1271" y="3121"/>
                      <a:pt x="1299" y="3112"/>
                      <a:pt x="1330" y="3090"/>
                    </a:cubicBezTo>
                    <a:cubicBezTo>
                      <a:pt x="1378" y="3231"/>
                      <a:pt x="1418" y="3241"/>
                      <a:pt x="1428" y="3241"/>
                    </a:cubicBezTo>
                    <a:cubicBezTo>
                      <a:pt x="1430" y="3241"/>
                      <a:pt x="1431" y="3241"/>
                      <a:pt x="1431" y="3241"/>
                    </a:cubicBezTo>
                    <a:cubicBezTo>
                      <a:pt x="1439" y="3242"/>
                      <a:pt x="1446" y="3243"/>
                      <a:pt x="1454" y="3243"/>
                    </a:cubicBezTo>
                    <a:cubicBezTo>
                      <a:pt x="1482" y="3243"/>
                      <a:pt x="1508" y="3232"/>
                      <a:pt x="1524" y="3215"/>
                    </a:cubicBezTo>
                    <a:cubicBezTo>
                      <a:pt x="2954" y="1661"/>
                      <a:pt x="2155" y="0"/>
                      <a:pt x="1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3"/>
              <p:cNvSpPr/>
              <p:nvPr/>
            </p:nvSpPr>
            <p:spPr>
              <a:xfrm>
                <a:off x="8740875" y="2698521"/>
                <a:ext cx="51340" cy="57761"/>
              </a:xfrm>
              <a:custGeom>
                <a:avLst/>
                <a:gdLst/>
                <a:ahLst/>
                <a:cxnLst/>
                <a:rect l="l" t="t" r="r" b="b"/>
                <a:pathLst>
                  <a:path w="1623" h="1826" extrusionOk="0">
                    <a:moveTo>
                      <a:pt x="911" y="0"/>
                    </a:moveTo>
                    <a:cubicBezTo>
                      <a:pt x="805" y="0"/>
                      <a:pt x="674" y="41"/>
                      <a:pt x="517" y="134"/>
                    </a:cubicBezTo>
                    <a:cubicBezTo>
                      <a:pt x="345" y="146"/>
                      <a:pt x="199" y="234"/>
                      <a:pt x="128" y="401"/>
                    </a:cubicBezTo>
                    <a:cubicBezTo>
                      <a:pt x="120" y="398"/>
                      <a:pt x="113" y="394"/>
                      <a:pt x="103" y="393"/>
                    </a:cubicBezTo>
                    <a:cubicBezTo>
                      <a:pt x="101" y="393"/>
                      <a:pt x="99" y="393"/>
                      <a:pt x="97" y="393"/>
                    </a:cubicBezTo>
                    <a:cubicBezTo>
                      <a:pt x="60" y="393"/>
                      <a:pt x="35" y="405"/>
                      <a:pt x="20" y="423"/>
                    </a:cubicBezTo>
                    <a:cubicBezTo>
                      <a:pt x="6" y="439"/>
                      <a:pt x="0" y="457"/>
                      <a:pt x="3" y="477"/>
                    </a:cubicBezTo>
                    <a:cubicBezTo>
                      <a:pt x="47" y="815"/>
                      <a:pt x="123" y="1295"/>
                      <a:pt x="292" y="1593"/>
                    </a:cubicBezTo>
                    <a:cubicBezTo>
                      <a:pt x="381" y="1743"/>
                      <a:pt x="481" y="1805"/>
                      <a:pt x="560" y="1822"/>
                    </a:cubicBezTo>
                    <a:cubicBezTo>
                      <a:pt x="576" y="1824"/>
                      <a:pt x="592" y="1825"/>
                      <a:pt x="608" y="1825"/>
                    </a:cubicBezTo>
                    <a:cubicBezTo>
                      <a:pt x="1246" y="1825"/>
                      <a:pt x="1623" y="0"/>
                      <a:pt x="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3"/>
              <p:cNvSpPr/>
              <p:nvPr/>
            </p:nvSpPr>
            <p:spPr>
              <a:xfrm>
                <a:off x="8715759" y="2136981"/>
                <a:ext cx="27077" cy="34827"/>
              </a:xfrm>
              <a:custGeom>
                <a:avLst/>
                <a:gdLst/>
                <a:ahLst/>
                <a:cxnLst/>
                <a:rect l="l" t="t" r="r" b="b"/>
                <a:pathLst>
                  <a:path w="856" h="1101" extrusionOk="0">
                    <a:moveTo>
                      <a:pt x="488" y="0"/>
                    </a:moveTo>
                    <a:cubicBezTo>
                      <a:pt x="471" y="0"/>
                      <a:pt x="456" y="1"/>
                      <a:pt x="441" y="4"/>
                    </a:cubicBezTo>
                    <a:cubicBezTo>
                      <a:pt x="399" y="12"/>
                      <a:pt x="375" y="23"/>
                      <a:pt x="349" y="36"/>
                    </a:cubicBezTo>
                    <a:cubicBezTo>
                      <a:pt x="299" y="59"/>
                      <a:pt x="267" y="86"/>
                      <a:pt x="234" y="110"/>
                    </a:cubicBezTo>
                    <a:cubicBezTo>
                      <a:pt x="197" y="143"/>
                      <a:pt x="196" y="193"/>
                      <a:pt x="213" y="226"/>
                    </a:cubicBezTo>
                    <a:cubicBezTo>
                      <a:pt x="201" y="238"/>
                      <a:pt x="189" y="251"/>
                      <a:pt x="177" y="262"/>
                    </a:cubicBezTo>
                    <a:cubicBezTo>
                      <a:pt x="134" y="311"/>
                      <a:pt x="98" y="369"/>
                      <a:pt x="68" y="435"/>
                    </a:cubicBezTo>
                    <a:cubicBezTo>
                      <a:pt x="18" y="548"/>
                      <a:pt x="1" y="674"/>
                      <a:pt x="17" y="789"/>
                    </a:cubicBezTo>
                    <a:cubicBezTo>
                      <a:pt x="27" y="872"/>
                      <a:pt x="61" y="985"/>
                      <a:pt x="156" y="1051"/>
                    </a:cubicBezTo>
                    <a:cubicBezTo>
                      <a:pt x="180" y="1065"/>
                      <a:pt x="199" y="1077"/>
                      <a:pt x="219" y="1084"/>
                    </a:cubicBezTo>
                    <a:cubicBezTo>
                      <a:pt x="231" y="1087"/>
                      <a:pt x="242" y="1091"/>
                      <a:pt x="254" y="1093"/>
                    </a:cubicBezTo>
                    <a:cubicBezTo>
                      <a:pt x="273" y="1097"/>
                      <a:pt x="289" y="1098"/>
                      <a:pt x="306" y="1100"/>
                    </a:cubicBezTo>
                    <a:cubicBezTo>
                      <a:pt x="310" y="1100"/>
                      <a:pt x="314" y="1100"/>
                      <a:pt x="318" y="1100"/>
                    </a:cubicBezTo>
                    <a:cubicBezTo>
                      <a:pt x="336" y="1100"/>
                      <a:pt x="356" y="1098"/>
                      <a:pt x="375" y="1094"/>
                    </a:cubicBezTo>
                    <a:cubicBezTo>
                      <a:pt x="425" y="1085"/>
                      <a:pt x="459" y="1071"/>
                      <a:pt x="491" y="1057"/>
                    </a:cubicBezTo>
                    <a:cubicBezTo>
                      <a:pt x="531" y="1040"/>
                      <a:pt x="562" y="1020"/>
                      <a:pt x="592" y="998"/>
                    </a:cubicBezTo>
                    <a:cubicBezTo>
                      <a:pt x="624" y="977"/>
                      <a:pt x="654" y="954"/>
                      <a:pt x="681" y="928"/>
                    </a:cubicBezTo>
                    <a:cubicBezTo>
                      <a:pt x="703" y="908"/>
                      <a:pt x="721" y="884"/>
                      <a:pt x="740" y="858"/>
                    </a:cubicBezTo>
                    <a:cubicBezTo>
                      <a:pt x="766" y="822"/>
                      <a:pt x="783" y="789"/>
                      <a:pt x="794" y="756"/>
                    </a:cubicBezTo>
                    <a:cubicBezTo>
                      <a:pt x="809" y="725"/>
                      <a:pt x="820" y="692"/>
                      <a:pt x="829" y="660"/>
                    </a:cubicBezTo>
                    <a:cubicBezTo>
                      <a:pt x="840" y="620"/>
                      <a:pt x="844" y="579"/>
                      <a:pt x="849" y="538"/>
                    </a:cubicBezTo>
                    <a:cubicBezTo>
                      <a:pt x="856" y="478"/>
                      <a:pt x="853" y="412"/>
                      <a:pt x="836" y="328"/>
                    </a:cubicBezTo>
                    <a:cubicBezTo>
                      <a:pt x="826" y="275"/>
                      <a:pt x="801" y="218"/>
                      <a:pt x="770" y="163"/>
                    </a:cubicBezTo>
                    <a:cubicBezTo>
                      <a:pt x="734" y="106"/>
                      <a:pt x="685" y="60"/>
                      <a:pt x="630" y="33"/>
                    </a:cubicBezTo>
                    <a:cubicBezTo>
                      <a:pt x="609" y="22"/>
                      <a:pt x="584" y="12"/>
                      <a:pt x="555" y="7"/>
                    </a:cubicBezTo>
                    <a:lnTo>
                      <a:pt x="548" y="4"/>
                    </a:lnTo>
                    <a:cubicBezTo>
                      <a:pt x="526" y="1"/>
                      <a:pt x="509"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3"/>
              <p:cNvSpPr/>
              <p:nvPr/>
            </p:nvSpPr>
            <p:spPr>
              <a:xfrm>
                <a:off x="8843871" y="2144572"/>
                <a:ext cx="26666" cy="33942"/>
              </a:xfrm>
              <a:custGeom>
                <a:avLst/>
                <a:gdLst/>
                <a:ahLst/>
                <a:cxnLst/>
                <a:rect l="l" t="t" r="r" b="b"/>
                <a:pathLst>
                  <a:path w="843" h="1073" extrusionOk="0">
                    <a:moveTo>
                      <a:pt x="347" y="0"/>
                    </a:moveTo>
                    <a:cubicBezTo>
                      <a:pt x="333" y="0"/>
                      <a:pt x="320" y="1"/>
                      <a:pt x="307" y="3"/>
                    </a:cubicBezTo>
                    <a:cubicBezTo>
                      <a:pt x="269" y="6"/>
                      <a:pt x="234" y="18"/>
                      <a:pt x="194" y="32"/>
                    </a:cubicBezTo>
                    <a:cubicBezTo>
                      <a:pt x="176" y="39"/>
                      <a:pt x="158" y="48"/>
                      <a:pt x="146" y="69"/>
                    </a:cubicBezTo>
                    <a:cubicBezTo>
                      <a:pt x="135" y="87"/>
                      <a:pt x="132" y="111"/>
                      <a:pt x="136" y="132"/>
                    </a:cubicBezTo>
                    <a:cubicBezTo>
                      <a:pt x="139" y="142"/>
                      <a:pt x="143" y="151"/>
                      <a:pt x="154" y="162"/>
                    </a:cubicBezTo>
                    <a:cubicBezTo>
                      <a:pt x="139" y="172"/>
                      <a:pt x="125" y="190"/>
                      <a:pt x="112" y="204"/>
                    </a:cubicBezTo>
                    <a:cubicBezTo>
                      <a:pt x="76" y="247"/>
                      <a:pt x="49" y="300"/>
                      <a:pt x="28" y="366"/>
                    </a:cubicBezTo>
                    <a:cubicBezTo>
                      <a:pt x="12" y="414"/>
                      <a:pt x="5" y="469"/>
                      <a:pt x="3" y="540"/>
                    </a:cubicBezTo>
                    <a:cubicBezTo>
                      <a:pt x="0" y="599"/>
                      <a:pt x="10" y="662"/>
                      <a:pt x="29" y="729"/>
                    </a:cubicBezTo>
                    <a:cubicBezTo>
                      <a:pt x="43" y="781"/>
                      <a:pt x="68" y="835"/>
                      <a:pt x="99" y="885"/>
                    </a:cubicBezTo>
                    <a:cubicBezTo>
                      <a:pt x="128" y="933"/>
                      <a:pt x="169" y="974"/>
                      <a:pt x="221" y="1014"/>
                    </a:cubicBezTo>
                    <a:cubicBezTo>
                      <a:pt x="241" y="1029"/>
                      <a:pt x="265" y="1040"/>
                      <a:pt x="292" y="1052"/>
                    </a:cubicBezTo>
                    <a:cubicBezTo>
                      <a:pt x="308" y="1057"/>
                      <a:pt x="327" y="1062"/>
                      <a:pt x="343" y="1066"/>
                    </a:cubicBezTo>
                    <a:cubicBezTo>
                      <a:pt x="350" y="1067"/>
                      <a:pt x="358" y="1069"/>
                      <a:pt x="365" y="1069"/>
                    </a:cubicBezTo>
                    <a:cubicBezTo>
                      <a:pt x="382" y="1071"/>
                      <a:pt x="399" y="1073"/>
                      <a:pt x="416" y="1073"/>
                    </a:cubicBezTo>
                    <a:cubicBezTo>
                      <a:pt x="463" y="1073"/>
                      <a:pt x="511" y="1062"/>
                      <a:pt x="560" y="1044"/>
                    </a:cubicBezTo>
                    <a:cubicBezTo>
                      <a:pt x="620" y="1022"/>
                      <a:pt x="673" y="986"/>
                      <a:pt x="718" y="938"/>
                    </a:cubicBezTo>
                    <a:cubicBezTo>
                      <a:pt x="736" y="921"/>
                      <a:pt x="753" y="897"/>
                      <a:pt x="774" y="865"/>
                    </a:cubicBezTo>
                    <a:cubicBezTo>
                      <a:pt x="794" y="835"/>
                      <a:pt x="806" y="800"/>
                      <a:pt x="818" y="764"/>
                    </a:cubicBezTo>
                    <a:cubicBezTo>
                      <a:pt x="829" y="732"/>
                      <a:pt x="832" y="701"/>
                      <a:pt x="837" y="671"/>
                    </a:cubicBezTo>
                    <a:cubicBezTo>
                      <a:pt x="839" y="641"/>
                      <a:pt x="842" y="611"/>
                      <a:pt x="842" y="581"/>
                    </a:cubicBezTo>
                    <a:cubicBezTo>
                      <a:pt x="842" y="552"/>
                      <a:pt x="837" y="522"/>
                      <a:pt x="832" y="493"/>
                    </a:cubicBezTo>
                    <a:cubicBezTo>
                      <a:pt x="825" y="446"/>
                      <a:pt x="815" y="410"/>
                      <a:pt x="804" y="377"/>
                    </a:cubicBezTo>
                    <a:cubicBezTo>
                      <a:pt x="782" y="316"/>
                      <a:pt x="753" y="260"/>
                      <a:pt x="716" y="208"/>
                    </a:cubicBezTo>
                    <a:cubicBezTo>
                      <a:pt x="696" y="181"/>
                      <a:pt x="678" y="158"/>
                      <a:pt x="653" y="135"/>
                    </a:cubicBezTo>
                    <a:cubicBezTo>
                      <a:pt x="625" y="107"/>
                      <a:pt x="593" y="84"/>
                      <a:pt x="566" y="65"/>
                    </a:cubicBezTo>
                    <a:cubicBezTo>
                      <a:pt x="543" y="49"/>
                      <a:pt x="513" y="35"/>
                      <a:pt x="481" y="26"/>
                    </a:cubicBezTo>
                    <a:cubicBezTo>
                      <a:pt x="463" y="19"/>
                      <a:pt x="444" y="12"/>
                      <a:pt x="426" y="8"/>
                    </a:cubicBezTo>
                    <a:cubicBezTo>
                      <a:pt x="416" y="6"/>
                      <a:pt x="408" y="6"/>
                      <a:pt x="400" y="5"/>
                    </a:cubicBezTo>
                    <a:cubicBezTo>
                      <a:pt x="381" y="2"/>
                      <a:pt x="363"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3"/>
              <p:cNvSpPr/>
              <p:nvPr/>
            </p:nvSpPr>
            <p:spPr>
              <a:xfrm>
                <a:off x="8776272" y="2110378"/>
                <a:ext cx="31158" cy="15658"/>
              </a:xfrm>
              <a:custGeom>
                <a:avLst/>
                <a:gdLst/>
                <a:ahLst/>
                <a:cxnLst/>
                <a:rect l="l" t="t" r="r" b="b"/>
                <a:pathLst>
                  <a:path w="985" h="495" extrusionOk="0">
                    <a:moveTo>
                      <a:pt x="216" y="257"/>
                    </a:moveTo>
                    <a:cubicBezTo>
                      <a:pt x="216" y="257"/>
                      <a:pt x="216" y="257"/>
                      <a:pt x="216" y="257"/>
                    </a:cubicBezTo>
                    <a:lnTo>
                      <a:pt x="216" y="257"/>
                    </a:lnTo>
                    <a:cubicBezTo>
                      <a:pt x="216" y="257"/>
                      <a:pt x="216" y="257"/>
                      <a:pt x="216" y="257"/>
                    </a:cubicBezTo>
                    <a:close/>
                    <a:moveTo>
                      <a:pt x="480" y="0"/>
                    </a:moveTo>
                    <a:cubicBezTo>
                      <a:pt x="436" y="0"/>
                      <a:pt x="390" y="9"/>
                      <a:pt x="346" y="21"/>
                    </a:cubicBezTo>
                    <a:cubicBezTo>
                      <a:pt x="300" y="33"/>
                      <a:pt x="257" y="55"/>
                      <a:pt x="216" y="82"/>
                    </a:cubicBezTo>
                    <a:cubicBezTo>
                      <a:pt x="123" y="142"/>
                      <a:pt x="54" y="237"/>
                      <a:pt x="11" y="337"/>
                    </a:cubicBezTo>
                    <a:cubicBezTo>
                      <a:pt x="4" y="354"/>
                      <a:pt x="1" y="369"/>
                      <a:pt x="7" y="386"/>
                    </a:cubicBezTo>
                    <a:cubicBezTo>
                      <a:pt x="10" y="401"/>
                      <a:pt x="21" y="416"/>
                      <a:pt x="35" y="423"/>
                    </a:cubicBezTo>
                    <a:cubicBezTo>
                      <a:pt x="44" y="428"/>
                      <a:pt x="56" y="431"/>
                      <a:pt x="68" y="431"/>
                    </a:cubicBezTo>
                    <a:cubicBezTo>
                      <a:pt x="90" y="431"/>
                      <a:pt x="113" y="421"/>
                      <a:pt x="121" y="400"/>
                    </a:cubicBezTo>
                    <a:cubicBezTo>
                      <a:pt x="137" y="363"/>
                      <a:pt x="154" y="330"/>
                      <a:pt x="178" y="296"/>
                    </a:cubicBezTo>
                    <a:cubicBezTo>
                      <a:pt x="190" y="283"/>
                      <a:pt x="203" y="270"/>
                      <a:pt x="216" y="257"/>
                    </a:cubicBezTo>
                    <a:lnTo>
                      <a:pt x="216" y="257"/>
                    </a:lnTo>
                    <a:cubicBezTo>
                      <a:pt x="216" y="258"/>
                      <a:pt x="216" y="258"/>
                      <a:pt x="216" y="258"/>
                    </a:cubicBezTo>
                    <a:lnTo>
                      <a:pt x="219" y="255"/>
                    </a:lnTo>
                    <a:lnTo>
                      <a:pt x="219" y="255"/>
                    </a:lnTo>
                    <a:cubicBezTo>
                      <a:pt x="218" y="256"/>
                      <a:pt x="217" y="257"/>
                      <a:pt x="216" y="257"/>
                    </a:cubicBezTo>
                    <a:lnTo>
                      <a:pt x="216" y="257"/>
                    </a:lnTo>
                    <a:cubicBezTo>
                      <a:pt x="219" y="255"/>
                      <a:pt x="222" y="252"/>
                      <a:pt x="224" y="250"/>
                    </a:cubicBezTo>
                    <a:cubicBezTo>
                      <a:pt x="246" y="234"/>
                      <a:pt x="267" y="221"/>
                      <a:pt x="293" y="211"/>
                    </a:cubicBezTo>
                    <a:cubicBezTo>
                      <a:pt x="315" y="201"/>
                      <a:pt x="337" y="195"/>
                      <a:pt x="360" y="191"/>
                    </a:cubicBezTo>
                    <a:cubicBezTo>
                      <a:pt x="377" y="189"/>
                      <a:pt x="393" y="188"/>
                      <a:pt x="410" y="188"/>
                    </a:cubicBezTo>
                    <a:cubicBezTo>
                      <a:pt x="426" y="188"/>
                      <a:pt x="443" y="189"/>
                      <a:pt x="459" y="191"/>
                    </a:cubicBezTo>
                    <a:cubicBezTo>
                      <a:pt x="491" y="197"/>
                      <a:pt x="519" y="205"/>
                      <a:pt x="551" y="215"/>
                    </a:cubicBezTo>
                    <a:cubicBezTo>
                      <a:pt x="582" y="230"/>
                      <a:pt x="612" y="250"/>
                      <a:pt x="644" y="270"/>
                    </a:cubicBezTo>
                    <a:cubicBezTo>
                      <a:pt x="681" y="300"/>
                      <a:pt x="713" y="336"/>
                      <a:pt x="741" y="373"/>
                    </a:cubicBezTo>
                    <a:cubicBezTo>
                      <a:pt x="758" y="397"/>
                      <a:pt x="774" y="422"/>
                      <a:pt x="791" y="444"/>
                    </a:cubicBezTo>
                    <a:cubicBezTo>
                      <a:pt x="801" y="459"/>
                      <a:pt x="813" y="472"/>
                      <a:pt x="827" y="480"/>
                    </a:cubicBezTo>
                    <a:cubicBezTo>
                      <a:pt x="843" y="490"/>
                      <a:pt x="861" y="494"/>
                      <a:pt x="878" y="494"/>
                    </a:cubicBezTo>
                    <a:cubicBezTo>
                      <a:pt x="887" y="494"/>
                      <a:pt x="896" y="493"/>
                      <a:pt x="904" y="490"/>
                    </a:cubicBezTo>
                    <a:cubicBezTo>
                      <a:pt x="959" y="476"/>
                      <a:pt x="985" y="420"/>
                      <a:pt x="975" y="369"/>
                    </a:cubicBezTo>
                    <a:cubicBezTo>
                      <a:pt x="962" y="313"/>
                      <a:pt x="935" y="263"/>
                      <a:pt x="903" y="215"/>
                    </a:cubicBezTo>
                    <a:cubicBezTo>
                      <a:pt x="884" y="192"/>
                      <a:pt x="867" y="169"/>
                      <a:pt x="846" y="149"/>
                    </a:cubicBezTo>
                    <a:cubicBezTo>
                      <a:pt x="826" y="129"/>
                      <a:pt x="803" y="114"/>
                      <a:pt x="778" y="96"/>
                    </a:cubicBezTo>
                    <a:cubicBezTo>
                      <a:pt x="738" y="64"/>
                      <a:pt x="688" y="43"/>
                      <a:pt x="640" y="26"/>
                    </a:cubicBezTo>
                    <a:cubicBezTo>
                      <a:pt x="620" y="19"/>
                      <a:pt x="602" y="13"/>
                      <a:pt x="582" y="11"/>
                    </a:cubicBezTo>
                    <a:cubicBezTo>
                      <a:pt x="551" y="5"/>
                      <a:pt x="519" y="3"/>
                      <a:pt x="491" y="1"/>
                    </a:cubicBezTo>
                    <a:cubicBezTo>
                      <a:pt x="487" y="0"/>
                      <a:pt x="484"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3"/>
              <p:cNvSpPr/>
              <p:nvPr/>
            </p:nvSpPr>
            <p:spPr>
              <a:xfrm>
                <a:off x="8696843" y="2103387"/>
                <a:ext cx="29481" cy="37326"/>
              </a:xfrm>
              <a:custGeom>
                <a:avLst/>
                <a:gdLst/>
                <a:ahLst/>
                <a:cxnLst/>
                <a:rect l="l" t="t" r="r" b="b"/>
                <a:pathLst>
                  <a:path w="932" h="1180" extrusionOk="0">
                    <a:moveTo>
                      <a:pt x="753" y="1"/>
                    </a:moveTo>
                    <a:cubicBezTo>
                      <a:pt x="738" y="1"/>
                      <a:pt x="723" y="5"/>
                      <a:pt x="711" y="12"/>
                    </a:cubicBezTo>
                    <a:cubicBezTo>
                      <a:pt x="623" y="71"/>
                      <a:pt x="546" y="136"/>
                      <a:pt x="477" y="210"/>
                    </a:cubicBezTo>
                    <a:cubicBezTo>
                      <a:pt x="417" y="272"/>
                      <a:pt x="358" y="346"/>
                      <a:pt x="295" y="443"/>
                    </a:cubicBezTo>
                    <a:cubicBezTo>
                      <a:pt x="185" y="612"/>
                      <a:pt x="102" y="804"/>
                      <a:pt x="26" y="988"/>
                    </a:cubicBezTo>
                    <a:lnTo>
                      <a:pt x="12" y="1021"/>
                    </a:lnTo>
                    <a:cubicBezTo>
                      <a:pt x="5" y="1036"/>
                      <a:pt x="0" y="1051"/>
                      <a:pt x="6" y="1071"/>
                    </a:cubicBezTo>
                    <a:cubicBezTo>
                      <a:pt x="12" y="1086"/>
                      <a:pt x="22" y="1101"/>
                      <a:pt x="36" y="1109"/>
                    </a:cubicBezTo>
                    <a:cubicBezTo>
                      <a:pt x="43" y="1114"/>
                      <a:pt x="49" y="1115"/>
                      <a:pt x="56" y="1116"/>
                    </a:cubicBezTo>
                    <a:cubicBezTo>
                      <a:pt x="61" y="1118"/>
                      <a:pt x="66" y="1118"/>
                      <a:pt x="70" y="1118"/>
                    </a:cubicBezTo>
                    <a:cubicBezTo>
                      <a:pt x="76" y="1118"/>
                      <a:pt x="82" y="1117"/>
                      <a:pt x="86" y="1115"/>
                    </a:cubicBezTo>
                    <a:cubicBezTo>
                      <a:pt x="98" y="1114"/>
                      <a:pt x="114" y="1105"/>
                      <a:pt x="122" y="1092"/>
                    </a:cubicBezTo>
                    <a:cubicBezTo>
                      <a:pt x="177" y="1129"/>
                      <a:pt x="241" y="1158"/>
                      <a:pt x="308" y="1171"/>
                    </a:cubicBezTo>
                    <a:cubicBezTo>
                      <a:pt x="337" y="1176"/>
                      <a:pt x="367" y="1179"/>
                      <a:pt x="396" y="1179"/>
                    </a:cubicBezTo>
                    <a:cubicBezTo>
                      <a:pt x="442" y="1179"/>
                      <a:pt x="488" y="1172"/>
                      <a:pt x="532" y="1158"/>
                    </a:cubicBezTo>
                    <a:cubicBezTo>
                      <a:pt x="652" y="1121"/>
                      <a:pt x="759" y="1023"/>
                      <a:pt x="832" y="887"/>
                    </a:cubicBezTo>
                    <a:cubicBezTo>
                      <a:pt x="897" y="769"/>
                      <a:pt x="931" y="622"/>
                      <a:pt x="931" y="465"/>
                    </a:cubicBezTo>
                    <a:cubicBezTo>
                      <a:pt x="931" y="340"/>
                      <a:pt x="900" y="210"/>
                      <a:pt x="840" y="103"/>
                    </a:cubicBezTo>
                    <a:cubicBezTo>
                      <a:pt x="845" y="83"/>
                      <a:pt x="842" y="61"/>
                      <a:pt x="831" y="41"/>
                    </a:cubicBezTo>
                    <a:cubicBezTo>
                      <a:pt x="817" y="24"/>
                      <a:pt x="794" y="7"/>
                      <a:pt x="768" y="2"/>
                    </a:cubicBezTo>
                    <a:cubicBezTo>
                      <a:pt x="763" y="1"/>
                      <a:pt x="758" y="1"/>
                      <a:pt x="7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3"/>
              <p:cNvSpPr/>
              <p:nvPr/>
            </p:nvSpPr>
            <p:spPr>
              <a:xfrm>
                <a:off x="8850071" y="2098705"/>
                <a:ext cx="31379" cy="32898"/>
              </a:xfrm>
              <a:custGeom>
                <a:avLst/>
                <a:gdLst/>
                <a:ahLst/>
                <a:cxnLst/>
                <a:rect l="l" t="t" r="r" b="b"/>
                <a:pathLst>
                  <a:path w="992" h="1040" extrusionOk="0">
                    <a:moveTo>
                      <a:pt x="197" y="0"/>
                    </a:moveTo>
                    <a:cubicBezTo>
                      <a:pt x="172" y="0"/>
                      <a:pt x="149" y="11"/>
                      <a:pt x="134" y="30"/>
                    </a:cubicBezTo>
                    <a:cubicBezTo>
                      <a:pt x="119" y="33"/>
                      <a:pt x="108" y="45"/>
                      <a:pt x="101" y="57"/>
                    </a:cubicBezTo>
                    <a:cubicBezTo>
                      <a:pt x="68" y="116"/>
                      <a:pt x="45" y="176"/>
                      <a:pt x="25" y="238"/>
                    </a:cubicBezTo>
                    <a:cubicBezTo>
                      <a:pt x="8" y="297"/>
                      <a:pt x="0" y="362"/>
                      <a:pt x="2" y="441"/>
                    </a:cubicBezTo>
                    <a:cubicBezTo>
                      <a:pt x="2" y="494"/>
                      <a:pt x="12" y="553"/>
                      <a:pt x="31" y="613"/>
                    </a:cubicBezTo>
                    <a:cubicBezTo>
                      <a:pt x="46" y="673"/>
                      <a:pt x="73" y="732"/>
                      <a:pt x="111" y="789"/>
                    </a:cubicBezTo>
                    <a:cubicBezTo>
                      <a:pt x="144" y="838"/>
                      <a:pt x="184" y="881"/>
                      <a:pt x="231" y="917"/>
                    </a:cubicBezTo>
                    <a:cubicBezTo>
                      <a:pt x="254" y="934"/>
                      <a:pt x="277" y="948"/>
                      <a:pt x="303" y="962"/>
                    </a:cubicBezTo>
                    <a:cubicBezTo>
                      <a:pt x="334" y="982"/>
                      <a:pt x="370" y="995"/>
                      <a:pt x="406" y="1007"/>
                    </a:cubicBezTo>
                    <a:cubicBezTo>
                      <a:pt x="431" y="1017"/>
                      <a:pt x="459" y="1024"/>
                      <a:pt x="484" y="1028"/>
                    </a:cubicBezTo>
                    <a:cubicBezTo>
                      <a:pt x="525" y="1035"/>
                      <a:pt x="569" y="1040"/>
                      <a:pt x="613" y="1040"/>
                    </a:cubicBezTo>
                    <a:cubicBezTo>
                      <a:pt x="645" y="1040"/>
                      <a:pt x="673" y="1034"/>
                      <a:pt x="704" y="1030"/>
                    </a:cubicBezTo>
                    <a:cubicBezTo>
                      <a:pt x="754" y="1022"/>
                      <a:pt x="795" y="1007"/>
                      <a:pt x="840" y="982"/>
                    </a:cubicBezTo>
                    <a:cubicBezTo>
                      <a:pt x="855" y="974"/>
                      <a:pt x="868" y="958"/>
                      <a:pt x="878" y="941"/>
                    </a:cubicBezTo>
                    <a:cubicBezTo>
                      <a:pt x="885" y="954"/>
                      <a:pt x="898" y="961"/>
                      <a:pt x="913" y="964"/>
                    </a:cubicBezTo>
                    <a:cubicBezTo>
                      <a:pt x="917" y="965"/>
                      <a:pt x="920" y="965"/>
                      <a:pt x="924" y="965"/>
                    </a:cubicBezTo>
                    <a:cubicBezTo>
                      <a:pt x="935" y="965"/>
                      <a:pt x="945" y="962"/>
                      <a:pt x="954" y="957"/>
                    </a:cubicBezTo>
                    <a:cubicBezTo>
                      <a:pt x="983" y="941"/>
                      <a:pt x="991" y="905"/>
                      <a:pt x="977" y="874"/>
                    </a:cubicBezTo>
                    <a:cubicBezTo>
                      <a:pt x="935" y="786"/>
                      <a:pt x="891" y="703"/>
                      <a:pt x="845" y="624"/>
                    </a:cubicBezTo>
                    <a:cubicBezTo>
                      <a:pt x="804" y="554"/>
                      <a:pt x="754" y="483"/>
                      <a:pt x="683" y="391"/>
                    </a:cubicBezTo>
                    <a:cubicBezTo>
                      <a:pt x="555" y="223"/>
                      <a:pt x="404" y="95"/>
                      <a:pt x="238" y="7"/>
                    </a:cubicBezTo>
                    <a:cubicBezTo>
                      <a:pt x="230" y="4"/>
                      <a:pt x="222" y="3"/>
                      <a:pt x="212" y="2"/>
                    </a:cubicBezTo>
                    <a:cubicBezTo>
                      <a:pt x="207" y="1"/>
                      <a:pt x="202"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3"/>
              <p:cNvSpPr/>
              <p:nvPr/>
            </p:nvSpPr>
            <p:spPr>
              <a:xfrm>
                <a:off x="8531974" y="2229000"/>
                <a:ext cx="476575" cy="491000"/>
              </a:xfrm>
              <a:custGeom>
                <a:avLst/>
                <a:gdLst/>
                <a:ahLst/>
                <a:cxnLst/>
                <a:rect l="l" t="t" r="r" b="b"/>
                <a:pathLst>
                  <a:path w="15066" h="15522" extrusionOk="0">
                    <a:moveTo>
                      <a:pt x="7804" y="0"/>
                    </a:moveTo>
                    <a:cubicBezTo>
                      <a:pt x="7178" y="0"/>
                      <a:pt x="6546" y="41"/>
                      <a:pt x="5923" y="122"/>
                    </a:cubicBezTo>
                    <a:cubicBezTo>
                      <a:pt x="5168" y="218"/>
                      <a:pt x="4444" y="440"/>
                      <a:pt x="3768" y="780"/>
                    </a:cubicBezTo>
                    <a:cubicBezTo>
                      <a:pt x="3140" y="1097"/>
                      <a:pt x="2562" y="1526"/>
                      <a:pt x="2052" y="2048"/>
                    </a:cubicBezTo>
                    <a:cubicBezTo>
                      <a:pt x="1561" y="2551"/>
                      <a:pt x="1150" y="3131"/>
                      <a:pt x="828" y="3776"/>
                    </a:cubicBezTo>
                    <a:cubicBezTo>
                      <a:pt x="506" y="4417"/>
                      <a:pt x="277" y="5101"/>
                      <a:pt x="148" y="5815"/>
                    </a:cubicBezTo>
                    <a:cubicBezTo>
                      <a:pt x="22" y="6523"/>
                      <a:pt x="0" y="7263"/>
                      <a:pt x="85" y="8018"/>
                    </a:cubicBezTo>
                    <a:cubicBezTo>
                      <a:pt x="166" y="8772"/>
                      <a:pt x="353" y="9492"/>
                      <a:pt x="638" y="10155"/>
                    </a:cubicBezTo>
                    <a:cubicBezTo>
                      <a:pt x="739" y="10397"/>
                      <a:pt x="871" y="10655"/>
                      <a:pt x="1037" y="10943"/>
                    </a:cubicBezTo>
                    <a:cubicBezTo>
                      <a:pt x="1195" y="11221"/>
                      <a:pt x="1375" y="11501"/>
                      <a:pt x="1588" y="11805"/>
                    </a:cubicBezTo>
                    <a:cubicBezTo>
                      <a:pt x="2034" y="12436"/>
                      <a:pt x="2533" y="13019"/>
                      <a:pt x="3070" y="13539"/>
                    </a:cubicBezTo>
                    <a:cubicBezTo>
                      <a:pt x="3649" y="14100"/>
                      <a:pt x="4247" y="14554"/>
                      <a:pt x="4856" y="14886"/>
                    </a:cubicBezTo>
                    <a:cubicBezTo>
                      <a:pt x="5298" y="15130"/>
                      <a:pt x="5736" y="15296"/>
                      <a:pt x="6159" y="15377"/>
                    </a:cubicBezTo>
                    <a:cubicBezTo>
                      <a:pt x="6215" y="15388"/>
                      <a:pt x="6272" y="15396"/>
                      <a:pt x="6328" y="15406"/>
                    </a:cubicBezTo>
                    <a:cubicBezTo>
                      <a:pt x="6391" y="15415"/>
                      <a:pt x="6455" y="15420"/>
                      <a:pt x="6517" y="15425"/>
                    </a:cubicBezTo>
                    <a:cubicBezTo>
                      <a:pt x="6584" y="15443"/>
                      <a:pt x="6651" y="15459"/>
                      <a:pt x="6720" y="15473"/>
                    </a:cubicBezTo>
                    <a:cubicBezTo>
                      <a:pt x="6749" y="15479"/>
                      <a:pt x="6777" y="15485"/>
                      <a:pt x="6808" y="15488"/>
                    </a:cubicBezTo>
                    <a:cubicBezTo>
                      <a:pt x="6936" y="15506"/>
                      <a:pt x="7068" y="15516"/>
                      <a:pt x="7201" y="15521"/>
                    </a:cubicBezTo>
                    <a:cubicBezTo>
                      <a:pt x="7229" y="15521"/>
                      <a:pt x="7256" y="15522"/>
                      <a:pt x="7283" y="15522"/>
                    </a:cubicBezTo>
                    <a:cubicBezTo>
                      <a:pt x="7476" y="15522"/>
                      <a:pt x="7681" y="15504"/>
                      <a:pt x="7932" y="15469"/>
                    </a:cubicBezTo>
                    <a:cubicBezTo>
                      <a:pt x="8365" y="15406"/>
                      <a:pt x="8826" y="15264"/>
                      <a:pt x="9296" y="15048"/>
                    </a:cubicBezTo>
                    <a:cubicBezTo>
                      <a:pt x="9717" y="14856"/>
                      <a:pt x="10129" y="14617"/>
                      <a:pt x="10520" y="14334"/>
                    </a:cubicBezTo>
                    <a:cubicBezTo>
                      <a:pt x="10896" y="14060"/>
                      <a:pt x="11261" y="13755"/>
                      <a:pt x="11606" y="13429"/>
                    </a:cubicBezTo>
                    <a:cubicBezTo>
                      <a:pt x="13010" y="12097"/>
                      <a:pt x="14054" y="10432"/>
                      <a:pt x="14621" y="8612"/>
                    </a:cubicBezTo>
                    <a:cubicBezTo>
                      <a:pt x="14905" y="7703"/>
                      <a:pt x="15054" y="6775"/>
                      <a:pt x="15062" y="5858"/>
                    </a:cubicBezTo>
                    <a:cubicBezTo>
                      <a:pt x="15065" y="5468"/>
                      <a:pt x="15034" y="5074"/>
                      <a:pt x="14964" y="4656"/>
                    </a:cubicBezTo>
                    <a:cubicBezTo>
                      <a:pt x="14908" y="4301"/>
                      <a:pt x="14817" y="3955"/>
                      <a:pt x="14693" y="3632"/>
                    </a:cubicBezTo>
                    <a:cubicBezTo>
                      <a:pt x="14571" y="3313"/>
                      <a:pt x="14424" y="3009"/>
                      <a:pt x="14248" y="2733"/>
                    </a:cubicBezTo>
                    <a:cubicBezTo>
                      <a:pt x="14080" y="2466"/>
                      <a:pt x="13880" y="2213"/>
                      <a:pt x="13652" y="1978"/>
                    </a:cubicBezTo>
                    <a:cubicBezTo>
                      <a:pt x="13232" y="1546"/>
                      <a:pt x="12715" y="1176"/>
                      <a:pt x="12114" y="877"/>
                    </a:cubicBezTo>
                    <a:cubicBezTo>
                      <a:pt x="11556" y="601"/>
                      <a:pt x="10918" y="383"/>
                      <a:pt x="10221" y="235"/>
                    </a:cubicBezTo>
                    <a:cubicBezTo>
                      <a:pt x="10165" y="223"/>
                      <a:pt x="10108" y="211"/>
                      <a:pt x="10052" y="201"/>
                    </a:cubicBezTo>
                    <a:cubicBezTo>
                      <a:pt x="9451" y="85"/>
                      <a:pt x="8798" y="18"/>
                      <a:pt x="8112" y="3"/>
                    </a:cubicBezTo>
                    <a:cubicBezTo>
                      <a:pt x="8009" y="1"/>
                      <a:pt x="7907" y="0"/>
                      <a:pt x="7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3"/>
              <p:cNvSpPr/>
              <p:nvPr/>
            </p:nvSpPr>
            <p:spPr>
              <a:xfrm>
                <a:off x="8714241" y="2364260"/>
                <a:ext cx="140860" cy="180938"/>
              </a:xfrm>
              <a:custGeom>
                <a:avLst/>
                <a:gdLst/>
                <a:ahLst/>
                <a:cxnLst/>
                <a:rect l="l" t="t" r="r" b="b"/>
                <a:pathLst>
                  <a:path w="4453" h="5720" extrusionOk="0">
                    <a:moveTo>
                      <a:pt x="2592" y="0"/>
                    </a:moveTo>
                    <a:cubicBezTo>
                      <a:pt x="2537" y="0"/>
                      <a:pt x="2482" y="4"/>
                      <a:pt x="2427" y="10"/>
                    </a:cubicBezTo>
                    <a:cubicBezTo>
                      <a:pt x="2316" y="22"/>
                      <a:pt x="2214" y="47"/>
                      <a:pt x="2119" y="86"/>
                    </a:cubicBezTo>
                    <a:cubicBezTo>
                      <a:pt x="2065" y="108"/>
                      <a:pt x="2016" y="132"/>
                      <a:pt x="1972" y="158"/>
                    </a:cubicBezTo>
                    <a:cubicBezTo>
                      <a:pt x="1926" y="185"/>
                      <a:pt x="1885" y="219"/>
                      <a:pt x="1843" y="251"/>
                    </a:cubicBezTo>
                    <a:cubicBezTo>
                      <a:pt x="1807" y="279"/>
                      <a:pt x="1776" y="312"/>
                      <a:pt x="1744" y="347"/>
                    </a:cubicBezTo>
                    <a:cubicBezTo>
                      <a:pt x="1522" y="440"/>
                      <a:pt x="1312" y="579"/>
                      <a:pt x="1114" y="762"/>
                    </a:cubicBezTo>
                    <a:cubicBezTo>
                      <a:pt x="875" y="985"/>
                      <a:pt x="662" y="1277"/>
                      <a:pt x="483" y="1627"/>
                    </a:cubicBezTo>
                    <a:cubicBezTo>
                      <a:pt x="318" y="1943"/>
                      <a:pt x="194" y="2293"/>
                      <a:pt x="109" y="2671"/>
                    </a:cubicBezTo>
                    <a:cubicBezTo>
                      <a:pt x="30" y="3033"/>
                      <a:pt x="0" y="3378"/>
                      <a:pt x="17" y="3699"/>
                    </a:cubicBezTo>
                    <a:cubicBezTo>
                      <a:pt x="39" y="4092"/>
                      <a:pt x="172" y="4486"/>
                      <a:pt x="403" y="4837"/>
                    </a:cubicBezTo>
                    <a:cubicBezTo>
                      <a:pt x="526" y="5025"/>
                      <a:pt x="670" y="5188"/>
                      <a:pt x="834" y="5320"/>
                    </a:cubicBezTo>
                    <a:cubicBezTo>
                      <a:pt x="917" y="5388"/>
                      <a:pt x="1003" y="5448"/>
                      <a:pt x="1090" y="5499"/>
                    </a:cubicBezTo>
                    <a:cubicBezTo>
                      <a:pt x="1354" y="5651"/>
                      <a:pt x="1617" y="5720"/>
                      <a:pt x="1873" y="5720"/>
                    </a:cubicBezTo>
                    <a:cubicBezTo>
                      <a:pt x="2800" y="5720"/>
                      <a:pt x="3631" y="4824"/>
                      <a:pt x="4051" y="3792"/>
                    </a:cubicBezTo>
                    <a:cubicBezTo>
                      <a:pt x="4167" y="3498"/>
                      <a:pt x="4243" y="3160"/>
                      <a:pt x="4282" y="2759"/>
                    </a:cubicBezTo>
                    <a:cubicBezTo>
                      <a:pt x="4453" y="879"/>
                      <a:pt x="3499" y="0"/>
                      <a:pt x="25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3"/>
              <p:cNvSpPr/>
              <p:nvPr/>
            </p:nvSpPr>
            <p:spPr>
              <a:xfrm>
                <a:off x="8614725" y="2374446"/>
                <a:ext cx="102711" cy="126941"/>
              </a:xfrm>
              <a:custGeom>
                <a:avLst/>
                <a:gdLst/>
                <a:ahLst/>
                <a:cxnLst/>
                <a:rect l="l" t="t" r="r" b="b"/>
                <a:pathLst>
                  <a:path w="3247" h="4013" extrusionOk="0">
                    <a:moveTo>
                      <a:pt x="705" y="0"/>
                    </a:moveTo>
                    <a:cubicBezTo>
                      <a:pt x="686" y="2"/>
                      <a:pt x="671" y="6"/>
                      <a:pt x="655" y="15"/>
                    </a:cubicBezTo>
                    <a:cubicBezTo>
                      <a:pt x="630" y="29"/>
                      <a:pt x="615" y="50"/>
                      <a:pt x="608" y="76"/>
                    </a:cubicBezTo>
                    <a:cubicBezTo>
                      <a:pt x="606" y="85"/>
                      <a:pt x="606" y="92"/>
                      <a:pt x="606" y="101"/>
                    </a:cubicBezTo>
                    <a:cubicBezTo>
                      <a:pt x="0" y="1214"/>
                      <a:pt x="232" y="4013"/>
                      <a:pt x="1553" y="4013"/>
                    </a:cubicBezTo>
                    <a:cubicBezTo>
                      <a:pt x="1784" y="4013"/>
                      <a:pt x="2048" y="3927"/>
                      <a:pt x="2346" y="3733"/>
                    </a:cubicBezTo>
                    <a:cubicBezTo>
                      <a:pt x="2416" y="3686"/>
                      <a:pt x="2483" y="3636"/>
                      <a:pt x="2548" y="3583"/>
                    </a:cubicBezTo>
                    <a:cubicBezTo>
                      <a:pt x="2599" y="3537"/>
                      <a:pt x="2651" y="3486"/>
                      <a:pt x="2702" y="3425"/>
                    </a:cubicBezTo>
                    <a:cubicBezTo>
                      <a:pt x="2797" y="3314"/>
                      <a:pt x="2881" y="3183"/>
                      <a:pt x="2957" y="3026"/>
                    </a:cubicBezTo>
                    <a:cubicBezTo>
                      <a:pt x="3106" y="2724"/>
                      <a:pt x="3199" y="2384"/>
                      <a:pt x="3232" y="2019"/>
                    </a:cubicBezTo>
                    <a:cubicBezTo>
                      <a:pt x="3246" y="1847"/>
                      <a:pt x="3242" y="1680"/>
                      <a:pt x="3219" y="1522"/>
                    </a:cubicBezTo>
                    <a:cubicBezTo>
                      <a:pt x="3208" y="1442"/>
                      <a:pt x="3192" y="1368"/>
                      <a:pt x="3172" y="1295"/>
                    </a:cubicBezTo>
                    <a:cubicBezTo>
                      <a:pt x="3155" y="1227"/>
                      <a:pt x="3128" y="1156"/>
                      <a:pt x="3086" y="1070"/>
                    </a:cubicBezTo>
                    <a:cubicBezTo>
                      <a:pt x="3053" y="1001"/>
                      <a:pt x="3012" y="943"/>
                      <a:pt x="2970" y="888"/>
                    </a:cubicBezTo>
                    <a:cubicBezTo>
                      <a:pt x="2917" y="819"/>
                      <a:pt x="2848" y="766"/>
                      <a:pt x="2804" y="732"/>
                    </a:cubicBezTo>
                    <a:cubicBezTo>
                      <a:pt x="2748" y="692"/>
                      <a:pt x="2685" y="650"/>
                      <a:pt x="2606" y="607"/>
                    </a:cubicBezTo>
                    <a:cubicBezTo>
                      <a:pt x="2518" y="557"/>
                      <a:pt x="2425" y="513"/>
                      <a:pt x="2344" y="477"/>
                    </a:cubicBezTo>
                    <a:cubicBezTo>
                      <a:pt x="2165" y="396"/>
                      <a:pt x="1974" y="324"/>
                      <a:pt x="1743" y="248"/>
                    </a:cubicBezTo>
                    <a:cubicBezTo>
                      <a:pt x="1533" y="181"/>
                      <a:pt x="1329" y="123"/>
                      <a:pt x="1139" y="79"/>
                    </a:cubicBezTo>
                    <a:cubicBezTo>
                      <a:pt x="1081" y="65"/>
                      <a:pt x="1023" y="52"/>
                      <a:pt x="964" y="42"/>
                    </a:cubicBezTo>
                    <a:cubicBezTo>
                      <a:pt x="887" y="28"/>
                      <a:pt x="808" y="13"/>
                      <a:pt x="731" y="5"/>
                    </a:cubicBezTo>
                    <a:lnTo>
                      <a:pt x="705" y="0"/>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3"/>
              <p:cNvSpPr/>
              <p:nvPr/>
            </p:nvSpPr>
            <p:spPr>
              <a:xfrm>
                <a:off x="8642308" y="2293941"/>
                <a:ext cx="142251" cy="92272"/>
              </a:xfrm>
              <a:custGeom>
                <a:avLst/>
                <a:gdLst/>
                <a:ahLst/>
                <a:cxnLst/>
                <a:rect l="l" t="t" r="r" b="b"/>
                <a:pathLst>
                  <a:path w="4497" h="2917" extrusionOk="0">
                    <a:moveTo>
                      <a:pt x="3121" y="0"/>
                    </a:moveTo>
                    <a:cubicBezTo>
                      <a:pt x="3060" y="0"/>
                      <a:pt x="2996" y="3"/>
                      <a:pt x="2929" y="8"/>
                    </a:cubicBezTo>
                    <a:cubicBezTo>
                      <a:pt x="1873" y="91"/>
                      <a:pt x="298" y="917"/>
                      <a:pt x="5" y="1905"/>
                    </a:cubicBezTo>
                    <a:cubicBezTo>
                      <a:pt x="0" y="1917"/>
                      <a:pt x="3" y="1930"/>
                      <a:pt x="10" y="1941"/>
                    </a:cubicBezTo>
                    <a:cubicBezTo>
                      <a:pt x="15" y="1953"/>
                      <a:pt x="28" y="1963"/>
                      <a:pt x="41" y="1965"/>
                    </a:cubicBezTo>
                    <a:cubicBezTo>
                      <a:pt x="20" y="2000"/>
                      <a:pt x="10" y="2027"/>
                      <a:pt x="10" y="2056"/>
                    </a:cubicBezTo>
                    <a:cubicBezTo>
                      <a:pt x="10" y="2084"/>
                      <a:pt x="20" y="2109"/>
                      <a:pt x="41" y="2129"/>
                    </a:cubicBezTo>
                    <a:cubicBezTo>
                      <a:pt x="235" y="2319"/>
                      <a:pt x="477" y="2481"/>
                      <a:pt x="758" y="2613"/>
                    </a:cubicBezTo>
                    <a:cubicBezTo>
                      <a:pt x="996" y="2721"/>
                      <a:pt x="1250" y="2803"/>
                      <a:pt x="1515" y="2853"/>
                    </a:cubicBezTo>
                    <a:cubicBezTo>
                      <a:pt x="1560" y="2863"/>
                      <a:pt x="1607" y="2869"/>
                      <a:pt x="1653" y="2878"/>
                    </a:cubicBezTo>
                    <a:cubicBezTo>
                      <a:pt x="1812" y="2902"/>
                      <a:pt x="1969" y="2915"/>
                      <a:pt x="2124" y="2916"/>
                    </a:cubicBezTo>
                    <a:cubicBezTo>
                      <a:pt x="2133" y="2916"/>
                      <a:pt x="2142" y="2916"/>
                      <a:pt x="2151" y="2916"/>
                    </a:cubicBezTo>
                    <a:cubicBezTo>
                      <a:pt x="2287" y="2916"/>
                      <a:pt x="2431" y="2906"/>
                      <a:pt x="2588" y="2882"/>
                    </a:cubicBezTo>
                    <a:cubicBezTo>
                      <a:pt x="2889" y="2839"/>
                      <a:pt x="3175" y="2737"/>
                      <a:pt x="3418" y="2588"/>
                    </a:cubicBezTo>
                    <a:cubicBezTo>
                      <a:pt x="3669" y="2435"/>
                      <a:pt x="3877" y="2219"/>
                      <a:pt x="4020" y="1963"/>
                    </a:cubicBezTo>
                    <a:cubicBezTo>
                      <a:pt x="4404" y="1285"/>
                      <a:pt x="4496" y="0"/>
                      <a:pt x="3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3"/>
              <p:cNvSpPr/>
              <p:nvPr/>
            </p:nvSpPr>
            <p:spPr>
              <a:xfrm>
                <a:off x="8635919" y="2507587"/>
                <a:ext cx="87843" cy="82498"/>
              </a:xfrm>
              <a:custGeom>
                <a:avLst/>
                <a:gdLst/>
                <a:ahLst/>
                <a:cxnLst/>
                <a:rect l="l" t="t" r="r" b="b"/>
                <a:pathLst>
                  <a:path w="2777" h="2608" extrusionOk="0">
                    <a:moveTo>
                      <a:pt x="1507" y="0"/>
                    </a:moveTo>
                    <a:cubicBezTo>
                      <a:pt x="944" y="0"/>
                      <a:pt x="195" y="246"/>
                      <a:pt x="314" y="452"/>
                    </a:cubicBezTo>
                    <a:cubicBezTo>
                      <a:pt x="314" y="452"/>
                      <a:pt x="313" y="452"/>
                      <a:pt x="313" y="452"/>
                    </a:cubicBezTo>
                    <a:cubicBezTo>
                      <a:pt x="0" y="452"/>
                      <a:pt x="981" y="2607"/>
                      <a:pt x="1873" y="2607"/>
                    </a:cubicBezTo>
                    <a:cubicBezTo>
                      <a:pt x="2165" y="2607"/>
                      <a:pt x="2447" y="2376"/>
                      <a:pt x="2671" y="1762"/>
                    </a:cubicBezTo>
                    <a:cubicBezTo>
                      <a:pt x="2747" y="1543"/>
                      <a:pt x="2771" y="1371"/>
                      <a:pt x="2777" y="1192"/>
                    </a:cubicBezTo>
                    <a:cubicBezTo>
                      <a:pt x="2777" y="1106"/>
                      <a:pt x="2768" y="1018"/>
                      <a:pt x="2751" y="923"/>
                    </a:cubicBezTo>
                    <a:cubicBezTo>
                      <a:pt x="2725" y="767"/>
                      <a:pt x="2661" y="615"/>
                      <a:pt x="2569" y="485"/>
                    </a:cubicBezTo>
                    <a:cubicBezTo>
                      <a:pt x="2476" y="355"/>
                      <a:pt x="2355" y="249"/>
                      <a:pt x="2211" y="169"/>
                    </a:cubicBezTo>
                    <a:cubicBezTo>
                      <a:pt x="2148" y="134"/>
                      <a:pt x="2077" y="104"/>
                      <a:pt x="1981" y="70"/>
                    </a:cubicBezTo>
                    <a:cubicBezTo>
                      <a:pt x="1934" y="55"/>
                      <a:pt x="1885" y="44"/>
                      <a:pt x="1839" y="34"/>
                    </a:cubicBezTo>
                    <a:cubicBezTo>
                      <a:pt x="1792" y="25"/>
                      <a:pt x="1745" y="18"/>
                      <a:pt x="1696" y="11"/>
                    </a:cubicBezTo>
                    <a:cubicBezTo>
                      <a:pt x="1637" y="4"/>
                      <a:pt x="1573" y="0"/>
                      <a:pt x="15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3"/>
              <p:cNvSpPr/>
              <p:nvPr/>
            </p:nvSpPr>
            <p:spPr>
              <a:xfrm>
                <a:off x="8717689" y="2556175"/>
                <a:ext cx="110303" cy="72628"/>
              </a:xfrm>
              <a:custGeom>
                <a:avLst/>
                <a:gdLst/>
                <a:ahLst/>
                <a:cxnLst/>
                <a:rect l="l" t="t" r="r" b="b"/>
                <a:pathLst>
                  <a:path w="3487" h="2296" extrusionOk="0">
                    <a:moveTo>
                      <a:pt x="1679" y="0"/>
                    </a:moveTo>
                    <a:cubicBezTo>
                      <a:pt x="1386" y="0"/>
                      <a:pt x="1105" y="50"/>
                      <a:pt x="906" y="172"/>
                    </a:cubicBezTo>
                    <a:cubicBezTo>
                      <a:pt x="526" y="405"/>
                      <a:pt x="315" y="926"/>
                      <a:pt x="148" y="1399"/>
                    </a:cubicBezTo>
                    <a:cubicBezTo>
                      <a:pt x="140" y="1418"/>
                      <a:pt x="143" y="1439"/>
                      <a:pt x="155" y="1463"/>
                    </a:cubicBezTo>
                    <a:cubicBezTo>
                      <a:pt x="148" y="1478"/>
                      <a:pt x="150" y="1554"/>
                      <a:pt x="155" y="1575"/>
                    </a:cubicBezTo>
                    <a:cubicBezTo>
                      <a:pt x="1" y="1807"/>
                      <a:pt x="974" y="2295"/>
                      <a:pt x="1916" y="2295"/>
                    </a:cubicBezTo>
                    <a:cubicBezTo>
                      <a:pt x="2544" y="2295"/>
                      <a:pt x="3158" y="2079"/>
                      <a:pt x="3415" y="1426"/>
                    </a:cubicBezTo>
                    <a:cubicBezTo>
                      <a:pt x="3487" y="1246"/>
                      <a:pt x="3487" y="1100"/>
                      <a:pt x="3451" y="942"/>
                    </a:cubicBezTo>
                    <a:cubicBezTo>
                      <a:pt x="3376" y="620"/>
                      <a:pt x="3077" y="367"/>
                      <a:pt x="2779" y="222"/>
                    </a:cubicBezTo>
                    <a:cubicBezTo>
                      <a:pt x="2509" y="94"/>
                      <a:pt x="2082" y="0"/>
                      <a:pt x="167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3"/>
              <p:cNvSpPr/>
              <p:nvPr/>
            </p:nvSpPr>
            <p:spPr>
              <a:xfrm>
                <a:off x="8818628" y="2505531"/>
                <a:ext cx="79081" cy="74083"/>
              </a:xfrm>
              <a:custGeom>
                <a:avLst/>
                <a:gdLst/>
                <a:ahLst/>
                <a:cxnLst/>
                <a:rect l="l" t="t" r="r" b="b"/>
                <a:pathLst>
                  <a:path w="2500" h="2342" extrusionOk="0">
                    <a:moveTo>
                      <a:pt x="1561" y="0"/>
                    </a:moveTo>
                    <a:cubicBezTo>
                      <a:pt x="1486" y="0"/>
                      <a:pt x="1410" y="11"/>
                      <a:pt x="1331" y="29"/>
                    </a:cubicBezTo>
                    <a:cubicBezTo>
                      <a:pt x="1110" y="85"/>
                      <a:pt x="906" y="222"/>
                      <a:pt x="738" y="371"/>
                    </a:cubicBezTo>
                    <a:cubicBezTo>
                      <a:pt x="654" y="446"/>
                      <a:pt x="566" y="537"/>
                      <a:pt x="472" y="650"/>
                    </a:cubicBezTo>
                    <a:cubicBezTo>
                      <a:pt x="397" y="738"/>
                      <a:pt x="1" y="1260"/>
                      <a:pt x="102" y="1315"/>
                    </a:cubicBezTo>
                    <a:cubicBezTo>
                      <a:pt x="79" y="1319"/>
                      <a:pt x="61" y="1338"/>
                      <a:pt x="54" y="1359"/>
                    </a:cubicBezTo>
                    <a:cubicBezTo>
                      <a:pt x="38" y="1409"/>
                      <a:pt x="187" y="1623"/>
                      <a:pt x="216" y="1665"/>
                    </a:cubicBezTo>
                    <a:cubicBezTo>
                      <a:pt x="379" y="1902"/>
                      <a:pt x="519" y="2038"/>
                      <a:pt x="669" y="2149"/>
                    </a:cubicBezTo>
                    <a:cubicBezTo>
                      <a:pt x="752" y="2212"/>
                      <a:pt x="851" y="2264"/>
                      <a:pt x="963" y="2306"/>
                    </a:cubicBezTo>
                    <a:cubicBezTo>
                      <a:pt x="1034" y="2329"/>
                      <a:pt x="1108" y="2342"/>
                      <a:pt x="1189" y="2342"/>
                    </a:cubicBezTo>
                    <a:cubicBezTo>
                      <a:pt x="1212" y="2342"/>
                      <a:pt x="1236" y="2341"/>
                      <a:pt x="1261" y="2338"/>
                    </a:cubicBezTo>
                    <a:cubicBezTo>
                      <a:pt x="1705" y="2293"/>
                      <a:pt x="2202" y="1747"/>
                      <a:pt x="2401" y="1176"/>
                    </a:cubicBezTo>
                    <a:cubicBezTo>
                      <a:pt x="2499" y="885"/>
                      <a:pt x="2499" y="607"/>
                      <a:pt x="2293" y="378"/>
                    </a:cubicBezTo>
                    <a:cubicBezTo>
                      <a:pt x="2147" y="205"/>
                      <a:pt x="1940" y="59"/>
                      <a:pt x="1712" y="15"/>
                    </a:cubicBezTo>
                    <a:cubicBezTo>
                      <a:pt x="1661" y="5"/>
                      <a:pt x="1611" y="0"/>
                      <a:pt x="15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3"/>
              <p:cNvSpPr/>
              <p:nvPr/>
            </p:nvSpPr>
            <p:spPr>
              <a:xfrm>
                <a:off x="8856397" y="2402662"/>
                <a:ext cx="75791" cy="103944"/>
              </a:xfrm>
              <a:custGeom>
                <a:avLst/>
                <a:gdLst/>
                <a:ahLst/>
                <a:cxnLst/>
                <a:rect l="l" t="t" r="r" b="b"/>
                <a:pathLst>
                  <a:path w="2396" h="3286" extrusionOk="0">
                    <a:moveTo>
                      <a:pt x="1309" y="0"/>
                    </a:moveTo>
                    <a:cubicBezTo>
                      <a:pt x="913" y="0"/>
                      <a:pt x="316" y="161"/>
                      <a:pt x="290" y="207"/>
                    </a:cubicBezTo>
                    <a:cubicBezTo>
                      <a:pt x="283" y="217"/>
                      <a:pt x="283" y="231"/>
                      <a:pt x="286" y="244"/>
                    </a:cubicBezTo>
                    <a:cubicBezTo>
                      <a:pt x="263" y="258"/>
                      <a:pt x="253" y="275"/>
                      <a:pt x="241" y="301"/>
                    </a:cubicBezTo>
                    <a:cubicBezTo>
                      <a:pt x="83" y="715"/>
                      <a:pt x="1" y="1412"/>
                      <a:pt x="108" y="2048"/>
                    </a:cubicBezTo>
                    <a:cubicBezTo>
                      <a:pt x="133" y="2200"/>
                      <a:pt x="174" y="2344"/>
                      <a:pt x="226" y="2483"/>
                    </a:cubicBezTo>
                    <a:cubicBezTo>
                      <a:pt x="385" y="2894"/>
                      <a:pt x="612" y="3098"/>
                      <a:pt x="914" y="3221"/>
                    </a:cubicBezTo>
                    <a:cubicBezTo>
                      <a:pt x="1014" y="3257"/>
                      <a:pt x="1149" y="3285"/>
                      <a:pt x="1287" y="3285"/>
                    </a:cubicBezTo>
                    <a:cubicBezTo>
                      <a:pt x="1384" y="3285"/>
                      <a:pt x="1483" y="3271"/>
                      <a:pt x="1573" y="3235"/>
                    </a:cubicBezTo>
                    <a:cubicBezTo>
                      <a:pt x="1841" y="3130"/>
                      <a:pt x="2013" y="2891"/>
                      <a:pt x="2123" y="2622"/>
                    </a:cubicBezTo>
                    <a:cubicBezTo>
                      <a:pt x="2382" y="1976"/>
                      <a:pt x="2395" y="930"/>
                      <a:pt x="1978" y="337"/>
                    </a:cubicBezTo>
                    <a:cubicBezTo>
                      <a:pt x="1860" y="171"/>
                      <a:pt x="1691" y="53"/>
                      <a:pt x="1484" y="15"/>
                    </a:cubicBezTo>
                    <a:cubicBezTo>
                      <a:pt x="1434" y="5"/>
                      <a:pt x="1374" y="0"/>
                      <a:pt x="13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3"/>
              <p:cNvSpPr/>
              <p:nvPr/>
            </p:nvSpPr>
            <p:spPr>
              <a:xfrm>
                <a:off x="8790475" y="2295681"/>
                <a:ext cx="106602" cy="92557"/>
              </a:xfrm>
              <a:custGeom>
                <a:avLst/>
                <a:gdLst/>
                <a:ahLst/>
                <a:cxnLst/>
                <a:rect l="l" t="t" r="r" b="b"/>
                <a:pathLst>
                  <a:path w="3370" h="2926" extrusionOk="0">
                    <a:moveTo>
                      <a:pt x="1030" y="0"/>
                    </a:moveTo>
                    <a:cubicBezTo>
                      <a:pt x="154" y="0"/>
                      <a:pt x="0" y="722"/>
                      <a:pt x="149" y="1719"/>
                    </a:cubicBezTo>
                    <a:cubicBezTo>
                      <a:pt x="145" y="1726"/>
                      <a:pt x="139" y="1736"/>
                      <a:pt x="135" y="1746"/>
                    </a:cubicBezTo>
                    <a:cubicBezTo>
                      <a:pt x="102" y="1872"/>
                      <a:pt x="274" y="1903"/>
                      <a:pt x="441" y="1988"/>
                    </a:cubicBezTo>
                    <a:cubicBezTo>
                      <a:pt x="571" y="2054"/>
                      <a:pt x="710" y="2128"/>
                      <a:pt x="841" y="2197"/>
                    </a:cubicBezTo>
                    <a:cubicBezTo>
                      <a:pt x="1443" y="2519"/>
                      <a:pt x="1988" y="2808"/>
                      <a:pt x="2504" y="2906"/>
                    </a:cubicBezTo>
                    <a:cubicBezTo>
                      <a:pt x="2585" y="2919"/>
                      <a:pt x="2658" y="2925"/>
                      <a:pt x="2725" y="2925"/>
                    </a:cubicBezTo>
                    <a:cubicBezTo>
                      <a:pt x="3106" y="2925"/>
                      <a:pt x="3278" y="2719"/>
                      <a:pt x="3321" y="2366"/>
                    </a:cubicBezTo>
                    <a:cubicBezTo>
                      <a:pt x="3369" y="1902"/>
                      <a:pt x="3220" y="1319"/>
                      <a:pt x="2798" y="828"/>
                    </a:cubicBezTo>
                    <a:cubicBezTo>
                      <a:pt x="2453" y="427"/>
                      <a:pt x="1920" y="106"/>
                      <a:pt x="1277" y="18"/>
                    </a:cubicBezTo>
                    <a:cubicBezTo>
                      <a:pt x="1189" y="6"/>
                      <a:pt x="1106" y="0"/>
                      <a:pt x="103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3"/>
              <p:cNvSpPr/>
              <p:nvPr/>
            </p:nvSpPr>
            <p:spPr>
              <a:xfrm>
                <a:off x="8714051" y="2241305"/>
                <a:ext cx="107772" cy="47955"/>
              </a:xfrm>
              <a:custGeom>
                <a:avLst/>
                <a:gdLst/>
                <a:ahLst/>
                <a:cxnLst/>
                <a:rect l="l" t="t" r="r" b="b"/>
                <a:pathLst>
                  <a:path w="3407" h="1516" extrusionOk="0">
                    <a:moveTo>
                      <a:pt x="1677" y="0"/>
                    </a:moveTo>
                    <a:cubicBezTo>
                      <a:pt x="1519" y="0"/>
                      <a:pt x="1405" y="21"/>
                      <a:pt x="1372" y="60"/>
                    </a:cubicBezTo>
                    <a:cubicBezTo>
                      <a:pt x="1346" y="58"/>
                      <a:pt x="1319" y="57"/>
                      <a:pt x="1292" y="57"/>
                    </a:cubicBezTo>
                    <a:cubicBezTo>
                      <a:pt x="921" y="57"/>
                      <a:pt x="423" y="234"/>
                      <a:pt x="174" y="515"/>
                    </a:cubicBezTo>
                    <a:cubicBezTo>
                      <a:pt x="58" y="648"/>
                      <a:pt x="1" y="801"/>
                      <a:pt x="92" y="955"/>
                    </a:cubicBezTo>
                    <a:cubicBezTo>
                      <a:pt x="198" y="1119"/>
                      <a:pt x="459" y="1192"/>
                      <a:pt x="651" y="1231"/>
                    </a:cubicBezTo>
                    <a:cubicBezTo>
                      <a:pt x="735" y="1248"/>
                      <a:pt x="867" y="1265"/>
                      <a:pt x="971" y="1273"/>
                    </a:cubicBezTo>
                    <a:cubicBezTo>
                      <a:pt x="1060" y="1280"/>
                      <a:pt x="1087" y="1284"/>
                      <a:pt x="1198" y="1306"/>
                    </a:cubicBezTo>
                    <a:cubicBezTo>
                      <a:pt x="1268" y="1317"/>
                      <a:pt x="1369" y="1341"/>
                      <a:pt x="1454" y="1358"/>
                    </a:cubicBezTo>
                    <a:cubicBezTo>
                      <a:pt x="1551" y="1379"/>
                      <a:pt x="1649" y="1400"/>
                      <a:pt x="1733" y="1416"/>
                    </a:cubicBezTo>
                    <a:cubicBezTo>
                      <a:pt x="1954" y="1458"/>
                      <a:pt x="2260" y="1516"/>
                      <a:pt x="2551" y="1516"/>
                    </a:cubicBezTo>
                    <a:cubicBezTo>
                      <a:pt x="2700" y="1516"/>
                      <a:pt x="2846" y="1501"/>
                      <a:pt x="2973" y="1460"/>
                    </a:cubicBezTo>
                    <a:cubicBezTo>
                      <a:pt x="3214" y="1386"/>
                      <a:pt x="3367" y="1215"/>
                      <a:pt x="3394" y="955"/>
                    </a:cubicBezTo>
                    <a:cubicBezTo>
                      <a:pt x="3407" y="834"/>
                      <a:pt x="3377" y="714"/>
                      <a:pt x="3305" y="605"/>
                    </a:cubicBezTo>
                    <a:cubicBezTo>
                      <a:pt x="3027" y="185"/>
                      <a:pt x="2152" y="0"/>
                      <a:pt x="167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3"/>
              <p:cNvSpPr/>
              <p:nvPr/>
            </p:nvSpPr>
            <p:spPr>
              <a:xfrm>
                <a:off x="8599921" y="2273159"/>
                <a:ext cx="91260" cy="72375"/>
              </a:xfrm>
              <a:custGeom>
                <a:avLst/>
                <a:gdLst/>
                <a:ahLst/>
                <a:cxnLst/>
                <a:rect l="l" t="t" r="r" b="b"/>
                <a:pathLst>
                  <a:path w="2885" h="2288" extrusionOk="0">
                    <a:moveTo>
                      <a:pt x="2190" y="0"/>
                    </a:moveTo>
                    <a:cubicBezTo>
                      <a:pt x="1864" y="0"/>
                      <a:pt x="1387" y="193"/>
                      <a:pt x="871" y="628"/>
                    </a:cubicBezTo>
                    <a:cubicBezTo>
                      <a:pt x="45" y="1327"/>
                      <a:pt x="0" y="1968"/>
                      <a:pt x="142" y="1995"/>
                    </a:cubicBezTo>
                    <a:cubicBezTo>
                      <a:pt x="151" y="2001"/>
                      <a:pt x="206" y="2111"/>
                      <a:pt x="259" y="2164"/>
                    </a:cubicBezTo>
                    <a:cubicBezTo>
                      <a:pt x="298" y="2206"/>
                      <a:pt x="381" y="2257"/>
                      <a:pt x="481" y="2277"/>
                    </a:cubicBezTo>
                    <a:cubicBezTo>
                      <a:pt x="523" y="2284"/>
                      <a:pt x="564" y="2288"/>
                      <a:pt x="605" y="2288"/>
                    </a:cubicBezTo>
                    <a:cubicBezTo>
                      <a:pt x="1006" y="2288"/>
                      <a:pt x="1402" y="1973"/>
                      <a:pt x="1681" y="1733"/>
                    </a:cubicBezTo>
                    <a:cubicBezTo>
                      <a:pt x="2884" y="688"/>
                      <a:pt x="2805" y="0"/>
                      <a:pt x="219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3"/>
              <p:cNvSpPr/>
              <p:nvPr/>
            </p:nvSpPr>
            <p:spPr>
              <a:xfrm>
                <a:off x="8544754" y="2358756"/>
                <a:ext cx="76203" cy="92335"/>
              </a:xfrm>
              <a:custGeom>
                <a:avLst/>
                <a:gdLst/>
                <a:ahLst/>
                <a:cxnLst/>
                <a:rect l="l" t="t" r="r" b="b"/>
                <a:pathLst>
                  <a:path w="2409" h="2919" extrusionOk="0">
                    <a:moveTo>
                      <a:pt x="1581" y="1"/>
                    </a:moveTo>
                    <a:cubicBezTo>
                      <a:pt x="492" y="1"/>
                      <a:pt x="1" y="2713"/>
                      <a:pt x="1001" y="2906"/>
                    </a:cubicBezTo>
                    <a:cubicBezTo>
                      <a:pt x="1042" y="2914"/>
                      <a:pt x="1084" y="2918"/>
                      <a:pt x="1128" y="2918"/>
                    </a:cubicBezTo>
                    <a:cubicBezTo>
                      <a:pt x="1393" y="2918"/>
                      <a:pt x="1709" y="2764"/>
                      <a:pt x="1966" y="2341"/>
                    </a:cubicBezTo>
                    <a:cubicBezTo>
                      <a:pt x="2071" y="2175"/>
                      <a:pt x="2195" y="1898"/>
                      <a:pt x="2281" y="1559"/>
                    </a:cubicBezTo>
                    <a:cubicBezTo>
                      <a:pt x="2374" y="1179"/>
                      <a:pt x="2409" y="708"/>
                      <a:pt x="2221" y="365"/>
                    </a:cubicBezTo>
                    <a:cubicBezTo>
                      <a:pt x="2102" y="153"/>
                      <a:pt x="1895" y="34"/>
                      <a:pt x="1688" y="10"/>
                    </a:cubicBezTo>
                    <a:cubicBezTo>
                      <a:pt x="1652" y="4"/>
                      <a:pt x="1616" y="1"/>
                      <a:pt x="158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3"/>
              <p:cNvSpPr/>
              <p:nvPr/>
            </p:nvSpPr>
            <p:spPr>
              <a:xfrm>
                <a:off x="8553168" y="2468806"/>
                <a:ext cx="80663" cy="98504"/>
              </a:xfrm>
              <a:custGeom>
                <a:avLst/>
                <a:gdLst/>
                <a:ahLst/>
                <a:cxnLst/>
                <a:rect l="l" t="t" r="r" b="b"/>
                <a:pathLst>
                  <a:path w="2550" h="3114" extrusionOk="0">
                    <a:moveTo>
                      <a:pt x="1212" y="1"/>
                    </a:moveTo>
                    <a:cubicBezTo>
                      <a:pt x="0" y="1"/>
                      <a:pt x="209" y="2859"/>
                      <a:pt x="1464" y="3101"/>
                    </a:cubicBezTo>
                    <a:cubicBezTo>
                      <a:pt x="1505" y="3109"/>
                      <a:pt x="1546" y="3114"/>
                      <a:pt x="1587" y="3114"/>
                    </a:cubicBezTo>
                    <a:cubicBezTo>
                      <a:pt x="1684" y="3114"/>
                      <a:pt x="1783" y="3089"/>
                      <a:pt x="1891" y="3027"/>
                    </a:cubicBezTo>
                    <a:cubicBezTo>
                      <a:pt x="2123" y="2894"/>
                      <a:pt x="2423" y="2504"/>
                      <a:pt x="2506" y="1831"/>
                    </a:cubicBezTo>
                    <a:cubicBezTo>
                      <a:pt x="2549" y="1460"/>
                      <a:pt x="2502" y="881"/>
                      <a:pt x="2274" y="500"/>
                    </a:cubicBezTo>
                    <a:cubicBezTo>
                      <a:pt x="2186" y="356"/>
                      <a:pt x="2114" y="288"/>
                      <a:pt x="2002" y="206"/>
                    </a:cubicBezTo>
                    <a:cubicBezTo>
                      <a:pt x="1905" y="132"/>
                      <a:pt x="1759" y="77"/>
                      <a:pt x="1640" y="53"/>
                    </a:cubicBezTo>
                    <a:cubicBezTo>
                      <a:pt x="1598" y="46"/>
                      <a:pt x="1578" y="44"/>
                      <a:pt x="1551" y="41"/>
                    </a:cubicBezTo>
                    <a:cubicBezTo>
                      <a:pt x="1535" y="43"/>
                      <a:pt x="1521" y="46"/>
                      <a:pt x="1508" y="51"/>
                    </a:cubicBezTo>
                    <a:cubicBezTo>
                      <a:pt x="1401" y="17"/>
                      <a:pt x="1302" y="1"/>
                      <a:pt x="12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3"/>
              <p:cNvSpPr/>
              <p:nvPr/>
            </p:nvSpPr>
            <p:spPr>
              <a:xfrm>
                <a:off x="8606500" y="2579077"/>
                <a:ext cx="108753" cy="89045"/>
              </a:xfrm>
              <a:custGeom>
                <a:avLst/>
                <a:gdLst/>
                <a:ahLst/>
                <a:cxnLst/>
                <a:rect l="l" t="t" r="r" b="b"/>
                <a:pathLst>
                  <a:path w="3438" h="2815" extrusionOk="0">
                    <a:moveTo>
                      <a:pt x="1388" y="0"/>
                    </a:moveTo>
                    <a:cubicBezTo>
                      <a:pt x="1343" y="0"/>
                      <a:pt x="1305" y="7"/>
                      <a:pt x="1277" y="22"/>
                    </a:cubicBezTo>
                    <a:cubicBezTo>
                      <a:pt x="1265" y="21"/>
                      <a:pt x="1253" y="21"/>
                      <a:pt x="1241" y="21"/>
                    </a:cubicBezTo>
                    <a:cubicBezTo>
                      <a:pt x="639" y="21"/>
                      <a:pt x="0" y="1225"/>
                      <a:pt x="1379" y="2286"/>
                    </a:cubicBezTo>
                    <a:cubicBezTo>
                      <a:pt x="1659" y="2506"/>
                      <a:pt x="2049" y="2727"/>
                      <a:pt x="2398" y="2794"/>
                    </a:cubicBezTo>
                    <a:cubicBezTo>
                      <a:pt x="2471" y="2808"/>
                      <a:pt x="2542" y="2815"/>
                      <a:pt x="2609" y="2815"/>
                    </a:cubicBezTo>
                    <a:cubicBezTo>
                      <a:pt x="3103" y="2815"/>
                      <a:pt x="3437" y="2453"/>
                      <a:pt x="3435" y="1893"/>
                    </a:cubicBezTo>
                    <a:cubicBezTo>
                      <a:pt x="3428" y="1212"/>
                      <a:pt x="2947" y="844"/>
                      <a:pt x="2740" y="675"/>
                    </a:cubicBezTo>
                    <a:cubicBezTo>
                      <a:pt x="2237" y="267"/>
                      <a:pt x="1666" y="0"/>
                      <a:pt x="13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3"/>
              <p:cNvSpPr/>
              <p:nvPr/>
            </p:nvSpPr>
            <p:spPr>
              <a:xfrm>
                <a:off x="8731322" y="2637027"/>
                <a:ext cx="89330" cy="57634"/>
              </a:xfrm>
              <a:custGeom>
                <a:avLst/>
                <a:gdLst/>
                <a:ahLst/>
                <a:cxnLst/>
                <a:rect l="l" t="t" r="r" b="b"/>
                <a:pathLst>
                  <a:path w="2824" h="1822" extrusionOk="0">
                    <a:moveTo>
                      <a:pt x="1324" y="1"/>
                    </a:moveTo>
                    <a:cubicBezTo>
                      <a:pt x="1156" y="1"/>
                      <a:pt x="1023" y="16"/>
                      <a:pt x="987" y="54"/>
                    </a:cubicBezTo>
                    <a:cubicBezTo>
                      <a:pt x="977" y="66"/>
                      <a:pt x="967" y="80"/>
                      <a:pt x="959" y="97"/>
                    </a:cubicBezTo>
                    <a:cubicBezTo>
                      <a:pt x="937" y="78"/>
                      <a:pt x="820" y="70"/>
                      <a:pt x="729" y="70"/>
                    </a:cubicBezTo>
                    <a:cubicBezTo>
                      <a:pt x="687" y="70"/>
                      <a:pt x="650" y="72"/>
                      <a:pt x="630" y="74"/>
                    </a:cubicBezTo>
                    <a:cubicBezTo>
                      <a:pt x="507" y="94"/>
                      <a:pt x="411" y="143"/>
                      <a:pt x="325" y="212"/>
                    </a:cubicBezTo>
                    <a:cubicBezTo>
                      <a:pt x="3" y="481"/>
                      <a:pt x="0" y="1118"/>
                      <a:pt x="468" y="1493"/>
                    </a:cubicBezTo>
                    <a:cubicBezTo>
                      <a:pt x="676" y="1662"/>
                      <a:pt x="915" y="1728"/>
                      <a:pt x="1179" y="1780"/>
                    </a:cubicBezTo>
                    <a:cubicBezTo>
                      <a:pt x="1327" y="1809"/>
                      <a:pt x="1463" y="1822"/>
                      <a:pt x="1587" y="1822"/>
                    </a:cubicBezTo>
                    <a:cubicBezTo>
                      <a:pt x="2564" y="1822"/>
                      <a:pt x="2823" y="1010"/>
                      <a:pt x="2695" y="561"/>
                    </a:cubicBezTo>
                    <a:cubicBezTo>
                      <a:pt x="2638" y="361"/>
                      <a:pt x="2484" y="187"/>
                      <a:pt x="2268" y="107"/>
                    </a:cubicBezTo>
                    <a:cubicBezTo>
                      <a:pt x="2142" y="60"/>
                      <a:pt x="1662" y="1"/>
                      <a:pt x="132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3"/>
              <p:cNvSpPr/>
              <p:nvPr/>
            </p:nvSpPr>
            <p:spPr>
              <a:xfrm>
                <a:off x="8822044" y="2570156"/>
                <a:ext cx="103818" cy="89931"/>
              </a:xfrm>
              <a:custGeom>
                <a:avLst/>
                <a:gdLst/>
                <a:ahLst/>
                <a:cxnLst/>
                <a:rect l="l" t="t" r="r" b="b"/>
                <a:pathLst>
                  <a:path w="3282" h="2843" extrusionOk="0">
                    <a:moveTo>
                      <a:pt x="2551" y="0"/>
                    </a:moveTo>
                    <a:cubicBezTo>
                      <a:pt x="2529" y="0"/>
                      <a:pt x="2509" y="12"/>
                      <a:pt x="2497" y="32"/>
                    </a:cubicBezTo>
                    <a:cubicBezTo>
                      <a:pt x="2493" y="39"/>
                      <a:pt x="2490" y="43"/>
                      <a:pt x="2486" y="52"/>
                    </a:cubicBezTo>
                    <a:cubicBezTo>
                      <a:pt x="2413" y="55"/>
                      <a:pt x="2370" y="121"/>
                      <a:pt x="2387" y="184"/>
                    </a:cubicBezTo>
                    <a:cubicBezTo>
                      <a:pt x="2273" y="291"/>
                      <a:pt x="2171" y="371"/>
                      <a:pt x="1940" y="470"/>
                    </a:cubicBezTo>
                    <a:cubicBezTo>
                      <a:pt x="1824" y="519"/>
                      <a:pt x="1691" y="563"/>
                      <a:pt x="1569" y="605"/>
                    </a:cubicBezTo>
                    <a:cubicBezTo>
                      <a:pt x="1219" y="724"/>
                      <a:pt x="961" y="817"/>
                      <a:pt x="723" y="1019"/>
                    </a:cubicBezTo>
                    <a:cubicBezTo>
                      <a:pt x="331" y="1352"/>
                      <a:pt x="0" y="2075"/>
                      <a:pt x="397" y="2576"/>
                    </a:cubicBezTo>
                    <a:cubicBezTo>
                      <a:pt x="504" y="2710"/>
                      <a:pt x="672" y="2794"/>
                      <a:pt x="836" y="2824"/>
                    </a:cubicBezTo>
                    <a:cubicBezTo>
                      <a:pt x="884" y="2833"/>
                      <a:pt x="939" y="2838"/>
                      <a:pt x="1010" y="2841"/>
                    </a:cubicBezTo>
                    <a:cubicBezTo>
                      <a:pt x="1024" y="2842"/>
                      <a:pt x="1039" y="2842"/>
                      <a:pt x="1054" y="2842"/>
                    </a:cubicBezTo>
                    <a:cubicBezTo>
                      <a:pt x="1131" y="2842"/>
                      <a:pt x="1216" y="2833"/>
                      <a:pt x="1319" y="2811"/>
                    </a:cubicBezTo>
                    <a:cubicBezTo>
                      <a:pt x="1485" y="2781"/>
                      <a:pt x="1661" y="2718"/>
                      <a:pt x="1854" y="2619"/>
                    </a:cubicBezTo>
                    <a:cubicBezTo>
                      <a:pt x="2019" y="2536"/>
                      <a:pt x="2184" y="2426"/>
                      <a:pt x="2356" y="2290"/>
                    </a:cubicBezTo>
                    <a:cubicBezTo>
                      <a:pt x="2513" y="2167"/>
                      <a:pt x="2658" y="2021"/>
                      <a:pt x="2788" y="1858"/>
                    </a:cubicBezTo>
                    <a:cubicBezTo>
                      <a:pt x="2852" y="1779"/>
                      <a:pt x="2908" y="1696"/>
                      <a:pt x="2957" y="1614"/>
                    </a:cubicBezTo>
                    <a:cubicBezTo>
                      <a:pt x="3001" y="1538"/>
                      <a:pt x="3041" y="1457"/>
                      <a:pt x="3080" y="1355"/>
                    </a:cubicBezTo>
                    <a:cubicBezTo>
                      <a:pt x="3282" y="825"/>
                      <a:pt x="3182" y="49"/>
                      <a:pt x="2608" y="41"/>
                    </a:cubicBezTo>
                    <a:cubicBezTo>
                      <a:pt x="2606" y="29"/>
                      <a:pt x="2598" y="18"/>
                      <a:pt x="2585" y="10"/>
                    </a:cubicBezTo>
                    <a:cubicBezTo>
                      <a:pt x="2576" y="5"/>
                      <a:pt x="2570" y="3"/>
                      <a:pt x="2565" y="2"/>
                    </a:cubicBezTo>
                    <a:cubicBezTo>
                      <a:pt x="2560" y="1"/>
                      <a:pt x="2555" y="0"/>
                      <a:pt x="25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3"/>
              <p:cNvSpPr/>
              <p:nvPr/>
            </p:nvSpPr>
            <p:spPr>
              <a:xfrm>
                <a:off x="8916278" y="2447865"/>
                <a:ext cx="71711" cy="101762"/>
              </a:xfrm>
              <a:custGeom>
                <a:avLst/>
                <a:gdLst/>
                <a:ahLst/>
                <a:cxnLst/>
                <a:rect l="l" t="t" r="r" b="b"/>
                <a:pathLst>
                  <a:path w="2267" h="3217" extrusionOk="0">
                    <a:moveTo>
                      <a:pt x="1674" y="1"/>
                    </a:moveTo>
                    <a:cubicBezTo>
                      <a:pt x="1471" y="1"/>
                      <a:pt x="1286" y="119"/>
                      <a:pt x="1290" y="197"/>
                    </a:cubicBezTo>
                    <a:cubicBezTo>
                      <a:pt x="900" y="464"/>
                      <a:pt x="478" y="1242"/>
                      <a:pt x="243" y="1809"/>
                    </a:cubicBezTo>
                    <a:cubicBezTo>
                      <a:pt x="101" y="2153"/>
                      <a:pt x="48" y="2350"/>
                      <a:pt x="21" y="2552"/>
                    </a:cubicBezTo>
                    <a:cubicBezTo>
                      <a:pt x="1" y="2747"/>
                      <a:pt x="12" y="2941"/>
                      <a:pt x="144" y="3089"/>
                    </a:cubicBezTo>
                    <a:cubicBezTo>
                      <a:pt x="196" y="3142"/>
                      <a:pt x="264" y="3176"/>
                      <a:pt x="336" y="3198"/>
                    </a:cubicBezTo>
                    <a:cubicBezTo>
                      <a:pt x="356" y="3205"/>
                      <a:pt x="393" y="3209"/>
                      <a:pt x="415" y="3212"/>
                    </a:cubicBezTo>
                    <a:cubicBezTo>
                      <a:pt x="438" y="3215"/>
                      <a:pt x="463" y="3216"/>
                      <a:pt x="488" y="3216"/>
                    </a:cubicBezTo>
                    <a:cubicBezTo>
                      <a:pt x="582" y="3216"/>
                      <a:pt x="682" y="3196"/>
                      <a:pt x="768" y="3169"/>
                    </a:cubicBezTo>
                    <a:cubicBezTo>
                      <a:pt x="886" y="3133"/>
                      <a:pt x="1009" y="3076"/>
                      <a:pt x="1146" y="2994"/>
                    </a:cubicBezTo>
                    <a:cubicBezTo>
                      <a:pt x="1270" y="2919"/>
                      <a:pt x="1394" y="2826"/>
                      <a:pt x="1513" y="2717"/>
                    </a:cubicBezTo>
                    <a:cubicBezTo>
                      <a:pt x="1567" y="2667"/>
                      <a:pt x="1619" y="2615"/>
                      <a:pt x="1668" y="2561"/>
                    </a:cubicBezTo>
                    <a:cubicBezTo>
                      <a:pt x="1721" y="2502"/>
                      <a:pt x="1762" y="2452"/>
                      <a:pt x="1792" y="2403"/>
                    </a:cubicBezTo>
                    <a:cubicBezTo>
                      <a:pt x="1839" y="2337"/>
                      <a:pt x="1869" y="2261"/>
                      <a:pt x="1898" y="2188"/>
                    </a:cubicBezTo>
                    <a:cubicBezTo>
                      <a:pt x="1940" y="2088"/>
                      <a:pt x="1975" y="1989"/>
                      <a:pt x="2013" y="1870"/>
                    </a:cubicBezTo>
                    <a:cubicBezTo>
                      <a:pt x="2089" y="1620"/>
                      <a:pt x="2142" y="1356"/>
                      <a:pt x="2174" y="1090"/>
                    </a:cubicBezTo>
                    <a:cubicBezTo>
                      <a:pt x="2266" y="225"/>
                      <a:pt x="1953" y="1"/>
                      <a:pt x="167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3"/>
              <p:cNvSpPr/>
              <p:nvPr/>
            </p:nvSpPr>
            <p:spPr>
              <a:xfrm>
                <a:off x="8898500" y="2326807"/>
                <a:ext cx="102331" cy="99990"/>
              </a:xfrm>
              <a:custGeom>
                <a:avLst/>
                <a:gdLst/>
                <a:ahLst/>
                <a:cxnLst/>
                <a:rect l="l" t="t" r="r" b="b"/>
                <a:pathLst>
                  <a:path w="3235" h="3161" extrusionOk="0">
                    <a:moveTo>
                      <a:pt x="1562" y="0"/>
                    </a:moveTo>
                    <a:cubicBezTo>
                      <a:pt x="0" y="0"/>
                      <a:pt x="1059" y="3160"/>
                      <a:pt x="2015" y="3160"/>
                    </a:cubicBezTo>
                    <a:cubicBezTo>
                      <a:pt x="2144" y="3160"/>
                      <a:pt x="2270" y="3103"/>
                      <a:pt x="2389" y="2974"/>
                    </a:cubicBezTo>
                    <a:cubicBezTo>
                      <a:pt x="2809" y="2516"/>
                      <a:pt x="3235" y="607"/>
                      <a:pt x="1999" y="123"/>
                    </a:cubicBezTo>
                    <a:cubicBezTo>
                      <a:pt x="2013" y="53"/>
                      <a:pt x="1907" y="40"/>
                      <a:pt x="1836" y="29"/>
                    </a:cubicBezTo>
                    <a:cubicBezTo>
                      <a:pt x="1737" y="10"/>
                      <a:pt x="1645" y="0"/>
                      <a:pt x="15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3"/>
              <p:cNvSpPr/>
              <p:nvPr/>
            </p:nvSpPr>
            <p:spPr>
              <a:xfrm>
                <a:off x="8853835" y="2254116"/>
                <a:ext cx="80916" cy="69054"/>
              </a:xfrm>
              <a:custGeom>
                <a:avLst/>
                <a:gdLst/>
                <a:ahLst/>
                <a:cxnLst/>
                <a:rect l="l" t="t" r="r" b="b"/>
                <a:pathLst>
                  <a:path w="2558" h="2183" extrusionOk="0">
                    <a:moveTo>
                      <a:pt x="754" y="0"/>
                    </a:moveTo>
                    <a:cubicBezTo>
                      <a:pt x="545" y="0"/>
                      <a:pt x="393" y="66"/>
                      <a:pt x="335" y="142"/>
                    </a:cubicBezTo>
                    <a:cubicBezTo>
                      <a:pt x="300" y="142"/>
                      <a:pt x="262" y="146"/>
                      <a:pt x="224" y="153"/>
                    </a:cubicBezTo>
                    <a:cubicBezTo>
                      <a:pt x="72" y="189"/>
                      <a:pt x="0" y="303"/>
                      <a:pt x="70" y="502"/>
                    </a:cubicBezTo>
                    <a:cubicBezTo>
                      <a:pt x="172" y="782"/>
                      <a:pt x="513" y="1147"/>
                      <a:pt x="719" y="1359"/>
                    </a:cubicBezTo>
                    <a:cubicBezTo>
                      <a:pt x="1167" y="1820"/>
                      <a:pt x="1514" y="2165"/>
                      <a:pt x="1889" y="2182"/>
                    </a:cubicBezTo>
                    <a:cubicBezTo>
                      <a:pt x="1898" y="2182"/>
                      <a:pt x="1906" y="2183"/>
                      <a:pt x="1915" y="2183"/>
                    </a:cubicBezTo>
                    <a:cubicBezTo>
                      <a:pt x="2552" y="2183"/>
                      <a:pt x="2558" y="973"/>
                      <a:pt x="1590" y="299"/>
                    </a:cubicBezTo>
                    <a:cubicBezTo>
                      <a:pt x="1274" y="77"/>
                      <a:pt x="980" y="0"/>
                      <a:pt x="7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3"/>
              <p:cNvSpPr/>
              <p:nvPr/>
            </p:nvSpPr>
            <p:spPr>
              <a:xfrm>
                <a:off x="8480413" y="2202839"/>
                <a:ext cx="38592" cy="30430"/>
              </a:xfrm>
              <a:custGeom>
                <a:avLst/>
                <a:gdLst/>
                <a:ahLst/>
                <a:cxnLst/>
                <a:rect l="l" t="t" r="r" b="b"/>
                <a:pathLst>
                  <a:path w="1220" h="962" extrusionOk="0">
                    <a:moveTo>
                      <a:pt x="733" y="1"/>
                    </a:moveTo>
                    <a:cubicBezTo>
                      <a:pt x="589" y="1"/>
                      <a:pt x="439" y="55"/>
                      <a:pt x="306" y="176"/>
                    </a:cubicBezTo>
                    <a:cubicBezTo>
                      <a:pt x="293" y="195"/>
                      <a:pt x="287" y="185"/>
                      <a:pt x="276" y="210"/>
                    </a:cubicBezTo>
                    <a:cubicBezTo>
                      <a:pt x="87" y="334"/>
                      <a:pt x="1" y="518"/>
                      <a:pt x="105" y="717"/>
                    </a:cubicBezTo>
                    <a:cubicBezTo>
                      <a:pt x="173" y="847"/>
                      <a:pt x="346" y="962"/>
                      <a:pt x="562" y="962"/>
                    </a:cubicBezTo>
                    <a:cubicBezTo>
                      <a:pt x="574" y="962"/>
                      <a:pt x="587" y="962"/>
                      <a:pt x="599" y="961"/>
                    </a:cubicBezTo>
                    <a:cubicBezTo>
                      <a:pt x="777" y="949"/>
                      <a:pt x="986" y="836"/>
                      <a:pt x="1129" y="631"/>
                    </a:cubicBezTo>
                    <a:cubicBezTo>
                      <a:pt x="1166" y="577"/>
                      <a:pt x="1195" y="505"/>
                      <a:pt x="1207" y="412"/>
                    </a:cubicBezTo>
                    <a:cubicBezTo>
                      <a:pt x="1219" y="306"/>
                      <a:pt x="1172" y="185"/>
                      <a:pt x="1043" y="92"/>
                    </a:cubicBezTo>
                    <a:cubicBezTo>
                      <a:pt x="987" y="53"/>
                      <a:pt x="912" y="24"/>
                      <a:pt x="844" y="11"/>
                    </a:cubicBezTo>
                    <a:cubicBezTo>
                      <a:pt x="808" y="4"/>
                      <a:pt x="771" y="1"/>
                      <a:pt x="7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3"/>
              <p:cNvSpPr/>
              <p:nvPr/>
            </p:nvSpPr>
            <p:spPr>
              <a:xfrm>
                <a:off x="8533524" y="2189332"/>
                <a:ext cx="52890" cy="33784"/>
              </a:xfrm>
              <a:custGeom>
                <a:avLst/>
                <a:gdLst/>
                <a:ahLst/>
                <a:cxnLst/>
                <a:rect l="l" t="t" r="r" b="b"/>
                <a:pathLst>
                  <a:path w="1672" h="1068" extrusionOk="0">
                    <a:moveTo>
                      <a:pt x="577" y="1"/>
                    </a:moveTo>
                    <a:cubicBezTo>
                      <a:pt x="483" y="1"/>
                      <a:pt x="395" y="17"/>
                      <a:pt x="374" y="70"/>
                    </a:cubicBezTo>
                    <a:cubicBezTo>
                      <a:pt x="268" y="79"/>
                      <a:pt x="172" y="102"/>
                      <a:pt x="89" y="166"/>
                    </a:cubicBezTo>
                    <a:cubicBezTo>
                      <a:pt x="36" y="208"/>
                      <a:pt x="0" y="281"/>
                      <a:pt x="17" y="375"/>
                    </a:cubicBezTo>
                    <a:cubicBezTo>
                      <a:pt x="43" y="511"/>
                      <a:pt x="166" y="640"/>
                      <a:pt x="272" y="729"/>
                    </a:cubicBezTo>
                    <a:cubicBezTo>
                      <a:pt x="477" y="897"/>
                      <a:pt x="807" y="1067"/>
                      <a:pt x="1109" y="1067"/>
                    </a:cubicBezTo>
                    <a:cubicBezTo>
                      <a:pt x="1299" y="1067"/>
                      <a:pt x="1478" y="999"/>
                      <a:pt x="1607" y="819"/>
                    </a:cubicBezTo>
                    <a:cubicBezTo>
                      <a:pt x="1641" y="772"/>
                      <a:pt x="1661" y="711"/>
                      <a:pt x="1664" y="645"/>
                    </a:cubicBezTo>
                    <a:cubicBezTo>
                      <a:pt x="1671" y="374"/>
                      <a:pt x="1317" y="185"/>
                      <a:pt x="1061" y="93"/>
                    </a:cubicBezTo>
                    <a:cubicBezTo>
                      <a:pt x="987" y="66"/>
                      <a:pt x="905" y="45"/>
                      <a:pt x="823" y="27"/>
                    </a:cubicBezTo>
                    <a:lnTo>
                      <a:pt x="809" y="25"/>
                    </a:lnTo>
                    <a:cubicBezTo>
                      <a:pt x="757" y="14"/>
                      <a:pt x="664" y="1"/>
                      <a:pt x="5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3"/>
              <p:cNvSpPr/>
              <p:nvPr/>
            </p:nvSpPr>
            <p:spPr>
              <a:xfrm>
                <a:off x="8587647" y="2222167"/>
                <a:ext cx="19644" cy="19865"/>
              </a:xfrm>
              <a:custGeom>
                <a:avLst/>
                <a:gdLst/>
                <a:ahLst/>
                <a:cxnLst/>
                <a:rect l="l" t="t" r="r" b="b"/>
                <a:pathLst>
                  <a:path w="621" h="628" extrusionOk="0">
                    <a:moveTo>
                      <a:pt x="237" y="1"/>
                    </a:moveTo>
                    <a:cubicBezTo>
                      <a:pt x="209" y="1"/>
                      <a:pt x="182" y="7"/>
                      <a:pt x="158" y="18"/>
                    </a:cubicBezTo>
                    <a:cubicBezTo>
                      <a:pt x="46" y="71"/>
                      <a:pt x="0" y="238"/>
                      <a:pt x="27" y="285"/>
                    </a:cubicBezTo>
                    <a:cubicBezTo>
                      <a:pt x="23" y="411"/>
                      <a:pt x="63" y="496"/>
                      <a:pt x="163" y="573"/>
                    </a:cubicBezTo>
                    <a:cubicBezTo>
                      <a:pt x="214" y="611"/>
                      <a:pt x="264" y="628"/>
                      <a:pt x="310" y="628"/>
                    </a:cubicBezTo>
                    <a:cubicBezTo>
                      <a:pt x="498" y="628"/>
                      <a:pt x="621" y="351"/>
                      <a:pt x="454" y="122"/>
                    </a:cubicBezTo>
                    <a:cubicBezTo>
                      <a:pt x="395" y="40"/>
                      <a:pt x="312" y="1"/>
                      <a:pt x="23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3"/>
              <p:cNvSpPr/>
              <p:nvPr/>
            </p:nvSpPr>
            <p:spPr>
              <a:xfrm>
                <a:off x="8519574" y="2221598"/>
                <a:ext cx="31000" cy="19011"/>
              </a:xfrm>
              <a:custGeom>
                <a:avLst/>
                <a:gdLst/>
                <a:ahLst/>
                <a:cxnLst/>
                <a:rect l="l" t="t" r="r" b="b"/>
                <a:pathLst>
                  <a:path w="980" h="601" extrusionOk="0">
                    <a:moveTo>
                      <a:pt x="492" y="0"/>
                    </a:moveTo>
                    <a:cubicBezTo>
                      <a:pt x="360" y="0"/>
                      <a:pt x="241" y="34"/>
                      <a:pt x="211" y="67"/>
                    </a:cubicBezTo>
                    <a:cubicBezTo>
                      <a:pt x="156" y="93"/>
                      <a:pt x="112" y="132"/>
                      <a:pt x="85" y="186"/>
                    </a:cubicBezTo>
                    <a:cubicBezTo>
                      <a:pt x="1" y="354"/>
                      <a:pt x="139" y="601"/>
                      <a:pt x="451" y="601"/>
                    </a:cubicBezTo>
                    <a:cubicBezTo>
                      <a:pt x="464" y="601"/>
                      <a:pt x="476" y="601"/>
                      <a:pt x="490" y="600"/>
                    </a:cubicBezTo>
                    <a:cubicBezTo>
                      <a:pt x="623" y="591"/>
                      <a:pt x="841" y="522"/>
                      <a:pt x="928" y="404"/>
                    </a:cubicBezTo>
                    <a:cubicBezTo>
                      <a:pt x="971" y="349"/>
                      <a:pt x="979" y="278"/>
                      <a:pt x="937" y="193"/>
                    </a:cubicBezTo>
                    <a:cubicBezTo>
                      <a:pt x="909" y="142"/>
                      <a:pt x="826" y="69"/>
                      <a:pt x="672" y="24"/>
                    </a:cubicBezTo>
                    <a:cubicBezTo>
                      <a:pt x="614" y="7"/>
                      <a:pt x="552"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3"/>
              <p:cNvSpPr/>
              <p:nvPr/>
            </p:nvSpPr>
            <p:spPr>
              <a:xfrm>
                <a:off x="8977898" y="2214828"/>
                <a:ext cx="77848" cy="46057"/>
              </a:xfrm>
              <a:custGeom>
                <a:avLst/>
                <a:gdLst/>
                <a:ahLst/>
                <a:cxnLst/>
                <a:rect l="l" t="t" r="r" b="b"/>
                <a:pathLst>
                  <a:path w="2461" h="1456" extrusionOk="0">
                    <a:moveTo>
                      <a:pt x="1434" y="0"/>
                    </a:moveTo>
                    <a:cubicBezTo>
                      <a:pt x="1383" y="0"/>
                      <a:pt x="1333" y="8"/>
                      <a:pt x="1309" y="35"/>
                    </a:cubicBezTo>
                    <a:cubicBezTo>
                      <a:pt x="1067" y="88"/>
                      <a:pt x="756" y="248"/>
                      <a:pt x="493" y="519"/>
                    </a:cubicBezTo>
                    <a:cubicBezTo>
                      <a:pt x="0" y="1037"/>
                      <a:pt x="333" y="1455"/>
                      <a:pt x="898" y="1455"/>
                    </a:cubicBezTo>
                    <a:cubicBezTo>
                      <a:pt x="1004" y="1455"/>
                      <a:pt x="1119" y="1440"/>
                      <a:pt x="1239" y="1408"/>
                    </a:cubicBezTo>
                    <a:cubicBezTo>
                      <a:pt x="2032" y="1179"/>
                      <a:pt x="2460" y="95"/>
                      <a:pt x="1554" y="9"/>
                    </a:cubicBezTo>
                    <a:cubicBezTo>
                      <a:pt x="1523" y="6"/>
                      <a:pt x="1478" y="0"/>
                      <a:pt x="143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3"/>
              <p:cNvSpPr/>
              <p:nvPr/>
            </p:nvSpPr>
            <p:spPr>
              <a:xfrm>
                <a:off x="9046002" y="2221724"/>
                <a:ext cx="39382" cy="28912"/>
              </a:xfrm>
              <a:custGeom>
                <a:avLst/>
                <a:gdLst/>
                <a:ahLst/>
                <a:cxnLst/>
                <a:rect l="l" t="t" r="r" b="b"/>
                <a:pathLst>
                  <a:path w="1245" h="914" extrusionOk="0">
                    <a:moveTo>
                      <a:pt x="375" y="0"/>
                    </a:moveTo>
                    <a:cubicBezTo>
                      <a:pt x="308" y="0"/>
                      <a:pt x="265" y="27"/>
                      <a:pt x="267" y="89"/>
                    </a:cubicBezTo>
                    <a:cubicBezTo>
                      <a:pt x="1" y="213"/>
                      <a:pt x="387" y="839"/>
                      <a:pt x="731" y="905"/>
                    </a:cubicBezTo>
                    <a:cubicBezTo>
                      <a:pt x="761" y="911"/>
                      <a:pt x="793" y="914"/>
                      <a:pt x="827" y="914"/>
                    </a:cubicBezTo>
                    <a:cubicBezTo>
                      <a:pt x="986" y="914"/>
                      <a:pt x="1168" y="847"/>
                      <a:pt x="1198" y="692"/>
                    </a:cubicBezTo>
                    <a:cubicBezTo>
                      <a:pt x="1244" y="377"/>
                      <a:pt x="631" y="0"/>
                      <a:pt x="37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3"/>
              <p:cNvSpPr/>
              <p:nvPr/>
            </p:nvSpPr>
            <p:spPr>
              <a:xfrm>
                <a:off x="8959013" y="2245607"/>
                <a:ext cx="17714" cy="17714"/>
              </a:xfrm>
              <a:custGeom>
                <a:avLst/>
                <a:gdLst/>
                <a:ahLst/>
                <a:cxnLst/>
                <a:rect l="l" t="t" r="r" b="b"/>
                <a:pathLst>
                  <a:path w="560" h="560" extrusionOk="0">
                    <a:moveTo>
                      <a:pt x="279" y="1"/>
                    </a:moveTo>
                    <a:cubicBezTo>
                      <a:pt x="177" y="1"/>
                      <a:pt x="52" y="41"/>
                      <a:pt x="73" y="111"/>
                    </a:cubicBezTo>
                    <a:cubicBezTo>
                      <a:pt x="37" y="210"/>
                      <a:pt x="0" y="219"/>
                      <a:pt x="3" y="342"/>
                    </a:cubicBezTo>
                    <a:cubicBezTo>
                      <a:pt x="2" y="458"/>
                      <a:pt x="81" y="560"/>
                      <a:pt x="195" y="560"/>
                    </a:cubicBezTo>
                    <a:cubicBezTo>
                      <a:pt x="263" y="560"/>
                      <a:pt x="342" y="524"/>
                      <a:pt x="425" y="435"/>
                    </a:cubicBezTo>
                    <a:cubicBezTo>
                      <a:pt x="560" y="289"/>
                      <a:pt x="540" y="76"/>
                      <a:pt x="362" y="13"/>
                    </a:cubicBezTo>
                    <a:cubicBezTo>
                      <a:pt x="340" y="4"/>
                      <a:pt x="311" y="1"/>
                      <a:pt x="27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3"/>
              <p:cNvSpPr/>
              <p:nvPr/>
            </p:nvSpPr>
            <p:spPr>
              <a:xfrm>
                <a:off x="9033096" y="2249118"/>
                <a:ext cx="31285" cy="18537"/>
              </a:xfrm>
              <a:custGeom>
                <a:avLst/>
                <a:gdLst/>
                <a:ahLst/>
                <a:cxnLst/>
                <a:rect l="l" t="t" r="r" b="b"/>
                <a:pathLst>
                  <a:path w="989" h="586" extrusionOk="0">
                    <a:moveTo>
                      <a:pt x="398" y="0"/>
                    </a:moveTo>
                    <a:cubicBezTo>
                      <a:pt x="309" y="0"/>
                      <a:pt x="246" y="28"/>
                      <a:pt x="247" y="93"/>
                    </a:cubicBezTo>
                    <a:cubicBezTo>
                      <a:pt x="0" y="229"/>
                      <a:pt x="323" y="586"/>
                      <a:pt x="650" y="586"/>
                    </a:cubicBezTo>
                    <a:cubicBezTo>
                      <a:pt x="732" y="586"/>
                      <a:pt x="816" y="563"/>
                      <a:pt x="890" y="507"/>
                    </a:cubicBezTo>
                    <a:cubicBezTo>
                      <a:pt x="959" y="460"/>
                      <a:pt x="989" y="394"/>
                      <a:pt x="970" y="304"/>
                    </a:cubicBezTo>
                    <a:cubicBezTo>
                      <a:pt x="942" y="143"/>
                      <a:pt x="602" y="0"/>
                      <a:pt x="39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3"/>
              <p:cNvSpPr/>
              <p:nvPr/>
            </p:nvSpPr>
            <p:spPr>
              <a:xfrm>
                <a:off x="8727779" y="2250763"/>
                <a:ext cx="29513" cy="16734"/>
              </a:xfrm>
              <a:custGeom>
                <a:avLst/>
                <a:gdLst/>
                <a:ahLst/>
                <a:cxnLst/>
                <a:rect l="l" t="t" r="r" b="b"/>
                <a:pathLst>
                  <a:path w="933" h="529" extrusionOk="0">
                    <a:moveTo>
                      <a:pt x="788" y="0"/>
                    </a:moveTo>
                    <a:cubicBezTo>
                      <a:pt x="712" y="0"/>
                      <a:pt x="474" y="74"/>
                      <a:pt x="423" y="92"/>
                    </a:cubicBezTo>
                    <a:cubicBezTo>
                      <a:pt x="0" y="229"/>
                      <a:pt x="46" y="492"/>
                      <a:pt x="219" y="527"/>
                    </a:cubicBezTo>
                    <a:cubicBezTo>
                      <a:pt x="226" y="528"/>
                      <a:pt x="232" y="528"/>
                      <a:pt x="238" y="528"/>
                    </a:cubicBezTo>
                    <a:cubicBezTo>
                      <a:pt x="317" y="528"/>
                      <a:pt x="428" y="453"/>
                      <a:pt x="487" y="412"/>
                    </a:cubicBezTo>
                    <a:cubicBezTo>
                      <a:pt x="612" y="321"/>
                      <a:pt x="671" y="286"/>
                      <a:pt x="814" y="250"/>
                    </a:cubicBezTo>
                    <a:cubicBezTo>
                      <a:pt x="931" y="220"/>
                      <a:pt x="933" y="27"/>
                      <a:pt x="799" y="1"/>
                    </a:cubicBezTo>
                    <a:cubicBezTo>
                      <a:pt x="796" y="1"/>
                      <a:pt x="792" y="0"/>
                      <a:pt x="7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3"/>
              <p:cNvSpPr/>
              <p:nvPr/>
            </p:nvSpPr>
            <p:spPr>
              <a:xfrm>
                <a:off x="8727558" y="2398044"/>
                <a:ext cx="33530" cy="53680"/>
              </a:xfrm>
              <a:custGeom>
                <a:avLst/>
                <a:gdLst/>
                <a:ahLst/>
                <a:cxnLst/>
                <a:rect l="l" t="t" r="r" b="b"/>
                <a:pathLst>
                  <a:path w="1060" h="1697" extrusionOk="0">
                    <a:moveTo>
                      <a:pt x="663" y="799"/>
                    </a:moveTo>
                    <a:lnTo>
                      <a:pt x="663" y="799"/>
                    </a:lnTo>
                    <a:cubicBezTo>
                      <a:pt x="659" y="813"/>
                      <a:pt x="654" y="827"/>
                      <a:pt x="649" y="841"/>
                    </a:cubicBezTo>
                    <a:lnTo>
                      <a:pt x="649" y="841"/>
                    </a:lnTo>
                    <a:cubicBezTo>
                      <a:pt x="651" y="835"/>
                      <a:pt x="656" y="821"/>
                      <a:pt x="663" y="799"/>
                    </a:cubicBezTo>
                    <a:close/>
                    <a:moveTo>
                      <a:pt x="920" y="0"/>
                    </a:moveTo>
                    <a:cubicBezTo>
                      <a:pt x="895" y="0"/>
                      <a:pt x="870" y="11"/>
                      <a:pt x="852" y="32"/>
                    </a:cubicBezTo>
                    <a:cubicBezTo>
                      <a:pt x="640" y="268"/>
                      <a:pt x="501" y="384"/>
                      <a:pt x="317" y="683"/>
                    </a:cubicBezTo>
                    <a:cubicBezTo>
                      <a:pt x="224" y="835"/>
                      <a:pt x="126" y="1073"/>
                      <a:pt x="93" y="1285"/>
                    </a:cubicBezTo>
                    <a:cubicBezTo>
                      <a:pt x="65" y="1464"/>
                      <a:pt x="0" y="1657"/>
                      <a:pt x="189" y="1693"/>
                    </a:cubicBezTo>
                    <a:cubicBezTo>
                      <a:pt x="201" y="1695"/>
                      <a:pt x="213" y="1696"/>
                      <a:pt x="225" y="1696"/>
                    </a:cubicBezTo>
                    <a:cubicBezTo>
                      <a:pt x="293" y="1696"/>
                      <a:pt x="353" y="1655"/>
                      <a:pt x="384" y="1560"/>
                    </a:cubicBezTo>
                    <a:cubicBezTo>
                      <a:pt x="403" y="1505"/>
                      <a:pt x="408" y="1487"/>
                      <a:pt x="458" y="1374"/>
                    </a:cubicBezTo>
                    <a:cubicBezTo>
                      <a:pt x="519" y="1239"/>
                      <a:pt x="597" y="998"/>
                      <a:pt x="649" y="841"/>
                    </a:cubicBezTo>
                    <a:lnTo>
                      <a:pt x="649" y="841"/>
                    </a:lnTo>
                    <a:cubicBezTo>
                      <a:pt x="648" y="845"/>
                      <a:pt x="647" y="846"/>
                      <a:pt x="647" y="846"/>
                    </a:cubicBezTo>
                    <a:cubicBezTo>
                      <a:pt x="646" y="846"/>
                      <a:pt x="770" y="468"/>
                      <a:pt x="902" y="252"/>
                    </a:cubicBezTo>
                    <a:cubicBezTo>
                      <a:pt x="964" y="164"/>
                      <a:pt x="1060" y="92"/>
                      <a:pt x="977" y="22"/>
                    </a:cubicBezTo>
                    <a:cubicBezTo>
                      <a:pt x="961" y="8"/>
                      <a:pt x="940" y="0"/>
                      <a:pt x="9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3"/>
              <p:cNvSpPr/>
              <p:nvPr/>
            </p:nvSpPr>
            <p:spPr>
              <a:xfrm>
                <a:off x="8724648" y="2474594"/>
                <a:ext cx="12526" cy="28438"/>
              </a:xfrm>
              <a:custGeom>
                <a:avLst/>
                <a:gdLst/>
                <a:ahLst/>
                <a:cxnLst/>
                <a:rect l="l" t="t" r="r" b="b"/>
                <a:pathLst>
                  <a:path w="396" h="899" extrusionOk="0">
                    <a:moveTo>
                      <a:pt x="121" y="0"/>
                    </a:moveTo>
                    <a:cubicBezTo>
                      <a:pt x="49" y="6"/>
                      <a:pt x="2" y="68"/>
                      <a:pt x="3" y="138"/>
                    </a:cubicBezTo>
                    <a:cubicBezTo>
                      <a:pt x="6" y="242"/>
                      <a:pt x="3" y="348"/>
                      <a:pt x="2" y="454"/>
                    </a:cubicBezTo>
                    <a:cubicBezTo>
                      <a:pt x="1" y="506"/>
                      <a:pt x="2" y="559"/>
                      <a:pt x="8" y="612"/>
                    </a:cubicBezTo>
                    <a:cubicBezTo>
                      <a:pt x="12" y="669"/>
                      <a:pt x="28" y="725"/>
                      <a:pt x="44" y="779"/>
                    </a:cubicBezTo>
                    <a:cubicBezTo>
                      <a:pt x="65" y="853"/>
                      <a:pt x="142" y="898"/>
                      <a:pt x="217" y="898"/>
                    </a:cubicBezTo>
                    <a:cubicBezTo>
                      <a:pt x="236" y="898"/>
                      <a:pt x="255" y="896"/>
                      <a:pt x="273" y="889"/>
                    </a:cubicBezTo>
                    <a:cubicBezTo>
                      <a:pt x="316" y="875"/>
                      <a:pt x="353" y="842"/>
                      <a:pt x="373" y="799"/>
                    </a:cubicBezTo>
                    <a:cubicBezTo>
                      <a:pt x="396" y="752"/>
                      <a:pt x="394" y="708"/>
                      <a:pt x="381" y="660"/>
                    </a:cubicBezTo>
                    <a:cubicBezTo>
                      <a:pt x="353" y="537"/>
                      <a:pt x="307" y="420"/>
                      <a:pt x="276" y="298"/>
                    </a:cubicBezTo>
                    <a:cubicBezTo>
                      <a:pt x="265" y="239"/>
                      <a:pt x="260" y="178"/>
                      <a:pt x="257" y="118"/>
                    </a:cubicBezTo>
                    <a:cubicBezTo>
                      <a:pt x="254" y="60"/>
                      <a:pt x="207" y="13"/>
                      <a:pt x="152" y="3"/>
                    </a:cubicBezTo>
                    <a:cubicBezTo>
                      <a:pt x="142" y="0"/>
                      <a:pt x="131" y="0"/>
                      <a:pt x="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3"/>
              <p:cNvSpPr/>
              <p:nvPr/>
            </p:nvSpPr>
            <p:spPr>
              <a:xfrm>
                <a:off x="8812112" y="2306436"/>
                <a:ext cx="15152" cy="25812"/>
              </a:xfrm>
              <a:custGeom>
                <a:avLst/>
                <a:gdLst/>
                <a:ahLst/>
                <a:cxnLst/>
                <a:rect l="l" t="t" r="r" b="b"/>
                <a:pathLst>
                  <a:path w="479" h="816" extrusionOk="0">
                    <a:moveTo>
                      <a:pt x="314" y="0"/>
                    </a:moveTo>
                    <a:cubicBezTo>
                      <a:pt x="156" y="0"/>
                      <a:pt x="1" y="414"/>
                      <a:pt x="22" y="703"/>
                    </a:cubicBezTo>
                    <a:cubicBezTo>
                      <a:pt x="28" y="777"/>
                      <a:pt x="85" y="815"/>
                      <a:pt x="143" y="815"/>
                    </a:cubicBezTo>
                    <a:cubicBezTo>
                      <a:pt x="206" y="815"/>
                      <a:pt x="268" y="772"/>
                      <a:pt x="267" y="683"/>
                    </a:cubicBezTo>
                    <a:cubicBezTo>
                      <a:pt x="265" y="567"/>
                      <a:pt x="285" y="451"/>
                      <a:pt x="317" y="345"/>
                    </a:cubicBezTo>
                    <a:cubicBezTo>
                      <a:pt x="380" y="177"/>
                      <a:pt x="479" y="110"/>
                      <a:pt x="384" y="30"/>
                    </a:cubicBezTo>
                    <a:cubicBezTo>
                      <a:pt x="361" y="9"/>
                      <a:pt x="338" y="0"/>
                      <a:pt x="31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3"/>
              <p:cNvSpPr/>
              <p:nvPr/>
            </p:nvSpPr>
            <p:spPr>
              <a:xfrm>
                <a:off x="8669101" y="2312320"/>
                <a:ext cx="35681" cy="35776"/>
              </a:xfrm>
              <a:custGeom>
                <a:avLst/>
                <a:gdLst/>
                <a:ahLst/>
                <a:cxnLst/>
                <a:rect l="l" t="t" r="r" b="b"/>
                <a:pathLst>
                  <a:path w="1128" h="1131" extrusionOk="0">
                    <a:moveTo>
                      <a:pt x="962" y="0"/>
                    </a:moveTo>
                    <a:cubicBezTo>
                      <a:pt x="837" y="0"/>
                      <a:pt x="383" y="251"/>
                      <a:pt x="154" y="630"/>
                    </a:cubicBezTo>
                    <a:cubicBezTo>
                      <a:pt x="96" y="726"/>
                      <a:pt x="61" y="836"/>
                      <a:pt x="31" y="945"/>
                    </a:cubicBezTo>
                    <a:cubicBezTo>
                      <a:pt x="0" y="1054"/>
                      <a:pt x="100" y="1130"/>
                      <a:pt x="194" y="1130"/>
                    </a:cubicBezTo>
                    <a:cubicBezTo>
                      <a:pt x="248" y="1130"/>
                      <a:pt x="301" y="1104"/>
                      <a:pt x="325" y="1044"/>
                    </a:cubicBezTo>
                    <a:cubicBezTo>
                      <a:pt x="412" y="823"/>
                      <a:pt x="552" y="583"/>
                      <a:pt x="739" y="411"/>
                    </a:cubicBezTo>
                    <a:cubicBezTo>
                      <a:pt x="817" y="349"/>
                      <a:pt x="900" y="292"/>
                      <a:pt x="996" y="252"/>
                    </a:cubicBezTo>
                    <a:cubicBezTo>
                      <a:pt x="1128" y="195"/>
                      <a:pt x="1099" y="27"/>
                      <a:pt x="975" y="1"/>
                    </a:cubicBezTo>
                    <a:cubicBezTo>
                      <a:pt x="971" y="1"/>
                      <a:pt x="967" y="0"/>
                      <a:pt x="9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3"/>
              <p:cNvSpPr/>
              <p:nvPr/>
            </p:nvSpPr>
            <p:spPr>
              <a:xfrm>
                <a:off x="8621652" y="2292201"/>
                <a:ext cx="22681" cy="23503"/>
              </a:xfrm>
              <a:custGeom>
                <a:avLst/>
                <a:gdLst/>
                <a:ahLst/>
                <a:cxnLst/>
                <a:rect l="l" t="t" r="r" b="b"/>
                <a:pathLst>
                  <a:path w="717" h="743" extrusionOk="0">
                    <a:moveTo>
                      <a:pt x="560" y="1"/>
                    </a:moveTo>
                    <a:cubicBezTo>
                      <a:pt x="533" y="1"/>
                      <a:pt x="503" y="12"/>
                      <a:pt x="474" y="39"/>
                    </a:cubicBezTo>
                    <a:cubicBezTo>
                      <a:pt x="194" y="306"/>
                      <a:pt x="141" y="388"/>
                      <a:pt x="59" y="536"/>
                    </a:cubicBezTo>
                    <a:cubicBezTo>
                      <a:pt x="0" y="642"/>
                      <a:pt x="92" y="743"/>
                      <a:pt x="190" y="743"/>
                    </a:cubicBezTo>
                    <a:cubicBezTo>
                      <a:pt x="236" y="743"/>
                      <a:pt x="284" y="720"/>
                      <a:pt x="317" y="663"/>
                    </a:cubicBezTo>
                    <a:cubicBezTo>
                      <a:pt x="460" y="414"/>
                      <a:pt x="509" y="319"/>
                      <a:pt x="645" y="186"/>
                    </a:cubicBezTo>
                    <a:cubicBezTo>
                      <a:pt x="717" y="114"/>
                      <a:pt x="649" y="1"/>
                      <a:pt x="56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3"/>
              <p:cNvSpPr/>
              <p:nvPr/>
            </p:nvSpPr>
            <p:spPr>
              <a:xfrm>
                <a:off x="8638449" y="2388934"/>
                <a:ext cx="13317" cy="19675"/>
              </a:xfrm>
              <a:custGeom>
                <a:avLst/>
                <a:gdLst/>
                <a:ahLst/>
                <a:cxnLst/>
                <a:rect l="l" t="t" r="r" b="b"/>
                <a:pathLst>
                  <a:path w="421" h="622" extrusionOk="0">
                    <a:moveTo>
                      <a:pt x="259" y="1"/>
                    </a:moveTo>
                    <a:cubicBezTo>
                      <a:pt x="217" y="1"/>
                      <a:pt x="176" y="23"/>
                      <a:pt x="157" y="62"/>
                    </a:cubicBezTo>
                    <a:cubicBezTo>
                      <a:pt x="44" y="304"/>
                      <a:pt x="28" y="377"/>
                      <a:pt x="12" y="483"/>
                    </a:cubicBezTo>
                    <a:cubicBezTo>
                      <a:pt x="0" y="564"/>
                      <a:pt x="61" y="622"/>
                      <a:pt x="127" y="622"/>
                    </a:cubicBezTo>
                    <a:cubicBezTo>
                      <a:pt x="149" y="622"/>
                      <a:pt x="172" y="615"/>
                      <a:pt x="193" y="601"/>
                    </a:cubicBezTo>
                    <a:cubicBezTo>
                      <a:pt x="220" y="583"/>
                      <a:pt x="234" y="558"/>
                      <a:pt x="241" y="525"/>
                    </a:cubicBezTo>
                    <a:cubicBezTo>
                      <a:pt x="264" y="443"/>
                      <a:pt x="286" y="359"/>
                      <a:pt x="311" y="277"/>
                    </a:cubicBezTo>
                    <a:cubicBezTo>
                      <a:pt x="350" y="164"/>
                      <a:pt x="420" y="68"/>
                      <a:pt x="307" y="12"/>
                    </a:cubicBezTo>
                    <a:cubicBezTo>
                      <a:pt x="292" y="4"/>
                      <a:pt x="275" y="1"/>
                      <a:pt x="2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3"/>
              <p:cNvSpPr/>
              <p:nvPr/>
            </p:nvSpPr>
            <p:spPr>
              <a:xfrm>
                <a:off x="8634369" y="2428000"/>
                <a:ext cx="18537" cy="45835"/>
              </a:xfrm>
              <a:custGeom>
                <a:avLst/>
                <a:gdLst/>
                <a:ahLst/>
                <a:cxnLst/>
                <a:rect l="l" t="t" r="r" b="b"/>
                <a:pathLst>
                  <a:path w="586" h="1449" extrusionOk="0">
                    <a:moveTo>
                      <a:pt x="265" y="0"/>
                    </a:moveTo>
                    <a:cubicBezTo>
                      <a:pt x="210" y="0"/>
                      <a:pt x="154" y="33"/>
                      <a:pt x="128" y="114"/>
                    </a:cubicBezTo>
                    <a:cubicBezTo>
                      <a:pt x="1" y="494"/>
                      <a:pt x="68" y="959"/>
                      <a:pt x="229" y="1327"/>
                    </a:cubicBezTo>
                    <a:cubicBezTo>
                      <a:pt x="263" y="1409"/>
                      <a:pt x="331" y="1448"/>
                      <a:pt x="398" y="1448"/>
                    </a:cubicBezTo>
                    <a:cubicBezTo>
                      <a:pt x="448" y="1448"/>
                      <a:pt x="498" y="1427"/>
                      <a:pt x="534" y="1386"/>
                    </a:cubicBezTo>
                    <a:cubicBezTo>
                      <a:pt x="562" y="1353"/>
                      <a:pt x="585" y="1299"/>
                      <a:pt x="578" y="1254"/>
                    </a:cubicBezTo>
                    <a:cubicBezTo>
                      <a:pt x="483" y="757"/>
                      <a:pt x="277" y="538"/>
                      <a:pt x="400" y="166"/>
                    </a:cubicBezTo>
                    <a:cubicBezTo>
                      <a:pt x="430" y="75"/>
                      <a:pt x="349" y="0"/>
                      <a:pt x="26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3"/>
              <p:cNvSpPr/>
              <p:nvPr/>
            </p:nvSpPr>
            <p:spPr>
              <a:xfrm>
                <a:off x="8657840" y="2430340"/>
                <a:ext cx="6137" cy="13159"/>
              </a:xfrm>
              <a:custGeom>
                <a:avLst/>
                <a:gdLst/>
                <a:ahLst/>
                <a:cxnLst/>
                <a:rect l="l" t="t" r="r" b="b"/>
                <a:pathLst>
                  <a:path w="194" h="416" extrusionOk="0">
                    <a:moveTo>
                      <a:pt x="75" y="1"/>
                    </a:moveTo>
                    <a:cubicBezTo>
                      <a:pt x="36" y="1"/>
                      <a:pt x="3" y="37"/>
                      <a:pt x="8" y="73"/>
                    </a:cubicBezTo>
                    <a:cubicBezTo>
                      <a:pt x="30" y="266"/>
                      <a:pt x="1" y="416"/>
                      <a:pt x="107" y="416"/>
                    </a:cubicBezTo>
                    <a:cubicBezTo>
                      <a:pt x="110" y="416"/>
                      <a:pt x="112" y="416"/>
                      <a:pt x="115" y="416"/>
                    </a:cubicBezTo>
                    <a:cubicBezTo>
                      <a:pt x="155" y="413"/>
                      <a:pt x="194" y="373"/>
                      <a:pt x="187" y="331"/>
                    </a:cubicBezTo>
                    <a:cubicBezTo>
                      <a:pt x="175" y="241"/>
                      <a:pt x="154" y="152"/>
                      <a:pt x="142" y="63"/>
                    </a:cubicBezTo>
                    <a:cubicBezTo>
                      <a:pt x="137" y="33"/>
                      <a:pt x="117" y="7"/>
                      <a:pt x="86" y="2"/>
                    </a:cubicBezTo>
                    <a:cubicBezTo>
                      <a:pt x="83" y="1"/>
                      <a:pt x="79" y="1"/>
                      <a:pt x="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3"/>
              <p:cNvSpPr/>
              <p:nvPr/>
            </p:nvSpPr>
            <p:spPr>
              <a:xfrm>
                <a:off x="8743722" y="2443816"/>
                <a:ext cx="17461" cy="28216"/>
              </a:xfrm>
              <a:custGeom>
                <a:avLst/>
                <a:gdLst/>
                <a:ahLst/>
                <a:cxnLst/>
                <a:rect l="l" t="t" r="r" b="b"/>
                <a:pathLst>
                  <a:path w="552" h="892" extrusionOk="0">
                    <a:moveTo>
                      <a:pt x="409" y="0"/>
                    </a:moveTo>
                    <a:cubicBezTo>
                      <a:pt x="370" y="0"/>
                      <a:pt x="333" y="20"/>
                      <a:pt x="305" y="65"/>
                    </a:cubicBezTo>
                    <a:cubicBezTo>
                      <a:pt x="242" y="163"/>
                      <a:pt x="145" y="299"/>
                      <a:pt x="102" y="369"/>
                    </a:cubicBezTo>
                    <a:cubicBezTo>
                      <a:pt x="45" y="466"/>
                      <a:pt x="13" y="581"/>
                      <a:pt x="5" y="693"/>
                    </a:cubicBezTo>
                    <a:cubicBezTo>
                      <a:pt x="0" y="740"/>
                      <a:pt x="2" y="778"/>
                      <a:pt x="29" y="819"/>
                    </a:cubicBezTo>
                    <a:cubicBezTo>
                      <a:pt x="55" y="854"/>
                      <a:pt x="92" y="879"/>
                      <a:pt x="135" y="889"/>
                    </a:cubicBezTo>
                    <a:cubicBezTo>
                      <a:pt x="146" y="891"/>
                      <a:pt x="156" y="892"/>
                      <a:pt x="166" y="892"/>
                    </a:cubicBezTo>
                    <a:cubicBezTo>
                      <a:pt x="245" y="892"/>
                      <a:pt x="312" y="835"/>
                      <a:pt x="330" y="756"/>
                    </a:cubicBezTo>
                    <a:cubicBezTo>
                      <a:pt x="346" y="681"/>
                      <a:pt x="364" y="605"/>
                      <a:pt x="380" y="532"/>
                    </a:cubicBezTo>
                    <a:cubicBezTo>
                      <a:pt x="394" y="469"/>
                      <a:pt x="409" y="405"/>
                      <a:pt x="429" y="345"/>
                    </a:cubicBezTo>
                    <a:cubicBezTo>
                      <a:pt x="451" y="283"/>
                      <a:pt x="479" y="226"/>
                      <a:pt x="514" y="169"/>
                    </a:cubicBezTo>
                    <a:cubicBezTo>
                      <a:pt x="552" y="111"/>
                      <a:pt x="510" y="18"/>
                      <a:pt x="431" y="2"/>
                    </a:cubicBezTo>
                    <a:cubicBezTo>
                      <a:pt x="424" y="1"/>
                      <a:pt x="416" y="0"/>
                      <a:pt x="4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3"/>
              <p:cNvSpPr/>
              <p:nvPr/>
            </p:nvSpPr>
            <p:spPr>
              <a:xfrm>
                <a:off x="8779499" y="2370618"/>
                <a:ext cx="19960" cy="15247"/>
              </a:xfrm>
              <a:custGeom>
                <a:avLst/>
                <a:gdLst/>
                <a:ahLst/>
                <a:cxnLst/>
                <a:rect l="l" t="t" r="r" b="b"/>
                <a:pathLst>
                  <a:path w="631" h="482" extrusionOk="0">
                    <a:moveTo>
                      <a:pt x="480" y="1"/>
                    </a:moveTo>
                    <a:cubicBezTo>
                      <a:pt x="454" y="1"/>
                      <a:pt x="428" y="8"/>
                      <a:pt x="406" y="24"/>
                    </a:cubicBezTo>
                    <a:cubicBezTo>
                      <a:pt x="230" y="140"/>
                      <a:pt x="1" y="307"/>
                      <a:pt x="158" y="446"/>
                    </a:cubicBezTo>
                    <a:cubicBezTo>
                      <a:pt x="185" y="470"/>
                      <a:pt x="220" y="482"/>
                      <a:pt x="255" y="482"/>
                    </a:cubicBezTo>
                    <a:cubicBezTo>
                      <a:pt x="297" y="482"/>
                      <a:pt x="338" y="465"/>
                      <a:pt x="366" y="432"/>
                    </a:cubicBezTo>
                    <a:cubicBezTo>
                      <a:pt x="409" y="382"/>
                      <a:pt x="450" y="329"/>
                      <a:pt x="499" y="283"/>
                    </a:cubicBezTo>
                    <a:cubicBezTo>
                      <a:pt x="516" y="269"/>
                      <a:pt x="536" y="255"/>
                      <a:pt x="553" y="240"/>
                    </a:cubicBezTo>
                    <a:cubicBezTo>
                      <a:pt x="613" y="199"/>
                      <a:pt x="631" y="118"/>
                      <a:pt x="589" y="57"/>
                    </a:cubicBezTo>
                    <a:cubicBezTo>
                      <a:pt x="564" y="21"/>
                      <a:pt x="522" y="1"/>
                      <a:pt x="48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3"/>
              <p:cNvSpPr/>
              <p:nvPr/>
            </p:nvSpPr>
            <p:spPr>
              <a:xfrm>
                <a:off x="8568162" y="2373560"/>
                <a:ext cx="16164" cy="35618"/>
              </a:xfrm>
              <a:custGeom>
                <a:avLst/>
                <a:gdLst/>
                <a:ahLst/>
                <a:cxnLst/>
                <a:rect l="l" t="t" r="r" b="b"/>
                <a:pathLst>
                  <a:path w="511" h="1126" extrusionOk="0">
                    <a:moveTo>
                      <a:pt x="382" y="0"/>
                    </a:moveTo>
                    <a:cubicBezTo>
                      <a:pt x="342" y="0"/>
                      <a:pt x="301" y="24"/>
                      <a:pt x="283" y="61"/>
                    </a:cubicBezTo>
                    <a:cubicBezTo>
                      <a:pt x="210" y="207"/>
                      <a:pt x="139" y="358"/>
                      <a:pt x="88" y="515"/>
                    </a:cubicBezTo>
                    <a:cubicBezTo>
                      <a:pt x="18" y="733"/>
                      <a:pt x="9" y="829"/>
                      <a:pt x="0" y="1005"/>
                    </a:cubicBezTo>
                    <a:cubicBezTo>
                      <a:pt x="6" y="1064"/>
                      <a:pt x="49" y="1112"/>
                      <a:pt x="106" y="1124"/>
                    </a:cubicBezTo>
                    <a:cubicBezTo>
                      <a:pt x="113" y="1125"/>
                      <a:pt x="120" y="1125"/>
                      <a:pt x="127" y="1125"/>
                    </a:cubicBezTo>
                    <a:cubicBezTo>
                      <a:pt x="189" y="1125"/>
                      <a:pt x="252" y="1081"/>
                      <a:pt x="261" y="1019"/>
                    </a:cubicBezTo>
                    <a:cubicBezTo>
                      <a:pt x="278" y="899"/>
                      <a:pt x="300" y="779"/>
                      <a:pt x="323" y="661"/>
                    </a:cubicBezTo>
                    <a:cubicBezTo>
                      <a:pt x="374" y="398"/>
                      <a:pt x="424" y="275"/>
                      <a:pt x="480" y="157"/>
                    </a:cubicBezTo>
                    <a:cubicBezTo>
                      <a:pt x="510" y="93"/>
                      <a:pt x="473" y="14"/>
                      <a:pt x="403" y="3"/>
                    </a:cubicBezTo>
                    <a:cubicBezTo>
                      <a:pt x="396" y="1"/>
                      <a:pt x="389" y="0"/>
                      <a:pt x="3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3"/>
              <p:cNvSpPr/>
              <p:nvPr/>
            </p:nvSpPr>
            <p:spPr>
              <a:xfrm>
                <a:off x="8569933" y="2423919"/>
                <a:ext cx="6358" cy="13317"/>
              </a:xfrm>
              <a:custGeom>
                <a:avLst/>
                <a:gdLst/>
                <a:ahLst/>
                <a:cxnLst/>
                <a:rect l="l" t="t" r="r" b="b"/>
                <a:pathLst>
                  <a:path w="201" h="421" extrusionOk="0">
                    <a:moveTo>
                      <a:pt x="64" y="0"/>
                    </a:moveTo>
                    <a:cubicBezTo>
                      <a:pt x="49" y="0"/>
                      <a:pt x="33" y="6"/>
                      <a:pt x="23" y="19"/>
                    </a:cubicBezTo>
                    <a:cubicBezTo>
                      <a:pt x="0" y="46"/>
                      <a:pt x="9" y="183"/>
                      <a:pt x="10" y="222"/>
                    </a:cubicBezTo>
                    <a:cubicBezTo>
                      <a:pt x="14" y="315"/>
                      <a:pt x="30" y="421"/>
                      <a:pt x="103" y="421"/>
                    </a:cubicBezTo>
                    <a:cubicBezTo>
                      <a:pt x="112" y="421"/>
                      <a:pt x="122" y="419"/>
                      <a:pt x="133" y="415"/>
                    </a:cubicBezTo>
                    <a:cubicBezTo>
                      <a:pt x="174" y="401"/>
                      <a:pt x="201" y="352"/>
                      <a:pt x="184" y="312"/>
                    </a:cubicBezTo>
                    <a:cubicBezTo>
                      <a:pt x="158" y="248"/>
                      <a:pt x="126" y="180"/>
                      <a:pt x="125" y="116"/>
                    </a:cubicBezTo>
                    <a:cubicBezTo>
                      <a:pt x="119" y="57"/>
                      <a:pt x="136" y="11"/>
                      <a:pt x="76" y="1"/>
                    </a:cubicBezTo>
                    <a:cubicBezTo>
                      <a:pt x="72" y="0"/>
                      <a:pt x="68" y="0"/>
                      <a:pt x="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3"/>
              <p:cNvSpPr/>
              <p:nvPr/>
            </p:nvSpPr>
            <p:spPr>
              <a:xfrm>
                <a:off x="8570692" y="2482281"/>
                <a:ext cx="13792" cy="35650"/>
              </a:xfrm>
              <a:custGeom>
                <a:avLst/>
                <a:gdLst/>
                <a:ahLst/>
                <a:cxnLst/>
                <a:rect l="l" t="t" r="r" b="b"/>
                <a:pathLst>
                  <a:path w="436" h="1127" extrusionOk="0">
                    <a:moveTo>
                      <a:pt x="336" y="0"/>
                    </a:moveTo>
                    <a:cubicBezTo>
                      <a:pt x="310" y="0"/>
                      <a:pt x="284" y="13"/>
                      <a:pt x="271" y="42"/>
                    </a:cubicBezTo>
                    <a:cubicBezTo>
                      <a:pt x="115" y="404"/>
                      <a:pt x="1" y="684"/>
                      <a:pt x="108" y="1034"/>
                    </a:cubicBezTo>
                    <a:cubicBezTo>
                      <a:pt x="127" y="1097"/>
                      <a:pt x="179" y="1126"/>
                      <a:pt x="232" y="1126"/>
                    </a:cubicBezTo>
                    <a:cubicBezTo>
                      <a:pt x="312" y="1126"/>
                      <a:pt x="395" y="1059"/>
                      <a:pt x="364" y="943"/>
                    </a:cubicBezTo>
                    <a:cubicBezTo>
                      <a:pt x="294" y="685"/>
                      <a:pt x="301" y="376"/>
                      <a:pt x="407" y="111"/>
                    </a:cubicBezTo>
                    <a:cubicBezTo>
                      <a:pt x="435" y="45"/>
                      <a:pt x="385" y="0"/>
                      <a:pt x="33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3"/>
              <p:cNvSpPr/>
              <p:nvPr/>
            </p:nvSpPr>
            <p:spPr>
              <a:xfrm>
                <a:off x="8579581" y="2532703"/>
                <a:ext cx="13412" cy="17082"/>
              </a:xfrm>
              <a:custGeom>
                <a:avLst/>
                <a:gdLst/>
                <a:ahLst/>
                <a:cxnLst/>
                <a:rect l="l" t="t" r="r" b="b"/>
                <a:pathLst>
                  <a:path w="424" h="540" extrusionOk="0">
                    <a:moveTo>
                      <a:pt x="120" y="0"/>
                    </a:moveTo>
                    <a:cubicBezTo>
                      <a:pt x="108" y="0"/>
                      <a:pt x="96" y="2"/>
                      <a:pt x="85" y="6"/>
                    </a:cubicBezTo>
                    <a:cubicBezTo>
                      <a:pt x="32" y="26"/>
                      <a:pt x="0" y="76"/>
                      <a:pt x="17" y="151"/>
                    </a:cubicBezTo>
                    <a:cubicBezTo>
                      <a:pt x="43" y="264"/>
                      <a:pt x="133" y="516"/>
                      <a:pt x="247" y="537"/>
                    </a:cubicBezTo>
                    <a:cubicBezTo>
                      <a:pt x="254" y="539"/>
                      <a:pt x="262" y="539"/>
                      <a:pt x="269" y="539"/>
                    </a:cubicBezTo>
                    <a:cubicBezTo>
                      <a:pt x="362" y="539"/>
                      <a:pt x="424" y="429"/>
                      <a:pt x="368" y="353"/>
                    </a:cubicBezTo>
                    <a:cubicBezTo>
                      <a:pt x="292" y="251"/>
                      <a:pt x="257" y="194"/>
                      <a:pt x="228" y="76"/>
                    </a:cubicBezTo>
                    <a:cubicBezTo>
                      <a:pt x="217" y="28"/>
                      <a:pt x="167" y="0"/>
                      <a:pt x="1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3"/>
              <p:cNvSpPr/>
              <p:nvPr/>
            </p:nvSpPr>
            <p:spPr>
              <a:xfrm>
                <a:off x="8655214" y="2519892"/>
                <a:ext cx="20118" cy="40806"/>
              </a:xfrm>
              <a:custGeom>
                <a:avLst/>
                <a:gdLst/>
                <a:ahLst/>
                <a:cxnLst/>
                <a:rect l="l" t="t" r="r" b="b"/>
                <a:pathLst>
                  <a:path w="636" h="1290" extrusionOk="0">
                    <a:moveTo>
                      <a:pt x="146" y="1"/>
                    </a:moveTo>
                    <a:cubicBezTo>
                      <a:pt x="28" y="1"/>
                      <a:pt x="17" y="240"/>
                      <a:pt x="13" y="371"/>
                    </a:cubicBezTo>
                    <a:cubicBezTo>
                      <a:pt x="1" y="783"/>
                      <a:pt x="321" y="1264"/>
                      <a:pt x="437" y="1287"/>
                    </a:cubicBezTo>
                    <a:cubicBezTo>
                      <a:pt x="446" y="1289"/>
                      <a:pt x="455" y="1290"/>
                      <a:pt x="463" y="1290"/>
                    </a:cubicBezTo>
                    <a:cubicBezTo>
                      <a:pt x="565" y="1290"/>
                      <a:pt x="635" y="1178"/>
                      <a:pt x="573" y="1083"/>
                    </a:cubicBezTo>
                    <a:cubicBezTo>
                      <a:pt x="515" y="985"/>
                      <a:pt x="337" y="705"/>
                      <a:pt x="294" y="622"/>
                    </a:cubicBezTo>
                    <a:cubicBezTo>
                      <a:pt x="235" y="497"/>
                      <a:pt x="211" y="392"/>
                      <a:pt x="214" y="262"/>
                    </a:cubicBezTo>
                    <a:cubicBezTo>
                      <a:pt x="225" y="140"/>
                      <a:pt x="285" y="26"/>
                      <a:pt x="165" y="3"/>
                    </a:cubicBezTo>
                    <a:cubicBezTo>
                      <a:pt x="158" y="2"/>
                      <a:pt x="152" y="1"/>
                      <a:pt x="1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3"/>
              <p:cNvSpPr/>
              <p:nvPr/>
            </p:nvSpPr>
            <p:spPr>
              <a:xfrm>
                <a:off x="8680299" y="2569397"/>
                <a:ext cx="7181" cy="6010"/>
              </a:xfrm>
              <a:custGeom>
                <a:avLst/>
                <a:gdLst/>
                <a:ahLst/>
                <a:cxnLst/>
                <a:rect l="l" t="t" r="r" b="b"/>
                <a:pathLst>
                  <a:path w="227" h="190" extrusionOk="0">
                    <a:moveTo>
                      <a:pt x="73" y="1"/>
                    </a:moveTo>
                    <a:cubicBezTo>
                      <a:pt x="24" y="1"/>
                      <a:pt x="0" y="64"/>
                      <a:pt x="37" y="95"/>
                    </a:cubicBezTo>
                    <a:cubicBezTo>
                      <a:pt x="79" y="133"/>
                      <a:pt x="129" y="189"/>
                      <a:pt x="171" y="189"/>
                    </a:cubicBezTo>
                    <a:cubicBezTo>
                      <a:pt x="184" y="189"/>
                      <a:pt x="196" y="184"/>
                      <a:pt x="207" y="172"/>
                    </a:cubicBezTo>
                    <a:cubicBezTo>
                      <a:pt x="227" y="150"/>
                      <a:pt x="224" y="115"/>
                      <a:pt x="203" y="97"/>
                    </a:cubicBezTo>
                    <a:cubicBezTo>
                      <a:pt x="187" y="82"/>
                      <a:pt x="105" y="7"/>
                      <a:pt x="84" y="2"/>
                    </a:cubicBezTo>
                    <a:cubicBezTo>
                      <a:pt x="80" y="1"/>
                      <a:pt x="77" y="1"/>
                      <a:pt x="7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3"/>
              <p:cNvSpPr/>
              <p:nvPr/>
            </p:nvSpPr>
            <p:spPr>
              <a:xfrm>
                <a:off x="8645219" y="2595652"/>
                <a:ext cx="32" cy="95"/>
              </a:xfrm>
              <a:custGeom>
                <a:avLst/>
                <a:gdLst/>
                <a:ahLst/>
                <a:cxnLst/>
                <a:rect l="l" t="t" r="r" b="b"/>
                <a:pathLst>
                  <a:path w="1" h="3" extrusionOk="0">
                    <a:moveTo>
                      <a:pt x="0" y="1"/>
                    </a:moveTo>
                    <a:lnTo>
                      <a:pt x="0" y="1"/>
                    </a:lnTo>
                    <a:cubicBezTo>
                      <a:pt x="0" y="2"/>
                      <a:pt x="0" y="2"/>
                      <a:pt x="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3"/>
              <p:cNvSpPr/>
              <p:nvPr/>
            </p:nvSpPr>
            <p:spPr>
              <a:xfrm>
                <a:off x="8635476" y="2591065"/>
                <a:ext cx="25622" cy="48493"/>
              </a:xfrm>
              <a:custGeom>
                <a:avLst/>
                <a:gdLst/>
                <a:ahLst/>
                <a:cxnLst/>
                <a:rect l="l" t="t" r="r" b="b"/>
                <a:pathLst>
                  <a:path w="810" h="1533" extrusionOk="0">
                    <a:moveTo>
                      <a:pt x="224" y="0"/>
                    </a:moveTo>
                    <a:cubicBezTo>
                      <a:pt x="189" y="0"/>
                      <a:pt x="154" y="18"/>
                      <a:pt x="142" y="53"/>
                    </a:cubicBezTo>
                    <a:cubicBezTo>
                      <a:pt x="37" y="342"/>
                      <a:pt x="0" y="634"/>
                      <a:pt x="128" y="932"/>
                    </a:cubicBezTo>
                    <a:cubicBezTo>
                      <a:pt x="188" y="1071"/>
                      <a:pt x="268" y="1160"/>
                      <a:pt x="284" y="1177"/>
                    </a:cubicBezTo>
                    <a:lnTo>
                      <a:pt x="284" y="1177"/>
                    </a:lnTo>
                    <a:cubicBezTo>
                      <a:pt x="367" y="1291"/>
                      <a:pt x="459" y="1399"/>
                      <a:pt x="557" y="1500"/>
                    </a:cubicBezTo>
                    <a:cubicBezTo>
                      <a:pt x="580" y="1523"/>
                      <a:pt x="606" y="1533"/>
                      <a:pt x="633" y="1533"/>
                    </a:cubicBezTo>
                    <a:cubicBezTo>
                      <a:pt x="722" y="1533"/>
                      <a:pt x="809" y="1422"/>
                      <a:pt x="742" y="1337"/>
                    </a:cubicBezTo>
                    <a:cubicBezTo>
                      <a:pt x="515" y="1056"/>
                      <a:pt x="516" y="1034"/>
                      <a:pt x="459" y="919"/>
                    </a:cubicBezTo>
                    <a:lnTo>
                      <a:pt x="459" y="919"/>
                    </a:lnTo>
                    <a:cubicBezTo>
                      <a:pt x="459" y="920"/>
                      <a:pt x="460" y="920"/>
                      <a:pt x="460" y="920"/>
                    </a:cubicBezTo>
                    <a:cubicBezTo>
                      <a:pt x="460" y="920"/>
                      <a:pt x="459" y="919"/>
                      <a:pt x="459" y="919"/>
                    </a:cubicBezTo>
                    <a:lnTo>
                      <a:pt x="459" y="919"/>
                    </a:lnTo>
                    <a:cubicBezTo>
                      <a:pt x="459" y="919"/>
                      <a:pt x="459" y="919"/>
                      <a:pt x="459" y="919"/>
                    </a:cubicBezTo>
                    <a:lnTo>
                      <a:pt x="459" y="919"/>
                    </a:lnTo>
                    <a:cubicBezTo>
                      <a:pt x="459" y="919"/>
                      <a:pt x="459" y="919"/>
                      <a:pt x="459" y="919"/>
                    </a:cubicBezTo>
                    <a:lnTo>
                      <a:pt x="459" y="919"/>
                    </a:lnTo>
                    <a:cubicBezTo>
                      <a:pt x="459" y="919"/>
                      <a:pt x="459" y="919"/>
                      <a:pt x="459" y="919"/>
                    </a:cubicBezTo>
                    <a:lnTo>
                      <a:pt x="459" y="919"/>
                    </a:lnTo>
                    <a:cubicBezTo>
                      <a:pt x="459" y="918"/>
                      <a:pt x="459" y="918"/>
                      <a:pt x="458" y="917"/>
                    </a:cubicBezTo>
                    <a:lnTo>
                      <a:pt x="458" y="917"/>
                    </a:lnTo>
                    <a:cubicBezTo>
                      <a:pt x="458" y="917"/>
                      <a:pt x="458" y="917"/>
                      <a:pt x="458" y="917"/>
                    </a:cubicBezTo>
                    <a:lnTo>
                      <a:pt x="458" y="917"/>
                    </a:lnTo>
                    <a:cubicBezTo>
                      <a:pt x="392" y="787"/>
                      <a:pt x="324" y="653"/>
                      <a:pt x="288" y="506"/>
                    </a:cubicBezTo>
                    <a:cubicBezTo>
                      <a:pt x="267" y="388"/>
                      <a:pt x="269" y="262"/>
                      <a:pt x="308" y="146"/>
                    </a:cubicBezTo>
                    <a:cubicBezTo>
                      <a:pt x="317" y="116"/>
                      <a:pt x="328" y="96"/>
                      <a:pt x="315" y="63"/>
                    </a:cubicBezTo>
                    <a:cubicBezTo>
                      <a:pt x="301" y="20"/>
                      <a:pt x="262" y="0"/>
                      <a:pt x="22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3"/>
              <p:cNvSpPr/>
              <p:nvPr/>
            </p:nvSpPr>
            <p:spPr>
              <a:xfrm>
                <a:off x="8730531" y="2570346"/>
                <a:ext cx="17904" cy="38402"/>
              </a:xfrm>
              <a:custGeom>
                <a:avLst/>
                <a:gdLst/>
                <a:ahLst/>
                <a:cxnLst/>
                <a:rect l="l" t="t" r="r" b="b"/>
                <a:pathLst>
                  <a:path w="566" h="1214" extrusionOk="0">
                    <a:moveTo>
                      <a:pt x="391" y="0"/>
                    </a:moveTo>
                    <a:cubicBezTo>
                      <a:pt x="340" y="0"/>
                      <a:pt x="300" y="37"/>
                      <a:pt x="286" y="86"/>
                    </a:cubicBezTo>
                    <a:cubicBezTo>
                      <a:pt x="173" y="486"/>
                      <a:pt x="1" y="738"/>
                      <a:pt x="226" y="1140"/>
                    </a:cubicBezTo>
                    <a:cubicBezTo>
                      <a:pt x="255" y="1192"/>
                      <a:pt x="302" y="1214"/>
                      <a:pt x="349" y="1214"/>
                    </a:cubicBezTo>
                    <a:cubicBezTo>
                      <a:pt x="454" y="1214"/>
                      <a:pt x="565" y="1108"/>
                      <a:pt x="515" y="995"/>
                    </a:cubicBezTo>
                    <a:cubicBezTo>
                      <a:pt x="452" y="858"/>
                      <a:pt x="417" y="708"/>
                      <a:pt x="425" y="509"/>
                    </a:cubicBezTo>
                    <a:cubicBezTo>
                      <a:pt x="447" y="185"/>
                      <a:pt x="562" y="32"/>
                      <a:pt x="409" y="2"/>
                    </a:cubicBezTo>
                    <a:cubicBezTo>
                      <a:pt x="403" y="1"/>
                      <a:pt x="397" y="0"/>
                      <a:pt x="39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3"/>
              <p:cNvSpPr/>
              <p:nvPr/>
            </p:nvSpPr>
            <p:spPr>
              <a:xfrm>
                <a:off x="8746854" y="2651452"/>
                <a:ext cx="19581" cy="30968"/>
              </a:xfrm>
              <a:custGeom>
                <a:avLst/>
                <a:gdLst/>
                <a:ahLst/>
                <a:cxnLst/>
                <a:rect l="l" t="t" r="r" b="b"/>
                <a:pathLst>
                  <a:path w="619" h="979" extrusionOk="0">
                    <a:moveTo>
                      <a:pt x="66" y="1"/>
                    </a:moveTo>
                    <a:cubicBezTo>
                      <a:pt x="33" y="1"/>
                      <a:pt x="0" y="23"/>
                      <a:pt x="0" y="74"/>
                    </a:cubicBezTo>
                    <a:cubicBezTo>
                      <a:pt x="0" y="425"/>
                      <a:pt x="82" y="714"/>
                      <a:pt x="340" y="947"/>
                    </a:cubicBezTo>
                    <a:cubicBezTo>
                      <a:pt x="364" y="968"/>
                      <a:pt x="395" y="979"/>
                      <a:pt x="425" y="979"/>
                    </a:cubicBezTo>
                    <a:cubicBezTo>
                      <a:pt x="462" y="979"/>
                      <a:pt x="499" y="963"/>
                      <a:pt x="524" y="934"/>
                    </a:cubicBezTo>
                    <a:cubicBezTo>
                      <a:pt x="619" y="823"/>
                      <a:pt x="496" y="745"/>
                      <a:pt x="397" y="636"/>
                    </a:cubicBezTo>
                    <a:cubicBezTo>
                      <a:pt x="172" y="376"/>
                      <a:pt x="133" y="214"/>
                      <a:pt x="132" y="62"/>
                    </a:cubicBezTo>
                    <a:cubicBezTo>
                      <a:pt x="132" y="23"/>
                      <a:pt x="99" y="1"/>
                      <a:pt x="6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3"/>
              <p:cNvSpPr/>
              <p:nvPr/>
            </p:nvSpPr>
            <p:spPr>
              <a:xfrm>
                <a:off x="8832293" y="2534538"/>
                <a:ext cx="10660" cy="15184"/>
              </a:xfrm>
              <a:custGeom>
                <a:avLst/>
                <a:gdLst/>
                <a:ahLst/>
                <a:cxnLst/>
                <a:rect l="l" t="t" r="r" b="b"/>
                <a:pathLst>
                  <a:path w="337" h="480" extrusionOk="0">
                    <a:moveTo>
                      <a:pt x="181" y="1"/>
                    </a:moveTo>
                    <a:cubicBezTo>
                      <a:pt x="128" y="1"/>
                      <a:pt x="76" y="39"/>
                      <a:pt x="68" y="93"/>
                    </a:cubicBezTo>
                    <a:cubicBezTo>
                      <a:pt x="41" y="253"/>
                      <a:pt x="0" y="480"/>
                      <a:pt x="150" y="480"/>
                    </a:cubicBezTo>
                    <a:cubicBezTo>
                      <a:pt x="154" y="480"/>
                      <a:pt x="159" y="480"/>
                      <a:pt x="163" y="479"/>
                    </a:cubicBezTo>
                    <a:cubicBezTo>
                      <a:pt x="220" y="476"/>
                      <a:pt x="262" y="438"/>
                      <a:pt x="265" y="359"/>
                    </a:cubicBezTo>
                    <a:cubicBezTo>
                      <a:pt x="273" y="217"/>
                      <a:pt x="336" y="30"/>
                      <a:pt x="199" y="2"/>
                    </a:cubicBezTo>
                    <a:cubicBezTo>
                      <a:pt x="193" y="1"/>
                      <a:pt x="187" y="1"/>
                      <a:pt x="18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3"/>
              <p:cNvSpPr/>
              <p:nvPr/>
            </p:nvSpPr>
            <p:spPr>
              <a:xfrm>
                <a:off x="8873321" y="2414113"/>
                <a:ext cx="12368" cy="20688"/>
              </a:xfrm>
              <a:custGeom>
                <a:avLst/>
                <a:gdLst/>
                <a:ahLst/>
                <a:cxnLst/>
                <a:rect l="l" t="t" r="r" b="b"/>
                <a:pathLst>
                  <a:path w="391" h="654" extrusionOk="0">
                    <a:moveTo>
                      <a:pt x="255" y="1"/>
                    </a:moveTo>
                    <a:cubicBezTo>
                      <a:pt x="226" y="1"/>
                      <a:pt x="200" y="17"/>
                      <a:pt x="183" y="45"/>
                    </a:cubicBezTo>
                    <a:cubicBezTo>
                      <a:pt x="113" y="164"/>
                      <a:pt x="57" y="286"/>
                      <a:pt x="29" y="420"/>
                    </a:cubicBezTo>
                    <a:cubicBezTo>
                      <a:pt x="10" y="512"/>
                      <a:pt x="0" y="635"/>
                      <a:pt x="92" y="651"/>
                    </a:cubicBezTo>
                    <a:cubicBezTo>
                      <a:pt x="101" y="653"/>
                      <a:pt x="110" y="654"/>
                      <a:pt x="118" y="654"/>
                    </a:cubicBezTo>
                    <a:cubicBezTo>
                      <a:pt x="217" y="654"/>
                      <a:pt x="187" y="505"/>
                      <a:pt x="253" y="277"/>
                    </a:cubicBezTo>
                    <a:cubicBezTo>
                      <a:pt x="291" y="168"/>
                      <a:pt x="391" y="57"/>
                      <a:pt x="291" y="9"/>
                    </a:cubicBezTo>
                    <a:cubicBezTo>
                      <a:pt x="279" y="4"/>
                      <a:pt x="267" y="1"/>
                      <a:pt x="25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3"/>
              <p:cNvSpPr/>
              <p:nvPr/>
            </p:nvSpPr>
            <p:spPr>
              <a:xfrm>
                <a:off x="8868671" y="2444860"/>
                <a:ext cx="11514" cy="25274"/>
              </a:xfrm>
              <a:custGeom>
                <a:avLst/>
                <a:gdLst/>
                <a:ahLst/>
                <a:cxnLst/>
                <a:rect l="l" t="t" r="r" b="b"/>
                <a:pathLst>
                  <a:path w="364" h="799" extrusionOk="0">
                    <a:moveTo>
                      <a:pt x="190" y="0"/>
                    </a:moveTo>
                    <a:cubicBezTo>
                      <a:pt x="121" y="0"/>
                      <a:pt x="53" y="41"/>
                      <a:pt x="38" y="125"/>
                    </a:cubicBezTo>
                    <a:cubicBezTo>
                      <a:pt x="17" y="254"/>
                      <a:pt x="1" y="398"/>
                      <a:pt x="8" y="524"/>
                    </a:cubicBezTo>
                    <a:cubicBezTo>
                      <a:pt x="11" y="579"/>
                      <a:pt x="28" y="638"/>
                      <a:pt x="41" y="693"/>
                    </a:cubicBezTo>
                    <a:cubicBezTo>
                      <a:pt x="61" y="764"/>
                      <a:pt x="123" y="798"/>
                      <a:pt x="187" y="798"/>
                    </a:cubicBezTo>
                    <a:cubicBezTo>
                      <a:pt x="271" y="798"/>
                      <a:pt x="357" y="738"/>
                      <a:pt x="352" y="627"/>
                    </a:cubicBezTo>
                    <a:cubicBezTo>
                      <a:pt x="339" y="402"/>
                      <a:pt x="322" y="335"/>
                      <a:pt x="345" y="184"/>
                    </a:cubicBezTo>
                    <a:cubicBezTo>
                      <a:pt x="364" y="64"/>
                      <a:pt x="277" y="0"/>
                      <a:pt x="19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3"/>
              <p:cNvSpPr/>
              <p:nvPr/>
            </p:nvSpPr>
            <p:spPr>
              <a:xfrm>
                <a:off x="8873669" y="2481775"/>
                <a:ext cx="10375" cy="10186"/>
              </a:xfrm>
              <a:custGeom>
                <a:avLst/>
                <a:gdLst/>
                <a:ahLst/>
                <a:cxnLst/>
                <a:rect l="l" t="t" r="r" b="b"/>
                <a:pathLst>
                  <a:path w="328" h="322" extrusionOk="0">
                    <a:moveTo>
                      <a:pt x="123" y="0"/>
                    </a:moveTo>
                    <a:cubicBezTo>
                      <a:pt x="87" y="0"/>
                      <a:pt x="51" y="21"/>
                      <a:pt x="35" y="57"/>
                    </a:cubicBezTo>
                    <a:cubicBezTo>
                      <a:pt x="0" y="125"/>
                      <a:pt x="71" y="219"/>
                      <a:pt x="116" y="277"/>
                    </a:cubicBezTo>
                    <a:cubicBezTo>
                      <a:pt x="141" y="308"/>
                      <a:pt x="170" y="321"/>
                      <a:pt x="198" y="321"/>
                    </a:cubicBezTo>
                    <a:cubicBezTo>
                      <a:pt x="267" y="321"/>
                      <a:pt x="327" y="241"/>
                      <a:pt x="278" y="170"/>
                    </a:cubicBezTo>
                    <a:cubicBezTo>
                      <a:pt x="258" y="141"/>
                      <a:pt x="232" y="100"/>
                      <a:pt x="217" y="68"/>
                    </a:cubicBezTo>
                    <a:cubicBezTo>
                      <a:pt x="195" y="21"/>
                      <a:pt x="159" y="0"/>
                      <a:pt x="1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3"/>
              <p:cNvSpPr/>
              <p:nvPr/>
            </p:nvSpPr>
            <p:spPr>
              <a:xfrm>
                <a:off x="8870062" y="2262941"/>
                <a:ext cx="16860" cy="27520"/>
              </a:xfrm>
              <a:custGeom>
                <a:avLst/>
                <a:gdLst/>
                <a:ahLst/>
                <a:cxnLst/>
                <a:rect l="l" t="t" r="r" b="b"/>
                <a:pathLst>
                  <a:path w="533" h="870" extrusionOk="0">
                    <a:moveTo>
                      <a:pt x="149" y="1"/>
                    </a:moveTo>
                    <a:cubicBezTo>
                      <a:pt x="0" y="1"/>
                      <a:pt x="6" y="315"/>
                      <a:pt x="43" y="475"/>
                    </a:cubicBezTo>
                    <a:cubicBezTo>
                      <a:pt x="75" y="616"/>
                      <a:pt x="211" y="869"/>
                      <a:pt x="342" y="869"/>
                    </a:cubicBezTo>
                    <a:cubicBezTo>
                      <a:pt x="362" y="869"/>
                      <a:pt x="382" y="863"/>
                      <a:pt x="401" y="851"/>
                    </a:cubicBezTo>
                    <a:cubicBezTo>
                      <a:pt x="533" y="762"/>
                      <a:pt x="375" y="624"/>
                      <a:pt x="299" y="485"/>
                    </a:cubicBezTo>
                    <a:cubicBezTo>
                      <a:pt x="245" y="374"/>
                      <a:pt x="232" y="309"/>
                      <a:pt x="232" y="225"/>
                    </a:cubicBezTo>
                    <a:cubicBezTo>
                      <a:pt x="236" y="192"/>
                      <a:pt x="243" y="159"/>
                      <a:pt x="252" y="125"/>
                    </a:cubicBezTo>
                    <a:cubicBezTo>
                      <a:pt x="266" y="72"/>
                      <a:pt x="222" y="14"/>
                      <a:pt x="170" y="3"/>
                    </a:cubicBezTo>
                    <a:cubicBezTo>
                      <a:pt x="163" y="2"/>
                      <a:pt x="156" y="1"/>
                      <a:pt x="1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3"/>
              <p:cNvSpPr/>
              <p:nvPr/>
            </p:nvSpPr>
            <p:spPr>
              <a:xfrm>
                <a:off x="8894451" y="2300932"/>
                <a:ext cx="6864" cy="6326"/>
              </a:xfrm>
              <a:custGeom>
                <a:avLst/>
                <a:gdLst/>
                <a:ahLst/>
                <a:cxnLst/>
                <a:rect l="l" t="t" r="r" b="b"/>
                <a:pathLst>
                  <a:path w="217" h="200" extrusionOk="0">
                    <a:moveTo>
                      <a:pt x="46" y="1"/>
                    </a:moveTo>
                    <a:cubicBezTo>
                      <a:pt x="21" y="1"/>
                      <a:pt x="1" y="21"/>
                      <a:pt x="2" y="49"/>
                    </a:cubicBezTo>
                    <a:cubicBezTo>
                      <a:pt x="4" y="75"/>
                      <a:pt x="105" y="169"/>
                      <a:pt x="124" y="188"/>
                    </a:cubicBezTo>
                    <a:cubicBezTo>
                      <a:pt x="132" y="196"/>
                      <a:pt x="141" y="199"/>
                      <a:pt x="150" y="199"/>
                    </a:cubicBezTo>
                    <a:cubicBezTo>
                      <a:pt x="184" y="199"/>
                      <a:pt x="216" y="153"/>
                      <a:pt x="181" y="119"/>
                    </a:cubicBezTo>
                    <a:cubicBezTo>
                      <a:pt x="168" y="108"/>
                      <a:pt x="72" y="5"/>
                      <a:pt x="55" y="2"/>
                    </a:cubicBezTo>
                    <a:cubicBezTo>
                      <a:pt x="52" y="1"/>
                      <a:pt x="49" y="1"/>
                      <a:pt x="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3"/>
              <p:cNvSpPr/>
              <p:nvPr/>
            </p:nvSpPr>
            <p:spPr>
              <a:xfrm>
                <a:off x="8932220" y="2340283"/>
                <a:ext cx="10787" cy="40616"/>
              </a:xfrm>
              <a:custGeom>
                <a:avLst/>
                <a:gdLst/>
                <a:ahLst/>
                <a:cxnLst/>
                <a:rect l="l" t="t" r="r" b="b"/>
                <a:pathLst>
                  <a:path w="341" h="1284" extrusionOk="0">
                    <a:moveTo>
                      <a:pt x="211" y="0"/>
                    </a:moveTo>
                    <a:cubicBezTo>
                      <a:pt x="178" y="0"/>
                      <a:pt x="145" y="17"/>
                      <a:pt x="133" y="48"/>
                    </a:cubicBezTo>
                    <a:cubicBezTo>
                      <a:pt x="98" y="135"/>
                      <a:pt x="71" y="227"/>
                      <a:pt x="50" y="319"/>
                    </a:cubicBezTo>
                    <a:cubicBezTo>
                      <a:pt x="14" y="472"/>
                      <a:pt x="1" y="689"/>
                      <a:pt x="32" y="894"/>
                    </a:cubicBezTo>
                    <a:cubicBezTo>
                      <a:pt x="47" y="1002"/>
                      <a:pt x="77" y="1105"/>
                      <a:pt x="108" y="1208"/>
                    </a:cubicBezTo>
                    <a:cubicBezTo>
                      <a:pt x="122" y="1254"/>
                      <a:pt x="172" y="1284"/>
                      <a:pt x="219" y="1284"/>
                    </a:cubicBezTo>
                    <a:cubicBezTo>
                      <a:pt x="221" y="1284"/>
                      <a:pt x="224" y="1284"/>
                      <a:pt x="226" y="1284"/>
                    </a:cubicBezTo>
                    <a:cubicBezTo>
                      <a:pt x="293" y="1278"/>
                      <a:pt x="340" y="1212"/>
                      <a:pt x="329" y="1162"/>
                    </a:cubicBezTo>
                    <a:cubicBezTo>
                      <a:pt x="207" y="562"/>
                      <a:pt x="217" y="360"/>
                      <a:pt x="276" y="168"/>
                    </a:cubicBezTo>
                    <a:cubicBezTo>
                      <a:pt x="289" y="130"/>
                      <a:pt x="306" y="97"/>
                      <a:pt x="296" y="58"/>
                    </a:cubicBezTo>
                    <a:cubicBezTo>
                      <a:pt x="284" y="32"/>
                      <a:pt x="261" y="8"/>
                      <a:pt x="229" y="2"/>
                    </a:cubicBezTo>
                    <a:cubicBezTo>
                      <a:pt x="223" y="1"/>
                      <a:pt x="217" y="0"/>
                      <a:pt x="21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3"/>
              <p:cNvSpPr/>
              <p:nvPr/>
            </p:nvSpPr>
            <p:spPr>
              <a:xfrm>
                <a:off x="8939622" y="2389977"/>
                <a:ext cx="13570" cy="14677"/>
              </a:xfrm>
              <a:custGeom>
                <a:avLst/>
                <a:gdLst/>
                <a:ahLst/>
                <a:cxnLst/>
                <a:rect l="l" t="t" r="r" b="b"/>
                <a:pathLst>
                  <a:path w="429" h="464" extrusionOk="0">
                    <a:moveTo>
                      <a:pt x="150" y="1"/>
                    </a:moveTo>
                    <a:cubicBezTo>
                      <a:pt x="84" y="1"/>
                      <a:pt x="27" y="47"/>
                      <a:pt x="15" y="114"/>
                    </a:cubicBezTo>
                    <a:cubicBezTo>
                      <a:pt x="0" y="185"/>
                      <a:pt x="102" y="338"/>
                      <a:pt x="142" y="403"/>
                    </a:cubicBezTo>
                    <a:cubicBezTo>
                      <a:pt x="167" y="445"/>
                      <a:pt x="207" y="464"/>
                      <a:pt x="247" y="464"/>
                    </a:cubicBezTo>
                    <a:cubicBezTo>
                      <a:pt x="337" y="464"/>
                      <a:pt x="429" y="374"/>
                      <a:pt x="363" y="254"/>
                    </a:cubicBezTo>
                    <a:cubicBezTo>
                      <a:pt x="330" y="188"/>
                      <a:pt x="295" y="124"/>
                      <a:pt x="264" y="61"/>
                    </a:cubicBezTo>
                    <a:cubicBezTo>
                      <a:pt x="248" y="31"/>
                      <a:pt x="208" y="9"/>
                      <a:pt x="176" y="3"/>
                    </a:cubicBezTo>
                    <a:cubicBezTo>
                      <a:pt x="167" y="2"/>
                      <a:pt x="159"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3"/>
              <p:cNvSpPr/>
              <p:nvPr/>
            </p:nvSpPr>
            <p:spPr>
              <a:xfrm>
                <a:off x="8937851" y="2461372"/>
                <a:ext cx="28343" cy="39288"/>
              </a:xfrm>
              <a:custGeom>
                <a:avLst/>
                <a:gdLst/>
                <a:ahLst/>
                <a:cxnLst/>
                <a:rect l="l" t="t" r="r" b="b"/>
                <a:pathLst>
                  <a:path w="896" h="1242" extrusionOk="0">
                    <a:moveTo>
                      <a:pt x="739" y="0"/>
                    </a:moveTo>
                    <a:cubicBezTo>
                      <a:pt x="597" y="0"/>
                      <a:pt x="346" y="369"/>
                      <a:pt x="275" y="484"/>
                    </a:cubicBezTo>
                    <a:cubicBezTo>
                      <a:pt x="217" y="577"/>
                      <a:pt x="0" y="1035"/>
                      <a:pt x="36" y="1138"/>
                    </a:cubicBezTo>
                    <a:cubicBezTo>
                      <a:pt x="60" y="1208"/>
                      <a:pt x="122" y="1241"/>
                      <a:pt x="183" y="1241"/>
                    </a:cubicBezTo>
                    <a:cubicBezTo>
                      <a:pt x="240" y="1241"/>
                      <a:pt x="297" y="1211"/>
                      <a:pt x="321" y="1154"/>
                    </a:cubicBezTo>
                    <a:cubicBezTo>
                      <a:pt x="377" y="1022"/>
                      <a:pt x="434" y="892"/>
                      <a:pt x="499" y="765"/>
                    </a:cubicBezTo>
                    <a:cubicBezTo>
                      <a:pt x="642" y="470"/>
                      <a:pt x="679" y="378"/>
                      <a:pt x="825" y="225"/>
                    </a:cubicBezTo>
                    <a:cubicBezTo>
                      <a:pt x="895" y="155"/>
                      <a:pt x="858" y="22"/>
                      <a:pt x="752" y="2"/>
                    </a:cubicBezTo>
                    <a:cubicBezTo>
                      <a:pt x="748" y="1"/>
                      <a:pt x="743" y="0"/>
                      <a:pt x="73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3"/>
              <p:cNvSpPr/>
              <p:nvPr/>
            </p:nvSpPr>
            <p:spPr>
              <a:xfrm>
                <a:off x="8930322" y="2504962"/>
                <a:ext cx="9680" cy="15152"/>
              </a:xfrm>
              <a:custGeom>
                <a:avLst/>
                <a:gdLst/>
                <a:ahLst/>
                <a:cxnLst/>
                <a:rect l="l" t="t" r="r" b="b"/>
                <a:pathLst>
                  <a:path w="306" h="479" extrusionOk="0">
                    <a:moveTo>
                      <a:pt x="182" y="0"/>
                    </a:moveTo>
                    <a:cubicBezTo>
                      <a:pt x="136" y="0"/>
                      <a:pt x="89" y="28"/>
                      <a:pt x="80" y="87"/>
                    </a:cubicBezTo>
                    <a:cubicBezTo>
                      <a:pt x="64" y="177"/>
                      <a:pt x="45" y="267"/>
                      <a:pt x="21" y="355"/>
                    </a:cubicBezTo>
                    <a:cubicBezTo>
                      <a:pt x="1" y="424"/>
                      <a:pt x="60" y="479"/>
                      <a:pt x="121" y="479"/>
                    </a:cubicBezTo>
                    <a:cubicBezTo>
                      <a:pt x="161" y="479"/>
                      <a:pt x="202" y="455"/>
                      <a:pt x="221" y="395"/>
                    </a:cubicBezTo>
                    <a:cubicBezTo>
                      <a:pt x="250" y="306"/>
                      <a:pt x="273" y="219"/>
                      <a:pt x="291" y="127"/>
                    </a:cubicBezTo>
                    <a:cubicBezTo>
                      <a:pt x="305" y="46"/>
                      <a:pt x="243" y="0"/>
                      <a:pt x="1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3"/>
              <p:cNvSpPr/>
              <p:nvPr/>
            </p:nvSpPr>
            <p:spPr>
              <a:xfrm>
                <a:off x="8853013" y="2592362"/>
                <a:ext cx="36947" cy="25496"/>
              </a:xfrm>
              <a:custGeom>
                <a:avLst/>
                <a:gdLst/>
                <a:ahLst/>
                <a:cxnLst/>
                <a:rect l="l" t="t" r="r" b="b"/>
                <a:pathLst>
                  <a:path w="1168" h="806" extrusionOk="0">
                    <a:moveTo>
                      <a:pt x="1038" y="0"/>
                    </a:moveTo>
                    <a:cubicBezTo>
                      <a:pt x="1027" y="0"/>
                      <a:pt x="1015" y="2"/>
                      <a:pt x="1003" y="6"/>
                    </a:cubicBezTo>
                    <a:cubicBezTo>
                      <a:pt x="582" y="149"/>
                      <a:pt x="280" y="276"/>
                      <a:pt x="43" y="619"/>
                    </a:cubicBezTo>
                    <a:cubicBezTo>
                      <a:pt x="1" y="680"/>
                      <a:pt x="11" y="738"/>
                      <a:pt x="54" y="776"/>
                    </a:cubicBezTo>
                    <a:cubicBezTo>
                      <a:pt x="77" y="796"/>
                      <a:pt x="99" y="805"/>
                      <a:pt x="121" y="805"/>
                    </a:cubicBezTo>
                    <a:cubicBezTo>
                      <a:pt x="192" y="805"/>
                      <a:pt x="257" y="712"/>
                      <a:pt x="334" y="643"/>
                    </a:cubicBezTo>
                    <a:cubicBezTo>
                      <a:pt x="592" y="425"/>
                      <a:pt x="835" y="304"/>
                      <a:pt x="1077" y="221"/>
                    </a:cubicBezTo>
                    <a:cubicBezTo>
                      <a:pt x="1136" y="201"/>
                      <a:pt x="1168" y="133"/>
                      <a:pt x="1147" y="76"/>
                    </a:cubicBezTo>
                    <a:cubicBezTo>
                      <a:pt x="1131" y="29"/>
                      <a:pt x="1086" y="0"/>
                      <a:pt x="103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3"/>
              <p:cNvSpPr/>
              <p:nvPr/>
            </p:nvSpPr>
            <p:spPr>
              <a:xfrm>
                <a:off x="8838556" y="2622761"/>
                <a:ext cx="8319" cy="20340"/>
              </a:xfrm>
              <a:custGeom>
                <a:avLst/>
                <a:gdLst/>
                <a:ahLst/>
                <a:cxnLst/>
                <a:rect l="l" t="t" r="r" b="b"/>
                <a:pathLst>
                  <a:path w="263" h="643" extrusionOk="0">
                    <a:moveTo>
                      <a:pt x="161" y="0"/>
                    </a:moveTo>
                    <a:cubicBezTo>
                      <a:pt x="144" y="0"/>
                      <a:pt x="127" y="5"/>
                      <a:pt x="111" y="16"/>
                    </a:cubicBezTo>
                    <a:cubicBezTo>
                      <a:pt x="32" y="69"/>
                      <a:pt x="1" y="451"/>
                      <a:pt x="7" y="550"/>
                    </a:cubicBezTo>
                    <a:cubicBezTo>
                      <a:pt x="11" y="611"/>
                      <a:pt x="59" y="643"/>
                      <a:pt x="107" y="643"/>
                    </a:cubicBezTo>
                    <a:cubicBezTo>
                      <a:pt x="158" y="643"/>
                      <a:pt x="209" y="607"/>
                      <a:pt x="207" y="534"/>
                    </a:cubicBezTo>
                    <a:cubicBezTo>
                      <a:pt x="203" y="376"/>
                      <a:pt x="204" y="259"/>
                      <a:pt x="247" y="104"/>
                    </a:cubicBezTo>
                    <a:cubicBezTo>
                      <a:pt x="262" y="53"/>
                      <a:pt x="215" y="0"/>
                      <a:pt x="1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3"/>
            <p:cNvGrpSpPr/>
            <p:nvPr/>
          </p:nvGrpSpPr>
          <p:grpSpPr>
            <a:xfrm>
              <a:off x="5610609" y="230474"/>
              <a:ext cx="310220" cy="298990"/>
              <a:chOff x="2049809" y="3045624"/>
              <a:chExt cx="310220" cy="298990"/>
            </a:xfrm>
          </p:grpSpPr>
          <p:sp>
            <p:nvSpPr>
              <p:cNvPr id="1789" name="Google Shape;1789;p13"/>
              <p:cNvSpPr/>
              <p:nvPr/>
            </p:nvSpPr>
            <p:spPr>
              <a:xfrm>
                <a:off x="2149388" y="3111072"/>
                <a:ext cx="145604" cy="151172"/>
              </a:xfrm>
              <a:custGeom>
                <a:avLst/>
                <a:gdLst/>
                <a:ahLst/>
                <a:cxnLst/>
                <a:rect l="l" t="t" r="r" b="b"/>
                <a:pathLst>
                  <a:path w="4603" h="4779" extrusionOk="0">
                    <a:moveTo>
                      <a:pt x="1097" y="1"/>
                    </a:moveTo>
                    <a:cubicBezTo>
                      <a:pt x="1040" y="1"/>
                      <a:pt x="983" y="17"/>
                      <a:pt x="928" y="59"/>
                    </a:cubicBezTo>
                    <a:cubicBezTo>
                      <a:pt x="775" y="173"/>
                      <a:pt x="788" y="345"/>
                      <a:pt x="815" y="511"/>
                    </a:cubicBezTo>
                    <a:cubicBezTo>
                      <a:pt x="821" y="553"/>
                      <a:pt x="838" y="590"/>
                      <a:pt x="851" y="630"/>
                    </a:cubicBezTo>
                    <a:cubicBezTo>
                      <a:pt x="915" y="839"/>
                      <a:pt x="981" y="1048"/>
                      <a:pt x="1043" y="1260"/>
                    </a:cubicBezTo>
                    <a:cubicBezTo>
                      <a:pt x="1087" y="1416"/>
                      <a:pt x="1146" y="1569"/>
                      <a:pt x="1143" y="1761"/>
                    </a:cubicBezTo>
                    <a:cubicBezTo>
                      <a:pt x="1001" y="1840"/>
                      <a:pt x="852" y="1910"/>
                      <a:pt x="718" y="2000"/>
                    </a:cubicBezTo>
                    <a:cubicBezTo>
                      <a:pt x="539" y="2125"/>
                      <a:pt x="352" y="2248"/>
                      <a:pt x="205" y="2404"/>
                    </a:cubicBezTo>
                    <a:cubicBezTo>
                      <a:pt x="0" y="2619"/>
                      <a:pt x="63" y="2836"/>
                      <a:pt x="338" y="2952"/>
                    </a:cubicBezTo>
                    <a:cubicBezTo>
                      <a:pt x="438" y="2994"/>
                      <a:pt x="549" y="3023"/>
                      <a:pt x="656" y="3041"/>
                    </a:cubicBezTo>
                    <a:cubicBezTo>
                      <a:pt x="816" y="3067"/>
                      <a:pt x="981" y="3080"/>
                      <a:pt x="1144" y="3106"/>
                    </a:cubicBezTo>
                    <a:cubicBezTo>
                      <a:pt x="1219" y="3117"/>
                      <a:pt x="1293" y="3144"/>
                      <a:pt x="1355" y="3163"/>
                    </a:cubicBezTo>
                    <a:cubicBezTo>
                      <a:pt x="1336" y="3462"/>
                      <a:pt x="1307" y="3737"/>
                      <a:pt x="1307" y="4011"/>
                    </a:cubicBezTo>
                    <a:cubicBezTo>
                      <a:pt x="1307" y="4172"/>
                      <a:pt x="1330" y="4341"/>
                      <a:pt x="1382" y="4495"/>
                    </a:cubicBezTo>
                    <a:cubicBezTo>
                      <a:pt x="1446" y="4680"/>
                      <a:pt x="1567" y="4778"/>
                      <a:pt x="1703" y="4778"/>
                    </a:cubicBezTo>
                    <a:cubicBezTo>
                      <a:pt x="1796" y="4778"/>
                      <a:pt x="1896" y="4733"/>
                      <a:pt x="1989" y="4639"/>
                    </a:cubicBezTo>
                    <a:cubicBezTo>
                      <a:pt x="2121" y="4505"/>
                      <a:pt x="2232" y="4341"/>
                      <a:pt x="2328" y="4177"/>
                    </a:cubicBezTo>
                    <a:cubicBezTo>
                      <a:pt x="2497" y="3896"/>
                      <a:pt x="2646" y="3604"/>
                      <a:pt x="2812" y="3300"/>
                    </a:cubicBezTo>
                    <a:cubicBezTo>
                      <a:pt x="2944" y="3350"/>
                      <a:pt x="3069" y="3403"/>
                      <a:pt x="3198" y="3445"/>
                    </a:cubicBezTo>
                    <a:cubicBezTo>
                      <a:pt x="3420" y="3517"/>
                      <a:pt x="3639" y="3595"/>
                      <a:pt x="3866" y="3644"/>
                    </a:cubicBezTo>
                    <a:cubicBezTo>
                      <a:pt x="3923" y="3656"/>
                      <a:pt x="3983" y="3662"/>
                      <a:pt x="4043" y="3662"/>
                    </a:cubicBezTo>
                    <a:cubicBezTo>
                      <a:pt x="4121" y="3662"/>
                      <a:pt x="4199" y="3653"/>
                      <a:pt x="4273" y="3638"/>
                    </a:cubicBezTo>
                    <a:cubicBezTo>
                      <a:pt x="4522" y="3590"/>
                      <a:pt x="4602" y="3413"/>
                      <a:pt x="4509" y="3177"/>
                    </a:cubicBezTo>
                    <a:cubicBezTo>
                      <a:pt x="4422" y="2955"/>
                      <a:pt x="4266" y="2778"/>
                      <a:pt x="4110" y="2606"/>
                    </a:cubicBezTo>
                    <a:cubicBezTo>
                      <a:pt x="3918" y="2393"/>
                      <a:pt x="3714" y="2192"/>
                      <a:pt x="3500" y="1972"/>
                    </a:cubicBezTo>
                    <a:cubicBezTo>
                      <a:pt x="3588" y="1798"/>
                      <a:pt x="3684" y="1632"/>
                      <a:pt x="3763" y="1460"/>
                    </a:cubicBezTo>
                    <a:cubicBezTo>
                      <a:pt x="3835" y="1297"/>
                      <a:pt x="3915" y="1133"/>
                      <a:pt x="3946" y="961"/>
                    </a:cubicBezTo>
                    <a:cubicBezTo>
                      <a:pt x="4003" y="657"/>
                      <a:pt x="3823" y="442"/>
                      <a:pt x="3539" y="442"/>
                    </a:cubicBezTo>
                    <a:cubicBezTo>
                      <a:pt x="3509" y="442"/>
                      <a:pt x="3477" y="444"/>
                      <a:pt x="3444" y="450"/>
                    </a:cubicBezTo>
                    <a:cubicBezTo>
                      <a:pt x="3283" y="474"/>
                      <a:pt x="3123" y="528"/>
                      <a:pt x="2973" y="590"/>
                    </a:cubicBezTo>
                    <a:cubicBezTo>
                      <a:pt x="2747" y="683"/>
                      <a:pt x="2527" y="795"/>
                      <a:pt x="2261" y="918"/>
                    </a:cubicBezTo>
                    <a:cubicBezTo>
                      <a:pt x="2138" y="783"/>
                      <a:pt x="2026" y="644"/>
                      <a:pt x="1896" y="528"/>
                    </a:cubicBezTo>
                    <a:cubicBezTo>
                      <a:pt x="1724" y="374"/>
                      <a:pt x="1544" y="225"/>
                      <a:pt x="1352" y="94"/>
                    </a:cubicBezTo>
                    <a:cubicBezTo>
                      <a:pt x="1275" y="42"/>
                      <a:pt x="1186" y="1"/>
                      <a:pt x="1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3"/>
              <p:cNvSpPr/>
              <p:nvPr/>
            </p:nvSpPr>
            <p:spPr>
              <a:xfrm>
                <a:off x="2049809" y="3180600"/>
                <a:ext cx="64688" cy="40521"/>
              </a:xfrm>
              <a:custGeom>
                <a:avLst/>
                <a:gdLst/>
                <a:ahLst/>
                <a:cxnLst/>
                <a:rect l="l" t="t" r="r" b="b"/>
                <a:pathLst>
                  <a:path w="2045" h="1281" extrusionOk="0">
                    <a:moveTo>
                      <a:pt x="1178" y="0"/>
                    </a:moveTo>
                    <a:cubicBezTo>
                      <a:pt x="966" y="0"/>
                      <a:pt x="754" y="52"/>
                      <a:pt x="528" y="159"/>
                    </a:cubicBezTo>
                    <a:cubicBezTo>
                      <a:pt x="496" y="177"/>
                      <a:pt x="419" y="207"/>
                      <a:pt x="356" y="258"/>
                    </a:cubicBezTo>
                    <a:cubicBezTo>
                      <a:pt x="164" y="402"/>
                      <a:pt x="1" y="578"/>
                      <a:pt x="55" y="840"/>
                    </a:cubicBezTo>
                    <a:cubicBezTo>
                      <a:pt x="105" y="1087"/>
                      <a:pt x="304" y="1194"/>
                      <a:pt x="526" y="1241"/>
                    </a:cubicBezTo>
                    <a:cubicBezTo>
                      <a:pt x="646" y="1267"/>
                      <a:pt x="764" y="1280"/>
                      <a:pt x="879" y="1280"/>
                    </a:cubicBezTo>
                    <a:cubicBezTo>
                      <a:pt x="1196" y="1280"/>
                      <a:pt x="1492" y="1179"/>
                      <a:pt x="1758" y="959"/>
                    </a:cubicBezTo>
                    <a:cubicBezTo>
                      <a:pt x="1818" y="908"/>
                      <a:pt x="1874" y="843"/>
                      <a:pt x="1917" y="774"/>
                    </a:cubicBezTo>
                    <a:cubicBezTo>
                      <a:pt x="2044" y="565"/>
                      <a:pt x="2011" y="332"/>
                      <a:pt x="1817" y="192"/>
                    </a:cubicBezTo>
                    <a:cubicBezTo>
                      <a:pt x="1709" y="114"/>
                      <a:pt x="1577" y="56"/>
                      <a:pt x="1449" y="28"/>
                    </a:cubicBezTo>
                    <a:cubicBezTo>
                      <a:pt x="1358" y="10"/>
                      <a:pt x="1268" y="0"/>
                      <a:pt x="1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3"/>
              <p:cNvSpPr/>
              <p:nvPr/>
            </p:nvSpPr>
            <p:spPr>
              <a:xfrm>
                <a:off x="2303502" y="3236305"/>
                <a:ext cx="56527" cy="49726"/>
              </a:xfrm>
              <a:custGeom>
                <a:avLst/>
                <a:gdLst/>
                <a:ahLst/>
                <a:cxnLst/>
                <a:rect l="l" t="t" r="r" b="b"/>
                <a:pathLst>
                  <a:path w="1787" h="1572" extrusionOk="0">
                    <a:moveTo>
                      <a:pt x="463" y="0"/>
                    </a:moveTo>
                    <a:cubicBezTo>
                      <a:pt x="411" y="0"/>
                      <a:pt x="359" y="4"/>
                      <a:pt x="309" y="10"/>
                    </a:cubicBezTo>
                    <a:cubicBezTo>
                      <a:pt x="141" y="30"/>
                      <a:pt x="1" y="183"/>
                      <a:pt x="5" y="348"/>
                    </a:cubicBezTo>
                    <a:cubicBezTo>
                      <a:pt x="9" y="483"/>
                      <a:pt x="31" y="630"/>
                      <a:pt x="91" y="745"/>
                    </a:cubicBezTo>
                    <a:cubicBezTo>
                      <a:pt x="297" y="1137"/>
                      <a:pt x="618" y="1406"/>
                      <a:pt x="1048" y="1534"/>
                    </a:cubicBezTo>
                    <a:cubicBezTo>
                      <a:pt x="1127" y="1557"/>
                      <a:pt x="1207" y="1572"/>
                      <a:pt x="1284" y="1572"/>
                    </a:cubicBezTo>
                    <a:cubicBezTo>
                      <a:pt x="1421" y="1572"/>
                      <a:pt x="1549" y="1524"/>
                      <a:pt x="1648" y="1395"/>
                    </a:cubicBezTo>
                    <a:cubicBezTo>
                      <a:pt x="1786" y="1209"/>
                      <a:pt x="1726" y="1002"/>
                      <a:pt x="1606" y="752"/>
                    </a:cubicBezTo>
                    <a:cubicBezTo>
                      <a:pt x="1413" y="425"/>
                      <a:pt x="1103" y="146"/>
                      <a:pt x="674" y="26"/>
                    </a:cubicBezTo>
                    <a:cubicBezTo>
                      <a:pt x="607" y="7"/>
                      <a:pt x="535" y="0"/>
                      <a:pt x="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3"/>
              <p:cNvSpPr/>
              <p:nvPr/>
            </p:nvSpPr>
            <p:spPr>
              <a:xfrm>
                <a:off x="2158024" y="3285083"/>
                <a:ext cx="45045" cy="59532"/>
              </a:xfrm>
              <a:custGeom>
                <a:avLst/>
                <a:gdLst/>
                <a:ahLst/>
                <a:cxnLst/>
                <a:rect l="l" t="t" r="r" b="b"/>
                <a:pathLst>
                  <a:path w="1424" h="1882" extrusionOk="0">
                    <a:moveTo>
                      <a:pt x="925" y="0"/>
                    </a:moveTo>
                    <a:cubicBezTo>
                      <a:pt x="872" y="0"/>
                      <a:pt x="817" y="11"/>
                      <a:pt x="760" y="33"/>
                    </a:cubicBezTo>
                    <a:cubicBezTo>
                      <a:pt x="659" y="72"/>
                      <a:pt x="558" y="129"/>
                      <a:pt x="482" y="205"/>
                    </a:cubicBezTo>
                    <a:cubicBezTo>
                      <a:pt x="155" y="533"/>
                      <a:pt x="1" y="931"/>
                      <a:pt x="42" y="1396"/>
                    </a:cubicBezTo>
                    <a:cubicBezTo>
                      <a:pt x="49" y="1478"/>
                      <a:pt x="72" y="1559"/>
                      <a:pt x="107" y="1632"/>
                    </a:cubicBezTo>
                    <a:cubicBezTo>
                      <a:pt x="182" y="1793"/>
                      <a:pt x="320" y="1881"/>
                      <a:pt x="478" y="1881"/>
                    </a:cubicBezTo>
                    <a:cubicBezTo>
                      <a:pt x="536" y="1881"/>
                      <a:pt x="597" y="1869"/>
                      <a:pt x="659" y="1844"/>
                    </a:cubicBezTo>
                    <a:cubicBezTo>
                      <a:pt x="722" y="1819"/>
                      <a:pt x="791" y="1790"/>
                      <a:pt x="838" y="1746"/>
                    </a:cubicBezTo>
                    <a:cubicBezTo>
                      <a:pt x="1229" y="1389"/>
                      <a:pt x="1424" y="958"/>
                      <a:pt x="1347" y="423"/>
                    </a:cubicBezTo>
                    <a:cubicBezTo>
                      <a:pt x="1338" y="370"/>
                      <a:pt x="1322" y="318"/>
                      <a:pt x="1317" y="292"/>
                    </a:cubicBezTo>
                    <a:cubicBezTo>
                      <a:pt x="1229" y="102"/>
                      <a:pt x="1089" y="0"/>
                      <a:pt x="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3"/>
              <p:cNvSpPr/>
              <p:nvPr/>
            </p:nvSpPr>
            <p:spPr>
              <a:xfrm>
                <a:off x="2108297" y="3045624"/>
                <a:ext cx="52415" cy="47512"/>
              </a:xfrm>
              <a:custGeom>
                <a:avLst/>
                <a:gdLst/>
                <a:ahLst/>
                <a:cxnLst/>
                <a:rect l="l" t="t" r="r" b="b"/>
                <a:pathLst>
                  <a:path w="1657" h="1502" extrusionOk="0">
                    <a:moveTo>
                      <a:pt x="453" y="0"/>
                    </a:moveTo>
                    <a:cubicBezTo>
                      <a:pt x="441" y="0"/>
                      <a:pt x="430" y="1"/>
                      <a:pt x="419" y="1"/>
                    </a:cubicBezTo>
                    <a:cubicBezTo>
                      <a:pt x="152" y="14"/>
                      <a:pt x="0" y="213"/>
                      <a:pt x="43" y="478"/>
                    </a:cubicBezTo>
                    <a:cubicBezTo>
                      <a:pt x="52" y="531"/>
                      <a:pt x="66" y="585"/>
                      <a:pt x="88" y="636"/>
                    </a:cubicBezTo>
                    <a:cubicBezTo>
                      <a:pt x="261" y="1052"/>
                      <a:pt x="568" y="1327"/>
                      <a:pt x="994" y="1468"/>
                    </a:cubicBezTo>
                    <a:cubicBezTo>
                      <a:pt x="1060" y="1489"/>
                      <a:pt x="1129" y="1502"/>
                      <a:pt x="1198" y="1502"/>
                    </a:cubicBezTo>
                    <a:cubicBezTo>
                      <a:pt x="1200" y="1502"/>
                      <a:pt x="1202" y="1502"/>
                      <a:pt x="1204" y="1502"/>
                    </a:cubicBezTo>
                    <a:cubicBezTo>
                      <a:pt x="1485" y="1502"/>
                      <a:pt x="1657" y="1302"/>
                      <a:pt x="1614" y="1022"/>
                    </a:cubicBezTo>
                    <a:cubicBezTo>
                      <a:pt x="1604" y="941"/>
                      <a:pt x="1570" y="865"/>
                      <a:pt x="1550" y="796"/>
                    </a:cubicBezTo>
                    <a:cubicBezTo>
                      <a:pt x="1355" y="432"/>
                      <a:pt x="1082" y="177"/>
                      <a:pt x="699" y="46"/>
                    </a:cubicBezTo>
                    <a:cubicBezTo>
                      <a:pt x="622" y="18"/>
                      <a:pt x="536" y="0"/>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3"/>
              <p:cNvSpPr/>
              <p:nvPr/>
            </p:nvSpPr>
            <p:spPr>
              <a:xfrm>
                <a:off x="2304609" y="3065363"/>
                <a:ext cx="48809" cy="48208"/>
              </a:xfrm>
              <a:custGeom>
                <a:avLst/>
                <a:gdLst/>
                <a:ahLst/>
                <a:cxnLst/>
                <a:rect l="l" t="t" r="r" b="b"/>
                <a:pathLst>
                  <a:path w="1543" h="1524" extrusionOk="0">
                    <a:moveTo>
                      <a:pt x="1146" y="1"/>
                    </a:moveTo>
                    <a:cubicBezTo>
                      <a:pt x="1136" y="1"/>
                      <a:pt x="1125" y="1"/>
                      <a:pt x="1114" y="2"/>
                    </a:cubicBezTo>
                    <a:cubicBezTo>
                      <a:pt x="1035" y="6"/>
                      <a:pt x="958" y="47"/>
                      <a:pt x="921" y="57"/>
                    </a:cubicBezTo>
                    <a:cubicBezTo>
                      <a:pt x="549" y="238"/>
                      <a:pt x="300" y="486"/>
                      <a:pt x="135" y="816"/>
                    </a:cubicBezTo>
                    <a:cubicBezTo>
                      <a:pt x="92" y="901"/>
                      <a:pt x="60" y="995"/>
                      <a:pt x="45" y="1088"/>
                    </a:cubicBezTo>
                    <a:cubicBezTo>
                      <a:pt x="0" y="1348"/>
                      <a:pt x="149" y="1524"/>
                      <a:pt x="379" y="1524"/>
                    </a:cubicBezTo>
                    <a:cubicBezTo>
                      <a:pt x="424" y="1524"/>
                      <a:pt x="471" y="1517"/>
                      <a:pt x="520" y="1504"/>
                    </a:cubicBezTo>
                    <a:cubicBezTo>
                      <a:pt x="547" y="1496"/>
                      <a:pt x="572" y="1488"/>
                      <a:pt x="597" y="1475"/>
                    </a:cubicBezTo>
                    <a:cubicBezTo>
                      <a:pt x="962" y="1292"/>
                      <a:pt x="1266" y="1044"/>
                      <a:pt x="1442" y="666"/>
                    </a:cubicBezTo>
                    <a:cubicBezTo>
                      <a:pt x="1481" y="580"/>
                      <a:pt x="1508" y="483"/>
                      <a:pt x="1517" y="391"/>
                    </a:cubicBezTo>
                    <a:cubicBezTo>
                      <a:pt x="1543" y="140"/>
                      <a:pt x="1410"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13"/>
            <p:cNvSpPr/>
            <p:nvPr/>
          </p:nvSpPr>
          <p:spPr>
            <a:xfrm>
              <a:off x="5112587" y="4657533"/>
              <a:ext cx="242906" cy="251320"/>
            </a:xfrm>
            <a:custGeom>
              <a:avLst/>
              <a:gdLst/>
              <a:ahLst/>
              <a:cxnLst/>
              <a:rect l="l" t="t" r="r" b="b"/>
              <a:pathLst>
                <a:path w="7679" h="7945" extrusionOk="0">
                  <a:moveTo>
                    <a:pt x="4679" y="1"/>
                  </a:moveTo>
                  <a:cubicBezTo>
                    <a:pt x="4609" y="1"/>
                    <a:pt x="4535" y="19"/>
                    <a:pt x="4461" y="55"/>
                  </a:cubicBezTo>
                  <a:cubicBezTo>
                    <a:pt x="4353" y="107"/>
                    <a:pt x="4249" y="176"/>
                    <a:pt x="4166" y="261"/>
                  </a:cubicBezTo>
                  <a:cubicBezTo>
                    <a:pt x="3991" y="445"/>
                    <a:pt x="3816" y="635"/>
                    <a:pt x="3664" y="841"/>
                  </a:cubicBezTo>
                  <a:cubicBezTo>
                    <a:pt x="3377" y="1231"/>
                    <a:pt x="3165" y="1666"/>
                    <a:pt x="2964" y="2106"/>
                  </a:cubicBezTo>
                  <a:cubicBezTo>
                    <a:pt x="2924" y="2197"/>
                    <a:pt x="2870" y="2283"/>
                    <a:pt x="2818" y="2378"/>
                  </a:cubicBezTo>
                  <a:cubicBezTo>
                    <a:pt x="2704" y="2353"/>
                    <a:pt x="2616" y="2338"/>
                    <a:pt x="2530" y="2316"/>
                  </a:cubicBezTo>
                  <a:cubicBezTo>
                    <a:pt x="2119" y="2217"/>
                    <a:pt x="1704" y="2166"/>
                    <a:pt x="1285" y="2166"/>
                  </a:cubicBezTo>
                  <a:cubicBezTo>
                    <a:pt x="1146" y="2166"/>
                    <a:pt x="1006" y="2172"/>
                    <a:pt x="867" y="2183"/>
                  </a:cubicBezTo>
                  <a:cubicBezTo>
                    <a:pt x="676" y="2199"/>
                    <a:pt x="479" y="2245"/>
                    <a:pt x="301" y="2319"/>
                  </a:cubicBezTo>
                  <a:cubicBezTo>
                    <a:pt x="58" y="2421"/>
                    <a:pt x="0" y="2667"/>
                    <a:pt x="164" y="2879"/>
                  </a:cubicBezTo>
                  <a:cubicBezTo>
                    <a:pt x="264" y="3008"/>
                    <a:pt x="390" y="3129"/>
                    <a:pt x="527" y="3214"/>
                  </a:cubicBezTo>
                  <a:cubicBezTo>
                    <a:pt x="859" y="3420"/>
                    <a:pt x="1209" y="3601"/>
                    <a:pt x="1550" y="3794"/>
                  </a:cubicBezTo>
                  <a:cubicBezTo>
                    <a:pt x="1621" y="3835"/>
                    <a:pt x="1688" y="3886"/>
                    <a:pt x="1776" y="3943"/>
                  </a:cubicBezTo>
                  <a:cubicBezTo>
                    <a:pt x="1618" y="4086"/>
                    <a:pt x="1482" y="4206"/>
                    <a:pt x="1352" y="4329"/>
                  </a:cubicBezTo>
                  <a:cubicBezTo>
                    <a:pt x="955" y="4705"/>
                    <a:pt x="615" y="5126"/>
                    <a:pt x="393" y="5632"/>
                  </a:cubicBezTo>
                  <a:cubicBezTo>
                    <a:pt x="312" y="5814"/>
                    <a:pt x="262" y="6003"/>
                    <a:pt x="282" y="6204"/>
                  </a:cubicBezTo>
                  <a:cubicBezTo>
                    <a:pt x="300" y="6386"/>
                    <a:pt x="418" y="6513"/>
                    <a:pt x="602" y="6526"/>
                  </a:cubicBezTo>
                  <a:cubicBezTo>
                    <a:pt x="634" y="6528"/>
                    <a:pt x="668" y="6529"/>
                    <a:pt x="701" y="6529"/>
                  </a:cubicBezTo>
                  <a:cubicBezTo>
                    <a:pt x="803" y="6529"/>
                    <a:pt x="908" y="6518"/>
                    <a:pt x="1003" y="6490"/>
                  </a:cubicBezTo>
                  <a:cubicBezTo>
                    <a:pt x="1249" y="6416"/>
                    <a:pt x="1492" y="6333"/>
                    <a:pt x="1724" y="6227"/>
                  </a:cubicBezTo>
                  <a:cubicBezTo>
                    <a:pt x="2026" y="6091"/>
                    <a:pt x="2317" y="5927"/>
                    <a:pt x="2613" y="5781"/>
                  </a:cubicBezTo>
                  <a:cubicBezTo>
                    <a:pt x="2704" y="5736"/>
                    <a:pt x="2800" y="5704"/>
                    <a:pt x="2910" y="5661"/>
                  </a:cubicBezTo>
                  <a:cubicBezTo>
                    <a:pt x="3269" y="6096"/>
                    <a:pt x="3609" y="6519"/>
                    <a:pt x="3959" y="6931"/>
                  </a:cubicBezTo>
                  <a:cubicBezTo>
                    <a:pt x="4164" y="7173"/>
                    <a:pt x="4378" y="7408"/>
                    <a:pt x="4599" y="7633"/>
                  </a:cubicBezTo>
                  <a:cubicBezTo>
                    <a:pt x="4748" y="7786"/>
                    <a:pt x="4935" y="7889"/>
                    <a:pt x="5149" y="7931"/>
                  </a:cubicBezTo>
                  <a:cubicBezTo>
                    <a:pt x="5197" y="7940"/>
                    <a:pt x="5244" y="7945"/>
                    <a:pt x="5290" y="7945"/>
                  </a:cubicBezTo>
                  <a:cubicBezTo>
                    <a:pt x="5506" y="7945"/>
                    <a:pt x="5699" y="7844"/>
                    <a:pt x="5804" y="7646"/>
                  </a:cubicBezTo>
                  <a:cubicBezTo>
                    <a:pt x="5872" y="7515"/>
                    <a:pt x="5913" y="7365"/>
                    <a:pt x="5934" y="7217"/>
                  </a:cubicBezTo>
                  <a:cubicBezTo>
                    <a:pt x="5976" y="6931"/>
                    <a:pt x="5953" y="6643"/>
                    <a:pt x="5877" y="6364"/>
                  </a:cubicBezTo>
                  <a:cubicBezTo>
                    <a:pt x="5772" y="5970"/>
                    <a:pt x="5655" y="5581"/>
                    <a:pt x="5546" y="5189"/>
                  </a:cubicBezTo>
                  <a:cubicBezTo>
                    <a:pt x="5517" y="5090"/>
                    <a:pt x="5494" y="4989"/>
                    <a:pt x="5459" y="4851"/>
                  </a:cubicBezTo>
                  <a:cubicBezTo>
                    <a:pt x="5573" y="4831"/>
                    <a:pt x="5630" y="4819"/>
                    <a:pt x="5689" y="4812"/>
                  </a:cubicBezTo>
                  <a:cubicBezTo>
                    <a:pt x="6047" y="4752"/>
                    <a:pt x="6405" y="4700"/>
                    <a:pt x="6760" y="4629"/>
                  </a:cubicBezTo>
                  <a:cubicBezTo>
                    <a:pt x="6951" y="4589"/>
                    <a:pt x="7138" y="4524"/>
                    <a:pt x="7320" y="4453"/>
                  </a:cubicBezTo>
                  <a:cubicBezTo>
                    <a:pt x="7490" y="4387"/>
                    <a:pt x="7664" y="4304"/>
                    <a:pt x="7671" y="4085"/>
                  </a:cubicBezTo>
                  <a:cubicBezTo>
                    <a:pt x="7678" y="3870"/>
                    <a:pt x="7515" y="3767"/>
                    <a:pt x="7359" y="3674"/>
                  </a:cubicBezTo>
                  <a:cubicBezTo>
                    <a:pt x="7230" y="3598"/>
                    <a:pt x="7094" y="3529"/>
                    <a:pt x="6955" y="3472"/>
                  </a:cubicBezTo>
                  <a:cubicBezTo>
                    <a:pt x="6492" y="3283"/>
                    <a:pt x="6017" y="3142"/>
                    <a:pt x="5519" y="3079"/>
                  </a:cubicBezTo>
                  <a:cubicBezTo>
                    <a:pt x="5390" y="3064"/>
                    <a:pt x="5245" y="3079"/>
                    <a:pt x="5139" y="2940"/>
                  </a:cubicBezTo>
                  <a:cubicBezTo>
                    <a:pt x="5174" y="2575"/>
                    <a:pt x="5205" y="2202"/>
                    <a:pt x="5247" y="1826"/>
                  </a:cubicBezTo>
                  <a:cubicBezTo>
                    <a:pt x="5290" y="1433"/>
                    <a:pt x="5288" y="1042"/>
                    <a:pt x="5201" y="657"/>
                  </a:cubicBezTo>
                  <a:cubicBezTo>
                    <a:pt x="5165" y="498"/>
                    <a:pt x="5102" y="337"/>
                    <a:pt x="5016" y="200"/>
                  </a:cubicBezTo>
                  <a:cubicBezTo>
                    <a:pt x="4932" y="67"/>
                    <a:pt x="4813" y="1"/>
                    <a:pt x="4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13"/>
            <p:cNvGrpSpPr/>
            <p:nvPr/>
          </p:nvGrpSpPr>
          <p:grpSpPr>
            <a:xfrm>
              <a:off x="7806177" y="189506"/>
              <a:ext cx="147945" cy="134470"/>
              <a:chOff x="3477352" y="993181"/>
              <a:chExt cx="147945" cy="134470"/>
            </a:xfrm>
          </p:grpSpPr>
          <p:sp>
            <p:nvSpPr>
              <p:cNvPr id="1797" name="Google Shape;1797;p13"/>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3"/>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9" name="Google Shape;1799;p13"/>
            <p:cNvGrpSpPr/>
            <p:nvPr/>
          </p:nvGrpSpPr>
          <p:grpSpPr>
            <a:xfrm>
              <a:off x="8492028" y="257206"/>
              <a:ext cx="83763" cy="83541"/>
              <a:chOff x="3317703" y="1099656"/>
              <a:chExt cx="83763" cy="83541"/>
            </a:xfrm>
          </p:grpSpPr>
          <p:sp>
            <p:nvSpPr>
              <p:cNvPr id="1800" name="Google Shape;1800;p13"/>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3"/>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3"/>
            <p:cNvGrpSpPr/>
            <p:nvPr/>
          </p:nvGrpSpPr>
          <p:grpSpPr>
            <a:xfrm>
              <a:off x="4363049" y="4710733"/>
              <a:ext cx="417549" cy="432764"/>
              <a:chOff x="1855649" y="4139983"/>
              <a:chExt cx="417549" cy="432764"/>
            </a:xfrm>
          </p:grpSpPr>
          <p:sp>
            <p:nvSpPr>
              <p:cNvPr id="1803" name="Google Shape;1803;p13"/>
              <p:cNvSpPr/>
              <p:nvPr/>
            </p:nvSpPr>
            <p:spPr>
              <a:xfrm>
                <a:off x="2093114" y="4267272"/>
                <a:ext cx="61778" cy="235725"/>
              </a:xfrm>
              <a:custGeom>
                <a:avLst/>
                <a:gdLst/>
                <a:ahLst/>
                <a:cxnLst/>
                <a:rect l="l" t="t" r="r" b="b"/>
                <a:pathLst>
                  <a:path w="1953" h="7452" extrusionOk="0">
                    <a:moveTo>
                      <a:pt x="1685" y="0"/>
                    </a:moveTo>
                    <a:cubicBezTo>
                      <a:pt x="452" y="1809"/>
                      <a:pt x="1" y="7241"/>
                      <a:pt x="1" y="7241"/>
                    </a:cubicBezTo>
                    <a:lnTo>
                      <a:pt x="1499" y="7452"/>
                    </a:lnTo>
                    <a:cubicBezTo>
                      <a:pt x="1169" y="5232"/>
                      <a:pt x="1952" y="298"/>
                      <a:pt x="1952" y="298"/>
                    </a:cubicBezTo>
                    <a:lnTo>
                      <a:pt x="16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3"/>
              <p:cNvSpPr/>
              <p:nvPr/>
            </p:nvSpPr>
            <p:spPr>
              <a:xfrm>
                <a:off x="1956430" y="4213497"/>
                <a:ext cx="146458" cy="289501"/>
              </a:xfrm>
              <a:custGeom>
                <a:avLst/>
                <a:gdLst/>
                <a:ahLst/>
                <a:cxnLst/>
                <a:rect l="l" t="t" r="r" b="b"/>
                <a:pathLst>
                  <a:path w="4630" h="9152" extrusionOk="0">
                    <a:moveTo>
                      <a:pt x="156" y="1"/>
                    </a:moveTo>
                    <a:lnTo>
                      <a:pt x="0" y="422"/>
                    </a:lnTo>
                    <a:cubicBezTo>
                      <a:pt x="0" y="422"/>
                      <a:pt x="3348" y="6932"/>
                      <a:pt x="3020" y="9152"/>
                    </a:cubicBezTo>
                    <a:lnTo>
                      <a:pt x="4630" y="8880"/>
                    </a:lnTo>
                    <a:cubicBezTo>
                      <a:pt x="4630" y="8880"/>
                      <a:pt x="4081" y="4102"/>
                      <a:pt x="1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3"/>
              <p:cNvSpPr/>
              <p:nvPr/>
            </p:nvSpPr>
            <p:spPr>
              <a:xfrm>
                <a:off x="1981008" y="4463393"/>
                <a:ext cx="223673" cy="88571"/>
              </a:xfrm>
              <a:custGeom>
                <a:avLst/>
                <a:gdLst/>
                <a:ahLst/>
                <a:cxnLst/>
                <a:rect l="l" t="t" r="r" b="b"/>
                <a:pathLst>
                  <a:path w="7071" h="2800" extrusionOk="0">
                    <a:moveTo>
                      <a:pt x="3750" y="1"/>
                    </a:moveTo>
                    <a:cubicBezTo>
                      <a:pt x="3680" y="1"/>
                      <a:pt x="3608" y="3"/>
                      <a:pt x="3535" y="7"/>
                    </a:cubicBezTo>
                    <a:cubicBezTo>
                      <a:pt x="1988" y="105"/>
                      <a:pt x="1" y="2800"/>
                      <a:pt x="1" y="2800"/>
                    </a:cubicBezTo>
                    <a:lnTo>
                      <a:pt x="7070" y="2800"/>
                    </a:lnTo>
                    <a:cubicBezTo>
                      <a:pt x="7070" y="2800"/>
                      <a:pt x="6257" y="1"/>
                      <a:pt x="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3"/>
              <p:cNvSpPr/>
              <p:nvPr/>
            </p:nvSpPr>
            <p:spPr>
              <a:xfrm>
                <a:off x="1918597" y="4209163"/>
                <a:ext cx="67251" cy="165944"/>
              </a:xfrm>
              <a:custGeom>
                <a:avLst/>
                <a:gdLst/>
                <a:ahLst/>
                <a:cxnLst/>
                <a:rect l="l" t="t" r="r" b="b"/>
                <a:pathLst>
                  <a:path w="2126" h="5246" extrusionOk="0">
                    <a:moveTo>
                      <a:pt x="1196" y="0"/>
                    </a:moveTo>
                    <a:cubicBezTo>
                      <a:pt x="1196" y="0"/>
                      <a:pt x="1" y="1943"/>
                      <a:pt x="332" y="2737"/>
                    </a:cubicBezTo>
                    <a:cubicBezTo>
                      <a:pt x="665" y="3531"/>
                      <a:pt x="1968" y="5245"/>
                      <a:pt x="1968" y="5245"/>
                    </a:cubicBezTo>
                    <a:cubicBezTo>
                      <a:pt x="1968" y="5245"/>
                      <a:pt x="2078" y="4415"/>
                      <a:pt x="2103" y="3504"/>
                    </a:cubicBezTo>
                    <a:cubicBezTo>
                      <a:pt x="2126" y="2593"/>
                      <a:pt x="2000" y="2167"/>
                      <a:pt x="2000" y="2167"/>
                    </a:cubicBezTo>
                    <a:lnTo>
                      <a:pt x="1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3"/>
              <p:cNvSpPr/>
              <p:nvPr/>
            </p:nvSpPr>
            <p:spPr>
              <a:xfrm>
                <a:off x="1952349" y="4200148"/>
                <a:ext cx="172207" cy="53301"/>
              </a:xfrm>
              <a:custGeom>
                <a:avLst/>
                <a:gdLst/>
                <a:ahLst/>
                <a:cxnLst/>
                <a:rect l="l" t="t" r="r" b="b"/>
                <a:pathLst>
                  <a:path w="5444" h="1685" extrusionOk="0">
                    <a:moveTo>
                      <a:pt x="2059" y="0"/>
                    </a:moveTo>
                    <a:cubicBezTo>
                      <a:pt x="968" y="0"/>
                      <a:pt x="1" y="503"/>
                      <a:pt x="1" y="503"/>
                    </a:cubicBezTo>
                    <a:cubicBezTo>
                      <a:pt x="1" y="503"/>
                      <a:pt x="2163" y="1684"/>
                      <a:pt x="3182" y="1684"/>
                    </a:cubicBezTo>
                    <a:cubicBezTo>
                      <a:pt x="3222" y="1684"/>
                      <a:pt x="3260" y="1682"/>
                      <a:pt x="3297" y="1678"/>
                    </a:cubicBezTo>
                    <a:cubicBezTo>
                      <a:pt x="4259" y="1578"/>
                      <a:pt x="5443" y="1176"/>
                      <a:pt x="5443" y="1176"/>
                    </a:cubicBezTo>
                    <a:lnTo>
                      <a:pt x="3897" y="378"/>
                    </a:lnTo>
                    <a:cubicBezTo>
                      <a:pt x="3897" y="378"/>
                      <a:pt x="3460" y="85"/>
                      <a:pt x="2282" y="7"/>
                    </a:cubicBezTo>
                    <a:cubicBezTo>
                      <a:pt x="2207" y="3"/>
                      <a:pt x="2133" y="0"/>
                      <a:pt x="2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3"/>
              <p:cNvSpPr/>
              <p:nvPr/>
            </p:nvSpPr>
            <p:spPr>
              <a:xfrm>
                <a:off x="1952349" y="4139983"/>
                <a:ext cx="119666" cy="76076"/>
              </a:xfrm>
              <a:custGeom>
                <a:avLst/>
                <a:gdLst/>
                <a:ahLst/>
                <a:cxnLst/>
                <a:rect l="l" t="t" r="r" b="b"/>
                <a:pathLst>
                  <a:path w="3783" h="2405" extrusionOk="0">
                    <a:moveTo>
                      <a:pt x="3550" y="0"/>
                    </a:moveTo>
                    <a:cubicBezTo>
                      <a:pt x="3127" y="0"/>
                      <a:pt x="2206" y="42"/>
                      <a:pt x="1462" y="370"/>
                    </a:cubicBezTo>
                    <a:cubicBezTo>
                      <a:pt x="464" y="810"/>
                      <a:pt x="1" y="2405"/>
                      <a:pt x="1" y="2405"/>
                    </a:cubicBezTo>
                    <a:cubicBezTo>
                      <a:pt x="1" y="2405"/>
                      <a:pt x="2539" y="1801"/>
                      <a:pt x="3782" y="5"/>
                    </a:cubicBezTo>
                    <a:cubicBezTo>
                      <a:pt x="3782" y="5"/>
                      <a:pt x="3696" y="0"/>
                      <a:pt x="35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3"/>
              <p:cNvSpPr/>
              <p:nvPr/>
            </p:nvSpPr>
            <p:spPr>
              <a:xfrm>
                <a:off x="1855649" y="4209163"/>
                <a:ext cx="100813" cy="122639"/>
              </a:xfrm>
              <a:custGeom>
                <a:avLst/>
                <a:gdLst/>
                <a:ahLst/>
                <a:cxnLst/>
                <a:rect l="l" t="t" r="r" b="b"/>
                <a:pathLst>
                  <a:path w="3187" h="3877" extrusionOk="0">
                    <a:moveTo>
                      <a:pt x="3161" y="0"/>
                    </a:moveTo>
                    <a:cubicBezTo>
                      <a:pt x="1333" y="0"/>
                      <a:pt x="600" y="1557"/>
                      <a:pt x="600" y="1557"/>
                    </a:cubicBezTo>
                    <a:cubicBezTo>
                      <a:pt x="0" y="2550"/>
                      <a:pt x="775" y="3875"/>
                      <a:pt x="778" y="3876"/>
                    </a:cubicBezTo>
                    <a:cubicBezTo>
                      <a:pt x="1703" y="2059"/>
                      <a:pt x="3186" y="0"/>
                      <a:pt x="3186" y="0"/>
                    </a:cubicBezTo>
                    <a:cubicBezTo>
                      <a:pt x="3178" y="0"/>
                      <a:pt x="3170" y="0"/>
                      <a:pt x="3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3"/>
              <p:cNvSpPr/>
              <p:nvPr/>
            </p:nvSpPr>
            <p:spPr>
              <a:xfrm>
                <a:off x="2068440" y="4267272"/>
                <a:ext cx="77974" cy="99611"/>
              </a:xfrm>
              <a:custGeom>
                <a:avLst/>
                <a:gdLst/>
                <a:ahLst/>
                <a:cxnLst/>
                <a:rect l="l" t="t" r="r" b="b"/>
                <a:pathLst>
                  <a:path w="2465" h="3149" extrusionOk="0">
                    <a:moveTo>
                      <a:pt x="2465" y="0"/>
                    </a:moveTo>
                    <a:cubicBezTo>
                      <a:pt x="2465" y="0"/>
                      <a:pt x="782" y="357"/>
                      <a:pt x="520" y="951"/>
                    </a:cubicBezTo>
                    <a:cubicBezTo>
                      <a:pt x="260" y="1545"/>
                      <a:pt x="0" y="3149"/>
                      <a:pt x="0" y="3149"/>
                    </a:cubicBezTo>
                    <a:cubicBezTo>
                      <a:pt x="0" y="3149"/>
                      <a:pt x="512" y="2778"/>
                      <a:pt x="1021" y="2317"/>
                    </a:cubicBezTo>
                    <a:cubicBezTo>
                      <a:pt x="1533" y="1855"/>
                      <a:pt x="1699" y="1567"/>
                      <a:pt x="1699" y="1567"/>
                    </a:cubicBezTo>
                    <a:lnTo>
                      <a:pt x="24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3"/>
              <p:cNvSpPr/>
              <p:nvPr/>
            </p:nvSpPr>
            <p:spPr>
              <a:xfrm>
                <a:off x="2140499" y="4268632"/>
                <a:ext cx="77879" cy="105146"/>
              </a:xfrm>
              <a:custGeom>
                <a:avLst/>
                <a:gdLst/>
                <a:ahLst/>
                <a:cxnLst/>
                <a:rect l="l" t="t" r="r" b="b"/>
                <a:pathLst>
                  <a:path w="2462" h="3324" extrusionOk="0">
                    <a:moveTo>
                      <a:pt x="1" y="0"/>
                    </a:moveTo>
                    <a:lnTo>
                      <a:pt x="1" y="0"/>
                    </a:lnTo>
                    <a:cubicBezTo>
                      <a:pt x="1" y="0"/>
                      <a:pt x="516" y="1940"/>
                      <a:pt x="1070" y="2413"/>
                    </a:cubicBezTo>
                    <a:cubicBezTo>
                      <a:pt x="1626" y="2885"/>
                      <a:pt x="2462" y="3324"/>
                      <a:pt x="2462" y="3324"/>
                    </a:cubicBezTo>
                    <a:lnTo>
                      <a:pt x="2093" y="2065"/>
                    </a:lnTo>
                    <a:cubicBezTo>
                      <a:pt x="2093" y="2065"/>
                      <a:pt x="2027" y="1674"/>
                      <a:pt x="1455" y="988"/>
                    </a:cubicBezTo>
                    <a:cubicBezTo>
                      <a:pt x="887" y="305"/>
                      <a:pt x="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3"/>
              <p:cNvSpPr/>
              <p:nvPr/>
            </p:nvSpPr>
            <p:spPr>
              <a:xfrm>
                <a:off x="2140499" y="4257529"/>
                <a:ext cx="103628" cy="38339"/>
              </a:xfrm>
              <a:custGeom>
                <a:avLst/>
                <a:gdLst/>
                <a:ahLst/>
                <a:cxnLst/>
                <a:rect l="l" t="t" r="r" b="b"/>
                <a:pathLst>
                  <a:path w="3276" h="1212" extrusionOk="0">
                    <a:moveTo>
                      <a:pt x="1345" y="1"/>
                    </a:moveTo>
                    <a:cubicBezTo>
                      <a:pt x="684" y="1"/>
                      <a:pt x="1" y="354"/>
                      <a:pt x="1" y="354"/>
                    </a:cubicBezTo>
                    <a:cubicBezTo>
                      <a:pt x="1" y="354"/>
                      <a:pt x="1320" y="1212"/>
                      <a:pt x="2763" y="1212"/>
                    </a:cubicBezTo>
                    <a:cubicBezTo>
                      <a:pt x="2933" y="1212"/>
                      <a:pt x="3104" y="1200"/>
                      <a:pt x="3275" y="1173"/>
                    </a:cubicBezTo>
                    <a:cubicBezTo>
                      <a:pt x="3275" y="1173"/>
                      <a:pt x="2631" y="413"/>
                      <a:pt x="1872" y="96"/>
                    </a:cubicBezTo>
                    <a:cubicBezTo>
                      <a:pt x="1708" y="28"/>
                      <a:pt x="1527" y="1"/>
                      <a:pt x="1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3"/>
              <p:cNvSpPr/>
              <p:nvPr/>
            </p:nvSpPr>
            <p:spPr>
              <a:xfrm>
                <a:off x="2039781" y="4245572"/>
                <a:ext cx="106633" cy="43843"/>
              </a:xfrm>
              <a:custGeom>
                <a:avLst/>
                <a:gdLst/>
                <a:ahLst/>
                <a:cxnLst/>
                <a:rect l="l" t="t" r="r" b="b"/>
                <a:pathLst>
                  <a:path w="3371" h="1386" extrusionOk="0">
                    <a:moveTo>
                      <a:pt x="1788" y="0"/>
                    </a:moveTo>
                    <a:cubicBezTo>
                      <a:pt x="1426" y="0"/>
                      <a:pt x="1176" y="83"/>
                      <a:pt x="1176" y="83"/>
                    </a:cubicBezTo>
                    <a:cubicBezTo>
                      <a:pt x="322" y="274"/>
                      <a:pt x="1" y="1385"/>
                      <a:pt x="0" y="1385"/>
                    </a:cubicBezTo>
                    <a:cubicBezTo>
                      <a:pt x="1475" y="947"/>
                      <a:pt x="3371" y="686"/>
                      <a:pt x="3371" y="686"/>
                    </a:cubicBezTo>
                    <a:cubicBezTo>
                      <a:pt x="2846" y="126"/>
                      <a:pt x="2233" y="0"/>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3"/>
              <p:cNvSpPr/>
              <p:nvPr/>
            </p:nvSpPr>
            <p:spPr>
              <a:xfrm>
                <a:off x="1913093" y="4516378"/>
                <a:ext cx="360104" cy="56369"/>
              </a:xfrm>
              <a:custGeom>
                <a:avLst/>
                <a:gdLst/>
                <a:ahLst/>
                <a:cxnLst/>
                <a:rect l="l" t="t" r="r" b="b"/>
                <a:pathLst>
                  <a:path w="11384" h="1782" extrusionOk="0">
                    <a:moveTo>
                      <a:pt x="9913" y="1"/>
                    </a:moveTo>
                    <a:cubicBezTo>
                      <a:pt x="9913" y="1"/>
                      <a:pt x="8643" y="1002"/>
                      <a:pt x="7616" y="1002"/>
                    </a:cubicBezTo>
                    <a:cubicBezTo>
                      <a:pt x="7392" y="1002"/>
                      <a:pt x="7180" y="954"/>
                      <a:pt x="6995" y="838"/>
                    </a:cubicBezTo>
                    <a:cubicBezTo>
                      <a:pt x="5960" y="191"/>
                      <a:pt x="5975" y="1"/>
                      <a:pt x="5975" y="1"/>
                    </a:cubicBezTo>
                    <a:lnTo>
                      <a:pt x="5975" y="1"/>
                    </a:lnTo>
                    <a:cubicBezTo>
                      <a:pt x="5975" y="1"/>
                      <a:pt x="5410" y="856"/>
                      <a:pt x="4242" y="856"/>
                    </a:cubicBezTo>
                    <a:cubicBezTo>
                      <a:pt x="4147" y="856"/>
                      <a:pt x="4049" y="850"/>
                      <a:pt x="3946" y="838"/>
                    </a:cubicBezTo>
                    <a:cubicBezTo>
                      <a:pt x="2577" y="678"/>
                      <a:pt x="2191" y="207"/>
                      <a:pt x="2191" y="207"/>
                    </a:cubicBezTo>
                    <a:cubicBezTo>
                      <a:pt x="2191" y="207"/>
                      <a:pt x="853" y="1672"/>
                      <a:pt x="0" y="1782"/>
                    </a:cubicBezTo>
                    <a:lnTo>
                      <a:pt x="11384" y="1782"/>
                    </a:lnTo>
                    <a:lnTo>
                      <a:pt x="99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5" name="Google Shape;1815;p13"/>
            <p:cNvGrpSpPr/>
            <p:nvPr/>
          </p:nvGrpSpPr>
          <p:grpSpPr>
            <a:xfrm>
              <a:off x="6171027" y="78550"/>
              <a:ext cx="580235" cy="387403"/>
              <a:chOff x="2699477" y="4217925"/>
              <a:chExt cx="580235" cy="387403"/>
            </a:xfrm>
          </p:grpSpPr>
          <p:sp>
            <p:nvSpPr>
              <p:cNvPr id="1816" name="Google Shape;1816;p13"/>
              <p:cNvSpPr/>
              <p:nvPr/>
            </p:nvSpPr>
            <p:spPr>
              <a:xfrm>
                <a:off x="2730193" y="4234121"/>
                <a:ext cx="494985" cy="356530"/>
              </a:xfrm>
              <a:custGeom>
                <a:avLst/>
                <a:gdLst/>
                <a:ahLst/>
                <a:cxnLst/>
                <a:rect l="l" t="t" r="r" b="b"/>
                <a:pathLst>
                  <a:path w="15648" h="11271" extrusionOk="0">
                    <a:moveTo>
                      <a:pt x="0" y="0"/>
                    </a:moveTo>
                    <a:cubicBezTo>
                      <a:pt x="0" y="0"/>
                      <a:pt x="261" y="10877"/>
                      <a:pt x="593" y="11149"/>
                    </a:cubicBezTo>
                    <a:cubicBezTo>
                      <a:pt x="705" y="11240"/>
                      <a:pt x="2420" y="11270"/>
                      <a:pt x="4657" y="11270"/>
                    </a:cubicBezTo>
                    <a:cubicBezTo>
                      <a:pt x="6145" y="11270"/>
                      <a:pt x="7865" y="11257"/>
                      <a:pt x="9495" y="11239"/>
                    </a:cubicBezTo>
                    <a:lnTo>
                      <a:pt x="9864" y="10570"/>
                    </a:lnTo>
                    <a:lnTo>
                      <a:pt x="9996" y="11233"/>
                    </a:lnTo>
                    <a:cubicBezTo>
                      <a:pt x="13040" y="11197"/>
                      <a:pt x="15648" y="11149"/>
                      <a:pt x="15648" y="11149"/>
                    </a:cubicBezTo>
                    <a:lnTo>
                      <a:pt x="15648" y="0"/>
                    </a:lnTo>
                    <a:lnTo>
                      <a:pt x="14021" y="0"/>
                    </a:lnTo>
                    <a:lnTo>
                      <a:pt x="13554" y="1442"/>
                    </a:lnTo>
                    <a:lnTo>
                      <a:pt x="13224" y="0"/>
                    </a:lnTo>
                    <a:lnTo>
                      <a:pt x="12848" y="0"/>
                    </a:lnTo>
                    <a:lnTo>
                      <a:pt x="12632" y="508"/>
                    </a:lnTo>
                    <a:lnTo>
                      <a:pt x="12478" y="0"/>
                    </a:lnTo>
                    <a:lnTo>
                      <a:pt x="3289" y="0"/>
                    </a:lnTo>
                    <a:lnTo>
                      <a:pt x="2875" y="961"/>
                    </a:lnTo>
                    <a:lnTo>
                      <a:pt x="2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3"/>
              <p:cNvSpPr/>
              <p:nvPr/>
            </p:nvSpPr>
            <p:spPr>
              <a:xfrm>
                <a:off x="2992299" y="4260123"/>
                <a:ext cx="86673" cy="53807"/>
              </a:xfrm>
              <a:custGeom>
                <a:avLst/>
                <a:gdLst/>
                <a:ahLst/>
                <a:cxnLst/>
                <a:rect l="l" t="t" r="r" b="b"/>
                <a:pathLst>
                  <a:path w="2740" h="1701" extrusionOk="0">
                    <a:moveTo>
                      <a:pt x="1471" y="0"/>
                    </a:moveTo>
                    <a:cubicBezTo>
                      <a:pt x="1267" y="0"/>
                      <a:pt x="1050" y="56"/>
                      <a:pt x="835" y="186"/>
                    </a:cubicBezTo>
                    <a:cubicBezTo>
                      <a:pt x="835" y="186"/>
                      <a:pt x="477" y="518"/>
                      <a:pt x="188" y="1012"/>
                    </a:cubicBezTo>
                    <a:cubicBezTo>
                      <a:pt x="1" y="1334"/>
                      <a:pt x="768" y="1700"/>
                      <a:pt x="1462" y="1700"/>
                    </a:cubicBezTo>
                    <a:cubicBezTo>
                      <a:pt x="1833" y="1700"/>
                      <a:pt x="2183" y="1596"/>
                      <a:pt x="2354" y="1323"/>
                    </a:cubicBezTo>
                    <a:cubicBezTo>
                      <a:pt x="2739" y="711"/>
                      <a:pt x="2195" y="0"/>
                      <a:pt x="1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3"/>
              <p:cNvSpPr/>
              <p:nvPr/>
            </p:nvSpPr>
            <p:spPr>
              <a:xfrm>
                <a:off x="3032093" y="4477755"/>
                <a:ext cx="134312" cy="79587"/>
              </a:xfrm>
              <a:custGeom>
                <a:avLst/>
                <a:gdLst/>
                <a:ahLst/>
                <a:cxnLst/>
                <a:rect l="l" t="t" r="r" b="b"/>
                <a:pathLst>
                  <a:path w="4246" h="2516" extrusionOk="0">
                    <a:moveTo>
                      <a:pt x="2188" y="1"/>
                    </a:moveTo>
                    <a:cubicBezTo>
                      <a:pt x="2041" y="1"/>
                      <a:pt x="1886" y="19"/>
                      <a:pt x="1726" y="59"/>
                    </a:cubicBezTo>
                    <a:cubicBezTo>
                      <a:pt x="1726" y="59"/>
                      <a:pt x="1092" y="367"/>
                      <a:pt x="485" y="921"/>
                    </a:cubicBezTo>
                    <a:cubicBezTo>
                      <a:pt x="1" y="1365"/>
                      <a:pt x="1467" y="2516"/>
                      <a:pt x="2590" y="2516"/>
                    </a:cubicBezTo>
                    <a:cubicBezTo>
                      <a:pt x="2872" y="2516"/>
                      <a:pt x="3132" y="2444"/>
                      <a:pt x="3334" y="2270"/>
                    </a:cubicBezTo>
                    <a:cubicBezTo>
                      <a:pt x="4246" y="1490"/>
                      <a:pt x="3510" y="1"/>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3"/>
              <p:cNvSpPr/>
              <p:nvPr/>
            </p:nvSpPr>
            <p:spPr>
              <a:xfrm>
                <a:off x="2961331" y="4333004"/>
                <a:ext cx="216872" cy="150760"/>
              </a:xfrm>
              <a:custGeom>
                <a:avLst/>
                <a:gdLst/>
                <a:ahLst/>
                <a:cxnLst/>
                <a:rect l="l" t="t" r="r" b="b"/>
                <a:pathLst>
                  <a:path w="6856" h="4766" extrusionOk="0">
                    <a:moveTo>
                      <a:pt x="3489" y="1"/>
                    </a:moveTo>
                    <a:cubicBezTo>
                      <a:pt x="3143" y="1"/>
                      <a:pt x="2769" y="48"/>
                      <a:pt x="2426" y="189"/>
                    </a:cubicBezTo>
                    <a:cubicBezTo>
                      <a:pt x="1395" y="613"/>
                      <a:pt x="1760" y="2188"/>
                      <a:pt x="879" y="2825"/>
                    </a:cubicBezTo>
                    <a:cubicBezTo>
                      <a:pt x="0" y="3462"/>
                      <a:pt x="394" y="4765"/>
                      <a:pt x="1303" y="4765"/>
                    </a:cubicBezTo>
                    <a:cubicBezTo>
                      <a:pt x="2033" y="4765"/>
                      <a:pt x="2744" y="3593"/>
                      <a:pt x="3607" y="3593"/>
                    </a:cubicBezTo>
                    <a:cubicBezTo>
                      <a:pt x="3819" y="3593"/>
                      <a:pt x="4040" y="3664"/>
                      <a:pt x="4273" y="3840"/>
                    </a:cubicBezTo>
                    <a:cubicBezTo>
                      <a:pt x="4466" y="3986"/>
                      <a:pt x="4667" y="4050"/>
                      <a:pt x="4867" y="4050"/>
                    </a:cubicBezTo>
                    <a:cubicBezTo>
                      <a:pt x="5887" y="4050"/>
                      <a:pt x="6856" y="2379"/>
                      <a:pt x="6423" y="1492"/>
                    </a:cubicBezTo>
                    <a:cubicBezTo>
                      <a:pt x="5912" y="432"/>
                      <a:pt x="4760" y="189"/>
                      <a:pt x="4760" y="189"/>
                    </a:cubicBezTo>
                    <a:cubicBezTo>
                      <a:pt x="4760" y="189"/>
                      <a:pt x="4181" y="1"/>
                      <a:pt x="3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3"/>
              <p:cNvSpPr/>
              <p:nvPr/>
            </p:nvSpPr>
            <p:spPr>
              <a:xfrm>
                <a:off x="2814715" y="4264457"/>
                <a:ext cx="182741" cy="209850"/>
              </a:xfrm>
              <a:custGeom>
                <a:avLst/>
                <a:gdLst/>
                <a:ahLst/>
                <a:cxnLst/>
                <a:rect l="l" t="t" r="r" b="b"/>
                <a:pathLst>
                  <a:path w="5777" h="6634" extrusionOk="0">
                    <a:moveTo>
                      <a:pt x="3219" y="0"/>
                    </a:moveTo>
                    <a:cubicBezTo>
                      <a:pt x="2731" y="0"/>
                      <a:pt x="2366" y="165"/>
                      <a:pt x="2366" y="165"/>
                    </a:cubicBezTo>
                    <a:cubicBezTo>
                      <a:pt x="2363" y="165"/>
                      <a:pt x="2360" y="165"/>
                      <a:pt x="2358" y="165"/>
                    </a:cubicBezTo>
                    <a:cubicBezTo>
                      <a:pt x="1844" y="165"/>
                      <a:pt x="366" y="1432"/>
                      <a:pt x="172" y="3559"/>
                    </a:cubicBezTo>
                    <a:cubicBezTo>
                      <a:pt x="0" y="5443"/>
                      <a:pt x="1564" y="6634"/>
                      <a:pt x="2514" y="6634"/>
                    </a:cubicBezTo>
                    <a:cubicBezTo>
                      <a:pt x="2643" y="6634"/>
                      <a:pt x="2761" y="6612"/>
                      <a:pt x="2861" y="6567"/>
                    </a:cubicBezTo>
                    <a:cubicBezTo>
                      <a:pt x="3706" y="6192"/>
                      <a:pt x="2573" y="5261"/>
                      <a:pt x="2759" y="4306"/>
                    </a:cubicBezTo>
                    <a:cubicBezTo>
                      <a:pt x="2945" y="3353"/>
                      <a:pt x="5776" y="2535"/>
                      <a:pt x="5025" y="1163"/>
                    </a:cubicBezTo>
                    <a:cubicBezTo>
                      <a:pt x="4507" y="219"/>
                      <a:pt x="3781" y="0"/>
                      <a:pt x="3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3"/>
              <p:cNvSpPr/>
              <p:nvPr/>
            </p:nvSpPr>
            <p:spPr>
              <a:xfrm>
                <a:off x="3093017" y="4266228"/>
                <a:ext cx="48967" cy="53839"/>
              </a:xfrm>
              <a:custGeom>
                <a:avLst/>
                <a:gdLst/>
                <a:ahLst/>
                <a:cxnLst/>
                <a:rect l="l" t="t" r="r" b="b"/>
                <a:pathLst>
                  <a:path w="1548" h="1702" extrusionOk="0">
                    <a:moveTo>
                      <a:pt x="1032" y="0"/>
                    </a:moveTo>
                    <a:lnTo>
                      <a:pt x="1" y="1339"/>
                    </a:lnTo>
                    <a:lnTo>
                      <a:pt x="516" y="1701"/>
                    </a:lnTo>
                    <a:lnTo>
                      <a:pt x="1547" y="308"/>
                    </a:lnTo>
                    <a:lnTo>
                      <a:pt x="10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3"/>
              <p:cNvSpPr/>
              <p:nvPr/>
            </p:nvSpPr>
            <p:spPr>
              <a:xfrm>
                <a:off x="3090044" y="4269676"/>
                <a:ext cx="54914" cy="46531"/>
              </a:xfrm>
              <a:custGeom>
                <a:avLst/>
                <a:gdLst/>
                <a:ahLst/>
                <a:cxnLst/>
                <a:rect l="l" t="t" r="r" b="b"/>
                <a:pathLst>
                  <a:path w="1736" h="1471" extrusionOk="0">
                    <a:moveTo>
                      <a:pt x="327" y="0"/>
                    </a:moveTo>
                    <a:lnTo>
                      <a:pt x="0" y="540"/>
                    </a:lnTo>
                    <a:lnTo>
                      <a:pt x="1462" y="1471"/>
                    </a:lnTo>
                    <a:lnTo>
                      <a:pt x="1736" y="937"/>
                    </a:lnTo>
                    <a:lnTo>
                      <a:pt x="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3"/>
              <p:cNvSpPr/>
              <p:nvPr/>
            </p:nvSpPr>
            <p:spPr>
              <a:xfrm>
                <a:off x="2834864" y="4496861"/>
                <a:ext cx="32645" cy="32645"/>
              </a:xfrm>
              <a:custGeom>
                <a:avLst/>
                <a:gdLst/>
                <a:ahLst/>
                <a:cxnLst/>
                <a:rect l="l" t="t" r="r" b="b"/>
                <a:pathLst>
                  <a:path w="1032" h="1032" extrusionOk="0">
                    <a:moveTo>
                      <a:pt x="516" y="0"/>
                    </a:moveTo>
                    <a:cubicBezTo>
                      <a:pt x="231" y="0"/>
                      <a:pt x="0" y="231"/>
                      <a:pt x="0" y="516"/>
                    </a:cubicBezTo>
                    <a:cubicBezTo>
                      <a:pt x="0" y="801"/>
                      <a:pt x="231" y="1031"/>
                      <a:pt x="516" y="1031"/>
                    </a:cubicBezTo>
                    <a:cubicBezTo>
                      <a:pt x="801" y="1031"/>
                      <a:pt x="1031" y="801"/>
                      <a:pt x="1031" y="516"/>
                    </a:cubicBezTo>
                    <a:cubicBezTo>
                      <a:pt x="1031" y="231"/>
                      <a:pt x="801" y="0"/>
                      <a:pt x="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3"/>
              <p:cNvSpPr/>
              <p:nvPr/>
            </p:nvSpPr>
            <p:spPr>
              <a:xfrm>
                <a:off x="2866370" y="4502365"/>
                <a:ext cx="150760" cy="60798"/>
              </a:xfrm>
              <a:custGeom>
                <a:avLst/>
                <a:gdLst/>
                <a:ahLst/>
                <a:cxnLst/>
                <a:rect l="l" t="t" r="r" b="b"/>
                <a:pathLst>
                  <a:path w="4766" h="1922" extrusionOk="0">
                    <a:moveTo>
                      <a:pt x="2218" y="1"/>
                    </a:moveTo>
                    <a:cubicBezTo>
                      <a:pt x="1546" y="1"/>
                      <a:pt x="216" y="1592"/>
                      <a:pt x="216" y="1592"/>
                    </a:cubicBezTo>
                    <a:cubicBezTo>
                      <a:pt x="0" y="1826"/>
                      <a:pt x="617" y="1922"/>
                      <a:pt x="1455" y="1922"/>
                    </a:cubicBezTo>
                    <a:cubicBezTo>
                      <a:pt x="2817" y="1922"/>
                      <a:pt x="4765" y="1669"/>
                      <a:pt x="4670" y="1350"/>
                    </a:cubicBezTo>
                    <a:cubicBezTo>
                      <a:pt x="4518" y="836"/>
                      <a:pt x="2943" y="169"/>
                      <a:pt x="2306" y="11"/>
                    </a:cubicBezTo>
                    <a:cubicBezTo>
                      <a:pt x="2278" y="4"/>
                      <a:pt x="2249" y="1"/>
                      <a:pt x="2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3"/>
              <p:cNvSpPr/>
              <p:nvPr/>
            </p:nvSpPr>
            <p:spPr>
              <a:xfrm>
                <a:off x="2849858" y="4497746"/>
                <a:ext cx="9774" cy="13823"/>
              </a:xfrm>
              <a:custGeom>
                <a:avLst/>
                <a:gdLst/>
                <a:ahLst/>
                <a:cxnLst/>
                <a:rect l="l" t="t" r="r" b="b"/>
                <a:pathLst>
                  <a:path w="309" h="437" extrusionOk="0">
                    <a:moveTo>
                      <a:pt x="105" y="1"/>
                    </a:moveTo>
                    <a:cubicBezTo>
                      <a:pt x="94" y="1"/>
                      <a:pt x="84" y="3"/>
                      <a:pt x="73" y="7"/>
                    </a:cubicBezTo>
                    <a:cubicBezTo>
                      <a:pt x="25" y="23"/>
                      <a:pt x="0" y="77"/>
                      <a:pt x="17" y="123"/>
                    </a:cubicBezTo>
                    <a:cubicBezTo>
                      <a:pt x="78" y="287"/>
                      <a:pt x="120" y="382"/>
                      <a:pt x="120" y="382"/>
                    </a:cubicBezTo>
                    <a:cubicBezTo>
                      <a:pt x="135" y="416"/>
                      <a:pt x="169" y="436"/>
                      <a:pt x="202" y="436"/>
                    </a:cubicBezTo>
                    <a:cubicBezTo>
                      <a:pt x="215" y="436"/>
                      <a:pt x="228" y="432"/>
                      <a:pt x="242" y="429"/>
                    </a:cubicBezTo>
                    <a:cubicBezTo>
                      <a:pt x="287" y="409"/>
                      <a:pt x="308" y="356"/>
                      <a:pt x="287" y="309"/>
                    </a:cubicBezTo>
                    <a:cubicBezTo>
                      <a:pt x="287" y="308"/>
                      <a:pt x="245" y="217"/>
                      <a:pt x="191" y="63"/>
                    </a:cubicBezTo>
                    <a:cubicBezTo>
                      <a:pt x="177" y="25"/>
                      <a:pt x="142" y="1"/>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3"/>
              <p:cNvSpPr/>
              <p:nvPr/>
            </p:nvSpPr>
            <p:spPr>
              <a:xfrm>
                <a:off x="2839198" y="4315100"/>
                <a:ext cx="302691" cy="196090"/>
              </a:xfrm>
              <a:custGeom>
                <a:avLst/>
                <a:gdLst/>
                <a:ahLst/>
                <a:cxnLst/>
                <a:rect l="l" t="t" r="r" b="b"/>
                <a:pathLst>
                  <a:path w="9569" h="6199" extrusionOk="0">
                    <a:moveTo>
                      <a:pt x="9092" y="1"/>
                    </a:moveTo>
                    <a:cubicBezTo>
                      <a:pt x="9083" y="1"/>
                      <a:pt x="9074" y="2"/>
                      <a:pt x="9064" y="5"/>
                    </a:cubicBezTo>
                    <a:cubicBezTo>
                      <a:pt x="9016" y="20"/>
                      <a:pt x="8991" y="71"/>
                      <a:pt x="9006" y="119"/>
                    </a:cubicBezTo>
                    <a:cubicBezTo>
                      <a:pt x="9062" y="295"/>
                      <a:pt x="9112" y="474"/>
                      <a:pt x="9156" y="650"/>
                    </a:cubicBezTo>
                    <a:cubicBezTo>
                      <a:pt x="9165" y="693"/>
                      <a:pt x="9202" y="721"/>
                      <a:pt x="9243" y="721"/>
                    </a:cubicBezTo>
                    <a:cubicBezTo>
                      <a:pt x="9251" y="721"/>
                      <a:pt x="9258" y="719"/>
                      <a:pt x="9266" y="718"/>
                    </a:cubicBezTo>
                    <a:cubicBezTo>
                      <a:pt x="9315" y="705"/>
                      <a:pt x="9345" y="655"/>
                      <a:pt x="9334" y="606"/>
                    </a:cubicBezTo>
                    <a:cubicBezTo>
                      <a:pt x="9286" y="426"/>
                      <a:pt x="9236" y="242"/>
                      <a:pt x="9179" y="63"/>
                    </a:cubicBezTo>
                    <a:cubicBezTo>
                      <a:pt x="9166" y="25"/>
                      <a:pt x="9131" y="1"/>
                      <a:pt x="9092" y="1"/>
                    </a:cubicBezTo>
                    <a:close/>
                    <a:moveTo>
                      <a:pt x="2037" y="1118"/>
                    </a:moveTo>
                    <a:cubicBezTo>
                      <a:pt x="2033" y="1118"/>
                      <a:pt x="2028" y="1118"/>
                      <a:pt x="2024" y="1119"/>
                    </a:cubicBezTo>
                    <a:cubicBezTo>
                      <a:pt x="1868" y="1142"/>
                      <a:pt x="1709" y="1197"/>
                      <a:pt x="1549" y="1283"/>
                    </a:cubicBezTo>
                    <a:cubicBezTo>
                      <a:pt x="1523" y="1298"/>
                      <a:pt x="1497" y="1312"/>
                      <a:pt x="1473" y="1326"/>
                    </a:cubicBezTo>
                    <a:cubicBezTo>
                      <a:pt x="1427" y="1351"/>
                      <a:pt x="1413" y="1406"/>
                      <a:pt x="1438" y="1449"/>
                    </a:cubicBezTo>
                    <a:cubicBezTo>
                      <a:pt x="1454" y="1478"/>
                      <a:pt x="1484" y="1494"/>
                      <a:pt x="1517" y="1494"/>
                    </a:cubicBezTo>
                    <a:cubicBezTo>
                      <a:pt x="1533" y="1494"/>
                      <a:pt x="1547" y="1491"/>
                      <a:pt x="1563" y="1485"/>
                    </a:cubicBezTo>
                    <a:cubicBezTo>
                      <a:pt x="1589" y="1471"/>
                      <a:pt x="1612" y="1457"/>
                      <a:pt x="1637" y="1444"/>
                    </a:cubicBezTo>
                    <a:cubicBezTo>
                      <a:pt x="1776" y="1366"/>
                      <a:pt x="1917" y="1319"/>
                      <a:pt x="2050" y="1299"/>
                    </a:cubicBezTo>
                    <a:cubicBezTo>
                      <a:pt x="2100" y="1292"/>
                      <a:pt x="2134" y="1245"/>
                      <a:pt x="2127" y="1195"/>
                    </a:cubicBezTo>
                    <a:cubicBezTo>
                      <a:pt x="2121" y="1149"/>
                      <a:pt x="2080" y="1118"/>
                      <a:pt x="2037" y="1118"/>
                    </a:cubicBezTo>
                    <a:close/>
                    <a:moveTo>
                      <a:pt x="2581" y="1177"/>
                    </a:moveTo>
                    <a:cubicBezTo>
                      <a:pt x="2544" y="1177"/>
                      <a:pt x="2510" y="1200"/>
                      <a:pt x="2496" y="1236"/>
                    </a:cubicBezTo>
                    <a:cubicBezTo>
                      <a:pt x="2479" y="1283"/>
                      <a:pt x="2502" y="1335"/>
                      <a:pt x="2549" y="1352"/>
                    </a:cubicBezTo>
                    <a:cubicBezTo>
                      <a:pt x="2698" y="1408"/>
                      <a:pt x="2843" y="1498"/>
                      <a:pt x="2995" y="1627"/>
                    </a:cubicBezTo>
                    <a:cubicBezTo>
                      <a:pt x="3013" y="1641"/>
                      <a:pt x="3033" y="1648"/>
                      <a:pt x="3053" y="1648"/>
                    </a:cubicBezTo>
                    <a:cubicBezTo>
                      <a:pt x="3079" y="1648"/>
                      <a:pt x="3106" y="1637"/>
                      <a:pt x="3122" y="1616"/>
                    </a:cubicBezTo>
                    <a:cubicBezTo>
                      <a:pt x="3154" y="1577"/>
                      <a:pt x="3149" y="1520"/>
                      <a:pt x="3111" y="1487"/>
                    </a:cubicBezTo>
                    <a:cubicBezTo>
                      <a:pt x="2943" y="1345"/>
                      <a:pt x="2780" y="1245"/>
                      <a:pt x="2612" y="1183"/>
                    </a:cubicBezTo>
                    <a:cubicBezTo>
                      <a:pt x="2602" y="1179"/>
                      <a:pt x="2591" y="1177"/>
                      <a:pt x="2581" y="1177"/>
                    </a:cubicBezTo>
                    <a:close/>
                    <a:moveTo>
                      <a:pt x="9361" y="1084"/>
                    </a:moveTo>
                    <a:cubicBezTo>
                      <a:pt x="9356" y="1084"/>
                      <a:pt x="9351" y="1085"/>
                      <a:pt x="9345" y="1086"/>
                    </a:cubicBezTo>
                    <a:cubicBezTo>
                      <a:pt x="9295" y="1094"/>
                      <a:pt x="9264" y="1142"/>
                      <a:pt x="9272" y="1192"/>
                    </a:cubicBezTo>
                    <a:cubicBezTo>
                      <a:pt x="9306" y="1376"/>
                      <a:pt x="9331" y="1560"/>
                      <a:pt x="9351" y="1737"/>
                    </a:cubicBezTo>
                    <a:cubicBezTo>
                      <a:pt x="9354" y="1784"/>
                      <a:pt x="9394" y="1817"/>
                      <a:pt x="9441" y="1817"/>
                    </a:cubicBezTo>
                    <a:lnTo>
                      <a:pt x="9451" y="1817"/>
                    </a:lnTo>
                    <a:cubicBezTo>
                      <a:pt x="9501" y="1813"/>
                      <a:pt x="9537" y="1767"/>
                      <a:pt x="9531" y="1717"/>
                    </a:cubicBezTo>
                    <a:cubicBezTo>
                      <a:pt x="9513" y="1537"/>
                      <a:pt x="9485" y="1348"/>
                      <a:pt x="9451" y="1159"/>
                    </a:cubicBezTo>
                    <a:cubicBezTo>
                      <a:pt x="9443" y="1114"/>
                      <a:pt x="9404" y="1084"/>
                      <a:pt x="9361" y="1084"/>
                    </a:cubicBezTo>
                    <a:close/>
                    <a:moveTo>
                      <a:pt x="1059" y="1632"/>
                    </a:moveTo>
                    <a:cubicBezTo>
                      <a:pt x="1039" y="1632"/>
                      <a:pt x="1018" y="1639"/>
                      <a:pt x="1002" y="1653"/>
                    </a:cubicBezTo>
                    <a:cubicBezTo>
                      <a:pt x="853" y="1779"/>
                      <a:pt x="718" y="1918"/>
                      <a:pt x="602" y="2068"/>
                    </a:cubicBezTo>
                    <a:cubicBezTo>
                      <a:pt x="572" y="2108"/>
                      <a:pt x="579" y="2165"/>
                      <a:pt x="618" y="2195"/>
                    </a:cubicBezTo>
                    <a:cubicBezTo>
                      <a:pt x="635" y="2210"/>
                      <a:pt x="654" y="2215"/>
                      <a:pt x="674" y="2215"/>
                    </a:cubicBezTo>
                    <a:cubicBezTo>
                      <a:pt x="701" y="2215"/>
                      <a:pt x="727" y="2203"/>
                      <a:pt x="747" y="2181"/>
                    </a:cubicBezTo>
                    <a:cubicBezTo>
                      <a:pt x="854" y="2041"/>
                      <a:pt x="980" y="1910"/>
                      <a:pt x="1119" y="1793"/>
                    </a:cubicBezTo>
                    <a:cubicBezTo>
                      <a:pt x="1159" y="1759"/>
                      <a:pt x="1162" y="1701"/>
                      <a:pt x="1130" y="1664"/>
                    </a:cubicBezTo>
                    <a:cubicBezTo>
                      <a:pt x="1111" y="1643"/>
                      <a:pt x="1085" y="1632"/>
                      <a:pt x="1059" y="1632"/>
                    </a:cubicBezTo>
                    <a:close/>
                    <a:moveTo>
                      <a:pt x="3443" y="1863"/>
                    </a:moveTo>
                    <a:cubicBezTo>
                      <a:pt x="3422" y="1863"/>
                      <a:pt x="3401" y="1870"/>
                      <a:pt x="3384" y="1885"/>
                    </a:cubicBezTo>
                    <a:cubicBezTo>
                      <a:pt x="3346" y="1916"/>
                      <a:pt x="3340" y="1973"/>
                      <a:pt x="3373" y="2014"/>
                    </a:cubicBezTo>
                    <a:cubicBezTo>
                      <a:pt x="3480" y="2140"/>
                      <a:pt x="3588" y="2286"/>
                      <a:pt x="3704" y="2453"/>
                    </a:cubicBezTo>
                    <a:cubicBezTo>
                      <a:pt x="3722" y="2479"/>
                      <a:pt x="3751" y="2493"/>
                      <a:pt x="3779" y="2493"/>
                    </a:cubicBezTo>
                    <a:cubicBezTo>
                      <a:pt x="3797" y="2493"/>
                      <a:pt x="3815" y="2489"/>
                      <a:pt x="3830" y="2475"/>
                    </a:cubicBezTo>
                    <a:cubicBezTo>
                      <a:pt x="3871" y="2446"/>
                      <a:pt x="3881" y="2389"/>
                      <a:pt x="3852" y="2347"/>
                    </a:cubicBezTo>
                    <a:cubicBezTo>
                      <a:pt x="3734" y="2175"/>
                      <a:pt x="3623" y="2028"/>
                      <a:pt x="3513" y="1895"/>
                    </a:cubicBezTo>
                    <a:cubicBezTo>
                      <a:pt x="3495" y="1874"/>
                      <a:pt x="3469" y="1863"/>
                      <a:pt x="3443" y="1863"/>
                    </a:cubicBezTo>
                    <a:close/>
                    <a:moveTo>
                      <a:pt x="9478" y="2192"/>
                    </a:moveTo>
                    <a:cubicBezTo>
                      <a:pt x="9477" y="2192"/>
                      <a:pt x="9475" y="2192"/>
                      <a:pt x="9474" y="2193"/>
                    </a:cubicBezTo>
                    <a:cubicBezTo>
                      <a:pt x="9424" y="2194"/>
                      <a:pt x="9382" y="2236"/>
                      <a:pt x="9385" y="2286"/>
                    </a:cubicBezTo>
                    <a:cubicBezTo>
                      <a:pt x="9387" y="2329"/>
                      <a:pt x="9387" y="2373"/>
                      <a:pt x="9387" y="2416"/>
                    </a:cubicBezTo>
                    <a:cubicBezTo>
                      <a:pt x="9387" y="2559"/>
                      <a:pt x="9381" y="2698"/>
                      <a:pt x="9371" y="2834"/>
                    </a:cubicBezTo>
                    <a:cubicBezTo>
                      <a:pt x="9367" y="2884"/>
                      <a:pt x="9405" y="2930"/>
                      <a:pt x="9455" y="2933"/>
                    </a:cubicBezTo>
                    <a:lnTo>
                      <a:pt x="9461" y="2933"/>
                    </a:lnTo>
                    <a:cubicBezTo>
                      <a:pt x="9510" y="2933"/>
                      <a:pt x="9550" y="2897"/>
                      <a:pt x="9553" y="2848"/>
                    </a:cubicBezTo>
                    <a:cubicBezTo>
                      <a:pt x="9564" y="2708"/>
                      <a:pt x="9569" y="2562"/>
                      <a:pt x="9569" y="2416"/>
                    </a:cubicBezTo>
                    <a:cubicBezTo>
                      <a:pt x="9569" y="2372"/>
                      <a:pt x="9567" y="2326"/>
                      <a:pt x="9567" y="2281"/>
                    </a:cubicBezTo>
                    <a:cubicBezTo>
                      <a:pt x="9566" y="2233"/>
                      <a:pt x="9521" y="2192"/>
                      <a:pt x="9478" y="2192"/>
                    </a:cubicBezTo>
                    <a:close/>
                    <a:moveTo>
                      <a:pt x="383" y="2506"/>
                    </a:moveTo>
                    <a:cubicBezTo>
                      <a:pt x="349" y="2506"/>
                      <a:pt x="317" y="2525"/>
                      <a:pt x="301" y="2558"/>
                    </a:cubicBezTo>
                    <a:cubicBezTo>
                      <a:pt x="221" y="2727"/>
                      <a:pt x="157" y="2910"/>
                      <a:pt x="108" y="3099"/>
                    </a:cubicBezTo>
                    <a:cubicBezTo>
                      <a:pt x="95" y="3149"/>
                      <a:pt x="127" y="3198"/>
                      <a:pt x="174" y="3211"/>
                    </a:cubicBezTo>
                    <a:cubicBezTo>
                      <a:pt x="181" y="3213"/>
                      <a:pt x="188" y="3213"/>
                      <a:pt x="195" y="3213"/>
                    </a:cubicBezTo>
                    <a:cubicBezTo>
                      <a:pt x="237" y="3213"/>
                      <a:pt x="273" y="3188"/>
                      <a:pt x="286" y="3145"/>
                    </a:cubicBezTo>
                    <a:cubicBezTo>
                      <a:pt x="330" y="2966"/>
                      <a:pt x="392" y="2794"/>
                      <a:pt x="466" y="2636"/>
                    </a:cubicBezTo>
                    <a:cubicBezTo>
                      <a:pt x="488" y="2589"/>
                      <a:pt x="467" y="2536"/>
                      <a:pt x="423" y="2515"/>
                    </a:cubicBezTo>
                    <a:cubicBezTo>
                      <a:pt x="410" y="2509"/>
                      <a:pt x="397" y="2506"/>
                      <a:pt x="383" y="2506"/>
                    </a:cubicBezTo>
                    <a:close/>
                    <a:moveTo>
                      <a:pt x="4081" y="2780"/>
                    </a:moveTo>
                    <a:cubicBezTo>
                      <a:pt x="4064" y="2780"/>
                      <a:pt x="4048" y="2784"/>
                      <a:pt x="4033" y="2794"/>
                    </a:cubicBezTo>
                    <a:cubicBezTo>
                      <a:pt x="3993" y="2820"/>
                      <a:pt x="3978" y="2876"/>
                      <a:pt x="4004" y="2919"/>
                    </a:cubicBezTo>
                    <a:cubicBezTo>
                      <a:pt x="4102" y="3075"/>
                      <a:pt x="4198" y="3235"/>
                      <a:pt x="4293" y="3397"/>
                    </a:cubicBezTo>
                    <a:cubicBezTo>
                      <a:pt x="4311" y="3425"/>
                      <a:pt x="4341" y="3441"/>
                      <a:pt x="4372" y="3441"/>
                    </a:cubicBezTo>
                    <a:cubicBezTo>
                      <a:pt x="4388" y="3441"/>
                      <a:pt x="4404" y="3438"/>
                      <a:pt x="4417" y="3428"/>
                    </a:cubicBezTo>
                    <a:cubicBezTo>
                      <a:pt x="4460" y="3402"/>
                      <a:pt x="4474" y="3347"/>
                      <a:pt x="4448" y="3304"/>
                    </a:cubicBezTo>
                    <a:cubicBezTo>
                      <a:pt x="4352" y="3140"/>
                      <a:pt x="4255" y="2977"/>
                      <a:pt x="4159" y="2823"/>
                    </a:cubicBezTo>
                    <a:cubicBezTo>
                      <a:pt x="4141" y="2796"/>
                      <a:pt x="4111" y="2780"/>
                      <a:pt x="4081" y="2780"/>
                    </a:cubicBezTo>
                    <a:close/>
                    <a:moveTo>
                      <a:pt x="9389" y="3305"/>
                    </a:moveTo>
                    <a:cubicBezTo>
                      <a:pt x="9346" y="3305"/>
                      <a:pt x="9308" y="3334"/>
                      <a:pt x="9301" y="3378"/>
                    </a:cubicBezTo>
                    <a:cubicBezTo>
                      <a:pt x="9265" y="3560"/>
                      <a:pt x="9219" y="3739"/>
                      <a:pt x="9163" y="3907"/>
                    </a:cubicBezTo>
                    <a:cubicBezTo>
                      <a:pt x="9146" y="3954"/>
                      <a:pt x="9172" y="4005"/>
                      <a:pt x="9221" y="4021"/>
                    </a:cubicBezTo>
                    <a:cubicBezTo>
                      <a:pt x="9229" y="4025"/>
                      <a:pt x="9241" y="4027"/>
                      <a:pt x="9249" y="4027"/>
                    </a:cubicBezTo>
                    <a:cubicBezTo>
                      <a:pt x="9286" y="4027"/>
                      <a:pt x="9322" y="4004"/>
                      <a:pt x="9335" y="3964"/>
                    </a:cubicBezTo>
                    <a:cubicBezTo>
                      <a:pt x="9394" y="3789"/>
                      <a:pt x="9443" y="3603"/>
                      <a:pt x="9478" y="3413"/>
                    </a:cubicBezTo>
                    <a:cubicBezTo>
                      <a:pt x="9488" y="3364"/>
                      <a:pt x="9457" y="3317"/>
                      <a:pt x="9407" y="3307"/>
                    </a:cubicBezTo>
                    <a:cubicBezTo>
                      <a:pt x="9401" y="3305"/>
                      <a:pt x="9395" y="3305"/>
                      <a:pt x="9389" y="3305"/>
                    </a:cubicBezTo>
                    <a:close/>
                    <a:moveTo>
                      <a:pt x="106" y="3585"/>
                    </a:moveTo>
                    <a:cubicBezTo>
                      <a:pt x="59" y="3585"/>
                      <a:pt x="18" y="3621"/>
                      <a:pt x="15" y="3669"/>
                    </a:cubicBezTo>
                    <a:cubicBezTo>
                      <a:pt x="6" y="3778"/>
                      <a:pt x="1" y="3892"/>
                      <a:pt x="1" y="4007"/>
                    </a:cubicBezTo>
                    <a:cubicBezTo>
                      <a:pt x="1" y="4084"/>
                      <a:pt x="2" y="4161"/>
                      <a:pt x="6" y="4237"/>
                    </a:cubicBezTo>
                    <a:cubicBezTo>
                      <a:pt x="9" y="4286"/>
                      <a:pt x="49" y="4323"/>
                      <a:pt x="98" y="4323"/>
                    </a:cubicBezTo>
                    <a:cubicBezTo>
                      <a:pt x="100" y="4323"/>
                      <a:pt x="101" y="4323"/>
                      <a:pt x="102" y="4326"/>
                    </a:cubicBezTo>
                    <a:cubicBezTo>
                      <a:pt x="152" y="4323"/>
                      <a:pt x="191" y="4280"/>
                      <a:pt x="188" y="4230"/>
                    </a:cubicBezTo>
                    <a:cubicBezTo>
                      <a:pt x="185" y="4157"/>
                      <a:pt x="184" y="4084"/>
                      <a:pt x="184" y="4008"/>
                    </a:cubicBezTo>
                    <a:cubicBezTo>
                      <a:pt x="184" y="3898"/>
                      <a:pt x="187" y="3789"/>
                      <a:pt x="195" y="3685"/>
                    </a:cubicBezTo>
                    <a:cubicBezTo>
                      <a:pt x="201" y="3634"/>
                      <a:pt x="164" y="3590"/>
                      <a:pt x="114" y="3586"/>
                    </a:cubicBezTo>
                    <a:cubicBezTo>
                      <a:pt x="111" y="3586"/>
                      <a:pt x="109" y="3585"/>
                      <a:pt x="106" y="3585"/>
                    </a:cubicBezTo>
                    <a:close/>
                    <a:moveTo>
                      <a:pt x="4656" y="3740"/>
                    </a:moveTo>
                    <a:cubicBezTo>
                      <a:pt x="4640" y="3740"/>
                      <a:pt x="4624" y="3745"/>
                      <a:pt x="4610" y="3753"/>
                    </a:cubicBezTo>
                    <a:cubicBezTo>
                      <a:pt x="4567" y="3779"/>
                      <a:pt x="4553" y="3835"/>
                      <a:pt x="4577" y="3878"/>
                    </a:cubicBezTo>
                    <a:cubicBezTo>
                      <a:pt x="4671" y="4041"/>
                      <a:pt x="4769" y="4201"/>
                      <a:pt x="4865" y="4359"/>
                    </a:cubicBezTo>
                    <a:cubicBezTo>
                      <a:pt x="4882" y="4386"/>
                      <a:pt x="4912" y="4402"/>
                      <a:pt x="4942" y="4402"/>
                    </a:cubicBezTo>
                    <a:cubicBezTo>
                      <a:pt x="4959" y="4402"/>
                      <a:pt x="4976" y="4399"/>
                      <a:pt x="4991" y="4388"/>
                    </a:cubicBezTo>
                    <a:cubicBezTo>
                      <a:pt x="5034" y="4362"/>
                      <a:pt x="5048" y="4306"/>
                      <a:pt x="5021" y="4263"/>
                    </a:cubicBezTo>
                    <a:cubicBezTo>
                      <a:pt x="4925" y="4107"/>
                      <a:pt x="4829" y="3947"/>
                      <a:pt x="4734" y="3785"/>
                    </a:cubicBezTo>
                    <a:cubicBezTo>
                      <a:pt x="4716" y="3756"/>
                      <a:pt x="4687" y="3740"/>
                      <a:pt x="4656" y="3740"/>
                    </a:cubicBezTo>
                    <a:close/>
                    <a:moveTo>
                      <a:pt x="9034" y="4360"/>
                    </a:moveTo>
                    <a:cubicBezTo>
                      <a:pt x="9001" y="4360"/>
                      <a:pt x="8970" y="4378"/>
                      <a:pt x="8954" y="4409"/>
                    </a:cubicBezTo>
                    <a:cubicBezTo>
                      <a:pt x="8871" y="4572"/>
                      <a:pt x="8777" y="4730"/>
                      <a:pt x="8671" y="4874"/>
                    </a:cubicBezTo>
                    <a:cubicBezTo>
                      <a:pt x="8642" y="4916"/>
                      <a:pt x="8651" y="4973"/>
                      <a:pt x="8692" y="5002"/>
                    </a:cubicBezTo>
                    <a:cubicBezTo>
                      <a:pt x="8708" y="5015"/>
                      <a:pt x="8728" y="5021"/>
                      <a:pt x="8745" y="5021"/>
                    </a:cubicBezTo>
                    <a:cubicBezTo>
                      <a:pt x="8775" y="5021"/>
                      <a:pt x="8801" y="5006"/>
                      <a:pt x="8817" y="4980"/>
                    </a:cubicBezTo>
                    <a:cubicBezTo>
                      <a:pt x="8928" y="4827"/>
                      <a:pt x="9029" y="4664"/>
                      <a:pt x="9115" y="4492"/>
                    </a:cubicBezTo>
                    <a:cubicBezTo>
                      <a:pt x="9138" y="4448"/>
                      <a:pt x="9120" y="4393"/>
                      <a:pt x="9076" y="4370"/>
                    </a:cubicBezTo>
                    <a:cubicBezTo>
                      <a:pt x="9062" y="4364"/>
                      <a:pt x="9048" y="4360"/>
                      <a:pt x="9034" y="4360"/>
                    </a:cubicBezTo>
                    <a:close/>
                    <a:moveTo>
                      <a:pt x="5247" y="4689"/>
                    </a:moveTo>
                    <a:cubicBezTo>
                      <a:pt x="5229" y="4689"/>
                      <a:pt x="5211" y="4694"/>
                      <a:pt x="5196" y="4705"/>
                    </a:cubicBezTo>
                    <a:cubicBezTo>
                      <a:pt x="5154" y="4734"/>
                      <a:pt x="5143" y="4791"/>
                      <a:pt x="5171" y="4831"/>
                    </a:cubicBezTo>
                    <a:cubicBezTo>
                      <a:pt x="5290" y="5006"/>
                      <a:pt x="5399" y="5154"/>
                      <a:pt x="5508" y="5288"/>
                    </a:cubicBezTo>
                    <a:cubicBezTo>
                      <a:pt x="5526" y="5311"/>
                      <a:pt x="5551" y="5323"/>
                      <a:pt x="5578" y="5323"/>
                    </a:cubicBezTo>
                    <a:cubicBezTo>
                      <a:pt x="5598" y="5323"/>
                      <a:pt x="5618" y="5317"/>
                      <a:pt x="5635" y="5300"/>
                    </a:cubicBezTo>
                    <a:cubicBezTo>
                      <a:pt x="5675" y="5268"/>
                      <a:pt x="5682" y="5211"/>
                      <a:pt x="5649" y="5172"/>
                    </a:cubicBezTo>
                    <a:cubicBezTo>
                      <a:pt x="5544" y="5042"/>
                      <a:pt x="5436" y="4896"/>
                      <a:pt x="5322" y="4728"/>
                    </a:cubicBezTo>
                    <a:cubicBezTo>
                      <a:pt x="5304" y="4703"/>
                      <a:pt x="5275" y="4689"/>
                      <a:pt x="5247" y="4689"/>
                    </a:cubicBezTo>
                    <a:close/>
                    <a:moveTo>
                      <a:pt x="161" y="4697"/>
                    </a:moveTo>
                    <a:cubicBezTo>
                      <a:pt x="156" y="4697"/>
                      <a:pt x="150" y="4697"/>
                      <a:pt x="144" y="4698"/>
                    </a:cubicBezTo>
                    <a:cubicBezTo>
                      <a:pt x="94" y="4705"/>
                      <a:pt x="59" y="4751"/>
                      <a:pt x="69" y="4801"/>
                    </a:cubicBezTo>
                    <a:cubicBezTo>
                      <a:pt x="100" y="4985"/>
                      <a:pt x="138" y="5171"/>
                      <a:pt x="187" y="5357"/>
                    </a:cubicBezTo>
                    <a:cubicBezTo>
                      <a:pt x="198" y="5397"/>
                      <a:pt x="234" y="5424"/>
                      <a:pt x="274" y="5424"/>
                    </a:cubicBezTo>
                    <a:cubicBezTo>
                      <a:pt x="281" y="5424"/>
                      <a:pt x="289" y="5423"/>
                      <a:pt x="297" y="5420"/>
                    </a:cubicBezTo>
                    <a:cubicBezTo>
                      <a:pt x="346" y="5409"/>
                      <a:pt x="374" y="5358"/>
                      <a:pt x="363" y="5310"/>
                    </a:cubicBezTo>
                    <a:cubicBezTo>
                      <a:pt x="316" y="5131"/>
                      <a:pt x="277" y="4950"/>
                      <a:pt x="248" y="4773"/>
                    </a:cubicBezTo>
                    <a:cubicBezTo>
                      <a:pt x="242" y="4729"/>
                      <a:pt x="205" y="4697"/>
                      <a:pt x="161" y="4697"/>
                    </a:cubicBezTo>
                    <a:close/>
                    <a:moveTo>
                      <a:pt x="8384" y="5263"/>
                    </a:moveTo>
                    <a:cubicBezTo>
                      <a:pt x="8361" y="5263"/>
                      <a:pt x="8338" y="5272"/>
                      <a:pt x="8320" y="5290"/>
                    </a:cubicBezTo>
                    <a:cubicBezTo>
                      <a:pt x="8194" y="5417"/>
                      <a:pt x="8056" y="5537"/>
                      <a:pt x="7910" y="5648"/>
                    </a:cubicBezTo>
                    <a:cubicBezTo>
                      <a:pt x="7870" y="5679"/>
                      <a:pt x="7862" y="5736"/>
                      <a:pt x="7892" y="5775"/>
                    </a:cubicBezTo>
                    <a:cubicBezTo>
                      <a:pt x="7910" y="5798"/>
                      <a:pt x="7939" y="5811"/>
                      <a:pt x="7966" y="5811"/>
                    </a:cubicBezTo>
                    <a:cubicBezTo>
                      <a:pt x="7985" y="5811"/>
                      <a:pt x="8003" y="5805"/>
                      <a:pt x="8019" y="5792"/>
                    </a:cubicBezTo>
                    <a:cubicBezTo>
                      <a:pt x="8172" y="5679"/>
                      <a:pt x="8318" y="5552"/>
                      <a:pt x="8449" y="5419"/>
                    </a:cubicBezTo>
                    <a:cubicBezTo>
                      <a:pt x="8485" y="5383"/>
                      <a:pt x="8485" y="5325"/>
                      <a:pt x="8449" y="5290"/>
                    </a:cubicBezTo>
                    <a:cubicBezTo>
                      <a:pt x="8431" y="5272"/>
                      <a:pt x="8408" y="5263"/>
                      <a:pt x="8384" y="5263"/>
                    </a:cubicBezTo>
                    <a:close/>
                    <a:moveTo>
                      <a:pt x="5955" y="5548"/>
                    </a:moveTo>
                    <a:cubicBezTo>
                      <a:pt x="5931" y="5548"/>
                      <a:pt x="5907" y="5558"/>
                      <a:pt x="5890" y="5577"/>
                    </a:cubicBezTo>
                    <a:cubicBezTo>
                      <a:pt x="5856" y="5616"/>
                      <a:pt x="5857" y="5673"/>
                      <a:pt x="5894" y="5706"/>
                    </a:cubicBezTo>
                    <a:cubicBezTo>
                      <a:pt x="6052" y="5850"/>
                      <a:pt x="6209" y="5966"/>
                      <a:pt x="6367" y="6043"/>
                    </a:cubicBezTo>
                    <a:cubicBezTo>
                      <a:pt x="6380" y="6051"/>
                      <a:pt x="6394" y="6054"/>
                      <a:pt x="6408" y="6054"/>
                    </a:cubicBezTo>
                    <a:cubicBezTo>
                      <a:pt x="6443" y="6054"/>
                      <a:pt x="6474" y="6037"/>
                      <a:pt x="6489" y="6003"/>
                    </a:cubicBezTo>
                    <a:cubicBezTo>
                      <a:pt x="6513" y="5957"/>
                      <a:pt x="6494" y="5904"/>
                      <a:pt x="6450" y="5881"/>
                    </a:cubicBezTo>
                    <a:cubicBezTo>
                      <a:pt x="6308" y="5809"/>
                      <a:pt x="6164" y="5705"/>
                      <a:pt x="6019" y="5573"/>
                    </a:cubicBezTo>
                    <a:cubicBezTo>
                      <a:pt x="6000" y="5557"/>
                      <a:pt x="5977" y="5548"/>
                      <a:pt x="5955" y="5548"/>
                    </a:cubicBezTo>
                    <a:close/>
                    <a:moveTo>
                      <a:pt x="7484" y="5913"/>
                    </a:moveTo>
                    <a:cubicBezTo>
                      <a:pt x="7473" y="5913"/>
                      <a:pt x="7462" y="5915"/>
                      <a:pt x="7451" y="5920"/>
                    </a:cubicBezTo>
                    <a:cubicBezTo>
                      <a:pt x="7290" y="5984"/>
                      <a:pt x="7133" y="6019"/>
                      <a:pt x="6980" y="6019"/>
                    </a:cubicBezTo>
                    <a:lnTo>
                      <a:pt x="6944" y="6019"/>
                    </a:lnTo>
                    <a:cubicBezTo>
                      <a:pt x="6942" y="6018"/>
                      <a:pt x="6941" y="6018"/>
                      <a:pt x="6939" y="6018"/>
                    </a:cubicBezTo>
                    <a:cubicBezTo>
                      <a:pt x="6892" y="6018"/>
                      <a:pt x="6852" y="6057"/>
                      <a:pt x="6851" y="6106"/>
                    </a:cubicBezTo>
                    <a:cubicBezTo>
                      <a:pt x="6849" y="6156"/>
                      <a:pt x="6888" y="6197"/>
                      <a:pt x="6938" y="6199"/>
                    </a:cubicBezTo>
                    <a:lnTo>
                      <a:pt x="6981" y="6199"/>
                    </a:lnTo>
                    <a:cubicBezTo>
                      <a:pt x="7157" y="6199"/>
                      <a:pt x="7339" y="6162"/>
                      <a:pt x="7518" y="6089"/>
                    </a:cubicBezTo>
                    <a:cubicBezTo>
                      <a:pt x="7565" y="6070"/>
                      <a:pt x="7588" y="6017"/>
                      <a:pt x="7568" y="5970"/>
                    </a:cubicBezTo>
                    <a:cubicBezTo>
                      <a:pt x="7555" y="5935"/>
                      <a:pt x="7520" y="5913"/>
                      <a:pt x="7484" y="59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3"/>
              <p:cNvSpPr/>
              <p:nvPr/>
            </p:nvSpPr>
            <p:spPr>
              <a:xfrm>
                <a:off x="3114180" y="4290079"/>
                <a:ext cx="9901" cy="13665"/>
              </a:xfrm>
              <a:custGeom>
                <a:avLst/>
                <a:gdLst/>
                <a:ahLst/>
                <a:cxnLst/>
                <a:rect l="l" t="t" r="r" b="b"/>
                <a:pathLst>
                  <a:path w="313" h="432" extrusionOk="0">
                    <a:moveTo>
                      <a:pt x="106" y="1"/>
                    </a:moveTo>
                    <a:cubicBezTo>
                      <a:pt x="93" y="1"/>
                      <a:pt x="80" y="4"/>
                      <a:pt x="68" y="10"/>
                    </a:cubicBezTo>
                    <a:cubicBezTo>
                      <a:pt x="21" y="30"/>
                      <a:pt x="1" y="85"/>
                      <a:pt x="22" y="130"/>
                    </a:cubicBezTo>
                    <a:cubicBezTo>
                      <a:pt x="22" y="130"/>
                      <a:pt x="64" y="220"/>
                      <a:pt x="125" y="375"/>
                    </a:cubicBezTo>
                    <a:cubicBezTo>
                      <a:pt x="140" y="410"/>
                      <a:pt x="172" y="432"/>
                      <a:pt x="208" y="432"/>
                    </a:cubicBezTo>
                    <a:cubicBezTo>
                      <a:pt x="220" y="432"/>
                      <a:pt x="231" y="431"/>
                      <a:pt x="243" y="429"/>
                    </a:cubicBezTo>
                    <a:cubicBezTo>
                      <a:pt x="290" y="410"/>
                      <a:pt x="313" y="357"/>
                      <a:pt x="294" y="310"/>
                    </a:cubicBezTo>
                    <a:cubicBezTo>
                      <a:pt x="230" y="146"/>
                      <a:pt x="187" y="55"/>
                      <a:pt x="187" y="55"/>
                    </a:cubicBezTo>
                    <a:cubicBezTo>
                      <a:pt x="173" y="21"/>
                      <a:pt x="141" y="1"/>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3"/>
              <p:cNvSpPr/>
              <p:nvPr/>
            </p:nvSpPr>
            <p:spPr>
              <a:xfrm>
                <a:off x="2699477" y="4217925"/>
                <a:ext cx="120109" cy="387403"/>
              </a:xfrm>
              <a:custGeom>
                <a:avLst/>
                <a:gdLst/>
                <a:ahLst/>
                <a:cxnLst/>
                <a:rect l="l" t="t" r="r" b="b"/>
                <a:pathLst>
                  <a:path w="3797" h="12247" extrusionOk="0">
                    <a:moveTo>
                      <a:pt x="2040" y="1"/>
                    </a:moveTo>
                    <a:cubicBezTo>
                      <a:pt x="1391" y="1"/>
                      <a:pt x="328" y="239"/>
                      <a:pt x="194" y="512"/>
                    </a:cubicBezTo>
                    <a:cubicBezTo>
                      <a:pt x="0" y="906"/>
                      <a:pt x="851" y="11825"/>
                      <a:pt x="968" y="12096"/>
                    </a:cubicBezTo>
                    <a:cubicBezTo>
                      <a:pt x="1018" y="12207"/>
                      <a:pt x="1247" y="12246"/>
                      <a:pt x="1552" y="12246"/>
                    </a:cubicBezTo>
                    <a:cubicBezTo>
                      <a:pt x="1992" y="12246"/>
                      <a:pt x="2590" y="12164"/>
                      <a:pt x="3037" y="12096"/>
                    </a:cubicBezTo>
                    <a:cubicBezTo>
                      <a:pt x="3796" y="11979"/>
                      <a:pt x="2542" y="156"/>
                      <a:pt x="2542" y="156"/>
                    </a:cubicBezTo>
                    <a:cubicBezTo>
                      <a:pt x="2531" y="47"/>
                      <a:pt x="2325" y="1"/>
                      <a:pt x="2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3"/>
              <p:cNvSpPr/>
              <p:nvPr/>
            </p:nvSpPr>
            <p:spPr>
              <a:xfrm>
                <a:off x="3159604" y="4217925"/>
                <a:ext cx="120109" cy="387403"/>
              </a:xfrm>
              <a:custGeom>
                <a:avLst/>
                <a:gdLst/>
                <a:ahLst/>
                <a:cxnLst/>
                <a:rect l="l" t="t" r="r" b="b"/>
                <a:pathLst>
                  <a:path w="3797" h="12247" extrusionOk="0">
                    <a:moveTo>
                      <a:pt x="1756" y="1"/>
                    </a:moveTo>
                    <a:cubicBezTo>
                      <a:pt x="1471" y="1"/>
                      <a:pt x="1266" y="47"/>
                      <a:pt x="1255" y="156"/>
                    </a:cubicBezTo>
                    <a:cubicBezTo>
                      <a:pt x="1255" y="156"/>
                      <a:pt x="1" y="11979"/>
                      <a:pt x="760" y="12096"/>
                    </a:cubicBezTo>
                    <a:cubicBezTo>
                      <a:pt x="1207" y="12164"/>
                      <a:pt x="1805" y="12246"/>
                      <a:pt x="2245" y="12246"/>
                    </a:cubicBezTo>
                    <a:cubicBezTo>
                      <a:pt x="2550" y="12246"/>
                      <a:pt x="2779" y="12207"/>
                      <a:pt x="2829" y="12096"/>
                    </a:cubicBezTo>
                    <a:cubicBezTo>
                      <a:pt x="2946" y="11825"/>
                      <a:pt x="3797" y="906"/>
                      <a:pt x="3603" y="512"/>
                    </a:cubicBezTo>
                    <a:cubicBezTo>
                      <a:pt x="3469" y="239"/>
                      <a:pt x="2405" y="1"/>
                      <a:pt x="1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0" name="Google Shape;1830;p13"/>
            <p:cNvGrpSpPr/>
            <p:nvPr/>
          </p:nvGrpSpPr>
          <p:grpSpPr>
            <a:xfrm>
              <a:off x="960727" y="122731"/>
              <a:ext cx="147945" cy="134470"/>
              <a:chOff x="3477352" y="993181"/>
              <a:chExt cx="147945" cy="134470"/>
            </a:xfrm>
          </p:grpSpPr>
          <p:sp>
            <p:nvSpPr>
              <p:cNvPr id="1831" name="Google Shape;1831;p13"/>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3"/>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13"/>
            <p:cNvGrpSpPr/>
            <p:nvPr/>
          </p:nvGrpSpPr>
          <p:grpSpPr>
            <a:xfrm>
              <a:off x="1342128" y="230481"/>
              <a:ext cx="83763" cy="83541"/>
              <a:chOff x="3317703" y="1099656"/>
              <a:chExt cx="83763" cy="83541"/>
            </a:xfrm>
          </p:grpSpPr>
          <p:sp>
            <p:nvSpPr>
              <p:cNvPr id="1834" name="Google Shape;1834;p13"/>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3"/>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6" name="Google Shape;1836;p13"/>
            <p:cNvGrpSpPr/>
            <p:nvPr/>
          </p:nvGrpSpPr>
          <p:grpSpPr>
            <a:xfrm>
              <a:off x="420052" y="2664781"/>
              <a:ext cx="147945" cy="134470"/>
              <a:chOff x="3477352" y="993181"/>
              <a:chExt cx="147945" cy="134470"/>
            </a:xfrm>
          </p:grpSpPr>
          <p:sp>
            <p:nvSpPr>
              <p:cNvPr id="1837" name="Google Shape;1837;p13"/>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3"/>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 name="Google Shape;1839;p13"/>
            <p:cNvGrpSpPr/>
            <p:nvPr/>
          </p:nvGrpSpPr>
          <p:grpSpPr>
            <a:xfrm>
              <a:off x="336291" y="1379131"/>
              <a:ext cx="83763" cy="83541"/>
              <a:chOff x="3317703" y="1099656"/>
              <a:chExt cx="83763" cy="83541"/>
            </a:xfrm>
          </p:grpSpPr>
          <p:sp>
            <p:nvSpPr>
              <p:cNvPr id="1840" name="Google Shape;1840;p13"/>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3"/>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2" name="Google Shape;1842;p13"/>
            <p:cNvGrpSpPr/>
            <p:nvPr/>
          </p:nvGrpSpPr>
          <p:grpSpPr>
            <a:xfrm>
              <a:off x="5625102" y="4845006"/>
              <a:ext cx="147945" cy="134470"/>
              <a:chOff x="3477352" y="993181"/>
              <a:chExt cx="147945" cy="134470"/>
            </a:xfrm>
          </p:grpSpPr>
          <p:sp>
            <p:nvSpPr>
              <p:cNvPr id="1843" name="Google Shape;1843;p13"/>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3"/>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5" name="Google Shape;1845;p13"/>
            <p:cNvGrpSpPr/>
            <p:nvPr/>
          </p:nvGrpSpPr>
          <p:grpSpPr>
            <a:xfrm>
              <a:off x="4069203" y="4761456"/>
              <a:ext cx="83763" cy="83541"/>
              <a:chOff x="3317703" y="1099656"/>
              <a:chExt cx="83763" cy="83541"/>
            </a:xfrm>
          </p:grpSpPr>
          <p:sp>
            <p:nvSpPr>
              <p:cNvPr id="1846" name="Google Shape;1846;p13"/>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3"/>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48" name="Google Shape;1848;p13"/>
          <p:cNvSpPr txBox="1">
            <a:spLocks noGrp="1"/>
          </p:cNvSpPr>
          <p:nvPr>
            <p:ph type="subTitle" idx="1"/>
          </p:nvPr>
        </p:nvSpPr>
        <p:spPr>
          <a:xfrm>
            <a:off x="991715" y="3155675"/>
            <a:ext cx="7161300" cy="44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49" name="Google Shape;1849;p13"/>
          <p:cNvSpPr txBox="1">
            <a:spLocks noGrp="1"/>
          </p:cNvSpPr>
          <p:nvPr>
            <p:ph type="title" hasCustomPrompt="1"/>
          </p:nvPr>
        </p:nvSpPr>
        <p:spPr>
          <a:xfrm rot="288">
            <a:off x="991667" y="1547738"/>
            <a:ext cx="7161300" cy="14553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9600"/>
              <a:buNone/>
              <a:defRPr sz="11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851"/>
        <p:cNvGrpSpPr/>
        <p:nvPr/>
      </p:nvGrpSpPr>
      <p:grpSpPr>
        <a:xfrm>
          <a:off x="0" y="0"/>
          <a:ext cx="0" cy="0"/>
          <a:chOff x="0" y="0"/>
          <a:chExt cx="0" cy="0"/>
        </a:xfrm>
      </p:grpSpPr>
      <p:sp>
        <p:nvSpPr>
          <p:cNvPr id="1852" name="Google Shape;1852;p15"/>
          <p:cNvSpPr txBox="1">
            <a:spLocks noGrp="1"/>
          </p:cNvSpPr>
          <p:nvPr>
            <p:ph type="title" hasCustomPrompt="1"/>
          </p:nvPr>
        </p:nvSpPr>
        <p:spPr>
          <a:xfrm rot="2718">
            <a:off x="1508650" y="1388250"/>
            <a:ext cx="759000" cy="602100"/>
          </a:xfrm>
          <a:prstGeom prst="rect">
            <a:avLst/>
          </a:prstGeom>
          <a:noFill/>
          <a:ln w="9525" cap="rnd" cmpd="sng">
            <a:solidFill>
              <a:schemeClr val="accent6"/>
            </a:solidFill>
            <a:prstDash val="dash"/>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53" name="Google Shape;1853;p15"/>
          <p:cNvSpPr txBox="1">
            <a:spLocks noGrp="1"/>
          </p:cNvSpPr>
          <p:nvPr>
            <p:ph type="title" idx="2"/>
          </p:nvPr>
        </p:nvSpPr>
        <p:spPr>
          <a:xfrm>
            <a:off x="720000" y="1990652"/>
            <a:ext cx="2336400" cy="447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854" name="Google Shape;1854;p15"/>
          <p:cNvSpPr txBox="1">
            <a:spLocks noGrp="1"/>
          </p:cNvSpPr>
          <p:nvPr>
            <p:ph type="subTitle" idx="1"/>
          </p:nvPr>
        </p:nvSpPr>
        <p:spPr>
          <a:xfrm>
            <a:off x="720000" y="228625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5" name="Google Shape;1855;p15"/>
          <p:cNvSpPr txBox="1">
            <a:spLocks noGrp="1"/>
          </p:cNvSpPr>
          <p:nvPr>
            <p:ph type="title" idx="3" hasCustomPrompt="1"/>
          </p:nvPr>
        </p:nvSpPr>
        <p:spPr>
          <a:xfrm rot="2718">
            <a:off x="1508650" y="3102700"/>
            <a:ext cx="759000" cy="602100"/>
          </a:xfrm>
          <a:prstGeom prst="rect">
            <a:avLst/>
          </a:prstGeom>
          <a:noFill/>
          <a:ln w="9525" cap="rnd" cmpd="sng">
            <a:solidFill>
              <a:schemeClr val="accent6"/>
            </a:solidFill>
            <a:prstDash val="dash"/>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56" name="Google Shape;1856;p15"/>
          <p:cNvSpPr txBox="1">
            <a:spLocks noGrp="1"/>
          </p:cNvSpPr>
          <p:nvPr>
            <p:ph type="title" idx="4"/>
          </p:nvPr>
        </p:nvSpPr>
        <p:spPr>
          <a:xfrm>
            <a:off x="720000" y="3705302"/>
            <a:ext cx="2336400" cy="447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857" name="Google Shape;1857;p15"/>
          <p:cNvSpPr txBox="1">
            <a:spLocks noGrp="1"/>
          </p:cNvSpPr>
          <p:nvPr>
            <p:ph type="subTitle" idx="5"/>
          </p:nvPr>
        </p:nvSpPr>
        <p:spPr>
          <a:xfrm>
            <a:off x="7200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8" name="Google Shape;1858;p15"/>
          <p:cNvSpPr txBox="1">
            <a:spLocks noGrp="1"/>
          </p:cNvSpPr>
          <p:nvPr>
            <p:ph type="title" idx="6" hasCustomPrompt="1"/>
          </p:nvPr>
        </p:nvSpPr>
        <p:spPr>
          <a:xfrm rot="1359">
            <a:off x="4192500" y="1388176"/>
            <a:ext cx="759000" cy="602100"/>
          </a:xfrm>
          <a:prstGeom prst="rect">
            <a:avLst/>
          </a:prstGeom>
          <a:noFill/>
          <a:ln w="9525" cap="rnd" cmpd="sng">
            <a:solidFill>
              <a:schemeClr val="accent6"/>
            </a:solidFill>
            <a:prstDash val="dash"/>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59" name="Google Shape;1859;p15"/>
          <p:cNvSpPr txBox="1">
            <a:spLocks noGrp="1"/>
          </p:cNvSpPr>
          <p:nvPr>
            <p:ph type="title" idx="7"/>
          </p:nvPr>
        </p:nvSpPr>
        <p:spPr>
          <a:xfrm>
            <a:off x="3403800" y="1990652"/>
            <a:ext cx="2336400" cy="447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860" name="Google Shape;1860;p15"/>
          <p:cNvSpPr txBox="1">
            <a:spLocks noGrp="1"/>
          </p:cNvSpPr>
          <p:nvPr>
            <p:ph type="subTitle" idx="8"/>
          </p:nvPr>
        </p:nvSpPr>
        <p:spPr>
          <a:xfrm>
            <a:off x="3403800" y="228625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1" name="Google Shape;1861;p15"/>
          <p:cNvSpPr txBox="1">
            <a:spLocks noGrp="1"/>
          </p:cNvSpPr>
          <p:nvPr>
            <p:ph type="title" idx="9" hasCustomPrompt="1"/>
          </p:nvPr>
        </p:nvSpPr>
        <p:spPr>
          <a:xfrm rot="2718">
            <a:off x="6876300" y="1388250"/>
            <a:ext cx="759000" cy="602100"/>
          </a:xfrm>
          <a:prstGeom prst="rect">
            <a:avLst/>
          </a:prstGeom>
          <a:noFill/>
          <a:ln w="9525" cap="rnd" cmpd="sng">
            <a:solidFill>
              <a:schemeClr val="accent6"/>
            </a:solidFill>
            <a:prstDash val="dash"/>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62" name="Google Shape;1862;p15"/>
          <p:cNvSpPr txBox="1">
            <a:spLocks noGrp="1"/>
          </p:cNvSpPr>
          <p:nvPr>
            <p:ph type="title" idx="13"/>
          </p:nvPr>
        </p:nvSpPr>
        <p:spPr>
          <a:xfrm>
            <a:off x="6087600" y="1990652"/>
            <a:ext cx="2336400" cy="447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863" name="Google Shape;1863;p15"/>
          <p:cNvSpPr txBox="1">
            <a:spLocks noGrp="1"/>
          </p:cNvSpPr>
          <p:nvPr>
            <p:ph type="subTitle" idx="14"/>
          </p:nvPr>
        </p:nvSpPr>
        <p:spPr>
          <a:xfrm>
            <a:off x="6087600" y="228625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4" name="Google Shape;1864;p15"/>
          <p:cNvSpPr txBox="1">
            <a:spLocks noGrp="1"/>
          </p:cNvSpPr>
          <p:nvPr>
            <p:ph type="title" idx="15" hasCustomPrompt="1"/>
          </p:nvPr>
        </p:nvSpPr>
        <p:spPr>
          <a:xfrm rot="2718">
            <a:off x="6876300" y="3102700"/>
            <a:ext cx="759000" cy="602100"/>
          </a:xfrm>
          <a:prstGeom prst="rect">
            <a:avLst/>
          </a:prstGeom>
          <a:noFill/>
          <a:ln w="9525" cap="rnd" cmpd="sng">
            <a:solidFill>
              <a:schemeClr val="accent6"/>
            </a:solidFill>
            <a:prstDash val="dash"/>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65" name="Google Shape;1865;p15"/>
          <p:cNvSpPr txBox="1">
            <a:spLocks noGrp="1"/>
          </p:cNvSpPr>
          <p:nvPr>
            <p:ph type="title" idx="16"/>
          </p:nvPr>
        </p:nvSpPr>
        <p:spPr>
          <a:xfrm>
            <a:off x="6087600" y="3705302"/>
            <a:ext cx="2336400" cy="447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866" name="Google Shape;1866;p15"/>
          <p:cNvSpPr txBox="1">
            <a:spLocks noGrp="1"/>
          </p:cNvSpPr>
          <p:nvPr>
            <p:ph type="subTitle" idx="17"/>
          </p:nvPr>
        </p:nvSpPr>
        <p:spPr>
          <a:xfrm>
            <a:off x="60876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67" name="Google Shape;1867;p15"/>
          <p:cNvGrpSpPr/>
          <p:nvPr/>
        </p:nvGrpSpPr>
        <p:grpSpPr>
          <a:xfrm>
            <a:off x="156998" y="3419611"/>
            <a:ext cx="538575" cy="484167"/>
            <a:chOff x="6552823" y="3238298"/>
            <a:chExt cx="538575" cy="484167"/>
          </a:xfrm>
        </p:grpSpPr>
        <p:sp>
          <p:nvSpPr>
            <p:cNvPr id="1868" name="Google Shape;1868;p15"/>
            <p:cNvSpPr/>
            <p:nvPr/>
          </p:nvSpPr>
          <p:spPr>
            <a:xfrm>
              <a:off x="6609730" y="3569743"/>
              <a:ext cx="5852" cy="4682"/>
            </a:xfrm>
            <a:custGeom>
              <a:avLst/>
              <a:gdLst/>
              <a:ahLst/>
              <a:cxnLst/>
              <a:rect l="l" t="t" r="r" b="b"/>
              <a:pathLst>
                <a:path w="185" h="148" extrusionOk="0">
                  <a:moveTo>
                    <a:pt x="108" y="0"/>
                  </a:moveTo>
                  <a:lnTo>
                    <a:pt x="98" y="3"/>
                  </a:lnTo>
                  <a:cubicBezTo>
                    <a:pt x="90" y="5"/>
                    <a:pt x="80" y="10"/>
                    <a:pt x="72" y="15"/>
                  </a:cubicBezTo>
                  <a:lnTo>
                    <a:pt x="64" y="15"/>
                  </a:lnTo>
                  <a:cubicBezTo>
                    <a:pt x="30" y="15"/>
                    <a:pt x="11" y="35"/>
                    <a:pt x="8" y="58"/>
                  </a:cubicBezTo>
                  <a:cubicBezTo>
                    <a:pt x="7" y="86"/>
                    <a:pt x="5" y="118"/>
                    <a:pt x="1" y="145"/>
                  </a:cubicBezTo>
                  <a:cubicBezTo>
                    <a:pt x="25" y="148"/>
                    <a:pt x="50" y="148"/>
                    <a:pt x="72" y="148"/>
                  </a:cubicBezTo>
                  <a:cubicBezTo>
                    <a:pt x="114" y="148"/>
                    <a:pt x="154" y="145"/>
                    <a:pt x="184" y="144"/>
                  </a:cubicBezTo>
                  <a:cubicBezTo>
                    <a:pt x="178" y="112"/>
                    <a:pt x="173" y="79"/>
                    <a:pt x="166" y="48"/>
                  </a:cubicBezTo>
                  <a:cubicBezTo>
                    <a:pt x="163" y="22"/>
                    <a:pt x="135" y="0"/>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5"/>
            <p:cNvSpPr/>
            <p:nvPr/>
          </p:nvSpPr>
          <p:spPr>
            <a:xfrm>
              <a:off x="6554563" y="3593341"/>
              <a:ext cx="118812" cy="76487"/>
            </a:xfrm>
            <a:custGeom>
              <a:avLst/>
              <a:gdLst/>
              <a:ahLst/>
              <a:cxnLst/>
              <a:rect l="l" t="t" r="r" b="b"/>
              <a:pathLst>
                <a:path w="3756" h="2418" extrusionOk="0">
                  <a:moveTo>
                    <a:pt x="2053" y="0"/>
                  </a:moveTo>
                  <a:cubicBezTo>
                    <a:pt x="2031" y="5"/>
                    <a:pt x="2010" y="6"/>
                    <a:pt x="1988" y="10"/>
                  </a:cubicBezTo>
                  <a:cubicBezTo>
                    <a:pt x="1912" y="16"/>
                    <a:pt x="1837" y="21"/>
                    <a:pt x="1759" y="21"/>
                  </a:cubicBezTo>
                  <a:cubicBezTo>
                    <a:pt x="1735" y="21"/>
                    <a:pt x="1709" y="21"/>
                    <a:pt x="1685" y="19"/>
                  </a:cubicBezTo>
                  <a:cubicBezTo>
                    <a:pt x="1681" y="47"/>
                    <a:pt x="1676" y="95"/>
                    <a:pt x="1676" y="95"/>
                  </a:cubicBezTo>
                  <a:cubicBezTo>
                    <a:pt x="1676" y="95"/>
                    <a:pt x="1676" y="95"/>
                    <a:pt x="1676" y="95"/>
                  </a:cubicBezTo>
                  <a:cubicBezTo>
                    <a:pt x="1665" y="191"/>
                    <a:pt x="1627" y="509"/>
                    <a:pt x="1616" y="593"/>
                  </a:cubicBezTo>
                  <a:cubicBezTo>
                    <a:pt x="1363" y="596"/>
                    <a:pt x="999" y="629"/>
                    <a:pt x="804" y="659"/>
                  </a:cubicBezTo>
                  <a:cubicBezTo>
                    <a:pt x="598" y="692"/>
                    <a:pt x="333" y="752"/>
                    <a:pt x="168" y="881"/>
                  </a:cubicBezTo>
                  <a:cubicBezTo>
                    <a:pt x="131" y="913"/>
                    <a:pt x="101" y="948"/>
                    <a:pt x="81" y="986"/>
                  </a:cubicBezTo>
                  <a:cubicBezTo>
                    <a:pt x="60" y="987"/>
                    <a:pt x="41" y="1007"/>
                    <a:pt x="38" y="1031"/>
                  </a:cubicBezTo>
                  <a:cubicBezTo>
                    <a:pt x="17" y="1543"/>
                    <a:pt x="34" y="1936"/>
                    <a:pt x="1" y="2373"/>
                  </a:cubicBezTo>
                  <a:cubicBezTo>
                    <a:pt x="22" y="2339"/>
                    <a:pt x="47" y="2310"/>
                    <a:pt x="77" y="2290"/>
                  </a:cubicBezTo>
                  <a:cubicBezTo>
                    <a:pt x="153" y="2233"/>
                    <a:pt x="290" y="2201"/>
                    <a:pt x="435" y="2201"/>
                  </a:cubicBezTo>
                  <a:cubicBezTo>
                    <a:pt x="639" y="2201"/>
                    <a:pt x="861" y="2265"/>
                    <a:pt x="963" y="2417"/>
                  </a:cubicBezTo>
                  <a:cubicBezTo>
                    <a:pt x="975" y="2402"/>
                    <a:pt x="986" y="2246"/>
                    <a:pt x="990" y="2218"/>
                  </a:cubicBezTo>
                  <a:cubicBezTo>
                    <a:pt x="1028" y="2029"/>
                    <a:pt x="1098" y="1853"/>
                    <a:pt x="1118" y="1719"/>
                  </a:cubicBezTo>
                  <a:cubicBezTo>
                    <a:pt x="1176" y="1719"/>
                    <a:pt x="1368" y="1714"/>
                    <a:pt x="1358" y="1714"/>
                  </a:cubicBezTo>
                  <a:cubicBezTo>
                    <a:pt x="1453" y="1712"/>
                    <a:pt x="1544" y="1710"/>
                    <a:pt x="1644" y="1710"/>
                  </a:cubicBezTo>
                  <a:cubicBezTo>
                    <a:pt x="1762" y="1710"/>
                    <a:pt x="1892" y="1713"/>
                    <a:pt x="2051" y="1719"/>
                  </a:cubicBezTo>
                  <a:cubicBezTo>
                    <a:pt x="3755" y="1787"/>
                    <a:pt x="2959" y="1723"/>
                    <a:pt x="3280" y="1819"/>
                  </a:cubicBezTo>
                  <a:cubicBezTo>
                    <a:pt x="3294" y="1824"/>
                    <a:pt x="3308" y="1826"/>
                    <a:pt x="3322" y="1826"/>
                  </a:cubicBezTo>
                  <a:cubicBezTo>
                    <a:pt x="3378" y="1826"/>
                    <a:pt x="3428" y="1788"/>
                    <a:pt x="3445" y="1736"/>
                  </a:cubicBezTo>
                  <a:cubicBezTo>
                    <a:pt x="3549" y="1415"/>
                    <a:pt x="3480" y="1143"/>
                    <a:pt x="3317" y="885"/>
                  </a:cubicBezTo>
                  <a:cubicBezTo>
                    <a:pt x="3347" y="841"/>
                    <a:pt x="3334" y="778"/>
                    <a:pt x="3298" y="736"/>
                  </a:cubicBezTo>
                  <a:cubicBezTo>
                    <a:pt x="3261" y="698"/>
                    <a:pt x="3230" y="699"/>
                    <a:pt x="3180" y="691"/>
                  </a:cubicBezTo>
                  <a:cubicBezTo>
                    <a:pt x="3174" y="685"/>
                    <a:pt x="3151" y="678"/>
                    <a:pt x="3134" y="678"/>
                  </a:cubicBezTo>
                  <a:cubicBezTo>
                    <a:pt x="3032" y="678"/>
                    <a:pt x="2869" y="652"/>
                    <a:pt x="2657" y="630"/>
                  </a:cubicBezTo>
                  <a:cubicBezTo>
                    <a:pt x="2016" y="576"/>
                    <a:pt x="2139" y="665"/>
                    <a:pt x="2113" y="384"/>
                  </a:cubicBezTo>
                  <a:cubicBezTo>
                    <a:pt x="2101" y="280"/>
                    <a:pt x="2084" y="178"/>
                    <a:pt x="2066" y="75"/>
                  </a:cubicBezTo>
                  <a:lnTo>
                    <a:pt x="2058" y="32"/>
                  </a:lnTo>
                  <a:cubicBezTo>
                    <a:pt x="2057" y="21"/>
                    <a:pt x="2056" y="12"/>
                    <a:pt x="2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5"/>
            <p:cNvSpPr/>
            <p:nvPr/>
          </p:nvSpPr>
          <p:spPr>
            <a:xfrm>
              <a:off x="6552823" y="3662964"/>
              <a:ext cx="38592" cy="20593"/>
            </a:xfrm>
            <a:custGeom>
              <a:avLst/>
              <a:gdLst/>
              <a:ahLst/>
              <a:cxnLst/>
              <a:rect l="l" t="t" r="r" b="b"/>
              <a:pathLst>
                <a:path w="1220" h="651" extrusionOk="0">
                  <a:moveTo>
                    <a:pt x="503" y="0"/>
                  </a:moveTo>
                  <a:cubicBezTo>
                    <a:pt x="351" y="0"/>
                    <a:pt x="271" y="20"/>
                    <a:pt x="195" y="50"/>
                  </a:cubicBezTo>
                  <a:cubicBezTo>
                    <a:pt x="158" y="65"/>
                    <a:pt x="117" y="92"/>
                    <a:pt x="99" y="113"/>
                  </a:cubicBezTo>
                  <a:cubicBezTo>
                    <a:pt x="79" y="131"/>
                    <a:pt x="52" y="165"/>
                    <a:pt x="34" y="209"/>
                  </a:cubicBezTo>
                  <a:cubicBezTo>
                    <a:pt x="0" y="302"/>
                    <a:pt x="20" y="378"/>
                    <a:pt x="74" y="454"/>
                  </a:cubicBezTo>
                  <a:cubicBezTo>
                    <a:pt x="125" y="530"/>
                    <a:pt x="304" y="630"/>
                    <a:pt x="375" y="640"/>
                  </a:cubicBezTo>
                  <a:cubicBezTo>
                    <a:pt x="427" y="648"/>
                    <a:pt x="470" y="651"/>
                    <a:pt x="513" y="651"/>
                  </a:cubicBezTo>
                  <a:cubicBezTo>
                    <a:pt x="553" y="651"/>
                    <a:pt x="593" y="648"/>
                    <a:pt x="639" y="645"/>
                  </a:cubicBezTo>
                  <a:cubicBezTo>
                    <a:pt x="1220" y="612"/>
                    <a:pt x="1184" y="36"/>
                    <a:pt x="558" y="2"/>
                  </a:cubicBezTo>
                  <a:cubicBezTo>
                    <a:pt x="531" y="0"/>
                    <a:pt x="517" y="0"/>
                    <a:pt x="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5"/>
            <p:cNvSpPr/>
            <p:nvPr/>
          </p:nvSpPr>
          <p:spPr>
            <a:xfrm>
              <a:off x="6579995" y="3569617"/>
              <a:ext cx="67725" cy="24484"/>
            </a:xfrm>
            <a:custGeom>
              <a:avLst/>
              <a:gdLst/>
              <a:ahLst/>
              <a:cxnLst/>
              <a:rect l="l" t="t" r="r" b="b"/>
              <a:pathLst>
                <a:path w="2141" h="774" extrusionOk="0">
                  <a:moveTo>
                    <a:pt x="1870" y="0"/>
                  </a:moveTo>
                  <a:cubicBezTo>
                    <a:pt x="1850" y="0"/>
                    <a:pt x="1833" y="6"/>
                    <a:pt x="1819" y="22"/>
                  </a:cubicBezTo>
                  <a:cubicBezTo>
                    <a:pt x="1791" y="10"/>
                    <a:pt x="1779" y="9"/>
                    <a:pt x="1769" y="6"/>
                  </a:cubicBezTo>
                  <a:cubicBezTo>
                    <a:pt x="1760" y="4"/>
                    <a:pt x="1750" y="4"/>
                    <a:pt x="1741" y="4"/>
                  </a:cubicBezTo>
                  <a:cubicBezTo>
                    <a:pt x="1728" y="4"/>
                    <a:pt x="1717" y="6"/>
                    <a:pt x="1704" y="9"/>
                  </a:cubicBezTo>
                  <a:cubicBezTo>
                    <a:pt x="1685" y="10"/>
                    <a:pt x="1668" y="12"/>
                    <a:pt x="1650" y="17"/>
                  </a:cubicBezTo>
                  <a:cubicBezTo>
                    <a:pt x="1632" y="19"/>
                    <a:pt x="1617" y="25"/>
                    <a:pt x="1598" y="30"/>
                  </a:cubicBezTo>
                  <a:cubicBezTo>
                    <a:pt x="1535" y="52"/>
                    <a:pt x="1502" y="63"/>
                    <a:pt x="1468" y="77"/>
                  </a:cubicBezTo>
                  <a:cubicBezTo>
                    <a:pt x="1362" y="113"/>
                    <a:pt x="1256" y="135"/>
                    <a:pt x="1137" y="146"/>
                  </a:cubicBezTo>
                  <a:cubicBezTo>
                    <a:pt x="1104" y="149"/>
                    <a:pt x="1060" y="152"/>
                    <a:pt x="1012" y="152"/>
                  </a:cubicBezTo>
                  <a:cubicBezTo>
                    <a:pt x="927" y="152"/>
                    <a:pt x="845" y="146"/>
                    <a:pt x="765" y="133"/>
                  </a:cubicBezTo>
                  <a:cubicBezTo>
                    <a:pt x="710" y="125"/>
                    <a:pt x="657" y="109"/>
                    <a:pt x="603" y="95"/>
                  </a:cubicBezTo>
                  <a:cubicBezTo>
                    <a:pt x="537" y="76"/>
                    <a:pt x="478" y="59"/>
                    <a:pt x="415" y="47"/>
                  </a:cubicBezTo>
                  <a:cubicBezTo>
                    <a:pt x="374" y="40"/>
                    <a:pt x="332" y="35"/>
                    <a:pt x="292" y="35"/>
                  </a:cubicBezTo>
                  <a:cubicBezTo>
                    <a:pt x="274" y="35"/>
                    <a:pt x="258" y="37"/>
                    <a:pt x="242" y="39"/>
                  </a:cubicBezTo>
                  <a:cubicBezTo>
                    <a:pt x="232" y="40"/>
                    <a:pt x="225" y="40"/>
                    <a:pt x="218" y="42"/>
                  </a:cubicBezTo>
                  <a:cubicBezTo>
                    <a:pt x="199" y="47"/>
                    <a:pt x="182" y="52"/>
                    <a:pt x="166" y="56"/>
                  </a:cubicBezTo>
                  <a:cubicBezTo>
                    <a:pt x="159" y="59"/>
                    <a:pt x="152" y="60"/>
                    <a:pt x="145" y="63"/>
                  </a:cubicBezTo>
                  <a:lnTo>
                    <a:pt x="139" y="63"/>
                  </a:lnTo>
                  <a:cubicBezTo>
                    <a:pt x="129" y="63"/>
                    <a:pt x="123" y="66"/>
                    <a:pt x="118" y="69"/>
                  </a:cubicBezTo>
                  <a:cubicBezTo>
                    <a:pt x="106" y="76"/>
                    <a:pt x="96" y="82"/>
                    <a:pt x="86" y="90"/>
                  </a:cubicBezTo>
                  <a:cubicBezTo>
                    <a:pt x="67" y="103"/>
                    <a:pt x="57" y="112"/>
                    <a:pt x="50" y="120"/>
                  </a:cubicBezTo>
                  <a:cubicBezTo>
                    <a:pt x="32" y="139"/>
                    <a:pt x="17" y="163"/>
                    <a:pt x="9" y="195"/>
                  </a:cubicBezTo>
                  <a:lnTo>
                    <a:pt x="2" y="226"/>
                  </a:lnTo>
                  <a:cubicBezTo>
                    <a:pt x="2" y="245"/>
                    <a:pt x="0" y="261"/>
                    <a:pt x="2" y="277"/>
                  </a:cubicBezTo>
                  <a:cubicBezTo>
                    <a:pt x="9" y="311"/>
                    <a:pt x="17" y="338"/>
                    <a:pt x="32" y="368"/>
                  </a:cubicBezTo>
                  <a:cubicBezTo>
                    <a:pt x="42" y="390"/>
                    <a:pt x="56" y="411"/>
                    <a:pt x="75" y="438"/>
                  </a:cubicBezTo>
                  <a:cubicBezTo>
                    <a:pt x="99" y="468"/>
                    <a:pt x="123" y="497"/>
                    <a:pt x="150" y="524"/>
                  </a:cubicBezTo>
                  <a:cubicBezTo>
                    <a:pt x="173" y="547"/>
                    <a:pt x="199" y="567"/>
                    <a:pt x="224" y="586"/>
                  </a:cubicBezTo>
                  <a:cubicBezTo>
                    <a:pt x="259" y="613"/>
                    <a:pt x="295" y="632"/>
                    <a:pt x="331" y="649"/>
                  </a:cubicBezTo>
                  <a:cubicBezTo>
                    <a:pt x="397" y="683"/>
                    <a:pt x="474" y="710"/>
                    <a:pt x="571" y="732"/>
                  </a:cubicBezTo>
                  <a:cubicBezTo>
                    <a:pt x="650" y="749"/>
                    <a:pt x="740" y="762"/>
                    <a:pt x="855" y="771"/>
                  </a:cubicBezTo>
                  <a:cubicBezTo>
                    <a:pt x="888" y="773"/>
                    <a:pt x="919" y="773"/>
                    <a:pt x="954" y="773"/>
                  </a:cubicBezTo>
                  <a:cubicBezTo>
                    <a:pt x="1031" y="773"/>
                    <a:pt x="1108" y="769"/>
                    <a:pt x="1184" y="762"/>
                  </a:cubicBezTo>
                  <a:cubicBezTo>
                    <a:pt x="1645" y="719"/>
                    <a:pt x="2141" y="583"/>
                    <a:pt x="2015" y="140"/>
                  </a:cubicBezTo>
                  <a:cubicBezTo>
                    <a:pt x="2012" y="123"/>
                    <a:pt x="2003" y="105"/>
                    <a:pt x="1993" y="88"/>
                  </a:cubicBezTo>
                  <a:cubicBezTo>
                    <a:pt x="1975" y="52"/>
                    <a:pt x="1940" y="30"/>
                    <a:pt x="1910" y="13"/>
                  </a:cubicBezTo>
                  <a:cubicBezTo>
                    <a:pt x="1896" y="3"/>
                    <a:pt x="1882" y="0"/>
                    <a:pt x="1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5"/>
            <p:cNvSpPr/>
            <p:nvPr/>
          </p:nvSpPr>
          <p:spPr>
            <a:xfrm>
              <a:off x="6556461" y="3635286"/>
              <a:ext cx="28817" cy="11230"/>
            </a:xfrm>
            <a:custGeom>
              <a:avLst/>
              <a:gdLst/>
              <a:ahLst/>
              <a:cxnLst/>
              <a:rect l="l" t="t" r="r" b="b"/>
              <a:pathLst>
                <a:path w="911" h="355" extrusionOk="0">
                  <a:moveTo>
                    <a:pt x="45" y="0"/>
                  </a:moveTo>
                  <a:cubicBezTo>
                    <a:pt x="20" y="0"/>
                    <a:pt x="1" y="23"/>
                    <a:pt x="1" y="46"/>
                  </a:cubicBezTo>
                  <a:cubicBezTo>
                    <a:pt x="1" y="103"/>
                    <a:pt x="80" y="95"/>
                    <a:pt x="141" y="101"/>
                  </a:cubicBezTo>
                  <a:cubicBezTo>
                    <a:pt x="302" y="122"/>
                    <a:pt x="428" y="165"/>
                    <a:pt x="552" y="217"/>
                  </a:cubicBezTo>
                  <a:cubicBezTo>
                    <a:pt x="551" y="216"/>
                    <a:pt x="551" y="216"/>
                    <a:pt x="551" y="216"/>
                  </a:cubicBezTo>
                  <a:lnTo>
                    <a:pt x="551" y="216"/>
                  </a:lnTo>
                  <a:cubicBezTo>
                    <a:pt x="551" y="216"/>
                    <a:pt x="551" y="216"/>
                    <a:pt x="552" y="216"/>
                  </a:cubicBezTo>
                  <a:lnTo>
                    <a:pt x="552" y="216"/>
                  </a:lnTo>
                  <a:cubicBezTo>
                    <a:pt x="552" y="216"/>
                    <a:pt x="552" y="216"/>
                    <a:pt x="552" y="216"/>
                  </a:cubicBezTo>
                  <a:lnTo>
                    <a:pt x="552" y="216"/>
                  </a:lnTo>
                  <a:cubicBezTo>
                    <a:pt x="552" y="216"/>
                    <a:pt x="553" y="217"/>
                    <a:pt x="554" y="217"/>
                  </a:cubicBezTo>
                  <a:lnTo>
                    <a:pt x="554" y="217"/>
                  </a:lnTo>
                  <a:cubicBezTo>
                    <a:pt x="574" y="225"/>
                    <a:pt x="678" y="270"/>
                    <a:pt x="819" y="347"/>
                  </a:cubicBezTo>
                  <a:cubicBezTo>
                    <a:pt x="828" y="352"/>
                    <a:pt x="836" y="354"/>
                    <a:pt x="844" y="354"/>
                  </a:cubicBezTo>
                  <a:cubicBezTo>
                    <a:pt x="887" y="354"/>
                    <a:pt x="911" y="291"/>
                    <a:pt x="867" y="267"/>
                  </a:cubicBezTo>
                  <a:cubicBezTo>
                    <a:pt x="589" y="115"/>
                    <a:pt x="345" y="16"/>
                    <a:pt x="50" y="0"/>
                  </a:cubicBezTo>
                  <a:cubicBezTo>
                    <a:pt x="48" y="0"/>
                    <a:pt x="47" y="0"/>
                    <a:pt x="45"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5"/>
            <p:cNvSpPr/>
            <p:nvPr/>
          </p:nvSpPr>
          <p:spPr>
            <a:xfrm>
              <a:off x="6561174" y="3624246"/>
              <a:ext cx="22048" cy="16101"/>
            </a:xfrm>
            <a:custGeom>
              <a:avLst/>
              <a:gdLst/>
              <a:ahLst/>
              <a:cxnLst/>
              <a:rect l="l" t="t" r="r" b="b"/>
              <a:pathLst>
                <a:path w="697" h="509" extrusionOk="0">
                  <a:moveTo>
                    <a:pt x="54" y="0"/>
                  </a:moveTo>
                  <a:cubicBezTo>
                    <a:pt x="38" y="1"/>
                    <a:pt x="22" y="10"/>
                    <a:pt x="14" y="24"/>
                  </a:cubicBezTo>
                  <a:cubicBezTo>
                    <a:pt x="1" y="46"/>
                    <a:pt x="8" y="77"/>
                    <a:pt x="31" y="89"/>
                  </a:cubicBezTo>
                  <a:cubicBezTo>
                    <a:pt x="111" y="136"/>
                    <a:pt x="188" y="185"/>
                    <a:pt x="264" y="235"/>
                  </a:cubicBezTo>
                  <a:cubicBezTo>
                    <a:pt x="375" y="309"/>
                    <a:pt x="502" y="410"/>
                    <a:pt x="502" y="410"/>
                  </a:cubicBezTo>
                  <a:cubicBezTo>
                    <a:pt x="503" y="410"/>
                    <a:pt x="511" y="417"/>
                    <a:pt x="511" y="417"/>
                  </a:cubicBezTo>
                  <a:cubicBezTo>
                    <a:pt x="510" y="416"/>
                    <a:pt x="510" y="416"/>
                    <a:pt x="510" y="416"/>
                  </a:cubicBezTo>
                  <a:lnTo>
                    <a:pt x="510" y="416"/>
                  </a:lnTo>
                  <a:cubicBezTo>
                    <a:pt x="512" y="416"/>
                    <a:pt x="604" y="490"/>
                    <a:pt x="609" y="495"/>
                  </a:cubicBezTo>
                  <a:cubicBezTo>
                    <a:pt x="621" y="505"/>
                    <a:pt x="633" y="509"/>
                    <a:pt x="644" y="509"/>
                  </a:cubicBezTo>
                  <a:cubicBezTo>
                    <a:pt x="656" y="509"/>
                    <a:pt x="668" y="504"/>
                    <a:pt x="677" y="495"/>
                  </a:cubicBezTo>
                  <a:cubicBezTo>
                    <a:pt x="697" y="475"/>
                    <a:pt x="695" y="444"/>
                    <a:pt x="677" y="428"/>
                  </a:cubicBezTo>
                  <a:cubicBezTo>
                    <a:pt x="584" y="354"/>
                    <a:pt x="489" y="281"/>
                    <a:pt x="395" y="210"/>
                  </a:cubicBezTo>
                  <a:cubicBezTo>
                    <a:pt x="292" y="137"/>
                    <a:pt x="187" y="67"/>
                    <a:pt x="77" y="6"/>
                  </a:cubicBezTo>
                  <a:cubicBezTo>
                    <a:pt x="70" y="1"/>
                    <a:pt x="61" y="0"/>
                    <a:pt x="5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5"/>
            <p:cNvSpPr/>
            <p:nvPr/>
          </p:nvSpPr>
          <p:spPr>
            <a:xfrm>
              <a:off x="6571391" y="3617255"/>
              <a:ext cx="19644" cy="22333"/>
            </a:xfrm>
            <a:custGeom>
              <a:avLst/>
              <a:gdLst/>
              <a:ahLst/>
              <a:cxnLst/>
              <a:rect l="l" t="t" r="r" b="b"/>
              <a:pathLst>
                <a:path w="621" h="706" extrusionOk="0">
                  <a:moveTo>
                    <a:pt x="46" y="1"/>
                  </a:moveTo>
                  <a:cubicBezTo>
                    <a:pt x="44" y="2"/>
                    <a:pt x="42" y="2"/>
                    <a:pt x="37" y="5"/>
                  </a:cubicBezTo>
                  <a:cubicBezTo>
                    <a:pt x="24" y="8"/>
                    <a:pt x="16" y="16"/>
                    <a:pt x="9" y="26"/>
                  </a:cubicBezTo>
                  <a:cubicBezTo>
                    <a:pt x="2" y="36"/>
                    <a:pt x="0" y="51"/>
                    <a:pt x="3" y="62"/>
                  </a:cubicBezTo>
                  <a:cubicBezTo>
                    <a:pt x="7" y="72"/>
                    <a:pt x="14" y="85"/>
                    <a:pt x="24" y="91"/>
                  </a:cubicBezTo>
                  <a:cubicBezTo>
                    <a:pt x="42" y="98"/>
                    <a:pt x="57" y="105"/>
                    <a:pt x="72" y="114"/>
                  </a:cubicBezTo>
                  <a:cubicBezTo>
                    <a:pt x="93" y="124"/>
                    <a:pt x="113" y="138"/>
                    <a:pt x="130" y="151"/>
                  </a:cubicBezTo>
                  <a:cubicBezTo>
                    <a:pt x="156" y="171"/>
                    <a:pt x="180" y="192"/>
                    <a:pt x="202" y="215"/>
                  </a:cubicBezTo>
                  <a:cubicBezTo>
                    <a:pt x="223" y="238"/>
                    <a:pt x="245" y="264"/>
                    <a:pt x="265" y="288"/>
                  </a:cubicBezTo>
                  <a:cubicBezTo>
                    <a:pt x="289" y="321"/>
                    <a:pt x="516" y="695"/>
                    <a:pt x="547" y="704"/>
                  </a:cubicBezTo>
                  <a:cubicBezTo>
                    <a:pt x="552" y="705"/>
                    <a:pt x="556" y="706"/>
                    <a:pt x="561" y="706"/>
                  </a:cubicBezTo>
                  <a:cubicBezTo>
                    <a:pt x="597" y="706"/>
                    <a:pt x="621" y="663"/>
                    <a:pt x="601" y="635"/>
                  </a:cubicBezTo>
                  <a:cubicBezTo>
                    <a:pt x="521" y="520"/>
                    <a:pt x="457" y="396"/>
                    <a:pt x="375" y="280"/>
                  </a:cubicBezTo>
                  <a:cubicBezTo>
                    <a:pt x="339" y="227"/>
                    <a:pt x="299" y="177"/>
                    <a:pt x="252" y="129"/>
                  </a:cubicBezTo>
                  <a:cubicBezTo>
                    <a:pt x="231" y="108"/>
                    <a:pt x="208" y="88"/>
                    <a:pt x="185" y="72"/>
                  </a:cubicBezTo>
                  <a:cubicBezTo>
                    <a:pt x="172" y="62"/>
                    <a:pt x="158" y="52"/>
                    <a:pt x="142" y="43"/>
                  </a:cubicBezTo>
                  <a:cubicBezTo>
                    <a:pt x="120" y="29"/>
                    <a:pt x="95" y="19"/>
                    <a:pt x="72" y="8"/>
                  </a:cubicBezTo>
                  <a:cubicBezTo>
                    <a:pt x="63" y="5"/>
                    <a:pt x="56" y="1"/>
                    <a:pt x="4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5"/>
            <p:cNvSpPr/>
            <p:nvPr/>
          </p:nvSpPr>
          <p:spPr>
            <a:xfrm>
              <a:off x="6654269" y="3318455"/>
              <a:ext cx="437130" cy="404010"/>
            </a:xfrm>
            <a:custGeom>
              <a:avLst/>
              <a:gdLst/>
              <a:ahLst/>
              <a:cxnLst/>
              <a:rect l="l" t="t" r="r" b="b"/>
              <a:pathLst>
                <a:path w="13819" h="12772" extrusionOk="0">
                  <a:moveTo>
                    <a:pt x="11593" y="0"/>
                  </a:moveTo>
                  <a:cubicBezTo>
                    <a:pt x="11540" y="0"/>
                    <a:pt x="11498" y="36"/>
                    <a:pt x="11486" y="81"/>
                  </a:cubicBezTo>
                  <a:cubicBezTo>
                    <a:pt x="11058" y="82"/>
                    <a:pt x="9844" y="365"/>
                    <a:pt x="8159" y="365"/>
                  </a:cubicBezTo>
                  <a:cubicBezTo>
                    <a:pt x="7842" y="365"/>
                    <a:pt x="7508" y="355"/>
                    <a:pt x="7160" y="331"/>
                  </a:cubicBezTo>
                  <a:cubicBezTo>
                    <a:pt x="6663" y="297"/>
                    <a:pt x="6177" y="285"/>
                    <a:pt x="5712" y="285"/>
                  </a:cubicBezTo>
                  <a:cubicBezTo>
                    <a:pt x="4530" y="285"/>
                    <a:pt x="3483" y="364"/>
                    <a:pt x="2730" y="364"/>
                  </a:cubicBezTo>
                  <a:cubicBezTo>
                    <a:pt x="2180" y="364"/>
                    <a:pt x="1787" y="322"/>
                    <a:pt x="1613" y="177"/>
                  </a:cubicBezTo>
                  <a:cubicBezTo>
                    <a:pt x="1601" y="168"/>
                    <a:pt x="1590" y="162"/>
                    <a:pt x="1573" y="162"/>
                  </a:cubicBezTo>
                  <a:cubicBezTo>
                    <a:pt x="1553" y="162"/>
                    <a:pt x="1548" y="163"/>
                    <a:pt x="1547" y="163"/>
                  </a:cubicBezTo>
                  <a:cubicBezTo>
                    <a:pt x="1545" y="163"/>
                    <a:pt x="1558" y="161"/>
                    <a:pt x="1527" y="151"/>
                  </a:cubicBezTo>
                  <a:cubicBezTo>
                    <a:pt x="1518" y="148"/>
                    <a:pt x="1510" y="147"/>
                    <a:pt x="1503" y="147"/>
                  </a:cubicBezTo>
                  <a:cubicBezTo>
                    <a:pt x="1472" y="147"/>
                    <a:pt x="1450" y="167"/>
                    <a:pt x="1435" y="197"/>
                  </a:cubicBezTo>
                  <a:cubicBezTo>
                    <a:pt x="1197" y="702"/>
                    <a:pt x="988" y="1232"/>
                    <a:pt x="809" y="1773"/>
                  </a:cubicBezTo>
                  <a:cubicBezTo>
                    <a:pt x="640" y="2284"/>
                    <a:pt x="503" y="2821"/>
                    <a:pt x="387" y="3415"/>
                  </a:cubicBezTo>
                  <a:cubicBezTo>
                    <a:pt x="187" y="4439"/>
                    <a:pt x="73" y="5545"/>
                    <a:pt x="41" y="6796"/>
                  </a:cubicBezTo>
                  <a:cubicBezTo>
                    <a:pt x="0" y="8434"/>
                    <a:pt x="75" y="11026"/>
                    <a:pt x="1110" y="12390"/>
                  </a:cubicBezTo>
                  <a:cubicBezTo>
                    <a:pt x="1176" y="12481"/>
                    <a:pt x="1207" y="12509"/>
                    <a:pt x="1263" y="12554"/>
                  </a:cubicBezTo>
                  <a:cubicBezTo>
                    <a:pt x="1305" y="12587"/>
                    <a:pt x="1358" y="12590"/>
                    <a:pt x="1411" y="12590"/>
                  </a:cubicBezTo>
                  <a:cubicBezTo>
                    <a:pt x="1422" y="12590"/>
                    <a:pt x="1434" y="12589"/>
                    <a:pt x="1445" y="12589"/>
                  </a:cubicBezTo>
                  <a:cubicBezTo>
                    <a:pt x="2475" y="12535"/>
                    <a:pt x="3236" y="12515"/>
                    <a:pt x="3861" y="12515"/>
                  </a:cubicBezTo>
                  <a:cubicBezTo>
                    <a:pt x="5064" y="12515"/>
                    <a:pt x="5767" y="12588"/>
                    <a:pt x="6924" y="12627"/>
                  </a:cubicBezTo>
                  <a:cubicBezTo>
                    <a:pt x="9230" y="12704"/>
                    <a:pt x="9193" y="12631"/>
                    <a:pt x="11514" y="12768"/>
                  </a:cubicBezTo>
                  <a:cubicBezTo>
                    <a:pt x="11548" y="12771"/>
                    <a:pt x="11586" y="12772"/>
                    <a:pt x="11625" y="12772"/>
                  </a:cubicBezTo>
                  <a:cubicBezTo>
                    <a:pt x="11824" y="12772"/>
                    <a:pt x="12064" y="12735"/>
                    <a:pt x="12073" y="12562"/>
                  </a:cubicBezTo>
                  <a:cubicBezTo>
                    <a:pt x="12614" y="11959"/>
                    <a:pt x="12932" y="10354"/>
                    <a:pt x="13045" y="9538"/>
                  </a:cubicBezTo>
                  <a:cubicBezTo>
                    <a:pt x="13818" y="3954"/>
                    <a:pt x="12196" y="1448"/>
                    <a:pt x="11806" y="406"/>
                  </a:cubicBezTo>
                  <a:lnTo>
                    <a:pt x="11806" y="406"/>
                  </a:lnTo>
                  <a:lnTo>
                    <a:pt x="11808" y="411"/>
                  </a:lnTo>
                  <a:cubicBezTo>
                    <a:pt x="11699" y="116"/>
                    <a:pt x="11715" y="0"/>
                    <a:pt x="11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5"/>
            <p:cNvSpPr/>
            <p:nvPr/>
          </p:nvSpPr>
          <p:spPr>
            <a:xfrm>
              <a:off x="6694220" y="3378114"/>
              <a:ext cx="35650" cy="324328"/>
            </a:xfrm>
            <a:custGeom>
              <a:avLst/>
              <a:gdLst/>
              <a:ahLst/>
              <a:cxnLst/>
              <a:rect l="l" t="t" r="r" b="b"/>
              <a:pathLst>
                <a:path w="1127" h="10253" extrusionOk="0">
                  <a:moveTo>
                    <a:pt x="845" y="1305"/>
                  </a:moveTo>
                  <a:cubicBezTo>
                    <a:pt x="845" y="1306"/>
                    <a:pt x="845" y="1307"/>
                    <a:pt x="845" y="1308"/>
                  </a:cubicBezTo>
                  <a:lnTo>
                    <a:pt x="845" y="1308"/>
                  </a:lnTo>
                  <a:cubicBezTo>
                    <a:pt x="845" y="1307"/>
                    <a:pt x="845" y="1306"/>
                    <a:pt x="845" y="1305"/>
                  </a:cubicBezTo>
                  <a:close/>
                  <a:moveTo>
                    <a:pt x="1074" y="0"/>
                  </a:moveTo>
                  <a:cubicBezTo>
                    <a:pt x="1056" y="0"/>
                    <a:pt x="1034" y="13"/>
                    <a:pt x="1028" y="35"/>
                  </a:cubicBezTo>
                  <a:cubicBezTo>
                    <a:pt x="877" y="617"/>
                    <a:pt x="748" y="1209"/>
                    <a:pt x="649" y="1804"/>
                  </a:cubicBezTo>
                  <a:cubicBezTo>
                    <a:pt x="0" y="5749"/>
                    <a:pt x="837" y="10122"/>
                    <a:pt x="1024" y="10242"/>
                  </a:cubicBezTo>
                  <a:cubicBezTo>
                    <a:pt x="1035" y="10249"/>
                    <a:pt x="1047" y="10252"/>
                    <a:pt x="1058" y="10252"/>
                  </a:cubicBezTo>
                  <a:cubicBezTo>
                    <a:pt x="1095" y="10252"/>
                    <a:pt x="1126" y="10217"/>
                    <a:pt x="1117" y="10177"/>
                  </a:cubicBezTo>
                  <a:cubicBezTo>
                    <a:pt x="569" y="7633"/>
                    <a:pt x="320" y="4231"/>
                    <a:pt x="845" y="1308"/>
                  </a:cubicBezTo>
                  <a:lnTo>
                    <a:pt x="845" y="1308"/>
                  </a:lnTo>
                  <a:cubicBezTo>
                    <a:pt x="844" y="1308"/>
                    <a:pt x="844" y="1309"/>
                    <a:pt x="844" y="1309"/>
                  </a:cubicBezTo>
                  <a:lnTo>
                    <a:pt x="844" y="1309"/>
                  </a:lnTo>
                  <a:cubicBezTo>
                    <a:pt x="921" y="892"/>
                    <a:pt x="1010" y="474"/>
                    <a:pt x="1120" y="62"/>
                  </a:cubicBezTo>
                  <a:cubicBezTo>
                    <a:pt x="1126" y="36"/>
                    <a:pt x="1116" y="10"/>
                    <a:pt x="1089" y="2"/>
                  </a:cubicBezTo>
                  <a:cubicBezTo>
                    <a:pt x="1084" y="0"/>
                    <a:pt x="1080" y="0"/>
                    <a:pt x="10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5"/>
            <p:cNvSpPr/>
            <p:nvPr/>
          </p:nvSpPr>
          <p:spPr>
            <a:xfrm>
              <a:off x="6768588" y="3405950"/>
              <a:ext cx="17335" cy="292822"/>
            </a:xfrm>
            <a:custGeom>
              <a:avLst/>
              <a:gdLst/>
              <a:ahLst/>
              <a:cxnLst/>
              <a:rect l="l" t="t" r="r" b="b"/>
              <a:pathLst>
                <a:path w="548" h="9257" extrusionOk="0">
                  <a:moveTo>
                    <a:pt x="217" y="1"/>
                  </a:moveTo>
                  <a:cubicBezTo>
                    <a:pt x="188" y="1"/>
                    <a:pt x="168" y="22"/>
                    <a:pt x="167" y="48"/>
                  </a:cubicBezTo>
                  <a:cubicBezTo>
                    <a:pt x="98" y="667"/>
                    <a:pt x="52" y="1290"/>
                    <a:pt x="26" y="1911"/>
                  </a:cubicBezTo>
                  <a:cubicBezTo>
                    <a:pt x="2" y="2527"/>
                    <a:pt x="0" y="3142"/>
                    <a:pt x="15" y="3758"/>
                  </a:cubicBezTo>
                  <a:cubicBezTo>
                    <a:pt x="28" y="4372"/>
                    <a:pt x="61" y="4985"/>
                    <a:pt x="98" y="5599"/>
                  </a:cubicBezTo>
                  <a:cubicBezTo>
                    <a:pt x="137" y="6209"/>
                    <a:pt x="184" y="6821"/>
                    <a:pt x="240" y="7431"/>
                  </a:cubicBezTo>
                  <a:cubicBezTo>
                    <a:pt x="267" y="7726"/>
                    <a:pt x="295" y="8024"/>
                    <a:pt x="326" y="8319"/>
                  </a:cubicBezTo>
                  <a:cubicBezTo>
                    <a:pt x="356" y="8615"/>
                    <a:pt x="390" y="8911"/>
                    <a:pt x="421" y="9208"/>
                  </a:cubicBezTo>
                  <a:cubicBezTo>
                    <a:pt x="426" y="9235"/>
                    <a:pt x="454" y="9255"/>
                    <a:pt x="482" y="9256"/>
                  </a:cubicBezTo>
                  <a:cubicBezTo>
                    <a:pt x="482" y="9256"/>
                    <a:pt x="483" y="9256"/>
                    <a:pt x="484" y="9256"/>
                  </a:cubicBezTo>
                  <a:cubicBezTo>
                    <a:pt x="520" y="9256"/>
                    <a:pt x="547" y="9223"/>
                    <a:pt x="546" y="9198"/>
                  </a:cubicBezTo>
                  <a:cubicBezTo>
                    <a:pt x="526" y="8887"/>
                    <a:pt x="506" y="8576"/>
                    <a:pt x="483" y="8267"/>
                  </a:cubicBezTo>
                  <a:cubicBezTo>
                    <a:pt x="460" y="7959"/>
                    <a:pt x="433" y="7648"/>
                    <a:pt x="406" y="7341"/>
                  </a:cubicBezTo>
                  <a:cubicBezTo>
                    <a:pt x="354" y="6728"/>
                    <a:pt x="301" y="6112"/>
                    <a:pt x="254" y="5496"/>
                  </a:cubicBezTo>
                  <a:cubicBezTo>
                    <a:pt x="207" y="4884"/>
                    <a:pt x="174" y="4268"/>
                    <a:pt x="155" y="3654"/>
                  </a:cubicBezTo>
                  <a:cubicBezTo>
                    <a:pt x="135" y="3038"/>
                    <a:pt x="131" y="2421"/>
                    <a:pt x="147" y="1805"/>
                  </a:cubicBezTo>
                  <a:cubicBezTo>
                    <a:pt x="162" y="1218"/>
                    <a:pt x="201" y="635"/>
                    <a:pt x="263" y="51"/>
                  </a:cubicBezTo>
                  <a:cubicBezTo>
                    <a:pt x="267" y="27"/>
                    <a:pt x="242" y="2"/>
                    <a:pt x="2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5"/>
            <p:cNvSpPr/>
            <p:nvPr/>
          </p:nvSpPr>
          <p:spPr>
            <a:xfrm>
              <a:off x="6843874" y="3425215"/>
              <a:ext cx="14076" cy="277164"/>
            </a:xfrm>
            <a:custGeom>
              <a:avLst/>
              <a:gdLst/>
              <a:ahLst/>
              <a:cxnLst/>
              <a:rect l="l" t="t" r="r" b="b"/>
              <a:pathLst>
                <a:path w="445" h="8762" extrusionOk="0">
                  <a:moveTo>
                    <a:pt x="172" y="0"/>
                  </a:moveTo>
                  <a:cubicBezTo>
                    <a:pt x="148" y="0"/>
                    <a:pt x="126" y="22"/>
                    <a:pt x="123" y="45"/>
                  </a:cubicBezTo>
                  <a:cubicBezTo>
                    <a:pt x="0" y="3019"/>
                    <a:pt x="295" y="4579"/>
                    <a:pt x="158" y="8685"/>
                  </a:cubicBezTo>
                  <a:cubicBezTo>
                    <a:pt x="156" y="8735"/>
                    <a:pt x="193" y="8761"/>
                    <a:pt x="231" y="8761"/>
                  </a:cubicBezTo>
                  <a:cubicBezTo>
                    <a:pt x="266" y="8761"/>
                    <a:pt x="301" y="8739"/>
                    <a:pt x="305" y="8692"/>
                  </a:cubicBezTo>
                  <a:cubicBezTo>
                    <a:pt x="444" y="6743"/>
                    <a:pt x="186" y="3632"/>
                    <a:pt x="194" y="1210"/>
                  </a:cubicBezTo>
                  <a:cubicBezTo>
                    <a:pt x="195" y="824"/>
                    <a:pt x="202" y="437"/>
                    <a:pt x="219" y="50"/>
                  </a:cubicBezTo>
                  <a:cubicBezTo>
                    <a:pt x="221" y="25"/>
                    <a:pt x="199" y="2"/>
                    <a:pt x="1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5"/>
            <p:cNvSpPr/>
            <p:nvPr/>
          </p:nvSpPr>
          <p:spPr>
            <a:xfrm>
              <a:off x="6913877" y="3418224"/>
              <a:ext cx="18378" cy="280485"/>
            </a:xfrm>
            <a:custGeom>
              <a:avLst/>
              <a:gdLst/>
              <a:ahLst/>
              <a:cxnLst/>
              <a:rect l="l" t="t" r="r" b="b"/>
              <a:pathLst>
                <a:path w="581" h="8867" extrusionOk="0">
                  <a:moveTo>
                    <a:pt x="75" y="1"/>
                  </a:moveTo>
                  <a:cubicBezTo>
                    <a:pt x="50" y="5"/>
                    <a:pt x="30" y="25"/>
                    <a:pt x="28" y="50"/>
                  </a:cubicBezTo>
                  <a:cubicBezTo>
                    <a:pt x="15" y="213"/>
                    <a:pt x="7" y="376"/>
                    <a:pt x="5" y="541"/>
                  </a:cubicBezTo>
                  <a:cubicBezTo>
                    <a:pt x="1" y="717"/>
                    <a:pt x="5" y="893"/>
                    <a:pt x="11" y="1070"/>
                  </a:cubicBezTo>
                  <a:cubicBezTo>
                    <a:pt x="21" y="1408"/>
                    <a:pt x="50" y="1746"/>
                    <a:pt x="84" y="2083"/>
                  </a:cubicBezTo>
                  <a:cubicBezTo>
                    <a:pt x="156" y="2784"/>
                    <a:pt x="257" y="3485"/>
                    <a:pt x="319" y="4188"/>
                  </a:cubicBezTo>
                  <a:lnTo>
                    <a:pt x="319" y="4172"/>
                  </a:lnTo>
                  <a:cubicBezTo>
                    <a:pt x="333" y="4347"/>
                    <a:pt x="345" y="4523"/>
                    <a:pt x="355" y="4697"/>
                  </a:cubicBezTo>
                  <a:cubicBezTo>
                    <a:pt x="365" y="4898"/>
                    <a:pt x="372" y="5097"/>
                    <a:pt x="379" y="5297"/>
                  </a:cubicBezTo>
                  <a:cubicBezTo>
                    <a:pt x="392" y="5685"/>
                    <a:pt x="400" y="6076"/>
                    <a:pt x="406" y="6464"/>
                  </a:cubicBezTo>
                  <a:cubicBezTo>
                    <a:pt x="408" y="6527"/>
                    <a:pt x="431" y="8800"/>
                    <a:pt x="472" y="8847"/>
                  </a:cubicBezTo>
                  <a:cubicBezTo>
                    <a:pt x="485" y="8861"/>
                    <a:pt x="501" y="8867"/>
                    <a:pt x="517" y="8867"/>
                  </a:cubicBezTo>
                  <a:cubicBezTo>
                    <a:pt x="549" y="8867"/>
                    <a:pt x="581" y="8841"/>
                    <a:pt x="581" y="8807"/>
                  </a:cubicBezTo>
                  <a:cubicBezTo>
                    <a:pt x="536" y="6970"/>
                    <a:pt x="541" y="6241"/>
                    <a:pt x="495" y="5153"/>
                  </a:cubicBezTo>
                  <a:cubicBezTo>
                    <a:pt x="483" y="4862"/>
                    <a:pt x="469" y="4573"/>
                    <a:pt x="443" y="4282"/>
                  </a:cubicBezTo>
                  <a:cubicBezTo>
                    <a:pt x="419" y="3993"/>
                    <a:pt x="386" y="3705"/>
                    <a:pt x="352" y="3416"/>
                  </a:cubicBezTo>
                  <a:cubicBezTo>
                    <a:pt x="280" y="2833"/>
                    <a:pt x="200" y="2252"/>
                    <a:pt x="148" y="1665"/>
                  </a:cubicBezTo>
                  <a:lnTo>
                    <a:pt x="148" y="1679"/>
                  </a:lnTo>
                  <a:cubicBezTo>
                    <a:pt x="101" y="1138"/>
                    <a:pt x="80" y="594"/>
                    <a:pt x="121" y="51"/>
                  </a:cubicBezTo>
                  <a:cubicBezTo>
                    <a:pt x="123" y="27"/>
                    <a:pt x="101" y="4"/>
                    <a:pt x="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5"/>
            <p:cNvSpPr/>
            <p:nvPr/>
          </p:nvSpPr>
          <p:spPr>
            <a:xfrm>
              <a:off x="6980020" y="3376880"/>
              <a:ext cx="28880" cy="319109"/>
            </a:xfrm>
            <a:custGeom>
              <a:avLst/>
              <a:gdLst/>
              <a:ahLst/>
              <a:cxnLst/>
              <a:rect l="l" t="t" r="r" b="b"/>
              <a:pathLst>
                <a:path w="913" h="10088" extrusionOk="0">
                  <a:moveTo>
                    <a:pt x="69" y="1"/>
                  </a:moveTo>
                  <a:cubicBezTo>
                    <a:pt x="58" y="1"/>
                    <a:pt x="48" y="3"/>
                    <a:pt x="39" y="8"/>
                  </a:cubicBezTo>
                  <a:cubicBezTo>
                    <a:pt x="22" y="16"/>
                    <a:pt x="12" y="29"/>
                    <a:pt x="6" y="45"/>
                  </a:cubicBezTo>
                  <a:cubicBezTo>
                    <a:pt x="0" y="62"/>
                    <a:pt x="5" y="79"/>
                    <a:pt x="11" y="96"/>
                  </a:cubicBezTo>
                  <a:cubicBezTo>
                    <a:pt x="13" y="104"/>
                    <a:pt x="15" y="112"/>
                    <a:pt x="19" y="119"/>
                  </a:cubicBezTo>
                  <a:cubicBezTo>
                    <a:pt x="18" y="118"/>
                    <a:pt x="18" y="117"/>
                    <a:pt x="15" y="112"/>
                  </a:cubicBezTo>
                  <a:lnTo>
                    <a:pt x="15" y="112"/>
                  </a:lnTo>
                  <a:cubicBezTo>
                    <a:pt x="636" y="1816"/>
                    <a:pt x="562" y="3718"/>
                    <a:pt x="537" y="5861"/>
                  </a:cubicBezTo>
                  <a:cubicBezTo>
                    <a:pt x="522" y="7441"/>
                    <a:pt x="480" y="8613"/>
                    <a:pt x="241" y="9995"/>
                  </a:cubicBezTo>
                  <a:cubicBezTo>
                    <a:pt x="238" y="10056"/>
                    <a:pt x="285" y="10087"/>
                    <a:pt x="331" y="10087"/>
                  </a:cubicBezTo>
                  <a:cubicBezTo>
                    <a:pt x="368" y="10087"/>
                    <a:pt x="405" y="10067"/>
                    <a:pt x="414" y="10027"/>
                  </a:cubicBezTo>
                  <a:cubicBezTo>
                    <a:pt x="842" y="8028"/>
                    <a:pt x="913" y="2804"/>
                    <a:pt x="354" y="741"/>
                  </a:cubicBezTo>
                  <a:cubicBezTo>
                    <a:pt x="290" y="502"/>
                    <a:pt x="212" y="267"/>
                    <a:pt x="126" y="36"/>
                  </a:cubicBezTo>
                  <a:cubicBezTo>
                    <a:pt x="121" y="19"/>
                    <a:pt x="104" y="9"/>
                    <a:pt x="89" y="3"/>
                  </a:cubicBezTo>
                  <a:cubicBezTo>
                    <a:pt x="82" y="2"/>
                    <a:pt x="75" y="1"/>
                    <a:pt x="6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5"/>
            <p:cNvSpPr/>
            <p:nvPr/>
          </p:nvSpPr>
          <p:spPr>
            <a:xfrm>
              <a:off x="6699155" y="3238298"/>
              <a:ext cx="326922" cy="197102"/>
            </a:xfrm>
            <a:custGeom>
              <a:avLst/>
              <a:gdLst/>
              <a:ahLst/>
              <a:cxnLst/>
              <a:rect l="l" t="t" r="r" b="b"/>
              <a:pathLst>
                <a:path w="10335" h="6231" extrusionOk="0">
                  <a:moveTo>
                    <a:pt x="5777" y="0"/>
                  </a:moveTo>
                  <a:cubicBezTo>
                    <a:pt x="5356" y="0"/>
                    <a:pt x="4912" y="29"/>
                    <a:pt x="4418" y="86"/>
                  </a:cubicBezTo>
                  <a:cubicBezTo>
                    <a:pt x="4113" y="122"/>
                    <a:pt x="3796" y="172"/>
                    <a:pt x="3474" y="236"/>
                  </a:cubicBezTo>
                  <a:cubicBezTo>
                    <a:pt x="3123" y="304"/>
                    <a:pt x="2781" y="389"/>
                    <a:pt x="2456" y="491"/>
                  </a:cubicBezTo>
                  <a:cubicBezTo>
                    <a:pt x="2079" y="609"/>
                    <a:pt x="1753" y="739"/>
                    <a:pt x="1454" y="891"/>
                  </a:cubicBezTo>
                  <a:cubicBezTo>
                    <a:pt x="1252" y="995"/>
                    <a:pt x="1061" y="1113"/>
                    <a:pt x="891" y="1240"/>
                  </a:cubicBezTo>
                  <a:cubicBezTo>
                    <a:pt x="722" y="1365"/>
                    <a:pt x="567" y="1511"/>
                    <a:pt x="436" y="1670"/>
                  </a:cubicBezTo>
                  <a:cubicBezTo>
                    <a:pt x="307" y="1823"/>
                    <a:pt x="201" y="2000"/>
                    <a:pt x="124" y="2192"/>
                  </a:cubicBezTo>
                  <a:cubicBezTo>
                    <a:pt x="46" y="2386"/>
                    <a:pt x="3" y="2609"/>
                    <a:pt x="3" y="2837"/>
                  </a:cubicBezTo>
                  <a:cubicBezTo>
                    <a:pt x="0" y="2868"/>
                    <a:pt x="26" y="2901"/>
                    <a:pt x="59" y="2910"/>
                  </a:cubicBezTo>
                  <a:cubicBezTo>
                    <a:pt x="55" y="3140"/>
                    <a:pt x="85" y="3372"/>
                    <a:pt x="142" y="3594"/>
                  </a:cubicBezTo>
                  <a:cubicBezTo>
                    <a:pt x="172" y="3706"/>
                    <a:pt x="212" y="3817"/>
                    <a:pt x="255" y="3925"/>
                  </a:cubicBezTo>
                  <a:cubicBezTo>
                    <a:pt x="301" y="4041"/>
                    <a:pt x="366" y="4152"/>
                    <a:pt x="430" y="4260"/>
                  </a:cubicBezTo>
                  <a:cubicBezTo>
                    <a:pt x="493" y="4363"/>
                    <a:pt x="556" y="4467"/>
                    <a:pt x="625" y="4565"/>
                  </a:cubicBezTo>
                  <a:cubicBezTo>
                    <a:pt x="701" y="4671"/>
                    <a:pt x="781" y="4771"/>
                    <a:pt x="867" y="4868"/>
                  </a:cubicBezTo>
                  <a:cubicBezTo>
                    <a:pt x="945" y="4957"/>
                    <a:pt x="1030" y="5042"/>
                    <a:pt x="1117" y="5122"/>
                  </a:cubicBezTo>
                  <a:cubicBezTo>
                    <a:pt x="1212" y="5208"/>
                    <a:pt x="1312" y="5292"/>
                    <a:pt x="1418" y="5365"/>
                  </a:cubicBezTo>
                  <a:cubicBezTo>
                    <a:pt x="1608" y="5498"/>
                    <a:pt x="1825" y="5593"/>
                    <a:pt x="2041" y="5672"/>
                  </a:cubicBezTo>
                  <a:cubicBezTo>
                    <a:pt x="2150" y="5710"/>
                    <a:pt x="2261" y="5743"/>
                    <a:pt x="2372" y="5772"/>
                  </a:cubicBezTo>
                  <a:cubicBezTo>
                    <a:pt x="2380" y="5775"/>
                    <a:pt x="2390" y="5780"/>
                    <a:pt x="2400" y="5785"/>
                  </a:cubicBezTo>
                  <a:cubicBezTo>
                    <a:pt x="2595" y="5866"/>
                    <a:pt x="2820" y="5938"/>
                    <a:pt x="3082" y="6001"/>
                  </a:cubicBezTo>
                  <a:cubicBezTo>
                    <a:pt x="3301" y="6053"/>
                    <a:pt x="3536" y="6096"/>
                    <a:pt x="3824" y="6136"/>
                  </a:cubicBezTo>
                  <a:cubicBezTo>
                    <a:pt x="4290" y="6197"/>
                    <a:pt x="4786" y="6226"/>
                    <a:pt x="5384" y="6230"/>
                  </a:cubicBezTo>
                  <a:lnTo>
                    <a:pt x="5469" y="6230"/>
                  </a:lnTo>
                  <a:cubicBezTo>
                    <a:pt x="5686" y="6230"/>
                    <a:pt x="5904" y="6224"/>
                    <a:pt x="6122" y="6217"/>
                  </a:cubicBezTo>
                  <a:cubicBezTo>
                    <a:pt x="6242" y="6214"/>
                    <a:pt x="6359" y="6209"/>
                    <a:pt x="6478" y="6197"/>
                  </a:cubicBezTo>
                  <a:cubicBezTo>
                    <a:pt x="6607" y="6186"/>
                    <a:pt x="6742" y="6166"/>
                    <a:pt x="6876" y="6138"/>
                  </a:cubicBezTo>
                  <a:cubicBezTo>
                    <a:pt x="7330" y="6050"/>
                    <a:pt x="7796" y="5861"/>
                    <a:pt x="8262" y="5580"/>
                  </a:cubicBezTo>
                  <a:cubicBezTo>
                    <a:pt x="8459" y="5463"/>
                    <a:pt x="8663" y="5321"/>
                    <a:pt x="8887" y="5150"/>
                  </a:cubicBezTo>
                  <a:cubicBezTo>
                    <a:pt x="9101" y="4987"/>
                    <a:pt x="9286" y="4828"/>
                    <a:pt x="9451" y="4665"/>
                  </a:cubicBezTo>
                  <a:cubicBezTo>
                    <a:pt x="9595" y="4520"/>
                    <a:pt x="9726" y="4367"/>
                    <a:pt x="9843" y="4210"/>
                  </a:cubicBezTo>
                  <a:cubicBezTo>
                    <a:pt x="9959" y="4049"/>
                    <a:pt x="10061" y="3876"/>
                    <a:pt x="10145" y="3691"/>
                  </a:cubicBezTo>
                  <a:cubicBezTo>
                    <a:pt x="10224" y="3517"/>
                    <a:pt x="10280" y="3325"/>
                    <a:pt x="10311" y="3122"/>
                  </a:cubicBezTo>
                  <a:cubicBezTo>
                    <a:pt x="10334" y="2964"/>
                    <a:pt x="10334" y="2795"/>
                    <a:pt x="10311" y="2623"/>
                  </a:cubicBezTo>
                  <a:cubicBezTo>
                    <a:pt x="10324" y="2602"/>
                    <a:pt x="10326" y="2579"/>
                    <a:pt x="10320" y="2556"/>
                  </a:cubicBezTo>
                  <a:cubicBezTo>
                    <a:pt x="10310" y="2522"/>
                    <a:pt x="10303" y="2487"/>
                    <a:pt x="10296" y="2453"/>
                  </a:cubicBezTo>
                  <a:cubicBezTo>
                    <a:pt x="10290" y="2427"/>
                    <a:pt x="10283" y="2401"/>
                    <a:pt x="10276" y="2374"/>
                  </a:cubicBezTo>
                  <a:cubicBezTo>
                    <a:pt x="10260" y="2315"/>
                    <a:pt x="10240" y="2257"/>
                    <a:pt x="10218" y="2198"/>
                  </a:cubicBezTo>
                  <a:cubicBezTo>
                    <a:pt x="10174" y="2076"/>
                    <a:pt x="10119" y="1955"/>
                    <a:pt x="10055" y="1834"/>
                  </a:cubicBezTo>
                  <a:cubicBezTo>
                    <a:pt x="10004" y="1735"/>
                    <a:pt x="9938" y="1637"/>
                    <a:pt x="9857" y="1529"/>
                  </a:cubicBezTo>
                  <a:cubicBezTo>
                    <a:pt x="9776" y="1426"/>
                    <a:pt x="9683" y="1333"/>
                    <a:pt x="9593" y="1247"/>
                  </a:cubicBezTo>
                  <a:cubicBezTo>
                    <a:pt x="9432" y="1095"/>
                    <a:pt x="9252" y="949"/>
                    <a:pt x="9053" y="818"/>
                  </a:cubicBezTo>
                  <a:cubicBezTo>
                    <a:pt x="8879" y="703"/>
                    <a:pt x="8685" y="596"/>
                    <a:pt x="8461" y="494"/>
                  </a:cubicBezTo>
                  <a:cubicBezTo>
                    <a:pt x="8089" y="324"/>
                    <a:pt x="7662" y="198"/>
                    <a:pt x="7161" y="109"/>
                  </a:cubicBezTo>
                  <a:cubicBezTo>
                    <a:pt x="6746" y="36"/>
                    <a:pt x="6304" y="0"/>
                    <a:pt x="5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5"/>
            <p:cNvSpPr/>
            <p:nvPr/>
          </p:nvSpPr>
          <p:spPr>
            <a:xfrm>
              <a:off x="6646329" y="3407595"/>
              <a:ext cx="443551" cy="154240"/>
            </a:xfrm>
            <a:custGeom>
              <a:avLst/>
              <a:gdLst/>
              <a:ahLst/>
              <a:cxnLst/>
              <a:rect l="l" t="t" r="r" b="b"/>
              <a:pathLst>
                <a:path w="14022" h="4876" extrusionOk="0">
                  <a:moveTo>
                    <a:pt x="13289" y="0"/>
                  </a:moveTo>
                  <a:cubicBezTo>
                    <a:pt x="13267" y="0"/>
                    <a:pt x="13249" y="6"/>
                    <a:pt x="13230" y="15"/>
                  </a:cubicBezTo>
                  <a:cubicBezTo>
                    <a:pt x="13191" y="39"/>
                    <a:pt x="13174" y="61"/>
                    <a:pt x="13163" y="89"/>
                  </a:cubicBezTo>
                  <a:lnTo>
                    <a:pt x="13140" y="146"/>
                  </a:lnTo>
                  <a:lnTo>
                    <a:pt x="13131" y="169"/>
                  </a:lnTo>
                  <a:cubicBezTo>
                    <a:pt x="13105" y="214"/>
                    <a:pt x="13077" y="255"/>
                    <a:pt x="13045" y="297"/>
                  </a:cubicBezTo>
                  <a:cubicBezTo>
                    <a:pt x="13004" y="351"/>
                    <a:pt x="12966" y="400"/>
                    <a:pt x="12926" y="447"/>
                  </a:cubicBezTo>
                  <a:cubicBezTo>
                    <a:pt x="12739" y="663"/>
                    <a:pt x="12520" y="859"/>
                    <a:pt x="12278" y="1031"/>
                  </a:cubicBezTo>
                  <a:cubicBezTo>
                    <a:pt x="11977" y="1238"/>
                    <a:pt x="11641" y="1409"/>
                    <a:pt x="11251" y="1553"/>
                  </a:cubicBezTo>
                  <a:lnTo>
                    <a:pt x="11254" y="1553"/>
                  </a:lnTo>
                  <a:cubicBezTo>
                    <a:pt x="10691" y="1757"/>
                    <a:pt x="10108" y="1873"/>
                    <a:pt x="9660" y="1953"/>
                  </a:cubicBezTo>
                  <a:cubicBezTo>
                    <a:pt x="9337" y="2011"/>
                    <a:pt x="9007" y="2062"/>
                    <a:pt x="8684" y="2111"/>
                  </a:cubicBezTo>
                  <a:cubicBezTo>
                    <a:pt x="8344" y="2162"/>
                    <a:pt x="8014" y="2203"/>
                    <a:pt x="7697" y="2231"/>
                  </a:cubicBezTo>
                  <a:lnTo>
                    <a:pt x="7720" y="2233"/>
                  </a:lnTo>
                  <a:cubicBezTo>
                    <a:pt x="7412" y="2256"/>
                    <a:pt x="7096" y="2268"/>
                    <a:pt x="6784" y="2268"/>
                  </a:cubicBezTo>
                  <a:cubicBezTo>
                    <a:pt x="6132" y="2268"/>
                    <a:pt x="5473" y="2210"/>
                    <a:pt x="4826" y="2095"/>
                  </a:cubicBezTo>
                  <a:cubicBezTo>
                    <a:pt x="4218" y="1982"/>
                    <a:pt x="3658" y="1829"/>
                    <a:pt x="3144" y="1636"/>
                  </a:cubicBezTo>
                  <a:lnTo>
                    <a:pt x="2920" y="1553"/>
                  </a:lnTo>
                  <a:cubicBezTo>
                    <a:pt x="2571" y="1424"/>
                    <a:pt x="2209" y="1289"/>
                    <a:pt x="1868" y="1129"/>
                  </a:cubicBezTo>
                  <a:cubicBezTo>
                    <a:pt x="1549" y="977"/>
                    <a:pt x="1288" y="814"/>
                    <a:pt x="1068" y="630"/>
                  </a:cubicBezTo>
                  <a:cubicBezTo>
                    <a:pt x="1002" y="573"/>
                    <a:pt x="937" y="514"/>
                    <a:pt x="877" y="451"/>
                  </a:cubicBezTo>
                  <a:cubicBezTo>
                    <a:pt x="811" y="384"/>
                    <a:pt x="747" y="305"/>
                    <a:pt x="680" y="214"/>
                  </a:cubicBezTo>
                  <a:lnTo>
                    <a:pt x="667" y="197"/>
                  </a:lnTo>
                  <a:cubicBezTo>
                    <a:pt x="667" y="184"/>
                    <a:pt x="662" y="169"/>
                    <a:pt x="655" y="156"/>
                  </a:cubicBezTo>
                  <a:cubicBezTo>
                    <a:pt x="645" y="135"/>
                    <a:pt x="625" y="119"/>
                    <a:pt x="604" y="111"/>
                  </a:cubicBezTo>
                  <a:cubicBezTo>
                    <a:pt x="591" y="101"/>
                    <a:pt x="576" y="96"/>
                    <a:pt x="562" y="96"/>
                  </a:cubicBezTo>
                  <a:cubicBezTo>
                    <a:pt x="552" y="96"/>
                    <a:pt x="541" y="98"/>
                    <a:pt x="532" y="103"/>
                  </a:cubicBezTo>
                  <a:cubicBezTo>
                    <a:pt x="525" y="106"/>
                    <a:pt x="519" y="112"/>
                    <a:pt x="515" y="118"/>
                  </a:cubicBezTo>
                  <a:cubicBezTo>
                    <a:pt x="456" y="151"/>
                    <a:pt x="409" y="199"/>
                    <a:pt x="359" y="270"/>
                  </a:cubicBezTo>
                  <a:cubicBezTo>
                    <a:pt x="302" y="350"/>
                    <a:pt x="261" y="447"/>
                    <a:pt x="230" y="530"/>
                  </a:cubicBezTo>
                  <a:cubicBezTo>
                    <a:pt x="188" y="640"/>
                    <a:pt x="158" y="752"/>
                    <a:pt x="137" y="848"/>
                  </a:cubicBezTo>
                  <a:cubicBezTo>
                    <a:pt x="103" y="985"/>
                    <a:pt x="80" y="1122"/>
                    <a:pt x="61" y="1236"/>
                  </a:cubicBezTo>
                  <a:cubicBezTo>
                    <a:pt x="22" y="1488"/>
                    <a:pt x="2" y="1740"/>
                    <a:pt x="1" y="1986"/>
                  </a:cubicBezTo>
                  <a:cubicBezTo>
                    <a:pt x="1" y="2095"/>
                    <a:pt x="4" y="2195"/>
                    <a:pt x="15" y="2294"/>
                  </a:cubicBezTo>
                  <a:cubicBezTo>
                    <a:pt x="18" y="2336"/>
                    <a:pt x="25" y="2380"/>
                    <a:pt x="34" y="2423"/>
                  </a:cubicBezTo>
                  <a:cubicBezTo>
                    <a:pt x="39" y="2452"/>
                    <a:pt x="48" y="2478"/>
                    <a:pt x="55" y="2506"/>
                  </a:cubicBezTo>
                  <a:cubicBezTo>
                    <a:pt x="41" y="2519"/>
                    <a:pt x="34" y="2535"/>
                    <a:pt x="34" y="2553"/>
                  </a:cubicBezTo>
                  <a:cubicBezTo>
                    <a:pt x="34" y="2569"/>
                    <a:pt x="39" y="2582"/>
                    <a:pt x="48" y="2592"/>
                  </a:cubicBezTo>
                  <a:cubicBezTo>
                    <a:pt x="231" y="2770"/>
                    <a:pt x="430" y="2939"/>
                    <a:pt x="635" y="3093"/>
                  </a:cubicBezTo>
                  <a:cubicBezTo>
                    <a:pt x="828" y="3241"/>
                    <a:pt x="1048" y="3384"/>
                    <a:pt x="1284" y="3520"/>
                  </a:cubicBezTo>
                  <a:cubicBezTo>
                    <a:pt x="1693" y="3758"/>
                    <a:pt x="2150" y="3965"/>
                    <a:pt x="2681" y="4153"/>
                  </a:cubicBezTo>
                  <a:cubicBezTo>
                    <a:pt x="2910" y="4233"/>
                    <a:pt x="3154" y="4312"/>
                    <a:pt x="3426" y="4389"/>
                  </a:cubicBezTo>
                  <a:cubicBezTo>
                    <a:pt x="3709" y="4469"/>
                    <a:pt x="3969" y="4537"/>
                    <a:pt x="4218" y="4590"/>
                  </a:cubicBezTo>
                  <a:cubicBezTo>
                    <a:pt x="4745" y="4705"/>
                    <a:pt x="5300" y="4784"/>
                    <a:pt x="5912" y="4832"/>
                  </a:cubicBezTo>
                  <a:cubicBezTo>
                    <a:pt x="6287" y="4860"/>
                    <a:pt x="6676" y="4876"/>
                    <a:pt x="7069" y="4876"/>
                  </a:cubicBezTo>
                  <a:cubicBezTo>
                    <a:pt x="7265" y="4876"/>
                    <a:pt x="7461" y="4873"/>
                    <a:pt x="7657" y="4866"/>
                  </a:cubicBezTo>
                  <a:cubicBezTo>
                    <a:pt x="7923" y="4856"/>
                    <a:pt x="8200" y="4839"/>
                    <a:pt x="8500" y="4813"/>
                  </a:cubicBezTo>
                  <a:cubicBezTo>
                    <a:pt x="8636" y="4801"/>
                    <a:pt x="8773" y="4789"/>
                    <a:pt x="8907" y="4770"/>
                  </a:cubicBezTo>
                  <a:cubicBezTo>
                    <a:pt x="9036" y="4754"/>
                    <a:pt x="9175" y="4733"/>
                    <a:pt x="9344" y="4698"/>
                  </a:cubicBezTo>
                  <a:cubicBezTo>
                    <a:pt x="9835" y="4602"/>
                    <a:pt x="10360" y="4433"/>
                    <a:pt x="10948" y="4189"/>
                  </a:cubicBezTo>
                  <a:cubicBezTo>
                    <a:pt x="11185" y="4088"/>
                    <a:pt x="11440" y="3972"/>
                    <a:pt x="11722" y="3831"/>
                  </a:cubicBezTo>
                  <a:cubicBezTo>
                    <a:pt x="11815" y="3785"/>
                    <a:pt x="11908" y="3738"/>
                    <a:pt x="12001" y="3690"/>
                  </a:cubicBezTo>
                  <a:lnTo>
                    <a:pt x="12072" y="3655"/>
                  </a:lnTo>
                  <a:cubicBezTo>
                    <a:pt x="12137" y="3620"/>
                    <a:pt x="12205" y="3586"/>
                    <a:pt x="12272" y="3553"/>
                  </a:cubicBezTo>
                  <a:lnTo>
                    <a:pt x="12372" y="3503"/>
                  </a:lnTo>
                  <a:cubicBezTo>
                    <a:pt x="12667" y="3357"/>
                    <a:pt x="12974" y="3205"/>
                    <a:pt x="13254" y="3007"/>
                  </a:cubicBezTo>
                  <a:cubicBezTo>
                    <a:pt x="13409" y="2898"/>
                    <a:pt x="13535" y="2793"/>
                    <a:pt x="13639" y="2684"/>
                  </a:cubicBezTo>
                  <a:cubicBezTo>
                    <a:pt x="13757" y="2558"/>
                    <a:pt x="13854" y="2422"/>
                    <a:pt x="13926" y="2278"/>
                  </a:cubicBezTo>
                  <a:lnTo>
                    <a:pt x="13939" y="2253"/>
                  </a:lnTo>
                  <a:cubicBezTo>
                    <a:pt x="13946" y="2233"/>
                    <a:pt x="13946" y="2213"/>
                    <a:pt x="13942" y="2191"/>
                  </a:cubicBezTo>
                  <a:cubicBezTo>
                    <a:pt x="13940" y="2184"/>
                    <a:pt x="13939" y="2177"/>
                    <a:pt x="13933" y="2168"/>
                  </a:cubicBezTo>
                  <a:cubicBezTo>
                    <a:pt x="13977" y="2041"/>
                    <a:pt x="14005" y="1898"/>
                    <a:pt x="14015" y="1719"/>
                  </a:cubicBezTo>
                  <a:cubicBezTo>
                    <a:pt x="14022" y="1495"/>
                    <a:pt x="14010" y="1256"/>
                    <a:pt x="13967" y="1007"/>
                  </a:cubicBezTo>
                  <a:cubicBezTo>
                    <a:pt x="13949" y="894"/>
                    <a:pt x="13922" y="779"/>
                    <a:pt x="13886" y="666"/>
                  </a:cubicBezTo>
                  <a:cubicBezTo>
                    <a:pt x="13849" y="550"/>
                    <a:pt x="13806" y="450"/>
                    <a:pt x="13757" y="363"/>
                  </a:cubicBezTo>
                  <a:cubicBezTo>
                    <a:pt x="13695" y="250"/>
                    <a:pt x="13555" y="55"/>
                    <a:pt x="13333" y="6"/>
                  </a:cubicBezTo>
                  <a:cubicBezTo>
                    <a:pt x="13319" y="3"/>
                    <a:pt x="13303" y="0"/>
                    <a:pt x="13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5"/>
            <p:cNvSpPr/>
            <p:nvPr/>
          </p:nvSpPr>
          <p:spPr>
            <a:xfrm>
              <a:off x="6646202" y="3610265"/>
              <a:ext cx="430771" cy="66934"/>
            </a:xfrm>
            <a:custGeom>
              <a:avLst/>
              <a:gdLst/>
              <a:ahLst/>
              <a:cxnLst/>
              <a:rect l="l" t="t" r="r" b="b"/>
              <a:pathLst>
                <a:path w="13618" h="2116" extrusionOk="0">
                  <a:moveTo>
                    <a:pt x="755" y="1"/>
                  </a:moveTo>
                  <a:cubicBezTo>
                    <a:pt x="612" y="1"/>
                    <a:pt x="466" y="11"/>
                    <a:pt x="327" y="44"/>
                  </a:cubicBezTo>
                  <a:cubicBezTo>
                    <a:pt x="222" y="70"/>
                    <a:pt x="121" y="118"/>
                    <a:pt x="56" y="200"/>
                  </a:cubicBezTo>
                  <a:cubicBezTo>
                    <a:pt x="46" y="209"/>
                    <a:pt x="39" y="222"/>
                    <a:pt x="35" y="236"/>
                  </a:cubicBezTo>
                  <a:cubicBezTo>
                    <a:pt x="28" y="249"/>
                    <a:pt x="19" y="259"/>
                    <a:pt x="12" y="273"/>
                  </a:cubicBezTo>
                  <a:cubicBezTo>
                    <a:pt x="1" y="302"/>
                    <a:pt x="11" y="330"/>
                    <a:pt x="26" y="355"/>
                  </a:cubicBezTo>
                  <a:cubicBezTo>
                    <a:pt x="18" y="542"/>
                    <a:pt x="19" y="737"/>
                    <a:pt x="42" y="936"/>
                  </a:cubicBezTo>
                  <a:cubicBezTo>
                    <a:pt x="69" y="1178"/>
                    <a:pt x="125" y="1400"/>
                    <a:pt x="212" y="1595"/>
                  </a:cubicBezTo>
                  <a:cubicBezTo>
                    <a:pt x="217" y="1605"/>
                    <a:pt x="227" y="1616"/>
                    <a:pt x="237" y="1623"/>
                  </a:cubicBezTo>
                  <a:cubicBezTo>
                    <a:pt x="241" y="1661"/>
                    <a:pt x="271" y="1691"/>
                    <a:pt x="313" y="1695"/>
                  </a:cubicBezTo>
                  <a:cubicBezTo>
                    <a:pt x="1517" y="1802"/>
                    <a:pt x="2721" y="1824"/>
                    <a:pt x="4060" y="1838"/>
                  </a:cubicBezTo>
                  <a:lnTo>
                    <a:pt x="4290" y="1840"/>
                  </a:lnTo>
                  <a:cubicBezTo>
                    <a:pt x="5440" y="1852"/>
                    <a:pt x="6629" y="1865"/>
                    <a:pt x="7796" y="1955"/>
                  </a:cubicBezTo>
                  <a:cubicBezTo>
                    <a:pt x="8013" y="1973"/>
                    <a:pt x="8232" y="1994"/>
                    <a:pt x="8450" y="2016"/>
                  </a:cubicBezTo>
                  <a:cubicBezTo>
                    <a:pt x="8691" y="2039"/>
                    <a:pt x="8920" y="2054"/>
                    <a:pt x="9150" y="2069"/>
                  </a:cubicBezTo>
                  <a:cubicBezTo>
                    <a:pt x="9560" y="2092"/>
                    <a:pt x="10005" y="2109"/>
                    <a:pt x="10509" y="2113"/>
                  </a:cubicBezTo>
                  <a:cubicBezTo>
                    <a:pt x="10662" y="2116"/>
                    <a:pt x="10817" y="2116"/>
                    <a:pt x="10973" y="2116"/>
                  </a:cubicBezTo>
                  <a:cubicBezTo>
                    <a:pt x="11274" y="2116"/>
                    <a:pt x="11572" y="2112"/>
                    <a:pt x="11872" y="2110"/>
                  </a:cubicBezTo>
                  <a:lnTo>
                    <a:pt x="12094" y="2109"/>
                  </a:lnTo>
                  <a:cubicBezTo>
                    <a:pt x="12242" y="2106"/>
                    <a:pt x="12386" y="2104"/>
                    <a:pt x="12531" y="2104"/>
                  </a:cubicBezTo>
                  <a:lnTo>
                    <a:pt x="12760" y="2104"/>
                  </a:lnTo>
                  <a:cubicBezTo>
                    <a:pt x="12915" y="2104"/>
                    <a:pt x="13066" y="2106"/>
                    <a:pt x="13221" y="2112"/>
                  </a:cubicBezTo>
                  <a:cubicBezTo>
                    <a:pt x="13288" y="2112"/>
                    <a:pt x="13340" y="2063"/>
                    <a:pt x="13344" y="1998"/>
                  </a:cubicBezTo>
                  <a:cubicBezTo>
                    <a:pt x="13344" y="1977"/>
                    <a:pt x="13340" y="1955"/>
                    <a:pt x="13330" y="1937"/>
                  </a:cubicBezTo>
                  <a:cubicBezTo>
                    <a:pt x="13502" y="1729"/>
                    <a:pt x="13560" y="1451"/>
                    <a:pt x="13595" y="1232"/>
                  </a:cubicBezTo>
                  <a:cubicBezTo>
                    <a:pt x="13616" y="1094"/>
                    <a:pt x="13618" y="953"/>
                    <a:pt x="13602" y="814"/>
                  </a:cubicBezTo>
                  <a:cubicBezTo>
                    <a:pt x="13592" y="758"/>
                    <a:pt x="13578" y="703"/>
                    <a:pt x="13552" y="638"/>
                  </a:cubicBezTo>
                  <a:cubicBezTo>
                    <a:pt x="13532" y="585"/>
                    <a:pt x="13503" y="535"/>
                    <a:pt x="13463" y="481"/>
                  </a:cubicBezTo>
                  <a:cubicBezTo>
                    <a:pt x="13450" y="465"/>
                    <a:pt x="13432" y="451"/>
                    <a:pt x="13410" y="443"/>
                  </a:cubicBezTo>
                  <a:cubicBezTo>
                    <a:pt x="13389" y="425"/>
                    <a:pt x="13363" y="415"/>
                    <a:pt x="13334" y="413"/>
                  </a:cubicBezTo>
                  <a:lnTo>
                    <a:pt x="13115" y="393"/>
                  </a:lnTo>
                  <a:lnTo>
                    <a:pt x="12897" y="373"/>
                  </a:lnTo>
                  <a:cubicBezTo>
                    <a:pt x="12737" y="360"/>
                    <a:pt x="12578" y="350"/>
                    <a:pt x="12419" y="342"/>
                  </a:cubicBezTo>
                  <a:cubicBezTo>
                    <a:pt x="12130" y="325"/>
                    <a:pt x="11828" y="313"/>
                    <a:pt x="11497" y="306"/>
                  </a:cubicBezTo>
                  <a:cubicBezTo>
                    <a:pt x="11265" y="300"/>
                    <a:pt x="11033" y="299"/>
                    <a:pt x="10801" y="299"/>
                  </a:cubicBezTo>
                  <a:cubicBezTo>
                    <a:pt x="10460" y="299"/>
                    <a:pt x="10094" y="303"/>
                    <a:pt x="9649" y="313"/>
                  </a:cubicBezTo>
                  <a:cubicBezTo>
                    <a:pt x="9341" y="320"/>
                    <a:pt x="9033" y="329"/>
                    <a:pt x="8725" y="337"/>
                  </a:cubicBezTo>
                  <a:lnTo>
                    <a:pt x="8198" y="353"/>
                  </a:lnTo>
                  <a:lnTo>
                    <a:pt x="7807" y="365"/>
                  </a:lnTo>
                  <a:lnTo>
                    <a:pt x="7621" y="370"/>
                  </a:lnTo>
                  <a:cubicBezTo>
                    <a:pt x="7368" y="356"/>
                    <a:pt x="7117" y="339"/>
                    <a:pt x="6865" y="316"/>
                  </a:cubicBezTo>
                  <a:cubicBezTo>
                    <a:pt x="6716" y="303"/>
                    <a:pt x="6569" y="285"/>
                    <a:pt x="6420" y="274"/>
                  </a:cubicBezTo>
                  <a:cubicBezTo>
                    <a:pt x="6258" y="264"/>
                    <a:pt x="6096" y="263"/>
                    <a:pt x="5933" y="263"/>
                  </a:cubicBezTo>
                  <a:cubicBezTo>
                    <a:pt x="5621" y="263"/>
                    <a:pt x="5309" y="272"/>
                    <a:pt x="4996" y="273"/>
                  </a:cubicBezTo>
                  <a:cubicBezTo>
                    <a:pt x="4846" y="273"/>
                    <a:pt x="4696" y="273"/>
                    <a:pt x="4547" y="270"/>
                  </a:cubicBezTo>
                  <a:cubicBezTo>
                    <a:pt x="4386" y="264"/>
                    <a:pt x="4229" y="252"/>
                    <a:pt x="4070" y="236"/>
                  </a:cubicBezTo>
                  <a:cubicBezTo>
                    <a:pt x="3924" y="222"/>
                    <a:pt x="3779" y="201"/>
                    <a:pt x="3635" y="184"/>
                  </a:cubicBezTo>
                  <a:cubicBezTo>
                    <a:pt x="3479" y="164"/>
                    <a:pt x="3321" y="147"/>
                    <a:pt x="3164" y="133"/>
                  </a:cubicBezTo>
                  <a:cubicBezTo>
                    <a:pt x="3029" y="120"/>
                    <a:pt x="2896" y="113"/>
                    <a:pt x="2761" y="113"/>
                  </a:cubicBezTo>
                  <a:cubicBezTo>
                    <a:pt x="2604" y="113"/>
                    <a:pt x="2446" y="123"/>
                    <a:pt x="2290" y="143"/>
                  </a:cubicBezTo>
                  <a:cubicBezTo>
                    <a:pt x="2194" y="137"/>
                    <a:pt x="2097" y="130"/>
                    <a:pt x="2001" y="118"/>
                  </a:cubicBezTo>
                  <a:cubicBezTo>
                    <a:pt x="1623" y="68"/>
                    <a:pt x="1246" y="12"/>
                    <a:pt x="865" y="4"/>
                  </a:cubicBezTo>
                  <a:cubicBezTo>
                    <a:pt x="828" y="1"/>
                    <a:pt x="792" y="1"/>
                    <a:pt x="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5"/>
            <p:cNvSpPr/>
            <p:nvPr/>
          </p:nvSpPr>
          <p:spPr>
            <a:xfrm>
              <a:off x="6738284" y="3266894"/>
              <a:ext cx="253092" cy="135261"/>
            </a:xfrm>
            <a:custGeom>
              <a:avLst/>
              <a:gdLst/>
              <a:ahLst/>
              <a:cxnLst/>
              <a:rect l="l" t="t" r="r" b="b"/>
              <a:pathLst>
                <a:path w="8001" h="4276" extrusionOk="0">
                  <a:moveTo>
                    <a:pt x="4570" y="1"/>
                  </a:moveTo>
                  <a:cubicBezTo>
                    <a:pt x="4449" y="1"/>
                    <a:pt x="4332" y="2"/>
                    <a:pt x="4212" y="7"/>
                  </a:cubicBezTo>
                  <a:cubicBezTo>
                    <a:pt x="3953" y="14"/>
                    <a:pt x="3676" y="34"/>
                    <a:pt x="3368" y="67"/>
                  </a:cubicBezTo>
                  <a:cubicBezTo>
                    <a:pt x="3116" y="94"/>
                    <a:pt x="2893" y="128"/>
                    <a:pt x="2684" y="167"/>
                  </a:cubicBezTo>
                  <a:cubicBezTo>
                    <a:pt x="2594" y="186"/>
                    <a:pt x="2506" y="206"/>
                    <a:pt x="2419" y="227"/>
                  </a:cubicBezTo>
                  <a:cubicBezTo>
                    <a:pt x="2223" y="274"/>
                    <a:pt x="2028" y="330"/>
                    <a:pt x="1835" y="385"/>
                  </a:cubicBezTo>
                  <a:cubicBezTo>
                    <a:pt x="1564" y="459"/>
                    <a:pt x="1347" y="535"/>
                    <a:pt x="1152" y="618"/>
                  </a:cubicBezTo>
                  <a:cubicBezTo>
                    <a:pt x="926" y="715"/>
                    <a:pt x="722" y="839"/>
                    <a:pt x="545" y="988"/>
                  </a:cubicBezTo>
                  <a:cubicBezTo>
                    <a:pt x="493" y="1030"/>
                    <a:pt x="444" y="1079"/>
                    <a:pt x="396" y="1129"/>
                  </a:cubicBezTo>
                  <a:cubicBezTo>
                    <a:pt x="383" y="1141"/>
                    <a:pt x="376" y="1158"/>
                    <a:pt x="373" y="1174"/>
                  </a:cubicBezTo>
                  <a:lnTo>
                    <a:pt x="350" y="1195"/>
                  </a:lnTo>
                  <a:cubicBezTo>
                    <a:pt x="285" y="1261"/>
                    <a:pt x="225" y="1340"/>
                    <a:pt x="178" y="1431"/>
                  </a:cubicBezTo>
                  <a:cubicBezTo>
                    <a:pt x="94" y="1583"/>
                    <a:pt x="39" y="1769"/>
                    <a:pt x="18" y="1984"/>
                  </a:cubicBezTo>
                  <a:cubicBezTo>
                    <a:pt x="1" y="2172"/>
                    <a:pt x="15" y="2371"/>
                    <a:pt x="61" y="2573"/>
                  </a:cubicBezTo>
                  <a:cubicBezTo>
                    <a:pt x="104" y="2754"/>
                    <a:pt x="181" y="2931"/>
                    <a:pt x="293" y="3098"/>
                  </a:cubicBezTo>
                  <a:cubicBezTo>
                    <a:pt x="390" y="3246"/>
                    <a:pt x="516" y="3382"/>
                    <a:pt x="681" y="3513"/>
                  </a:cubicBezTo>
                  <a:cubicBezTo>
                    <a:pt x="812" y="3618"/>
                    <a:pt x="973" y="3714"/>
                    <a:pt x="1180" y="3808"/>
                  </a:cubicBezTo>
                  <a:cubicBezTo>
                    <a:pt x="1564" y="3986"/>
                    <a:pt x="1989" y="4072"/>
                    <a:pt x="2355" y="4132"/>
                  </a:cubicBezTo>
                  <a:cubicBezTo>
                    <a:pt x="2564" y="4166"/>
                    <a:pt x="2771" y="4191"/>
                    <a:pt x="2946" y="4209"/>
                  </a:cubicBezTo>
                  <a:cubicBezTo>
                    <a:pt x="3118" y="4229"/>
                    <a:pt x="3292" y="4246"/>
                    <a:pt x="3464" y="4259"/>
                  </a:cubicBezTo>
                  <a:cubicBezTo>
                    <a:pt x="3625" y="4269"/>
                    <a:pt x="3789" y="4275"/>
                    <a:pt x="3955" y="4275"/>
                  </a:cubicBezTo>
                  <a:cubicBezTo>
                    <a:pt x="4140" y="4275"/>
                    <a:pt x="4331" y="4268"/>
                    <a:pt x="4520" y="4255"/>
                  </a:cubicBezTo>
                  <a:cubicBezTo>
                    <a:pt x="4939" y="4226"/>
                    <a:pt x="5316" y="4168"/>
                    <a:pt x="5678" y="4076"/>
                  </a:cubicBezTo>
                  <a:cubicBezTo>
                    <a:pt x="6077" y="3976"/>
                    <a:pt x="6438" y="3837"/>
                    <a:pt x="6748" y="3664"/>
                  </a:cubicBezTo>
                  <a:cubicBezTo>
                    <a:pt x="6915" y="3571"/>
                    <a:pt x="7070" y="3463"/>
                    <a:pt x="7209" y="3346"/>
                  </a:cubicBezTo>
                  <a:cubicBezTo>
                    <a:pt x="7340" y="3234"/>
                    <a:pt x="7468" y="3100"/>
                    <a:pt x="7582" y="2949"/>
                  </a:cubicBezTo>
                  <a:cubicBezTo>
                    <a:pt x="7688" y="2812"/>
                    <a:pt x="7779" y="2647"/>
                    <a:pt x="7853" y="2464"/>
                  </a:cubicBezTo>
                  <a:cubicBezTo>
                    <a:pt x="7906" y="2328"/>
                    <a:pt x="7947" y="2179"/>
                    <a:pt x="7976" y="2011"/>
                  </a:cubicBezTo>
                  <a:cubicBezTo>
                    <a:pt x="7998" y="1884"/>
                    <a:pt x="8000" y="1749"/>
                    <a:pt x="7989" y="1603"/>
                  </a:cubicBezTo>
                  <a:cubicBezTo>
                    <a:pt x="7985" y="1547"/>
                    <a:pt x="7976" y="1496"/>
                    <a:pt x="7963" y="1441"/>
                  </a:cubicBezTo>
                  <a:cubicBezTo>
                    <a:pt x="7947" y="1373"/>
                    <a:pt x="7925" y="1305"/>
                    <a:pt x="7899" y="1245"/>
                  </a:cubicBezTo>
                  <a:cubicBezTo>
                    <a:pt x="7863" y="1148"/>
                    <a:pt x="7806" y="1052"/>
                    <a:pt x="7724" y="937"/>
                  </a:cubicBezTo>
                  <a:cubicBezTo>
                    <a:pt x="7647" y="833"/>
                    <a:pt x="7552" y="750"/>
                    <a:pt x="7469" y="680"/>
                  </a:cubicBezTo>
                  <a:cubicBezTo>
                    <a:pt x="7305" y="542"/>
                    <a:pt x="7096" y="429"/>
                    <a:pt x="6815" y="322"/>
                  </a:cubicBezTo>
                  <a:cubicBezTo>
                    <a:pt x="6573" y="232"/>
                    <a:pt x="6307" y="163"/>
                    <a:pt x="5996" y="110"/>
                  </a:cubicBezTo>
                  <a:cubicBezTo>
                    <a:pt x="5556" y="37"/>
                    <a:pt x="5091"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5"/>
            <p:cNvSpPr/>
            <p:nvPr/>
          </p:nvSpPr>
          <p:spPr>
            <a:xfrm>
              <a:off x="6723164" y="3273378"/>
              <a:ext cx="250561" cy="47765"/>
            </a:xfrm>
            <a:custGeom>
              <a:avLst/>
              <a:gdLst/>
              <a:ahLst/>
              <a:cxnLst/>
              <a:rect l="l" t="t" r="r" b="b"/>
              <a:pathLst>
                <a:path w="7921" h="1510" extrusionOk="0">
                  <a:moveTo>
                    <a:pt x="7666" y="162"/>
                  </a:moveTo>
                  <a:cubicBezTo>
                    <a:pt x="7663" y="162"/>
                    <a:pt x="7660" y="163"/>
                    <a:pt x="7657" y="163"/>
                  </a:cubicBezTo>
                  <a:cubicBezTo>
                    <a:pt x="7660" y="162"/>
                    <a:pt x="7663" y="162"/>
                    <a:pt x="7666" y="162"/>
                  </a:cubicBezTo>
                  <a:close/>
                  <a:moveTo>
                    <a:pt x="7848" y="1"/>
                  </a:moveTo>
                  <a:cubicBezTo>
                    <a:pt x="7548" y="11"/>
                    <a:pt x="7250" y="44"/>
                    <a:pt x="6952" y="79"/>
                  </a:cubicBezTo>
                  <a:cubicBezTo>
                    <a:pt x="6646" y="117"/>
                    <a:pt x="6342" y="160"/>
                    <a:pt x="6037" y="207"/>
                  </a:cubicBezTo>
                  <a:cubicBezTo>
                    <a:pt x="5429" y="304"/>
                    <a:pt x="4826" y="425"/>
                    <a:pt x="4226" y="556"/>
                  </a:cubicBezTo>
                  <a:cubicBezTo>
                    <a:pt x="3925" y="621"/>
                    <a:pt x="3624" y="691"/>
                    <a:pt x="3324" y="762"/>
                  </a:cubicBezTo>
                  <a:cubicBezTo>
                    <a:pt x="3057" y="825"/>
                    <a:pt x="2788" y="870"/>
                    <a:pt x="2516" y="911"/>
                  </a:cubicBezTo>
                  <a:cubicBezTo>
                    <a:pt x="1963" y="992"/>
                    <a:pt x="1409" y="1047"/>
                    <a:pt x="861" y="1159"/>
                  </a:cubicBezTo>
                  <a:cubicBezTo>
                    <a:pt x="580" y="1216"/>
                    <a:pt x="304" y="1294"/>
                    <a:pt x="36" y="1394"/>
                  </a:cubicBezTo>
                  <a:cubicBezTo>
                    <a:pt x="22" y="1400"/>
                    <a:pt x="10" y="1415"/>
                    <a:pt x="6" y="1430"/>
                  </a:cubicBezTo>
                  <a:cubicBezTo>
                    <a:pt x="0" y="1445"/>
                    <a:pt x="2" y="1464"/>
                    <a:pt x="9" y="1477"/>
                  </a:cubicBezTo>
                  <a:cubicBezTo>
                    <a:pt x="16" y="1491"/>
                    <a:pt x="29" y="1501"/>
                    <a:pt x="43" y="1507"/>
                  </a:cubicBezTo>
                  <a:cubicBezTo>
                    <a:pt x="49" y="1509"/>
                    <a:pt x="55" y="1510"/>
                    <a:pt x="60" y="1510"/>
                  </a:cubicBezTo>
                  <a:cubicBezTo>
                    <a:pt x="71" y="1510"/>
                    <a:pt x="81" y="1507"/>
                    <a:pt x="92" y="1504"/>
                  </a:cubicBezTo>
                  <a:lnTo>
                    <a:pt x="151" y="1483"/>
                  </a:lnTo>
                  <a:lnTo>
                    <a:pt x="135" y="1487"/>
                  </a:lnTo>
                  <a:cubicBezTo>
                    <a:pt x="653" y="1299"/>
                    <a:pt x="1197" y="1212"/>
                    <a:pt x="1741" y="1136"/>
                  </a:cubicBezTo>
                  <a:cubicBezTo>
                    <a:pt x="2019" y="1099"/>
                    <a:pt x="2297" y="1063"/>
                    <a:pt x="2573" y="1022"/>
                  </a:cubicBezTo>
                  <a:cubicBezTo>
                    <a:pt x="2845" y="983"/>
                    <a:pt x="3116" y="934"/>
                    <a:pt x="3385" y="871"/>
                  </a:cubicBezTo>
                  <a:cubicBezTo>
                    <a:pt x="4584" y="591"/>
                    <a:pt x="5795" y="354"/>
                    <a:pt x="7022" y="231"/>
                  </a:cubicBezTo>
                  <a:cubicBezTo>
                    <a:pt x="7240" y="210"/>
                    <a:pt x="7458" y="183"/>
                    <a:pt x="7676" y="161"/>
                  </a:cubicBezTo>
                  <a:lnTo>
                    <a:pt x="7676" y="161"/>
                  </a:lnTo>
                  <a:cubicBezTo>
                    <a:pt x="7731" y="157"/>
                    <a:pt x="7785" y="153"/>
                    <a:pt x="7840" y="148"/>
                  </a:cubicBezTo>
                  <a:cubicBezTo>
                    <a:pt x="7860" y="148"/>
                    <a:pt x="7877" y="145"/>
                    <a:pt x="7891" y="131"/>
                  </a:cubicBezTo>
                  <a:cubicBezTo>
                    <a:pt x="7906" y="118"/>
                    <a:pt x="7914" y="98"/>
                    <a:pt x="7914" y="81"/>
                  </a:cubicBezTo>
                  <a:cubicBezTo>
                    <a:pt x="7920" y="39"/>
                    <a:pt x="7889" y="1"/>
                    <a:pt x="7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5"/>
            <p:cNvSpPr/>
            <p:nvPr/>
          </p:nvSpPr>
          <p:spPr>
            <a:xfrm>
              <a:off x="6727403" y="3295268"/>
              <a:ext cx="266156" cy="54882"/>
            </a:xfrm>
            <a:custGeom>
              <a:avLst/>
              <a:gdLst/>
              <a:ahLst/>
              <a:cxnLst/>
              <a:rect l="l" t="t" r="r" b="b"/>
              <a:pathLst>
                <a:path w="8414" h="1735" extrusionOk="0">
                  <a:moveTo>
                    <a:pt x="425" y="1568"/>
                  </a:moveTo>
                  <a:cubicBezTo>
                    <a:pt x="423" y="1568"/>
                    <a:pt x="422" y="1568"/>
                    <a:pt x="421" y="1568"/>
                  </a:cubicBezTo>
                  <a:lnTo>
                    <a:pt x="421" y="1568"/>
                  </a:lnTo>
                  <a:cubicBezTo>
                    <a:pt x="422" y="1568"/>
                    <a:pt x="423" y="1568"/>
                    <a:pt x="425" y="1568"/>
                  </a:cubicBezTo>
                  <a:close/>
                  <a:moveTo>
                    <a:pt x="8340" y="0"/>
                  </a:moveTo>
                  <a:cubicBezTo>
                    <a:pt x="7124" y="231"/>
                    <a:pt x="5899" y="414"/>
                    <a:pt x="4679" y="627"/>
                  </a:cubicBezTo>
                  <a:cubicBezTo>
                    <a:pt x="4402" y="676"/>
                    <a:pt x="4126" y="732"/>
                    <a:pt x="3853" y="798"/>
                  </a:cubicBezTo>
                  <a:cubicBezTo>
                    <a:pt x="3575" y="864"/>
                    <a:pt x="3297" y="937"/>
                    <a:pt x="3022" y="1010"/>
                  </a:cubicBezTo>
                  <a:cubicBezTo>
                    <a:pt x="2465" y="1160"/>
                    <a:pt x="1911" y="1315"/>
                    <a:pt x="1345" y="1429"/>
                  </a:cubicBezTo>
                  <a:cubicBezTo>
                    <a:pt x="1042" y="1489"/>
                    <a:pt x="737" y="1538"/>
                    <a:pt x="429" y="1567"/>
                  </a:cubicBezTo>
                  <a:lnTo>
                    <a:pt x="438" y="1567"/>
                  </a:lnTo>
                  <a:cubicBezTo>
                    <a:pt x="433" y="1567"/>
                    <a:pt x="429" y="1568"/>
                    <a:pt x="425" y="1568"/>
                  </a:cubicBezTo>
                  <a:lnTo>
                    <a:pt x="425" y="1568"/>
                  </a:lnTo>
                  <a:cubicBezTo>
                    <a:pt x="426" y="1568"/>
                    <a:pt x="427" y="1567"/>
                    <a:pt x="429" y="1567"/>
                  </a:cubicBezTo>
                  <a:lnTo>
                    <a:pt x="429" y="1567"/>
                  </a:lnTo>
                  <a:cubicBezTo>
                    <a:pt x="423" y="1568"/>
                    <a:pt x="419" y="1568"/>
                    <a:pt x="416" y="1568"/>
                  </a:cubicBezTo>
                  <a:cubicBezTo>
                    <a:pt x="418" y="1568"/>
                    <a:pt x="419" y="1568"/>
                    <a:pt x="421" y="1568"/>
                  </a:cubicBezTo>
                  <a:lnTo>
                    <a:pt x="421" y="1568"/>
                  </a:lnTo>
                  <a:cubicBezTo>
                    <a:pt x="306" y="1577"/>
                    <a:pt x="191" y="1584"/>
                    <a:pt x="77" y="1588"/>
                  </a:cubicBezTo>
                  <a:cubicBezTo>
                    <a:pt x="38" y="1590"/>
                    <a:pt x="4" y="1615"/>
                    <a:pt x="2" y="1658"/>
                  </a:cubicBezTo>
                  <a:cubicBezTo>
                    <a:pt x="1" y="1696"/>
                    <a:pt x="32" y="1734"/>
                    <a:pt x="70" y="1734"/>
                  </a:cubicBezTo>
                  <a:cubicBezTo>
                    <a:pt x="625" y="1719"/>
                    <a:pt x="1171" y="1624"/>
                    <a:pt x="1712" y="1502"/>
                  </a:cubicBezTo>
                  <a:cubicBezTo>
                    <a:pt x="2275" y="1376"/>
                    <a:pt x="2830" y="1219"/>
                    <a:pt x="3389" y="1076"/>
                  </a:cubicBezTo>
                  <a:cubicBezTo>
                    <a:pt x="3662" y="1007"/>
                    <a:pt x="3937" y="938"/>
                    <a:pt x="4213" y="879"/>
                  </a:cubicBezTo>
                  <a:cubicBezTo>
                    <a:pt x="4500" y="818"/>
                    <a:pt x="4789" y="772"/>
                    <a:pt x="5078" y="722"/>
                  </a:cubicBezTo>
                  <a:cubicBezTo>
                    <a:pt x="5688" y="617"/>
                    <a:pt x="6300" y="516"/>
                    <a:pt x="6910" y="406"/>
                  </a:cubicBezTo>
                  <a:cubicBezTo>
                    <a:pt x="7397" y="315"/>
                    <a:pt x="7881" y="221"/>
                    <a:pt x="8363" y="113"/>
                  </a:cubicBezTo>
                  <a:cubicBezTo>
                    <a:pt x="8393" y="106"/>
                    <a:pt x="8413" y="76"/>
                    <a:pt x="8406" y="45"/>
                  </a:cubicBezTo>
                  <a:cubicBezTo>
                    <a:pt x="8400" y="19"/>
                    <a:pt x="8375" y="0"/>
                    <a:pt x="8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5"/>
            <p:cNvSpPr/>
            <p:nvPr/>
          </p:nvSpPr>
          <p:spPr>
            <a:xfrm>
              <a:off x="6739233" y="3327185"/>
              <a:ext cx="268117" cy="55547"/>
            </a:xfrm>
            <a:custGeom>
              <a:avLst/>
              <a:gdLst/>
              <a:ahLst/>
              <a:cxnLst/>
              <a:rect l="l" t="t" r="r" b="b"/>
              <a:pathLst>
                <a:path w="8476" h="1756" extrusionOk="0">
                  <a:moveTo>
                    <a:pt x="8393" y="1"/>
                  </a:moveTo>
                  <a:cubicBezTo>
                    <a:pt x="8386" y="4"/>
                    <a:pt x="8381" y="4"/>
                    <a:pt x="8376" y="5"/>
                  </a:cubicBezTo>
                  <a:cubicBezTo>
                    <a:pt x="8231" y="39"/>
                    <a:pt x="8085" y="71"/>
                    <a:pt x="7942" y="104"/>
                  </a:cubicBezTo>
                  <a:cubicBezTo>
                    <a:pt x="7787" y="140"/>
                    <a:pt x="7631" y="175"/>
                    <a:pt x="7475" y="213"/>
                  </a:cubicBezTo>
                  <a:cubicBezTo>
                    <a:pt x="7176" y="283"/>
                    <a:pt x="6878" y="352"/>
                    <a:pt x="6579" y="423"/>
                  </a:cubicBezTo>
                  <a:cubicBezTo>
                    <a:pt x="5983" y="562"/>
                    <a:pt x="5384" y="695"/>
                    <a:pt x="4786" y="821"/>
                  </a:cubicBezTo>
                  <a:cubicBezTo>
                    <a:pt x="3587" y="1070"/>
                    <a:pt x="2383" y="1288"/>
                    <a:pt x="1175" y="1486"/>
                  </a:cubicBezTo>
                  <a:cubicBezTo>
                    <a:pt x="797" y="1546"/>
                    <a:pt x="419" y="1607"/>
                    <a:pt x="42" y="1665"/>
                  </a:cubicBezTo>
                  <a:cubicBezTo>
                    <a:pt x="16" y="1667"/>
                    <a:pt x="1" y="1696"/>
                    <a:pt x="6" y="1719"/>
                  </a:cubicBezTo>
                  <a:cubicBezTo>
                    <a:pt x="13" y="1743"/>
                    <a:pt x="32" y="1756"/>
                    <a:pt x="54" y="1756"/>
                  </a:cubicBezTo>
                  <a:cubicBezTo>
                    <a:pt x="57" y="1756"/>
                    <a:pt x="60" y="1755"/>
                    <a:pt x="64" y="1755"/>
                  </a:cubicBezTo>
                  <a:cubicBezTo>
                    <a:pt x="672" y="1666"/>
                    <a:pt x="1282" y="1573"/>
                    <a:pt x="1891" y="1476"/>
                  </a:cubicBezTo>
                  <a:cubicBezTo>
                    <a:pt x="2496" y="1378"/>
                    <a:pt x="3099" y="1278"/>
                    <a:pt x="3702" y="1171"/>
                  </a:cubicBezTo>
                  <a:cubicBezTo>
                    <a:pt x="4303" y="1063"/>
                    <a:pt x="4905" y="950"/>
                    <a:pt x="5505" y="828"/>
                  </a:cubicBezTo>
                  <a:cubicBezTo>
                    <a:pt x="6106" y="708"/>
                    <a:pt x="6706" y="581"/>
                    <a:pt x="7302" y="440"/>
                  </a:cubicBezTo>
                  <a:cubicBezTo>
                    <a:pt x="7481" y="397"/>
                    <a:pt x="7660" y="352"/>
                    <a:pt x="7839" y="306"/>
                  </a:cubicBezTo>
                  <a:cubicBezTo>
                    <a:pt x="7935" y="280"/>
                    <a:pt x="8031" y="256"/>
                    <a:pt x="8125" y="228"/>
                  </a:cubicBezTo>
                  <a:cubicBezTo>
                    <a:pt x="8220" y="204"/>
                    <a:pt x="8314" y="175"/>
                    <a:pt x="8410" y="148"/>
                  </a:cubicBezTo>
                  <a:cubicBezTo>
                    <a:pt x="8449" y="137"/>
                    <a:pt x="8476" y="100"/>
                    <a:pt x="8464" y="58"/>
                  </a:cubicBezTo>
                  <a:cubicBezTo>
                    <a:pt x="8457" y="25"/>
                    <a:pt x="8426" y="1"/>
                    <a:pt x="8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5"/>
            <p:cNvSpPr/>
            <p:nvPr/>
          </p:nvSpPr>
          <p:spPr>
            <a:xfrm>
              <a:off x="6831632" y="3367106"/>
              <a:ext cx="159966" cy="44792"/>
            </a:xfrm>
            <a:custGeom>
              <a:avLst/>
              <a:gdLst/>
              <a:ahLst/>
              <a:cxnLst/>
              <a:rect l="l" t="t" r="r" b="b"/>
              <a:pathLst>
                <a:path w="5057" h="1416" extrusionOk="0">
                  <a:moveTo>
                    <a:pt x="4984" y="0"/>
                  </a:moveTo>
                  <a:cubicBezTo>
                    <a:pt x="4976" y="2"/>
                    <a:pt x="4974" y="2"/>
                    <a:pt x="4968" y="3"/>
                  </a:cubicBezTo>
                  <a:cubicBezTo>
                    <a:pt x="4773" y="46"/>
                    <a:pt x="4580" y="92"/>
                    <a:pt x="4386" y="135"/>
                  </a:cubicBezTo>
                  <a:cubicBezTo>
                    <a:pt x="4176" y="182"/>
                    <a:pt x="3967" y="231"/>
                    <a:pt x="3758" y="277"/>
                  </a:cubicBezTo>
                  <a:cubicBezTo>
                    <a:pt x="3331" y="373"/>
                    <a:pt x="2903" y="468"/>
                    <a:pt x="2482" y="579"/>
                  </a:cubicBezTo>
                  <a:cubicBezTo>
                    <a:pt x="2070" y="685"/>
                    <a:pt x="1660" y="802"/>
                    <a:pt x="1252" y="922"/>
                  </a:cubicBezTo>
                  <a:cubicBezTo>
                    <a:pt x="844" y="1043"/>
                    <a:pt x="439" y="1173"/>
                    <a:pt x="39" y="1320"/>
                  </a:cubicBezTo>
                  <a:cubicBezTo>
                    <a:pt x="28" y="1323"/>
                    <a:pt x="18" y="1329"/>
                    <a:pt x="9" y="1342"/>
                  </a:cubicBezTo>
                  <a:cubicBezTo>
                    <a:pt x="2" y="1352"/>
                    <a:pt x="1" y="1365"/>
                    <a:pt x="4" y="1378"/>
                  </a:cubicBezTo>
                  <a:cubicBezTo>
                    <a:pt x="8" y="1397"/>
                    <a:pt x="29" y="1415"/>
                    <a:pt x="49" y="1415"/>
                  </a:cubicBezTo>
                  <a:cubicBezTo>
                    <a:pt x="52" y="1415"/>
                    <a:pt x="56" y="1415"/>
                    <a:pt x="59" y="1414"/>
                  </a:cubicBezTo>
                  <a:cubicBezTo>
                    <a:pt x="449" y="1272"/>
                    <a:pt x="844" y="1149"/>
                    <a:pt x="1241" y="1036"/>
                  </a:cubicBezTo>
                  <a:cubicBezTo>
                    <a:pt x="1662" y="915"/>
                    <a:pt x="2085" y="815"/>
                    <a:pt x="2512" y="719"/>
                  </a:cubicBezTo>
                  <a:cubicBezTo>
                    <a:pt x="2927" y="623"/>
                    <a:pt x="3340" y="523"/>
                    <a:pt x="3756" y="428"/>
                  </a:cubicBezTo>
                  <a:cubicBezTo>
                    <a:pt x="3966" y="380"/>
                    <a:pt x="4175" y="330"/>
                    <a:pt x="4384" y="279"/>
                  </a:cubicBezTo>
                  <a:cubicBezTo>
                    <a:pt x="4588" y="232"/>
                    <a:pt x="4795" y="184"/>
                    <a:pt x="4998" y="133"/>
                  </a:cubicBezTo>
                  <a:cubicBezTo>
                    <a:pt x="5034" y="125"/>
                    <a:pt x="5057" y="90"/>
                    <a:pt x="5048" y="53"/>
                  </a:cubicBezTo>
                  <a:cubicBezTo>
                    <a:pt x="5041" y="22"/>
                    <a:pt x="5012" y="0"/>
                    <a:pt x="4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9" name="Google Shape;1889;p15"/>
          <p:cNvGrpSpPr/>
          <p:nvPr/>
        </p:nvGrpSpPr>
        <p:grpSpPr>
          <a:xfrm>
            <a:off x="8545190" y="4499161"/>
            <a:ext cx="320564" cy="362888"/>
            <a:chOff x="6672615" y="4049261"/>
            <a:chExt cx="320564" cy="362888"/>
          </a:xfrm>
        </p:grpSpPr>
        <p:sp>
          <p:nvSpPr>
            <p:cNvPr id="1890" name="Google Shape;1890;p15"/>
            <p:cNvSpPr/>
            <p:nvPr/>
          </p:nvSpPr>
          <p:spPr>
            <a:xfrm>
              <a:off x="6672615" y="4049261"/>
              <a:ext cx="320564" cy="362888"/>
            </a:xfrm>
            <a:custGeom>
              <a:avLst/>
              <a:gdLst/>
              <a:ahLst/>
              <a:cxnLst/>
              <a:rect l="l" t="t" r="r" b="b"/>
              <a:pathLst>
                <a:path w="10134" h="11472" extrusionOk="0">
                  <a:moveTo>
                    <a:pt x="5812" y="1"/>
                  </a:moveTo>
                  <a:cubicBezTo>
                    <a:pt x="5691" y="1"/>
                    <a:pt x="5583" y="69"/>
                    <a:pt x="5504" y="131"/>
                  </a:cubicBezTo>
                  <a:cubicBezTo>
                    <a:pt x="5376" y="231"/>
                    <a:pt x="5273" y="369"/>
                    <a:pt x="5179" y="502"/>
                  </a:cubicBezTo>
                  <a:cubicBezTo>
                    <a:pt x="5048" y="691"/>
                    <a:pt x="4935" y="890"/>
                    <a:pt x="4806" y="1132"/>
                  </a:cubicBezTo>
                  <a:cubicBezTo>
                    <a:pt x="4638" y="1444"/>
                    <a:pt x="4514" y="1705"/>
                    <a:pt x="4413" y="1949"/>
                  </a:cubicBezTo>
                  <a:cubicBezTo>
                    <a:pt x="4146" y="2601"/>
                    <a:pt x="3995" y="3295"/>
                    <a:pt x="3894" y="3827"/>
                  </a:cubicBezTo>
                  <a:cubicBezTo>
                    <a:pt x="3760" y="3761"/>
                    <a:pt x="3636" y="3691"/>
                    <a:pt x="3483" y="3606"/>
                  </a:cubicBezTo>
                  <a:cubicBezTo>
                    <a:pt x="3395" y="3556"/>
                    <a:pt x="3309" y="3506"/>
                    <a:pt x="3222" y="3456"/>
                  </a:cubicBezTo>
                  <a:cubicBezTo>
                    <a:pt x="3106" y="3389"/>
                    <a:pt x="2987" y="3320"/>
                    <a:pt x="2871" y="3254"/>
                  </a:cubicBezTo>
                  <a:cubicBezTo>
                    <a:pt x="2628" y="3116"/>
                    <a:pt x="2422" y="3015"/>
                    <a:pt x="2221" y="2932"/>
                  </a:cubicBezTo>
                  <a:cubicBezTo>
                    <a:pt x="1983" y="2833"/>
                    <a:pt x="1776" y="2776"/>
                    <a:pt x="1571" y="2747"/>
                  </a:cubicBezTo>
                  <a:cubicBezTo>
                    <a:pt x="1498" y="2738"/>
                    <a:pt x="1424" y="2733"/>
                    <a:pt x="1353" y="2733"/>
                  </a:cubicBezTo>
                  <a:cubicBezTo>
                    <a:pt x="1328" y="2733"/>
                    <a:pt x="1302" y="2733"/>
                    <a:pt x="1276" y="2736"/>
                  </a:cubicBezTo>
                  <a:cubicBezTo>
                    <a:pt x="1160" y="2741"/>
                    <a:pt x="1061" y="2760"/>
                    <a:pt x="975" y="2790"/>
                  </a:cubicBezTo>
                  <a:cubicBezTo>
                    <a:pt x="897" y="2819"/>
                    <a:pt x="829" y="2859"/>
                    <a:pt x="766" y="2915"/>
                  </a:cubicBezTo>
                  <a:cubicBezTo>
                    <a:pt x="701" y="2972"/>
                    <a:pt x="665" y="3048"/>
                    <a:pt x="639" y="3109"/>
                  </a:cubicBezTo>
                  <a:cubicBezTo>
                    <a:pt x="617" y="3162"/>
                    <a:pt x="607" y="3227"/>
                    <a:pt x="607" y="3311"/>
                  </a:cubicBezTo>
                  <a:cubicBezTo>
                    <a:pt x="605" y="3399"/>
                    <a:pt x="623" y="3487"/>
                    <a:pt x="640" y="3555"/>
                  </a:cubicBezTo>
                  <a:cubicBezTo>
                    <a:pt x="683" y="3731"/>
                    <a:pt x="762" y="3895"/>
                    <a:pt x="844" y="4047"/>
                  </a:cubicBezTo>
                  <a:cubicBezTo>
                    <a:pt x="981" y="4311"/>
                    <a:pt x="1154" y="4558"/>
                    <a:pt x="1290" y="4744"/>
                  </a:cubicBezTo>
                  <a:cubicBezTo>
                    <a:pt x="1381" y="4869"/>
                    <a:pt x="1475" y="4986"/>
                    <a:pt x="1570" y="5105"/>
                  </a:cubicBezTo>
                  <a:lnTo>
                    <a:pt x="1634" y="5187"/>
                  </a:lnTo>
                  <a:cubicBezTo>
                    <a:pt x="1703" y="5273"/>
                    <a:pt x="1777" y="5364"/>
                    <a:pt x="1856" y="5446"/>
                  </a:cubicBezTo>
                  <a:cubicBezTo>
                    <a:pt x="1913" y="5506"/>
                    <a:pt x="1971" y="5565"/>
                    <a:pt x="2032" y="5622"/>
                  </a:cubicBezTo>
                  <a:cubicBezTo>
                    <a:pt x="1900" y="5715"/>
                    <a:pt x="1763" y="5823"/>
                    <a:pt x="1595" y="5959"/>
                  </a:cubicBezTo>
                  <a:cubicBezTo>
                    <a:pt x="1321" y="6181"/>
                    <a:pt x="1066" y="6405"/>
                    <a:pt x="837" y="6632"/>
                  </a:cubicBezTo>
                  <a:cubicBezTo>
                    <a:pt x="639" y="6825"/>
                    <a:pt x="390" y="7086"/>
                    <a:pt x="201" y="7393"/>
                  </a:cubicBezTo>
                  <a:cubicBezTo>
                    <a:pt x="123" y="7521"/>
                    <a:pt x="68" y="7643"/>
                    <a:pt x="39" y="7759"/>
                  </a:cubicBezTo>
                  <a:cubicBezTo>
                    <a:pt x="18" y="7849"/>
                    <a:pt x="0" y="7983"/>
                    <a:pt x="49" y="8112"/>
                  </a:cubicBezTo>
                  <a:cubicBezTo>
                    <a:pt x="68" y="8165"/>
                    <a:pt x="95" y="8212"/>
                    <a:pt x="132" y="8260"/>
                  </a:cubicBezTo>
                  <a:cubicBezTo>
                    <a:pt x="161" y="8296"/>
                    <a:pt x="199" y="8328"/>
                    <a:pt x="251" y="8364"/>
                  </a:cubicBezTo>
                  <a:cubicBezTo>
                    <a:pt x="302" y="8396"/>
                    <a:pt x="360" y="8417"/>
                    <a:pt x="407" y="8432"/>
                  </a:cubicBezTo>
                  <a:cubicBezTo>
                    <a:pt x="467" y="8452"/>
                    <a:pt x="530" y="8459"/>
                    <a:pt x="593" y="8467"/>
                  </a:cubicBezTo>
                  <a:cubicBezTo>
                    <a:pt x="645" y="8475"/>
                    <a:pt x="698" y="8477"/>
                    <a:pt x="752" y="8477"/>
                  </a:cubicBezTo>
                  <a:cubicBezTo>
                    <a:pt x="829" y="8477"/>
                    <a:pt x="905" y="8472"/>
                    <a:pt x="981" y="8464"/>
                  </a:cubicBezTo>
                  <a:cubicBezTo>
                    <a:pt x="1124" y="8450"/>
                    <a:pt x="1278" y="8424"/>
                    <a:pt x="1454" y="8387"/>
                  </a:cubicBezTo>
                  <a:cubicBezTo>
                    <a:pt x="1784" y="8317"/>
                    <a:pt x="2105" y="8220"/>
                    <a:pt x="2349" y="8141"/>
                  </a:cubicBezTo>
                  <a:cubicBezTo>
                    <a:pt x="2476" y="8099"/>
                    <a:pt x="2602" y="8058"/>
                    <a:pt x="2728" y="8015"/>
                  </a:cubicBezTo>
                  <a:lnTo>
                    <a:pt x="2764" y="8002"/>
                  </a:lnTo>
                  <a:cubicBezTo>
                    <a:pt x="2820" y="7983"/>
                    <a:pt x="2874" y="7965"/>
                    <a:pt x="2929" y="7948"/>
                  </a:cubicBezTo>
                  <a:cubicBezTo>
                    <a:pt x="2930" y="8102"/>
                    <a:pt x="2941" y="8257"/>
                    <a:pt x="2951" y="8414"/>
                  </a:cubicBezTo>
                  <a:cubicBezTo>
                    <a:pt x="2971" y="8702"/>
                    <a:pt x="3003" y="9007"/>
                    <a:pt x="3043" y="9319"/>
                  </a:cubicBezTo>
                  <a:cubicBezTo>
                    <a:pt x="3093" y="9704"/>
                    <a:pt x="3146" y="10014"/>
                    <a:pt x="3216" y="10296"/>
                  </a:cubicBezTo>
                  <a:cubicBezTo>
                    <a:pt x="3278" y="10541"/>
                    <a:pt x="3358" y="10826"/>
                    <a:pt x="3504" y="11079"/>
                  </a:cubicBezTo>
                  <a:cubicBezTo>
                    <a:pt x="3566" y="11185"/>
                    <a:pt x="3633" y="11270"/>
                    <a:pt x="3707" y="11334"/>
                  </a:cubicBezTo>
                  <a:cubicBezTo>
                    <a:pt x="3752" y="11371"/>
                    <a:pt x="3791" y="11398"/>
                    <a:pt x="3831" y="11416"/>
                  </a:cubicBezTo>
                  <a:cubicBezTo>
                    <a:pt x="3886" y="11443"/>
                    <a:pt x="3941" y="11459"/>
                    <a:pt x="4008" y="11467"/>
                  </a:cubicBezTo>
                  <a:cubicBezTo>
                    <a:pt x="4024" y="11470"/>
                    <a:pt x="4041" y="11471"/>
                    <a:pt x="4058" y="11471"/>
                  </a:cubicBezTo>
                  <a:cubicBezTo>
                    <a:pt x="4173" y="11471"/>
                    <a:pt x="4274" y="11427"/>
                    <a:pt x="4339" y="11387"/>
                  </a:cubicBezTo>
                  <a:cubicBezTo>
                    <a:pt x="4474" y="11310"/>
                    <a:pt x="4575" y="11188"/>
                    <a:pt x="4648" y="11092"/>
                  </a:cubicBezTo>
                  <a:cubicBezTo>
                    <a:pt x="4864" y="10807"/>
                    <a:pt x="5006" y="10469"/>
                    <a:pt x="5121" y="10174"/>
                  </a:cubicBezTo>
                  <a:cubicBezTo>
                    <a:pt x="5264" y="9806"/>
                    <a:pt x="5378" y="9430"/>
                    <a:pt x="5462" y="9143"/>
                  </a:cubicBezTo>
                  <a:cubicBezTo>
                    <a:pt x="5484" y="9060"/>
                    <a:pt x="5507" y="8976"/>
                    <a:pt x="5529" y="8894"/>
                  </a:cubicBezTo>
                  <a:cubicBezTo>
                    <a:pt x="5549" y="8822"/>
                    <a:pt x="5569" y="8749"/>
                    <a:pt x="5588" y="8678"/>
                  </a:cubicBezTo>
                  <a:lnTo>
                    <a:pt x="5767" y="8787"/>
                  </a:lnTo>
                  <a:cubicBezTo>
                    <a:pt x="5895" y="8861"/>
                    <a:pt x="6024" y="8937"/>
                    <a:pt x="6152" y="9016"/>
                  </a:cubicBezTo>
                  <a:lnTo>
                    <a:pt x="6394" y="9166"/>
                  </a:lnTo>
                  <a:lnTo>
                    <a:pt x="6594" y="9291"/>
                  </a:lnTo>
                  <a:cubicBezTo>
                    <a:pt x="6945" y="9508"/>
                    <a:pt x="7247" y="9666"/>
                    <a:pt x="7549" y="9789"/>
                  </a:cubicBezTo>
                  <a:cubicBezTo>
                    <a:pt x="7725" y="9861"/>
                    <a:pt x="7884" y="9906"/>
                    <a:pt x="8035" y="9931"/>
                  </a:cubicBezTo>
                  <a:cubicBezTo>
                    <a:pt x="8115" y="9942"/>
                    <a:pt x="8185" y="9948"/>
                    <a:pt x="8249" y="9948"/>
                  </a:cubicBezTo>
                  <a:cubicBezTo>
                    <a:pt x="8347" y="9948"/>
                    <a:pt x="8428" y="9935"/>
                    <a:pt x="8506" y="9906"/>
                  </a:cubicBezTo>
                  <a:cubicBezTo>
                    <a:pt x="8656" y="9852"/>
                    <a:pt x="8776" y="9745"/>
                    <a:pt x="8844" y="9604"/>
                  </a:cubicBezTo>
                  <a:cubicBezTo>
                    <a:pt x="8904" y="9475"/>
                    <a:pt x="8930" y="9332"/>
                    <a:pt x="8917" y="9179"/>
                  </a:cubicBezTo>
                  <a:cubicBezTo>
                    <a:pt x="8894" y="8907"/>
                    <a:pt x="8779" y="8654"/>
                    <a:pt x="8670" y="8443"/>
                  </a:cubicBezTo>
                  <a:cubicBezTo>
                    <a:pt x="8530" y="8170"/>
                    <a:pt x="8351" y="7909"/>
                    <a:pt x="8182" y="7668"/>
                  </a:cubicBezTo>
                  <a:cubicBezTo>
                    <a:pt x="8040" y="7469"/>
                    <a:pt x="7890" y="7272"/>
                    <a:pt x="7745" y="7083"/>
                  </a:cubicBezTo>
                  <a:lnTo>
                    <a:pt x="7655" y="6967"/>
                  </a:lnTo>
                  <a:lnTo>
                    <a:pt x="7595" y="6885"/>
                  </a:lnTo>
                  <a:cubicBezTo>
                    <a:pt x="7512" y="6778"/>
                    <a:pt x="7427" y="6670"/>
                    <a:pt x="7352" y="6560"/>
                  </a:cubicBezTo>
                  <a:cubicBezTo>
                    <a:pt x="7383" y="6553"/>
                    <a:pt x="7416" y="6544"/>
                    <a:pt x="7448" y="6537"/>
                  </a:cubicBezTo>
                  <a:cubicBezTo>
                    <a:pt x="7482" y="6527"/>
                    <a:pt x="7513" y="6519"/>
                    <a:pt x="7548" y="6510"/>
                  </a:cubicBezTo>
                  <a:cubicBezTo>
                    <a:pt x="7619" y="6489"/>
                    <a:pt x="7690" y="6461"/>
                    <a:pt x="7757" y="6434"/>
                  </a:cubicBezTo>
                  <a:cubicBezTo>
                    <a:pt x="7824" y="6410"/>
                    <a:pt x="7889" y="6383"/>
                    <a:pt x="7953" y="6355"/>
                  </a:cubicBezTo>
                  <a:cubicBezTo>
                    <a:pt x="8036" y="6322"/>
                    <a:pt x="8121" y="6288"/>
                    <a:pt x="8205" y="6255"/>
                  </a:cubicBezTo>
                  <a:cubicBezTo>
                    <a:pt x="8268" y="6232"/>
                    <a:pt x="8330" y="6211"/>
                    <a:pt x="8393" y="6188"/>
                  </a:cubicBezTo>
                  <a:cubicBezTo>
                    <a:pt x="8456" y="6166"/>
                    <a:pt x="8519" y="6143"/>
                    <a:pt x="8580" y="6119"/>
                  </a:cubicBezTo>
                  <a:cubicBezTo>
                    <a:pt x="8879" y="6009"/>
                    <a:pt x="9224" y="5869"/>
                    <a:pt x="9531" y="5672"/>
                  </a:cubicBezTo>
                  <a:cubicBezTo>
                    <a:pt x="9872" y="5452"/>
                    <a:pt x="10068" y="5208"/>
                    <a:pt x="10118" y="4945"/>
                  </a:cubicBezTo>
                  <a:cubicBezTo>
                    <a:pt x="10132" y="4873"/>
                    <a:pt x="10134" y="4799"/>
                    <a:pt x="10125" y="4726"/>
                  </a:cubicBezTo>
                  <a:cubicBezTo>
                    <a:pt x="10117" y="4649"/>
                    <a:pt x="10095" y="4573"/>
                    <a:pt x="10061" y="4492"/>
                  </a:cubicBezTo>
                  <a:cubicBezTo>
                    <a:pt x="10016" y="4389"/>
                    <a:pt x="9936" y="4292"/>
                    <a:pt x="9814" y="4198"/>
                  </a:cubicBezTo>
                  <a:cubicBezTo>
                    <a:pt x="9716" y="4120"/>
                    <a:pt x="9600" y="4072"/>
                    <a:pt x="9508" y="4039"/>
                  </a:cubicBezTo>
                  <a:cubicBezTo>
                    <a:pt x="9399" y="3997"/>
                    <a:pt x="9277" y="3967"/>
                    <a:pt x="9123" y="3941"/>
                  </a:cubicBezTo>
                  <a:cubicBezTo>
                    <a:pt x="8920" y="3907"/>
                    <a:pt x="8695" y="3891"/>
                    <a:pt x="8437" y="3891"/>
                  </a:cubicBezTo>
                  <a:cubicBezTo>
                    <a:pt x="8370" y="3891"/>
                    <a:pt x="8301" y="3893"/>
                    <a:pt x="8234" y="3895"/>
                  </a:cubicBezTo>
                  <a:cubicBezTo>
                    <a:pt x="7982" y="3903"/>
                    <a:pt x="7714" y="3921"/>
                    <a:pt x="7367" y="3960"/>
                  </a:cubicBezTo>
                  <a:cubicBezTo>
                    <a:pt x="7290" y="3968"/>
                    <a:pt x="7211" y="3977"/>
                    <a:pt x="7134" y="3986"/>
                  </a:cubicBezTo>
                  <a:cubicBezTo>
                    <a:pt x="7019" y="4000"/>
                    <a:pt x="6903" y="4013"/>
                    <a:pt x="6789" y="4024"/>
                  </a:cubicBezTo>
                  <a:cubicBezTo>
                    <a:pt x="6793" y="4013"/>
                    <a:pt x="6795" y="4000"/>
                    <a:pt x="6795" y="3988"/>
                  </a:cubicBezTo>
                  <a:cubicBezTo>
                    <a:pt x="6800" y="3767"/>
                    <a:pt x="6793" y="3540"/>
                    <a:pt x="6786" y="3323"/>
                  </a:cubicBezTo>
                  <a:lnTo>
                    <a:pt x="6783" y="3252"/>
                  </a:lnTo>
                  <a:cubicBezTo>
                    <a:pt x="6775" y="2966"/>
                    <a:pt x="6759" y="2708"/>
                    <a:pt x="6732" y="2464"/>
                  </a:cubicBezTo>
                  <a:cubicBezTo>
                    <a:pt x="6673" y="1881"/>
                    <a:pt x="6580" y="1370"/>
                    <a:pt x="6450" y="900"/>
                  </a:cubicBezTo>
                  <a:cubicBezTo>
                    <a:pt x="6421" y="795"/>
                    <a:pt x="6385" y="691"/>
                    <a:pt x="6339" y="568"/>
                  </a:cubicBezTo>
                  <a:cubicBezTo>
                    <a:pt x="6308" y="478"/>
                    <a:pt x="6263" y="362"/>
                    <a:pt x="6196" y="254"/>
                  </a:cubicBezTo>
                  <a:cubicBezTo>
                    <a:pt x="6145" y="170"/>
                    <a:pt x="6030" y="26"/>
                    <a:pt x="5855" y="4"/>
                  </a:cubicBezTo>
                  <a:cubicBezTo>
                    <a:pt x="5837" y="2"/>
                    <a:pt x="5824" y="1"/>
                    <a:pt x="5812" y="1"/>
                  </a:cubicBezTo>
                  <a:close/>
                </a:path>
              </a:pathLst>
            </a:custGeom>
            <a:solidFill>
              <a:srgbClr val="FF5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5"/>
            <p:cNvSpPr/>
            <p:nvPr/>
          </p:nvSpPr>
          <p:spPr>
            <a:xfrm>
              <a:off x="6769632" y="4220646"/>
              <a:ext cx="21668" cy="24800"/>
            </a:xfrm>
            <a:custGeom>
              <a:avLst/>
              <a:gdLst/>
              <a:ahLst/>
              <a:cxnLst/>
              <a:rect l="l" t="t" r="r" b="b"/>
              <a:pathLst>
                <a:path w="685" h="784" extrusionOk="0">
                  <a:moveTo>
                    <a:pt x="270" y="377"/>
                  </a:moveTo>
                  <a:lnTo>
                    <a:pt x="275" y="383"/>
                  </a:lnTo>
                  <a:cubicBezTo>
                    <a:pt x="280" y="390"/>
                    <a:pt x="284" y="398"/>
                    <a:pt x="287" y="405"/>
                  </a:cubicBezTo>
                  <a:cubicBezTo>
                    <a:pt x="290" y="412"/>
                    <a:pt x="293" y="420"/>
                    <a:pt x="294" y="428"/>
                  </a:cubicBezTo>
                  <a:lnTo>
                    <a:pt x="294" y="443"/>
                  </a:lnTo>
                  <a:cubicBezTo>
                    <a:pt x="293" y="449"/>
                    <a:pt x="291" y="456"/>
                    <a:pt x="290" y="462"/>
                  </a:cubicBezTo>
                  <a:cubicBezTo>
                    <a:pt x="285" y="469"/>
                    <a:pt x="280" y="476"/>
                    <a:pt x="275" y="483"/>
                  </a:cubicBezTo>
                  <a:cubicBezTo>
                    <a:pt x="271" y="489"/>
                    <a:pt x="265" y="492"/>
                    <a:pt x="262" y="495"/>
                  </a:cubicBezTo>
                  <a:lnTo>
                    <a:pt x="261" y="495"/>
                  </a:lnTo>
                  <a:cubicBezTo>
                    <a:pt x="258" y="495"/>
                    <a:pt x="257" y="493"/>
                    <a:pt x="255" y="493"/>
                  </a:cubicBezTo>
                  <a:lnTo>
                    <a:pt x="248" y="486"/>
                  </a:lnTo>
                  <a:cubicBezTo>
                    <a:pt x="244" y="483"/>
                    <a:pt x="242" y="478"/>
                    <a:pt x="240" y="472"/>
                  </a:cubicBezTo>
                  <a:lnTo>
                    <a:pt x="228" y="435"/>
                  </a:lnTo>
                  <a:lnTo>
                    <a:pt x="228" y="408"/>
                  </a:lnTo>
                  <a:cubicBezTo>
                    <a:pt x="228" y="406"/>
                    <a:pt x="230" y="405"/>
                    <a:pt x="230" y="400"/>
                  </a:cubicBezTo>
                  <a:cubicBezTo>
                    <a:pt x="234" y="400"/>
                    <a:pt x="235" y="399"/>
                    <a:pt x="240" y="398"/>
                  </a:cubicBezTo>
                  <a:cubicBezTo>
                    <a:pt x="250" y="390"/>
                    <a:pt x="258" y="383"/>
                    <a:pt x="270" y="377"/>
                  </a:cubicBezTo>
                  <a:close/>
                  <a:moveTo>
                    <a:pt x="291" y="1"/>
                  </a:moveTo>
                  <a:cubicBezTo>
                    <a:pt x="273" y="1"/>
                    <a:pt x="252" y="5"/>
                    <a:pt x="241" y="7"/>
                  </a:cubicBezTo>
                  <a:cubicBezTo>
                    <a:pt x="144" y="34"/>
                    <a:pt x="72" y="100"/>
                    <a:pt x="29" y="190"/>
                  </a:cubicBezTo>
                  <a:cubicBezTo>
                    <a:pt x="0" y="247"/>
                    <a:pt x="3" y="313"/>
                    <a:pt x="43" y="365"/>
                  </a:cubicBezTo>
                  <a:cubicBezTo>
                    <a:pt x="35" y="406"/>
                    <a:pt x="29" y="449"/>
                    <a:pt x="33" y="492"/>
                  </a:cubicBezTo>
                  <a:cubicBezTo>
                    <a:pt x="41" y="575"/>
                    <a:pt x="72" y="655"/>
                    <a:pt x="132" y="714"/>
                  </a:cubicBezTo>
                  <a:cubicBezTo>
                    <a:pt x="162" y="744"/>
                    <a:pt x="199" y="761"/>
                    <a:pt x="240" y="773"/>
                  </a:cubicBezTo>
                  <a:cubicBezTo>
                    <a:pt x="260" y="781"/>
                    <a:pt x="283" y="784"/>
                    <a:pt x="307" y="784"/>
                  </a:cubicBezTo>
                  <a:cubicBezTo>
                    <a:pt x="338" y="784"/>
                    <a:pt x="370" y="778"/>
                    <a:pt x="398" y="773"/>
                  </a:cubicBezTo>
                  <a:cubicBezTo>
                    <a:pt x="420" y="768"/>
                    <a:pt x="441" y="758"/>
                    <a:pt x="460" y="750"/>
                  </a:cubicBezTo>
                  <a:cubicBezTo>
                    <a:pt x="484" y="740"/>
                    <a:pt x="506" y="727"/>
                    <a:pt x="527" y="711"/>
                  </a:cubicBezTo>
                  <a:cubicBezTo>
                    <a:pt x="573" y="675"/>
                    <a:pt x="612" y="637"/>
                    <a:pt x="639" y="585"/>
                  </a:cubicBezTo>
                  <a:cubicBezTo>
                    <a:pt x="665" y="536"/>
                    <a:pt x="678" y="486"/>
                    <a:pt x="681" y="435"/>
                  </a:cubicBezTo>
                  <a:cubicBezTo>
                    <a:pt x="685" y="392"/>
                    <a:pt x="678" y="350"/>
                    <a:pt x="672" y="307"/>
                  </a:cubicBezTo>
                  <a:cubicBezTo>
                    <a:pt x="665" y="267"/>
                    <a:pt x="645" y="227"/>
                    <a:pt x="625" y="191"/>
                  </a:cubicBezTo>
                  <a:cubicBezTo>
                    <a:pt x="613" y="168"/>
                    <a:pt x="589" y="140"/>
                    <a:pt x="573" y="121"/>
                  </a:cubicBezTo>
                  <a:cubicBezTo>
                    <a:pt x="560" y="110"/>
                    <a:pt x="550" y="97"/>
                    <a:pt x="536" y="85"/>
                  </a:cubicBezTo>
                  <a:cubicBezTo>
                    <a:pt x="520" y="71"/>
                    <a:pt x="500" y="57"/>
                    <a:pt x="480" y="47"/>
                  </a:cubicBezTo>
                  <a:cubicBezTo>
                    <a:pt x="457" y="32"/>
                    <a:pt x="429" y="24"/>
                    <a:pt x="403" y="14"/>
                  </a:cubicBezTo>
                  <a:cubicBezTo>
                    <a:pt x="378" y="5"/>
                    <a:pt x="348" y="5"/>
                    <a:pt x="321" y="2"/>
                  </a:cubicBezTo>
                  <a:lnTo>
                    <a:pt x="308" y="2"/>
                  </a:lnTo>
                  <a:cubicBezTo>
                    <a:pt x="303" y="1"/>
                    <a:pt x="298"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5"/>
            <p:cNvSpPr/>
            <p:nvPr/>
          </p:nvSpPr>
          <p:spPr>
            <a:xfrm>
              <a:off x="6771119" y="4223651"/>
              <a:ext cx="14361" cy="17398"/>
            </a:xfrm>
            <a:custGeom>
              <a:avLst/>
              <a:gdLst/>
              <a:ahLst/>
              <a:cxnLst/>
              <a:rect l="l" t="t" r="r" b="b"/>
              <a:pathLst>
                <a:path w="454" h="550" extrusionOk="0">
                  <a:moveTo>
                    <a:pt x="350" y="351"/>
                  </a:moveTo>
                  <a:lnTo>
                    <a:pt x="350" y="351"/>
                  </a:lnTo>
                  <a:cubicBezTo>
                    <a:pt x="347" y="358"/>
                    <a:pt x="347" y="366"/>
                    <a:pt x="346" y="373"/>
                  </a:cubicBezTo>
                  <a:cubicBezTo>
                    <a:pt x="346" y="366"/>
                    <a:pt x="347" y="358"/>
                    <a:pt x="350" y="351"/>
                  </a:cubicBezTo>
                  <a:close/>
                  <a:moveTo>
                    <a:pt x="257" y="0"/>
                  </a:moveTo>
                  <a:cubicBezTo>
                    <a:pt x="231" y="2"/>
                    <a:pt x="203" y="9"/>
                    <a:pt x="178" y="23"/>
                  </a:cubicBezTo>
                  <a:cubicBezTo>
                    <a:pt x="157" y="33"/>
                    <a:pt x="138" y="46"/>
                    <a:pt x="121" y="62"/>
                  </a:cubicBezTo>
                  <a:cubicBezTo>
                    <a:pt x="98" y="82"/>
                    <a:pt x="82" y="104"/>
                    <a:pt x="67" y="126"/>
                  </a:cubicBezTo>
                  <a:cubicBezTo>
                    <a:pt x="52" y="148"/>
                    <a:pt x="45" y="175"/>
                    <a:pt x="38" y="201"/>
                  </a:cubicBezTo>
                  <a:cubicBezTo>
                    <a:pt x="32" y="222"/>
                    <a:pt x="29" y="241"/>
                    <a:pt x="22" y="261"/>
                  </a:cubicBezTo>
                  <a:cubicBezTo>
                    <a:pt x="1" y="327"/>
                    <a:pt x="36" y="404"/>
                    <a:pt x="94" y="439"/>
                  </a:cubicBezTo>
                  <a:cubicBezTo>
                    <a:pt x="101" y="441"/>
                    <a:pt x="107" y="446"/>
                    <a:pt x="114" y="447"/>
                  </a:cubicBezTo>
                  <a:cubicBezTo>
                    <a:pt x="122" y="483"/>
                    <a:pt x="140" y="512"/>
                    <a:pt x="174" y="532"/>
                  </a:cubicBezTo>
                  <a:cubicBezTo>
                    <a:pt x="196" y="544"/>
                    <a:pt x="218" y="550"/>
                    <a:pt x="240" y="550"/>
                  </a:cubicBezTo>
                  <a:cubicBezTo>
                    <a:pt x="275" y="550"/>
                    <a:pt x="308" y="536"/>
                    <a:pt x="337" y="510"/>
                  </a:cubicBezTo>
                  <a:cubicBezTo>
                    <a:pt x="389" y="466"/>
                    <a:pt x="426" y="406"/>
                    <a:pt x="439" y="337"/>
                  </a:cubicBezTo>
                  <a:cubicBezTo>
                    <a:pt x="453" y="261"/>
                    <a:pt x="436" y="188"/>
                    <a:pt x="412" y="116"/>
                  </a:cubicBezTo>
                  <a:cubicBezTo>
                    <a:pt x="400" y="76"/>
                    <a:pt x="374" y="42"/>
                    <a:pt x="339" y="20"/>
                  </a:cubicBezTo>
                  <a:cubicBezTo>
                    <a:pt x="314" y="6"/>
                    <a:pt x="286"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5"/>
            <p:cNvSpPr/>
            <p:nvPr/>
          </p:nvSpPr>
          <p:spPr>
            <a:xfrm>
              <a:off x="6860987" y="4221974"/>
              <a:ext cx="25527" cy="27520"/>
            </a:xfrm>
            <a:custGeom>
              <a:avLst/>
              <a:gdLst/>
              <a:ahLst/>
              <a:cxnLst/>
              <a:rect l="l" t="t" r="r" b="b"/>
              <a:pathLst>
                <a:path w="807" h="870" extrusionOk="0">
                  <a:moveTo>
                    <a:pt x="469" y="0"/>
                  </a:moveTo>
                  <a:cubicBezTo>
                    <a:pt x="440" y="5"/>
                    <a:pt x="413" y="8"/>
                    <a:pt x="390" y="13"/>
                  </a:cubicBezTo>
                  <a:cubicBezTo>
                    <a:pt x="356" y="22"/>
                    <a:pt x="327" y="35"/>
                    <a:pt x="298" y="53"/>
                  </a:cubicBezTo>
                  <a:cubicBezTo>
                    <a:pt x="284" y="56"/>
                    <a:pt x="268" y="62"/>
                    <a:pt x="255" y="69"/>
                  </a:cubicBezTo>
                  <a:cubicBezTo>
                    <a:pt x="84" y="167"/>
                    <a:pt x="1" y="394"/>
                    <a:pt x="36" y="582"/>
                  </a:cubicBezTo>
                  <a:cubicBezTo>
                    <a:pt x="55" y="686"/>
                    <a:pt x="125" y="785"/>
                    <a:pt x="224" y="829"/>
                  </a:cubicBezTo>
                  <a:cubicBezTo>
                    <a:pt x="279" y="856"/>
                    <a:pt x="336" y="869"/>
                    <a:pt x="394" y="869"/>
                  </a:cubicBezTo>
                  <a:cubicBezTo>
                    <a:pt x="457" y="869"/>
                    <a:pt x="520" y="853"/>
                    <a:pt x="580" y="821"/>
                  </a:cubicBezTo>
                  <a:cubicBezTo>
                    <a:pt x="681" y="765"/>
                    <a:pt x="735" y="663"/>
                    <a:pt x="774" y="563"/>
                  </a:cubicBezTo>
                  <a:cubicBezTo>
                    <a:pt x="807" y="470"/>
                    <a:pt x="804" y="366"/>
                    <a:pt x="785" y="271"/>
                  </a:cubicBezTo>
                  <a:cubicBezTo>
                    <a:pt x="778" y="232"/>
                    <a:pt x="759" y="191"/>
                    <a:pt x="738" y="157"/>
                  </a:cubicBezTo>
                  <a:cubicBezTo>
                    <a:pt x="695" y="89"/>
                    <a:pt x="635" y="46"/>
                    <a:pt x="560" y="18"/>
                  </a:cubicBezTo>
                  <a:cubicBezTo>
                    <a:pt x="533" y="6"/>
                    <a:pt x="502"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5"/>
            <p:cNvSpPr/>
            <p:nvPr/>
          </p:nvSpPr>
          <p:spPr>
            <a:xfrm>
              <a:off x="6805409" y="4240068"/>
              <a:ext cx="42324" cy="21289"/>
            </a:xfrm>
            <a:custGeom>
              <a:avLst/>
              <a:gdLst/>
              <a:ahLst/>
              <a:cxnLst/>
              <a:rect l="l" t="t" r="r" b="b"/>
              <a:pathLst>
                <a:path w="1338" h="673" extrusionOk="0">
                  <a:moveTo>
                    <a:pt x="1128" y="1"/>
                  </a:moveTo>
                  <a:cubicBezTo>
                    <a:pt x="1065" y="1"/>
                    <a:pt x="1002" y="32"/>
                    <a:pt x="974" y="90"/>
                  </a:cubicBezTo>
                  <a:cubicBezTo>
                    <a:pt x="953" y="130"/>
                    <a:pt x="931" y="170"/>
                    <a:pt x="907" y="207"/>
                  </a:cubicBezTo>
                  <a:cubicBezTo>
                    <a:pt x="881" y="236"/>
                    <a:pt x="857" y="262"/>
                    <a:pt x="828" y="286"/>
                  </a:cubicBezTo>
                  <a:cubicBezTo>
                    <a:pt x="805" y="302"/>
                    <a:pt x="780" y="316"/>
                    <a:pt x="755" y="328"/>
                  </a:cubicBezTo>
                  <a:cubicBezTo>
                    <a:pt x="719" y="341"/>
                    <a:pt x="684" y="349"/>
                    <a:pt x="648" y="356"/>
                  </a:cubicBezTo>
                  <a:cubicBezTo>
                    <a:pt x="624" y="358"/>
                    <a:pt x="601" y="358"/>
                    <a:pt x="578" y="358"/>
                  </a:cubicBezTo>
                  <a:cubicBezTo>
                    <a:pt x="554" y="358"/>
                    <a:pt x="531" y="358"/>
                    <a:pt x="507" y="356"/>
                  </a:cubicBezTo>
                  <a:cubicBezTo>
                    <a:pt x="466" y="349"/>
                    <a:pt x="427" y="338"/>
                    <a:pt x="387" y="323"/>
                  </a:cubicBezTo>
                  <a:cubicBezTo>
                    <a:pt x="350" y="306"/>
                    <a:pt x="316" y="286"/>
                    <a:pt x="283" y="263"/>
                  </a:cubicBezTo>
                  <a:cubicBezTo>
                    <a:pt x="251" y="237"/>
                    <a:pt x="225" y="212"/>
                    <a:pt x="200" y="180"/>
                  </a:cubicBezTo>
                  <a:cubicBezTo>
                    <a:pt x="182" y="159"/>
                    <a:pt x="154" y="149"/>
                    <a:pt x="127" y="149"/>
                  </a:cubicBezTo>
                  <a:cubicBezTo>
                    <a:pt x="97" y="149"/>
                    <a:pt x="66" y="160"/>
                    <a:pt x="46" y="180"/>
                  </a:cubicBezTo>
                  <a:cubicBezTo>
                    <a:pt x="1" y="226"/>
                    <a:pt x="8" y="290"/>
                    <a:pt x="46" y="335"/>
                  </a:cubicBezTo>
                  <a:cubicBezTo>
                    <a:pt x="122" y="424"/>
                    <a:pt x="218" y="499"/>
                    <a:pt x="320" y="558"/>
                  </a:cubicBezTo>
                  <a:cubicBezTo>
                    <a:pt x="433" y="623"/>
                    <a:pt x="558" y="663"/>
                    <a:pt x="686" y="671"/>
                  </a:cubicBezTo>
                  <a:cubicBezTo>
                    <a:pt x="699" y="672"/>
                    <a:pt x="712" y="673"/>
                    <a:pt x="724" y="673"/>
                  </a:cubicBezTo>
                  <a:cubicBezTo>
                    <a:pt x="835" y="673"/>
                    <a:pt x="947" y="639"/>
                    <a:pt x="1044" y="585"/>
                  </a:cubicBezTo>
                  <a:cubicBezTo>
                    <a:pt x="1100" y="555"/>
                    <a:pt x="1150" y="508"/>
                    <a:pt x="1192" y="459"/>
                  </a:cubicBezTo>
                  <a:cubicBezTo>
                    <a:pt x="1246" y="392"/>
                    <a:pt x="1286" y="319"/>
                    <a:pt x="1314" y="235"/>
                  </a:cubicBezTo>
                  <a:cubicBezTo>
                    <a:pt x="1338" y="156"/>
                    <a:pt x="1296" y="66"/>
                    <a:pt x="1229" y="27"/>
                  </a:cubicBezTo>
                  <a:cubicBezTo>
                    <a:pt x="1202" y="11"/>
                    <a:pt x="1168" y="1"/>
                    <a:pt x="1136" y="1"/>
                  </a:cubicBezTo>
                  <a:cubicBezTo>
                    <a:pt x="1133" y="1"/>
                    <a:pt x="1131" y="1"/>
                    <a:pt x="1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5"/>
            <p:cNvSpPr/>
            <p:nvPr/>
          </p:nvSpPr>
          <p:spPr>
            <a:xfrm>
              <a:off x="6759605" y="4251108"/>
              <a:ext cx="31886" cy="23946"/>
            </a:xfrm>
            <a:custGeom>
              <a:avLst/>
              <a:gdLst/>
              <a:ahLst/>
              <a:cxnLst/>
              <a:rect l="l" t="t" r="r" b="b"/>
              <a:pathLst>
                <a:path w="1008" h="757" extrusionOk="0">
                  <a:moveTo>
                    <a:pt x="578" y="382"/>
                  </a:moveTo>
                  <a:cubicBezTo>
                    <a:pt x="582" y="382"/>
                    <a:pt x="588" y="382"/>
                    <a:pt x="595" y="385"/>
                  </a:cubicBezTo>
                  <a:cubicBezTo>
                    <a:pt x="618" y="390"/>
                    <a:pt x="644" y="395"/>
                    <a:pt x="667" y="402"/>
                  </a:cubicBezTo>
                  <a:cubicBezTo>
                    <a:pt x="671" y="404"/>
                    <a:pt x="673" y="407"/>
                    <a:pt x="675" y="408"/>
                  </a:cubicBezTo>
                  <a:cubicBezTo>
                    <a:pt x="675" y="410"/>
                    <a:pt x="675" y="411"/>
                    <a:pt x="674" y="411"/>
                  </a:cubicBezTo>
                  <a:cubicBezTo>
                    <a:pt x="668" y="423"/>
                    <a:pt x="664" y="433"/>
                    <a:pt x="657" y="444"/>
                  </a:cubicBezTo>
                  <a:cubicBezTo>
                    <a:pt x="651" y="450"/>
                    <a:pt x="645" y="457"/>
                    <a:pt x="638" y="461"/>
                  </a:cubicBezTo>
                  <a:cubicBezTo>
                    <a:pt x="632" y="465"/>
                    <a:pt x="625" y="468"/>
                    <a:pt x="621" y="471"/>
                  </a:cubicBezTo>
                  <a:cubicBezTo>
                    <a:pt x="611" y="473"/>
                    <a:pt x="602" y="476"/>
                    <a:pt x="595" y="478"/>
                  </a:cubicBezTo>
                  <a:cubicBezTo>
                    <a:pt x="585" y="479"/>
                    <a:pt x="576" y="479"/>
                    <a:pt x="566" y="479"/>
                  </a:cubicBezTo>
                  <a:cubicBezTo>
                    <a:pt x="556" y="479"/>
                    <a:pt x="546" y="479"/>
                    <a:pt x="535" y="478"/>
                  </a:cubicBezTo>
                  <a:lnTo>
                    <a:pt x="508" y="473"/>
                  </a:lnTo>
                  <a:cubicBezTo>
                    <a:pt x="529" y="453"/>
                    <a:pt x="551" y="431"/>
                    <a:pt x="565" y="407"/>
                  </a:cubicBezTo>
                  <a:cubicBezTo>
                    <a:pt x="568" y="400"/>
                    <a:pt x="574" y="390"/>
                    <a:pt x="578" y="382"/>
                  </a:cubicBezTo>
                  <a:close/>
                  <a:moveTo>
                    <a:pt x="463" y="0"/>
                  </a:moveTo>
                  <a:cubicBezTo>
                    <a:pt x="423" y="0"/>
                    <a:pt x="382" y="3"/>
                    <a:pt x="345" y="13"/>
                  </a:cubicBezTo>
                  <a:cubicBezTo>
                    <a:pt x="334" y="10"/>
                    <a:pt x="321" y="9"/>
                    <a:pt x="309" y="9"/>
                  </a:cubicBezTo>
                  <a:cubicBezTo>
                    <a:pt x="302" y="9"/>
                    <a:pt x="294" y="9"/>
                    <a:pt x="287" y="10"/>
                  </a:cubicBezTo>
                  <a:cubicBezTo>
                    <a:pt x="173" y="30"/>
                    <a:pt x="44" y="93"/>
                    <a:pt x="22" y="221"/>
                  </a:cubicBezTo>
                  <a:cubicBezTo>
                    <a:pt x="1" y="342"/>
                    <a:pt x="67" y="450"/>
                    <a:pt x="146" y="537"/>
                  </a:cubicBezTo>
                  <a:cubicBezTo>
                    <a:pt x="231" y="632"/>
                    <a:pt x="350" y="700"/>
                    <a:pt x="472" y="738"/>
                  </a:cubicBezTo>
                  <a:cubicBezTo>
                    <a:pt x="514" y="750"/>
                    <a:pt x="557" y="757"/>
                    <a:pt x="600" y="757"/>
                  </a:cubicBezTo>
                  <a:cubicBezTo>
                    <a:pt x="696" y="757"/>
                    <a:pt x="791" y="725"/>
                    <a:pt x="866" y="660"/>
                  </a:cubicBezTo>
                  <a:cubicBezTo>
                    <a:pt x="922" y="612"/>
                    <a:pt x="966" y="546"/>
                    <a:pt x="989" y="476"/>
                  </a:cubicBezTo>
                  <a:cubicBezTo>
                    <a:pt x="1002" y="441"/>
                    <a:pt x="1008" y="405"/>
                    <a:pt x="1008" y="370"/>
                  </a:cubicBezTo>
                  <a:cubicBezTo>
                    <a:pt x="1008" y="324"/>
                    <a:pt x="995" y="284"/>
                    <a:pt x="975" y="244"/>
                  </a:cubicBezTo>
                  <a:cubicBezTo>
                    <a:pt x="923" y="123"/>
                    <a:pt x="787" y="55"/>
                    <a:pt x="668" y="24"/>
                  </a:cubicBezTo>
                  <a:cubicBezTo>
                    <a:pt x="608" y="9"/>
                    <a:pt x="545" y="3"/>
                    <a:pt x="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5"/>
            <p:cNvSpPr/>
            <p:nvPr/>
          </p:nvSpPr>
          <p:spPr>
            <a:xfrm>
              <a:off x="6769189" y="4256390"/>
              <a:ext cx="18948" cy="13950"/>
            </a:xfrm>
            <a:custGeom>
              <a:avLst/>
              <a:gdLst/>
              <a:ahLst/>
              <a:cxnLst/>
              <a:rect l="l" t="t" r="r" b="b"/>
              <a:pathLst>
                <a:path w="599" h="441" extrusionOk="0">
                  <a:moveTo>
                    <a:pt x="327" y="119"/>
                  </a:moveTo>
                  <a:cubicBezTo>
                    <a:pt x="322" y="119"/>
                    <a:pt x="319" y="121"/>
                    <a:pt x="314" y="121"/>
                  </a:cubicBezTo>
                  <a:cubicBezTo>
                    <a:pt x="319" y="119"/>
                    <a:pt x="322" y="119"/>
                    <a:pt x="327" y="119"/>
                  </a:cubicBezTo>
                  <a:close/>
                  <a:moveTo>
                    <a:pt x="324" y="1"/>
                  </a:moveTo>
                  <a:cubicBezTo>
                    <a:pt x="294" y="4"/>
                    <a:pt x="265" y="8"/>
                    <a:pt x="236" y="26"/>
                  </a:cubicBezTo>
                  <a:cubicBezTo>
                    <a:pt x="212" y="41"/>
                    <a:pt x="192" y="59"/>
                    <a:pt x="176" y="84"/>
                  </a:cubicBezTo>
                  <a:cubicBezTo>
                    <a:pt x="172" y="83"/>
                    <a:pt x="168" y="83"/>
                    <a:pt x="164" y="83"/>
                  </a:cubicBezTo>
                  <a:cubicBezTo>
                    <a:pt x="96" y="83"/>
                    <a:pt x="28" y="138"/>
                    <a:pt x="12" y="201"/>
                  </a:cubicBezTo>
                  <a:cubicBezTo>
                    <a:pt x="0" y="243"/>
                    <a:pt x="6" y="287"/>
                    <a:pt x="27" y="323"/>
                  </a:cubicBezTo>
                  <a:cubicBezTo>
                    <a:pt x="49" y="361"/>
                    <a:pt x="83" y="380"/>
                    <a:pt x="122" y="397"/>
                  </a:cubicBezTo>
                  <a:cubicBezTo>
                    <a:pt x="185" y="421"/>
                    <a:pt x="248" y="441"/>
                    <a:pt x="314" y="441"/>
                  </a:cubicBezTo>
                  <a:cubicBezTo>
                    <a:pt x="333" y="441"/>
                    <a:pt x="351" y="439"/>
                    <a:pt x="370" y="436"/>
                  </a:cubicBezTo>
                  <a:cubicBezTo>
                    <a:pt x="455" y="420"/>
                    <a:pt x="517" y="359"/>
                    <a:pt x="560" y="286"/>
                  </a:cubicBezTo>
                  <a:cubicBezTo>
                    <a:pt x="599" y="223"/>
                    <a:pt x="593" y="125"/>
                    <a:pt x="534" y="77"/>
                  </a:cubicBezTo>
                  <a:cubicBezTo>
                    <a:pt x="503" y="51"/>
                    <a:pt x="474" y="21"/>
                    <a:pt x="435" y="14"/>
                  </a:cubicBezTo>
                  <a:cubicBezTo>
                    <a:pt x="410" y="11"/>
                    <a:pt x="385" y="5"/>
                    <a:pt x="359" y="5"/>
                  </a:cubicBezTo>
                  <a:cubicBezTo>
                    <a:pt x="348" y="4"/>
                    <a:pt x="337" y="1"/>
                    <a:pt x="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5"/>
            <p:cNvSpPr/>
            <p:nvPr/>
          </p:nvSpPr>
          <p:spPr>
            <a:xfrm>
              <a:off x="6856147" y="4255631"/>
              <a:ext cx="29070" cy="21194"/>
            </a:xfrm>
            <a:custGeom>
              <a:avLst/>
              <a:gdLst/>
              <a:ahLst/>
              <a:cxnLst/>
              <a:rect l="l" t="t" r="r" b="b"/>
              <a:pathLst>
                <a:path w="919" h="670" extrusionOk="0">
                  <a:moveTo>
                    <a:pt x="510" y="0"/>
                  </a:moveTo>
                  <a:cubicBezTo>
                    <a:pt x="473" y="3"/>
                    <a:pt x="441" y="7"/>
                    <a:pt x="407" y="15"/>
                  </a:cubicBezTo>
                  <a:cubicBezTo>
                    <a:pt x="315" y="15"/>
                    <a:pt x="227" y="30"/>
                    <a:pt x="148" y="78"/>
                  </a:cubicBezTo>
                  <a:cubicBezTo>
                    <a:pt x="105" y="102"/>
                    <a:pt x="72" y="138"/>
                    <a:pt x="46" y="179"/>
                  </a:cubicBezTo>
                  <a:cubicBezTo>
                    <a:pt x="20" y="218"/>
                    <a:pt x="12" y="265"/>
                    <a:pt x="6" y="311"/>
                  </a:cubicBezTo>
                  <a:cubicBezTo>
                    <a:pt x="0" y="351"/>
                    <a:pt x="10" y="396"/>
                    <a:pt x="23" y="431"/>
                  </a:cubicBezTo>
                  <a:cubicBezTo>
                    <a:pt x="42" y="477"/>
                    <a:pt x="66" y="517"/>
                    <a:pt x="102" y="554"/>
                  </a:cubicBezTo>
                  <a:cubicBezTo>
                    <a:pt x="178" y="633"/>
                    <a:pt x="288" y="666"/>
                    <a:pt x="394" y="669"/>
                  </a:cubicBezTo>
                  <a:cubicBezTo>
                    <a:pt x="401" y="669"/>
                    <a:pt x="408" y="670"/>
                    <a:pt x="415" y="670"/>
                  </a:cubicBezTo>
                  <a:cubicBezTo>
                    <a:pt x="473" y="670"/>
                    <a:pt x="534" y="654"/>
                    <a:pt x="589" y="639"/>
                  </a:cubicBezTo>
                  <a:cubicBezTo>
                    <a:pt x="666" y="617"/>
                    <a:pt x="743" y="582"/>
                    <a:pt x="804" y="527"/>
                  </a:cubicBezTo>
                  <a:cubicBezTo>
                    <a:pt x="851" y="489"/>
                    <a:pt x="885" y="437"/>
                    <a:pt x="901" y="377"/>
                  </a:cubicBezTo>
                  <a:cubicBezTo>
                    <a:pt x="918" y="312"/>
                    <a:pt x="901" y="252"/>
                    <a:pt x="875" y="191"/>
                  </a:cubicBezTo>
                  <a:cubicBezTo>
                    <a:pt x="851" y="139"/>
                    <a:pt x="799" y="99"/>
                    <a:pt x="752" y="66"/>
                  </a:cubicBezTo>
                  <a:cubicBezTo>
                    <a:pt x="696" y="29"/>
                    <a:pt x="627" y="12"/>
                    <a:pt x="560" y="3"/>
                  </a:cubicBezTo>
                  <a:cubicBezTo>
                    <a:pt x="544" y="2"/>
                    <a:pt x="527" y="0"/>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5"/>
            <p:cNvSpPr/>
            <p:nvPr/>
          </p:nvSpPr>
          <p:spPr>
            <a:xfrm>
              <a:off x="6807180" y="4152636"/>
              <a:ext cx="11989" cy="18853"/>
            </a:xfrm>
            <a:custGeom>
              <a:avLst/>
              <a:gdLst/>
              <a:ahLst/>
              <a:cxnLst/>
              <a:rect l="l" t="t" r="r" b="b"/>
              <a:pathLst>
                <a:path w="379" h="596" extrusionOk="0">
                  <a:moveTo>
                    <a:pt x="203" y="0"/>
                  </a:moveTo>
                  <a:cubicBezTo>
                    <a:pt x="131" y="0"/>
                    <a:pt x="69" y="49"/>
                    <a:pt x="48" y="121"/>
                  </a:cubicBezTo>
                  <a:cubicBezTo>
                    <a:pt x="22" y="205"/>
                    <a:pt x="20" y="294"/>
                    <a:pt x="9" y="381"/>
                  </a:cubicBezTo>
                  <a:lnTo>
                    <a:pt x="9" y="384"/>
                  </a:lnTo>
                  <a:cubicBezTo>
                    <a:pt x="2" y="430"/>
                    <a:pt x="0" y="470"/>
                    <a:pt x="25" y="513"/>
                  </a:cubicBezTo>
                  <a:cubicBezTo>
                    <a:pt x="48" y="550"/>
                    <a:pt x="83" y="577"/>
                    <a:pt x="126" y="589"/>
                  </a:cubicBezTo>
                  <a:cubicBezTo>
                    <a:pt x="140" y="593"/>
                    <a:pt x="155" y="595"/>
                    <a:pt x="170" y="595"/>
                  </a:cubicBezTo>
                  <a:cubicBezTo>
                    <a:pt x="199" y="595"/>
                    <a:pt x="229" y="587"/>
                    <a:pt x="255" y="573"/>
                  </a:cubicBezTo>
                  <a:cubicBezTo>
                    <a:pt x="288" y="553"/>
                    <a:pt x="324" y="514"/>
                    <a:pt x="331" y="473"/>
                  </a:cubicBezTo>
                  <a:cubicBezTo>
                    <a:pt x="347" y="371"/>
                    <a:pt x="377" y="271"/>
                    <a:pt x="378" y="166"/>
                  </a:cubicBezTo>
                  <a:cubicBezTo>
                    <a:pt x="378" y="92"/>
                    <a:pt x="327" y="26"/>
                    <a:pt x="255" y="6"/>
                  </a:cubicBezTo>
                  <a:cubicBezTo>
                    <a:pt x="241" y="2"/>
                    <a:pt x="224" y="0"/>
                    <a:pt x="209" y="0"/>
                  </a:cubicBezTo>
                  <a:cubicBezTo>
                    <a:pt x="207" y="0"/>
                    <a:pt x="205" y="0"/>
                    <a:pt x="20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5"/>
            <p:cNvSpPr/>
            <p:nvPr/>
          </p:nvSpPr>
          <p:spPr>
            <a:xfrm>
              <a:off x="6812779" y="4123692"/>
              <a:ext cx="12590" cy="19581"/>
            </a:xfrm>
            <a:custGeom>
              <a:avLst/>
              <a:gdLst/>
              <a:ahLst/>
              <a:cxnLst/>
              <a:rect l="l" t="t" r="r" b="b"/>
              <a:pathLst>
                <a:path w="398" h="619" extrusionOk="0">
                  <a:moveTo>
                    <a:pt x="237" y="0"/>
                  </a:moveTo>
                  <a:cubicBezTo>
                    <a:pt x="209" y="3"/>
                    <a:pt x="180" y="10"/>
                    <a:pt x="154" y="25"/>
                  </a:cubicBezTo>
                  <a:cubicBezTo>
                    <a:pt x="117" y="48"/>
                    <a:pt x="97" y="79"/>
                    <a:pt x="81" y="119"/>
                  </a:cubicBezTo>
                  <a:cubicBezTo>
                    <a:pt x="64" y="163"/>
                    <a:pt x="47" y="208"/>
                    <a:pt x="35" y="257"/>
                  </a:cubicBezTo>
                  <a:cubicBezTo>
                    <a:pt x="18" y="317"/>
                    <a:pt x="14" y="384"/>
                    <a:pt x="7" y="447"/>
                  </a:cubicBezTo>
                  <a:cubicBezTo>
                    <a:pt x="1" y="490"/>
                    <a:pt x="28" y="540"/>
                    <a:pt x="57" y="569"/>
                  </a:cubicBezTo>
                  <a:cubicBezTo>
                    <a:pt x="88" y="600"/>
                    <a:pt x="133" y="619"/>
                    <a:pt x="177" y="619"/>
                  </a:cubicBezTo>
                  <a:cubicBezTo>
                    <a:pt x="223" y="619"/>
                    <a:pt x="267" y="600"/>
                    <a:pt x="297" y="569"/>
                  </a:cubicBezTo>
                  <a:cubicBezTo>
                    <a:pt x="333" y="533"/>
                    <a:pt x="343" y="494"/>
                    <a:pt x="348" y="447"/>
                  </a:cubicBezTo>
                  <a:lnTo>
                    <a:pt x="348" y="441"/>
                  </a:lnTo>
                  <a:cubicBezTo>
                    <a:pt x="359" y="361"/>
                    <a:pt x="373" y="282"/>
                    <a:pt x="389" y="204"/>
                  </a:cubicBezTo>
                  <a:cubicBezTo>
                    <a:pt x="398" y="161"/>
                    <a:pt x="396" y="119"/>
                    <a:pt x="373" y="79"/>
                  </a:cubicBezTo>
                  <a:cubicBezTo>
                    <a:pt x="352" y="43"/>
                    <a:pt x="317" y="17"/>
                    <a:pt x="277" y="6"/>
                  </a:cubicBezTo>
                  <a:cubicBezTo>
                    <a:pt x="264" y="3"/>
                    <a:pt x="252" y="0"/>
                    <a:pt x="23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5"/>
            <p:cNvSpPr/>
            <p:nvPr/>
          </p:nvSpPr>
          <p:spPr>
            <a:xfrm>
              <a:off x="6822996" y="4099398"/>
              <a:ext cx="8224" cy="14045"/>
            </a:xfrm>
            <a:custGeom>
              <a:avLst/>
              <a:gdLst/>
              <a:ahLst/>
              <a:cxnLst/>
              <a:rect l="l" t="t" r="r" b="b"/>
              <a:pathLst>
                <a:path w="260" h="444" extrusionOk="0">
                  <a:moveTo>
                    <a:pt x="226" y="143"/>
                  </a:moveTo>
                  <a:cubicBezTo>
                    <a:pt x="224" y="147"/>
                    <a:pt x="222" y="152"/>
                    <a:pt x="220" y="157"/>
                  </a:cubicBezTo>
                  <a:lnTo>
                    <a:pt x="220" y="157"/>
                  </a:lnTo>
                  <a:cubicBezTo>
                    <a:pt x="224" y="152"/>
                    <a:pt x="225" y="148"/>
                    <a:pt x="226" y="143"/>
                  </a:cubicBezTo>
                  <a:close/>
                  <a:moveTo>
                    <a:pt x="184" y="0"/>
                  </a:moveTo>
                  <a:cubicBezTo>
                    <a:pt x="167" y="0"/>
                    <a:pt x="148" y="10"/>
                    <a:pt x="138" y="29"/>
                  </a:cubicBezTo>
                  <a:cubicBezTo>
                    <a:pt x="116" y="77"/>
                    <a:pt x="95" y="122"/>
                    <a:pt x="75" y="170"/>
                  </a:cubicBezTo>
                  <a:cubicBezTo>
                    <a:pt x="50" y="231"/>
                    <a:pt x="30" y="299"/>
                    <a:pt x="10" y="364"/>
                  </a:cubicBezTo>
                  <a:cubicBezTo>
                    <a:pt x="0" y="396"/>
                    <a:pt x="22" y="432"/>
                    <a:pt x="53" y="442"/>
                  </a:cubicBezTo>
                  <a:cubicBezTo>
                    <a:pt x="59" y="443"/>
                    <a:pt x="64" y="444"/>
                    <a:pt x="69" y="444"/>
                  </a:cubicBezTo>
                  <a:cubicBezTo>
                    <a:pt x="97" y="444"/>
                    <a:pt x="122" y="425"/>
                    <a:pt x="130" y="399"/>
                  </a:cubicBezTo>
                  <a:cubicBezTo>
                    <a:pt x="156" y="315"/>
                    <a:pt x="187" y="236"/>
                    <a:pt x="220" y="157"/>
                  </a:cubicBezTo>
                  <a:lnTo>
                    <a:pt x="220" y="157"/>
                  </a:lnTo>
                  <a:cubicBezTo>
                    <a:pt x="220" y="157"/>
                    <a:pt x="220" y="158"/>
                    <a:pt x="219" y="158"/>
                  </a:cubicBezTo>
                  <a:cubicBezTo>
                    <a:pt x="229" y="137"/>
                    <a:pt x="238" y="115"/>
                    <a:pt x="246" y="95"/>
                  </a:cubicBezTo>
                  <a:cubicBezTo>
                    <a:pt x="254" y="80"/>
                    <a:pt x="259" y="65"/>
                    <a:pt x="254" y="48"/>
                  </a:cubicBezTo>
                  <a:cubicBezTo>
                    <a:pt x="251" y="31"/>
                    <a:pt x="239" y="17"/>
                    <a:pt x="224" y="9"/>
                  </a:cubicBezTo>
                  <a:cubicBezTo>
                    <a:pt x="215" y="5"/>
                    <a:pt x="202" y="1"/>
                    <a:pt x="191" y="1"/>
                  </a:cubicBezTo>
                  <a:cubicBezTo>
                    <a:pt x="189" y="0"/>
                    <a:pt x="186" y="0"/>
                    <a:pt x="18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5"/>
            <p:cNvSpPr/>
            <p:nvPr/>
          </p:nvSpPr>
          <p:spPr>
            <a:xfrm>
              <a:off x="6834036" y="4066564"/>
              <a:ext cx="14899" cy="18695"/>
            </a:xfrm>
            <a:custGeom>
              <a:avLst/>
              <a:gdLst/>
              <a:ahLst/>
              <a:cxnLst/>
              <a:rect l="l" t="t" r="r" b="b"/>
              <a:pathLst>
                <a:path w="471" h="591" extrusionOk="0">
                  <a:moveTo>
                    <a:pt x="333" y="1"/>
                  </a:moveTo>
                  <a:cubicBezTo>
                    <a:pt x="287" y="1"/>
                    <a:pt x="241" y="26"/>
                    <a:pt x="215" y="67"/>
                  </a:cubicBezTo>
                  <a:cubicBezTo>
                    <a:pt x="151" y="165"/>
                    <a:pt x="94" y="267"/>
                    <a:pt x="38" y="373"/>
                  </a:cubicBezTo>
                  <a:cubicBezTo>
                    <a:pt x="1" y="443"/>
                    <a:pt x="19" y="530"/>
                    <a:pt x="89" y="572"/>
                  </a:cubicBezTo>
                  <a:cubicBezTo>
                    <a:pt x="111" y="584"/>
                    <a:pt x="137" y="590"/>
                    <a:pt x="162" y="590"/>
                  </a:cubicBezTo>
                  <a:cubicBezTo>
                    <a:pt x="213" y="590"/>
                    <a:pt x="265" y="566"/>
                    <a:pt x="290" y="520"/>
                  </a:cubicBezTo>
                  <a:cubicBezTo>
                    <a:pt x="344" y="414"/>
                    <a:pt x="396" y="309"/>
                    <a:pt x="446" y="201"/>
                  </a:cubicBezTo>
                  <a:cubicBezTo>
                    <a:pt x="462" y="167"/>
                    <a:pt x="470" y="135"/>
                    <a:pt x="460" y="99"/>
                  </a:cubicBezTo>
                  <a:cubicBezTo>
                    <a:pt x="452" y="65"/>
                    <a:pt x="427" y="36"/>
                    <a:pt x="399" y="19"/>
                  </a:cubicBezTo>
                  <a:cubicBezTo>
                    <a:pt x="377" y="6"/>
                    <a:pt x="356" y="1"/>
                    <a:pt x="3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5"/>
            <p:cNvSpPr/>
            <p:nvPr/>
          </p:nvSpPr>
          <p:spPr>
            <a:xfrm>
              <a:off x="6704311" y="4155388"/>
              <a:ext cx="12685" cy="19201"/>
            </a:xfrm>
            <a:custGeom>
              <a:avLst/>
              <a:gdLst/>
              <a:ahLst/>
              <a:cxnLst/>
              <a:rect l="l" t="t" r="r" b="b"/>
              <a:pathLst>
                <a:path w="401" h="607" extrusionOk="0">
                  <a:moveTo>
                    <a:pt x="92" y="1"/>
                  </a:moveTo>
                  <a:cubicBezTo>
                    <a:pt x="78" y="3"/>
                    <a:pt x="61" y="6"/>
                    <a:pt x="49" y="13"/>
                  </a:cubicBezTo>
                  <a:cubicBezTo>
                    <a:pt x="29" y="26"/>
                    <a:pt x="14" y="46"/>
                    <a:pt x="8" y="68"/>
                  </a:cubicBezTo>
                  <a:cubicBezTo>
                    <a:pt x="1" y="92"/>
                    <a:pt x="6" y="114"/>
                    <a:pt x="16" y="137"/>
                  </a:cubicBezTo>
                  <a:cubicBezTo>
                    <a:pt x="51" y="208"/>
                    <a:pt x="85" y="283"/>
                    <a:pt x="121" y="354"/>
                  </a:cubicBezTo>
                  <a:cubicBezTo>
                    <a:pt x="157" y="426"/>
                    <a:pt x="197" y="495"/>
                    <a:pt x="235" y="565"/>
                  </a:cubicBezTo>
                  <a:cubicBezTo>
                    <a:pt x="251" y="591"/>
                    <a:pt x="279" y="607"/>
                    <a:pt x="308" y="607"/>
                  </a:cubicBezTo>
                  <a:cubicBezTo>
                    <a:pt x="323" y="607"/>
                    <a:pt x="337" y="603"/>
                    <a:pt x="350" y="595"/>
                  </a:cubicBezTo>
                  <a:cubicBezTo>
                    <a:pt x="390" y="570"/>
                    <a:pt x="400" y="522"/>
                    <a:pt x="380" y="480"/>
                  </a:cubicBezTo>
                  <a:cubicBezTo>
                    <a:pt x="308" y="336"/>
                    <a:pt x="238" y="191"/>
                    <a:pt x="171" y="46"/>
                  </a:cubicBezTo>
                  <a:cubicBezTo>
                    <a:pt x="157" y="18"/>
                    <a:pt x="124" y="1"/>
                    <a:pt x="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5"/>
            <p:cNvSpPr/>
            <p:nvPr/>
          </p:nvSpPr>
          <p:spPr>
            <a:xfrm>
              <a:off x="6718451" y="4180947"/>
              <a:ext cx="12906" cy="14772"/>
            </a:xfrm>
            <a:custGeom>
              <a:avLst/>
              <a:gdLst/>
              <a:ahLst/>
              <a:cxnLst/>
              <a:rect l="l" t="t" r="r" b="b"/>
              <a:pathLst>
                <a:path w="408" h="467" extrusionOk="0">
                  <a:moveTo>
                    <a:pt x="298" y="219"/>
                  </a:moveTo>
                  <a:cubicBezTo>
                    <a:pt x="301" y="222"/>
                    <a:pt x="304" y="226"/>
                    <a:pt x="307" y="229"/>
                  </a:cubicBezTo>
                  <a:cubicBezTo>
                    <a:pt x="304" y="225"/>
                    <a:pt x="301" y="222"/>
                    <a:pt x="298" y="219"/>
                  </a:cubicBezTo>
                  <a:close/>
                  <a:moveTo>
                    <a:pt x="105" y="0"/>
                  </a:moveTo>
                  <a:cubicBezTo>
                    <a:pt x="89" y="0"/>
                    <a:pt x="71" y="4"/>
                    <a:pt x="56" y="13"/>
                  </a:cubicBezTo>
                  <a:cubicBezTo>
                    <a:pt x="35" y="26"/>
                    <a:pt x="18" y="46"/>
                    <a:pt x="10" y="72"/>
                  </a:cubicBezTo>
                  <a:cubicBezTo>
                    <a:pt x="0" y="99"/>
                    <a:pt x="8" y="123"/>
                    <a:pt x="19" y="149"/>
                  </a:cubicBezTo>
                  <a:cubicBezTo>
                    <a:pt x="46" y="205"/>
                    <a:pt x="75" y="256"/>
                    <a:pt x="111" y="307"/>
                  </a:cubicBezTo>
                  <a:cubicBezTo>
                    <a:pt x="146" y="355"/>
                    <a:pt x="187" y="398"/>
                    <a:pt x="232" y="438"/>
                  </a:cubicBezTo>
                  <a:cubicBezTo>
                    <a:pt x="252" y="456"/>
                    <a:pt x="278" y="466"/>
                    <a:pt x="303" y="466"/>
                  </a:cubicBezTo>
                  <a:cubicBezTo>
                    <a:pt x="327" y="466"/>
                    <a:pt x="350" y="458"/>
                    <a:pt x="368" y="438"/>
                  </a:cubicBezTo>
                  <a:cubicBezTo>
                    <a:pt x="407" y="400"/>
                    <a:pt x="404" y="341"/>
                    <a:pt x="368" y="301"/>
                  </a:cubicBezTo>
                  <a:cubicBezTo>
                    <a:pt x="343" y="272"/>
                    <a:pt x="315" y="244"/>
                    <a:pt x="292" y="213"/>
                  </a:cubicBezTo>
                  <a:cubicBezTo>
                    <a:pt x="255" y="162"/>
                    <a:pt x="219" y="108"/>
                    <a:pt x="191" y="49"/>
                  </a:cubicBezTo>
                  <a:cubicBezTo>
                    <a:pt x="175" y="16"/>
                    <a:pt x="141" y="0"/>
                    <a:pt x="1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5"/>
            <p:cNvSpPr/>
            <p:nvPr/>
          </p:nvSpPr>
          <p:spPr>
            <a:xfrm>
              <a:off x="6682674" y="4284037"/>
              <a:ext cx="9585" cy="13412"/>
            </a:xfrm>
            <a:custGeom>
              <a:avLst/>
              <a:gdLst/>
              <a:ahLst/>
              <a:cxnLst/>
              <a:rect l="l" t="t" r="r" b="b"/>
              <a:pathLst>
                <a:path w="303" h="424" extrusionOk="0">
                  <a:moveTo>
                    <a:pt x="212" y="1"/>
                  </a:moveTo>
                  <a:cubicBezTo>
                    <a:pt x="208" y="1"/>
                    <a:pt x="204" y="1"/>
                    <a:pt x="201" y="3"/>
                  </a:cubicBezTo>
                  <a:cubicBezTo>
                    <a:pt x="179" y="7"/>
                    <a:pt x="168" y="22"/>
                    <a:pt x="155" y="39"/>
                  </a:cubicBezTo>
                  <a:cubicBezTo>
                    <a:pt x="128" y="76"/>
                    <a:pt x="103" y="116"/>
                    <a:pt x="79" y="158"/>
                  </a:cubicBezTo>
                  <a:cubicBezTo>
                    <a:pt x="53" y="206"/>
                    <a:pt x="30" y="256"/>
                    <a:pt x="10" y="308"/>
                  </a:cubicBezTo>
                  <a:cubicBezTo>
                    <a:pt x="0" y="329"/>
                    <a:pt x="7" y="358"/>
                    <a:pt x="19" y="378"/>
                  </a:cubicBezTo>
                  <a:cubicBezTo>
                    <a:pt x="32" y="398"/>
                    <a:pt x="49" y="412"/>
                    <a:pt x="72" y="420"/>
                  </a:cubicBezTo>
                  <a:cubicBezTo>
                    <a:pt x="79" y="422"/>
                    <a:pt x="87" y="423"/>
                    <a:pt x="95" y="423"/>
                  </a:cubicBezTo>
                  <a:cubicBezTo>
                    <a:pt x="111" y="423"/>
                    <a:pt x="127" y="418"/>
                    <a:pt x="142" y="410"/>
                  </a:cubicBezTo>
                  <a:cubicBezTo>
                    <a:pt x="163" y="398"/>
                    <a:pt x="173" y="380"/>
                    <a:pt x="183" y="357"/>
                  </a:cubicBezTo>
                  <a:cubicBezTo>
                    <a:pt x="185" y="351"/>
                    <a:pt x="188" y="344"/>
                    <a:pt x="191" y="338"/>
                  </a:cubicBezTo>
                  <a:lnTo>
                    <a:pt x="191" y="338"/>
                  </a:lnTo>
                  <a:cubicBezTo>
                    <a:pt x="188" y="341"/>
                    <a:pt x="188" y="344"/>
                    <a:pt x="186" y="345"/>
                  </a:cubicBezTo>
                  <a:cubicBezTo>
                    <a:pt x="221" y="269"/>
                    <a:pt x="255" y="193"/>
                    <a:pt x="288" y="120"/>
                  </a:cubicBezTo>
                  <a:cubicBezTo>
                    <a:pt x="298" y="100"/>
                    <a:pt x="302" y="83"/>
                    <a:pt x="295" y="59"/>
                  </a:cubicBezTo>
                  <a:cubicBezTo>
                    <a:pt x="291" y="40"/>
                    <a:pt x="278" y="23"/>
                    <a:pt x="259" y="13"/>
                  </a:cubicBezTo>
                  <a:cubicBezTo>
                    <a:pt x="248" y="6"/>
                    <a:pt x="234" y="2"/>
                    <a:pt x="219" y="2"/>
                  </a:cubicBezTo>
                  <a:cubicBezTo>
                    <a:pt x="217" y="1"/>
                    <a:pt x="214" y="1"/>
                    <a:pt x="2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5"/>
            <p:cNvSpPr/>
            <p:nvPr/>
          </p:nvSpPr>
          <p:spPr>
            <a:xfrm>
              <a:off x="6697289" y="4264267"/>
              <a:ext cx="14076" cy="13127"/>
            </a:xfrm>
            <a:custGeom>
              <a:avLst/>
              <a:gdLst/>
              <a:ahLst/>
              <a:cxnLst/>
              <a:rect l="l" t="t" r="r" b="b"/>
              <a:pathLst>
                <a:path w="445" h="415" extrusionOk="0">
                  <a:moveTo>
                    <a:pt x="357" y="1"/>
                  </a:moveTo>
                  <a:cubicBezTo>
                    <a:pt x="337" y="1"/>
                    <a:pt x="320" y="9"/>
                    <a:pt x="304" y="22"/>
                  </a:cubicBezTo>
                  <a:cubicBezTo>
                    <a:pt x="208" y="107"/>
                    <a:pt x="118" y="196"/>
                    <a:pt x="29" y="287"/>
                  </a:cubicBezTo>
                  <a:cubicBezTo>
                    <a:pt x="1" y="316"/>
                    <a:pt x="1" y="364"/>
                    <a:pt x="29" y="393"/>
                  </a:cubicBezTo>
                  <a:cubicBezTo>
                    <a:pt x="44" y="407"/>
                    <a:pt x="63" y="415"/>
                    <a:pt x="82" y="415"/>
                  </a:cubicBezTo>
                  <a:cubicBezTo>
                    <a:pt x="102" y="415"/>
                    <a:pt x="121" y="407"/>
                    <a:pt x="135" y="393"/>
                  </a:cubicBezTo>
                  <a:cubicBezTo>
                    <a:pt x="224" y="303"/>
                    <a:pt x="321" y="217"/>
                    <a:pt x="415" y="130"/>
                  </a:cubicBezTo>
                  <a:cubicBezTo>
                    <a:pt x="445" y="101"/>
                    <a:pt x="443" y="51"/>
                    <a:pt x="415" y="22"/>
                  </a:cubicBezTo>
                  <a:cubicBezTo>
                    <a:pt x="400" y="8"/>
                    <a:pt x="380" y="1"/>
                    <a:pt x="362" y="1"/>
                  </a:cubicBezTo>
                  <a:cubicBezTo>
                    <a:pt x="360" y="1"/>
                    <a:pt x="358" y="1"/>
                    <a:pt x="3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5"/>
            <p:cNvSpPr/>
            <p:nvPr/>
          </p:nvSpPr>
          <p:spPr>
            <a:xfrm>
              <a:off x="6720127" y="4245224"/>
              <a:ext cx="13064" cy="9142"/>
            </a:xfrm>
            <a:custGeom>
              <a:avLst/>
              <a:gdLst/>
              <a:ahLst/>
              <a:cxnLst/>
              <a:rect l="l" t="t" r="r" b="b"/>
              <a:pathLst>
                <a:path w="413" h="289" extrusionOk="0">
                  <a:moveTo>
                    <a:pt x="314" y="1"/>
                  </a:moveTo>
                  <a:cubicBezTo>
                    <a:pt x="302" y="1"/>
                    <a:pt x="291" y="4"/>
                    <a:pt x="280" y="10"/>
                  </a:cubicBezTo>
                  <a:cubicBezTo>
                    <a:pt x="204" y="43"/>
                    <a:pt x="131" y="77"/>
                    <a:pt x="59" y="116"/>
                  </a:cubicBezTo>
                  <a:cubicBezTo>
                    <a:pt x="15" y="142"/>
                    <a:pt x="0" y="200"/>
                    <a:pt x="25" y="243"/>
                  </a:cubicBezTo>
                  <a:cubicBezTo>
                    <a:pt x="42" y="273"/>
                    <a:pt x="74" y="289"/>
                    <a:pt x="107" y="289"/>
                  </a:cubicBezTo>
                  <a:cubicBezTo>
                    <a:pt x="122" y="289"/>
                    <a:pt x="138" y="285"/>
                    <a:pt x="152" y="278"/>
                  </a:cubicBezTo>
                  <a:cubicBezTo>
                    <a:pt x="224" y="238"/>
                    <a:pt x="291" y="195"/>
                    <a:pt x="361" y="153"/>
                  </a:cubicBezTo>
                  <a:cubicBezTo>
                    <a:pt x="398" y="130"/>
                    <a:pt x="413" y="80"/>
                    <a:pt x="391" y="42"/>
                  </a:cubicBezTo>
                  <a:cubicBezTo>
                    <a:pt x="381" y="23"/>
                    <a:pt x="363" y="9"/>
                    <a:pt x="344" y="3"/>
                  </a:cubicBezTo>
                  <a:cubicBezTo>
                    <a:pt x="337" y="1"/>
                    <a:pt x="331" y="1"/>
                    <a:pt x="324" y="1"/>
                  </a:cubicBezTo>
                  <a:cubicBezTo>
                    <a:pt x="321" y="1"/>
                    <a:pt x="317" y="1"/>
                    <a:pt x="31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5"/>
            <p:cNvSpPr/>
            <p:nvPr/>
          </p:nvSpPr>
          <p:spPr>
            <a:xfrm>
              <a:off x="6777920" y="4301783"/>
              <a:ext cx="6326" cy="20624"/>
            </a:xfrm>
            <a:custGeom>
              <a:avLst/>
              <a:gdLst/>
              <a:ahLst/>
              <a:cxnLst/>
              <a:rect l="l" t="t" r="r" b="b"/>
              <a:pathLst>
                <a:path w="200" h="652" extrusionOk="0">
                  <a:moveTo>
                    <a:pt x="106" y="0"/>
                  </a:moveTo>
                  <a:cubicBezTo>
                    <a:pt x="85" y="2"/>
                    <a:pt x="65" y="9"/>
                    <a:pt x="51" y="23"/>
                  </a:cubicBezTo>
                  <a:cubicBezTo>
                    <a:pt x="36" y="39"/>
                    <a:pt x="31" y="55"/>
                    <a:pt x="29" y="76"/>
                  </a:cubicBezTo>
                  <a:cubicBezTo>
                    <a:pt x="18" y="158"/>
                    <a:pt x="9" y="238"/>
                    <a:pt x="3" y="318"/>
                  </a:cubicBezTo>
                  <a:cubicBezTo>
                    <a:pt x="0" y="398"/>
                    <a:pt x="3" y="480"/>
                    <a:pt x="15" y="560"/>
                  </a:cubicBezTo>
                  <a:cubicBezTo>
                    <a:pt x="18" y="585"/>
                    <a:pt x="23" y="606"/>
                    <a:pt x="42" y="625"/>
                  </a:cubicBezTo>
                  <a:cubicBezTo>
                    <a:pt x="59" y="642"/>
                    <a:pt x="81" y="652"/>
                    <a:pt x="106" y="652"/>
                  </a:cubicBezTo>
                  <a:cubicBezTo>
                    <a:pt x="131" y="652"/>
                    <a:pt x="152" y="642"/>
                    <a:pt x="171" y="625"/>
                  </a:cubicBezTo>
                  <a:cubicBezTo>
                    <a:pt x="185" y="609"/>
                    <a:pt x="199" y="583"/>
                    <a:pt x="197" y="560"/>
                  </a:cubicBezTo>
                  <a:cubicBezTo>
                    <a:pt x="178" y="398"/>
                    <a:pt x="164" y="238"/>
                    <a:pt x="181" y="75"/>
                  </a:cubicBezTo>
                  <a:cubicBezTo>
                    <a:pt x="185" y="33"/>
                    <a:pt x="144" y="0"/>
                    <a:pt x="10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5"/>
            <p:cNvSpPr/>
            <p:nvPr/>
          </p:nvSpPr>
          <p:spPr>
            <a:xfrm>
              <a:off x="6777920" y="4335598"/>
              <a:ext cx="8509" cy="16164"/>
            </a:xfrm>
            <a:custGeom>
              <a:avLst/>
              <a:gdLst/>
              <a:ahLst/>
              <a:cxnLst/>
              <a:rect l="l" t="t" r="r" b="b"/>
              <a:pathLst>
                <a:path w="269" h="511" extrusionOk="0">
                  <a:moveTo>
                    <a:pt x="122" y="1"/>
                  </a:moveTo>
                  <a:cubicBezTo>
                    <a:pt x="92" y="1"/>
                    <a:pt x="59" y="14"/>
                    <a:pt x="38" y="35"/>
                  </a:cubicBezTo>
                  <a:cubicBezTo>
                    <a:pt x="18" y="55"/>
                    <a:pt x="0" y="88"/>
                    <a:pt x="3" y="116"/>
                  </a:cubicBezTo>
                  <a:cubicBezTo>
                    <a:pt x="9" y="163"/>
                    <a:pt x="16" y="210"/>
                    <a:pt x="25" y="257"/>
                  </a:cubicBezTo>
                  <a:cubicBezTo>
                    <a:pt x="36" y="317"/>
                    <a:pt x="52" y="379"/>
                    <a:pt x="68" y="438"/>
                  </a:cubicBezTo>
                  <a:cubicBezTo>
                    <a:pt x="79" y="481"/>
                    <a:pt x="121" y="511"/>
                    <a:pt x="165" y="511"/>
                  </a:cubicBezTo>
                  <a:cubicBezTo>
                    <a:pt x="192" y="511"/>
                    <a:pt x="217" y="501"/>
                    <a:pt x="237" y="482"/>
                  </a:cubicBezTo>
                  <a:cubicBezTo>
                    <a:pt x="254" y="466"/>
                    <a:pt x="268" y="436"/>
                    <a:pt x="265" y="411"/>
                  </a:cubicBezTo>
                  <a:cubicBezTo>
                    <a:pt x="254" y="313"/>
                    <a:pt x="247" y="214"/>
                    <a:pt x="237" y="116"/>
                  </a:cubicBezTo>
                  <a:cubicBezTo>
                    <a:pt x="232" y="84"/>
                    <a:pt x="225" y="58"/>
                    <a:pt x="202" y="35"/>
                  </a:cubicBezTo>
                  <a:cubicBezTo>
                    <a:pt x="181" y="14"/>
                    <a:pt x="152" y="1"/>
                    <a:pt x="1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5"/>
            <p:cNvSpPr/>
            <p:nvPr/>
          </p:nvSpPr>
          <p:spPr>
            <a:xfrm>
              <a:off x="6782254" y="4367104"/>
              <a:ext cx="9142" cy="16449"/>
            </a:xfrm>
            <a:custGeom>
              <a:avLst/>
              <a:gdLst/>
              <a:ahLst/>
              <a:cxnLst/>
              <a:rect l="l" t="t" r="r" b="b"/>
              <a:pathLst>
                <a:path w="289" h="520" extrusionOk="0">
                  <a:moveTo>
                    <a:pt x="82" y="1"/>
                  </a:moveTo>
                  <a:cubicBezTo>
                    <a:pt x="79" y="1"/>
                    <a:pt x="74" y="2"/>
                    <a:pt x="70" y="4"/>
                  </a:cubicBezTo>
                  <a:cubicBezTo>
                    <a:pt x="22" y="16"/>
                    <a:pt x="1" y="62"/>
                    <a:pt x="9" y="106"/>
                  </a:cubicBezTo>
                  <a:cubicBezTo>
                    <a:pt x="24" y="172"/>
                    <a:pt x="41" y="238"/>
                    <a:pt x="62" y="302"/>
                  </a:cubicBezTo>
                  <a:cubicBezTo>
                    <a:pt x="81" y="364"/>
                    <a:pt x="108" y="423"/>
                    <a:pt x="134" y="480"/>
                  </a:cubicBezTo>
                  <a:cubicBezTo>
                    <a:pt x="146" y="505"/>
                    <a:pt x="176" y="519"/>
                    <a:pt x="204" y="519"/>
                  </a:cubicBezTo>
                  <a:cubicBezTo>
                    <a:pt x="219" y="519"/>
                    <a:pt x="233" y="516"/>
                    <a:pt x="244" y="508"/>
                  </a:cubicBezTo>
                  <a:cubicBezTo>
                    <a:pt x="263" y="497"/>
                    <a:pt x="277" y="480"/>
                    <a:pt x="282" y="460"/>
                  </a:cubicBezTo>
                  <a:cubicBezTo>
                    <a:pt x="289" y="437"/>
                    <a:pt x="284" y="417"/>
                    <a:pt x="273" y="398"/>
                  </a:cubicBezTo>
                  <a:cubicBezTo>
                    <a:pt x="264" y="377"/>
                    <a:pt x="256" y="357"/>
                    <a:pt x="246" y="335"/>
                  </a:cubicBezTo>
                  <a:lnTo>
                    <a:pt x="246" y="335"/>
                  </a:lnTo>
                  <a:cubicBezTo>
                    <a:pt x="250" y="342"/>
                    <a:pt x="251" y="348"/>
                    <a:pt x="256" y="355"/>
                  </a:cubicBezTo>
                  <a:cubicBezTo>
                    <a:pt x="217" y="259"/>
                    <a:pt x="187" y="163"/>
                    <a:pt x="167" y="63"/>
                  </a:cubicBezTo>
                  <a:cubicBezTo>
                    <a:pt x="160" y="26"/>
                    <a:pt x="123" y="2"/>
                    <a:pt x="87" y="2"/>
                  </a:cubicBezTo>
                  <a:cubicBezTo>
                    <a:pt x="86" y="1"/>
                    <a:pt x="84" y="1"/>
                    <a:pt x="8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5"/>
            <p:cNvSpPr/>
            <p:nvPr/>
          </p:nvSpPr>
          <p:spPr>
            <a:xfrm>
              <a:off x="6866301" y="4305958"/>
              <a:ext cx="16544" cy="16322"/>
            </a:xfrm>
            <a:custGeom>
              <a:avLst/>
              <a:gdLst/>
              <a:ahLst/>
              <a:cxnLst/>
              <a:rect l="l" t="t" r="r" b="b"/>
              <a:pathLst>
                <a:path w="523" h="516" extrusionOk="0">
                  <a:moveTo>
                    <a:pt x="85" y="0"/>
                  </a:moveTo>
                  <a:cubicBezTo>
                    <a:pt x="62" y="0"/>
                    <a:pt x="37" y="9"/>
                    <a:pt x="23" y="23"/>
                  </a:cubicBezTo>
                  <a:cubicBezTo>
                    <a:pt x="9" y="40"/>
                    <a:pt x="0" y="59"/>
                    <a:pt x="0" y="80"/>
                  </a:cubicBezTo>
                  <a:cubicBezTo>
                    <a:pt x="0" y="105"/>
                    <a:pt x="9" y="120"/>
                    <a:pt x="23" y="138"/>
                  </a:cubicBezTo>
                  <a:cubicBezTo>
                    <a:pt x="79" y="206"/>
                    <a:pt x="130" y="276"/>
                    <a:pt x="188" y="342"/>
                  </a:cubicBezTo>
                  <a:cubicBezTo>
                    <a:pt x="243" y="407"/>
                    <a:pt x="308" y="460"/>
                    <a:pt x="379" y="503"/>
                  </a:cubicBezTo>
                  <a:cubicBezTo>
                    <a:pt x="394" y="511"/>
                    <a:pt x="410" y="515"/>
                    <a:pt x="426" y="515"/>
                  </a:cubicBezTo>
                  <a:cubicBezTo>
                    <a:pt x="458" y="515"/>
                    <a:pt x="490" y="499"/>
                    <a:pt x="507" y="470"/>
                  </a:cubicBezTo>
                  <a:cubicBezTo>
                    <a:pt x="520" y="448"/>
                    <a:pt x="523" y="421"/>
                    <a:pt x="516" y="398"/>
                  </a:cubicBezTo>
                  <a:cubicBezTo>
                    <a:pt x="508" y="372"/>
                    <a:pt x="493" y="357"/>
                    <a:pt x="473" y="342"/>
                  </a:cubicBezTo>
                  <a:cubicBezTo>
                    <a:pt x="467" y="338"/>
                    <a:pt x="463" y="334"/>
                    <a:pt x="457" y="329"/>
                  </a:cubicBezTo>
                  <a:cubicBezTo>
                    <a:pt x="401" y="285"/>
                    <a:pt x="345" y="241"/>
                    <a:pt x="292" y="192"/>
                  </a:cubicBezTo>
                  <a:cubicBezTo>
                    <a:pt x="236" y="140"/>
                    <a:pt x="186" y="83"/>
                    <a:pt x="138" y="23"/>
                  </a:cubicBezTo>
                  <a:cubicBezTo>
                    <a:pt x="123" y="7"/>
                    <a:pt x="105" y="0"/>
                    <a:pt x="8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5"/>
            <p:cNvSpPr/>
            <p:nvPr/>
          </p:nvSpPr>
          <p:spPr>
            <a:xfrm>
              <a:off x="6887938" y="4326140"/>
              <a:ext cx="16386" cy="12874"/>
            </a:xfrm>
            <a:custGeom>
              <a:avLst/>
              <a:gdLst/>
              <a:ahLst/>
              <a:cxnLst/>
              <a:rect l="l" t="t" r="r" b="b"/>
              <a:pathLst>
                <a:path w="518" h="407" extrusionOk="0">
                  <a:moveTo>
                    <a:pt x="138" y="1"/>
                  </a:moveTo>
                  <a:cubicBezTo>
                    <a:pt x="106" y="1"/>
                    <a:pt x="75" y="13"/>
                    <a:pt x="52" y="37"/>
                  </a:cubicBezTo>
                  <a:cubicBezTo>
                    <a:pt x="5" y="84"/>
                    <a:pt x="0" y="173"/>
                    <a:pt x="52" y="218"/>
                  </a:cubicBezTo>
                  <a:cubicBezTo>
                    <a:pt x="132" y="286"/>
                    <a:pt x="217" y="344"/>
                    <a:pt x="311" y="390"/>
                  </a:cubicBezTo>
                  <a:cubicBezTo>
                    <a:pt x="334" y="400"/>
                    <a:pt x="354" y="406"/>
                    <a:pt x="376" y="406"/>
                  </a:cubicBezTo>
                  <a:cubicBezTo>
                    <a:pt x="386" y="406"/>
                    <a:pt x="397" y="405"/>
                    <a:pt x="409" y="402"/>
                  </a:cubicBezTo>
                  <a:cubicBezTo>
                    <a:pt x="439" y="393"/>
                    <a:pt x="467" y="372"/>
                    <a:pt x="483" y="344"/>
                  </a:cubicBezTo>
                  <a:cubicBezTo>
                    <a:pt x="517" y="287"/>
                    <a:pt x="497" y="207"/>
                    <a:pt x="439" y="175"/>
                  </a:cubicBezTo>
                  <a:cubicBezTo>
                    <a:pt x="380" y="142"/>
                    <a:pt x="323" y="107"/>
                    <a:pt x="267" y="65"/>
                  </a:cubicBezTo>
                  <a:lnTo>
                    <a:pt x="234" y="39"/>
                  </a:lnTo>
                  <a:cubicBezTo>
                    <a:pt x="208" y="15"/>
                    <a:pt x="179" y="1"/>
                    <a:pt x="144" y="1"/>
                  </a:cubicBezTo>
                  <a:cubicBezTo>
                    <a:pt x="142" y="1"/>
                    <a:pt x="140" y="1"/>
                    <a:pt x="1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5"/>
            <p:cNvSpPr/>
            <p:nvPr/>
          </p:nvSpPr>
          <p:spPr>
            <a:xfrm>
              <a:off x="6900243" y="4188254"/>
              <a:ext cx="12463" cy="7529"/>
            </a:xfrm>
            <a:custGeom>
              <a:avLst/>
              <a:gdLst/>
              <a:ahLst/>
              <a:cxnLst/>
              <a:rect l="l" t="t" r="r" b="b"/>
              <a:pathLst>
                <a:path w="394" h="238" extrusionOk="0">
                  <a:moveTo>
                    <a:pt x="318" y="0"/>
                  </a:moveTo>
                  <a:cubicBezTo>
                    <a:pt x="315" y="0"/>
                    <a:pt x="312" y="1"/>
                    <a:pt x="309" y="3"/>
                  </a:cubicBezTo>
                  <a:cubicBezTo>
                    <a:pt x="287" y="4"/>
                    <a:pt x="267" y="7"/>
                    <a:pt x="249" y="13"/>
                  </a:cubicBezTo>
                  <a:cubicBezTo>
                    <a:pt x="217" y="20"/>
                    <a:pt x="189" y="31"/>
                    <a:pt x="158" y="43"/>
                  </a:cubicBezTo>
                  <a:cubicBezTo>
                    <a:pt x="114" y="61"/>
                    <a:pt x="74" y="86"/>
                    <a:pt x="35" y="114"/>
                  </a:cubicBezTo>
                  <a:cubicBezTo>
                    <a:pt x="21" y="124"/>
                    <a:pt x="10" y="136"/>
                    <a:pt x="5" y="154"/>
                  </a:cubicBezTo>
                  <a:cubicBezTo>
                    <a:pt x="1" y="170"/>
                    <a:pt x="2" y="190"/>
                    <a:pt x="12" y="204"/>
                  </a:cubicBezTo>
                  <a:cubicBezTo>
                    <a:pt x="23" y="224"/>
                    <a:pt x="47" y="237"/>
                    <a:pt x="70" y="237"/>
                  </a:cubicBezTo>
                  <a:cubicBezTo>
                    <a:pt x="81" y="237"/>
                    <a:pt x="92" y="234"/>
                    <a:pt x="101" y="227"/>
                  </a:cubicBezTo>
                  <a:cubicBezTo>
                    <a:pt x="120" y="214"/>
                    <a:pt x="136" y="203"/>
                    <a:pt x="153" y="193"/>
                  </a:cubicBezTo>
                  <a:cubicBezTo>
                    <a:pt x="176" y="179"/>
                    <a:pt x="200" y="169"/>
                    <a:pt x="224" y="157"/>
                  </a:cubicBezTo>
                  <a:cubicBezTo>
                    <a:pt x="264" y="143"/>
                    <a:pt x="302" y="133"/>
                    <a:pt x="340" y="124"/>
                  </a:cubicBezTo>
                  <a:cubicBezTo>
                    <a:pt x="375" y="117"/>
                    <a:pt x="393" y="77"/>
                    <a:pt x="383" y="47"/>
                  </a:cubicBezTo>
                  <a:cubicBezTo>
                    <a:pt x="380" y="31"/>
                    <a:pt x="370" y="17"/>
                    <a:pt x="355" y="10"/>
                  </a:cubicBezTo>
                  <a:cubicBezTo>
                    <a:pt x="346" y="4"/>
                    <a:pt x="336" y="3"/>
                    <a:pt x="325" y="3"/>
                  </a:cubicBezTo>
                  <a:cubicBezTo>
                    <a:pt x="323" y="1"/>
                    <a:pt x="321" y="0"/>
                    <a:pt x="3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5"/>
            <p:cNvSpPr/>
            <p:nvPr/>
          </p:nvSpPr>
          <p:spPr>
            <a:xfrm>
              <a:off x="6924537" y="4184300"/>
              <a:ext cx="15373" cy="5409"/>
            </a:xfrm>
            <a:custGeom>
              <a:avLst/>
              <a:gdLst/>
              <a:ahLst/>
              <a:cxnLst/>
              <a:rect l="l" t="t" r="r" b="b"/>
              <a:pathLst>
                <a:path w="486" h="171" extrusionOk="0">
                  <a:moveTo>
                    <a:pt x="415" y="1"/>
                  </a:moveTo>
                  <a:cubicBezTo>
                    <a:pt x="414" y="1"/>
                    <a:pt x="414" y="2"/>
                    <a:pt x="413" y="2"/>
                  </a:cubicBezTo>
                  <a:cubicBezTo>
                    <a:pt x="356" y="9"/>
                    <a:pt x="298" y="17"/>
                    <a:pt x="242" y="23"/>
                  </a:cubicBezTo>
                  <a:cubicBezTo>
                    <a:pt x="185" y="30"/>
                    <a:pt x="128" y="32"/>
                    <a:pt x="71" y="32"/>
                  </a:cubicBezTo>
                  <a:cubicBezTo>
                    <a:pt x="33" y="32"/>
                    <a:pt x="0" y="63"/>
                    <a:pt x="0" y="100"/>
                  </a:cubicBezTo>
                  <a:cubicBezTo>
                    <a:pt x="0" y="138"/>
                    <a:pt x="33" y="171"/>
                    <a:pt x="71" y="171"/>
                  </a:cubicBezTo>
                  <a:cubicBezTo>
                    <a:pt x="192" y="171"/>
                    <a:pt x="313" y="166"/>
                    <a:pt x="433" y="145"/>
                  </a:cubicBezTo>
                  <a:cubicBezTo>
                    <a:pt x="464" y="139"/>
                    <a:pt x="486" y="106"/>
                    <a:pt x="486" y="75"/>
                  </a:cubicBezTo>
                  <a:cubicBezTo>
                    <a:pt x="486" y="56"/>
                    <a:pt x="477" y="37"/>
                    <a:pt x="464" y="23"/>
                  </a:cubicBezTo>
                  <a:cubicBezTo>
                    <a:pt x="454" y="13"/>
                    <a:pt x="434" y="2"/>
                    <a:pt x="419" y="2"/>
                  </a:cubicBezTo>
                  <a:cubicBezTo>
                    <a:pt x="417" y="1"/>
                    <a:pt x="416" y="1"/>
                    <a:pt x="41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5"/>
            <p:cNvSpPr/>
            <p:nvPr/>
          </p:nvSpPr>
          <p:spPr>
            <a:xfrm>
              <a:off x="6915490" y="4341450"/>
              <a:ext cx="13507" cy="10470"/>
            </a:xfrm>
            <a:custGeom>
              <a:avLst/>
              <a:gdLst/>
              <a:ahLst/>
              <a:cxnLst/>
              <a:rect l="l" t="t" r="r" b="b"/>
              <a:pathLst>
                <a:path w="427" h="331" extrusionOk="0">
                  <a:moveTo>
                    <a:pt x="92" y="1"/>
                  </a:moveTo>
                  <a:cubicBezTo>
                    <a:pt x="67" y="1"/>
                    <a:pt x="42" y="11"/>
                    <a:pt x="26" y="28"/>
                  </a:cubicBezTo>
                  <a:cubicBezTo>
                    <a:pt x="10" y="44"/>
                    <a:pt x="0" y="67"/>
                    <a:pt x="0" y="89"/>
                  </a:cubicBezTo>
                  <a:cubicBezTo>
                    <a:pt x="0" y="111"/>
                    <a:pt x="10" y="138"/>
                    <a:pt x="26" y="152"/>
                  </a:cubicBezTo>
                  <a:cubicBezTo>
                    <a:pt x="103" y="211"/>
                    <a:pt x="178" y="274"/>
                    <a:pt x="265" y="319"/>
                  </a:cubicBezTo>
                  <a:cubicBezTo>
                    <a:pt x="281" y="327"/>
                    <a:pt x="299" y="331"/>
                    <a:pt x="316" y="331"/>
                  </a:cubicBezTo>
                  <a:cubicBezTo>
                    <a:pt x="350" y="331"/>
                    <a:pt x="382" y="315"/>
                    <a:pt x="401" y="283"/>
                  </a:cubicBezTo>
                  <a:cubicBezTo>
                    <a:pt x="427" y="238"/>
                    <a:pt x="414" y="173"/>
                    <a:pt x="365" y="147"/>
                  </a:cubicBezTo>
                  <a:cubicBezTo>
                    <a:pt x="327" y="125"/>
                    <a:pt x="285" y="108"/>
                    <a:pt x="246" y="87"/>
                  </a:cubicBezTo>
                  <a:cubicBezTo>
                    <a:pt x="206" y="65"/>
                    <a:pt x="169" y="39"/>
                    <a:pt x="133" y="14"/>
                  </a:cubicBezTo>
                  <a:cubicBezTo>
                    <a:pt x="120" y="4"/>
                    <a:pt x="106" y="1"/>
                    <a:pt x="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5" name="Google Shape;1915;p15"/>
          <p:cNvGrpSpPr/>
          <p:nvPr/>
        </p:nvGrpSpPr>
        <p:grpSpPr>
          <a:xfrm>
            <a:off x="8823277" y="4234918"/>
            <a:ext cx="147945" cy="134470"/>
            <a:chOff x="3477352" y="993181"/>
            <a:chExt cx="147945" cy="134470"/>
          </a:xfrm>
        </p:grpSpPr>
        <p:sp>
          <p:nvSpPr>
            <p:cNvPr id="1916" name="Google Shape;1916;p15"/>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5"/>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15"/>
          <p:cNvGrpSpPr/>
          <p:nvPr/>
        </p:nvGrpSpPr>
        <p:grpSpPr>
          <a:xfrm>
            <a:off x="8137028" y="4862056"/>
            <a:ext cx="83763" cy="83541"/>
            <a:chOff x="3317703" y="1099656"/>
            <a:chExt cx="83763" cy="83541"/>
          </a:xfrm>
        </p:grpSpPr>
        <p:sp>
          <p:nvSpPr>
            <p:cNvPr id="1919" name="Google Shape;1919;p15"/>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5"/>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1" name="Google Shape;1921;p15"/>
          <p:cNvGrpSpPr/>
          <p:nvPr/>
        </p:nvGrpSpPr>
        <p:grpSpPr>
          <a:xfrm rot="-767128">
            <a:off x="7106798" y="310388"/>
            <a:ext cx="633153" cy="525761"/>
            <a:chOff x="1239922" y="3106991"/>
            <a:chExt cx="633156" cy="525764"/>
          </a:xfrm>
        </p:grpSpPr>
        <p:sp>
          <p:nvSpPr>
            <p:cNvPr id="1922" name="Google Shape;1922;p15"/>
            <p:cNvSpPr/>
            <p:nvPr/>
          </p:nvSpPr>
          <p:spPr>
            <a:xfrm>
              <a:off x="1261622" y="3324497"/>
              <a:ext cx="608736" cy="303482"/>
            </a:xfrm>
            <a:custGeom>
              <a:avLst/>
              <a:gdLst/>
              <a:ahLst/>
              <a:cxnLst/>
              <a:rect l="l" t="t" r="r" b="b"/>
              <a:pathLst>
                <a:path w="19244" h="9594" extrusionOk="0">
                  <a:moveTo>
                    <a:pt x="5931" y="1"/>
                  </a:moveTo>
                  <a:cubicBezTo>
                    <a:pt x="2822" y="1"/>
                    <a:pt x="360" y="65"/>
                    <a:pt x="363" y="253"/>
                  </a:cubicBezTo>
                  <a:cubicBezTo>
                    <a:pt x="363" y="253"/>
                    <a:pt x="0" y="8515"/>
                    <a:pt x="291" y="9135"/>
                  </a:cubicBezTo>
                  <a:cubicBezTo>
                    <a:pt x="470" y="9520"/>
                    <a:pt x="7202" y="9593"/>
                    <a:pt x="12468" y="9593"/>
                  </a:cubicBezTo>
                  <a:cubicBezTo>
                    <a:pt x="15737" y="9593"/>
                    <a:pt x="18441" y="9565"/>
                    <a:pt x="18663" y="9565"/>
                  </a:cubicBezTo>
                  <a:cubicBezTo>
                    <a:pt x="19243" y="9565"/>
                    <a:pt x="18844" y="368"/>
                    <a:pt x="18457" y="253"/>
                  </a:cubicBezTo>
                  <a:cubicBezTo>
                    <a:pt x="18215" y="181"/>
                    <a:pt x="11158"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5"/>
            <p:cNvSpPr/>
            <p:nvPr/>
          </p:nvSpPr>
          <p:spPr>
            <a:xfrm>
              <a:off x="1272946" y="3106991"/>
              <a:ext cx="585644" cy="243191"/>
            </a:xfrm>
            <a:custGeom>
              <a:avLst/>
              <a:gdLst/>
              <a:ahLst/>
              <a:cxnLst/>
              <a:rect l="l" t="t" r="r" b="b"/>
              <a:pathLst>
                <a:path w="18514" h="7688" extrusionOk="0">
                  <a:moveTo>
                    <a:pt x="10726" y="0"/>
                  </a:moveTo>
                  <a:cubicBezTo>
                    <a:pt x="7140" y="0"/>
                    <a:pt x="3031" y="211"/>
                    <a:pt x="2356" y="659"/>
                  </a:cubicBezTo>
                  <a:cubicBezTo>
                    <a:pt x="1311" y="1355"/>
                    <a:pt x="0" y="4603"/>
                    <a:pt x="292" y="7580"/>
                  </a:cubicBezTo>
                  <a:cubicBezTo>
                    <a:pt x="292" y="7580"/>
                    <a:pt x="8231" y="7687"/>
                    <a:pt x="13577" y="7687"/>
                  </a:cubicBezTo>
                  <a:cubicBezTo>
                    <a:pt x="16250" y="7687"/>
                    <a:pt x="18274" y="7661"/>
                    <a:pt x="18334" y="7580"/>
                  </a:cubicBezTo>
                  <a:cubicBezTo>
                    <a:pt x="18513" y="7338"/>
                    <a:pt x="18327" y="531"/>
                    <a:pt x="15509" y="186"/>
                  </a:cubicBezTo>
                  <a:cubicBezTo>
                    <a:pt x="14510" y="64"/>
                    <a:pt x="12697" y="0"/>
                    <a:pt x="10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5"/>
            <p:cNvSpPr/>
            <p:nvPr/>
          </p:nvSpPr>
          <p:spPr>
            <a:xfrm>
              <a:off x="1260451" y="3369162"/>
              <a:ext cx="603169" cy="40964"/>
            </a:xfrm>
            <a:custGeom>
              <a:avLst/>
              <a:gdLst/>
              <a:ahLst/>
              <a:cxnLst/>
              <a:rect l="l" t="t" r="r" b="b"/>
              <a:pathLst>
                <a:path w="19068" h="1295" extrusionOk="0">
                  <a:moveTo>
                    <a:pt x="14153" y="0"/>
                  </a:moveTo>
                  <a:cubicBezTo>
                    <a:pt x="8558" y="0"/>
                    <a:pt x="168" y="68"/>
                    <a:pt x="168" y="68"/>
                  </a:cubicBezTo>
                  <a:lnTo>
                    <a:pt x="0" y="1294"/>
                  </a:lnTo>
                  <a:lnTo>
                    <a:pt x="19067" y="1294"/>
                  </a:lnTo>
                  <a:cubicBezTo>
                    <a:pt x="19067" y="1294"/>
                    <a:pt x="19051" y="223"/>
                    <a:pt x="19050" y="68"/>
                  </a:cubicBezTo>
                  <a:cubicBezTo>
                    <a:pt x="19049" y="17"/>
                    <a:pt x="16951" y="0"/>
                    <a:pt x="1415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5"/>
            <p:cNvSpPr/>
            <p:nvPr/>
          </p:nvSpPr>
          <p:spPr>
            <a:xfrm>
              <a:off x="1260451" y="3435274"/>
              <a:ext cx="603169" cy="11925"/>
            </a:xfrm>
            <a:custGeom>
              <a:avLst/>
              <a:gdLst/>
              <a:ahLst/>
              <a:cxnLst/>
              <a:rect l="l" t="t" r="r" b="b"/>
              <a:pathLst>
                <a:path w="19068" h="377" extrusionOk="0">
                  <a:moveTo>
                    <a:pt x="14153" y="1"/>
                  </a:moveTo>
                  <a:cubicBezTo>
                    <a:pt x="8558" y="1"/>
                    <a:pt x="168" y="20"/>
                    <a:pt x="168" y="20"/>
                  </a:cubicBezTo>
                  <a:lnTo>
                    <a:pt x="0" y="377"/>
                  </a:lnTo>
                  <a:lnTo>
                    <a:pt x="19067" y="377"/>
                  </a:lnTo>
                  <a:cubicBezTo>
                    <a:pt x="19067" y="377"/>
                    <a:pt x="19051" y="66"/>
                    <a:pt x="19050" y="20"/>
                  </a:cubicBezTo>
                  <a:cubicBezTo>
                    <a:pt x="19049" y="5"/>
                    <a:pt x="16951" y="1"/>
                    <a:pt x="14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5"/>
            <p:cNvSpPr/>
            <p:nvPr/>
          </p:nvSpPr>
          <p:spPr>
            <a:xfrm>
              <a:off x="1260451" y="3476206"/>
              <a:ext cx="603169" cy="11957"/>
            </a:xfrm>
            <a:custGeom>
              <a:avLst/>
              <a:gdLst/>
              <a:ahLst/>
              <a:cxnLst/>
              <a:rect l="l" t="t" r="r" b="b"/>
              <a:pathLst>
                <a:path w="19068" h="378" extrusionOk="0">
                  <a:moveTo>
                    <a:pt x="14153" y="1"/>
                  </a:moveTo>
                  <a:cubicBezTo>
                    <a:pt x="8558" y="1"/>
                    <a:pt x="168" y="21"/>
                    <a:pt x="168" y="21"/>
                  </a:cubicBezTo>
                  <a:lnTo>
                    <a:pt x="0" y="377"/>
                  </a:lnTo>
                  <a:lnTo>
                    <a:pt x="19067" y="377"/>
                  </a:lnTo>
                  <a:cubicBezTo>
                    <a:pt x="19067" y="377"/>
                    <a:pt x="19051" y="65"/>
                    <a:pt x="19050" y="21"/>
                  </a:cubicBezTo>
                  <a:cubicBezTo>
                    <a:pt x="19049" y="6"/>
                    <a:pt x="16951" y="1"/>
                    <a:pt x="14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5"/>
            <p:cNvSpPr/>
            <p:nvPr/>
          </p:nvSpPr>
          <p:spPr>
            <a:xfrm>
              <a:off x="1259502" y="3519195"/>
              <a:ext cx="603200" cy="11957"/>
            </a:xfrm>
            <a:custGeom>
              <a:avLst/>
              <a:gdLst/>
              <a:ahLst/>
              <a:cxnLst/>
              <a:rect l="l" t="t" r="r" b="b"/>
              <a:pathLst>
                <a:path w="19069" h="378" extrusionOk="0">
                  <a:moveTo>
                    <a:pt x="14155" y="1"/>
                  </a:moveTo>
                  <a:cubicBezTo>
                    <a:pt x="8560" y="1"/>
                    <a:pt x="169" y="21"/>
                    <a:pt x="169" y="21"/>
                  </a:cubicBezTo>
                  <a:lnTo>
                    <a:pt x="0" y="377"/>
                  </a:lnTo>
                  <a:lnTo>
                    <a:pt x="19068" y="377"/>
                  </a:lnTo>
                  <a:cubicBezTo>
                    <a:pt x="19068" y="377"/>
                    <a:pt x="19053" y="65"/>
                    <a:pt x="19051" y="21"/>
                  </a:cubicBezTo>
                  <a:cubicBezTo>
                    <a:pt x="19050" y="6"/>
                    <a:pt x="16952" y="1"/>
                    <a:pt x="1415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5"/>
            <p:cNvSpPr/>
            <p:nvPr/>
          </p:nvSpPr>
          <p:spPr>
            <a:xfrm>
              <a:off x="1275603" y="3280559"/>
              <a:ext cx="579381" cy="11925"/>
            </a:xfrm>
            <a:custGeom>
              <a:avLst/>
              <a:gdLst/>
              <a:ahLst/>
              <a:cxnLst/>
              <a:rect l="l" t="t" r="r" b="b"/>
              <a:pathLst>
                <a:path w="18316" h="377" extrusionOk="0">
                  <a:moveTo>
                    <a:pt x="13596" y="0"/>
                  </a:moveTo>
                  <a:cubicBezTo>
                    <a:pt x="8222" y="0"/>
                    <a:pt x="161" y="20"/>
                    <a:pt x="161" y="20"/>
                  </a:cubicBezTo>
                  <a:lnTo>
                    <a:pt x="1" y="377"/>
                  </a:lnTo>
                  <a:lnTo>
                    <a:pt x="18316" y="377"/>
                  </a:lnTo>
                  <a:cubicBezTo>
                    <a:pt x="18316" y="377"/>
                    <a:pt x="18302" y="64"/>
                    <a:pt x="18300" y="20"/>
                  </a:cubicBezTo>
                  <a:cubicBezTo>
                    <a:pt x="18299" y="5"/>
                    <a:pt x="16284" y="0"/>
                    <a:pt x="13596"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5"/>
            <p:cNvSpPr/>
            <p:nvPr/>
          </p:nvSpPr>
          <p:spPr>
            <a:xfrm>
              <a:off x="1275603" y="3232098"/>
              <a:ext cx="567361" cy="11925"/>
            </a:xfrm>
            <a:custGeom>
              <a:avLst/>
              <a:gdLst/>
              <a:ahLst/>
              <a:cxnLst/>
              <a:rect l="l" t="t" r="r" b="b"/>
              <a:pathLst>
                <a:path w="17936" h="377" extrusionOk="0">
                  <a:moveTo>
                    <a:pt x="13313" y="0"/>
                  </a:moveTo>
                  <a:cubicBezTo>
                    <a:pt x="8051" y="0"/>
                    <a:pt x="158" y="20"/>
                    <a:pt x="158" y="20"/>
                  </a:cubicBezTo>
                  <a:lnTo>
                    <a:pt x="1" y="376"/>
                  </a:lnTo>
                  <a:lnTo>
                    <a:pt x="17935" y="376"/>
                  </a:lnTo>
                  <a:cubicBezTo>
                    <a:pt x="17935" y="376"/>
                    <a:pt x="17921" y="64"/>
                    <a:pt x="17919" y="20"/>
                  </a:cubicBezTo>
                  <a:cubicBezTo>
                    <a:pt x="17918" y="5"/>
                    <a:pt x="15945" y="0"/>
                    <a:pt x="1331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5"/>
            <p:cNvSpPr/>
            <p:nvPr/>
          </p:nvSpPr>
          <p:spPr>
            <a:xfrm>
              <a:off x="1290755" y="3190533"/>
              <a:ext cx="545850" cy="11894"/>
            </a:xfrm>
            <a:custGeom>
              <a:avLst/>
              <a:gdLst/>
              <a:ahLst/>
              <a:cxnLst/>
              <a:rect l="l" t="t" r="r" b="b"/>
              <a:pathLst>
                <a:path w="17256" h="376" extrusionOk="0">
                  <a:moveTo>
                    <a:pt x="12808" y="1"/>
                  </a:moveTo>
                  <a:cubicBezTo>
                    <a:pt x="7745" y="1"/>
                    <a:pt x="152" y="21"/>
                    <a:pt x="152" y="21"/>
                  </a:cubicBezTo>
                  <a:lnTo>
                    <a:pt x="0" y="376"/>
                  </a:lnTo>
                  <a:lnTo>
                    <a:pt x="17256" y="376"/>
                  </a:lnTo>
                  <a:cubicBezTo>
                    <a:pt x="17256" y="376"/>
                    <a:pt x="17241" y="65"/>
                    <a:pt x="17240" y="21"/>
                  </a:cubicBezTo>
                  <a:cubicBezTo>
                    <a:pt x="17239" y="6"/>
                    <a:pt x="15340" y="1"/>
                    <a:pt x="1280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5"/>
            <p:cNvSpPr/>
            <p:nvPr/>
          </p:nvSpPr>
          <p:spPr>
            <a:xfrm>
              <a:off x="1323811" y="3139953"/>
              <a:ext cx="494669" cy="11925"/>
            </a:xfrm>
            <a:custGeom>
              <a:avLst/>
              <a:gdLst/>
              <a:ahLst/>
              <a:cxnLst/>
              <a:rect l="l" t="t" r="r" b="b"/>
              <a:pathLst>
                <a:path w="15638" h="377" extrusionOk="0">
                  <a:moveTo>
                    <a:pt x="11608" y="1"/>
                  </a:moveTo>
                  <a:cubicBezTo>
                    <a:pt x="7020" y="1"/>
                    <a:pt x="138" y="20"/>
                    <a:pt x="138" y="20"/>
                  </a:cubicBezTo>
                  <a:lnTo>
                    <a:pt x="0" y="377"/>
                  </a:lnTo>
                  <a:lnTo>
                    <a:pt x="15638" y="377"/>
                  </a:lnTo>
                  <a:cubicBezTo>
                    <a:pt x="15638" y="377"/>
                    <a:pt x="15625" y="66"/>
                    <a:pt x="15624" y="20"/>
                  </a:cubicBezTo>
                  <a:cubicBezTo>
                    <a:pt x="15623" y="6"/>
                    <a:pt x="13902" y="1"/>
                    <a:pt x="1160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5"/>
            <p:cNvSpPr/>
            <p:nvPr/>
          </p:nvSpPr>
          <p:spPr>
            <a:xfrm>
              <a:off x="1260451" y="3565663"/>
              <a:ext cx="603169" cy="11957"/>
            </a:xfrm>
            <a:custGeom>
              <a:avLst/>
              <a:gdLst/>
              <a:ahLst/>
              <a:cxnLst/>
              <a:rect l="l" t="t" r="r" b="b"/>
              <a:pathLst>
                <a:path w="19068" h="378" extrusionOk="0">
                  <a:moveTo>
                    <a:pt x="14153" y="1"/>
                  </a:moveTo>
                  <a:cubicBezTo>
                    <a:pt x="8558" y="1"/>
                    <a:pt x="168" y="21"/>
                    <a:pt x="168" y="21"/>
                  </a:cubicBezTo>
                  <a:lnTo>
                    <a:pt x="0" y="377"/>
                  </a:lnTo>
                  <a:lnTo>
                    <a:pt x="19067" y="377"/>
                  </a:lnTo>
                  <a:cubicBezTo>
                    <a:pt x="19067" y="377"/>
                    <a:pt x="19051" y="65"/>
                    <a:pt x="19050" y="21"/>
                  </a:cubicBezTo>
                  <a:cubicBezTo>
                    <a:pt x="19049" y="6"/>
                    <a:pt x="16951" y="1"/>
                    <a:pt x="14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5"/>
            <p:cNvSpPr/>
            <p:nvPr/>
          </p:nvSpPr>
          <p:spPr>
            <a:xfrm>
              <a:off x="1239922" y="3346766"/>
              <a:ext cx="633156" cy="285989"/>
            </a:xfrm>
            <a:custGeom>
              <a:avLst/>
              <a:gdLst/>
              <a:ahLst/>
              <a:cxnLst/>
              <a:rect l="l" t="t" r="r" b="b"/>
              <a:pathLst>
                <a:path w="20016" h="9041" extrusionOk="0">
                  <a:moveTo>
                    <a:pt x="19715" y="0"/>
                  </a:moveTo>
                  <a:lnTo>
                    <a:pt x="18929" y="108"/>
                  </a:lnTo>
                  <a:cubicBezTo>
                    <a:pt x="18929" y="108"/>
                    <a:pt x="18929" y="8172"/>
                    <a:pt x="18768" y="8252"/>
                  </a:cubicBezTo>
                  <a:cubicBezTo>
                    <a:pt x="18730" y="8271"/>
                    <a:pt x="17754" y="8279"/>
                    <a:pt x="16280" y="8279"/>
                  </a:cubicBezTo>
                  <a:cubicBezTo>
                    <a:pt x="11493" y="8279"/>
                    <a:pt x="1459" y="8195"/>
                    <a:pt x="1336" y="8133"/>
                  </a:cubicBezTo>
                  <a:cubicBezTo>
                    <a:pt x="1175" y="8052"/>
                    <a:pt x="1336" y="109"/>
                    <a:pt x="1336" y="109"/>
                  </a:cubicBezTo>
                  <a:lnTo>
                    <a:pt x="370" y="0"/>
                  </a:lnTo>
                  <a:lnTo>
                    <a:pt x="370" y="0"/>
                  </a:lnTo>
                  <a:cubicBezTo>
                    <a:pt x="370" y="0"/>
                    <a:pt x="1" y="8682"/>
                    <a:pt x="648" y="8889"/>
                  </a:cubicBezTo>
                  <a:cubicBezTo>
                    <a:pt x="966" y="8992"/>
                    <a:pt x="5530" y="9041"/>
                    <a:pt x="10113" y="9041"/>
                  </a:cubicBezTo>
                  <a:cubicBezTo>
                    <a:pt x="14828" y="9041"/>
                    <a:pt x="19562" y="8989"/>
                    <a:pt x="19715" y="8889"/>
                  </a:cubicBezTo>
                  <a:cubicBezTo>
                    <a:pt x="20015" y="8695"/>
                    <a:pt x="19715" y="0"/>
                    <a:pt x="19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5"/>
            <p:cNvSpPr/>
            <p:nvPr/>
          </p:nvSpPr>
          <p:spPr>
            <a:xfrm>
              <a:off x="1250519" y="3346766"/>
              <a:ext cx="613101" cy="33151"/>
            </a:xfrm>
            <a:custGeom>
              <a:avLst/>
              <a:gdLst/>
              <a:ahLst/>
              <a:cxnLst/>
              <a:rect l="l" t="t" r="r" b="b"/>
              <a:pathLst>
                <a:path w="19382" h="1048" extrusionOk="0">
                  <a:moveTo>
                    <a:pt x="35" y="0"/>
                  </a:moveTo>
                  <a:lnTo>
                    <a:pt x="1" y="948"/>
                  </a:lnTo>
                  <a:lnTo>
                    <a:pt x="18917" y="1047"/>
                  </a:lnTo>
                  <a:lnTo>
                    <a:pt x="193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5"/>
            <p:cNvSpPr/>
            <p:nvPr/>
          </p:nvSpPr>
          <p:spPr>
            <a:xfrm>
              <a:off x="1390714" y="3363341"/>
              <a:ext cx="35397" cy="264258"/>
            </a:xfrm>
            <a:custGeom>
              <a:avLst/>
              <a:gdLst/>
              <a:ahLst/>
              <a:cxnLst/>
              <a:rect l="l" t="t" r="r" b="b"/>
              <a:pathLst>
                <a:path w="1119" h="8354" extrusionOk="0">
                  <a:moveTo>
                    <a:pt x="0" y="0"/>
                  </a:moveTo>
                  <a:lnTo>
                    <a:pt x="0" y="8354"/>
                  </a:lnTo>
                  <a:lnTo>
                    <a:pt x="960" y="8354"/>
                  </a:lnTo>
                  <a:lnTo>
                    <a:pt x="11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5"/>
            <p:cNvSpPr/>
            <p:nvPr/>
          </p:nvSpPr>
          <p:spPr>
            <a:xfrm>
              <a:off x="1715232" y="3363341"/>
              <a:ext cx="35492" cy="264258"/>
            </a:xfrm>
            <a:custGeom>
              <a:avLst/>
              <a:gdLst/>
              <a:ahLst/>
              <a:cxnLst/>
              <a:rect l="l" t="t" r="r" b="b"/>
              <a:pathLst>
                <a:path w="1122" h="8354" extrusionOk="0">
                  <a:moveTo>
                    <a:pt x="1" y="0"/>
                  </a:moveTo>
                  <a:lnTo>
                    <a:pt x="1" y="8354"/>
                  </a:lnTo>
                  <a:lnTo>
                    <a:pt x="960" y="8354"/>
                  </a:lnTo>
                  <a:lnTo>
                    <a:pt x="11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5"/>
            <p:cNvSpPr/>
            <p:nvPr/>
          </p:nvSpPr>
          <p:spPr>
            <a:xfrm>
              <a:off x="1251563" y="3112685"/>
              <a:ext cx="612532" cy="250688"/>
            </a:xfrm>
            <a:custGeom>
              <a:avLst/>
              <a:gdLst/>
              <a:ahLst/>
              <a:cxnLst/>
              <a:rect l="l" t="t" r="r" b="b"/>
              <a:pathLst>
                <a:path w="19364" h="7925" extrusionOk="0">
                  <a:moveTo>
                    <a:pt x="16125" y="0"/>
                  </a:moveTo>
                  <a:cubicBezTo>
                    <a:pt x="16012" y="0"/>
                    <a:pt x="15944" y="8"/>
                    <a:pt x="15944" y="8"/>
                  </a:cubicBezTo>
                  <a:cubicBezTo>
                    <a:pt x="18052" y="1653"/>
                    <a:pt x="17920" y="6727"/>
                    <a:pt x="17920" y="6727"/>
                  </a:cubicBezTo>
                  <a:lnTo>
                    <a:pt x="1405" y="6646"/>
                  </a:lnTo>
                  <a:cubicBezTo>
                    <a:pt x="1649" y="2797"/>
                    <a:pt x="3606" y="284"/>
                    <a:pt x="3606" y="284"/>
                  </a:cubicBezTo>
                  <a:lnTo>
                    <a:pt x="3606" y="284"/>
                  </a:lnTo>
                  <a:cubicBezTo>
                    <a:pt x="2559" y="364"/>
                    <a:pt x="1726" y="1136"/>
                    <a:pt x="983" y="2649"/>
                  </a:cubicBezTo>
                  <a:cubicBezTo>
                    <a:pt x="240" y="4163"/>
                    <a:pt x="0" y="7924"/>
                    <a:pt x="0" y="7924"/>
                  </a:cubicBezTo>
                  <a:lnTo>
                    <a:pt x="19364" y="7924"/>
                  </a:lnTo>
                  <a:cubicBezTo>
                    <a:pt x="19252" y="3534"/>
                    <a:pt x="18589" y="2141"/>
                    <a:pt x="18278" y="1339"/>
                  </a:cubicBezTo>
                  <a:cubicBezTo>
                    <a:pt x="17805" y="120"/>
                    <a:pt x="16587" y="0"/>
                    <a:pt x="16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5"/>
            <p:cNvSpPr/>
            <p:nvPr/>
          </p:nvSpPr>
          <p:spPr>
            <a:xfrm>
              <a:off x="1504812" y="3316051"/>
              <a:ext cx="115395" cy="76994"/>
            </a:xfrm>
            <a:custGeom>
              <a:avLst/>
              <a:gdLst/>
              <a:ahLst/>
              <a:cxnLst/>
              <a:rect l="l" t="t" r="r" b="b"/>
              <a:pathLst>
                <a:path w="3648" h="2434" extrusionOk="0">
                  <a:moveTo>
                    <a:pt x="0" y="1"/>
                  </a:moveTo>
                  <a:lnTo>
                    <a:pt x="0" y="2433"/>
                  </a:lnTo>
                  <a:lnTo>
                    <a:pt x="3647" y="2433"/>
                  </a:lnTo>
                  <a:lnTo>
                    <a:pt x="36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5"/>
            <p:cNvSpPr/>
            <p:nvPr/>
          </p:nvSpPr>
          <p:spPr>
            <a:xfrm>
              <a:off x="1551850" y="3332500"/>
              <a:ext cx="30747" cy="47923"/>
            </a:xfrm>
            <a:custGeom>
              <a:avLst/>
              <a:gdLst/>
              <a:ahLst/>
              <a:cxnLst/>
              <a:rect l="l" t="t" r="r" b="b"/>
              <a:pathLst>
                <a:path w="972" h="1515" extrusionOk="0">
                  <a:moveTo>
                    <a:pt x="456" y="0"/>
                  </a:moveTo>
                  <a:cubicBezTo>
                    <a:pt x="204" y="0"/>
                    <a:pt x="1" y="194"/>
                    <a:pt x="1" y="431"/>
                  </a:cubicBezTo>
                  <a:cubicBezTo>
                    <a:pt x="1" y="587"/>
                    <a:pt x="90" y="723"/>
                    <a:pt x="223" y="798"/>
                  </a:cubicBezTo>
                  <a:cubicBezTo>
                    <a:pt x="137" y="1113"/>
                    <a:pt x="37" y="1491"/>
                    <a:pt x="54" y="1498"/>
                  </a:cubicBezTo>
                  <a:cubicBezTo>
                    <a:pt x="71" y="1506"/>
                    <a:pt x="375" y="1514"/>
                    <a:pt x="627" y="1514"/>
                  </a:cubicBezTo>
                  <a:cubicBezTo>
                    <a:pt x="805" y="1514"/>
                    <a:pt x="957" y="1510"/>
                    <a:pt x="965" y="1498"/>
                  </a:cubicBezTo>
                  <a:cubicBezTo>
                    <a:pt x="972" y="1484"/>
                    <a:pt x="833" y="1120"/>
                    <a:pt x="682" y="804"/>
                  </a:cubicBezTo>
                  <a:cubicBezTo>
                    <a:pt x="820" y="728"/>
                    <a:pt x="913" y="590"/>
                    <a:pt x="913" y="431"/>
                  </a:cubicBezTo>
                  <a:cubicBezTo>
                    <a:pt x="913" y="194"/>
                    <a:pt x="710"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15"/>
          <p:cNvGrpSpPr/>
          <p:nvPr/>
        </p:nvGrpSpPr>
        <p:grpSpPr>
          <a:xfrm rot="555871">
            <a:off x="8164436" y="292307"/>
            <a:ext cx="580261" cy="387421"/>
            <a:chOff x="2699477" y="4217925"/>
            <a:chExt cx="580235" cy="387403"/>
          </a:xfrm>
        </p:grpSpPr>
        <p:sp>
          <p:nvSpPr>
            <p:cNvPr id="1941" name="Google Shape;1941;p15"/>
            <p:cNvSpPr/>
            <p:nvPr/>
          </p:nvSpPr>
          <p:spPr>
            <a:xfrm>
              <a:off x="2730193" y="4234121"/>
              <a:ext cx="494985" cy="356530"/>
            </a:xfrm>
            <a:custGeom>
              <a:avLst/>
              <a:gdLst/>
              <a:ahLst/>
              <a:cxnLst/>
              <a:rect l="l" t="t" r="r" b="b"/>
              <a:pathLst>
                <a:path w="15648" h="11271" extrusionOk="0">
                  <a:moveTo>
                    <a:pt x="0" y="0"/>
                  </a:moveTo>
                  <a:cubicBezTo>
                    <a:pt x="0" y="0"/>
                    <a:pt x="261" y="10877"/>
                    <a:pt x="593" y="11149"/>
                  </a:cubicBezTo>
                  <a:cubicBezTo>
                    <a:pt x="705" y="11240"/>
                    <a:pt x="2420" y="11270"/>
                    <a:pt x="4657" y="11270"/>
                  </a:cubicBezTo>
                  <a:cubicBezTo>
                    <a:pt x="6145" y="11270"/>
                    <a:pt x="7865" y="11257"/>
                    <a:pt x="9495" y="11239"/>
                  </a:cubicBezTo>
                  <a:lnTo>
                    <a:pt x="9864" y="10570"/>
                  </a:lnTo>
                  <a:lnTo>
                    <a:pt x="9996" y="11233"/>
                  </a:lnTo>
                  <a:cubicBezTo>
                    <a:pt x="13040" y="11197"/>
                    <a:pt x="15648" y="11149"/>
                    <a:pt x="15648" y="11149"/>
                  </a:cubicBezTo>
                  <a:lnTo>
                    <a:pt x="15648" y="0"/>
                  </a:lnTo>
                  <a:lnTo>
                    <a:pt x="14021" y="0"/>
                  </a:lnTo>
                  <a:lnTo>
                    <a:pt x="13554" y="1442"/>
                  </a:lnTo>
                  <a:lnTo>
                    <a:pt x="13224" y="0"/>
                  </a:lnTo>
                  <a:lnTo>
                    <a:pt x="12848" y="0"/>
                  </a:lnTo>
                  <a:lnTo>
                    <a:pt x="12632" y="508"/>
                  </a:lnTo>
                  <a:lnTo>
                    <a:pt x="12478" y="0"/>
                  </a:lnTo>
                  <a:lnTo>
                    <a:pt x="3289" y="0"/>
                  </a:lnTo>
                  <a:lnTo>
                    <a:pt x="2875" y="961"/>
                  </a:lnTo>
                  <a:lnTo>
                    <a:pt x="2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5"/>
            <p:cNvSpPr/>
            <p:nvPr/>
          </p:nvSpPr>
          <p:spPr>
            <a:xfrm>
              <a:off x="2992299" y="4260123"/>
              <a:ext cx="86673" cy="53807"/>
            </a:xfrm>
            <a:custGeom>
              <a:avLst/>
              <a:gdLst/>
              <a:ahLst/>
              <a:cxnLst/>
              <a:rect l="l" t="t" r="r" b="b"/>
              <a:pathLst>
                <a:path w="2740" h="1701" extrusionOk="0">
                  <a:moveTo>
                    <a:pt x="1471" y="0"/>
                  </a:moveTo>
                  <a:cubicBezTo>
                    <a:pt x="1267" y="0"/>
                    <a:pt x="1050" y="56"/>
                    <a:pt x="835" y="186"/>
                  </a:cubicBezTo>
                  <a:cubicBezTo>
                    <a:pt x="835" y="186"/>
                    <a:pt x="477" y="518"/>
                    <a:pt x="188" y="1012"/>
                  </a:cubicBezTo>
                  <a:cubicBezTo>
                    <a:pt x="1" y="1334"/>
                    <a:pt x="768" y="1700"/>
                    <a:pt x="1462" y="1700"/>
                  </a:cubicBezTo>
                  <a:cubicBezTo>
                    <a:pt x="1833" y="1700"/>
                    <a:pt x="2183" y="1596"/>
                    <a:pt x="2354" y="1323"/>
                  </a:cubicBezTo>
                  <a:cubicBezTo>
                    <a:pt x="2739" y="711"/>
                    <a:pt x="2195" y="0"/>
                    <a:pt x="1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5"/>
            <p:cNvSpPr/>
            <p:nvPr/>
          </p:nvSpPr>
          <p:spPr>
            <a:xfrm>
              <a:off x="3032093" y="4477755"/>
              <a:ext cx="134312" cy="79587"/>
            </a:xfrm>
            <a:custGeom>
              <a:avLst/>
              <a:gdLst/>
              <a:ahLst/>
              <a:cxnLst/>
              <a:rect l="l" t="t" r="r" b="b"/>
              <a:pathLst>
                <a:path w="4246" h="2516" extrusionOk="0">
                  <a:moveTo>
                    <a:pt x="2188" y="1"/>
                  </a:moveTo>
                  <a:cubicBezTo>
                    <a:pt x="2041" y="1"/>
                    <a:pt x="1886" y="19"/>
                    <a:pt x="1726" y="59"/>
                  </a:cubicBezTo>
                  <a:cubicBezTo>
                    <a:pt x="1726" y="59"/>
                    <a:pt x="1092" y="367"/>
                    <a:pt x="485" y="921"/>
                  </a:cubicBezTo>
                  <a:cubicBezTo>
                    <a:pt x="1" y="1365"/>
                    <a:pt x="1467" y="2516"/>
                    <a:pt x="2590" y="2516"/>
                  </a:cubicBezTo>
                  <a:cubicBezTo>
                    <a:pt x="2872" y="2516"/>
                    <a:pt x="3132" y="2444"/>
                    <a:pt x="3334" y="2270"/>
                  </a:cubicBezTo>
                  <a:cubicBezTo>
                    <a:pt x="4246" y="1490"/>
                    <a:pt x="3510" y="1"/>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5"/>
            <p:cNvSpPr/>
            <p:nvPr/>
          </p:nvSpPr>
          <p:spPr>
            <a:xfrm>
              <a:off x="2961331" y="4333004"/>
              <a:ext cx="216872" cy="150760"/>
            </a:xfrm>
            <a:custGeom>
              <a:avLst/>
              <a:gdLst/>
              <a:ahLst/>
              <a:cxnLst/>
              <a:rect l="l" t="t" r="r" b="b"/>
              <a:pathLst>
                <a:path w="6856" h="4766" extrusionOk="0">
                  <a:moveTo>
                    <a:pt x="3489" y="1"/>
                  </a:moveTo>
                  <a:cubicBezTo>
                    <a:pt x="3143" y="1"/>
                    <a:pt x="2769" y="48"/>
                    <a:pt x="2426" y="189"/>
                  </a:cubicBezTo>
                  <a:cubicBezTo>
                    <a:pt x="1395" y="613"/>
                    <a:pt x="1760" y="2188"/>
                    <a:pt x="879" y="2825"/>
                  </a:cubicBezTo>
                  <a:cubicBezTo>
                    <a:pt x="0" y="3462"/>
                    <a:pt x="394" y="4765"/>
                    <a:pt x="1303" y="4765"/>
                  </a:cubicBezTo>
                  <a:cubicBezTo>
                    <a:pt x="2033" y="4765"/>
                    <a:pt x="2744" y="3593"/>
                    <a:pt x="3607" y="3593"/>
                  </a:cubicBezTo>
                  <a:cubicBezTo>
                    <a:pt x="3819" y="3593"/>
                    <a:pt x="4040" y="3664"/>
                    <a:pt x="4273" y="3840"/>
                  </a:cubicBezTo>
                  <a:cubicBezTo>
                    <a:pt x="4466" y="3986"/>
                    <a:pt x="4667" y="4050"/>
                    <a:pt x="4867" y="4050"/>
                  </a:cubicBezTo>
                  <a:cubicBezTo>
                    <a:pt x="5887" y="4050"/>
                    <a:pt x="6856" y="2379"/>
                    <a:pt x="6423" y="1492"/>
                  </a:cubicBezTo>
                  <a:cubicBezTo>
                    <a:pt x="5912" y="432"/>
                    <a:pt x="4760" y="189"/>
                    <a:pt x="4760" y="189"/>
                  </a:cubicBezTo>
                  <a:cubicBezTo>
                    <a:pt x="4760" y="189"/>
                    <a:pt x="4181" y="1"/>
                    <a:pt x="3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5"/>
            <p:cNvSpPr/>
            <p:nvPr/>
          </p:nvSpPr>
          <p:spPr>
            <a:xfrm>
              <a:off x="2814715" y="4264457"/>
              <a:ext cx="182741" cy="209850"/>
            </a:xfrm>
            <a:custGeom>
              <a:avLst/>
              <a:gdLst/>
              <a:ahLst/>
              <a:cxnLst/>
              <a:rect l="l" t="t" r="r" b="b"/>
              <a:pathLst>
                <a:path w="5777" h="6634" extrusionOk="0">
                  <a:moveTo>
                    <a:pt x="3219" y="0"/>
                  </a:moveTo>
                  <a:cubicBezTo>
                    <a:pt x="2731" y="0"/>
                    <a:pt x="2366" y="165"/>
                    <a:pt x="2366" y="165"/>
                  </a:cubicBezTo>
                  <a:cubicBezTo>
                    <a:pt x="2363" y="165"/>
                    <a:pt x="2360" y="165"/>
                    <a:pt x="2358" y="165"/>
                  </a:cubicBezTo>
                  <a:cubicBezTo>
                    <a:pt x="1844" y="165"/>
                    <a:pt x="366" y="1432"/>
                    <a:pt x="172" y="3559"/>
                  </a:cubicBezTo>
                  <a:cubicBezTo>
                    <a:pt x="0" y="5443"/>
                    <a:pt x="1564" y="6634"/>
                    <a:pt x="2514" y="6634"/>
                  </a:cubicBezTo>
                  <a:cubicBezTo>
                    <a:pt x="2643" y="6634"/>
                    <a:pt x="2761" y="6612"/>
                    <a:pt x="2861" y="6567"/>
                  </a:cubicBezTo>
                  <a:cubicBezTo>
                    <a:pt x="3706" y="6192"/>
                    <a:pt x="2573" y="5261"/>
                    <a:pt x="2759" y="4306"/>
                  </a:cubicBezTo>
                  <a:cubicBezTo>
                    <a:pt x="2945" y="3353"/>
                    <a:pt x="5776" y="2535"/>
                    <a:pt x="5025" y="1163"/>
                  </a:cubicBezTo>
                  <a:cubicBezTo>
                    <a:pt x="4507" y="219"/>
                    <a:pt x="3781" y="0"/>
                    <a:pt x="3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5"/>
            <p:cNvSpPr/>
            <p:nvPr/>
          </p:nvSpPr>
          <p:spPr>
            <a:xfrm>
              <a:off x="3093017" y="4266228"/>
              <a:ext cx="48967" cy="53839"/>
            </a:xfrm>
            <a:custGeom>
              <a:avLst/>
              <a:gdLst/>
              <a:ahLst/>
              <a:cxnLst/>
              <a:rect l="l" t="t" r="r" b="b"/>
              <a:pathLst>
                <a:path w="1548" h="1702" extrusionOk="0">
                  <a:moveTo>
                    <a:pt x="1032" y="0"/>
                  </a:moveTo>
                  <a:lnTo>
                    <a:pt x="1" y="1339"/>
                  </a:lnTo>
                  <a:lnTo>
                    <a:pt x="516" y="1701"/>
                  </a:lnTo>
                  <a:lnTo>
                    <a:pt x="1547" y="308"/>
                  </a:lnTo>
                  <a:lnTo>
                    <a:pt x="10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5"/>
            <p:cNvSpPr/>
            <p:nvPr/>
          </p:nvSpPr>
          <p:spPr>
            <a:xfrm>
              <a:off x="3090044" y="4269676"/>
              <a:ext cx="54914" cy="46531"/>
            </a:xfrm>
            <a:custGeom>
              <a:avLst/>
              <a:gdLst/>
              <a:ahLst/>
              <a:cxnLst/>
              <a:rect l="l" t="t" r="r" b="b"/>
              <a:pathLst>
                <a:path w="1736" h="1471" extrusionOk="0">
                  <a:moveTo>
                    <a:pt x="327" y="0"/>
                  </a:moveTo>
                  <a:lnTo>
                    <a:pt x="0" y="540"/>
                  </a:lnTo>
                  <a:lnTo>
                    <a:pt x="1462" y="1471"/>
                  </a:lnTo>
                  <a:lnTo>
                    <a:pt x="1736" y="937"/>
                  </a:lnTo>
                  <a:lnTo>
                    <a:pt x="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5"/>
            <p:cNvSpPr/>
            <p:nvPr/>
          </p:nvSpPr>
          <p:spPr>
            <a:xfrm>
              <a:off x="2834864" y="4496861"/>
              <a:ext cx="32645" cy="32645"/>
            </a:xfrm>
            <a:custGeom>
              <a:avLst/>
              <a:gdLst/>
              <a:ahLst/>
              <a:cxnLst/>
              <a:rect l="l" t="t" r="r" b="b"/>
              <a:pathLst>
                <a:path w="1032" h="1032" extrusionOk="0">
                  <a:moveTo>
                    <a:pt x="516" y="0"/>
                  </a:moveTo>
                  <a:cubicBezTo>
                    <a:pt x="231" y="0"/>
                    <a:pt x="0" y="231"/>
                    <a:pt x="0" y="516"/>
                  </a:cubicBezTo>
                  <a:cubicBezTo>
                    <a:pt x="0" y="801"/>
                    <a:pt x="231" y="1031"/>
                    <a:pt x="516" y="1031"/>
                  </a:cubicBezTo>
                  <a:cubicBezTo>
                    <a:pt x="801" y="1031"/>
                    <a:pt x="1031" y="801"/>
                    <a:pt x="1031" y="516"/>
                  </a:cubicBezTo>
                  <a:cubicBezTo>
                    <a:pt x="1031" y="231"/>
                    <a:pt x="801" y="0"/>
                    <a:pt x="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5"/>
            <p:cNvSpPr/>
            <p:nvPr/>
          </p:nvSpPr>
          <p:spPr>
            <a:xfrm>
              <a:off x="2866370" y="4502365"/>
              <a:ext cx="150760" cy="60798"/>
            </a:xfrm>
            <a:custGeom>
              <a:avLst/>
              <a:gdLst/>
              <a:ahLst/>
              <a:cxnLst/>
              <a:rect l="l" t="t" r="r" b="b"/>
              <a:pathLst>
                <a:path w="4766" h="1922" extrusionOk="0">
                  <a:moveTo>
                    <a:pt x="2218" y="1"/>
                  </a:moveTo>
                  <a:cubicBezTo>
                    <a:pt x="1546" y="1"/>
                    <a:pt x="216" y="1592"/>
                    <a:pt x="216" y="1592"/>
                  </a:cubicBezTo>
                  <a:cubicBezTo>
                    <a:pt x="0" y="1826"/>
                    <a:pt x="617" y="1922"/>
                    <a:pt x="1455" y="1922"/>
                  </a:cubicBezTo>
                  <a:cubicBezTo>
                    <a:pt x="2817" y="1922"/>
                    <a:pt x="4765" y="1669"/>
                    <a:pt x="4670" y="1350"/>
                  </a:cubicBezTo>
                  <a:cubicBezTo>
                    <a:pt x="4518" y="836"/>
                    <a:pt x="2943" y="169"/>
                    <a:pt x="2306" y="11"/>
                  </a:cubicBezTo>
                  <a:cubicBezTo>
                    <a:pt x="2278" y="4"/>
                    <a:pt x="2249" y="1"/>
                    <a:pt x="2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5"/>
            <p:cNvSpPr/>
            <p:nvPr/>
          </p:nvSpPr>
          <p:spPr>
            <a:xfrm>
              <a:off x="2849858" y="4497746"/>
              <a:ext cx="9774" cy="13823"/>
            </a:xfrm>
            <a:custGeom>
              <a:avLst/>
              <a:gdLst/>
              <a:ahLst/>
              <a:cxnLst/>
              <a:rect l="l" t="t" r="r" b="b"/>
              <a:pathLst>
                <a:path w="309" h="437" extrusionOk="0">
                  <a:moveTo>
                    <a:pt x="105" y="1"/>
                  </a:moveTo>
                  <a:cubicBezTo>
                    <a:pt x="94" y="1"/>
                    <a:pt x="84" y="3"/>
                    <a:pt x="73" y="7"/>
                  </a:cubicBezTo>
                  <a:cubicBezTo>
                    <a:pt x="25" y="23"/>
                    <a:pt x="0" y="77"/>
                    <a:pt x="17" y="123"/>
                  </a:cubicBezTo>
                  <a:cubicBezTo>
                    <a:pt x="78" y="287"/>
                    <a:pt x="120" y="382"/>
                    <a:pt x="120" y="382"/>
                  </a:cubicBezTo>
                  <a:cubicBezTo>
                    <a:pt x="135" y="416"/>
                    <a:pt x="169" y="436"/>
                    <a:pt x="202" y="436"/>
                  </a:cubicBezTo>
                  <a:cubicBezTo>
                    <a:pt x="215" y="436"/>
                    <a:pt x="228" y="432"/>
                    <a:pt x="242" y="429"/>
                  </a:cubicBezTo>
                  <a:cubicBezTo>
                    <a:pt x="287" y="409"/>
                    <a:pt x="308" y="356"/>
                    <a:pt x="287" y="309"/>
                  </a:cubicBezTo>
                  <a:cubicBezTo>
                    <a:pt x="287" y="308"/>
                    <a:pt x="245" y="217"/>
                    <a:pt x="191" y="63"/>
                  </a:cubicBezTo>
                  <a:cubicBezTo>
                    <a:pt x="177" y="25"/>
                    <a:pt x="142" y="1"/>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5"/>
            <p:cNvSpPr/>
            <p:nvPr/>
          </p:nvSpPr>
          <p:spPr>
            <a:xfrm>
              <a:off x="2839198" y="4315100"/>
              <a:ext cx="302691" cy="196090"/>
            </a:xfrm>
            <a:custGeom>
              <a:avLst/>
              <a:gdLst/>
              <a:ahLst/>
              <a:cxnLst/>
              <a:rect l="l" t="t" r="r" b="b"/>
              <a:pathLst>
                <a:path w="9569" h="6199" extrusionOk="0">
                  <a:moveTo>
                    <a:pt x="9092" y="1"/>
                  </a:moveTo>
                  <a:cubicBezTo>
                    <a:pt x="9083" y="1"/>
                    <a:pt x="9074" y="2"/>
                    <a:pt x="9064" y="5"/>
                  </a:cubicBezTo>
                  <a:cubicBezTo>
                    <a:pt x="9016" y="20"/>
                    <a:pt x="8991" y="71"/>
                    <a:pt x="9006" y="119"/>
                  </a:cubicBezTo>
                  <a:cubicBezTo>
                    <a:pt x="9062" y="295"/>
                    <a:pt x="9112" y="474"/>
                    <a:pt x="9156" y="650"/>
                  </a:cubicBezTo>
                  <a:cubicBezTo>
                    <a:pt x="9165" y="693"/>
                    <a:pt x="9202" y="721"/>
                    <a:pt x="9243" y="721"/>
                  </a:cubicBezTo>
                  <a:cubicBezTo>
                    <a:pt x="9251" y="721"/>
                    <a:pt x="9258" y="719"/>
                    <a:pt x="9266" y="718"/>
                  </a:cubicBezTo>
                  <a:cubicBezTo>
                    <a:pt x="9315" y="705"/>
                    <a:pt x="9345" y="655"/>
                    <a:pt x="9334" y="606"/>
                  </a:cubicBezTo>
                  <a:cubicBezTo>
                    <a:pt x="9286" y="426"/>
                    <a:pt x="9236" y="242"/>
                    <a:pt x="9179" y="63"/>
                  </a:cubicBezTo>
                  <a:cubicBezTo>
                    <a:pt x="9166" y="25"/>
                    <a:pt x="9131" y="1"/>
                    <a:pt x="9092" y="1"/>
                  </a:cubicBezTo>
                  <a:close/>
                  <a:moveTo>
                    <a:pt x="2037" y="1118"/>
                  </a:moveTo>
                  <a:cubicBezTo>
                    <a:pt x="2033" y="1118"/>
                    <a:pt x="2028" y="1118"/>
                    <a:pt x="2024" y="1119"/>
                  </a:cubicBezTo>
                  <a:cubicBezTo>
                    <a:pt x="1868" y="1142"/>
                    <a:pt x="1709" y="1197"/>
                    <a:pt x="1549" y="1283"/>
                  </a:cubicBezTo>
                  <a:cubicBezTo>
                    <a:pt x="1523" y="1298"/>
                    <a:pt x="1497" y="1312"/>
                    <a:pt x="1473" y="1326"/>
                  </a:cubicBezTo>
                  <a:cubicBezTo>
                    <a:pt x="1427" y="1351"/>
                    <a:pt x="1413" y="1406"/>
                    <a:pt x="1438" y="1449"/>
                  </a:cubicBezTo>
                  <a:cubicBezTo>
                    <a:pt x="1454" y="1478"/>
                    <a:pt x="1484" y="1494"/>
                    <a:pt x="1517" y="1494"/>
                  </a:cubicBezTo>
                  <a:cubicBezTo>
                    <a:pt x="1533" y="1494"/>
                    <a:pt x="1547" y="1491"/>
                    <a:pt x="1563" y="1485"/>
                  </a:cubicBezTo>
                  <a:cubicBezTo>
                    <a:pt x="1589" y="1471"/>
                    <a:pt x="1612" y="1457"/>
                    <a:pt x="1637" y="1444"/>
                  </a:cubicBezTo>
                  <a:cubicBezTo>
                    <a:pt x="1776" y="1366"/>
                    <a:pt x="1917" y="1319"/>
                    <a:pt x="2050" y="1299"/>
                  </a:cubicBezTo>
                  <a:cubicBezTo>
                    <a:pt x="2100" y="1292"/>
                    <a:pt x="2134" y="1245"/>
                    <a:pt x="2127" y="1195"/>
                  </a:cubicBezTo>
                  <a:cubicBezTo>
                    <a:pt x="2121" y="1149"/>
                    <a:pt x="2080" y="1118"/>
                    <a:pt x="2037" y="1118"/>
                  </a:cubicBezTo>
                  <a:close/>
                  <a:moveTo>
                    <a:pt x="2581" y="1177"/>
                  </a:moveTo>
                  <a:cubicBezTo>
                    <a:pt x="2544" y="1177"/>
                    <a:pt x="2510" y="1200"/>
                    <a:pt x="2496" y="1236"/>
                  </a:cubicBezTo>
                  <a:cubicBezTo>
                    <a:pt x="2479" y="1283"/>
                    <a:pt x="2502" y="1335"/>
                    <a:pt x="2549" y="1352"/>
                  </a:cubicBezTo>
                  <a:cubicBezTo>
                    <a:pt x="2698" y="1408"/>
                    <a:pt x="2843" y="1498"/>
                    <a:pt x="2995" y="1627"/>
                  </a:cubicBezTo>
                  <a:cubicBezTo>
                    <a:pt x="3013" y="1641"/>
                    <a:pt x="3033" y="1648"/>
                    <a:pt x="3053" y="1648"/>
                  </a:cubicBezTo>
                  <a:cubicBezTo>
                    <a:pt x="3079" y="1648"/>
                    <a:pt x="3106" y="1637"/>
                    <a:pt x="3122" y="1616"/>
                  </a:cubicBezTo>
                  <a:cubicBezTo>
                    <a:pt x="3154" y="1577"/>
                    <a:pt x="3149" y="1520"/>
                    <a:pt x="3111" y="1487"/>
                  </a:cubicBezTo>
                  <a:cubicBezTo>
                    <a:pt x="2943" y="1345"/>
                    <a:pt x="2780" y="1245"/>
                    <a:pt x="2612" y="1183"/>
                  </a:cubicBezTo>
                  <a:cubicBezTo>
                    <a:pt x="2602" y="1179"/>
                    <a:pt x="2591" y="1177"/>
                    <a:pt x="2581" y="1177"/>
                  </a:cubicBezTo>
                  <a:close/>
                  <a:moveTo>
                    <a:pt x="9361" y="1084"/>
                  </a:moveTo>
                  <a:cubicBezTo>
                    <a:pt x="9356" y="1084"/>
                    <a:pt x="9351" y="1085"/>
                    <a:pt x="9345" y="1086"/>
                  </a:cubicBezTo>
                  <a:cubicBezTo>
                    <a:pt x="9295" y="1094"/>
                    <a:pt x="9264" y="1142"/>
                    <a:pt x="9272" y="1192"/>
                  </a:cubicBezTo>
                  <a:cubicBezTo>
                    <a:pt x="9306" y="1376"/>
                    <a:pt x="9331" y="1560"/>
                    <a:pt x="9351" y="1737"/>
                  </a:cubicBezTo>
                  <a:cubicBezTo>
                    <a:pt x="9354" y="1784"/>
                    <a:pt x="9394" y="1817"/>
                    <a:pt x="9441" y="1817"/>
                  </a:cubicBezTo>
                  <a:lnTo>
                    <a:pt x="9451" y="1817"/>
                  </a:lnTo>
                  <a:cubicBezTo>
                    <a:pt x="9501" y="1813"/>
                    <a:pt x="9537" y="1767"/>
                    <a:pt x="9531" y="1717"/>
                  </a:cubicBezTo>
                  <a:cubicBezTo>
                    <a:pt x="9513" y="1537"/>
                    <a:pt x="9485" y="1348"/>
                    <a:pt x="9451" y="1159"/>
                  </a:cubicBezTo>
                  <a:cubicBezTo>
                    <a:pt x="9443" y="1114"/>
                    <a:pt x="9404" y="1084"/>
                    <a:pt x="9361" y="1084"/>
                  </a:cubicBezTo>
                  <a:close/>
                  <a:moveTo>
                    <a:pt x="1059" y="1632"/>
                  </a:moveTo>
                  <a:cubicBezTo>
                    <a:pt x="1039" y="1632"/>
                    <a:pt x="1018" y="1639"/>
                    <a:pt x="1002" y="1653"/>
                  </a:cubicBezTo>
                  <a:cubicBezTo>
                    <a:pt x="853" y="1779"/>
                    <a:pt x="718" y="1918"/>
                    <a:pt x="602" y="2068"/>
                  </a:cubicBezTo>
                  <a:cubicBezTo>
                    <a:pt x="572" y="2108"/>
                    <a:pt x="579" y="2165"/>
                    <a:pt x="618" y="2195"/>
                  </a:cubicBezTo>
                  <a:cubicBezTo>
                    <a:pt x="635" y="2210"/>
                    <a:pt x="654" y="2215"/>
                    <a:pt x="674" y="2215"/>
                  </a:cubicBezTo>
                  <a:cubicBezTo>
                    <a:pt x="701" y="2215"/>
                    <a:pt x="727" y="2203"/>
                    <a:pt x="747" y="2181"/>
                  </a:cubicBezTo>
                  <a:cubicBezTo>
                    <a:pt x="854" y="2041"/>
                    <a:pt x="980" y="1910"/>
                    <a:pt x="1119" y="1793"/>
                  </a:cubicBezTo>
                  <a:cubicBezTo>
                    <a:pt x="1159" y="1759"/>
                    <a:pt x="1162" y="1701"/>
                    <a:pt x="1130" y="1664"/>
                  </a:cubicBezTo>
                  <a:cubicBezTo>
                    <a:pt x="1111" y="1643"/>
                    <a:pt x="1085" y="1632"/>
                    <a:pt x="1059" y="1632"/>
                  </a:cubicBezTo>
                  <a:close/>
                  <a:moveTo>
                    <a:pt x="3443" y="1863"/>
                  </a:moveTo>
                  <a:cubicBezTo>
                    <a:pt x="3422" y="1863"/>
                    <a:pt x="3401" y="1870"/>
                    <a:pt x="3384" y="1885"/>
                  </a:cubicBezTo>
                  <a:cubicBezTo>
                    <a:pt x="3346" y="1916"/>
                    <a:pt x="3340" y="1973"/>
                    <a:pt x="3373" y="2014"/>
                  </a:cubicBezTo>
                  <a:cubicBezTo>
                    <a:pt x="3480" y="2140"/>
                    <a:pt x="3588" y="2286"/>
                    <a:pt x="3704" y="2453"/>
                  </a:cubicBezTo>
                  <a:cubicBezTo>
                    <a:pt x="3722" y="2479"/>
                    <a:pt x="3751" y="2493"/>
                    <a:pt x="3779" y="2493"/>
                  </a:cubicBezTo>
                  <a:cubicBezTo>
                    <a:pt x="3797" y="2493"/>
                    <a:pt x="3815" y="2489"/>
                    <a:pt x="3830" y="2475"/>
                  </a:cubicBezTo>
                  <a:cubicBezTo>
                    <a:pt x="3871" y="2446"/>
                    <a:pt x="3881" y="2389"/>
                    <a:pt x="3852" y="2347"/>
                  </a:cubicBezTo>
                  <a:cubicBezTo>
                    <a:pt x="3734" y="2175"/>
                    <a:pt x="3623" y="2028"/>
                    <a:pt x="3513" y="1895"/>
                  </a:cubicBezTo>
                  <a:cubicBezTo>
                    <a:pt x="3495" y="1874"/>
                    <a:pt x="3469" y="1863"/>
                    <a:pt x="3443" y="1863"/>
                  </a:cubicBezTo>
                  <a:close/>
                  <a:moveTo>
                    <a:pt x="9478" y="2192"/>
                  </a:moveTo>
                  <a:cubicBezTo>
                    <a:pt x="9477" y="2192"/>
                    <a:pt x="9475" y="2192"/>
                    <a:pt x="9474" y="2193"/>
                  </a:cubicBezTo>
                  <a:cubicBezTo>
                    <a:pt x="9424" y="2194"/>
                    <a:pt x="9382" y="2236"/>
                    <a:pt x="9385" y="2286"/>
                  </a:cubicBezTo>
                  <a:cubicBezTo>
                    <a:pt x="9387" y="2329"/>
                    <a:pt x="9387" y="2373"/>
                    <a:pt x="9387" y="2416"/>
                  </a:cubicBezTo>
                  <a:cubicBezTo>
                    <a:pt x="9387" y="2559"/>
                    <a:pt x="9381" y="2698"/>
                    <a:pt x="9371" y="2834"/>
                  </a:cubicBezTo>
                  <a:cubicBezTo>
                    <a:pt x="9367" y="2884"/>
                    <a:pt x="9405" y="2930"/>
                    <a:pt x="9455" y="2933"/>
                  </a:cubicBezTo>
                  <a:lnTo>
                    <a:pt x="9461" y="2933"/>
                  </a:lnTo>
                  <a:cubicBezTo>
                    <a:pt x="9510" y="2933"/>
                    <a:pt x="9550" y="2897"/>
                    <a:pt x="9553" y="2848"/>
                  </a:cubicBezTo>
                  <a:cubicBezTo>
                    <a:pt x="9564" y="2708"/>
                    <a:pt x="9569" y="2562"/>
                    <a:pt x="9569" y="2416"/>
                  </a:cubicBezTo>
                  <a:cubicBezTo>
                    <a:pt x="9569" y="2372"/>
                    <a:pt x="9567" y="2326"/>
                    <a:pt x="9567" y="2281"/>
                  </a:cubicBezTo>
                  <a:cubicBezTo>
                    <a:pt x="9566" y="2233"/>
                    <a:pt x="9521" y="2192"/>
                    <a:pt x="9478" y="2192"/>
                  </a:cubicBezTo>
                  <a:close/>
                  <a:moveTo>
                    <a:pt x="383" y="2506"/>
                  </a:moveTo>
                  <a:cubicBezTo>
                    <a:pt x="349" y="2506"/>
                    <a:pt x="317" y="2525"/>
                    <a:pt x="301" y="2558"/>
                  </a:cubicBezTo>
                  <a:cubicBezTo>
                    <a:pt x="221" y="2727"/>
                    <a:pt x="157" y="2910"/>
                    <a:pt x="108" y="3099"/>
                  </a:cubicBezTo>
                  <a:cubicBezTo>
                    <a:pt x="95" y="3149"/>
                    <a:pt x="127" y="3198"/>
                    <a:pt x="174" y="3211"/>
                  </a:cubicBezTo>
                  <a:cubicBezTo>
                    <a:pt x="181" y="3213"/>
                    <a:pt x="188" y="3213"/>
                    <a:pt x="195" y="3213"/>
                  </a:cubicBezTo>
                  <a:cubicBezTo>
                    <a:pt x="237" y="3213"/>
                    <a:pt x="273" y="3188"/>
                    <a:pt x="286" y="3145"/>
                  </a:cubicBezTo>
                  <a:cubicBezTo>
                    <a:pt x="330" y="2966"/>
                    <a:pt x="392" y="2794"/>
                    <a:pt x="466" y="2636"/>
                  </a:cubicBezTo>
                  <a:cubicBezTo>
                    <a:pt x="488" y="2589"/>
                    <a:pt x="467" y="2536"/>
                    <a:pt x="423" y="2515"/>
                  </a:cubicBezTo>
                  <a:cubicBezTo>
                    <a:pt x="410" y="2509"/>
                    <a:pt x="397" y="2506"/>
                    <a:pt x="383" y="2506"/>
                  </a:cubicBezTo>
                  <a:close/>
                  <a:moveTo>
                    <a:pt x="4081" y="2780"/>
                  </a:moveTo>
                  <a:cubicBezTo>
                    <a:pt x="4064" y="2780"/>
                    <a:pt x="4048" y="2784"/>
                    <a:pt x="4033" y="2794"/>
                  </a:cubicBezTo>
                  <a:cubicBezTo>
                    <a:pt x="3993" y="2820"/>
                    <a:pt x="3978" y="2876"/>
                    <a:pt x="4004" y="2919"/>
                  </a:cubicBezTo>
                  <a:cubicBezTo>
                    <a:pt x="4102" y="3075"/>
                    <a:pt x="4198" y="3235"/>
                    <a:pt x="4293" y="3397"/>
                  </a:cubicBezTo>
                  <a:cubicBezTo>
                    <a:pt x="4311" y="3425"/>
                    <a:pt x="4341" y="3441"/>
                    <a:pt x="4372" y="3441"/>
                  </a:cubicBezTo>
                  <a:cubicBezTo>
                    <a:pt x="4388" y="3441"/>
                    <a:pt x="4404" y="3438"/>
                    <a:pt x="4417" y="3428"/>
                  </a:cubicBezTo>
                  <a:cubicBezTo>
                    <a:pt x="4460" y="3402"/>
                    <a:pt x="4474" y="3347"/>
                    <a:pt x="4448" y="3304"/>
                  </a:cubicBezTo>
                  <a:cubicBezTo>
                    <a:pt x="4352" y="3140"/>
                    <a:pt x="4255" y="2977"/>
                    <a:pt x="4159" y="2823"/>
                  </a:cubicBezTo>
                  <a:cubicBezTo>
                    <a:pt x="4141" y="2796"/>
                    <a:pt x="4111" y="2780"/>
                    <a:pt x="4081" y="2780"/>
                  </a:cubicBezTo>
                  <a:close/>
                  <a:moveTo>
                    <a:pt x="9389" y="3305"/>
                  </a:moveTo>
                  <a:cubicBezTo>
                    <a:pt x="9346" y="3305"/>
                    <a:pt x="9308" y="3334"/>
                    <a:pt x="9301" y="3378"/>
                  </a:cubicBezTo>
                  <a:cubicBezTo>
                    <a:pt x="9265" y="3560"/>
                    <a:pt x="9219" y="3739"/>
                    <a:pt x="9163" y="3907"/>
                  </a:cubicBezTo>
                  <a:cubicBezTo>
                    <a:pt x="9146" y="3954"/>
                    <a:pt x="9172" y="4005"/>
                    <a:pt x="9221" y="4021"/>
                  </a:cubicBezTo>
                  <a:cubicBezTo>
                    <a:pt x="9229" y="4025"/>
                    <a:pt x="9241" y="4027"/>
                    <a:pt x="9249" y="4027"/>
                  </a:cubicBezTo>
                  <a:cubicBezTo>
                    <a:pt x="9286" y="4027"/>
                    <a:pt x="9322" y="4004"/>
                    <a:pt x="9335" y="3964"/>
                  </a:cubicBezTo>
                  <a:cubicBezTo>
                    <a:pt x="9394" y="3789"/>
                    <a:pt x="9443" y="3603"/>
                    <a:pt x="9478" y="3413"/>
                  </a:cubicBezTo>
                  <a:cubicBezTo>
                    <a:pt x="9488" y="3364"/>
                    <a:pt x="9457" y="3317"/>
                    <a:pt x="9407" y="3307"/>
                  </a:cubicBezTo>
                  <a:cubicBezTo>
                    <a:pt x="9401" y="3305"/>
                    <a:pt x="9395" y="3305"/>
                    <a:pt x="9389" y="3305"/>
                  </a:cubicBezTo>
                  <a:close/>
                  <a:moveTo>
                    <a:pt x="106" y="3585"/>
                  </a:moveTo>
                  <a:cubicBezTo>
                    <a:pt x="59" y="3585"/>
                    <a:pt x="18" y="3621"/>
                    <a:pt x="15" y="3669"/>
                  </a:cubicBezTo>
                  <a:cubicBezTo>
                    <a:pt x="6" y="3778"/>
                    <a:pt x="1" y="3892"/>
                    <a:pt x="1" y="4007"/>
                  </a:cubicBezTo>
                  <a:cubicBezTo>
                    <a:pt x="1" y="4084"/>
                    <a:pt x="2" y="4161"/>
                    <a:pt x="6" y="4237"/>
                  </a:cubicBezTo>
                  <a:cubicBezTo>
                    <a:pt x="9" y="4286"/>
                    <a:pt x="49" y="4323"/>
                    <a:pt x="98" y="4323"/>
                  </a:cubicBezTo>
                  <a:cubicBezTo>
                    <a:pt x="100" y="4323"/>
                    <a:pt x="101" y="4323"/>
                    <a:pt x="102" y="4326"/>
                  </a:cubicBezTo>
                  <a:cubicBezTo>
                    <a:pt x="152" y="4323"/>
                    <a:pt x="191" y="4280"/>
                    <a:pt x="188" y="4230"/>
                  </a:cubicBezTo>
                  <a:cubicBezTo>
                    <a:pt x="185" y="4157"/>
                    <a:pt x="184" y="4084"/>
                    <a:pt x="184" y="4008"/>
                  </a:cubicBezTo>
                  <a:cubicBezTo>
                    <a:pt x="184" y="3898"/>
                    <a:pt x="187" y="3789"/>
                    <a:pt x="195" y="3685"/>
                  </a:cubicBezTo>
                  <a:cubicBezTo>
                    <a:pt x="201" y="3634"/>
                    <a:pt x="164" y="3590"/>
                    <a:pt x="114" y="3586"/>
                  </a:cubicBezTo>
                  <a:cubicBezTo>
                    <a:pt x="111" y="3586"/>
                    <a:pt x="109" y="3585"/>
                    <a:pt x="106" y="3585"/>
                  </a:cubicBezTo>
                  <a:close/>
                  <a:moveTo>
                    <a:pt x="4656" y="3740"/>
                  </a:moveTo>
                  <a:cubicBezTo>
                    <a:pt x="4640" y="3740"/>
                    <a:pt x="4624" y="3745"/>
                    <a:pt x="4610" y="3753"/>
                  </a:cubicBezTo>
                  <a:cubicBezTo>
                    <a:pt x="4567" y="3779"/>
                    <a:pt x="4553" y="3835"/>
                    <a:pt x="4577" y="3878"/>
                  </a:cubicBezTo>
                  <a:cubicBezTo>
                    <a:pt x="4671" y="4041"/>
                    <a:pt x="4769" y="4201"/>
                    <a:pt x="4865" y="4359"/>
                  </a:cubicBezTo>
                  <a:cubicBezTo>
                    <a:pt x="4882" y="4386"/>
                    <a:pt x="4912" y="4402"/>
                    <a:pt x="4942" y="4402"/>
                  </a:cubicBezTo>
                  <a:cubicBezTo>
                    <a:pt x="4959" y="4402"/>
                    <a:pt x="4976" y="4399"/>
                    <a:pt x="4991" y="4388"/>
                  </a:cubicBezTo>
                  <a:cubicBezTo>
                    <a:pt x="5034" y="4362"/>
                    <a:pt x="5048" y="4306"/>
                    <a:pt x="5021" y="4263"/>
                  </a:cubicBezTo>
                  <a:cubicBezTo>
                    <a:pt x="4925" y="4107"/>
                    <a:pt x="4829" y="3947"/>
                    <a:pt x="4734" y="3785"/>
                  </a:cubicBezTo>
                  <a:cubicBezTo>
                    <a:pt x="4716" y="3756"/>
                    <a:pt x="4687" y="3740"/>
                    <a:pt x="4656" y="3740"/>
                  </a:cubicBezTo>
                  <a:close/>
                  <a:moveTo>
                    <a:pt x="9034" y="4360"/>
                  </a:moveTo>
                  <a:cubicBezTo>
                    <a:pt x="9001" y="4360"/>
                    <a:pt x="8970" y="4378"/>
                    <a:pt x="8954" y="4409"/>
                  </a:cubicBezTo>
                  <a:cubicBezTo>
                    <a:pt x="8871" y="4572"/>
                    <a:pt x="8777" y="4730"/>
                    <a:pt x="8671" y="4874"/>
                  </a:cubicBezTo>
                  <a:cubicBezTo>
                    <a:pt x="8642" y="4916"/>
                    <a:pt x="8651" y="4973"/>
                    <a:pt x="8692" y="5002"/>
                  </a:cubicBezTo>
                  <a:cubicBezTo>
                    <a:pt x="8708" y="5015"/>
                    <a:pt x="8728" y="5021"/>
                    <a:pt x="8745" y="5021"/>
                  </a:cubicBezTo>
                  <a:cubicBezTo>
                    <a:pt x="8775" y="5021"/>
                    <a:pt x="8801" y="5006"/>
                    <a:pt x="8817" y="4980"/>
                  </a:cubicBezTo>
                  <a:cubicBezTo>
                    <a:pt x="8928" y="4827"/>
                    <a:pt x="9029" y="4664"/>
                    <a:pt x="9115" y="4492"/>
                  </a:cubicBezTo>
                  <a:cubicBezTo>
                    <a:pt x="9138" y="4448"/>
                    <a:pt x="9120" y="4393"/>
                    <a:pt x="9076" y="4370"/>
                  </a:cubicBezTo>
                  <a:cubicBezTo>
                    <a:pt x="9062" y="4364"/>
                    <a:pt x="9048" y="4360"/>
                    <a:pt x="9034" y="4360"/>
                  </a:cubicBezTo>
                  <a:close/>
                  <a:moveTo>
                    <a:pt x="5247" y="4689"/>
                  </a:moveTo>
                  <a:cubicBezTo>
                    <a:pt x="5229" y="4689"/>
                    <a:pt x="5211" y="4694"/>
                    <a:pt x="5196" y="4705"/>
                  </a:cubicBezTo>
                  <a:cubicBezTo>
                    <a:pt x="5154" y="4734"/>
                    <a:pt x="5143" y="4791"/>
                    <a:pt x="5171" y="4831"/>
                  </a:cubicBezTo>
                  <a:cubicBezTo>
                    <a:pt x="5290" y="5006"/>
                    <a:pt x="5399" y="5154"/>
                    <a:pt x="5508" y="5288"/>
                  </a:cubicBezTo>
                  <a:cubicBezTo>
                    <a:pt x="5526" y="5311"/>
                    <a:pt x="5551" y="5323"/>
                    <a:pt x="5578" y="5323"/>
                  </a:cubicBezTo>
                  <a:cubicBezTo>
                    <a:pt x="5598" y="5323"/>
                    <a:pt x="5618" y="5317"/>
                    <a:pt x="5635" y="5300"/>
                  </a:cubicBezTo>
                  <a:cubicBezTo>
                    <a:pt x="5675" y="5268"/>
                    <a:pt x="5682" y="5211"/>
                    <a:pt x="5649" y="5172"/>
                  </a:cubicBezTo>
                  <a:cubicBezTo>
                    <a:pt x="5544" y="5042"/>
                    <a:pt x="5436" y="4896"/>
                    <a:pt x="5322" y="4728"/>
                  </a:cubicBezTo>
                  <a:cubicBezTo>
                    <a:pt x="5304" y="4703"/>
                    <a:pt x="5275" y="4689"/>
                    <a:pt x="5247" y="4689"/>
                  </a:cubicBezTo>
                  <a:close/>
                  <a:moveTo>
                    <a:pt x="161" y="4697"/>
                  </a:moveTo>
                  <a:cubicBezTo>
                    <a:pt x="156" y="4697"/>
                    <a:pt x="150" y="4697"/>
                    <a:pt x="144" y="4698"/>
                  </a:cubicBezTo>
                  <a:cubicBezTo>
                    <a:pt x="94" y="4705"/>
                    <a:pt x="59" y="4751"/>
                    <a:pt x="69" y="4801"/>
                  </a:cubicBezTo>
                  <a:cubicBezTo>
                    <a:pt x="100" y="4985"/>
                    <a:pt x="138" y="5171"/>
                    <a:pt x="187" y="5357"/>
                  </a:cubicBezTo>
                  <a:cubicBezTo>
                    <a:pt x="198" y="5397"/>
                    <a:pt x="234" y="5424"/>
                    <a:pt x="274" y="5424"/>
                  </a:cubicBezTo>
                  <a:cubicBezTo>
                    <a:pt x="281" y="5424"/>
                    <a:pt x="289" y="5423"/>
                    <a:pt x="297" y="5420"/>
                  </a:cubicBezTo>
                  <a:cubicBezTo>
                    <a:pt x="346" y="5409"/>
                    <a:pt x="374" y="5358"/>
                    <a:pt x="363" y="5310"/>
                  </a:cubicBezTo>
                  <a:cubicBezTo>
                    <a:pt x="316" y="5131"/>
                    <a:pt x="277" y="4950"/>
                    <a:pt x="248" y="4773"/>
                  </a:cubicBezTo>
                  <a:cubicBezTo>
                    <a:pt x="242" y="4729"/>
                    <a:pt x="205" y="4697"/>
                    <a:pt x="161" y="4697"/>
                  </a:cubicBezTo>
                  <a:close/>
                  <a:moveTo>
                    <a:pt x="8384" y="5263"/>
                  </a:moveTo>
                  <a:cubicBezTo>
                    <a:pt x="8361" y="5263"/>
                    <a:pt x="8338" y="5272"/>
                    <a:pt x="8320" y="5290"/>
                  </a:cubicBezTo>
                  <a:cubicBezTo>
                    <a:pt x="8194" y="5417"/>
                    <a:pt x="8056" y="5537"/>
                    <a:pt x="7910" y="5648"/>
                  </a:cubicBezTo>
                  <a:cubicBezTo>
                    <a:pt x="7870" y="5679"/>
                    <a:pt x="7862" y="5736"/>
                    <a:pt x="7892" y="5775"/>
                  </a:cubicBezTo>
                  <a:cubicBezTo>
                    <a:pt x="7910" y="5798"/>
                    <a:pt x="7939" y="5811"/>
                    <a:pt x="7966" y="5811"/>
                  </a:cubicBezTo>
                  <a:cubicBezTo>
                    <a:pt x="7985" y="5811"/>
                    <a:pt x="8003" y="5805"/>
                    <a:pt x="8019" y="5792"/>
                  </a:cubicBezTo>
                  <a:cubicBezTo>
                    <a:pt x="8172" y="5679"/>
                    <a:pt x="8318" y="5552"/>
                    <a:pt x="8449" y="5419"/>
                  </a:cubicBezTo>
                  <a:cubicBezTo>
                    <a:pt x="8485" y="5383"/>
                    <a:pt x="8485" y="5325"/>
                    <a:pt x="8449" y="5290"/>
                  </a:cubicBezTo>
                  <a:cubicBezTo>
                    <a:pt x="8431" y="5272"/>
                    <a:pt x="8408" y="5263"/>
                    <a:pt x="8384" y="5263"/>
                  </a:cubicBezTo>
                  <a:close/>
                  <a:moveTo>
                    <a:pt x="5955" y="5548"/>
                  </a:moveTo>
                  <a:cubicBezTo>
                    <a:pt x="5931" y="5548"/>
                    <a:pt x="5907" y="5558"/>
                    <a:pt x="5890" y="5577"/>
                  </a:cubicBezTo>
                  <a:cubicBezTo>
                    <a:pt x="5856" y="5616"/>
                    <a:pt x="5857" y="5673"/>
                    <a:pt x="5894" y="5706"/>
                  </a:cubicBezTo>
                  <a:cubicBezTo>
                    <a:pt x="6052" y="5850"/>
                    <a:pt x="6209" y="5966"/>
                    <a:pt x="6367" y="6043"/>
                  </a:cubicBezTo>
                  <a:cubicBezTo>
                    <a:pt x="6380" y="6051"/>
                    <a:pt x="6394" y="6054"/>
                    <a:pt x="6408" y="6054"/>
                  </a:cubicBezTo>
                  <a:cubicBezTo>
                    <a:pt x="6443" y="6054"/>
                    <a:pt x="6474" y="6037"/>
                    <a:pt x="6489" y="6003"/>
                  </a:cubicBezTo>
                  <a:cubicBezTo>
                    <a:pt x="6513" y="5957"/>
                    <a:pt x="6494" y="5904"/>
                    <a:pt x="6450" y="5881"/>
                  </a:cubicBezTo>
                  <a:cubicBezTo>
                    <a:pt x="6308" y="5809"/>
                    <a:pt x="6164" y="5705"/>
                    <a:pt x="6019" y="5573"/>
                  </a:cubicBezTo>
                  <a:cubicBezTo>
                    <a:pt x="6000" y="5557"/>
                    <a:pt x="5977" y="5548"/>
                    <a:pt x="5955" y="5548"/>
                  </a:cubicBezTo>
                  <a:close/>
                  <a:moveTo>
                    <a:pt x="7484" y="5913"/>
                  </a:moveTo>
                  <a:cubicBezTo>
                    <a:pt x="7473" y="5913"/>
                    <a:pt x="7462" y="5915"/>
                    <a:pt x="7451" y="5920"/>
                  </a:cubicBezTo>
                  <a:cubicBezTo>
                    <a:pt x="7290" y="5984"/>
                    <a:pt x="7133" y="6019"/>
                    <a:pt x="6980" y="6019"/>
                  </a:cubicBezTo>
                  <a:lnTo>
                    <a:pt x="6944" y="6019"/>
                  </a:lnTo>
                  <a:cubicBezTo>
                    <a:pt x="6942" y="6018"/>
                    <a:pt x="6941" y="6018"/>
                    <a:pt x="6939" y="6018"/>
                  </a:cubicBezTo>
                  <a:cubicBezTo>
                    <a:pt x="6892" y="6018"/>
                    <a:pt x="6852" y="6057"/>
                    <a:pt x="6851" y="6106"/>
                  </a:cubicBezTo>
                  <a:cubicBezTo>
                    <a:pt x="6849" y="6156"/>
                    <a:pt x="6888" y="6197"/>
                    <a:pt x="6938" y="6199"/>
                  </a:cubicBezTo>
                  <a:lnTo>
                    <a:pt x="6981" y="6199"/>
                  </a:lnTo>
                  <a:cubicBezTo>
                    <a:pt x="7157" y="6199"/>
                    <a:pt x="7339" y="6162"/>
                    <a:pt x="7518" y="6089"/>
                  </a:cubicBezTo>
                  <a:cubicBezTo>
                    <a:pt x="7565" y="6070"/>
                    <a:pt x="7588" y="6017"/>
                    <a:pt x="7568" y="5970"/>
                  </a:cubicBezTo>
                  <a:cubicBezTo>
                    <a:pt x="7555" y="5935"/>
                    <a:pt x="7520" y="5913"/>
                    <a:pt x="7484" y="59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5"/>
            <p:cNvSpPr/>
            <p:nvPr/>
          </p:nvSpPr>
          <p:spPr>
            <a:xfrm>
              <a:off x="3114180" y="4290079"/>
              <a:ext cx="9901" cy="13665"/>
            </a:xfrm>
            <a:custGeom>
              <a:avLst/>
              <a:gdLst/>
              <a:ahLst/>
              <a:cxnLst/>
              <a:rect l="l" t="t" r="r" b="b"/>
              <a:pathLst>
                <a:path w="313" h="432" extrusionOk="0">
                  <a:moveTo>
                    <a:pt x="106" y="1"/>
                  </a:moveTo>
                  <a:cubicBezTo>
                    <a:pt x="93" y="1"/>
                    <a:pt x="80" y="4"/>
                    <a:pt x="68" y="10"/>
                  </a:cubicBezTo>
                  <a:cubicBezTo>
                    <a:pt x="21" y="30"/>
                    <a:pt x="1" y="85"/>
                    <a:pt x="22" y="130"/>
                  </a:cubicBezTo>
                  <a:cubicBezTo>
                    <a:pt x="22" y="130"/>
                    <a:pt x="64" y="220"/>
                    <a:pt x="125" y="375"/>
                  </a:cubicBezTo>
                  <a:cubicBezTo>
                    <a:pt x="140" y="410"/>
                    <a:pt x="172" y="432"/>
                    <a:pt x="208" y="432"/>
                  </a:cubicBezTo>
                  <a:cubicBezTo>
                    <a:pt x="220" y="432"/>
                    <a:pt x="231" y="431"/>
                    <a:pt x="243" y="429"/>
                  </a:cubicBezTo>
                  <a:cubicBezTo>
                    <a:pt x="290" y="410"/>
                    <a:pt x="313" y="357"/>
                    <a:pt x="294" y="310"/>
                  </a:cubicBezTo>
                  <a:cubicBezTo>
                    <a:pt x="230" y="146"/>
                    <a:pt x="187" y="55"/>
                    <a:pt x="187" y="55"/>
                  </a:cubicBezTo>
                  <a:cubicBezTo>
                    <a:pt x="173" y="21"/>
                    <a:pt x="141" y="1"/>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5"/>
            <p:cNvSpPr/>
            <p:nvPr/>
          </p:nvSpPr>
          <p:spPr>
            <a:xfrm>
              <a:off x="2699477" y="4217925"/>
              <a:ext cx="120109" cy="387403"/>
            </a:xfrm>
            <a:custGeom>
              <a:avLst/>
              <a:gdLst/>
              <a:ahLst/>
              <a:cxnLst/>
              <a:rect l="l" t="t" r="r" b="b"/>
              <a:pathLst>
                <a:path w="3797" h="12247" extrusionOk="0">
                  <a:moveTo>
                    <a:pt x="2040" y="1"/>
                  </a:moveTo>
                  <a:cubicBezTo>
                    <a:pt x="1391" y="1"/>
                    <a:pt x="328" y="239"/>
                    <a:pt x="194" y="512"/>
                  </a:cubicBezTo>
                  <a:cubicBezTo>
                    <a:pt x="0" y="906"/>
                    <a:pt x="851" y="11825"/>
                    <a:pt x="968" y="12096"/>
                  </a:cubicBezTo>
                  <a:cubicBezTo>
                    <a:pt x="1018" y="12207"/>
                    <a:pt x="1247" y="12246"/>
                    <a:pt x="1552" y="12246"/>
                  </a:cubicBezTo>
                  <a:cubicBezTo>
                    <a:pt x="1992" y="12246"/>
                    <a:pt x="2590" y="12164"/>
                    <a:pt x="3037" y="12096"/>
                  </a:cubicBezTo>
                  <a:cubicBezTo>
                    <a:pt x="3796" y="11979"/>
                    <a:pt x="2542" y="156"/>
                    <a:pt x="2542" y="156"/>
                  </a:cubicBezTo>
                  <a:cubicBezTo>
                    <a:pt x="2531" y="47"/>
                    <a:pt x="2325" y="1"/>
                    <a:pt x="2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5"/>
            <p:cNvSpPr/>
            <p:nvPr/>
          </p:nvSpPr>
          <p:spPr>
            <a:xfrm>
              <a:off x="3159604" y="4217925"/>
              <a:ext cx="120109" cy="387403"/>
            </a:xfrm>
            <a:custGeom>
              <a:avLst/>
              <a:gdLst/>
              <a:ahLst/>
              <a:cxnLst/>
              <a:rect l="l" t="t" r="r" b="b"/>
              <a:pathLst>
                <a:path w="3797" h="12247" extrusionOk="0">
                  <a:moveTo>
                    <a:pt x="1756" y="1"/>
                  </a:moveTo>
                  <a:cubicBezTo>
                    <a:pt x="1471" y="1"/>
                    <a:pt x="1266" y="47"/>
                    <a:pt x="1255" y="156"/>
                  </a:cubicBezTo>
                  <a:cubicBezTo>
                    <a:pt x="1255" y="156"/>
                    <a:pt x="1" y="11979"/>
                    <a:pt x="760" y="12096"/>
                  </a:cubicBezTo>
                  <a:cubicBezTo>
                    <a:pt x="1207" y="12164"/>
                    <a:pt x="1805" y="12246"/>
                    <a:pt x="2245" y="12246"/>
                  </a:cubicBezTo>
                  <a:cubicBezTo>
                    <a:pt x="2550" y="12246"/>
                    <a:pt x="2779" y="12207"/>
                    <a:pt x="2829" y="12096"/>
                  </a:cubicBezTo>
                  <a:cubicBezTo>
                    <a:pt x="2946" y="11825"/>
                    <a:pt x="3797" y="906"/>
                    <a:pt x="3603" y="512"/>
                  </a:cubicBezTo>
                  <a:cubicBezTo>
                    <a:pt x="3469" y="239"/>
                    <a:pt x="2405" y="1"/>
                    <a:pt x="1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5" name="Google Shape;1955;p15"/>
          <p:cNvGrpSpPr/>
          <p:nvPr/>
        </p:nvGrpSpPr>
        <p:grpSpPr>
          <a:xfrm>
            <a:off x="293444" y="4173360"/>
            <a:ext cx="265681" cy="257583"/>
            <a:chOff x="1987619" y="2413322"/>
            <a:chExt cx="265681" cy="257583"/>
          </a:xfrm>
        </p:grpSpPr>
        <p:sp>
          <p:nvSpPr>
            <p:cNvPr id="1956" name="Google Shape;1956;p15"/>
            <p:cNvSpPr/>
            <p:nvPr/>
          </p:nvSpPr>
          <p:spPr>
            <a:xfrm>
              <a:off x="1987619" y="2413322"/>
              <a:ext cx="265681" cy="257583"/>
            </a:xfrm>
            <a:custGeom>
              <a:avLst/>
              <a:gdLst/>
              <a:ahLst/>
              <a:cxnLst/>
              <a:rect l="l" t="t" r="r" b="b"/>
              <a:pathLst>
                <a:path w="8399" h="8143" extrusionOk="0">
                  <a:moveTo>
                    <a:pt x="5865" y="1"/>
                  </a:moveTo>
                  <a:cubicBezTo>
                    <a:pt x="5855" y="1"/>
                    <a:pt x="5845" y="3"/>
                    <a:pt x="5834" y="8"/>
                  </a:cubicBezTo>
                  <a:cubicBezTo>
                    <a:pt x="5190" y="315"/>
                    <a:pt x="3677" y="2320"/>
                    <a:pt x="3677" y="2320"/>
                  </a:cubicBezTo>
                  <a:cubicBezTo>
                    <a:pt x="3677" y="2320"/>
                    <a:pt x="1208" y="1606"/>
                    <a:pt x="497" y="1606"/>
                  </a:cubicBezTo>
                  <a:cubicBezTo>
                    <a:pt x="423" y="1606"/>
                    <a:pt x="369" y="1614"/>
                    <a:pt x="337" y="1631"/>
                  </a:cubicBezTo>
                  <a:cubicBezTo>
                    <a:pt x="1" y="1805"/>
                    <a:pt x="2133" y="4187"/>
                    <a:pt x="2133" y="4187"/>
                  </a:cubicBezTo>
                  <a:cubicBezTo>
                    <a:pt x="2133" y="4187"/>
                    <a:pt x="81" y="6469"/>
                    <a:pt x="363" y="6544"/>
                  </a:cubicBezTo>
                  <a:cubicBezTo>
                    <a:pt x="376" y="6547"/>
                    <a:pt x="393" y="6548"/>
                    <a:pt x="415" y="6548"/>
                  </a:cubicBezTo>
                  <a:cubicBezTo>
                    <a:pt x="906" y="6548"/>
                    <a:pt x="3710" y="5825"/>
                    <a:pt x="3710" y="5825"/>
                  </a:cubicBezTo>
                  <a:cubicBezTo>
                    <a:pt x="3710" y="5825"/>
                    <a:pt x="5086" y="8142"/>
                    <a:pt x="5418" y="8142"/>
                  </a:cubicBezTo>
                  <a:cubicBezTo>
                    <a:pt x="5427" y="8142"/>
                    <a:pt x="5435" y="8140"/>
                    <a:pt x="5442" y="8137"/>
                  </a:cubicBezTo>
                  <a:cubicBezTo>
                    <a:pt x="5724" y="8011"/>
                    <a:pt x="5816" y="5458"/>
                    <a:pt x="5816" y="5458"/>
                  </a:cubicBezTo>
                  <a:cubicBezTo>
                    <a:pt x="5816" y="5458"/>
                    <a:pt x="8173" y="4951"/>
                    <a:pt x="8286" y="4715"/>
                  </a:cubicBezTo>
                  <a:cubicBezTo>
                    <a:pt x="8399" y="4479"/>
                    <a:pt x="5830" y="3246"/>
                    <a:pt x="5830" y="3246"/>
                  </a:cubicBezTo>
                  <a:cubicBezTo>
                    <a:pt x="5830" y="3246"/>
                    <a:pt x="6210" y="1"/>
                    <a:pt x="5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5"/>
            <p:cNvSpPr/>
            <p:nvPr/>
          </p:nvSpPr>
          <p:spPr>
            <a:xfrm>
              <a:off x="2152298" y="2442867"/>
              <a:ext cx="12526" cy="18600"/>
            </a:xfrm>
            <a:custGeom>
              <a:avLst/>
              <a:gdLst/>
              <a:ahLst/>
              <a:cxnLst/>
              <a:rect l="l" t="t" r="r" b="b"/>
              <a:pathLst>
                <a:path w="396" h="588" extrusionOk="0">
                  <a:moveTo>
                    <a:pt x="343" y="0"/>
                  </a:moveTo>
                  <a:cubicBezTo>
                    <a:pt x="223" y="0"/>
                    <a:pt x="0" y="588"/>
                    <a:pt x="101" y="588"/>
                  </a:cubicBezTo>
                  <a:cubicBezTo>
                    <a:pt x="106" y="588"/>
                    <a:pt x="113" y="586"/>
                    <a:pt x="120" y="582"/>
                  </a:cubicBezTo>
                  <a:cubicBezTo>
                    <a:pt x="239" y="525"/>
                    <a:pt x="395" y="62"/>
                    <a:pt x="395" y="62"/>
                  </a:cubicBezTo>
                  <a:cubicBezTo>
                    <a:pt x="383" y="19"/>
                    <a:pt x="365" y="0"/>
                    <a:pt x="34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5"/>
            <p:cNvSpPr/>
            <p:nvPr/>
          </p:nvSpPr>
          <p:spPr>
            <a:xfrm>
              <a:off x="2147205" y="2471273"/>
              <a:ext cx="12590" cy="18600"/>
            </a:xfrm>
            <a:custGeom>
              <a:avLst/>
              <a:gdLst/>
              <a:ahLst/>
              <a:cxnLst/>
              <a:rect l="l" t="t" r="r" b="b"/>
              <a:pathLst>
                <a:path w="398" h="588" extrusionOk="0">
                  <a:moveTo>
                    <a:pt x="345" y="1"/>
                  </a:moveTo>
                  <a:cubicBezTo>
                    <a:pt x="225" y="1"/>
                    <a:pt x="1" y="587"/>
                    <a:pt x="101" y="587"/>
                  </a:cubicBezTo>
                  <a:cubicBezTo>
                    <a:pt x="107" y="587"/>
                    <a:pt x="113" y="586"/>
                    <a:pt x="121" y="582"/>
                  </a:cubicBezTo>
                  <a:cubicBezTo>
                    <a:pt x="241" y="525"/>
                    <a:pt x="397" y="64"/>
                    <a:pt x="397" y="64"/>
                  </a:cubicBezTo>
                  <a:cubicBezTo>
                    <a:pt x="385" y="19"/>
                    <a:pt x="366" y="1"/>
                    <a:pt x="34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5"/>
            <p:cNvSpPr/>
            <p:nvPr/>
          </p:nvSpPr>
          <p:spPr>
            <a:xfrm>
              <a:off x="2153216" y="2491708"/>
              <a:ext cx="12495" cy="18600"/>
            </a:xfrm>
            <a:custGeom>
              <a:avLst/>
              <a:gdLst/>
              <a:ahLst/>
              <a:cxnLst/>
              <a:rect l="l" t="t" r="r" b="b"/>
              <a:pathLst>
                <a:path w="395" h="588" extrusionOk="0">
                  <a:moveTo>
                    <a:pt x="343" y="1"/>
                  </a:moveTo>
                  <a:cubicBezTo>
                    <a:pt x="223" y="1"/>
                    <a:pt x="0" y="587"/>
                    <a:pt x="100" y="587"/>
                  </a:cubicBezTo>
                  <a:cubicBezTo>
                    <a:pt x="106" y="587"/>
                    <a:pt x="112" y="586"/>
                    <a:pt x="120" y="582"/>
                  </a:cubicBezTo>
                  <a:cubicBezTo>
                    <a:pt x="239" y="525"/>
                    <a:pt x="395" y="63"/>
                    <a:pt x="395" y="63"/>
                  </a:cubicBezTo>
                  <a:cubicBezTo>
                    <a:pt x="382" y="19"/>
                    <a:pt x="364" y="1"/>
                    <a:pt x="3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5"/>
            <p:cNvSpPr/>
            <p:nvPr/>
          </p:nvSpPr>
          <p:spPr>
            <a:xfrm>
              <a:off x="2128953" y="2527484"/>
              <a:ext cx="20656" cy="13096"/>
            </a:xfrm>
            <a:custGeom>
              <a:avLst/>
              <a:gdLst/>
              <a:ahLst/>
              <a:cxnLst/>
              <a:rect l="l" t="t" r="r" b="b"/>
              <a:pathLst>
                <a:path w="653" h="414" extrusionOk="0">
                  <a:moveTo>
                    <a:pt x="599" y="0"/>
                  </a:moveTo>
                  <a:cubicBezTo>
                    <a:pt x="452" y="0"/>
                    <a:pt x="0" y="406"/>
                    <a:pt x="151" y="413"/>
                  </a:cubicBezTo>
                  <a:cubicBezTo>
                    <a:pt x="152" y="413"/>
                    <a:pt x="152" y="413"/>
                    <a:pt x="153" y="413"/>
                  </a:cubicBezTo>
                  <a:cubicBezTo>
                    <a:pt x="287" y="413"/>
                    <a:pt x="639" y="85"/>
                    <a:pt x="639" y="85"/>
                  </a:cubicBezTo>
                  <a:cubicBezTo>
                    <a:pt x="653" y="25"/>
                    <a:pt x="635" y="0"/>
                    <a:pt x="59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5"/>
            <p:cNvSpPr/>
            <p:nvPr/>
          </p:nvSpPr>
          <p:spPr>
            <a:xfrm>
              <a:off x="2146415" y="2545546"/>
              <a:ext cx="25148" cy="5662"/>
            </a:xfrm>
            <a:custGeom>
              <a:avLst/>
              <a:gdLst/>
              <a:ahLst/>
              <a:cxnLst/>
              <a:rect l="l" t="t" r="r" b="b"/>
              <a:pathLst>
                <a:path w="795" h="179" extrusionOk="0">
                  <a:moveTo>
                    <a:pt x="230" y="1"/>
                  </a:moveTo>
                  <a:cubicBezTo>
                    <a:pt x="99" y="1"/>
                    <a:pt x="1" y="23"/>
                    <a:pt x="48" y="73"/>
                  </a:cubicBezTo>
                  <a:cubicBezTo>
                    <a:pt x="139" y="168"/>
                    <a:pt x="625" y="179"/>
                    <a:pt x="625" y="179"/>
                  </a:cubicBezTo>
                  <a:cubicBezTo>
                    <a:pt x="794" y="69"/>
                    <a:pt x="461" y="1"/>
                    <a:pt x="23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5"/>
            <p:cNvSpPr/>
            <p:nvPr/>
          </p:nvSpPr>
          <p:spPr>
            <a:xfrm>
              <a:off x="2168336" y="2534032"/>
              <a:ext cx="24389" cy="5251"/>
            </a:xfrm>
            <a:custGeom>
              <a:avLst/>
              <a:gdLst/>
              <a:ahLst/>
              <a:cxnLst/>
              <a:rect l="l" t="t" r="r" b="b"/>
              <a:pathLst>
                <a:path w="771" h="166" extrusionOk="0">
                  <a:moveTo>
                    <a:pt x="519" y="0"/>
                  </a:moveTo>
                  <a:cubicBezTo>
                    <a:pt x="304" y="0"/>
                    <a:pt x="0" y="71"/>
                    <a:pt x="93" y="134"/>
                  </a:cubicBezTo>
                  <a:cubicBezTo>
                    <a:pt x="125" y="157"/>
                    <a:pt x="192" y="165"/>
                    <a:pt x="269" y="165"/>
                  </a:cubicBezTo>
                  <a:cubicBezTo>
                    <a:pt x="447" y="165"/>
                    <a:pt x="680" y="123"/>
                    <a:pt x="680" y="123"/>
                  </a:cubicBezTo>
                  <a:cubicBezTo>
                    <a:pt x="770" y="33"/>
                    <a:pt x="665"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5"/>
            <p:cNvSpPr/>
            <p:nvPr/>
          </p:nvSpPr>
          <p:spPr>
            <a:xfrm>
              <a:off x="2171214" y="2565032"/>
              <a:ext cx="24832" cy="4935"/>
            </a:xfrm>
            <a:custGeom>
              <a:avLst/>
              <a:gdLst/>
              <a:ahLst/>
              <a:cxnLst/>
              <a:rect l="l" t="t" r="r" b="b"/>
              <a:pathLst>
                <a:path w="785" h="156" extrusionOk="0">
                  <a:moveTo>
                    <a:pt x="354" y="1"/>
                  </a:moveTo>
                  <a:cubicBezTo>
                    <a:pt x="173" y="1"/>
                    <a:pt x="1" y="34"/>
                    <a:pt x="66" y="92"/>
                  </a:cubicBezTo>
                  <a:cubicBezTo>
                    <a:pt x="124" y="145"/>
                    <a:pt x="321" y="156"/>
                    <a:pt x="470" y="156"/>
                  </a:cubicBezTo>
                  <a:cubicBezTo>
                    <a:pt x="571" y="156"/>
                    <a:pt x="650" y="151"/>
                    <a:pt x="650" y="151"/>
                  </a:cubicBezTo>
                  <a:cubicBezTo>
                    <a:pt x="785" y="46"/>
                    <a:pt x="564" y="1"/>
                    <a:pt x="3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5"/>
            <p:cNvSpPr/>
            <p:nvPr/>
          </p:nvSpPr>
          <p:spPr>
            <a:xfrm>
              <a:off x="2192155" y="2550955"/>
              <a:ext cx="25274" cy="6232"/>
            </a:xfrm>
            <a:custGeom>
              <a:avLst/>
              <a:gdLst/>
              <a:ahLst/>
              <a:cxnLst/>
              <a:rect l="l" t="t" r="r" b="b"/>
              <a:pathLst>
                <a:path w="799" h="197" extrusionOk="0">
                  <a:moveTo>
                    <a:pt x="185" y="1"/>
                  </a:moveTo>
                  <a:cubicBezTo>
                    <a:pt x="75" y="1"/>
                    <a:pt x="1" y="20"/>
                    <a:pt x="41" y="66"/>
                  </a:cubicBezTo>
                  <a:cubicBezTo>
                    <a:pt x="127" y="166"/>
                    <a:pt x="614" y="197"/>
                    <a:pt x="614" y="197"/>
                  </a:cubicBezTo>
                  <a:cubicBezTo>
                    <a:pt x="798" y="86"/>
                    <a:pt x="414"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5"/>
            <p:cNvSpPr/>
            <p:nvPr/>
          </p:nvSpPr>
          <p:spPr>
            <a:xfrm>
              <a:off x="2142967" y="2559211"/>
              <a:ext cx="23851" cy="12020"/>
            </a:xfrm>
            <a:custGeom>
              <a:avLst/>
              <a:gdLst/>
              <a:ahLst/>
              <a:cxnLst/>
              <a:rect l="l" t="t" r="r" b="b"/>
              <a:pathLst>
                <a:path w="754" h="380" extrusionOk="0">
                  <a:moveTo>
                    <a:pt x="42" y="1"/>
                  </a:moveTo>
                  <a:cubicBezTo>
                    <a:pt x="14" y="1"/>
                    <a:pt x="0" y="13"/>
                    <a:pt x="10" y="41"/>
                  </a:cubicBezTo>
                  <a:cubicBezTo>
                    <a:pt x="53" y="166"/>
                    <a:pt x="491" y="379"/>
                    <a:pt x="491" y="379"/>
                  </a:cubicBezTo>
                  <a:cubicBezTo>
                    <a:pt x="754" y="340"/>
                    <a:pt x="191" y="1"/>
                    <a:pt x="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5"/>
            <p:cNvSpPr/>
            <p:nvPr/>
          </p:nvSpPr>
          <p:spPr>
            <a:xfrm>
              <a:off x="2129365" y="2567467"/>
              <a:ext cx="11388" cy="19739"/>
            </a:xfrm>
            <a:custGeom>
              <a:avLst/>
              <a:gdLst/>
              <a:ahLst/>
              <a:cxnLst/>
              <a:rect l="l" t="t" r="r" b="b"/>
              <a:pathLst>
                <a:path w="360" h="624" extrusionOk="0">
                  <a:moveTo>
                    <a:pt x="82" y="0"/>
                  </a:moveTo>
                  <a:cubicBezTo>
                    <a:pt x="72" y="0"/>
                    <a:pt x="64" y="7"/>
                    <a:pt x="58" y="21"/>
                  </a:cubicBezTo>
                  <a:cubicBezTo>
                    <a:pt x="0" y="141"/>
                    <a:pt x="166" y="600"/>
                    <a:pt x="166" y="600"/>
                  </a:cubicBezTo>
                  <a:cubicBezTo>
                    <a:pt x="190" y="616"/>
                    <a:pt x="209" y="624"/>
                    <a:pt x="224" y="624"/>
                  </a:cubicBezTo>
                  <a:cubicBezTo>
                    <a:pt x="360" y="624"/>
                    <a:pt x="172" y="0"/>
                    <a:pt x="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5"/>
            <p:cNvSpPr/>
            <p:nvPr/>
          </p:nvSpPr>
          <p:spPr>
            <a:xfrm>
              <a:off x="2154418" y="2588535"/>
              <a:ext cx="14614" cy="18473"/>
            </a:xfrm>
            <a:custGeom>
              <a:avLst/>
              <a:gdLst/>
              <a:ahLst/>
              <a:cxnLst/>
              <a:rect l="l" t="t" r="r" b="b"/>
              <a:pathLst>
                <a:path w="462" h="584" extrusionOk="0">
                  <a:moveTo>
                    <a:pt x="57" y="1"/>
                  </a:moveTo>
                  <a:cubicBezTo>
                    <a:pt x="46" y="1"/>
                    <a:pt x="37" y="9"/>
                    <a:pt x="33" y="27"/>
                  </a:cubicBezTo>
                  <a:cubicBezTo>
                    <a:pt x="0" y="155"/>
                    <a:pt x="255" y="571"/>
                    <a:pt x="255" y="571"/>
                  </a:cubicBezTo>
                  <a:cubicBezTo>
                    <a:pt x="275" y="580"/>
                    <a:pt x="292" y="584"/>
                    <a:pt x="305" y="584"/>
                  </a:cubicBezTo>
                  <a:cubicBezTo>
                    <a:pt x="461" y="584"/>
                    <a:pt x="15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5"/>
            <p:cNvSpPr/>
            <p:nvPr/>
          </p:nvSpPr>
          <p:spPr>
            <a:xfrm>
              <a:off x="2123323" y="2591730"/>
              <a:ext cx="12716" cy="19296"/>
            </a:xfrm>
            <a:custGeom>
              <a:avLst/>
              <a:gdLst/>
              <a:ahLst/>
              <a:cxnLst/>
              <a:rect l="l" t="t" r="r" b="b"/>
              <a:pathLst>
                <a:path w="402" h="610" extrusionOk="0">
                  <a:moveTo>
                    <a:pt x="72" y="0"/>
                  </a:moveTo>
                  <a:cubicBezTo>
                    <a:pt x="62" y="0"/>
                    <a:pt x="54" y="7"/>
                    <a:pt x="48" y="23"/>
                  </a:cubicBezTo>
                  <a:cubicBezTo>
                    <a:pt x="1" y="148"/>
                    <a:pt x="203" y="590"/>
                    <a:pt x="203" y="590"/>
                  </a:cubicBezTo>
                  <a:cubicBezTo>
                    <a:pt x="225" y="604"/>
                    <a:pt x="244" y="610"/>
                    <a:pt x="258" y="610"/>
                  </a:cubicBezTo>
                  <a:cubicBezTo>
                    <a:pt x="402" y="610"/>
                    <a:pt x="165" y="0"/>
                    <a:pt x="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5"/>
            <p:cNvSpPr/>
            <p:nvPr/>
          </p:nvSpPr>
          <p:spPr>
            <a:xfrm>
              <a:off x="2146889" y="2612828"/>
              <a:ext cx="10692" cy="19897"/>
            </a:xfrm>
            <a:custGeom>
              <a:avLst/>
              <a:gdLst/>
              <a:ahLst/>
              <a:cxnLst/>
              <a:rect l="l" t="t" r="r" b="b"/>
              <a:pathLst>
                <a:path w="338" h="629" extrusionOk="0">
                  <a:moveTo>
                    <a:pt x="88" y="0"/>
                  </a:moveTo>
                  <a:cubicBezTo>
                    <a:pt x="79" y="0"/>
                    <a:pt x="71" y="7"/>
                    <a:pt x="63" y="20"/>
                  </a:cubicBezTo>
                  <a:cubicBezTo>
                    <a:pt x="0" y="136"/>
                    <a:pt x="148" y="602"/>
                    <a:pt x="148" y="602"/>
                  </a:cubicBezTo>
                  <a:cubicBezTo>
                    <a:pt x="171" y="620"/>
                    <a:pt x="190" y="628"/>
                    <a:pt x="205" y="628"/>
                  </a:cubicBezTo>
                  <a:cubicBezTo>
                    <a:pt x="338" y="628"/>
                    <a:pt x="177" y="0"/>
                    <a:pt x="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5"/>
            <p:cNvSpPr/>
            <p:nvPr/>
          </p:nvSpPr>
          <p:spPr>
            <a:xfrm>
              <a:off x="2102635" y="2562754"/>
              <a:ext cx="15721" cy="16923"/>
            </a:xfrm>
            <a:custGeom>
              <a:avLst/>
              <a:gdLst/>
              <a:ahLst/>
              <a:cxnLst/>
              <a:rect l="l" t="t" r="r" b="b"/>
              <a:pathLst>
                <a:path w="497" h="535" extrusionOk="0">
                  <a:moveTo>
                    <a:pt x="381" y="0"/>
                  </a:moveTo>
                  <a:cubicBezTo>
                    <a:pt x="377" y="0"/>
                    <a:pt x="372" y="1"/>
                    <a:pt x="367" y="3"/>
                  </a:cubicBezTo>
                  <a:cubicBezTo>
                    <a:pt x="238" y="38"/>
                    <a:pt x="0" y="462"/>
                    <a:pt x="0" y="462"/>
                  </a:cubicBezTo>
                  <a:cubicBezTo>
                    <a:pt x="5" y="513"/>
                    <a:pt x="22" y="534"/>
                    <a:pt x="47" y="534"/>
                  </a:cubicBezTo>
                  <a:cubicBezTo>
                    <a:pt x="172" y="534"/>
                    <a:pt x="496" y="0"/>
                    <a:pt x="38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5"/>
            <p:cNvSpPr/>
            <p:nvPr/>
          </p:nvSpPr>
          <p:spPr>
            <a:xfrm>
              <a:off x="2076443" y="2559939"/>
              <a:ext cx="22522" cy="10281"/>
            </a:xfrm>
            <a:custGeom>
              <a:avLst/>
              <a:gdLst/>
              <a:ahLst/>
              <a:cxnLst/>
              <a:rect l="l" t="t" r="r" b="b"/>
              <a:pathLst>
                <a:path w="712" h="325" extrusionOk="0">
                  <a:moveTo>
                    <a:pt x="548" y="0"/>
                  </a:moveTo>
                  <a:cubicBezTo>
                    <a:pt x="397" y="0"/>
                    <a:pt x="30" y="232"/>
                    <a:pt x="30" y="232"/>
                  </a:cubicBezTo>
                  <a:cubicBezTo>
                    <a:pt x="0" y="299"/>
                    <a:pt x="23" y="325"/>
                    <a:pt x="73" y="325"/>
                  </a:cubicBezTo>
                  <a:cubicBezTo>
                    <a:pt x="241" y="325"/>
                    <a:pt x="712" y="37"/>
                    <a:pt x="572" y="3"/>
                  </a:cubicBezTo>
                  <a:cubicBezTo>
                    <a:pt x="565" y="1"/>
                    <a:pt x="557" y="0"/>
                    <a:pt x="54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5"/>
            <p:cNvSpPr/>
            <p:nvPr/>
          </p:nvSpPr>
          <p:spPr>
            <a:xfrm>
              <a:off x="2063474" y="2581196"/>
              <a:ext cx="17872" cy="15500"/>
            </a:xfrm>
            <a:custGeom>
              <a:avLst/>
              <a:gdLst/>
              <a:ahLst/>
              <a:cxnLst/>
              <a:rect l="l" t="t" r="r" b="b"/>
              <a:pathLst>
                <a:path w="565" h="490" extrusionOk="0">
                  <a:moveTo>
                    <a:pt x="434" y="0"/>
                  </a:moveTo>
                  <a:cubicBezTo>
                    <a:pt x="431" y="0"/>
                    <a:pt x="428" y="0"/>
                    <a:pt x="425" y="1"/>
                  </a:cubicBezTo>
                  <a:cubicBezTo>
                    <a:pt x="295" y="21"/>
                    <a:pt x="3" y="412"/>
                    <a:pt x="3" y="412"/>
                  </a:cubicBezTo>
                  <a:cubicBezTo>
                    <a:pt x="1" y="467"/>
                    <a:pt x="18" y="489"/>
                    <a:pt x="46" y="489"/>
                  </a:cubicBezTo>
                  <a:cubicBezTo>
                    <a:pt x="179" y="489"/>
                    <a:pt x="565" y="0"/>
                    <a:pt x="43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5"/>
            <p:cNvSpPr/>
            <p:nvPr/>
          </p:nvSpPr>
          <p:spPr>
            <a:xfrm>
              <a:off x="2047531" y="2553992"/>
              <a:ext cx="19834" cy="13887"/>
            </a:xfrm>
            <a:custGeom>
              <a:avLst/>
              <a:gdLst/>
              <a:ahLst/>
              <a:cxnLst/>
              <a:rect l="l" t="t" r="r" b="b"/>
              <a:pathLst>
                <a:path w="627" h="439" extrusionOk="0">
                  <a:moveTo>
                    <a:pt x="478" y="0"/>
                  </a:moveTo>
                  <a:cubicBezTo>
                    <a:pt x="478" y="0"/>
                    <a:pt x="477" y="0"/>
                    <a:pt x="477" y="0"/>
                  </a:cubicBezTo>
                  <a:cubicBezTo>
                    <a:pt x="344" y="2"/>
                    <a:pt x="10" y="357"/>
                    <a:pt x="10" y="357"/>
                  </a:cubicBezTo>
                  <a:cubicBezTo>
                    <a:pt x="1" y="415"/>
                    <a:pt x="18" y="439"/>
                    <a:pt x="51" y="439"/>
                  </a:cubicBezTo>
                  <a:cubicBezTo>
                    <a:pt x="193" y="439"/>
                    <a:pt x="627" y="0"/>
                    <a:pt x="4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5"/>
            <p:cNvSpPr/>
            <p:nvPr/>
          </p:nvSpPr>
          <p:spPr>
            <a:xfrm>
              <a:off x="2035479" y="2584106"/>
              <a:ext cx="21384" cy="12147"/>
            </a:xfrm>
            <a:custGeom>
              <a:avLst/>
              <a:gdLst/>
              <a:ahLst/>
              <a:cxnLst/>
              <a:rect l="l" t="t" r="r" b="b"/>
              <a:pathLst>
                <a:path w="676" h="384" extrusionOk="0">
                  <a:moveTo>
                    <a:pt x="518" y="0"/>
                  </a:moveTo>
                  <a:cubicBezTo>
                    <a:pt x="377" y="0"/>
                    <a:pt x="19" y="295"/>
                    <a:pt x="19" y="295"/>
                  </a:cubicBezTo>
                  <a:cubicBezTo>
                    <a:pt x="0" y="359"/>
                    <a:pt x="19" y="384"/>
                    <a:pt x="60" y="384"/>
                  </a:cubicBezTo>
                  <a:cubicBezTo>
                    <a:pt x="214" y="384"/>
                    <a:pt x="676" y="16"/>
                    <a:pt x="527" y="0"/>
                  </a:cubicBezTo>
                  <a:cubicBezTo>
                    <a:pt x="524" y="0"/>
                    <a:pt x="521" y="0"/>
                    <a:pt x="5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5"/>
            <p:cNvSpPr/>
            <p:nvPr/>
          </p:nvSpPr>
          <p:spPr>
            <a:xfrm>
              <a:off x="2074356" y="2539378"/>
              <a:ext cx="24357" cy="5504"/>
            </a:xfrm>
            <a:custGeom>
              <a:avLst/>
              <a:gdLst/>
              <a:ahLst/>
              <a:cxnLst/>
              <a:rect l="l" t="t" r="r" b="b"/>
              <a:pathLst>
                <a:path w="770" h="174" extrusionOk="0">
                  <a:moveTo>
                    <a:pt x="520" y="0"/>
                  </a:moveTo>
                  <a:cubicBezTo>
                    <a:pt x="340" y="0"/>
                    <a:pt x="85" y="53"/>
                    <a:pt x="85" y="53"/>
                  </a:cubicBezTo>
                  <a:cubicBezTo>
                    <a:pt x="1" y="141"/>
                    <a:pt x="93" y="173"/>
                    <a:pt x="228" y="173"/>
                  </a:cubicBezTo>
                  <a:cubicBezTo>
                    <a:pt x="443" y="173"/>
                    <a:pt x="769" y="92"/>
                    <a:pt x="673" y="27"/>
                  </a:cubicBezTo>
                  <a:cubicBezTo>
                    <a:pt x="643" y="7"/>
                    <a:pt x="586"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5"/>
            <p:cNvSpPr/>
            <p:nvPr/>
          </p:nvSpPr>
          <p:spPr>
            <a:xfrm>
              <a:off x="2065530" y="2509200"/>
              <a:ext cx="22681" cy="13602"/>
            </a:xfrm>
            <a:custGeom>
              <a:avLst/>
              <a:gdLst/>
              <a:ahLst/>
              <a:cxnLst/>
              <a:rect l="l" t="t" r="r" b="b"/>
              <a:pathLst>
                <a:path w="717" h="430" extrusionOk="0">
                  <a:moveTo>
                    <a:pt x="273" y="0"/>
                  </a:moveTo>
                  <a:lnTo>
                    <a:pt x="273" y="0"/>
                  </a:lnTo>
                  <a:cubicBezTo>
                    <a:pt x="1" y="10"/>
                    <a:pt x="550" y="430"/>
                    <a:pt x="684" y="430"/>
                  </a:cubicBezTo>
                  <a:cubicBezTo>
                    <a:pt x="706" y="430"/>
                    <a:pt x="717" y="418"/>
                    <a:pt x="711" y="393"/>
                  </a:cubicBezTo>
                  <a:cubicBezTo>
                    <a:pt x="684" y="262"/>
                    <a:pt x="273" y="0"/>
                    <a:pt x="27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5"/>
            <p:cNvSpPr/>
            <p:nvPr/>
          </p:nvSpPr>
          <p:spPr>
            <a:xfrm>
              <a:off x="2037978" y="2510624"/>
              <a:ext cx="24484" cy="10755"/>
            </a:xfrm>
            <a:custGeom>
              <a:avLst/>
              <a:gdLst/>
              <a:ahLst/>
              <a:cxnLst/>
              <a:rect l="l" t="t" r="r" b="b"/>
              <a:pathLst>
                <a:path w="774" h="340" extrusionOk="0">
                  <a:moveTo>
                    <a:pt x="252" y="1"/>
                  </a:moveTo>
                  <a:lnTo>
                    <a:pt x="252" y="1"/>
                  </a:lnTo>
                  <a:cubicBezTo>
                    <a:pt x="1" y="61"/>
                    <a:pt x="559" y="339"/>
                    <a:pt x="722" y="339"/>
                  </a:cubicBezTo>
                  <a:cubicBezTo>
                    <a:pt x="757" y="339"/>
                    <a:pt x="774" y="327"/>
                    <a:pt x="760" y="296"/>
                  </a:cubicBezTo>
                  <a:cubicBezTo>
                    <a:pt x="707" y="174"/>
                    <a:pt x="252" y="1"/>
                    <a:pt x="25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5"/>
            <p:cNvSpPr/>
            <p:nvPr/>
          </p:nvSpPr>
          <p:spPr>
            <a:xfrm>
              <a:off x="2065119" y="2486014"/>
              <a:ext cx="23598" cy="12432"/>
            </a:xfrm>
            <a:custGeom>
              <a:avLst/>
              <a:gdLst/>
              <a:ahLst/>
              <a:cxnLst/>
              <a:rect l="l" t="t" r="r" b="b"/>
              <a:pathLst>
                <a:path w="746" h="393" extrusionOk="0">
                  <a:moveTo>
                    <a:pt x="267" y="0"/>
                  </a:moveTo>
                  <a:lnTo>
                    <a:pt x="267" y="0"/>
                  </a:lnTo>
                  <a:cubicBezTo>
                    <a:pt x="0" y="30"/>
                    <a:pt x="563" y="393"/>
                    <a:pt x="707" y="393"/>
                  </a:cubicBezTo>
                  <a:cubicBezTo>
                    <a:pt x="733" y="393"/>
                    <a:pt x="745" y="381"/>
                    <a:pt x="737" y="354"/>
                  </a:cubicBezTo>
                  <a:cubicBezTo>
                    <a:pt x="700" y="228"/>
                    <a:pt x="267" y="0"/>
                    <a:pt x="2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5"/>
            <p:cNvSpPr/>
            <p:nvPr/>
          </p:nvSpPr>
          <p:spPr>
            <a:xfrm>
              <a:off x="2034594" y="2482249"/>
              <a:ext cx="22143" cy="14140"/>
            </a:xfrm>
            <a:custGeom>
              <a:avLst/>
              <a:gdLst/>
              <a:ahLst/>
              <a:cxnLst/>
              <a:rect l="l" t="t" r="r" b="b"/>
              <a:pathLst>
                <a:path w="700" h="447" extrusionOk="0">
                  <a:moveTo>
                    <a:pt x="272" y="0"/>
                  </a:moveTo>
                  <a:cubicBezTo>
                    <a:pt x="1" y="0"/>
                    <a:pt x="538" y="446"/>
                    <a:pt x="669" y="446"/>
                  </a:cubicBezTo>
                  <a:cubicBezTo>
                    <a:pt x="689" y="446"/>
                    <a:pt x="700" y="435"/>
                    <a:pt x="695" y="410"/>
                  </a:cubicBezTo>
                  <a:cubicBezTo>
                    <a:pt x="672" y="279"/>
                    <a:pt x="273" y="0"/>
                    <a:pt x="273" y="0"/>
                  </a:cubicBezTo>
                  <a:cubicBezTo>
                    <a:pt x="272" y="0"/>
                    <a:pt x="272" y="0"/>
                    <a:pt x="2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5"/>
            <p:cNvSpPr/>
            <p:nvPr/>
          </p:nvSpPr>
          <p:spPr>
            <a:xfrm>
              <a:off x="2128732" y="2471273"/>
              <a:ext cx="12526" cy="18600"/>
            </a:xfrm>
            <a:custGeom>
              <a:avLst/>
              <a:gdLst/>
              <a:ahLst/>
              <a:cxnLst/>
              <a:rect l="l" t="t" r="r" b="b"/>
              <a:pathLst>
                <a:path w="396" h="588" extrusionOk="0">
                  <a:moveTo>
                    <a:pt x="343" y="1"/>
                  </a:moveTo>
                  <a:cubicBezTo>
                    <a:pt x="223" y="1"/>
                    <a:pt x="1" y="587"/>
                    <a:pt x="101" y="587"/>
                  </a:cubicBezTo>
                  <a:cubicBezTo>
                    <a:pt x="107" y="587"/>
                    <a:pt x="113" y="586"/>
                    <a:pt x="121" y="582"/>
                  </a:cubicBezTo>
                  <a:cubicBezTo>
                    <a:pt x="239" y="525"/>
                    <a:pt x="395" y="64"/>
                    <a:pt x="395" y="64"/>
                  </a:cubicBezTo>
                  <a:cubicBezTo>
                    <a:pt x="383" y="19"/>
                    <a:pt x="365" y="1"/>
                    <a:pt x="3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5"/>
            <p:cNvSpPr/>
            <p:nvPr/>
          </p:nvSpPr>
          <p:spPr>
            <a:xfrm>
              <a:off x="2131010" y="2501008"/>
              <a:ext cx="12526" cy="18568"/>
            </a:xfrm>
            <a:custGeom>
              <a:avLst/>
              <a:gdLst/>
              <a:ahLst/>
              <a:cxnLst/>
              <a:rect l="l" t="t" r="r" b="b"/>
              <a:pathLst>
                <a:path w="396" h="587" extrusionOk="0">
                  <a:moveTo>
                    <a:pt x="343" y="0"/>
                  </a:moveTo>
                  <a:cubicBezTo>
                    <a:pt x="223" y="0"/>
                    <a:pt x="1" y="587"/>
                    <a:pt x="101" y="587"/>
                  </a:cubicBezTo>
                  <a:cubicBezTo>
                    <a:pt x="106" y="587"/>
                    <a:pt x="113" y="585"/>
                    <a:pt x="120" y="581"/>
                  </a:cubicBezTo>
                  <a:cubicBezTo>
                    <a:pt x="239" y="524"/>
                    <a:pt x="395" y="63"/>
                    <a:pt x="395" y="63"/>
                  </a:cubicBezTo>
                  <a:cubicBezTo>
                    <a:pt x="383" y="19"/>
                    <a:pt x="364" y="0"/>
                    <a:pt x="34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5"/>
            <p:cNvSpPr/>
            <p:nvPr/>
          </p:nvSpPr>
          <p:spPr>
            <a:xfrm>
              <a:off x="2109911" y="2492150"/>
              <a:ext cx="9648" cy="20087"/>
            </a:xfrm>
            <a:custGeom>
              <a:avLst/>
              <a:gdLst/>
              <a:ahLst/>
              <a:cxnLst/>
              <a:rect l="l" t="t" r="r" b="b"/>
              <a:pathLst>
                <a:path w="305" h="635" extrusionOk="0">
                  <a:moveTo>
                    <a:pt x="130" y="0"/>
                  </a:moveTo>
                  <a:cubicBezTo>
                    <a:pt x="0" y="0"/>
                    <a:pt x="120" y="635"/>
                    <a:pt x="211" y="635"/>
                  </a:cubicBezTo>
                  <a:cubicBezTo>
                    <a:pt x="220" y="635"/>
                    <a:pt x="228" y="629"/>
                    <a:pt x="236" y="616"/>
                  </a:cubicBezTo>
                  <a:cubicBezTo>
                    <a:pt x="305" y="503"/>
                    <a:pt x="189" y="31"/>
                    <a:pt x="189" y="31"/>
                  </a:cubicBezTo>
                  <a:cubicBezTo>
                    <a:pt x="165" y="10"/>
                    <a:pt x="146" y="0"/>
                    <a:pt x="13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5"/>
            <p:cNvSpPr/>
            <p:nvPr/>
          </p:nvSpPr>
          <p:spPr>
            <a:xfrm>
              <a:off x="2096372" y="2522866"/>
              <a:ext cx="22649" cy="13570"/>
            </a:xfrm>
            <a:custGeom>
              <a:avLst/>
              <a:gdLst/>
              <a:ahLst/>
              <a:cxnLst/>
              <a:rect l="l" t="t" r="r" b="b"/>
              <a:pathLst>
                <a:path w="716" h="429" extrusionOk="0">
                  <a:moveTo>
                    <a:pt x="272" y="1"/>
                  </a:moveTo>
                  <a:cubicBezTo>
                    <a:pt x="0" y="8"/>
                    <a:pt x="551" y="428"/>
                    <a:pt x="684" y="428"/>
                  </a:cubicBezTo>
                  <a:cubicBezTo>
                    <a:pt x="705" y="428"/>
                    <a:pt x="715" y="417"/>
                    <a:pt x="710" y="392"/>
                  </a:cubicBezTo>
                  <a:cubicBezTo>
                    <a:pt x="682" y="261"/>
                    <a:pt x="272" y="1"/>
                    <a:pt x="27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4" name="Google Shape;1984;p15"/>
          <p:cNvGrpSpPr/>
          <p:nvPr/>
        </p:nvGrpSpPr>
        <p:grpSpPr>
          <a:xfrm>
            <a:off x="8587685" y="979972"/>
            <a:ext cx="235599" cy="224844"/>
            <a:chOff x="1690685" y="2722372"/>
            <a:chExt cx="235599" cy="224844"/>
          </a:xfrm>
        </p:grpSpPr>
        <p:sp>
          <p:nvSpPr>
            <p:cNvPr id="1985" name="Google Shape;1985;p15"/>
            <p:cNvSpPr/>
            <p:nvPr/>
          </p:nvSpPr>
          <p:spPr>
            <a:xfrm>
              <a:off x="1690685" y="2722372"/>
              <a:ext cx="235599" cy="224844"/>
            </a:xfrm>
            <a:custGeom>
              <a:avLst/>
              <a:gdLst/>
              <a:ahLst/>
              <a:cxnLst/>
              <a:rect l="l" t="t" r="r" b="b"/>
              <a:pathLst>
                <a:path w="7448" h="7108" extrusionOk="0">
                  <a:moveTo>
                    <a:pt x="2139" y="1"/>
                  </a:moveTo>
                  <a:cubicBezTo>
                    <a:pt x="2139" y="1"/>
                    <a:pt x="2139" y="1"/>
                    <a:pt x="2138" y="1"/>
                  </a:cubicBezTo>
                  <a:cubicBezTo>
                    <a:pt x="1806" y="4"/>
                    <a:pt x="2511" y="2709"/>
                    <a:pt x="2511" y="2709"/>
                  </a:cubicBezTo>
                  <a:cubicBezTo>
                    <a:pt x="2511" y="2709"/>
                    <a:pt x="1" y="3664"/>
                    <a:pt x="191" y="3834"/>
                  </a:cubicBezTo>
                  <a:cubicBezTo>
                    <a:pt x="383" y="4005"/>
                    <a:pt x="2833" y="4607"/>
                    <a:pt x="2833" y="4607"/>
                  </a:cubicBezTo>
                  <a:cubicBezTo>
                    <a:pt x="2833" y="4607"/>
                    <a:pt x="3232" y="7093"/>
                    <a:pt x="3503" y="7107"/>
                  </a:cubicBezTo>
                  <a:cubicBezTo>
                    <a:pt x="3504" y="7107"/>
                    <a:pt x="3505" y="7107"/>
                    <a:pt x="3506" y="7107"/>
                  </a:cubicBezTo>
                  <a:cubicBezTo>
                    <a:pt x="3782" y="7107"/>
                    <a:pt x="4866" y="5173"/>
                    <a:pt x="4866" y="5173"/>
                  </a:cubicBezTo>
                  <a:cubicBezTo>
                    <a:pt x="4866" y="5173"/>
                    <a:pt x="6473" y="5608"/>
                    <a:pt x="6960" y="5608"/>
                  </a:cubicBezTo>
                  <a:cubicBezTo>
                    <a:pt x="7022" y="5608"/>
                    <a:pt x="7065" y="5601"/>
                    <a:pt x="7085" y="5585"/>
                  </a:cubicBezTo>
                  <a:cubicBezTo>
                    <a:pt x="7269" y="5445"/>
                    <a:pt x="5764" y="3459"/>
                    <a:pt x="5764" y="3459"/>
                  </a:cubicBezTo>
                  <a:cubicBezTo>
                    <a:pt x="5764" y="3459"/>
                    <a:pt x="7448" y="953"/>
                    <a:pt x="7063" y="940"/>
                  </a:cubicBezTo>
                  <a:cubicBezTo>
                    <a:pt x="7056" y="940"/>
                    <a:pt x="7049" y="940"/>
                    <a:pt x="7043" y="940"/>
                  </a:cubicBezTo>
                  <a:cubicBezTo>
                    <a:pt x="6399" y="940"/>
                    <a:pt x="4461" y="1874"/>
                    <a:pt x="4461" y="1874"/>
                  </a:cubicBezTo>
                  <a:cubicBezTo>
                    <a:pt x="4461" y="1874"/>
                    <a:pt x="2475" y="1"/>
                    <a:pt x="2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5"/>
            <p:cNvSpPr/>
            <p:nvPr/>
          </p:nvSpPr>
          <p:spPr>
            <a:xfrm>
              <a:off x="1878361" y="2771181"/>
              <a:ext cx="17872" cy="11672"/>
            </a:xfrm>
            <a:custGeom>
              <a:avLst/>
              <a:gdLst/>
              <a:ahLst/>
              <a:cxnLst/>
              <a:rect l="l" t="t" r="r" b="b"/>
              <a:pathLst>
                <a:path w="565" h="369" extrusionOk="0">
                  <a:moveTo>
                    <a:pt x="518" y="1"/>
                  </a:moveTo>
                  <a:cubicBezTo>
                    <a:pt x="390" y="1"/>
                    <a:pt x="0" y="366"/>
                    <a:pt x="132" y="368"/>
                  </a:cubicBezTo>
                  <a:cubicBezTo>
                    <a:pt x="132" y="368"/>
                    <a:pt x="133" y="368"/>
                    <a:pt x="134" y="368"/>
                  </a:cubicBezTo>
                  <a:cubicBezTo>
                    <a:pt x="252" y="368"/>
                    <a:pt x="554" y="75"/>
                    <a:pt x="554" y="75"/>
                  </a:cubicBezTo>
                  <a:cubicBezTo>
                    <a:pt x="565" y="22"/>
                    <a:pt x="549" y="1"/>
                    <a:pt x="5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5"/>
            <p:cNvSpPr/>
            <p:nvPr/>
          </p:nvSpPr>
          <p:spPr>
            <a:xfrm>
              <a:off x="1862987" y="2791267"/>
              <a:ext cx="17936" cy="11641"/>
            </a:xfrm>
            <a:custGeom>
              <a:avLst/>
              <a:gdLst/>
              <a:ahLst/>
              <a:cxnLst/>
              <a:rect l="l" t="t" r="r" b="b"/>
              <a:pathLst>
                <a:path w="567" h="368" extrusionOk="0">
                  <a:moveTo>
                    <a:pt x="521" y="0"/>
                  </a:moveTo>
                  <a:cubicBezTo>
                    <a:pt x="393" y="0"/>
                    <a:pt x="1" y="365"/>
                    <a:pt x="134" y="367"/>
                  </a:cubicBezTo>
                  <a:cubicBezTo>
                    <a:pt x="134" y="367"/>
                    <a:pt x="135" y="367"/>
                    <a:pt x="136" y="367"/>
                  </a:cubicBezTo>
                  <a:cubicBezTo>
                    <a:pt x="254" y="367"/>
                    <a:pt x="556" y="74"/>
                    <a:pt x="556" y="74"/>
                  </a:cubicBezTo>
                  <a:cubicBezTo>
                    <a:pt x="567" y="21"/>
                    <a:pt x="551" y="0"/>
                    <a:pt x="5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5"/>
            <p:cNvSpPr/>
            <p:nvPr/>
          </p:nvSpPr>
          <p:spPr>
            <a:xfrm>
              <a:off x="1859508" y="2809551"/>
              <a:ext cx="17936" cy="11641"/>
            </a:xfrm>
            <a:custGeom>
              <a:avLst/>
              <a:gdLst/>
              <a:ahLst/>
              <a:cxnLst/>
              <a:rect l="l" t="t" r="r" b="b"/>
              <a:pathLst>
                <a:path w="567" h="368" extrusionOk="0">
                  <a:moveTo>
                    <a:pt x="520" y="1"/>
                  </a:moveTo>
                  <a:cubicBezTo>
                    <a:pt x="391" y="1"/>
                    <a:pt x="1" y="366"/>
                    <a:pt x="133" y="368"/>
                  </a:cubicBezTo>
                  <a:cubicBezTo>
                    <a:pt x="134" y="368"/>
                    <a:pt x="134" y="368"/>
                    <a:pt x="135" y="368"/>
                  </a:cubicBezTo>
                  <a:cubicBezTo>
                    <a:pt x="252" y="368"/>
                    <a:pt x="556" y="74"/>
                    <a:pt x="556" y="74"/>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5"/>
            <p:cNvSpPr/>
            <p:nvPr/>
          </p:nvSpPr>
          <p:spPr>
            <a:xfrm>
              <a:off x="1830406" y="2830587"/>
              <a:ext cx="21067" cy="5472"/>
            </a:xfrm>
            <a:custGeom>
              <a:avLst/>
              <a:gdLst/>
              <a:ahLst/>
              <a:cxnLst/>
              <a:rect l="l" t="t" r="r" b="b"/>
              <a:pathLst>
                <a:path w="666" h="173" extrusionOk="0">
                  <a:moveTo>
                    <a:pt x="519" y="0"/>
                  </a:moveTo>
                  <a:cubicBezTo>
                    <a:pt x="335" y="0"/>
                    <a:pt x="1" y="103"/>
                    <a:pt x="97" y="157"/>
                  </a:cubicBezTo>
                  <a:cubicBezTo>
                    <a:pt x="117" y="168"/>
                    <a:pt x="149" y="173"/>
                    <a:pt x="187" y="173"/>
                  </a:cubicBezTo>
                  <a:cubicBezTo>
                    <a:pt x="343" y="173"/>
                    <a:pt x="607" y="98"/>
                    <a:pt x="607" y="98"/>
                  </a:cubicBezTo>
                  <a:cubicBezTo>
                    <a:pt x="666" y="26"/>
                    <a:pt x="611"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5"/>
            <p:cNvSpPr/>
            <p:nvPr/>
          </p:nvSpPr>
          <p:spPr>
            <a:xfrm>
              <a:off x="1841287" y="2845833"/>
              <a:ext cx="20529" cy="11008"/>
            </a:xfrm>
            <a:custGeom>
              <a:avLst/>
              <a:gdLst/>
              <a:ahLst/>
              <a:cxnLst/>
              <a:rect l="l" t="t" r="r" b="b"/>
              <a:pathLst>
                <a:path w="649" h="348" extrusionOk="0">
                  <a:moveTo>
                    <a:pt x="35" y="1"/>
                  </a:moveTo>
                  <a:cubicBezTo>
                    <a:pt x="12" y="1"/>
                    <a:pt x="1" y="11"/>
                    <a:pt x="8" y="36"/>
                  </a:cubicBezTo>
                  <a:cubicBezTo>
                    <a:pt x="39" y="146"/>
                    <a:pt x="416" y="348"/>
                    <a:pt x="416" y="348"/>
                  </a:cubicBezTo>
                  <a:cubicBezTo>
                    <a:pt x="649" y="322"/>
                    <a:pt x="161" y="1"/>
                    <a:pt x="3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5"/>
            <p:cNvSpPr/>
            <p:nvPr/>
          </p:nvSpPr>
          <p:spPr>
            <a:xfrm>
              <a:off x="1862956" y="2847478"/>
              <a:ext cx="21858" cy="8478"/>
            </a:xfrm>
            <a:custGeom>
              <a:avLst/>
              <a:gdLst/>
              <a:ahLst/>
              <a:cxnLst/>
              <a:rect l="l" t="t" r="r" b="b"/>
              <a:pathLst>
                <a:path w="691" h="268" extrusionOk="0">
                  <a:moveTo>
                    <a:pt x="57" y="1"/>
                  </a:moveTo>
                  <a:cubicBezTo>
                    <a:pt x="20" y="1"/>
                    <a:pt x="1" y="12"/>
                    <a:pt x="16" y="41"/>
                  </a:cubicBezTo>
                  <a:cubicBezTo>
                    <a:pt x="70" y="144"/>
                    <a:pt x="478" y="267"/>
                    <a:pt x="478" y="267"/>
                  </a:cubicBezTo>
                  <a:cubicBezTo>
                    <a:pt x="690" y="201"/>
                    <a:pt x="21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5"/>
            <p:cNvSpPr/>
            <p:nvPr/>
          </p:nvSpPr>
          <p:spPr>
            <a:xfrm>
              <a:off x="1852897" y="2871519"/>
              <a:ext cx="21194" cy="10028"/>
            </a:xfrm>
            <a:custGeom>
              <a:avLst/>
              <a:gdLst/>
              <a:ahLst/>
              <a:cxnLst/>
              <a:rect l="l" t="t" r="r" b="b"/>
              <a:pathLst>
                <a:path w="670" h="317" extrusionOk="0">
                  <a:moveTo>
                    <a:pt x="40" y="1"/>
                  </a:moveTo>
                  <a:cubicBezTo>
                    <a:pt x="13" y="1"/>
                    <a:pt x="0" y="12"/>
                    <a:pt x="10" y="37"/>
                  </a:cubicBezTo>
                  <a:cubicBezTo>
                    <a:pt x="52" y="144"/>
                    <a:pt x="443" y="316"/>
                    <a:pt x="443" y="316"/>
                  </a:cubicBezTo>
                  <a:cubicBezTo>
                    <a:pt x="670" y="273"/>
                    <a:pt x="176" y="1"/>
                    <a:pt x="4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5"/>
            <p:cNvSpPr/>
            <p:nvPr/>
          </p:nvSpPr>
          <p:spPr>
            <a:xfrm>
              <a:off x="1874660" y="2868134"/>
              <a:ext cx="20118" cy="11546"/>
            </a:xfrm>
            <a:custGeom>
              <a:avLst/>
              <a:gdLst/>
              <a:ahLst/>
              <a:cxnLst/>
              <a:rect l="l" t="t" r="r" b="b"/>
              <a:pathLst>
                <a:path w="636" h="365" extrusionOk="0">
                  <a:moveTo>
                    <a:pt x="31" y="0"/>
                  </a:moveTo>
                  <a:cubicBezTo>
                    <a:pt x="11" y="0"/>
                    <a:pt x="1" y="10"/>
                    <a:pt x="7" y="34"/>
                  </a:cubicBezTo>
                  <a:cubicBezTo>
                    <a:pt x="34" y="147"/>
                    <a:pt x="400" y="364"/>
                    <a:pt x="400" y="364"/>
                  </a:cubicBezTo>
                  <a:cubicBezTo>
                    <a:pt x="635" y="350"/>
                    <a:pt x="151" y="0"/>
                    <a:pt x="3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5"/>
            <p:cNvSpPr/>
            <p:nvPr/>
          </p:nvSpPr>
          <p:spPr>
            <a:xfrm>
              <a:off x="1832272" y="2854090"/>
              <a:ext cx="14076" cy="15468"/>
            </a:xfrm>
            <a:custGeom>
              <a:avLst/>
              <a:gdLst/>
              <a:ahLst/>
              <a:cxnLst/>
              <a:rect l="l" t="t" r="r" b="b"/>
              <a:pathLst>
                <a:path w="445" h="489" extrusionOk="0">
                  <a:moveTo>
                    <a:pt x="38" y="1"/>
                  </a:moveTo>
                  <a:cubicBezTo>
                    <a:pt x="27" y="1"/>
                    <a:pt x="19" y="8"/>
                    <a:pt x="16" y="25"/>
                  </a:cubicBezTo>
                  <a:cubicBezTo>
                    <a:pt x="1" y="141"/>
                    <a:pt x="257" y="481"/>
                    <a:pt x="257" y="481"/>
                  </a:cubicBezTo>
                  <a:cubicBezTo>
                    <a:pt x="273" y="486"/>
                    <a:pt x="286" y="489"/>
                    <a:pt x="296" y="489"/>
                  </a:cubicBezTo>
                  <a:cubicBezTo>
                    <a:pt x="445" y="489"/>
                    <a:pt x="127" y="1"/>
                    <a:pt x="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5"/>
            <p:cNvSpPr/>
            <p:nvPr/>
          </p:nvSpPr>
          <p:spPr>
            <a:xfrm>
              <a:off x="1815728" y="2855734"/>
              <a:ext cx="7876" cy="17335"/>
            </a:xfrm>
            <a:custGeom>
              <a:avLst/>
              <a:gdLst/>
              <a:ahLst/>
              <a:cxnLst/>
              <a:rect l="l" t="t" r="r" b="b"/>
              <a:pathLst>
                <a:path w="249" h="548" extrusionOk="0">
                  <a:moveTo>
                    <a:pt x="167" y="0"/>
                  </a:moveTo>
                  <a:cubicBezTo>
                    <a:pt x="161" y="0"/>
                    <a:pt x="155" y="3"/>
                    <a:pt x="147" y="9"/>
                  </a:cubicBezTo>
                  <a:cubicBezTo>
                    <a:pt x="54" y="81"/>
                    <a:pt x="1" y="503"/>
                    <a:pt x="1" y="503"/>
                  </a:cubicBezTo>
                  <a:cubicBezTo>
                    <a:pt x="17" y="534"/>
                    <a:pt x="33" y="548"/>
                    <a:pt x="50" y="548"/>
                  </a:cubicBezTo>
                  <a:cubicBezTo>
                    <a:pt x="153" y="548"/>
                    <a:pt x="248" y="0"/>
                    <a:pt x="1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5"/>
            <p:cNvSpPr/>
            <p:nvPr/>
          </p:nvSpPr>
          <p:spPr>
            <a:xfrm>
              <a:off x="1828381" y="2881800"/>
              <a:ext cx="5979" cy="17746"/>
            </a:xfrm>
            <a:custGeom>
              <a:avLst/>
              <a:gdLst/>
              <a:ahLst/>
              <a:cxnLst/>
              <a:rect l="l" t="t" r="r" b="b"/>
              <a:pathLst>
                <a:path w="189" h="561" extrusionOk="0">
                  <a:moveTo>
                    <a:pt x="96" y="0"/>
                  </a:moveTo>
                  <a:cubicBezTo>
                    <a:pt x="89" y="0"/>
                    <a:pt x="82" y="4"/>
                    <a:pt x="75" y="13"/>
                  </a:cubicBezTo>
                  <a:cubicBezTo>
                    <a:pt x="0" y="99"/>
                    <a:pt x="31" y="525"/>
                    <a:pt x="31" y="525"/>
                  </a:cubicBezTo>
                  <a:cubicBezTo>
                    <a:pt x="50" y="550"/>
                    <a:pt x="67" y="561"/>
                    <a:pt x="82" y="561"/>
                  </a:cubicBezTo>
                  <a:cubicBezTo>
                    <a:pt x="188" y="561"/>
                    <a:pt x="174" y="0"/>
                    <a:pt x="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5"/>
            <p:cNvSpPr/>
            <p:nvPr/>
          </p:nvSpPr>
          <p:spPr>
            <a:xfrm>
              <a:off x="1802348" y="2872088"/>
              <a:ext cx="6548" cy="17556"/>
            </a:xfrm>
            <a:custGeom>
              <a:avLst/>
              <a:gdLst/>
              <a:ahLst/>
              <a:cxnLst/>
              <a:rect l="l" t="t" r="r" b="b"/>
              <a:pathLst>
                <a:path w="207" h="555" extrusionOk="0">
                  <a:moveTo>
                    <a:pt x="125" y="0"/>
                  </a:moveTo>
                  <a:cubicBezTo>
                    <a:pt x="119" y="0"/>
                    <a:pt x="112" y="4"/>
                    <a:pt x="105" y="10"/>
                  </a:cubicBezTo>
                  <a:cubicBezTo>
                    <a:pt x="19" y="88"/>
                    <a:pt x="0" y="513"/>
                    <a:pt x="0" y="513"/>
                  </a:cubicBezTo>
                  <a:cubicBezTo>
                    <a:pt x="18" y="542"/>
                    <a:pt x="35" y="554"/>
                    <a:pt x="51" y="554"/>
                  </a:cubicBezTo>
                  <a:cubicBezTo>
                    <a:pt x="156" y="554"/>
                    <a:pt x="207" y="0"/>
                    <a:pt x="1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5"/>
            <p:cNvSpPr/>
            <p:nvPr/>
          </p:nvSpPr>
          <p:spPr>
            <a:xfrm>
              <a:off x="1810730" y="2898027"/>
              <a:ext cx="8509" cy="17176"/>
            </a:xfrm>
            <a:custGeom>
              <a:avLst/>
              <a:gdLst/>
              <a:ahLst/>
              <a:cxnLst/>
              <a:rect l="l" t="t" r="r" b="b"/>
              <a:pathLst>
                <a:path w="269" h="543" extrusionOk="0">
                  <a:moveTo>
                    <a:pt x="185" y="1"/>
                  </a:moveTo>
                  <a:cubicBezTo>
                    <a:pt x="180" y="1"/>
                    <a:pt x="173" y="3"/>
                    <a:pt x="166" y="8"/>
                  </a:cubicBezTo>
                  <a:cubicBezTo>
                    <a:pt x="72" y="74"/>
                    <a:pt x="0" y="495"/>
                    <a:pt x="0" y="495"/>
                  </a:cubicBezTo>
                  <a:cubicBezTo>
                    <a:pt x="15" y="528"/>
                    <a:pt x="32" y="543"/>
                    <a:pt x="49" y="543"/>
                  </a:cubicBezTo>
                  <a:cubicBezTo>
                    <a:pt x="153" y="543"/>
                    <a:pt x="269"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5"/>
            <p:cNvSpPr/>
            <p:nvPr/>
          </p:nvSpPr>
          <p:spPr>
            <a:xfrm>
              <a:off x="1793712" y="2844979"/>
              <a:ext cx="19581" cy="9363"/>
            </a:xfrm>
            <a:custGeom>
              <a:avLst/>
              <a:gdLst/>
              <a:ahLst/>
              <a:cxnLst/>
              <a:rect l="l" t="t" r="r" b="b"/>
              <a:pathLst>
                <a:path w="619" h="296" extrusionOk="0">
                  <a:moveTo>
                    <a:pt x="475" y="1"/>
                  </a:moveTo>
                  <a:cubicBezTo>
                    <a:pt x="348" y="1"/>
                    <a:pt x="24" y="214"/>
                    <a:pt x="24" y="214"/>
                  </a:cubicBezTo>
                  <a:cubicBezTo>
                    <a:pt x="0" y="272"/>
                    <a:pt x="20" y="295"/>
                    <a:pt x="62" y="295"/>
                  </a:cubicBezTo>
                  <a:cubicBezTo>
                    <a:pt x="206" y="295"/>
                    <a:pt x="619" y="29"/>
                    <a:pt x="492" y="3"/>
                  </a:cubicBezTo>
                  <a:cubicBezTo>
                    <a:pt x="487" y="1"/>
                    <a:pt x="481" y="1"/>
                    <a:pt x="4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5"/>
            <p:cNvSpPr/>
            <p:nvPr/>
          </p:nvSpPr>
          <p:spPr>
            <a:xfrm>
              <a:off x="1775397" y="2833465"/>
              <a:ext cx="21668" cy="4270"/>
            </a:xfrm>
            <a:custGeom>
              <a:avLst/>
              <a:gdLst/>
              <a:ahLst/>
              <a:cxnLst/>
              <a:rect l="l" t="t" r="r" b="b"/>
              <a:pathLst>
                <a:path w="685" h="135" extrusionOk="0">
                  <a:moveTo>
                    <a:pt x="323" y="0"/>
                  </a:moveTo>
                  <a:cubicBezTo>
                    <a:pt x="210" y="0"/>
                    <a:pt x="110" y="9"/>
                    <a:pt x="110" y="9"/>
                  </a:cubicBezTo>
                  <a:cubicBezTo>
                    <a:pt x="1" y="98"/>
                    <a:pt x="169" y="135"/>
                    <a:pt x="343" y="135"/>
                  </a:cubicBezTo>
                  <a:cubicBezTo>
                    <a:pt x="511" y="135"/>
                    <a:pt x="685" y="101"/>
                    <a:pt x="624" y="49"/>
                  </a:cubicBezTo>
                  <a:cubicBezTo>
                    <a:pt x="578" y="10"/>
                    <a:pt x="443" y="0"/>
                    <a:pt x="3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5"/>
            <p:cNvSpPr/>
            <p:nvPr/>
          </p:nvSpPr>
          <p:spPr>
            <a:xfrm>
              <a:off x="1756228" y="2844252"/>
              <a:ext cx="20403" cy="7655"/>
            </a:xfrm>
            <a:custGeom>
              <a:avLst/>
              <a:gdLst/>
              <a:ahLst/>
              <a:cxnLst/>
              <a:rect l="l" t="t" r="r" b="b"/>
              <a:pathLst>
                <a:path w="645" h="242" extrusionOk="0">
                  <a:moveTo>
                    <a:pt x="492" y="0"/>
                  </a:moveTo>
                  <a:cubicBezTo>
                    <a:pt x="352" y="0"/>
                    <a:pt x="36" y="154"/>
                    <a:pt x="36" y="154"/>
                  </a:cubicBezTo>
                  <a:cubicBezTo>
                    <a:pt x="1" y="217"/>
                    <a:pt x="28" y="241"/>
                    <a:pt x="84" y="241"/>
                  </a:cubicBezTo>
                  <a:cubicBezTo>
                    <a:pt x="244" y="241"/>
                    <a:pt x="644" y="47"/>
                    <a:pt x="529" y="5"/>
                  </a:cubicBezTo>
                  <a:cubicBezTo>
                    <a:pt x="519" y="2"/>
                    <a:pt x="506"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5"/>
            <p:cNvSpPr/>
            <p:nvPr/>
          </p:nvSpPr>
          <p:spPr>
            <a:xfrm>
              <a:off x="1755089" y="2817174"/>
              <a:ext cx="20941" cy="6137"/>
            </a:xfrm>
            <a:custGeom>
              <a:avLst/>
              <a:gdLst/>
              <a:ahLst/>
              <a:cxnLst/>
              <a:rect l="l" t="t" r="r" b="b"/>
              <a:pathLst>
                <a:path w="662" h="194" extrusionOk="0">
                  <a:moveTo>
                    <a:pt x="490" y="1"/>
                  </a:moveTo>
                  <a:cubicBezTo>
                    <a:pt x="338" y="1"/>
                    <a:pt x="51" y="101"/>
                    <a:pt x="51" y="101"/>
                  </a:cubicBezTo>
                  <a:cubicBezTo>
                    <a:pt x="1" y="168"/>
                    <a:pt x="42" y="193"/>
                    <a:pt x="118" y="193"/>
                  </a:cubicBezTo>
                  <a:cubicBezTo>
                    <a:pt x="295" y="193"/>
                    <a:pt x="661" y="62"/>
                    <a:pt x="558" y="12"/>
                  </a:cubicBezTo>
                  <a:cubicBezTo>
                    <a:pt x="541" y="4"/>
                    <a:pt x="518" y="1"/>
                    <a:pt x="49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5"/>
            <p:cNvSpPr/>
            <p:nvPr/>
          </p:nvSpPr>
          <p:spPr>
            <a:xfrm>
              <a:off x="1733958" y="2836027"/>
              <a:ext cx="21257" cy="4903"/>
            </a:xfrm>
            <a:custGeom>
              <a:avLst/>
              <a:gdLst/>
              <a:ahLst/>
              <a:cxnLst/>
              <a:rect l="l" t="t" r="r" b="b"/>
              <a:pathLst>
                <a:path w="672" h="155" extrusionOk="0">
                  <a:moveTo>
                    <a:pt x="458" y="1"/>
                  </a:moveTo>
                  <a:cubicBezTo>
                    <a:pt x="300" y="1"/>
                    <a:pt x="73" y="49"/>
                    <a:pt x="73" y="49"/>
                  </a:cubicBezTo>
                  <a:cubicBezTo>
                    <a:pt x="0" y="126"/>
                    <a:pt x="76" y="154"/>
                    <a:pt x="191" y="154"/>
                  </a:cubicBezTo>
                  <a:cubicBezTo>
                    <a:pt x="380" y="154"/>
                    <a:pt x="672" y="79"/>
                    <a:pt x="586" y="23"/>
                  </a:cubicBezTo>
                  <a:cubicBezTo>
                    <a:pt x="561" y="7"/>
                    <a:pt x="513" y="1"/>
                    <a:pt x="4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5"/>
            <p:cNvSpPr/>
            <p:nvPr/>
          </p:nvSpPr>
          <p:spPr>
            <a:xfrm>
              <a:off x="1782514" y="2813252"/>
              <a:ext cx="21953" cy="8130"/>
            </a:xfrm>
            <a:custGeom>
              <a:avLst/>
              <a:gdLst/>
              <a:ahLst/>
              <a:cxnLst/>
              <a:rect l="l" t="t" r="r" b="b"/>
              <a:pathLst>
                <a:path w="694" h="257" extrusionOk="0">
                  <a:moveTo>
                    <a:pt x="209" y="0"/>
                  </a:moveTo>
                  <a:lnTo>
                    <a:pt x="209" y="0"/>
                  </a:lnTo>
                  <a:cubicBezTo>
                    <a:pt x="0" y="71"/>
                    <a:pt x="470" y="257"/>
                    <a:pt x="631" y="257"/>
                  </a:cubicBezTo>
                  <a:cubicBezTo>
                    <a:pt x="672" y="257"/>
                    <a:pt x="693" y="245"/>
                    <a:pt x="677" y="215"/>
                  </a:cubicBezTo>
                  <a:cubicBezTo>
                    <a:pt x="621" y="115"/>
                    <a:pt x="209" y="0"/>
                    <a:pt x="2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5"/>
            <p:cNvSpPr/>
            <p:nvPr/>
          </p:nvSpPr>
          <p:spPr>
            <a:xfrm>
              <a:off x="1793934" y="2786902"/>
              <a:ext cx="12526" cy="16291"/>
            </a:xfrm>
            <a:custGeom>
              <a:avLst/>
              <a:gdLst/>
              <a:ahLst/>
              <a:cxnLst/>
              <a:rect l="l" t="t" r="r" b="b"/>
              <a:pathLst>
                <a:path w="396" h="515" extrusionOk="0">
                  <a:moveTo>
                    <a:pt x="135" y="0"/>
                  </a:moveTo>
                  <a:cubicBezTo>
                    <a:pt x="0" y="0"/>
                    <a:pt x="259" y="515"/>
                    <a:pt x="342" y="515"/>
                  </a:cubicBezTo>
                  <a:cubicBezTo>
                    <a:pt x="352" y="515"/>
                    <a:pt x="359" y="508"/>
                    <a:pt x="364" y="493"/>
                  </a:cubicBezTo>
                  <a:cubicBezTo>
                    <a:pt x="395" y="382"/>
                    <a:pt x="180" y="13"/>
                    <a:pt x="180" y="13"/>
                  </a:cubicBezTo>
                  <a:cubicBezTo>
                    <a:pt x="162" y="4"/>
                    <a:pt x="147" y="0"/>
                    <a:pt x="1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5"/>
            <p:cNvSpPr/>
            <p:nvPr/>
          </p:nvSpPr>
          <p:spPr>
            <a:xfrm>
              <a:off x="1770905" y="2776970"/>
              <a:ext cx="15247" cy="14709"/>
            </a:xfrm>
            <a:custGeom>
              <a:avLst/>
              <a:gdLst/>
              <a:ahLst/>
              <a:cxnLst/>
              <a:rect l="l" t="t" r="r" b="b"/>
              <a:pathLst>
                <a:path w="482" h="465" extrusionOk="0">
                  <a:moveTo>
                    <a:pt x="164" y="0"/>
                  </a:moveTo>
                  <a:cubicBezTo>
                    <a:pt x="0" y="0"/>
                    <a:pt x="361" y="465"/>
                    <a:pt x="453" y="465"/>
                  </a:cubicBezTo>
                  <a:cubicBezTo>
                    <a:pt x="466" y="465"/>
                    <a:pt x="473" y="457"/>
                    <a:pt x="474" y="439"/>
                  </a:cubicBezTo>
                  <a:cubicBezTo>
                    <a:pt x="482" y="324"/>
                    <a:pt x="197" y="5"/>
                    <a:pt x="197" y="5"/>
                  </a:cubicBezTo>
                  <a:cubicBezTo>
                    <a:pt x="184" y="2"/>
                    <a:pt x="173" y="0"/>
                    <a:pt x="1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5"/>
            <p:cNvSpPr/>
            <p:nvPr/>
          </p:nvSpPr>
          <p:spPr>
            <a:xfrm>
              <a:off x="1802601" y="2768713"/>
              <a:ext cx="13634" cy="15753"/>
            </a:xfrm>
            <a:custGeom>
              <a:avLst/>
              <a:gdLst/>
              <a:ahLst/>
              <a:cxnLst/>
              <a:rect l="l" t="t" r="r" b="b"/>
              <a:pathLst>
                <a:path w="431" h="498" extrusionOk="0">
                  <a:moveTo>
                    <a:pt x="145" y="0"/>
                  </a:moveTo>
                  <a:cubicBezTo>
                    <a:pt x="1" y="0"/>
                    <a:pt x="301" y="497"/>
                    <a:pt x="388" y="497"/>
                  </a:cubicBezTo>
                  <a:cubicBezTo>
                    <a:pt x="398" y="497"/>
                    <a:pt x="406" y="490"/>
                    <a:pt x="409" y="473"/>
                  </a:cubicBezTo>
                  <a:cubicBezTo>
                    <a:pt x="430" y="359"/>
                    <a:pt x="185" y="9"/>
                    <a:pt x="185" y="9"/>
                  </a:cubicBezTo>
                  <a:cubicBezTo>
                    <a:pt x="169" y="3"/>
                    <a:pt x="156" y="0"/>
                    <a:pt x="14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5"/>
            <p:cNvSpPr/>
            <p:nvPr/>
          </p:nvSpPr>
          <p:spPr>
            <a:xfrm>
              <a:off x="1780774" y="2753498"/>
              <a:ext cx="11862" cy="16575"/>
            </a:xfrm>
            <a:custGeom>
              <a:avLst/>
              <a:gdLst/>
              <a:ahLst/>
              <a:cxnLst/>
              <a:rect l="l" t="t" r="r" b="b"/>
              <a:pathLst>
                <a:path w="375" h="524" extrusionOk="0">
                  <a:moveTo>
                    <a:pt x="129" y="0"/>
                  </a:moveTo>
                  <a:cubicBezTo>
                    <a:pt x="0" y="0"/>
                    <a:pt x="237" y="523"/>
                    <a:pt x="319" y="523"/>
                  </a:cubicBezTo>
                  <a:cubicBezTo>
                    <a:pt x="328" y="523"/>
                    <a:pt x="335" y="517"/>
                    <a:pt x="340" y="502"/>
                  </a:cubicBezTo>
                  <a:cubicBezTo>
                    <a:pt x="374" y="393"/>
                    <a:pt x="175" y="15"/>
                    <a:pt x="175" y="15"/>
                  </a:cubicBezTo>
                  <a:cubicBezTo>
                    <a:pt x="156" y="5"/>
                    <a:pt x="141" y="0"/>
                    <a:pt x="12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5"/>
            <p:cNvSpPr/>
            <p:nvPr/>
          </p:nvSpPr>
          <p:spPr>
            <a:xfrm>
              <a:off x="1848626" y="2783865"/>
              <a:ext cx="17936" cy="11609"/>
            </a:xfrm>
            <a:custGeom>
              <a:avLst/>
              <a:gdLst/>
              <a:ahLst/>
              <a:cxnLst/>
              <a:rect l="l" t="t" r="r" b="b"/>
              <a:pathLst>
                <a:path w="567" h="367" extrusionOk="0">
                  <a:moveTo>
                    <a:pt x="520" y="0"/>
                  </a:moveTo>
                  <a:cubicBezTo>
                    <a:pt x="393" y="0"/>
                    <a:pt x="1" y="365"/>
                    <a:pt x="134" y="367"/>
                  </a:cubicBezTo>
                  <a:cubicBezTo>
                    <a:pt x="135" y="367"/>
                    <a:pt x="135" y="367"/>
                    <a:pt x="136" y="367"/>
                  </a:cubicBezTo>
                  <a:cubicBezTo>
                    <a:pt x="254" y="367"/>
                    <a:pt x="556" y="73"/>
                    <a:pt x="556" y="73"/>
                  </a:cubicBezTo>
                  <a:cubicBezTo>
                    <a:pt x="567" y="21"/>
                    <a:pt x="551"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5"/>
            <p:cNvSpPr/>
            <p:nvPr/>
          </p:nvSpPr>
          <p:spPr>
            <a:xfrm>
              <a:off x="1838504" y="2807906"/>
              <a:ext cx="17936" cy="11609"/>
            </a:xfrm>
            <a:custGeom>
              <a:avLst/>
              <a:gdLst/>
              <a:ahLst/>
              <a:cxnLst/>
              <a:rect l="l" t="t" r="r" b="b"/>
              <a:pathLst>
                <a:path w="567" h="367" extrusionOk="0">
                  <a:moveTo>
                    <a:pt x="520" y="1"/>
                  </a:moveTo>
                  <a:cubicBezTo>
                    <a:pt x="392" y="1"/>
                    <a:pt x="0" y="365"/>
                    <a:pt x="133" y="367"/>
                  </a:cubicBezTo>
                  <a:cubicBezTo>
                    <a:pt x="134" y="367"/>
                    <a:pt x="135" y="367"/>
                    <a:pt x="135" y="367"/>
                  </a:cubicBezTo>
                  <a:cubicBezTo>
                    <a:pt x="253" y="367"/>
                    <a:pt x="555" y="75"/>
                    <a:pt x="555" y="75"/>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5"/>
            <p:cNvSpPr/>
            <p:nvPr/>
          </p:nvSpPr>
          <p:spPr>
            <a:xfrm>
              <a:off x="1828951" y="2789907"/>
              <a:ext cx="9553" cy="16828"/>
            </a:xfrm>
            <a:custGeom>
              <a:avLst/>
              <a:gdLst/>
              <a:ahLst/>
              <a:cxnLst/>
              <a:rect l="l" t="t" r="r" b="b"/>
              <a:pathLst>
                <a:path w="302" h="532" extrusionOk="0">
                  <a:moveTo>
                    <a:pt x="255" y="0"/>
                  </a:moveTo>
                  <a:cubicBezTo>
                    <a:pt x="151" y="0"/>
                    <a:pt x="1" y="531"/>
                    <a:pt x="86" y="531"/>
                  </a:cubicBezTo>
                  <a:cubicBezTo>
                    <a:pt x="91" y="531"/>
                    <a:pt x="97" y="529"/>
                    <a:pt x="104" y="525"/>
                  </a:cubicBezTo>
                  <a:cubicBezTo>
                    <a:pt x="204" y="466"/>
                    <a:pt x="302" y="51"/>
                    <a:pt x="302" y="51"/>
                  </a:cubicBezTo>
                  <a:cubicBezTo>
                    <a:pt x="288" y="15"/>
                    <a:pt x="272" y="0"/>
                    <a:pt x="2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5"/>
            <p:cNvSpPr/>
            <p:nvPr/>
          </p:nvSpPr>
          <p:spPr>
            <a:xfrm>
              <a:off x="1812502" y="2809867"/>
              <a:ext cx="12432" cy="16291"/>
            </a:xfrm>
            <a:custGeom>
              <a:avLst/>
              <a:gdLst/>
              <a:ahLst/>
              <a:cxnLst/>
              <a:rect l="l" t="t" r="r" b="b"/>
              <a:pathLst>
                <a:path w="393" h="515" extrusionOk="0">
                  <a:moveTo>
                    <a:pt x="133" y="0"/>
                  </a:moveTo>
                  <a:cubicBezTo>
                    <a:pt x="0" y="0"/>
                    <a:pt x="258" y="515"/>
                    <a:pt x="341" y="515"/>
                  </a:cubicBezTo>
                  <a:cubicBezTo>
                    <a:pt x="351" y="515"/>
                    <a:pt x="358" y="508"/>
                    <a:pt x="362" y="493"/>
                  </a:cubicBezTo>
                  <a:cubicBezTo>
                    <a:pt x="392" y="381"/>
                    <a:pt x="177" y="13"/>
                    <a:pt x="177" y="13"/>
                  </a:cubicBezTo>
                  <a:cubicBezTo>
                    <a:pt x="159" y="4"/>
                    <a:pt x="145" y="0"/>
                    <a:pt x="13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3" name="Google Shape;2013;p15"/>
          <p:cNvSpPr/>
          <p:nvPr/>
        </p:nvSpPr>
        <p:spPr>
          <a:xfrm>
            <a:off x="-405625" y="-38750"/>
            <a:ext cx="1125625" cy="2761125"/>
          </a:xfrm>
          <a:custGeom>
            <a:avLst/>
            <a:gdLst/>
            <a:ahLst/>
            <a:cxnLst/>
            <a:rect l="l" t="t" r="r" b="b"/>
            <a:pathLst>
              <a:path w="45025" h="110445" extrusionOk="0">
                <a:moveTo>
                  <a:pt x="37208" y="0"/>
                </a:moveTo>
                <a:cubicBezTo>
                  <a:pt x="41412" y="2102"/>
                  <a:pt x="46234" y="7458"/>
                  <a:pt x="44747" y="11917"/>
                </a:cubicBezTo>
                <a:cubicBezTo>
                  <a:pt x="42619" y="18298"/>
                  <a:pt x="31672" y="15126"/>
                  <a:pt x="25048" y="16294"/>
                </a:cubicBezTo>
                <a:cubicBezTo>
                  <a:pt x="18105" y="17518"/>
                  <a:pt x="10410" y="24092"/>
                  <a:pt x="9971" y="31129"/>
                </a:cubicBezTo>
                <a:cubicBezTo>
                  <a:pt x="9143" y="44391"/>
                  <a:pt x="25558" y="52747"/>
                  <a:pt x="31858" y="64446"/>
                </a:cubicBezTo>
                <a:cubicBezTo>
                  <a:pt x="36389" y="72860"/>
                  <a:pt x="38188" y="83178"/>
                  <a:pt x="36965" y="92656"/>
                </a:cubicBezTo>
                <a:cubicBezTo>
                  <a:pt x="35237" y="106043"/>
                  <a:pt x="12806" y="113462"/>
                  <a:pt x="0" y="109193"/>
                </a:cubicBezTo>
              </a:path>
            </a:pathLst>
          </a:custGeom>
          <a:noFill/>
          <a:ln w="9525" cap="rnd" cmpd="sng">
            <a:solidFill>
              <a:schemeClr val="accent6"/>
            </a:solidFill>
            <a:prstDash val="lgDash"/>
            <a:round/>
            <a:headEnd type="none" w="med" len="med"/>
            <a:tailEnd type="none" w="med" len="med"/>
          </a:ln>
        </p:spPr>
      </p:sp>
      <p:sp>
        <p:nvSpPr>
          <p:cNvPr id="2014" name="Google Shape;2014;p15"/>
          <p:cNvSpPr/>
          <p:nvPr/>
        </p:nvSpPr>
        <p:spPr>
          <a:xfrm>
            <a:off x="5587325" y="-43375"/>
            <a:ext cx="1410500" cy="514975"/>
          </a:xfrm>
          <a:custGeom>
            <a:avLst/>
            <a:gdLst/>
            <a:ahLst/>
            <a:cxnLst/>
            <a:rect l="l" t="t" r="r" b="b"/>
            <a:pathLst>
              <a:path w="56420" h="20599" extrusionOk="0">
                <a:moveTo>
                  <a:pt x="0" y="0"/>
                </a:moveTo>
                <a:cubicBezTo>
                  <a:pt x="0" y="14973"/>
                  <a:pt x="25844" y="23331"/>
                  <a:pt x="40370" y="19699"/>
                </a:cubicBezTo>
                <a:cubicBezTo>
                  <a:pt x="48405" y="17690"/>
                  <a:pt x="53346" y="8421"/>
                  <a:pt x="56420" y="730"/>
                </a:cubicBezTo>
              </a:path>
            </a:pathLst>
          </a:custGeom>
          <a:noFill/>
          <a:ln w="9525" cap="rnd" cmpd="sng">
            <a:solidFill>
              <a:schemeClr val="accent6"/>
            </a:solidFill>
            <a:prstDash val="lgDash"/>
            <a:round/>
            <a:headEnd type="none" w="med" len="med"/>
            <a:tailEnd type="none" w="med" len="med"/>
          </a:ln>
        </p:spPr>
      </p:sp>
      <p:sp>
        <p:nvSpPr>
          <p:cNvPr id="2015" name="Google Shape;2015;p15"/>
          <p:cNvSpPr/>
          <p:nvPr/>
        </p:nvSpPr>
        <p:spPr>
          <a:xfrm>
            <a:off x="8448426" y="1460910"/>
            <a:ext cx="768525" cy="2568250"/>
          </a:xfrm>
          <a:custGeom>
            <a:avLst/>
            <a:gdLst/>
            <a:ahLst/>
            <a:cxnLst/>
            <a:rect l="l" t="t" r="r" b="b"/>
            <a:pathLst>
              <a:path w="30741" h="102730" extrusionOk="0">
                <a:moveTo>
                  <a:pt x="29769" y="384"/>
                </a:moveTo>
                <a:cubicBezTo>
                  <a:pt x="27259" y="245"/>
                  <a:pt x="24479" y="-497"/>
                  <a:pt x="22230" y="627"/>
                </a:cubicBezTo>
                <a:cubicBezTo>
                  <a:pt x="15161" y="4162"/>
                  <a:pt x="12262" y="14989"/>
                  <a:pt x="13718" y="22758"/>
                </a:cubicBezTo>
                <a:cubicBezTo>
                  <a:pt x="15428" y="31884"/>
                  <a:pt x="21995" y="41037"/>
                  <a:pt x="19554" y="49995"/>
                </a:cubicBezTo>
                <a:cubicBezTo>
                  <a:pt x="17725" y="56705"/>
                  <a:pt x="8982" y="59035"/>
                  <a:pt x="3747" y="63614"/>
                </a:cubicBezTo>
                <a:cubicBezTo>
                  <a:pt x="327" y="66605"/>
                  <a:pt x="-203" y="72213"/>
                  <a:pt x="99" y="76746"/>
                </a:cubicBezTo>
                <a:cubicBezTo>
                  <a:pt x="979" y="89961"/>
                  <a:pt x="18177" y="106226"/>
                  <a:pt x="30741" y="102038"/>
                </a:cubicBezTo>
              </a:path>
            </a:pathLst>
          </a:custGeom>
          <a:noFill/>
          <a:ln w="9525" cap="rnd" cmpd="sng">
            <a:solidFill>
              <a:schemeClr val="accent6"/>
            </a:solidFill>
            <a:prstDash val="lgDash"/>
            <a:round/>
            <a:headEnd type="none" w="med" len="med"/>
            <a:tailEnd type="none" w="med" len="med"/>
          </a:ln>
        </p:spPr>
      </p:sp>
      <p:grpSp>
        <p:nvGrpSpPr>
          <p:cNvPr id="2016" name="Google Shape;2016;p15"/>
          <p:cNvGrpSpPr/>
          <p:nvPr/>
        </p:nvGrpSpPr>
        <p:grpSpPr>
          <a:xfrm>
            <a:off x="268553" y="4601006"/>
            <a:ext cx="83763" cy="83541"/>
            <a:chOff x="3317703" y="1099656"/>
            <a:chExt cx="83763" cy="83541"/>
          </a:xfrm>
        </p:grpSpPr>
        <p:sp>
          <p:nvSpPr>
            <p:cNvPr id="2017" name="Google Shape;2017;p15"/>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5"/>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15"/>
          <p:cNvGrpSpPr/>
          <p:nvPr/>
        </p:nvGrpSpPr>
        <p:grpSpPr>
          <a:xfrm>
            <a:off x="352315" y="2967931"/>
            <a:ext cx="147945" cy="134470"/>
            <a:chOff x="3477352" y="993181"/>
            <a:chExt cx="147945" cy="134470"/>
          </a:xfrm>
        </p:grpSpPr>
        <p:sp>
          <p:nvSpPr>
            <p:cNvPr id="2020" name="Google Shape;2020;p15"/>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5"/>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2" name="Google Shape;2022;p15"/>
          <p:cNvSpPr/>
          <p:nvPr/>
        </p:nvSpPr>
        <p:spPr>
          <a:xfrm>
            <a:off x="1211625" y="4711053"/>
            <a:ext cx="2568000" cy="516300"/>
          </a:xfrm>
          <a:custGeom>
            <a:avLst/>
            <a:gdLst/>
            <a:ahLst/>
            <a:cxnLst/>
            <a:rect l="l" t="t" r="r" b="b"/>
            <a:pathLst>
              <a:path w="102720" h="20652" extrusionOk="0">
                <a:moveTo>
                  <a:pt x="0" y="19679"/>
                </a:moveTo>
                <a:cubicBezTo>
                  <a:pt x="4167" y="13996"/>
                  <a:pt x="12471" y="10480"/>
                  <a:pt x="19456" y="11411"/>
                </a:cubicBezTo>
                <a:cubicBezTo>
                  <a:pt x="26775" y="12386"/>
                  <a:pt x="34286" y="16987"/>
                  <a:pt x="41343" y="14816"/>
                </a:cubicBezTo>
                <a:cubicBezTo>
                  <a:pt x="55824" y="10361"/>
                  <a:pt x="70193" y="-3639"/>
                  <a:pt x="84631" y="954"/>
                </a:cubicBezTo>
                <a:cubicBezTo>
                  <a:pt x="92901" y="3585"/>
                  <a:pt x="106475" y="13436"/>
                  <a:pt x="101654" y="20652"/>
                </a:cubicBezTo>
              </a:path>
            </a:pathLst>
          </a:custGeom>
          <a:noFill/>
          <a:ln w="9525" cap="rnd" cmpd="sng">
            <a:solidFill>
              <a:schemeClr val="accent6"/>
            </a:solidFill>
            <a:prstDash val="lgDash"/>
            <a:round/>
            <a:headEnd type="none" w="med" len="med"/>
            <a:tailEnd type="none" w="med" len="med"/>
          </a:ln>
        </p:spPr>
      </p:sp>
      <p:sp>
        <p:nvSpPr>
          <p:cNvPr id="2023" name="Google Shape;2023;p15"/>
          <p:cNvSpPr txBox="1">
            <a:spLocks noGrp="1"/>
          </p:cNvSpPr>
          <p:nvPr>
            <p:ph type="title" idx="18"/>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024"/>
        <p:cNvGrpSpPr/>
        <p:nvPr/>
      </p:nvGrpSpPr>
      <p:grpSpPr>
        <a:xfrm>
          <a:off x="0" y="0"/>
          <a:ext cx="0" cy="0"/>
          <a:chOff x="0" y="0"/>
          <a:chExt cx="0" cy="0"/>
        </a:xfrm>
      </p:grpSpPr>
      <p:sp>
        <p:nvSpPr>
          <p:cNvPr id="2025" name="Google Shape;2025;p16"/>
          <p:cNvSpPr txBox="1">
            <a:spLocks noGrp="1"/>
          </p:cNvSpPr>
          <p:nvPr>
            <p:ph type="title" hasCustomPrompt="1"/>
          </p:nvPr>
        </p:nvSpPr>
        <p:spPr>
          <a:xfrm>
            <a:off x="2038613" y="1250454"/>
            <a:ext cx="1550100" cy="1384500"/>
          </a:xfrm>
          <a:prstGeom prst="rect">
            <a:avLst/>
          </a:prstGeom>
          <a:noFill/>
          <a:ln w="9525" cap="rnd" cmpd="sng">
            <a:solidFill>
              <a:schemeClr val="accent6"/>
            </a:solidFill>
            <a:prstDash val="dash"/>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6000"/>
              <a:buNone/>
              <a:defRPr sz="75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26" name="Google Shape;2026;p16"/>
          <p:cNvSpPr txBox="1">
            <a:spLocks noGrp="1"/>
          </p:cNvSpPr>
          <p:nvPr>
            <p:ph type="subTitle" idx="1"/>
          </p:nvPr>
        </p:nvSpPr>
        <p:spPr>
          <a:xfrm rot="246">
            <a:off x="720000" y="3485188"/>
            <a:ext cx="4187400" cy="407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7" name="Google Shape;2027;p16"/>
          <p:cNvSpPr txBox="1">
            <a:spLocks noGrp="1"/>
          </p:cNvSpPr>
          <p:nvPr>
            <p:ph type="title" idx="2"/>
          </p:nvPr>
        </p:nvSpPr>
        <p:spPr>
          <a:xfrm>
            <a:off x="720000" y="2634963"/>
            <a:ext cx="4187400" cy="850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2028" name="Google Shape;2028;p16"/>
          <p:cNvGrpSpPr/>
          <p:nvPr/>
        </p:nvGrpSpPr>
        <p:grpSpPr>
          <a:xfrm>
            <a:off x="-292000" y="-73150"/>
            <a:ext cx="9904540" cy="5487481"/>
            <a:chOff x="-292000" y="-73150"/>
            <a:chExt cx="9904540" cy="5487481"/>
          </a:xfrm>
        </p:grpSpPr>
        <p:grpSp>
          <p:nvGrpSpPr>
            <p:cNvPr id="2029" name="Google Shape;2029;p16"/>
            <p:cNvGrpSpPr/>
            <p:nvPr/>
          </p:nvGrpSpPr>
          <p:grpSpPr>
            <a:xfrm>
              <a:off x="430616" y="1676412"/>
              <a:ext cx="477493" cy="336159"/>
              <a:chOff x="6463366" y="1152387"/>
              <a:chExt cx="477493" cy="336159"/>
            </a:xfrm>
          </p:grpSpPr>
          <p:sp>
            <p:nvSpPr>
              <p:cNvPr id="2030" name="Google Shape;2030;p16"/>
              <p:cNvSpPr/>
              <p:nvPr/>
            </p:nvSpPr>
            <p:spPr>
              <a:xfrm>
                <a:off x="6549944" y="1170829"/>
                <a:ext cx="88792" cy="74368"/>
              </a:xfrm>
              <a:custGeom>
                <a:avLst/>
                <a:gdLst/>
                <a:ahLst/>
                <a:cxnLst/>
                <a:rect l="l" t="t" r="r" b="b"/>
                <a:pathLst>
                  <a:path w="2807" h="2351" extrusionOk="0">
                    <a:moveTo>
                      <a:pt x="2728" y="0"/>
                    </a:moveTo>
                    <a:cubicBezTo>
                      <a:pt x="2725" y="0"/>
                      <a:pt x="2591" y="9"/>
                      <a:pt x="2232" y="34"/>
                    </a:cubicBezTo>
                    <a:cubicBezTo>
                      <a:pt x="2242" y="33"/>
                      <a:pt x="2253" y="33"/>
                      <a:pt x="2264" y="33"/>
                    </a:cubicBezTo>
                    <a:lnTo>
                      <a:pt x="2264" y="33"/>
                    </a:lnTo>
                    <a:cubicBezTo>
                      <a:pt x="2243" y="34"/>
                      <a:pt x="2222" y="36"/>
                      <a:pt x="2202" y="37"/>
                    </a:cubicBezTo>
                    <a:lnTo>
                      <a:pt x="2202" y="37"/>
                    </a:lnTo>
                    <a:cubicBezTo>
                      <a:pt x="2212" y="36"/>
                      <a:pt x="2222" y="35"/>
                      <a:pt x="2232" y="34"/>
                    </a:cubicBezTo>
                    <a:lnTo>
                      <a:pt x="2232" y="34"/>
                    </a:lnTo>
                    <a:cubicBezTo>
                      <a:pt x="1865" y="60"/>
                      <a:pt x="1733" y="70"/>
                      <a:pt x="1735" y="70"/>
                    </a:cubicBezTo>
                    <a:cubicBezTo>
                      <a:pt x="1738" y="70"/>
                      <a:pt x="1965" y="54"/>
                      <a:pt x="2202" y="37"/>
                    </a:cubicBezTo>
                    <a:lnTo>
                      <a:pt x="2202" y="37"/>
                    </a:lnTo>
                    <a:cubicBezTo>
                      <a:pt x="1834" y="87"/>
                      <a:pt x="1441" y="562"/>
                      <a:pt x="1221" y="857"/>
                    </a:cubicBezTo>
                    <a:cubicBezTo>
                      <a:pt x="1266" y="559"/>
                      <a:pt x="1155" y="382"/>
                      <a:pt x="982" y="382"/>
                    </a:cubicBezTo>
                    <a:cubicBezTo>
                      <a:pt x="745" y="382"/>
                      <a:pt x="391" y="711"/>
                      <a:pt x="155" y="1508"/>
                    </a:cubicBezTo>
                    <a:cubicBezTo>
                      <a:pt x="90" y="1731"/>
                      <a:pt x="47" y="1963"/>
                      <a:pt x="34" y="2099"/>
                    </a:cubicBezTo>
                    <a:cubicBezTo>
                      <a:pt x="5" y="2129"/>
                      <a:pt x="1" y="2178"/>
                      <a:pt x="25" y="2211"/>
                    </a:cubicBezTo>
                    <a:cubicBezTo>
                      <a:pt x="22" y="2244"/>
                      <a:pt x="18" y="2317"/>
                      <a:pt x="39" y="2338"/>
                    </a:cubicBezTo>
                    <a:cubicBezTo>
                      <a:pt x="49" y="2347"/>
                      <a:pt x="60" y="2351"/>
                      <a:pt x="70" y="2351"/>
                    </a:cubicBezTo>
                    <a:cubicBezTo>
                      <a:pt x="95" y="2351"/>
                      <a:pt x="117" y="2331"/>
                      <a:pt x="115" y="2301"/>
                    </a:cubicBezTo>
                    <a:lnTo>
                      <a:pt x="115" y="2249"/>
                    </a:lnTo>
                    <a:cubicBezTo>
                      <a:pt x="157" y="2251"/>
                      <a:pt x="200" y="2251"/>
                      <a:pt x="242" y="2251"/>
                    </a:cubicBezTo>
                    <a:cubicBezTo>
                      <a:pt x="335" y="2251"/>
                      <a:pt x="429" y="2248"/>
                      <a:pt x="521" y="2242"/>
                    </a:cubicBezTo>
                    <a:cubicBezTo>
                      <a:pt x="813" y="2222"/>
                      <a:pt x="1118" y="2170"/>
                      <a:pt x="1395" y="2075"/>
                    </a:cubicBezTo>
                    <a:cubicBezTo>
                      <a:pt x="1912" y="1900"/>
                      <a:pt x="2269" y="1622"/>
                      <a:pt x="2541" y="955"/>
                    </a:cubicBezTo>
                    <a:cubicBezTo>
                      <a:pt x="2807" y="299"/>
                      <a:pt x="2574" y="33"/>
                      <a:pt x="2268" y="33"/>
                    </a:cubicBezTo>
                    <a:cubicBezTo>
                      <a:pt x="2267" y="33"/>
                      <a:pt x="2265" y="33"/>
                      <a:pt x="2264" y="33"/>
                    </a:cubicBezTo>
                    <a:lnTo>
                      <a:pt x="2264" y="33"/>
                    </a:lnTo>
                    <a:cubicBezTo>
                      <a:pt x="2502" y="16"/>
                      <a:pt x="2731" y="0"/>
                      <a:pt x="2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6"/>
              <p:cNvSpPr/>
              <p:nvPr/>
            </p:nvSpPr>
            <p:spPr>
              <a:xfrm>
                <a:off x="6787758" y="1152387"/>
                <a:ext cx="153101" cy="152437"/>
              </a:xfrm>
              <a:custGeom>
                <a:avLst/>
                <a:gdLst/>
                <a:ahLst/>
                <a:cxnLst/>
                <a:rect l="l" t="t" r="r" b="b"/>
                <a:pathLst>
                  <a:path w="4840" h="4819" extrusionOk="0">
                    <a:moveTo>
                      <a:pt x="3005" y="1"/>
                    </a:moveTo>
                    <a:cubicBezTo>
                      <a:pt x="3001" y="1"/>
                      <a:pt x="2008" y="70"/>
                      <a:pt x="2012" y="70"/>
                    </a:cubicBezTo>
                    <a:cubicBezTo>
                      <a:pt x="2013" y="70"/>
                      <a:pt x="2147" y="61"/>
                      <a:pt x="2509" y="36"/>
                    </a:cubicBezTo>
                    <a:lnTo>
                      <a:pt x="2509" y="36"/>
                    </a:lnTo>
                    <a:cubicBezTo>
                      <a:pt x="1635" y="97"/>
                      <a:pt x="341" y="1864"/>
                      <a:pt x="47" y="2479"/>
                    </a:cubicBezTo>
                    <a:cubicBezTo>
                      <a:pt x="29" y="2486"/>
                      <a:pt x="17" y="2507"/>
                      <a:pt x="17" y="2529"/>
                    </a:cubicBezTo>
                    <a:lnTo>
                      <a:pt x="12" y="2556"/>
                    </a:lnTo>
                    <a:cubicBezTo>
                      <a:pt x="0" y="2579"/>
                      <a:pt x="6" y="2606"/>
                      <a:pt x="22" y="2622"/>
                    </a:cubicBezTo>
                    <a:cubicBezTo>
                      <a:pt x="98" y="3621"/>
                      <a:pt x="715" y="4624"/>
                      <a:pt x="888" y="4638"/>
                    </a:cubicBezTo>
                    <a:cubicBezTo>
                      <a:pt x="1545" y="4706"/>
                      <a:pt x="2049" y="4818"/>
                      <a:pt x="2624" y="4818"/>
                    </a:cubicBezTo>
                    <a:cubicBezTo>
                      <a:pt x="2899" y="4818"/>
                      <a:pt x="3190" y="4792"/>
                      <a:pt x="3523" y="4724"/>
                    </a:cubicBezTo>
                    <a:cubicBezTo>
                      <a:pt x="3971" y="4629"/>
                      <a:pt x="4492" y="4422"/>
                      <a:pt x="4596" y="3979"/>
                    </a:cubicBezTo>
                    <a:cubicBezTo>
                      <a:pt x="4840" y="2915"/>
                      <a:pt x="2248" y="3312"/>
                      <a:pt x="1960" y="2805"/>
                    </a:cubicBezTo>
                    <a:cubicBezTo>
                      <a:pt x="1993" y="2784"/>
                      <a:pt x="2016" y="2758"/>
                      <a:pt x="2023" y="2722"/>
                    </a:cubicBezTo>
                    <a:cubicBezTo>
                      <a:pt x="2069" y="2586"/>
                      <a:pt x="2168" y="2212"/>
                      <a:pt x="2260" y="1944"/>
                    </a:cubicBezTo>
                    <a:cubicBezTo>
                      <a:pt x="2489" y="1283"/>
                      <a:pt x="2719" y="1164"/>
                      <a:pt x="2900" y="629"/>
                    </a:cubicBezTo>
                    <a:cubicBezTo>
                      <a:pt x="2963" y="448"/>
                      <a:pt x="2977" y="242"/>
                      <a:pt x="2832" y="119"/>
                    </a:cubicBezTo>
                    <a:cubicBezTo>
                      <a:pt x="2788" y="80"/>
                      <a:pt x="2726" y="56"/>
                      <a:pt x="2648" y="43"/>
                    </a:cubicBezTo>
                    <a:cubicBezTo>
                      <a:pt x="2617" y="37"/>
                      <a:pt x="2584" y="34"/>
                      <a:pt x="2552" y="34"/>
                    </a:cubicBezTo>
                    <a:cubicBezTo>
                      <a:pt x="2537" y="34"/>
                      <a:pt x="2523" y="35"/>
                      <a:pt x="2509" y="36"/>
                    </a:cubicBezTo>
                    <a:cubicBezTo>
                      <a:pt x="2874" y="10"/>
                      <a:pt x="3006" y="1"/>
                      <a:pt x="3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6"/>
              <p:cNvSpPr/>
              <p:nvPr/>
            </p:nvSpPr>
            <p:spPr>
              <a:xfrm>
                <a:off x="6661829" y="1441983"/>
                <a:ext cx="62664" cy="46563"/>
              </a:xfrm>
              <a:custGeom>
                <a:avLst/>
                <a:gdLst/>
                <a:ahLst/>
                <a:cxnLst/>
                <a:rect l="l" t="t" r="r" b="b"/>
                <a:pathLst>
                  <a:path w="1981" h="1472" extrusionOk="0">
                    <a:moveTo>
                      <a:pt x="1283" y="0"/>
                    </a:moveTo>
                    <a:cubicBezTo>
                      <a:pt x="1281" y="0"/>
                      <a:pt x="1148" y="9"/>
                      <a:pt x="787" y="35"/>
                    </a:cubicBezTo>
                    <a:cubicBezTo>
                      <a:pt x="795" y="34"/>
                      <a:pt x="803" y="34"/>
                      <a:pt x="811" y="34"/>
                    </a:cubicBezTo>
                    <a:lnTo>
                      <a:pt x="811" y="34"/>
                    </a:lnTo>
                    <a:cubicBezTo>
                      <a:pt x="794" y="35"/>
                      <a:pt x="777" y="36"/>
                      <a:pt x="759" y="37"/>
                    </a:cubicBezTo>
                    <a:lnTo>
                      <a:pt x="759" y="37"/>
                    </a:lnTo>
                    <a:cubicBezTo>
                      <a:pt x="768" y="36"/>
                      <a:pt x="778" y="35"/>
                      <a:pt x="787" y="35"/>
                    </a:cubicBezTo>
                    <a:lnTo>
                      <a:pt x="787" y="35"/>
                    </a:lnTo>
                    <a:cubicBezTo>
                      <a:pt x="422" y="61"/>
                      <a:pt x="289" y="70"/>
                      <a:pt x="290" y="70"/>
                    </a:cubicBezTo>
                    <a:cubicBezTo>
                      <a:pt x="292" y="70"/>
                      <a:pt x="521" y="54"/>
                      <a:pt x="759" y="37"/>
                    </a:cubicBezTo>
                    <a:lnTo>
                      <a:pt x="759" y="37"/>
                    </a:lnTo>
                    <a:cubicBezTo>
                      <a:pt x="448" y="70"/>
                      <a:pt x="163" y="289"/>
                      <a:pt x="98" y="595"/>
                    </a:cubicBezTo>
                    <a:cubicBezTo>
                      <a:pt x="1" y="625"/>
                      <a:pt x="76" y="709"/>
                      <a:pt x="89" y="804"/>
                    </a:cubicBezTo>
                    <a:cubicBezTo>
                      <a:pt x="94" y="839"/>
                      <a:pt x="114" y="872"/>
                      <a:pt x="144" y="888"/>
                    </a:cubicBezTo>
                    <a:cubicBezTo>
                      <a:pt x="157" y="911"/>
                      <a:pt x="171" y="934"/>
                      <a:pt x="187" y="958"/>
                    </a:cubicBezTo>
                    <a:cubicBezTo>
                      <a:pt x="308" y="1149"/>
                      <a:pt x="493" y="1334"/>
                      <a:pt x="657" y="1334"/>
                    </a:cubicBezTo>
                    <a:cubicBezTo>
                      <a:pt x="724" y="1334"/>
                      <a:pt x="787" y="1304"/>
                      <a:pt x="841" y="1233"/>
                    </a:cubicBezTo>
                    <a:cubicBezTo>
                      <a:pt x="1037" y="1399"/>
                      <a:pt x="1243" y="1472"/>
                      <a:pt x="1423" y="1472"/>
                    </a:cubicBezTo>
                    <a:cubicBezTo>
                      <a:pt x="1723" y="1472"/>
                      <a:pt x="1955" y="1271"/>
                      <a:pt x="1967" y="963"/>
                    </a:cubicBezTo>
                    <a:cubicBezTo>
                      <a:pt x="1981" y="562"/>
                      <a:pt x="1493" y="288"/>
                      <a:pt x="1251" y="108"/>
                    </a:cubicBezTo>
                    <a:cubicBezTo>
                      <a:pt x="1218" y="84"/>
                      <a:pt x="1186" y="70"/>
                      <a:pt x="1150" y="70"/>
                    </a:cubicBezTo>
                    <a:cubicBezTo>
                      <a:pt x="1134" y="70"/>
                      <a:pt x="1117" y="73"/>
                      <a:pt x="1099" y="79"/>
                    </a:cubicBezTo>
                    <a:cubicBezTo>
                      <a:pt x="1018" y="49"/>
                      <a:pt x="929" y="33"/>
                      <a:pt x="838" y="33"/>
                    </a:cubicBezTo>
                    <a:cubicBezTo>
                      <a:pt x="829" y="33"/>
                      <a:pt x="820" y="33"/>
                      <a:pt x="811" y="34"/>
                    </a:cubicBezTo>
                    <a:lnTo>
                      <a:pt x="811" y="34"/>
                    </a:lnTo>
                    <a:cubicBezTo>
                      <a:pt x="1052" y="17"/>
                      <a:pt x="1284" y="0"/>
                      <a:pt x="1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6"/>
              <p:cNvSpPr/>
              <p:nvPr/>
            </p:nvSpPr>
            <p:spPr>
              <a:xfrm>
                <a:off x="6463366" y="1198887"/>
                <a:ext cx="352165" cy="285863"/>
              </a:xfrm>
              <a:custGeom>
                <a:avLst/>
                <a:gdLst/>
                <a:ahLst/>
                <a:cxnLst/>
                <a:rect l="l" t="t" r="r" b="b"/>
                <a:pathLst>
                  <a:path w="11133" h="9037" extrusionOk="0">
                    <a:moveTo>
                      <a:pt x="7277" y="0"/>
                    </a:moveTo>
                    <a:cubicBezTo>
                      <a:pt x="6724" y="0"/>
                      <a:pt x="6100" y="60"/>
                      <a:pt x="5405" y="207"/>
                    </a:cubicBezTo>
                    <a:cubicBezTo>
                      <a:pt x="3349" y="643"/>
                      <a:pt x="1735" y="1783"/>
                      <a:pt x="1004" y="2856"/>
                    </a:cubicBezTo>
                    <a:cubicBezTo>
                      <a:pt x="729" y="3258"/>
                      <a:pt x="493" y="3867"/>
                      <a:pt x="357" y="4341"/>
                    </a:cubicBezTo>
                    <a:cubicBezTo>
                      <a:pt x="63" y="5360"/>
                      <a:pt x="0" y="6623"/>
                      <a:pt x="1030" y="6876"/>
                    </a:cubicBezTo>
                    <a:cubicBezTo>
                      <a:pt x="396" y="7746"/>
                      <a:pt x="2386" y="9036"/>
                      <a:pt x="4512" y="9036"/>
                    </a:cubicBezTo>
                    <a:cubicBezTo>
                      <a:pt x="4928" y="9036"/>
                      <a:pt x="5349" y="8987"/>
                      <a:pt x="5756" y="8875"/>
                    </a:cubicBezTo>
                    <a:cubicBezTo>
                      <a:pt x="7009" y="8535"/>
                      <a:pt x="9070" y="7379"/>
                      <a:pt x="10373" y="5147"/>
                    </a:cubicBezTo>
                    <a:cubicBezTo>
                      <a:pt x="10444" y="5025"/>
                      <a:pt x="10513" y="4895"/>
                      <a:pt x="10589" y="4747"/>
                    </a:cubicBezTo>
                    <a:cubicBezTo>
                      <a:pt x="10662" y="4603"/>
                      <a:pt x="10735" y="4439"/>
                      <a:pt x="10804" y="4289"/>
                    </a:cubicBezTo>
                    <a:cubicBezTo>
                      <a:pt x="10904" y="4070"/>
                      <a:pt x="10950" y="3964"/>
                      <a:pt x="11024" y="3749"/>
                    </a:cubicBezTo>
                    <a:cubicBezTo>
                      <a:pt x="11083" y="3576"/>
                      <a:pt x="11110" y="3391"/>
                      <a:pt x="11063" y="3214"/>
                    </a:cubicBezTo>
                    <a:cubicBezTo>
                      <a:pt x="11133" y="2460"/>
                      <a:pt x="10950" y="1673"/>
                      <a:pt x="10448" y="1156"/>
                    </a:cubicBezTo>
                    <a:cubicBezTo>
                      <a:pt x="10425" y="846"/>
                      <a:pt x="9352" y="0"/>
                      <a:pt x="7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6"/>
              <p:cNvSpPr/>
              <p:nvPr/>
            </p:nvSpPr>
            <p:spPr>
              <a:xfrm>
                <a:off x="6540107" y="1365306"/>
                <a:ext cx="33689" cy="33056"/>
              </a:xfrm>
              <a:custGeom>
                <a:avLst/>
                <a:gdLst/>
                <a:ahLst/>
                <a:cxnLst/>
                <a:rect l="l" t="t" r="r" b="b"/>
                <a:pathLst>
                  <a:path w="1065" h="1045" extrusionOk="0">
                    <a:moveTo>
                      <a:pt x="419" y="1"/>
                    </a:moveTo>
                    <a:cubicBezTo>
                      <a:pt x="409" y="1"/>
                      <a:pt x="399" y="1"/>
                      <a:pt x="389" y="2"/>
                    </a:cubicBezTo>
                    <a:cubicBezTo>
                      <a:pt x="389" y="2"/>
                      <a:pt x="389" y="2"/>
                      <a:pt x="389" y="2"/>
                    </a:cubicBezTo>
                    <a:lnTo>
                      <a:pt x="389" y="2"/>
                    </a:lnTo>
                    <a:cubicBezTo>
                      <a:pt x="389" y="2"/>
                      <a:pt x="389" y="2"/>
                      <a:pt x="389" y="2"/>
                    </a:cubicBezTo>
                    <a:lnTo>
                      <a:pt x="389" y="2"/>
                    </a:lnTo>
                    <a:cubicBezTo>
                      <a:pt x="332" y="6"/>
                      <a:pt x="273" y="23"/>
                      <a:pt x="216" y="56"/>
                    </a:cubicBezTo>
                    <a:cubicBezTo>
                      <a:pt x="174" y="79"/>
                      <a:pt x="118" y="122"/>
                      <a:pt x="94" y="165"/>
                    </a:cubicBezTo>
                    <a:cubicBezTo>
                      <a:pt x="44" y="240"/>
                      <a:pt x="15" y="349"/>
                      <a:pt x="16" y="349"/>
                    </a:cubicBezTo>
                    <a:cubicBezTo>
                      <a:pt x="17" y="349"/>
                      <a:pt x="17" y="348"/>
                      <a:pt x="18" y="344"/>
                    </a:cubicBezTo>
                    <a:lnTo>
                      <a:pt x="18" y="344"/>
                    </a:lnTo>
                    <a:cubicBezTo>
                      <a:pt x="14" y="363"/>
                      <a:pt x="15" y="381"/>
                      <a:pt x="24" y="401"/>
                    </a:cubicBezTo>
                    <a:cubicBezTo>
                      <a:pt x="17" y="430"/>
                      <a:pt x="14" y="460"/>
                      <a:pt x="11" y="493"/>
                    </a:cubicBezTo>
                    <a:cubicBezTo>
                      <a:pt x="1" y="796"/>
                      <a:pt x="241" y="1045"/>
                      <a:pt x="497" y="1045"/>
                    </a:cubicBezTo>
                    <a:cubicBezTo>
                      <a:pt x="633" y="1045"/>
                      <a:pt x="774" y="974"/>
                      <a:pt x="883" y="802"/>
                    </a:cubicBezTo>
                    <a:cubicBezTo>
                      <a:pt x="1065" y="521"/>
                      <a:pt x="810" y="1"/>
                      <a:pt x="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6"/>
              <p:cNvSpPr/>
              <p:nvPr/>
            </p:nvSpPr>
            <p:spPr>
              <a:xfrm>
                <a:off x="6525145" y="1409338"/>
                <a:ext cx="50391" cy="33973"/>
              </a:xfrm>
              <a:custGeom>
                <a:avLst/>
                <a:gdLst/>
                <a:ahLst/>
                <a:cxnLst/>
                <a:rect l="l" t="t" r="r" b="b"/>
                <a:pathLst>
                  <a:path w="1593" h="1074" extrusionOk="0">
                    <a:moveTo>
                      <a:pt x="1361" y="1"/>
                    </a:moveTo>
                    <a:cubicBezTo>
                      <a:pt x="1358" y="1"/>
                      <a:pt x="365" y="70"/>
                      <a:pt x="368" y="70"/>
                    </a:cubicBezTo>
                    <a:cubicBezTo>
                      <a:pt x="369" y="70"/>
                      <a:pt x="502" y="61"/>
                      <a:pt x="864" y="36"/>
                    </a:cubicBezTo>
                    <a:lnTo>
                      <a:pt x="864" y="36"/>
                    </a:lnTo>
                    <a:cubicBezTo>
                      <a:pt x="413" y="67"/>
                      <a:pt x="0" y="411"/>
                      <a:pt x="311" y="783"/>
                    </a:cubicBezTo>
                    <a:cubicBezTo>
                      <a:pt x="316" y="795"/>
                      <a:pt x="332" y="824"/>
                      <a:pt x="334" y="828"/>
                    </a:cubicBezTo>
                    <a:lnTo>
                      <a:pt x="334" y="828"/>
                    </a:lnTo>
                    <a:cubicBezTo>
                      <a:pt x="334" y="828"/>
                      <a:pt x="334" y="828"/>
                      <a:pt x="334" y="828"/>
                    </a:cubicBezTo>
                    <a:lnTo>
                      <a:pt x="334" y="828"/>
                    </a:lnTo>
                    <a:cubicBezTo>
                      <a:pt x="334" y="828"/>
                      <a:pt x="334" y="829"/>
                      <a:pt x="334" y="829"/>
                    </a:cubicBezTo>
                    <a:cubicBezTo>
                      <a:pt x="334" y="829"/>
                      <a:pt x="334" y="828"/>
                      <a:pt x="334" y="828"/>
                    </a:cubicBezTo>
                    <a:lnTo>
                      <a:pt x="334" y="828"/>
                    </a:lnTo>
                    <a:cubicBezTo>
                      <a:pt x="448" y="967"/>
                      <a:pt x="721" y="1073"/>
                      <a:pt x="984" y="1073"/>
                    </a:cubicBezTo>
                    <a:cubicBezTo>
                      <a:pt x="1196" y="1073"/>
                      <a:pt x="1401" y="1004"/>
                      <a:pt x="1512" y="828"/>
                    </a:cubicBezTo>
                    <a:cubicBezTo>
                      <a:pt x="1578" y="720"/>
                      <a:pt x="1592" y="517"/>
                      <a:pt x="1495" y="329"/>
                    </a:cubicBezTo>
                    <a:cubicBezTo>
                      <a:pt x="1385" y="123"/>
                      <a:pt x="1162" y="33"/>
                      <a:pt x="931" y="33"/>
                    </a:cubicBezTo>
                    <a:cubicBezTo>
                      <a:pt x="910" y="33"/>
                      <a:pt x="890" y="34"/>
                      <a:pt x="869" y="35"/>
                    </a:cubicBezTo>
                    <a:lnTo>
                      <a:pt x="869" y="35"/>
                    </a:lnTo>
                    <a:cubicBezTo>
                      <a:pt x="1230" y="10"/>
                      <a:pt x="1362" y="1"/>
                      <a:pt x="1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6"/>
              <p:cNvSpPr/>
              <p:nvPr/>
            </p:nvSpPr>
            <p:spPr>
              <a:xfrm>
                <a:off x="6574649" y="1231721"/>
                <a:ext cx="138234" cy="217442"/>
              </a:xfrm>
              <a:custGeom>
                <a:avLst/>
                <a:gdLst/>
                <a:ahLst/>
                <a:cxnLst/>
                <a:rect l="l" t="t" r="r" b="b"/>
                <a:pathLst>
                  <a:path w="4370" h="6874" extrusionOk="0">
                    <a:moveTo>
                      <a:pt x="966" y="1"/>
                    </a:moveTo>
                    <a:cubicBezTo>
                      <a:pt x="667" y="1"/>
                      <a:pt x="324" y="105"/>
                      <a:pt x="40" y="316"/>
                    </a:cubicBezTo>
                    <a:cubicBezTo>
                      <a:pt x="1" y="347"/>
                      <a:pt x="29" y="396"/>
                      <a:pt x="64" y="396"/>
                    </a:cubicBezTo>
                    <a:cubicBezTo>
                      <a:pt x="72" y="396"/>
                      <a:pt x="81" y="393"/>
                      <a:pt x="89" y="387"/>
                    </a:cubicBezTo>
                    <a:cubicBezTo>
                      <a:pt x="338" y="201"/>
                      <a:pt x="668" y="101"/>
                      <a:pt x="950" y="101"/>
                    </a:cubicBezTo>
                    <a:cubicBezTo>
                      <a:pt x="1336" y="101"/>
                      <a:pt x="1631" y="290"/>
                      <a:pt x="1502" y="707"/>
                    </a:cubicBezTo>
                    <a:cubicBezTo>
                      <a:pt x="1456" y="837"/>
                      <a:pt x="1385" y="956"/>
                      <a:pt x="1300" y="1066"/>
                    </a:cubicBezTo>
                    <a:cubicBezTo>
                      <a:pt x="1252" y="1132"/>
                      <a:pt x="1300" y="1204"/>
                      <a:pt x="1361" y="1204"/>
                    </a:cubicBezTo>
                    <a:cubicBezTo>
                      <a:pt x="1382" y="1204"/>
                      <a:pt x="1404" y="1195"/>
                      <a:pt x="1425" y="1175"/>
                    </a:cubicBezTo>
                    <a:cubicBezTo>
                      <a:pt x="1432" y="1168"/>
                      <a:pt x="1439" y="1160"/>
                      <a:pt x="1446" y="1156"/>
                    </a:cubicBezTo>
                    <a:cubicBezTo>
                      <a:pt x="1471" y="1135"/>
                      <a:pt x="1496" y="1116"/>
                      <a:pt x="1522" y="1095"/>
                    </a:cubicBezTo>
                    <a:cubicBezTo>
                      <a:pt x="1545" y="1077"/>
                      <a:pt x="1568" y="1059"/>
                      <a:pt x="1594" y="1042"/>
                    </a:cubicBezTo>
                    <a:cubicBezTo>
                      <a:pt x="1738" y="939"/>
                      <a:pt x="1865" y="895"/>
                      <a:pt x="1976" y="895"/>
                    </a:cubicBezTo>
                    <a:cubicBezTo>
                      <a:pt x="2472" y="895"/>
                      <a:pt x="2617" y="1787"/>
                      <a:pt x="2261" y="2326"/>
                    </a:cubicBezTo>
                    <a:cubicBezTo>
                      <a:pt x="2266" y="2319"/>
                      <a:pt x="2270" y="2314"/>
                      <a:pt x="2270" y="2314"/>
                    </a:cubicBezTo>
                    <a:lnTo>
                      <a:pt x="2270" y="2314"/>
                    </a:lnTo>
                    <a:cubicBezTo>
                      <a:pt x="2271" y="2314"/>
                      <a:pt x="2266" y="2321"/>
                      <a:pt x="2253" y="2340"/>
                    </a:cubicBezTo>
                    <a:cubicBezTo>
                      <a:pt x="2241" y="2352"/>
                      <a:pt x="2234" y="2366"/>
                      <a:pt x="2232" y="2380"/>
                    </a:cubicBezTo>
                    <a:cubicBezTo>
                      <a:pt x="2230" y="2403"/>
                      <a:pt x="2232" y="2426"/>
                      <a:pt x="2247" y="2446"/>
                    </a:cubicBezTo>
                    <a:cubicBezTo>
                      <a:pt x="2263" y="2470"/>
                      <a:pt x="2293" y="2485"/>
                      <a:pt x="2322" y="2485"/>
                    </a:cubicBezTo>
                    <a:cubicBezTo>
                      <a:pt x="2339" y="2485"/>
                      <a:pt x="2355" y="2480"/>
                      <a:pt x="2369" y="2469"/>
                    </a:cubicBezTo>
                    <a:cubicBezTo>
                      <a:pt x="2583" y="2288"/>
                      <a:pt x="2767" y="2212"/>
                      <a:pt x="2916" y="2212"/>
                    </a:cubicBezTo>
                    <a:cubicBezTo>
                      <a:pt x="3507" y="2212"/>
                      <a:pt x="3556" y="3404"/>
                      <a:pt x="2875" y="3905"/>
                    </a:cubicBezTo>
                    <a:cubicBezTo>
                      <a:pt x="2820" y="3931"/>
                      <a:pt x="2768" y="3964"/>
                      <a:pt x="2719" y="4003"/>
                    </a:cubicBezTo>
                    <a:cubicBezTo>
                      <a:pt x="2663" y="4049"/>
                      <a:pt x="2661" y="4109"/>
                      <a:pt x="2691" y="4156"/>
                    </a:cubicBezTo>
                    <a:cubicBezTo>
                      <a:pt x="2710" y="4185"/>
                      <a:pt x="2741" y="4203"/>
                      <a:pt x="2777" y="4203"/>
                    </a:cubicBezTo>
                    <a:cubicBezTo>
                      <a:pt x="2797" y="4203"/>
                      <a:pt x="2819" y="4197"/>
                      <a:pt x="2842" y="4185"/>
                    </a:cubicBezTo>
                    <a:cubicBezTo>
                      <a:pt x="2881" y="4163"/>
                      <a:pt x="2917" y="4139"/>
                      <a:pt x="2953" y="4114"/>
                    </a:cubicBezTo>
                    <a:cubicBezTo>
                      <a:pt x="3057" y="4067"/>
                      <a:pt x="3159" y="4046"/>
                      <a:pt x="3253" y="4046"/>
                    </a:cubicBezTo>
                    <a:cubicBezTo>
                      <a:pt x="3629" y="4046"/>
                      <a:pt x="3873" y="4390"/>
                      <a:pt x="3613" y="4809"/>
                    </a:cubicBezTo>
                    <a:cubicBezTo>
                      <a:pt x="3462" y="5029"/>
                      <a:pt x="3272" y="5181"/>
                      <a:pt x="3090" y="5310"/>
                    </a:cubicBezTo>
                    <a:cubicBezTo>
                      <a:pt x="3003" y="5373"/>
                      <a:pt x="3059" y="5494"/>
                      <a:pt x="3142" y="5494"/>
                    </a:cubicBezTo>
                    <a:cubicBezTo>
                      <a:pt x="3154" y="5494"/>
                      <a:pt x="3166" y="5492"/>
                      <a:pt x="3179" y="5486"/>
                    </a:cubicBezTo>
                    <a:cubicBezTo>
                      <a:pt x="3262" y="5450"/>
                      <a:pt x="3305" y="5442"/>
                      <a:pt x="3389" y="5442"/>
                    </a:cubicBezTo>
                    <a:cubicBezTo>
                      <a:pt x="3411" y="5446"/>
                      <a:pt x="3432" y="5452"/>
                      <a:pt x="3454" y="5458"/>
                    </a:cubicBezTo>
                    <a:cubicBezTo>
                      <a:pt x="3480" y="5468"/>
                      <a:pt x="3505" y="5480"/>
                      <a:pt x="3530" y="5495"/>
                    </a:cubicBezTo>
                    <a:cubicBezTo>
                      <a:pt x="3561" y="5516"/>
                      <a:pt x="3588" y="5539"/>
                      <a:pt x="3614" y="5566"/>
                    </a:cubicBezTo>
                    <a:cubicBezTo>
                      <a:pt x="3677" y="5641"/>
                      <a:pt x="3702" y="5697"/>
                      <a:pt x="3723" y="5780"/>
                    </a:cubicBezTo>
                    <a:cubicBezTo>
                      <a:pt x="3793" y="6153"/>
                      <a:pt x="3382" y="6443"/>
                      <a:pt x="3041" y="6620"/>
                    </a:cubicBezTo>
                    <a:cubicBezTo>
                      <a:pt x="2921" y="6702"/>
                      <a:pt x="3002" y="6874"/>
                      <a:pt x="3112" y="6874"/>
                    </a:cubicBezTo>
                    <a:cubicBezTo>
                      <a:pt x="3128" y="6874"/>
                      <a:pt x="3146" y="6870"/>
                      <a:pt x="3163" y="6861"/>
                    </a:cubicBezTo>
                    <a:cubicBezTo>
                      <a:pt x="4300" y="6295"/>
                      <a:pt x="4007" y="5425"/>
                      <a:pt x="3470" y="5281"/>
                    </a:cubicBezTo>
                    <a:cubicBezTo>
                      <a:pt x="4369" y="4552"/>
                      <a:pt x="3879" y="3804"/>
                      <a:pt x="3274" y="3804"/>
                    </a:cubicBezTo>
                    <a:cubicBezTo>
                      <a:pt x="3273" y="3804"/>
                      <a:pt x="3271" y="3804"/>
                      <a:pt x="3269" y="3804"/>
                    </a:cubicBezTo>
                    <a:cubicBezTo>
                      <a:pt x="3798" y="3094"/>
                      <a:pt x="3579" y="2037"/>
                      <a:pt x="2929" y="2037"/>
                    </a:cubicBezTo>
                    <a:cubicBezTo>
                      <a:pt x="2819" y="2037"/>
                      <a:pt x="2698" y="2066"/>
                      <a:pt x="2566" y="2133"/>
                    </a:cubicBezTo>
                    <a:cubicBezTo>
                      <a:pt x="2836" y="1454"/>
                      <a:pt x="2526" y="693"/>
                      <a:pt x="1986" y="693"/>
                    </a:cubicBezTo>
                    <a:cubicBezTo>
                      <a:pt x="1874" y="693"/>
                      <a:pt x="1753" y="725"/>
                      <a:pt x="1625" y="797"/>
                    </a:cubicBezTo>
                    <a:cubicBezTo>
                      <a:pt x="1809" y="269"/>
                      <a:pt x="1445" y="1"/>
                      <a:pt x="96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6"/>
              <p:cNvSpPr/>
              <p:nvPr/>
            </p:nvSpPr>
            <p:spPr>
              <a:xfrm>
                <a:off x="6672173" y="1248297"/>
                <a:ext cx="63" cy="95"/>
              </a:xfrm>
              <a:custGeom>
                <a:avLst/>
                <a:gdLst/>
                <a:ahLst/>
                <a:cxnLst/>
                <a:rect l="l" t="t" r="r" b="b"/>
                <a:pathLst>
                  <a:path w="2" h="3" extrusionOk="0">
                    <a:moveTo>
                      <a:pt x="0" y="2"/>
                    </a:moveTo>
                    <a:cubicBezTo>
                      <a:pt x="1" y="1"/>
                      <a:pt x="1" y="1"/>
                      <a:pt x="0"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6"/>
              <p:cNvSpPr/>
              <p:nvPr/>
            </p:nvSpPr>
            <p:spPr>
              <a:xfrm>
                <a:off x="6732274" y="1351672"/>
                <a:ext cx="32" cy="253"/>
              </a:xfrm>
              <a:custGeom>
                <a:avLst/>
                <a:gdLst/>
                <a:ahLst/>
                <a:cxnLst/>
                <a:rect l="l" t="t" r="r" b="b"/>
                <a:pathLst>
                  <a:path w="1" h="8" extrusionOk="0">
                    <a:moveTo>
                      <a:pt x="0" y="7"/>
                    </a:moveTo>
                    <a:lnTo>
                      <a:pt x="0" y="7"/>
                    </a:lnTo>
                    <a:cubicBezTo>
                      <a:pt x="0" y="0"/>
                      <a:pt x="0" y="2"/>
                      <a:pt x="0" y="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6"/>
              <p:cNvSpPr/>
              <p:nvPr/>
            </p:nvSpPr>
            <p:spPr>
              <a:xfrm>
                <a:off x="6641869" y="1209547"/>
                <a:ext cx="109543" cy="194318"/>
              </a:xfrm>
              <a:custGeom>
                <a:avLst/>
                <a:gdLst/>
                <a:ahLst/>
                <a:cxnLst/>
                <a:rect l="l" t="t" r="r" b="b"/>
                <a:pathLst>
                  <a:path w="3463" h="6143" extrusionOk="0">
                    <a:moveTo>
                      <a:pt x="2866" y="4500"/>
                    </a:moveTo>
                    <a:lnTo>
                      <a:pt x="2866" y="4500"/>
                    </a:lnTo>
                    <a:cubicBezTo>
                      <a:pt x="2866" y="4501"/>
                      <a:pt x="2866" y="4501"/>
                      <a:pt x="2866" y="4501"/>
                    </a:cubicBezTo>
                    <a:cubicBezTo>
                      <a:pt x="2866" y="4501"/>
                      <a:pt x="2866" y="4501"/>
                      <a:pt x="2866" y="4500"/>
                    </a:cubicBezTo>
                    <a:close/>
                    <a:moveTo>
                      <a:pt x="483" y="0"/>
                    </a:moveTo>
                    <a:cubicBezTo>
                      <a:pt x="435" y="0"/>
                      <a:pt x="386" y="6"/>
                      <a:pt x="335" y="17"/>
                    </a:cubicBezTo>
                    <a:cubicBezTo>
                      <a:pt x="238" y="39"/>
                      <a:pt x="0" y="139"/>
                      <a:pt x="57" y="221"/>
                    </a:cubicBezTo>
                    <a:cubicBezTo>
                      <a:pt x="67" y="236"/>
                      <a:pt x="86" y="245"/>
                      <a:pt x="104" y="245"/>
                    </a:cubicBezTo>
                    <a:cubicBezTo>
                      <a:pt x="115" y="245"/>
                      <a:pt x="127" y="242"/>
                      <a:pt x="136" y="235"/>
                    </a:cubicBezTo>
                    <a:cubicBezTo>
                      <a:pt x="256" y="152"/>
                      <a:pt x="374" y="116"/>
                      <a:pt x="481" y="116"/>
                    </a:cubicBezTo>
                    <a:cubicBezTo>
                      <a:pt x="915" y="116"/>
                      <a:pt x="1191" y="697"/>
                      <a:pt x="851" y="1115"/>
                    </a:cubicBezTo>
                    <a:cubicBezTo>
                      <a:pt x="812" y="1158"/>
                      <a:pt x="835" y="1229"/>
                      <a:pt x="894" y="1241"/>
                    </a:cubicBezTo>
                    <a:cubicBezTo>
                      <a:pt x="898" y="1243"/>
                      <a:pt x="903" y="1243"/>
                      <a:pt x="908" y="1243"/>
                    </a:cubicBezTo>
                    <a:cubicBezTo>
                      <a:pt x="926" y="1243"/>
                      <a:pt x="941" y="1235"/>
                      <a:pt x="959" y="1226"/>
                    </a:cubicBezTo>
                    <a:lnTo>
                      <a:pt x="965" y="1223"/>
                    </a:lnTo>
                    <a:lnTo>
                      <a:pt x="965" y="1223"/>
                    </a:lnTo>
                    <a:cubicBezTo>
                      <a:pt x="964" y="1224"/>
                      <a:pt x="962" y="1225"/>
                      <a:pt x="961" y="1226"/>
                    </a:cubicBezTo>
                    <a:cubicBezTo>
                      <a:pt x="1064" y="1180"/>
                      <a:pt x="1141" y="1150"/>
                      <a:pt x="1247" y="1150"/>
                    </a:cubicBezTo>
                    <a:cubicBezTo>
                      <a:pt x="1249" y="1150"/>
                      <a:pt x="1252" y="1150"/>
                      <a:pt x="1254" y="1150"/>
                    </a:cubicBezTo>
                    <a:cubicBezTo>
                      <a:pt x="1325" y="1157"/>
                      <a:pt x="1366" y="1171"/>
                      <a:pt x="1425" y="1207"/>
                    </a:cubicBezTo>
                    <a:cubicBezTo>
                      <a:pt x="1482" y="1250"/>
                      <a:pt x="1524" y="1294"/>
                      <a:pt x="1572" y="1383"/>
                    </a:cubicBezTo>
                    <a:cubicBezTo>
                      <a:pt x="1644" y="1531"/>
                      <a:pt x="1667" y="1688"/>
                      <a:pt x="1660" y="1856"/>
                    </a:cubicBezTo>
                    <a:cubicBezTo>
                      <a:pt x="1647" y="2018"/>
                      <a:pt x="1604" y="2182"/>
                      <a:pt x="1509" y="2314"/>
                    </a:cubicBezTo>
                    <a:cubicBezTo>
                      <a:pt x="1468" y="2374"/>
                      <a:pt x="1512" y="2433"/>
                      <a:pt x="1564" y="2433"/>
                    </a:cubicBezTo>
                    <a:cubicBezTo>
                      <a:pt x="1577" y="2433"/>
                      <a:pt x="1591" y="2429"/>
                      <a:pt x="1604" y="2421"/>
                    </a:cubicBezTo>
                    <a:cubicBezTo>
                      <a:pt x="1625" y="2407"/>
                      <a:pt x="1648" y="2393"/>
                      <a:pt x="1671" y="2380"/>
                    </a:cubicBezTo>
                    <a:cubicBezTo>
                      <a:pt x="1763" y="2334"/>
                      <a:pt x="1839" y="2318"/>
                      <a:pt x="1919" y="2318"/>
                    </a:cubicBezTo>
                    <a:cubicBezTo>
                      <a:pt x="1922" y="2318"/>
                      <a:pt x="1925" y="2318"/>
                      <a:pt x="1929" y="2318"/>
                    </a:cubicBezTo>
                    <a:cubicBezTo>
                      <a:pt x="2000" y="2324"/>
                      <a:pt x="2069" y="2348"/>
                      <a:pt x="2131" y="2388"/>
                    </a:cubicBezTo>
                    <a:cubicBezTo>
                      <a:pt x="2218" y="2453"/>
                      <a:pt x="2280" y="2533"/>
                      <a:pt x="2331" y="2630"/>
                    </a:cubicBezTo>
                    <a:cubicBezTo>
                      <a:pt x="2446" y="2867"/>
                      <a:pt x="2479" y="3170"/>
                      <a:pt x="2388" y="3457"/>
                    </a:cubicBezTo>
                    <a:cubicBezTo>
                      <a:pt x="2367" y="3520"/>
                      <a:pt x="2338" y="3578"/>
                      <a:pt x="2304" y="3634"/>
                    </a:cubicBezTo>
                    <a:cubicBezTo>
                      <a:pt x="2260" y="3699"/>
                      <a:pt x="2182" y="3750"/>
                      <a:pt x="2224" y="3810"/>
                    </a:cubicBezTo>
                    <a:cubicBezTo>
                      <a:pt x="2238" y="3832"/>
                      <a:pt x="2255" y="3839"/>
                      <a:pt x="2273" y="3839"/>
                    </a:cubicBezTo>
                    <a:cubicBezTo>
                      <a:pt x="2293" y="3839"/>
                      <a:pt x="2315" y="3831"/>
                      <a:pt x="2341" y="3826"/>
                    </a:cubicBezTo>
                    <a:cubicBezTo>
                      <a:pt x="2382" y="3818"/>
                      <a:pt x="2424" y="3814"/>
                      <a:pt x="2466" y="3814"/>
                    </a:cubicBezTo>
                    <a:cubicBezTo>
                      <a:pt x="2472" y="3814"/>
                      <a:pt x="2478" y="3814"/>
                      <a:pt x="2484" y="3815"/>
                    </a:cubicBezTo>
                    <a:cubicBezTo>
                      <a:pt x="2555" y="3825"/>
                      <a:pt x="2593" y="3839"/>
                      <a:pt x="2640" y="3865"/>
                    </a:cubicBezTo>
                    <a:cubicBezTo>
                      <a:pt x="2698" y="3905"/>
                      <a:pt x="2741" y="3951"/>
                      <a:pt x="2787" y="4036"/>
                    </a:cubicBezTo>
                    <a:cubicBezTo>
                      <a:pt x="2884" y="4241"/>
                      <a:pt x="2868" y="4479"/>
                      <a:pt x="2866" y="4500"/>
                    </a:cubicBezTo>
                    <a:lnTo>
                      <a:pt x="2866" y="4500"/>
                    </a:lnTo>
                    <a:cubicBezTo>
                      <a:pt x="2867" y="4497"/>
                      <a:pt x="2867" y="4492"/>
                      <a:pt x="2868" y="4483"/>
                    </a:cubicBezTo>
                    <a:lnTo>
                      <a:pt x="2868" y="4483"/>
                    </a:lnTo>
                    <a:cubicBezTo>
                      <a:pt x="2868" y="4491"/>
                      <a:pt x="2866" y="4505"/>
                      <a:pt x="2866" y="4505"/>
                    </a:cubicBezTo>
                    <a:cubicBezTo>
                      <a:pt x="2865" y="4505"/>
                      <a:pt x="2865" y="4504"/>
                      <a:pt x="2865" y="4502"/>
                    </a:cubicBezTo>
                    <a:cubicBezTo>
                      <a:pt x="2850" y="4685"/>
                      <a:pt x="2805" y="4813"/>
                      <a:pt x="2734" y="4929"/>
                    </a:cubicBezTo>
                    <a:cubicBezTo>
                      <a:pt x="2706" y="4967"/>
                      <a:pt x="2675" y="5006"/>
                      <a:pt x="2639" y="5037"/>
                    </a:cubicBezTo>
                    <a:cubicBezTo>
                      <a:pt x="2606" y="5066"/>
                      <a:pt x="2603" y="5136"/>
                      <a:pt x="2648" y="5175"/>
                    </a:cubicBezTo>
                    <a:cubicBezTo>
                      <a:pt x="2671" y="5195"/>
                      <a:pt x="2693" y="5199"/>
                      <a:pt x="2725" y="5201"/>
                    </a:cubicBezTo>
                    <a:cubicBezTo>
                      <a:pt x="2855" y="5215"/>
                      <a:pt x="2918" y="5261"/>
                      <a:pt x="2968" y="5350"/>
                    </a:cubicBezTo>
                    <a:cubicBezTo>
                      <a:pt x="3054" y="5539"/>
                      <a:pt x="2970" y="5773"/>
                      <a:pt x="2825" y="5924"/>
                    </a:cubicBezTo>
                    <a:cubicBezTo>
                      <a:pt x="2775" y="5975"/>
                      <a:pt x="2785" y="6063"/>
                      <a:pt x="2837" y="6108"/>
                    </a:cubicBezTo>
                    <a:cubicBezTo>
                      <a:pt x="2863" y="6132"/>
                      <a:pt x="2890" y="6142"/>
                      <a:pt x="2918" y="6142"/>
                    </a:cubicBezTo>
                    <a:cubicBezTo>
                      <a:pt x="3178" y="6142"/>
                      <a:pt x="3462" y="5216"/>
                      <a:pt x="2887" y="5027"/>
                    </a:cubicBezTo>
                    <a:cubicBezTo>
                      <a:pt x="3184" y="4539"/>
                      <a:pt x="3027" y="3666"/>
                      <a:pt x="2472" y="3666"/>
                    </a:cubicBezTo>
                    <a:cubicBezTo>
                      <a:pt x="2459" y="3666"/>
                      <a:pt x="2446" y="3666"/>
                      <a:pt x="2433" y="3667"/>
                    </a:cubicBezTo>
                    <a:cubicBezTo>
                      <a:pt x="2744" y="3117"/>
                      <a:pt x="2480" y="2186"/>
                      <a:pt x="1897" y="2186"/>
                    </a:cubicBezTo>
                    <a:cubicBezTo>
                      <a:pt x="1844" y="2186"/>
                      <a:pt x="1789" y="2193"/>
                      <a:pt x="1731" y="2209"/>
                    </a:cubicBezTo>
                    <a:cubicBezTo>
                      <a:pt x="1947" y="1699"/>
                      <a:pt x="1737" y="987"/>
                      <a:pt x="1236" y="987"/>
                    </a:cubicBezTo>
                    <a:cubicBezTo>
                      <a:pt x="1189" y="987"/>
                      <a:pt x="1140" y="994"/>
                      <a:pt x="1088" y="1007"/>
                    </a:cubicBezTo>
                    <a:cubicBezTo>
                      <a:pt x="1282" y="537"/>
                      <a:pt x="957" y="0"/>
                      <a:pt x="48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6"/>
              <p:cNvSpPr/>
              <p:nvPr/>
            </p:nvSpPr>
            <p:spPr>
              <a:xfrm>
                <a:off x="6715224" y="1218278"/>
                <a:ext cx="69686" cy="125644"/>
              </a:xfrm>
              <a:custGeom>
                <a:avLst/>
                <a:gdLst/>
                <a:ahLst/>
                <a:cxnLst/>
                <a:rect l="l" t="t" r="r" b="b"/>
                <a:pathLst>
                  <a:path w="2203" h="3972" extrusionOk="0">
                    <a:moveTo>
                      <a:pt x="332" y="0"/>
                    </a:moveTo>
                    <a:cubicBezTo>
                      <a:pt x="329" y="0"/>
                      <a:pt x="327" y="0"/>
                      <a:pt x="324" y="0"/>
                    </a:cubicBezTo>
                    <a:lnTo>
                      <a:pt x="303" y="0"/>
                    </a:lnTo>
                    <a:cubicBezTo>
                      <a:pt x="267" y="2"/>
                      <a:pt x="234" y="12"/>
                      <a:pt x="198" y="19"/>
                    </a:cubicBezTo>
                    <a:cubicBezTo>
                      <a:pt x="144" y="30"/>
                      <a:pt x="94" y="50"/>
                      <a:pt x="42" y="71"/>
                    </a:cubicBezTo>
                    <a:cubicBezTo>
                      <a:pt x="15" y="81"/>
                      <a:pt x="1" y="109"/>
                      <a:pt x="9" y="138"/>
                    </a:cubicBezTo>
                    <a:cubicBezTo>
                      <a:pt x="17" y="159"/>
                      <a:pt x="39" y="174"/>
                      <a:pt x="61" y="174"/>
                    </a:cubicBezTo>
                    <a:cubicBezTo>
                      <a:pt x="66" y="174"/>
                      <a:pt x="72" y="173"/>
                      <a:pt x="77" y="171"/>
                    </a:cubicBezTo>
                    <a:cubicBezTo>
                      <a:pt x="131" y="148"/>
                      <a:pt x="188" y="128"/>
                      <a:pt x="248" y="115"/>
                    </a:cubicBezTo>
                    <a:cubicBezTo>
                      <a:pt x="279" y="109"/>
                      <a:pt x="310" y="106"/>
                      <a:pt x="343" y="106"/>
                    </a:cubicBezTo>
                    <a:cubicBezTo>
                      <a:pt x="350" y="106"/>
                      <a:pt x="356" y="106"/>
                      <a:pt x="363" y="106"/>
                    </a:cubicBezTo>
                    <a:cubicBezTo>
                      <a:pt x="384" y="108"/>
                      <a:pt x="403" y="114"/>
                      <a:pt x="425" y="119"/>
                    </a:cubicBezTo>
                    <a:cubicBezTo>
                      <a:pt x="442" y="124"/>
                      <a:pt x="456" y="131"/>
                      <a:pt x="470" y="141"/>
                    </a:cubicBezTo>
                    <a:cubicBezTo>
                      <a:pt x="482" y="149"/>
                      <a:pt x="493" y="159"/>
                      <a:pt x="506" y="171"/>
                    </a:cubicBezTo>
                    <a:cubicBezTo>
                      <a:pt x="520" y="188"/>
                      <a:pt x="532" y="208"/>
                      <a:pt x="545" y="228"/>
                    </a:cubicBezTo>
                    <a:cubicBezTo>
                      <a:pt x="559" y="258"/>
                      <a:pt x="571" y="291"/>
                      <a:pt x="578" y="323"/>
                    </a:cubicBezTo>
                    <a:cubicBezTo>
                      <a:pt x="592" y="400"/>
                      <a:pt x="594" y="479"/>
                      <a:pt x="589" y="557"/>
                    </a:cubicBezTo>
                    <a:cubicBezTo>
                      <a:pt x="578" y="723"/>
                      <a:pt x="539" y="887"/>
                      <a:pt x="486" y="1044"/>
                    </a:cubicBezTo>
                    <a:cubicBezTo>
                      <a:pt x="468" y="1096"/>
                      <a:pt x="449" y="1146"/>
                      <a:pt x="425" y="1196"/>
                    </a:cubicBezTo>
                    <a:cubicBezTo>
                      <a:pt x="416" y="1216"/>
                      <a:pt x="417" y="1238"/>
                      <a:pt x="429" y="1253"/>
                    </a:cubicBezTo>
                    <a:cubicBezTo>
                      <a:pt x="438" y="1267"/>
                      <a:pt x="455" y="1278"/>
                      <a:pt x="472" y="1278"/>
                    </a:cubicBezTo>
                    <a:cubicBezTo>
                      <a:pt x="475" y="1278"/>
                      <a:pt x="478" y="1278"/>
                      <a:pt x="480" y="1278"/>
                    </a:cubicBezTo>
                    <a:cubicBezTo>
                      <a:pt x="545" y="1266"/>
                      <a:pt x="609" y="1260"/>
                      <a:pt x="675" y="1260"/>
                    </a:cubicBezTo>
                    <a:cubicBezTo>
                      <a:pt x="688" y="1260"/>
                      <a:pt x="701" y="1260"/>
                      <a:pt x="714" y="1260"/>
                    </a:cubicBezTo>
                    <a:cubicBezTo>
                      <a:pt x="783" y="1266"/>
                      <a:pt x="853" y="1280"/>
                      <a:pt x="921" y="1302"/>
                    </a:cubicBezTo>
                    <a:cubicBezTo>
                      <a:pt x="983" y="1323"/>
                      <a:pt x="1043" y="1354"/>
                      <a:pt x="1100" y="1389"/>
                    </a:cubicBezTo>
                    <a:cubicBezTo>
                      <a:pt x="1155" y="1427"/>
                      <a:pt x="1205" y="1472"/>
                      <a:pt x="1252" y="1522"/>
                    </a:cubicBezTo>
                    <a:cubicBezTo>
                      <a:pt x="1288" y="1565"/>
                      <a:pt x="1319" y="1611"/>
                      <a:pt x="1345" y="1661"/>
                    </a:cubicBezTo>
                    <a:cubicBezTo>
                      <a:pt x="1391" y="1763"/>
                      <a:pt x="1411" y="1847"/>
                      <a:pt x="1408" y="1961"/>
                    </a:cubicBezTo>
                    <a:cubicBezTo>
                      <a:pt x="1404" y="2011"/>
                      <a:pt x="1394" y="2061"/>
                      <a:pt x="1380" y="2110"/>
                    </a:cubicBezTo>
                    <a:cubicBezTo>
                      <a:pt x="1360" y="2164"/>
                      <a:pt x="1334" y="2214"/>
                      <a:pt x="1302" y="2263"/>
                    </a:cubicBezTo>
                    <a:cubicBezTo>
                      <a:pt x="1272" y="2306"/>
                      <a:pt x="1239" y="2346"/>
                      <a:pt x="1202" y="2383"/>
                    </a:cubicBezTo>
                    <a:cubicBezTo>
                      <a:pt x="1155" y="2431"/>
                      <a:pt x="1197" y="2512"/>
                      <a:pt x="1259" y="2512"/>
                    </a:cubicBezTo>
                    <a:cubicBezTo>
                      <a:pt x="1261" y="2512"/>
                      <a:pt x="1264" y="2512"/>
                      <a:pt x="1267" y="2512"/>
                    </a:cubicBezTo>
                    <a:cubicBezTo>
                      <a:pt x="1293" y="2510"/>
                      <a:pt x="1319" y="2508"/>
                      <a:pt x="1345" y="2508"/>
                    </a:cubicBezTo>
                    <a:cubicBezTo>
                      <a:pt x="1367" y="2508"/>
                      <a:pt x="1388" y="2509"/>
                      <a:pt x="1410" y="2510"/>
                    </a:cubicBezTo>
                    <a:cubicBezTo>
                      <a:pt x="1458" y="2513"/>
                      <a:pt x="1506" y="2522"/>
                      <a:pt x="1553" y="2536"/>
                    </a:cubicBezTo>
                    <a:cubicBezTo>
                      <a:pt x="1584" y="2549"/>
                      <a:pt x="1617" y="2563"/>
                      <a:pt x="1647" y="2582"/>
                    </a:cubicBezTo>
                    <a:cubicBezTo>
                      <a:pt x="1676" y="2601"/>
                      <a:pt x="1703" y="2625"/>
                      <a:pt x="1726" y="2649"/>
                    </a:cubicBezTo>
                    <a:cubicBezTo>
                      <a:pt x="1748" y="2678"/>
                      <a:pt x="1768" y="2707"/>
                      <a:pt x="1785" y="2737"/>
                    </a:cubicBezTo>
                    <a:cubicBezTo>
                      <a:pt x="1839" y="2856"/>
                      <a:pt x="1854" y="2983"/>
                      <a:pt x="1846" y="3116"/>
                    </a:cubicBezTo>
                    <a:cubicBezTo>
                      <a:pt x="1825" y="3348"/>
                      <a:pt x="1735" y="3594"/>
                      <a:pt x="1570" y="3771"/>
                    </a:cubicBezTo>
                    <a:cubicBezTo>
                      <a:pt x="1489" y="3854"/>
                      <a:pt x="1575" y="3971"/>
                      <a:pt x="1667" y="3971"/>
                    </a:cubicBezTo>
                    <a:cubicBezTo>
                      <a:pt x="1697" y="3971"/>
                      <a:pt x="1728" y="3959"/>
                      <a:pt x="1753" y="3928"/>
                    </a:cubicBezTo>
                    <a:cubicBezTo>
                      <a:pt x="2184" y="3397"/>
                      <a:pt x="2203" y="2372"/>
                      <a:pt x="1430" y="2343"/>
                    </a:cubicBezTo>
                    <a:cubicBezTo>
                      <a:pt x="1784" y="1773"/>
                      <a:pt x="1300" y="1140"/>
                      <a:pt x="686" y="1140"/>
                    </a:cubicBezTo>
                    <a:cubicBezTo>
                      <a:pt x="648" y="1140"/>
                      <a:pt x="609" y="1142"/>
                      <a:pt x="571" y="1147"/>
                    </a:cubicBezTo>
                    <a:cubicBezTo>
                      <a:pt x="739" y="684"/>
                      <a:pt x="820" y="0"/>
                      <a:pt x="33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6"/>
              <p:cNvSpPr/>
              <p:nvPr/>
            </p:nvSpPr>
            <p:spPr>
              <a:xfrm>
                <a:off x="6803226" y="1182723"/>
                <a:ext cx="42767" cy="48240"/>
              </a:xfrm>
              <a:custGeom>
                <a:avLst/>
                <a:gdLst/>
                <a:ahLst/>
                <a:cxnLst/>
                <a:rect l="l" t="t" r="r" b="b"/>
                <a:pathLst>
                  <a:path w="1352" h="1525" extrusionOk="0">
                    <a:moveTo>
                      <a:pt x="1233" y="1"/>
                    </a:moveTo>
                    <a:cubicBezTo>
                      <a:pt x="1218" y="1"/>
                      <a:pt x="1202" y="5"/>
                      <a:pt x="1185" y="15"/>
                    </a:cubicBezTo>
                    <a:cubicBezTo>
                      <a:pt x="1128" y="48"/>
                      <a:pt x="1081" y="91"/>
                      <a:pt x="1033" y="135"/>
                    </a:cubicBezTo>
                    <a:cubicBezTo>
                      <a:pt x="705" y="431"/>
                      <a:pt x="310" y="1059"/>
                      <a:pt x="41" y="1418"/>
                    </a:cubicBezTo>
                    <a:cubicBezTo>
                      <a:pt x="0" y="1470"/>
                      <a:pt x="45" y="1524"/>
                      <a:pt x="90" y="1524"/>
                    </a:cubicBezTo>
                    <a:cubicBezTo>
                      <a:pt x="107" y="1524"/>
                      <a:pt x="123" y="1517"/>
                      <a:pt x="135" y="1500"/>
                    </a:cubicBezTo>
                    <a:cubicBezTo>
                      <a:pt x="509" y="1011"/>
                      <a:pt x="750" y="649"/>
                      <a:pt x="1129" y="292"/>
                    </a:cubicBezTo>
                    <a:cubicBezTo>
                      <a:pt x="1208" y="217"/>
                      <a:pt x="1351" y="119"/>
                      <a:pt x="1295" y="36"/>
                    </a:cubicBezTo>
                    <a:cubicBezTo>
                      <a:pt x="1281" y="15"/>
                      <a:pt x="1260" y="1"/>
                      <a:pt x="12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6"/>
              <p:cNvSpPr/>
              <p:nvPr/>
            </p:nvSpPr>
            <p:spPr>
              <a:xfrm>
                <a:off x="6827710" y="1221219"/>
                <a:ext cx="95" cy="221"/>
              </a:xfrm>
              <a:custGeom>
                <a:avLst/>
                <a:gdLst/>
                <a:ahLst/>
                <a:cxnLst/>
                <a:rect l="l" t="t" r="r" b="b"/>
                <a:pathLst>
                  <a:path w="3" h="7" extrusionOk="0">
                    <a:moveTo>
                      <a:pt x="3" y="0"/>
                    </a:moveTo>
                    <a:lnTo>
                      <a:pt x="0" y="6"/>
                    </a:lnTo>
                    <a:cubicBezTo>
                      <a:pt x="2" y="5"/>
                      <a:pt x="3" y="2"/>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6"/>
              <p:cNvSpPr/>
              <p:nvPr/>
            </p:nvSpPr>
            <p:spPr>
              <a:xfrm>
                <a:off x="6820529" y="1198318"/>
                <a:ext cx="24262" cy="28849"/>
              </a:xfrm>
              <a:custGeom>
                <a:avLst/>
                <a:gdLst/>
                <a:ahLst/>
                <a:cxnLst/>
                <a:rect l="l" t="t" r="r" b="b"/>
                <a:pathLst>
                  <a:path w="767" h="912" extrusionOk="0">
                    <a:moveTo>
                      <a:pt x="684" y="1"/>
                    </a:moveTo>
                    <a:cubicBezTo>
                      <a:pt x="670" y="1"/>
                      <a:pt x="654" y="7"/>
                      <a:pt x="639" y="21"/>
                    </a:cubicBezTo>
                    <a:cubicBezTo>
                      <a:pt x="406" y="265"/>
                      <a:pt x="196" y="534"/>
                      <a:pt x="27" y="826"/>
                    </a:cubicBezTo>
                    <a:cubicBezTo>
                      <a:pt x="0" y="869"/>
                      <a:pt x="38" y="911"/>
                      <a:pt x="78" y="911"/>
                    </a:cubicBezTo>
                    <a:cubicBezTo>
                      <a:pt x="97" y="911"/>
                      <a:pt x="117" y="902"/>
                      <a:pt x="131" y="878"/>
                    </a:cubicBezTo>
                    <a:cubicBezTo>
                      <a:pt x="162" y="828"/>
                      <a:pt x="191" y="779"/>
                      <a:pt x="221" y="732"/>
                    </a:cubicBezTo>
                    <a:lnTo>
                      <a:pt x="221" y="732"/>
                    </a:lnTo>
                    <a:cubicBezTo>
                      <a:pt x="221" y="732"/>
                      <a:pt x="221" y="732"/>
                      <a:pt x="221" y="732"/>
                    </a:cubicBezTo>
                    <a:cubicBezTo>
                      <a:pt x="222" y="732"/>
                      <a:pt x="226" y="726"/>
                      <a:pt x="230" y="719"/>
                    </a:cubicBezTo>
                    <a:lnTo>
                      <a:pt x="230" y="719"/>
                    </a:lnTo>
                    <a:lnTo>
                      <a:pt x="229" y="720"/>
                    </a:lnTo>
                    <a:cubicBezTo>
                      <a:pt x="410" y="458"/>
                      <a:pt x="574" y="282"/>
                      <a:pt x="730" y="99"/>
                    </a:cubicBezTo>
                    <a:cubicBezTo>
                      <a:pt x="766" y="56"/>
                      <a:pt x="729" y="1"/>
                      <a:pt x="6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6"/>
              <p:cNvSpPr/>
              <p:nvPr/>
            </p:nvSpPr>
            <p:spPr>
              <a:xfrm>
                <a:off x="6818536" y="1269997"/>
                <a:ext cx="63107" cy="19043"/>
              </a:xfrm>
              <a:custGeom>
                <a:avLst/>
                <a:gdLst/>
                <a:ahLst/>
                <a:cxnLst/>
                <a:rect l="l" t="t" r="r" b="b"/>
                <a:pathLst>
                  <a:path w="1995" h="602" extrusionOk="0">
                    <a:moveTo>
                      <a:pt x="71" y="1"/>
                    </a:moveTo>
                    <a:cubicBezTo>
                      <a:pt x="50" y="3"/>
                      <a:pt x="28" y="18"/>
                      <a:pt x="18" y="36"/>
                    </a:cubicBezTo>
                    <a:cubicBezTo>
                      <a:pt x="1" y="69"/>
                      <a:pt x="18" y="104"/>
                      <a:pt x="47" y="119"/>
                    </a:cubicBezTo>
                    <a:cubicBezTo>
                      <a:pt x="495" y="383"/>
                      <a:pt x="859" y="434"/>
                      <a:pt x="1403" y="519"/>
                    </a:cubicBezTo>
                    <a:cubicBezTo>
                      <a:pt x="1658" y="558"/>
                      <a:pt x="1813" y="601"/>
                      <a:pt x="1899" y="601"/>
                    </a:cubicBezTo>
                    <a:cubicBezTo>
                      <a:pt x="1951" y="601"/>
                      <a:pt x="1978" y="586"/>
                      <a:pt x="1987" y="545"/>
                    </a:cubicBezTo>
                    <a:cubicBezTo>
                      <a:pt x="1994" y="513"/>
                      <a:pt x="1977" y="479"/>
                      <a:pt x="1931" y="463"/>
                    </a:cubicBezTo>
                    <a:cubicBezTo>
                      <a:pt x="1808" y="424"/>
                      <a:pt x="1680" y="400"/>
                      <a:pt x="1552" y="377"/>
                    </a:cubicBezTo>
                    <a:cubicBezTo>
                      <a:pt x="1185" y="316"/>
                      <a:pt x="735" y="291"/>
                      <a:pt x="293" y="105"/>
                    </a:cubicBezTo>
                    <a:cubicBezTo>
                      <a:pt x="227" y="76"/>
                      <a:pt x="164" y="42"/>
                      <a:pt x="101" y="8"/>
                    </a:cubicBezTo>
                    <a:cubicBezTo>
                      <a:pt x="92" y="3"/>
                      <a:pt x="82" y="1"/>
                      <a:pt x="7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6"/>
              <p:cNvSpPr/>
              <p:nvPr/>
            </p:nvSpPr>
            <p:spPr>
              <a:xfrm>
                <a:off x="6833815" y="1260317"/>
                <a:ext cx="31601" cy="10565"/>
              </a:xfrm>
              <a:custGeom>
                <a:avLst/>
                <a:gdLst/>
                <a:ahLst/>
                <a:cxnLst/>
                <a:rect l="l" t="t" r="r" b="b"/>
                <a:pathLst>
                  <a:path w="999" h="334" extrusionOk="0">
                    <a:moveTo>
                      <a:pt x="62" y="0"/>
                    </a:moveTo>
                    <a:cubicBezTo>
                      <a:pt x="10" y="3"/>
                      <a:pt x="0" y="75"/>
                      <a:pt x="45" y="92"/>
                    </a:cubicBezTo>
                    <a:cubicBezTo>
                      <a:pt x="324" y="206"/>
                      <a:pt x="596" y="275"/>
                      <a:pt x="897" y="332"/>
                    </a:cubicBezTo>
                    <a:cubicBezTo>
                      <a:pt x="901" y="333"/>
                      <a:pt x="906" y="333"/>
                      <a:pt x="910" y="333"/>
                    </a:cubicBezTo>
                    <a:cubicBezTo>
                      <a:pt x="985" y="333"/>
                      <a:pt x="998" y="221"/>
                      <a:pt x="921" y="206"/>
                    </a:cubicBezTo>
                    <a:cubicBezTo>
                      <a:pt x="798" y="186"/>
                      <a:pt x="675" y="163"/>
                      <a:pt x="553" y="139"/>
                    </a:cubicBezTo>
                    <a:cubicBezTo>
                      <a:pt x="305" y="89"/>
                      <a:pt x="62" y="0"/>
                      <a:pt x="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6"/>
              <p:cNvSpPr/>
              <p:nvPr/>
            </p:nvSpPr>
            <p:spPr>
              <a:xfrm>
                <a:off x="6545642" y="1263164"/>
                <a:ext cx="123019" cy="197735"/>
              </a:xfrm>
              <a:custGeom>
                <a:avLst/>
                <a:gdLst/>
                <a:ahLst/>
                <a:cxnLst/>
                <a:rect l="l" t="t" r="r" b="b"/>
                <a:pathLst>
                  <a:path w="3889" h="6251" extrusionOk="0">
                    <a:moveTo>
                      <a:pt x="1374" y="514"/>
                    </a:moveTo>
                    <a:cubicBezTo>
                      <a:pt x="1374" y="515"/>
                      <a:pt x="1375" y="515"/>
                      <a:pt x="1376" y="515"/>
                    </a:cubicBezTo>
                    <a:lnTo>
                      <a:pt x="1376" y="515"/>
                    </a:lnTo>
                    <a:cubicBezTo>
                      <a:pt x="1375" y="515"/>
                      <a:pt x="1375" y="515"/>
                      <a:pt x="1374" y="514"/>
                    </a:cubicBezTo>
                    <a:close/>
                    <a:moveTo>
                      <a:pt x="1385" y="522"/>
                    </a:moveTo>
                    <a:cubicBezTo>
                      <a:pt x="1386" y="523"/>
                      <a:pt x="1387" y="523"/>
                      <a:pt x="1387" y="523"/>
                    </a:cubicBezTo>
                    <a:cubicBezTo>
                      <a:pt x="1386" y="523"/>
                      <a:pt x="1386" y="522"/>
                      <a:pt x="1385" y="522"/>
                    </a:cubicBezTo>
                    <a:close/>
                    <a:moveTo>
                      <a:pt x="2945" y="3131"/>
                    </a:moveTo>
                    <a:cubicBezTo>
                      <a:pt x="2945" y="3131"/>
                      <a:pt x="2946" y="3136"/>
                      <a:pt x="2948" y="3145"/>
                    </a:cubicBezTo>
                    <a:lnTo>
                      <a:pt x="2948" y="3145"/>
                    </a:lnTo>
                    <a:cubicBezTo>
                      <a:pt x="2946" y="3136"/>
                      <a:pt x="2945" y="3131"/>
                      <a:pt x="2945" y="3131"/>
                    </a:cubicBezTo>
                    <a:close/>
                    <a:moveTo>
                      <a:pt x="39" y="0"/>
                    </a:moveTo>
                    <a:cubicBezTo>
                      <a:pt x="18" y="2"/>
                      <a:pt x="1" y="26"/>
                      <a:pt x="4" y="48"/>
                    </a:cubicBezTo>
                    <a:cubicBezTo>
                      <a:pt x="5" y="72"/>
                      <a:pt x="25" y="85"/>
                      <a:pt x="49" y="86"/>
                    </a:cubicBezTo>
                    <a:cubicBezTo>
                      <a:pt x="64" y="86"/>
                      <a:pt x="78" y="88"/>
                      <a:pt x="92" y="88"/>
                    </a:cubicBezTo>
                    <a:lnTo>
                      <a:pt x="87" y="88"/>
                    </a:lnTo>
                    <a:cubicBezTo>
                      <a:pt x="327" y="105"/>
                      <a:pt x="566" y="151"/>
                      <a:pt x="801" y="229"/>
                    </a:cubicBezTo>
                    <a:lnTo>
                      <a:pt x="798" y="229"/>
                    </a:lnTo>
                    <a:cubicBezTo>
                      <a:pt x="1001" y="301"/>
                      <a:pt x="1195" y="398"/>
                      <a:pt x="1378" y="516"/>
                    </a:cubicBezTo>
                    <a:lnTo>
                      <a:pt x="1378" y="516"/>
                    </a:lnTo>
                    <a:cubicBezTo>
                      <a:pt x="1377" y="516"/>
                      <a:pt x="1377" y="516"/>
                      <a:pt x="1376" y="515"/>
                    </a:cubicBezTo>
                    <a:lnTo>
                      <a:pt x="1376" y="515"/>
                    </a:lnTo>
                    <a:cubicBezTo>
                      <a:pt x="1380" y="518"/>
                      <a:pt x="1380" y="518"/>
                      <a:pt x="1380" y="518"/>
                    </a:cubicBezTo>
                    <a:cubicBezTo>
                      <a:pt x="1380" y="518"/>
                      <a:pt x="1380" y="518"/>
                      <a:pt x="1380" y="518"/>
                    </a:cubicBezTo>
                    <a:lnTo>
                      <a:pt x="1380" y="518"/>
                    </a:lnTo>
                    <a:cubicBezTo>
                      <a:pt x="1379" y="518"/>
                      <a:pt x="1380" y="519"/>
                      <a:pt x="1385" y="522"/>
                    </a:cubicBezTo>
                    <a:lnTo>
                      <a:pt x="1385" y="522"/>
                    </a:lnTo>
                    <a:cubicBezTo>
                      <a:pt x="1385" y="522"/>
                      <a:pt x="1385" y="522"/>
                      <a:pt x="1385" y="522"/>
                    </a:cubicBezTo>
                    <a:lnTo>
                      <a:pt x="1385" y="522"/>
                    </a:lnTo>
                    <a:cubicBezTo>
                      <a:pt x="2266" y="1117"/>
                      <a:pt x="2733" y="2111"/>
                      <a:pt x="2949" y="3148"/>
                    </a:cubicBezTo>
                    <a:cubicBezTo>
                      <a:pt x="2949" y="3147"/>
                      <a:pt x="2949" y="3146"/>
                      <a:pt x="2948" y="3145"/>
                    </a:cubicBezTo>
                    <a:lnTo>
                      <a:pt x="2948" y="3145"/>
                    </a:lnTo>
                    <a:cubicBezTo>
                      <a:pt x="2978" y="3275"/>
                      <a:pt x="3194" y="4306"/>
                      <a:pt x="2955" y="5399"/>
                    </a:cubicBezTo>
                    <a:cubicBezTo>
                      <a:pt x="2905" y="5623"/>
                      <a:pt x="2846" y="5845"/>
                      <a:pt x="2812" y="6072"/>
                    </a:cubicBezTo>
                    <a:cubicBezTo>
                      <a:pt x="2800" y="6137"/>
                      <a:pt x="2829" y="6205"/>
                      <a:pt x="2892" y="6235"/>
                    </a:cubicBezTo>
                    <a:cubicBezTo>
                      <a:pt x="2913" y="6245"/>
                      <a:pt x="2936" y="6251"/>
                      <a:pt x="2960" y="6251"/>
                    </a:cubicBezTo>
                    <a:cubicBezTo>
                      <a:pt x="2976" y="6251"/>
                      <a:pt x="2992" y="6248"/>
                      <a:pt x="3008" y="6242"/>
                    </a:cubicBezTo>
                    <a:cubicBezTo>
                      <a:pt x="3042" y="6229"/>
                      <a:pt x="3079" y="6203"/>
                      <a:pt x="3092" y="6167"/>
                    </a:cubicBezTo>
                    <a:cubicBezTo>
                      <a:pt x="3888" y="4113"/>
                      <a:pt x="3029" y="155"/>
                      <a:pt x="4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6"/>
              <p:cNvSpPr/>
              <p:nvPr/>
            </p:nvSpPr>
            <p:spPr>
              <a:xfrm>
                <a:off x="6638737" y="1361858"/>
                <a:ext cx="158" cy="633"/>
              </a:xfrm>
              <a:custGeom>
                <a:avLst/>
                <a:gdLst/>
                <a:ahLst/>
                <a:cxnLst/>
                <a:rect l="l" t="t" r="r" b="b"/>
                <a:pathLst>
                  <a:path w="5" h="20" extrusionOk="0">
                    <a:moveTo>
                      <a:pt x="1" y="1"/>
                    </a:moveTo>
                    <a:lnTo>
                      <a:pt x="1" y="1"/>
                    </a:lnTo>
                    <a:cubicBezTo>
                      <a:pt x="0" y="1"/>
                      <a:pt x="2" y="8"/>
                      <a:pt x="5" y="19"/>
                    </a:cubicBezTo>
                    <a:cubicBezTo>
                      <a:pt x="5" y="15"/>
                      <a:pt x="3" y="12"/>
                      <a:pt x="3" y="9"/>
                    </a:cubicBezTo>
                    <a:cubicBezTo>
                      <a:pt x="2" y="3"/>
                      <a:pt x="1" y="1"/>
                      <a:pt x="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6"/>
              <p:cNvSpPr/>
              <p:nvPr/>
            </p:nvSpPr>
            <p:spPr>
              <a:xfrm>
                <a:off x="6589200" y="1279487"/>
                <a:ext cx="190" cy="158"/>
              </a:xfrm>
              <a:custGeom>
                <a:avLst/>
                <a:gdLst/>
                <a:ahLst/>
                <a:cxnLst/>
                <a:rect l="l" t="t" r="r" b="b"/>
                <a:pathLst>
                  <a:path w="6" h="5" extrusionOk="0">
                    <a:moveTo>
                      <a:pt x="1" y="0"/>
                    </a:moveTo>
                    <a:lnTo>
                      <a:pt x="1" y="0"/>
                    </a:lnTo>
                    <a:cubicBezTo>
                      <a:pt x="1" y="0"/>
                      <a:pt x="2" y="1"/>
                      <a:pt x="4" y="2"/>
                    </a:cubicBezTo>
                    <a:lnTo>
                      <a:pt x="4" y="2"/>
                    </a:lnTo>
                    <a:cubicBezTo>
                      <a:pt x="2" y="1"/>
                      <a:pt x="1" y="0"/>
                      <a:pt x="1" y="0"/>
                    </a:cubicBezTo>
                    <a:close/>
                    <a:moveTo>
                      <a:pt x="4" y="2"/>
                    </a:moveTo>
                    <a:cubicBezTo>
                      <a:pt x="4" y="3"/>
                      <a:pt x="5" y="4"/>
                      <a:pt x="6" y="4"/>
                    </a:cubicBezTo>
                    <a:lnTo>
                      <a:pt x="4" y="3"/>
                    </a:lnTo>
                    <a:cubicBezTo>
                      <a:pt x="4" y="3"/>
                      <a:pt x="4" y="3"/>
                      <a:pt x="4"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9" name="Google Shape;2049;p16"/>
            <p:cNvGrpSpPr/>
            <p:nvPr/>
          </p:nvGrpSpPr>
          <p:grpSpPr>
            <a:xfrm>
              <a:off x="3880680" y="369057"/>
              <a:ext cx="717520" cy="678074"/>
              <a:chOff x="8426480" y="2078207"/>
              <a:chExt cx="717520" cy="678074"/>
            </a:xfrm>
          </p:grpSpPr>
          <p:sp>
            <p:nvSpPr>
              <p:cNvPr id="2050" name="Google Shape;2050;p16"/>
              <p:cNvSpPr/>
              <p:nvPr/>
            </p:nvSpPr>
            <p:spPr>
              <a:xfrm>
                <a:off x="8686183" y="2078207"/>
                <a:ext cx="235757" cy="203207"/>
              </a:xfrm>
              <a:custGeom>
                <a:avLst/>
                <a:gdLst/>
                <a:ahLst/>
                <a:cxnLst/>
                <a:rect l="l" t="t" r="r" b="b"/>
                <a:pathLst>
                  <a:path w="7453" h="6424" extrusionOk="0">
                    <a:moveTo>
                      <a:pt x="3308" y="0"/>
                    </a:moveTo>
                    <a:cubicBezTo>
                      <a:pt x="1881" y="0"/>
                      <a:pt x="461" y="871"/>
                      <a:pt x="107" y="2618"/>
                    </a:cubicBezTo>
                    <a:cubicBezTo>
                      <a:pt x="14" y="3082"/>
                      <a:pt x="1" y="3548"/>
                      <a:pt x="1" y="3943"/>
                    </a:cubicBezTo>
                    <a:cubicBezTo>
                      <a:pt x="1" y="4178"/>
                      <a:pt x="8" y="4411"/>
                      <a:pt x="14" y="4644"/>
                    </a:cubicBezTo>
                    <a:cubicBezTo>
                      <a:pt x="20" y="4869"/>
                      <a:pt x="27" y="5096"/>
                      <a:pt x="27" y="5323"/>
                    </a:cubicBezTo>
                    <a:cubicBezTo>
                      <a:pt x="27" y="5364"/>
                      <a:pt x="58" y="5385"/>
                      <a:pt x="90" y="5385"/>
                    </a:cubicBezTo>
                    <a:cubicBezTo>
                      <a:pt x="123" y="5385"/>
                      <a:pt x="156" y="5363"/>
                      <a:pt x="156" y="5320"/>
                    </a:cubicBezTo>
                    <a:lnTo>
                      <a:pt x="153" y="5140"/>
                    </a:lnTo>
                    <a:lnTo>
                      <a:pt x="153" y="5140"/>
                    </a:lnTo>
                    <a:cubicBezTo>
                      <a:pt x="627" y="6043"/>
                      <a:pt x="1818" y="6423"/>
                      <a:pt x="3035" y="6423"/>
                    </a:cubicBezTo>
                    <a:cubicBezTo>
                      <a:pt x="4112" y="6423"/>
                      <a:pt x="5210" y="6125"/>
                      <a:pt x="5850" y="5628"/>
                    </a:cubicBezTo>
                    <a:lnTo>
                      <a:pt x="5850" y="5628"/>
                    </a:lnTo>
                    <a:cubicBezTo>
                      <a:pt x="5816" y="5741"/>
                      <a:pt x="5929" y="5842"/>
                      <a:pt x="6043" y="5842"/>
                    </a:cubicBezTo>
                    <a:cubicBezTo>
                      <a:pt x="6102" y="5842"/>
                      <a:pt x="6161" y="5815"/>
                      <a:pt x="6201" y="5750"/>
                    </a:cubicBezTo>
                    <a:cubicBezTo>
                      <a:pt x="6255" y="5661"/>
                      <a:pt x="6287" y="5557"/>
                      <a:pt x="6320" y="5459"/>
                    </a:cubicBezTo>
                    <a:cubicBezTo>
                      <a:pt x="7452" y="1826"/>
                      <a:pt x="5374" y="0"/>
                      <a:pt x="3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6"/>
              <p:cNvSpPr/>
              <p:nvPr/>
            </p:nvSpPr>
            <p:spPr>
              <a:xfrm>
                <a:off x="8426480" y="2178261"/>
                <a:ext cx="213709" cy="144244"/>
              </a:xfrm>
              <a:custGeom>
                <a:avLst/>
                <a:gdLst/>
                <a:ahLst/>
                <a:cxnLst/>
                <a:rect l="l" t="t" r="r" b="b"/>
                <a:pathLst>
                  <a:path w="6756" h="4560" extrusionOk="0">
                    <a:moveTo>
                      <a:pt x="3993" y="1"/>
                    </a:moveTo>
                    <a:cubicBezTo>
                      <a:pt x="2448" y="1"/>
                      <a:pt x="1" y="1355"/>
                      <a:pt x="234" y="2900"/>
                    </a:cubicBezTo>
                    <a:cubicBezTo>
                      <a:pt x="275" y="3182"/>
                      <a:pt x="406" y="3304"/>
                      <a:pt x="600" y="3304"/>
                    </a:cubicBezTo>
                    <a:cubicBezTo>
                      <a:pt x="710" y="3304"/>
                      <a:pt x="839" y="3265"/>
                      <a:pt x="984" y="3194"/>
                    </a:cubicBezTo>
                    <a:cubicBezTo>
                      <a:pt x="1096" y="3496"/>
                      <a:pt x="1333" y="3642"/>
                      <a:pt x="1585" y="3642"/>
                    </a:cubicBezTo>
                    <a:cubicBezTo>
                      <a:pt x="1756" y="3642"/>
                      <a:pt x="1933" y="3575"/>
                      <a:pt x="2082" y="3446"/>
                    </a:cubicBezTo>
                    <a:lnTo>
                      <a:pt x="2082" y="3446"/>
                    </a:lnTo>
                    <a:cubicBezTo>
                      <a:pt x="2028" y="3809"/>
                      <a:pt x="2241" y="4051"/>
                      <a:pt x="2526" y="4051"/>
                    </a:cubicBezTo>
                    <a:cubicBezTo>
                      <a:pt x="2647" y="4051"/>
                      <a:pt x="2781" y="4007"/>
                      <a:pt x="2913" y="3910"/>
                    </a:cubicBezTo>
                    <a:lnTo>
                      <a:pt x="2913" y="3910"/>
                    </a:lnTo>
                    <a:cubicBezTo>
                      <a:pt x="2897" y="4102"/>
                      <a:pt x="3022" y="4279"/>
                      <a:pt x="3311" y="4304"/>
                    </a:cubicBezTo>
                    <a:cubicBezTo>
                      <a:pt x="3330" y="4305"/>
                      <a:pt x="3350" y="4306"/>
                      <a:pt x="3371" y="4306"/>
                    </a:cubicBezTo>
                    <a:cubicBezTo>
                      <a:pt x="3492" y="4306"/>
                      <a:pt x="3638" y="4280"/>
                      <a:pt x="3748" y="4259"/>
                    </a:cubicBezTo>
                    <a:cubicBezTo>
                      <a:pt x="4106" y="4193"/>
                      <a:pt x="4322" y="4142"/>
                      <a:pt x="4501" y="4142"/>
                    </a:cubicBezTo>
                    <a:cubicBezTo>
                      <a:pt x="4690" y="4142"/>
                      <a:pt x="4837" y="4199"/>
                      <a:pt x="5065" y="4357"/>
                    </a:cubicBezTo>
                    <a:cubicBezTo>
                      <a:pt x="5188" y="4444"/>
                      <a:pt x="5253" y="4481"/>
                      <a:pt x="5363" y="4521"/>
                    </a:cubicBezTo>
                    <a:cubicBezTo>
                      <a:pt x="5431" y="4547"/>
                      <a:pt x="5510" y="4560"/>
                      <a:pt x="5594" y="4560"/>
                    </a:cubicBezTo>
                    <a:cubicBezTo>
                      <a:pt x="6041" y="4560"/>
                      <a:pt x="6645" y="4199"/>
                      <a:pt x="6728" y="3551"/>
                    </a:cubicBezTo>
                    <a:cubicBezTo>
                      <a:pt x="6756" y="3317"/>
                      <a:pt x="6710" y="2786"/>
                      <a:pt x="6466" y="2786"/>
                    </a:cubicBezTo>
                    <a:cubicBezTo>
                      <a:pt x="6464" y="2786"/>
                      <a:pt x="6463" y="2786"/>
                      <a:pt x="6461" y="2786"/>
                    </a:cubicBezTo>
                    <a:cubicBezTo>
                      <a:pt x="6196" y="1706"/>
                      <a:pt x="5477" y="246"/>
                      <a:pt x="4396" y="37"/>
                    </a:cubicBezTo>
                    <a:cubicBezTo>
                      <a:pt x="4272" y="13"/>
                      <a:pt x="4136" y="1"/>
                      <a:pt x="39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6"/>
              <p:cNvSpPr/>
              <p:nvPr/>
            </p:nvSpPr>
            <p:spPr>
              <a:xfrm>
                <a:off x="8923300" y="2203852"/>
                <a:ext cx="220700" cy="128681"/>
              </a:xfrm>
              <a:custGeom>
                <a:avLst/>
                <a:gdLst/>
                <a:ahLst/>
                <a:cxnLst/>
                <a:rect l="l" t="t" r="r" b="b"/>
                <a:pathLst>
                  <a:path w="6977" h="4068" extrusionOk="0">
                    <a:moveTo>
                      <a:pt x="3406" y="0"/>
                    </a:moveTo>
                    <a:cubicBezTo>
                      <a:pt x="2958" y="0"/>
                      <a:pt x="2474" y="127"/>
                      <a:pt x="1964" y="430"/>
                    </a:cubicBezTo>
                    <a:cubicBezTo>
                      <a:pt x="1446" y="740"/>
                      <a:pt x="944" y="1232"/>
                      <a:pt x="561" y="1888"/>
                    </a:cubicBezTo>
                    <a:cubicBezTo>
                      <a:pt x="446" y="1920"/>
                      <a:pt x="188" y="2342"/>
                      <a:pt x="134" y="2462"/>
                    </a:cubicBezTo>
                    <a:cubicBezTo>
                      <a:pt x="55" y="2633"/>
                      <a:pt x="7" y="2802"/>
                      <a:pt x="5" y="2986"/>
                    </a:cubicBezTo>
                    <a:cubicBezTo>
                      <a:pt x="1" y="3167"/>
                      <a:pt x="94" y="3506"/>
                      <a:pt x="271" y="3731"/>
                    </a:cubicBezTo>
                    <a:cubicBezTo>
                      <a:pt x="436" y="3946"/>
                      <a:pt x="656" y="4025"/>
                      <a:pt x="897" y="4025"/>
                    </a:cubicBezTo>
                    <a:cubicBezTo>
                      <a:pt x="1126" y="4025"/>
                      <a:pt x="1375" y="3953"/>
                      <a:pt x="1612" y="3858"/>
                    </a:cubicBezTo>
                    <a:cubicBezTo>
                      <a:pt x="2040" y="3690"/>
                      <a:pt x="2308" y="3548"/>
                      <a:pt x="2563" y="3548"/>
                    </a:cubicBezTo>
                    <a:cubicBezTo>
                      <a:pt x="2588" y="3548"/>
                      <a:pt x="2612" y="3549"/>
                      <a:pt x="2637" y="3552"/>
                    </a:cubicBezTo>
                    <a:cubicBezTo>
                      <a:pt x="2737" y="3571"/>
                      <a:pt x="2822" y="3589"/>
                      <a:pt x="2952" y="3642"/>
                    </a:cubicBezTo>
                    <a:cubicBezTo>
                      <a:pt x="3278" y="3779"/>
                      <a:pt x="3658" y="4027"/>
                      <a:pt x="3926" y="4027"/>
                    </a:cubicBezTo>
                    <a:cubicBezTo>
                      <a:pt x="4045" y="4027"/>
                      <a:pt x="4142" y="3979"/>
                      <a:pt x="4202" y="3850"/>
                    </a:cubicBezTo>
                    <a:cubicBezTo>
                      <a:pt x="4315" y="3975"/>
                      <a:pt x="4488" y="4067"/>
                      <a:pt x="4658" y="4067"/>
                    </a:cubicBezTo>
                    <a:cubicBezTo>
                      <a:pt x="4836" y="4067"/>
                      <a:pt x="5010" y="3966"/>
                      <a:pt x="5105" y="3695"/>
                    </a:cubicBezTo>
                    <a:cubicBezTo>
                      <a:pt x="5223" y="3775"/>
                      <a:pt x="5341" y="3811"/>
                      <a:pt x="5451" y="3811"/>
                    </a:cubicBezTo>
                    <a:cubicBezTo>
                      <a:pt x="5764" y="3811"/>
                      <a:pt x="6006" y="3523"/>
                      <a:pt x="5945" y="3145"/>
                    </a:cubicBezTo>
                    <a:lnTo>
                      <a:pt x="5945" y="3145"/>
                    </a:lnTo>
                    <a:cubicBezTo>
                      <a:pt x="5983" y="3154"/>
                      <a:pt x="6019" y="3157"/>
                      <a:pt x="6052" y="3157"/>
                    </a:cubicBezTo>
                    <a:cubicBezTo>
                      <a:pt x="6977" y="3157"/>
                      <a:pt x="5645" y="0"/>
                      <a:pt x="3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6"/>
              <p:cNvSpPr/>
              <p:nvPr/>
            </p:nvSpPr>
            <p:spPr>
              <a:xfrm>
                <a:off x="8566580" y="2625829"/>
                <a:ext cx="89583" cy="114225"/>
              </a:xfrm>
              <a:custGeom>
                <a:avLst/>
                <a:gdLst/>
                <a:ahLst/>
                <a:cxnLst/>
                <a:rect l="l" t="t" r="r" b="b"/>
                <a:pathLst>
                  <a:path w="2832" h="3611" extrusionOk="0">
                    <a:moveTo>
                      <a:pt x="2000" y="1"/>
                    </a:moveTo>
                    <a:cubicBezTo>
                      <a:pt x="1988" y="1"/>
                      <a:pt x="1975" y="4"/>
                      <a:pt x="1965" y="9"/>
                    </a:cubicBezTo>
                    <a:cubicBezTo>
                      <a:pt x="776" y="699"/>
                      <a:pt x="0" y="2586"/>
                      <a:pt x="1124" y="3581"/>
                    </a:cubicBezTo>
                    <a:cubicBezTo>
                      <a:pt x="1146" y="3601"/>
                      <a:pt x="1171" y="3611"/>
                      <a:pt x="1195" y="3611"/>
                    </a:cubicBezTo>
                    <a:cubicBezTo>
                      <a:pt x="1233" y="3611"/>
                      <a:pt x="1269" y="3588"/>
                      <a:pt x="1288" y="3540"/>
                    </a:cubicBezTo>
                    <a:cubicBezTo>
                      <a:pt x="1339" y="3422"/>
                      <a:pt x="1441" y="3306"/>
                      <a:pt x="1510" y="3176"/>
                    </a:cubicBezTo>
                    <a:cubicBezTo>
                      <a:pt x="1576" y="3268"/>
                      <a:pt x="1624" y="3326"/>
                      <a:pt x="1682" y="3326"/>
                    </a:cubicBezTo>
                    <a:cubicBezTo>
                      <a:pt x="1737" y="3326"/>
                      <a:pt x="1802" y="3272"/>
                      <a:pt x="1900" y="3142"/>
                    </a:cubicBezTo>
                    <a:cubicBezTo>
                      <a:pt x="1983" y="3223"/>
                      <a:pt x="2054" y="3262"/>
                      <a:pt x="2116" y="3262"/>
                    </a:cubicBezTo>
                    <a:cubicBezTo>
                      <a:pt x="2209" y="3262"/>
                      <a:pt x="2283" y="3176"/>
                      <a:pt x="2347" y="3021"/>
                    </a:cubicBezTo>
                    <a:cubicBezTo>
                      <a:pt x="2357" y="3029"/>
                      <a:pt x="2372" y="3034"/>
                      <a:pt x="2386" y="3036"/>
                    </a:cubicBezTo>
                    <a:cubicBezTo>
                      <a:pt x="2400" y="3040"/>
                      <a:pt x="2416" y="3040"/>
                      <a:pt x="2433" y="3040"/>
                    </a:cubicBezTo>
                    <a:cubicBezTo>
                      <a:pt x="2470" y="3039"/>
                      <a:pt x="2522" y="3019"/>
                      <a:pt x="2542" y="2976"/>
                    </a:cubicBezTo>
                    <a:cubicBezTo>
                      <a:pt x="2717" y="2609"/>
                      <a:pt x="2798" y="1973"/>
                      <a:pt x="2814" y="1568"/>
                    </a:cubicBezTo>
                    <a:cubicBezTo>
                      <a:pt x="2831" y="1110"/>
                      <a:pt x="2780" y="477"/>
                      <a:pt x="2379" y="249"/>
                    </a:cubicBezTo>
                    <a:cubicBezTo>
                      <a:pt x="2327" y="219"/>
                      <a:pt x="2268" y="198"/>
                      <a:pt x="2204" y="185"/>
                    </a:cubicBezTo>
                    <a:cubicBezTo>
                      <a:pt x="2165" y="177"/>
                      <a:pt x="2125" y="173"/>
                      <a:pt x="2084" y="173"/>
                    </a:cubicBezTo>
                    <a:cubicBezTo>
                      <a:pt x="2061" y="173"/>
                      <a:pt x="2038" y="174"/>
                      <a:pt x="2015" y="176"/>
                    </a:cubicBezTo>
                    <a:cubicBezTo>
                      <a:pt x="1983" y="179"/>
                      <a:pt x="1951" y="184"/>
                      <a:pt x="1920" y="191"/>
                    </a:cubicBezTo>
                    <a:cubicBezTo>
                      <a:pt x="1958" y="169"/>
                      <a:pt x="1996" y="145"/>
                      <a:pt x="2034" y="123"/>
                    </a:cubicBezTo>
                    <a:cubicBezTo>
                      <a:pt x="2048" y="115"/>
                      <a:pt x="2058" y="100"/>
                      <a:pt x="2064" y="83"/>
                    </a:cubicBezTo>
                    <a:cubicBezTo>
                      <a:pt x="2069" y="65"/>
                      <a:pt x="2065" y="47"/>
                      <a:pt x="2057" y="33"/>
                    </a:cubicBezTo>
                    <a:cubicBezTo>
                      <a:pt x="2048" y="16"/>
                      <a:pt x="2032" y="6"/>
                      <a:pt x="2012" y="2"/>
                    </a:cubicBezTo>
                    <a:cubicBezTo>
                      <a:pt x="2008" y="1"/>
                      <a:pt x="2004" y="1"/>
                      <a:pt x="2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6"/>
              <p:cNvSpPr/>
              <p:nvPr/>
            </p:nvSpPr>
            <p:spPr>
              <a:xfrm>
                <a:off x="8849470" y="2638735"/>
                <a:ext cx="93474" cy="102584"/>
              </a:xfrm>
              <a:custGeom>
                <a:avLst/>
                <a:gdLst/>
                <a:ahLst/>
                <a:cxnLst/>
                <a:rect l="l" t="t" r="r" b="b"/>
                <a:pathLst>
                  <a:path w="2955" h="3243" extrusionOk="0">
                    <a:moveTo>
                      <a:pt x="1152" y="0"/>
                    </a:moveTo>
                    <a:cubicBezTo>
                      <a:pt x="1014" y="0"/>
                      <a:pt x="872" y="32"/>
                      <a:pt x="731" y="99"/>
                    </a:cubicBezTo>
                    <a:cubicBezTo>
                      <a:pt x="141" y="383"/>
                      <a:pt x="1" y="1343"/>
                      <a:pt x="230" y="1431"/>
                    </a:cubicBezTo>
                    <a:cubicBezTo>
                      <a:pt x="294" y="2197"/>
                      <a:pt x="263" y="2448"/>
                      <a:pt x="370" y="2448"/>
                    </a:cubicBezTo>
                    <a:cubicBezTo>
                      <a:pt x="409" y="2448"/>
                      <a:pt x="467" y="2414"/>
                      <a:pt x="554" y="2360"/>
                    </a:cubicBezTo>
                    <a:cubicBezTo>
                      <a:pt x="597" y="2568"/>
                      <a:pt x="731" y="2679"/>
                      <a:pt x="768" y="2959"/>
                    </a:cubicBezTo>
                    <a:cubicBezTo>
                      <a:pt x="773" y="3004"/>
                      <a:pt x="797" y="3027"/>
                      <a:pt x="831" y="3034"/>
                    </a:cubicBezTo>
                    <a:cubicBezTo>
                      <a:pt x="836" y="3035"/>
                      <a:pt x="841" y="3036"/>
                      <a:pt x="846" y="3036"/>
                    </a:cubicBezTo>
                    <a:cubicBezTo>
                      <a:pt x="861" y="3036"/>
                      <a:pt x="875" y="3032"/>
                      <a:pt x="886" y="3026"/>
                    </a:cubicBezTo>
                    <a:cubicBezTo>
                      <a:pt x="954" y="2977"/>
                      <a:pt x="1029" y="2934"/>
                      <a:pt x="1098" y="2887"/>
                    </a:cubicBezTo>
                    <a:cubicBezTo>
                      <a:pt x="1100" y="3011"/>
                      <a:pt x="1158" y="3121"/>
                      <a:pt x="1245" y="3121"/>
                    </a:cubicBezTo>
                    <a:cubicBezTo>
                      <a:pt x="1271" y="3121"/>
                      <a:pt x="1299" y="3112"/>
                      <a:pt x="1330" y="3090"/>
                    </a:cubicBezTo>
                    <a:cubicBezTo>
                      <a:pt x="1378" y="3231"/>
                      <a:pt x="1418" y="3241"/>
                      <a:pt x="1428" y="3241"/>
                    </a:cubicBezTo>
                    <a:cubicBezTo>
                      <a:pt x="1430" y="3241"/>
                      <a:pt x="1431" y="3241"/>
                      <a:pt x="1431" y="3241"/>
                    </a:cubicBezTo>
                    <a:cubicBezTo>
                      <a:pt x="1439" y="3242"/>
                      <a:pt x="1446" y="3243"/>
                      <a:pt x="1454" y="3243"/>
                    </a:cubicBezTo>
                    <a:cubicBezTo>
                      <a:pt x="1482" y="3243"/>
                      <a:pt x="1508" y="3232"/>
                      <a:pt x="1524" y="3215"/>
                    </a:cubicBezTo>
                    <a:cubicBezTo>
                      <a:pt x="2954" y="1661"/>
                      <a:pt x="2155" y="0"/>
                      <a:pt x="1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6"/>
              <p:cNvSpPr/>
              <p:nvPr/>
            </p:nvSpPr>
            <p:spPr>
              <a:xfrm>
                <a:off x="8740875" y="2698521"/>
                <a:ext cx="51340" cy="57761"/>
              </a:xfrm>
              <a:custGeom>
                <a:avLst/>
                <a:gdLst/>
                <a:ahLst/>
                <a:cxnLst/>
                <a:rect l="l" t="t" r="r" b="b"/>
                <a:pathLst>
                  <a:path w="1623" h="1826" extrusionOk="0">
                    <a:moveTo>
                      <a:pt x="911" y="0"/>
                    </a:moveTo>
                    <a:cubicBezTo>
                      <a:pt x="805" y="0"/>
                      <a:pt x="674" y="41"/>
                      <a:pt x="517" y="134"/>
                    </a:cubicBezTo>
                    <a:cubicBezTo>
                      <a:pt x="345" y="146"/>
                      <a:pt x="199" y="234"/>
                      <a:pt x="128" y="401"/>
                    </a:cubicBezTo>
                    <a:cubicBezTo>
                      <a:pt x="120" y="398"/>
                      <a:pt x="113" y="394"/>
                      <a:pt x="103" y="393"/>
                    </a:cubicBezTo>
                    <a:cubicBezTo>
                      <a:pt x="101" y="393"/>
                      <a:pt x="99" y="393"/>
                      <a:pt x="97" y="393"/>
                    </a:cubicBezTo>
                    <a:cubicBezTo>
                      <a:pt x="60" y="393"/>
                      <a:pt x="35" y="405"/>
                      <a:pt x="20" y="423"/>
                    </a:cubicBezTo>
                    <a:cubicBezTo>
                      <a:pt x="6" y="439"/>
                      <a:pt x="0" y="457"/>
                      <a:pt x="3" y="477"/>
                    </a:cubicBezTo>
                    <a:cubicBezTo>
                      <a:pt x="47" y="815"/>
                      <a:pt x="123" y="1295"/>
                      <a:pt x="292" y="1593"/>
                    </a:cubicBezTo>
                    <a:cubicBezTo>
                      <a:pt x="381" y="1743"/>
                      <a:pt x="481" y="1805"/>
                      <a:pt x="560" y="1822"/>
                    </a:cubicBezTo>
                    <a:cubicBezTo>
                      <a:pt x="576" y="1824"/>
                      <a:pt x="592" y="1825"/>
                      <a:pt x="608" y="1825"/>
                    </a:cubicBezTo>
                    <a:cubicBezTo>
                      <a:pt x="1246" y="1825"/>
                      <a:pt x="1623" y="0"/>
                      <a:pt x="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6"/>
              <p:cNvSpPr/>
              <p:nvPr/>
            </p:nvSpPr>
            <p:spPr>
              <a:xfrm>
                <a:off x="8715759" y="2136981"/>
                <a:ext cx="27077" cy="34827"/>
              </a:xfrm>
              <a:custGeom>
                <a:avLst/>
                <a:gdLst/>
                <a:ahLst/>
                <a:cxnLst/>
                <a:rect l="l" t="t" r="r" b="b"/>
                <a:pathLst>
                  <a:path w="856" h="1101" extrusionOk="0">
                    <a:moveTo>
                      <a:pt x="488" y="0"/>
                    </a:moveTo>
                    <a:cubicBezTo>
                      <a:pt x="471" y="0"/>
                      <a:pt x="456" y="1"/>
                      <a:pt x="441" y="4"/>
                    </a:cubicBezTo>
                    <a:cubicBezTo>
                      <a:pt x="399" y="12"/>
                      <a:pt x="375" y="23"/>
                      <a:pt x="349" y="36"/>
                    </a:cubicBezTo>
                    <a:cubicBezTo>
                      <a:pt x="299" y="59"/>
                      <a:pt x="267" y="86"/>
                      <a:pt x="234" y="110"/>
                    </a:cubicBezTo>
                    <a:cubicBezTo>
                      <a:pt x="197" y="143"/>
                      <a:pt x="196" y="193"/>
                      <a:pt x="213" y="226"/>
                    </a:cubicBezTo>
                    <a:cubicBezTo>
                      <a:pt x="201" y="238"/>
                      <a:pt x="189" y="251"/>
                      <a:pt x="177" y="262"/>
                    </a:cubicBezTo>
                    <a:cubicBezTo>
                      <a:pt x="134" y="311"/>
                      <a:pt x="98" y="369"/>
                      <a:pt x="68" y="435"/>
                    </a:cubicBezTo>
                    <a:cubicBezTo>
                      <a:pt x="18" y="548"/>
                      <a:pt x="1" y="674"/>
                      <a:pt x="17" y="789"/>
                    </a:cubicBezTo>
                    <a:cubicBezTo>
                      <a:pt x="27" y="872"/>
                      <a:pt x="61" y="985"/>
                      <a:pt x="156" y="1051"/>
                    </a:cubicBezTo>
                    <a:cubicBezTo>
                      <a:pt x="180" y="1065"/>
                      <a:pt x="199" y="1077"/>
                      <a:pt x="219" y="1084"/>
                    </a:cubicBezTo>
                    <a:cubicBezTo>
                      <a:pt x="231" y="1087"/>
                      <a:pt x="242" y="1091"/>
                      <a:pt x="254" y="1093"/>
                    </a:cubicBezTo>
                    <a:cubicBezTo>
                      <a:pt x="273" y="1097"/>
                      <a:pt x="289" y="1098"/>
                      <a:pt x="306" y="1100"/>
                    </a:cubicBezTo>
                    <a:cubicBezTo>
                      <a:pt x="310" y="1100"/>
                      <a:pt x="314" y="1100"/>
                      <a:pt x="318" y="1100"/>
                    </a:cubicBezTo>
                    <a:cubicBezTo>
                      <a:pt x="336" y="1100"/>
                      <a:pt x="356" y="1098"/>
                      <a:pt x="375" y="1094"/>
                    </a:cubicBezTo>
                    <a:cubicBezTo>
                      <a:pt x="425" y="1085"/>
                      <a:pt x="459" y="1071"/>
                      <a:pt x="491" y="1057"/>
                    </a:cubicBezTo>
                    <a:cubicBezTo>
                      <a:pt x="531" y="1040"/>
                      <a:pt x="562" y="1020"/>
                      <a:pt x="592" y="998"/>
                    </a:cubicBezTo>
                    <a:cubicBezTo>
                      <a:pt x="624" y="977"/>
                      <a:pt x="654" y="954"/>
                      <a:pt x="681" y="928"/>
                    </a:cubicBezTo>
                    <a:cubicBezTo>
                      <a:pt x="703" y="908"/>
                      <a:pt x="721" y="884"/>
                      <a:pt x="740" y="858"/>
                    </a:cubicBezTo>
                    <a:cubicBezTo>
                      <a:pt x="766" y="822"/>
                      <a:pt x="783" y="789"/>
                      <a:pt x="794" y="756"/>
                    </a:cubicBezTo>
                    <a:cubicBezTo>
                      <a:pt x="809" y="725"/>
                      <a:pt x="820" y="692"/>
                      <a:pt x="829" y="660"/>
                    </a:cubicBezTo>
                    <a:cubicBezTo>
                      <a:pt x="840" y="620"/>
                      <a:pt x="844" y="579"/>
                      <a:pt x="849" y="538"/>
                    </a:cubicBezTo>
                    <a:cubicBezTo>
                      <a:pt x="856" y="478"/>
                      <a:pt x="853" y="412"/>
                      <a:pt x="836" y="328"/>
                    </a:cubicBezTo>
                    <a:cubicBezTo>
                      <a:pt x="826" y="275"/>
                      <a:pt x="801" y="218"/>
                      <a:pt x="770" y="163"/>
                    </a:cubicBezTo>
                    <a:cubicBezTo>
                      <a:pt x="734" y="106"/>
                      <a:pt x="685" y="60"/>
                      <a:pt x="630" y="33"/>
                    </a:cubicBezTo>
                    <a:cubicBezTo>
                      <a:pt x="609" y="22"/>
                      <a:pt x="584" y="12"/>
                      <a:pt x="555" y="7"/>
                    </a:cubicBezTo>
                    <a:lnTo>
                      <a:pt x="548" y="4"/>
                    </a:lnTo>
                    <a:cubicBezTo>
                      <a:pt x="526" y="1"/>
                      <a:pt x="509"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6"/>
              <p:cNvSpPr/>
              <p:nvPr/>
            </p:nvSpPr>
            <p:spPr>
              <a:xfrm>
                <a:off x="8843871" y="2144572"/>
                <a:ext cx="26666" cy="33942"/>
              </a:xfrm>
              <a:custGeom>
                <a:avLst/>
                <a:gdLst/>
                <a:ahLst/>
                <a:cxnLst/>
                <a:rect l="l" t="t" r="r" b="b"/>
                <a:pathLst>
                  <a:path w="843" h="1073" extrusionOk="0">
                    <a:moveTo>
                      <a:pt x="347" y="0"/>
                    </a:moveTo>
                    <a:cubicBezTo>
                      <a:pt x="333" y="0"/>
                      <a:pt x="320" y="1"/>
                      <a:pt x="307" y="3"/>
                    </a:cubicBezTo>
                    <a:cubicBezTo>
                      <a:pt x="269" y="6"/>
                      <a:pt x="234" y="18"/>
                      <a:pt x="194" y="32"/>
                    </a:cubicBezTo>
                    <a:cubicBezTo>
                      <a:pt x="176" y="39"/>
                      <a:pt x="158" y="48"/>
                      <a:pt x="146" y="69"/>
                    </a:cubicBezTo>
                    <a:cubicBezTo>
                      <a:pt x="135" y="87"/>
                      <a:pt x="132" y="111"/>
                      <a:pt x="136" y="132"/>
                    </a:cubicBezTo>
                    <a:cubicBezTo>
                      <a:pt x="139" y="142"/>
                      <a:pt x="143" y="151"/>
                      <a:pt x="154" y="162"/>
                    </a:cubicBezTo>
                    <a:cubicBezTo>
                      <a:pt x="139" y="172"/>
                      <a:pt x="125" y="190"/>
                      <a:pt x="112" y="204"/>
                    </a:cubicBezTo>
                    <a:cubicBezTo>
                      <a:pt x="76" y="247"/>
                      <a:pt x="49" y="300"/>
                      <a:pt x="28" y="366"/>
                    </a:cubicBezTo>
                    <a:cubicBezTo>
                      <a:pt x="12" y="414"/>
                      <a:pt x="5" y="469"/>
                      <a:pt x="3" y="540"/>
                    </a:cubicBezTo>
                    <a:cubicBezTo>
                      <a:pt x="0" y="599"/>
                      <a:pt x="10" y="662"/>
                      <a:pt x="29" y="729"/>
                    </a:cubicBezTo>
                    <a:cubicBezTo>
                      <a:pt x="43" y="781"/>
                      <a:pt x="68" y="835"/>
                      <a:pt x="99" y="885"/>
                    </a:cubicBezTo>
                    <a:cubicBezTo>
                      <a:pt x="128" y="933"/>
                      <a:pt x="169" y="974"/>
                      <a:pt x="221" y="1014"/>
                    </a:cubicBezTo>
                    <a:cubicBezTo>
                      <a:pt x="241" y="1029"/>
                      <a:pt x="265" y="1040"/>
                      <a:pt x="292" y="1052"/>
                    </a:cubicBezTo>
                    <a:cubicBezTo>
                      <a:pt x="308" y="1057"/>
                      <a:pt x="327" y="1062"/>
                      <a:pt x="343" y="1066"/>
                    </a:cubicBezTo>
                    <a:cubicBezTo>
                      <a:pt x="350" y="1067"/>
                      <a:pt x="358" y="1069"/>
                      <a:pt x="365" y="1069"/>
                    </a:cubicBezTo>
                    <a:cubicBezTo>
                      <a:pt x="382" y="1071"/>
                      <a:pt x="399" y="1073"/>
                      <a:pt x="416" y="1073"/>
                    </a:cubicBezTo>
                    <a:cubicBezTo>
                      <a:pt x="463" y="1073"/>
                      <a:pt x="511" y="1062"/>
                      <a:pt x="560" y="1044"/>
                    </a:cubicBezTo>
                    <a:cubicBezTo>
                      <a:pt x="620" y="1022"/>
                      <a:pt x="673" y="986"/>
                      <a:pt x="718" y="938"/>
                    </a:cubicBezTo>
                    <a:cubicBezTo>
                      <a:pt x="736" y="921"/>
                      <a:pt x="753" y="897"/>
                      <a:pt x="774" y="865"/>
                    </a:cubicBezTo>
                    <a:cubicBezTo>
                      <a:pt x="794" y="835"/>
                      <a:pt x="806" y="800"/>
                      <a:pt x="818" y="764"/>
                    </a:cubicBezTo>
                    <a:cubicBezTo>
                      <a:pt x="829" y="732"/>
                      <a:pt x="832" y="701"/>
                      <a:pt x="837" y="671"/>
                    </a:cubicBezTo>
                    <a:cubicBezTo>
                      <a:pt x="839" y="641"/>
                      <a:pt x="842" y="611"/>
                      <a:pt x="842" y="581"/>
                    </a:cubicBezTo>
                    <a:cubicBezTo>
                      <a:pt x="842" y="552"/>
                      <a:pt x="837" y="522"/>
                      <a:pt x="832" y="493"/>
                    </a:cubicBezTo>
                    <a:cubicBezTo>
                      <a:pt x="825" y="446"/>
                      <a:pt x="815" y="410"/>
                      <a:pt x="804" y="377"/>
                    </a:cubicBezTo>
                    <a:cubicBezTo>
                      <a:pt x="782" y="316"/>
                      <a:pt x="753" y="260"/>
                      <a:pt x="716" y="208"/>
                    </a:cubicBezTo>
                    <a:cubicBezTo>
                      <a:pt x="696" y="181"/>
                      <a:pt x="678" y="158"/>
                      <a:pt x="653" y="135"/>
                    </a:cubicBezTo>
                    <a:cubicBezTo>
                      <a:pt x="625" y="107"/>
                      <a:pt x="593" y="84"/>
                      <a:pt x="566" y="65"/>
                    </a:cubicBezTo>
                    <a:cubicBezTo>
                      <a:pt x="543" y="49"/>
                      <a:pt x="513" y="35"/>
                      <a:pt x="481" y="26"/>
                    </a:cubicBezTo>
                    <a:cubicBezTo>
                      <a:pt x="463" y="19"/>
                      <a:pt x="444" y="12"/>
                      <a:pt x="426" y="8"/>
                    </a:cubicBezTo>
                    <a:cubicBezTo>
                      <a:pt x="416" y="6"/>
                      <a:pt x="408" y="6"/>
                      <a:pt x="400" y="5"/>
                    </a:cubicBezTo>
                    <a:cubicBezTo>
                      <a:pt x="381" y="2"/>
                      <a:pt x="363"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6"/>
              <p:cNvSpPr/>
              <p:nvPr/>
            </p:nvSpPr>
            <p:spPr>
              <a:xfrm>
                <a:off x="8776272" y="2110378"/>
                <a:ext cx="31158" cy="15658"/>
              </a:xfrm>
              <a:custGeom>
                <a:avLst/>
                <a:gdLst/>
                <a:ahLst/>
                <a:cxnLst/>
                <a:rect l="l" t="t" r="r" b="b"/>
                <a:pathLst>
                  <a:path w="985" h="495" extrusionOk="0">
                    <a:moveTo>
                      <a:pt x="216" y="257"/>
                    </a:moveTo>
                    <a:cubicBezTo>
                      <a:pt x="216" y="257"/>
                      <a:pt x="216" y="257"/>
                      <a:pt x="216" y="257"/>
                    </a:cubicBezTo>
                    <a:lnTo>
                      <a:pt x="216" y="257"/>
                    </a:lnTo>
                    <a:cubicBezTo>
                      <a:pt x="216" y="257"/>
                      <a:pt x="216" y="257"/>
                      <a:pt x="216" y="257"/>
                    </a:cubicBezTo>
                    <a:close/>
                    <a:moveTo>
                      <a:pt x="480" y="0"/>
                    </a:moveTo>
                    <a:cubicBezTo>
                      <a:pt x="436" y="0"/>
                      <a:pt x="390" y="9"/>
                      <a:pt x="346" y="21"/>
                    </a:cubicBezTo>
                    <a:cubicBezTo>
                      <a:pt x="300" y="33"/>
                      <a:pt x="257" y="55"/>
                      <a:pt x="216" y="82"/>
                    </a:cubicBezTo>
                    <a:cubicBezTo>
                      <a:pt x="123" y="142"/>
                      <a:pt x="54" y="237"/>
                      <a:pt x="11" y="337"/>
                    </a:cubicBezTo>
                    <a:cubicBezTo>
                      <a:pt x="4" y="354"/>
                      <a:pt x="1" y="369"/>
                      <a:pt x="7" y="386"/>
                    </a:cubicBezTo>
                    <a:cubicBezTo>
                      <a:pt x="10" y="401"/>
                      <a:pt x="21" y="416"/>
                      <a:pt x="35" y="423"/>
                    </a:cubicBezTo>
                    <a:cubicBezTo>
                      <a:pt x="44" y="428"/>
                      <a:pt x="56" y="431"/>
                      <a:pt x="68" y="431"/>
                    </a:cubicBezTo>
                    <a:cubicBezTo>
                      <a:pt x="90" y="431"/>
                      <a:pt x="113" y="421"/>
                      <a:pt x="121" y="400"/>
                    </a:cubicBezTo>
                    <a:cubicBezTo>
                      <a:pt x="137" y="363"/>
                      <a:pt x="154" y="330"/>
                      <a:pt x="178" y="296"/>
                    </a:cubicBezTo>
                    <a:cubicBezTo>
                      <a:pt x="190" y="283"/>
                      <a:pt x="203" y="270"/>
                      <a:pt x="216" y="257"/>
                    </a:cubicBezTo>
                    <a:lnTo>
                      <a:pt x="216" y="257"/>
                    </a:lnTo>
                    <a:cubicBezTo>
                      <a:pt x="216" y="258"/>
                      <a:pt x="216" y="258"/>
                      <a:pt x="216" y="258"/>
                    </a:cubicBezTo>
                    <a:lnTo>
                      <a:pt x="219" y="255"/>
                    </a:lnTo>
                    <a:lnTo>
                      <a:pt x="219" y="255"/>
                    </a:lnTo>
                    <a:cubicBezTo>
                      <a:pt x="218" y="256"/>
                      <a:pt x="217" y="257"/>
                      <a:pt x="216" y="257"/>
                    </a:cubicBezTo>
                    <a:lnTo>
                      <a:pt x="216" y="257"/>
                    </a:lnTo>
                    <a:cubicBezTo>
                      <a:pt x="219" y="255"/>
                      <a:pt x="222" y="252"/>
                      <a:pt x="224" y="250"/>
                    </a:cubicBezTo>
                    <a:cubicBezTo>
                      <a:pt x="246" y="234"/>
                      <a:pt x="267" y="221"/>
                      <a:pt x="293" y="211"/>
                    </a:cubicBezTo>
                    <a:cubicBezTo>
                      <a:pt x="315" y="201"/>
                      <a:pt x="337" y="195"/>
                      <a:pt x="360" y="191"/>
                    </a:cubicBezTo>
                    <a:cubicBezTo>
                      <a:pt x="377" y="189"/>
                      <a:pt x="393" y="188"/>
                      <a:pt x="410" y="188"/>
                    </a:cubicBezTo>
                    <a:cubicBezTo>
                      <a:pt x="426" y="188"/>
                      <a:pt x="443" y="189"/>
                      <a:pt x="459" y="191"/>
                    </a:cubicBezTo>
                    <a:cubicBezTo>
                      <a:pt x="491" y="197"/>
                      <a:pt x="519" y="205"/>
                      <a:pt x="551" y="215"/>
                    </a:cubicBezTo>
                    <a:cubicBezTo>
                      <a:pt x="582" y="230"/>
                      <a:pt x="612" y="250"/>
                      <a:pt x="644" y="270"/>
                    </a:cubicBezTo>
                    <a:cubicBezTo>
                      <a:pt x="681" y="300"/>
                      <a:pt x="713" y="336"/>
                      <a:pt x="741" y="373"/>
                    </a:cubicBezTo>
                    <a:cubicBezTo>
                      <a:pt x="758" y="397"/>
                      <a:pt x="774" y="422"/>
                      <a:pt x="791" y="444"/>
                    </a:cubicBezTo>
                    <a:cubicBezTo>
                      <a:pt x="801" y="459"/>
                      <a:pt x="813" y="472"/>
                      <a:pt x="827" y="480"/>
                    </a:cubicBezTo>
                    <a:cubicBezTo>
                      <a:pt x="843" y="490"/>
                      <a:pt x="861" y="494"/>
                      <a:pt x="878" y="494"/>
                    </a:cubicBezTo>
                    <a:cubicBezTo>
                      <a:pt x="887" y="494"/>
                      <a:pt x="896" y="493"/>
                      <a:pt x="904" y="490"/>
                    </a:cubicBezTo>
                    <a:cubicBezTo>
                      <a:pt x="959" y="476"/>
                      <a:pt x="985" y="420"/>
                      <a:pt x="975" y="369"/>
                    </a:cubicBezTo>
                    <a:cubicBezTo>
                      <a:pt x="962" y="313"/>
                      <a:pt x="935" y="263"/>
                      <a:pt x="903" y="215"/>
                    </a:cubicBezTo>
                    <a:cubicBezTo>
                      <a:pt x="884" y="192"/>
                      <a:pt x="867" y="169"/>
                      <a:pt x="846" y="149"/>
                    </a:cubicBezTo>
                    <a:cubicBezTo>
                      <a:pt x="826" y="129"/>
                      <a:pt x="803" y="114"/>
                      <a:pt x="778" y="96"/>
                    </a:cubicBezTo>
                    <a:cubicBezTo>
                      <a:pt x="738" y="64"/>
                      <a:pt x="688" y="43"/>
                      <a:pt x="640" y="26"/>
                    </a:cubicBezTo>
                    <a:cubicBezTo>
                      <a:pt x="620" y="19"/>
                      <a:pt x="602" y="13"/>
                      <a:pt x="582" y="11"/>
                    </a:cubicBezTo>
                    <a:cubicBezTo>
                      <a:pt x="551" y="5"/>
                      <a:pt x="519" y="3"/>
                      <a:pt x="491" y="1"/>
                    </a:cubicBezTo>
                    <a:cubicBezTo>
                      <a:pt x="487" y="0"/>
                      <a:pt x="484"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6"/>
              <p:cNvSpPr/>
              <p:nvPr/>
            </p:nvSpPr>
            <p:spPr>
              <a:xfrm>
                <a:off x="8696843" y="2103387"/>
                <a:ext cx="29481" cy="37326"/>
              </a:xfrm>
              <a:custGeom>
                <a:avLst/>
                <a:gdLst/>
                <a:ahLst/>
                <a:cxnLst/>
                <a:rect l="l" t="t" r="r" b="b"/>
                <a:pathLst>
                  <a:path w="932" h="1180" extrusionOk="0">
                    <a:moveTo>
                      <a:pt x="753" y="1"/>
                    </a:moveTo>
                    <a:cubicBezTo>
                      <a:pt x="738" y="1"/>
                      <a:pt x="723" y="5"/>
                      <a:pt x="711" y="12"/>
                    </a:cubicBezTo>
                    <a:cubicBezTo>
                      <a:pt x="623" y="71"/>
                      <a:pt x="546" y="136"/>
                      <a:pt x="477" y="210"/>
                    </a:cubicBezTo>
                    <a:cubicBezTo>
                      <a:pt x="417" y="272"/>
                      <a:pt x="358" y="346"/>
                      <a:pt x="295" y="443"/>
                    </a:cubicBezTo>
                    <a:cubicBezTo>
                      <a:pt x="185" y="612"/>
                      <a:pt x="102" y="804"/>
                      <a:pt x="26" y="988"/>
                    </a:cubicBezTo>
                    <a:lnTo>
                      <a:pt x="12" y="1021"/>
                    </a:lnTo>
                    <a:cubicBezTo>
                      <a:pt x="5" y="1036"/>
                      <a:pt x="0" y="1051"/>
                      <a:pt x="6" y="1071"/>
                    </a:cubicBezTo>
                    <a:cubicBezTo>
                      <a:pt x="12" y="1086"/>
                      <a:pt x="22" y="1101"/>
                      <a:pt x="36" y="1109"/>
                    </a:cubicBezTo>
                    <a:cubicBezTo>
                      <a:pt x="43" y="1114"/>
                      <a:pt x="49" y="1115"/>
                      <a:pt x="56" y="1116"/>
                    </a:cubicBezTo>
                    <a:cubicBezTo>
                      <a:pt x="61" y="1118"/>
                      <a:pt x="66" y="1118"/>
                      <a:pt x="70" y="1118"/>
                    </a:cubicBezTo>
                    <a:cubicBezTo>
                      <a:pt x="76" y="1118"/>
                      <a:pt x="82" y="1117"/>
                      <a:pt x="86" y="1115"/>
                    </a:cubicBezTo>
                    <a:cubicBezTo>
                      <a:pt x="98" y="1114"/>
                      <a:pt x="114" y="1105"/>
                      <a:pt x="122" y="1092"/>
                    </a:cubicBezTo>
                    <a:cubicBezTo>
                      <a:pt x="177" y="1129"/>
                      <a:pt x="241" y="1158"/>
                      <a:pt x="308" y="1171"/>
                    </a:cubicBezTo>
                    <a:cubicBezTo>
                      <a:pt x="337" y="1176"/>
                      <a:pt x="367" y="1179"/>
                      <a:pt x="396" y="1179"/>
                    </a:cubicBezTo>
                    <a:cubicBezTo>
                      <a:pt x="442" y="1179"/>
                      <a:pt x="488" y="1172"/>
                      <a:pt x="532" y="1158"/>
                    </a:cubicBezTo>
                    <a:cubicBezTo>
                      <a:pt x="652" y="1121"/>
                      <a:pt x="759" y="1023"/>
                      <a:pt x="832" y="887"/>
                    </a:cubicBezTo>
                    <a:cubicBezTo>
                      <a:pt x="897" y="769"/>
                      <a:pt x="931" y="622"/>
                      <a:pt x="931" y="465"/>
                    </a:cubicBezTo>
                    <a:cubicBezTo>
                      <a:pt x="931" y="340"/>
                      <a:pt x="900" y="210"/>
                      <a:pt x="840" y="103"/>
                    </a:cubicBezTo>
                    <a:cubicBezTo>
                      <a:pt x="845" y="83"/>
                      <a:pt x="842" y="61"/>
                      <a:pt x="831" y="41"/>
                    </a:cubicBezTo>
                    <a:cubicBezTo>
                      <a:pt x="817" y="24"/>
                      <a:pt x="794" y="7"/>
                      <a:pt x="768" y="2"/>
                    </a:cubicBezTo>
                    <a:cubicBezTo>
                      <a:pt x="763" y="1"/>
                      <a:pt x="758" y="1"/>
                      <a:pt x="7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6"/>
              <p:cNvSpPr/>
              <p:nvPr/>
            </p:nvSpPr>
            <p:spPr>
              <a:xfrm>
                <a:off x="8850071" y="2098705"/>
                <a:ext cx="31379" cy="32898"/>
              </a:xfrm>
              <a:custGeom>
                <a:avLst/>
                <a:gdLst/>
                <a:ahLst/>
                <a:cxnLst/>
                <a:rect l="l" t="t" r="r" b="b"/>
                <a:pathLst>
                  <a:path w="992" h="1040" extrusionOk="0">
                    <a:moveTo>
                      <a:pt x="197" y="0"/>
                    </a:moveTo>
                    <a:cubicBezTo>
                      <a:pt x="172" y="0"/>
                      <a:pt x="149" y="11"/>
                      <a:pt x="134" y="30"/>
                    </a:cubicBezTo>
                    <a:cubicBezTo>
                      <a:pt x="119" y="33"/>
                      <a:pt x="108" y="45"/>
                      <a:pt x="101" y="57"/>
                    </a:cubicBezTo>
                    <a:cubicBezTo>
                      <a:pt x="68" y="116"/>
                      <a:pt x="45" y="176"/>
                      <a:pt x="25" y="238"/>
                    </a:cubicBezTo>
                    <a:cubicBezTo>
                      <a:pt x="8" y="297"/>
                      <a:pt x="0" y="362"/>
                      <a:pt x="2" y="441"/>
                    </a:cubicBezTo>
                    <a:cubicBezTo>
                      <a:pt x="2" y="494"/>
                      <a:pt x="12" y="553"/>
                      <a:pt x="31" y="613"/>
                    </a:cubicBezTo>
                    <a:cubicBezTo>
                      <a:pt x="46" y="673"/>
                      <a:pt x="73" y="732"/>
                      <a:pt x="111" y="789"/>
                    </a:cubicBezTo>
                    <a:cubicBezTo>
                      <a:pt x="144" y="838"/>
                      <a:pt x="184" y="881"/>
                      <a:pt x="231" y="917"/>
                    </a:cubicBezTo>
                    <a:cubicBezTo>
                      <a:pt x="254" y="934"/>
                      <a:pt x="277" y="948"/>
                      <a:pt x="303" y="962"/>
                    </a:cubicBezTo>
                    <a:cubicBezTo>
                      <a:pt x="334" y="982"/>
                      <a:pt x="370" y="995"/>
                      <a:pt x="406" y="1007"/>
                    </a:cubicBezTo>
                    <a:cubicBezTo>
                      <a:pt x="431" y="1017"/>
                      <a:pt x="459" y="1024"/>
                      <a:pt x="484" y="1028"/>
                    </a:cubicBezTo>
                    <a:cubicBezTo>
                      <a:pt x="525" y="1035"/>
                      <a:pt x="569" y="1040"/>
                      <a:pt x="613" y="1040"/>
                    </a:cubicBezTo>
                    <a:cubicBezTo>
                      <a:pt x="645" y="1040"/>
                      <a:pt x="673" y="1034"/>
                      <a:pt x="704" y="1030"/>
                    </a:cubicBezTo>
                    <a:cubicBezTo>
                      <a:pt x="754" y="1022"/>
                      <a:pt x="795" y="1007"/>
                      <a:pt x="840" y="982"/>
                    </a:cubicBezTo>
                    <a:cubicBezTo>
                      <a:pt x="855" y="974"/>
                      <a:pt x="868" y="958"/>
                      <a:pt x="878" y="941"/>
                    </a:cubicBezTo>
                    <a:cubicBezTo>
                      <a:pt x="885" y="954"/>
                      <a:pt x="898" y="961"/>
                      <a:pt x="913" y="964"/>
                    </a:cubicBezTo>
                    <a:cubicBezTo>
                      <a:pt x="917" y="965"/>
                      <a:pt x="920" y="965"/>
                      <a:pt x="924" y="965"/>
                    </a:cubicBezTo>
                    <a:cubicBezTo>
                      <a:pt x="935" y="965"/>
                      <a:pt x="945" y="962"/>
                      <a:pt x="954" y="957"/>
                    </a:cubicBezTo>
                    <a:cubicBezTo>
                      <a:pt x="983" y="941"/>
                      <a:pt x="991" y="905"/>
                      <a:pt x="977" y="874"/>
                    </a:cubicBezTo>
                    <a:cubicBezTo>
                      <a:pt x="935" y="786"/>
                      <a:pt x="891" y="703"/>
                      <a:pt x="845" y="624"/>
                    </a:cubicBezTo>
                    <a:cubicBezTo>
                      <a:pt x="804" y="554"/>
                      <a:pt x="754" y="483"/>
                      <a:pt x="683" y="391"/>
                    </a:cubicBezTo>
                    <a:cubicBezTo>
                      <a:pt x="555" y="223"/>
                      <a:pt x="404" y="95"/>
                      <a:pt x="238" y="7"/>
                    </a:cubicBezTo>
                    <a:cubicBezTo>
                      <a:pt x="230" y="4"/>
                      <a:pt x="222" y="3"/>
                      <a:pt x="212" y="2"/>
                    </a:cubicBezTo>
                    <a:cubicBezTo>
                      <a:pt x="207" y="1"/>
                      <a:pt x="202"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6"/>
              <p:cNvSpPr/>
              <p:nvPr/>
            </p:nvSpPr>
            <p:spPr>
              <a:xfrm>
                <a:off x="8531974" y="2229000"/>
                <a:ext cx="476575" cy="491000"/>
              </a:xfrm>
              <a:custGeom>
                <a:avLst/>
                <a:gdLst/>
                <a:ahLst/>
                <a:cxnLst/>
                <a:rect l="l" t="t" r="r" b="b"/>
                <a:pathLst>
                  <a:path w="15066" h="15522" extrusionOk="0">
                    <a:moveTo>
                      <a:pt x="7804" y="0"/>
                    </a:moveTo>
                    <a:cubicBezTo>
                      <a:pt x="7178" y="0"/>
                      <a:pt x="6546" y="41"/>
                      <a:pt x="5923" y="122"/>
                    </a:cubicBezTo>
                    <a:cubicBezTo>
                      <a:pt x="5168" y="218"/>
                      <a:pt x="4444" y="440"/>
                      <a:pt x="3768" y="780"/>
                    </a:cubicBezTo>
                    <a:cubicBezTo>
                      <a:pt x="3140" y="1097"/>
                      <a:pt x="2562" y="1526"/>
                      <a:pt x="2052" y="2048"/>
                    </a:cubicBezTo>
                    <a:cubicBezTo>
                      <a:pt x="1561" y="2551"/>
                      <a:pt x="1150" y="3131"/>
                      <a:pt x="828" y="3776"/>
                    </a:cubicBezTo>
                    <a:cubicBezTo>
                      <a:pt x="506" y="4417"/>
                      <a:pt x="277" y="5101"/>
                      <a:pt x="148" y="5815"/>
                    </a:cubicBezTo>
                    <a:cubicBezTo>
                      <a:pt x="22" y="6523"/>
                      <a:pt x="0" y="7263"/>
                      <a:pt x="85" y="8018"/>
                    </a:cubicBezTo>
                    <a:cubicBezTo>
                      <a:pt x="166" y="8772"/>
                      <a:pt x="353" y="9492"/>
                      <a:pt x="638" y="10155"/>
                    </a:cubicBezTo>
                    <a:cubicBezTo>
                      <a:pt x="739" y="10397"/>
                      <a:pt x="871" y="10655"/>
                      <a:pt x="1037" y="10943"/>
                    </a:cubicBezTo>
                    <a:cubicBezTo>
                      <a:pt x="1195" y="11221"/>
                      <a:pt x="1375" y="11501"/>
                      <a:pt x="1588" y="11805"/>
                    </a:cubicBezTo>
                    <a:cubicBezTo>
                      <a:pt x="2034" y="12436"/>
                      <a:pt x="2533" y="13019"/>
                      <a:pt x="3070" y="13539"/>
                    </a:cubicBezTo>
                    <a:cubicBezTo>
                      <a:pt x="3649" y="14100"/>
                      <a:pt x="4247" y="14554"/>
                      <a:pt x="4856" y="14886"/>
                    </a:cubicBezTo>
                    <a:cubicBezTo>
                      <a:pt x="5298" y="15130"/>
                      <a:pt x="5736" y="15296"/>
                      <a:pt x="6159" y="15377"/>
                    </a:cubicBezTo>
                    <a:cubicBezTo>
                      <a:pt x="6215" y="15388"/>
                      <a:pt x="6272" y="15396"/>
                      <a:pt x="6328" y="15406"/>
                    </a:cubicBezTo>
                    <a:cubicBezTo>
                      <a:pt x="6391" y="15415"/>
                      <a:pt x="6455" y="15420"/>
                      <a:pt x="6517" y="15425"/>
                    </a:cubicBezTo>
                    <a:cubicBezTo>
                      <a:pt x="6584" y="15443"/>
                      <a:pt x="6651" y="15459"/>
                      <a:pt x="6720" y="15473"/>
                    </a:cubicBezTo>
                    <a:cubicBezTo>
                      <a:pt x="6749" y="15479"/>
                      <a:pt x="6777" y="15485"/>
                      <a:pt x="6808" y="15488"/>
                    </a:cubicBezTo>
                    <a:cubicBezTo>
                      <a:pt x="6936" y="15506"/>
                      <a:pt x="7068" y="15516"/>
                      <a:pt x="7201" y="15521"/>
                    </a:cubicBezTo>
                    <a:cubicBezTo>
                      <a:pt x="7229" y="15521"/>
                      <a:pt x="7256" y="15522"/>
                      <a:pt x="7283" y="15522"/>
                    </a:cubicBezTo>
                    <a:cubicBezTo>
                      <a:pt x="7476" y="15522"/>
                      <a:pt x="7681" y="15504"/>
                      <a:pt x="7932" y="15469"/>
                    </a:cubicBezTo>
                    <a:cubicBezTo>
                      <a:pt x="8365" y="15406"/>
                      <a:pt x="8826" y="15264"/>
                      <a:pt x="9296" y="15048"/>
                    </a:cubicBezTo>
                    <a:cubicBezTo>
                      <a:pt x="9717" y="14856"/>
                      <a:pt x="10129" y="14617"/>
                      <a:pt x="10520" y="14334"/>
                    </a:cubicBezTo>
                    <a:cubicBezTo>
                      <a:pt x="10896" y="14060"/>
                      <a:pt x="11261" y="13755"/>
                      <a:pt x="11606" y="13429"/>
                    </a:cubicBezTo>
                    <a:cubicBezTo>
                      <a:pt x="13010" y="12097"/>
                      <a:pt x="14054" y="10432"/>
                      <a:pt x="14621" y="8612"/>
                    </a:cubicBezTo>
                    <a:cubicBezTo>
                      <a:pt x="14905" y="7703"/>
                      <a:pt x="15054" y="6775"/>
                      <a:pt x="15062" y="5858"/>
                    </a:cubicBezTo>
                    <a:cubicBezTo>
                      <a:pt x="15065" y="5468"/>
                      <a:pt x="15034" y="5074"/>
                      <a:pt x="14964" y="4656"/>
                    </a:cubicBezTo>
                    <a:cubicBezTo>
                      <a:pt x="14908" y="4301"/>
                      <a:pt x="14817" y="3955"/>
                      <a:pt x="14693" y="3632"/>
                    </a:cubicBezTo>
                    <a:cubicBezTo>
                      <a:pt x="14571" y="3313"/>
                      <a:pt x="14424" y="3009"/>
                      <a:pt x="14248" y="2733"/>
                    </a:cubicBezTo>
                    <a:cubicBezTo>
                      <a:pt x="14080" y="2466"/>
                      <a:pt x="13880" y="2213"/>
                      <a:pt x="13652" y="1978"/>
                    </a:cubicBezTo>
                    <a:cubicBezTo>
                      <a:pt x="13232" y="1546"/>
                      <a:pt x="12715" y="1176"/>
                      <a:pt x="12114" y="877"/>
                    </a:cubicBezTo>
                    <a:cubicBezTo>
                      <a:pt x="11556" y="601"/>
                      <a:pt x="10918" y="383"/>
                      <a:pt x="10221" y="235"/>
                    </a:cubicBezTo>
                    <a:cubicBezTo>
                      <a:pt x="10165" y="223"/>
                      <a:pt x="10108" y="211"/>
                      <a:pt x="10052" y="201"/>
                    </a:cubicBezTo>
                    <a:cubicBezTo>
                      <a:pt x="9451" y="85"/>
                      <a:pt x="8798" y="18"/>
                      <a:pt x="8112" y="3"/>
                    </a:cubicBezTo>
                    <a:cubicBezTo>
                      <a:pt x="8009" y="1"/>
                      <a:pt x="7907" y="0"/>
                      <a:pt x="7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6"/>
              <p:cNvSpPr/>
              <p:nvPr/>
            </p:nvSpPr>
            <p:spPr>
              <a:xfrm>
                <a:off x="8714241" y="2364260"/>
                <a:ext cx="140860" cy="180938"/>
              </a:xfrm>
              <a:custGeom>
                <a:avLst/>
                <a:gdLst/>
                <a:ahLst/>
                <a:cxnLst/>
                <a:rect l="l" t="t" r="r" b="b"/>
                <a:pathLst>
                  <a:path w="4453" h="5720" extrusionOk="0">
                    <a:moveTo>
                      <a:pt x="2592" y="0"/>
                    </a:moveTo>
                    <a:cubicBezTo>
                      <a:pt x="2537" y="0"/>
                      <a:pt x="2482" y="4"/>
                      <a:pt x="2427" y="10"/>
                    </a:cubicBezTo>
                    <a:cubicBezTo>
                      <a:pt x="2316" y="22"/>
                      <a:pt x="2214" y="47"/>
                      <a:pt x="2119" y="86"/>
                    </a:cubicBezTo>
                    <a:cubicBezTo>
                      <a:pt x="2065" y="108"/>
                      <a:pt x="2016" y="132"/>
                      <a:pt x="1972" y="158"/>
                    </a:cubicBezTo>
                    <a:cubicBezTo>
                      <a:pt x="1926" y="185"/>
                      <a:pt x="1885" y="219"/>
                      <a:pt x="1843" y="251"/>
                    </a:cubicBezTo>
                    <a:cubicBezTo>
                      <a:pt x="1807" y="279"/>
                      <a:pt x="1776" y="312"/>
                      <a:pt x="1744" y="347"/>
                    </a:cubicBezTo>
                    <a:cubicBezTo>
                      <a:pt x="1522" y="440"/>
                      <a:pt x="1312" y="579"/>
                      <a:pt x="1114" y="762"/>
                    </a:cubicBezTo>
                    <a:cubicBezTo>
                      <a:pt x="875" y="985"/>
                      <a:pt x="662" y="1277"/>
                      <a:pt x="483" y="1627"/>
                    </a:cubicBezTo>
                    <a:cubicBezTo>
                      <a:pt x="318" y="1943"/>
                      <a:pt x="194" y="2293"/>
                      <a:pt x="109" y="2671"/>
                    </a:cubicBezTo>
                    <a:cubicBezTo>
                      <a:pt x="30" y="3033"/>
                      <a:pt x="0" y="3378"/>
                      <a:pt x="17" y="3699"/>
                    </a:cubicBezTo>
                    <a:cubicBezTo>
                      <a:pt x="39" y="4092"/>
                      <a:pt x="172" y="4486"/>
                      <a:pt x="403" y="4837"/>
                    </a:cubicBezTo>
                    <a:cubicBezTo>
                      <a:pt x="526" y="5025"/>
                      <a:pt x="670" y="5188"/>
                      <a:pt x="834" y="5320"/>
                    </a:cubicBezTo>
                    <a:cubicBezTo>
                      <a:pt x="917" y="5388"/>
                      <a:pt x="1003" y="5448"/>
                      <a:pt x="1090" y="5499"/>
                    </a:cubicBezTo>
                    <a:cubicBezTo>
                      <a:pt x="1354" y="5651"/>
                      <a:pt x="1617" y="5720"/>
                      <a:pt x="1873" y="5720"/>
                    </a:cubicBezTo>
                    <a:cubicBezTo>
                      <a:pt x="2800" y="5720"/>
                      <a:pt x="3631" y="4824"/>
                      <a:pt x="4051" y="3792"/>
                    </a:cubicBezTo>
                    <a:cubicBezTo>
                      <a:pt x="4167" y="3498"/>
                      <a:pt x="4243" y="3160"/>
                      <a:pt x="4282" y="2759"/>
                    </a:cubicBezTo>
                    <a:cubicBezTo>
                      <a:pt x="4453" y="879"/>
                      <a:pt x="3499" y="0"/>
                      <a:pt x="25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6"/>
              <p:cNvSpPr/>
              <p:nvPr/>
            </p:nvSpPr>
            <p:spPr>
              <a:xfrm>
                <a:off x="8614725" y="2374446"/>
                <a:ext cx="102711" cy="126941"/>
              </a:xfrm>
              <a:custGeom>
                <a:avLst/>
                <a:gdLst/>
                <a:ahLst/>
                <a:cxnLst/>
                <a:rect l="l" t="t" r="r" b="b"/>
                <a:pathLst>
                  <a:path w="3247" h="4013" extrusionOk="0">
                    <a:moveTo>
                      <a:pt x="705" y="0"/>
                    </a:moveTo>
                    <a:cubicBezTo>
                      <a:pt x="686" y="2"/>
                      <a:pt x="671" y="6"/>
                      <a:pt x="655" y="15"/>
                    </a:cubicBezTo>
                    <a:cubicBezTo>
                      <a:pt x="630" y="29"/>
                      <a:pt x="615" y="50"/>
                      <a:pt x="608" y="76"/>
                    </a:cubicBezTo>
                    <a:cubicBezTo>
                      <a:pt x="606" y="85"/>
                      <a:pt x="606" y="92"/>
                      <a:pt x="606" y="101"/>
                    </a:cubicBezTo>
                    <a:cubicBezTo>
                      <a:pt x="0" y="1214"/>
                      <a:pt x="232" y="4013"/>
                      <a:pt x="1553" y="4013"/>
                    </a:cubicBezTo>
                    <a:cubicBezTo>
                      <a:pt x="1784" y="4013"/>
                      <a:pt x="2048" y="3927"/>
                      <a:pt x="2346" y="3733"/>
                    </a:cubicBezTo>
                    <a:cubicBezTo>
                      <a:pt x="2416" y="3686"/>
                      <a:pt x="2483" y="3636"/>
                      <a:pt x="2548" y="3583"/>
                    </a:cubicBezTo>
                    <a:cubicBezTo>
                      <a:pt x="2599" y="3537"/>
                      <a:pt x="2651" y="3486"/>
                      <a:pt x="2702" y="3425"/>
                    </a:cubicBezTo>
                    <a:cubicBezTo>
                      <a:pt x="2797" y="3314"/>
                      <a:pt x="2881" y="3183"/>
                      <a:pt x="2957" y="3026"/>
                    </a:cubicBezTo>
                    <a:cubicBezTo>
                      <a:pt x="3106" y="2724"/>
                      <a:pt x="3199" y="2384"/>
                      <a:pt x="3232" y="2019"/>
                    </a:cubicBezTo>
                    <a:cubicBezTo>
                      <a:pt x="3246" y="1847"/>
                      <a:pt x="3242" y="1680"/>
                      <a:pt x="3219" y="1522"/>
                    </a:cubicBezTo>
                    <a:cubicBezTo>
                      <a:pt x="3208" y="1442"/>
                      <a:pt x="3192" y="1368"/>
                      <a:pt x="3172" y="1295"/>
                    </a:cubicBezTo>
                    <a:cubicBezTo>
                      <a:pt x="3155" y="1227"/>
                      <a:pt x="3128" y="1156"/>
                      <a:pt x="3086" y="1070"/>
                    </a:cubicBezTo>
                    <a:cubicBezTo>
                      <a:pt x="3053" y="1001"/>
                      <a:pt x="3012" y="943"/>
                      <a:pt x="2970" y="888"/>
                    </a:cubicBezTo>
                    <a:cubicBezTo>
                      <a:pt x="2917" y="819"/>
                      <a:pt x="2848" y="766"/>
                      <a:pt x="2804" y="732"/>
                    </a:cubicBezTo>
                    <a:cubicBezTo>
                      <a:pt x="2748" y="692"/>
                      <a:pt x="2685" y="650"/>
                      <a:pt x="2606" y="607"/>
                    </a:cubicBezTo>
                    <a:cubicBezTo>
                      <a:pt x="2518" y="557"/>
                      <a:pt x="2425" y="513"/>
                      <a:pt x="2344" y="477"/>
                    </a:cubicBezTo>
                    <a:cubicBezTo>
                      <a:pt x="2165" y="396"/>
                      <a:pt x="1974" y="324"/>
                      <a:pt x="1743" y="248"/>
                    </a:cubicBezTo>
                    <a:cubicBezTo>
                      <a:pt x="1533" y="181"/>
                      <a:pt x="1329" y="123"/>
                      <a:pt x="1139" y="79"/>
                    </a:cubicBezTo>
                    <a:cubicBezTo>
                      <a:pt x="1081" y="65"/>
                      <a:pt x="1023" y="52"/>
                      <a:pt x="964" y="42"/>
                    </a:cubicBezTo>
                    <a:cubicBezTo>
                      <a:pt x="887" y="28"/>
                      <a:pt x="808" y="13"/>
                      <a:pt x="731" y="5"/>
                    </a:cubicBezTo>
                    <a:lnTo>
                      <a:pt x="705" y="0"/>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6"/>
              <p:cNvSpPr/>
              <p:nvPr/>
            </p:nvSpPr>
            <p:spPr>
              <a:xfrm>
                <a:off x="8642308" y="2293941"/>
                <a:ext cx="142251" cy="92272"/>
              </a:xfrm>
              <a:custGeom>
                <a:avLst/>
                <a:gdLst/>
                <a:ahLst/>
                <a:cxnLst/>
                <a:rect l="l" t="t" r="r" b="b"/>
                <a:pathLst>
                  <a:path w="4497" h="2917" extrusionOk="0">
                    <a:moveTo>
                      <a:pt x="3121" y="0"/>
                    </a:moveTo>
                    <a:cubicBezTo>
                      <a:pt x="3060" y="0"/>
                      <a:pt x="2996" y="3"/>
                      <a:pt x="2929" y="8"/>
                    </a:cubicBezTo>
                    <a:cubicBezTo>
                      <a:pt x="1873" y="91"/>
                      <a:pt x="298" y="917"/>
                      <a:pt x="5" y="1905"/>
                    </a:cubicBezTo>
                    <a:cubicBezTo>
                      <a:pt x="0" y="1917"/>
                      <a:pt x="3" y="1930"/>
                      <a:pt x="10" y="1941"/>
                    </a:cubicBezTo>
                    <a:cubicBezTo>
                      <a:pt x="15" y="1953"/>
                      <a:pt x="28" y="1963"/>
                      <a:pt x="41" y="1965"/>
                    </a:cubicBezTo>
                    <a:cubicBezTo>
                      <a:pt x="20" y="2000"/>
                      <a:pt x="10" y="2027"/>
                      <a:pt x="10" y="2056"/>
                    </a:cubicBezTo>
                    <a:cubicBezTo>
                      <a:pt x="10" y="2084"/>
                      <a:pt x="20" y="2109"/>
                      <a:pt x="41" y="2129"/>
                    </a:cubicBezTo>
                    <a:cubicBezTo>
                      <a:pt x="235" y="2319"/>
                      <a:pt x="477" y="2481"/>
                      <a:pt x="758" y="2613"/>
                    </a:cubicBezTo>
                    <a:cubicBezTo>
                      <a:pt x="996" y="2721"/>
                      <a:pt x="1250" y="2803"/>
                      <a:pt x="1515" y="2853"/>
                    </a:cubicBezTo>
                    <a:cubicBezTo>
                      <a:pt x="1560" y="2863"/>
                      <a:pt x="1607" y="2869"/>
                      <a:pt x="1653" y="2878"/>
                    </a:cubicBezTo>
                    <a:cubicBezTo>
                      <a:pt x="1812" y="2902"/>
                      <a:pt x="1969" y="2915"/>
                      <a:pt x="2124" y="2916"/>
                    </a:cubicBezTo>
                    <a:cubicBezTo>
                      <a:pt x="2133" y="2916"/>
                      <a:pt x="2142" y="2916"/>
                      <a:pt x="2151" y="2916"/>
                    </a:cubicBezTo>
                    <a:cubicBezTo>
                      <a:pt x="2287" y="2916"/>
                      <a:pt x="2431" y="2906"/>
                      <a:pt x="2588" y="2882"/>
                    </a:cubicBezTo>
                    <a:cubicBezTo>
                      <a:pt x="2889" y="2839"/>
                      <a:pt x="3175" y="2737"/>
                      <a:pt x="3418" y="2588"/>
                    </a:cubicBezTo>
                    <a:cubicBezTo>
                      <a:pt x="3669" y="2435"/>
                      <a:pt x="3877" y="2219"/>
                      <a:pt x="4020" y="1963"/>
                    </a:cubicBezTo>
                    <a:cubicBezTo>
                      <a:pt x="4404" y="1285"/>
                      <a:pt x="4496" y="0"/>
                      <a:pt x="3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6"/>
              <p:cNvSpPr/>
              <p:nvPr/>
            </p:nvSpPr>
            <p:spPr>
              <a:xfrm>
                <a:off x="8635919" y="2507587"/>
                <a:ext cx="87843" cy="82498"/>
              </a:xfrm>
              <a:custGeom>
                <a:avLst/>
                <a:gdLst/>
                <a:ahLst/>
                <a:cxnLst/>
                <a:rect l="l" t="t" r="r" b="b"/>
                <a:pathLst>
                  <a:path w="2777" h="2608" extrusionOk="0">
                    <a:moveTo>
                      <a:pt x="1507" y="0"/>
                    </a:moveTo>
                    <a:cubicBezTo>
                      <a:pt x="944" y="0"/>
                      <a:pt x="195" y="246"/>
                      <a:pt x="314" y="452"/>
                    </a:cubicBezTo>
                    <a:cubicBezTo>
                      <a:pt x="314" y="452"/>
                      <a:pt x="313" y="452"/>
                      <a:pt x="313" y="452"/>
                    </a:cubicBezTo>
                    <a:cubicBezTo>
                      <a:pt x="0" y="452"/>
                      <a:pt x="981" y="2607"/>
                      <a:pt x="1873" y="2607"/>
                    </a:cubicBezTo>
                    <a:cubicBezTo>
                      <a:pt x="2165" y="2607"/>
                      <a:pt x="2447" y="2376"/>
                      <a:pt x="2671" y="1762"/>
                    </a:cubicBezTo>
                    <a:cubicBezTo>
                      <a:pt x="2747" y="1543"/>
                      <a:pt x="2771" y="1371"/>
                      <a:pt x="2777" y="1192"/>
                    </a:cubicBezTo>
                    <a:cubicBezTo>
                      <a:pt x="2777" y="1106"/>
                      <a:pt x="2768" y="1018"/>
                      <a:pt x="2751" y="923"/>
                    </a:cubicBezTo>
                    <a:cubicBezTo>
                      <a:pt x="2725" y="767"/>
                      <a:pt x="2661" y="615"/>
                      <a:pt x="2569" y="485"/>
                    </a:cubicBezTo>
                    <a:cubicBezTo>
                      <a:pt x="2476" y="355"/>
                      <a:pt x="2355" y="249"/>
                      <a:pt x="2211" y="169"/>
                    </a:cubicBezTo>
                    <a:cubicBezTo>
                      <a:pt x="2148" y="134"/>
                      <a:pt x="2077" y="104"/>
                      <a:pt x="1981" y="70"/>
                    </a:cubicBezTo>
                    <a:cubicBezTo>
                      <a:pt x="1934" y="55"/>
                      <a:pt x="1885" y="44"/>
                      <a:pt x="1839" y="34"/>
                    </a:cubicBezTo>
                    <a:cubicBezTo>
                      <a:pt x="1792" y="25"/>
                      <a:pt x="1745" y="18"/>
                      <a:pt x="1696" y="11"/>
                    </a:cubicBezTo>
                    <a:cubicBezTo>
                      <a:pt x="1637" y="4"/>
                      <a:pt x="1573" y="0"/>
                      <a:pt x="15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6"/>
              <p:cNvSpPr/>
              <p:nvPr/>
            </p:nvSpPr>
            <p:spPr>
              <a:xfrm>
                <a:off x="8717689" y="2556175"/>
                <a:ext cx="110303" cy="72628"/>
              </a:xfrm>
              <a:custGeom>
                <a:avLst/>
                <a:gdLst/>
                <a:ahLst/>
                <a:cxnLst/>
                <a:rect l="l" t="t" r="r" b="b"/>
                <a:pathLst>
                  <a:path w="3487" h="2296" extrusionOk="0">
                    <a:moveTo>
                      <a:pt x="1679" y="0"/>
                    </a:moveTo>
                    <a:cubicBezTo>
                      <a:pt x="1386" y="0"/>
                      <a:pt x="1105" y="50"/>
                      <a:pt x="906" y="172"/>
                    </a:cubicBezTo>
                    <a:cubicBezTo>
                      <a:pt x="526" y="405"/>
                      <a:pt x="315" y="926"/>
                      <a:pt x="148" y="1399"/>
                    </a:cubicBezTo>
                    <a:cubicBezTo>
                      <a:pt x="140" y="1418"/>
                      <a:pt x="143" y="1439"/>
                      <a:pt x="155" y="1463"/>
                    </a:cubicBezTo>
                    <a:cubicBezTo>
                      <a:pt x="148" y="1478"/>
                      <a:pt x="150" y="1554"/>
                      <a:pt x="155" y="1575"/>
                    </a:cubicBezTo>
                    <a:cubicBezTo>
                      <a:pt x="1" y="1807"/>
                      <a:pt x="974" y="2295"/>
                      <a:pt x="1916" y="2295"/>
                    </a:cubicBezTo>
                    <a:cubicBezTo>
                      <a:pt x="2544" y="2295"/>
                      <a:pt x="3158" y="2079"/>
                      <a:pt x="3415" y="1426"/>
                    </a:cubicBezTo>
                    <a:cubicBezTo>
                      <a:pt x="3487" y="1246"/>
                      <a:pt x="3487" y="1100"/>
                      <a:pt x="3451" y="942"/>
                    </a:cubicBezTo>
                    <a:cubicBezTo>
                      <a:pt x="3376" y="620"/>
                      <a:pt x="3077" y="367"/>
                      <a:pt x="2779" y="222"/>
                    </a:cubicBezTo>
                    <a:cubicBezTo>
                      <a:pt x="2509" y="94"/>
                      <a:pt x="2082" y="0"/>
                      <a:pt x="167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6"/>
              <p:cNvSpPr/>
              <p:nvPr/>
            </p:nvSpPr>
            <p:spPr>
              <a:xfrm>
                <a:off x="8818628" y="2505531"/>
                <a:ext cx="79081" cy="74083"/>
              </a:xfrm>
              <a:custGeom>
                <a:avLst/>
                <a:gdLst/>
                <a:ahLst/>
                <a:cxnLst/>
                <a:rect l="l" t="t" r="r" b="b"/>
                <a:pathLst>
                  <a:path w="2500" h="2342" extrusionOk="0">
                    <a:moveTo>
                      <a:pt x="1561" y="0"/>
                    </a:moveTo>
                    <a:cubicBezTo>
                      <a:pt x="1486" y="0"/>
                      <a:pt x="1410" y="11"/>
                      <a:pt x="1331" y="29"/>
                    </a:cubicBezTo>
                    <a:cubicBezTo>
                      <a:pt x="1110" y="85"/>
                      <a:pt x="906" y="222"/>
                      <a:pt x="738" y="371"/>
                    </a:cubicBezTo>
                    <a:cubicBezTo>
                      <a:pt x="654" y="446"/>
                      <a:pt x="566" y="537"/>
                      <a:pt x="472" y="650"/>
                    </a:cubicBezTo>
                    <a:cubicBezTo>
                      <a:pt x="397" y="738"/>
                      <a:pt x="1" y="1260"/>
                      <a:pt x="102" y="1315"/>
                    </a:cubicBezTo>
                    <a:cubicBezTo>
                      <a:pt x="79" y="1319"/>
                      <a:pt x="61" y="1338"/>
                      <a:pt x="54" y="1359"/>
                    </a:cubicBezTo>
                    <a:cubicBezTo>
                      <a:pt x="38" y="1409"/>
                      <a:pt x="187" y="1623"/>
                      <a:pt x="216" y="1665"/>
                    </a:cubicBezTo>
                    <a:cubicBezTo>
                      <a:pt x="379" y="1902"/>
                      <a:pt x="519" y="2038"/>
                      <a:pt x="669" y="2149"/>
                    </a:cubicBezTo>
                    <a:cubicBezTo>
                      <a:pt x="752" y="2212"/>
                      <a:pt x="851" y="2264"/>
                      <a:pt x="963" y="2306"/>
                    </a:cubicBezTo>
                    <a:cubicBezTo>
                      <a:pt x="1034" y="2329"/>
                      <a:pt x="1108" y="2342"/>
                      <a:pt x="1189" y="2342"/>
                    </a:cubicBezTo>
                    <a:cubicBezTo>
                      <a:pt x="1212" y="2342"/>
                      <a:pt x="1236" y="2341"/>
                      <a:pt x="1261" y="2338"/>
                    </a:cubicBezTo>
                    <a:cubicBezTo>
                      <a:pt x="1705" y="2293"/>
                      <a:pt x="2202" y="1747"/>
                      <a:pt x="2401" y="1176"/>
                    </a:cubicBezTo>
                    <a:cubicBezTo>
                      <a:pt x="2499" y="885"/>
                      <a:pt x="2499" y="607"/>
                      <a:pt x="2293" y="378"/>
                    </a:cubicBezTo>
                    <a:cubicBezTo>
                      <a:pt x="2147" y="205"/>
                      <a:pt x="1940" y="59"/>
                      <a:pt x="1712" y="15"/>
                    </a:cubicBezTo>
                    <a:cubicBezTo>
                      <a:pt x="1661" y="5"/>
                      <a:pt x="1611" y="0"/>
                      <a:pt x="15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6"/>
              <p:cNvSpPr/>
              <p:nvPr/>
            </p:nvSpPr>
            <p:spPr>
              <a:xfrm>
                <a:off x="8856397" y="2402662"/>
                <a:ext cx="75791" cy="103944"/>
              </a:xfrm>
              <a:custGeom>
                <a:avLst/>
                <a:gdLst/>
                <a:ahLst/>
                <a:cxnLst/>
                <a:rect l="l" t="t" r="r" b="b"/>
                <a:pathLst>
                  <a:path w="2396" h="3286" extrusionOk="0">
                    <a:moveTo>
                      <a:pt x="1309" y="0"/>
                    </a:moveTo>
                    <a:cubicBezTo>
                      <a:pt x="913" y="0"/>
                      <a:pt x="316" y="161"/>
                      <a:pt x="290" y="207"/>
                    </a:cubicBezTo>
                    <a:cubicBezTo>
                      <a:pt x="283" y="217"/>
                      <a:pt x="283" y="231"/>
                      <a:pt x="286" y="244"/>
                    </a:cubicBezTo>
                    <a:cubicBezTo>
                      <a:pt x="263" y="258"/>
                      <a:pt x="253" y="275"/>
                      <a:pt x="241" y="301"/>
                    </a:cubicBezTo>
                    <a:cubicBezTo>
                      <a:pt x="83" y="715"/>
                      <a:pt x="1" y="1412"/>
                      <a:pt x="108" y="2048"/>
                    </a:cubicBezTo>
                    <a:cubicBezTo>
                      <a:pt x="133" y="2200"/>
                      <a:pt x="174" y="2344"/>
                      <a:pt x="226" y="2483"/>
                    </a:cubicBezTo>
                    <a:cubicBezTo>
                      <a:pt x="385" y="2894"/>
                      <a:pt x="612" y="3098"/>
                      <a:pt x="914" y="3221"/>
                    </a:cubicBezTo>
                    <a:cubicBezTo>
                      <a:pt x="1014" y="3257"/>
                      <a:pt x="1149" y="3285"/>
                      <a:pt x="1287" y="3285"/>
                    </a:cubicBezTo>
                    <a:cubicBezTo>
                      <a:pt x="1384" y="3285"/>
                      <a:pt x="1483" y="3271"/>
                      <a:pt x="1573" y="3235"/>
                    </a:cubicBezTo>
                    <a:cubicBezTo>
                      <a:pt x="1841" y="3130"/>
                      <a:pt x="2013" y="2891"/>
                      <a:pt x="2123" y="2622"/>
                    </a:cubicBezTo>
                    <a:cubicBezTo>
                      <a:pt x="2382" y="1976"/>
                      <a:pt x="2395" y="930"/>
                      <a:pt x="1978" y="337"/>
                    </a:cubicBezTo>
                    <a:cubicBezTo>
                      <a:pt x="1860" y="171"/>
                      <a:pt x="1691" y="53"/>
                      <a:pt x="1484" y="15"/>
                    </a:cubicBezTo>
                    <a:cubicBezTo>
                      <a:pt x="1434" y="5"/>
                      <a:pt x="1374" y="0"/>
                      <a:pt x="13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6"/>
              <p:cNvSpPr/>
              <p:nvPr/>
            </p:nvSpPr>
            <p:spPr>
              <a:xfrm>
                <a:off x="8790475" y="2295681"/>
                <a:ext cx="106602" cy="92557"/>
              </a:xfrm>
              <a:custGeom>
                <a:avLst/>
                <a:gdLst/>
                <a:ahLst/>
                <a:cxnLst/>
                <a:rect l="l" t="t" r="r" b="b"/>
                <a:pathLst>
                  <a:path w="3370" h="2926" extrusionOk="0">
                    <a:moveTo>
                      <a:pt x="1030" y="0"/>
                    </a:moveTo>
                    <a:cubicBezTo>
                      <a:pt x="154" y="0"/>
                      <a:pt x="0" y="722"/>
                      <a:pt x="149" y="1719"/>
                    </a:cubicBezTo>
                    <a:cubicBezTo>
                      <a:pt x="145" y="1726"/>
                      <a:pt x="139" y="1736"/>
                      <a:pt x="135" y="1746"/>
                    </a:cubicBezTo>
                    <a:cubicBezTo>
                      <a:pt x="102" y="1872"/>
                      <a:pt x="274" y="1903"/>
                      <a:pt x="441" y="1988"/>
                    </a:cubicBezTo>
                    <a:cubicBezTo>
                      <a:pt x="571" y="2054"/>
                      <a:pt x="710" y="2128"/>
                      <a:pt x="841" y="2197"/>
                    </a:cubicBezTo>
                    <a:cubicBezTo>
                      <a:pt x="1443" y="2519"/>
                      <a:pt x="1988" y="2808"/>
                      <a:pt x="2504" y="2906"/>
                    </a:cubicBezTo>
                    <a:cubicBezTo>
                      <a:pt x="2585" y="2919"/>
                      <a:pt x="2658" y="2925"/>
                      <a:pt x="2725" y="2925"/>
                    </a:cubicBezTo>
                    <a:cubicBezTo>
                      <a:pt x="3106" y="2925"/>
                      <a:pt x="3278" y="2719"/>
                      <a:pt x="3321" y="2366"/>
                    </a:cubicBezTo>
                    <a:cubicBezTo>
                      <a:pt x="3369" y="1902"/>
                      <a:pt x="3220" y="1319"/>
                      <a:pt x="2798" y="828"/>
                    </a:cubicBezTo>
                    <a:cubicBezTo>
                      <a:pt x="2453" y="427"/>
                      <a:pt x="1920" y="106"/>
                      <a:pt x="1277" y="18"/>
                    </a:cubicBezTo>
                    <a:cubicBezTo>
                      <a:pt x="1189" y="6"/>
                      <a:pt x="1106" y="0"/>
                      <a:pt x="103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6"/>
              <p:cNvSpPr/>
              <p:nvPr/>
            </p:nvSpPr>
            <p:spPr>
              <a:xfrm>
                <a:off x="8714051" y="2241305"/>
                <a:ext cx="107772" cy="47955"/>
              </a:xfrm>
              <a:custGeom>
                <a:avLst/>
                <a:gdLst/>
                <a:ahLst/>
                <a:cxnLst/>
                <a:rect l="l" t="t" r="r" b="b"/>
                <a:pathLst>
                  <a:path w="3407" h="1516" extrusionOk="0">
                    <a:moveTo>
                      <a:pt x="1677" y="0"/>
                    </a:moveTo>
                    <a:cubicBezTo>
                      <a:pt x="1519" y="0"/>
                      <a:pt x="1405" y="21"/>
                      <a:pt x="1372" y="60"/>
                    </a:cubicBezTo>
                    <a:cubicBezTo>
                      <a:pt x="1346" y="58"/>
                      <a:pt x="1319" y="57"/>
                      <a:pt x="1292" y="57"/>
                    </a:cubicBezTo>
                    <a:cubicBezTo>
                      <a:pt x="921" y="57"/>
                      <a:pt x="423" y="234"/>
                      <a:pt x="174" y="515"/>
                    </a:cubicBezTo>
                    <a:cubicBezTo>
                      <a:pt x="58" y="648"/>
                      <a:pt x="1" y="801"/>
                      <a:pt x="92" y="955"/>
                    </a:cubicBezTo>
                    <a:cubicBezTo>
                      <a:pt x="198" y="1119"/>
                      <a:pt x="459" y="1192"/>
                      <a:pt x="651" y="1231"/>
                    </a:cubicBezTo>
                    <a:cubicBezTo>
                      <a:pt x="735" y="1248"/>
                      <a:pt x="867" y="1265"/>
                      <a:pt x="971" y="1273"/>
                    </a:cubicBezTo>
                    <a:cubicBezTo>
                      <a:pt x="1060" y="1280"/>
                      <a:pt x="1087" y="1284"/>
                      <a:pt x="1198" y="1306"/>
                    </a:cubicBezTo>
                    <a:cubicBezTo>
                      <a:pt x="1268" y="1317"/>
                      <a:pt x="1369" y="1341"/>
                      <a:pt x="1454" y="1358"/>
                    </a:cubicBezTo>
                    <a:cubicBezTo>
                      <a:pt x="1551" y="1379"/>
                      <a:pt x="1649" y="1400"/>
                      <a:pt x="1733" y="1416"/>
                    </a:cubicBezTo>
                    <a:cubicBezTo>
                      <a:pt x="1954" y="1458"/>
                      <a:pt x="2260" y="1516"/>
                      <a:pt x="2551" y="1516"/>
                    </a:cubicBezTo>
                    <a:cubicBezTo>
                      <a:pt x="2700" y="1516"/>
                      <a:pt x="2846" y="1501"/>
                      <a:pt x="2973" y="1460"/>
                    </a:cubicBezTo>
                    <a:cubicBezTo>
                      <a:pt x="3214" y="1386"/>
                      <a:pt x="3367" y="1215"/>
                      <a:pt x="3394" y="955"/>
                    </a:cubicBezTo>
                    <a:cubicBezTo>
                      <a:pt x="3407" y="834"/>
                      <a:pt x="3377" y="714"/>
                      <a:pt x="3305" y="605"/>
                    </a:cubicBezTo>
                    <a:cubicBezTo>
                      <a:pt x="3027" y="185"/>
                      <a:pt x="2152" y="0"/>
                      <a:pt x="167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6"/>
              <p:cNvSpPr/>
              <p:nvPr/>
            </p:nvSpPr>
            <p:spPr>
              <a:xfrm>
                <a:off x="8599921" y="2273159"/>
                <a:ext cx="91260" cy="72375"/>
              </a:xfrm>
              <a:custGeom>
                <a:avLst/>
                <a:gdLst/>
                <a:ahLst/>
                <a:cxnLst/>
                <a:rect l="l" t="t" r="r" b="b"/>
                <a:pathLst>
                  <a:path w="2885" h="2288" extrusionOk="0">
                    <a:moveTo>
                      <a:pt x="2190" y="0"/>
                    </a:moveTo>
                    <a:cubicBezTo>
                      <a:pt x="1864" y="0"/>
                      <a:pt x="1387" y="193"/>
                      <a:pt x="871" y="628"/>
                    </a:cubicBezTo>
                    <a:cubicBezTo>
                      <a:pt x="45" y="1327"/>
                      <a:pt x="0" y="1968"/>
                      <a:pt x="142" y="1995"/>
                    </a:cubicBezTo>
                    <a:cubicBezTo>
                      <a:pt x="151" y="2001"/>
                      <a:pt x="206" y="2111"/>
                      <a:pt x="259" y="2164"/>
                    </a:cubicBezTo>
                    <a:cubicBezTo>
                      <a:pt x="298" y="2206"/>
                      <a:pt x="381" y="2257"/>
                      <a:pt x="481" y="2277"/>
                    </a:cubicBezTo>
                    <a:cubicBezTo>
                      <a:pt x="523" y="2284"/>
                      <a:pt x="564" y="2288"/>
                      <a:pt x="605" y="2288"/>
                    </a:cubicBezTo>
                    <a:cubicBezTo>
                      <a:pt x="1006" y="2288"/>
                      <a:pt x="1402" y="1973"/>
                      <a:pt x="1681" y="1733"/>
                    </a:cubicBezTo>
                    <a:cubicBezTo>
                      <a:pt x="2884" y="688"/>
                      <a:pt x="2805" y="0"/>
                      <a:pt x="219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6"/>
              <p:cNvSpPr/>
              <p:nvPr/>
            </p:nvSpPr>
            <p:spPr>
              <a:xfrm>
                <a:off x="8544754" y="2358756"/>
                <a:ext cx="76203" cy="92335"/>
              </a:xfrm>
              <a:custGeom>
                <a:avLst/>
                <a:gdLst/>
                <a:ahLst/>
                <a:cxnLst/>
                <a:rect l="l" t="t" r="r" b="b"/>
                <a:pathLst>
                  <a:path w="2409" h="2919" extrusionOk="0">
                    <a:moveTo>
                      <a:pt x="1581" y="1"/>
                    </a:moveTo>
                    <a:cubicBezTo>
                      <a:pt x="492" y="1"/>
                      <a:pt x="1" y="2713"/>
                      <a:pt x="1001" y="2906"/>
                    </a:cubicBezTo>
                    <a:cubicBezTo>
                      <a:pt x="1042" y="2914"/>
                      <a:pt x="1084" y="2918"/>
                      <a:pt x="1128" y="2918"/>
                    </a:cubicBezTo>
                    <a:cubicBezTo>
                      <a:pt x="1393" y="2918"/>
                      <a:pt x="1709" y="2764"/>
                      <a:pt x="1966" y="2341"/>
                    </a:cubicBezTo>
                    <a:cubicBezTo>
                      <a:pt x="2071" y="2175"/>
                      <a:pt x="2195" y="1898"/>
                      <a:pt x="2281" y="1559"/>
                    </a:cubicBezTo>
                    <a:cubicBezTo>
                      <a:pt x="2374" y="1179"/>
                      <a:pt x="2409" y="708"/>
                      <a:pt x="2221" y="365"/>
                    </a:cubicBezTo>
                    <a:cubicBezTo>
                      <a:pt x="2102" y="153"/>
                      <a:pt x="1895" y="34"/>
                      <a:pt x="1688" y="10"/>
                    </a:cubicBezTo>
                    <a:cubicBezTo>
                      <a:pt x="1652" y="4"/>
                      <a:pt x="1616" y="1"/>
                      <a:pt x="158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6"/>
              <p:cNvSpPr/>
              <p:nvPr/>
            </p:nvSpPr>
            <p:spPr>
              <a:xfrm>
                <a:off x="8553168" y="2468806"/>
                <a:ext cx="80663" cy="98504"/>
              </a:xfrm>
              <a:custGeom>
                <a:avLst/>
                <a:gdLst/>
                <a:ahLst/>
                <a:cxnLst/>
                <a:rect l="l" t="t" r="r" b="b"/>
                <a:pathLst>
                  <a:path w="2550" h="3114" extrusionOk="0">
                    <a:moveTo>
                      <a:pt x="1212" y="1"/>
                    </a:moveTo>
                    <a:cubicBezTo>
                      <a:pt x="0" y="1"/>
                      <a:pt x="209" y="2859"/>
                      <a:pt x="1464" y="3101"/>
                    </a:cubicBezTo>
                    <a:cubicBezTo>
                      <a:pt x="1505" y="3109"/>
                      <a:pt x="1546" y="3114"/>
                      <a:pt x="1587" y="3114"/>
                    </a:cubicBezTo>
                    <a:cubicBezTo>
                      <a:pt x="1684" y="3114"/>
                      <a:pt x="1783" y="3089"/>
                      <a:pt x="1891" y="3027"/>
                    </a:cubicBezTo>
                    <a:cubicBezTo>
                      <a:pt x="2123" y="2894"/>
                      <a:pt x="2423" y="2504"/>
                      <a:pt x="2506" y="1831"/>
                    </a:cubicBezTo>
                    <a:cubicBezTo>
                      <a:pt x="2549" y="1460"/>
                      <a:pt x="2502" y="881"/>
                      <a:pt x="2274" y="500"/>
                    </a:cubicBezTo>
                    <a:cubicBezTo>
                      <a:pt x="2186" y="356"/>
                      <a:pt x="2114" y="288"/>
                      <a:pt x="2002" y="206"/>
                    </a:cubicBezTo>
                    <a:cubicBezTo>
                      <a:pt x="1905" y="132"/>
                      <a:pt x="1759" y="77"/>
                      <a:pt x="1640" y="53"/>
                    </a:cubicBezTo>
                    <a:cubicBezTo>
                      <a:pt x="1598" y="46"/>
                      <a:pt x="1578" y="44"/>
                      <a:pt x="1551" y="41"/>
                    </a:cubicBezTo>
                    <a:cubicBezTo>
                      <a:pt x="1535" y="43"/>
                      <a:pt x="1521" y="46"/>
                      <a:pt x="1508" y="51"/>
                    </a:cubicBezTo>
                    <a:cubicBezTo>
                      <a:pt x="1401" y="17"/>
                      <a:pt x="1302" y="1"/>
                      <a:pt x="12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6"/>
              <p:cNvSpPr/>
              <p:nvPr/>
            </p:nvSpPr>
            <p:spPr>
              <a:xfrm>
                <a:off x="8606500" y="2579077"/>
                <a:ext cx="108753" cy="89045"/>
              </a:xfrm>
              <a:custGeom>
                <a:avLst/>
                <a:gdLst/>
                <a:ahLst/>
                <a:cxnLst/>
                <a:rect l="l" t="t" r="r" b="b"/>
                <a:pathLst>
                  <a:path w="3438" h="2815" extrusionOk="0">
                    <a:moveTo>
                      <a:pt x="1388" y="0"/>
                    </a:moveTo>
                    <a:cubicBezTo>
                      <a:pt x="1343" y="0"/>
                      <a:pt x="1305" y="7"/>
                      <a:pt x="1277" y="22"/>
                    </a:cubicBezTo>
                    <a:cubicBezTo>
                      <a:pt x="1265" y="21"/>
                      <a:pt x="1253" y="21"/>
                      <a:pt x="1241" y="21"/>
                    </a:cubicBezTo>
                    <a:cubicBezTo>
                      <a:pt x="639" y="21"/>
                      <a:pt x="0" y="1225"/>
                      <a:pt x="1379" y="2286"/>
                    </a:cubicBezTo>
                    <a:cubicBezTo>
                      <a:pt x="1659" y="2506"/>
                      <a:pt x="2049" y="2727"/>
                      <a:pt x="2398" y="2794"/>
                    </a:cubicBezTo>
                    <a:cubicBezTo>
                      <a:pt x="2471" y="2808"/>
                      <a:pt x="2542" y="2815"/>
                      <a:pt x="2609" y="2815"/>
                    </a:cubicBezTo>
                    <a:cubicBezTo>
                      <a:pt x="3103" y="2815"/>
                      <a:pt x="3437" y="2453"/>
                      <a:pt x="3435" y="1893"/>
                    </a:cubicBezTo>
                    <a:cubicBezTo>
                      <a:pt x="3428" y="1212"/>
                      <a:pt x="2947" y="844"/>
                      <a:pt x="2740" y="675"/>
                    </a:cubicBezTo>
                    <a:cubicBezTo>
                      <a:pt x="2237" y="267"/>
                      <a:pt x="1666" y="0"/>
                      <a:pt x="13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6"/>
              <p:cNvSpPr/>
              <p:nvPr/>
            </p:nvSpPr>
            <p:spPr>
              <a:xfrm>
                <a:off x="8731322" y="2637027"/>
                <a:ext cx="89330" cy="57634"/>
              </a:xfrm>
              <a:custGeom>
                <a:avLst/>
                <a:gdLst/>
                <a:ahLst/>
                <a:cxnLst/>
                <a:rect l="l" t="t" r="r" b="b"/>
                <a:pathLst>
                  <a:path w="2824" h="1822" extrusionOk="0">
                    <a:moveTo>
                      <a:pt x="1324" y="1"/>
                    </a:moveTo>
                    <a:cubicBezTo>
                      <a:pt x="1156" y="1"/>
                      <a:pt x="1023" y="16"/>
                      <a:pt x="987" y="54"/>
                    </a:cubicBezTo>
                    <a:cubicBezTo>
                      <a:pt x="977" y="66"/>
                      <a:pt x="967" y="80"/>
                      <a:pt x="959" y="97"/>
                    </a:cubicBezTo>
                    <a:cubicBezTo>
                      <a:pt x="937" y="78"/>
                      <a:pt x="820" y="70"/>
                      <a:pt x="729" y="70"/>
                    </a:cubicBezTo>
                    <a:cubicBezTo>
                      <a:pt x="687" y="70"/>
                      <a:pt x="650" y="72"/>
                      <a:pt x="630" y="74"/>
                    </a:cubicBezTo>
                    <a:cubicBezTo>
                      <a:pt x="507" y="94"/>
                      <a:pt x="411" y="143"/>
                      <a:pt x="325" y="212"/>
                    </a:cubicBezTo>
                    <a:cubicBezTo>
                      <a:pt x="3" y="481"/>
                      <a:pt x="0" y="1118"/>
                      <a:pt x="468" y="1493"/>
                    </a:cubicBezTo>
                    <a:cubicBezTo>
                      <a:pt x="676" y="1662"/>
                      <a:pt x="915" y="1728"/>
                      <a:pt x="1179" y="1780"/>
                    </a:cubicBezTo>
                    <a:cubicBezTo>
                      <a:pt x="1327" y="1809"/>
                      <a:pt x="1463" y="1822"/>
                      <a:pt x="1587" y="1822"/>
                    </a:cubicBezTo>
                    <a:cubicBezTo>
                      <a:pt x="2564" y="1822"/>
                      <a:pt x="2823" y="1010"/>
                      <a:pt x="2695" y="561"/>
                    </a:cubicBezTo>
                    <a:cubicBezTo>
                      <a:pt x="2638" y="361"/>
                      <a:pt x="2484" y="187"/>
                      <a:pt x="2268" y="107"/>
                    </a:cubicBezTo>
                    <a:cubicBezTo>
                      <a:pt x="2142" y="60"/>
                      <a:pt x="1662" y="1"/>
                      <a:pt x="132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6"/>
              <p:cNvSpPr/>
              <p:nvPr/>
            </p:nvSpPr>
            <p:spPr>
              <a:xfrm>
                <a:off x="8822044" y="2570156"/>
                <a:ext cx="103818" cy="89931"/>
              </a:xfrm>
              <a:custGeom>
                <a:avLst/>
                <a:gdLst/>
                <a:ahLst/>
                <a:cxnLst/>
                <a:rect l="l" t="t" r="r" b="b"/>
                <a:pathLst>
                  <a:path w="3282" h="2843" extrusionOk="0">
                    <a:moveTo>
                      <a:pt x="2551" y="0"/>
                    </a:moveTo>
                    <a:cubicBezTo>
                      <a:pt x="2529" y="0"/>
                      <a:pt x="2509" y="12"/>
                      <a:pt x="2497" y="32"/>
                    </a:cubicBezTo>
                    <a:cubicBezTo>
                      <a:pt x="2493" y="39"/>
                      <a:pt x="2490" y="43"/>
                      <a:pt x="2486" y="52"/>
                    </a:cubicBezTo>
                    <a:cubicBezTo>
                      <a:pt x="2413" y="55"/>
                      <a:pt x="2370" y="121"/>
                      <a:pt x="2387" y="184"/>
                    </a:cubicBezTo>
                    <a:cubicBezTo>
                      <a:pt x="2273" y="291"/>
                      <a:pt x="2171" y="371"/>
                      <a:pt x="1940" y="470"/>
                    </a:cubicBezTo>
                    <a:cubicBezTo>
                      <a:pt x="1824" y="519"/>
                      <a:pt x="1691" y="563"/>
                      <a:pt x="1569" y="605"/>
                    </a:cubicBezTo>
                    <a:cubicBezTo>
                      <a:pt x="1219" y="724"/>
                      <a:pt x="961" y="817"/>
                      <a:pt x="723" y="1019"/>
                    </a:cubicBezTo>
                    <a:cubicBezTo>
                      <a:pt x="331" y="1352"/>
                      <a:pt x="0" y="2075"/>
                      <a:pt x="397" y="2576"/>
                    </a:cubicBezTo>
                    <a:cubicBezTo>
                      <a:pt x="504" y="2710"/>
                      <a:pt x="672" y="2794"/>
                      <a:pt x="836" y="2824"/>
                    </a:cubicBezTo>
                    <a:cubicBezTo>
                      <a:pt x="884" y="2833"/>
                      <a:pt x="939" y="2838"/>
                      <a:pt x="1010" y="2841"/>
                    </a:cubicBezTo>
                    <a:cubicBezTo>
                      <a:pt x="1024" y="2842"/>
                      <a:pt x="1039" y="2842"/>
                      <a:pt x="1054" y="2842"/>
                    </a:cubicBezTo>
                    <a:cubicBezTo>
                      <a:pt x="1131" y="2842"/>
                      <a:pt x="1216" y="2833"/>
                      <a:pt x="1319" y="2811"/>
                    </a:cubicBezTo>
                    <a:cubicBezTo>
                      <a:pt x="1485" y="2781"/>
                      <a:pt x="1661" y="2718"/>
                      <a:pt x="1854" y="2619"/>
                    </a:cubicBezTo>
                    <a:cubicBezTo>
                      <a:pt x="2019" y="2536"/>
                      <a:pt x="2184" y="2426"/>
                      <a:pt x="2356" y="2290"/>
                    </a:cubicBezTo>
                    <a:cubicBezTo>
                      <a:pt x="2513" y="2167"/>
                      <a:pt x="2658" y="2021"/>
                      <a:pt x="2788" y="1858"/>
                    </a:cubicBezTo>
                    <a:cubicBezTo>
                      <a:pt x="2852" y="1779"/>
                      <a:pt x="2908" y="1696"/>
                      <a:pt x="2957" y="1614"/>
                    </a:cubicBezTo>
                    <a:cubicBezTo>
                      <a:pt x="3001" y="1538"/>
                      <a:pt x="3041" y="1457"/>
                      <a:pt x="3080" y="1355"/>
                    </a:cubicBezTo>
                    <a:cubicBezTo>
                      <a:pt x="3282" y="825"/>
                      <a:pt x="3182" y="49"/>
                      <a:pt x="2608" y="41"/>
                    </a:cubicBezTo>
                    <a:cubicBezTo>
                      <a:pt x="2606" y="29"/>
                      <a:pt x="2598" y="18"/>
                      <a:pt x="2585" y="10"/>
                    </a:cubicBezTo>
                    <a:cubicBezTo>
                      <a:pt x="2576" y="5"/>
                      <a:pt x="2570" y="3"/>
                      <a:pt x="2565" y="2"/>
                    </a:cubicBezTo>
                    <a:cubicBezTo>
                      <a:pt x="2560" y="1"/>
                      <a:pt x="2555" y="0"/>
                      <a:pt x="25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6"/>
              <p:cNvSpPr/>
              <p:nvPr/>
            </p:nvSpPr>
            <p:spPr>
              <a:xfrm>
                <a:off x="8916278" y="2447865"/>
                <a:ext cx="71711" cy="101762"/>
              </a:xfrm>
              <a:custGeom>
                <a:avLst/>
                <a:gdLst/>
                <a:ahLst/>
                <a:cxnLst/>
                <a:rect l="l" t="t" r="r" b="b"/>
                <a:pathLst>
                  <a:path w="2267" h="3217" extrusionOk="0">
                    <a:moveTo>
                      <a:pt x="1674" y="1"/>
                    </a:moveTo>
                    <a:cubicBezTo>
                      <a:pt x="1471" y="1"/>
                      <a:pt x="1286" y="119"/>
                      <a:pt x="1290" y="197"/>
                    </a:cubicBezTo>
                    <a:cubicBezTo>
                      <a:pt x="900" y="464"/>
                      <a:pt x="478" y="1242"/>
                      <a:pt x="243" y="1809"/>
                    </a:cubicBezTo>
                    <a:cubicBezTo>
                      <a:pt x="101" y="2153"/>
                      <a:pt x="48" y="2350"/>
                      <a:pt x="21" y="2552"/>
                    </a:cubicBezTo>
                    <a:cubicBezTo>
                      <a:pt x="1" y="2747"/>
                      <a:pt x="12" y="2941"/>
                      <a:pt x="144" y="3089"/>
                    </a:cubicBezTo>
                    <a:cubicBezTo>
                      <a:pt x="196" y="3142"/>
                      <a:pt x="264" y="3176"/>
                      <a:pt x="336" y="3198"/>
                    </a:cubicBezTo>
                    <a:cubicBezTo>
                      <a:pt x="356" y="3205"/>
                      <a:pt x="393" y="3209"/>
                      <a:pt x="415" y="3212"/>
                    </a:cubicBezTo>
                    <a:cubicBezTo>
                      <a:pt x="438" y="3215"/>
                      <a:pt x="463" y="3216"/>
                      <a:pt x="488" y="3216"/>
                    </a:cubicBezTo>
                    <a:cubicBezTo>
                      <a:pt x="582" y="3216"/>
                      <a:pt x="682" y="3196"/>
                      <a:pt x="768" y="3169"/>
                    </a:cubicBezTo>
                    <a:cubicBezTo>
                      <a:pt x="886" y="3133"/>
                      <a:pt x="1009" y="3076"/>
                      <a:pt x="1146" y="2994"/>
                    </a:cubicBezTo>
                    <a:cubicBezTo>
                      <a:pt x="1270" y="2919"/>
                      <a:pt x="1394" y="2826"/>
                      <a:pt x="1513" y="2717"/>
                    </a:cubicBezTo>
                    <a:cubicBezTo>
                      <a:pt x="1567" y="2667"/>
                      <a:pt x="1619" y="2615"/>
                      <a:pt x="1668" y="2561"/>
                    </a:cubicBezTo>
                    <a:cubicBezTo>
                      <a:pt x="1721" y="2502"/>
                      <a:pt x="1762" y="2452"/>
                      <a:pt x="1792" y="2403"/>
                    </a:cubicBezTo>
                    <a:cubicBezTo>
                      <a:pt x="1839" y="2337"/>
                      <a:pt x="1869" y="2261"/>
                      <a:pt x="1898" y="2188"/>
                    </a:cubicBezTo>
                    <a:cubicBezTo>
                      <a:pt x="1940" y="2088"/>
                      <a:pt x="1975" y="1989"/>
                      <a:pt x="2013" y="1870"/>
                    </a:cubicBezTo>
                    <a:cubicBezTo>
                      <a:pt x="2089" y="1620"/>
                      <a:pt x="2142" y="1356"/>
                      <a:pt x="2174" y="1090"/>
                    </a:cubicBezTo>
                    <a:cubicBezTo>
                      <a:pt x="2266" y="225"/>
                      <a:pt x="1953" y="1"/>
                      <a:pt x="167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6"/>
              <p:cNvSpPr/>
              <p:nvPr/>
            </p:nvSpPr>
            <p:spPr>
              <a:xfrm>
                <a:off x="8898500" y="2326807"/>
                <a:ext cx="102331" cy="99990"/>
              </a:xfrm>
              <a:custGeom>
                <a:avLst/>
                <a:gdLst/>
                <a:ahLst/>
                <a:cxnLst/>
                <a:rect l="l" t="t" r="r" b="b"/>
                <a:pathLst>
                  <a:path w="3235" h="3161" extrusionOk="0">
                    <a:moveTo>
                      <a:pt x="1562" y="0"/>
                    </a:moveTo>
                    <a:cubicBezTo>
                      <a:pt x="0" y="0"/>
                      <a:pt x="1059" y="3160"/>
                      <a:pt x="2015" y="3160"/>
                    </a:cubicBezTo>
                    <a:cubicBezTo>
                      <a:pt x="2144" y="3160"/>
                      <a:pt x="2270" y="3103"/>
                      <a:pt x="2389" y="2974"/>
                    </a:cubicBezTo>
                    <a:cubicBezTo>
                      <a:pt x="2809" y="2516"/>
                      <a:pt x="3235" y="607"/>
                      <a:pt x="1999" y="123"/>
                    </a:cubicBezTo>
                    <a:cubicBezTo>
                      <a:pt x="2013" y="53"/>
                      <a:pt x="1907" y="40"/>
                      <a:pt x="1836" y="29"/>
                    </a:cubicBezTo>
                    <a:cubicBezTo>
                      <a:pt x="1737" y="10"/>
                      <a:pt x="1645" y="0"/>
                      <a:pt x="15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6"/>
              <p:cNvSpPr/>
              <p:nvPr/>
            </p:nvSpPr>
            <p:spPr>
              <a:xfrm>
                <a:off x="8853835" y="2254116"/>
                <a:ext cx="80916" cy="69054"/>
              </a:xfrm>
              <a:custGeom>
                <a:avLst/>
                <a:gdLst/>
                <a:ahLst/>
                <a:cxnLst/>
                <a:rect l="l" t="t" r="r" b="b"/>
                <a:pathLst>
                  <a:path w="2558" h="2183" extrusionOk="0">
                    <a:moveTo>
                      <a:pt x="754" y="0"/>
                    </a:moveTo>
                    <a:cubicBezTo>
                      <a:pt x="545" y="0"/>
                      <a:pt x="393" y="66"/>
                      <a:pt x="335" y="142"/>
                    </a:cubicBezTo>
                    <a:cubicBezTo>
                      <a:pt x="300" y="142"/>
                      <a:pt x="262" y="146"/>
                      <a:pt x="224" y="153"/>
                    </a:cubicBezTo>
                    <a:cubicBezTo>
                      <a:pt x="72" y="189"/>
                      <a:pt x="0" y="303"/>
                      <a:pt x="70" y="502"/>
                    </a:cubicBezTo>
                    <a:cubicBezTo>
                      <a:pt x="172" y="782"/>
                      <a:pt x="513" y="1147"/>
                      <a:pt x="719" y="1359"/>
                    </a:cubicBezTo>
                    <a:cubicBezTo>
                      <a:pt x="1167" y="1820"/>
                      <a:pt x="1514" y="2165"/>
                      <a:pt x="1889" y="2182"/>
                    </a:cubicBezTo>
                    <a:cubicBezTo>
                      <a:pt x="1898" y="2182"/>
                      <a:pt x="1906" y="2183"/>
                      <a:pt x="1915" y="2183"/>
                    </a:cubicBezTo>
                    <a:cubicBezTo>
                      <a:pt x="2552" y="2183"/>
                      <a:pt x="2558" y="973"/>
                      <a:pt x="1590" y="299"/>
                    </a:cubicBezTo>
                    <a:cubicBezTo>
                      <a:pt x="1274" y="77"/>
                      <a:pt x="980" y="0"/>
                      <a:pt x="7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6"/>
              <p:cNvSpPr/>
              <p:nvPr/>
            </p:nvSpPr>
            <p:spPr>
              <a:xfrm>
                <a:off x="8480413" y="2202839"/>
                <a:ext cx="38592" cy="30430"/>
              </a:xfrm>
              <a:custGeom>
                <a:avLst/>
                <a:gdLst/>
                <a:ahLst/>
                <a:cxnLst/>
                <a:rect l="l" t="t" r="r" b="b"/>
                <a:pathLst>
                  <a:path w="1220" h="962" extrusionOk="0">
                    <a:moveTo>
                      <a:pt x="733" y="1"/>
                    </a:moveTo>
                    <a:cubicBezTo>
                      <a:pt x="589" y="1"/>
                      <a:pt x="439" y="55"/>
                      <a:pt x="306" y="176"/>
                    </a:cubicBezTo>
                    <a:cubicBezTo>
                      <a:pt x="293" y="195"/>
                      <a:pt x="287" y="185"/>
                      <a:pt x="276" y="210"/>
                    </a:cubicBezTo>
                    <a:cubicBezTo>
                      <a:pt x="87" y="334"/>
                      <a:pt x="1" y="518"/>
                      <a:pt x="105" y="717"/>
                    </a:cubicBezTo>
                    <a:cubicBezTo>
                      <a:pt x="173" y="847"/>
                      <a:pt x="346" y="962"/>
                      <a:pt x="562" y="962"/>
                    </a:cubicBezTo>
                    <a:cubicBezTo>
                      <a:pt x="574" y="962"/>
                      <a:pt x="587" y="962"/>
                      <a:pt x="599" y="961"/>
                    </a:cubicBezTo>
                    <a:cubicBezTo>
                      <a:pt x="777" y="949"/>
                      <a:pt x="986" y="836"/>
                      <a:pt x="1129" y="631"/>
                    </a:cubicBezTo>
                    <a:cubicBezTo>
                      <a:pt x="1166" y="577"/>
                      <a:pt x="1195" y="505"/>
                      <a:pt x="1207" y="412"/>
                    </a:cubicBezTo>
                    <a:cubicBezTo>
                      <a:pt x="1219" y="306"/>
                      <a:pt x="1172" y="185"/>
                      <a:pt x="1043" y="92"/>
                    </a:cubicBezTo>
                    <a:cubicBezTo>
                      <a:pt x="987" y="53"/>
                      <a:pt x="912" y="24"/>
                      <a:pt x="844" y="11"/>
                    </a:cubicBezTo>
                    <a:cubicBezTo>
                      <a:pt x="808" y="4"/>
                      <a:pt x="771" y="1"/>
                      <a:pt x="7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6"/>
              <p:cNvSpPr/>
              <p:nvPr/>
            </p:nvSpPr>
            <p:spPr>
              <a:xfrm>
                <a:off x="8533524" y="2189332"/>
                <a:ext cx="52890" cy="33784"/>
              </a:xfrm>
              <a:custGeom>
                <a:avLst/>
                <a:gdLst/>
                <a:ahLst/>
                <a:cxnLst/>
                <a:rect l="l" t="t" r="r" b="b"/>
                <a:pathLst>
                  <a:path w="1672" h="1068" extrusionOk="0">
                    <a:moveTo>
                      <a:pt x="577" y="1"/>
                    </a:moveTo>
                    <a:cubicBezTo>
                      <a:pt x="483" y="1"/>
                      <a:pt x="395" y="17"/>
                      <a:pt x="374" y="70"/>
                    </a:cubicBezTo>
                    <a:cubicBezTo>
                      <a:pt x="268" y="79"/>
                      <a:pt x="172" y="102"/>
                      <a:pt x="89" y="166"/>
                    </a:cubicBezTo>
                    <a:cubicBezTo>
                      <a:pt x="36" y="208"/>
                      <a:pt x="0" y="281"/>
                      <a:pt x="17" y="375"/>
                    </a:cubicBezTo>
                    <a:cubicBezTo>
                      <a:pt x="43" y="511"/>
                      <a:pt x="166" y="640"/>
                      <a:pt x="272" y="729"/>
                    </a:cubicBezTo>
                    <a:cubicBezTo>
                      <a:pt x="477" y="897"/>
                      <a:pt x="807" y="1067"/>
                      <a:pt x="1109" y="1067"/>
                    </a:cubicBezTo>
                    <a:cubicBezTo>
                      <a:pt x="1299" y="1067"/>
                      <a:pt x="1478" y="999"/>
                      <a:pt x="1607" y="819"/>
                    </a:cubicBezTo>
                    <a:cubicBezTo>
                      <a:pt x="1641" y="772"/>
                      <a:pt x="1661" y="711"/>
                      <a:pt x="1664" y="645"/>
                    </a:cubicBezTo>
                    <a:cubicBezTo>
                      <a:pt x="1671" y="374"/>
                      <a:pt x="1317" y="185"/>
                      <a:pt x="1061" y="93"/>
                    </a:cubicBezTo>
                    <a:cubicBezTo>
                      <a:pt x="987" y="66"/>
                      <a:pt x="905" y="45"/>
                      <a:pt x="823" y="27"/>
                    </a:cubicBezTo>
                    <a:lnTo>
                      <a:pt x="809" y="25"/>
                    </a:lnTo>
                    <a:cubicBezTo>
                      <a:pt x="757" y="14"/>
                      <a:pt x="664" y="1"/>
                      <a:pt x="5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6"/>
              <p:cNvSpPr/>
              <p:nvPr/>
            </p:nvSpPr>
            <p:spPr>
              <a:xfrm>
                <a:off x="8587647" y="2222167"/>
                <a:ext cx="19644" cy="19865"/>
              </a:xfrm>
              <a:custGeom>
                <a:avLst/>
                <a:gdLst/>
                <a:ahLst/>
                <a:cxnLst/>
                <a:rect l="l" t="t" r="r" b="b"/>
                <a:pathLst>
                  <a:path w="621" h="628" extrusionOk="0">
                    <a:moveTo>
                      <a:pt x="237" y="1"/>
                    </a:moveTo>
                    <a:cubicBezTo>
                      <a:pt x="209" y="1"/>
                      <a:pt x="182" y="7"/>
                      <a:pt x="158" y="18"/>
                    </a:cubicBezTo>
                    <a:cubicBezTo>
                      <a:pt x="46" y="71"/>
                      <a:pt x="0" y="238"/>
                      <a:pt x="27" y="285"/>
                    </a:cubicBezTo>
                    <a:cubicBezTo>
                      <a:pt x="23" y="411"/>
                      <a:pt x="63" y="496"/>
                      <a:pt x="163" y="573"/>
                    </a:cubicBezTo>
                    <a:cubicBezTo>
                      <a:pt x="214" y="611"/>
                      <a:pt x="264" y="628"/>
                      <a:pt x="310" y="628"/>
                    </a:cubicBezTo>
                    <a:cubicBezTo>
                      <a:pt x="498" y="628"/>
                      <a:pt x="621" y="351"/>
                      <a:pt x="454" y="122"/>
                    </a:cubicBezTo>
                    <a:cubicBezTo>
                      <a:pt x="395" y="40"/>
                      <a:pt x="312" y="1"/>
                      <a:pt x="23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6"/>
              <p:cNvSpPr/>
              <p:nvPr/>
            </p:nvSpPr>
            <p:spPr>
              <a:xfrm>
                <a:off x="8519574" y="2221598"/>
                <a:ext cx="31000" cy="19011"/>
              </a:xfrm>
              <a:custGeom>
                <a:avLst/>
                <a:gdLst/>
                <a:ahLst/>
                <a:cxnLst/>
                <a:rect l="l" t="t" r="r" b="b"/>
                <a:pathLst>
                  <a:path w="980" h="601" extrusionOk="0">
                    <a:moveTo>
                      <a:pt x="492" y="0"/>
                    </a:moveTo>
                    <a:cubicBezTo>
                      <a:pt x="360" y="0"/>
                      <a:pt x="241" y="34"/>
                      <a:pt x="211" y="67"/>
                    </a:cubicBezTo>
                    <a:cubicBezTo>
                      <a:pt x="156" y="93"/>
                      <a:pt x="112" y="132"/>
                      <a:pt x="85" y="186"/>
                    </a:cubicBezTo>
                    <a:cubicBezTo>
                      <a:pt x="1" y="354"/>
                      <a:pt x="139" y="601"/>
                      <a:pt x="451" y="601"/>
                    </a:cubicBezTo>
                    <a:cubicBezTo>
                      <a:pt x="464" y="601"/>
                      <a:pt x="476" y="601"/>
                      <a:pt x="490" y="600"/>
                    </a:cubicBezTo>
                    <a:cubicBezTo>
                      <a:pt x="623" y="591"/>
                      <a:pt x="841" y="522"/>
                      <a:pt x="928" y="404"/>
                    </a:cubicBezTo>
                    <a:cubicBezTo>
                      <a:pt x="971" y="349"/>
                      <a:pt x="979" y="278"/>
                      <a:pt x="937" y="193"/>
                    </a:cubicBezTo>
                    <a:cubicBezTo>
                      <a:pt x="909" y="142"/>
                      <a:pt x="826" y="69"/>
                      <a:pt x="672" y="24"/>
                    </a:cubicBezTo>
                    <a:cubicBezTo>
                      <a:pt x="614" y="7"/>
                      <a:pt x="552"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6"/>
              <p:cNvSpPr/>
              <p:nvPr/>
            </p:nvSpPr>
            <p:spPr>
              <a:xfrm>
                <a:off x="8977898" y="2214828"/>
                <a:ext cx="77848" cy="46057"/>
              </a:xfrm>
              <a:custGeom>
                <a:avLst/>
                <a:gdLst/>
                <a:ahLst/>
                <a:cxnLst/>
                <a:rect l="l" t="t" r="r" b="b"/>
                <a:pathLst>
                  <a:path w="2461" h="1456" extrusionOk="0">
                    <a:moveTo>
                      <a:pt x="1434" y="0"/>
                    </a:moveTo>
                    <a:cubicBezTo>
                      <a:pt x="1383" y="0"/>
                      <a:pt x="1333" y="8"/>
                      <a:pt x="1309" y="35"/>
                    </a:cubicBezTo>
                    <a:cubicBezTo>
                      <a:pt x="1067" y="88"/>
                      <a:pt x="756" y="248"/>
                      <a:pt x="493" y="519"/>
                    </a:cubicBezTo>
                    <a:cubicBezTo>
                      <a:pt x="0" y="1037"/>
                      <a:pt x="333" y="1455"/>
                      <a:pt x="898" y="1455"/>
                    </a:cubicBezTo>
                    <a:cubicBezTo>
                      <a:pt x="1004" y="1455"/>
                      <a:pt x="1119" y="1440"/>
                      <a:pt x="1239" y="1408"/>
                    </a:cubicBezTo>
                    <a:cubicBezTo>
                      <a:pt x="2032" y="1179"/>
                      <a:pt x="2460" y="95"/>
                      <a:pt x="1554" y="9"/>
                    </a:cubicBezTo>
                    <a:cubicBezTo>
                      <a:pt x="1523" y="6"/>
                      <a:pt x="1478" y="0"/>
                      <a:pt x="143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6"/>
              <p:cNvSpPr/>
              <p:nvPr/>
            </p:nvSpPr>
            <p:spPr>
              <a:xfrm>
                <a:off x="9046002" y="2221724"/>
                <a:ext cx="39382" cy="28912"/>
              </a:xfrm>
              <a:custGeom>
                <a:avLst/>
                <a:gdLst/>
                <a:ahLst/>
                <a:cxnLst/>
                <a:rect l="l" t="t" r="r" b="b"/>
                <a:pathLst>
                  <a:path w="1245" h="914" extrusionOk="0">
                    <a:moveTo>
                      <a:pt x="375" y="0"/>
                    </a:moveTo>
                    <a:cubicBezTo>
                      <a:pt x="308" y="0"/>
                      <a:pt x="265" y="27"/>
                      <a:pt x="267" y="89"/>
                    </a:cubicBezTo>
                    <a:cubicBezTo>
                      <a:pt x="1" y="213"/>
                      <a:pt x="387" y="839"/>
                      <a:pt x="731" y="905"/>
                    </a:cubicBezTo>
                    <a:cubicBezTo>
                      <a:pt x="761" y="911"/>
                      <a:pt x="793" y="914"/>
                      <a:pt x="827" y="914"/>
                    </a:cubicBezTo>
                    <a:cubicBezTo>
                      <a:pt x="986" y="914"/>
                      <a:pt x="1168" y="847"/>
                      <a:pt x="1198" y="692"/>
                    </a:cubicBezTo>
                    <a:cubicBezTo>
                      <a:pt x="1244" y="377"/>
                      <a:pt x="631" y="0"/>
                      <a:pt x="37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6"/>
              <p:cNvSpPr/>
              <p:nvPr/>
            </p:nvSpPr>
            <p:spPr>
              <a:xfrm>
                <a:off x="8959013" y="2245607"/>
                <a:ext cx="17714" cy="17714"/>
              </a:xfrm>
              <a:custGeom>
                <a:avLst/>
                <a:gdLst/>
                <a:ahLst/>
                <a:cxnLst/>
                <a:rect l="l" t="t" r="r" b="b"/>
                <a:pathLst>
                  <a:path w="560" h="560" extrusionOk="0">
                    <a:moveTo>
                      <a:pt x="279" y="1"/>
                    </a:moveTo>
                    <a:cubicBezTo>
                      <a:pt x="177" y="1"/>
                      <a:pt x="52" y="41"/>
                      <a:pt x="73" y="111"/>
                    </a:cubicBezTo>
                    <a:cubicBezTo>
                      <a:pt x="37" y="210"/>
                      <a:pt x="0" y="219"/>
                      <a:pt x="3" y="342"/>
                    </a:cubicBezTo>
                    <a:cubicBezTo>
                      <a:pt x="2" y="458"/>
                      <a:pt x="81" y="560"/>
                      <a:pt x="195" y="560"/>
                    </a:cubicBezTo>
                    <a:cubicBezTo>
                      <a:pt x="263" y="560"/>
                      <a:pt x="342" y="524"/>
                      <a:pt x="425" y="435"/>
                    </a:cubicBezTo>
                    <a:cubicBezTo>
                      <a:pt x="560" y="289"/>
                      <a:pt x="540" y="76"/>
                      <a:pt x="362" y="13"/>
                    </a:cubicBezTo>
                    <a:cubicBezTo>
                      <a:pt x="340" y="4"/>
                      <a:pt x="311" y="1"/>
                      <a:pt x="27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6"/>
              <p:cNvSpPr/>
              <p:nvPr/>
            </p:nvSpPr>
            <p:spPr>
              <a:xfrm>
                <a:off x="9033096" y="2249118"/>
                <a:ext cx="31285" cy="18537"/>
              </a:xfrm>
              <a:custGeom>
                <a:avLst/>
                <a:gdLst/>
                <a:ahLst/>
                <a:cxnLst/>
                <a:rect l="l" t="t" r="r" b="b"/>
                <a:pathLst>
                  <a:path w="989" h="586" extrusionOk="0">
                    <a:moveTo>
                      <a:pt x="398" y="0"/>
                    </a:moveTo>
                    <a:cubicBezTo>
                      <a:pt x="309" y="0"/>
                      <a:pt x="246" y="28"/>
                      <a:pt x="247" y="93"/>
                    </a:cubicBezTo>
                    <a:cubicBezTo>
                      <a:pt x="0" y="229"/>
                      <a:pt x="323" y="586"/>
                      <a:pt x="650" y="586"/>
                    </a:cubicBezTo>
                    <a:cubicBezTo>
                      <a:pt x="732" y="586"/>
                      <a:pt x="816" y="563"/>
                      <a:pt x="890" y="507"/>
                    </a:cubicBezTo>
                    <a:cubicBezTo>
                      <a:pt x="959" y="460"/>
                      <a:pt x="989" y="394"/>
                      <a:pt x="970" y="304"/>
                    </a:cubicBezTo>
                    <a:cubicBezTo>
                      <a:pt x="942" y="143"/>
                      <a:pt x="602" y="0"/>
                      <a:pt x="39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6"/>
              <p:cNvSpPr/>
              <p:nvPr/>
            </p:nvSpPr>
            <p:spPr>
              <a:xfrm>
                <a:off x="8727779" y="2250763"/>
                <a:ext cx="29513" cy="16734"/>
              </a:xfrm>
              <a:custGeom>
                <a:avLst/>
                <a:gdLst/>
                <a:ahLst/>
                <a:cxnLst/>
                <a:rect l="l" t="t" r="r" b="b"/>
                <a:pathLst>
                  <a:path w="933" h="529" extrusionOk="0">
                    <a:moveTo>
                      <a:pt x="788" y="0"/>
                    </a:moveTo>
                    <a:cubicBezTo>
                      <a:pt x="712" y="0"/>
                      <a:pt x="474" y="74"/>
                      <a:pt x="423" y="92"/>
                    </a:cubicBezTo>
                    <a:cubicBezTo>
                      <a:pt x="0" y="229"/>
                      <a:pt x="46" y="492"/>
                      <a:pt x="219" y="527"/>
                    </a:cubicBezTo>
                    <a:cubicBezTo>
                      <a:pt x="226" y="528"/>
                      <a:pt x="232" y="528"/>
                      <a:pt x="238" y="528"/>
                    </a:cubicBezTo>
                    <a:cubicBezTo>
                      <a:pt x="317" y="528"/>
                      <a:pt x="428" y="453"/>
                      <a:pt x="487" y="412"/>
                    </a:cubicBezTo>
                    <a:cubicBezTo>
                      <a:pt x="612" y="321"/>
                      <a:pt x="671" y="286"/>
                      <a:pt x="814" y="250"/>
                    </a:cubicBezTo>
                    <a:cubicBezTo>
                      <a:pt x="931" y="220"/>
                      <a:pt x="933" y="27"/>
                      <a:pt x="799" y="1"/>
                    </a:cubicBezTo>
                    <a:cubicBezTo>
                      <a:pt x="796" y="1"/>
                      <a:pt x="792" y="0"/>
                      <a:pt x="7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6"/>
              <p:cNvSpPr/>
              <p:nvPr/>
            </p:nvSpPr>
            <p:spPr>
              <a:xfrm>
                <a:off x="8727558" y="2398044"/>
                <a:ext cx="33530" cy="53680"/>
              </a:xfrm>
              <a:custGeom>
                <a:avLst/>
                <a:gdLst/>
                <a:ahLst/>
                <a:cxnLst/>
                <a:rect l="l" t="t" r="r" b="b"/>
                <a:pathLst>
                  <a:path w="1060" h="1697" extrusionOk="0">
                    <a:moveTo>
                      <a:pt x="663" y="799"/>
                    </a:moveTo>
                    <a:lnTo>
                      <a:pt x="663" y="799"/>
                    </a:lnTo>
                    <a:cubicBezTo>
                      <a:pt x="659" y="813"/>
                      <a:pt x="654" y="827"/>
                      <a:pt x="649" y="841"/>
                    </a:cubicBezTo>
                    <a:lnTo>
                      <a:pt x="649" y="841"/>
                    </a:lnTo>
                    <a:cubicBezTo>
                      <a:pt x="651" y="835"/>
                      <a:pt x="656" y="821"/>
                      <a:pt x="663" y="799"/>
                    </a:cubicBezTo>
                    <a:close/>
                    <a:moveTo>
                      <a:pt x="920" y="0"/>
                    </a:moveTo>
                    <a:cubicBezTo>
                      <a:pt x="895" y="0"/>
                      <a:pt x="870" y="11"/>
                      <a:pt x="852" y="32"/>
                    </a:cubicBezTo>
                    <a:cubicBezTo>
                      <a:pt x="640" y="268"/>
                      <a:pt x="501" y="384"/>
                      <a:pt x="317" y="683"/>
                    </a:cubicBezTo>
                    <a:cubicBezTo>
                      <a:pt x="224" y="835"/>
                      <a:pt x="126" y="1073"/>
                      <a:pt x="93" y="1285"/>
                    </a:cubicBezTo>
                    <a:cubicBezTo>
                      <a:pt x="65" y="1464"/>
                      <a:pt x="0" y="1657"/>
                      <a:pt x="189" y="1693"/>
                    </a:cubicBezTo>
                    <a:cubicBezTo>
                      <a:pt x="201" y="1695"/>
                      <a:pt x="213" y="1696"/>
                      <a:pt x="225" y="1696"/>
                    </a:cubicBezTo>
                    <a:cubicBezTo>
                      <a:pt x="293" y="1696"/>
                      <a:pt x="353" y="1655"/>
                      <a:pt x="384" y="1560"/>
                    </a:cubicBezTo>
                    <a:cubicBezTo>
                      <a:pt x="403" y="1505"/>
                      <a:pt x="408" y="1487"/>
                      <a:pt x="458" y="1374"/>
                    </a:cubicBezTo>
                    <a:cubicBezTo>
                      <a:pt x="519" y="1239"/>
                      <a:pt x="597" y="998"/>
                      <a:pt x="649" y="841"/>
                    </a:cubicBezTo>
                    <a:lnTo>
                      <a:pt x="649" y="841"/>
                    </a:lnTo>
                    <a:cubicBezTo>
                      <a:pt x="648" y="845"/>
                      <a:pt x="647" y="846"/>
                      <a:pt x="647" y="846"/>
                    </a:cubicBezTo>
                    <a:cubicBezTo>
                      <a:pt x="646" y="846"/>
                      <a:pt x="770" y="468"/>
                      <a:pt x="902" y="252"/>
                    </a:cubicBezTo>
                    <a:cubicBezTo>
                      <a:pt x="964" y="164"/>
                      <a:pt x="1060" y="92"/>
                      <a:pt x="977" y="22"/>
                    </a:cubicBezTo>
                    <a:cubicBezTo>
                      <a:pt x="961" y="8"/>
                      <a:pt x="940" y="0"/>
                      <a:pt x="9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6"/>
              <p:cNvSpPr/>
              <p:nvPr/>
            </p:nvSpPr>
            <p:spPr>
              <a:xfrm>
                <a:off x="8724648" y="2474594"/>
                <a:ext cx="12526" cy="28438"/>
              </a:xfrm>
              <a:custGeom>
                <a:avLst/>
                <a:gdLst/>
                <a:ahLst/>
                <a:cxnLst/>
                <a:rect l="l" t="t" r="r" b="b"/>
                <a:pathLst>
                  <a:path w="396" h="899" extrusionOk="0">
                    <a:moveTo>
                      <a:pt x="121" y="0"/>
                    </a:moveTo>
                    <a:cubicBezTo>
                      <a:pt x="49" y="6"/>
                      <a:pt x="2" y="68"/>
                      <a:pt x="3" y="138"/>
                    </a:cubicBezTo>
                    <a:cubicBezTo>
                      <a:pt x="6" y="242"/>
                      <a:pt x="3" y="348"/>
                      <a:pt x="2" y="454"/>
                    </a:cubicBezTo>
                    <a:cubicBezTo>
                      <a:pt x="1" y="506"/>
                      <a:pt x="2" y="559"/>
                      <a:pt x="8" y="612"/>
                    </a:cubicBezTo>
                    <a:cubicBezTo>
                      <a:pt x="12" y="669"/>
                      <a:pt x="28" y="725"/>
                      <a:pt x="44" y="779"/>
                    </a:cubicBezTo>
                    <a:cubicBezTo>
                      <a:pt x="65" y="853"/>
                      <a:pt x="142" y="898"/>
                      <a:pt x="217" y="898"/>
                    </a:cubicBezTo>
                    <a:cubicBezTo>
                      <a:pt x="236" y="898"/>
                      <a:pt x="255" y="896"/>
                      <a:pt x="273" y="889"/>
                    </a:cubicBezTo>
                    <a:cubicBezTo>
                      <a:pt x="316" y="875"/>
                      <a:pt x="353" y="842"/>
                      <a:pt x="373" y="799"/>
                    </a:cubicBezTo>
                    <a:cubicBezTo>
                      <a:pt x="396" y="752"/>
                      <a:pt x="394" y="708"/>
                      <a:pt x="381" y="660"/>
                    </a:cubicBezTo>
                    <a:cubicBezTo>
                      <a:pt x="353" y="537"/>
                      <a:pt x="307" y="420"/>
                      <a:pt x="276" y="298"/>
                    </a:cubicBezTo>
                    <a:cubicBezTo>
                      <a:pt x="265" y="239"/>
                      <a:pt x="260" y="178"/>
                      <a:pt x="257" y="118"/>
                    </a:cubicBezTo>
                    <a:cubicBezTo>
                      <a:pt x="254" y="60"/>
                      <a:pt x="207" y="13"/>
                      <a:pt x="152" y="3"/>
                    </a:cubicBezTo>
                    <a:cubicBezTo>
                      <a:pt x="142" y="0"/>
                      <a:pt x="131" y="0"/>
                      <a:pt x="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6"/>
              <p:cNvSpPr/>
              <p:nvPr/>
            </p:nvSpPr>
            <p:spPr>
              <a:xfrm>
                <a:off x="8812112" y="2306436"/>
                <a:ext cx="15152" cy="25812"/>
              </a:xfrm>
              <a:custGeom>
                <a:avLst/>
                <a:gdLst/>
                <a:ahLst/>
                <a:cxnLst/>
                <a:rect l="l" t="t" r="r" b="b"/>
                <a:pathLst>
                  <a:path w="479" h="816" extrusionOk="0">
                    <a:moveTo>
                      <a:pt x="314" y="0"/>
                    </a:moveTo>
                    <a:cubicBezTo>
                      <a:pt x="156" y="0"/>
                      <a:pt x="1" y="414"/>
                      <a:pt x="22" y="703"/>
                    </a:cubicBezTo>
                    <a:cubicBezTo>
                      <a:pt x="28" y="777"/>
                      <a:pt x="85" y="815"/>
                      <a:pt x="143" y="815"/>
                    </a:cubicBezTo>
                    <a:cubicBezTo>
                      <a:pt x="206" y="815"/>
                      <a:pt x="268" y="772"/>
                      <a:pt x="267" y="683"/>
                    </a:cubicBezTo>
                    <a:cubicBezTo>
                      <a:pt x="265" y="567"/>
                      <a:pt x="285" y="451"/>
                      <a:pt x="317" y="345"/>
                    </a:cubicBezTo>
                    <a:cubicBezTo>
                      <a:pt x="380" y="177"/>
                      <a:pt x="479" y="110"/>
                      <a:pt x="384" y="30"/>
                    </a:cubicBezTo>
                    <a:cubicBezTo>
                      <a:pt x="361" y="9"/>
                      <a:pt x="338" y="0"/>
                      <a:pt x="31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6"/>
              <p:cNvSpPr/>
              <p:nvPr/>
            </p:nvSpPr>
            <p:spPr>
              <a:xfrm>
                <a:off x="8669101" y="2312320"/>
                <a:ext cx="35681" cy="35776"/>
              </a:xfrm>
              <a:custGeom>
                <a:avLst/>
                <a:gdLst/>
                <a:ahLst/>
                <a:cxnLst/>
                <a:rect l="l" t="t" r="r" b="b"/>
                <a:pathLst>
                  <a:path w="1128" h="1131" extrusionOk="0">
                    <a:moveTo>
                      <a:pt x="962" y="0"/>
                    </a:moveTo>
                    <a:cubicBezTo>
                      <a:pt x="837" y="0"/>
                      <a:pt x="383" y="251"/>
                      <a:pt x="154" y="630"/>
                    </a:cubicBezTo>
                    <a:cubicBezTo>
                      <a:pt x="96" y="726"/>
                      <a:pt x="61" y="836"/>
                      <a:pt x="31" y="945"/>
                    </a:cubicBezTo>
                    <a:cubicBezTo>
                      <a:pt x="0" y="1054"/>
                      <a:pt x="100" y="1130"/>
                      <a:pt x="194" y="1130"/>
                    </a:cubicBezTo>
                    <a:cubicBezTo>
                      <a:pt x="248" y="1130"/>
                      <a:pt x="301" y="1104"/>
                      <a:pt x="325" y="1044"/>
                    </a:cubicBezTo>
                    <a:cubicBezTo>
                      <a:pt x="412" y="823"/>
                      <a:pt x="552" y="583"/>
                      <a:pt x="739" y="411"/>
                    </a:cubicBezTo>
                    <a:cubicBezTo>
                      <a:pt x="817" y="349"/>
                      <a:pt x="900" y="292"/>
                      <a:pt x="996" y="252"/>
                    </a:cubicBezTo>
                    <a:cubicBezTo>
                      <a:pt x="1128" y="195"/>
                      <a:pt x="1099" y="27"/>
                      <a:pt x="975" y="1"/>
                    </a:cubicBezTo>
                    <a:cubicBezTo>
                      <a:pt x="971" y="1"/>
                      <a:pt x="967" y="0"/>
                      <a:pt x="9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6"/>
              <p:cNvSpPr/>
              <p:nvPr/>
            </p:nvSpPr>
            <p:spPr>
              <a:xfrm>
                <a:off x="8621652" y="2292201"/>
                <a:ext cx="22681" cy="23503"/>
              </a:xfrm>
              <a:custGeom>
                <a:avLst/>
                <a:gdLst/>
                <a:ahLst/>
                <a:cxnLst/>
                <a:rect l="l" t="t" r="r" b="b"/>
                <a:pathLst>
                  <a:path w="717" h="743" extrusionOk="0">
                    <a:moveTo>
                      <a:pt x="560" y="1"/>
                    </a:moveTo>
                    <a:cubicBezTo>
                      <a:pt x="533" y="1"/>
                      <a:pt x="503" y="12"/>
                      <a:pt x="474" y="39"/>
                    </a:cubicBezTo>
                    <a:cubicBezTo>
                      <a:pt x="194" y="306"/>
                      <a:pt x="141" y="388"/>
                      <a:pt x="59" y="536"/>
                    </a:cubicBezTo>
                    <a:cubicBezTo>
                      <a:pt x="0" y="642"/>
                      <a:pt x="92" y="743"/>
                      <a:pt x="190" y="743"/>
                    </a:cubicBezTo>
                    <a:cubicBezTo>
                      <a:pt x="236" y="743"/>
                      <a:pt x="284" y="720"/>
                      <a:pt x="317" y="663"/>
                    </a:cubicBezTo>
                    <a:cubicBezTo>
                      <a:pt x="460" y="414"/>
                      <a:pt x="509" y="319"/>
                      <a:pt x="645" y="186"/>
                    </a:cubicBezTo>
                    <a:cubicBezTo>
                      <a:pt x="717" y="114"/>
                      <a:pt x="649" y="1"/>
                      <a:pt x="56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6"/>
              <p:cNvSpPr/>
              <p:nvPr/>
            </p:nvSpPr>
            <p:spPr>
              <a:xfrm>
                <a:off x="8638449" y="2388934"/>
                <a:ext cx="13317" cy="19675"/>
              </a:xfrm>
              <a:custGeom>
                <a:avLst/>
                <a:gdLst/>
                <a:ahLst/>
                <a:cxnLst/>
                <a:rect l="l" t="t" r="r" b="b"/>
                <a:pathLst>
                  <a:path w="421" h="622" extrusionOk="0">
                    <a:moveTo>
                      <a:pt x="259" y="1"/>
                    </a:moveTo>
                    <a:cubicBezTo>
                      <a:pt x="217" y="1"/>
                      <a:pt x="176" y="23"/>
                      <a:pt x="157" y="62"/>
                    </a:cubicBezTo>
                    <a:cubicBezTo>
                      <a:pt x="44" y="304"/>
                      <a:pt x="28" y="377"/>
                      <a:pt x="12" y="483"/>
                    </a:cubicBezTo>
                    <a:cubicBezTo>
                      <a:pt x="0" y="564"/>
                      <a:pt x="61" y="622"/>
                      <a:pt x="127" y="622"/>
                    </a:cubicBezTo>
                    <a:cubicBezTo>
                      <a:pt x="149" y="622"/>
                      <a:pt x="172" y="615"/>
                      <a:pt x="193" y="601"/>
                    </a:cubicBezTo>
                    <a:cubicBezTo>
                      <a:pt x="220" y="583"/>
                      <a:pt x="234" y="558"/>
                      <a:pt x="241" y="525"/>
                    </a:cubicBezTo>
                    <a:cubicBezTo>
                      <a:pt x="264" y="443"/>
                      <a:pt x="286" y="359"/>
                      <a:pt x="311" y="277"/>
                    </a:cubicBezTo>
                    <a:cubicBezTo>
                      <a:pt x="350" y="164"/>
                      <a:pt x="420" y="68"/>
                      <a:pt x="307" y="12"/>
                    </a:cubicBezTo>
                    <a:cubicBezTo>
                      <a:pt x="292" y="4"/>
                      <a:pt x="275" y="1"/>
                      <a:pt x="2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6"/>
              <p:cNvSpPr/>
              <p:nvPr/>
            </p:nvSpPr>
            <p:spPr>
              <a:xfrm>
                <a:off x="8634369" y="2428000"/>
                <a:ext cx="18537" cy="45835"/>
              </a:xfrm>
              <a:custGeom>
                <a:avLst/>
                <a:gdLst/>
                <a:ahLst/>
                <a:cxnLst/>
                <a:rect l="l" t="t" r="r" b="b"/>
                <a:pathLst>
                  <a:path w="586" h="1449" extrusionOk="0">
                    <a:moveTo>
                      <a:pt x="265" y="0"/>
                    </a:moveTo>
                    <a:cubicBezTo>
                      <a:pt x="210" y="0"/>
                      <a:pt x="154" y="33"/>
                      <a:pt x="128" y="114"/>
                    </a:cubicBezTo>
                    <a:cubicBezTo>
                      <a:pt x="1" y="494"/>
                      <a:pt x="68" y="959"/>
                      <a:pt x="229" y="1327"/>
                    </a:cubicBezTo>
                    <a:cubicBezTo>
                      <a:pt x="263" y="1409"/>
                      <a:pt x="331" y="1448"/>
                      <a:pt x="398" y="1448"/>
                    </a:cubicBezTo>
                    <a:cubicBezTo>
                      <a:pt x="448" y="1448"/>
                      <a:pt x="498" y="1427"/>
                      <a:pt x="534" y="1386"/>
                    </a:cubicBezTo>
                    <a:cubicBezTo>
                      <a:pt x="562" y="1353"/>
                      <a:pt x="585" y="1299"/>
                      <a:pt x="578" y="1254"/>
                    </a:cubicBezTo>
                    <a:cubicBezTo>
                      <a:pt x="483" y="757"/>
                      <a:pt x="277" y="538"/>
                      <a:pt x="400" y="166"/>
                    </a:cubicBezTo>
                    <a:cubicBezTo>
                      <a:pt x="430" y="75"/>
                      <a:pt x="349" y="0"/>
                      <a:pt x="26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6"/>
              <p:cNvSpPr/>
              <p:nvPr/>
            </p:nvSpPr>
            <p:spPr>
              <a:xfrm>
                <a:off x="8657840" y="2430340"/>
                <a:ext cx="6137" cy="13159"/>
              </a:xfrm>
              <a:custGeom>
                <a:avLst/>
                <a:gdLst/>
                <a:ahLst/>
                <a:cxnLst/>
                <a:rect l="l" t="t" r="r" b="b"/>
                <a:pathLst>
                  <a:path w="194" h="416" extrusionOk="0">
                    <a:moveTo>
                      <a:pt x="75" y="1"/>
                    </a:moveTo>
                    <a:cubicBezTo>
                      <a:pt x="36" y="1"/>
                      <a:pt x="3" y="37"/>
                      <a:pt x="8" y="73"/>
                    </a:cubicBezTo>
                    <a:cubicBezTo>
                      <a:pt x="30" y="266"/>
                      <a:pt x="1" y="416"/>
                      <a:pt x="107" y="416"/>
                    </a:cubicBezTo>
                    <a:cubicBezTo>
                      <a:pt x="110" y="416"/>
                      <a:pt x="112" y="416"/>
                      <a:pt x="115" y="416"/>
                    </a:cubicBezTo>
                    <a:cubicBezTo>
                      <a:pt x="155" y="413"/>
                      <a:pt x="194" y="373"/>
                      <a:pt x="187" y="331"/>
                    </a:cubicBezTo>
                    <a:cubicBezTo>
                      <a:pt x="175" y="241"/>
                      <a:pt x="154" y="152"/>
                      <a:pt x="142" y="63"/>
                    </a:cubicBezTo>
                    <a:cubicBezTo>
                      <a:pt x="137" y="33"/>
                      <a:pt x="117" y="7"/>
                      <a:pt x="86" y="2"/>
                    </a:cubicBezTo>
                    <a:cubicBezTo>
                      <a:pt x="83" y="1"/>
                      <a:pt x="79" y="1"/>
                      <a:pt x="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6"/>
              <p:cNvSpPr/>
              <p:nvPr/>
            </p:nvSpPr>
            <p:spPr>
              <a:xfrm>
                <a:off x="8743722" y="2443816"/>
                <a:ext cx="17461" cy="28216"/>
              </a:xfrm>
              <a:custGeom>
                <a:avLst/>
                <a:gdLst/>
                <a:ahLst/>
                <a:cxnLst/>
                <a:rect l="l" t="t" r="r" b="b"/>
                <a:pathLst>
                  <a:path w="552" h="892" extrusionOk="0">
                    <a:moveTo>
                      <a:pt x="409" y="0"/>
                    </a:moveTo>
                    <a:cubicBezTo>
                      <a:pt x="370" y="0"/>
                      <a:pt x="333" y="20"/>
                      <a:pt x="305" y="65"/>
                    </a:cubicBezTo>
                    <a:cubicBezTo>
                      <a:pt x="242" y="163"/>
                      <a:pt x="145" y="299"/>
                      <a:pt x="102" y="369"/>
                    </a:cubicBezTo>
                    <a:cubicBezTo>
                      <a:pt x="45" y="466"/>
                      <a:pt x="13" y="581"/>
                      <a:pt x="5" y="693"/>
                    </a:cubicBezTo>
                    <a:cubicBezTo>
                      <a:pt x="0" y="740"/>
                      <a:pt x="2" y="778"/>
                      <a:pt x="29" y="819"/>
                    </a:cubicBezTo>
                    <a:cubicBezTo>
                      <a:pt x="55" y="854"/>
                      <a:pt x="92" y="879"/>
                      <a:pt x="135" y="889"/>
                    </a:cubicBezTo>
                    <a:cubicBezTo>
                      <a:pt x="146" y="891"/>
                      <a:pt x="156" y="892"/>
                      <a:pt x="166" y="892"/>
                    </a:cubicBezTo>
                    <a:cubicBezTo>
                      <a:pt x="245" y="892"/>
                      <a:pt x="312" y="835"/>
                      <a:pt x="330" y="756"/>
                    </a:cubicBezTo>
                    <a:cubicBezTo>
                      <a:pt x="346" y="681"/>
                      <a:pt x="364" y="605"/>
                      <a:pt x="380" y="532"/>
                    </a:cubicBezTo>
                    <a:cubicBezTo>
                      <a:pt x="394" y="469"/>
                      <a:pt x="409" y="405"/>
                      <a:pt x="429" y="345"/>
                    </a:cubicBezTo>
                    <a:cubicBezTo>
                      <a:pt x="451" y="283"/>
                      <a:pt x="479" y="226"/>
                      <a:pt x="514" y="169"/>
                    </a:cubicBezTo>
                    <a:cubicBezTo>
                      <a:pt x="552" y="111"/>
                      <a:pt x="510" y="18"/>
                      <a:pt x="431" y="2"/>
                    </a:cubicBezTo>
                    <a:cubicBezTo>
                      <a:pt x="424" y="1"/>
                      <a:pt x="416" y="0"/>
                      <a:pt x="4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6"/>
              <p:cNvSpPr/>
              <p:nvPr/>
            </p:nvSpPr>
            <p:spPr>
              <a:xfrm>
                <a:off x="8779499" y="2370618"/>
                <a:ext cx="19960" cy="15247"/>
              </a:xfrm>
              <a:custGeom>
                <a:avLst/>
                <a:gdLst/>
                <a:ahLst/>
                <a:cxnLst/>
                <a:rect l="l" t="t" r="r" b="b"/>
                <a:pathLst>
                  <a:path w="631" h="482" extrusionOk="0">
                    <a:moveTo>
                      <a:pt x="480" y="1"/>
                    </a:moveTo>
                    <a:cubicBezTo>
                      <a:pt x="454" y="1"/>
                      <a:pt x="428" y="8"/>
                      <a:pt x="406" y="24"/>
                    </a:cubicBezTo>
                    <a:cubicBezTo>
                      <a:pt x="230" y="140"/>
                      <a:pt x="1" y="307"/>
                      <a:pt x="158" y="446"/>
                    </a:cubicBezTo>
                    <a:cubicBezTo>
                      <a:pt x="185" y="470"/>
                      <a:pt x="220" y="482"/>
                      <a:pt x="255" y="482"/>
                    </a:cubicBezTo>
                    <a:cubicBezTo>
                      <a:pt x="297" y="482"/>
                      <a:pt x="338" y="465"/>
                      <a:pt x="366" y="432"/>
                    </a:cubicBezTo>
                    <a:cubicBezTo>
                      <a:pt x="409" y="382"/>
                      <a:pt x="450" y="329"/>
                      <a:pt x="499" y="283"/>
                    </a:cubicBezTo>
                    <a:cubicBezTo>
                      <a:pt x="516" y="269"/>
                      <a:pt x="536" y="255"/>
                      <a:pt x="553" y="240"/>
                    </a:cubicBezTo>
                    <a:cubicBezTo>
                      <a:pt x="613" y="199"/>
                      <a:pt x="631" y="118"/>
                      <a:pt x="589" y="57"/>
                    </a:cubicBezTo>
                    <a:cubicBezTo>
                      <a:pt x="564" y="21"/>
                      <a:pt x="522" y="1"/>
                      <a:pt x="48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6"/>
              <p:cNvSpPr/>
              <p:nvPr/>
            </p:nvSpPr>
            <p:spPr>
              <a:xfrm>
                <a:off x="8568162" y="2373560"/>
                <a:ext cx="16164" cy="35618"/>
              </a:xfrm>
              <a:custGeom>
                <a:avLst/>
                <a:gdLst/>
                <a:ahLst/>
                <a:cxnLst/>
                <a:rect l="l" t="t" r="r" b="b"/>
                <a:pathLst>
                  <a:path w="511" h="1126" extrusionOk="0">
                    <a:moveTo>
                      <a:pt x="382" y="0"/>
                    </a:moveTo>
                    <a:cubicBezTo>
                      <a:pt x="342" y="0"/>
                      <a:pt x="301" y="24"/>
                      <a:pt x="283" y="61"/>
                    </a:cubicBezTo>
                    <a:cubicBezTo>
                      <a:pt x="210" y="207"/>
                      <a:pt x="139" y="358"/>
                      <a:pt x="88" y="515"/>
                    </a:cubicBezTo>
                    <a:cubicBezTo>
                      <a:pt x="18" y="733"/>
                      <a:pt x="9" y="829"/>
                      <a:pt x="0" y="1005"/>
                    </a:cubicBezTo>
                    <a:cubicBezTo>
                      <a:pt x="6" y="1064"/>
                      <a:pt x="49" y="1112"/>
                      <a:pt x="106" y="1124"/>
                    </a:cubicBezTo>
                    <a:cubicBezTo>
                      <a:pt x="113" y="1125"/>
                      <a:pt x="120" y="1125"/>
                      <a:pt x="127" y="1125"/>
                    </a:cubicBezTo>
                    <a:cubicBezTo>
                      <a:pt x="189" y="1125"/>
                      <a:pt x="252" y="1081"/>
                      <a:pt x="261" y="1019"/>
                    </a:cubicBezTo>
                    <a:cubicBezTo>
                      <a:pt x="278" y="899"/>
                      <a:pt x="300" y="779"/>
                      <a:pt x="323" y="661"/>
                    </a:cubicBezTo>
                    <a:cubicBezTo>
                      <a:pt x="374" y="398"/>
                      <a:pt x="424" y="275"/>
                      <a:pt x="480" y="157"/>
                    </a:cubicBezTo>
                    <a:cubicBezTo>
                      <a:pt x="510" y="93"/>
                      <a:pt x="473" y="14"/>
                      <a:pt x="403" y="3"/>
                    </a:cubicBezTo>
                    <a:cubicBezTo>
                      <a:pt x="396" y="1"/>
                      <a:pt x="389" y="0"/>
                      <a:pt x="3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6"/>
              <p:cNvSpPr/>
              <p:nvPr/>
            </p:nvSpPr>
            <p:spPr>
              <a:xfrm>
                <a:off x="8569933" y="2423919"/>
                <a:ext cx="6358" cy="13317"/>
              </a:xfrm>
              <a:custGeom>
                <a:avLst/>
                <a:gdLst/>
                <a:ahLst/>
                <a:cxnLst/>
                <a:rect l="l" t="t" r="r" b="b"/>
                <a:pathLst>
                  <a:path w="201" h="421" extrusionOk="0">
                    <a:moveTo>
                      <a:pt x="64" y="0"/>
                    </a:moveTo>
                    <a:cubicBezTo>
                      <a:pt x="49" y="0"/>
                      <a:pt x="33" y="6"/>
                      <a:pt x="23" y="19"/>
                    </a:cubicBezTo>
                    <a:cubicBezTo>
                      <a:pt x="0" y="46"/>
                      <a:pt x="9" y="183"/>
                      <a:pt x="10" y="222"/>
                    </a:cubicBezTo>
                    <a:cubicBezTo>
                      <a:pt x="14" y="315"/>
                      <a:pt x="30" y="421"/>
                      <a:pt x="103" y="421"/>
                    </a:cubicBezTo>
                    <a:cubicBezTo>
                      <a:pt x="112" y="421"/>
                      <a:pt x="122" y="419"/>
                      <a:pt x="133" y="415"/>
                    </a:cubicBezTo>
                    <a:cubicBezTo>
                      <a:pt x="174" y="401"/>
                      <a:pt x="201" y="352"/>
                      <a:pt x="184" y="312"/>
                    </a:cubicBezTo>
                    <a:cubicBezTo>
                      <a:pt x="158" y="248"/>
                      <a:pt x="126" y="180"/>
                      <a:pt x="125" y="116"/>
                    </a:cubicBezTo>
                    <a:cubicBezTo>
                      <a:pt x="119" y="57"/>
                      <a:pt x="136" y="11"/>
                      <a:pt x="76" y="1"/>
                    </a:cubicBezTo>
                    <a:cubicBezTo>
                      <a:pt x="72" y="0"/>
                      <a:pt x="68" y="0"/>
                      <a:pt x="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6"/>
              <p:cNvSpPr/>
              <p:nvPr/>
            </p:nvSpPr>
            <p:spPr>
              <a:xfrm>
                <a:off x="8570692" y="2482281"/>
                <a:ext cx="13792" cy="35650"/>
              </a:xfrm>
              <a:custGeom>
                <a:avLst/>
                <a:gdLst/>
                <a:ahLst/>
                <a:cxnLst/>
                <a:rect l="l" t="t" r="r" b="b"/>
                <a:pathLst>
                  <a:path w="436" h="1127" extrusionOk="0">
                    <a:moveTo>
                      <a:pt x="336" y="0"/>
                    </a:moveTo>
                    <a:cubicBezTo>
                      <a:pt x="310" y="0"/>
                      <a:pt x="284" y="13"/>
                      <a:pt x="271" y="42"/>
                    </a:cubicBezTo>
                    <a:cubicBezTo>
                      <a:pt x="115" y="404"/>
                      <a:pt x="1" y="684"/>
                      <a:pt x="108" y="1034"/>
                    </a:cubicBezTo>
                    <a:cubicBezTo>
                      <a:pt x="127" y="1097"/>
                      <a:pt x="179" y="1126"/>
                      <a:pt x="232" y="1126"/>
                    </a:cubicBezTo>
                    <a:cubicBezTo>
                      <a:pt x="312" y="1126"/>
                      <a:pt x="395" y="1059"/>
                      <a:pt x="364" y="943"/>
                    </a:cubicBezTo>
                    <a:cubicBezTo>
                      <a:pt x="294" y="685"/>
                      <a:pt x="301" y="376"/>
                      <a:pt x="407" y="111"/>
                    </a:cubicBezTo>
                    <a:cubicBezTo>
                      <a:pt x="435" y="45"/>
                      <a:pt x="385" y="0"/>
                      <a:pt x="33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6"/>
              <p:cNvSpPr/>
              <p:nvPr/>
            </p:nvSpPr>
            <p:spPr>
              <a:xfrm>
                <a:off x="8579581" y="2532703"/>
                <a:ext cx="13412" cy="17082"/>
              </a:xfrm>
              <a:custGeom>
                <a:avLst/>
                <a:gdLst/>
                <a:ahLst/>
                <a:cxnLst/>
                <a:rect l="l" t="t" r="r" b="b"/>
                <a:pathLst>
                  <a:path w="424" h="540" extrusionOk="0">
                    <a:moveTo>
                      <a:pt x="120" y="0"/>
                    </a:moveTo>
                    <a:cubicBezTo>
                      <a:pt x="108" y="0"/>
                      <a:pt x="96" y="2"/>
                      <a:pt x="85" y="6"/>
                    </a:cubicBezTo>
                    <a:cubicBezTo>
                      <a:pt x="32" y="26"/>
                      <a:pt x="0" y="76"/>
                      <a:pt x="17" y="151"/>
                    </a:cubicBezTo>
                    <a:cubicBezTo>
                      <a:pt x="43" y="264"/>
                      <a:pt x="133" y="516"/>
                      <a:pt x="247" y="537"/>
                    </a:cubicBezTo>
                    <a:cubicBezTo>
                      <a:pt x="254" y="539"/>
                      <a:pt x="262" y="539"/>
                      <a:pt x="269" y="539"/>
                    </a:cubicBezTo>
                    <a:cubicBezTo>
                      <a:pt x="362" y="539"/>
                      <a:pt x="424" y="429"/>
                      <a:pt x="368" y="353"/>
                    </a:cubicBezTo>
                    <a:cubicBezTo>
                      <a:pt x="292" y="251"/>
                      <a:pt x="257" y="194"/>
                      <a:pt x="228" y="76"/>
                    </a:cubicBezTo>
                    <a:cubicBezTo>
                      <a:pt x="217" y="28"/>
                      <a:pt x="167" y="0"/>
                      <a:pt x="1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6"/>
              <p:cNvSpPr/>
              <p:nvPr/>
            </p:nvSpPr>
            <p:spPr>
              <a:xfrm>
                <a:off x="8655214" y="2519892"/>
                <a:ext cx="20118" cy="40806"/>
              </a:xfrm>
              <a:custGeom>
                <a:avLst/>
                <a:gdLst/>
                <a:ahLst/>
                <a:cxnLst/>
                <a:rect l="l" t="t" r="r" b="b"/>
                <a:pathLst>
                  <a:path w="636" h="1290" extrusionOk="0">
                    <a:moveTo>
                      <a:pt x="146" y="1"/>
                    </a:moveTo>
                    <a:cubicBezTo>
                      <a:pt x="28" y="1"/>
                      <a:pt x="17" y="240"/>
                      <a:pt x="13" y="371"/>
                    </a:cubicBezTo>
                    <a:cubicBezTo>
                      <a:pt x="1" y="783"/>
                      <a:pt x="321" y="1264"/>
                      <a:pt x="437" y="1287"/>
                    </a:cubicBezTo>
                    <a:cubicBezTo>
                      <a:pt x="446" y="1289"/>
                      <a:pt x="455" y="1290"/>
                      <a:pt x="463" y="1290"/>
                    </a:cubicBezTo>
                    <a:cubicBezTo>
                      <a:pt x="565" y="1290"/>
                      <a:pt x="635" y="1178"/>
                      <a:pt x="573" y="1083"/>
                    </a:cubicBezTo>
                    <a:cubicBezTo>
                      <a:pt x="515" y="985"/>
                      <a:pt x="337" y="705"/>
                      <a:pt x="294" y="622"/>
                    </a:cubicBezTo>
                    <a:cubicBezTo>
                      <a:pt x="235" y="497"/>
                      <a:pt x="211" y="392"/>
                      <a:pt x="214" y="262"/>
                    </a:cubicBezTo>
                    <a:cubicBezTo>
                      <a:pt x="225" y="140"/>
                      <a:pt x="285" y="26"/>
                      <a:pt x="165" y="3"/>
                    </a:cubicBezTo>
                    <a:cubicBezTo>
                      <a:pt x="158" y="2"/>
                      <a:pt x="152" y="1"/>
                      <a:pt x="1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6"/>
              <p:cNvSpPr/>
              <p:nvPr/>
            </p:nvSpPr>
            <p:spPr>
              <a:xfrm>
                <a:off x="8680299" y="2569397"/>
                <a:ext cx="7181" cy="6010"/>
              </a:xfrm>
              <a:custGeom>
                <a:avLst/>
                <a:gdLst/>
                <a:ahLst/>
                <a:cxnLst/>
                <a:rect l="l" t="t" r="r" b="b"/>
                <a:pathLst>
                  <a:path w="227" h="190" extrusionOk="0">
                    <a:moveTo>
                      <a:pt x="73" y="1"/>
                    </a:moveTo>
                    <a:cubicBezTo>
                      <a:pt x="24" y="1"/>
                      <a:pt x="0" y="64"/>
                      <a:pt x="37" y="95"/>
                    </a:cubicBezTo>
                    <a:cubicBezTo>
                      <a:pt x="79" y="133"/>
                      <a:pt x="129" y="189"/>
                      <a:pt x="171" y="189"/>
                    </a:cubicBezTo>
                    <a:cubicBezTo>
                      <a:pt x="184" y="189"/>
                      <a:pt x="196" y="184"/>
                      <a:pt x="207" y="172"/>
                    </a:cubicBezTo>
                    <a:cubicBezTo>
                      <a:pt x="227" y="150"/>
                      <a:pt x="224" y="115"/>
                      <a:pt x="203" y="97"/>
                    </a:cubicBezTo>
                    <a:cubicBezTo>
                      <a:pt x="187" y="82"/>
                      <a:pt x="105" y="7"/>
                      <a:pt x="84" y="2"/>
                    </a:cubicBezTo>
                    <a:cubicBezTo>
                      <a:pt x="80" y="1"/>
                      <a:pt x="77" y="1"/>
                      <a:pt x="7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6"/>
              <p:cNvSpPr/>
              <p:nvPr/>
            </p:nvSpPr>
            <p:spPr>
              <a:xfrm>
                <a:off x="8645219" y="2595652"/>
                <a:ext cx="32" cy="95"/>
              </a:xfrm>
              <a:custGeom>
                <a:avLst/>
                <a:gdLst/>
                <a:ahLst/>
                <a:cxnLst/>
                <a:rect l="l" t="t" r="r" b="b"/>
                <a:pathLst>
                  <a:path w="1" h="3" extrusionOk="0">
                    <a:moveTo>
                      <a:pt x="0" y="1"/>
                    </a:moveTo>
                    <a:lnTo>
                      <a:pt x="0" y="1"/>
                    </a:lnTo>
                    <a:cubicBezTo>
                      <a:pt x="0" y="2"/>
                      <a:pt x="0" y="2"/>
                      <a:pt x="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6"/>
              <p:cNvSpPr/>
              <p:nvPr/>
            </p:nvSpPr>
            <p:spPr>
              <a:xfrm>
                <a:off x="8635476" y="2591065"/>
                <a:ext cx="25622" cy="48493"/>
              </a:xfrm>
              <a:custGeom>
                <a:avLst/>
                <a:gdLst/>
                <a:ahLst/>
                <a:cxnLst/>
                <a:rect l="l" t="t" r="r" b="b"/>
                <a:pathLst>
                  <a:path w="810" h="1533" extrusionOk="0">
                    <a:moveTo>
                      <a:pt x="224" y="0"/>
                    </a:moveTo>
                    <a:cubicBezTo>
                      <a:pt x="189" y="0"/>
                      <a:pt x="154" y="18"/>
                      <a:pt x="142" y="53"/>
                    </a:cubicBezTo>
                    <a:cubicBezTo>
                      <a:pt x="37" y="342"/>
                      <a:pt x="0" y="634"/>
                      <a:pt x="128" y="932"/>
                    </a:cubicBezTo>
                    <a:cubicBezTo>
                      <a:pt x="188" y="1071"/>
                      <a:pt x="268" y="1160"/>
                      <a:pt x="284" y="1177"/>
                    </a:cubicBezTo>
                    <a:lnTo>
                      <a:pt x="284" y="1177"/>
                    </a:lnTo>
                    <a:cubicBezTo>
                      <a:pt x="367" y="1291"/>
                      <a:pt x="459" y="1399"/>
                      <a:pt x="557" y="1500"/>
                    </a:cubicBezTo>
                    <a:cubicBezTo>
                      <a:pt x="580" y="1523"/>
                      <a:pt x="606" y="1533"/>
                      <a:pt x="633" y="1533"/>
                    </a:cubicBezTo>
                    <a:cubicBezTo>
                      <a:pt x="722" y="1533"/>
                      <a:pt x="809" y="1422"/>
                      <a:pt x="742" y="1337"/>
                    </a:cubicBezTo>
                    <a:cubicBezTo>
                      <a:pt x="515" y="1056"/>
                      <a:pt x="516" y="1034"/>
                      <a:pt x="459" y="919"/>
                    </a:cubicBezTo>
                    <a:lnTo>
                      <a:pt x="459" y="919"/>
                    </a:lnTo>
                    <a:cubicBezTo>
                      <a:pt x="459" y="920"/>
                      <a:pt x="460" y="920"/>
                      <a:pt x="460" y="920"/>
                    </a:cubicBezTo>
                    <a:cubicBezTo>
                      <a:pt x="460" y="920"/>
                      <a:pt x="459" y="919"/>
                      <a:pt x="459" y="919"/>
                    </a:cubicBezTo>
                    <a:lnTo>
                      <a:pt x="459" y="919"/>
                    </a:lnTo>
                    <a:cubicBezTo>
                      <a:pt x="459" y="919"/>
                      <a:pt x="459" y="919"/>
                      <a:pt x="459" y="919"/>
                    </a:cubicBezTo>
                    <a:lnTo>
                      <a:pt x="459" y="919"/>
                    </a:lnTo>
                    <a:cubicBezTo>
                      <a:pt x="459" y="919"/>
                      <a:pt x="459" y="919"/>
                      <a:pt x="459" y="919"/>
                    </a:cubicBezTo>
                    <a:lnTo>
                      <a:pt x="459" y="919"/>
                    </a:lnTo>
                    <a:cubicBezTo>
                      <a:pt x="459" y="919"/>
                      <a:pt x="459" y="919"/>
                      <a:pt x="459" y="919"/>
                    </a:cubicBezTo>
                    <a:lnTo>
                      <a:pt x="459" y="919"/>
                    </a:lnTo>
                    <a:cubicBezTo>
                      <a:pt x="459" y="918"/>
                      <a:pt x="459" y="918"/>
                      <a:pt x="458" y="917"/>
                    </a:cubicBezTo>
                    <a:lnTo>
                      <a:pt x="458" y="917"/>
                    </a:lnTo>
                    <a:cubicBezTo>
                      <a:pt x="458" y="917"/>
                      <a:pt x="458" y="917"/>
                      <a:pt x="458" y="917"/>
                    </a:cubicBezTo>
                    <a:lnTo>
                      <a:pt x="458" y="917"/>
                    </a:lnTo>
                    <a:cubicBezTo>
                      <a:pt x="392" y="787"/>
                      <a:pt x="324" y="653"/>
                      <a:pt x="288" y="506"/>
                    </a:cubicBezTo>
                    <a:cubicBezTo>
                      <a:pt x="267" y="388"/>
                      <a:pt x="269" y="262"/>
                      <a:pt x="308" y="146"/>
                    </a:cubicBezTo>
                    <a:cubicBezTo>
                      <a:pt x="317" y="116"/>
                      <a:pt x="328" y="96"/>
                      <a:pt x="315" y="63"/>
                    </a:cubicBezTo>
                    <a:cubicBezTo>
                      <a:pt x="301" y="20"/>
                      <a:pt x="262" y="0"/>
                      <a:pt x="22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6"/>
              <p:cNvSpPr/>
              <p:nvPr/>
            </p:nvSpPr>
            <p:spPr>
              <a:xfrm>
                <a:off x="8730531" y="2570346"/>
                <a:ext cx="17904" cy="38402"/>
              </a:xfrm>
              <a:custGeom>
                <a:avLst/>
                <a:gdLst/>
                <a:ahLst/>
                <a:cxnLst/>
                <a:rect l="l" t="t" r="r" b="b"/>
                <a:pathLst>
                  <a:path w="566" h="1214" extrusionOk="0">
                    <a:moveTo>
                      <a:pt x="391" y="0"/>
                    </a:moveTo>
                    <a:cubicBezTo>
                      <a:pt x="340" y="0"/>
                      <a:pt x="300" y="37"/>
                      <a:pt x="286" y="86"/>
                    </a:cubicBezTo>
                    <a:cubicBezTo>
                      <a:pt x="173" y="486"/>
                      <a:pt x="1" y="738"/>
                      <a:pt x="226" y="1140"/>
                    </a:cubicBezTo>
                    <a:cubicBezTo>
                      <a:pt x="255" y="1192"/>
                      <a:pt x="302" y="1214"/>
                      <a:pt x="349" y="1214"/>
                    </a:cubicBezTo>
                    <a:cubicBezTo>
                      <a:pt x="454" y="1214"/>
                      <a:pt x="565" y="1108"/>
                      <a:pt x="515" y="995"/>
                    </a:cubicBezTo>
                    <a:cubicBezTo>
                      <a:pt x="452" y="858"/>
                      <a:pt x="417" y="708"/>
                      <a:pt x="425" y="509"/>
                    </a:cubicBezTo>
                    <a:cubicBezTo>
                      <a:pt x="447" y="185"/>
                      <a:pt x="562" y="32"/>
                      <a:pt x="409" y="2"/>
                    </a:cubicBezTo>
                    <a:cubicBezTo>
                      <a:pt x="403" y="1"/>
                      <a:pt x="397" y="0"/>
                      <a:pt x="39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6"/>
              <p:cNvSpPr/>
              <p:nvPr/>
            </p:nvSpPr>
            <p:spPr>
              <a:xfrm>
                <a:off x="8746854" y="2651452"/>
                <a:ext cx="19581" cy="30968"/>
              </a:xfrm>
              <a:custGeom>
                <a:avLst/>
                <a:gdLst/>
                <a:ahLst/>
                <a:cxnLst/>
                <a:rect l="l" t="t" r="r" b="b"/>
                <a:pathLst>
                  <a:path w="619" h="979" extrusionOk="0">
                    <a:moveTo>
                      <a:pt x="66" y="1"/>
                    </a:moveTo>
                    <a:cubicBezTo>
                      <a:pt x="33" y="1"/>
                      <a:pt x="0" y="23"/>
                      <a:pt x="0" y="74"/>
                    </a:cubicBezTo>
                    <a:cubicBezTo>
                      <a:pt x="0" y="425"/>
                      <a:pt x="82" y="714"/>
                      <a:pt x="340" y="947"/>
                    </a:cubicBezTo>
                    <a:cubicBezTo>
                      <a:pt x="364" y="968"/>
                      <a:pt x="395" y="979"/>
                      <a:pt x="425" y="979"/>
                    </a:cubicBezTo>
                    <a:cubicBezTo>
                      <a:pt x="462" y="979"/>
                      <a:pt x="499" y="963"/>
                      <a:pt x="524" y="934"/>
                    </a:cubicBezTo>
                    <a:cubicBezTo>
                      <a:pt x="619" y="823"/>
                      <a:pt x="496" y="745"/>
                      <a:pt x="397" y="636"/>
                    </a:cubicBezTo>
                    <a:cubicBezTo>
                      <a:pt x="172" y="376"/>
                      <a:pt x="133" y="214"/>
                      <a:pt x="132" y="62"/>
                    </a:cubicBezTo>
                    <a:cubicBezTo>
                      <a:pt x="132" y="23"/>
                      <a:pt x="99" y="1"/>
                      <a:pt x="6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6"/>
              <p:cNvSpPr/>
              <p:nvPr/>
            </p:nvSpPr>
            <p:spPr>
              <a:xfrm>
                <a:off x="8832293" y="2534538"/>
                <a:ext cx="10660" cy="15184"/>
              </a:xfrm>
              <a:custGeom>
                <a:avLst/>
                <a:gdLst/>
                <a:ahLst/>
                <a:cxnLst/>
                <a:rect l="l" t="t" r="r" b="b"/>
                <a:pathLst>
                  <a:path w="337" h="480" extrusionOk="0">
                    <a:moveTo>
                      <a:pt x="181" y="1"/>
                    </a:moveTo>
                    <a:cubicBezTo>
                      <a:pt x="128" y="1"/>
                      <a:pt x="76" y="39"/>
                      <a:pt x="68" y="93"/>
                    </a:cubicBezTo>
                    <a:cubicBezTo>
                      <a:pt x="41" y="253"/>
                      <a:pt x="0" y="480"/>
                      <a:pt x="150" y="480"/>
                    </a:cubicBezTo>
                    <a:cubicBezTo>
                      <a:pt x="154" y="480"/>
                      <a:pt x="159" y="480"/>
                      <a:pt x="163" y="479"/>
                    </a:cubicBezTo>
                    <a:cubicBezTo>
                      <a:pt x="220" y="476"/>
                      <a:pt x="262" y="438"/>
                      <a:pt x="265" y="359"/>
                    </a:cubicBezTo>
                    <a:cubicBezTo>
                      <a:pt x="273" y="217"/>
                      <a:pt x="336" y="30"/>
                      <a:pt x="199" y="2"/>
                    </a:cubicBezTo>
                    <a:cubicBezTo>
                      <a:pt x="193" y="1"/>
                      <a:pt x="187" y="1"/>
                      <a:pt x="18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6"/>
              <p:cNvSpPr/>
              <p:nvPr/>
            </p:nvSpPr>
            <p:spPr>
              <a:xfrm>
                <a:off x="8873321" y="2414113"/>
                <a:ext cx="12368" cy="20688"/>
              </a:xfrm>
              <a:custGeom>
                <a:avLst/>
                <a:gdLst/>
                <a:ahLst/>
                <a:cxnLst/>
                <a:rect l="l" t="t" r="r" b="b"/>
                <a:pathLst>
                  <a:path w="391" h="654" extrusionOk="0">
                    <a:moveTo>
                      <a:pt x="255" y="1"/>
                    </a:moveTo>
                    <a:cubicBezTo>
                      <a:pt x="226" y="1"/>
                      <a:pt x="200" y="17"/>
                      <a:pt x="183" y="45"/>
                    </a:cubicBezTo>
                    <a:cubicBezTo>
                      <a:pt x="113" y="164"/>
                      <a:pt x="57" y="286"/>
                      <a:pt x="29" y="420"/>
                    </a:cubicBezTo>
                    <a:cubicBezTo>
                      <a:pt x="10" y="512"/>
                      <a:pt x="0" y="635"/>
                      <a:pt x="92" y="651"/>
                    </a:cubicBezTo>
                    <a:cubicBezTo>
                      <a:pt x="101" y="653"/>
                      <a:pt x="110" y="654"/>
                      <a:pt x="118" y="654"/>
                    </a:cubicBezTo>
                    <a:cubicBezTo>
                      <a:pt x="217" y="654"/>
                      <a:pt x="187" y="505"/>
                      <a:pt x="253" y="277"/>
                    </a:cubicBezTo>
                    <a:cubicBezTo>
                      <a:pt x="291" y="168"/>
                      <a:pt x="391" y="57"/>
                      <a:pt x="291" y="9"/>
                    </a:cubicBezTo>
                    <a:cubicBezTo>
                      <a:pt x="279" y="4"/>
                      <a:pt x="267" y="1"/>
                      <a:pt x="25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6"/>
              <p:cNvSpPr/>
              <p:nvPr/>
            </p:nvSpPr>
            <p:spPr>
              <a:xfrm>
                <a:off x="8868671" y="2444860"/>
                <a:ext cx="11514" cy="25274"/>
              </a:xfrm>
              <a:custGeom>
                <a:avLst/>
                <a:gdLst/>
                <a:ahLst/>
                <a:cxnLst/>
                <a:rect l="l" t="t" r="r" b="b"/>
                <a:pathLst>
                  <a:path w="364" h="799" extrusionOk="0">
                    <a:moveTo>
                      <a:pt x="190" y="0"/>
                    </a:moveTo>
                    <a:cubicBezTo>
                      <a:pt x="121" y="0"/>
                      <a:pt x="53" y="41"/>
                      <a:pt x="38" y="125"/>
                    </a:cubicBezTo>
                    <a:cubicBezTo>
                      <a:pt x="17" y="254"/>
                      <a:pt x="1" y="398"/>
                      <a:pt x="8" y="524"/>
                    </a:cubicBezTo>
                    <a:cubicBezTo>
                      <a:pt x="11" y="579"/>
                      <a:pt x="28" y="638"/>
                      <a:pt x="41" y="693"/>
                    </a:cubicBezTo>
                    <a:cubicBezTo>
                      <a:pt x="61" y="764"/>
                      <a:pt x="123" y="798"/>
                      <a:pt x="187" y="798"/>
                    </a:cubicBezTo>
                    <a:cubicBezTo>
                      <a:pt x="271" y="798"/>
                      <a:pt x="357" y="738"/>
                      <a:pt x="352" y="627"/>
                    </a:cubicBezTo>
                    <a:cubicBezTo>
                      <a:pt x="339" y="402"/>
                      <a:pt x="322" y="335"/>
                      <a:pt x="345" y="184"/>
                    </a:cubicBezTo>
                    <a:cubicBezTo>
                      <a:pt x="364" y="64"/>
                      <a:pt x="277" y="0"/>
                      <a:pt x="19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6"/>
              <p:cNvSpPr/>
              <p:nvPr/>
            </p:nvSpPr>
            <p:spPr>
              <a:xfrm>
                <a:off x="8873669" y="2481775"/>
                <a:ext cx="10375" cy="10186"/>
              </a:xfrm>
              <a:custGeom>
                <a:avLst/>
                <a:gdLst/>
                <a:ahLst/>
                <a:cxnLst/>
                <a:rect l="l" t="t" r="r" b="b"/>
                <a:pathLst>
                  <a:path w="328" h="322" extrusionOk="0">
                    <a:moveTo>
                      <a:pt x="123" y="0"/>
                    </a:moveTo>
                    <a:cubicBezTo>
                      <a:pt x="87" y="0"/>
                      <a:pt x="51" y="21"/>
                      <a:pt x="35" y="57"/>
                    </a:cubicBezTo>
                    <a:cubicBezTo>
                      <a:pt x="0" y="125"/>
                      <a:pt x="71" y="219"/>
                      <a:pt x="116" y="277"/>
                    </a:cubicBezTo>
                    <a:cubicBezTo>
                      <a:pt x="141" y="308"/>
                      <a:pt x="170" y="321"/>
                      <a:pt x="198" y="321"/>
                    </a:cubicBezTo>
                    <a:cubicBezTo>
                      <a:pt x="267" y="321"/>
                      <a:pt x="327" y="241"/>
                      <a:pt x="278" y="170"/>
                    </a:cubicBezTo>
                    <a:cubicBezTo>
                      <a:pt x="258" y="141"/>
                      <a:pt x="232" y="100"/>
                      <a:pt x="217" y="68"/>
                    </a:cubicBezTo>
                    <a:cubicBezTo>
                      <a:pt x="195" y="21"/>
                      <a:pt x="159" y="0"/>
                      <a:pt x="1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6"/>
              <p:cNvSpPr/>
              <p:nvPr/>
            </p:nvSpPr>
            <p:spPr>
              <a:xfrm>
                <a:off x="8870062" y="2262941"/>
                <a:ext cx="16860" cy="27520"/>
              </a:xfrm>
              <a:custGeom>
                <a:avLst/>
                <a:gdLst/>
                <a:ahLst/>
                <a:cxnLst/>
                <a:rect l="l" t="t" r="r" b="b"/>
                <a:pathLst>
                  <a:path w="533" h="870" extrusionOk="0">
                    <a:moveTo>
                      <a:pt x="149" y="1"/>
                    </a:moveTo>
                    <a:cubicBezTo>
                      <a:pt x="0" y="1"/>
                      <a:pt x="6" y="315"/>
                      <a:pt x="43" y="475"/>
                    </a:cubicBezTo>
                    <a:cubicBezTo>
                      <a:pt x="75" y="616"/>
                      <a:pt x="211" y="869"/>
                      <a:pt x="342" y="869"/>
                    </a:cubicBezTo>
                    <a:cubicBezTo>
                      <a:pt x="362" y="869"/>
                      <a:pt x="382" y="863"/>
                      <a:pt x="401" y="851"/>
                    </a:cubicBezTo>
                    <a:cubicBezTo>
                      <a:pt x="533" y="762"/>
                      <a:pt x="375" y="624"/>
                      <a:pt x="299" y="485"/>
                    </a:cubicBezTo>
                    <a:cubicBezTo>
                      <a:pt x="245" y="374"/>
                      <a:pt x="232" y="309"/>
                      <a:pt x="232" y="225"/>
                    </a:cubicBezTo>
                    <a:cubicBezTo>
                      <a:pt x="236" y="192"/>
                      <a:pt x="243" y="159"/>
                      <a:pt x="252" y="125"/>
                    </a:cubicBezTo>
                    <a:cubicBezTo>
                      <a:pt x="266" y="72"/>
                      <a:pt x="222" y="14"/>
                      <a:pt x="170" y="3"/>
                    </a:cubicBezTo>
                    <a:cubicBezTo>
                      <a:pt x="163" y="2"/>
                      <a:pt x="156" y="1"/>
                      <a:pt x="1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6"/>
              <p:cNvSpPr/>
              <p:nvPr/>
            </p:nvSpPr>
            <p:spPr>
              <a:xfrm>
                <a:off x="8894451" y="2300932"/>
                <a:ext cx="6864" cy="6326"/>
              </a:xfrm>
              <a:custGeom>
                <a:avLst/>
                <a:gdLst/>
                <a:ahLst/>
                <a:cxnLst/>
                <a:rect l="l" t="t" r="r" b="b"/>
                <a:pathLst>
                  <a:path w="217" h="200" extrusionOk="0">
                    <a:moveTo>
                      <a:pt x="46" y="1"/>
                    </a:moveTo>
                    <a:cubicBezTo>
                      <a:pt x="21" y="1"/>
                      <a:pt x="1" y="21"/>
                      <a:pt x="2" y="49"/>
                    </a:cubicBezTo>
                    <a:cubicBezTo>
                      <a:pt x="4" y="75"/>
                      <a:pt x="105" y="169"/>
                      <a:pt x="124" y="188"/>
                    </a:cubicBezTo>
                    <a:cubicBezTo>
                      <a:pt x="132" y="196"/>
                      <a:pt x="141" y="199"/>
                      <a:pt x="150" y="199"/>
                    </a:cubicBezTo>
                    <a:cubicBezTo>
                      <a:pt x="184" y="199"/>
                      <a:pt x="216" y="153"/>
                      <a:pt x="181" y="119"/>
                    </a:cubicBezTo>
                    <a:cubicBezTo>
                      <a:pt x="168" y="108"/>
                      <a:pt x="72" y="5"/>
                      <a:pt x="55" y="2"/>
                    </a:cubicBezTo>
                    <a:cubicBezTo>
                      <a:pt x="52" y="1"/>
                      <a:pt x="49" y="1"/>
                      <a:pt x="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6"/>
              <p:cNvSpPr/>
              <p:nvPr/>
            </p:nvSpPr>
            <p:spPr>
              <a:xfrm>
                <a:off x="8932220" y="2340283"/>
                <a:ext cx="10787" cy="40616"/>
              </a:xfrm>
              <a:custGeom>
                <a:avLst/>
                <a:gdLst/>
                <a:ahLst/>
                <a:cxnLst/>
                <a:rect l="l" t="t" r="r" b="b"/>
                <a:pathLst>
                  <a:path w="341" h="1284" extrusionOk="0">
                    <a:moveTo>
                      <a:pt x="211" y="0"/>
                    </a:moveTo>
                    <a:cubicBezTo>
                      <a:pt x="178" y="0"/>
                      <a:pt x="145" y="17"/>
                      <a:pt x="133" y="48"/>
                    </a:cubicBezTo>
                    <a:cubicBezTo>
                      <a:pt x="98" y="135"/>
                      <a:pt x="71" y="227"/>
                      <a:pt x="50" y="319"/>
                    </a:cubicBezTo>
                    <a:cubicBezTo>
                      <a:pt x="14" y="472"/>
                      <a:pt x="1" y="689"/>
                      <a:pt x="32" y="894"/>
                    </a:cubicBezTo>
                    <a:cubicBezTo>
                      <a:pt x="47" y="1002"/>
                      <a:pt x="77" y="1105"/>
                      <a:pt x="108" y="1208"/>
                    </a:cubicBezTo>
                    <a:cubicBezTo>
                      <a:pt x="122" y="1254"/>
                      <a:pt x="172" y="1284"/>
                      <a:pt x="219" y="1284"/>
                    </a:cubicBezTo>
                    <a:cubicBezTo>
                      <a:pt x="221" y="1284"/>
                      <a:pt x="224" y="1284"/>
                      <a:pt x="226" y="1284"/>
                    </a:cubicBezTo>
                    <a:cubicBezTo>
                      <a:pt x="293" y="1278"/>
                      <a:pt x="340" y="1212"/>
                      <a:pt x="329" y="1162"/>
                    </a:cubicBezTo>
                    <a:cubicBezTo>
                      <a:pt x="207" y="562"/>
                      <a:pt x="217" y="360"/>
                      <a:pt x="276" y="168"/>
                    </a:cubicBezTo>
                    <a:cubicBezTo>
                      <a:pt x="289" y="130"/>
                      <a:pt x="306" y="97"/>
                      <a:pt x="296" y="58"/>
                    </a:cubicBezTo>
                    <a:cubicBezTo>
                      <a:pt x="284" y="32"/>
                      <a:pt x="261" y="8"/>
                      <a:pt x="229" y="2"/>
                    </a:cubicBezTo>
                    <a:cubicBezTo>
                      <a:pt x="223" y="1"/>
                      <a:pt x="217" y="0"/>
                      <a:pt x="21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6"/>
              <p:cNvSpPr/>
              <p:nvPr/>
            </p:nvSpPr>
            <p:spPr>
              <a:xfrm>
                <a:off x="8939622" y="2389977"/>
                <a:ext cx="13570" cy="14677"/>
              </a:xfrm>
              <a:custGeom>
                <a:avLst/>
                <a:gdLst/>
                <a:ahLst/>
                <a:cxnLst/>
                <a:rect l="l" t="t" r="r" b="b"/>
                <a:pathLst>
                  <a:path w="429" h="464" extrusionOk="0">
                    <a:moveTo>
                      <a:pt x="150" y="1"/>
                    </a:moveTo>
                    <a:cubicBezTo>
                      <a:pt x="84" y="1"/>
                      <a:pt x="27" y="47"/>
                      <a:pt x="15" y="114"/>
                    </a:cubicBezTo>
                    <a:cubicBezTo>
                      <a:pt x="0" y="185"/>
                      <a:pt x="102" y="338"/>
                      <a:pt x="142" y="403"/>
                    </a:cubicBezTo>
                    <a:cubicBezTo>
                      <a:pt x="167" y="445"/>
                      <a:pt x="207" y="464"/>
                      <a:pt x="247" y="464"/>
                    </a:cubicBezTo>
                    <a:cubicBezTo>
                      <a:pt x="337" y="464"/>
                      <a:pt x="429" y="374"/>
                      <a:pt x="363" y="254"/>
                    </a:cubicBezTo>
                    <a:cubicBezTo>
                      <a:pt x="330" y="188"/>
                      <a:pt x="295" y="124"/>
                      <a:pt x="264" y="61"/>
                    </a:cubicBezTo>
                    <a:cubicBezTo>
                      <a:pt x="248" y="31"/>
                      <a:pt x="208" y="9"/>
                      <a:pt x="176" y="3"/>
                    </a:cubicBezTo>
                    <a:cubicBezTo>
                      <a:pt x="167" y="2"/>
                      <a:pt x="159"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6"/>
              <p:cNvSpPr/>
              <p:nvPr/>
            </p:nvSpPr>
            <p:spPr>
              <a:xfrm>
                <a:off x="8937851" y="2461372"/>
                <a:ext cx="28343" cy="39288"/>
              </a:xfrm>
              <a:custGeom>
                <a:avLst/>
                <a:gdLst/>
                <a:ahLst/>
                <a:cxnLst/>
                <a:rect l="l" t="t" r="r" b="b"/>
                <a:pathLst>
                  <a:path w="896" h="1242" extrusionOk="0">
                    <a:moveTo>
                      <a:pt x="739" y="0"/>
                    </a:moveTo>
                    <a:cubicBezTo>
                      <a:pt x="597" y="0"/>
                      <a:pt x="346" y="369"/>
                      <a:pt x="275" y="484"/>
                    </a:cubicBezTo>
                    <a:cubicBezTo>
                      <a:pt x="217" y="577"/>
                      <a:pt x="0" y="1035"/>
                      <a:pt x="36" y="1138"/>
                    </a:cubicBezTo>
                    <a:cubicBezTo>
                      <a:pt x="60" y="1208"/>
                      <a:pt x="122" y="1241"/>
                      <a:pt x="183" y="1241"/>
                    </a:cubicBezTo>
                    <a:cubicBezTo>
                      <a:pt x="240" y="1241"/>
                      <a:pt x="297" y="1211"/>
                      <a:pt x="321" y="1154"/>
                    </a:cubicBezTo>
                    <a:cubicBezTo>
                      <a:pt x="377" y="1022"/>
                      <a:pt x="434" y="892"/>
                      <a:pt x="499" y="765"/>
                    </a:cubicBezTo>
                    <a:cubicBezTo>
                      <a:pt x="642" y="470"/>
                      <a:pt x="679" y="378"/>
                      <a:pt x="825" y="225"/>
                    </a:cubicBezTo>
                    <a:cubicBezTo>
                      <a:pt x="895" y="155"/>
                      <a:pt x="858" y="22"/>
                      <a:pt x="752" y="2"/>
                    </a:cubicBezTo>
                    <a:cubicBezTo>
                      <a:pt x="748" y="1"/>
                      <a:pt x="743" y="0"/>
                      <a:pt x="73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6"/>
              <p:cNvSpPr/>
              <p:nvPr/>
            </p:nvSpPr>
            <p:spPr>
              <a:xfrm>
                <a:off x="8930322" y="2504962"/>
                <a:ext cx="9680" cy="15152"/>
              </a:xfrm>
              <a:custGeom>
                <a:avLst/>
                <a:gdLst/>
                <a:ahLst/>
                <a:cxnLst/>
                <a:rect l="l" t="t" r="r" b="b"/>
                <a:pathLst>
                  <a:path w="306" h="479" extrusionOk="0">
                    <a:moveTo>
                      <a:pt x="182" y="0"/>
                    </a:moveTo>
                    <a:cubicBezTo>
                      <a:pt x="136" y="0"/>
                      <a:pt x="89" y="28"/>
                      <a:pt x="80" y="87"/>
                    </a:cubicBezTo>
                    <a:cubicBezTo>
                      <a:pt x="64" y="177"/>
                      <a:pt x="45" y="267"/>
                      <a:pt x="21" y="355"/>
                    </a:cubicBezTo>
                    <a:cubicBezTo>
                      <a:pt x="1" y="424"/>
                      <a:pt x="60" y="479"/>
                      <a:pt x="121" y="479"/>
                    </a:cubicBezTo>
                    <a:cubicBezTo>
                      <a:pt x="161" y="479"/>
                      <a:pt x="202" y="455"/>
                      <a:pt x="221" y="395"/>
                    </a:cubicBezTo>
                    <a:cubicBezTo>
                      <a:pt x="250" y="306"/>
                      <a:pt x="273" y="219"/>
                      <a:pt x="291" y="127"/>
                    </a:cubicBezTo>
                    <a:cubicBezTo>
                      <a:pt x="305" y="46"/>
                      <a:pt x="243" y="0"/>
                      <a:pt x="1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6"/>
              <p:cNvSpPr/>
              <p:nvPr/>
            </p:nvSpPr>
            <p:spPr>
              <a:xfrm>
                <a:off x="8853013" y="2592362"/>
                <a:ext cx="36947" cy="25496"/>
              </a:xfrm>
              <a:custGeom>
                <a:avLst/>
                <a:gdLst/>
                <a:ahLst/>
                <a:cxnLst/>
                <a:rect l="l" t="t" r="r" b="b"/>
                <a:pathLst>
                  <a:path w="1168" h="806" extrusionOk="0">
                    <a:moveTo>
                      <a:pt x="1038" y="0"/>
                    </a:moveTo>
                    <a:cubicBezTo>
                      <a:pt x="1027" y="0"/>
                      <a:pt x="1015" y="2"/>
                      <a:pt x="1003" y="6"/>
                    </a:cubicBezTo>
                    <a:cubicBezTo>
                      <a:pt x="582" y="149"/>
                      <a:pt x="280" y="276"/>
                      <a:pt x="43" y="619"/>
                    </a:cubicBezTo>
                    <a:cubicBezTo>
                      <a:pt x="1" y="680"/>
                      <a:pt x="11" y="738"/>
                      <a:pt x="54" y="776"/>
                    </a:cubicBezTo>
                    <a:cubicBezTo>
                      <a:pt x="77" y="796"/>
                      <a:pt x="99" y="805"/>
                      <a:pt x="121" y="805"/>
                    </a:cubicBezTo>
                    <a:cubicBezTo>
                      <a:pt x="192" y="805"/>
                      <a:pt x="257" y="712"/>
                      <a:pt x="334" y="643"/>
                    </a:cubicBezTo>
                    <a:cubicBezTo>
                      <a:pt x="592" y="425"/>
                      <a:pt x="835" y="304"/>
                      <a:pt x="1077" y="221"/>
                    </a:cubicBezTo>
                    <a:cubicBezTo>
                      <a:pt x="1136" y="201"/>
                      <a:pt x="1168" y="133"/>
                      <a:pt x="1147" y="76"/>
                    </a:cubicBezTo>
                    <a:cubicBezTo>
                      <a:pt x="1131" y="29"/>
                      <a:pt x="1086" y="0"/>
                      <a:pt x="103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6"/>
              <p:cNvSpPr/>
              <p:nvPr/>
            </p:nvSpPr>
            <p:spPr>
              <a:xfrm>
                <a:off x="8838556" y="2622761"/>
                <a:ext cx="8319" cy="20340"/>
              </a:xfrm>
              <a:custGeom>
                <a:avLst/>
                <a:gdLst/>
                <a:ahLst/>
                <a:cxnLst/>
                <a:rect l="l" t="t" r="r" b="b"/>
                <a:pathLst>
                  <a:path w="263" h="643" extrusionOk="0">
                    <a:moveTo>
                      <a:pt x="161" y="0"/>
                    </a:moveTo>
                    <a:cubicBezTo>
                      <a:pt x="144" y="0"/>
                      <a:pt x="127" y="5"/>
                      <a:pt x="111" y="16"/>
                    </a:cubicBezTo>
                    <a:cubicBezTo>
                      <a:pt x="32" y="69"/>
                      <a:pt x="1" y="451"/>
                      <a:pt x="7" y="550"/>
                    </a:cubicBezTo>
                    <a:cubicBezTo>
                      <a:pt x="11" y="611"/>
                      <a:pt x="59" y="643"/>
                      <a:pt x="107" y="643"/>
                    </a:cubicBezTo>
                    <a:cubicBezTo>
                      <a:pt x="158" y="643"/>
                      <a:pt x="209" y="607"/>
                      <a:pt x="207" y="534"/>
                    </a:cubicBezTo>
                    <a:cubicBezTo>
                      <a:pt x="203" y="376"/>
                      <a:pt x="204" y="259"/>
                      <a:pt x="247" y="104"/>
                    </a:cubicBezTo>
                    <a:cubicBezTo>
                      <a:pt x="262" y="53"/>
                      <a:pt x="215" y="0"/>
                      <a:pt x="1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1" name="Google Shape;2121;p16"/>
            <p:cNvGrpSpPr/>
            <p:nvPr/>
          </p:nvGrpSpPr>
          <p:grpSpPr>
            <a:xfrm>
              <a:off x="845703" y="732961"/>
              <a:ext cx="505424" cy="321038"/>
              <a:chOff x="8553516" y="3053786"/>
              <a:chExt cx="505424" cy="321038"/>
            </a:xfrm>
          </p:grpSpPr>
          <p:sp>
            <p:nvSpPr>
              <p:cNvPr id="2122" name="Google Shape;2122;p16"/>
              <p:cNvSpPr/>
              <p:nvPr/>
            </p:nvSpPr>
            <p:spPr>
              <a:xfrm>
                <a:off x="8553516" y="3053786"/>
                <a:ext cx="505424" cy="321038"/>
              </a:xfrm>
              <a:custGeom>
                <a:avLst/>
                <a:gdLst/>
                <a:ahLst/>
                <a:cxnLst/>
                <a:rect l="l" t="t" r="r" b="b"/>
                <a:pathLst>
                  <a:path w="15978" h="10149" extrusionOk="0">
                    <a:moveTo>
                      <a:pt x="11486" y="0"/>
                    </a:moveTo>
                    <a:cubicBezTo>
                      <a:pt x="11413" y="0"/>
                      <a:pt x="11340" y="4"/>
                      <a:pt x="11267" y="12"/>
                    </a:cubicBezTo>
                    <a:cubicBezTo>
                      <a:pt x="11051" y="35"/>
                      <a:pt x="10830" y="100"/>
                      <a:pt x="10614" y="206"/>
                    </a:cubicBezTo>
                    <a:cubicBezTo>
                      <a:pt x="10475" y="273"/>
                      <a:pt x="10338" y="359"/>
                      <a:pt x="10203" y="461"/>
                    </a:cubicBezTo>
                    <a:cubicBezTo>
                      <a:pt x="10163" y="492"/>
                      <a:pt x="10123" y="525"/>
                      <a:pt x="10084" y="558"/>
                    </a:cubicBezTo>
                    <a:cubicBezTo>
                      <a:pt x="10080" y="547"/>
                      <a:pt x="10073" y="538"/>
                      <a:pt x="10066" y="528"/>
                    </a:cubicBezTo>
                    <a:cubicBezTo>
                      <a:pt x="10046" y="502"/>
                      <a:pt x="10024" y="479"/>
                      <a:pt x="10003" y="456"/>
                    </a:cubicBezTo>
                    <a:cubicBezTo>
                      <a:pt x="9951" y="401"/>
                      <a:pt x="9888" y="346"/>
                      <a:pt x="9816" y="295"/>
                    </a:cubicBezTo>
                    <a:cubicBezTo>
                      <a:pt x="9771" y="260"/>
                      <a:pt x="9719" y="229"/>
                      <a:pt x="9658" y="196"/>
                    </a:cubicBezTo>
                    <a:cubicBezTo>
                      <a:pt x="9569" y="148"/>
                      <a:pt x="9493" y="116"/>
                      <a:pt x="9421" y="93"/>
                    </a:cubicBezTo>
                    <a:cubicBezTo>
                      <a:pt x="9282" y="48"/>
                      <a:pt x="9126" y="24"/>
                      <a:pt x="8957" y="21"/>
                    </a:cubicBezTo>
                    <a:cubicBezTo>
                      <a:pt x="8949" y="21"/>
                      <a:pt x="8940" y="21"/>
                      <a:pt x="8932" y="21"/>
                    </a:cubicBezTo>
                    <a:cubicBezTo>
                      <a:pt x="8786" y="21"/>
                      <a:pt x="8629" y="33"/>
                      <a:pt x="8468" y="58"/>
                    </a:cubicBezTo>
                    <a:cubicBezTo>
                      <a:pt x="8332" y="80"/>
                      <a:pt x="8188" y="114"/>
                      <a:pt x="8012" y="164"/>
                    </a:cubicBezTo>
                    <a:cubicBezTo>
                      <a:pt x="7862" y="207"/>
                      <a:pt x="7703" y="260"/>
                      <a:pt x="7524" y="329"/>
                    </a:cubicBezTo>
                    <a:cubicBezTo>
                      <a:pt x="7223" y="442"/>
                      <a:pt x="6930" y="574"/>
                      <a:pt x="6656" y="700"/>
                    </a:cubicBezTo>
                    <a:cubicBezTo>
                      <a:pt x="6545" y="750"/>
                      <a:pt x="6436" y="801"/>
                      <a:pt x="6326" y="852"/>
                    </a:cubicBezTo>
                    <a:lnTo>
                      <a:pt x="5917" y="1039"/>
                    </a:lnTo>
                    <a:lnTo>
                      <a:pt x="5747" y="1116"/>
                    </a:lnTo>
                    <a:cubicBezTo>
                      <a:pt x="5663" y="1154"/>
                      <a:pt x="5578" y="1191"/>
                      <a:pt x="5497" y="1231"/>
                    </a:cubicBezTo>
                    <a:cubicBezTo>
                      <a:pt x="5319" y="1313"/>
                      <a:pt x="5146" y="1399"/>
                      <a:pt x="4974" y="1489"/>
                    </a:cubicBezTo>
                    <a:cubicBezTo>
                      <a:pt x="4224" y="1875"/>
                      <a:pt x="3516" y="2313"/>
                      <a:pt x="2875" y="2793"/>
                    </a:cubicBezTo>
                    <a:cubicBezTo>
                      <a:pt x="2829" y="2836"/>
                      <a:pt x="2777" y="2876"/>
                      <a:pt x="2727" y="2913"/>
                    </a:cubicBezTo>
                    <a:cubicBezTo>
                      <a:pt x="2127" y="3377"/>
                      <a:pt x="1600" y="3880"/>
                      <a:pt x="1159" y="4413"/>
                    </a:cubicBezTo>
                    <a:cubicBezTo>
                      <a:pt x="644" y="5038"/>
                      <a:pt x="269" y="5704"/>
                      <a:pt x="44" y="6393"/>
                    </a:cubicBezTo>
                    <a:cubicBezTo>
                      <a:pt x="41" y="6403"/>
                      <a:pt x="41" y="6414"/>
                      <a:pt x="44" y="6424"/>
                    </a:cubicBezTo>
                    <a:lnTo>
                      <a:pt x="37" y="6452"/>
                    </a:lnTo>
                    <a:cubicBezTo>
                      <a:pt x="1" y="6616"/>
                      <a:pt x="4" y="6781"/>
                      <a:pt x="44" y="6943"/>
                    </a:cubicBezTo>
                    <a:cubicBezTo>
                      <a:pt x="48" y="6957"/>
                      <a:pt x="58" y="6969"/>
                      <a:pt x="71" y="6976"/>
                    </a:cubicBezTo>
                    <a:cubicBezTo>
                      <a:pt x="78" y="6979"/>
                      <a:pt x="84" y="6980"/>
                      <a:pt x="90" y="6980"/>
                    </a:cubicBezTo>
                    <a:cubicBezTo>
                      <a:pt x="96" y="6980"/>
                      <a:pt x="102" y="6979"/>
                      <a:pt x="107" y="6976"/>
                    </a:cubicBezTo>
                    <a:cubicBezTo>
                      <a:pt x="157" y="6951"/>
                      <a:pt x="211" y="6933"/>
                      <a:pt x="263" y="6914"/>
                    </a:cubicBezTo>
                    <a:lnTo>
                      <a:pt x="263" y="6914"/>
                    </a:lnTo>
                    <a:cubicBezTo>
                      <a:pt x="264" y="6936"/>
                      <a:pt x="254" y="6964"/>
                      <a:pt x="247" y="6994"/>
                    </a:cubicBezTo>
                    <a:cubicBezTo>
                      <a:pt x="229" y="7059"/>
                      <a:pt x="220" y="7129"/>
                      <a:pt x="220" y="7198"/>
                    </a:cubicBezTo>
                    <a:cubicBezTo>
                      <a:pt x="219" y="7319"/>
                      <a:pt x="250" y="7427"/>
                      <a:pt x="313" y="7508"/>
                    </a:cubicBezTo>
                    <a:cubicBezTo>
                      <a:pt x="336" y="7540"/>
                      <a:pt x="372" y="7567"/>
                      <a:pt x="419" y="7590"/>
                    </a:cubicBezTo>
                    <a:cubicBezTo>
                      <a:pt x="448" y="7605"/>
                      <a:pt x="483" y="7612"/>
                      <a:pt x="524" y="7612"/>
                    </a:cubicBezTo>
                    <a:cubicBezTo>
                      <a:pt x="537" y="7612"/>
                      <a:pt x="551" y="7611"/>
                      <a:pt x="565" y="7610"/>
                    </a:cubicBezTo>
                    <a:cubicBezTo>
                      <a:pt x="620" y="7604"/>
                      <a:pt x="677" y="7583"/>
                      <a:pt x="741" y="7540"/>
                    </a:cubicBezTo>
                    <a:cubicBezTo>
                      <a:pt x="760" y="7527"/>
                      <a:pt x="780" y="7513"/>
                      <a:pt x="799" y="7498"/>
                    </a:cubicBezTo>
                    <a:lnTo>
                      <a:pt x="814" y="7487"/>
                    </a:lnTo>
                    <a:lnTo>
                      <a:pt x="814" y="7487"/>
                    </a:lnTo>
                    <a:cubicBezTo>
                      <a:pt x="800" y="7570"/>
                      <a:pt x="800" y="7654"/>
                      <a:pt x="813" y="7735"/>
                    </a:cubicBezTo>
                    <a:cubicBezTo>
                      <a:pt x="830" y="7863"/>
                      <a:pt x="882" y="7971"/>
                      <a:pt x="957" y="8038"/>
                    </a:cubicBezTo>
                    <a:cubicBezTo>
                      <a:pt x="993" y="8068"/>
                      <a:pt x="1035" y="8090"/>
                      <a:pt x="1079" y="8098"/>
                    </a:cubicBezTo>
                    <a:cubicBezTo>
                      <a:pt x="1092" y="8101"/>
                      <a:pt x="1105" y="8102"/>
                      <a:pt x="1118" y="8102"/>
                    </a:cubicBezTo>
                    <a:cubicBezTo>
                      <a:pt x="1153" y="8102"/>
                      <a:pt x="1190" y="8094"/>
                      <a:pt x="1230" y="8078"/>
                    </a:cubicBezTo>
                    <a:cubicBezTo>
                      <a:pt x="1257" y="8068"/>
                      <a:pt x="1282" y="8052"/>
                      <a:pt x="1311" y="8031"/>
                    </a:cubicBezTo>
                    <a:cubicBezTo>
                      <a:pt x="1335" y="8012"/>
                      <a:pt x="1357" y="7992"/>
                      <a:pt x="1376" y="7971"/>
                    </a:cubicBezTo>
                    <a:lnTo>
                      <a:pt x="1376" y="7971"/>
                    </a:lnTo>
                    <a:cubicBezTo>
                      <a:pt x="1373" y="8040"/>
                      <a:pt x="1386" y="8095"/>
                      <a:pt x="1408" y="8138"/>
                    </a:cubicBezTo>
                    <a:cubicBezTo>
                      <a:pt x="1436" y="8184"/>
                      <a:pt x="1479" y="8214"/>
                      <a:pt x="1530" y="8221"/>
                    </a:cubicBezTo>
                    <a:cubicBezTo>
                      <a:pt x="1542" y="8224"/>
                      <a:pt x="1554" y="8225"/>
                      <a:pt x="1565" y="8225"/>
                    </a:cubicBezTo>
                    <a:cubicBezTo>
                      <a:pt x="1604" y="8225"/>
                      <a:pt x="1642" y="8213"/>
                      <a:pt x="1675" y="8200"/>
                    </a:cubicBezTo>
                    <a:cubicBezTo>
                      <a:pt x="1734" y="8178"/>
                      <a:pt x="1791" y="8141"/>
                      <a:pt x="1837" y="8111"/>
                    </a:cubicBezTo>
                    <a:cubicBezTo>
                      <a:pt x="1858" y="8097"/>
                      <a:pt x="1880" y="8081"/>
                      <a:pt x="1901" y="8064"/>
                    </a:cubicBezTo>
                    <a:cubicBezTo>
                      <a:pt x="1937" y="8035"/>
                      <a:pt x="1973" y="8007"/>
                      <a:pt x="2006" y="7977"/>
                    </a:cubicBezTo>
                    <a:cubicBezTo>
                      <a:pt x="2092" y="7904"/>
                      <a:pt x="2175" y="7819"/>
                      <a:pt x="2260" y="7723"/>
                    </a:cubicBezTo>
                    <a:cubicBezTo>
                      <a:pt x="2369" y="7806"/>
                      <a:pt x="2488" y="7882"/>
                      <a:pt x="2611" y="7946"/>
                    </a:cubicBezTo>
                    <a:cubicBezTo>
                      <a:pt x="2760" y="8024"/>
                      <a:pt x="2918" y="8088"/>
                      <a:pt x="3092" y="8145"/>
                    </a:cubicBezTo>
                    <a:cubicBezTo>
                      <a:pt x="3248" y="8197"/>
                      <a:pt x="3419" y="8240"/>
                      <a:pt x="3628" y="8279"/>
                    </a:cubicBezTo>
                    <a:cubicBezTo>
                      <a:pt x="3803" y="8313"/>
                      <a:pt x="3989" y="8340"/>
                      <a:pt x="4195" y="8357"/>
                    </a:cubicBezTo>
                    <a:cubicBezTo>
                      <a:pt x="4384" y="8374"/>
                      <a:pt x="4578" y="8383"/>
                      <a:pt x="4781" y="8383"/>
                    </a:cubicBezTo>
                    <a:cubicBezTo>
                      <a:pt x="4971" y="8383"/>
                      <a:pt x="5169" y="8376"/>
                      <a:pt x="5378" y="8360"/>
                    </a:cubicBezTo>
                    <a:cubicBezTo>
                      <a:pt x="5753" y="8333"/>
                      <a:pt x="6129" y="8277"/>
                      <a:pt x="6499" y="8196"/>
                    </a:cubicBezTo>
                    <a:cubicBezTo>
                      <a:pt x="6837" y="8120"/>
                      <a:pt x="7159" y="8018"/>
                      <a:pt x="7458" y="7892"/>
                    </a:cubicBezTo>
                    <a:cubicBezTo>
                      <a:pt x="7676" y="7802"/>
                      <a:pt x="7896" y="7703"/>
                      <a:pt x="8111" y="7601"/>
                    </a:cubicBezTo>
                    <a:cubicBezTo>
                      <a:pt x="8324" y="7498"/>
                      <a:pt x="8538" y="7384"/>
                      <a:pt x="8745" y="7261"/>
                    </a:cubicBezTo>
                    <a:cubicBezTo>
                      <a:pt x="9006" y="7107"/>
                      <a:pt x="9251" y="6940"/>
                      <a:pt x="9476" y="6768"/>
                    </a:cubicBezTo>
                    <a:cubicBezTo>
                      <a:pt x="9626" y="6652"/>
                      <a:pt x="9771" y="6529"/>
                      <a:pt x="9905" y="6403"/>
                    </a:cubicBezTo>
                    <a:cubicBezTo>
                      <a:pt x="10079" y="6243"/>
                      <a:pt x="10245" y="6062"/>
                      <a:pt x="10401" y="5870"/>
                    </a:cubicBezTo>
                    <a:cubicBezTo>
                      <a:pt x="10551" y="5684"/>
                      <a:pt x="10686" y="5484"/>
                      <a:pt x="10800" y="5270"/>
                    </a:cubicBezTo>
                    <a:lnTo>
                      <a:pt x="10810" y="5249"/>
                    </a:lnTo>
                    <a:lnTo>
                      <a:pt x="10826" y="5219"/>
                    </a:lnTo>
                    <a:cubicBezTo>
                      <a:pt x="10853" y="5220"/>
                      <a:pt x="10876" y="5236"/>
                      <a:pt x="10900" y="5250"/>
                    </a:cubicBezTo>
                    <a:cubicBezTo>
                      <a:pt x="10962" y="5286"/>
                      <a:pt x="11032" y="5312"/>
                      <a:pt x="11118" y="5329"/>
                    </a:cubicBezTo>
                    <a:cubicBezTo>
                      <a:pt x="11161" y="5338"/>
                      <a:pt x="11204" y="5341"/>
                      <a:pt x="11247" y="5341"/>
                    </a:cubicBezTo>
                    <a:cubicBezTo>
                      <a:pt x="11380" y="5341"/>
                      <a:pt x="11506" y="5305"/>
                      <a:pt x="11598" y="5275"/>
                    </a:cubicBezTo>
                    <a:cubicBezTo>
                      <a:pt x="11754" y="5222"/>
                      <a:pt x="11910" y="5136"/>
                      <a:pt x="12063" y="5018"/>
                    </a:cubicBezTo>
                    <a:cubicBezTo>
                      <a:pt x="12090" y="4998"/>
                      <a:pt x="12115" y="4977"/>
                      <a:pt x="12140" y="4954"/>
                    </a:cubicBezTo>
                    <a:lnTo>
                      <a:pt x="12140" y="4954"/>
                    </a:lnTo>
                    <a:cubicBezTo>
                      <a:pt x="12136" y="5043"/>
                      <a:pt x="12148" y="5133"/>
                      <a:pt x="12169" y="5219"/>
                    </a:cubicBezTo>
                    <a:cubicBezTo>
                      <a:pt x="12215" y="5408"/>
                      <a:pt x="12315" y="5582"/>
                      <a:pt x="12457" y="5716"/>
                    </a:cubicBezTo>
                    <a:cubicBezTo>
                      <a:pt x="12613" y="5863"/>
                      <a:pt x="12801" y="5952"/>
                      <a:pt x="12998" y="5972"/>
                    </a:cubicBezTo>
                    <a:cubicBezTo>
                      <a:pt x="13021" y="5975"/>
                      <a:pt x="13044" y="5976"/>
                      <a:pt x="13068" y="5976"/>
                    </a:cubicBezTo>
                    <a:cubicBezTo>
                      <a:pt x="13148" y="5976"/>
                      <a:pt x="13233" y="5961"/>
                      <a:pt x="13322" y="5933"/>
                    </a:cubicBezTo>
                    <a:cubicBezTo>
                      <a:pt x="13345" y="5926"/>
                      <a:pt x="13366" y="5916"/>
                      <a:pt x="13388" y="5907"/>
                    </a:cubicBezTo>
                    <a:lnTo>
                      <a:pt x="13388" y="5907"/>
                    </a:lnTo>
                    <a:cubicBezTo>
                      <a:pt x="13352" y="6013"/>
                      <a:pt x="13337" y="6121"/>
                      <a:pt x="13339" y="6227"/>
                    </a:cubicBezTo>
                    <a:cubicBezTo>
                      <a:pt x="13342" y="6317"/>
                      <a:pt x="13356" y="6409"/>
                      <a:pt x="13382" y="6496"/>
                    </a:cubicBezTo>
                    <a:cubicBezTo>
                      <a:pt x="13400" y="6556"/>
                      <a:pt x="13418" y="6599"/>
                      <a:pt x="13438" y="6638"/>
                    </a:cubicBezTo>
                    <a:cubicBezTo>
                      <a:pt x="13465" y="6692"/>
                      <a:pt x="13499" y="6742"/>
                      <a:pt x="13529" y="6785"/>
                    </a:cubicBezTo>
                    <a:cubicBezTo>
                      <a:pt x="13579" y="6857"/>
                      <a:pt x="13650" y="6923"/>
                      <a:pt x="13737" y="6986"/>
                    </a:cubicBezTo>
                    <a:cubicBezTo>
                      <a:pt x="13781" y="7017"/>
                      <a:pt x="13831" y="7040"/>
                      <a:pt x="13880" y="7064"/>
                    </a:cubicBezTo>
                    <a:cubicBezTo>
                      <a:pt x="13922" y="7083"/>
                      <a:pt x="13966" y="7100"/>
                      <a:pt x="14018" y="7112"/>
                    </a:cubicBezTo>
                    <a:cubicBezTo>
                      <a:pt x="14091" y="7129"/>
                      <a:pt x="14163" y="7139"/>
                      <a:pt x="14235" y="7139"/>
                    </a:cubicBezTo>
                    <a:cubicBezTo>
                      <a:pt x="14274" y="7139"/>
                      <a:pt x="14313" y="7136"/>
                      <a:pt x="14353" y="7130"/>
                    </a:cubicBezTo>
                    <a:cubicBezTo>
                      <a:pt x="14411" y="7123"/>
                      <a:pt x="14467" y="7103"/>
                      <a:pt x="14520" y="7083"/>
                    </a:cubicBezTo>
                    <a:cubicBezTo>
                      <a:pt x="14555" y="7072"/>
                      <a:pt x="14589" y="7054"/>
                      <a:pt x="14619" y="7036"/>
                    </a:cubicBezTo>
                    <a:lnTo>
                      <a:pt x="14619" y="7036"/>
                    </a:lnTo>
                    <a:cubicBezTo>
                      <a:pt x="14616" y="7095"/>
                      <a:pt x="14609" y="7153"/>
                      <a:pt x="14598" y="7209"/>
                    </a:cubicBezTo>
                    <a:cubicBezTo>
                      <a:pt x="14583" y="7275"/>
                      <a:pt x="14559" y="7341"/>
                      <a:pt x="14527" y="7404"/>
                    </a:cubicBezTo>
                    <a:cubicBezTo>
                      <a:pt x="14489" y="7481"/>
                      <a:pt x="14437" y="7554"/>
                      <a:pt x="14373" y="7630"/>
                    </a:cubicBezTo>
                    <a:cubicBezTo>
                      <a:pt x="14305" y="7703"/>
                      <a:pt x="14237" y="7766"/>
                      <a:pt x="14155" y="7828"/>
                    </a:cubicBezTo>
                    <a:cubicBezTo>
                      <a:pt x="14102" y="7869"/>
                      <a:pt x="14046" y="7909"/>
                      <a:pt x="13989" y="7946"/>
                    </a:cubicBezTo>
                    <a:cubicBezTo>
                      <a:pt x="13730" y="8113"/>
                      <a:pt x="13443" y="8241"/>
                      <a:pt x="13167" y="8365"/>
                    </a:cubicBezTo>
                    <a:lnTo>
                      <a:pt x="13121" y="8386"/>
                    </a:lnTo>
                    <a:cubicBezTo>
                      <a:pt x="13000" y="8440"/>
                      <a:pt x="12862" y="8503"/>
                      <a:pt x="12729" y="8569"/>
                    </a:cubicBezTo>
                    <a:cubicBezTo>
                      <a:pt x="12630" y="8619"/>
                      <a:pt x="12540" y="8677"/>
                      <a:pt x="12457" y="8741"/>
                    </a:cubicBezTo>
                    <a:cubicBezTo>
                      <a:pt x="12405" y="8783"/>
                      <a:pt x="12355" y="8826"/>
                      <a:pt x="12311" y="8870"/>
                    </a:cubicBezTo>
                    <a:cubicBezTo>
                      <a:pt x="12205" y="8976"/>
                      <a:pt x="12125" y="9088"/>
                      <a:pt x="12075" y="9207"/>
                    </a:cubicBezTo>
                    <a:cubicBezTo>
                      <a:pt x="12043" y="9277"/>
                      <a:pt x="12017" y="9380"/>
                      <a:pt x="12056" y="9470"/>
                    </a:cubicBezTo>
                    <a:cubicBezTo>
                      <a:pt x="12088" y="9541"/>
                      <a:pt x="12164" y="9567"/>
                      <a:pt x="12234" y="9567"/>
                    </a:cubicBezTo>
                    <a:cubicBezTo>
                      <a:pt x="12243" y="9567"/>
                      <a:pt x="12252" y="9567"/>
                      <a:pt x="12261" y="9566"/>
                    </a:cubicBezTo>
                    <a:cubicBezTo>
                      <a:pt x="12321" y="9560"/>
                      <a:pt x="12380" y="9543"/>
                      <a:pt x="12435" y="9522"/>
                    </a:cubicBezTo>
                    <a:cubicBezTo>
                      <a:pt x="12487" y="9501"/>
                      <a:pt x="12541" y="9474"/>
                      <a:pt x="12601" y="9441"/>
                    </a:cubicBezTo>
                    <a:lnTo>
                      <a:pt x="12601" y="9441"/>
                    </a:lnTo>
                    <a:cubicBezTo>
                      <a:pt x="12584" y="9481"/>
                      <a:pt x="12570" y="9524"/>
                      <a:pt x="12561" y="9570"/>
                    </a:cubicBezTo>
                    <a:cubicBezTo>
                      <a:pt x="12547" y="9632"/>
                      <a:pt x="12547" y="9686"/>
                      <a:pt x="12559" y="9735"/>
                    </a:cubicBezTo>
                    <a:cubicBezTo>
                      <a:pt x="12570" y="9774"/>
                      <a:pt x="12593" y="9809"/>
                      <a:pt x="12629" y="9835"/>
                    </a:cubicBezTo>
                    <a:cubicBezTo>
                      <a:pt x="12657" y="9857"/>
                      <a:pt x="12699" y="9868"/>
                      <a:pt x="12755" y="9871"/>
                    </a:cubicBezTo>
                    <a:cubicBezTo>
                      <a:pt x="12758" y="9871"/>
                      <a:pt x="12761" y="9871"/>
                      <a:pt x="12764" y="9871"/>
                    </a:cubicBezTo>
                    <a:cubicBezTo>
                      <a:pt x="12814" y="9871"/>
                      <a:pt x="12864" y="9860"/>
                      <a:pt x="12902" y="9851"/>
                    </a:cubicBezTo>
                    <a:cubicBezTo>
                      <a:pt x="12971" y="9835"/>
                      <a:pt x="13035" y="9806"/>
                      <a:pt x="13091" y="9781"/>
                    </a:cubicBezTo>
                    <a:cubicBezTo>
                      <a:pt x="13174" y="9742"/>
                      <a:pt x="13260" y="9689"/>
                      <a:pt x="13345" y="9629"/>
                    </a:cubicBezTo>
                    <a:lnTo>
                      <a:pt x="13345" y="9629"/>
                    </a:lnTo>
                    <a:cubicBezTo>
                      <a:pt x="13339" y="9666"/>
                      <a:pt x="13339" y="9703"/>
                      <a:pt x="13339" y="9743"/>
                    </a:cubicBezTo>
                    <a:lnTo>
                      <a:pt x="13339" y="9802"/>
                    </a:lnTo>
                    <a:lnTo>
                      <a:pt x="13339" y="9879"/>
                    </a:lnTo>
                    <a:cubicBezTo>
                      <a:pt x="13339" y="9932"/>
                      <a:pt x="13337" y="9975"/>
                      <a:pt x="13329" y="10016"/>
                    </a:cubicBezTo>
                    <a:cubicBezTo>
                      <a:pt x="13323" y="10043"/>
                      <a:pt x="13342" y="10071"/>
                      <a:pt x="13360" y="10086"/>
                    </a:cubicBezTo>
                    <a:cubicBezTo>
                      <a:pt x="13372" y="10093"/>
                      <a:pt x="13385" y="10097"/>
                      <a:pt x="13399" y="10097"/>
                    </a:cubicBezTo>
                    <a:cubicBezTo>
                      <a:pt x="13402" y="10097"/>
                      <a:pt x="13404" y="10098"/>
                      <a:pt x="13407" y="10098"/>
                    </a:cubicBezTo>
                    <a:cubicBezTo>
                      <a:pt x="13426" y="10098"/>
                      <a:pt x="13440" y="10089"/>
                      <a:pt x="13453" y="10080"/>
                    </a:cubicBezTo>
                    <a:cubicBezTo>
                      <a:pt x="13504" y="10047"/>
                      <a:pt x="13547" y="10023"/>
                      <a:pt x="13592" y="9995"/>
                    </a:cubicBezTo>
                    <a:cubicBezTo>
                      <a:pt x="13657" y="9957"/>
                      <a:pt x="13723" y="9917"/>
                      <a:pt x="13786" y="9874"/>
                    </a:cubicBezTo>
                    <a:cubicBezTo>
                      <a:pt x="13796" y="9867"/>
                      <a:pt x="13807" y="9858"/>
                      <a:pt x="13817" y="9851"/>
                    </a:cubicBezTo>
                    <a:lnTo>
                      <a:pt x="13839" y="9832"/>
                    </a:lnTo>
                    <a:lnTo>
                      <a:pt x="13839" y="9832"/>
                    </a:lnTo>
                    <a:cubicBezTo>
                      <a:pt x="13831" y="9901"/>
                      <a:pt x="13829" y="9974"/>
                      <a:pt x="13814" y="10043"/>
                    </a:cubicBezTo>
                    <a:cubicBezTo>
                      <a:pt x="13807" y="10079"/>
                      <a:pt x="13831" y="10114"/>
                      <a:pt x="13857" y="10132"/>
                    </a:cubicBezTo>
                    <a:cubicBezTo>
                      <a:pt x="13873" y="10143"/>
                      <a:pt x="13893" y="10148"/>
                      <a:pt x="13912" y="10148"/>
                    </a:cubicBezTo>
                    <a:cubicBezTo>
                      <a:pt x="13926" y="10148"/>
                      <a:pt x="13941" y="10145"/>
                      <a:pt x="13953" y="10139"/>
                    </a:cubicBezTo>
                    <a:cubicBezTo>
                      <a:pt x="14069" y="10080"/>
                      <a:pt x="14179" y="10010"/>
                      <a:pt x="14280" y="9932"/>
                    </a:cubicBezTo>
                    <a:lnTo>
                      <a:pt x="14333" y="9890"/>
                    </a:lnTo>
                    <a:cubicBezTo>
                      <a:pt x="14441" y="9801"/>
                      <a:pt x="14547" y="9688"/>
                      <a:pt x="14666" y="9539"/>
                    </a:cubicBezTo>
                    <a:cubicBezTo>
                      <a:pt x="14848" y="9310"/>
                      <a:pt x="15006" y="9030"/>
                      <a:pt x="15163" y="8660"/>
                    </a:cubicBezTo>
                    <a:cubicBezTo>
                      <a:pt x="15279" y="8385"/>
                      <a:pt x="15384" y="8080"/>
                      <a:pt x="15485" y="7703"/>
                    </a:cubicBezTo>
                    <a:cubicBezTo>
                      <a:pt x="15518" y="7584"/>
                      <a:pt x="15548" y="7464"/>
                      <a:pt x="15578" y="7345"/>
                    </a:cubicBezTo>
                    <a:lnTo>
                      <a:pt x="15608" y="7223"/>
                    </a:lnTo>
                    <a:lnTo>
                      <a:pt x="15644" y="7077"/>
                    </a:lnTo>
                    <a:cubicBezTo>
                      <a:pt x="15661" y="7013"/>
                      <a:pt x="15677" y="6947"/>
                      <a:pt x="15693" y="6883"/>
                    </a:cubicBezTo>
                    <a:cubicBezTo>
                      <a:pt x="15719" y="6883"/>
                      <a:pt x="15743" y="6873"/>
                      <a:pt x="15765" y="6858"/>
                    </a:cubicBezTo>
                    <a:cubicBezTo>
                      <a:pt x="15783" y="6844"/>
                      <a:pt x="15797" y="6825"/>
                      <a:pt x="15802" y="6804"/>
                    </a:cubicBezTo>
                    <a:cubicBezTo>
                      <a:pt x="15833" y="6701"/>
                      <a:pt x="15859" y="6605"/>
                      <a:pt x="15883" y="6507"/>
                    </a:cubicBezTo>
                    <a:cubicBezTo>
                      <a:pt x="15912" y="6387"/>
                      <a:pt x="15931" y="6274"/>
                      <a:pt x="15945" y="6167"/>
                    </a:cubicBezTo>
                    <a:cubicBezTo>
                      <a:pt x="15969" y="5972"/>
                      <a:pt x="15978" y="5767"/>
                      <a:pt x="15971" y="5541"/>
                    </a:cubicBezTo>
                    <a:cubicBezTo>
                      <a:pt x="15959" y="5123"/>
                      <a:pt x="15895" y="4708"/>
                      <a:pt x="15777" y="4302"/>
                    </a:cubicBezTo>
                    <a:cubicBezTo>
                      <a:pt x="15679" y="3960"/>
                      <a:pt x="15537" y="3612"/>
                      <a:pt x="15358" y="3269"/>
                    </a:cubicBezTo>
                    <a:cubicBezTo>
                      <a:pt x="15246" y="3054"/>
                      <a:pt x="15117" y="2835"/>
                      <a:pt x="14963" y="2598"/>
                    </a:cubicBezTo>
                    <a:cubicBezTo>
                      <a:pt x="14639" y="2099"/>
                      <a:pt x="14287" y="1652"/>
                      <a:pt x="13912" y="1270"/>
                    </a:cubicBezTo>
                    <a:cubicBezTo>
                      <a:pt x="13474" y="823"/>
                      <a:pt x="13035" y="495"/>
                      <a:pt x="12570" y="267"/>
                    </a:cubicBezTo>
                    <a:cubicBezTo>
                      <a:pt x="12358" y="166"/>
                      <a:pt x="12140" y="91"/>
                      <a:pt x="11921" y="45"/>
                    </a:cubicBezTo>
                    <a:cubicBezTo>
                      <a:pt x="11777" y="16"/>
                      <a:pt x="11631" y="0"/>
                      <a:pt x="1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6"/>
              <p:cNvSpPr/>
              <p:nvPr/>
            </p:nvSpPr>
            <p:spPr>
              <a:xfrm>
                <a:off x="8659074" y="3247946"/>
                <a:ext cx="30336" cy="28501"/>
              </a:xfrm>
              <a:custGeom>
                <a:avLst/>
                <a:gdLst/>
                <a:ahLst/>
                <a:cxnLst/>
                <a:rect l="l" t="t" r="r" b="b"/>
                <a:pathLst>
                  <a:path w="959" h="901" extrusionOk="0">
                    <a:moveTo>
                      <a:pt x="505" y="0"/>
                    </a:moveTo>
                    <a:cubicBezTo>
                      <a:pt x="423" y="0"/>
                      <a:pt x="339" y="21"/>
                      <a:pt x="262" y="62"/>
                    </a:cubicBezTo>
                    <a:cubicBezTo>
                      <a:pt x="239" y="79"/>
                      <a:pt x="215" y="96"/>
                      <a:pt x="192" y="113"/>
                    </a:cubicBezTo>
                    <a:cubicBezTo>
                      <a:pt x="162" y="136"/>
                      <a:pt x="133" y="163"/>
                      <a:pt x="108" y="193"/>
                    </a:cubicBezTo>
                    <a:cubicBezTo>
                      <a:pt x="93" y="212"/>
                      <a:pt x="79" y="232"/>
                      <a:pt x="68" y="251"/>
                    </a:cubicBezTo>
                    <a:cubicBezTo>
                      <a:pt x="56" y="261"/>
                      <a:pt x="49" y="275"/>
                      <a:pt x="45" y="289"/>
                    </a:cubicBezTo>
                    <a:cubicBezTo>
                      <a:pt x="33" y="315"/>
                      <a:pt x="20" y="344"/>
                      <a:pt x="13" y="371"/>
                    </a:cubicBezTo>
                    <a:cubicBezTo>
                      <a:pt x="0" y="415"/>
                      <a:pt x="15" y="463"/>
                      <a:pt x="50" y="485"/>
                    </a:cubicBezTo>
                    <a:lnTo>
                      <a:pt x="62" y="498"/>
                    </a:lnTo>
                    <a:cubicBezTo>
                      <a:pt x="78" y="566"/>
                      <a:pt x="103" y="623"/>
                      <a:pt x="136" y="676"/>
                    </a:cubicBezTo>
                    <a:cubicBezTo>
                      <a:pt x="198" y="766"/>
                      <a:pt x="285" y="835"/>
                      <a:pt x="394" y="873"/>
                    </a:cubicBezTo>
                    <a:cubicBezTo>
                      <a:pt x="444" y="892"/>
                      <a:pt x="498" y="901"/>
                      <a:pt x="551" y="901"/>
                    </a:cubicBezTo>
                    <a:cubicBezTo>
                      <a:pt x="603" y="901"/>
                      <a:pt x="654" y="892"/>
                      <a:pt x="702" y="876"/>
                    </a:cubicBezTo>
                    <a:cubicBezTo>
                      <a:pt x="742" y="862"/>
                      <a:pt x="781" y="842"/>
                      <a:pt x="815" y="815"/>
                    </a:cubicBezTo>
                    <a:lnTo>
                      <a:pt x="831" y="800"/>
                    </a:lnTo>
                    <a:cubicBezTo>
                      <a:pt x="869" y="770"/>
                      <a:pt x="898" y="727"/>
                      <a:pt x="927" y="666"/>
                    </a:cubicBezTo>
                    <a:cubicBezTo>
                      <a:pt x="938" y="640"/>
                      <a:pt x="944" y="613"/>
                      <a:pt x="951" y="580"/>
                    </a:cubicBezTo>
                    <a:cubicBezTo>
                      <a:pt x="957" y="551"/>
                      <a:pt x="958" y="523"/>
                      <a:pt x="957" y="494"/>
                    </a:cubicBezTo>
                    <a:cubicBezTo>
                      <a:pt x="954" y="421"/>
                      <a:pt x="940" y="348"/>
                      <a:pt x="909" y="271"/>
                    </a:cubicBezTo>
                    <a:cubicBezTo>
                      <a:pt x="897" y="241"/>
                      <a:pt x="879" y="212"/>
                      <a:pt x="859" y="183"/>
                    </a:cubicBezTo>
                    <a:cubicBezTo>
                      <a:pt x="836" y="147"/>
                      <a:pt x="811" y="125"/>
                      <a:pt x="785" y="100"/>
                    </a:cubicBezTo>
                    <a:cubicBezTo>
                      <a:pt x="742" y="63"/>
                      <a:pt x="688" y="34"/>
                      <a:pt x="629" y="17"/>
                    </a:cubicBezTo>
                    <a:cubicBezTo>
                      <a:pt x="589" y="6"/>
                      <a:pt x="547"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6"/>
              <p:cNvSpPr/>
              <p:nvPr/>
            </p:nvSpPr>
            <p:spPr>
              <a:xfrm>
                <a:off x="8661509" y="3292988"/>
                <a:ext cx="47322" cy="28564"/>
              </a:xfrm>
              <a:custGeom>
                <a:avLst/>
                <a:gdLst/>
                <a:ahLst/>
                <a:cxnLst/>
                <a:rect l="l" t="t" r="r" b="b"/>
                <a:pathLst>
                  <a:path w="1496" h="903" extrusionOk="0">
                    <a:moveTo>
                      <a:pt x="687" y="0"/>
                    </a:moveTo>
                    <a:cubicBezTo>
                      <a:pt x="531" y="0"/>
                      <a:pt x="382" y="49"/>
                      <a:pt x="265" y="138"/>
                    </a:cubicBezTo>
                    <a:cubicBezTo>
                      <a:pt x="257" y="145"/>
                      <a:pt x="250" y="150"/>
                      <a:pt x="243" y="157"/>
                    </a:cubicBezTo>
                    <a:cubicBezTo>
                      <a:pt x="177" y="213"/>
                      <a:pt x="127" y="288"/>
                      <a:pt x="86" y="379"/>
                    </a:cubicBezTo>
                    <a:cubicBezTo>
                      <a:pt x="55" y="460"/>
                      <a:pt x="38" y="555"/>
                      <a:pt x="42" y="668"/>
                    </a:cubicBezTo>
                    <a:cubicBezTo>
                      <a:pt x="35" y="668"/>
                      <a:pt x="28" y="671"/>
                      <a:pt x="23" y="675"/>
                    </a:cubicBezTo>
                    <a:cubicBezTo>
                      <a:pt x="16" y="679"/>
                      <a:pt x="9" y="689"/>
                      <a:pt x="6" y="698"/>
                    </a:cubicBezTo>
                    <a:cubicBezTo>
                      <a:pt x="1" y="712"/>
                      <a:pt x="2" y="728"/>
                      <a:pt x="9" y="742"/>
                    </a:cubicBezTo>
                    <a:cubicBezTo>
                      <a:pt x="16" y="755"/>
                      <a:pt x="26" y="764"/>
                      <a:pt x="38" y="765"/>
                    </a:cubicBezTo>
                    <a:cubicBezTo>
                      <a:pt x="231" y="820"/>
                      <a:pt x="442" y="858"/>
                      <a:pt x="659" y="884"/>
                    </a:cubicBezTo>
                    <a:cubicBezTo>
                      <a:pt x="757" y="897"/>
                      <a:pt x="861" y="901"/>
                      <a:pt x="974" y="901"/>
                    </a:cubicBezTo>
                    <a:cubicBezTo>
                      <a:pt x="987" y="902"/>
                      <a:pt x="1000" y="902"/>
                      <a:pt x="1012" y="902"/>
                    </a:cubicBezTo>
                    <a:cubicBezTo>
                      <a:pt x="1054" y="902"/>
                      <a:pt x="1096" y="899"/>
                      <a:pt x="1137" y="897"/>
                    </a:cubicBezTo>
                    <a:cubicBezTo>
                      <a:pt x="1198" y="891"/>
                      <a:pt x="1255" y="878"/>
                      <a:pt x="1301" y="868"/>
                    </a:cubicBezTo>
                    <a:cubicBezTo>
                      <a:pt x="1316" y="864"/>
                      <a:pt x="1326" y="858"/>
                      <a:pt x="1337" y="851"/>
                    </a:cubicBezTo>
                    <a:cubicBezTo>
                      <a:pt x="1355" y="864"/>
                      <a:pt x="1377" y="875"/>
                      <a:pt x="1401" y="877"/>
                    </a:cubicBezTo>
                    <a:cubicBezTo>
                      <a:pt x="1403" y="877"/>
                      <a:pt x="1405" y="877"/>
                      <a:pt x="1406" y="877"/>
                    </a:cubicBezTo>
                    <a:cubicBezTo>
                      <a:pt x="1426" y="877"/>
                      <a:pt x="1445" y="870"/>
                      <a:pt x="1461" y="858"/>
                    </a:cubicBezTo>
                    <a:cubicBezTo>
                      <a:pt x="1475" y="847"/>
                      <a:pt x="1484" y="834"/>
                      <a:pt x="1490" y="818"/>
                    </a:cubicBezTo>
                    <a:cubicBezTo>
                      <a:pt x="1495" y="804"/>
                      <a:pt x="1495" y="790"/>
                      <a:pt x="1494" y="772"/>
                    </a:cubicBezTo>
                    <a:cubicBezTo>
                      <a:pt x="1490" y="712"/>
                      <a:pt x="1483" y="656"/>
                      <a:pt x="1470" y="603"/>
                    </a:cubicBezTo>
                    <a:cubicBezTo>
                      <a:pt x="1460" y="558"/>
                      <a:pt x="1444" y="510"/>
                      <a:pt x="1418" y="455"/>
                    </a:cubicBezTo>
                    <a:cubicBezTo>
                      <a:pt x="1381" y="369"/>
                      <a:pt x="1322" y="286"/>
                      <a:pt x="1248" y="217"/>
                    </a:cubicBezTo>
                    <a:cubicBezTo>
                      <a:pt x="1115" y="91"/>
                      <a:pt x="933" y="13"/>
                      <a:pt x="737" y="2"/>
                    </a:cubicBezTo>
                    <a:cubicBezTo>
                      <a:pt x="720" y="1"/>
                      <a:pt x="703" y="0"/>
                      <a:pt x="68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6"/>
              <p:cNvSpPr/>
              <p:nvPr/>
            </p:nvSpPr>
            <p:spPr>
              <a:xfrm>
                <a:off x="8873226" y="3081622"/>
                <a:ext cx="26793" cy="110745"/>
              </a:xfrm>
              <a:custGeom>
                <a:avLst/>
                <a:gdLst/>
                <a:ahLst/>
                <a:cxnLst/>
                <a:rect l="l" t="t" r="r" b="b"/>
                <a:pathLst>
                  <a:path w="847" h="3501" extrusionOk="0">
                    <a:moveTo>
                      <a:pt x="78" y="1"/>
                    </a:moveTo>
                    <a:cubicBezTo>
                      <a:pt x="72" y="1"/>
                      <a:pt x="65" y="1"/>
                      <a:pt x="59" y="3"/>
                    </a:cubicBezTo>
                    <a:cubicBezTo>
                      <a:pt x="50" y="6"/>
                      <a:pt x="42" y="10"/>
                      <a:pt x="35" y="16"/>
                    </a:cubicBezTo>
                    <a:cubicBezTo>
                      <a:pt x="13" y="30"/>
                      <a:pt x="0" y="60"/>
                      <a:pt x="9" y="92"/>
                    </a:cubicBezTo>
                    <a:cubicBezTo>
                      <a:pt x="52" y="231"/>
                      <a:pt x="93" y="371"/>
                      <a:pt x="132" y="511"/>
                    </a:cubicBezTo>
                    <a:cubicBezTo>
                      <a:pt x="172" y="655"/>
                      <a:pt x="215" y="801"/>
                      <a:pt x="251" y="945"/>
                    </a:cubicBezTo>
                    <a:cubicBezTo>
                      <a:pt x="325" y="1239"/>
                      <a:pt x="398" y="1534"/>
                      <a:pt x="443" y="1834"/>
                    </a:cubicBezTo>
                    <a:lnTo>
                      <a:pt x="437" y="1803"/>
                    </a:lnTo>
                    <a:lnTo>
                      <a:pt x="437" y="1803"/>
                    </a:lnTo>
                    <a:cubicBezTo>
                      <a:pt x="473" y="2058"/>
                      <a:pt x="490" y="2314"/>
                      <a:pt x="481" y="2572"/>
                    </a:cubicBezTo>
                    <a:cubicBezTo>
                      <a:pt x="476" y="2695"/>
                      <a:pt x="467" y="2821"/>
                      <a:pt x="457" y="2944"/>
                    </a:cubicBezTo>
                    <a:cubicBezTo>
                      <a:pt x="445" y="3074"/>
                      <a:pt x="430" y="3206"/>
                      <a:pt x="421" y="3338"/>
                    </a:cubicBezTo>
                    <a:cubicBezTo>
                      <a:pt x="421" y="3367"/>
                      <a:pt x="428" y="3394"/>
                      <a:pt x="444" y="3418"/>
                    </a:cubicBezTo>
                    <a:cubicBezTo>
                      <a:pt x="466" y="3457"/>
                      <a:pt x="503" y="3485"/>
                      <a:pt x="546" y="3495"/>
                    </a:cubicBezTo>
                    <a:cubicBezTo>
                      <a:pt x="559" y="3499"/>
                      <a:pt x="573" y="3501"/>
                      <a:pt x="586" y="3501"/>
                    </a:cubicBezTo>
                    <a:cubicBezTo>
                      <a:pt x="615" y="3501"/>
                      <a:pt x="644" y="3493"/>
                      <a:pt x="669" y="3478"/>
                    </a:cubicBezTo>
                    <a:cubicBezTo>
                      <a:pt x="682" y="3468"/>
                      <a:pt x="693" y="3460"/>
                      <a:pt x="703" y="3451"/>
                    </a:cubicBezTo>
                    <a:cubicBezTo>
                      <a:pt x="723" y="3430"/>
                      <a:pt x="738" y="3404"/>
                      <a:pt x="745" y="3375"/>
                    </a:cubicBezTo>
                    <a:cubicBezTo>
                      <a:pt x="796" y="3236"/>
                      <a:pt x="819" y="3089"/>
                      <a:pt x="832" y="2941"/>
                    </a:cubicBezTo>
                    <a:cubicBezTo>
                      <a:pt x="846" y="2799"/>
                      <a:pt x="839" y="2659"/>
                      <a:pt x="825" y="2520"/>
                    </a:cubicBezTo>
                    <a:cubicBezTo>
                      <a:pt x="811" y="2376"/>
                      <a:pt x="788" y="2230"/>
                      <a:pt x="762" y="2085"/>
                    </a:cubicBezTo>
                    <a:cubicBezTo>
                      <a:pt x="738" y="1946"/>
                      <a:pt x="703" y="1807"/>
                      <a:pt x="667" y="1670"/>
                    </a:cubicBezTo>
                    <a:cubicBezTo>
                      <a:pt x="632" y="1532"/>
                      <a:pt x="594" y="1395"/>
                      <a:pt x="553" y="1256"/>
                    </a:cubicBezTo>
                    <a:cubicBezTo>
                      <a:pt x="514" y="1118"/>
                      <a:pt x="467" y="984"/>
                      <a:pt x="421" y="848"/>
                    </a:cubicBezTo>
                    <a:cubicBezTo>
                      <a:pt x="329" y="583"/>
                      <a:pt x="232" y="322"/>
                      <a:pt x="151" y="56"/>
                    </a:cubicBezTo>
                    <a:cubicBezTo>
                      <a:pt x="140" y="22"/>
                      <a:pt x="111" y="1"/>
                      <a:pt x="7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6"/>
              <p:cNvSpPr/>
              <p:nvPr/>
            </p:nvSpPr>
            <p:spPr>
              <a:xfrm>
                <a:off x="8943228" y="3116355"/>
                <a:ext cx="50454" cy="84617"/>
              </a:xfrm>
              <a:custGeom>
                <a:avLst/>
                <a:gdLst/>
                <a:ahLst/>
                <a:cxnLst/>
                <a:rect l="l" t="t" r="r" b="b"/>
                <a:pathLst>
                  <a:path w="1595" h="2675" extrusionOk="0">
                    <a:moveTo>
                      <a:pt x="897" y="1250"/>
                    </a:moveTo>
                    <a:cubicBezTo>
                      <a:pt x="897" y="1250"/>
                      <a:pt x="896" y="1252"/>
                      <a:pt x="897" y="1252"/>
                    </a:cubicBezTo>
                    <a:lnTo>
                      <a:pt x="897" y="1250"/>
                    </a:lnTo>
                    <a:close/>
                    <a:moveTo>
                      <a:pt x="1425" y="1"/>
                    </a:moveTo>
                    <a:cubicBezTo>
                      <a:pt x="1411" y="1"/>
                      <a:pt x="1397" y="3"/>
                      <a:pt x="1383" y="8"/>
                    </a:cubicBezTo>
                    <a:cubicBezTo>
                      <a:pt x="1363" y="13"/>
                      <a:pt x="1341" y="25"/>
                      <a:pt x="1322" y="39"/>
                    </a:cubicBezTo>
                    <a:cubicBezTo>
                      <a:pt x="1304" y="49"/>
                      <a:pt x="1290" y="65"/>
                      <a:pt x="1282" y="85"/>
                    </a:cubicBezTo>
                    <a:cubicBezTo>
                      <a:pt x="1244" y="184"/>
                      <a:pt x="1212" y="283"/>
                      <a:pt x="1181" y="384"/>
                    </a:cubicBezTo>
                    <a:cubicBezTo>
                      <a:pt x="1148" y="487"/>
                      <a:pt x="1118" y="592"/>
                      <a:pt x="1086" y="695"/>
                    </a:cubicBezTo>
                    <a:cubicBezTo>
                      <a:pt x="1029" y="880"/>
                      <a:pt x="967" y="1066"/>
                      <a:pt x="900" y="1246"/>
                    </a:cubicBezTo>
                    <a:cubicBezTo>
                      <a:pt x="837" y="1404"/>
                      <a:pt x="764" y="1558"/>
                      <a:pt x="682" y="1707"/>
                    </a:cubicBezTo>
                    <a:cubicBezTo>
                      <a:pt x="601" y="1859"/>
                      <a:pt x="508" y="2004"/>
                      <a:pt x="406" y="2145"/>
                    </a:cubicBezTo>
                    <a:cubicBezTo>
                      <a:pt x="293" y="2297"/>
                      <a:pt x="166" y="2439"/>
                      <a:pt x="27" y="2568"/>
                    </a:cubicBezTo>
                    <a:cubicBezTo>
                      <a:pt x="1" y="2591"/>
                      <a:pt x="5" y="2634"/>
                      <a:pt x="28" y="2657"/>
                    </a:cubicBezTo>
                    <a:cubicBezTo>
                      <a:pt x="40" y="2669"/>
                      <a:pt x="54" y="2674"/>
                      <a:pt x="69" y="2674"/>
                    </a:cubicBezTo>
                    <a:cubicBezTo>
                      <a:pt x="86" y="2674"/>
                      <a:pt x="103" y="2667"/>
                      <a:pt x="115" y="2655"/>
                    </a:cubicBezTo>
                    <a:cubicBezTo>
                      <a:pt x="475" y="2326"/>
                      <a:pt x="800" y="1959"/>
                      <a:pt x="1060" y="1545"/>
                    </a:cubicBezTo>
                    <a:cubicBezTo>
                      <a:pt x="1123" y="1447"/>
                      <a:pt x="1181" y="1345"/>
                      <a:pt x="1238" y="1243"/>
                    </a:cubicBezTo>
                    <a:cubicBezTo>
                      <a:pt x="1298" y="1134"/>
                      <a:pt x="1350" y="1020"/>
                      <a:pt x="1398" y="903"/>
                    </a:cubicBezTo>
                    <a:cubicBezTo>
                      <a:pt x="1496" y="666"/>
                      <a:pt x="1574" y="419"/>
                      <a:pt x="1590" y="162"/>
                    </a:cubicBezTo>
                    <a:cubicBezTo>
                      <a:pt x="1595" y="89"/>
                      <a:pt x="1533" y="22"/>
                      <a:pt x="1466" y="6"/>
                    </a:cubicBezTo>
                    <a:cubicBezTo>
                      <a:pt x="1452" y="3"/>
                      <a:pt x="1439" y="1"/>
                      <a:pt x="14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6"/>
              <p:cNvSpPr/>
              <p:nvPr/>
            </p:nvSpPr>
            <p:spPr>
              <a:xfrm>
                <a:off x="8985173" y="3179367"/>
                <a:ext cx="51846" cy="51245"/>
              </a:xfrm>
              <a:custGeom>
                <a:avLst/>
                <a:gdLst/>
                <a:ahLst/>
                <a:cxnLst/>
                <a:rect l="l" t="t" r="r" b="b"/>
                <a:pathLst>
                  <a:path w="1639" h="1620" extrusionOk="0">
                    <a:moveTo>
                      <a:pt x="1030" y="673"/>
                    </a:moveTo>
                    <a:cubicBezTo>
                      <a:pt x="1028" y="675"/>
                      <a:pt x="1027" y="677"/>
                      <a:pt x="1025" y="679"/>
                    </a:cubicBezTo>
                    <a:cubicBezTo>
                      <a:pt x="1026" y="677"/>
                      <a:pt x="1028" y="675"/>
                      <a:pt x="1030" y="673"/>
                    </a:cubicBezTo>
                    <a:close/>
                    <a:moveTo>
                      <a:pt x="1482" y="0"/>
                    </a:moveTo>
                    <a:cubicBezTo>
                      <a:pt x="1456" y="0"/>
                      <a:pt x="1431" y="7"/>
                      <a:pt x="1410" y="20"/>
                    </a:cubicBezTo>
                    <a:cubicBezTo>
                      <a:pt x="1397" y="30"/>
                      <a:pt x="1387" y="39"/>
                      <a:pt x="1378" y="46"/>
                    </a:cubicBezTo>
                    <a:cubicBezTo>
                      <a:pt x="1360" y="63"/>
                      <a:pt x="1347" y="88"/>
                      <a:pt x="1340" y="112"/>
                    </a:cubicBezTo>
                    <a:cubicBezTo>
                      <a:pt x="1301" y="203"/>
                      <a:pt x="1261" y="292"/>
                      <a:pt x="1215" y="378"/>
                    </a:cubicBezTo>
                    <a:cubicBezTo>
                      <a:pt x="1163" y="477"/>
                      <a:pt x="1103" y="570"/>
                      <a:pt x="1037" y="659"/>
                    </a:cubicBezTo>
                    <a:cubicBezTo>
                      <a:pt x="884" y="864"/>
                      <a:pt x="707" y="1052"/>
                      <a:pt x="509" y="1212"/>
                    </a:cubicBezTo>
                    <a:lnTo>
                      <a:pt x="509" y="1212"/>
                    </a:lnTo>
                    <a:cubicBezTo>
                      <a:pt x="511" y="1211"/>
                      <a:pt x="513" y="1210"/>
                      <a:pt x="514" y="1209"/>
                    </a:cubicBezTo>
                    <a:lnTo>
                      <a:pt x="514" y="1209"/>
                    </a:lnTo>
                    <a:cubicBezTo>
                      <a:pt x="510" y="1212"/>
                      <a:pt x="505" y="1216"/>
                      <a:pt x="501" y="1219"/>
                    </a:cubicBezTo>
                    <a:lnTo>
                      <a:pt x="501" y="1219"/>
                    </a:lnTo>
                    <a:cubicBezTo>
                      <a:pt x="504" y="1217"/>
                      <a:pt x="507" y="1214"/>
                      <a:pt x="509" y="1212"/>
                    </a:cubicBezTo>
                    <a:lnTo>
                      <a:pt x="509" y="1212"/>
                    </a:lnTo>
                    <a:cubicBezTo>
                      <a:pt x="505" y="1215"/>
                      <a:pt x="501" y="1218"/>
                      <a:pt x="498" y="1221"/>
                    </a:cubicBezTo>
                    <a:lnTo>
                      <a:pt x="498" y="1221"/>
                    </a:lnTo>
                    <a:cubicBezTo>
                      <a:pt x="499" y="1220"/>
                      <a:pt x="500" y="1220"/>
                      <a:pt x="501" y="1219"/>
                    </a:cubicBezTo>
                    <a:lnTo>
                      <a:pt x="501" y="1219"/>
                    </a:lnTo>
                    <a:cubicBezTo>
                      <a:pt x="500" y="1220"/>
                      <a:pt x="499" y="1221"/>
                      <a:pt x="498" y="1222"/>
                    </a:cubicBezTo>
                    <a:cubicBezTo>
                      <a:pt x="498" y="1221"/>
                      <a:pt x="498" y="1221"/>
                      <a:pt x="498" y="1221"/>
                    </a:cubicBezTo>
                    <a:lnTo>
                      <a:pt x="498" y="1221"/>
                    </a:lnTo>
                    <a:cubicBezTo>
                      <a:pt x="387" y="1305"/>
                      <a:pt x="272" y="1384"/>
                      <a:pt x="147" y="1439"/>
                    </a:cubicBezTo>
                    <a:cubicBezTo>
                      <a:pt x="121" y="1451"/>
                      <a:pt x="94" y="1459"/>
                      <a:pt x="68" y="1468"/>
                    </a:cubicBezTo>
                    <a:cubicBezTo>
                      <a:pt x="28" y="1481"/>
                      <a:pt x="1" y="1522"/>
                      <a:pt x="14" y="1564"/>
                    </a:cubicBezTo>
                    <a:cubicBezTo>
                      <a:pt x="23" y="1596"/>
                      <a:pt x="55" y="1620"/>
                      <a:pt x="88" y="1620"/>
                    </a:cubicBezTo>
                    <a:cubicBezTo>
                      <a:pt x="95" y="1620"/>
                      <a:pt x="102" y="1619"/>
                      <a:pt x="108" y="1617"/>
                    </a:cubicBezTo>
                    <a:cubicBezTo>
                      <a:pt x="259" y="1568"/>
                      <a:pt x="402" y="1495"/>
                      <a:pt x="535" y="1411"/>
                    </a:cubicBezTo>
                    <a:cubicBezTo>
                      <a:pt x="697" y="1307"/>
                      <a:pt x="847" y="1186"/>
                      <a:pt x="989" y="1055"/>
                    </a:cubicBezTo>
                    <a:cubicBezTo>
                      <a:pt x="1125" y="929"/>
                      <a:pt x="1248" y="792"/>
                      <a:pt x="1361" y="647"/>
                    </a:cubicBezTo>
                    <a:cubicBezTo>
                      <a:pt x="1417" y="576"/>
                      <a:pt x="1470" y="501"/>
                      <a:pt x="1517" y="427"/>
                    </a:cubicBezTo>
                    <a:cubicBezTo>
                      <a:pt x="1563" y="350"/>
                      <a:pt x="1597" y="268"/>
                      <a:pt x="1626" y="183"/>
                    </a:cubicBezTo>
                    <a:cubicBezTo>
                      <a:pt x="1639" y="148"/>
                      <a:pt x="1627" y="103"/>
                      <a:pt x="1610" y="72"/>
                    </a:cubicBezTo>
                    <a:cubicBezTo>
                      <a:pt x="1590" y="39"/>
                      <a:pt x="1556" y="13"/>
                      <a:pt x="1519" y="4"/>
                    </a:cubicBezTo>
                    <a:cubicBezTo>
                      <a:pt x="1507" y="2"/>
                      <a:pt x="1494" y="0"/>
                      <a:pt x="14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6"/>
              <p:cNvSpPr/>
              <p:nvPr/>
            </p:nvSpPr>
            <p:spPr>
              <a:xfrm>
                <a:off x="9022057" y="3252185"/>
                <a:ext cx="22396" cy="17714"/>
              </a:xfrm>
              <a:custGeom>
                <a:avLst/>
                <a:gdLst/>
                <a:ahLst/>
                <a:cxnLst/>
                <a:rect l="l" t="t" r="r" b="b"/>
                <a:pathLst>
                  <a:path w="708" h="560" extrusionOk="0">
                    <a:moveTo>
                      <a:pt x="571" y="1"/>
                    </a:moveTo>
                    <a:cubicBezTo>
                      <a:pt x="547" y="1"/>
                      <a:pt x="522" y="7"/>
                      <a:pt x="503" y="22"/>
                    </a:cubicBezTo>
                    <a:cubicBezTo>
                      <a:pt x="501" y="26"/>
                      <a:pt x="496" y="31"/>
                      <a:pt x="493" y="36"/>
                    </a:cubicBezTo>
                    <a:cubicBezTo>
                      <a:pt x="423" y="121"/>
                      <a:pt x="345" y="198"/>
                      <a:pt x="259" y="267"/>
                    </a:cubicBezTo>
                    <a:cubicBezTo>
                      <a:pt x="195" y="314"/>
                      <a:pt x="128" y="351"/>
                      <a:pt x="55" y="384"/>
                    </a:cubicBezTo>
                    <a:cubicBezTo>
                      <a:pt x="16" y="400"/>
                      <a:pt x="0" y="453"/>
                      <a:pt x="12" y="492"/>
                    </a:cubicBezTo>
                    <a:cubicBezTo>
                      <a:pt x="19" y="516"/>
                      <a:pt x="35" y="538"/>
                      <a:pt x="56" y="549"/>
                    </a:cubicBezTo>
                    <a:cubicBezTo>
                      <a:pt x="69" y="555"/>
                      <a:pt x="86" y="560"/>
                      <a:pt x="101" y="560"/>
                    </a:cubicBezTo>
                    <a:cubicBezTo>
                      <a:pt x="110" y="560"/>
                      <a:pt x="119" y="558"/>
                      <a:pt x="126" y="555"/>
                    </a:cubicBezTo>
                    <a:cubicBezTo>
                      <a:pt x="221" y="516"/>
                      <a:pt x="312" y="473"/>
                      <a:pt x="400" y="422"/>
                    </a:cubicBezTo>
                    <a:cubicBezTo>
                      <a:pt x="499" y="366"/>
                      <a:pt x="586" y="287"/>
                      <a:pt x="663" y="204"/>
                    </a:cubicBezTo>
                    <a:cubicBezTo>
                      <a:pt x="708" y="157"/>
                      <a:pt x="708" y="81"/>
                      <a:pt x="659" y="35"/>
                    </a:cubicBezTo>
                    <a:cubicBezTo>
                      <a:pt x="637" y="13"/>
                      <a:pt x="604" y="1"/>
                      <a:pt x="57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6"/>
              <p:cNvSpPr/>
              <p:nvPr/>
            </p:nvSpPr>
            <p:spPr>
              <a:xfrm>
                <a:off x="8924122" y="3217199"/>
                <a:ext cx="24357" cy="51466"/>
              </a:xfrm>
              <a:custGeom>
                <a:avLst/>
                <a:gdLst/>
                <a:ahLst/>
                <a:cxnLst/>
                <a:rect l="l" t="t" r="r" b="b"/>
                <a:pathLst>
                  <a:path w="770" h="1627" extrusionOk="0">
                    <a:moveTo>
                      <a:pt x="303" y="1337"/>
                    </a:moveTo>
                    <a:cubicBezTo>
                      <a:pt x="304" y="1343"/>
                      <a:pt x="305" y="1349"/>
                      <a:pt x="306" y="1356"/>
                    </a:cubicBezTo>
                    <a:cubicBezTo>
                      <a:pt x="305" y="1349"/>
                      <a:pt x="304" y="1343"/>
                      <a:pt x="303" y="1337"/>
                    </a:cubicBezTo>
                    <a:close/>
                    <a:moveTo>
                      <a:pt x="645" y="1"/>
                    </a:moveTo>
                    <a:cubicBezTo>
                      <a:pt x="635" y="1"/>
                      <a:pt x="626" y="2"/>
                      <a:pt x="618" y="6"/>
                    </a:cubicBezTo>
                    <a:cubicBezTo>
                      <a:pt x="548" y="34"/>
                      <a:pt x="483" y="66"/>
                      <a:pt x="419" y="106"/>
                    </a:cubicBezTo>
                    <a:cubicBezTo>
                      <a:pt x="400" y="117"/>
                      <a:pt x="384" y="130"/>
                      <a:pt x="369" y="142"/>
                    </a:cubicBezTo>
                    <a:cubicBezTo>
                      <a:pt x="324" y="176"/>
                      <a:pt x="284" y="213"/>
                      <a:pt x="248" y="253"/>
                    </a:cubicBezTo>
                    <a:cubicBezTo>
                      <a:pt x="152" y="362"/>
                      <a:pt x="89" y="497"/>
                      <a:pt x="51" y="634"/>
                    </a:cubicBezTo>
                    <a:cubicBezTo>
                      <a:pt x="11" y="776"/>
                      <a:pt x="1" y="926"/>
                      <a:pt x="2" y="1072"/>
                    </a:cubicBezTo>
                    <a:cubicBezTo>
                      <a:pt x="3" y="1223"/>
                      <a:pt x="24" y="1373"/>
                      <a:pt x="45" y="1522"/>
                    </a:cubicBezTo>
                    <a:cubicBezTo>
                      <a:pt x="49" y="1558"/>
                      <a:pt x="84" y="1592"/>
                      <a:pt x="112" y="1609"/>
                    </a:cubicBezTo>
                    <a:cubicBezTo>
                      <a:pt x="134" y="1621"/>
                      <a:pt x="157" y="1627"/>
                      <a:pt x="181" y="1627"/>
                    </a:cubicBezTo>
                    <a:cubicBezTo>
                      <a:pt x="194" y="1627"/>
                      <a:pt x="207" y="1625"/>
                      <a:pt x="220" y="1622"/>
                    </a:cubicBezTo>
                    <a:cubicBezTo>
                      <a:pt x="255" y="1612"/>
                      <a:pt x="288" y="1586"/>
                      <a:pt x="307" y="1555"/>
                    </a:cubicBezTo>
                    <a:cubicBezTo>
                      <a:pt x="326" y="1519"/>
                      <a:pt x="326" y="1486"/>
                      <a:pt x="320" y="1447"/>
                    </a:cubicBezTo>
                    <a:cubicBezTo>
                      <a:pt x="313" y="1404"/>
                      <a:pt x="306" y="1363"/>
                      <a:pt x="300" y="1320"/>
                    </a:cubicBezTo>
                    <a:lnTo>
                      <a:pt x="300" y="1320"/>
                    </a:lnTo>
                    <a:cubicBezTo>
                      <a:pt x="301" y="1326"/>
                      <a:pt x="302" y="1331"/>
                      <a:pt x="303" y="1337"/>
                    </a:cubicBezTo>
                    <a:lnTo>
                      <a:pt x="303" y="1337"/>
                    </a:lnTo>
                    <a:cubicBezTo>
                      <a:pt x="280" y="1160"/>
                      <a:pt x="263" y="980"/>
                      <a:pt x="281" y="800"/>
                    </a:cubicBezTo>
                    <a:cubicBezTo>
                      <a:pt x="291" y="724"/>
                      <a:pt x="307" y="650"/>
                      <a:pt x="333" y="578"/>
                    </a:cubicBezTo>
                    <a:cubicBezTo>
                      <a:pt x="354" y="531"/>
                      <a:pt x="379" y="484"/>
                      <a:pt x="410" y="439"/>
                    </a:cubicBezTo>
                    <a:cubicBezTo>
                      <a:pt x="442" y="398"/>
                      <a:pt x="479" y="359"/>
                      <a:pt x="520" y="325"/>
                    </a:cubicBezTo>
                    <a:cubicBezTo>
                      <a:pt x="570" y="288"/>
                      <a:pt x="625" y="259"/>
                      <a:pt x="682" y="233"/>
                    </a:cubicBezTo>
                    <a:cubicBezTo>
                      <a:pt x="712" y="220"/>
                      <a:pt x="735" y="206"/>
                      <a:pt x="751" y="176"/>
                    </a:cubicBezTo>
                    <a:cubicBezTo>
                      <a:pt x="765" y="149"/>
                      <a:pt x="770" y="117"/>
                      <a:pt x="762" y="89"/>
                    </a:cubicBezTo>
                    <a:cubicBezTo>
                      <a:pt x="754" y="58"/>
                      <a:pt x="734" y="31"/>
                      <a:pt x="705" y="17"/>
                    </a:cubicBezTo>
                    <a:cubicBezTo>
                      <a:pt x="688" y="7"/>
                      <a:pt x="666" y="1"/>
                      <a:pt x="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6"/>
              <p:cNvSpPr/>
              <p:nvPr/>
            </p:nvSpPr>
            <p:spPr>
              <a:xfrm>
                <a:off x="8943482" y="3224759"/>
                <a:ext cx="17461" cy="53491"/>
              </a:xfrm>
              <a:custGeom>
                <a:avLst/>
                <a:gdLst/>
                <a:ahLst/>
                <a:cxnLst/>
                <a:rect l="l" t="t" r="r" b="b"/>
                <a:pathLst>
                  <a:path w="552" h="1691" extrusionOk="0">
                    <a:moveTo>
                      <a:pt x="326" y="464"/>
                    </a:moveTo>
                    <a:cubicBezTo>
                      <a:pt x="324" y="467"/>
                      <a:pt x="322" y="472"/>
                      <a:pt x="321" y="475"/>
                    </a:cubicBezTo>
                    <a:cubicBezTo>
                      <a:pt x="322" y="472"/>
                      <a:pt x="324" y="468"/>
                      <a:pt x="326" y="464"/>
                    </a:cubicBezTo>
                    <a:close/>
                    <a:moveTo>
                      <a:pt x="272" y="936"/>
                    </a:moveTo>
                    <a:cubicBezTo>
                      <a:pt x="272" y="939"/>
                      <a:pt x="273" y="943"/>
                      <a:pt x="273" y="946"/>
                    </a:cubicBezTo>
                    <a:cubicBezTo>
                      <a:pt x="273" y="943"/>
                      <a:pt x="273" y="939"/>
                      <a:pt x="272" y="936"/>
                    </a:cubicBezTo>
                    <a:close/>
                    <a:moveTo>
                      <a:pt x="442" y="0"/>
                    </a:moveTo>
                    <a:cubicBezTo>
                      <a:pt x="422" y="0"/>
                      <a:pt x="402" y="7"/>
                      <a:pt x="385" y="20"/>
                    </a:cubicBezTo>
                    <a:cubicBezTo>
                      <a:pt x="384" y="27"/>
                      <a:pt x="379" y="30"/>
                      <a:pt x="377" y="34"/>
                    </a:cubicBezTo>
                    <a:cubicBezTo>
                      <a:pt x="279" y="139"/>
                      <a:pt x="195" y="258"/>
                      <a:pt x="135" y="388"/>
                    </a:cubicBezTo>
                    <a:cubicBezTo>
                      <a:pt x="79" y="510"/>
                      <a:pt x="47" y="639"/>
                      <a:pt x="33" y="772"/>
                    </a:cubicBezTo>
                    <a:cubicBezTo>
                      <a:pt x="0" y="1051"/>
                      <a:pt x="63" y="1332"/>
                      <a:pt x="163" y="1591"/>
                    </a:cubicBezTo>
                    <a:cubicBezTo>
                      <a:pt x="178" y="1627"/>
                      <a:pt x="195" y="1655"/>
                      <a:pt x="229" y="1674"/>
                    </a:cubicBezTo>
                    <a:cubicBezTo>
                      <a:pt x="248" y="1685"/>
                      <a:pt x="271" y="1691"/>
                      <a:pt x="293" y="1691"/>
                    </a:cubicBezTo>
                    <a:cubicBezTo>
                      <a:pt x="306" y="1691"/>
                      <a:pt x="319" y="1689"/>
                      <a:pt x="331" y="1685"/>
                    </a:cubicBezTo>
                    <a:cubicBezTo>
                      <a:pt x="401" y="1667"/>
                      <a:pt x="451" y="1588"/>
                      <a:pt x="428" y="1516"/>
                    </a:cubicBezTo>
                    <a:cubicBezTo>
                      <a:pt x="365" y="1332"/>
                      <a:pt x="305" y="1145"/>
                      <a:pt x="273" y="952"/>
                    </a:cubicBezTo>
                    <a:cubicBezTo>
                      <a:pt x="263" y="860"/>
                      <a:pt x="259" y="769"/>
                      <a:pt x="269" y="676"/>
                    </a:cubicBezTo>
                    <a:cubicBezTo>
                      <a:pt x="279" y="607"/>
                      <a:pt x="295" y="540"/>
                      <a:pt x="319" y="474"/>
                    </a:cubicBezTo>
                    <a:cubicBezTo>
                      <a:pt x="348" y="402"/>
                      <a:pt x="385" y="335"/>
                      <a:pt x="428" y="272"/>
                    </a:cubicBezTo>
                    <a:cubicBezTo>
                      <a:pt x="455" y="236"/>
                      <a:pt x="484" y="200"/>
                      <a:pt x="514" y="167"/>
                    </a:cubicBezTo>
                    <a:cubicBezTo>
                      <a:pt x="550" y="129"/>
                      <a:pt x="551" y="67"/>
                      <a:pt x="511" y="29"/>
                    </a:cubicBezTo>
                    <a:cubicBezTo>
                      <a:pt x="493" y="10"/>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6"/>
              <p:cNvSpPr/>
              <p:nvPr/>
            </p:nvSpPr>
            <p:spPr>
              <a:xfrm>
                <a:off x="8968819" y="3246301"/>
                <a:ext cx="18220" cy="38117"/>
              </a:xfrm>
              <a:custGeom>
                <a:avLst/>
                <a:gdLst/>
                <a:ahLst/>
                <a:cxnLst/>
                <a:rect l="l" t="t" r="r" b="b"/>
                <a:pathLst>
                  <a:path w="576" h="1205" extrusionOk="0">
                    <a:moveTo>
                      <a:pt x="456" y="1"/>
                    </a:moveTo>
                    <a:cubicBezTo>
                      <a:pt x="437" y="1"/>
                      <a:pt x="418" y="5"/>
                      <a:pt x="400" y="15"/>
                    </a:cubicBezTo>
                    <a:cubicBezTo>
                      <a:pt x="356" y="38"/>
                      <a:pt x="314" y="65"/>
                      <a:pt x="274" y="95"/>
                    </a:cubicBezTo>
                    <a:cubicBezTo>
                      <a:pt x="227" y="131"/>
                      <a:pt x="184" y="172"/>
                      <a:pt x="150" y="220"/>
                    </a:cubicBezTo>
                    <a:cubicBezTo>
                      <a:pt x="87" y="303"/>
                      <a:pt x="45" y="400"/>
                      <a:pt x="31" y="506"/>
                    </a:cubicBezTo>
                    <a:cubicBezTo>
                      <a:pt x="1" y="731"/>
                      <a:pt x="84" y="951"/>
                      <a:pt x="203" y="1139"/>
                    </a:cubicBezTo>
                    <a:cubicBezTo>
                      <a:pt x="229" y="1180"/>
                      <a:pt x="273" y="1204"/>
                      <a:pt x="319" y="1204"/>
                    </a:cubicBezTo>
                    <a:cubicBezTo>
                      <a:pt x="342" y="1204"/>
                      <a:pt x="365" y="1198"/>
                      <a:pt x="386" y="1186"/>
                    </a:cubicBezTo>
                    <a:cubicBezTo>
                      <a:pt x="416" y="1167"/>
                      <a:pt x="438" y="1137"/>
                      <a:pt x="446" y="1103"/>
                    </a:cubicBezTo>
                    <a:cubicBezTo>
                      <a:pt x="453" y="1073"/>
                      <a:pt x="452" y="1031"/>
                      <a:pt x="432" y="1004"/>
                    </a:cubicBezTo>
                    <a:cubicBezTo>
                      <a:pt x="385" y="938"/>
                      <a:pt x="345" y="871"/>
                      <a:pt x="310" y="797"/>
                    </a:cubicBezTo>
                    <a:cubicBezTo>
                      <a:pt x="289" y="744"/>
                      <a:pt x="273" y="689"/>
                      <a:pt x="264" y="632"/>
                    </a:cubicBezTo>
                    <a:cubicBezTo>
                      <a:pt x="260" y="593"/>
                      <a:pt x="259" y="556"/>
                      <a:pt x="260" y="516"/>
                    </a:cubicBezTo>
                    <a:cubicBezTo>
                      <a:pt x="264" y="486"/>
                      <a:pt x="271" y="457"/>
                      <a:pt x="282" y="429"/>
                    </a:cubicBezTo>
                    <a:cubicBezTo>
                      <a:pt x="294" y="400"/>
                      <a:pt x="309" y="371"/>
                      <a:pt x="327" y="344"/>
                    </a:cubicBezTo>
                    <a:cubicBezTo>
                      <a:pt x="352" y="314"/>
                      <a:pt x="379" y="285"/>
                      <a:pt x="410" y="260"/>
                    </a:cubicBezTo>
                    <a:cubicBezTo>
                      <a:pt x="443" y="237"/>
                      <a:pt x="475" y="217"/>
                      <a:pt x="509" y="199"/>
                    </a:cubicBezTo>
                    <a:cubicBezTo>
                      <a:pt x="561" y="172"/>
                      <a:pt x="575" y="101"/>
                      <a:pt x="546" y="52"/>
                    </a:cubicBezTo>
                    <a:cubicBezTo>
                      <a:pt x="527" y="18"/>
                      <a:pt x="492" y="1"/>
                      <a:pt x="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6"/>
              <p:cNvSpPr/>
              <p:nvPr/>
            </p:nvSpPr>
            <p:spPr>
              <a:xfrm>
                <a:off x="8720346" y="3297704"/>
                <a:ext cx="27172" cy="65701"/>
              </a:xfrm>
              <a:custGeom>
                <a:avLst/>
                <a:gdLst/>
                <a:ahLst/>
                <a:cxnLst/>
                <a:rect l="l" t="t" r="r" b="b"/>
                <a:pathLst>
                  <a:path w="859" h="2077" extrusionOk="0">
                    <a:moveTo>
                      <a:pt x="467" y="522"/>
                    </a:moveTo>
                    <a:cubicBezTo>
                      <a:pt x="467" y="523"/>
                      <a:pt x="466" y="524"/>
                      <a:pt x="465" y="525"/>
                    </a:cubicBezTo>
                    <a:lnTo>
                      <a:pt x="465" y="525"/>
                    </a:lnTo>
                    <a:cubicBezTo>
                      <a:pt x="466" y="524"/>
                      <a:pt x="467" y="522"/>
                      <a:pt x="467" y="522"/>
                    </a:cubicBezTo>
                    <a:close/>
                    <a:moveTo>
                      <a:pt x="272" y="1061"/>
                    </a:moveTo>
                    <a:lnTo>
                      <a:pt x="272" y="1061"/>
                    </a:lnTo>
                    <a:cubicBezTo>
                      <a:pt x="272" y="1062"/>
                      <a:pt x="273" y="1063"/>
                      <a:pt x="273" y="1063"/>
                    </a:cubicBezTo>
                    <a:lnTo>
                      <a:pt x="273" y="1063"/>
                    </a:lnTo>
                    <a:cubicBezTo>
                      <a:pt x="273" y="1063"/>
                      <a:pt x="272" y="1062"/>
                      <a:pt x="272" y="1061"/>
                    </a:cubicBezTo>
                    <a:close/>
                    <a:moveTo>
                      <a:pt x="673" y="1"/>
                    </a:moveTo>
                    <a:cubicBezTo>
                      <a:pt x="647" y="1"/>
                      <a:pt x="620" y="10"/>
                      <a:pt x="598" y="26"/>
                    </a:cubicBezTo>
                    <a:cubicBezTo>
                      <a:pt x="593" y="29"/>
                      <a:pt x="589" y="34"/>
                      <a:pt x="586" y="36"/>
                    </a:cubicBezTo>
                    <a:cubicBezTo>
                      <a:pt x="433" y="188"/>
                      <a:pt x="287" y="349"/>
                      <a:pt x="171" y="530"/>
                    </a:cubicBezTo>
                    <a:cubicBezTo>
                      <a:pt x="81" y="674"/>
                      <a:pt x="23" y="831"/>
                      <a:pt x="11" y="1000"/>
                    </a:cubicBezTo>
                    <a:cubicBezTo>
                      <a:pt x="1" y="1168"/>
                      <a:pt x="58" y="1334"/>
                      <a:pt x="135" y="1481"/>
                    </a:cubicBezTo>
                    <a:cubicBezTo>
                      <a:pt x="240" y="1685"/>
                      <a:pt x="397" y="1861"/>
                      <a:pt x="552" y="2028"/>
                    </a:cubicBezTo>
                    <a:cubicBezTo>
                      <a:pt x="581" y="2061"/>
                      <a:pt x="623" y="2076"/>
                      <a:pt x="665" y="2076"/>
                    </a:cubicBezTo>
                    <a:cubicBezTo>
                      <a:pt x="711" y="2076"/>
                      <a:pt x="758" y="2058"/>
                      <a:pt x="791" y="2025"/>
                    </a:cubicBezTo>
                    <a:cubicBezTo>
                      <a:pt x="853" y="1962"/>
                      <a:pt x="858" y="1846"/>
                      <a:pt x="788" y="1785"/>
                    </a:cubicBezTo>
                    <a:cubicBezTo>
                      <a:pt x="669" y="1683"/>
                      <a:pt x="556" y="1573"/>
                      <a:pt x="459" y="1453"/>
                    </a:cubicBezTo>
                    <a:cubicBezTo>
                      <a:pt x="403" y="1380"/>
                      <a:pt x="353" y="1304"/>
                      <a:pt x="316" y="1219"/>
                    </a:cubicBezTo>
                    <a:cubicBezTo>
                      <a:pt x="297" y="1173"/>
                      <a:pt x="283" y="1125"/>
                      <a:pt x="274" y="1076"/>
                    </a:cubicBezTo>
                    <a:cubicBezTo>
                      <a:pt x="274" y="1072"/>
                      <a:pt x="273" y="1068"/>
                      <a:pt x="273" y="1063"/>
                    </a:cubicBezTo>
                    <a:lnTo>
                      <a:pt x="273" y="1063"/>
                    </a:lnTo>
                    <a:cubicBezTo>
                      <a:pt x="273" y="1064"/>
                      <a:pt x="273" y="1064"/>
                      <a:pt x="273" y="1065"/>
                    </a:cubicBezTo>
                    <a:cubicBezTo>
                      <a:pt x="271" y="1060"/>
                      <a:pt x="271" y="1057"/>
                      <a:pt x="271" y="1053"/>
                    </a:cubicBezTo>
                    <a:lnTo>
                      <a:pt x="271" y="1053"/>
                    </a:lnTo>
                    <a:cubicBezTo>
                      <a:pt x="271" y="1056"/>
                      <a:pt x="272" y="1059"/>
                      <a:pt x="272" y="1061"/>
                    </a:cubicBezTo>
                    <a:lnTo>
                      <a:pt x="272" y="1061"/>
                    </a:lnTo>
                    <a:cubicBezTo>
                      <a:pt x="268" y="1022"/>
                      <a:pt x="269" y="981"/>
                      <a:pt x="273" y="940"/>
                    </a:cubicBezTo>
                    <a:cubicBezTo>
                      <a:pt x="280" y="893"/>
                      <a:pt x="291" y="845"/>
                      <a:pt x="308" y="800"/>
                    </a:cubicBezTo>
                    <a:cubicBezTo>
                      <a:pt x="346" y="707"/>
                      <a:pt x="397" y="621"/>
                      <a:pt x="456" y="538"/>
                    </a:cubicBezTo>
                    <a:cubicBezTo>
                      <a:pt x="548" y="417"/>
                      <a:pt x="649" y="307"/>
                      <a:pt x="757" y="200"/>
                    </a:cubicBezTo>
                    <a:cubicBezTo>
                      <a:pt x="804" y="155"/>
                      <a:pt x="800" y="77"/>
                      <a:pt x="755" y="34"/>
                    </a:cubicBezTo>
                    <a:cubicBezTo>
                      <a:pt x="732" y="12"/>
                      <a:pt x="703"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6"/>
              <p:cNvSpPr/>
              <p:nvPr/>
            </p:nvSpPr>
            <p:spPr>
              <a:xfrm>
                <a:off x="8754635" y="3297672"/>
                <a:ext cx="26983" cy="50739"/>
              </a:xfrm>
              <a:custGeom>
                <a:avLst/>
                <a:gdLst/>
                <a:ahLst/>
                <a:cxnLst/>
                <a:rect l="l" t="t" r="r" b="b"/>
                <a:pathLst>
                  <a:path w="853" h="1604" extrusionOk="0">
                    <a:moveTo>
                      <a:pt x="508" y="0"/>
                    </a:moveTo>
                    <a:cubicBezTo>
                      <a:pt x="495" y="0"/>
                      <a:pt x="483" y="3"/>
                      <a:pt x="472" y="10"/>
                    </a:cubicBezTo>
                    <a:cubicBezTo>
                      <a:pt x="431" y="37"/>
                      <a:pt x="393" y="65"/>
                      <a:pt x="356" y="93"/>
                    </a:cubicBezTo>
                    <a:cubicBezTo>
                      <a:pt x="258" y="166"/>
                      <a:pt x="171" y="252"/>
                      <a:pt x="105" y="357"/>
                    </a:cubicBezTo>
                    <a:cubicBezTo>
                      <a:pt x="33" y="468"/>
                      <a:pt x="1" y="609"/>
                      <a:pt x="11" y="740"/>
                    </a:cubicBezTo>
                    <a:cubicBezTo>
                      <a:pt x="19" y="888"/>
                      <a:pt x="78" y="1031"/>
                      <a:pt x="155" y="1154"/>
                    </a:cubicBezTo>
                    <a:cubicBezTo>
                      <a:pt x="204" y="1232"/>
                      <a:pt x="261" y="1303"/>
                      <a:pt x="321" y="1371"/>
                    </a:cubicBezTo>
                    <a:cubicBezTo>
                      <a:pt x="379" y="1438"/>
                      <a:pt x="443" y="1497"/>
                      <a:pt x="512" y="1549"/>
                    </a:cubicBezTo>
                    <a:cubicBezTo>
                      <a:pt x="526" y="1561"/>
                      <a:pt x="537" y="1570"/>
                      <a:pt x="552" y="1581"/>
                    </a:cubicBezTo>
                    <a:cubicBezTo>
                      <a:pt x="580" y="1597"/>
                      <a:pt x="613" y="1604"/>
                      <a:pt x="645" y="1604"/>
                    </a:cubicBezTo>
                    <a:cubicBezTo>
                      <a:pt x="695" y="1604"/>
                      <a:pt x="744" y="1582"/>
                      <a:pt x="779" y="1547"/>
                    </a:cubicBezTo>
                    <a:cubicBezTo>
                      <a:pt x="852" y="1469"/>
                      <a:pt x="848" y="1353"/>
                      <a:pt x="777" y="1277"/>
                    </a:cubicBezTo>
                    <a:cubicBezTo>
                      <a:pt x="636" y="1133"/>
                      <a:pt x="483" y="1003"/>
                      <a:pt x="354" y="846"/>
                    </a:cubicBezTo>
                    <a:cubicBezTo>
                      <a:pt x="316" y="796"/>
                      <a:pt x="283" y="745"/>
                      <a:pt x="257" y="688"/>
                    </a:cubicBezTo>
                    <a:cubicBezTo>
                      <a:pt x="248" y="662"/>
                      <a:pt x="241" y="637"/>
                      <a:pt x="235" y="610"/>
                    </a:cubicBezTo>
                    <a:cubicBezTo>
                      <a:pt x="234" y="586"/>
                      <a:pt x="232" y="560"/>
                      <a:pt x="234" y="537"/>
                    </a:cubicBezTo>
                    <a:cubicBezTo>
                      <a:pt x="237" y="510"/>
                      <a:pt x="244" y="483"/>
                      <a:pt x="254" y="457"/>
                    </a:cubicBezTo>
                    <a:cubicBezTo>
                      <a:pt x="271" y="417"/>
                      <a:pt x="293" y="380"/>
                      <a:pt x="318" y="344"/>
                    </a:cubicBezTo>
                    <a:cubicBezTo>
                      <a:pt x="358" y="289"/>
                      <a:pt x="407" y="244"/>
                      <a:pt x="462" y="201"/>
                    </a:cubicBezTo>
                    <a:cubicBezTo>
                      <a:pt x="490" y="179"/>
                      <a:pt x="516" y="159"/>
                      <a:pt x="547" y="139"/>
                    </a:cubicBezTo>
                    <a:cubicBezTo>
                      <a:pt x="580" y="116"/>
                      <a:pt x="595" y="73"/>
                      <a:pt x="573" y="37"/>
                    </a:cubicBezTo>
                    <a:cubicBezTo>
                      <a:pt x="561" y="14"/>
                      <a:pt x="534" y="0"/>
                      <a:pt x="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6"/>
              <p:cNvSpPr/>
              <p:nvPr/>
            </p:nvSpPr>
            <p:spPr>
              <a:xfrm>
                <a:off x="8765517" y="3113539"/>
                <a:ext cx="15595" cy="10565"/>
              </a:xfrm>
              <a:custGeom>
                <a:avLst/>
                <a:gdLst/>
                <a:ahLst/>
                <a:cxnLst/>
                <a:rect l="l" t="t" r="r" b="b"/>
                <a:pathLst>
                  <a:path w="493" h="334" extrusionOk="0">
                    <a:moveTo>
                      <a:pt x="212" y="114"/>
                    </a:moveTo>
                    <a:cubicBezTo>
                      <a:pt x="212" y="115"/>
                      <a:pt x="211" y="115"/>
                      <a:pt x="211" y="117"/>
                    </a:cubicBezTo>
                    <a:cubicBezTo>
                      <a:pt x="211" y="115"/>
                      <a:pt x="211" y="115"/>
                      <a:pt x="212" y="114"/>
                    </a:cubicBezTo>
                    <a:close/>
                    <a:moveTo>
                      <a:pt x="372" y="109"/>
                    </a:moveTo>
                    <a:cubicBezTo>
                      <a:pt x="371" y="117"/>
                      <a:pt x="367" y="122"/>
                      <a:pt x="364" y="130"/>
                    </a:cubicBezTo>
                    <a:cubicBezTo>
                      <a:pt x="357" y="141"/>
                      <a:pt x="348" y="154"/>
                      <a:pt x="338" y="165"/>
                    </a:cubicBezTo>
                    <a:cubicBezTo>
                      <a:pt x="334" y="171"/>
                      <a:pt x="328" y="175"/>
                      <a:pt x="321" y="180"/>
                    </a:cubicBezTo>
                    <a:cubicBezTo>
                      <a:pt x="308" y="187"/>
                      <a:pt x="298" y="193"/>
                      <a:pt x="284" y="197"/>
                    </a:cubicBezTo>
                    <a:lnTo>
                      <a:pt x="299" y="181"/>
                    </a:lnTo>
                    <a:cubicBezTo>
                      <a:pt x="317" y="160"/>
                      <a:pt x="331" y="138"/>
                      <a:pt x="348" y="117"/>
                    </a:cubicBezTo>
                    <a:cubicBezTo>
                      <a:pt x="351" y="115"/>
                      <a:pt x="354" y="114"/>
                      <a:pt x="355" y="114"/>
                    </a:cubicBezTo>
                    <a:cubicBezTo>
                      <a:pt x="357" y="114"/>
                      <a:pt x="358" y="111"/>
                      <a:pt x="361" y="111"/>
                    </a:cubicBezTo>
                    <a:cubicBezTo>
                      <a:pt x="362" y="111"/>
                      <a:pt x="365" y="111"/>
                      <a:pt x="367" y="109"/>
                    </a:cubicBezTo>
                    <a:close/>
                    <a:moveTo>
                      <a:pt x="344" y="1"/>
                    </a:moveTo>
                    <a:cubicBezTo>
                      <a:pt x="329" y="2"/>
                      <a:pt x="317" y="6"/>
                      <a:pt x="302" y="11"/>
                    </a:cubicBezTo>
                    <a:cubicBezTo>
                      <a:pt x="295" y="15"/>
                      <a:pt x="287" y="21"/>
                      <a:pt x="279" y="25"/>
                    </a:cubicBezTo>
                    <a:cubicBezTo>
                      <a:pt x="272" y="38"/>
                      <a:pt x="262" y="46"/>
                      <a:pt x="254" y="58"/>
                    </a:cubicBezTo>
                    <a:cubicBezTo>
                      <a:pt x="239" y="75"/>
                      <a:pt x="226" y="94"/>
                      <a:pt x="214" y="109"/>
                    </a:cubicBezTo>
                    <a:cubicBezTo>
                      <a:pt x="208" y="115"/>
                      <a:pt x="203" y="118"/>
                      <a:pt x="198" y="122"/>
                    </a:cubicBezTo>
                    <a:cubicBezTo>
                      <a:pt x="191" y="125"/>
                      <a:pt x="183" y="130"/>
                      <a:pt x="176" y="131"/>
                    </a:cubicBezTo>
                    <a:cubicBezTo>
                      <a:pt x="148" y="142"/>
                      <a:pt x="135" y="180"/>
                      <a:pt x="148" y="207"/>
                    </a:cubicBezTo>
                    <a:cubicBezTo>
                      <a:pt x="149" y="211"/>
                      <a:pt x="152" y="217"/>
                      <a:pt x="156" y="221"/>
                    </a:cubicBezTo>
                    <a:cubicBezTo>
                      <a:pt x="113" y="230"/>
                      <a:pt x="72" y="243"/>
                      <a:pt x="29" y="257"/>
                    </a:cubicBezTo>
                    <a:cubicBezTo>
                      <a:pt x="7" y="266"/>
                      <a:pt x="0" y="290"/>
                      <a:pt x="9" y="310"/>
                    </a:cubicBezTo>
                    <a:cubicBezTo>
                      <a:pt x="17" y="325"/>
                      <a:pt x="31" y="334"/>
                      <a:pt x="46" y="334"/>
                    </a:cubicBezTo>
                    <a:cubicBezTo>
                      <a:pt x="52" y="334"/>
                      <a:pt x="58" y="332"/>
                      <a:pt x="63" y="330"/>
                    </a:cubicBezTo>
                    <a:cubicBezTo>
                      <a:pt x="79" y="324"/>
                      <a:pt x="95" y="317"/>
                      <a:pt x="112" y="311"/>
                    </a:cubicBezTo>
                    <a:lnTo>
                      <a:pt x="112" y="311"/>
                    </a:lnTo>
                    <a:cubicBezTo>
                      <a:pt x="108" y="314"/>
                      <a:pt x="105" y="314"/>
                      <a:pt x="100" y="316"/>
                    </a:cubicBezTo>
                    <a:cubicBezTo>
                      <a:pt x="143" y="304"/>
                      <a:pt x="185" y="297"/>
                      <a:pt x="229" y="293"/>
                    </a:cubicBezTo>
                    <a:cubicBezTo>
                      <a:pt x="264" y="287"/>
                      <a:pt x="299" y="283"/>
                      <a:pt x="329" y="271"/>
                    </a:cubicBezTo>
                    <a:cubicBezTo>
                      <a:pt x="344" y="266"/>
                      <a:pt x="358" y="260"/>
                      <a:pt x="371" y="251"/>
                    </a:cubicBezTo>
                    <a:cubicBezTo>
                      <a:pt x="387" y="240"/>
                      <a:pt x="400" y="230"/>
                      <a:pt x="413" y="217"/>
                    </a:cubicBezTo>
                    <a:cubicBezTo>
                      <a:pt x="445" y="181"/>
                      <a:pt x="466" y="135"/>
                      <a:pt x="481" y="89"/>
                    </a:cubicBezTo>
                    <a:cubicBezTo>
                      <a:pt x="493" y="64"/>
                      <a:pt x="477" y="36"/>
                      <a:pt x="451" y="25"/>
                    </a:cubicBezTo>
                    <a:cubicBezTo>
                      <a:pt x="437" y="18"/>
                      <a:pt x="421" y="11"/>
                      <a:pt x="407" y="8"/>
                    </a:cubicBezTo>
                    <a:cubicBezTo>
                      <a:pt x="395" y="4"/>
                      <a:pt x="385" y="2"/>
                      <a:pt x="37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6"/>
              <p:cNvSpPr/>
              <p:nvPr/>
            </p:nvSpPr>
            <p:spPr>
              <a:xfrm>
                <a:off x="8620261" y="3164974"/>
                <a:ext cx="8952" cy="11609"/>
              </a:xfrm>
              <a:custGeom>
                <a:avLst/>
                <a:gdLst/>
                <a:ahLst/>
                <a:cxnLst/>
                <a:rect l="l" t="t" r="r" b="b"/>
                <a:pathLst>
                  <a:path w="283" h="367" extrusionOk="0">
                    <a:moveTo>
                      <a:pt x="100" y="236"/>
                    </a:moveTo>
                    <a:lnTo>
                      <a:pt x="100" y="236"/>
                    </a:lnTo>
                    <a:cubicBezTo>
                      <a:pt x="99" y="237"/>
                      <a:pt x="99" y="238"/>
                      <a:pt x="99" y="238"/>
                    </a:cubicBezTo>
                    <a:lnTo>
                      <a:pt x="99" y="238"/>
                    </a:lnTo>
                    <a:cubicBezTo>
                      <a:pt x="99" y="237"/>
                      <a:pt x="100" y="237"/>
                      <a:pt x="100" y="236"/>
                    </a:cubicBezTo>
                    <a:close/>
                    <a:moveTo>
                      <a:pt x="99" y="238"/>
                    </a:moveTo>
                    <a:lnTo>
                      <a:pt x="99" y="238"/>
                    </a:lnTo>
                    <a:cubicBezTo>
                      <a:pt x="99" y="239"/>
                      <a:pt x="99" y="239"/>
                      <a:pt x="99" y="239"/>
                    </a:cubicBezTo>
                    <a:lnTo>
                      <a:pt x="99" y="239"/>
                    </a:lnTo>
                    <a:cubicBezTo>
                      <a:pt x="99" y="239"/>
                      <a:pt x="99" y="239"/>
                      <a:pt x="99" y="238"/>
                    </a:cubicBezTo>
                    <a:close/>
                    <a:moveTo>
                      <a:pt x="86" y="262"/>
                    </a:moveTo>
                    <a:cubicBezTo>
                      <a:pt x="85" y="263"/>
                      <a:pt x="85" y="263"/>
                      <a:pt x="85" y="264"/>
                    </a:cubicBezTo>
                    <a:lnTo>
                      <a:pt x="85" y="264"/>
                    </a:lnTo>
                    <a:cubicBezTo>
                      <a:pt x="85" y="263"/>
                      <a:pt x="85" y="263"/>
                      <a:pt x="86" y="262"/>
                    </a:cubicBezTo>
                    <a:close/>
                    <a:moveTo>
                      <a:pt x="128" y="260"/>
                    </a:moveTo>
                    <a:lnTo>
                      <a:pt x="128" y="260"/>
                    </a:lnTo>
                    <a:cubicBezTo>
                      <a:pt x="125" y="265"/>
                      <a:pt x="122" y="266"/>
                      <a:pt x="120" y="268"/>
                    </a:cubicBezTo>
                    <a:cubicBezTo>
                      <a:pt x="122" y="266"/>
                      <a:pt x="123" y="263"/>
                      <a:pt x="128" y="260"/>
                    </a:cubicBezTo>
                    <a:close/>
                    <a:moveTo>
                      <a:pt x="222" y="1"/>
                    </a:moveTo>
                    <a:cubicBezTo>
                      <a:pt x="220" y="1"/>
                      <a:pt x="218" y="1"/>
                      <a:pt x="216" y="1"/>
                    </a:cubicBezTo>
                    <a:cubicBezTo>
                      <a:pt x="209" y="3"/>
                      <a:pt x="203" y="6"/>
                      <a:pt x="198" y="8"/>
                    </a:cubicBezTo>
                    <a:cubicBezTo>
                      <a:pt x="199" y="16"/>
                      <a:pt x="195" y="20"/>
                      <a:pt x="192" y="23"/>
                    </a:cubicBezTo>
                    <a:cubicBezTo>
                      <a:pt x="186" y="28"/>
                      <a:pt x="182" y="34"/>
                      <a:pt x="178" y="41"/>
                    </a:cubicBezTo>
                    <a:cubicBezTo>
                      <a:pt x="159" y="60"/>
                      <a:pt x="139" y="79"/>
                      <a:pt x="120" y="96"/>
                    </a:cubicBezTo>
                    <a:cubicBezTo>
                      <a:pt x="99" y="116"/>
                      <a:pt x="77" y="136"/>
                      <a:pt x="57" y="157"/>
                    </a:cubicBezTo>
                    <a:cubicBezTo>
                      <a:pt x="50" y="166"/>
                      <a:pt x="42" y="175"/>
                      <a:pt x="36" y="185"/>
                    </a:cubicBezTo>
                    <a:cubicBezTo>
                      <a:pt x="27" y="196"/>
                      <a:pt x="22" y="210"/>
                      <a:pt x="14" y="225"/>
                    </a:cubicBezTo>
                    <a:cubicBezTo>
                      <a:pt x="10" y="235"/>
                      <a:pt x="9" y="243"/>
                      <a:pt x="6" y="253"/>
                    </a:cubicBezTo>
                    <a:cubicBezTo>
                      <a:pt x="3" y="260"/>
                      <a:pt x="3" y="266"/>
                      <a:pt x="2" y="273"/>
                    </a:cubicBezTo>
                    <a:cubicBezTo>
                      <a:pt x="0" y="289"/>
                      <a:pt x="0" y="303"/>
                      <a:pt x="0" y="321"/>
                    </a:cubicBezTo>
                    <a:cubicBezTo>
                      <a:pt x="0" y="331"/>
                      <a:pt x="2" y="342"/>
                      <a:pt x="9" y="351"/>
                    </a:cubicBezTo>
                    <a:cubicBezTo>
                      <a:pt x="16" y="358"/>
                      <a:pt x="24" y="365"/>
                      <a:pt x="36" y="365"/>
                    </a:cubicBezTo>
                    <a:cubicBezTo>
                      <a:pt x="49" y="366"/>
                      <a:pt x="60" y="366"/>
                      <a:pt x="73" y="366"/>
                    </a:cubicBezTo>
                    <a:cubicBezTo>
                      <a:pt x="87" y="366"/>
                      <a:pt x="102" y="365"/>
                      <a:pt x="116" y="359"/>
                    </a:cubicBezTo>
                    <a:cubicBezTo>
                      <a:pt x="133" y="356"/>
                      <a:pt x="150" y="345"/>
                      <a:pt x="166" y="335"/>
                    </a:cubicBezTo>
                    <a:lnTo>
                      <a:pt x="183" y="316"/>
                    </a:lnTo>
                    <a:cubicBezTo>
                      <a:pt x="191" y="308"/>
                      <a:pt x="196" y="301"/>
                      <a:pt x="202" y="292"/>
                    </a:cubicBezTo>
                    <a:cubicBezTo>
                      <a:pt x="208" y="280"/>
                      <a:pt x="212" y="272"/>
                      <a:pt x="219" y="260"/>
                    </a:cubicBezTo>
                    <a:cubicBezTo>
                      <a:pt x="229" y="245"/>
                      <a:pt x="239" y="232"/>
                      <a:pt x="251" y="217"/>
                    </a:cubicBezTo>
                    <a:cubicBezTo>
                      <a:pt x="254" y="215"/>
                      <a:pt x="258" y="210"/>
                      <a:pt x="264" y="207"/>
                    </a:cubicBezTo>
                    <a:cubicBezTo>
                      <a:pt x="279" y="193"/>
                      <a:pt x="282" y="167"/>
                      <a:pt x="268" y="150"/>
                    </a:cubicBezTo>
                    <a:cubicBezTo>
                      <a:pt x="260" y="141"/>
                      <a:pt x="247" y="136"/>
                      <a:pt x="235" y="136"/>
                    </a:cubicBezTo>
                    <a:cubicBezTo>
                      <a:pt x="226" y="136"/>
                      <a:pt x="218" y="138"/>
                      <a:pt x="211" y="144"/>
                    </a:cubicBezTo>
                    <a:cubicBezTo>
                      <a:pt x="193" y="163"/>
                      <a:pt x="176" y="179"/>
                      <a:pt x="162" y="199"/>
                    </a:cubicBezTo>
                    <a:cubicBezTo>
                      <a:pt x="155" y="209"/>
                      <a:pt x="150" y="217"/>
                      <a:pt x="145" y="229"/>
                    </a:cubicBezTo>
                    <a:cubicBezTo>
                      <a:pt x="136" y="243"/>
                      <a:pt x="126" y="256"/>
                      <a:pt x="118" y="268"/>
                    </a:cubicBezTo>
                    <a:cubicBezTo>
                      <a:pt x="112" y="273"/>
                      <a:pt x="108" y="277"/>
                      <a:pt x="101" y="279"/>
                    </a:cubicBezTo>
                    <a:lnTo>
                      <a:pt x="101" y="279"/>
                    </a:lnTo>
                    <a:cubicBezTo>
                      <a:pt x="102" y="279"/>
                      <a:pt x="102" y="278"/>
                      <a:pt x="103" y="278"/>
                    </a:cubicBezTo>
                    <a:cubicBezTo>
                      <a:pt x="105" y="275"/>
                      <a:pt x="108" y="275"/>
                      <a:pt x="109" y="273"/>
                    </a:cubicBezTo>
                    <a:lnTo>
                      <a:pt x="109" y="273"/>
                    </a:lnTo>
                    <a:cubicBezTo>
                      <a:pt x="103" y="275"/>
                      <a:pt x="100" y="278"/>
                      <a:pt x="95" y="279"/>
                    </a:cubicBezTo>
                    <a:cubicBezTo>
                      <a:pt x="90" y="280"/>
                      <a:pt x="86" y="280"/>
                      <a:pt x="82" y="280"/>
                    </a:cubicBezTo>
                    <a:cubicBezTo>
                      <a:pt x="83" y="276"/>
                      <a:pt x="83" y="271"/>
                      <a:pt x="84" y="266"/>
                    </a:cubicBezTo>
                    <a:lnTo>
                      <a:pt x="84" y="266"/>
                    </a:lnTo>
                    <a:cubicBezTo>
                      <a:pt x="84" y="265"/>
                      <a:pt x="85" y="265"/>
                      <a:pt x="85" y="264"/>
                    </a:cubicBezTo>
                    <a:lnTo>
                      <a:pt x="85" y="264"/>
                    </a:lnTo>
                    <a:cubicBezTo>
                      <a:pt x="85" y="264"/>
                      <a:pt x="84" y="265"/>
                      <a:pt x="84" y="265"/>
                    </a:cubicBezTo>
                    <a:lnTo>
                      <a:pt x="84" y="265"/>
                    </a:lnTo>
                    <a:cubicBezTo>
                      <a:pt x="85" y="263"/>
                      <a:pt x="85" y="261"/>
                      <a:pt x="86" y="259"/>
                    </a:cubicBezTo>
                    <a:lnTo>
                      <a:pt x="86" y="259"/>
                    </a:lnTo>
                    <a:cubicBezTo>
                      <a:pt x="86" y="260"/>
                      <a:pt x="86" y="261"/>
                      <a:pt x="86" y="262"/>
                    </a:cubicBezTo>
                    <a:lnTo>
                      <a:pt x="86" y="262"/>
                    </a:lnTo>
                    <a:cubicBezTo>
                      <a:pt x="88" y="255"/>
                      <a:pt x="90" y="247"/>
                      <a:pt x="95" y="239"/>
                    </a:cubicBezTo>
                    <a:cubicBezTo>
                      <a:pt x="102" y="227"/>
                      <a:pt x="110" y="216"/>
                      <a:pt x="119" y="203"/>
                    </a:cubicBezTo>
                    <a:cubicBezTo>
                      <a:pt x="140" y="182"/>
                      <a:pt x="162" y="160"/>
                      <a:pt x="186" y="142"/>
                    </a:cubicBezTo>
                    <a:cubicBezTo>
                      <a:pt x="211" y="117"/>
                      <a:pt x="234" y="93"/>
                      <a:pt x="258" y="66"/>
                    </a:cubicBezTo>
                    <a:cubicBezTo>
                      <a:pt x="272" y="50"/>
                      <a:pt x="265" y="21"/>
                      <a:pt x="246" y="8"/>
                    </a:cubicBezTo>
                    <a:cubicBezTo>
                      <a:pt x="239" y="4"/>
                      <a:pt x="230" y="1"/>
                      <a:pt x="2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6"/>
              <p:cNvSpPr/>
              <p:nvPr/>
            </p:nvSpPr>
            <p:spPr>
              <a:xfrm>
                <a:off x="8638607" y="3157034"/>
                <a:ext cx="39825" cy="29545"/>
              </a:xfrm>
              <a:custGeom>
                <a:avLst/>
                <a:gdLst/>
                <a:ahLst/>
                <a:cxnLst/>
                <a:rect l="l" t="t" r="r" b="b"/>
                <a:pathLst>
                  <a:path w="1259" h="934" extrusionOk="0">
                    <a:moveTo>
                      <a:pt x="954" y="0"/>
                    </a:moveTo>
                    <a:cubicBezTo>
                      <a:pt x="921" y="0"/>
                      <a:pt x="885" y="4"/>
                      <a:pt x="846" y="10"/>
                    </a:cubicBezTo>
                    <a:cubicBezTo>
                      <a:pt x="790" y="22"/>
                      <a:pt x="737" y="39"/>
                      <a:pt x="690" y="58"/>
                    </a:cubicBezTo>
                    <a:cubicBezTo>
                      <a:pt x="637" y="78"/>
                      <a:pt x="587" y="102"/>
                      <a:pt x="537" y="128"/>
                    </a:cubicBezTo>
                    <a:cubicBezTo>
                      <a:pt x="454" y="172"/>
                      <a:pt x="368" y="225"/>
                      <a:pt x="286" y="289"/>
                    </a:cubicBezTo>
                    <a:lnTo>
                      <a:pt x="252" y="317"/>
                    </a:lnTo>
                    <a:cubicBezTo>
                      <a:pt x="215" y="347"/>
                      <a:pt x="179" y="381"/>
                      <a:pt x="145" y="417"/>
                    </a:cubicBezTo>
                    <a:cubicBezTo>
                      <a:pt x="122" y="443"/>
                      <a:pt x="92" y="476"/>
                      <a:pt x="66" y="514"/>
                    </a:cubicBezTo>
                    <a:cubicBezTo>
                      <a:pt x="53" y="533"/>
                      <a:pt x="50" y="554"/>
                      <a:pt x="57" y="574"/>
                    </a:cubicBezTo>
                    <a:cubicBezTo>
                      <a:pt x="44" y="590"/>
                      <a:pt x="32" y="610"/>
                      <a:pt x="23" y="630"/>
                    </a:cubicBezTo>
                    <a:cubicBezTo>
                      <a:pt x="7" y="660"/>
                      <a:pt x="0" y="696"/>
                      <a:pt x="3" y="735"/>
                    </a:cubicBezTo>
                    <a:cubicBezTo>
                      <a:pt x="6" y="766"/>
                      <a:pt x="20" y="801"/>
                      <a:pt x="44" y="831"/>
                    </a:cubicBezTo>
                    <a:cubicBezTo>
                      <a:pt x="72" y="861"/>
                      <a:pt x="106" y="878"/>
                      <a:pt x="132" y="891"/>
                    </a:cubicBezTo>
                    <a:cubicBezTo>
                      <a:pt x="173" y="911"/>
                      <a:pt x="221" y="920"/>
                      <a:pt x="259" y="925"/>
                    </a:cubicBezTo>
                    <a:cubicBezTo>
                      <a:pt x="308" y="934"/>
                      <a:pt x="354" y="934"/>
                      <a:pt x="400" y="934"/>
                    </a:cubicBezTo>
                    <a:cubicBezTo>
                      <a:pt x="454" y="934"/>
                      <a:pt x="510" y="928"/>
                      <a:pt x="571" y="920"/>
                    </a:cubicBezTo>
                    <a:cubicBezTo>
                      <a:pt x="686" y="902"/>
                      <a:pt x="799" y="867"/>
                      <a:pt x="902" y="818"/>
                    </a:cubicBezTo>
                    <a:cubicBezTo>
                      <a:pt x="954" y="792"/>
                      <a:pt x="1004" y="763"/>
                      <a:pt x="1047" y="731"/>
                    </a:cubicBezTo>
                    <a:cubicBezTo>
                      <a:pt x="1090" y="696"/>
                      <a:pt x="1127" y="660"/>
                      <a:pt x="1161" y="619"/>
                    </a:cubicBezTo>
                    <a:cubicBezTo>
                      <a:pt x="1190" y="583"/>
                      <a:pt x="1213" y="539"/>
                      <a:pt x="1231" y="490"/>
                    </a:cubicBezTo>
                    <a:cubicBezTo>
                      <a:pt x="1249" y="437"/>
                      <a:pt x="1259" y="373"/>
                      <a:pt x="1256" y="300"/>
                    </a:cubicBezTo>
                    <a:cubicBezTo>
                      <a:pt x="1254" y="238"/>
                      <a:pt x="1241" y="188"/>
                      <a:pt x="1219" y="143"/>
                    </a:cubicBezTo>
                    <a:cubicBezTo>
                      <a:pt x="1207" y="122"/>
                      <a:pt x="1193" y="102"/>
                      <a:pt x="1177" y="85"/>
                    </a:cubicBezTo>
                    <a:cubicBezTo>
                      <a:pt x="1160" y="65"/>
                      <a:pt x="1138" y="49"/>
                      <a:pt x="1105" y="32"/>
                    </a:cubicBezTo>
                    <a:cubicBezTo>
                      <a:pt x="1063" y="11"/>
                      <a:pt x="1013" y="0"/>
                      <a:pt x="9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6"/>
              <p:cNvSpPr/>
              <p:nvPr/>
            </p:nvSpPr>
            <p:spPr>
              <a:xfrm>
                <a:off x="8678781" y="3121890"/>
                <a:ext cx="28880" cy="21668"/>
              </a:xfrm>
              <a:custGeom>
                <a:avLst/>
                <a:gdLst/>
                <a:ahLst/>
                <a:cxnLst/>
                <a:rect l="l" t="t" r="r" b="b"/>
                <a:pathLst>
                  <a:path w="913" h="685" extrusionOk="0">
                    <a:moveTo>
                      <a:pt x="713" y="1"/>
                    </a:moveTo>
                    <a:cubicBezTo>
                      <a:pt x="694" y="1"/>
                      <a:pt x="674" y="2"/>
                      <a:pt x="654" y="3"/>
                    </a:cubicBezTo>
                    <a:cubicBezTo>
                      <a:pt x="597" y="9"/>
                      <a:pt x="541" y="23"/>
                      <a:pt x="494" y="37"/>
                    </a:cubicBezTo>
                    <a:cubicBezTo>
                      <a:pt x="437" y="53"/>
                      <a:pt x="380" y="75"/>
                      <a:pt x="325" y="97"/>
                    </a:cubicBezTo>
                    <a:cubicBezTo>
                      <a:pt x="272" y="119"/>
                      <a:pt x="222" y="145"/>
                      <a:pt x="176" y="172"/>
                    </a:cubicBezTo>
                    <a:cubicBezTo>
                      <a:pt x="148" y="182"/>
                      <a:pt x="119" y="202"/>
                      <a:pt x="90" y="223"/>
                    </a:cubicBezTo>
                    <a:cubicBezTo>
                      <a:pt x="79" y="232"/>
                      <a:pt x="67" y="241"/>
                      <a:pt x="57" y="252"/>
                    </a:cubicBezTo>
                    <a:cubicBezTo>
                      <a:pt x="43" y="266"/>
                      <a:pt x="34" y="281"/>
                      <a:pt x="33" y="298"/>
                    </a:cubicBezTo>
                    <a:cubicBezTo>
                      <a:pt x="32" y="318"/>
                      <a:pt x="36" y="337"/>
                      <a:pt x="49" y="352"/>
                    </a:cubicBezTo>
                    <a:cubicBezTo>
                      <a:pt x="32" y="394"/>
                      <a:pt x="19" y="427"/>
                      <a:pt x="10" y="461"/>
                    </a:cubicBezTo>
                    <a:cubicBezTo>
                      <a:pt x="4" y="483"/>
                      <a:pt x="0" y="503"/>
                      <a:pt x="0" y="526"/>
                    </a:cubicBezTo>
                    <a:cubicBezTo>
                      <a:pt x="0" y="546"/>
                      <a:pt x="4" y="566"/>
                      <a:pt x="12" y="590"/>
                    </a:cubicBezTo>
                    <a:cubicBezTo>
                      <a:pt x="17" y="604"/>
                      <a:pt x="26" y="617"/>
                      <a:pt x="39" y="632"/>
                    </a:cubicBezTo>
                    <a:cubicBezTo>
                      <a:pt x="50" y="646"/>
                      <a:pt x="67" y="656"/>
                      <a:pt x="86" y="666"/>
                    </a:cubicBezTo>
                    <a:cubicBezTo>
                      <a:pt x="100" y="673"/>
                      <a:pt x="118" y="676"/>
                      <a:pt x="133" y="680"/>
                    </a:cubicBezTo>
                    <a:cubicBezTo>
                      <a:pt x="148" y="684"/>
                      <a:pt x="162" y="685"/>
                      <a:pt x="175" y="685"/>
                    </a:cubicBezTo>
                    <a:cubicBezTo>
                      <a:pt x="188" y="685"/>
                      <a:pt x="200" y="684"/>
                      <a:pt x="211" y="683"/>
                    </a:cubicBezTo>
                    <a:cubicBezTo>
                      <a:pt x="258" y="680"/>
                      <a:pt x="308" y="670"/>
                      <a:pt x="368" y="653"/>
                    </a:cubicBezTo>
                    <a:cubicBezTo>
                      <a:pt x="425" y="634"/>
                      <a:pt x="483" y="610"/>
                      <a:pt x="541" y="580"/>
                    </a:cubicBezTo>
                    <a:cubicBezTo>
                      <a:pt x="593" y="553"/>
                      <a:pt x="640" y="523"/>
                      <a:pt x="683" y="490"/>
                    </a:cubicBezTo>
                    <a:cubicBezTo>
                      <a:pt x="742" y="445"/>
                      <a:pt x="791" y="395"/>
                      <a:pt x="828" y="341"/>
                    </a:cubicBezTo>
                    <a:cubicBezTo>
                      <a:pt x="866" y="286"/>
                      <a:pt x="891" y="236"/>
                      <a:pt x="902" y="188"/>
                    </a:cubicBezTo>
                    <a:cubicBezTo>
                      <a:pt x="909" y="158"/>
                      <a:pt x="912" y="115"/>
                      <a:pt x="891" y="79"/>
                    </a:cubicBezTo>
                    <a:cubicBezTo>
                      <a:pt x="879" y="60"/>
                      <a:pt x="869" y="50"/>
                      <a:pt x="855" y="37"/>
                    </a:cubicBezTo>
                    <a:cubicBezTo>
                      <a:pt x="838" y="23"/>
                      <a:pt x="816" y="16"/>
                      <a:pt x="801" y="12"/>
                    </a:cubicBezTo>
                    <a:cubicBezTo>
                      <a:pt x="772" y="3"/>
                      <a:pt x="742" y="1"/>
                      <a:pt x="71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6"/>
              <p:cNvSpPr/>
              <p:nvPr/>
            </p:nvSpPr>
            <p:spPr>
              <a:xfrm>
                <a:off x="8706364" y="3132582"/>
                <a:ext cx="42134" cy="26761"/>
              </a:xfrm>
              <a:custGeom>
                <a:avLst/>
                <a:gdLst/>
                <a:ahLst/>
                <a:cxnLst/>
                <a:rect l="l" t="t" r="r" b="b"/>
                <a:pathLst>
                  <a:path w="1332" h="846" extrusionOk="0">
                    <a:moveTo>
                      <a:pt x="1068" y="0"/>
                    </a:moveTo>
                    <a:cubicBezTo>
                      <a:pt x="1025" y="0"/>
                      <a:pt x="980" y="3"/>
                      <a:pt x="925" y="13"/>
                    </a:cubicBezTo>
                    <a:cubicBezTo>
                      <a:pt x="822" y="30"/>
                      <a:pt x="722" y="63"/>
                      <a:pt x="603" y="106"/>
                    </a:cubicBezTo>
                    <a:cubicBezTo>
                      <a:pt x="517" y="136"/>
                      <a:pt x="423" y="175"/>
                      <a:pt x="308" y="229"/>
                    </a:cubicBezTo>
                    <a:cubicBezTo>
                      <a:pt x="236" y="261"/>
                      <a:pt x="166" y="296"/>
                      <a:pt x="97" y="335"/>
                    </a:cubicBezTo>
                    <a:lnTo>
                      <a:pt x="85" y="338"/>
                    </a:lnTo>
                    <a:cubicBezTo>
                      <a:pt x="77" y="344"/>
                      <a:pt x="70" y="352"/>
                      <a:pt x="66" y="361"/>
                    </a:cubicBezTo>
                    <a:cubicBezTo>
                      <a:pt x="62" y="375"/>
                      <a:pt x="63" y="390"/>
                      <a:pt x="69" y="404"/>
                    </a:cubicBezTo>
                    <a:cubicBezTo>
                      <a:pt x="76" y="420"/>
                      <a:pt x="90" y="431"/>
                      <a:pt x="108" y="437"/>
                    </a:cubicBezTo>
                    <a:cubicBezTo>
                      <a:pt x="87" y="458"/>
                      <a:pt x="70" y="485"/>
                      <a:pt x="55" y="511"/>
                    </a:cubicBezTo>
                    <a:cubicBezTo>
                      <a:pt x="27" y="557"/>
                      <a:pt x="12" y="599"/>
                      <a:pt x="6" y="643"/>
                    </a:cubicBezTo>
                    <a:cubicBezTo>
                      <a:pt x="0" y="674"/>
                      <a:pt x="6" y="710"/>
                      <a:pt x="22" y="739"/>
                    </a:cubicBezTo>
                    <a:cubicBezTo>
                      <a:pt x="37" y="769"/>
                      <a:pt x="66" y="795"/>
                      <a:pt x="102" y="812"/>
                    </a:cubicBezTo>
                    <a:cubicBezTo>
                      <a:pt x="130" y="826"/>
                      <a:pt x="163" y="836"/>
                      <a:pt x="206" y="841"/>
                    </a:cubicBezTo>
                    <a:cubicBezTo>
                      <a:pt x="232" y="844"/>
                      <a:pt x="259" y="846"/>
                      <a:pt x="285" y="846"/>
                    </a:cubicBezTo>
                    <a:cubicBezTo>
                      <a:pt x="307" y="846"/>
                      <a:pt x="330" y="845"/>
                      <a:pt x="352" y="843"/>
                    </a:cubicBezTo>
                    <a:cubicBezTo>
                      <a:pt x="451" y="836"/>
                      <a:pt x="557" y="815"/>
                      <a:pt x="687" y="776"/>
                    </a:cubicBezTo>
                    <a:cubicBezTo>
                      <a:pt x="811" y="739"/>
                      <a:pt x="918" y="696"/>
                      <a:pt x="1017" y="644"/>
                    </a:cubicBezTo>
                    <a:cubicBezTo>
                      <a:pt x="1061" y="621"/>
                      <a:pt x="1107" y="594"/>
                      <a:pt x="1147" y="566"/>
                    </a:cubicBezTo>
                    <a:lnTo>
                      <a:pt x="1170" y="550"/>
                    </a:lnTo>
                    <a:cubicBezTo>
                      <a:pt x="1199" y="526"/>
                      <a:pt x="1226" y="501"/>
                      <a:pt x="1252" y="474"/>
                    </a:cubicBezTo>
                    <a:cubicBezTo>
                      <a:pt x="1274" y="447"/>
                      <a:pt x="1295" y="414"/>
                      <a:pt x="1305" y="375"/>
                    </a:cubicBezTo>
                    <a:cubicBezTo>
                      <a:pt x="1313" y="347"/>
                      <a:pt x="1320" y="316"/>
                      <a:pt x="1326" y="286"/>
                    </a:cubicBezTo>
                    <a:cubicBezTo>
                      <a:pt x="1332" y="256"/>
                      <a:pt x="1332" y="223"/>
                      <a:pt x="1330" y="199"/>
                    </a:cubicBezTo>
                    <a:cubicBezTo>
                      <a:pt x="1329" y="159"/>
                      <a:pt x="1312" y="117"/>
                      <a:pt x="1286" y="85"/>
                    </a:cubicBezTo>
                    <a:cubicBezTo>
                      <a:pt x="1274" y="72"/>
                      <a:pt x="1260" y="57"/>
                      <a:pt x="1243" y="44"/>
                    </a:cubicBezTo>
                    <a:cubicBezTo>
                      <a:pt x="1226" y="34"/>
                      <a:pt x="1204" y="23"/>
                      <a:pt x="1180" y="16"/>
                    </a:cubicBezTo>
                    <a:cubicBezTo>
                      <a:pt x="1147" y="6"/>
                      <a:pt x="1111" y="1"/>
                      <a:pt x="106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6"/>
              <p:cNvSpPr/>
              <p:nvPr/>
            </p:nvSpPr>
            <p:spPr>
              <a:xfrm>
                <a:off x="8733062" y="3093010"/>
                <a:ext cx="34005" cy="23471"/>
              </a:xfrm>
              <a:custGeom>
                <a:avLst/>
                <a:gdLst/>
                <a:ahLst/>
                <a:cxnLst/>
                <a:rect l="l" t="t" r="r" b="b"/>
                <a:pathLst>
                  <a:path w="1075" h="742" extrusionOk="0">
                    <a:moveTo>
                      <a:pt x="719" y="1"/>
                    </a:moveTo>
                    <a:cubicBezTo>
                      <a:pt x="660" y="1"/>
                      <a:pt x="596" y="7"/>
                      <a:pt x="529" y="18"/>
                    </a:cubicBezTo>
                    <a:cubicBezTo>
                      <a:pt x="465" y="28"/>
                      <a:pt x="398" y="47"/>
                      <a:pt x="325" y="73"/>
                    </a:cubicBezTo>
                    <a:cubicBezTo>
                      <a:pt x="267" y="97"/>
                      <a:pt x="213" y="126"/>
                      <a:pt x="163" y="159"/>
                    </a:cubicBezTo>
                    <a:lnTo>
                      <a:pt x="160" y="161"/>
                    </a:lnTo>
                    <a:cubicBezTo>
                      <a:pt x="150" y="170"/>
                      <a:pt x="140" y="186"/>
                      <a:pt x="138" y="204"/>
                    </a:cubicBezTo>
                    <a:cubicBezTo>
                      <a:pt x="137" y="220"/>
                      <a:pt x="143" y="237"/>
                      <a:pt x="153" y="252"/>
                    </a:cubicBezTo>
                    <a:cubicBezTo>
                      <a:pt x="145" y="246"/>
                      <a:pt x="136" y="243"/>
                      <a:pt x="127" y="243"/>
                    </a:cubicBezTo>
                    <a:cubicBezTo>
                      <a:pt x="118" y="243"/>
                      <a:pt x="109" y="245"/>
                      <a:pt x="101" y="250"/>
                    </a:cubicBezTo>
                    <a:cubicBezTo>
                      <a:pt x="61" y="310"/>
                      <a:pt x="28" y="372"/>
                      <a:pt x="10" y="441"/>
                    </a:cubicBezTo>
                    <a:cubicBezTo>
                      <a:pt x="4" y="465"/>
                      <a:pt x="1" y="491"/>
                      <a:pt x="1" y="516"/>
                    </a:cubicBezTo>
                    <a:cubicBezTo>
                      <a:pt x="2" y="541"/>
                      <a:pt x="7" y="562"/>
                      <a:pt x="14" y="587"/>
                    </a:cubicBezTo>
                    <a:cubicBezTo>
                      <a:pt x="27" y="628"/>
                      <a:pt x="60" y="660"/>
                      <a:pt x="87" y="680"/>
                    </a:cubicBezTo>
                    <a:cubicBezTo>
                      <a:pt x="104" y="694"/>
                      <a:pt x="128" y="703"/>
                      <a:pt x="147" y="713"/>
                    </a:cubicBezTo>
                    <a:cubicBezTo>
                      <a:pt x="171" y="721"/>
                      <a:pt x="196" y="727"/>
                      <a:pt x="221" y="731"/>
                    </a:cubicBezTo>
                    <a:cubicBezTo>
                      <a:pt x="254" y="738"/>
                      <a:pt x="289" y="741"/>
                      <a:pt x="322" y="741"/>
                    </a:cubicBezTo>
                    <a:cubicBezTo>
                      <a:pt x="342" y="741"/>
                      <a:pt x="362" y="740"/>
                      <a:pt x="380" y="738"/>
                    </a:cubicBezTo>
                    <a:cubicBezTo>
                      <a:pt x="439" y="736"/>
                      <a:pt x="504" y="724"/>
                      <a:pt x="575" y="705"/>
                    </a:cubicBezTo>
                    <a:cubicBezTo>
                      <a:pt x="701" y="673"/>
                      <a:pt x="806" y="621"/>
                      <a:pt x="892" y="555"/>
                    </a:cubicBezTo>
                    <a:cubicBezTo>
                      <a:pt x="940" y="515"/>
                      <a:pt x="975" y="474"/>
                      <a:pt x="1013" y="415"/>
                    </a:cubicBezTo>
                    <a:cubicBezTo>
                      <a:pt x="1053" y="355"/>
                      <a:pt x="1073" y="295"/>
                      <a:pt x="1075" y="240"/>
                    </a:cubicBezTo>
                    <a:cubicBezTo>
                      <a:pt x="1075" y="219"/>
                      <a:pt x="1073" y="197"/>
                      <a:pt x="1066" y="173"/>
                    </a:cubicBezTo>
                    <a:cubicBezTo>
                      <a:pt x="1059" y="148"/>
                      <a:pt x="1045" y="127"/>
                      <a:pt x="1033" y="111"/>
                    </a:cubicBezTo>
                    <a:cubicBezTo>
                      <a:pt x="1020" y="93"/>
                      <a:pt x="1002" y="77"/>
                      <a:pt x="977" y="63"/>
                    </a:cubicBezTo>
                    <a:cubicBezTo>
                      <a:pt x="955" y="48"/>
                      <a:pt x="927" y="37"/>
                      <a:pt x="904" y="28"/>
                    </a:cubicBezTo>
                    <a:cubicBezTo>
                      <a:pt x="859" y="12"/>
                      <a:pt x="806" y="5"/>
                      <a:pt x="738" y="1"/>
                    </a:cubicBezTo>
                    <a:cubicBezTo>
                      <a:pt x="732" y="1"/>
                      <a:pt x="725" y="1"/>
                      <a:pt x="71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6"/>
              <p:cNvSpPr/>
              <p:nvPr/>
            </p:nvSpPr>
            <p:spPr>
              <a:xfrm>
                <a:off x="8779910" y="3072386"/>
                <a:ext cx="31190" cy="21510"/>
              </a:xfrm>
              <a:custGeom>
                <a:avLst/>
                <a:gdLst/>
                <a:ahLst/>
                <a:cxnLst/>
                <a:rect l="l" t="t" r="r" b="b"/>
                <a:pathLst>
                  <a:path w="986" h="680" extrusionOk="0">
                    <a:moveTo>
                      <a:pt x="719" y="0"/>
                    </a:moveTo>
                    <a:cubicBezTo>
                      <a:pt x="689" y="0"/>
                      <a:pt x="662" y="3"/>
                      <a:pt x="638" y="7"/>
                    </a:cubicBezTo>
                    <a:cubicBezTo>
                      <a:pt x="609" y="13"/>
                      <a:pt x="578" y="20"/>
                      <a:pt x="549" y="30"/>
                    </a:cubicBezTo>
                    <a:cubicBezTo>
                      <a:pt x="517" y="42"/>
                      <a:pt x="484" y="53"/>
                      <a:pt x="453" y="67"/>
                    </a:cubicBezTo>
                    <a:cubicBezTo>
                      <a:pt x="443" y="63"/>
                      <a:pt x="436" y="62"/>
                      <a:pt x="430" y="62"/>
                    </a:cubicBezTo>
                    <a:cubicBezTo>
                      <a:pt x="423" y="62"/>
                      <a:pt x="417" y="64"/>
                      <a:pt x="410" y="66"/>
                    </a:cubicBezTo>
                    <a:cubicBezTo>
                      <a:pt x="337" y="92"/>
                      <a:pt x="274" y="120"/>
                      <a:pt x="220" y="156"/>
                    </a:cubicBezTo>
                    <a:cubicBezTo>
                      <a:pt x="202" y="165"/>
                      <a:pt x="188" y="176"/>
                      <a:pt x="174" y="188"/>
                    </a:cubicBezTo>
                    <a:cubicBezTo>
                      <a:pt x="164" y="195"/>
                      <a:pt x="152" y="205"/>
                      <a:pt x="144" y="213"/>
                    </a:cubicBezTo>
                    <a:cubicBezTo>
                      <a:pt x="124" y="231"/>
                      <a:pt x="106" y="252"/>
                      <a:pt x="88" y="272"/>
                    </a:cubicBezTo>
                    <a:cubicBezTo>
                      <a:pt x="58" y="308"/>
                      <a:pt x="32" y="351"/>
                      <a:pt x="16" y="398"/>
                    </a:cubicBezTo>
                    <a:cubicBezTo>
                      <a:pt x="2" y="440"/>
                      <a:pt x="0" y="487"/>
                      <a:pt x="13" y="527"/>
                    </a:cubicBezTo>
                    <a:cubicBezTo>
                      <a:pt x="19" y="547"/>
                      <a:pt x="26" y="564"/>
                      <a:pt x="38" y="579"/>
                    </a:cubicBezTo>
                    <a:cubicBezTo>
                      <a:pt x="49" y="594"/>
                      <a:pt x="62" y="607"/>
                      <a:pt x="79" y="622"/>
                    </a:cubicBezTo>
                    <a:cubicBezTo>
                      <a:pt x="94" y="633"/>
                      <a:pt x="112" y="643"/>
                      <a:pt x="131" y="652"/>
                    </a:cubicBezTo>
                    <a:cubicBezTo>
                      <a:pt x="155" y="662"/>
                      <a:pt x="179" y="667"/>
                      <a:pt x="201" y="673"/>
                    </a:cubicBezTo>
                    <a:cubicBezTo>
                      <a:pt x="227" y="678"/>
                      <a:pt x="250" y="680"/>
                      <a:pt x="272" y="680"/>
                    </a:cubicBezTo>
                    <a:cubicBezTo>
                      <a:pt x="282" y="680"/>
                      <a:pt x="291" y="679"/>
                      <a:pt x="301" y="679"/>
                    </a:cubicBezTo>
                    <a:cubicBezTo>
                      <a:pt x="337" y="679"/>
                      <a:pt x="370" y="673"/>
                      <a:pt x="406" y="667"/>
                    </a:cubicBezTo>
                    <a:cubicBezTo>
                      <a:pt x="452" y="660"/>
                      <a:pt x="496" y="650"/>
                      <a:pt x="539" y="637"/>
                    </a:cubicBezTo>
                    <a:cubicBezTo>
                      <a:pt x="580" y="624"/>
                      <a:pt x="619" y="610"/>
                      <a:pt x="656" y="594"/>
                    </a:cubicBezTo>
                    <a:cubicBezTo>
                      <a:pt x="706" y="573"/>
                      <a:pt x="759" y="543"/>
                      <a:pt x="810" y="503"/>
                    </a:cubicBezTo>
                    <a:cubicBezTo>
                      <a:pt x="854" y="467"/>
                      <a:pt x="890" y="428"/>
                      <a:pt x="920" y="382"/>
                    </a:cubicBezTo>
                    <a:cubicBezTo>
                      <a:pt x="970" y="304"/>
                      <a:pt x="986" y="216"/>
                      <a:pt x="961" y="145"/>
                    </a:cubicBezTo>
                    <a:cubicBezTo>
                      <a:pt x="948" y="109"/>
                      <a:pt x="928" y="80"/>
                      <a:pt x="903" y="57"/>
                    </a:cubicBezTo>
                    <a:cubicBezTo>
                      <a:pt x="888" y="44"/>
                      <a:pt x="871" y="34"/>
                      <a:pt x="855" y="27"/>
                    </a:cubicBezTo>
                    <a:cubicBezTo>
                      <a:pt x="832" y="16"/>
                      <a:pt x="810" y="9"/>
                      <a:pt x="785" y="6"/>
                    </a:cubicBezTo>
                    <a:cubicBezTo>
                      <a:pt x="764" y="0"/>
                      <a:pt x="741" y="0"/>
                      <a:pt x="7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6"/>
              <p:cNvSpPr/>
              <p:nvPr/>
            </p:nvSpPr>
            <p:spPr>
              <a:xfrm>
                <a:off x="8796169" y="3107308"/>
                <a:ext cx="23345" cy="18220"/>
              </a:xfrm>
              <a:custGeom>
                <a:avLst/>
                <a:gdLst/>
                <a:ahLst/>
                <a:cxnLst/>
                <a:rect l="l" t="t" r="r" b="b"/>
                <a:pathLst>
                  <a:path w="738" h="576" extrusionOk="0">
                    <a:moveTo>
                      <a:pt x="486" y="0"/>
                    </a:moveTo>
                    <a:cubicBezTo>
                      <a:pt x="473" y="0"/>
                      <a:pt x="459" y="1"/>
                      <a:pt x="444" y="3"/>
                    </a:cubicBezTo>
                    <a:cubicBezTo>
                      <a:pt x="403" y="4"/>
                      <a:pt x="361" y="19"/>
                      <a:pt x="324" y="29"/>
                    </a:cubicBezTo>
                    <a:cubicBezTo>
                      <a:pt x="274" y="46"/>
                      <a:pt x="225" y="70"/>
                      <a:pt x="184" y="93"/>
                    </a:cubicBezTo>
                    <a:cubicBezTo>
                      <a:pt x="134" y="117"/>
                      <a:pt x="84" y="150"/>
                      <a:pt x="25" y="198"/>
                    </a:cubicBezTo>
                    <a:cubicBezTo>
                      <a:pt x="12" y="208"/>
                      <a:pt x="3" y="222"/>
                      <a:pt x="2" y="239"/>
                    </a:cubicBezTo>
                    <a:cubicBezTo>
                      <a:pt x="1" y="256"/>
                      <a:pt x="5" y="275"/>
                      <a:pt x="16" y="289"/>
                    </a:cubicBezTo>
                    <a:cubicBezTo>
                      <a:pt x="26" y="301"/>
                      <a:pt x="41" y="311"/>
                      <a:pt x="58" y="311"/>
                    </a:cubicBezTo>
                    <a:cubicBezTo>
                      <a:pt x="55" y="321"/>
                      <a:pt x="58" y="334"/>
                      <a:pt x="59" y="344"/>
                    </a:cubicBezTo>
                    <a:lnTo>
                      <a:pt x="68" y="374"/>
                    </a:lnTo>
                    <a:cubicBezTo>
                      <a:pt x="74" y="387"/>
                      <a:pt x="79" y="400"/>
                      <a:pt x="86" y="408"/>
                    </a:cubicBezTo>
                    <a:cubicBezTo>
                      <a:pt x="94" y="420"/>
                      <a:pt x="98" y="427"/>
                      <a:pt x="104" y="434"/>
                    </a:cubicBezTo>
                    <a:cubicBezTo>
                      <a:pt x="100" y="433"/>
                      <a:pt x="97" y="432"/>
                      <a:pt x="93" y="432"/>
                    </a:cubicBezTo>
                    <a:cubicBezTo>
                      <a:pt x="83" y="432"/>
                      <a:pt x="73" y="436"/>
                      <a:pt x="65" y="442"/>
                    </a:cubicBezTo>
                    <a:cubicBezTo>
                      <a:pt x="58" y="448"/>
                      <a:pt x="54" y="453"/>
                      <a:pt x="51" y="463"/>
                    </a:cubicBezTo>
                    <a:cubicBezTo>
                      <a:pt x="41" y="484"/>
                      <a:pt x="52" y="508"/>
                      <a:pt x="75" y="517"/>
                    </a:cubicBezTo>
                    <a:cubicBezTo>
                      <a:pt x="179" y="556"/>
                      <a:pt x="274" y="575"/>
                      <a:pt x="358" y="575"/>
                    </a:cubicBezTo>
                    <a:cubicBezTo>
                      <a:pt x="435" y="575"/>
                      <a:pt x="503" y="560"/>
                      <a:pt x="563" y="528"/>
                    </a:cubicBezTo>
                    <a:cubicBezTo>
                      <a:pt x="579" y="520"/>
                      <a:pt x="596" y="511"/>
                      <a:pt x="611" y="498"/>
                    </a:cubicBezTo>
                    <a:cubicBezTo>
                      <a:pt x="689" y="437"/>
                      <a:pt x="738" y="344"/>
                      <a:pt x="738" y="251"/>
                    </a:cubicBezTo>
                    <a:cubicBezTo>
                      <a:pt x="738" y="221"/>
                      <a:pt x="732" y="193"/>
                      <a:pt x="725" y="168"/>
                    </a:cubicBezTo>
                    <a:cubicBezTo>
                      <a:pt x="718" y="146"/>
                      <a:pt x="706" y="125"/>
                      <a:pt x="689" y="97"/>
                    </a:cubicBezTo>
                    <a:cubicBezTo>
                      <a:pt x="675" y="77"/>
                      <a:pt x="655" y="60"/>
                      <a:pt x="631" y="43"/>
                    </a:cubicBezTo>
                    <a:cubicBezTo>
                      <a:pt x="606" y="27"/>
                      <a:pt x="578" y="17"/>
                      <a:pt x="545" y="7"/>
                    </a:cubicBezTo>
                    <a:cubicBezTo>
                      <a:pt x="527" y="3"/>
                      <a:pt x="507" y="0"/>
                      <a:pt x="48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6"/>
              <p:cNvSpPr/>
              <p:nvPr/>
            </p:nvSpPr>
            <p:spPr>
              <a:xfrm>
                <a:off x="8824354" y="3068685"/>
                <a:ext cx="31696" cy="28279"/>
              </a:xfrm>
              <a:custGeom>
                <a:avLst/>
                <a:gdLst/>
                <a:ahLst/>
                <a:cxnLst/>
                <a:rect l="l" t="t" r="r" b="b"/>
                <a:pathLst>
                  <a:path w="1002" h="894" extrusionOk="0">
                    <a:moveTo>
                      <a:pt x="493" y="1"/>
                    </a:moveTo>
                    <a:cubicBezTo>
                      <a:pt x="476" y="1"/>
                      <a:pt x="459" y="2"/>
                      <a:pt x="443" y="3"/>
                    </a:cubicBezTo>
                    <a:cubicBezTo>
                      <a:pt x="391" y="7"/>
                      <a:pt x="334" y="23"/>
                      <a:pt x="274" y="51"/>
                    </a:cubicBezTo>
                    <a:cubicBezTo>
                      <a:pt x="245" y="67"/>
                      <a:pt x="219" y="86"/>
                      <a:pt x="193" y="104"/>
                    </a:cubicBezTo>
                    <a:lnTo>
                      <a:pt x="189" y="108"/>
                    </a:lnTo>
                    <a:cubicBezTo>
                      <a:pt x="171" y="123"/>
                      <a:pt x="153" y="140"/>
                      <a:pt x="136" y="159"/>
                    </a:cubicBezTo>
                    <a:lnTo>
                      <a:pt x="122" y="173"/>
                    </a:lnTo>
                    <a:cubicBezTo>
                      <a:pt x="79" y="222"/>
                      <a:pt x="42" y="283"/>
                      <a:pt x="7" y="368"/>
                    </a:cubicBezTo>
                    <a:cubicBezTo>
                      <a:pt x="0" y="382"/>
                      <a:pt x="2" y="401"/>
                      <a:pt x="9" y="416"/>
                    </a:cubicBezTo>
                    <a:cubicBezTo>
                      <a:pt x="16" y="434"/>
                      <a:pt x="30" y="446"/>
                      <a:pt x="49" y="454"/>
                    </a:cubicBezTo>
                    <a:cubicBezTo>
                      <a:pt x="57" y="456"/>
                      <a:pt x="65" y="458"/>
                      <a:pt x="72" y="458"/>
                    </a:cubicBezTo>
                    <a:cubicBezTo>
                      <a:pt x="84" y="458"/>
                      <a:pt x="95" y="455"/>
                      <a:pt x="106" y="448"/>
                    </a:cubicBezTo>
                    <a:cubicBezTo>
                      <a:pt x="108" y="475"/>
                      <a:pt x="113" y="502"/>
                      <a:pt x="122" y="529"/>
                    </a:cubicBezTo>
                    <a:cubicBezTo>
                      <a:pt x="142" y="588"/>
                      <a:pt x="172" y="644"/>
                      <a:pt x="212" y="694"/>
                    </a:cubicBezTo>
                    <a:cubicBezTo>
                      <a:pt x="242" y="734"/>
                      <a:pt x="285" y="774"/>
                      <a:pt x="337" y="810"/>
                    </a:cubicBezTo>
                    <a:cubicBezTo>
                      <a:pt x="385" y="843"/>
                      <a:pt x="443" y="869"/>
                      <a:pt x="500" y="883"/>
                    </a:cubicBezTo>
                    <a:cubicBezTo>
                      <a:pt x="530" y="890"/>
                      <a:pt x="560" y="894"/>
                      <a:pt x="591" y="894"/>
                    </a:cubicBezTo>
                    <a:cubicBezTo>
                      <a:pt x="615" y="894"/>
                      <a:pt x="639" y="892"/>
                      <a:pt x="663" y="887"/>
                    </a:cubicBezTo>
                    <a:cubicBezTo>
                      <a:pt x="716" y="877"/>
                      <a:pt x="771" y="852"/>
                      <a:pt x="828" y="809"/>
                    </a:cubicBezTo>
                    <a:cubicBezTo>
                      <a:pt x="859" y="781"/>
                      <a:pt x="882" y="753"/>
                      <a:pt x="907" y="726"/>
                    </a:cubicBezTo>
                    <a:cubicBezTo>
                      <a:pt x="928" y="698"/>
                      <a:pt x="944" y="668"/>
                      <a:pt x="960" y="638"/>
                    </a:cubicBezTo>
                    <a:cubicBezTo>
                      <a:pt x="982" y="591"/>
                      <a:pt x="997" y="534"/>
                      <a:pt x="997" y="474"/>
                    </a:cubicBezTo>
                    <a:cubicBezTo>
                      <a:pt x="1001" y="237"/>
                      <a:pt x="795" y="60"/>
                      <a:pt x="602" y="15"/>
                    </a:cubicBezTo>
                    <a:cubicBezTo>
                      <a:pt x="579" y="10"/>
                      <a:pt x="553" y="4"/>
                      <a:pt x="530" y="3"/>
                    </a:cubicBezTo>
                    <a:cubicBezTo>
                      <a:pt x="518" y="1"/>
                      <a:pt x="505" y="1"/>
                      <a:pt x="49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6"/>
              <p:cNvSpPr/>
              <p:nvPr/>
            </p:nvSpPr>
            <p:spPr>
              <a:xfrm>
                <a:off x="8794904" y="3111705"/>
                <a:ext cx="8636" cy="12115"/>
              </a:xfrm>
              <a:custGeom>
                <a:avLst/>
                <a:gdLst/>
                <a:ahLst/>
                <a:cxnLst/>
                <a:rect l="l" t="t" r="r" b="b"/>
                <a:pathLst>
                  <a:path w="273" h="383" extrusionOk="0">
                    <a:moveTo>
                      <a:pt x="165" y="31"/>
                    </a:moveTo>
                    <a:lnTo>
                      <a:pt x="165" y="31"/>
                    </a:lnTo>
                    <a:cubicBezTo>
                      <a:pt x="164" y="31"/>
                      <a:pt x="162" y="33"/>
                      <a:pt x="162" y="36"/>
                    </a:cubicBezTo>
                    <a:lnTo>
                      <a:pt x="165" y="31"/>
                    </a:lnTo>
                    <a:close/>
                    <a:moveTo>
                      <a:pt x="124" y="196"/>
                    </a:moveTo>
                    <a:cubicBezTo>
                      <a:pt x="124" y="198"/>
                      <a:pt x="122" y="202"/>
                      <a:pt x="122" y="203"/>
                    </a:cubicBezTo>
                    <a:cubicBezTo>
                      <a:pt x="122" y="202"/>
                      <a:pt x="122" y="200"/>
                      <a:pt x="124" y="196"/>
                    </a:cubicBezTo>
                    <a:close/>
                    <a:moveTo>
                      <a:pt x="136" y="247"/>
                    </a:moveTo>
                    <a:lnTo>
                      <a:pt x="138" y="251"/>
                    </a:lnTo>
                    <a:cubicBezTo>
                      <a:pt x="137" y="251"/>
                      <a:pt x="137" y="249"/>
                      <a:pt x="136" y="247"/>
                    </a:cubicBezTo>
                    <a:close/>
                    <a:moveTo>
                      <a:pt x="219" y="1"/>
                    </a:moveTo>
                    <a:cubicBezTo>
                      <a:pt x="216" y="1"/>
                      <a:pt x="213" y="1"/>
                      <a:pt x="209" y="1"/>
                    </a:cubicBezTo>
                    <a:cubicBezTo>
                      <a:pt x="194" y="3"/>
                      <a:pt x="185" y="11"/>
                      <a:pt x="174" y="23"/>
                    </a:cubicBezTo>
                    <a:cubicBezTo>
                      <a:pt x="172" y="24"/>
                      <a:pt x="171" y="26"/>
                      <a:pt x="169" y="30"/>
                    </a:cubicBezTo>
                    <a:cubicBezTo>
                      <a:pt x="145" y="53"/>
                      <a:pt x="119" y="72"/>
                      <a:pt x="92" y="90"/>
                    </a:cubicBezTo>
                    <a:cubicBezTo>
                      <a:pt x="85" y="86"/>
                      <a:pt x="73" y="80"/>
                      <a:pt x="65" y="80"/>
                    </a:cubicBezTo>
                    <a:cubicBezTo>
                      <a:pt x="61" y="79"/>
                      <a:pt x="57" y="78"/>
                      <a:pt x="53" y="78"/>
                    </a:cubicBezTo>
                    <a:cubicBezTo>
                      <a:pt x="42" y="78"/>
                      <a:pt x="33" y="83"/>
                      <a:pt x="23" y="90"/>
                    </a:cubicBezTo>
                    <a:cubicBezTo>
                      <a:pt x="15" y="100"/>
                      <a:pt x="5" y="114"/>
                      <a:pt x="6" y="126"/>
                    </a:cubicBezTo>
                    <a:cubicBezTo>
                      <a:pt x="6" y="172"/>
                      <a:pt x="0" y="218"/>
                      <a:pt x="9" y="262"/>
                    </a:cubicBezTo>
                    <a:cubicBezTo>
                      <a:pt x="13" y="281"/>
                      <a:pt x="22" y="296"/>
                      <a:pt x="31" y="312"/>
                    </a:cubicBezTo>
                    <a:cubicBezTo>
                      <a:pt x="38" y="324"/>
                      <a:pt x="45" y="334"/>
                      <a:pt x="55" y="345"/>
                    </a:cubicBezTo>
                    <a:lnTo>
                      <a:pt x="86" y="372"/>
                    </a:lnTo>
                    <a:cubicBezTo>
                      <a:pt x="95" y="380"/>
                      <a:pt x="106" y="383"/>
                      <a:pt x="117" y="383"/>
                    </a:cubicBezTo>
                    <a:cubicBezTo>
                      <a:pt x="133" y="383"/>
                      <a:pt x="148" y="377"/>
                      <a:pt x="158" y="368"/>
                    </a:cubicBezTo>
                    <a:cubicBezTo>
                      <a:pt x="184" y="346"/>
                      <a:pt x="185" y="311"/>
                      <a:pt x="165" y="283"/>
                    </a:cubicBezTo>
                    <a:cubicBezTo>
                      <a:pt x="157" y="273"/>
                      <a:pt x="149" y="262"/>
                      <a:pt x="142" y="252"/>
                    </a:cubicBezTo>
                    <a:cubicBezTo>
                      <a:pt x="135" y="240"/>
                      <a:pt x="129" y="229"/>
                      <a:pt x="124" y="216"/>
                    </a:cubicBezTo>
                    <a:cubicBezTo>
                      <a:pt x="124" y="215"/>
                      <a:pt x="124" y="212"/>
                      <a:pt x="122" y="209"/>
                    </a:cubicBezTo>
                    <a:lnTo>
                      <a:pt x="122" y="208"/>
                    </a:lnTo>
                    <a:cubicBezTo>
                      <a:pt x="122" y="205"/>
                      <a:pt x="124" y="205"/>
                      <a:pt x="124" y="203"/>
                    </a:cubicBezTo>
                    <a:cubicBezTo>
                      <a:pt x="126" y="202"/>
                      <a:pt x="126" y="200"/>
                      <a:pt x="128" y="200"/>
                    </a:cubicBezTo>
                    <a:cubicBezTo>
                      <a:pt x="144" y="183"/>
                      <a:pt x="162" y="169"/>
                      <a:pt x="181" y="157"/>
                    </a:cubicBezTo>
                    <a:cubicBezTo>
                      <a:pt x="194" y="147"/>
                      <a:pt x="205" y="137"/>
                      <a:pt x="217" y="129"/>
                    </a:cubicBezTo>
                    <a:cubicBezTo>
                      <a:pt x="234" y="116"/>
                      <a:pt x="248" y="100"/>
                      <a:pt x="262" y="83"/>
                    </a:cubicBezTo>
                    <a:cubicBezTo>
                      <a:pt x="271" y="74"/>
                      <a:pt x="272" y="57"/>
                      <a:pt x="271" y="44"/>
                    </a:cubicBezTo>
                    <a:cubicBezTo>
                      <a:pt x="267" y="30"/>
                      <a:pt x="260" y="17"/>
                      <a:pt x="250" y="10"/>
                    </a:cubicBezTo>
                    <a:cubicBezTo>
                      <a:pt x="241" y="3"/>
                      <a:pt x="230" y="1"/>
                      <a:pt x="21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6"/>
              <p:cNvSpPr/>
              <p:nvPr/>
            </p:nvSpPr>
            <p:spPr>
              <a:xfrm>
                <a:off x="8764568" y="3113350"/>
                <a:ext cx="15911" cy="11419"/>
              </a:xfrm>
              <a:custGeom>
                <a:avLst/>
                <a:gdLst/>
                <a:ahLst/>
                <a:cxnLst/>
                <a:rect l="l" t="t" r="r" b="b"/>
                <a:pathLst>
                  <a:path w="503" h="361" extrusionOk="0">
                    <a:moveTo>
                      <a:pt x="386" y="0"/>
                    </a:moveTo>
                    <a:cubicBezTo>
                      <a:pt x="361" y="0"/>
                      <a:pt x="336" y="2"/>
                      <a:pt x="309" y="7"/>
                    </a:cubicBezTo>
                    <a:cubicBezTo>
                      <a:pt x="294" y="12"/>
                      <a:pt x="279" y="15"/>
                      <a:pt x="264" y="21"/>
                    </a:cubicBezTo>
                    <a:cubicBezTo>
                      <a:pt x="251" y="27"/>
                      <a:pt x="241" y="31"/>
                      <a:pt x="229" y="38"/>
                    </a:cubicBezTo>
                    <a:cubicBezTo>
                      <a:pt x="225" y="41"/>
                      <a:pt x="222" y="44"/>
                      <a:pt x="216" y="45"/>
                    </a:cubicBezTo>
                    <a:lnTo>
                      <a:pt x="179" y="62"/>
                    </a:lnTo>
                    <a:cubicBezTo>
                      <a:pt x="168" y="67"/>
                      <a:pt x="159" y="73"/>
                      <a:pt x="150" y="80"/>
                    </a:cubicBezTo>
                    <a:cubicBezTo>
                      <a:pt x="140" y="93"/>
                      <a:pt x="130" y="100"/>
                      <a:pt x="122" y="108"/>
                    </a:cubicBezTo>
                    <a:cubicBezTo>
                      <a:pt x="97" y="127"/>
                      <a:pt x="77" y="148"/>
                      <a:pt x="57" y="173"/>
                    </a:cubicBezTo>
                    <a:cubicBezTo>
                      <a:pt x="47" y="187"/>
                      <a:pt x="37" y="206"/>
                      <a:pt x="29" y="221"/>
                    </a:cubicBezTo>
                    <a:cubicBezTo>
                      <a:pt x="16" y="246"/>
                      <a:pt x="12" y="274"/>
                      <a:pt x="6" y="300"/>
                    </a:cubicBezTo>
                    <a:cubicBezTo>
                      <a:pt x="0" y="328"/>
                      <a:pt x="25" y="360"/>
                      <a:pt x="53" y="360"/>
                    </a:cubicBezTo>
                    <a:cubicBezTo>
                      <a:pt x="54" y="360"/>
                      <a:pt x="55" y="360"/>
                      <a:pt x="56" y="360"/>
                    </a:cubicBezTo>
                    <a:lnTo>
                      <a:pt x="102" y="360"/>
                    </a:lnTo>
                    <a:cubicBezTo>
                      <a:pt x="130" y="357"/>
                      <a:pt x="159" y="353"/>
                      <a:pt x="188" y="349"/>
                    </a:cubicBezTo>
                    <a:cubicBezTo>
                      <a:pt x="226" y="339"/>
                      <a:pt x="262" y="325"/>
                      <a:pt x="295" y="306"/>
                    </a:cubicBezTo>
                    <a:lnTo>
                      <a:pt x="298" y="306"/>
                    </a:lnTo>
                    <a:cubicBezTo>
                      <a:pt x="309" y="302"/>
                      <a:pt x="321" y="296"/>
                      <a:pt x="334" y="292"/>
                    </a:cubicBezTo>
                    <a:cubicBezTo>
                      <a:pt x="394" y="263"/>
                      <a:pt x="438" y="209"/>
                      <a:pt x="484" y="160"/>
                    </a:cubicBezTo>
                    <a:cubicBezTo>
                      <a:pt x="494" y="146"/>
                      <a:pt x="500" y="130"/>
                      <a:pt x="501" y="113"/>
                    </a:cubicBezTo>
                    <a:cubicBezTo>
                      <a:pt x="503" y="94"/>
                      <a:pt x="500" y="77"/>
                      <a:pt x="493" y="60"/>
                    </a:cubicBezTo>
                    <a:cubicBezTo>
                      <a:pt x="478" y="30"/>
                      <a:pt x="445" y="2"/>
                      <a:pt x="410" y="1"/>
                    </a:cubicBezTo>
                    <a:cubicBezTo>
                      <a:pt x="402" y="1"/>
                      <a:pt x="394" y="0"/>
                      <a:pt x="38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6"/>
              <p:cNvSpPr/>
              <p:nvPr/>
            </p:nvSpPr>
            <p:spPr>
              <a:xfrm>
                <a:off x="8620893" y="3164879"/>
                <a:ext cx="11198" cy="11040"/>
              </a:xfrm>
              <a:custGeom>
                <a:avLst/>
                <a:gdLst/>
                <a:ahLst/>
                <a:cxnLst/>
                <a:rect l="l" t="t" r="r" b="b"/>
                <a:pathLst>
                  <a:path w="354" h="349" extrusionOk="0">
                    <a:moveTo>
                      <a:pt x="272" y="1"/>
                    </a:moveTo>
                    <a:cubicBezTo>
                      <a:pt x="268" y="1"/>
                      <a:pt x="264" y="1"/>
                      <a:pt x="261" y="1"/>
                    </a:cubicBezTo>
                    <a:cubicBezTo>
                      <a:pt x="245" y="3"/>
                      <a:pt x="231" y="4"/>
                      <a:pt x="216" y="10"/>
                    </a:cubicBezTo>
                    <a:cubicBezTo>
                      <a:pt x="211" y="13"/>
                      <a:pt x="203" y="16"/>
                      <a:pt x="198" y="19"/>
                    </a:cubicBezTo>
                    <a:cubicBezTo>
                      <a:pt x="189" y="21"/>
                      <a:pt x="182" y="27"/>
                      <a:pt x="175" y="34"/>
                    </a:cubicBezTo>
                    <a:cubicBezTo>
                      <a:pt x="168" y="34"/>
                      <a:pt x="159" y="39"/>
                      <a:pt x="153" y="43"/>
                    </a:cubicBezTo>
                    <a:cubicBezTo>
                      <a:pt x="151" y="44"/>
                      <a:pt x="146" y="46"/>
                      <a:pt x="145" y="52"/>
                    </a:cubicBezTo>
                    <a:cubicBezTo>
                      <a:pt x="138" y="63"/>
                      <a:pt x="129" y="74"/>
                      <a:pt x="119" y="84"/>
                    </a:cubicBezTo>
                    <a:lnTo>
                      <a:pt x="126" y="77"/>
                    </a:lnTo>
                    <a:lnTo>
                      <a:pt x="126" y="77"/>
                    </a:lnTo>
                    <a:cubicBezTo>
                      <a:pt x="105" y="102"/>
                      <a:pt x="80" y="120"/>
                      <a:pt x="62" y="147"/>
                    </a:cubicBezTo>
                    <a:cubicBezTo>
                      <a:pt x="52" y="162"/>
                      <a:pt x="47" y="178"/>
                      <a:pt x="46" y="195"/>
                    </a:cubicBezTo>
                    <a:cubicBezTo>
                      <a:pt x="36" y="210"/>
                      <a:pt x="26" y="226"/>
                      <a:pt x="16" y="241"/>
                    </a:cubicBezTo>
                    <a:cubicBezTo>
                      <a:pt x="0" y="266"/>
                      <a:pt x="0" y="299"/>
                      <a:pt x="19" y="324"/>
                    </a:cubicBezTo>
                    <a:cubicBezTo>
                      <a:pt x="26" y="332"/>
                      <a:pt x="37" y="339"/>
                      <a:pt x="47" y="345"/>
                    </a:cubicBezTo>
                    <a:cubicBezTo>
                      <a:pt x="55" y="347"/>
                      <a:pt x="64" y="349"/>
                      <a:pt x="74" y="349"/>
                    </a:cubicBezTo>
                    <a:cubicBezTo>
                      <a:pt x="84" y="349"/>
                      <a:pt x="93" y="347"/>
                      <a:pt x="100" y="342"/>
                    </a:cubicBezTo>
                    <a:cubicBezTo>
                      <a:pt x="146" y="314"/>
                      <a:pt x="191" y="288"/>
                      <a:pt x="231" y="252"/>
                    </a:cubicBezTo>
                    <a:cubicBezTo>
                      <a:pt x="274" y="213"/>
                      <a:pt x="305" y="167"/>
                      <a:pt x="337" y="120"/>
                    </a:cubicBezTo>
                    <a:cubicBezTo>
                      <a:pt x="351" y="97"/>
                      <a:pt x="354" y="70"/>
                      <a:pt x="344" y="46"/>
                    </a:cubicBezTo>
                    <a:cubicBezTo>
                      <a:pt x="331" y="16"/>
                      <a:pt x="302" y="1"/>
                      <a:pt x="27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6"/>
              <p:cNvSpPr/>
              <p:nvPr/>
            </p:nvSpPr>
            <p:spPr>
              <a:xfrm>
                <a:off x="8562468" y="3248863"/>
                <a:ext cx="13887" cy="12495"/>
              </a:xfrm>
              <a:custGeom>
                <a:avLst/>
                <a:gdLst/>
                <a:ahLst/>
                <a:cxnLst/>
                <a:rect l="l" t="t" r="r" b="b"/>
                <a:pathLst>
                  <a:path w="439" h="395" extrusionOk="0">
                    <a:moveTo>
                      <a:pt x="243" y="256"/>
                    </a:moveTo>
                    <a:lnTo>
                      <a:pt x="243" y="256"/>
                    </a:lnTo>
                    <a:cubicBezTo>
                      <a:pt x="241" y="257"/>
                      <a:pt x="238" y="260"/>
                      <a:pt x="236" y="260"/>
                    </a:cubicBezTo>
                    <a:cubicBezTo>
                      <a:pt x="238" y="257"/>
                      <a:pt x="241" y="256"/>
                      <a:pt x="243" y="256"/>
                    </a:cubicBezTo>
                    <a:close/>
                    <a:moveTo>
                      <a:pt x="98" y="1"/>
                    </a:moveTo>
                    <a:cubicBezTo>
                      <a:pt x="91" y="1"/>
                      <a:pt x="85" y="2"/>
                      <a:pt x="79" y="5"/>
                    </a:cubicBezTo>
                    <a:cubicBezTo>
                      <a:pt x="74" y="7"/>
                      <a:pt x="73" y="10"/>
                      <a:pt x="69" y="11"/>
                    </a:cubicBezTo>
                    <a:cubicBezTo>
                      <a:pt x="66" y="17"/>
                      <a:pt x="62" y="24"/>
                      <a:pt x="57" y="33"/>
                    </a:cubicBezTo>
                    <a:cubicBezTo>
                      <a:pt x="37" y="74"/>
                      <a:pt x="22" y="113"/>
                      <a:pt x="10" y="157"/>
                    </a:cubicBezTo>
                    <a:cubicBezTo>
                      <a:pt x="7" y="174"/>
                      <a:pt x="3" y="189"/>
                      <a:pt x="1" y="204"/>
                    </a:cubicBezTo>
                    <a:cubicBezTo>
                      <a:pt x="0" y="219"/>
                      <a:pt x="1" y="234"/>
                      <a:pt x="1" y="249"/>
                    </a:cubicBezTo>
                    <a:cubicBezTo>
                      <a:pt x="1" y="275"/>
                      <a:pt x="10" y="300"/>
                      <a:pt x="23" y="325"/>
                    </a:cubicBezTo>
                    <a:cubicBezTo>
                      <a:pt x="36" y="346"/>
                      <a:pt x="52" y="362"/>
                      <a:pt x="72" y="375"/>
                    </a:cubicBezTo>
                    <a:cubicBezTo>
                      <a:pt x="95" y="389"/>
                      <a:pt x="123" y="395"/>
                      <a:pt x="150" y="395"/>
                    </a:cubicBezTo>
                    <a:cubicBezTo>
                      <a:pt x="174" y="395"/>
                      <a:pt x="198" y="390"/>
                      <a:pt x="219" y="382"/>
                    </a:cubicBezTo>
                    <a:cubicBezTo>
                      <a:pt x="302" y="349"/>
                      <a:pt x="365" y="286"/>
                      <a:pt x="420" y="220"/>
                    </a:cubicBezTo>
                    <a:cubicBezTo>
                      <a:pt x="438" y="199"/>
                      <a:pt x="430" y="164"/>
                      <a:pt x="408" y="150"/>
                    </a:cubicBezTo>
                    <a:cubicBezTo>
                      <a:pt x="399" y="144"/>
                      <a:pt x="388" y="141"/>
                      <a:pt x="378" y="141"/>
                    </a:cubicBezTo>
                    <a:cubicBezTo>
                      <a:pt x="376" y="141"/>
                      <a:pt x="374" y="141"/>
                      <a:pt x="372" y="141"/>
                    </a:cubicBezTo>
                    <a:cubicBezTo>
                      <a:pt x="358" y="143"/>
                      <a:pt x="348" y="150"/>
                      <a:pt x="338" y="161"/>
                    </a:cubicBezTo>
                    <a:cubicBezTo>
                      <a:pt x="327" y="174"/>
                      <a:pt x="318" y="186"/>
                      <a:pt x="308" y="197"/>
                    </a:cubicBezTo>
                    <a:lnTo>
                      <a:pt x="312" y="192"/>
                    </a:lnTo>
                    <a:lnTo>
                      <a:pt x="312" y="192"/>
                    </a:lnTo>
                    <a:cubicBezTo>
                      <a:pt x="288" y="217"/>
                      <a:pt x="262" y="240"/>
                      <a:pt x="232" y="262"/>
                    </a:cubicBezTo>
                    <a:cubicBezTo>
                      <a:pt x="212" y="272"/>
                      <a:pt x="195" y="282"/>
                      <a:pt x="173" y="289"/>
                    </a:cubicBezTo>
                    <a:cubicBezTo>
                      <a:pt x="165" y="290"/>
                      <a:pt x="155" y="292"/>
                      <a:pt x="146" y="292"/>
                    </a:cubicBezTo>
                    <a:cubicBezTo>
                      <a:pt x="143" y="292"/>
                      <a:pt x="138" y="292"/>
                      <a:pt x="133" y="290"/>
                    </a:cubicBezTo>
                    <a:cubicBezTo>
                      <a:pt x="130" y="287"/>
                      <a:pt x="126" y="287"/>
                      <a:pt x="123" y="286"/>
                    </a:cubicBezTo>
                    <a:cubicBezTo>
                      <a:pt x="119" y="285"/>
                      <a:pt x="117" y="283"/>
                      <a:pt x="115" y="279"/>
                    </a:cubicBezTo>
                    <a:lnTo>
                      <a:pt x="109" y="275"/>
                    </a:lnTo>
                    <a:cubicBezTo>
                      <a:pt x="105" y="269"/>
                      <a:pt x="103" y="262"/>
                      <a:pt x="100" y="256"/>
                    </a:cubicBezTo>
                    <a:lnTo>
                      <a:pt x="95" y="224"/>
                    </a:lnTo>
                    <a:cubicBezTo>
                      <a:pt x="95" y="204"/>
                      <a:pt x="97" y="186"/>
                      <a:pt x="102" y="167"/>
                    </a:cubicBezTo>
                    <a:cubicBezTo>
                      <a:pt x="110" y="131"/>
                      <a:pt x="125" y="97"/>
                      <a:pt x="140" y="63"/>
                    </a:cubicBezTo>
                    <a:cubicBezTo>
                      <a:pt x="152" y="40"/>
                      <a:pt x="136" y="11"/>
                      <a:pt x="115" y="4"/>
                    </a:cubicBezTo>
                    <a:cubicBezTo>
                      <a:pt x="109" y="2"/>
                      <a:pt x="104" y="1"/>
                      <a:pt x="9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6"/>
              <p:cNvSpPr/>
              <p:nvPr/>
            </p:nvSpPr>
            <p:spPr>
              <a:xfrm>
                <a:off x="8569522" y="3267495"/>
                <a:ext cx="16069" cy="9648"/>
              </a:xfrm>
              <a:custGeom>
                <a:avLst/>
                <a:gdLst/>
                <a:ahLst/>
                <a:cxnLst/>
                <a:rect l="l" t="t" r="r" b="b"/>
                <a:pathLst>
                  <a:path w="508" h="305" extrusionOk="0">
                    <a:moveTo>
                      <a:pt x="394" y="55"/>
                    </a:moveTo>
                    <a:lnTo>
                      <a:pt x="393" y="57"/>
                    </a:lnTo>
                    <a:lnTo>
                      <a:pt x="393" y="57"/>
                    </a:lnTo>
                    <a:cubicBezTo>
                      <a:pt x="393" y="56"/>
                      <a:pt x="393" y="55"/>
                      <a:pt x="394" y="55"/>
                    </a:cubicBezTo>
                    <a:close/>
                    <a:moveTo>
                      <a:pt x="460" y="0"/>
                    </a:moveTo>
                    <a:cubicBezTo>
                      <a:pt x="447" y="0"/>
                      <a:pt x="435" y="7"/>
                      <a:pt x="426" y="16"/>
                    </a:cubicBezTo>
                    <a:cubicBezTo>
                      <a:pt x="417" y="29"/>
                      <a:pt x="406" y="39"/>
                      <a:pt x="397" y="51"/>
                    </a:cubicBezTo>
                    <a:cubicBezTo>
                      <a:pt x="380" y="69"/>
                      <a:pt x="360" y="88"/>
                      <a:pt x="340" y="105"/>
                    </a:cubicBezTo>
                    <a:cubicBezTo>
                      <a:pt x="315" y="129"/>
                      <a:pt x="287" y="148"/>
                      <a:pt x="255" y="167"/>
                    </a:cubicBezTo>
                    <a:cubicBezTo>
                      <a:pt x="260" y="164"/>
                      <a:pt x="262" y="162"/>
                      <a:pt x="265" y="160"/>
                    </a:cubicBezTo>
                    <a:lnTo>
                      <a:pt x="265" y="160"/>
                    </a:lnTo>
                    <a:cubicBezTo>
                      <a:pt x="251" y="168"/>
                      <a:pt x="237" y="175"/>
                      <a:pt x="219" y="184"/>
                    </a:cubicBezTo>
                    <a:cubicBezTo>
                      <a:pt x="201" y="195"/>
                      <a:pt x="179" y="202"/>
                      <a:pt x="158" y="210"/>
                    </a:cubicBezTo>
                    <a:cubicBezTo>
                      <a:pt x="144" y="213"/>
                      <a:pt x="129" y="217"/>
                      <a:pt x="112" y="220"/>
                    </a:cubicBezTo>
                    <a:cubicBezTo>
                      <a:pt x="102" y="223"/>
                      <a:pt x="91" y="224"/>
                      <a:pt x="81" y="224"/>
                    </a:cubicBezTo>
                    <a:lnTo>
                      <a:pt x="81" y="211"/>
                    </a:lnTo>
                    <a:cubicBezTo>
                      <a:pt x="81" y="214"/>
                      <a:pt x="81" y="218"/>
                      <a:pt x="82" y="223"/>
                    </a:cubicBezTo>
                    <a:lnTo>
                      <a:pt x="82" y="201"/>
                    </a:lnTo>
                    <a:cubicBezTo>
                      <a:pt x="83" y="187"/>
                      <a:pt x="86" y="172"/>
                      <a:pt x="89" y="160"/>
                    </a:cubicBezTo>
                    <a:lnTo>
                      <a:pt x="89" y="160"/>
                    </a:lnTo>
                    <a:cubicBezTo>
                      <a:pt x="89" y="162"/>
                      <a:pt x="88" y="167"/>
                      <a:pt x="88" y="170"/>
                    </a:cubicBezTo>
                    <a:cubicBezTo>
                      <a:pt x="93" y="148"/>
                      <a:pt x="101" y="125"/>
                      <a:pt x="105" y="102"/>
                    </a:cubicBezTo>
                    <a:cubicBezTo>
                      <a:pt x="109" y="91"/>
                      <a:pt x="109" y="82"/>
                      <a:pt x="104" y="72"/>
                    </a:cubicBezTo>
                    <a:cubicBezTo>
                      <a:pt x="101" y="62"/>
                      <a:pt x="91" y="54"/>
                      <a:pt x="81" y="51"/>
                    </a:cubicBezTo>
                    <a:cubicBezTo>
                      <a:pt x="75" y="49"/>
                      <a:pt x="70" y="47"/>
                      <a:pt x="64" y="47"/>
                    </a:cubicBezTo>
                    <a:cubicBezTo>
                      <a:pt x="59" y="47"/>
                      <a:pt x="55" y="49"/>
                      <a:pt x="51" y="51"/>
                    </a:cubicBezTo>
                    <a:cubicBezTo>
                      <a:pt x="46" y="52"/>
                      <a:pt x="45" y="54"/>
                      <a:pt x="41" y="55"/>
                    </a:cubicBezTo>
                    <a:cubicBezTo>
                      <a:pt x="35" y="61"/>
                      <a:pt x="29" y="68"/>
                      <a:pt x="28" y="74"/>
                    </a:cubicBezTo>
                    <a:cubicBezTo>
                      <a:pt x="20" y="105"/>
                      <a:pt x="10" y="139"/>
                      <a:pt x="3" y="172"/>
                    </a:cubicBezTo>
                    <a:cubicBezTo>
                      <a:pt x="2" y="184"/>
                      <a:pt x="0" y="201"/>
                      <a:pt x="0" y="213"/>
                    </a:cubicBezTo>
                    <a:cubicBezTo>
                      <a:pt x="0" y="233"/>
                      <a:pt x="3" y="251"/>
                      <a:pt x="9" y="270"/>
                    </a:cubicBezTo>
                    <a:cubicBezTo>
                      <a:pt x="13" y="286"/>
                      <a:pt x="28" y="304"/>
                      <a:pt x="45" y="304"/>
                    </a:cubicBezTo>
                    <a:lnTo>
                      <a:pt x="81" y="304"/>
                    </a:lnTo>
                    <a:cubicBezTo>
                      <a:pt x="106" y="303"/>
                      <a:pt x="129" y="298"/>
                      <a:pt x="152" y="296"/>
                    </a:cubicBezTo>
                    <a:cubicBezTo>
                      <a:pt x="172" y="291"/>
                      <a:pt x="192" y="284"/>
                      <a:pt x="209" y="280"/>
                    </a:cubicBezTo>
                    <a:cubicBezTo>
                      <a:pt x="232" y="273"/>
                      <a:pt x="257" y="261"/>
                      <a:pt x="278" y="248"/>
                    </a:cubicBezTo>
                    <a:cubicBezTo>
                      <a:pt x="295" y="240"/>
                      <a:pt x="314" y="227"/>
                      <a:pt x="330" y="217"/>
                    </a:cubicBezTo>
                    <a:cubicBezTo>
                      <a:pt x="351" y="202"/>
                      <a:pt x="373" y="187"/>
                      <a:pt x="393" y="170"/>
                    </a:cubicBezTo>
                    <a:cubicBezTo>
                      <a:pt x="430" y="139"/>
                      <a:pt x="461" y="102"/>
                      <a:pt x="493" y="65"/>
                    </a:cubicBezTo>
                    <a:cubicBezTo>
                      <a:pt x="507" y="46"/>
                      <a:pt x="500" y="19"/>
                      <a:pt x="483" y="8"/>
                    </a:cubicBezTo>
                    <a:cubicBezTo>
                      <a:pt x="476" y="2"/>
                      <a:pt x="468" y="0"/>
                      <a:pt x="46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6"/>
              <p:cNvSpPr/>
              <p:nvPr/>
            </p:nvSpPr>
            <p:spPr>
              <a:xfrm>
                <a:off x="8585686" y="3274359"/>
                <a:ext cx="10534" cy="11546"/>
              </a:xfrm>
              <a:custGeom>
                <a:avLst/>
                <a:gdLst/>
                <a:ahLst/>
                <a:cxnLst/>
                <a:rect l="l" t="t" r="r" b="b"/>
                <a:pathLst>
                  <a:path w="333" h="365" extrusionOk="0">
                    <a:moveTo>
                      <a:pt x="135" y="123"/>
                    </a:moveTo>
                    <a:cubicBezTo>
                      <a:pt x="134" y="123"/>
                      <a:pt x="134" y="123"/>
                      <a:pt x="134" y="124"/>
                    </a:cubicBezTo>
                    <a:lnTo>
                      <a:pt x="135" y="123"/>
                    </a:lnTo>
                    <a:close/>
                    <a:moveTo>
                      <a:pt x="129" y="124"/>
                    </a:moveTo>
                    <a:cubicBezTo>
                      <a:pt x="129" y="125"/>
                      <a:pt x="129" y="125"/>
                      <a:pt x="129" y="126"/>
                    </a:cubicBezTo>
                    <a:lnTo>
                      <a:pt x="129" y="126"/>
                    </a:lnTo>
                    <a:cubicBezTo>
                      <a:pt x="129" y="125"/>
                      <a:pt x="129" y="124"/>
                      <a:pt x="129" y="124"/>
                    </a:cubicBezTo>
                    <a:close/>
                    <a:moveTo>
                      <a:pt x="97" y="213"/>
                    </a:moveTo>
                    <a:cubicBezTo>
                      <a:pt x="96" y="216"/>
                      <a:pt x="94" y="217"/>
                      <a:pt x="94" y="222"/>
                    </a:cubicBezTo>
                    <a:cubicBezTo>
                      <a:pt x="94" y="220"/>
                      <a:pt x="96" y="216"/>
                      <a:pt x="97" y="213"/>
                    </a:cubicBezTo>
                    <a:close/>
                    <a:moveTo>
                      <a:pt x="134" y="1"/>
                    </a:moveTo>
                    <a:cubicBezTo>
                      <a:pt x="125" y="1"/>
                      <a:pt x="115" y="4"/>
                      <a:pt x="108" y="10"/>
                    </a:cubicBezTo>
                    <a:cubicBezTo>
                      <a:pt x="107" y="10"/>
                      <a:pt x="105" y="14"/>
                      <a:pt x="101" y="17"/>
                    </a:cubicBezTo>
                    <a:cubicBezTo>
                      <a:pt x="87" y="41"/>
                      <a:pt x="71" y="64"/>
                      <a:pt x="58" y="89"/>
                    </a:cubicBezTo>
                    <a:cubicBezTo>
                      <a:pt x="44" y="116"/>
                      <a:pt x="32" y="144"/>
                      <a:pt x="22" y="173"/>
                    </a:cubicBezTo>
                    <a:cubicBezTo>
                      <a:pt x="13" y="197"/>
                      <a:pt x="11" y="223"/>
                      <a:pt x="5" y="248"/>
                    </a:cubicBezTo>
                    <a:cubicBezTo>
                      <a:pt x="1" y="275"/>
                      <a:pt x="1" y="302"/>
                      <a:pt x="3" y="329"/>
                    </a:cubicBezTo>
                    <a:cubicBezTo>
                      <a:pt x="3" y="346"/>
                      <a:pt x="22" y="362"/>
                      <a:pt x="39" y="362"/>
                    </a:cubicBezTo>
                    <a:cubicBezTo>
                      <a:pt x="48" y="362"/>
                      <a:pt x="55" y="362"/>
                      <a:pt x="62" y="365"/>
                    </a:cubicBezTo>
                    <a:cubicBezTo>
                      <a:pt x="72" y="365"/>
                      <a:pt x="84" y="365"/>
                      <a:pt x="94" y="362"/>
                    </a:cubicBezTo>
                    <a:cubicBezTo>
                      <a:pt x="119" y="361"/>
                      <a:pt x="144" y="352"/>
                      <a:pt x="168" y="343"/>
                    </a:cubicBezTo>
                    <a:cubicBezTo>
                      <a:pt x="191" y="333"/>
                      <a:pt x="214" y="319"/>
                      <a:pt x="234" y="305"/>
                    </a:cubicBezTo>
                    <a:cubicBezTo>
                      <a:pt x="261" y="288"/>
                      <a:pt x="286" y="268"/>
                      <a:pt x="313" y="248"/>
                    </a:cubicBezTo>
                    <a:cubicBezTo>
                      <a:pt x="330" y="233"/>
                      <a:pt x="333" y="207"/>
                      <a:pt x="318" y="189"/>
                    </a:cubicBezTo>
                    <a:cubicBezTo>
                      <a:pt x="311" y="179"/>
                      <a:pt x="299" y="175"/>
                      <a:pt x="288" y="175"/>
                    </a:cubicBezTo>
                    <a:cubicBezTo>
                      <a:pt x="278" y="175"/>
                      <a:pt x="268" y="178"/>
                      <a:pt x="260" y="183"/>
                    </a:cubicBezTo>
                    <a:cubicBezTo>
                      <a:pt x="235" y="203"/>
                      <a:pt x="208" y="222"/>
                      <a:pt x="181" y="240"/>
                    </a:cubicBezTo>
                    <a:cubicBezTo>
                      <a:pt x="185" y="239"/>
                      <a:pt x="188" y="237"/>
                      <a:pt x="191" y="236"/>
                    </a:cubicBezTo>
                    <a:lnTo>
                      <a:pt x="191" y="236"/>
                    </a:lnTo>
                    <a:lnTo>
                      <a:pt x="152" y="258"/>
                    </a:lnTo>
                    <a:cubicBezTo>
                      <a:pt x="142" y="262"/>
                      <a:pt x="131" y="266"/>
                      <a:pt x="121" y="272"/>
                    </a:cubicBezTo>
                    <a:cubicBezTo>
                      <a:pt x="115" y="273"/>
                      <a:pt x="109" y="275"/>
                      <a:pt x="104" y="276"/>
                    </a:cubicBezTo>
                    <a:cubicBezTo>
                      <a:pt x="97" y="279"/>
                      <a:pt x="89" y="279"/>
                      <a:pt x="81" y="280"/>
                    </a:cubicBezTo>
                    <a:cubicBezTo>
                      <a:pt x="81" y="272"/>
                      <a:pt x="84" y="262"/>
                      <a:pt x="84" y="255"/>
                    </a:cubicBezTo>
                    <a:cubicBezTo>
                      <a:pt x="85" y="245"/>
                      <a:pt x="87" y="232"/>
                      <a:pt x="91" y="222"/>
                    </a:cubicBezTo>
                    <a:cubicBezTo>
                      <a:pt x="94" y="207"/>
                      <a:pt x="99" y="193"/>
                      <a:pt x="105" y="180"/>
                    </a:cubicBezTo>
                    <a:cubicBezTo>
                      <a:pt x="112" y="161"/>
                      <a:pt x="121" y="144"/>
                      <a:pt x="129" y="126"/>
                    </a:cubicBezTo>
                    <a:lnTo>
                      <a:pt x="129" y="126"/>
                    </a:lnTo>
                    <a:cubicBezTo>
                      <a:pt x="129" y="126"/>
                      <a:pt x="128" y="126"/>
                      <a:pt x="128" y="126"/>
                    </a:cubicBezTo>
                    <a:cubicBezTo>
                      <a:pt x="128" y="126"/>
                      <a:pt x="128" y="124"/>
                      <a:pt x="129" y="124"/>
                    </a:cubicBezTo>
                    <a:lnTo>
                      <a:pt x="129" y="124"/>
                    </a:lnTo>
                    <a:cubicBezTo>
                      <a:pt x="129" y="124"/>
                      <a:pt x="129" y="124"/>
                      <a:pt x="129" y="124"/>
                    </a:cubicBezTo>
                    <a:cubicBezTo>
                      <a:pt x="131" y="123"/>
                      <a:pt x="131" y="119"/>
                      <a:pt x="134" y="117"/>
                    </a:cubicBezTo>
                    <a:lnTo>
                      <a:pt x="134" y="117"/>
                    </a:lnTo>
                    <a:cubicBezTo>
                      <a:pt x="134" y="119"/>
                      <a:pt x="131" y="122"/>
                      <a:pt x="131" y="123"/>
                    </a:cubicBezTo>
                    <a:cubicBezTo>
                      <a:pt x="142" y="103"/>
                      <a:pt x="152" y="83"/>
                      <a:pt x="165" y="66"/>
                    </a:cubicBezTo>
                    <a:cubicBezTo>
                      <a:pt x="178" y="46"/>
                      <a:pt x="174" y="23"/>
                      <a:pt x="157" y="8"/>
                    </a:cubicBezTo>
                    <a:cubicBezTo>
                      <a:pt x="150" y="3"/>
                      <a:pt x="142" y="1"/>
                      <a:pt x="13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6"/>
              <p:cNvSpPr/>
              <p:nvPr/>
            </p:nvSpPr>
            <p:spPr>
              <a:xfrm>
                <a:off x="8600142" y="3282710"/>
                <a:ext cx="13602" cy="14424"/>
              </a:xfrm>
              <a:custGeom>
                <a:avLst/>
                <a:gdLst/>
                <a:ahLst/>
                <a:cxnLst/>
                <a:rect l="l" t="t" r="r" b="b"/>
                <a:pathLst>
                  <a:path w="430" h="456" extrusionOk="0">
                    <a:moveTo>
                      <a:pt x="191" y="330"/>
                    </a:moveTo>
                    <a:cubicBezTo>
                      <a:pt x="187" y="330"/>
                      <a:pt x="185" y="331"/>
                      <a:pt x="184" y="331"/>
                    </a:cubicBezTo>
                    <a:cubicBezTo>
                      <a:pt x="185" y="331"/>
                      <a:pt x="188" y="331"/>
                      <a:pt x="191" y="330"/>
                    </a:cubicBezTo>
                    <a:close/>
                    <a:moveTo>
                      <a:pt x="242" y="1"/>
                    </a:moveTo>
                    <a:cubicBezTo>
                      <a:pt x="232" y="1"/>
                      <a:pt x="221" y="4"/>
                      <a:pt x="212" y="11"/>
                    </a:cubicBezTo>
                    <a:cubicBezTo>
                      <a:pt x="207" y="11"/>
                      <a:pt x="207" y="11"/>
                      <a:pt x="205" y="14"/>
                    </a:cubicBezTo>
                    <a:cubicBezTo>
                      <a:pt x="181" y="32"/>
                      <a:pt x="158" y="54"/>
                      <a:pt x="138" y="78"/>
                    </a:cubicBezTo>
                    <a:cubicBezTo>
                      <a:pt x="109" y="110"/>
                      <a:pt x="86" y="144"/>
                      <a:pt x="65" y="180"/>
                    </a:cubicBezTo>
                    <a:cubicBezTo>
                      <a:pt x="28" y="246"/>
                      <a:pt x="8" y="317"/>
                      <a:pt x="2" y="393"/>
                    </a:cubicBezTo>
                    <a:cubicBezTo>
                      <a:pt x="0" y="423"/>
                      <a:pt x="22" y="449"/>
                      <a:pt x="52" y="453"/>
                    </a:cubicBezTo>
                    <a:cubicBezTo>
                      <a:pt x="67" y="455"/>
                      <a:pt x="82" y="455"/>
                      <a:pt x="98" y="455"/>
                    </a:cubicBezTo>
                    <a:cubicBezTo>
                      <a:pt x="140" y="455"/>
                      <a:pt x="181" y="449"/>
                      <a:pt x="222" y="435"/>
                    </a:cubicBezTo>
                    <a:cubicBezTo>
                      <a:pt x="252" y="425"/>
                      <a:pt x="280" y="412"/>
                      <a:pt x="308" y="396"/>
                    </a:cubicBezTo>
                    <a:cubicBezTo>
                      <a:pt x="343" y="376"/>
                      <a:pt x="373" y="353"/>
                      <a:pt x="404" y="330"/>
                    </a:cubicBezTo>
                    <a:cubicBezTo>
                      <a:pt x="428" y="311"/>
                      <a:pt x="430" y="276"/>
                      <a:pt x="411" y="253"/>
                    </a:cubicBezTo>
                    <a:cubicBezTo>
                      <a:pt x="401" y="240"/>
                      <a:pt x="386" y="234"/>
                      <a:pt x="371" y="234"/>
                    </a:cubicBezTo>
                    <a:cubicBezTo>
                      <a:pt x="359" y="234"/>
                      <a:pt x="346" y="238"/>
                      <a:pt x="335" y="246"/>
                    </a:cubicBezTo>
                    <a:cubicBezTo>
                      <a:pt x="314" y="260"/>
                      <a:pt x="294" y="276"/>
                      <a:pt x="272" y="290"/>
                    </a:cubicBezTo>
                    <a:cubicBezTo>
                      <a:pt x="275" y="289"/>
                      <a:pt x="278" y="287"/>
                      <a:pt x="282" y="285"/>
                    </a:cubicBezTo>
                    <a:lnTo>
                      <a:pt x="282" y="285"/>
                    </a:lnTo>
                    <a:cubicBezTo>
                      <a:pt x="249" y="305"/>
                      <a:pt x="215" y="323"/>
                      <a:pt x="179" y="336"/>
                    </a:cubicBezTo>
                    <a:cubicBezTo>
                      <a:pt x="168" y="339"/>
                      <a:pt x="158" y="340"/>
                      <a:pt x="148" y="341"/>
                    </a:cubicBezTo>
                    <a:cubicBezTo>
                      <a:pt x="138" y="344"/>
                      <a:pt x="131" y="346"/>
                      <a:pt x="122" y="346"/>
                    </a:cubicBezTo>
                    <a:cubicBezTo>
                      <a:pt x="122" y="341"/>
                      <a:pt x="124" y="340"/>
                      <a:pt x="124" y="337"/>
                    </a:cubicBezTo>
                    <a:cubicBezTo>
                      <a:pt x="134" y="301"/>
                      <a:pt x="145" y="268"/>
                      <a:pt x="162" y="237"/>
                    </a:cubicBezTo>
                    <a:cubicBezTo>
                      <a:pt x="181" y="204"/>
                      <a:pt x="202" y="173"/>
                      <a:pt x="228" y="144"/>
                    </a:cubicBezTo>
                    <a:cubicBezTo>
                      <a:pt x="244" y="127"/>
                      <a:pt x="260" y="111"/>
                      <a:pt x="278" y="95"/>
                    </a:cubicBezTo>
                    <a:cubicBezTo>
                      <a:pt x="300" y="75"/>
                      <a:pt x="305" y="44"/>
                      <a:pt x="285" y="19"/>
                    </a:cubicBezTo>
                    <a:cubicBezTo>
                      <a:pt x="274" y="7"/>
                      <a:pt x="258" y="1"/>
                      <a:pt x="2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0" name="Google Shape;2150;p16"/>
            <p:cNvSpPr/>
            <p:nvPr/>
          </p:nvSpPr>
          <p:spPr>
            <a:xfrm>
              <a:off x="4923004" y="4629992"/>
              <a:ext cx="4689536" cy="708273"/>
            </a:xfrm>
            <a:custGeom>
              <a:avLst/>
              <a:gdLst/>
              <a:ahLst/>
              <a:cxnLst/>
              <a:rect l="l" t="t" r="r" b="b"/>
              <a:pathLst>
                <a:path w="16268" h="2457" extrusionOk="0">
                  <a:moveTo>
                    <a:pt x="13724" y="301"/>
                  </a:moveTo>
                  <a:cubicBezTo>
                    <a:pt x="13724" y="301"/>
                    <a:pt x="13724" y="301"/>
                    <a:pt x="13724" y="301"/>
                  </a:cubicBezTo>
                  <a:lnTo>
                    <a:pt x="13724" y="301"/>
                  </a:lnTo>
                  <a:cubicBezTo>
                    <a:pt x="13724" y="301"/>
                    <a:pt x="13724" y="301"/>
                    <a:pt x="13724" y="301"/>
                  </a:cubicBezTo>
                  <a:close/>
                  <a:moveTo>
                    <a:pt x="5720" y="0"/>
                  </a:moveTo>
                  <a:cubicBezTo>
                    <a:pt x="5720" y="0"/>
                    <a:pt x="4938" y="1295"/>
                    <a:pt x="3990" y="1295"/>
                  </a:cubicBezTo>
                  <a:cubicBezTo>
                    <a:pt x="3983" y="1295"/>
                    <a:pt x="3975" y="1295"/>
                    <a:pt x="3967" y="1295"/>
                  </a:cubicBezTo>
                  <a:cubicBezTo>
                    <a:pt x="3011" y="1273"/>
                    <a:pt x="2656" y="264"/>
                    <a:pt x="2656" y="264"/>
                  </a:cubicBezTo>
                  <a:cubicBezTo>
                    <a:pt x="2656" y="264"/>
                    <a:pt x="1961" y="1651"/>
                    <a:pt x="1" y="2456"/>
                  </a:cubicBezTo>
                  <a:lnTo>
                    <a:pt x="16267" y="2456"/>
                  </a:lnTo>
                  <a:cubicBezTo>
                    <a:pt x="16267" y="2456"/>
                    <a:pt x="14174" y="1382"/>
                    <a:pt x="13724" y="301"/>
                  </a:cubicBezTo>
                  <a:lnTo>
                    <a:pt x="13724" y="301"/>
                  </a:lnTo>
                  <a:cubicBezTo>
                    <a:pt x="13724" y="308"/>
                    <a:pt x="13029" y="1517"/>
                    <a:pt x="11747" y="1517"/>
                  </a:cubicBezTo>
                  <a:cubicBezTo>
                    <a:pt x="11495" y="1517"/>
                    <a:pt x="11221" y="1471"/>
                    <a:pt x="10925" y="1359"/>
                  </a:cubicBezTo>
                  <a:cubicBezTo>
                    <a:pt x="9719" y="907"/>
                    <a:pt x="9447" y="287"/>
                    <a:pt x="9447" y="287"/>
                  </a:cubicBezTo>
                  <a:cubicBezTo>
                    <a:pt x="9447" y="287"/>
                    <a:pt x="8844" y="1275"/>
                    <a:pt x="7716" y="1275"/>
                  </a:cubicBezTo>
                  <a:cubicBezTo>
                    <a:pt x="7656" y="1275"/>
                    <a:pt x="7595" y="1272"/>
                    <a:pt x="7533" y="1266"/>
                  </a:cubicBezTo>
                  <a:cubicBezTo>
                    <a:pt x="6287" y="1150"/>
                    <a:pt x="5720" y="0"/>
                    <a:pt x="5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6"/>
            <p:cNvSpPr/>
            <p:nvPr/>
          </p:nvSpPr>
          <p:spPr>
            <a:xfrm>
              <a:off x="4542152" y="4706346"/>
              <a:ext cx="4689247" cy="707985"/>
            </a:xfrm>
            <a:custGeom>
              <a:avLst/>
              <a:gdLst/>
              <a:ahLst/>
              <a:cxnLst/>
              <a:rect l="l" t="t" r="r" b="b"/>
              <a:pathLst>
                <a:path w="16267" h="2456" extrusionOk="0">
                  <a:moveTo>
                    <a:pt x="13724" y="301"/>
                  </a:moveTo>
                  <a:cubicBezTo>
                    <a:pt x="13724" y="301"/>
                    <a:pt x="13724" y="301"/>
                    <a:pt x="13724" y="301"/>
                  </a:cubicBezTo>
                  <a:lnTo>
                    <a:pt x="13724" y="301"/>
                  </a:lnTo>
                  <a:cubicBezTo>
                    <a:pt x="13724" y="301"/>
                    <a:pt x="13724" y="301"/>
                    <a:pt x="13724" y="301"/>
                  </a:cubicBezTo>
                  <a:close/>
                  <a:moveTo>
                    <a:pt x="5720" y="0"/>
                  </a:moveTo>
                  <a:cubicBezTo>
                    <a:pt x="5720" y="0"/>
                    <a:pt x="4938" y="1294"/>
                    <a:pt x="3990" y="1294"/>
                  </a:cubicBezTo>
                  <a:cubicBezTo>
                    <a:pt x="3982" y="1294"/>
                    <a:pt x="3975" y="1293"/>
                    <a:pt x="3967" y="1293"/>
                  </a:cubicBezTo>
                  <a:cubicBezTo>
                    <a:pt x="3009" y="1272"/>
                    <a:pt x="2655" y="262"/>
                    <a:pt x="2655" y="262"/>
                  </a:cubicBezTo>
                  <a:cubicBezTo>
                    <a:pt x="2655" y="262"/>
                    <a:pt x="1961" y="1650"/>
                    <a:pt x="1" y="2456"/>
                  </a:cubicBezTo>
                  <a:lnTo>
                    <a:pt x="16267" y="2456"/>
                  </a:lnTo>
                  <a:cubicBezTo>
                    <a:pt x="16267" y="2456"/>
                    <a:pt x="14173" y="1382"/>
                    <a:pt x="13724" y="301"/>
                  </a:cubicBezTo>
                  <a:lnTo>
                    <a:pt x="13724" y="301"/>
                  </a:lnTo>
                  <a:cubicBezTo>
                    <a:pt x="13723" y="306"/>
                    <a:pt x="13030" y="1515"/>
                    <a:pt x="11746" y="1515"/>
                  </a:cubicBezTo>
                  <a:cubicBezTo>
                    <a:pt x="11495" y="1515"/>
                    <a:pt x="11220" y="1469"/>
                    <a:pt x="10924" y="1358"/>
                  </a:cubicBezTo>
                  <a:cubicBezTo>
                    <a:pt x="9717" y="905"/>
                    <a:pt x="9445" y="287"/>
                    <a:pt x="9445" y="287"/>
                  </a:cubicBezTo>
                  <a:cubicBezTo>
                    <a:pt x="9445" y="287"/>
                    <a:pt x="8844" y="1273"/>
                    <a:pt x="7718" y="1273"/>
                  </a:cubicBezTo>
                  <a:cubicBezTo>
                    <a:pt x="7658" y="1273"/>
                    <a:pt x="7596" y="1271"/>
                    <a:pt x="7532" y="1265"/>
                  </a:cubicBezTo>
                  <a:cubicBezTo>
                    <a:pt x="6287" y="1149"/>
                    <a:pt x="5720" y="0"/>
                    <a:pt x="57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6"/>
            <p:cNvSpPr/>
            <p:nvPr/>
          </p:nvSpPr>
          <p:spPr>
            <a:xfrm>
              <a:off x="-100925" y="3564546"/>
              <a:ext cx="2462950" cy="1622575"/>
            </a:xfrm>
            <a:custGeom>
              <a:avLst/>
              <a:gdLst/>
              <a:ahLst/>
              <a:cxnLst/>
              <a:rect l="l" t="t" r="r" b="b"/>
              <a:pathLst>
                <a:path w="98518" h="64903" extrusionOk="0">
                  <a:moveTo>
                    <a:pt x="0" y="6302"/>
                  </a:moveTo>
                  <a:cubicBezTo>
                    <a:pt x="1891" y="-3142"/>
                    <a:pt x="24390" y="-1160"/>
                    <a:pt x="28876" y="7364"/>
                  </a:cubicBezTo>
                  <a:cubicBezTo>
                    <a:pt x="31257" y="11889"/>
                    <a:pt x="32150" y="17945"/>
                    <a:pt x="30150" y="22651"/>
                  </a:cubicBezTo>
                  <a:cubicBezTo>
                    <a:pt x="27474" y="28947"/>
                    <a:pt x="18033" y="35532"/>
                    <a:pt x="21657" y="41335"/>
                  </a:cubicBezTo>
                  <a:cubicBezTo>
                    <a:pt x="26579" y="49217"/>
                    <a:pt x="40699" y="40177"/>
                    <a:pt x="49471" y="43246"/>
                  </a:cubicBezTo>
                  <a:cubicBezTo>
                    <a:pt x="56140" y="45579"/>
                    <a:pt x="58232" y="56207"/>
                    <a:pt x="65183" y="57472"/>
                  </a:cubicBezTo>
                  <a:cubicBezTo>
                    <a:pt x="71452" y="58612"/>
                    <a:pt x="77937" y="51107"/>
                    <a:pt x="83867" y="53437"/>
                  </a:cubicBezTo>
                  <a:cubicBezTo>
                    <a:pt x="89639" y="55705"/>
                    <a:pt x="95076" y="59744"/>
                    <a:pt x="98518" y="64903"/>
                  </a:cubicBezTo>
                </a:path>
              </a:pathLst>
            </a:custGeom>
            <a:noFill/>
            <a:ln w="9525" cap="rnd" cmpd="sng">
              <a:solidFill>
                <a:schemeClr val="accent6"/>
              </a:solidFill>
              <a:prstDash val="lgDash"/>
              <a:round/>
              <a:headEnd type="none" w="med" len="med"/>
              <a:tailEnd type="none" w="med" len="med"/>
            </a:ln>
          </p:spPr>
        </p:sp>
        <p:sp>
          <p:nvSpPr>
            <p:cNvPr id="2153" name="Google Shape;2153;p16"/>
            <p:cNvSpPr/>
            <p:nvPr/>
          </p:nvSpPr>
          <p:spPr>
            <a:xfrm>
              <a:off x="5100975" y="-73150"/>
              <a:ext cx="2123225" cy="597900"/>
            </a:xfrm>
            <a:custGeom>
              <a:avLst/>
              <a:gdLst/>
              <a:ahLst/>
              <a:cxnLst/>
              <a:rect l="l" t="t" r="r" b="b"/>
              <a:pathLst>
                <a:path w="84929" h="23916" extrusionOk="0">
                  <a:moveTo>
                    <a:pt x="0" y="637"/>
                  </a:moveTo>
                  <a:cubicBezTo>
                    <a:pt x="0" y="6837"/>
                    <a:pt x="189" y="15958"/>
                    <a:pt x="5945" y="18260"/>
                  </a:cubicBezTo>
                  <a:cubicBezTo>
                    <a:pt x="15280" y="21993"/>
                    <a:pt x="26142" y="15987"/>
                    <a:pt x="36095" y="17410"/>
                  </a:cubicBezTo>
                  <a:cubicBezTo>
                    <a:pt x="47487" y="19039"/>
                    <a:pt x="58714" y="25460"/>
                    <a:pt x="70066" y="23568"/>
                  </a:cubicBezTo>
                  <a:cubicBezTo>
                    <a:pt x="79227" y="22041"/>
                    <a:pt x="84929" y="9288"/>
                    <a:pt x="84929" y="0"/>
                  </a:cubicBezTo>
                </a:path>
              </a:pathLst>
            </a:custGeom>
            <a:noFill/>
            <a:ln w="9525" cap="rnd" cmpd="sng">
              <a:solidFill>
                <a:schemeClr val="accent6"/>
              </a:solidFill>
              <a:prstDash val="lgDash"/>
              <a:round/>
              <a:headEnd type="none" w="med" len="med"/>
              <a:tailEnd type="none" w="med" len="med"/>
            </a:ln>
          </p:spPr>
        </p:sp>
        <p:sp>
          <p:nvSpPr>
            <p:cNvPr id="2154" name="Google Shape;2154;p16"/>
            <p:cNvSpPr/>
            <p:nvPr/>
          </p:nvSpPr>
          <p:spPr>
            <a:xfrm>
              <a:off x="8771441" y="667775"/>
              <a:ext cx="544100" cy="1581800"/>
            </a:xfrm>
            <a:custGeom>
              <a:avLst/>
              <a:gdLst/>
              <a:ahLst/>
              <a:cxnLst/>
              <a:rect l="l" t="t" r="r" b="b"/>
              <a:pathLst>
                <a:path w="21764" h="63272" extrusionOk="0">
                  <a:moveTo>
                    <a:pt x="21764" y="0"/>
                  </a:moveTo>
                  <a:cubicBezTo>
                    <a:pt x="12669" y="652"/>
                    <a:pt x="2941" y="8252"/>
                    <a:pt x="320" y="16986"/>
                  </a:cubicBezTo>
                  <a:cubicBezTo>
                    <a:pt x="-1611" y="23421"/>
                    <a:pt x="6847" y="29182"/>
                    <a:pt x="7327" y="35883"/>
                  </a:cubicBezTo>
                  <a:cubicBezTo>
                    <a:pt x="7707" y="41190"/>
                    <a:pt x="2215" y="46220"/>
                    <a:pt x="3505" y="51382"/>
                  </a:cubicBezTo>
                  <a:cubicBezTo>
                    <a:pt x="4939" y="57118"/>
                    <a:pt x="10756" y="63272"/>
                    <a:pt x="16669" y="63272"/>
                  </a:cubicBezTo>
                </a:path>
              </a:pathLst>
            </a:custGeom>
            <a:noFill/>
            <a:ln w="9525" cap="rnd" cmpd="sng">
              <a:solidFill>
                <a:schemeClr val="accent6"/>
              </a:solidFill>
              <a:prstDash val="lgDash"/>
              <a:round/>
              <a:headEnd type="none" w="med" len="med"/>
              <a:tailEnd type="none" w="med" len="med"/>
            </a:ln>
          </p:spPr>
        </p:sp>
        <p:sp>
          <p:nvSpPr>
            <p:cNvPr id="2155" name="Google Shape;2155;p16"/>
            <p:cNvSpPr/>
            <p:nvPr/>
          </p:nvSpPr>
          <p:spPr>
            <a:xfrm>
              <a:off x="-292000" y="-59425"/>
              <a:ext cx="1013075" cy="1735750"/>
            </a:xfrm>
            <a:custGeom>
              <a:avLst/>
              <a:gdLst/>
              <a:ahLst/>
              <a:cxnLst/>
              <a:rect l="l" t="t" r="r" b="b"/>
              <a:pathLst>
                <a:path w="40523" h="69430" extrusionOk="0">
                  <a:moveTo>
                    <a:pt x="38005" y="0"/>
                  </a:moveTo>
                  <a:cubicBezTo>
                    <a:pt x="40958" y="7086"/>
                    <a:pt x="42420" y="18908"/>
                    <a:pt x="35882" y="22931"/>
                  </a:cubicBezTo>
                  <a:cubicBezTo>
                    <a:pt x="29893" y="26617"/>
                    <a:pt x="19603" y="24243"/>
                    <a:pt x="16136" y="30362"/>
                  </a:cubicBezTo>
                  <a:cubicBezTo>
                    <a:pt x="13392" y="35204"/>
                    <a:pt x="12739" y="41505"/>
                    <a:pt x="14013" y="46923"/>
                  </a:cubicBezTo>
                  <a:cubicBezTo>
                    <a:pt x="15231" y="52099"/>
                    <a:pt x="18640" y="57656"/>
                    <a:pt x="16773" y="62635"/>
                  </a:cubicBezTo>
                  <a:cubicBezTo>
                    <a:pt x="14655" y="68283"/>
                    <a:pt x="6032" y="69430"/>
                    <a:pt x="0" y="69430"/>
                  </a:cubicBezTo>
                </a:path>
              </a:pathLst>
            </a:custGeom>
            <a:noFill/>
            <a:ln w="9525" cap="rnd" cmpd="sng">
              <a:solidFill>
                <a:schemeClr val="accent6"/>
              </a:solidFill>
              <a:prstDash val="lgDash"/>
              <a:round/>
              <a:headEnd type="none" w="med" len="med"/>
              <a:tailEnd type="none" w="med" len="med"/>
            </a:ln>
          </p:spPr>
        </p:sp>
        <p:grpSp>
          <p:nvGrpSpPr>
            <p:cNvPr id="2156" name="Google Shape;2156;p16"/>
            <p:cNvGrpSpPr/>
            <p:nvPr/>
          </p:nvGrpSpPr>
          <p:grpSpPr>
            <a:xfrm>
              <a:off x="1635452" y="292531"/>
              <a:ext cx="147945" cy="134470"/>
              <a:chOff x="3477352" y="993181"/>
              <a:chExt cx="147945" cy="134470"/>
            </a:xfrm>
          </p:grpSpPr>
          <p:sp>
            <p:nvSpPr>
              <p:cNvPr id="2157" name="Google Shape;2157;p16"/>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6"/>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9" name="Google Shape;2159;p16"/>
            <p:cNvGrpSpPr/>
            <p:nvPr/>
          </p:nvGrpSpPr>
          <p:grpSpPr>
            <a:xfrm>
              <a:off x="1475803" y="399006"/>
              <a:ext cx="83763" cy="83541"/>
              <a:chOff x="3317703" y="1099656"/>
              <a:chExt cx="83763" cy="83541"/>
            </a:xfrm>
          </p:grpSpPr>
          <p:sp>
            <p:nvSpPr>
              <p:cNvPr id="2160" name="Google Shape;2160;p16"/>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6"/>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2" name="Google Shape;2162;p16"/>
            <p:cNvGrpSpPr/>
            <p:nvPr/>
          </p:nvGrpSpPr>
          <p:grpSpPr>
            <a:xfrm>
              <a:off x="5015128" y="551406"/>
              <a:ext cx="83763" cy="83541"/>
              <a:chOff x="3317703" y="1099656"/>
              <a:chExt cx="83763" cy="83541"/>
            </a:xfrm>
          </p:grpSpPr>
          <p:sp>
            <p:nvSpPr>
              <p:cNvPr id="2163" name="Google Shape;2163;p16"/>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6"/>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5" name="Google Shape;2165;p16"/>
            <p:cNvGrpSpPr/>
            <p:nvPr/>
          </p:nvGrpSpPr>
          <p:grpSpPr>
            <a:xfrm>
              <a:off x="3238778" y="316806"/>
              <a:ext cx="83763" cy="83541"/>
              <a:chOff x="3317703" y="1099656"/>
              <a:chExt cx="83763" cy="83541"/>
            </a:xfrm>
          </p:grpSpPr>
          <p:sp>
            <p:nvSpPr>
              <p:cNvPr id="2166" name="Google Shape;2166;p16"/>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6"/>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8" name="Google Shape;2168;p16"/>
            <p:cNvGrpSpPr/>
            <p:nvPr/>
          </p:nvGrpSpPr>
          <p:grpSpPr>
            <a:xfrm>
              <a:off x="3492452" y="234581"/>
              <a:ext cx="147945" cy="134470"/>
              <a:chOff x="3477352" y="993181"/>
              <a:chExt cx="147945" cy="134470"/>
            </a:xfrm>
          </p:grpSpPr>
          <p:sp>
            <p:nvSpPr>
              <p:cNvPr id="2169" name="Google Shape;2169;p16"/>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6"/>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1" name="Google Shape;2171;p16"/>
            <p:cNvGrpSpPr/>
            <p:nvPr/>
          </p:nvGrpSpPr>
          <p:grpSpPr>
            <a:xfrm>
              <a:off x="487678" y="2659406"/>
              <a:ext cx="83763" cy="83541"/>
              <a:chOff x="3317703" y="1099656"/>
              <a:chExt cx="83763" cy="83541"/>
            </a:xfrm>
          </p:grpSpPr>
          <p:sp>
            <p:nvSpPr>
              <p:cNvPr id="2172" name="Google Shape;2172;p16"/>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6"/>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4" name="Google Shape;2174;p16"/>
            <p:cNvGrpSpPr/>
            <p:nvPr/>
          </p:nvGrpSpPr>
          <p:grpSpPr>
            <a:xfrm>
              <a:off x="4786752" y="703806"/>
              <a:ext cx="147945" cy="134470"/>
              <a:chOff x="3477352" y="993181"/>
              <a:chExt cx="147945" cy="134470"/>
            </a:xfrm>
          </p:grpSpPr>
          <p:sp>
            <p:nvSpPr>
              <p:cNvPr id="2175" name="Google Shape;2175;p16"/>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6"/>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7" name="Google Shape;2177;p16"/>
            <p:cNvGrpSpPr/>
            <p:nvPr/>
          </p:nvGrpSpPr>
          <p:grpSpPr>
            <a:xfrm>
              <a:off x="1711978" y="4255606"/>
              <a:ext cx="83763" cy="83541"/>
              <a:chOff x="3317703" y="1099656"/>
              <a:chExt cx="83763" cy="83541"/>
            </a:xfrm>
          </p:grpSpPr>
          <p:sp>
            <p:nvSpPr>
              <p:cNvPr id="2178" name="Google Shape;2178;p16"/>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6"/>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16"/>
            <p:cNvGrpSpPr/>
            <p:nvPr/>
          </p:nvGrpSpPr>
          <p:grpSpPr>
            <a:xfrm>
              <a:off x="282677" y="2215456"/>
              <a:ext cx="147945" cy="134470"/>
              <a:chOff x="3477352" y="993181"/>
              <a:chExt cx="147945" cy="134470"/>
            </a:xfrm>
          </p:grpSpPr>
          <p:sp>
            <p:nvSpPr>
              <p:cNvPr id="2181" name="Google Shape;2181;p16"/>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6"/>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16"/>
            <p:cNvGrpSpPr/>
            <p:nvPr/>
          </p:nvGrpSpPr>
          <p:grpSpPr>
            <a:xfrm>
              <a:off x="3080253" y="4816706"/>
              <a:ext cx="83763" cy="83541"/>
              <a:chOff x="3317703" y="1099656"/>
              <a:chExt cx="83763" cy="83541"/>
            </a:xfrm>
          </p:grpSpPr>
          <p:sp>
            <p:nvSpPr>
              <p:cNvPr id="2184" name="Google Shape;2184;p16"/>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6"/>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6" name="Google Shape;2186;p16"/>
            <p:cNvGrpSpPr/>
            <p:nvPr/>
          </p:nvGrpSpPr>
          <p:grpSpPr>
            <a:xfrm>
              <a:off x="2866802" y="4495531"/>
              <a:ext cx="147945" cy="134470"/>
              <a:chOff x="3477352" y="993181"/>
              <a:chExt cx="147945" cy="134470"/>
            </a:xfrm>
          </p:grpSpPr>
          <p:sp>
            <p:nvSpPr>
              <p:cNvPr id="2187" name="Google Shape;2187;p16"/>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6"/>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2189"/>
        <p:cNvGrpSpPr/>
        <p:nvPr/>
      </p:nvGrpSpPr>
      <p:grpSpPr>
        <a:xfrm>
          <a:off x="0" y="0"/>
          <a:ext cx="0" cy="0"/>
          <a:chOff x="0" y="0"/>
          <a:chExt cx="0" cy="0"/>
        </a:xfrm>
      </p:grpSpPr>
      <p:sp>
        <p:nvSpPr>
          <p:cNvPr id="2190" name="Google Shape;2190;p17"/>
          <p:cNvSpPr txBox="1">
            <a:spLocks noGrp="1"/>
          </p:cNvSpPr>
          <p:nvPr>
            <p:ph type="title" hasCustomPrompt="1"/>
          </p:nvPr>
        </p:nvSpPr>
        <p:spPr>
          <a:xfrm>
            <a:off x="3797013" y="1248242"/>
            <a:ext cx="1550100" cy="1384500"/>
          </a:xfrm>
          <a:prstGeom prst="rect">
            <a:avLst/>
          </a:prstGeom>
          <a:noFill/>
          <a:ln w="9525" cap="rnd" cmpd="sng">
            <a:solidFill>
              <a:schemeClr val="accent6"/>
            </a:solidFill>
            <a:prstDash val="dash"/>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6000"/>
              <a:buNone/>
              <a:defRPr sz="75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91" name="Google Shape;2191;p17"/>
          <p:cNvSpPr txBox="1">
            <a:spLocks noGrp="1"/>
          </p:cNvSpPr>
          <p:nvPr>
            <p:ph type="subTitle" idx="1"/>
          </p:nvPr>
        </p:nvSpPr>
        <p:spPr>
          <a:xfrm rot="257">
            <a:off x="2562075" y="3488299"/>
            <a:ext cx="4020000" cy="40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2" name="Google Shape;2192;p17"/>
          <p:cNvSpPr txBox="1">
            <a:spLocks noGrp="1"/>
          </p:cNvSpPr>
          <p:nvPr>
            <p:ph type="title" idx="2"/>
          </p:nvPr>
        </p:nvSpPr>
        <p:spPr>
          <a:xfrm>
            <a:off x="2562075" y="2632750"/>
            <a:ext cx="4020000" cy="85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2193" name="Google Shape;2193;p17"/>
          <p:cNvGrpSpPr/>
          <p:nvPr/>
        </p:nvGrpSpPr>
        <p:grpSpPr>
          <a:xfrm>
            <a:off x="-228300" y="-46675"/>
            <a:ext cx="9719025" cy="5228623"/>
            <a:chOff x="-228300" y="-46675"/>
            <a:chExt cx="9719025" cy="5228623"/>
          </a:xfrm>
        </p:grpSpPr>
        <p:grpSp>
          <p:nvGrpSpPr>
            <p:cNvPr id="2194" name="Google Shape;2194;p17"/>
            <p:cNvGrpSpPr/>
            <p:nvPr/>
          </p:nvGrpSpPr>
          <p:grpSpPr>
            <a:xfrm>
              <a:off x="2089054" y="3668726"/>
              <a:ext cx="457912" cy="846581"/>
              <a:chOff x="6600904" y="2246176"/>
              <a:chExt cx="457912" cy="846581"/>
            </a:xfrm>
          </p:grpSpPr>
          <p:sp>
            <p:nvSpPr>
              <p:cNvPr id="2195" name="Google Shape;2195;p17"/>
              <p:cNvSpPr/>
              <p:nvPr/>
            </p:nvSpPr>
            <p:spPr>
              <a:xfrm>
                <a:off x="6600904" y="2566550"/>
                <a:ext cx="443931" cy="526207"/>
              </a:xfrm>
              <a:custGeom>
                <a:avLst/>
                <a:gdLst/>
                <a:ahLst/>
                <a:cxnLst/>
                <a:rect l="l" t="t" r="r" b="b"/>
                <a:pathLst>
                  <a:path w="14034" h="16635" extrusionOk="0">
                    <a:moveTo>
                      <a:pt x="8931" y="1180"/>
                    </a:moveTo>
                    <a:cubicBezTo>
                      <a:pt x="9557" y="1180"/>
                      <a:pt x="9647" y="2087"/>
                      <a:pt x="9115" y="2375"/>
                    </a:cubicBezTo>
                    <a:cubicBezTo>
                      <a:pt x="9018" y="2429"/>
                      <a:pt x="8915" y="2453"/>
                      <a:pt x="8815" y="2453"/>
                    </a:cubicBezTo>
                    <a:cubicBezTo>
                      <a:pt x="8424" y="2453"/>
                      <a:pt x="8070" y="2080"/>
                      <a:pt x="8220" y="1612"/>
                    </a:cubicBezTo>
                    <a:cubicBezTo>
                      <a:pt x="8267" y="1450"/>
                      <a:pt x="8383" y="1301"/>
                      <a:pt x="8580" y="1206"/>
                    </a:cubicBezTo>
                    <a:cubicBezTo>
                      <a:pt x="8600" y="1222"/>
                      <a:pt x="8619" y="1227"/>
                      <a:pt x="8639" y="1227"/>
                    </a:cubicBezTo>
                    <a:cubicBezTo>
                      <a:pt x="8666" y="1227"/>
                      <a:pt x="8696" y="1216"/>
                      <a:pt x="8734" y="1207"/>
                    </a:cubicBezTo>
                    <a:cubicBezTo>
                      <a:pt x="8805" y="1188"/>
                      <a:pt x="8870" y="1180"/>
                      <a:pt x="8931" y="1180"/>
                    </a:cubicBezTo>
                    <a:close/>
                    <a:moveTo>
                      <a:pt x="8850" y="1"/>
                    </a:moveTo>
                    <a:cubicBezTo>
                      <a:pt x="8285" y="1"/>
                      <a:pt x="7703" y="243"/>
                      <a:pt x="7252" y="806"/>
                    </a:cubicBezTo>
                    <a:cubicBezTo>
                      <a:pt x="6622" y="1578"/>
                      <a:pt x="6862" y="2776"/>
                      <a:pt x="7826" y="3352"/>
                    </a:cubicBezTo>
                    <a:cubicBezTo>
                      <a:pt x="7717" y="3905"/>
                      <a:pt x="7615" y="4412"/>
                      <a:pt x="7492" y="4993"/>
                    </a:cubicBezTo>
                    <a:lnTo>
                      <a:pt x="7475" y="4986"/>
                    </a:lnTo>
                    <a:cubicBezTo>
                      <a:pt x="7185" y="4935"/>
                      <a:pt x="6932" y="4913"/>
                      <a:pt x="6715" y="4913"/>
                    </a:cubicBezTo>
                    <a:cubicBezTo>
                      <a:pt x="5520" y="4913"/>
                      <a:pt x="5416" y="5586"/>
                      <a:pt x="6335" y="5902"/>
                    </a:cubicBezTo>
                    <a:cubicBezTo>
                      <a:pt x="6676" y="6020"/>
                      <a:pt x="6972" y="6114"/>
                      <a:pt x="7245" y="6194"/>
                    </a:cubicBezTo>
                    <a:cubicBezTo>
                      <a:pt x="7184" y="6426"/>
                      <a:pt x="7262" y="6108"/>
                      <a:pt x="6917" y="7649"/>
                    </a:cubicBezTo>
                    <a:lnTo>
                      <a:pt x="6786" y="8230"/>
                    </a:lnTo>
                    <a:cubicBezTo>
                      <a:pt x="6716" y="8544"/>
                      <a:pt x="6645" y="8855"/>
                      <a:pt x="6577" y="9168"/>
                    </a:cubicBezTo>
                    <a:lnTo>
                      <a:pt x="6454" y="9729"/>
                    </a:lnTo>
                    <a:lnTo>
                      <a:pt x="6428" y="9841"/>
                    </a:lnTo>
                    <a:lnTo>
                      <a:pt x="6407" y="9936"/>
                    </a:lnTo>
                    <a:cubicBezTo>
                      <a:pt x="6241" y="10692"/>
                      <a:pt x="5936" y="12104"/>
                      <a:pt x="5818" y="12864"/>
                    </a:cubicBezTo>
                    <a:cubicBezTo>
                      <a:pt x="5173" y="12669"/>
                      <a:pt x="4428" y="12882"/>
                      <a:pt x="3380" y="11751"/>
                    </a:cubicBezTo>
                    <a:cubicBezTo>
                      <a:pt x="3157" y="11504"/>
                      <a:pt x="2969" y="11237"/>
                      <a:pt x="2820" y="10959"/>
                    </a:cubicBezTo>
                    <a:cubicBezTo>
                      <a:pt x="2710" y="10748"/>
                      <a:pt x="2631" y="10544"/>
                      <a:pt x="2581" y="10341"/>
                    </a:cubicBezTo>
                    <a:cubicBezTo>
                      <a:pt x="2538" y="10155"/>
                      <a:pt x="2521" y="9984"/>
                      <a:pt x="2526" y="9818"/>
                    </a:cubicBezTo>
                    <a:lnTo>
                      <a:pt x="2526" y="9818"/>
                    </a:lnTo>
                    <a:lnTo>
                      <a:pt x="2526" y="9820"/>
                    </a:lnTo>
                    <a:cubicBezTo>
                      <a:pt x="2534" y="9702"/>
                      <a:pt x="2554" y="9589"/>
                      <a:pt x="2584" y="9482"/>
                    </a:cubicBezTo>
                    <a:lnTo>
                      <a:pt x="2693" y="9510"/>
                    </a:lnTo>
                    <a:cubicBezTo>
                      <a:pt x="2955" y="9578"/>
                      <a:pt x="3145" y="9616"/>
                      <a:pt x="3284" y="9616"/>
                    </a:cubicBezTo>
                    <a:cubicBezTo>
                      <a:pt x="3437" y="9616"/>
                      <a:pt x="3528" y="9570"/>
                      <a:pt x="3585" y="9469"/>
                    </a:cubicBezTo>
                    <a:cubicBezTo>
                      <a:pt x="3714" y="9244"/>
                      <a:pt x="3537" y="8912"/>
                      <a:pt x="3406" y="8694"/>
                    </a:cubicBezTo>
                    <a:cubicBezTo>
                      <a:pt x="3328" y="8567"/>
                      <a:pt x="3242" y="8451"/>
                      <a:pt x="3155" y="8331"/>
                    </a:cubicBezTo>
                    <a:cubicBezTo>
                      <a:pt x="2807" y="7851"/>
                      <a:pt x="2353" y="7214"/>
                      <a:pt x="1799" y="7214"/>
                    </a:cubicBezTo>
                    <a:cubicBezTo>
                      <a:pt x="1377" y="7214"/>
                      <a:pt x="897" y="7582"/>
                      <a:pt x="361" y="8668"/>
                    </a:cubicBezTo>
                    <a:cubicBezTo>
                      <a:pt x="72" y="9248"/>
                      <a:pt x="1" y="9654"/>
                      <a:pt x="259" y="9654"/>
                    </a:cubicBezTo>
                    <a:cubicBezTo>
                      <a:pt x="357" y="9654"/>
                      <a:pt x="504" y="9595"/>
                      <a:pt x="705" y="9463"/>
                    </a:cubicBezTo>
                    <a:lnTo>
                      <a:pt x="705" y="9463"/>
                    </a:lnTo>
                    <a:cubicBezTo>
                      <a:pt x="583" y="10158"/>
                      <a:pt x="609" y="10905"/>
                      <a:pt x="785" y="11680"/>
                    </a:cubicBezTo>
                    <a:cubicBezTo>
                      <a:pt x="1544" y="15023"/>
                      <a:pt x="4332" y="16635"/>
                      <a:pt x="6855" y="16635"/>
                    </a:cubicBezTo>
                    <a:cubicBezTo>
                      <a:pt x="7721" y="16635"/>
                      <a:pt x="8557" y="16445"/>
                      <a:pt x="9268" y="16070"/>
                    </a:cubicBezTo>
                    <a:cubicBezTo>
                      <a:pt x="10943" y="15186"/>
                      <a:pt x="12684" y="12403"/>
                      <a:pt x="12823" y="11511"/>
                    </a:cubicBezTo>
                    <a:cubicBezTo>
                      <a:pt x="12988" y="11648"/>
                      <a:pt x="13326" y="12033"/>
                      <a:pt x="13578" y="12033"/>
                    </a:cubicBezTo>
                    <a:cubicBezTo>
                      <a:pt x="13650" y="12033"/>
                      <a:pt x="13715" y="12002"/>
                      <a:pt x="13767" y="11925"/>
                    </a:cubicBezTo>
                    <a:cubicBezTo>
                      <a:pt x="14033" y="11552"/>
                      <a:pt x="13742" y="10198"/>
                      <a:pt x="13561" y="9714"/>
                    </a:cubicBezTo>
                    <a:cubicBezTo>
                      <a:pt x="13436" y="9382"/>
                      <a:pt x="13313" y="9191"/>
                      <a:pt x="13045" y="9115"/>
                    </a:cubicBezTo>
                    <a:cubicBezTo>
                      <a:pt x="12987" y="9099"/>
                      <a:pt x="12915" y="9089"/>
                      <a:pt x="12834" y="9089"/>
                    </a:cubicBezTo>
                    <a:cubicBezTo>
                      <a:pt x="12711" y="9089"/>
                      <a:pt x="12567" y="9112"/>
                      <a:pt x="12419" y="9165"/>
                    </a:cubicBezTo>
                    <a:cubicBezTo>
                      <a:pt x="12246" y="9230"/>
                      <a:pt x="11938" y="9369"/>
                      <a:pt x="11556" y="9591"/>
                    </a:cubicBezTo>
                    <a:cubicBezTo>
                      <a:pt x="11330" y="9724"/>
                      <a:pt x="11136" y="9850"/>
                      <a:pt x="10965" y="9979"/>
                    </a:cubicBezTo>
                    <a:cubicBezTo>
                      <a:pt x="10880" y="10042"/>
                      <a:pt x="10801" y="10108"/>
                      <a:pt x="10730" y="10176"/>
                    </a:cubicBezTo>
                    <a:cubicBezTo>
                      <a:pt x="10438" y="10447"/>
                      <a:pt x="10385" y="10695"/>
                      <a:pt x="10767" y="10770"/>
                    </a:cubicBezTo>
                    <a:cubicBezTo>
                      <a:pt x="10819" y="10779"/>
                      <a:pt x="10874" y="10785"/>
                      <a:pt x="10945" y="10785"/>
                    </a:cubicBezTo>
                    <a:cubicBezTo>
                      <a:pt x="10923" y="10795"/>
                      <a:pt x="10907" y="10812"/>
                      <a:pt x="10902" y="10829"/>
                    </a:cubicBezTo>
                    <a:cubicBezTo>
                      <a:pt x="10893" y="10859"/>
                      <a:pt x="10880" y="10888"/>
                      <a:pt x="10867" y="10917"/>
                    </a:cubicBezTo>
                    <a:lnTo>
                      <a:pt x="10851" y="10958"/>
                    </a:lnTo>
                    <a:cubicBezTo>
                      <a:pt x="10836" y="11001"/>
                      <a:pt x="10817" y="11044"/>
                      <a:pt x="10800" y="11085"/>
                    </a:cubicBezTo>
                    <a:cubicBezTo>
                      <a:pt x="10773" y="11153"/>
                      <a:pt x="10743" y="11222"/>
                      <a:pt x="10708" y="11287"/>
                    </a:cubicBezTo>
                    <a:cubicBezTo>
                      <a:pt x="10413" y="11873"/>
                      <a:pt x="9727" y="12705"/>
                      <a:pt x="8913" y="13142"/>
                    </a:cubicBezTo>
                    <a:cubicBezTo>
                      <a:pt x="8634" y="13286"/>
                      <a:pt x="8337" y="13388"/>
                      <a:pt x="8033" y="13388"/>
                    </a:cubicBezTo>
                    <a:cubicBezTo>
                      <a:pt x="7945" y="13388"/>
                      <a:pt x="7856" y="13379"/>
                      <a:pt x="7767" y="13361"/>
                    </a:cubicBezTo>
                    <a:cubicBezTo>
                      <a:pt x="7972" y="12512"/>
                      <a:pt x="8023" y="10650"/>
                      <a:pt x="8132" y="9695"/>
                    </a:cubicBezTo>
                    <a:cubicBezTo>
                      <a:pt x="8231" y="8780"/>
                      <a:pt x="8466" y="7375"/>
                      <a:pt x="8618" y="6478"/>
                    </a:cubicBezTo>
                    <a:cubicBezTo>
                      <a:pt x="8727" y="6498"/>
                      <a:pt x="9038" y="6543"/>
                      <a:pt x="9368" y="6543"/>
                    </a:cubicBezTo>
                    <a:cubicBezTo>
                      <a:pt x="9705" y="6543"/>
                      <a:pt x="10063" y="6496"/>
                      <a:pt x="10244" y="6327"/>
                    </a:cubicBezTo>
                    <a:cubicBezTo>
                      <a:pt x="10299" y="6276"/>
                      <a:pt x="10336" y="6210"/>
                      <a:pt x="10356" y="6138"/>
                    </a:cubicBezTo>
                    <a:cubicBezTo>
                      <a:pt x="10377" y="6055"/>
                      <a:pt x="10370" y="5967"/>
                      <a:pt x="10336" y="5886"/>
                    </a:cubicBezTo>
                    <a:cubicBezTo>
                      <a:pt x="10160" y="5471"/>
                      <a:pt x="9284" y="5232"/>
                      <a:pt x="8847" y="5130"/>
                    </a:cubicBezTo>
                    <a:cubicBezTo>
                      <a:pt x="9032" y="4197"/>
                      <a:pt x="8957" y="4552"/>
                      <a:pt x="9132" y="3650"/>
                    </a:cubicBezTo>
                    <a:cubicBezTo>
                      <a:pt x="9964" y="3624"/>
                      <a:pt x="10737" y="3063"/>
                      <a:pt x="10840" y="2159"/>
                    </a:cubicBezTo>
                    <a:cubicBezTo>
                      <a:pt x="10967" y="909"/>
                      <a:pt x="9943" y="1"/>
                      <a:pt x="8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7"/>
              <p:cNvSpPr/>
              <p:nvPr/>
            </p:nvSpPr>
            <p:spPr>
              <a:xfrm>
                <a:off x="6908183" y="2507302"/>
                <a:ext cx="87875" cy="72786"/>
              </a:xfrm>
              <a:custGeom>
                <a:avLst/>
                <a:gdLst/>
                <a:ahLst/>
                <a:cxnLst/>
                <a:rect l="l" t="t" r="r" b="b"/>
                <a:pathLst>
                  <a:path w="2778" h="2301" extrusionOk="0">
                    <a:moveTo>
                      <a:pt x="1587" y="609"/>
                    </a:moveTo>
                    <a:cubicBezTo>
                      <a:pt x="1633" y="610"/>
                      <a:pt x="1677" y="616"/>
                      <a:pt x="1723" y="630"/>
                    </a:cubicBezTo>
                    <a:cubicBezTo>
                      <a:pt x="1769" y="646"/>
                      <a:pt x="1789" y="662"/>
                      <a:pt x="1806" y="682"/>
                    </a:cubicBezTo>
                    <a:cubicBezTo>
                      <a:pt x="1826" y="705"/>
                      <a:pt x="1833" y="723"/>
                      <a:pt x="1842" y="753"/>
                    </a:cubicBezTo>
                    <a:cubicBezTo>
                      <a:pt x="1852" y="805"/>
                      <a:pt x="1853" y="863"/>
                      <a:pt x="1820" y="977"/>
                    </a:cubicBezTo>
                    <a:cubicBezTo>
                      <a:pt x="1696" y="1333"/>
                      <a:pt x="1462" y="1601"/>
                      <a:pt x="1107" y="1720"/>
                    </a:cubicBezTo>
                    <a:cubicBezTo>
                      <a:pt x="1098" y="1718"/>
                      <a:pt x="1087" y="1715"/>
                      <a:pt x="1077" y="1715"/>
                    </a:cubicBezTo>
                    <a:cubicBezTo>
                      <a:pt x="1076" y="1715"/>
                      <a:pt x="1074" y="1715"/>
                      <a:pt x="1073" y="1715"/>
                    </a:cubicBezTo>
                    <a:cubicBezTo>
                      <a:pt x="1016" y="1728"/>
                      <a:pt x="971" y="1737"/>
                      <a:pt x="920" y="1737"/>
                    </a:cubicBezTo>
                    <a:cubicBezTo>
                      <a:pt x="913" y="1737"/>
                      <a:pt x="907" y="1737"/>
                      <a:pt x="900" y="1737"/>
                    </a:cubicBezTo>
                    <a:cubicBezTo>
                      <a:pt x="787" y="1728"/>
                      <a:pt x="716" y="1694"/>
                      <a:pt x="643" y="1621"/>
                    </a:cubicBezTo>
                    <a:cubicBezTo>
                      <a:pt x="613" y="1587"/>
                      <a:pt x="595" y="1539"/>
                      <a:pt x="585" y="1496"/>
                    </a:cubicBezTo>
                    <a:cubicBezTo>
                      <a:pt x="578" y="1463"/>
                      <a:pt x="573" y="1433"/>
                      <a:pt x="573" y="1399"/>
                    </a:cubicBezTo>
                    <a:cubicBezTo>
                      <a:pt x="582" y="1386"/>
                      <a:pt x="585" y="1375"/>
                      <a:pt x="585" y="1356"/>
                    </a:cubicBezTo>
                    <a:cubicBezTo>
                      <a:pt x="586" y="1312"/>
                      <a:pt x="592" y="1277"/>
                      <a:pt x="600" y="1241"/>
                    </a:cubicBezTo>
                    <a:cubicBezTo>
                      <a:pt x="616" y="1196"/>
                      <a:pt x="638" y="1150"/>
                      <a:pt x="666" y="1103"/>
                    </a:cubicBezTo>
                    <a:cubicBezTo>
                      <a:pt x="711" y="1038"/>
                      <a:pt x="758" y="984"/>
                      <a:pt x="815" y="931"/>
                    </a:cubicBezTo>
                    <a:cubicBezTo>
                      <a:pt x="890" y="863"/>
                      <a:pt x="974" y="803"/>
                      <a:pt x="1074" y="749"/>
                    </a:cubicBezTo>
                    <a:cubicBezTo>
                      <a:pt x="1241" y="666"/>
                      <a:pt x="1404" y="609"/>
                      <a:pt x="1587" y="609"/>
                    </a:cubicBezTo>
                    <a:close/>
                    <a:moveTo>
                      <a:pt x="1759" y="1"/>
                    </a:moveTo>
                    <a:cubicBezTo>
                      <a:pt x="1644" y="1"/>
                      <a:pt x="1518" y="19"/>
                      <a:pt x="1381" y="57"/>
                    </a:cubicBezTo>
                    <a:cubicBezTo>
                      <a:pt x="1152" y="122"/>
                      <a:pt x="920" y="235"/>
                      <a:pt x="714" y="387"/>
                    </a:cubicBezTo>
                    <a:cubicBezTo>
                      <a:pt x="394" y="617"/>
                      <a:pt x="91" y="988"/>
                      <a:pt x="134" y="1377"/>
                    </a:cubicBezTo>
                    <a:cubicBezTo>
                      <a:pt x="1" y="1666"/>
                      <a:pt x="337" y="2301"/>
                      <a:pt x="976" y="2301"/>
                    </a:cubicBezTo>
                    <a:cubicBezTo>
                      <a:pt x="1279" y="2301"/>
                      <a:pt x="1651" y="2158"/>
                      <a:pt x="2074" y="1767"/>
                    </a:cubicBezTo>
                    <a:cubicBezTo>
                      <a:pt x="2197" y="1652"/>
                      <a:pt x="2307" y="1518"/>
                      <a:pt x="2403" y="1366"/>
                    </a:cubicBezTo>
                    <a:cubicBezTo>
                      <a:pt x="2777" y="761"/>
                      <a:pt x="2511" y="1"/>
                      <a:pt x="17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7"/>
              <p:cNvSpPr/>
              <p:nvPr/>
            </p:nvSpPr>
            <p:spPr>
              <a:xfrm>
                <a:off x="6974959" y="2437616"/>
                <a:ext cx="73261" cy="79619"/>
              </a:xfrm>
              <a:custGeom>
                <a:avLst/>
                <a:gdLst/>
                <a:ahLst/>
                <a:cxnLst/>
                <a:rect l="l" t="t" r="r" b="b"/>
                <a:pathLst>
                  <a:path w="2316" h="2517" extrusionOk="0">
                    <a:moveTo>
                      <a:pt x="1307" y="481"/>
                    </a:moveTo>
                    <a:lnTo>
                      <a:pt x="1307" y="481"/>
                    </a:lnTo>
                    <a:cubicBezTo>
                      <a:pt x="1320" y="501"/>
                      <a:pt x="1339" y="514"/>
                      <a:pt x="1359" y="519"/>
                    </a:cubicBezTo>
                    <a:cubicBezTo>
                      <a:pt x="1412" y="531"/>
                      <a:pt x="1466" y="545"/>
                      <a:pt x="1518" y="566"/>
                    </a:cubicBezTo>
                    <a:cubicBezTo>
                      <a:pt x="1591" y="605"/>
                      <a:pt x="1625" y="632"/>
                      <a:pt x="1660" y="677"/>
                    </a:cubicBezTo>
                    <a:cubicBezTo>
                      <a:pt x="1683" y="710"/>
                      <a:pt x="1695" y="738"/>
                      <a:pt x="1701" y="788"/>
                    </a:cubicBezTo>
                    <a:cubicBezTo>
                      <a:pt x="1704" y="816"/>
                      <a:pt x="1701" y="843"/>
                      <a:pt x="1700" y="871"/>
                    </a:cubicBezTo>
                    <a:cubicBezTo>
                      <a:pt x="1671" y="1025"/>
                      <a:pt x="1581" y="1169"/>
                      <a:pt x="1482" y="1330"/>
                    </a:cubicBezTo>
                    <a:lnTo>
                      <a:pt x="1471" y="1345"/>
                    </a:lnTo>
                    <a:cubicBezTo>
                      <a:pt x="1276" y="1667"/>
                      <a:pt x="1168" y="1795"/>
                      <a:pt x="1028" y="1795"/>
                    </a:cubicBezTo>
                    <a:cubicBezTo>
                      <a:pt x="987" y="1795"/>
                      <a:pt x="943" y="1784"/>
                      <a:pt x="894" y="1763"/>
                    </a:cubicBezTo>
                    <a:cubicBezTo>
                      <a:pt x="829" y="1732"/>
                      <a:pt x="783" y="1702"/>
                      <a:pt x="740" y="1645"/>
                    </a:cubicBezTo>
                    <a:cubicBezTo>
                      <a:pt x="667" y="1539"/>
                      <a:pt x="662" y="1423"/>
                      <a:pt x="680" y="1295"/>
                    </a:cubicBezTo>
                    <a:lnTo>
                      <a:pt x="680" y="1295"/>
                    </a:lnTo>
                    <a:lnTo>
                      <a:pt x="673" y="1312"/>
                    </a:lnTo>
                    <a:cubicBezTo>
                      <a:pt x="690" y="1225"/>
                      <a:pt x="717" y="1138"/>
                      <a:pt x="755" y="1048"/>
                    </a:cubicBezTo>
                    <a:lnTo>
                      <a:pt x="755" y="1050"/>
                    </a:lnTo>
                    <a:cubicBezTo>
                      <a:pt x="869" y="808"/>
                      <a:pt x="1054" y="592"/>
                      <a:pt x="1307" y="481"/>
                    </a:cubicBezTo>
                    <a:close/>
                    <a:moveTo>
                      <a:pt x="1412" y="0"/>
                    </a:moveTo>
                    <a:cubicBezTo>
                      <a:pt x="1356" y="0"/>
                      <a:pt x="1315" y="18"/>
                      <a:pt x="1302" y="64"/>
                    </a:cubicBezTo>
                    <a:cubicBezTo>
                      <a:pt x="825" y="158"/>
                      <a:pt x="92" y="1175"/>
                      <a:pt x="39" y="1632"/>
                    </a:cubicBezTo>
                    <a:cubicBezTo>
                      <a:pt x="1" y="1997"/>
                      <a:pt x="434" y="2516"/>
                      <a:pt x="933" y="2516"/>
                    </a:cubicBezTo>
                    <a:cubicBezTo>
                      <a:pt x="1148" y="2516"/>
                      <a:pt x="1375" y="2420"/>
                      <a:pt x="1582" y="2173"/>
                    </a:cubicBezTo>
                    <a:cubicBezTo>
                      <a:pt x="1839" y="1867"/>
                      <a:pt x="1993" y="1490"/>
                      <a:pt x="2157" y="1118"/>
                    </a:cubicBezTo>
                    <a:cubicBezTo>
                      <a:pt x="2214" y="1000"/>
                      <a:pt x="2280" y="877"/>
                      <a:pt x="2297" y="748"/>
                    </a:cubicBezTo>
                    <a:cubicBezTo>
                      <a:pt x="2315" y="599"/>
                      <a:pt x="2261" y="476"/>
                      <a:pt x="2155" y="369"/>
                    </a:cubicBezTo>
                    <a:cubicBezTo>
                      <a:pt x="2106" y="316"/>
                      <a:pt x="2049" y="276"/>
                      <a:pt x="1999" y="241"/>
                    </a:cubicBezTo>
                    <a:cubicBezTo>
                      <a:pt x="1881" y="158"/>
                      <a:pt x="1579" y="0"/>
                      <a:pt x="1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7"/>
              <p:cNvSpPr/>
              <p:nvPr/>
            </p:nvSpPr>
            <p:spPr>
              <a:xfrm>
                <a:off x="6976477" y="2338100"/>
                <a:ext cx="82339" cy="77278"/>
              </a:xfrm>
              <a:custGeom>
                <a:avLst/>
                <a:gdLst/>
                <a:ahLst/>
                <a:cxnLst/>
                <a:rect l="l" t="t" r="r" b="b"/>
                <a:pathLst>
                  <a:path w="2603" h="2443" extrusionOk="0">
                    <a:moveTo>
                      <a:pt x="1182" y="419"/>
                    </a:moveTo>
                    <a:cubicBezTo>
                      <a:pt x="1547" y="935"/>
                      <a:pt x="1593" y="1288"/>
                      <a:pt x="1858" y="1828"/>
                    </a:cubicBezTo>
                    <a:cubicBezTo>
                      <a:pt x="1703" y="1933"/>
                      <a:pt x="1448" y="2107"/>
                      <a:pt x="1221" y="2107"/>
                    </a:cubicBezTo>
                    <a:cubicBezTo>
                      <a:pt x="1141" y="2107"/>
                      <a:pt x="1065" y="2086"/>
                      <a:pt x="997" y="2031"/>
                    </a:cubicBezTo>
                    <a:cubicBezTo>
                      <a:pt x="1010" y="1772"/>
                      <a:pt x="492" y="1235"/>
                      <a:pt x="405" y="1005"/>
                    </a:cubicBezTo>
                    <a:cubicBezTo>
                      <a:pt x="452" y="933"/>
                      <a:pt x="436" y="903"/>
                      <a:pt x="432" y="834"/>
                    </a:cubicBezTo>
                    <a:cubicBezTo>
                      <a:pt x="468" y="664"/>
                      <a:pt x="1025" y="496"/>
                      <a:pt x="1182" y="419"/>
                    </a:cubicBezTo>
                    <a:close/>
                    <a:moveTo>
                      <a:pt x="1128" y="0"/>
                    </a:moveTo>
                    <a:cubicBezTo>
                      <a:pt x="877" y="0"/>
                      <a:pt x="478" y="198"/>
                      <a:pt x="231" y="419"/>
                    </a:cubicBezTo>
                    <a:cubicBezTo>
                      <a:pt x="48" y="579"/>
                      <a:pt x="1" y="768"/>
                      <a:pt x="52" y="959"/>
                    </a:cubicBezTo>
                    <a:cubicBezTo>
                      <a:pt x="98" y="1125"/>
                      <a:pt x="167" y="1640"/>
                      <a:pt x="639" y="2107"/>
                    </a:cubicBezTo>
                    <a:cubicBezTo>
                      <a:pt x="810" y="2344"/>
                      <a:pt x="1023" y="2442"/>
                      <a:pt x="1253" y="2442"/>
                    </a:cubicBezTo>
                    <a:cubicBezTo>
                      <a:pt x="1540" y="2442"/>
                      <a:pt x="1855" y="2289"/>
                      <a:pt x="2149" y="2063"/>
                    </a:cubicBezTo>
                    <a:cubicBezTo>
                      <a:pt x="2172" y="2044"/>
                      <a:pt x="2189" y="2023"/>
                      <a:pt x="2203" y="2000"/>
                    </a:cubicBezTo>
                    <a:cubicBezTo>
                      <a:pt x="2603" y="1649"/>
                      <a:pt x="1477" y="81"/>
                      <a:pt x="1291" y="45"/>
                    </a:cubicBezTo>
                    <a:cubicBezTo>
                      <a:pt x="1251" y="14"/>
                      <a:pt x="1194"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7"/>
              <p:cNvSpPr/>
              <p:nvPr/>
            </p:nvSpPr>
            <p:spPr>
              <a:xfrm>
                <a:off x="6925296" y="2246176"/>
                <a:ext cx="72154" cy="78480"/>
              </a:xfrm>
              <a:custGeom>
                <a:avLst/>
                <a:gdLst/>
                <a:ahLst/>
                <a:cxnLst/>
                <a:rect l="l" t="t" r="r" b="b"/>
                <a:pathLst>
                  <a:path w="2281" h="2481" extrusionOk="0">
                    <a:moveTo>
                      <a:pt x="1085" y="294"/>
                    </a:moveTo>
                    <a:cubicBezTo>
                      <a:pt x="1125" y="317"/>
                      <a:pt x="1121" y="308"/>
                      <a:pt x="1163" y="321"/>
                    </a:cubicBezTo>
                    <a:cubicBezTo>
                      <a:pt x="1448" y="451"/>
                      <a:pt x="1705" y="1298"/>
                      <a:pt x="1745" y="1610"/>
                    </a:cubicBezTo>
                    <a:cubicBezTo>
                      <a:pt x="1468" y="1696"/>
                      <a:pt x="1171" y="1869"/>
                      <a:pt x="921" y="2022"/>
                    </a:cubicBezTo>
                    <a:cubicBezTo>
                      <a:pt x="893" y="1992"/>
                      <a:pt x="863" y="1991"/>
                      <a:pt x="817" y="1939"/>
                    </a:cubicBezTo>
                    <a:cubicBezTo>
                      <a:pt x="618" y="1683"/>
                      <a:pt x="427" y="1289"/>
                      <a:pt x="349" y="952"/>
                    </a:cubicBezTo>
                    <a:cubicBezTo>
                      <a:pt x="526" y="768"/>
                      <a:pt x="44" y="622"/>
                      <a:pt x="1085" y="294"/>
                    </a:cubicBezTo>
                    <a:close/>
                    <a:moveTo>
                      <a:pt x="1160" y="0"/>
                    </a:moveTo>
                    <a:cubicBezTo>
                      <a:pt x="1023" y="0"/>
                      <a:pt x="505" y="130"/>
                      <a:pt x="270" y="318"/>
                    </a:cubicBezTo>
                    <a:cubicBezTo>
                      <a:pt x="97" y="457"/>
                      <a:pt x="55" y="579"/>
                      <a:pt x="52" y="719"/>
                    </a:cubicBezTo>
                    <a:cubicBezTo>
                      <a:pt x="1" y="1187"/>
                      <a:pt x="210" y="2042"/>
                      <a:pt x="619" y="2284"/>
                    </a:cubicBezTo>
                    <a:cubicBezTo>
                      <a:pt x="601" y="2399"/>
                      <a:pt x="691" y="2481"/>
                      <a:pt x="787" y="2481"/>
                    </a:cubicBezTo>
                    <a:cubicBezTo>
                      <a:pt x="817" y="2481"/>
                      <a:pt x="848" y="2472"/>
                      <a:pt x="876" y="2455"/>
                    </a:cubicBezTo>
                    <a:cubicBezTo>
                      <a:pt x="1702" y="1932"/>
                      <a:pt x="2156" y="2022"/>
                      <a:pt x="2121" y="1731"/>
                    </a:cubicBezTo>
                    <a:cubicBezTo>
                      <a:pt x="2280" y="1462"/>
                      <a:pt x="1726" y="60"/>
                      <a:pt x="1186" y="3"/>
                    </a:cubicBezTo>
                    <a:cubicBezTo>
                      <a:pt x="1181" y="1"/>
                      <a:pt x="1172" y="0"/>
                      <a:pt x="1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7"/>
              <p:cNvSpPr/>
              <p:nvPr/>
            </p:nvSpPr>
            <p:spPr>
              <a:xfrm>
                <a:off x="6831695" y="2759825"/>
                <a:ext cx="35428" cy="15405"/>
              </a:xfrm>
              <a:custGeom>
                <a:avLst/>
                <a:gdLst/>
                <a:ahLst/>
                <a:cxnLst/>
                <a:rect l="l" t="t" r="r" b="b"/>
                <a:pathLst>
                  <a:path w="1120" h="487" extrusionOk="0">
                    <a:moveTo>
                      <a:pt x="132" y="1"/>
                    </a:moveTo>
                    <a:cubicBezTo>
                      <a:pt x="89" y="1"/>
                      <a:pt x="47" y="27"/>
                      <a:pt x="29" y="67"/>
                    </a:cubicBezTo>
                    <a:cubicBezTo>
                      <a:pt x="0" y="129"/>
                      <a:pt x="29" y="196"/>
                      <a:pt x="86" y="226"/>
                    </a:cubicBezTo>
                    <a:cubicBezTo>
                      <a:pt x="232" y="303"/>
                      <a:pt x="384" y="358"/>
                      <a:pt x="541" y="404"/>
                    </a:cubicBezTo>
                    <a:cubicBezTo>
                      <a:pt x="695" y="448"/>
                      <a:pt x="859" y="484"/>
                      <a:pt x="1021" y="487"/>
                    </a:cubicBezTo>
                    <a:cubicBezTo>
                      <a:pt x="1065" y="487"/>
                      <a:pt x="1105" y="444"/>
                      <a:pt x="1113" y="402"/>
                    </a:cubicBezTo>
                    <a:cubicBezTo>
                      <a:pt x="1120" y="359"/>
                      <a:pt x="1098" y="308"/>
                      <a:pt x="1055" y="290"/>
                    </a:cubicBezTo>
                    <a:cubicBezTo>
                      <a:pt x="964" y="255"/>
                      <a:pt x="865" y="236"/>
                      <a:pt x="770" y="213"/>
                    </a:cubicBezTo>
                    <a:cubicBezTo>
                      <a:pt x="672" y="189"/>
                      <a:pt x="573" y="164"/>
                      <a:pt x="477" y="134"/>
                    </a:cubicBezTo>
                    <a:cubicBezTo>
                      <a:pt x="377" y="101"/>
                      <a:pt x="279" y="64"/>
                      <a:pt x="189" y="15"/>
                    </a:cubicBezTo>
                    <a:cubicBezTo>
                      <a:pt x="179" y="10"/>
                      <a:pt x="169" y="7"/>
                      <a:pt x="158" y="4"/>
                    </a:cubicBezTo>
                    <a:cubicBezTo>
                      <a:pt x="149" y="2"/>
                      <a:pt x="141" y="1"/>
                      <a:pt x="13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7"/>
              <p:cNvSpPr/>
              <p:nvPr/>
            </p:nvSpPr>
            <p:spPr>
              <a:xfrm>
                <a:off x="6841659" y="2724713"/>
                <a:ext cx="29671" cy="8478"/>
              </a:xfrm>
              <a:custGeom>
                <a:avLst/>
                <a:gdLst/>
                <a:ahLst/>
                <a:cxnLst/>
                <a:rect l="l" t="t" r="r" b="b"/>
                <a:pathLst>
                  <a:path w="938" h="268" extrusionOk="0">
                    <a:moveTo>
                      <a:pt x="59" y="0"/>
                    </a:moveTo>
                    <a:cubicBezTo>
                      <a:pt x="34" y="0"/>
                      <a:pt x="11" y="19"/>
                      <a:pt x="6" y="46"/>
                    </a:cubicBezTo>
                    <a:cubicBezTo>
                      <a:pt x="0" y="74"/>
                      <a:pt x="20" y="106"/>
                      <a:pt x="50" y="109"/>
                    </a:cubicBezTo>
                    <a:cubicBezTo>
                      <a:pt x="322" y="156"/>
                      <a:pt x="594" y="202"/>
                      <a:pt x="865" y="266"/>
                    </a:cubicBezTo>
                    <a:cubicBezTo>
                      <a:pt x="869" y="267"/>
                      <a:pt x="873" y="268"/>
                      <a:pt x="877" y="268"/>
                    </a:cubicBezTo>
                    <a:cubicBezTo>
                      <a:pt x="905" y="268"/>
                      <a:pt x="929" y="245"/>
                      <a:pt x="934" y="218"/>
                    </a:cubicBezTo>
                    <a:cubicBezTo>
                      <a:pt x="938" y="185"/>
                      <a:pt x="917" y="156"/>
                      <a:pt x="885" y="149"/>
                    </a:cubicBezTo>
                    <a:cubicBezTo>
                      <a:pt x="768" y="120"/>
                      <a:pt x="650" y="96"/>
                      <a:pt x="531" y="77"/>
                    </a:cubicBezTo>
                    <a:cubicBezTo>
                      <a:pt x="378" y="50"/>
                      <a:pt x="222" y="27"/>
                      <a:pt x="69" y="1"/>
                    </a:cubicBezTo>
                    <a:cubicBezTo>
                      <a:pt x="66" y="1"/>
                      <a:pt x="62" y="0"/>
                      <a:pt x="5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7"/>
              <p:cNvSpPr/>
              <p:nvPr/>
            </p:nvSpPr>
            <p:spPr>
              <a:xfrm>
                <a:off x="6629817" y="2849788"/>
                <a:ext cx="44191" cy="14013"/>
              </a:xfrm>
              <a:custGeom>
                <a:avLst/>
                <a:gdLst/>
                <a:ahLst/>
                <a:cxnLst/>
                <a:rect l="l" t="t" r="r" b="b"/>
                <a:pathLst>
                  <a:path w="1397" h="443" extrusionOk="0">
                    <a:moveTo>
                      <a:pt x="466" y="173"/>
                    </a:moveTo>
                    <a:cubicBezTo>
                      <a:pt x="466" y="173"/>
                      <a:pt x="466" y="173"/>
                      <a:pt x="466" y="173"/>
                    </a:cubicBezTo>
                    <a:lnTo>
                      <a:pt x="466" y="173"/>
                    </a:lnTo>
                    <a:cubicBezTo>
                      <a:pt x="464" y="174"/>
                      <a:pt x="461" y="176"/>
                      <a:pt x="460" y="176"/>
                    </a:cubicBezTo>
                    <a:cubicBezTo>
                      <a:pt x="464" y="176"/>
                      <a:pt x="465" y="173"/>
                      <a:pt x="466" y="173"/>
                    </a:cubicBezTo>
                    <a:close/>
                    <a:moveTo>
                      <a:pt x="713" y="1"/>
                    </a:moveTo>
                    <a:cubicBezTo>
                      <a:pt x="608" y="1"/>
                      <a:pt x="505" y="27"/>
                      <a:pt x="407" y="55"/>
                    </a:cubicBezTo>
                    <a:cubicBezTo>
                      <a:pt x="279" y="94"/>
                      <a:pt x="158" y="154"/>
                      <a:pt x="39" y="214"/>
                    </a:cubicBezTo>
                    <a:cubicBezTo>
                      <a:pt x="25" y="221"/>
                      <a:pt x="15" y="229"/>
                      <a:pt x="7" y="244"/>
                    </a:cubicBezTo>
                    <a:cubicBezTo>
                      <a:pt x="0" y="259"/>
                      <a:pt x="0" y="274"/>
                      <a:pt x="6" y="292"/>
                    </a:cubicBezTo>
                    <a:cubicBezTo>
                      <a:pt x="14" y="313"/>
                      <a:pt x="37" y="331"/>
                      <a:pt x="61" y="331"/>
                    </a:cubicBezTo>
                    <a:cubicBezTo>
                      <a:pt x="68" y="331"/>
                      <a:pt x="75" y="329"/>
                      <a:pt x="82" y="326"/>
                    </a:cubicBezTo>
                    <a:cubicBezTo>
                      <a:pt x="206" y="260"/>
                      <a:pt x="330" y="207"/>
                      <a:pt x="466" y="173"/>
                    </a:cubicBezTo>
                    <a:lnTo>
                      <a:pt x="466" y="173"/>
                    </a:lnTo>
                    <a:cubicBezTo>
                      <a:pt x="466" y="173"/>
                      <a:pt x="467" y="173"/>
                      <a:pt x="467" y="173"/>
                    </a:cubicBezTo>
                    <a:lnTo>
                      <a:pt x="467" y="173"/>
                    </a:lnTo>
                    <a:cubicBezTo>
                      <a:pt x="467" y="173"/>
                      <a:pt x="467" y="173"/>
                      <a:pt x="466" y="173"/>
                    </a:cubicBezTo>
                    <a:lnTo>
                      <a:pt x="466" y="173"/>
                    </a:lnTo>
                    <a:cubicBezTo>
                      <a:pt x="467" y="173"/>
                      <a:pt x="467" y="173"/>
                      <a:pt x="467" y="173"/>
                    </a:cubicBezTo>
                    <a:cubicBezTo>
                      <a:pt x="544" y="157"/>
                      <a:pt x="621" y="150"/>
                      <a:pt x="698" y="150"/>
                    </a:cubicBezTo>
                    <a:lnTo>
                      <a:pt x="698" y="150"/>
                    </a:lnTo>
                    <a:cubicBezTo>
                      <a:pt x="759" y="153"/>
                      <a:pt x="819" y="164"/>
                      <a:pt x="879" y="183"/>
                    </a:cubicBezTo>
                    <a:cubicBezTo>
                      <a:pt x="941" y="203"/>
                      <a:pt x="998" y="233"/>
                      <a:pt x="1055" y="266"/>
                    </a:cubicBezTo>
                    <a:cubicBezTo>
                      <a:pt x="1123" y="310"/>
                      <a:pt x="1183" y="363"/>
                      <a:pt x="1240" y="420"/>
                    </a:cubicBezTo>
                    <a:cubicBezTo>
                      <a:pt x="1255" y="435"/>
                      <a:pt x="1276" y="442"/>
                      <a:pt x="1297" y="442"/>
                    </a:cubicBezTo>
                    <a:cubicBezTo>
                      <a:pt x="1325" y="442"/>
                      <a:pt x="1355" y="430"/>
                      <a:pt x="1373" y="409"/>
                    </a:cubicBezTo>
                    <a:cubicBezTo>
                      <a:pt x="1389" y="389"/>
                      <a:pt x="1396" y="365"/>
                      <a:pt x="1395" y="340"/>
                    </a:cubicBezTo>
                    <a:cubicBezTo>
                      <a:pt x="1392" y="314"/>
                      <a:pt x="1381" y="294"/>
                      <a:pt x="1362" y="277"/>
                    </a:cubicBezTo>
                    <a:cubicBezTo>
                      <a:pt x="1269" y="190"/>
                      <a:pt x="1166" y="115"/>
                      <a:pt x="1048" y="65"/>
                    </a:cubicBezTo>
                    <a:cubicBezTo>
                      <a:pt x="997" y="42"/>
                      <a:pt x="944" y="28"/>
                      <a:pt x="889" y="18"/>
                    </a:cubicBezTo>
                    <a:cubicBezTo>
                      <a:pt x="882" y="15"/>
                      <a:pt x="875" y="14"/>
                      <a:pt x="868" y="14"/>
                    </a:cubicBezTo>
                    <a:cubicBezTo>
                      <a:pt x="822" y="5"/>
                      <a:pt x="775" y="4"/>
                      <a:pt x="729" y="1"/>
                    </a:cubicBezTo>
                    <a:cubicBezTo>
                      <a:pt x="724" y="1"/>
                      <a:pt x="718" y="1"/>
                      <a:pt x="71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7"/>
              <p:cNvSpPr/>
              <p:nvPr/>
            </p:nvSpPr>
            <p:spPr>
              <a:xfrm>
                <a:off x="6955790" y="2904860"/>
                <a:ext cx="41027" cy="27584"/>
              </a:xfrm>
              <a:custGeom>
                <a:avLst/>
                <a:gdLst/>
                <a:ahLst/>
                <a:cxnLst/>
                <a:rect l="l" t="t" r="r" b="b"/>
                <a:pathLst>
                  <a:path w="1297" h="872" extrusionOk="0">
                    <a:moveTo>
                      <a:pt x="657" y="360"/>
                    </a:moveTo>
                    <a:cubicBezTo>
                      <a:pt x="658" y="361"/>
                      <a:pt x="660" y="362"/>
                      <a:pt x="662" y="363"/>
                    </a:cubicBezTo>
                    <a:lnTo>
                      <a:pt x="662" y="363"/>
                    </a:lnTo>
                    <a:cubicBezTo>
                      <a:pt x="660" y="362"/>
                      <a:pt x="658" y="361"/>
                      <a:pt x="657" y="360"/>
                    </a:cubicBezTo>
                    <a:close/>
                    <a:moveTo>
                      <a:pt x="85" y="1"/>
                    </a:moveTo>
                    <a:cubicBezTo>
                      <a:pt x="49" y="1"/>
                      <a:pt x="14" y="24"/>
                      <a:pt x="8" y="63"/>
                    </a:cubicBezTo>
                    <a:cubicBezTo>
                      <a:pt x="0" y="101"/>
                      <a:pt x="28" y="144"/>
                      <a:pt x="69" y="150"/>
                    </a:cubicBezTo>
                    <a:cubicBezTo>
                      <a:pt x="158" y="161"/>
                      <a:pt x="244" y="180"/>
                      <a:pt x="330" y="206"/>
                    </a:cubicBezTo>
                    <a:cubicBezTo>
                      <a:pt x="443" y="243"/>
                      <a:pt x="549" y="292"/>
                      <a:pt x="649" y="355"/>
                    </a:cubicBezTo>
                    <a:cubicBezTo>
                      <a:pt x="652" y="356"/>
                      <a:pt x="654" y="358"/>
                      <a:pt x="657" y="360"/>
                    </a:cubicBezTo>
                    <a:lnTo>
                      <a:pt x="657" y="360"/>
                    </a:lnTo>
                    <a:cubicBezTo>
                      <a:pt x="658" y="362"/>
                      <a:pt x="659" y="363"/>
                      <a:pt x="662" y="363"/>
                    </a:cubicBezTo>
                    <a:lnTo>
                      <a:pt x="662" y="363"/>
                    </a:lnTo>
                    <a:cubicBezTo>
                      <a:pt x="750" y="421"/>
                      <a:pt x="834" y="487"/>
                      <a:pt x="907" y="564"/>
                    </a:cubicBezTo>
                    <a:cubicBezTo>
                      <a:pt x="950" y="614"/>
                      <a:pt x="987" y="668"/>
                      <a:pt x="1018" y="727"/>
                    </a:cubicBezTo>
                    <a:cubicBezTo>
                      <a:pt x="1030" y="748"/>
                      <a:pt x="1041" y="770"/>
                      <a:pt x="1050" y="791"/>
                    </a:cubicBezTo>
                    <a:cubicBezTo>
                      <a:pt x="1064" y="821"/>
                      <a:pt x="1082" y="844"/>
                      <a:pt x="1110" y="859"/>
                    </a:cubicBezTo>
                    <a:cubicBezTo>
                      <a:pt x="1126" y="867"/>
                      <a:pt x="1145" y="871"/>
                      <a:pt x="1163" y="871"/>
                    </a:cubicBezTo>
                    <a:cubicBezTo>
                      <a:pt x="1177" y="871"/>
                      <a:pt x="1192" y="869"/>
                      <a:pt x="1205" y="863"/>
                    </a:cubicBezTo>
                    <a:cubicBezTo>
                      <a:pt x="1268" y="840"/>
                      <a:pt x="1296" y="770"/>
                      <a:pt x="1275" y="707"/>
                    </a:cubicBezTo>
                    <a:cubicBezTo>
                      <a:pt x="1238" y="592"/>
                      <a:pt x="1169" y="492"/>
                      <a:pt x="1089" y="403"/>
                    </a:cubicBezTo>
                    <a:cubicBezTo>
                      <a:pt x="1004" y="312"/>
                      <a:pt x="908" y="239"/>
                      <a:pt x="798" y="183"/>
                    </a:cubicBezTo>
                    <a:cubicBezTo>
                      <a:pt x="688" y="128"/>
                      <a:pt x="566" y="93"/>
                      <a:pt x="449" y="63"/>
                    </a:cubicBezTo>
                    <a:cubicBezTo>
                      <a:pt x="397" y="50"/>
                      <a:pt x="343" y="40"/>
                      <a:pt x="291" y="28"/>
                    </a:cubicBezTo>
                    <a:cubicBezTo>
                      <a:pt x="225" y="18"/>
                      <a:pt x="158" y="10"/>
                      <a:pt x="94" y="1"/>
                    </a:cubicBezTo>
                    <a:cubicBezTo>
                      <a:pt x="91" y="1"/>
                      <a:pt x="88"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7"/>
              <p:cNvSpPr/>
              <p:nvPr/>
            </p:nvSpPr>
            <p:spPr>
              <a:xfrm>
                <a:off x="6630702" y="2884488"/>
                <a:ext cx="24104" cy="86894"/>
              </a:xfrm>
              <a:custGeom>
                <a:avLst/>
                <a:gdLst/>
                <a:ahLst/>
                <a:cxnLst/>
                <a:rect l="l" t="t" r="r" b="b"/>
                <a:pathLst>
                  <a:path w="762" h="2747" extrusionOk="0">
                    <a:moveTo>
                      <a:pt x="68" y="1"/>
                    </a:moveTo>
                    <a:cubicBezTo>
                      <a:pt x="38" y="4"/>
                      <a:pt x="22" y="26"/>
                      <a:pt x="19" y="55"/>
                    </a:cubicBezTo>
                    <a:cubicBezTo>
                      <a:pt x="8" y="281"/>
                      <a:pt x="1" y="506"/>
                      <a:pt x="8" y="732"/>
                    </a:cubicBezTo>
                    <a:cubicBezTo>
                      <a:pt x="12" y="947"/>
                      <a:pt x="45" y="1162"/>
                      <a:pt x="82" y="1374"/>
                    </a:cubicBezTo>
                    <a:cubicBezTo>
                      <a:pt x="103" y="1475"/>
                      <a:pt x="124" y="1577"/>
                      <a:pt x="151" y="1675"/>
                    </a:cubicBezTo>
                    <a:cubicBezTo>
                      <a:pt x="181" y="1785"/>
                      <a:pt x="217" y="1889"/>
                      <a:pt x="254" y="1997"/>
                    </a:cubicBezTo>
                    <a:cubicBezTo>
                      <a:pt x="330" y="2217"/>
                      <a:pt x="412" y="2438"/>
                      <a:pt x="491" y="2655"/>
                    </a:cubicBezTo>
                    <a:cubicBezTo>
                      <a:pt x="511" y="2710"/>
                      <a:pt x="560" y="2746"/>
                      <a:pt x="615" y="2746"/>
                    </a:cubicBezTo>
                    <a:cubicBezTo>
                      <a:pt x="628" y="2746"/>
                      <a:pt x="642" y="2744"/>
                      <a:pt x="655" y="2740"/>
                    </a:cubicBezTo>
                    <a:cubicBezTo>
                      <a:pt x="723" y="2718"/>
                      <a:pt x="761" y="2644"/>
                      <a:pt x="740" y="2575"/>
                    </a:cubicBezTo>
                    <a:lnTo>
                      <a:pt x="579" y="2087"/>
                    </a:lnTo>
                    <a:cubicBezTo>
                      <a:pt x="525" y="1921"/>
                      <a:pt x="473" y="1756"/>
                      <a:pt x="422" y="1589"/>
                    </a:cubicBezTo>
                    <a:cubicBezTo>
                      <a:pt x="396" y="1507"/>
                      <a:pt x="369" y="1425"/>
                      <a:pt x="343" y="1344"/>
                    </a:cubicBezTo>
                    <a:cubicBezTo>
                      <a:pt x="316" y="1264"/>
                      <a:pt x="293" y="1181"/>
                      <a:pt x="269" y="1099"/>
                    </a:cubicBezTo>
                    <a:cubicBezTo>
                      <a:pt x="221" y="934"/>
                      <a:pt x="186" y="768"/>
                      <a:pt x="153" y="599"/>
                    </a:cubicBezTo>
                    <a:cubicBezTo>
                      <a:pt x="123" y="417"/>
                      <a:pt x="111" y="233"/>
                      <a:pt x="121" y="49"/>
                    </a:cubicBezTo>
                    <a:cubicBezTo>
                      <a:pt x="123" y="25"/>
                      <a:pt x="101" y="5"/>
                      <a:pt x="78" y="2"/>
                    </a:cubicBezTo>
                    <a:lnTo>
                      <a:pt x="68"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7"/>
              <p:cNvSpPr/>
              <p:nvPr/>
            </p:nvSpPr>
            <p:spPr>
              <a:xfrm>
                <a:off x="6630544" y="2810690"/>
                <a:ext cx="18821" cy="24452"/>
              </a:xfrm>
              <a:custGeom>
                <a:avLst/>
                <a:gdLst/>
                <a:ahLst/>
                <a:cxnLst/>
                <a:rect l="l" t="t" r="r" b="b"/>
                <a:pathLst>
                  <a:path w="595" h="773" extrusionOk="0">
                    <a:moveTo>
                      <a:pt x="501" y="0"/>
                    </a:moveTo>
                    <a:cubicBezTo>
                      <a:pt x="479" y="0"/>
                      <a:pt x="458" y="10"/>
                      <a:pt x="443" y="25"/>
                    </a:cubicBezTo>
                    <a:cubicBezTo>
                      <a:pt x="357" y="104"/>
                      <a:pt x="274" y="184"/>
                      <a:pt x="205" y="277"/>
                    </a:cubicBezTo>
                    <a:cubicBezTo>
                      <a:pt x="128" y="378"/>
                      <a:pt x="70" y="491"/>
                      <a:pt x="19" y="607"/>
                    </a:cubicBezTo>
                    <a:cubicBezTo>
                      <a:pt x="6" y="635"/>
                      <a:pt x="0" y="664"/>
                      <a:pt x="12" y="694"/>
                    </a:cubicBezTo>
                    <a:cubicBezTo>
                      <a:pt x="20" y="721"/>
                      <a:pt x="40" y="747"/>
                      <a:pt x="65" y="759"/>
                    </a:cubicBezTo>
                    <a:cubicBezTo>
                      <a:pt x="82" y="768"/>
                      <a:pt x="100" y="773"/>
                      <a:pt x="118" y="773"/>
                    </a:cubicBezTo>
                    <a:cubicBezTo>
                      <a:pt x="158" y="773"/>
                      <a:pt x="197" y="751"/>
                      <a:pt x="216" y="713"/>
                    </a:cubicBezTo>
                    <a:cubicBezTo>
                      <a:pt x="258" y="634"/>
                      <a:pt x="299" y="554"/>
                      <a:pt x="341" y="472"/>
                    </a:cubicBezTo>
                    <a:cubicBezTo>
                      <a:pt x="384" y="389"/>
                      <a:pt x="427" y="305"/>
                      <a:pt x="480" y="227"/>
                    </a:cubicBezTo>
                    <a:cubicBezTo>
                      <a:pt x="506" y="196"/>
                      <a:pt x="531" y="166"/>
                      <a:pt x="563" y="136"/>
                    </a:cubicBezTo>
                    <a:cubicBezTo>
                      <a:pt x="594" y="106"/>
                      <a:pt x="589" y="50"/>
                      <a:pt x="559" y="23"/>
                    </a:cubicBezTo>
                    <a:cubicBezTo>
                      <a:pt x="546" y="11"/>
                      <a:pt x="531" y="4"/>
                      <a:pt x="520" y="3"/>
                    </a:cubicBezTo>
                    <a:cubicBezTo>
                      <a:pt x="514" y="1"/>
                      <a:pt x="507" y="0"/>
                      <a:pt x="50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7"/>
              <p:cNvSpPr/>
              <p:nvPr/>
            </p:nvSpPr>
            <p:spPr>
              <a:xfrm>
                <a:off x="6961547" y="2864592"/>
                <a:ext cx="34131" cy="27172"/>
              </a:xfrm>
              <a:custGeom>
                <a:avLst/>
                <a:gdLst/>
                <a:ahLst/>
                <a:cxnLst/>
                <a:rect l="l" t="t" r="r" b="b"/>
                <a:pathLst>
                  <a:path w="1079" h="859" extrusionOk="0">
                    <a:moveTo>
                      <a:pt x="979" y="1"/>
                    </a:moveTo>
                    <a:cubicBezTo>
                      <a:pt x="963" y="1"/>
                      <a:pt x="948" y="5"/>
                      <a:pt x="934" y="13"/>
                    </a:cubicBezTo>
                    <a:cubicBezTo>
                      <a:pt x="623" y="206"/>
                      <a:pt x="287" y="383"/>
                      <a:pt x="40" y="663"/>
                    </a:cubicBezTo>
                    <a:cubicBezTo>
                      <a:pt x="0" y="710"/>
                      <a:pt x="0" y="783"/>
                      <a:pt x="48" y="827"/>
                    </a:cubicBezTo>
                    <a:cubicBezTo>
                      <a:pt x="68" y="848"/>
                      <a:pt x="99" y="858"/>
                      <a:pt x="129" y="858"/>
                    </a:cubicBezTo>
                    <a:cubicBezTo>
                      <a:pt x="160" y="858"/>
                      <a:pt x="192" y="846"/>
                      <a:pt x="212" y="822"/>
                    </a:cubicBezTo>
                    <a:cubicBezTo>
                      <a:pt x="304" y="708"/>
                      <a:pt x="404" y="610"/>
                      <a:pt x="516" y="514"/>
                    </a:cubicBezTo>
                    <a:cubicBezTo>
                      <a:pt x="676" y="382"/>
                      <a:pt x="852" y="267"/>
                      <a:pt x="1027" y="159"/>
                    </a:cubicBezTo>
                    <a:cubicBezTo>
                      <a:pt x="1067" y="133"/>
                      <a:pt x="1078" y="80"/>
                      <a:pt x="1054" y="40"/>
                    </a:cubicBezTo>
                    <a:cubicBezTo>
                      <a:pt x="1041" y="18"/>
                      <a:pt x="1020" y="5"/>
                      <a:pt x="997" y="3"/>
                    </a:cubicBezTo>
                    <a:cubicBezTo>
                      <a:pt x="991" y="1"/>
                      <a:pt x="985" y="1"/>
                      <a:pt x="97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7"/>
              <p:cNvSpPr/>
              <p:nvPr/>
            </p:nvSpPr>
            <p:spPr>
              <a:xfrm>
                <a:off x="6796678" y="2729837"/>
                <a:ext cx="9142" cy="12843"/>
              </a:xfrm>
              <a:custGeom>
                <a:avLst/>
                <a:gdLst/>
                <a:ahLst/>
                <a:cxnLst/>
                <a:rect l="l" t="t" r="r" b="b"/>
                <a:pathLst>
                  <a:path w="289" h="406" extrusionOk="0">
                    <a:moveTo>
                      <a:pt x="184" y="1"/>
                    </a:moveTo>
                    <a:cubicBezTo>
                      <a:pt x="160" y="1"/>
                      <a:pt x="135" y="11"/>
                      <a:pt x="118" y="31"/>
                    </a:cubicBezTo>
                    <a:cubicBezTo>
                      <a:pt x="83" y="67"/>
                      <a:pt x="58" y="106"/>
                      <a:pt x="36" y="150"/>
                    </a:cubicBezTo>
                    <a:cubicBezTo>
                      <a:pt x="10" y="203"/>
                      <a:pt x="0" y="258"/>
                      <a:pt x="2" y="315"/>
                    </a:cubicBezTo>
                    <a:cubicBezTo>
                      <a:pt x="3" y="358"/>
                      <a:pt x="36" y="394"/>
                      <a:pt x="75" y="404"/>
                    </a:cubicBezTo>
                    <a:cubicBezTo>
                      <a:pt x="81" y="405"/>
                      <a:pt x="87" y="405"/>
                      <a:pt x="94" y="405"/>
                    </a:cubicBezTo>
                    <a:cubicBezTo>
                      <a:pt x="112" y="405"/>
                      <a:pt x="130" y="400"/>
                      <a:pt x="146" y="391"/>
                    </a:cubicBezTo>
                    <a:cubicBezTo>
                      <a:pt x="166" y="378"/>
                      <a:pt x="186" y="355"/>
                      <a:pt x="188" y="332"/>
                    </a:cubicBezTo>
                    <a:cubicBezTo>
                      <a:pt x="191" y="298"/>
                      <a:pt x="195" y="263"/>
                      <a:pt x="205" y="232"/>
                    </a:cubicBezTo>
                    <a:cubicBezTo>
                      <a:pt x="215" y="213"/>
                      <a:pt x="222" y="197"/>
                      <a:pt x="232" y="182"/>
                    </a:cubicBezTo>
                    <a:cubicBezTo>
                      <a:pt x="239" y="172"/>
                      <a:pt x="247" y="163"/>
                      <a:pt x="254" y="156"/>
                    </a:cubicBezTo>
                    <a:cubicBezTo>
                      <a:pt x="288" y="119"/>
                      <a:pt x="287" y="60"/>
                      <a:pt x="248" y="26"/>
                    </a:cubicBezTo>
                    <a:cubicBezTo>
                      <a:pt x="237" y="13"/>
                      <a:pt x="218" y="6"/>
                      <a:pt x="202" y="3"/>
                    </a:cubicBezTo>
                    <a:cubicBezTo>
                      <a:pt x="196" y="2"/>
                      <a:pt x="190" y="1"/>
                      <a:pt x="1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7"/>
              <p:cNvSpPr/>
              <p:nvPr/>
            </p:nvSpPr>
            <p:spPr>
              <a:xfrm>
                <a:off x="6832739" y="2583315"/>
                <a:ext cx="25622" cy="57097"/>
              </a:xfrm>
              <a:custGeom>
                <a:avLst/>
                <a:gdLst/>
                <a:ahLst/>
                <a:cxnLst/>
                <a:rect l="l" t="t" r="r" b="b"/>
                <a:pathLst>
                  <a:path w="810" h="1805" extrusionOk="0">
                    <a:moveTo>
                      <a:pt x="707" y="0"/>
                    </a:moveTo>
                    <a:cubicBezTo>
                      <a:pt x="695" y="0"/>
                      <a:pt x="683" y="4"/>
                      <a:pt x="672" y="13"/>
                    </a:cubicBezTo>
                    <a:cubicBezTo>
                      <a:pt x="407" y="203"/>
                      <a:pt x="192" y="469"/>
                      <a:pt x="82" y="779"/>
                    </a:cubicBezTo>
                    <a:cubicBezTo>
                      <a:pt x="27" y="936"/>
                      <a:pt x="0" y="1101"/>
                      <a:pt x="9" y="1268"/>
                    </a:cubicBezTo>
                    <a:cubicBezTo>
                      <a:pt x="17" y="1440"/>
                      <a:pt x="74" y="1606"/>
                      <a:pt x="165" y="1751"/>
                    </a:cubicBezTo>
                    <a:cubicBezTo>
                      <a:pt x="187" y="1786"/>
                      <a:pt x="225" y="1805"/>
                      <a:pt x="263" y="1805"/>
                    </a:cubicBezTo>
                    <a:cubicBezTo>
                      <a:pt x="285" y="1805"/>
                      <a:pt x="306" y="1799"/>
                      <a:pt x="325" y="1787"/>
                    </a:cubicBezTo>
                    <a:cubicBezTo>
                      <a:pt x="379" y="1752"/>
                      <a:pt x="395" y="1679"/>
                      <a:pt x="361" y="1626"/>
                    </a:cubicBezTo>
                    <a:cubicBezTo>
                      <a:pt x="342" y="1593"/>
                      <a:pt x="322" y="1562"/>
                      <a:pt x="306" y="1528"/>
                    </a:cubicBezTo>
                    <a:cubicBezTo>
                      <a:pt x="274" y="1457"/>
                      <a:pt x="252" y="1384"/>
                      <a:pt x="236" y="1308"/>
                    </a:cubicBezTo>
                    <a:cubicBezTo>
                      <a:pt x="223" y="1230"/>
                      <a:pt x="222" y="1154"/>
                      <a:pt x="225" y="1075"/>
                    </a:cubicBezTo>
                    <a:cubicBezTo>
                      <a:pt x="236" y="968"/>
                      <a:pt x="261" y="865"/>
                      <a:pt x="296" y="763"/>
                    </a:cubicBezTo>
                    <a:cubicBezTo>
                      <a:pt x="342" y="650"/>
                      <a:pt x="397" y="545"/>
                      <a:pt x="467" y="445"/>
                    </a:cubicBezTo>
                    <a:cubicBezTo>
                      <a:pt x="531" y="359"/>
                      <a:pt x="601" y="280"/>
                      <a:pt x="683" y="210"/>
                    </a:cubicBezTo>
                    <a:cubicBezTo>
                      <a:pt x="709" y="190"/>
                      <a:pt x="733" y="170"/>
                      <a:pt x="759" y="153"/>
                    </a:cubicBezTo>
                    <a:cubicBezTo>
                      <a:pt x="795" y="126"/>
                      <a:pt x="809" y="80"/>
                      <a:pt x="783" y="40"/>
                    </a:cubicBezTo>
                    <a:cubicBezTo>
                      <a:pt x="772" y="20"/>
                      <a:pt x="750" y="8"/>
                      <a:pt x="729" y="4"/>
                    </a:cubicBezTo>
                    <a:cubicBezTo>
                      <a:pt x="722" y="1"/>
                      <a:pt x="715" y="0"/>
                      <a:pt x="7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7"/>
              <p:cNvSpPr/>
              <p:nvPr/>
            </p:nvSpPr>
            <p:spPr>
              <a:xfrm>
                <a:off x="6875380" y="2547412"/>
                <a:ext cx="68611" cy="77088"/>
              </a:xfrm>
              <a:custGeom>
                <a:avLst/>
                <a:gdLst/>
                <a:ahLst/>
                <a:cxnLst/>
                <a:rect l="l" t="t" r="r" b="b"/>
                <a:pathLst>
                  <a:path w="2169" h="2437" extrusionOk="0">
                    <a:moveTo>
                      <a:pt x="140" y="1597"/>
                    </a:moveTo>
                    <a:lnTo>
                      <a:pt x="140" y="1599"/>
                    </a:lnTo>
                    <a:cubicBezTo>
                      <a:pt x="140" y="1599"/>
                      <a:pt x="141" y="1597"/>
                      <a:pt x="140" y="1597"/>
                    </a:cubicBezTo>
                    <a:close/>
                    <a:moveTo>
                      <a:pt x="1652" y="1"/>
                    </a:moveTo>
                    <a:cubicBezTo>
                      <a:pt x="1631" y="1"/>
                      <a:pt x="1610" y="2"/>
                      <a:pt x="1589" y="5"/>
                    </a:cubicBezTo>
                    <a:cubicBezTo>
                      <a:pt x="1511" y="11"/>
                      <a:pt x="1433" y="36"/>
                      <a:pt x="1357" y="78"/>
                    </a:cubicBezTo>
                    <a:cubicBezTo>
                      <a:pt x="1278" y="121"/>
                      <a:pt x="1204" y="181"/>
                      <a:pt x="1129" y="263"/>
                    </a:cubicBezTo>
                    <a:cubicBezTo>
                      <a:pt x="1103" y="278"/>
                      <a:pt x="1080" y="296"/>
                      <a:pt x="1058" y="313"/>
                    </a:cubicBezTo>
                    <a:cubicBezTo>
                      <a:pt x="995" y="360"/>
                      <a:pt x="937" y="413"/>
                      <a:pt x="871" y="480"/>
                    </a:cubicBezTo>
                    <a:cubicBezTo>
                      <a:pt x="778" y="573"/>
                      <a:pt x="687" y="689"/>
                      <a:pt x="592" y="833"/>
                    </a:cubicBezTo>
                    <a:cubicBezTo>
                      <a:pt x="525" y="931"/>
                      <a:pt x="466" y="1037"/>
                      <a:pt x="408" y="1138"/>
                    </a:cubicBezTo>
                    <a:lnTo>
                      <a:pt x="363" y="1216"/>
                    </a:lnTo>
                    <a:lnTo>
                      <a:pt x="300" y="1325"/>
                    </a:lnTo>
                    <a:cubicBezTo>
                      <a:pt x="249" y="1417"/>
                      <a:pt x="194" y="1508"/>
                      <a:pt x="141" y="1597"/>
                    </a:cubicBezTo>
                    <a:lnTo>
                      <a:pt x="140" y="1599"/>
                    </a:lnTo>
                    <a:cubicBezTo>
                      <a:pt x="105" y="1652"/>
                      <a:pt x="77" y="1695"/>
                      <a:pt x="47" y="1735"/>
                    </a:cubicBezTo>
                    <a:cubicBezTo>
                      <a:pt x="12" y="1745"/>
                      <a:pt x="1" y="1768"/>
                      <a:pt x="11" y="1789"/>
                    </a:cubicBezTo>
                    <a:cubicBezTo>
                      <a:pt x="12" y="1809"/>
                      <a:pt x="17" y="1819"/>
                      <a:pt x="27" y="1828"/>
                    </a:cubicBezTo>
                    <a:cubicBezTo>
                      <a:pt x="12" y="1852"/>
                      <a:pt x="5" y="1881"/>
                      <a:pt x="14" y="1905"/>
                    </a:cubicBezTo>
                    <a:cubicBezTo>
                      <a:pt x="37" y="1990"/>
                      <a:pt x="65" y="2063"/>
                      <a:pt x="101" y="2127"/>
                    </a:cubicBezTo>
                    <a:cubicBezTo>
                      <a:pt x="143" y="2200"/>
                      <a:pt x="191" y="2263"/>
                      <a:pt x="251" y="2317"/>
                    </a:cubicBezTo>
                    <a:cubicBezTo>
                      <a:pt x="306" y="2365"/>
                      <a:pt x="375" y="2400"/>
                      <a:pt x="465" y="2426"/>
                    </a:cubicBezTo>
                    <a:cubicBezTo>
                      <a:pt x="472" y="2428"/>
                      <a:pt x="481" y="2429"/>
                      <a:pt x="488" y="2432"/>
                    </a:cubicBezTo>
                    <a:cubicBezTo>
                      <a:pt x="522" y="2436"/>
                      <a:pt x="558" y="2436"/>
                      <a:pt x="594" y="2436"/>
                    </a:cubicBezTo>
                    <a:cubicBezTo>
                      <a:pt x="639" y="2436"/>
                      <a:pt x="685" y="2422"/>
                      <a:pt x="728" y="2408"/>
                    </a:cubicBezTo>
                    <a:cubicBezTo>
                      <a:pt x="751" y="2400"/>
                      <a:pt x="771" y="2379"/>
                      <a:pt x="775" y="2353"/>
                    </a:cubicBezTo>
                    <a:cubicBezTo>
                      <a:pt x="796" y="2350"/>
                      <a:pt x="814" y="2336"/>
                      <a:pt x="823" y="2319"/>
                    </a:cubicBezTo>
                    <a:cubicBezTo>
                      <a:pt x="886" y="2200"/>
                      <a:pt x="959" y="2075"/>
                      <a:pt x="1048" y="1935"/>
                    </a:cubicBezTo>
                    <a:cubicBezTo>
                      <a:pt x="1179" y="1733"/>
                      <a:pt x="1324" y="1539"/>
                      <a:pt x="1477" y="1354"/>
                    </a:cubicBezTo>
                    <a:cubicBezTo>
                      <a:pt x="1549" y="1268"/>
                      <a:pt x="1627" y="1181"/>
                      <a:pt x="1718" y="1086"/>
                    </a:cubicBezTo>
                    <a:cubicBezTo>
                      <a:pt x="1755" y="1046"/>
                      <a:pt x="1792" y="1009"/>
                      <a:pt x="1831" y="969"/>
                    </a:cubicBezTo>
                    <a:cubicBezTo>
                      <a:pt x="1871" y="929"/>
                      <a:pt x="1911" y="887"/>
                      <a:pt x="1952" y="845"/>
                    </a:cubicBezTo>
                    <a:cubicBezTo>
                      <a:pt x="1961" y="837"/>
                      <a:pt x="1967" y="824"/>
                      <a:pt x="1970" y="814"/>
                    </a:cubicBezTo>
                    <a:cubicBezTo>
                      <a:pt x="2004" y="787"/>
                      <a:pt x="2038" y="752"/>
                      <a:pt x="2067" y="714"/>
                    </a:cubicBezTo>
                    <a:cubicBezTo>
                      <a:pt x="2117" y="646"/>
                      <a:pt x="2149" y="572"/>
                      <a:pt x="2160" y="496"/>
                    </a:cubicBezTo>
                    <a:cubicBezTo>
                      <a:pt x="2169" y="427"/>
                      <a:pt x="2160" y="356"/>
                      <a:pt x="2131" y="287"/>
                    </a:cubicBezTo>
                    <a:cubicBezTo>
                      <a:pt x="2106" y="227"/>
                      <a:pt x="2061" y="170"/>
                      <a:pt x="2005" y="121"/>
                    </a:cubicBezTo>
                    <a:cubicBezTo>
                      <a:pt x="1934" y="67"/>
                      <a:pt x="1848" y="28"/>
                      <a:pt x="1752" y="9"/>
                    </a:cubicBezTo>
                    <a:cubicBezTo>
                      <a:pt x="1718" y="4"/>
                      <a:pt x="1685" y="1"/>
                      <a:pt x="16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7"/>
              <p:cNvSpPr/>
              <p:nvPr/>
            </p:nvSpPr>
            <p:spPr>
              <a:xfrm>
                <a:off x="6953702" y="2481965"/>
                <a:ext cx="56148" cy="57982"/>
              </a:xfrm>
              <a:custGeom>
                <a:avLst/>
                <a:gdLst/>
                <a:ahLst/>
                <a:cxnLst/>
                <a:rect l="l" t="t" r="r" b="b"/>
                <a:pathLst>
                  <a:path w="1775" h="1833" extrusionOk="0">
                    <a:moveTo>
                      <a:pt x="1349" y="0"/>
                    </a:moveTo>
                    <a:cubicBezTo>
                      <a:pt x="1341" y="0"/>
                      <a:pt x="1334" y="0"/>
                      <a:pt x="1326" y="1"/>
                    </a:cubicBezTo>
                    <a:cubicBezTo>
                      <a:pt x="1314" y="2"/>
                      <a:pt x="1302" y="3"/>
                      <a:pt x="1294" y="12"/>
                    </a:cubicBezTo>
                    <a:cubicBezTo>
                      <a:pt x="1281" y="12"/>
                      <a:pt x="1266" y="14"/>
                      <a:pt x="1252" y="21"/>
                    </a:cubicBezTo>
                    <a:cubicBezTo>
                      <a:pt x="1173" y="58"/>
                      <a:pt x="1105" y="109"/>
                      <a:pt x="1036" y="164"/>
                    </a:cubicBezTo>
                    <a:cubicBezTo>
                      <a:pt x="966" y="217"/>
                      <a:pt x="894" y="280"/>
                      <a:pt x="810" y="363"/>
                    </a:cubicBezTo>
                    <a:cubicBezTo>
                      <a:pt x="742" y="427"/>
                      <a:pt x="679" y="495"/>
                      <a:pt x="616" y="565"/>
                    </a:cubicBezTo>
                    <a:cubicBezTo>
                      <a:pt x="588" y="596"/>
                      <a:pt x="559" y="631"/>
                      <a:pt x="530" y="665"/>
                    </a:cubicBezTo>
                    <a:lnTo>
                      <a:pt x="503" y="697"/>
                    </a:lnTo>
                    <a:lnTo>
                      <a:pt x="477" y="729"/>
                    </a:lnTo>
                    <a:lnTo>
                      <a:pt x="450" y="767"/>
                    </a:lnTo>
                    <a:lnTo>
                      <a:pt x="429" y="797"/>
                    </a:lnTo>
                    <a:cubicBezTo>
                      <a:pt x="364" y="874"/>
                      <a:pt x="300" y="953"/>
                      <a:pt x="241" y="1033"/>
                    </a:cubicBezTo>
                    <a:cubicBezTo>
                      <a:pt x="171" y="1126"/>
                      <a:pt x="114" y="1226"/>
                      <a:pt x="58" y="1324"/>
                    </a:cubicBezTo>
                    <a:cubicBezTo>
                      <a:pt x="54" y="1329"/>
                      <a:pt x="52" y="1334"/>
                      <a:pt x="52" y="1339"/>
                    </a:cubicBezTo>
                    <a:cubicBezTo>
                      <a:pt x="22" y="1345"/>
                      <a:pt x="1" y="1372"/>
                      <a:pt x="1" y="1402"/>
                    </a:cubicBezTo>
                    <a:cubicBezTo>
                      <a:pt x="2" y="1468"/>
                      <a:pt x="13" y="1526"/>
                      <a:pt x="34" y="1580"/>
                    </a:cubicBezTo>
                    <a:cubicBezTo>
                      <a:pt x="52" y="1632"/>
                      <a:pt x="85" y="1677"/>
                      <a:pt x="128" y="1723"/>
                    </a:cubicBezTo>
                    <a:cubicBezTo>
                      <a:pt x="184" y="1776"/>
                      <a:pt x="255" y="1812"/>
                      <a:pt x="336" y="1826"/>
                    </a:cubicBezTo>
                    <a:cubicBezTo>
                      <a:pt x="361" y="1831"/>
                      <a:pt x="388" y="1833"/>
                      <a:pt x="414" y="1833"/>
                    </a:cubicBezTo>
                    <a:cubicBezTo>
                      <a:pt x="440" y="1833"/>
                      <a:pt x="467" y="1831"/>
                      <a:pt x="493" y="1826"/>
                    </a:cubicBezTo>
                    <a:cubicBezTo>
                      <a:pt x="525" y="1821"/>
                      <a:pt x="552" y="1790"/>
                      <a:pt x="555" y="1756"/>
                    </a:cubicBezTo>
                    <a:cubicBezTo>
                      <a:pt x="559" y="1759"/>
                      <a:pt x="562" y="1759"/>
                      <a:pt x="566" y="1760"/>
                    </a:cubicBezTo>
                    <a:cubicBezTo>
                      <a:pt x="570" y="1761"/>
                      <a:pt x="573" y="1761"/>
                      <a:pt x="575" y="1761"/>
                    </a:cubicBezTo>
                    <a:cubicBezTo>
                      <a:pt x="586" y="1761"/>
                      <a:pt x="592" y="1757"/>
                      <a:pt x="598" y="1752"/>
                    </a:cubicBezTo>
                    <a:cubicBezTo>
                      <a:pt x="774" y="1583"/>
                      <a:pt x="961" y="1395"/>
                      <a:pt x="1189" y="1159"/>
                    </a:cubicBezTo>
                    <a:cubicBezTo>
                      <a:pt x="1238" y="1109"/>
                      <a:pt x="1288" y="1059"/>
                      <a:pt x="1335" y="1009"/>
                    </a:cubicBezTo>
                    <a:cubicBezTo>
                      <a:pt x="1384" y="959"/>
                      <a:pt x="1434" y="908"/>
                      <a:pt x="1483" y="858"/>
                    </a:cubicBezTo>
                    <a:cubicBezTo>
                      <a:pt x="1527" y="811"/>
                      <a:pt x="1574" y="764"/>
                      <a:pt x="1617" y="714"/>
                    </a:cubicBezTo>
                    <a:cubicBezTo>
                      <a:pt x="1634" y="692"/>
                      <a:pt x="1653" y="672"/>
                      <a:pt x="1670" y="651"/>
                    </a:cubicBezTo>
                    <a:lnTo>
                      <a:pt x="1690" y="625"/>
                    </a:lnTo>
                    <a:cubicBezTo>
                      <a:pt x="1713" y="599"/>
                      <a:pt x="1737" y="571"/>
                      <a:pt x="1756" y="539"/>
                    </a:cubicBezTo>
                    <a:cubicBezTo>
                      <a:pt x="1775" y="513"/>
                      <a:pt x="1775" y="475"/>
                      <a:pt x="1756" y="446"/>
                    </a:cubicBezTo>
                    <a:cubicBezTo>
                      <a:pt x="1762" y="434"/>
                      <a:pt x="1766" y="420"/>
                      <a:pt x="1769" y="403"/>
                    </a:cubicBezTo>
                    <a:cubicBezTo>
                      <a:pt x="1773" y="392"/>
                      <a:pt x="1775" y="377"/>
                      <a:pt x="1775" y="363"/>
                    </a:cubicBezTo>
                    <a:cubicBezTo>
                      <a:pt x="1775" y="346"/>
                      <a:pt x="1773" y="330"/>
                      <a:pt x="1770" y="314"/>
                    </a:cubicBezTo>
                    <a:cubicBezTo>
                      <a:pt x="1766" y="273"/>
                      <a:pt x="1749" y="243"/>
                      <a:pt x="1735" y="215"/>
                    </a:cubicBezTo>
                    <a:cubicBezTo>
                      <a:pt x="1719" y="185"/>
                      <a:pt x="1694" y="158"/>
                      <a:pt x="1676" y="141"/>
                    </a:cubicBezTo>
                    <a:cubicBezTo>
                      <a:pt x="1654" y="119"/>
                      <a:pt x="1627" y="99"/>
                      <a:pt x="1601" y="81"/>
                    </a:cubicBezTo>
                    <a:cubicBezTo>
                      <a:pt x="1574" y="64"/>
                      <a:pt x="1546" y="49"/>
                      <a:pt x="1517" y="38"/>
                    </a:cubicBezTo>
                    <a:cubicBezTo>
                      <a:pt x="1488" y="24"/>
                      <a:pt x="1454" y="14"/>
                      <a:pt x="1420" y="6"/>
                    </a:cubicBezTo>
                    <a:cubicBezTo>
                      <a:pt x="1395" y="2"/>
                      <a:pt x="1372" y="0"/>
                      <a:pt x="1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7"/>
              <p:cNvSpPr/>
              <p:nvPr/>
            </p:nvSpPr>
            <p:spPr>
              <a:xfrm>
                <a:off x="7014436" y="2391021"/>
                <a:ext cx="21320" cy="68927"/>
              </a:xfrm>
              <a:custGeom>
                <a:avLst/>
                <a:gdLst/>
                <a:ahLst/>
                <a:cxnLst/>
                <a:rect l="l" t="t" r="r" b="b"/>
                <a:pathLst>
                  <a:path w="674" h="2179" extrusionOk="0">
                    <a:moveTo>
                      <a:pt x="280" y="0"/>
                    </a:moveTo>
                    <a:cubicBezTo>
                      <a:pt x="259" y="0"/>
                      <a:pt x="236" y="3"/>
                      <a:pt x="215" y="10"/>
                    </a:cubicBezTo>
                    <a:cubicBezTo>
                      <a:pt x="161" y="28"/>
                      <a:pt x="112" y="68"/>
                      <a:pt x="85" y="119"/>
                    </a:cubicBezTo>
                    <a:cubicBezTo>
                      <a:pt x="55" y="177"/>
                      <a:pt x="57" y="232"/>
                      <a:pt x="69" y="293"/>
                    </a:cubicBezTo>
                    <a:cubicBezTo>
                      <a:pt x="69" y="295"/>
                      <a:pt x="69" y="297"/>
                      <a:pt x="71" y="298"/>
                    </a:cubicBezTo>
                    <a:cubicBezTo>
                      <a:pt x="89" y="421"/>
                      <a:pt x="84" y="547"/>
                      <a:pt x="79" y="672"/>
                    </a:cubicBezTo>
                    <a:cubicBezTo>
                      <a:pt x="77" y="818"/>
                      <a:pt x="61" y="963"/>
                      <a:pt x="49" y="1107"/>
                    </a:cubicBezTo>
                    <a:cubicBezTo>
                      <a:pt x="29" y="1381"/>
                      <a:pt x="1" y="1653"/>
                      <a:pt x="41" y="1928"/>
                    </a:cubicBezTo>
                    <a:cubicBezTo>
                      <a:pt x="42" y="1974"/>
                      <a:pt x="57" y="2016"/>
                      <a:pt x="82" y="2057"/>
                    </a:cubicBezTo>
                    <a:cubicBezTo>
                      <a:pt x="120" y="2115"/>
                      <a:pt x="178" y="2158"/>
                      <a:pt x="247" y="2173"/>
                    </a:cubicBezTo>
                    <a:cubicBezTo>
                      <a:pt x="265" y="2176"/>
                      <a:pt x="283" y="2178"/>
                      <a:pt x="302" y="2178"/>
                    </a:cubicBezTo>
                    <a:cubicBezTo>
                      <a:pt x="352" y="2178"/>
                      <a:pt x="403" y="2164"/>
                      <a:pt x="445" y="2137"/>
                    </a:cubicBezTo>
                    <a:cubicBezTo>
                      <a:pt x="508" y="2097"/>
                      <a:pt x="541" y="2039"/>
                      <a:pt x="562" y="1972"/>
                    </a:cubicBezTo>
                    <a:cubicBezTo>
                      <a:pt x="655" y="1684"/>
                      <a:pt x="674" y="1378"/>
                      <a:pt x="664" y="1077"/>
                    </a:cubicBezTo>
                    <a:cubicBezTo>
                      <a:pt x="659" y="925"/>
                      <a:pt x="635" y="775"/>
                      <a:pt x="606" y="625"/>
                    </a:cubicBezTo>
                    <a:cubicBezTo>
                      <a:pt x="578" y="464"/>
                      <a:pt x="529" y="313"/>
                      <a:pt x="493" y="155"/>
                    </a:cubicBezTo>
                    <a:cubicBezTo>
                      <a:pt x="476" y="73"/>
                      <a:pt x="399" y="18"/>
                      <a:pt x="316" y="3"/>
                    </a:cubicBezTo>
                    <a:cubicBezTo>
                      <a:pt x="305" y="1"/>
                      <a:pt x="292"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7"/>
              <p:cNvSpPr/>
              <p:nvPr/>
            </p:nvSpPr>
            <p:spPr>
              <a:xfrm>
                <a:off x="6952974" y="2288595"/>
                <a:ext cx="59785" cy="77784"/>
              </a:xfrm>
              <a:custGeom>
                <a:avLst/>
                <a:gdLst/>
                <a:ahLst/>
                <a:cxnLst/>
                <a:rect l="l" t="t" r="r" b="b"/>
                <a:pathLst>
                  <a:path w="1890" h="2459" extrusionOk="0">
                    <a:moveTo>
                      <a:pt x="306" y="0"/>
                    </a:moveTo>
                    <a:cubicBezTo>
                      <a:pt x="301" y="0"/>
                      <a:pt x="295" y="1"/>
                      <a:pt x="290" y="1"/>
                    </a:cubicBezTo>
                    <a:cubicBezTo>
                      <a:pt x="144" y="8"/>
                      <a:pt x="1" y="147"/>
                      <a:pt x="18" y="302"/>
                    </a:cubicBezTo>
                    <a:cubicBezTo>
                      <a:pt x="29" y="386"/>
                      <a:pt x="45" y="469"/>
                      <a:pt x="74" y="549"/>
                    </a:cubicBezTo>
                    <a:cubicBezTo>
                      <a:pt x="108" y="648"/>
                      <a:pt x="161" y="744"/>
                      <a:pt x="217" y="831"/>
                    </a:cubicBezTo>
                    <a:cubicBezTo>
                      <a:pt x="316" y="993"/>
                      <a:pt x="440" y="1136"/>
                      <a:pt x="559" y="1281"/>
                    </a:cubicBezTo>
                    <a:cubicBezTo>
                      <a:pt x="682" y="1431"/>
                      <a:pt x="791" y="1589"/>
                      <a:pt x="903" y="1748"/>
                    </a:cubicBezTo>
                    <a:cubicBezTo>
                      <a:pt x="1056" y="1968"/>
                      <a:pt x="1219" y="2182"/>
                      <a:pt x="1397" y="2385"/>
                    </a:cubicBezTo>
                    <a:cubicBezTo>
                      <a:pt x="1433" y="2419"/>
                      <a:pt x="1475" y="2441"/>
                      <a:pt x="1524" y="2452"/>
                    </a:cubicBezTo>
                    <a:cubicBezTo>
                      <a:pt x="1543" y="2457"/>
                      <a:pt x="1563" y="2459"/>
                      <a:pt x="1583" y="2459"/>
                    </a:cubicBezTo>
                    <a:cubicBezTo>
                      <a:pt x="1634" y="2459"/>
                      <a:pt x="1686" y="2444"/>
                      <a:pt x="1729" y="2417"/>
                    </a:cubicBezTo>
                    <a:cubicBezTo>
                      <a:pt x="1828" y="2354"/>
                      <a:pt x="1889" y="2213"/>
                      <a:pt x="1843" y="2102"/>
                    </a:cubicBezTo>
                    <a:cubicBezTo>
                      <a:pt x="1782" y="1940"/>
                      <a:pt x="1706" y="1789"/>
                      <a:pt x="1614" y="1645"/>
                    </a:cubicBezTo>
                    <a:cubicBezTo>
                      <a:pt x="1527" y="1507"/>
                      <a:pt x="1433" y="1374"/>
                      <a:pt x="1335" y="1244"/>
                    </a:cubicBezTo>
                    <a:cubicBezTo>
                      <a:pt x="1182" y="1038"/>
                      <a:pt x="1006" y="853"/>
                      <a:pt x="840" y="658"/>
                    </a:cubicBezTo>
                    <a:cubicBezTo>
                      <a:pt x="758" y="557"/>
                      <a:pt x="679" y="449"/>
                      <a:pt x="616" y="333"/>
                    </a:cubicBezTo>
                    <a:cubicBezTo>
                      <a:pt x="608" y="312"/>
                      <a:pt x="601" y="287"/>
                      <a:pt x="593" y="264"/>
                    </a:cubicBezTo>
                    <a:cubicBezTo>
                      <a:pt x="582" y="191"/>
                      <a:pt x="559" y="128"/>
                      <a:pt x="502" y="77"/>
                    </a:cubicBezTo>
                    <a:cubicBezTo>
                      <a:pt x="460" y="40"/>
                      <a:pt x="410" y="14"/>
                      <a:pt x="357" y="5"/>
                    </a:cubicBezTo>
                    <a:cubicBezTo>
                      <a:pt x="339" y="2"/>
                      <a:pt x="322"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3" name="Google Shape;2213;p17"/>
            <p:cNvGrpSpPr/>
            <p:nvPr/>
          </p:nvGrpSpPr>
          <p:grpSpPr>
            <a:xfrm>
              <a:off x="6502525" y="1420738"/>
              <a:ext cx="282162" cy="368614"/>
              <a:chOff x="7792375" y="3990551"/>
              <a:chExt cx="282162" cy="368614"/>
            </a:xfrm>
          </p:grpSpPr>
          <p:sp>
            <p:nvSpPr>
              <p:cNvPr id="2214" name="Google Shape;2214;p17"/>
              <p:cNvSpPr/>
              <p:nvPr/>
            </p:nvSpPr>
            <p:spPr>
              <a:xfrm>
                <a:off x="7792375" y="3990551"/>
                <a:ext cx="282162" cy="368614"/>
              </a:xfrm>
              <a:custGeom>
                <a:avLst/>
                <a:gdLst/>
                <a:ahLst/>
                <a:cxnLst/>
                <a:rect l="l" t="t" r="r" b="b"/>
                <a:pathLst>
                  <a:path w="8920" h="11653" extrusionOk="0">
                    <a:moveTo>
                      <a:pt x="3174" y="1"/>
                    </a:moveTo>
                    <a:cubicBezTo>
                      <a:pt x="3158" y="1"/>
                      <a:pt x="3141" y="2"/>
                      <a:pt x="3125" y="4"/>
                    </a:cubicBezTo>
                    <a:cubicBezTo>
                      <a:pt x="3083" y="8"/>
                      <a:pt x="3043" y="20"/>
                      <a:pt x="2999" y="37"/>
                    </a:cubicBezTo>
                    <a:cubicBezTo>
                      <a:pt x="2991" y="41"/>
                      <a:pt x="2984" y="43"/>
                      <a:pt x="2976" y="48"/>
                    </a:cubicBezTo>
                    <a:cubicBezTo>
                      <a:pt x="2941" y="65"/>
                      <a:pt x="2913" y="90"/>
                      <a:pt x="2885" y="111"/>
                    </a:cubicBezTo>
                    <a:cubicBezTo>
                      <a:pt x="2848" y="141"/>
                      <a:pt x="2818" y="180"/>
                      <a:pt x="2792" y="214"/>
                    </a:cubicBezTo>
                    <a:cubicBezTo>
                      <a:pt x="2739" y="286"/>
                      <a:pt x="2696" y="378"/>
                      <a:pt x="2661" y="495"/>
                    </a:cubicBezTo>
                    <a:cubicBezTo>
                      <a:pt x="2642" y="557"/>
                      <a:pt x="2631" y="621"/>
                      <a:pt x="2625" y="687"/>
                    </a:cubicBezTo>
                    <a:cubicBezTo>
                      <a:pt x="2545" y="555"/>
                      <a:pt x="2442" y="458"/>
                      <a:pt x="2327" y="395"/>
                    </a:cubicBezTo>
                    <a:cubicBezTo>
                      <a:pt x="2244" y="350"/>
                      <a:pt x="2155" y="327"/>
                      <a:pt x="2070" y="327"/>
                    </a:cubicBezTo>
                    <a:cubicBezTo>
                      <a:pt x="2015" y="327"/>
                      <a:pt x="1961" y="336"/>
                      <a:pt x="1910" y="356"/>
                    </a:cubicBezTo>
                    <a:cubicBezTo>
                      <a:pt x="1908" y="355"/>
                      <a:pt x="1906" y="355"/>
                      <a:pt x="1903" y="355"/>
                    </a:cubicBezTo>
                    <a:cubicBezTo>
                      <a:pt x="1894" y="355"/>
                      <a:pt x="1883" y="359"/>
                      <a:pt x="1872" y="365"/>
                    </a:cubicBezTo>
                    <a:cubicBezTo>
                      <a:pt x="1829" y="386"/>
                      <a:pt x="1789" y="419"/>
                      <a:pt x="1759" y="455"/>
                    </a:cubicBezTo>
                    <a:cubicBezTo>
                      <a:pt x="1714" y="505"/>
                      <a:pt x="1681" y="565"/>
                      <a:pt x="1661" y="637"/>
                    </a:cubicBezTo>
                    <a:cubicBezTo>
                      <a:pt x="1644" y="705"/>
                      <a:pt x="1640" y="780"/>
                      <a:pt x="1651" y="877"/>
                    </a:cubicBezTo>
                    <a:cubicBezTo>
                      <a:pt x="1654" y="902"/>
                      <a:pt x="1658" y="927"/>
                      <a:pt x="1664" y="950"/>
                    </a:cubicBezTo>
                    <a:cubicBezTo>
                      <a:pt x="1574" y="880"/>
                      <a:pt x="1431" y="791"/>
                      <a:pt x="1260" y="786"/>
                    </a:cubicBezTo>
                    <a:cubicBezTo>
                      <a:pt x="1257" y="786"/>
                      <a:pt x="1255" y="786"/>
                      <a:pt x="1252" y="786"/>
                    </a:cubicBezTo>
                    <a:cubicBezTo>
                      <a:pt x="1193" y="786"/>
                      <a:pt x="1133" y="800"/>
                      <a:pt x="1077" y="829"/>
                    </a:cubicBezTo>
                    <a:cubicBezTo>
                      <a:pt x="1067" y="834"/>
                      <a:pt x="1057" y="837"/>
                      <a:pt x="1048" y="844"/>
                    </a:cubicBezTo>
                    <a:cubicBezTo>
                      <a:pt x="991" y="880"/>
                      <a:pt x="941" y="936"/>
                      <a:pt x="899" y="1008"/>
                    </a:cubicBezTo>
                    <a:cubicBezTo>
                      <a:pt x="864" y="1071"/>
                      <a:pt x="836" y="1145"/>
                      <a:pt x="816" y="1238"/>
                    </a:cubicBezTo>
                    <a:cubicBezTo>
                      <a:pt x="799" y="1323"/>
                      <a:pt x="792" y="1411"/>
                      <a:pt x="793" y="1514"/>
                    </a:cubicBezTo>
                    <a:cubicBezTo>
                      <a:pt x="795" y="1638"/>
                      <a:pt x="814" y="1761"/>
                      <a:pt x="849" y="1882"/>
                    </a:cubicBezTo>
                    <a:cubicBezTo>
                      <a:pt x="723" y="1838"/>
                      <a:pt x="609" y="1811"/>
                      <a:pt x="499" y="1799"/>
                    </a:cubicBezTo>
                    <a:cubicBezTo>
                      <a:pt x="476" y="1797"/>
                      <a:pt x="451" y="1795"/>
                      <a:pt x="423" y="1795"/>
                    </a:cubicBezTo>
                    <a:cubicBezTo>
                      <a:pt x="353" y="1795"/>
                      <a:pt x="271" y="1807"/>
                      <a:pt x="198" y="1844"/>
                    </a:cubicBezTo>
                    <a:cubicBezTo>
                      <a:pt x="168" y="1860"/>
                      <a:pt x="141" y="1877"/>
                      <a:pt x="118" y="1901"/>
                    </a:cubicBezTo>
                    <a:cubicBezTo>
                      <a:pt x="26" y="1988"/>
                      <a:pt x="0" y="2127"/>
                      <a:pt x="43" y="2328"/>
                    </a:cubicBezTo>
                    <a:cubicBezTo>
                      <a:pt x="62" y="2407"/>
                      <a:pt x="90" y="2490"/>
                      <a:pt x="135" y="2584"/>
                    </a:cubicBezTo>
                    <a:cubicBezTo>
                      <a:pt x="169" y="2659"/>
                      <a:pt x="214" y="2732"/>
                      <a:pt x="275" y="2819"/>
                    </a:cubicBezTo>
                    <a:cubicBezTo>
                      <a:pt x="519" y="3165"/>
                      <a:pt x="855" y="3439"/>
                      <a:pt x="1120" y="3635"/>
                    </a:cubicBezTo>
                    <a:cubicBezTo>
                      <a:pt x="1402" y="3847"/>
                      <a:pt x="1714" y="4042"/>
                      <a:pt x="2075" y="4236"/>
                    </a:cubicBezTo>
                    <a:cubicBezTo>
                      <a:pt x="2089" y="4828"/>
                      <a:pt x="2022" y="5419"/>
                      <a:pt x="1955" y="5995"/>
                    </a:cubicBezTo>
                    <a:cubicBezTo>
                      <a:pt x="1907" y="6413"/>
                      <a:pt x="1857" y="6847"/>
                      <a:pt x="1839" y="7273"/>
                    </a:cubicBezTo>
                    <a:cubicBezTo>
                      <a:pt x="1814" y="7832"/>
                      <a:pt x="1852" y="8324"/>
                      <a:pt x="1953" y="8777"/>
                    </a:cubicBezTo>
                    <a:cubicBezTo>
                      <a:pt x="2003" y="9003"/>
                      <a:pt x="2079" y="9238"/>
                      <a:pt x="2184" y="9491"/>
                    </a:cubicBezTo>
                    <a:cubicBezTo>
                      <a:pt x="2267" y="9692"/>
                      <a:pt x="2366" y="9890"/>
                      <a:pt x="2476" y="10079"/>
                    </a:cubicBezTo>
                    <a:cubicBezTo>
                      <a:pt x="2684" y="10434"/>
                      <a:pt x="2931" y="10731"/>
                      <a:pt x="3211" y="10968"/>
                    </a:cubicBezTo>
                    <a:cubicBezTo>
                      <a:pt x="3347" y="11085"/>
                      <a:pt x="3494" y="11188"/>
                      <a:pt x="3647" y="11276"/>
                    </a:cubicBezTo>
                    <a:cubicBezTo>
                      <a:pt x="3788" y="11357"/>
                      <a:pt x="3948" y="11430"/>
                      <a:pt x="4124" y="11493"/>
                    </a:cubicBezTo>
                    <a:cubicBezTo>
                      <a:pt x="4274" y="11546"/>
                      <a:pt x="4443" y="11588"/>
                      <a:pt x="4638" y="11618"/>
                    </a:cubicBezTo>
                    <a:cubicBezTo>
                      <a:pt x="4790" y="11642"/>
                      <a:pt x="4951" y="11653"/>
                      <a:pt x="5118" y="11653"/>
                    </a:cubicBezTo>
                    <a:cubicBezTo>
                      <a:pt x="5138" y="11653"/>
                      <a:pt x="5159" y="11652"/>
                      <a:pt x="5179" y="11652"/>
                    </a:cubicBezTo>
                    <a:cubicBezTo>
                      <a:pt x="5553" y="11645"/>
                      <a:pt x="5943" y="11576"/>
                      <a:pt x="6336" y="11447"/>
                    </a:cubicBezTo>
                    <a:cubicBezTo>
                      <a:pt x="6534" y="11383"/>
                      <a:pt x="6737" y="11303"/>
                      <a:pt x="6943" y="11207"/>
                    </a:cubicBezTo>
                    <a:cubicBezTo>
                      <a:pt x="7044" y="11160"/>
                      <a:pt x="7141" y="11111"/>
                      <a:pt x="7238" y="11064"/>
                    </a:cubicBezTo>
                    <a:lnTo>
                      <a:pt x="7330" y="11016"/>
                    </a:lnTo>
                    <a:cubicBezTo>
                      <a:pt x="7407" y="10978"/>
                      <a:pt x="7485" y="10933"/>
                      <a:pt x="7559" y="10892"/>
                    </a:cubicBezTo>
                    <a:cubicBezTo>
                      <a:pt x="7747" y="10780"/>
                      <a:pt x="7923" y="10646"/>
                      <a:pt x="8082" y="10492"/>
                    </a:cubicBezTo>
                    <a:cubicBezTo>
                      <a:pt x="8224" y="10355"/>
                      <a:pt x="8354" y="10192"/>
                      <a:pt x="8470" y="10007"/>
                    </a:cubicBezTo>
                    <a:cubicBezTo>
                      <a:pt x="8673" y="9683"/>
                      <a:pt x="8805" y="9304"/>
                      <a:pt x="8866" y="8877"/>
                    </a:cubicBezTo>
                    <a:cubicBezTo>
                      <a:pt x="8919" y="8498"/>
                      <a:pt x="8904" y="8090"/>
                      <a:pt x="8816" y="7664"/>
                    </a:cubicBezTo>
                    <a:cubicBezTo>
                      <a:pt x="8733" y="7266"/>
                      <a:pt x="8590" y="6871"/>
                      <a:pt x="8387" y="6490"/>
                    </a:cubicBezTo>
                    <a:cubicBezTo>
                      <a:pt x="8189" y="6122"/>
                      <a:pt x="7911" y="5760"/>
                      <a:pt x="7535" y="5375"/>
                    </a:cubicBezTo>
                    <a:cubicBezTo>
                      <a:pt x="7185" y="5017"/>
                      <a:pt x="6763" y="4680"/>
                      <a:pt x="6279" y="4374"/>
                    </a:cubicBezTo>
                    <a:cubicBezTo>
                      <a:pt x="5818" y="4080"/>
                      <a:pt x="5324" y="3837"/>
                      <a:pt x="4859" y="3619"/>
                    </a:cubicBezTo>
                    <a:cubicBezTo>
                      <a:pt x="4644" y="3519"/>
                      <a:pt x="4413" y="3409"/>
                      <a:pt x="4188" y="3290"/>
                    </a:cubicBezTo>
                    <a:cubicBezTo>
                      <a:pt x="4170" y="3280"/>
                      <a:pt x="4153" y="3273"/>
                      <a:pt x="4137" y="3271"/>
                    </a:cubicBezTo>
                    <a:lnTo>
                      <a:pt x="4098" y="3047"/>
                    </a:lnTo>
                    <a:cubicBezTo>
                      <a:pt x="4057" y="2812"/>
                      <a:pt x="4014" y="2577"/>
                      <a:pt x="3977" y="2341"/>
                    </a:cubicBezTo>
                    <a:cubicBezTo>
                      <a:pt x="3949" y="2176"/>
                      <a:pt x="3926" y="2011"/>
                      <a:pt x="3905" y="1847"/>
                    </a:cubicBezTo>
                    <a:cubicBezTo>
                      <a:pt x="3881" y="1681"/>
                      <a:pt x="3862" y="1512"/>
                      <a:pt x="3848" y="1346"/>
                    </a:cubicBezTo>
                    <a:lnTo>
                      <a:pt x="3836" y="1185"/>
                    </a:lnTo>
                    <a:cubicBezTo>
                      <a:pt x="3823" y="968"/>
                      <a:pt x="3812" y="743"/>
                      <a:pt x="3747" y="529"/>
                    </a:cubicBezTo>
                    <a:cubicBezTo>
                      <a:pt x="3707" y="399"/>
                      <a:pt x="3647" y="286"/>
                      <a:pt x="3563" y="197"/>
                    </a:cubicBezTo>
                    <a:cubicBezTo>
                      <a:pt x="3527" y="158"/>
                      <a:pt x="3480" y="120"/>
                      <a:pt x="3420" y="80"/>
                    </a:cubicBezTo>
                    <a:cubicBezTo>
                      <a:pt x="3372" y="50"/>
                      <a:pt x="3318" y="25"/>
                      <a:pt x="3258" y="11"/>
                    </a:cubicBezTo>
                    <a:cubicBezTo>
                      <a:pt x="3230" y="4"/>
                      <a:pt x="3202" y="1"/>
                      <a:pt x="3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7"/>
              <p:cNvSpPr/>
              <p:nvPr/>
            </p:nvSpPr>
            <p:spPr>
              <a:xfrm>
                <a:off x="7840962" y="4076813"/>
                <a:ext cx="94708" cy="50485"/>
              </a:xfrm>
              <a:custGeom>
                <a:avLst/>
                <a:gdLst/>
                <a:ahLst/>
                <a:cxnLst/>
                <a:rect l="l" t="t" r="r" b="b"/>
                <a:pathLst>
                  <a:path w="2994" h="1596" extrusionOk="0">
                    <a:moveTo>
                      <a:pt x="575" y="1220"/>
                    </a:moveTo>
                    <a:lnTo>
                      <a:pt x="575" y="1220"/>
                    </a:lnTo>
                    <a:cubicBezTo>
                      <a:pt x="569" y="1222"/>
                      <a:pt x="565" y="1223"/>
                      <a:pt x="561" y="1225"/>
                    </a:cubicBezTo>
                    <a:cubicBezTo>
                      <a:pt x="566" y="1223"/>
                      <a:pt x="569" y="1222"/>
                      <a:pt x="575" y="1220"/>
                    </a:cubicBezTo>
                    <a:close/>
                    <a:moveTo>
                      <a:pt x="2790" y="1"/>
                    </a:moveTo>
                    <a:cubicBezTo>
                      <a:pt x="2761" y="1"/>
                      <a:pt x="2732" y="7"/>
                      <a:pt x="2705" y="20"/>
                    </a:cubicBezTo>
                    <a:cubicBezTo>
                      <a:pt x="2617" y="63"/>
                      <a:pt x="2536" y="113"/>
                      <a:pt x="2455" y="165"/>
                    </a:cubicBezTo>
                    <a:cubicBezTo>
                      <a:pt x="2370" y="219"/>
                      <a:pt x="2286" y="272"/>
                      <a:pt x="2201" y="328"/>
                    </a:cubicBezTo>
                    <a:cubicBezTo>
                      <a:pt x="2030" y="441"/>
                      <a:pt x="1859" y="554"/>
                      <a:pt x="1685" y="663"/>
                    </a:cubicBezTo>
                    <a:cubicBezTo>
                      <a:pt x="1510" y="772"/>
                      <a:pt x="1328" y="872"/>
                      <a:pt x="1143" y="965"/>
                    </a:cubicBezTo>
                    <a:cubicBezTo>
                      <a:pt x="963" y="1056"/>
                      <a:pt x="781" y="1144"/>
                      <a:pt x="593" y="1216"/>
                    </a:cubicBezTo>
                    <a:cubicBezTo>
                      <a:pt x="439" y="1272"/>
                      <a:pt x="283" y="1315"/>
                      <a:pt x="118" y="1332"/>
                    </a:cubicBezTo>
                    <a:cubicBezTo>
                      <a:pt x="105" y="1335"/>
                      <a:pt x="94" y="1338"/>
                      <a:pt x="82" y="1343"/>
                    </a:cubicBezTo>
                    <a:cubicBezTo>
                      <a:pt x="29" y="1366"/>
                      <a:pt x="1" y="1435"/>
                      <a:pt x="14" y="1489"/>
                    </a:cubicBezTo>
                    <a:cubicBezTo>
                      <a:pt x="21" y="1524"/>
                      <a:pt x="42" y="1557"/>
                      <a:pt x="72" y="1575"/>
                    </a:cubicBezTo>
                    <a:cubicBezTo>
                      <a:pt x="96" y="1591"/>
                      <a:pt x="121" y="1595"/>
                      <a:pt x="147" y="1595"/>
                    </a:cubicBezTo>
                    <a:cubicBezTo>
                      <a:pt x="156" y="1595"/>
                      <a:pt x="164" y="1595"/>
                      <a:pt x="172" y="1594"/>
                    </a:cubicBezTo>
                    <a:cubicBezTo>
                      <a:pt x="417" y="1568"/>
                      <a:pt x="661" y="1540"/>
                      <a:pt x="901" y="1489"/>
                    </a:cubicBezTo>
                    <a:cubicBezTo>
                      <a:pt x="1163" y="1435"/>
                      <a:pt x="1418" y="1330"/>
                      <a:pt x="1662" y="1217"/>
                    </a:cubicBezTo>
                    <a:cubicBezTo>
                      <a:pt x="1911" y="1101"/>
                      <a:pt x="2144" y="958"/>
                      <a:pt x="2369" y="801"/>
                    </a:cubicBezTo>
                    <a:cubicBezTo>
                      <a:pt x="2579" y="652"/>
                      <a:pt x="2784" y="484"/>
                      <a:pt x="2943" y="279"/>
                    </a:cubicBezTo>
                    <a:cubicBezTo>
                      <a:pt x="2993" y="215"/>
                      <a:pt x="2973" y="113"/>
                      <a:pt x="2923" y="58"/>
                    </a:cubicBezTo>
                    <a:cubicBezTo>
                      <a:pt x="2887" y="20"/>
                      <a:pt x="2839" y="1"/>
                      <a:pt x="2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7"/>
              <p:cNvSpPr/>
              <p:nvPr/>
            </p:nvSpPr>
            <p:spPr>
              <a:xfrm>
                <a:off x="7847858" y="4085859"/>
                <a:ext cx="97270" cy="56211"/>
              </a:xfrm>
              <a:custGeom>
                <a:avLst/>
                <a:gdLst/>
                <a:ahLst/>
                <a:cxnLst/>
                <a:rect l="l" t="t" r="r" b="b"/>
                <a:pathLst>
                  <a:path w="3075" h="1777" extrusionOk="0">
                    <a:moveTo>
                      <a:pt x="292" y="1710"/>
                    </a:moveTo>
                    <a:cubicBezTo>
                      <a:pt x="292" y="1710"/>
                      <a:pt x="291" y="1710"/>
                      <a:pt x="291" y="1710"/>
                    </a:cubicBezTo>
                    <a:cubicBezTo>
                      <a:pt x="291" y="1710"/>
                      <a:pt x="292" y="1710"/>
                      <a:pt x="292" y="1710"/>
                    </a:cubicBezTo>
                    <a:close/>
                    <a:moveTo>
                      <a:pt x="2881" y="1"/>
                    </a:moveTo>
                    <a:cubicBezTo>
                      <a:pt x="2853" y="1"/>
                      <a:pt x="2825" y="7"/>
                      <a:pt x="2800" y="21"/>
                    </a:cubicBezTo>
                    <a:cubicBezTo>
                      <a:pt x="2784" y="29"/>
                      <a:pt x="2771" y="36"/>
                      <a:pt x="2761" y="48"/>
                    </a:cubicBezTo>
                    <a:cubicBezTo>
                      <a:pt x="2659" y="141"/>
                      <a:pt x="2559" y="234"/>
                      <a:pt x="2455" y="327"/>
                    </a:cubicBezTo>
                    <a:cubicBezTo>
                      <a:pt x="2347" y="422"/>
                      <a:pt x="2234" y="508"/>
                      <a:pt x="2118" y="592"/>
                    </a:cubicBezTo>
                    <a:cubicBezTo>
                      <a:pt x="2132" y="581"/>
                      <a:pt x="2147" y="571"/>
                      <a:pt x="2162" y="559"/>
                    </a:cubicBezTo>
                    <a:lnTo>
                      <a:pt x="2162" y="559"/>
                    </a:lnTo>
                    <a:cubicBezTo>
                      <a:pt x="1852" y="778"/>
                      <a:pt x="1514" y="956"/>
                      <a:pt x="1167" y="1116"/>
                    </a:cubicBezTo>
                    <a:cubicBezTo>
                      <a:pt x="987" y="1201"/>
                      <a:pt x="805" y="1279"/>
                      <a:pt x="623" y="1361"/>
                    </a:cubicBezTo>
                    <a:cubicBezTo>
                      <a:pt x="436" y="1445"/>
                      <a:pt x="248" y="1531"/>
                      <a:pt x="60" y="1610"/>
                    </a:cubicBezTo>
                    <a:cubicBezTo>
                      <a:pt x="15" y="1630"/>
                      <a:pt x="0" y="1690"/>
                      <a:pt x="22" y="1730"/>
                    </a:cubicBezTo>
                    <a:cubicBezTo>
                      <a:pt x="38" y="1762"/>
                      <a:pt x="68" y="1776"/>
                      <a:pt x="99" y="1776"/>
                    </a:cubicBezTo>
                    <a:cubicBezTo>
                      <a:pt x="114" y="1776"/>
                      <a:pt x="128" y="1773"/>
                      <a:pt x="142" y="1768"/>
                    </a:cubicBezTo>
                    <a:cubicBezTo>
                      <a:pt x="192" y="1746"/>
                      <a:pt x="243" y="1726"/>
                      <a:pt x="293" y="1709"/>
                    </a:cubicBezTo>
                    <a:lnTo>
                      <a:pt x="293" y="1709"/>
                    </a:lnTo>
                    <a:cubicBezTo>
                      <a:pt x="292" y="1709"/>
                      <a:pt x="292" y="1710"/>
                      <a:pt x="292" y="1710"/>
                    </a:cubicBezTo>
                    <a:lnTo>
                      <a:pt x="292" y="1710"/>
                    </a:lnTo>
                    <a:cubicBezTo>
                      <a:pt x="781" y="1540"/>
                      <a:pt x="1292" y="1425"/>
                      <a:pt x="1772" y="1228"/>
                    </a:cubicBezTo>
                    <a:cubicBezTo>
                      <a:pt x="2012" y="1128"/>
                      <a:pt x="2241" y="1000"/>
                      <a:pt x="2453" y="848"/>
                    </a:cubicBezTo>
                    <a:cubicBezTo>
                      <a:pt x="2676" y="687"/>
                      <a:pt x="2877" y="500"/>
                      <a:pt x="3032" y="271"/>
                    </a:cubicBezTo>
                    <a:cubicBezTo>
                      <a:pt x="3075" y="207"/>
                      <a:pt x="3063" y="114"/>
                      <a:pt x="3012" y="56"/>
                    </a:cubicBezTo>
                    <a:cubicBezTo>
                      <a:pt x="2976" y="20"/>
                      <a:pt x="2929" y="1"/>
                      <a:pt x="2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7"/>
              <p:cNvSpPr/>
              <p:nvPr/>
            </p:nvSpPr>
            <p:spPr>
              <a:xfrm>
                <a:off x="7848174" y="4095792"/>
                <a:ext cx="112264" cy="57634"/>
              </a:xfrm>
              <a:custGeom>
                <a:avLst/>
                <a:gdLst/>
                <a:ahLst/>
                <a:cxnLst/>
                <a:rect l="l" t="t" r="r" b="b"/>
                <a:pathLst>
                  <a:path w="3549" h="1822" extrusionOk="0">
                    <a:moveTo>
                      <a:pt x="2723" y="485"/>
                    </a:moveTo>
                    <a:cubicBezTo>
                      <a:pt x="2723" y="485"/>
                      <a:pt x="2723" y="485"/>
                      <a:pt x="2722" y="486"/>
                    </a:cubicBezTo>
                    <a:cubicBezTo>
                      <a:pt x="2723" y="486"/>
                      <a:pt x="2723" y="485"/>
                      <a:pt x="2723" y="485"/>
                    </a:cubicBezTo>
                    <a:close/>
                    <a:moveTo>
                      <a:pt x="2722" y="483"/>
                    </a:moveTo>
                    <a:cubicBezTo>
                      <a:pt x="2719" y="485"/>
                      <a:pt x="2717" y="487"/>
                      <a:pt x="2715" y="489"/>
                    </a:cubicBezTo>
                    <a:lnTo>
                      <a:pt x="2715" y="489"/>
                    </a:lnTo>
                    <a:cubicBezTo>
                      <a:pt x="2717" y="488"/>
                      <a:pt x="2719" y="487"/>
                      <a:pt x="2721" y="486"/>
                    </a:cubicBezTo>
                    <a:cubicBezTo>
                      <a:pt x="2721" y="486"/>
                      <a:pt x="2722" y="486"/>
                      <a:pt x="2722" y="483"/>
                    </a:cubicBezTo>
                    <a:close/>
                    <a:moveTo>
                      <a:pt x="2715" y="489"/>
                    </a:moveTo>
                    <a:cubicBezTo>
                      <a:pt x="2712" y="491"/>
                      <a:pt x="2710" y="493"/>
                      <a:pt x="2708" y="494"/>
                    </a:cubicBezTo>
                    <a:cubicBezTo>
                      <a:pt x="2711" y="493"/>
                      <a:pt x="2713" y="491"/>
                      <a:pt x="2715" y="489"/>
                    </a:cubicBezTo>
                    <a:close/>
                    <a:moveTo>
                      <a:pt x="669" y="1478"/>
                    </a:moveTo>
                    <a:lnTo>
                      <a:pt x="669" y="1478"/>
                    </a:lnTo>
                    <a:cubicBezTo>
                      <a:pt x="669" y="1478"/>
                      <a:pt x="668" y="1478"/>
                      <a:pt x="668" y="1478"/>
                    </a:cubicBezTo>
                    <a:lnTo>
                      <a:pt x="668" y="1478"/>
                    </a:lnTo>
                    <a:cubicBezTo>
                      <a:pt x="668" y="1478"/>
                      <a:pt x="669" y="1478"/>
                      <a:pt x="669" y="1478"/>
                    </a:cubicBezTo>
                    <a:close/>
                    <a:moveTo>
                      <a:pt x="3374" y="1"/>
                    </a:moveTo>
                    <a:cubicBezTo>
                      <a:pt x="3331" y="1"/>
                      <a:pt x="3288" y="16"/>
                      <a:pt x="3255" y="47"/>
                    </a:cubicBezTo>
                    <a:cubicBezTo>
                      <a:pt x="3087" y="202"/>
                      <a:pt x="2910" y="349"/>
                      <a:pt x="2724" y="484"/>
                    </a:cubicBezTo>
                    <a:lnTo>
                      <a:pt x="2724" y="484"/>
                    </a:lnTo>
                    <a:cubicBezTo>
                      <a:pt x="2725" y="484"/>
                      <a:pt x="2725" y="483"/>
                      <a:pt x="2725" y="483"/>
                    </a:cubicBezTo>
                    <a:lnTo>
                      <a:pt x="2725" y="483"/>
                    </a:lnTo>
                    <a:cubicBezTo>
                      <a:pt x="2724" y="483"/>
                      <a:pt x="2724" y="484"/>
                      <a:pt x="2723" y="485"/>
                    </a:cubicBezTo>
                    <a:lnTo>
                      <a:pt x="2723" y="485"/>
                    </a:lnTo>
                    <a:cubicBezTo>
                      <a:pt x="2724" y="485"/>
                      <a:pt x="2724" y="484"/>
                      <a:pt x="2724" y="484"/>
                    </a:cubicBezTo>
                    <a:lnTo>
                      <a:pt x="2724" y="484"/>
                    </a:lnTo>
                    <a:cubicBezTo>
                      <a:pt x="2723" y="486"/>
                      <a:pt x="2722" y="486"/>
                      <a:pt x="2721" y="487"/>
                    </a:cubicBezTo>
                    <a:cubicBezTo>
                      <a:pt x="2713" y="492"/>
                      <a:pt x="2707" y="497"/>
                      <a:pt x="2700" y="502"/>
                    </a:cubicBezTo>
                    <a:lnTo>
                      <a:pt x="2700" y="502"/>
                    </a:lnTo>
                    <a:cubicBezTo>
                      <a:pt x="2702" y="500"/>
                      <a:pt x="2705" y="498"/>
                      <a:pt x="2708" y="496"/>
                    </a:cubicBezTo>
                    <a:lnTo>
                      <a:pt x="2708" y="496"/>
                    </a:lnTo>
                    <a:cubicBezTo>
                      <a:pt x="2553" y="603"/>
                      <a:pt x="2396" y="703"/>
                      <a:pt x="2234" y="796"/>
                    </a:cubicBezTo>
                    <a:cubicBezTo>
                      <a:pt x="2067" y="889"/>
                      <a:pt x="1898" y="975"/>
                      <a:pt x="1726" y="1056"/>
                    </a:cubicBezTo>
                    <a:cubicBezTo>
                      <a:pt x="1380" y="1215"/>
                      <a:pt x="1023" y="1351"/>
                      <a:pt x="666" y="1480"/>
                    </a:cubicBezTo>
                    <a:lnTo>
                      <a:pt x="666" y="1480"/>
                    </a:lnTo>
                    <a:cubicBezTo>
                      <a:pt x="667" y="1479"/>
                      <a:pt x="668" y="1479"/>
                      <a:pt x="668" y="1478"/>
                    </a:cubicBezTo>
                    <a:lnTo>
                      <a:pt x="668" y="1478"/>
                    </a:lnTo>
                    <a:cubicBezTo>
                      <a:pt x="465" y="1550"/>
                      <a:pt x="262" y="1624"/>
                      <a:pt x="58" y="1693"/>
                    </a:cubicBezTo>
                    <a:cubicBezTo>
                      <a:pt x="52" y="1696"/>
                      <a:pt x="48" y="1697"/>
                      <a:pt x="43" y="1698"/>
                    </a:cubicBezTo>
                    <a:cubicBezTo>
                      <a:pt x="16" y="1710"/>
                      <a:pt x="0" y="1737"/>
                      <a:pt x="7" y="1769"/>
                    </a:cubicBezTo>
                    <a:cubicBezTo>
                      <a:pt x="13" y="1796"/>
                      <a:pt x="41" y="1822"/>
                      <a:pt x="69" y="1822"/>
                    </a:cubicBezTo>
                    <a:cubicBezTo>
                      <a:pt x="75" y="1822"/>
                      <a:pt x="81" y="1821"/>
                      <a:pt x="86" y="1819"/>
                    </a:cubicBezTo>
                    <a:cubicBezTo>
                      <a:pt x="383" y="1718"/>
                      <a:pt x="683" y="1631"/>
                      <a:pt x="983" y="1537"/>
                    </a:cubicBezTo>
                    <a:cubicBezTo>
                      <a:pt x="1276" y="1444"/>
                      <a:pt x="1568" y="1340"/>
                      <a:pt x="1855" y="1226"/>
                    </a:cubicBezTo>
                    <a:cubicBezTo>
                      <a:pt x="2134" y="1116"/>
                      <a:pt x="2403" y="988"/>
                      <a:pt x="2668" y="846"/>
                    </a:cubicBezTo>
                    <a:cubicBezTo>
                      <a:pt x="2959" y="692"/>
                      <a:pt x="3232" y="506"/>
                      <a:pt x="3491" y="301"/>
                    </a:cubicBezTo>
                    <a:cubicBezTo>
                      <a:pt x="3526" y="274"/>
                      <a:pt x="3546" y="224"/>
                      <a:pt x="3547" y="184"/>
                    </a:cubicBezTo>
                    <a:cubicBezTo>
                      <a:pt x="3549" y="136"/>
                      <a:pt x="3533" y="90"/>
                      <a:pt x="3501" y="56"/>
                    </a:cubicBezTo>
                    <a:cubicBezTo>
                      <a:pt x="3468" y="19"/>
                      <a:pt x="3421" y="1"/>
                      <a:pt x="3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7"/>
              <p:cNvSpPr/>
              <p:nvPr/>
            </p:nvSpPr>
            <p:spPr>
              <a:xfrm>
                <a:off x="7935670" y="4075199"/>
                <a:ext cx="18062" cy="17714"/>
              </a:xfrm>
              <a:custGeom>
                <a:avLst/>
                <a:gdLst/>
                <a:ahLst/>
                <a:cxnLst/>
                <a:rect l="l" t="t" r="r" b="b"/>
                <a:pathLst>
                  <a:path w="571" h="560" extrusionOk="0">
                    <a:moveTo>
                      <a:pt x="118" y="0"/>
                    </a:moveTo>
                    <a:cubicBezTo>
                      <a:pt x="99" y="0"/>
                      <a:pt x="79" y="5"/>
                      <a:pt x="62" y="14"/>
                    </a:cubicBezTo>
                    <a:cubicBezTo>
                      <a:pt x="52" y="20"/>
                      <a:pt x="45" y="26"/>
                      <a:pt x="38" y="33"/>
                    </a:cubicBezTo>
                    <a:cubicBezTo>
                      <a:pt x="16" y="51"/>
                      <a:pt x="5" y="78"/>
                      <a:pt x="2" y="107"/>
                    </a:cubicBezTo>
                    <a:cubicBezTo>
                      <a:pt x="1" y="140"/>
                      <a:pt x="14" y="163"/>
                      <a:pt x="31" y="187"/>
                    </a:cubicBezTo>
                    <a:lnTo>
                      <a:pt x="128" y="310"/>
                    </a:lnTo>
                    <a:cubicBezTo>
                      <a:pt x="158" y="353"/>
                      <a:pt x="191" y="398"/>
                      <a:pt x="227" y="436"/>
                    </a:cubicBezTo>
                    <a:cubicBezTo>
                      <a:pt x="250" y="461"/>
                      <a:pt x="278" y="487"/>
                      <a:pt x="307" y="507"/>
                    </a:cubicBezTo>
                    <a:cubicBezTo>
                      <a:pt x="316" y="514"/>
                      <a:pt x="327" y="518"/>
                      <a:pt x="336" y="525"/>
                    </a:cubicBezTo>
                    <a:cubicBezTo>
                      <a:pt x="356" y="535"/>
                      <a:pt x="377" y="545"/>
                      <a:pt x="399" y="552"/>
                    </a:cubicBezTo>
                    <a:cubicBezTo>
                      <a:pt x="411" y="557"/>
                      <a:pt x="423" y="559"/>
                      <a:pt x="436" y="559"/>
                    </a:cubicBezTo>
                    <a:cubicBezTo>
                      <a:pt x="481" y="559"/>
                      <a:pt x="527" y="533"/>
                      <a:pt x="549" y="497"/>
                    </a:cubicBezTo>
                    <a:cubicBezTo>
                      <a:pt x="561" y="479"/>
                      <a:pt x="568" y="458"/>
                      <a:pt x="568" y="435"/>
                    </a:cubicBezTo>
                    <a:cubicBezTo>
                      <a:pt x="571" y="396"/>
                      <a:pt x="556" y="368"/>
                      <a:pt x="535" y="339"/>
                    </a:cubicBezTo>
                    <a:cubicBezTo>
                      <a:pt x="522" y="320"/>
                      <a:pt x="506" y="303"/>
                      <a:pt x="488" y="289"/>
                    </a:cubicBezTo>
                    <a:cubicBezTo>
                      <a:pt x="460" y="266"/>
                      <a:pt x="432" y="243"/>
                      <a:pt x="406" y="222"/>
                    </a:cubicBezTo>
                    <a:cubicBezTo>
                      <a:pt x="366" y="189"/>
                      <a:pt x="323" y="163"/>
                      <a:pt x="284" y="130"/>
                    </a:cubicBezTo>
                    <a:cubicBezTo>
                      <a:pt x="251" y="100"/>
                      <a:pt x="223" y="67"/>
                      <a:pt x="194" y="36"/>
                    </a:cubicBezTo>
                    <a:cubicBezTo>
                      <a:pt x="175" y="11"/>
                      <a:pt x="147" y="0"/>
                      <a:pt x="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7"/>
              <p:cNvSpPr/>
              <p:nvPr/>
            </p:nvSpPr>
            <p:spPr>
              <a:xfrm>
                <a:off x="7939466" y="4069537"/>
                <a:ext cx="17430" cy="16101"/>
              </a:xfrm>
              <a:custGeom>
                <a:avLst/>
                <a:gdLst/>
                <a:ahLst/>
                <a:cxnLst/>
                <a:rect l="l" t="t" r="r" b="b"/>
                <a:pathLst>
                  <a:path w="551" h="509" extrusionOk="0">
                    <a:moveTo>
                      <a:pt x="147" y="0"/>
                    </a:moveTo>
                    <a:cubicBezTo>
                      <a:pt x="126" y="0"/>
                      <a:pt x="106" y="5"/>
                      <a:pt x="87" y="15"/>
                    </a:cubicBezTo>
                    <a:cubicBezTo>
                      <a:pt x="75" y="20"/>
                      <a:pt x="67" y="27"/>
                      <a:pt x="58" y="36"/>
                    </a:cubicBezTo>
                    <a:cubicBezTo>
                      <a:pt x="7" y="84"/>
                      <a:pt x="1" y="173"/>
                      <a:pt x="51" y="227"/>
                    </a:cubicBezTo>
                    <a:cubicBezTo>
                      <a:pt x="94" y="272"/>
                      <a:pt x="137" y="316"/>
                      <a:pt x="179" y="363"/>
                    </a:cubicBezTo>
                    <a:cubicBezTo>
                      <a:pt x="221" y="409"/>
                      <a:pt x="267" y="449"/>
                      <a:pt x="317" y="487"/>
                    </a:cubicBezTo>
                    <a:cubicBezTo>
                      <a:pt x="338" y="502"/>
                      <a:pt x="363" y="509"/>
                      <a:pt x="389" y="509"/>
                    </a:cubicBezTo>
                    <a:cubicBezTo>
                      <a:pt x="426" y="509"/>
                      <a:pt x="464" y="494"/>
                      <a:pt x="489" y="471"/>
                    </a:cubicBezTo>
                    <a:cubicBezTo>
                      <a:pt x="545" y="419"/>
                      <a:pt x="551" y="326"/>
                      <a:pt x="496" y="270"/>
                    </a:cubicBezTo>
                    <a:cubicBezTo>
                      <a:pt x="419" y="187"/>
                      <a:pt x="329" y="121"/>
                      <a:pt x="247" y="43"/>
                    </a:cubicBezTo>
                    <a:cubicBezTo>
                      <a:pt x="220" y="15"/>
                      <a:pt x="183" y="0"/>
                      <a:pt x="1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7"/>
              <p:cNvSpPr/>
              <p:nvPr/>
            </p:nvSpPr>
            <p:spPr>
              <a:xfrm>
                <a:off x="7948544" y="4039296"/>
                <a:ext cx="116756" cy="85250"/>
              </a:xfrm>
              <a:custGeom>
                <a:avLst/>
                <a:gdLst/>
                <a:ahLst/>
                <a:cxnLst/>
                <a:rect l="l" t="t" r="r" b="b"/>
                <a:pathLst>
                  <a:path w="3691" h="2695" extrusionOk="0">
                    <a:moveTo>
                      <a:pt x="1427" y="296"/>
                    </a:moveTo>
                    <a:cubicBezTo>
                      <a:pt x="1432" y="297"/>
                      <a:pt x="1438" y="297"/>
                      <a:pt x="1444" y="298"/>
                    </a:cubicBezTo>
                    <a:lnTo>
                      <a:pt x="1444" y="298"/>
                    </a:lnTo>
                    <a:cubicBezTo>
                      <a:pt x="1437" y="297"/>
                      <a:pt x="1431" y="296"/>
                      <a:pt x="1427" y="296"/>
                    </a:cubicBezTo>
                    <a:close/>
                    <a:moveTo>
                      <a:pt x="1444" y="298"/>
                    </a:moveTo>
                    <a:cubicBezTo>
                      <a:pt x="1445" y="298"/>
                      <a:pt x="1447" y="298"/>
                      <a:pt x="1448" y="299"/>
                    </a:cubicBezTo>
                    <a:cubicBezTo>
                      <a:pt x="1447" y="298"/>
                      <a:pt x="1446" y="298"/>
                      <a:pt x="1444" y="298"/>
                    </a:cubicBezTo>
                    <a:close/>
                    <a:moveTo>
                      <a:pt x="1593" y="344"/>
                    </a:moveTo>
                    <a:lnTo>
                      <a:pt x="1593" y="344"/>
                    </a:lnTo>
                    <a:cubicBezTo>
                      <a:pt x="1598" y="347"/>
                      <a:pt x="1604" y="349"/>
                      <a:pt x="1611" y="353"/>
                    </a:cubicBezTo>
                    <a:cubicBezTo>
                      <a:pt x="1605" y="349"/>
                      <a:pt x="1598" y="347"/>
                      <a:pt x="1593" y="344"/>
                    </a:cubicBezTo>
                    <a:close/>
                    <a:moveTo>
                      <a:pt x="582" y="513"/>
                    </a:moveTo>
                    <a:lnTo>
                      <a:pt x="582" y="513"/>
                    </a:lnTo>
                    <a:cubicBezTo>
                      <a:pt x="576" y="518"/>
                      <a:pt x="570" y="521"/>
                      <a:pt x="566" y="525"/>
                    </a:cubicBezTo>
                    <a:lnTo>
                      <a:pt x="566" y="525"/>
                    </a:lnTo>
                    <a:cubicBezTo>
                      <a:pt x="571" y="521"/>
                      <a:pt x="576" y="517"/>
                      <a:pt x="582" y="513"/>
                    </a:cubicBezTo>
                    <a:close/>
                    <a:moveTo>
                      <a:pt x="1404" y="0"/>
                    </a:moveTo>
                    <a:cubicBezTo>
                      <a:pt x="1335" y="0"/>
                      <a:pt x="1266" y="7"/>
                      <a:pt x="1199" y="16"/>
                    </a:cubicBezTo>
                    <a:cubicBezTo>
                      <a:pt x="1050" y="35"/>
                      <a:pt x="907" y="84"/>
                      <a:pt x="775" y="152"/>
                    </a:cubicBezTo>
                    <a:cubicBezTo>
                      <a:pt x="745" y="170"/>
                      <a:pt x="716" y="187"/>
                      <a:pt x="688" y="204"/>
                    </a:cubicBezTo>
                    <a:cubicBezTo>
                      <a:pt x="529" y="300"/>
                      <a:pt x="396" y="430"/>
                      <a:pt x="275" y="573"/>
                    </a:cubicBezTo>
                    <a:cubicBezTo>
                      <a:pt x="165" y="707"/>
                      <a:pt x="78" y="863"/>
                      <a:pt x="13" y="1026"/>
                    </a:cubicBezTo>
                    <a:cubicBezTo>
                      <a:pt x="0" y="1057"/>
                      <a:pt x="23" y="1093"/>
                      <a:pt x="53" y="1103"/>
                    </a:cubicBezTo>
                    <a:cubicBezTo>
                      <a:pt x="59" y="1105"/>
                      <a:pt x="65" y="1106"/>
                      <a:pt x="71" y="1106"/>
                    </a:cubicBezTo>
                    <a:cubicBezTo>
                      <a:pt x="98" y="1106"/>
                      <a:pt x="120" y="1088"/>
                      <a:pt x="131" y="1062"/>
                    </a:cubicBezTo>
                    <a:cubicBezTo>
                      <a:pt x="138" y="1046"/>
                      <a:pt x="144" y="1029"/>
                      <a:pt x="151" y="1013"/>
                    </a:cubicBezTo>
                    <a:lnTo>
                      <a:pt x="151" y="1014"/>
                    </a:lnTo>
                    <a:cubicBezTo>
                      <a:pt x="191" y="926"/>
                      <a:pt x="244" y="841"/>
                      <a:pt x="307" y="764"/>
                    </a:cubicBezTo>
                    <a:cubicBezTo>
                      <a:pt x="382" y="674"/>
                      <a:pt x="468" y="596"/>
                      <a:pt x="562" y="527"/>
                    </a:cubicBezTo>
                    <a:lnTo>
                      <a:pt x="562" y="527"/>
                    </a:lnTo>
                    <a:cubicBezTo>
                      <a:pt x="667" y="456"/>
                      <a:pt x="775" y="397"/>
                      <a:pt x="891" y="353"/>
                    </a:cubicBezTo>
                    <a:cubicBezTo>
                      <a:pt x="993" y="317"/>
                      <a:pt x="1096" y="290"/>
                      <a:pt x="1203" y="280"/>
                    </a:cubicBezTo>
                    <a:cubicBezTo>
                      <a:pt x="1220" y="279"/>
                      <a:pt x="1236" y="278"/>
                      <a:pt x="1252" y="278"/>
                    </a:cubicBezTo>
                    <a:cubicBezTo>
                      <a:pt x="1308" y="278"/>
                      <a:pt x="1363" y="284"/>
                      <a:pt x="1418" y="291"/>
                    </a:cubicBezTo>
                    <a:cubicBezTo>
                      <a:pt x="1487" y="306"/>
                      <a:pt x="1554" y="327"/>
                      <a:pt x="1620" y="354"/>
                    </a:cubicBezTo>
                    <a:cubicBezTo>
                      <a:pt x="1673" y="382"/>
                      <a:pt x="1726" y="413"/>
                      <a:pt x="1773" y="452"/>
                    </a:cubicBezTo>
                    <a:cubicBezTo>
                      <a:pt x="1840" y="510"/>
                      <a:pt x="1899" y="576"/>
                      <a:pt x="1951" y="646"/>
                    </a:cubicBezTo>
                    <a:cubicBezTo>
                      <a:pt x="1985" y="702"/>
                      <a:pt x="2012" y="761"/>
                      <a:pt x="2035" y="820"/>
                    </a:cubicBezTo>
                    <a:cubicBezTo>
                      <a:pt x="2102" y="1013"/>
                      <a:pt x="2157" y="1213"/>
                      <a:pt x="2217" y="1408"/>
                    </a:cubicBezTo>
                    <a:cubicBezTo>
                      <a:pt x="2291" y="1646"/>
                      <a:pt x="2373" y="1885"/>
                      <a:pt x="2488" y="2107"/>
                    </a:cubicBezTo>
                    <a:cubicBezTo>
                      <a:pt x="2542" y="2210"/>
                      <a:pt x="2606" y="2310"/>
                      <a:pt x="2681" y="2402"/>
                    </a:cubicBezTo>
                    <a:cubicBezTo>
                      <a:pt x="2709" y="2438"/>
                      <a:pt x="2742" y="2469"/>
                      <a:pt x="2775" y="2501"/>
                    </a:cubicBezTo>
                    <a:cubicBezTo>
                      <a:pt x="2824" y="2541"/>
                      <a:pt x="2873" y="2581"/>
                      <a:pt x="2930" y="2611"/>
                    </a:cubicBezTo>
                    <a:cubicBezTo>
                      <a:pt x="2979" y="2637"/>
                      <a:pt x="3029" y="2658"/>
                      <a:pt x="3082" y="2670"/>
                    </a:cubicBezTo>
                    <a:cubicBezTo>
                      <a:pt x="3132" y="2681"/>
                      <a:pt x="3186" y="2687"/>
                      <a:pt x="3238" y="2691"/>
                    </a:cubicBezTo>
                    <a:cubicBezTo>
                      <a:pt x="3257" y="2693"/>
                      <a:pt x="3277" y="2694"/>
                      <a:pt x="3296" y="2694"/>
                    </a:cubicBezTo>
                    <a:cubicBezTo>
                      <a:pt x="3394" y="2694"/>
                      <a:pt x="3493" y="2668"/>
                      <a:pt x="3580" y="2625"/>
                    </a:cubicBezTo>
                    <a:cubicBezTo>
                      <a:pt x="3653" y="2590"/>
                      <a:pt x="3690" y="2504"/>
                      <a:pt x="3673" y="2425"/>
                    </a:cubicBezTo>
                    <a:cubicBezTo>
                      <a:pt x="3654" y="2339"/>
                      <a:pt x="3578" y="2282"/>
                      <a:pt x="3495" y="2282"/>
                    </a:cubicBezTo>
                    <a:cubicBezTo>
                      <a:pt x="3482" y="2282"/>
                      <a:pt x="3469" y="2283"/>
                      <a:pt x="3457" y="2286"/>
                    </a:cubicBezTo>
                    <a:cubicBezTo>
                      <a:pt x="3427" y="2290"/>
                      <a:pt x="3397" y="2296"/>
                      <a:pt x="3367" y="2300"/>
                    </a:cubicBezTo>
                    <a:cubicBezTo>
                      <a:pt x="3342" y="2300"/>
                      <a:pt x="3317" y="2300"/>
                      <a:pt x="3291" y="2297"/>
                    </a:cubicBezTo>
                    <a:cubicBezTo>
                      <a:pt x="3289" y="2297"/>
                      <a:pt x="3287" y="2296"/>
                      <a:pt x="3284" y="2296"/>
                    </a:cubicBezTo>
                    <a:cubicBezTo>
                      <a:pt x="3258" y="2282"/>
                      <a:pt x="3235" y="2264"/>
                      <a:pt x="3209" y="2246"/>
                    </a:cubicBezTo>
                    <a:cubicBezTo>
                      <a:pt x="3162" y="2203"/>
                      <a:pt x="3122" y="2154"/>
                      <a:pt x="3082" y="2104"/>
                    </a:cubicBezTo>
                    <a:cubicBezTo>
                      <a:pt x="2896" y="1829"/>
                      <a:pt x="2788" y="1507"/>
                      <a:pt x="2672" y="1199"/>
                    </a:cubicBezTo>
                    <a:cubicBezTo>
                      <a:pt x="2614" y="1043"/>
                      <a:pt x="2556" y="887"/>
                      <a:pt x="2485" y="737"/>
                    </a:cubicBezTo>
                    <a:cubicBezTo>
                      <a:pt x="2425" y="612"/>
                      <a:pt x="2357" y="486"/>
                      <a:pt x="2266" y="383"/>
                    </a:cubicBezTo>
                    <a:cubicBezTo>
                      <a:pt x="2230" y="341"/>
                      <a:pt x="2187" y="306"/>
                      <a:pt x="2145" y="271"/>
                    </a:cubicBezTo>
                    <a:cubicBezTo>
                      <a:pt x="2108" y="241"/>
                      <a:pt x="2071" y="214"/>
                      <a:pt x="2029" y="190"/>
                    </a:cubicBezTo>
                    <a:cubicBezTo>
                      <a:pt x="1943" y="134"/>
                      <a:pt x="1847" y="91"/>
                      <a:pt x="1749" y="57"/>
                    </a:cubicBezTo>
                    <a:cubicBezTo>
                      <a:pt x="1663" y="26"/>
                      <a:pt x="1573" y="12"/>
                      <a:pt x="1484" y="4"/>
                    </a:cubicBezTo>
                    <a:cubicBezTo>
                      <a:pt x="1457" y="1"/>
                      <a:pt x="1431" y="0"/>
                      <a:pt x="1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7"/>
              <p:cNvSpPr/>
              <p:nvPr/>
            </p:nvSpPr>
            <p:spPr>
              <a:xfrm>
                <a:off x="7950790" y="4065963"/>
                <a:ext cx="70762" cy="66903"/>
              </a:xfrm>
              <a:custGeom>
                <a:avLst/>
                <a:gdLst/>
                <a:ahLst/>
                <a:cxnLst/>
                <a:rect l="l" t="t" r="r" b="b"/>
                <a:pathLst>
                  <a:path w="2237" h="2115" extrusionOk="0">
                    <a:moveTo>
                      <a:pt x="511" y="276"/>
                    </a:moveTo>
                    <a:cubicBezTo>
                      <a:pt x="508" y="276"/>
                      <a:pt x="505" y="276"/>
                      <a:pt x="504" y="277"/>
                    </a:cubicBezTo>
                    <a:cubicBezTo>
                      <a:pt x="505" y="277"/>
                      <a:pt x="509" y="276"/>
                      <a:pt x="511" y="276"/>
                    </a:cubicBezTo>
                    <a:close/>
                    <a:moveTo>
                      <a:pt x="1116" y="449"/>
                    </a:moveTo>
                    <a:cubicBezTo>
                      <a:pt x="1119" y="456"/>
                      <a:pt x="1125" y="462"/>
                      <a:pt x="1131" y="468"/>
                    </a:cubicBezTo>
                    <a:cubicBezTo>
                      <a:pt x="1125" y="462"/>
                      <a:pt x="1121" y="455"/>
                      <a:pt x="1116" y="449"/>
                    </a:cubicBezTo>
                    <a:close/>
                    <a:moveTo>
                      <a:pt x="1354" y="927"/>
                    </a:moveTo>
                    <a:lnTo>
                      <a:pt x="1354" y="927"/>
                    </a:lnTo>
                    <a:cubicBezTo>
                      <a:pt x="1356" y="935"/>
                      <a:pt x="1357" y="940"/>
                      <a:pt x="1360" y="945"/>
                    </a:cubicBezTo>
                    <a:cubicBezTo>
                      <a:pt x="1357" y="938"/>
                      <a:pt x="1356" y="933"/>
                      <a:pt x="1354" y="927"/>
                    </a:cubicBezTo>
                    <a:close/>
                    <a:moveTo>
                      <a:pt x="799" y="1"/>
                    </a:moveTo>
                    <a:cubicBezTo>
                      <a:pt x="703" y="1"/>
                      <a:pt x="606" y="23"/>
                      <a:pt x="518" y="54"/>
                    </a:cubicBezTo>
                    <a:cubicBezTo>
                      <a:pt x="452" y="77"/>
                      <a:pt x="388" y="106"/>
                      <a:pt x="325" y="139"/>
                    </a:cubicBezTo>
                    <a:cubicBezTo>
                      <a:pt x="230" y="189"/>
                      <a:pt x="143" y="246"/>
                      <a:pt x="57" y="305"/>
                    </a:cubicBezTo>
                    <a:cubicBezTo>
                      <a:pt x="35" y="319"/>
                      <a:pt x="17" y="333"/>
                      <a:pt x="8" y="360"/>
                    </a:cubicBezTo>
                    <a:cubicBezTo>
                      <a:pt x="1" y="385"/>
                      <a:pt x="2" y="412"/>
                      <a:pt x="15" y="433"/>
                    </a:cubicBezTo>
                    <a:cubicBezTo>
                      <a:pt x="31" y="464"/>
                      <a:pt x="69" y="487"/>
                      <a:pt x="105" y="487"/>
                    </a:cubicBezTo>
                    <a:cubicBezTo>
                      <a:pt x="119" y="487"/>
                      <a:pt x="133" y="483"/>
                      <a:pt x="146" y="475"/>
                    </a:cubicBezTo>
                    <a:cubicBezTo>
                      <a:pt x="262" y="392"/>
                      <a:pt x="388" y="320"/>
                      <a:pt x="519" y="270"/>
                    </a:cubicBezTo>
                    <a:cubicBezTo>
                      <a:pt x="577" y="253"/>
                      <a:pt x="635" y="239"/>
                      <a:pt x="697" y="232"/>
                    </a:cubicBezTo>
                    <a:cubicBezTo>
                      <a:pt x="713" y="230"/>
                      <a:pt x="729" y="230"/>
                      <a:pt x="745" y="230"/>
                    </a:cubicBezTo>
                    <a:cubicBezTo>
                      <a:pt x="770" y="230"/>
                      <a:pt x="795" y="232"/>
                      <a:pt x="821" y="236"/>
                    </a:cubicBezTo>
                    <a:cubicBezTo>
                      <a:pt x="846" y="241"/>
                      <a:pt x="870" y="248"/>
                      <a:pt x="892" y="256"/>
                    </a:cubicBezTo>
                    <a:lnTo>
                      <a:pt x="892" y="256"/>
                    </a:lnTo>
                    <a:cubicBezTo>
                      <a:pt x="891" y="256"/>
                      <a:pt x="891" y="256"/>
                      <a:pt x="890" y="256"/>
                    </a:cubicBezTo>
                    <a:lnTo>
                      <a:pt x="890" y="256"/>
                    </a:lnTo>
                    <a:cubicBezTo>
                      <a:pt x="896" y="260"/>
                      <a:pt x="903" y="262"/>
                      <a:pt x="909" y="265"/>
                    </a:cubicBezTo>
                    <a:cubicBezTo>
                      <a:pt x="904" y="262"/>
                      <a:pt x="899" y="259"/>
                      <a:pt x="894" y="257"/>
                    </a:cubicBezTo>
                    <a:lnTo>
                      <a:pt x="894" y="257"/>
                    </a:lnTo>
                    <a:cubicBezTo>
                      <a:pt x="901" y="260"/>
                      <a:pt x="907" y="262"/>
                      <a:pt x="913" y="265"/>
                    </a:cubicBezTo>
                    <a:cubicBezTo>
                      <a:pt x="938" y="278"/>
                      <a:pt x="961" y="293"/>
                      <a:pt x="984" y="309"/>
                    </a:cubicBezTo>
                    <a:lnTo>
                      <a:pt x="984" y="309"/>
                    </a:lnTo>
                    <a:cubicBezTo>
                      <a:pt x="983" y="308"/>
                      <a:pt x="982" y="307"/>
                      <a:pt x="982" y="306"/>
                    </a:cubicBezTo>
                    <a:lnTo>
                      <a:pt x="982" y="306"/>
                    </a:lnTo>
                    <a:cubicBezTo>
                      <a:pt x="983" y="307"/>
                      <a:pt x="983" y="308"/>
                      <a:pt x="984" y="309"/>
                    </a:cubicBezTo>
                    <a:lnTo>
                      <a:pt x="984" y="309"/>
                    </a:lnTo>
                    <a:cubicBezTo>
                      <a:pt x="984" y="309"/>
                      <a:pt x="984" y="309"/>
                      <a:pt x="984" y="309"/>
                    </a:cubicBezTo>
                    <a:lnTo>
                      <a:pt x="984" y="309"/>
                    </a:lnTo>
                    <a:cubicBezTo>
                      <a:pt x="986" y="311"/>
                      <a:pt x="990" y="314"/>
                      <a:pt x="992" y="315"/>
                    </a:cubicBezTo>
                    <a:cubicBezTo>
                      <a:pt x="990" y="313"/>
                      <a:pt x="987" y="311"/>
                      <a:pt x="984" y="309"/>
                    </a:cubicBezTo>
                    <a:lnTo>
                      <a:pt x="984" y="309"/>
                    </a:lnTo>
                    <a:cubicBezTo>
                      <a:pt x="992" y="314"/>
                      <a:pt x="999" y="319"/>
                      <a:pt x="1006" y="325"/>
                    </a:cubicBezTo>
                    <a:cubicBezTo>
                      <a:pt x="1048" y="362"/>
                      <a:pt x="1083" y="403"/>
                      <a:pt x="1118" y="448"/>
                    </a:cubicBezTo>
                    <a:cubicBezTo>
                      <a:pt x="1227" y="608"/>
                      <a:pt x="1305" y="787"/>
                      <a:pt x="1371" y="969"/>
                    </a:cubicBezTo>
                    <a:cubicBezTo>
                      <a:pt x="1441" y="1164"/>
                      <a:pt x="1504" y="1360"/>
                      <a:pt x="1589" y="1550"/>
                    </a:cubicBezTo>
                    <a:cubicBezTo>
                      <a:pt x="1629" y="1642"/>
                      <a:pt x="1676" y="1731"/>
                      <a:pt x="1729" y="1817"/>
                    </a:cubicBezTo>
                    <a:cubicBezTo>
                      <a:pt x="1785" y="1904"/>
                      <a:pt x="1848" y="1988"/>
                      <a:pt x="1925" y="2059"/>
                    </a:cubicBezTo>
                    <a:cubicBezTo>
                      <a:pt x="1961" y="2090"/>
                      <a:pt x="1997" y="2112"/>
                      <a:pt x="2047" y="2115"/>
                    </a:cubicBezTo>
                    <a:cubicBezTo>
                      <a:pt x="2049" y="2115"/>
                      <a:pt x="2051" y="2115"/>
                      <a:pt x="2053" y="2115"/>
                    </a:cubicBezTo>
                    <a:cubicBezTo>
                      <a:pt x="2098" y="2115"/>
                      <a:pt x="2143" y="2099"/>
                      <a:pt x="2177" y="2067"/>
                    </a:cubicBezTo>
                    <a:cubicBezTo>
                      <a:pt x="2210" y="2037"/>
                      <a:pt x="2230" y="1993"/>
                      <a:pt x="2233" y="1946"/>
                    </a:cubicBezTo>
                    <a:cubicBezTo>
                      <a:pt x="2236" y="1894"/>
                      <a:pt x="2215" y="1857"/>
                      <a:pt x="2186" y="1815"/>
                    </a:cubicBezTo>
                    <a:cubicBezTo>
                      <a:pt x="2180" y="1808"/>
                      <a:pt x="2177" y="1802"/>
                      <a:pt x="2172" y="1795"/>
                    </a:cubicBezTo>
                    <a:cubicBezTo>
                      <a:pt x="2027" y="1585"/>
                      <a:pt x="1930" y="1344"/>
                      <a:pt x="1822" y="1112"/>
                    </a:cubicBezTo>
                    <a:cubicBezTo>
                      <a:pt x="1765" y="988"/>
                      <a:pt x="1706" y="864"/>
                      <a:pt x="1646" y="743"/>
                    </a:cubicBezTo>
                    <a:cubicBezTo>
                      <a:pt x="1589" y="628"/>
                      <a:pt x="1532" y="515"/>
                      <a:pt x="1457" y="411"/>
                    </a:cubicBezTo>
                    <a:cubicBezTo>
                      <a:pt x="1420" y="355"/>
                      <a:pt x="1381" y="303"/>
                      <a:pt x="1334" y="255"/>
                    </a:cubicBezTo>
                    <a:cubicBezTo>
                      <a:pt x="1292" y="210"/>
                      <a:pt x="1247" y="170"/>
                      <a:pt x="1198" y="134"/>
                    </a:cubicBezTo>
                    <a:cubicBezTo>
                      <a:pt x="1105" y="64"/>
                      <a:pt x="996" y="25"/>
                      <a:pt x="883" y="7"/>
                    </a:cubicBezTo>
                    <a:cubicBezTo>
                      <a:pt x="855" y="3"/>
                      <a:pt x="827" y="1"/>
                      <a:pt x="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7"/>
              <p:cNvSpPr/>
              <p:nvPr/>
            </p:nvSpPr>
            <p:spPr>
              <a:xfrm>
                <a:off x="7922890" y="4183446"/>
                <a:ext cx="97650" cy="94265"/>
              </a:xfrm>
              <a:custGeom>
                <a:avLst/>
                <a:gdLst/>
                <a:ahLst/>
                <a:cxnLst/>
                <a:rect l="l" t="t" r="r" b="b"/>
                <a:pathLst>
                  <a:path w="3087" h="2980" extrusionOk="0">
                    <a:moveTo>
                      <a:pt x="1495" y="0"/>
                    </a:moveTo>
                    <a:cubicBezTo>
                      <a:pt x="1409" y="0"/>
                      <a:pt x="1322" y="7"/>
                      <a:pt x="1237" y="21"/>
                    </a:cubicBezTo>
                    <a:cubicBezTo>
                      <a:pt x="1144" y="36"/>
                      <a:pt x="1049" y="64"/>
                      <a:pt x="936" y="109"/>
                    </a:cubicBezTo>
                    <a:cubicBezTo>
                      <a:pt x="896" y="126"/>
                      <a:pt x="861" y="142"/>
                      <a:pt x="829" y="159"/>
                    </a:cubicBezTo>
                    <a:cubicBezTo>
                      <a:pt x="768" y="192"/>
                      <a:pt x="705" y="230"/>
                      <a:pt x="632" y="283"/>
                    </a:cubicBezTo>
                    <a:cubicBezTo>
                      <a:pt x="548" y="344"/>
                      <a:pt x="466" y="422"/>
                      <a:pt x="390" y="514"/>
                    </a:cubicBezTo>
                    <a:cubicBezTo>
                      <a:pt x="312" y="610"/>
                      <a:pt x="241" y="716"/>
                      <a:pt x="184" y="826"/>
                    </a:cubicBezTo>
                    <a:cubicBezTo>
                      <a:pt x="104" y="982"/>
                      <a:pt x="51" y="1155"/>
                      <a:pt x="25" y="1340"/>
                    </a:cubicBezTo>
                    <a:cubicBezTo>
                      <a:pt x="1" y="1505"/>
                      <a:pt x="9" y="1681"/>
                      <a:pt x="51" y="1863"/>
                    </a:cubicBezTo>
                    <a:cubicBezTo>
                      <a:pt x="88" y="2029"/>
                      <a:pt x="160" y="2196"/>
                      <a:pt x="260" y="2344"/>
                    </a:cubicBezTo>
                    <a:cubicBezTo>
                      <a:pt x="355" y="2487"/>
                      <a:pt x="483" y="2619"/>
                      <a:pt x="631" y="2722"/>
                    </a:cubicBezTo>
                    <a:cubicBezTo>
                      <a:pt x="747" y="2805"/>
                      <a:pt x="892" y="2869"/>
                      <a:pt x="1075" y="2917"/>
                    </a:cubicBezTo>
                    <a:cubicBezTo>
                      <a:pt x="1223" y="2959"/>
                      <a:pt x="1380" y="2979"/>
                      <a:pt x="1543" y="2979"/>
                    </a:cubicBezTo>
                    <a:cubicBezTo>
                      <a:pt x="1564" y="2979"/>
                      <a:pt x="1584" y="2979"/>
                      <a:pt x="1605" y="2978"/>
                    </a:cubicBezTo>
                    <a:cubicBezTo>
                      <a:pt x="1781" y="2972"/>
                      <a:pt x="1945" y="2935"/>
                      <a:pt x="2096" y="2867"/>
                    </a:cubicBezTo>
                    <a:cubicBezTo>
                      <a:pt x="2110" y="2862"/>
                      <a:pt x="2123" y="2855"/>
                      <a:pt x="2137" y="2848"/>
                    </a:cubicBezTo>
                    <a:cubicBezTo>
                      <a:pt x="2206" y="2812"/>
                      <a:pt x="2268" y="2765"/>
                      <a:pt x="2325" y="2712"/>
                    </a:cubicBezTo>
                    <a:cubicBezTo>
                      <a:pt x="2329" y="2713"/>
                      <a:pt x="2334" y="2713"/>
                      <a:pt x="2339" y="2713"/>
                    </a:cubicBezTo>
                    <a:cubicBezTo>
                      <a:pt x="2353" y="2713"/>
                      <a:pt x="2368" y="2709"/>
                      <a:pt x="2382" y="2702"/>
                    </a:cubicBezTo>
                    <a:lnTo>
                      <a:pt x="2416" y="2686"/>
                    </a:lnTo>
                    <a:cubicBezTo>
                      <a:pt x="2507" y="2640"/>
                      <a:pt x="2588" y="2580"/>
                      <a:pt x="2664" y="2511"/>
                    </a:cubicBezTo>
                    <a:cubicBezTo>
                      <a:pt x="2707" y="2471"/>
                      <a:pt x="2743" y="2425"/>
                      <a:pt x="2780" y="2380"/>
                    </a:cubicBezTo>
                    <a:cubicBezTo>
                      <a:pt x="2817" y="2334"/>
                      <a:pt x="2852" y="2282"/>
                      <a:pt x="2890" y="2208"/>
                    </a:cubicBezTo>
                    <a:cubicBezTo>
                      <a:pt x="3004" y="2003"/>
                      <a:pt x="3069" y="1763"/>
                      <a:pt x="3081" y="1516"/>
                    </a:cubicBezTo>
                    <a:cubicBezTo>
                      <a:pt x="3087" y="1410"/>
                      <a:pt x="3074" y="1299"/>
                      <a:pt x="3048" y="1183"/>
                    </a:cubicBezTo>
                    <a:cubicBezTo>
                      <a:pt x="3038" y="1133"/>
                      <a:pt x="3019" y="1084"/>
                      <a:pt x="3002" y="1037"/>
                    </a:cubicBezTo>
                    <a:cubicBezTo>
                      <a:pt x="2979" y="969"/>
                      <a:pt x="2952" y="915"/>
                      <a:pt x="2916" y="846"/>
                    </a:cubicBezTo>
                    <a:cubicBezTo>
                      <a:pt x="2869" y="759"/>
                      <a:pt x="2807" y="669"/>
                      <a:pt x="2729" y="576"/>
                    </a:cubicBezTo>
                    <a:cubicBezTo>
                      <a:pt x="2661" y="495"/>
                      <a:pt x="2578" y="417"/>
                      <a:pt x="2474" y="336"/>
                    </a:cubicBezTo>
                    <a:cubicBezTo>
                      <a:pt x="2309" y="208"/>
                      <a:pt x="2106" y="109"/>
                      <a:pt x="1884" y="50"/>
                    </a:cubicBezTo>
                    <a:cubicBezTo>
                      <a:pt x="1759" y="17"/>
                      <a:pt x="1627" y="0"/>
                      <a:pt x="1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7"/>
              <p:cNvSpPr/>
              <p:nvPr/>
            </p:nvSpPr>
            <p:spPr>
              <a:xfrm>
                <a:off x="7931652" y="4194422"/>
                <a:ext cx="74748" cy="72597"/>
              </a:xfrm>
              <a:custGeom>
                <a:avLst/>
                <a:gdLst/>
                <a:ahLst/>
                <a:cxnLst/>
                <a:rect l="l" t="t" r="r" b="b"/>
                <a:pathLst>
                  <a:path w="2363" h="2295" extrusionOk="0">
                    <a:moveTo>
                      <a:pt x="415" y="500"/>
                    </a:moveTo>
                    <a:cubicBezTo>
                      <a:pt x="414" y="500"/>
                      <a:pt x="414" y="500"/>
                      <a:pt x="414" y="501"/>
                    </a:cubicBezTo>
                    <a:cubicBezTo>
                      <a:pt x="414" y="500"/>
                      <a:pt x="414" y="500"/>
                      <a:pt x="415" y="500"/>
                    </a:cubicBezTo>
                    <a:close/>
                    <a:moveTo>
                      <a:pt x="416" y="502"/>
                    </a:moveTo>
                    <a:cubicBezTo>
                      <a:pt x="414" y="502"/>
                      <a:pt x="414" y="503"/>
                      <a:pt x="414" y="503"/>
                    </a:cubicBezTo>
                    <a:lnTo>
                      <a:pt x="416" y="502"/>
                    </a:lnTo>
                    <a:close/>
                    <a:moveTo>
                      <a:pt x="185" y="1479"/>
                    </a:moveTo>
                    <a:lnTo>
                      <a:pt x="185" y="1479"/>
                    </a:lnTo>
                    <a:cubicBezTo>
                      <a:pt x="185" y="1480"/>
                      <a:pt x="186" y="1481"/>
                      <a:pt x="186" y="1482"/>
                    </a:cubicBezTo>
                    <a:lnTo>
                      <a:pt x="186" y="1482"/>
                    </a:lnTo>
                    <a:cubicBezTo>
                      <a:pt x="186" y="1481"/>
                      <a:pt x="186" y="1480"/>
                      <a:pt x="185" y="1479"/>
                    </a:cubicBezTo>
                    <a:close/>
                    <a:moveTo>
                      <a:pt x="189" y="1486"/>
                    </a:moveTo>
                    <a:cubicBezTo>
                      <a:pt x="189" y="1487"/>
                      <a:pt x="189" y="1490"/>
                      <a:pt x="191" y="1493"/>
                    </a:cubicBezTo>
                    <a:cubicBezTo>
                      <a:pt x="191" y="1491"/>
                      <a:pt x="189" y="1490"/>
                      <a:pt x="189" y="1486"/>
                    </a:cubicBezTo>
                    <a:close/>
                    <a:moveTo>
                      <a:pt x="2118" y="1615"/>
                    </a:moveTo>
                    <a:lnTo>
                      <a:pt x="2118" y="1615"/>
                    </a:lnTo>
                    <a:cubicBezTo>
                      <a:pt x="2117" y="1618"/>
                      <a:pt x="2115" y="1621"/>
                      <a:pt x="2114" y="1624"/>
                    </a:cubicBezTo>
                    <a:lnTo>
                      <a:pt x="2114" y="1624"/>
                    </a:lnTo>
                    <a:cubicBezTo>
                      <a:pt x="2116" y="1621"/>
                      <a:pt x="2117" y="1618"/>
                      <a:pt x="2118" y="1615"/>
                    </a:cubicBezTo>
                    <a:close/>
                    <a:moveTo>
                      <a:pt x="2114" y="1624"/>
                    </a:moveTo>
                    <a:cubicBezTo>
                      <a:pt x="2113" y="1626"/>
                      <a:pt x="2112" y="1628"/>
                      <a:pt x="2111" y="1630"/>
                    </a:cubicBezTo>
                    <a:cubicBezTo>
                      <a:pt x="2112" y="1629"/>
                      <a:pt x="2113" y="1626"/>
                      <a:pt x="2114" y="1624"/>
                    </a:cubicBezTo>
                    <a:close/>
                    <a:moveTo>
                      <a:pt x="478" y="1902"/>
                    </a:moveTo>
                    <a:cubicBezTo>
                      <a:pt x="479" y="1903"/>
                      <a:pt x="479" y="1903"/>
                      <a:pt x="480" y="1904"/>
                    </a:cubicBezTo>
                    <a:cubicBezTo>
                      <a:pt x="479" y="1903"/>
                      <a:pt x="479" y="1903"/>
                      <a:pt x="478" y="1902"/>
                    </a:cubicBezTo>
                    <a:close/>
                    <a:moveTo>
                      <a:pt x="1110" y="166"/>
                    </a:moveTo>
                    <a:cubicBezTo>
                      <a:pt x="1175" y="166"/>
                      <a:pt x="1240" y="171"/>
                      <a:pt x="1305" y="181"/>
                    </a:cubicBezTo>
                    <a:lnTo>
                      <a:pt x="1305" y="181"/>
                    </a:lnTo>
                    <a:cubicBezTo>
                      <a:pt x="1304" y="181"/>
                      <a:pt x="1303" y="181"/>
                      <a:pt x="1302" y="181"/>
                    </a:cubicBezTo>
                    <a:cubicBezTo>
                      <a:pt x="1306" y="181"/>
                      <a:pt x="1309" y="183"/>
                      <a:pt x="1310" y="183"/>
                    </a:cubicBezTo>
                    <a:cubicBezTo>
                      <a:pt x="1310" y="182"/>
                      <a:pt x="1310" y="182"/>
                      <a:pt x="1309" y="182"/>
                    </a:cubicBezTo>
                    <a:lnTo>
                      <a:pt x="1309" y="182"/>
                    </a:lnTo>
                    <a:cubicBezTo>
                      <a:pt x="1314" y="183"/>
                      <a:pt x="1318" y="183"/>
                      <a:pt x="1322" y="184"/>
                    </a:cubicBezTo>
                    <a:cubicBezTo>
                      <a:pt x="1414" y="204"/>
                      <a:pt x="1501" y="233"/>
                      <a:pt x="1587" y="273"/>
                    </a:cubicBezTo>
                    <a:cubicBezTo>
                      <a:pt x="1674" y="316"/>
                      <a:pt x="1757" y="367"/>
                      <a:pt x="1833" y="428"/>
                    </a:cubicBezTo>
                    <a:cubicBezTo>
                      <a:pt x="1912" y="495"/>
                      <a:pt x="1981" y="568"/>
                      <a:pt x="2039" y="649"/>
                    </a:cubicBezTo>
                    <a:cubicBezTo>
                      <a:pt x="2039" y="648"/>
                      <a:pt x="2038" y="648"/>
                      <a:pt x="2038" y="647"/>
                    </a:cubicBezTo>
                    <a:lnTo>
                      <a:pt x="2038" y="647"/>
                    </a:lnTo>
                    <a:cubicBezTo>
                      <a:pt x="2089" y="723"/>
                      <a:pt x="2130" y="803"/>
                      <a:pt x="2162" y="888"/>
                    </a:cubicBezTo>
                    <a:lnTo>
                      <a:pt x="2162" y="888"/>
                    </a:lnTo>
                    <a:cubicBezTo>
                      <a:pt x="2185" y="960"/>
                      <a:pt x="2200" y="1036"/>
                      <a:pt x="2211" y="1112"/>
                    </a:cubicBezTo>
                    <a:cubicBezTo>
                      <a:pt x="2217" y="1198"/>
                      <a:pt x="2213" y="1282"/>
                      <a:pt x="2198" y="1365"/>
                    </a:cubicBezTo>
                    <a:cubicBezTo>
                      <a:pt x="2181" y="1453"/>
                      <a:pt x="2154" y="1536"/>
                      <a:pt x="2118" y="1616"/>
                    </a:cubicBezTo>
                    <a:cubicBezTo>
                      <a:pt x="2084" y="1686"/>
                      <a:pt x="2045" y="1751"/>
                      <a:pt x="1996" y="1811"/>
                    </a:cubicBezTo>
                    <a:cubicBezTo>
                      <a:pt x="1942" y="1875"/>
                      <a:pt x="1883" y="1931"/>
                      <a:pt x="1814" y="1981"/>
                    </a:cubicBezTo>
                    <a:lnTo>
                      <a:pt x="1814" y="1981"/>
                    </a:lnTo>
                    <a:cubicBezTo>
                      <a:pt x="1813" y="1981"/>
                      <a:pt x="1813" y="1981"/>
                      <a:pt x="1813" y="1981"/>
                    </a:cubicBezTo>
                    <a:cubicBezTo>
                      <a:pt x="1813" y="1981"/>
                      <a:pt x="1813" y="1981"/>
                      <a:pt x="1814" y="1981"/>
                    </a:cubicBezTo>
                    <a:lnTo>
                      <a:pt x="1814" y="1981"/>
                    </a:lnTo>
                    <a:cubicBezTo>
                      <a:pt x="1813" y="1982"/>
                      <a:pt x="1812" y="1982"/>
                      <a:pt x="1812" y="1983"/>
                    </a:cubicBezTo>
                    <a:cubicBezTo>
                      <a:pt x="1746" y="2028"/>
                      <a:pt x="1674" y="2066"/>
                      <a:pt x="1598" y="2094"/>
                    </a:cubicBezTo>
                    <a:cubicBezTo>
                      <a:pt x="1504" y="2126"/>
                      <a:pt x="1406" y="2147"/>
                      <a:pt x="1306" y="2157"/>
                    </a:cubicBezTo>
                    <a:cubicBezTo>
                      <a:pt x="1279" y="2158"/>
                      <a:pt x="1251" y="2159"/>
                      <a:pt x="1224" y="2159"/>
                    </a:cubicBezTo>
                    <a:cubicBezTo>
                      <a:pt x="1152" y="2159"/>
                      <a:pt x="1080" y="2154"/>
                      <a:pt x="1007" y="2143"/>
                    </a:cubicBezTo>
                    <a:cubicBezTo>
                      <a:pt x="902" y="2123"/>
                      <a:pt x="802" y="2090"/>
                      <a:pt x="708" y="2047"/>
                    </a:cubicBezTo>
                    <a:lnTo>
                      <a:pt x="708" y="2047"/>
                    </a:lnTo>
                    <a:cubicBezTo>
                      <a:pt x="713" y="2050"/>
                      <a:pt x="716" y="2051"/>
                      <a:pt x="720" y="2054"/>
                    </a:cubicBezTo>
                    <a:cubicBezTo>
                      <a:pt x="631" y="2012"/>
                      <a:pt x="548" y="1961"/>
                      <a:pt x="473" y="1898"/>
                    </a:cubicBezTo>
                    <a:lnTo>
                      <a:pt x="473" y="1898"/>
                    </a:lnTo>
                    <a:cubicBezTo>
                      <a:pt x="407" y="1840"/>
                      <a:pt x="348" y="1775"/>
                      <a:pt x="298" y="1703"/>
                    </a:cubicBezTo>
                    <a:lnTo>
                      <a:pt x="298" y="1702"/>
                    </a:lnTo>
                    <a:cubicBezTo>
                      <a:pt x="252" y="1633"/>
                      <a:pt x="215" y="1561"/>
                      <a:pt x="186" y="1482"/>
                    </a:cubicBezTo>
                    <a:lnTo>
                      <a:pt x="186" y="1482"/>
                    </a:lnTo>
                    <a:cubicBezTo>
                      <a:pt x="186" y="1483"/>
                      <a:pt x="186" y="1484"/>
                      <a:pt x="186" y="1484"/>
                    </a:cubicBezTo>
                    <a:cubicBezTo>
                      <a:pt x="172" y="1438"/>
                      <a:pt x="161" y="1393"/>
                      <a:pt x="149" y="1348"/>
                    </a:cubicBezTo>
                    <a:cubicBezTo>
                      <a:pt x="148" y="1305"/>
                      <a:pt x="148" y="1264"/>
                      <a:pt x="148" y="1221"/>
                    </a:cubicBezTo>
                    <a:cubicBezTo>
                      <a:pt x="148" y="1151"/>
                      <a:pt x="156" y="1083"/>
                      <a:pt x="166" y="1015"/>
                    </a:cubicBezTo>
                    <a:cubicBezTo>
                      <a:pt x="185" y="927"/>
                      <a:pt x="212" y="844"/>
                      <a:pt x="248" y="763"/>
                    </a:cubicBezTo>
                    <a:cubicBezTo>
                      <a:pt x="292" y="671"/>
                      <a:pt x="348" y="585"/>
                      <a:pt x="413" y="505"/>
                    </a:cubicBezTo>
                    <a:lnTo>
                      <a:pt x="413" y="505"/>
                    </a:lnTo>
                    <a:lnTo>
                      <a:pt x="407" y="511"/>
                    </a:lnTo>
                    <a:cubicBezTo>
                      <a:pt x="408" y="508"/>
                      <a:pt x="411" y="506"/>
                      <a:pt x="413" y="503"/>
                    </a:cubicBezTo>
                    <a:cubicBezTo>
                      <a:pt x="413" y="501"/>
                      <a:pt x="415" y="500"/>
                      <a:pt x="416" y="498"/>
                    </a:cubicBezTo>
                    <a:lnTo>
                      <a:pt x="416" y="498"/>
                    </a:lnTo>
                    <a:cubicBezTo>
                      <a:pt x="416" y="499"/>
                      <a:pt x="415" y="499"/>
                      <a:pt x="415" y="500"/>
                    </a:cubicBezTo>
                    <a:lnTo>
                      <a:pt x="415" y="500"/>
                    </a:lnTo>
                    <a:cubicBezTo>
                      <a:pt x="473" y="434"/>
                      <a:pt x="537" y="374"/>
                      <a:pt x="609" y="322"/>
                    </a:cubicBezTo>
                    <a:cubicBezTo>
                      <a:pt x="676" y="280"/>
                      <a:pt x="743" y="246"/>
                      <a:pt x="815" y="217"/>
                    </a:cubicBezTo>
                    <a:cubicBezTo>
                      <a:pt x="892" y="191"/>
                      <a:pt x="971" y="174"/>
                      <a:pt x="1051" y="167"/>
                    </a:cubicBezTo>
                    <a:cubicBezTo>
                      <a:pt x="1071" y="166"/>
                      <a:pt x="1090" y="166"/>
                      <a:pt x="1110" y="166"/>
                    </a:cubicBezTo>
                    <a:close/>
                    <a:moveTo>
                      <a:pt x="1120" y="1"/>
                    </a:moveTo>
                    <a:cubicBezTo>
                      <a:pt x="1081" y="1"/>
                      <a:pt x="1043" y="4"/>
                      <a:pt x="1003" y="8"/>
                    </a:cubicBezTo>
                    <a:cubicBezTo>
                      <a:pt x="899" y="17"/>
                      <a:pt x="799" y="45"/>
                      <a:pt x="703" y="84"/>
                    </a:cubicBezTo>
                    <a:cubicBezTo>
                      <a:pt x="680" y="94"/>
                      <a:pt x="657" y="104"/>
                      <a:pt x="636" y="117"/>
                    </a:cubicBezTo>
                    <a:cubicBezTo>
                      <a:pt x="562" y="154"/>
                      <a:pt x="493" y="204"/>
                      <a:pt x="430" y="259"/>
                    </a:cubicBezTo>
                    <a:cubicBezTo>
                      <a:pt x="340" y="336"/>
                      <a:pt x="264" y="435"/>
                      <a:pt x="201" y="538"/>
                    </a:cubicBezTo>
                    <a:cubicBezTo>
                      <a:pt x="125" y="664"/>
                      <a:pt x="70" y="806"/>
                      <a:pt x="40" y="949"/>
                    </a:cubicBezTo>
                    <a:cubicBezTo>
                      <a:pt x="6" y="1103"/>
                      <a:pt x="0" y="1264"/>
                      <a:pt x="39" y="1418"/>
                    </a:cubicBezTo>
                    <a:cubicBezTo>
                      <a:pt x="42" y="1437"/>
                      <a:pt x="58" y="1454"/>
                      <a:pt x="76" y="1461"/>
                    </a:cubicBezTo>
                    <a:cubicBezTo>
                      <a:pt x="93" y="1521"/>
                      <a:pt x="115" y="1580"/>
                      <a:pt x="143" y="1637"/>
                    </a:cubicBezTo>
                    <a:cubicBezTo>
                      <a:pt x="185" y="1728"/>
                      <a:pt x="244" y="1808"/>
                      <a:pt x="307" y="1881"/>
                    </a:cubicBezTo>
                    <a:cubicBezTo>
                      <a:pt x="428" y="2021"/>
                      <a:pt x="590" y="2124"/>
                      <a:pt x="759" y="2196"/>
                    </a:cubicBezTo>
                    <a:cubicBezTo>
                      <a:pt x="915" y="2263"/>
                      <a:pt x="1088" y="2294"/>
                      <a:pt x="1258" y="2294"/>
                    </a:cubicBezTo>
                    <a:cubicBezTo>
                      <a:pt x="1276" y="2294"/>
                      <a:pt x="1294" y="2294"/>
                      <a:pt x="1312" y="2293"/>
                    </a:cubicBezTo>
                    <a:cubicBezTo>
                      <a:pt x="1498" y="2285"/>
                      <a:pt x="1680" y="2232"/>
                      <a:pt x="1840" y="2137"/>
                    </a:cubicBezTo>
                    <a:cubicBezTo>
                      <a:pt x="2009" y="2038"/>
                      <a:pt x="2141" y="1888"/>
                      <a:pt x="2231" y="1715"/>
                    </a:cubicBezTo>
                    <a:cubicBezTo>
                      <a:pt x="2318" y="1543"/>
                      <a:pt x="2363" y="1345"/>
                      <a:pt x="2356" y="1151"/>
                    </a:cubicBezTo>
                    <a:cubicBezTo>
                      <a:pt x="2350" y="976"/>
                      <a:pt x="2298" y="806"/>
                      <a:pt x="2214" y="652"/>
                    </a:cubicBezTo>
                    <a:cubicBezTo>
                      <a:pt x="2131" y="499"/>
                      <a:pt x="2011" y="372"/>
                      <a:pt x="1875" y="264"/>
                    </a:cubicBezTo>
                    <a:cubicBezTo>
                      <a:pt x="1792" y="200"/>
                      <a:pt x="1701" y="151"/>
                      <a:pt x="1605" y="107"/>
                    </a:cubicBezTo>
                    <a:cubicBezTo>
                      <a:pt x="1512" y="65"/>
                      <a:pt x="1414" y="35"/>
                      <a:pt x="1310" y="18"/>
                    </a:cubicBezTo>
                    <a:cubicBezTo>
                      <a:pt x="1265" y="11"/>
                      <a:pt x="1216" y="4"/>
                      <a:pt x="1167" y="2"/>
                    </a:cubicBezTo>
                    <a:cubicBezTo>
                      <a:pt x="1151" y="1"/>
                      <a:pt x="1136" y="1"/>
                      <a:pt x="112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7"/>
              <p:cNvSpPr/>
              <p:nvPr/>
            </p:nvSpPr>
            <p:spPr>
              <a:xfrm>
                <a:off x="7885216" y="4174462"/>
                <a:ext cx="90342" cy="91608"/>
              </a:xfrm>
              <a:custGeom>
                <a:avLst/>
                <a:gdLst/>
                <a:ahLst/>
                <a:cxnLst/>
                <a:rect l="l" t="t" r="r" b="b"/>
                <a:pathLst>
                  <a:path w="2856" h="2896" extrusionOk="0">
                    <a:moveTo>
                      <a:pt x="1454" y="1"/>
                    </a:moveTo>
                    <a:cubicBezTo>
                      <a:pt x="1300" y="1"/>
                      <a:pt x="1138" y="34"/>
                      <a:pt x="971" y="103"/>
                    </a:cubicBezTo>
                    <a:cubicBezTo>
                      <a:pt x="937" y="118"/>
                      <a:pt x="907" y="131"/>
                      <a:pt x="878" y="146"/>
                    </a:cubicBezTo>
                    <a:cubicBezTo>
                      <a:pt x="745" y="215"/>
                      <a:pt x="615" y="314"/>
                      <a:pt x="492" y="441"/>
                    </a:cubicBezTo>
                    <a:cubicBezTo>
                      <a:pt x="356" y="583"/>
                      <a:pt x="243" y="749"/>
                      <a:pt x="157" y="937"/>
                    </a:cubicBezTo>
                    <a:cubicBezTo>
                      <a:pt x="98" y="1070"/>
                      <a:pt x="55" y="1207"/>
                      <a:pt x="29" y="1346"/>
                    </a:cubicBezTo>
                    <a:cubicBezTo>
                      <a:pt x="5" y="1495"/>
                      <a:pt x="1" y="1644"/>
                      <a:pt x="21" y="1790"/>
                    </a:cubicBezTo>
                    <a:cubicBezTo>
                      <a:pt x="38" y="1932"/>
                      <a:pt x="84" y="2074"/>
                      <a:pt x="157" y="2211"/>
                    </a:cubicBezTo>
                    <a:cubicBezTo>
                      <a:pt x="187" y="2267"/>
                      <a:pt x="224" y="2324"/>
                      <a:pt x="277" y="2387"/>
                    </a:cubicBezTo>
                    <a:cubicBezTo>
                      <a:pt x="326" y="2447"/>
                      <a:pt x="381" y="2498"/>
                      <a:pt x="452" y="2555"/>
                    </a:cubicBezTo>
                    <a:cubicBezTo>
                      <a:pt x="559" y="2642"/>
                      <a:pt x="692" y="2720"/>
                      <a:pt x="858" y="2785"/>
                    </a:cubicBezTo>
                    <a:cubicBezTo>
                      <a:pt x="1010" y="2847"/>
                      <a:pt x="1176" y="2883"/>
                      <a:pt x="1351" y="2893"/>
                    </a:cubicBezTo>
                    <a:cubicBezTo>
                      <a:pt x="1377" y="2895"/>
                      <a:pt x="1403" y="2895"/>
                      <a:pt x="1429" y="2895"/>
                    </a:cubicBezTo>
                    <a:cubicBezTo>
                      <a:pt x="1568" y="2895"/>
                      <a:pt x="1706" y="2870"/>
                      <a:pt x="1829" y="2824"/>
                    </a:cubicBezTo>
                    <a:cubicBezTo>
                      <a:pt x="1861" y="2811"/>
                      <a:pt x="1891" y="2797"/>
                      <a:pt x="1919" y="2783"/>
                    </a:cubicBezTo>
                    <a:cubicBezTo>
                      <a:pt x="1958" y="2762"/>
                      <a:pt x="1991" y="2741"/>
                      <a:pt x="2025" y="2718"/>
                    </a:cubicBezTo>
                    <a:cubicBezTo>
                      <a:pt x="2091" y="2671"/>
                      <a:pt x="2148" y="2614"/>
                      <a:pt x="2210" y="2541"/>
                    </a:cubicBezTo>
                    <a:lnTo>
                      <a:pt x="2230" y="2520"/>
                    </a:lnTo>
                    <a:cubicBezTo>
                      <a:pt x="2240" y="2513"/>
                      <a:pt x="2249" y="2506"/>
                      <a:pt x="2260" y="2499"/>
                    </a:cubicBezTo>
                    <a:cubicBezTo>
                      <a:pt x="2306" y="2468"/>
                      <a:pt x="2347" y="2430"/>
                      <a:pt x="2398" y="2383"/>
                    </a:cubicBezTo>
                    <a:cubicBezTo>
                      <a:pt x="2495" y="2290"/>
                      <a:pt x="2581" y="2184"/>
                      <a:pt x="2652" y="2069"/>
                    </a:cubicBezTo>
                    <a:cubicBezTo>
                      <a:pt x="2682" y="2022"/>
                      <a:pt x="2710" y="1966"/>
                      <a:pt x="2740" y="1896"/>
                    </a:cubicBezTo>
                    <a:cubicBezTo>
                      <a:pt x="2763" y="1843"/>
                      <a:pt x="2784" y="1787"/>
                      <a:pt x="2803" y="1730"/>
                    </a:cubicBezTo>
                    <a:cubicBezTo>
                      <a:pt x="2821" y="1667"/>
                      <a:pt x="2833" y="1603"/>
                      <a:pt x="2843" y="1537"/>
                    </a:cubicBezTo>
                    <a:cubicBezTo>
                      <a:pt x="2853" y="1475"/>
                      <a:pt x="2856" y="1411"/>
                      <a:pt x="2850" y="1338"/>
                    </a:cubicBezTo>
                    <a:cubicBezTo>
                      <a:pt x="2840" y="1116"/>
                      <a:pt x="2767" y="892"/>
                      <a:pt x="2641" y="688"/>
                    </a:cubicBezTo>
                    <a:cubicBezTo>
                      <a:pt x="2526" y="506"/>
                      <a:pt x="2360" y="341"/>
                      <a:pt x="2160" y="214"/>
                    </a:cubicBezTo>
                    <a:cubicBezTo>
                      <a:pt x="2081" y="164"/>
                      <a:pt x="1989" y="119"/>
                      <a:pt x="1873" y="76"/>
                    </a:cubicBezTo>
                    <a:cubicBezTo>
                      <a:pt x="1775" y="40"/>
                      <a:pt x="1664" y="15"/>
                      <a:pt x="1546" y="5"/>
                    </a:cubicBezTo>
                    <a:cubicBezTo>
                      <a:pt x="1515" y="2"/>
                      <a:pt x="1485" y="1"/>
                      <a:pt x="14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7"/>
              <p:cNvSpPr/>
              <p:nvPr/>
            </p:nvSpPr>
            <p:spPr>
              <a:xfrm>
                <a:off x="7898438" y="4190089"/>
                <a:ext cx="63233" cy="64847"/>
              </a:xfrm>
              <a:custGeom>
                <a:avLst/>
                <a:gdLst/>
                <a:ahLst/>
                <a:cxnLst/>
                <a:rect l="l" t="t" r="r" b="b"/>
                <a:pathLst>
                  <a:path w="1999" h="2050" extrusionOk="0">
                    <a:moveTo>
                      <a:pt x="1179" y="228"/>
                    </a:moveTo>
                    <a:cubicBezTo>
                      <a:pt x="1183" y="228"/>
                      <a:pt x="1186" y="231"/>
                      <a:pt x="1191" y="231"/>
                    </a:cubicBezTo>
                    <a:cubicBezTo>
                      <a:pt x="1186" y="231"/>
                      <a:pt x="1183" y="231"/>
                      <a:pt x="1179" y="228"/>
                    </a:cubicBezTo>
                    <a:close/>
                    <a:moveTo>
                      <a:pt x="788" y="267"/>
                    </a:moveTo>
                    <a:cubicBezTo>
                      <a:pt x="782" y="270"/>
                      <a:pt x="775" y="271"/>
                      <a:pt x="768" y="274"/>
                    </a:cubicBezTo>
                    <a:cubicBezTo>
                      <a:pt x="775" y="271"/>
                      <a:pt x="781" y="268"/>
                      <a:pt x="788" y="267"/>
                    </a:cubicBezTo>
                    <a:close/>
                    <a:moveTo>
                      <a:pt x="377" y="569"/>
                    </a:moveTo>
                    <a:lnTo>
                      <a:pt x="377" y="569"/>
                    </a:lnTo>
                    <a:cubicBezTo>
                      <a:pt x="374" y="572"/>
                      <a:pt x="373" y="576"/>
                      <a:pt x="370" y="579"/>
                    </a:cubicBezTo>
                    <a:cubicBezTo>
                      <a:pt x="373" y="576"/>
                      <a:pt x="376" y="572"/>
                      <a:pt x="377" y="569"/>
                    </a:cubicBezTo>
                    <a:close/>
                    <a:moveTo>
                      <a:pt x="1742" y="734"/>
                    </a:moveTo>
                    <a:cubicBezTo>
                      <a:pt x="1743" y="735"/>
                      <a:pt x="1743" y="739"/>
                      <a:pt x="1745" y="741"/>
                    </a:cubicBezTo>
                    <a:cubicBezTo>
                      <a:pt x="1743" y="739"/>
                      <a:pt x="1742" y="735"/>
                      <a:pt x="1742" y="734"/>
                    </a:cubicBezTo>
                    <a:close/>
                    <a:moveTo>
                      <a:pt x="1801" y="990"/>
                    </a:moveTo>
                    <a:lnTo>
                      <a:pt x="1801" y="990"/>
                    </a:lnTo>
                    <a:cubicBezTo>
                      <a:pt x="1801" y="997"/>
                      <a:pt x="1802" y="1001"/>
                      <a:pt x="1802" y="1008"/>
                    </a:cubicBezTo>
                    <a:cubicBezTo>
                      <a:pt x="1802" y="1004"/>
                      <a:pt x="1801" y="997"/>
                      <a:pt x="1801" y="990"/>
                    </a:cubicBezTo>
                    <a:close/>
                    <a:moveTo>
                      <a:pt x="425" y="1671"/>
                    </a:moveTo>
                    <a:lnTo>
                      <a:pt x="425" y="1671"/>
                    </a:lnTo>
                    <a:cubicBezTo>
                      <a:pt x="426" y="1673"/>
                      <a:pt x="427" y="1673"/>
                      <a:pt x="429" y="1674"/>
                    </a:cubicBezTo>
                    <a:cubicBezTo>
                      <a:pt x="427" y="1674"/>
                      <a:pt x="426" y="1673"/>
                      <a:pt x="425" y="1671"/>
                    </a:cubicBezTo>
                    <a:close/>
                    <a:moveTo>
                      <a:pt x="1461" y="1769"/>
                    </a:moveTo>
                    <a:lnTo>
                      <a:pt x="1461" y="1769"/>
                    </a:lnTo>
                    <a:cubicBezTo>
                      <a:pt x="1461" y="1769"/>
                      <a:pt x="1460" y="1769"/>
                      <a:pt x="1460" y="1770"/>
                    </a:cubicBezTo>
                    <a:lnTo>
                      <a:pt x="1460" y="1770"/>
                    </a:lnTo>
                    <a:cubicBezTo>
                      <a:pt x="1460" y="1769"/>
                      <a:pt x="1461" y="1769"/>
                      <a:pt x="1461" y="1769"/>
                    </a:cubicBezTo>
                    <a:close/>
                    <a:moveTo>
                      <a:pt x="661" y="1820"/>
                    </a:moveTo>
                    <a:lnTo>
                      <a:pt x="661" y="1820"/>
                    </a:lnTo>
                    <a:cubicBezTo>
                      <a:pt x="662" y="1820"/>
                      <a:pt x="664" y="1822"/>
                      <a:pt x="664" y="1822"/>
                    </a:cubicBezTo>
                    <a:cubicBezTo>
                      <a:pt x="662" y="1822"/>
                      <a:pt x="662" y="1822"/>
                      <a:pt x="661" y="1820"/>
                    </a:cubicBezTo>
                    <a:close/>
                    <a:moveTo>
                      <a:pt x="1282" y="1866"/>
                    </a:moveTo>
                    <a:cubicBezTo>
                      <a:pt x="1280" y="1867"/>
                      <a:pt x="1277" y="1868"/>
                      <a:pt x="1275" y="1869"/>
                    </a:cubicBezTo>
                    <a:lnTo>
                      <a:pt x="1275" y="1869"/>
                    </a:lnTo>
                    <a:cubicBezTo>
                      <a:pt x="1277" y="1868"/>
                      <a:pt x="1280" y="1867"/>
                      <a:pt x="1282" y="1866"/>
                    </a:cubicBezTo>
                    <a:close/>
                    <a:moveTo>
                      <a:pt x="1047" y="220"/>
                    </a:moveTo>
                    <a:cubicBezTo>
                      <a:pt x="1091" y="220"/>
                      <a:pt x="1134" y="223"/>
                      <a:pt x="1178" y="231"/>
                    </a:cubicBezTo>
                    <a:cubicBezTo>
                      <a:pt x="1236" y="241"/>
                      <a:pt x="1292" y="260"/>
                      <a:pt x="1347" y="284"/>
                    </a:cubicBezTo>
                    <a:cubicBezTo>
                      <a:pt x="1400" y="311"/>
                      <a:pt x="1448" y="341"/>
                      <a:pt x="1494" y="378"/>
                    </a:cubicBezTo>
                    <a:cubicBezTo>
                      <a:pt x="1544" y="424"/>
                      <a:pt x="1590" y="471"/>
                      <a:pt x="1629" y="526"/>
                    </a:cubicBezTo>
                    <a:cubicBezTo>
                      <a:pt x="1677" y="596"/>
                      <a:pt x="1716" y="672"/>
                      <a:pt x="1745" y="754"/>
                    </a:cubicBezTo>
                    <a:cubicBezTo>
                      <a:pt x="1772" y="837"/>
                      <a:pt x="1792" y="923"/>
                      <a:pt x="1801" y="1010"/>
                    </a:cubicBezTo>
                    <a:cubicBezTo>
                      <a:pt x="1805" y="1091"/>
                      <a:pt x="1801" y="1172"/>
                      <a:pt x="1786" y="1250"/>
                    </a:cubicBezTo>
                    <a:cubicBezTo>
                      <a:pt x="1772" y="1318"/>
                      <a:pt x="1750" y="1386"/>
                      <a:pt x="1723" y="1451"/>
                    </a:cubicBezTo>
                    <a:cubicBezTo>
                      <a:pt x="1693" y="1511"/>
                      <a:pt x="1657" y="1568"/>
                      <a:pt x="1616" y="1623"/>
                    </a:cubicBezTo>
                    <a:cubicBezTo>
                      <a:pt x="1571" y="1674"/>
                      <a:pt x="1522" y="1721"/>
                      <a:pt x="1467" y="1763"/>
                    </a:cubicBezTo>
                    <a:lnTo>
                      <a:pt x="1467" y="1763"/>
                    </a:lnTo>
                    <a:cubicBezTo>
                      <a:pt x="1468" y="1762"/>
                      <a:pt x="1470" y="1761"/>
                      <a:pt x="1471" y="1760"/>
                    </a:cubicBezTo>
                    <a:lnTo>
                      <a:pt x="1471" y="1760"/>
                    </a:lnTo>
                    <a:cubicBezTo>
                      <a:pt x="1469" y="1761"/>
                      <a:pt x="1467" y="1763"/>
                      <a:pt x="1465" y="1765"/>
                    </a:cubicBezTo>
                    <a:lnTo>
                      <a:pt x="1465" y="1765"/>
                    </a:lnTo>
                    <a:cubicBezTo>
                      <a:pt x="1465" y="1764"/>
                      <a:pt x="1466" y="1764"/>
                      <a:pt x="1466" y="1764"/>
                    </a:cubicBezTo>
                    <a:lnTo>
                      <a:pt x="1466" y="1764"/>
                    </a:lnTo>
                    <a:cubicBezTo>
                      <a:pt x="1465" y="1765"/>
                      <a:pt x="1464" y="1765"/>
                      <a:pt x="1464" y="1766"/>
                    </a:cubicBezTo>
                    <a:lnTo>
                      <a:pt x="1464" y="1766"/>
                    </a:lnTo>
                    <a:cubicBezTo>
                      <a:pt x="1464" y="1765"/>
                      <a:pt x="1464" y="1765"/>
                      <a:pt x="1465" y="1765"/>
                    </a:cubicBezTo>
                    <a:lnTo>
                      <a:pt x="1465" y="1765"/>
                    </a:lnTo>
                    <a:cubicBezTo>
                      <a:pt x="1465" y="1765"/>
                      <a:pt x="1464" y="1765"/>
                      <a:pt x="1464" y="1765"/>
                    </a:cubicBezTo>
                    <a:lnTo>
                      <a:pt x="1464" y="1765"/>
                    </a:lnTo>
                    <a:cubicBezTo>
                      <a:pt x="1465" y="1764"/>
                      <a:pt x="1466" y="1764"/>
                      <a:pt x="1467" y="1763"/>
                    </a:cubicBezTo>
                    <a:lnTo>
                      <a:pt x="1467" y="1763"/>
                    </a:lnTo>
                    <a:cubicBezTo>
                      <a:pt x="1465" y="1764"/>
                      <a:pt x="1463" y="1765"/>
                      <a:pt x="1463" y="1766"/>
                    </a:cubicBezTo>
                    <a:cubicBezTo>
                      <a:pt x="1463" y="1766"/>
                      <a:pt x="1463" y="1766"/>
                      <a:pt x="1464" y="1766"/>
                    </a:cubicBezTo>
                    <a:lnTo>
                      <a:pt x="1464" y="1766"/>
                    </a:lnTo>
                    <a:cubicBezTo>
                      <a:pt x="1463" y="1766"/>
                      <a:pt x="1463" y="1767"/>
                      <a:pt x="1463" y="1767"/>
                    </a:cubicBezTo>
                    <a:cubicBezTo>
                      <a:pt x="1460" y="1768"/>
                      <a:pt x="1458" y="1770"/>
                      <a:pt x="1456" y="1772"/>
                    </a:cubicBezTo>
                    <a:lnTo>
                      <a:pt x="1456" y="1772"/>
                    </a:lnTo>
                    <a:cubicBezTo>
                      <a:pt x="1398" y="1811"/>
                      <a:pt x="1338" y="1844"/>
                      <a:pt x="1274" y="1869"/>
                    </a:cubicBezTo>
                    <a:lnTo>
                      <a:pt x="1274" y="1869"/>
                    </a:lnTo>
                    <a:cubicBezTo>
                      <a:pt x="1212" y="1889"/>
                      <a:pt x="1148" y="1902"/>
                      <a:pt x="1083" y="1908"/>
                    </a:cubicBezTo>
                    <a:lnTo>
                      <a:pt x="1085" y="1908"/>
                    </a:lnTo>
                    <a:cubicBezTo>
                      <a:pt x="1073" y="1908"/>
                      <a:pt x="1061" y="1908"/>
                      <a:pt x="1049" y="1908"/>
                    </a:cubicBezTo>
                    <a:cubicBezTo>
                      <a:pt x="991" y="1908"/>
                      <a:pt x="934" y="1903"/>
                      <a:pt x="876" y="1893"/>
                    </a:cubicBezTo>
                    <a:cubicBezTo>
                      <a:pt x="881" y="1893"/>
                      <a:pt x="886" y="1895"/>
                      <a:pt x="893" y="1895"/>
                    </a:cubicBezTo>
                    <a:cubicBezTo>
                      <a:pt x="813" y="1879"/>
                      <a:pt x="734" y="1853"/>
                      <a:pt x="659" y="1819"/>
                    </a:cubicBezTo>
                    <a:cubicBezTo>
                      <a:pt x="581" y="1780"/>
                      <a:pt x="506" y="1733"/>
                      <a:pt x="437" y="1680"/>
                    </a:cubicBezTo>
                    <a:cubicBezTo>
                      <a:pt x="369" y="1623"/>
                      <a:pt x="309" y="1560"/>
                      <a:pt x="256" y="1488"/>
                    </a:cubicBezTo>
                    <a:cubicBezTo>
                      <a:pt x="215" y="1428"/>
                      <a:pt x="180" y="1364"/>
                      <a:pt x="152" y="1295"/>
                    </a:cubicBezTo>
                    <a:cubicBezTo>
                      <a:pt x="131" y="1232"/>
                      <a:pt x="115" y="1170"/>
                      <a:pt x="108" y="1101"/>
                    </a:cubicBezTo>
                    <a:cubicBezTo>
                      <a:pt x="108" y="1091"/>
                      <a:pt x="105" y="1079"/>
                      <a:pt x="105" y="1067"/>
                    </a:cubicBezTo>
                    <a:cubicBezTo>
                      <a:pt x="148" y="1064"/>
                      <a:pt x="180" y="1030"/>
                      <a:pt x="184" y="987"/>
                    </a:cubicBezTo>
                    <a:cubicBezTo>
                      <a:pt x="184" y="974"/>
                      <a:pt x="187" y="964"/>
                      <a:pt x="188" y="951"/>
                    </a:cubicBezTo>
                    <a:cubicBezTo>
                      <a:pt x="200" y="895"/>
                      <a:pt x="216" y="843"/>
                      <a:pt x="237" y="791"/>
                    </a:cubicBezTo>
                    <a:lnTo>
                      <a:pt x="237" y="791"/>
                    </a:lnTo>
                    <a:cubicBezTo>
                      <a:pt x="237" y="791"/>
                      <a:pt x="237" y="792"/>
                      <a:pt x="237" y="792"/>
                    </a:cubicBezTo>
                    <a:lnTo>
                      <a:pt x="237" y="792"/>
                    </a:lnTo>
                    <a:cubicBezTo>
                      <a:pt x="237" y="792"/>
                      <a:pt x="237" y="791"/>
                      <a:pt x="237" y="791"/>
                    </a:cubicBezTo>
                    <a:lnTo>
                      <a:pt x="237" y="791"/>
                    </a:lnTo>
                    <a:cubicBezTo>
                      <a:pt x="237" y="791"/>
                      <a:pt x="237" y="791"/>
                      <a:pt x="237" y="791"/>
                    </a:cubicBezTo>
                    <a:lnTo>
                      <a:pt x="237" y="791"/>
                    </a:lnTo>
                    <a:cubicBezTo>
                      <a:pt x="237" y="788"/>
                      <a:pt x="239" y="785"/>
                      <a:pt x="240" y="784"/>
                    </a:cubicBezTo>
                    <a:lnTo>
                      <a:pt x="240" y="784"/>
                    </a:lnTo>
                    <a:cubicBezTo>
                      <a:pt x="239" y="786"/>
                      <a:pt x="237" y="788"/>
                      <a:pt x="237" y="791"/>
                    </a:cubicBezTo>
                    <a:lnTo>
                      <a:pt x="237" y="791"/>
                    </a:lnTo>
                    <a:cubicBezTo>
                      <a:pt x="240" y="784"/>
                      <a:pt x="243" y="777"/>
                      <a:pt x="246" y="771"/>
                    </a:cubicBezTo>
                    <a:cubicBezTo>
                      <a:pt x="280" y="702"/>
                      <a:pt x="320" y="640"/>
                      <a:pt x="367" y="580"/>
                    </a:cubicBezTo>
                    <a:cubicBezTo>
                      <a:pt x="432" y="504"/>
                      <a:pt x="505" y="436"/>
                      <a:pt x="588" y="376"/>
                    </a:cubicBezTo>
                    <a:cubicBezTo>
                      <a:pt x="649" y="333"/>
                      <a:pt x="718" y="297"/>
                      <a:pt x="790" y="267"/>
                    </a:cubicBezTo>
                    <a:cubicBezTo>
                      <a:pt x="860" y="242"/>
                      <a:pt x="931" y="228"/>
                      <a:pt x="1004" y="221"/>
                    </a:cubicBezTo>
                    <a:cubicBezTo>
                      <a:pt x="1007" y="221"/>
                      <a:pt x="1009" y="221"/>
                      <a:pt x="1011" y="221"/>
                    </a:cubicBezTo>
                    <a:lnTo>
                      <a:pt x="1011" y="221"/>
                    </a:lnTo>
                    <a:cubicBezTo>
                      <a:pt x="1011" y="221"/>
                      <a:pt x="1010" y="221"/>
                      <a:pt x="1010" y="221"/>
                    </a:cubicBezTo>
                    <a:cubicBezTo>
                      <a:pt x="1012" y="221"/>
                      <a:pt x="1014" y="221"/>
                      <a:pt x="1016" y="220"/>
                    </a:cubicBezTo>
                    <a:lnTo>
                      <a:pt x="1016" y="220"/>
                    </a:lnTo>
                    <a:cubicBezTo>
                      <a:pt x="1026" y="220"/>
                      <a:pt x="1037" y="220"/>
                      <a:pt x="1047" y="220"/>
                    </a:cubicBezTo>
                    <a:close/>
                    <a:moveTo>
                      <a:pt x="1056" y="1"/>
                    </a:moveTo>
                    <a:cubicBezTo>
                      <a:pt x="966" y="1"/>
                      <a:pt x="877" y="14"/>
                      <a:pt x="790" y="36"/>
                    </a:cubicBezTo>
                    <a:cubicBezTo>
                      <a:pt x="725" y="53"/>
                      <a:pt x="662" y="78"/>
                      <a:pt x="604" y="111"/>
                    </a:cubicBezTo>
                    <a:cubicBezTo>
                      <a:pt x="576" y="128"/>
                      <a:pt x="546" y="146"/>
                      <a:pt x="518" y="164"/>
                    </a:cubicBezTo>
                    <a:cubicBezTo>
                      <a:pt x="417" y="227"/>
                      <a:pt x="330" y="305"/>
                      <a:pt x="253" y="393"/>
                    </a:cubicBezTo>
                    <a:cubicBezTo>
                      <a:pt x="217" y="434"/>
                      <a:pt x="184" y="477"/>
                      <a:pt x="155" y="522"/>
                    </a:cubicBezTo>
                    <a:cubicBezTo>
                      <a:pt x="127" y="567"/>
                      <a:pt x="104" y="613"/>
                      <a:pt x="82" y="662"/>
                    </a:cubicBezTo>
                    <a:cubicBezTo>
                      <a:pt x="47" y="739"/>
                      <a:pt x="25" y="822"/>
                      <a:pt x="18" y="907"/>
                    </a:cubicBezTo>
                    <a:cubicBezTo>
                      <a:pt x="16" y="912"/>
                      <a:pt x="15" y="918"/>
                      <a:pt x="15" y="923"/>
                    </a:cubicBezTo>
                    <a:cubicBezTo>
                      <a:pt x="1" y="1013"/>
                      <a:pt x="2" y="1100"/>
                      <a:pt x="15" y="1189"/>
                    </a:cubicBezTo>
                    <a:cubicBezTo>
                      <a:pt x="29" y="1285"/>
                      <a:pt x="67" y="1375"/>
                      <a:pt x="110" y="1459"/>
                    </a:cubicBezTo>
                    <a:cubicBezTo>
                      <a:pt x="197" y="1628"/>
                      <a:pt x="339" y="1766"/>
                      <a:pt x="495" y="1869"/>
                    </a:cubicBezTo>
                    <a:cubicBezTo>
                      <a:pt x="651" y="1974"/>
                      <a:pt x="838" y="2034"/>
                      <a:pt x="1027" y="2048"/>
                    </a:cubicBezTo>
                    <a:cubicBezTo>
                      <a:pt x="1045" y="2049"/>
                      <a:pt x="1063" y="2050"/>
                      <a:pt x="1081" y="2050"/>
                    </a:cubicBezTo>
                    <a:cubicBezTo>
                      <a:pt x="1153" y="2050"/>
                      <a:pt x="1225" y="2041"/>
                      <a:pt x="1294" y="2022"/>
                    </a:cubicBezTo>
                    <a:cubicBezTo>
                      <a:pt x="1385" y="1998"/>
                      <a:pt x="1471" y="1953"/>
                      <a:pt x="1550" y="1903"/>
                    </a:cubicBezTo>
                    <a:cubicBezTo>
                      <a:pt x="1686" y="1816"/>
                      <a:pt x="1796" y="1694"/>
                      <a:pt x="1875" y="1551"/>
                    </a:cubicBezTo>
                    <a:cubicBezTo>
                      <a:pt x="1949" y="1415"/>
                      <a:pt x="1987" y="1260"/>
                      <a:pt x="1994" y="1106"/>
                    </a:cubicBezTo>
                    <a:cubicBezTo>
                      <a:pt x="1998" y="1030"/>
                      <a:pt x="1992" y="955"/>
                      <a:pt x="1981" y="882"/>
                    </a:cubicBezTo>
                    <a:cubicBezTo>
                      <a:pt x="1971" y="801"/>
                      <a:pt x="1949" y="722"/>
                      <a:pt x="1921" y="648"/>
                    </a:cubicBezTo>
                    <a:cubicBezTo>
                      <a:pt x="1868" y="506"/>
                      <a:pt x="1788" y="376"/>
                      <a:pt x="1682" y="265"/>
                    </a:cubicBezTo>
                    <a:cubicBezTo>
                      <a:pt x="1577" y="156"/>
                      <a:pt x="1441" y="76"/>
                      <a:pt x="1294" y="33"/>
                    </a:cubicBezTo>
                    <a:cubicBezTo>
                      <a:pt x="1216" y="11"/>
                      <a:pt x="1136" y="1"/>
                      <a:pt x="105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7"/>
              <p:cNvSpPr/>
              <p:nvPr/>
            </p:nvSpPr>
            <p:spPr>
              <a:xfrm>
                <a:off x="7836217" y="4085005"/>
                <a:ext cx="24452" cy="18252"/>
              </a:xfrm>
              <a:custGeom>
                <a:avLst/>
                <a:gdLst/>
                <a:ahLst/>
                <a:cxnLst/>
                <a:rect l="l" t="t" r="r" b="b"/>
                <a:pathLst>
                  <a:path w="773" h="577" extrusionOk="0">
                    <a:moveTo>
                      <a:pt x="658" y="535"/>
                    </a:moveTo>
                    <a:lnTo>
                      <a:pt x="658" y="535"/>
                    </a:lnTo>
                    <a:cubicBezTo>
                      <a:pt x="658" y="535"/>
                      <a:pt x="658" y="535"/>
                      <a:pt x="658" y="536"/>
                    </a:cubicBezTo>
                    <a:lnTo>
                      <a:pt x="658" y="536"/>
                    </a:lnTo>
                    <a:lnTo>
                      <a:pt x="658" y="535"/>
                    </a:lnTo>
                    <a:close/>
                    <a:moveTo>
                      <a:pt x="660" y="540"/>
                    </a:moveTo>
                    <a:lnTo>
                      <a:pt x="660" y="540"/>
                    </a:lnTo>
                    <a:cubicBezTo>
                      <a:pt x="661" y="540"/>
                      <a:pt x="661" y="541"/>
                      <a:pt x="661" y="541"/>
                    </a:cubicBezTo>
                    <a:lnTo>
                      <a:pt x="661" y="541"/>
                    </a:lnTo>
                    <a:cubicBezTo>
                      <a:pt x="661" y="541"/>
                      <a:pt x="661" y="540"/>
                      <a:pt x="660" y="540"/>
                    </a:cubicBezTo>
                    <a:close/>
                    <a:moveTo>
                      <a:pt x="55" y="1"/>
                    </a:moveTo>
                    <a:cubicBezTo>
                      <a:pt x="47" y="1"/>
                      <a:pt x="39" y="3"/>
                      <a:pt x="32" y="6"/>
                    </a:cubicBezTo>
                    <a:cubicBezTo>
                      <a:pt x="25" y="12"/>
                      <a:pt x="20" y="19"/>
                      <a:pt x="15" y="26"/>
                    </a:cubicBezTo>
                    <a:cubicBezTo>
                      <a:pt x="0" y="49"/>
                      <a:pt x="7" y="82"/>
                      <a:pt x="30" y="96"/>
                    </a:cubicBezTo>
                    <a:cubicBezTo>
                      <a:pt x="138" y="159"/>
                      <a:pt x="242" y="227"/>
                      <a:pt x="344" y="297"/>
                    </a:cubicBezTo>
                    <a:cubicBezTo>
                      <a:pt x="454" y="372"/>
                      <a:pt x="556" y="453"/>
                      <a:pt x="659" y="538"/>
                    </a:cubicBezTo>
                    <a:lnTo>
                      <a:pt x="659" y="538"/>
                    </a:lnTo>
                    <a:cubicBezTo>
                      <a:pt x="659" y="538"/>
                      <a:pt x="660" y="539"/>
                      <a:pt x="660" y="539"/>
                    </a:cubicBezTo>
                    <a:lnTo>
                      <a:pt x="660" y="538"/>
                    </a:lnTo>
                    <a:lnTo>
                      <a:pt x="660" y="538"/>
                    </a:lnTo>
                    <a:cubicBezTo>
                      <a:pt x="662" y="540"/>
                      <a:pt x="665" y="542"/>
                      <a:pt x="667" y="544"/>
                    </a:cubicBezTo>
                    <a:lnTo>
                      <a:pt x="667" y="544"/>
                    </a:lnTo>
                    <a:cubicBezTo>
                      <a:pt x="665" y="543"/>
                      <a:pt x="662" y="542"/>
                      <a:pt x="661" y="541"/>
                    </a:cubicBezTo>
                    <a:lnTo>
                      <a:pt x="661" y="541"/>
                    </a:lnTo>
                    <a:cubicBezTo>
                      <a:pt x="669" y="548"/>
                      <a:pt x="676" y="555"/>
                      <a:pt x="686" y="559"/>
                    </a:cubicBezTo>
                    <a:cubicBezTo>
                      <a:pt x="696" y="569"/>
                      <a:pt x="705" y="576"/>
                      <a:pt x="719" y="576"/>
                    </a:cubicBezTo>
                    <a:cubicBezTo>
                      <a:pt x="732" y="576"/>
                      <a:pt x="746" y="572"/>
                      <a:pt x="755" y="562"/>
                    </a:cubicBezTo>
                    <a:cubicBezTo>
                      <a:pt x="765" y="552"/>
                      <a:pt x="772" y="540"/>
                      <a:pt x="772" y="527"/>
                    </a:cubicBezTo>
                    <a:cubicBezTo>
                      <a:pt x="772" y="514"/>
                      <a:pt x="768" y="499"/>
                      <a:pt x="758" y="490"/>
                    </a:cubicBezTo>
                    <a:cubicBezTo>
                      <a:pt x="659" y="407"/>
                      <a:pt x="559" y="328"/>
                      <a:pt x="454" y="254"/>
                    </a:cubicBezTo>
                    <a:cubicBezTo>
                      <a:pt x="335" y="165"/>
                      <a:pt x="209" y="85"/>
                      <a:pt x="82" y="8"/>
                    </a:cubicBezTo>
                    <a:cubicBezTo>
                      <a:pt x="74" y="3"/>
                      <a:pt x="64" y="1"/>
                      <a:pt x="5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7"/>
              <p:cNvSpPr/>
              <p:nvPr/>
            </p:nvSpPr>
            <p:spPr>
              <a:xfrm>
                <a:off x="7853520" y="4079248"/>
                <a:ext cx="14298" cy="15753"/>
              </a:xfrm>
              <a:custGeom>
                <a:avLst/>
                <a:gdLst/>
                <a:ahLst/>
                <a:cxnLst/>
                <a:rect l="l" t="t" r="r" b="b"/>
                <a:pathLst>
                  <a:path w="452" h="498" extrusionOk="0">
                    <a:moveTo>
                      <a:pt x="65" y="1"/>
                    </a:moveTo>
                    <a:cubicBezTo>
                      <a:pt x="55" y="1"/>
                      <a:pt x="43" y="2"/>
                      <a:pt x="33" y="8"/>
                    </a:cubicBezTo>
                    <a:cubicBezTo>
                      <a:pt x="29" y="9"/>
                      <a:pt x="26" y="12"/>
                      <a:pt x="20" y="16"/>
                    </a:cubicBezTo>
                    <a:cubicBezTo>
                      <a:pt x="7" y="28"/>
                      <a:pt x="0" y="44"/>
                      <a:pt x="0" y="59"/>
                    </a:cubicBezTo>
                    <a:cubicBezTo>
                      <a:pt x="0" y="78"/>
                      <a:pt x="7" y="91"/>
                      <a:pt x="17" y="105"/>
                    </a:cubicBezTo>
                    <a:cubicBezTo>
                      <a:pt x="113" y="237"/>
                      <a:pt x="219" y="361"/>
                      <a:pt x="337" y="479"/>
                    </a:cubicBezTo>
                    <a:cubicBezTo>
                      <a:pt x="349" y="491"/>
                      <a:pt x="366" y="498"/>
                      <a:pt x="383" y="498"/>
                    </a:cubicBezTo>
                    <a:cubicBezTo>
                      <a:pt x="398" y="498"/>
                      <a:pt x="413" y="492"/>
                      <a:pt x="424" y="482"/>
                    </a:cubicBezTo>
                    <a:cubicBezTo>
                      <a:pt x="450" y="459"/>
                      <a:pt x="451" y="417"/>
                      <a:pt x="428" y="393"/>
                    </a:cubicBezTo>
                    <a:cubicBezTo>
                      <a:pt x="375" y="339"/>
                      <a:pt x="322" y="286"/>
                      <a:pt x="272" y="228"/>
                    </a:cubicBezTo>
                    <a:cubicBezTo>
                      <a:pt x="215" y="162"/>
                      <a:pt x="162" y="92"/>
                      <a:pt x="108" y="21"/>
                    </a:cubicBezTo>
                    <a:cubicBezTo>
                      <a:pt x="99" y="8"/>
                      <a:pt x="79" y="1"/>
                      <a:pt x="6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7"/>
              <p:cNvSpPr/>
              <p:nvPr/>
            </p:nvSpPr>
            <p:spPr>
              <a:xfrm>
                <a:off x="7848617" y="4040087"/>
                <a:ext cx="35460" cy="48524"/>
              </a:xfrm>
              <a:custGeom>
                <a:avLst/>
                <a:gdLst/>
                <a:ahLst/>
                <a:cxnLst/>
                <a:rect l="l" t="t" r="r" b="b"/>
                <a:pathLst>
                  <a:path w="1121" h="1534" extrusionOk="0">
                    <a:moveTo>
                      <a:pt x="107" y="0"/>
                    </a:moveTo>
                    <a:cubicBezTo>
                      <a:pt x="91" y="0"/>
                      <a:pt x="75" y="4"/>
                      <a:pt x="61" y="11"/>
                    </a:cubicBezTo>
                    <a:cubicBezTo>
                      <a:pt x="34" y="23"/>
                      <a:pt x="15" y="44"/>
                      <a:pt x="8" y="70"/>
                    </a:cubicBezTo>
                    <a:cubicBezTo>
                      <a:pt x="1" y="95"/>
                      <a:pt x="1" y="126"/>
                      <a:pt x="15" y="148"/>
                    </a:cubicBezTo>
                    <a:cubicBezTo>
                      <a:pt x="165" y="387"/>
                      <a:pt x="333" y="614"/>
                      <a:pt x="505" y="838"/>
                    </a:cubicBezTo>
                    <a:cubicBezTo>
                      <a:pt x="591" y="952"/>
                      <a:pt x="682" y="1064"/>
                      <a:pt x="768" y="1178"/>
                    </a:cubicBezTo>
                    <a:cubicBezTo>
                      <a:pt x="854" y="1293"/>
                      <a:pt x="941" y="1403"/>
                      <a:pt x="1027" y="1518"/>
                    </a:cubicBezTo>
                    <a:cubicBezTo>
                      <a:pt x="1035" y="1529"/>
                      <a:pt x="1049" y="1534"/>
                      <a:pt x="1063" y="1534"/>
                    </a:cubicBezTo>
                    <a:cubicBezTo>
                      <a:pt x="1076" y="1534"/>
                      <a:pt x="1089" y="1530"/>
                      <a:pt x="1099" y="1522"/>
                    </a:cubicBezTo>
                    <a:cubicBezTo>
                      <a:pt x="1120" y="1502"/>
                      <a:pt x="1117" y="1472"/>
                      <a:pt x="1103" y="1451"/>
                    </a:cubicBezTo>
                    <a:cubicBezTo>
                      <a:pt x="1086" y="1429"/>
                      <a:pt x="1072" y="1408"/>
                      <a:pt x="1058" y="1387"/>
                    </a:cubicBezTo>
                    <a:lnTo>
                      <a:pt x="1058" y="1387"/>
                    </a:lnTo>
                    <a:cubicBezTo>
                      <a:pt x="1058" y="1387"/>
                      <a:pt x="1059" y="1388"/>
                      <a:pt x="1060" y="1388"/>
                    </a:cubicBezTo>
                    <a:cubicBezTo>
                      <a:pt x="989" y="1283"/>
                      <a:pt x="918" y="1178"/>
                      <a:pt x="850" y="1074"/>
                    </a:cubicBezTo>
                    <a:cubicBezTo>
                      <a:pt x="771" y="954"/>
                      <a:pt x="699" y="831"/>
                      <a:pt x="625" y="709"/>
                    </a:cubicBezTo>
                    <a:cubicBezTo>
                      <a:pt x="485" y="478"/>
                      <a:pt x="344" y="249"/>
                      <a:pt x="182" y="30"/>
                    </a:cubicBezTo>
                    <a:cubicBezTo>
                      <a:pt x="170" y="19"/>
                      <a:pt x="155" y="9"/>
                      <a:pt x="138" y="4"/>
                    </a:cubicBezTo>
                    <a:cubicBezTo>
                      <a:pt x="128" y="2"/>
                      <a:pt x="117" y="0"/>
                      <a:pt x="1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7"/>
              <p:cNvSpPr/>
              <p:nvPr/>
            </p:nvSpPr>
            <p:spPr>
              <a:xfrm>
                <a:off x="7873069" y="4051285"/>
                <a:ext cx="12368" cy="18252"/>
              </a:xfrm>
              <a:custGeom>
                <a:avLst/>
                <a:gdLst/>
                <a:ahLst/>
                <a:cxnLst/>
                <a:rect l="l" t="t" r="r" b="b"/>
                <a:pathLst>
                  <a:path w="391" h="577" extrusionOk="0">
                    <a:moveTo>
                      <a:pt x="89" y="1"/>
                    </a:moveTo>
                    <a:cubicBezTo>
                      <a:pt x="77" y="1"/>
                      <a:pt x="65" y="4"/>
                      <a:pt x="54" y="10"/>
                    </a:cubicBezTo>
                    <a:cubicBezTo>
                      <a:pt x="15" y="27"/>
                      <a:pt x="1" y="74"/>
                      <a:pt x="19" y="111"/>
                    </a:cubicBezTo>
                    <a:cubicBezTo>
                      <a:pt x="95" y="255"/>
                      <a:pt x="174" y="396"/>
                      <a:pt x="249" y="540"/>
                    </a:cubicBezTo>
                    <a:cubicBezTo>
                      <a:pt x="262" y="563"/>
                      <a:pt x="287" y="576"/>
                      <a:pt x="313" y="576"/>
                    </a:cubicBezTo>
                    <a:cubicBezTo>
                      <a:pt x="323" y="576"/>
                      <a:pt x="334" y="574"/>
                      <a:pt x="343" y="570"/>
                    </a:cubicBezTo>
                    <a:cubicBezTo>
                      <a:pt x="377" y="551"/>
                      <a:pt x="390" y="509"/>
                      <a:pt x="375" y="475"/>
                    </a:cubicBezTo>
                    <a:cubicBezTo>
                      <a:pt x="300" y="329"/>
                      <a:pt x="229" y="184"/>
                      <a:pt x="155" y="41"/>
                    </a:cubicBezTo>
                    <a:cubicBezTo>
                      <a:pt x="142" y="15"/>
                      <a:pt x="115" y="1"/>
                      <a:pt x="8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7"/>
              <p:cNvSpPr/>
              <p:nvPr/>
            </p:nvSpPr>
            <p:spPr>
              <a:xfrm>
                <a:off x="7889075" y="4042048"/>
                <a:ext cx="11198" cy="31443"/>
              </a:xfrm>
              <a:custGeom>
                <a:avLst/>
                <a:gdLst/>
                <a:ahLst/>
                <a:cxnLst/>
                <a:rect l="l" t="t" r="r" b="b"/>
                <a:pathLst>
                  <a:path w="354" h="994" extrusionOk="0">
                    <a:moveTo>
                      <a:pt x="94" y="1"/>
                    </a:moveTo>
                    <a:cubicBezTo>
                      <a:pt x="88" y="1"/>
                      <a:pt x="82" y="1"/>
                      <a:pt x="76" y="2"/>
                    </a:cubicBezTo>
                    <a:cubicBezTo>
                      <a:pt x="69" y="4"/>
                      <a:pt x="62" y="5"/>
                      <a:pt x="55" y="10"/>
                    </a:cubicBezTo>
                    <a:cubicBezTo>
                      <a:pt x="20" y="31"/>
                      <a:pt x="0" y="71"/>
                      <a:pt x="10" y="110"/>
                    </a:cubicBezTo>
                    <a:cubicBezTo>
                      <a:pt x="42" y="246"/>
                      <a:pt x="78" y="380"/>
                      <a:pt x="113" y="512"/>
                    </a:cubicBezTo>
                    <a:cubicBezTo>
                      <a:pt x="151" y="660"/>
                      <a:pt x="196" y="804"/>
                      <a:pt x="239" y="952"/>
                    </a:cubicBezTo>
                    <a:cubicBezTo>
                      <a:pt x="247" y="976"/>
                      <a:pt x="266" y="993"/>
                      <a:pt x="291" y="993"/>
                    </a:cubicBezTo>
                    <a:cubicBezTo>
                      <a:pt x="295" y="993"/>
                      <a:pt x="299" y="993"/>
                      <a:pt x="304" y="992"/>
                    </a:cubicBezTo>
                    <a:cubicBezTo>
                      <a:pt x="330" y="988"/>
                      <a:pt x="354" y="956"/>
                      <a:pt x="344" y="927"/>
                    </a:cubicBezTo>
                    <a:cubicBezTo>
                      <a:pt x="307" y="794"/>
                      <a:pt x="284" y="658"/>
                      <a:pt x="259" y="519"/>
                    </a:cubicBezTo>
                    <a:lnTo>
                      <a:pt x="222" y="295"/>
                    </a:lnTo>
                    <a:cubicBezTo>
                      <a:pt x="209" y="220"/>
                      <a:pt x="198" y="144"/>
                      <a:pt x="182" y="70"/>
                    </a:cubicBezTo>
                    <a:cubicBezTo>
                      <a:pt x="172" y="30"/>
                      <a:pt x="135" y="1"/>
                      <a:pt x="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7"/>
              <p:cNvSpPr/>
              <p:nvPr/>
            </p:nvSpPr>
            <p:spPr>
              <a:xfrm>
                <a:off x="7873069" y="4152351"/>
                <a:ext cx="4650" cy="32613"/>
              </a:xfrm>
              <a:custGeom>
                <a:avLst/>
                <a:gdLst/>
                <a:ahLst/>
                <a:cxnLst/>
                <a:rect l="l" t="t" r="r" b="b"/>
                <a:pathLst>
                  <a:path w="147" h="1031" extrusionOk="0">
                    <a:moveTo>
                      <a:pt x="98" y="1"/>
                    </a:moveTo>
                    <a:cubicBezTo>
                      <a:pt x="90" y="1"/>
                      <a:pt x="81" y="2"/>
                      <a:pt x="74" y="6"/>
                    </a:cubicBezTo>
                    <a:cubicBezTo>
                      <a:pt x="55" y="14"/>
                      <a:pt x="44" y="29"/>
                      <a:pt x="44" y="46"/>
                    </a:cubicBezTo>
                    <a:cubicBezTo>
                      <a:pt x="45" y="357"/>
                      <a:pt x="17" y="666"/>
                      <a:pt x="2" y="976"/>
                    </a:cubicBezTo>
                    <a:cubicBezTo>
                      <a:pt x="1" y="1003"/>
                      <a:pt x="22" y="1027"/>
                      <a:pt x="51" y="1030"/>
                    </a:cubicBezTo>
                    <a:cubicBezTo>
                      <a:pt x="52" y="1030"/>
                      <a:pt x="53" y="1030"/>
                      <a:pt x="53" y="1030"/>
                    </a:cubicBezTo>
                    <a:cubicBezTo>
                      <a:pt x="78" y="1030"/>
                      <a:pt x="103" y="1009"/>
                      <a:pt x="104" y="981"/>
                    </a:cubicBezTo>
                    <a:cubicBezTo>
                      <a:pt x="118" y="672"/>
                      <a:pt x="147" y="364"/>
                      <a:pt x="145" y="52"/>
                    </a:cubicBezTo>
                    <a:cubicBezTo>
                      <a:pt x="145" y="25"/>
                      <a:pt x="125" y="2"/>
                      <a:pt x="9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7"/>
              <p:cNvSpPr/>
              <p:nvPr/>
            </p:nvSpPr>
            <p:spPr>
              <a:xfrm>
                <a:off x="7894516" y="4147258"/>
                <a:ext cx="6674" cy="13507"/>
              </a:xfrm>
              <a:custGeom>
                <a:avLst/>
                <a:gdLst/>
                <a:ahLst/>
                <a:cxnLst/>
                <a:rect l="l" t="t" r="r" b="b"/>
                <a:pathLst>
                  <a:path w="211" h="427" extrusionOk="0">
                    <a:moveTo>
                      <a:pt x="190" y="321"/>
                    </a:moveTo>
                    <a:cubicBezTo>
                      <a:pt x="190" y="321"/>
                      <a:pt x="190" y="322"/>
                      <a:pt x="191" y="322"/>
                    </a:cubicBezTo>
                    <a:cubicBezTo>
                      <a:pt x="191" y="322"/>
                      <a:pt x="190" y="321"/>
                      <a:pt x="190" y="321"/>
                    </a:cubicBezTo>
                    <a:close/>
                    <a:moveTo>
                      <a:pt x="54" y="1"/>
                    </a:moveTo>
                    <a:cubicBezTo>
                      <a:pt x="51" y="1"/>
                      <a:pt x="49" y="1"/>
                      <a:pt x="46" y="1"/>
                    </a:cubicBezTo>
                    <a:cubicBezTo>
                      <a:pt x="42" y="4"/>
                      <a:pt x="36" y="4"/>
                      <a:pt x="33" y="6"/>
                    </a:cubicBezTo>
                    <a:cubicBezTo>
                      <a:pt x="13" y="17"/>
                      <a:pt x="0" y="40"/>
                      <a:pt x="6" y="61"/>
                    </a:cubicBezTo>
                    <a:cubicBezTo>
                      <a:pt x="22" y="124"/>
                      <a:pt x="39" y="183"/>
                      <a:pt x="57" y="243"/>
                    </a:cubicBezTo>
                    <a:cubicBezTo>
                      <a:pt x="75" y="298"/>
                      <a:pt x="93" y="349"/>
                      <a:pt x="113" y="399"/>
                    </a:cubicBezTo>
                    <a:cubicBezTo>
                      <a:pt x="118" y="411"/>
                      <a:pt x="132" y="421"/>
                      <a:pt x="142" y="425"/>
                    </a:cubicBezTo>
                    <a:cubicBezTo>
                      <a:pt x="147" y="426"/>
                      <a:pt x="152" y="427"/>
                      <a:pt x="157" y="427"/>
                    </a:cubicBezTo>
                    <a:cubicBezTo>
                      <a:pt x="166" y="427"/>
                      <a:pt x="174" y="425"/>
                      <a:pt x="182" y="421"/>
                    </a:cubicBezTo>
                    <a:cubicBezTo>
                      <a:pt x="192" y="415"/>
                      <a:pt x="201" y="405"/>
                      <a:pt x="206" y="392"/>
                    </a:cubicBezTo>
                    <a:cubicBezTo>
                      <a:pt x="211" y="378"/>
                      <a:pt x="208" y="368"/>
                      <a:pt x="203" y="355"/>
                    </a:cubicBezTo>
                    <a:cubicBezTo>
                      <a:pt x="198" y="344"/>
                      <a:pt x="194" y="331"/>
                      <a:pt x="190" y="320"/>
                    </a:cubicBezTo>
                    <a:lnTo>
                      <a:pt x="190" y="320"/>
                    </a:lnTo>
                    <a:cubicBezTo>
                      <a:pt x="190" y="320"/>
                      <a:pt x="190" y="321"/>
                      <a:pt x="190" y="321"/>
                    </a:cubicBezTo>
                    <a:lnTo>
                      <a:pt x="190" y="321"/>
                    </a:lnTo>
                    <a:cubicBezTo>
                      <a:pt x="157" y="228"/>
                      <a:pt x="129" y="136"/>
                      <a:pt x="105" y="41"/>
                    </a:cubicBezTo>
                    <a:cubicBezTo>
                      <a:pt x="98" y="17"/>
                      <a:pt x="77" y="1"/>
                      <a:pt x="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7"/>
              <p:cNvSpPr/>
              <p:nvPr/>
            </p:nvSpPr>
            <p:spPr>
              <a:xfrm>
                <a:off x="7873385" y="4257276"/>
                <a:ext cx="63012" cy="86262"/>
              </a:xfrm>
              <a:custGeom>
                <a:avLst/>
                <a:gdLst/>
                <a:ahLst/>
                <a:cxnLst/>
                <a:rect l="l" t="t" r="r" b="b"/>
                <a:pathLst>
                  <a:path w="1992" h="2727" extrusionOk="0">
                    <a:moveTo>
                      <a:pt x="274" y="520"/>
                    </a:moveTo>
                    <a:cubicBezTo>
                      <a:pt x="274" y="520"/>
                      <a:pt x="274" y="521"/>
                      <a:pt x="274" y="521"/>
                    </a:cubicBezTo>
                    <a:cubicBezTo>
                      <a:pt x="274" y="521"/>
                      <a:pt x="274" y="520"/>
                      <a:pt x="274" y="520"/>
                    </a:cubicBezTo>
                    <a:close/>
                    <a:moveTo>
                      <a:pt x="274" y="520"/>
                    </a:moveTo>
                    <a:cubicBezTo>
                      <a:pt x="277" y="521"/>
                      <a:pt x="277" y="524"/>
                      <a:pt x="279" y="528"/>
                    </a:cubicBezTo>
                    <a:cubicBezTo>
                      <a:pt x="279" y="524"/>
                      <a:pt x="277" y="521"/>
                      <a:pt x="274" y="520"/>
                    </a:cubicBezTo>
                    <a:close/>
                    <a:moveTo>
                      <a:pt x="1169" y="1973"/>
                    </a:moveTo>
                    <a:cubicBezTo>
                      <a:pt x="1172" y="1974"/>
                      <a:pt x="1174" y="1976"/>
                      <a:pt x="1176" y="1977"/>
                    </a:cubicBezTo>
                    <a:cubicBezTo>
                      <a:pt x="1175" y="1976"/>
                      <a:pt x="1172" y="1974"/>
                      <a:pt x="1169" y="1973"/>
                    </a:cubicBezTo>
                    <a:close/>
                    <a:moveTo>
                      <a:pt x="51" y="0"/>
                    </a:moveTo>
                    <a:cubicBezTo>
                      <a:pt x="43" y="0"/>
                      <a:pt x="35" y="2"/>
                      <a:pt x="28" y="6"/>
                    </a:cubicBezTo>
                    <a:cubicBezTo>
                      <a:pt x="17" y="8"/>
                      <a:pt x="8" y="20"/>
                      <a:pt x="5" y="33"/>
                    </a:cubicBezTo>
                    <a:cubicBezTo>
                      <a:pt x="1" y="47"/>
                      <a:pt x="2" y="57"/>
                      <a:pt x="8" y="70"/>
                    </a:cubicBezTo>
                    <a:cubicBezTo>
                      <a:pt x="21" y="104"/>
                      <a:pt x="34" y="136"/>
                      <a:pt x="44" y="169"/>
                    </a:cubicBezTo>
                    <a:cubicBezTo>
                      <a:pt x="42" y="166"/>
                      <a:pt x="42" y="163"/>
                      <a:pt x="41" y="162"/>
                    </a:cubicBezTo>
                    <a:lnTo>
                      <a:pt x="41" y="162"/>
                    </a:lnTo>
                    <a:cubicBezTo>
                      <a:pt x="130" y="412"/>
                      <a:pt x="213" y="667"/>
                      <a:pt x="306" y="918"/>
                    </a:cubicBezTo>
                    <a:cubicBezTo>
                      <a:pt x="406" y="1187"/>
                      <a:pt x="529" y="1445"/>
                      <a:pt x="694" y="1681"/>
                    </a:cubicBezTo>
                    <a:cubicBezTo>
                      <a:pt x="843" y="1891"/>
                      <a:pt x="1036" y="2069"/>
                      <a:pt x="1238" y="2231"/>
                    </a:cubicBezTo>
                    <a:cubicBezTo>
                      <a:pt x="1337" y="2311"/>
                      <a:pt x="1438" y="2385"/>
                      <a:pt x="1540" y="2461"/>
                    </a:cubicBezTo>
                    <a:cubicBezTo>
                      <a:pt x="1652" y="2546"/>
                      <a:pt x="1762" y="2627"/>
                      <a:pt x="1871" y="2713"/>
                    </a:cubicBezTo>
                    <a:cubicBezTo>
                      <a:pt x="1884" y="2720"/>
                      <a:pt x="1897" y="2725"/>
                      <a:pt x="1910" y="2726"/>
                    </a:cubicBezTo>
                    <a:cubicBezTo>
                      <a:pt x="1931" y="2726"/>
                      <a:pt x="1950" y="2719"/>
                      <a:pt x="1967" y="2706"/>
                    </a:cubicBezTo>
                    <a:cubicBezTo>
                      <a:pt x="1981" y="2692"/>
                      <a:pt x="1990" y="2672"/>
                      <a:pt x="1991" y="2653"/>
                    </a:cubicBezTo>
                    <a:cubicBezTo>
                      <a:pt x="1991" y="2633"/>
                      <a:pt x="1985" y="2610"/>
                      <a:pt x="1970" y="2596"/>
                    </a:cubicBezTo>
                    <a:cubicBezTo>
                      <a:pt x="1842" y="2483"/>
                      <a:pt x="1709" y="2382"/>
                      <a:pt x="1573" y="2282"/>
                    </a:cubicBezTo>
                    <a:cubicBezTo>
                      <a:pt x="1438" y="2183"/>
                      <a:pt x="1304" y="2085"/>
                      <a:pt x="1175" y="1980"/>
                    </a:cubicBezTo>
                    <a:cubicBezTo>
                      <a:pt x="1095" y="1913"/>
                      <a:pt x="1019" y="1841"/>
                      <a:pt x="947" y="1767"/>
                    </a:cubicBezTo>
                    <a:cubicBezTo>
                      <a:pt x="874" y="1689"/>
                      <a:pt x="808" y="1608"/>
                      <a:pt x="745" y="1522"/>
                    </a:cubicBezTo>
                    <a:cubicBezTo>
                      <a:pt x="535" y="1214"/>
                      <a:pt x="400" y="865"/>
                      <a:pt x="273" y="517"/>
                    </a:cubicBezTo>
                    <a:lnTo>
                      <a:pt x="273" y="517"/>
                    </a:lnTo>
                    <a:cubicBezTo>
                      <a:pt x="273" y="517"/>
                      <a:pt x="273" y="517"/>
                      <a:pt x="273" y="517"/>
                    </a:cubicBezTo>
                    <a:lnTo>
                      <a:pt x="273" y="517"/>
                    </a:lnTo>
                    <a:cubicBezTo>
                      <a:pt x="215" y="354"/>
                      <a:pt x="158" y="190"/>
                      <a:pt x="95" y="27"/>
                    </a:cubicBezTo>
                    <a:cubicBezTo>
                      <a:pt x="89" y="9"/>
                      <a:pt x="70" y="0"/>
                      <a:pt x="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7"/>
              <p:cNvSpPr/>
              <p:nvPr/>
            </p:nvSpPr>
            <p:spPr>
              <a:xfrm>
                <a:off x="7927287" y="4314151"/>
                <a:ext cx="26666" cy="22681"/>
              </a:xfrm>
              <a:custGeom>
                <a:avLst/>
                <a:gdLst/>
                <a:ahLst/>
                <a:cxnLst/>
                <a:rect l="l" t="t" r="r" b="b"/>
                <a:pathLst>
                  <a:path w="843" h="717" extrusionOk="0">
                    <a:moveTo>
                      <a:pt x="55" y="0"/>
                    </a:moveTo>
                    <a:cubicBezTo>
                      <a:pt x="45" y="0"/>
                      <a:pt x="37" y="3"/>
                      <a:pt x="29" y="6"/>
                    </a:cubicBezTo>
                    <a:cubicBezTo>
                      <a:pt x="24" y="6"/>
                      <a:pt x="21" y="7"/>
                      <a:pt x="17" y="12"/>
                    </a:cubicBezTo>
                    <a:cubicBezTo>
                      <a:pt x="8" y="20"/>
                      <a:pt x="2" y="33"/>
                      <a:pt x="1" y="46"/>
                    </a:cubicBezTo>
                    <a:cubicBezTo>
                      <a:pt x="1" y="60"/>
                      <a:pt x="7" y="70"/>
                      <a:pt x="15" y="83"/>
                    </a:cubicBezTo>
                    <a:cubicBezTo>
                      <a:pt x="35" y="111"/>
                      <a:pt x="57" y="139"/>
                      <a:pt x="78" y="165"/>
                    </a:cubicBezTo>
                    <a:cubicBezTo>
                      <a:pt x="107" y="201"/>
                      <a:pt x="138" y="234"/>
                      <a:pt x="171" y="265"/>
                    </a:cubicBezTo>
                    <a:cubicBezTo>
                      <a:pt x="221" y="318"/>
                      <a:pt x="279" y="365"/>
                      <a:pt x="336" y="411"/>
                    </a:cubicBezTo>
                    <a:cubicBezTo>
                      <a:pt x="468" y="520"/>
                      <a:pt x="615" y="615"/>
                      <a:pt x="758" y="709"/>
                    </a:cubicBezTo>
                    <a:cubicBezTo>
                      <a:pt x="766" y="714"/>
                      <a:pt x="776" y="716"/>
                      <a:pt x="785" y="716"/>
                    </a:cubicBezTo>
                    <a:cubicBezTo>
                      <a:pt x="802" y="716"/>
                      <a:pt x="819" y="708"/>
                      <a:pt x="828" y="693"/>
                    </a:cubicBezTo>
                    <a:cubicBezTo>
                      <a:pt x="843" y="670"/>
                      <a:pt x="836" y="640"/>
                      <a:pt x="811" y="626"/>
                    </a:cubicBezTo>
                    <a:cubicBezTo>
                      <a:pt x="659" y="523"/>
                      <a:pt x="506" y="421"/>
                      <a:pt x="363" y="305"/>
                    </a:cubicBezTo>
                    <a:lnTo>
                      <a:pt x="363" y="305"/>
                    </a:lnTo>
                    <a:lnTo>
                      <a:pt x="370" y="312"/>
                    </a:lnTo>
                    <a:cubicBezTo>
                      <a:pt x="317" y="268"/>
                      <a:pt x="267" y="222"/>
                      <a:pt x="221" y="175"/>
                    </a:cubicBezTo>
                    <a:cubicBezTo>
                      <a:pt x="173" y="126"/>
                      <a:pt x="130" y="70"/>
                      <a:pt x="88" y="17"/>
                    </a:cubicBezTo>
                    <a:cubicBezTo>
                      <a:pt x="81" y="6"/>
                      <a:pt x="67" y="0"/>
                      <a:pt x="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7"/>
              <p:cNvSpPr/>
              <p:nvPr/>
            </p:nvSpPr>
            <p:spPr>
              <a:xfrm>
                <a:off x="7973312" y="4309122"/>
                <a:ext cx="8066" cy="9933"/>
              </a:xfrm>
              <a:custGeom>
                <a:avLst/>
                <a:gdLst/>
                <a:ahLst/>
                <a:cxnLst/>
                <a:rect l="l" t="t" r="r" b="b"/>
                <a:pathLst>
                  <a:path w="255" h="314" extrusionOk="0">
                    <a:moveTo>
                      <a:pt x="58" y="1"/>
                    </a:moveTo>
                    <a:cubicBezTo>
                      <a:pt x="50" y="1"/>
                      <a:pt x="42" y="2"/>
                      <a:pt x="35" y="6"/>
                    </a:cubicBezTo>
                    <a:cubicBezTo>
                      <a:pt x="11" y="16"/>
                      <a:pt x="1" y="49"/>
                      <a:pt x="13" y="72"/>
                    </a:cubicBezTo>
                    <a:cubicBezTo>
                      <a:pt x="36" y="115"/>
                      <a:pt x="61" y="158"/>
                      <a:pt x="86" y="199"/>
                    </a:cubicBezTo>
                    <a:cubicBezTo>
                      <a:pt x="108" y="234"/>
                      <a:pt x="135" y="265"/>
                      <a:pt x="161" y="298"/>
                    </a:cubicBezTo>
                    <a:cubicBezTo>
                      <a:pt x="170" y="309"/>
                      <a:pt x="182" y="314"/>
                      <a:pt x="196" y="314"/>
                    </a:cubicBezTo>
                    <a:cubicBezTo>
                      <a:pt x="209" y="314"/>
                      <a:pt x="223" y="309"/>
                      <a:pt x="233" y="301"/>
                    </a:cubicBezTo>
                    <a:cubicBezTo>
                      <a:pt x="254" y="281"/>
                      <a:pt x="251" y="251"/>
                      <a:pt x="234" y="229"/>
                    </a:cubicBezTo>
                    <a:cubicBezTo>
                      <a:pt x="220" y="213"/>
                      <a:pt x="205" y="193"/>
                      <a:pt x="191" y="174"/>
                    </a:cubicBezTo>
                    <a:lnTo>
                      <a:pt x="191" y="174"/>
                    </a:lnTo>
                    <a:cubicBezTo>
                      <a:pt x="191" y="174"/>
                      <a:pt x="191" y="175"/>
                      <a:pt x="191" y="175"/>
                    </a:cubicBezTo>
                    <a:lnTo>
                      <a:pt x="191" y="175"/>
                    </a:lnTo>
                    <a:cubicBezTo>
                      <a:pt x="191" y="174"/>
                      <a:pt x="190" y="173"/>
                      <a:pt x="190" y="172"/>
                    </a:cubicBezTo>
                    <a:lnTo>
                      <a:pt x="190" y="172"/>
                    </a:lnTo>
                    <a:cubicBezTo>
                      <a:pt x="190" y="173"/>
                      <a:pt x="190" y="173"/>
                      <a:pt x="191" y="174"/>
                    </a:cubicBezTo>
                    <a:lnTo>
                      <a:pt x="191" y="174"/>
                    </a:lnTo>
                    <a:cubicBezTo>
                      <a:pt x="190" y="173"/>
                      <a:pt x="190" y="173"/>
                      <a:pt x="190" y="172"/>
                    </a:cubicBezTo>
                    <a:lnTo>
                      <a:pt x="190" y="172"/>
                    </a:lnTo>
                    <a:cubicBezTo>
                      <a:pt x="190" y="172"/>
                      <a:pt x="190" y="172"/>
                      <a:pt x="190" y="172"/>
                    </a:cubicBezTo>
                    <a:lnTo>
                      <a:pt x="190" y="172"/>
                    </a:lnTo>
                    <a:cubicBezTo>
                      <a:pt x="190" y="172"/>
                      <a:pt x="190" y="172"/>
                      <a:pt x="190" y="172"/>
                    </a:cubicBezTo>
                    <a:lnTo>
                      <a:pt x="190" y="172"/>
                    </a:lnTo>
                    <a:cubicBezTo>
                      <a:pt x="190" y="172"/>
                      <a:pt x="190" y="172"/>
                      <a:pt x="190" y="172"/>
                    </a:cubicBezTo>
                    <a:lnTo>
                      <a:pt x="190" y="172"/>
                    </a:lnTo>
                    <a:cubicBezTo>
                      <a:pt x="179" y="155"/>
                      <a:pt x="167" y="140"/>
                      <a:pt x="157" y="122"/>
                    </a:cubicBezTo>
                    <a:cubicBezTo>
                      <a:pt x="137" y="92"/>
                      <a:pt x="119" y="59"/>
                      <a:pt x="104" y="28"/>
                    </a:cubicBezTo>
                    <a:cubicBezTo>
                      <a:pt x="94" y="11"/>
                      <a:pt x="77" y="1"/>
                      <a:pt x="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7"/>
              <p:cNvSpPr/>
              <p:nvPr/>
            </p:nvSpPr>
            <p:spPr>
              <a:xfrm>
                <a:off x="8011556" y="4284607"/>
                <a:ext cx="11483" cy="21573"/>
              </a:xfrm>
              <a:custGeom>
                <a:avLst/>
                <a:gdLst/>
                <a:ahLst/>
                <a:cxnLst/>
                <a:rect l="l" t="t" r="r" b="b"/>
                <a:pathLst>
                  <a:path w="363" h="682" extrusionOk="0">
                    <a:moveTo>
                      <a:pt x="59" y="1"/>
                    </a:moveTo>
                    <a:cubicBezTo>
                      <a:pt x="52" y="1"/>
                      <a:pt x="44" y="3"/>
                      <a:pt x="36" y="6"/>
                    </a:cubicBezTo>
                    <a:cubicBezTo>
                      <a:pt x="12" y="18"/>
                      <a:pt x="0" y="51"/>
                      <a:pt x="14" y="74"/>
                    </a:cubicBezTo>
                    <a:cubicBezTo>
                      <a:pt x="70" y="173"/>
                      <a:pt x="115" y="274"/>
                      <a:pt x="152" y="380"/>
                    </a:cubicBezTo>
                    <a:cubicBezTo>
                      <a:pt x="179" y="462"/>
                      <a:pt x="202" y="545"/>
                      <a:pt x="223" y="629"/>
                    </a:cubicBezTo>
                    <a:cubicBezTo>
                      <a:pt x="232" y="660"/>
                      <a:pt x="258" y="681"/>
                      <a:pt x="287" y="681"/>
                    </a:cubicBezTo>
                    <a:cubicBezTo>
                      <a:pt x="292" y="681"/>
                      <a:pt x="297" y="681"/>
                      <a:pt x="302" y="679"/>
                    </a:cubicBezTo>
                    <a:cubicBezTo>
                      <a:pt x="337" y="672"/>
                      <a:pt x="362" y="636"/>
                      <a:pt x="352" y="601"/>
                    </a:cubicBezTo>
                    <a:cubicBezTo>
                      <a:pt x="329" y="509"/>
                      <a:pt x="299" y="419"/>
                      <a:pt x="262" y="331"/>
                    </a:cubicBezTo>
                    <a:cubicBezTo>
                      <a:pt x="216" y="226"/>
                      <a:pt x="162" y="128"/>
                      <a:pt x="105" y="28"/>
                    </a:cubicBezTo>
                    <a:cubicBezTo>
                      <a:pt x="96" y="11"/>
                      <a:pt x="78" y="1"/>
                      <a:pt x="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7"/>
              <p:cNvSpPr/>
              <p:nvPr/>
            </p:nvSpPr>
            <p:spPr>
              <a:xfrm>
                <a:off x="7941459" y="4130809"/>
                <a:ext cx="32328" cy="25085"/>
              </a:xfrm>
              <a:custGeom>
                <a:avLst/>
                <a:gdLst/>
                <a:ahLst/>
                <a:cxnLst/>
                <a:rect l="l" t="t" r="r" b="b"/>
                <a:pathLst>
                  <a:path w="1022" h="793" extrusionOk="0">
                    <a:moveTo>
                      <a:pt x="58" y="1"/>
                    </a:moveTo>
                    <a:cubicBezTo>
                      <a:pt x="49" y="1"/>
                      <a:pt x="40" y="3"/>
                      <a:pt x="32" y="6"/>
                    </a:cubicBezTo>
                    <a:cubicBezTo>
                      <a:pt x="27" y="10"/>
                      <a:pt x="20" y="16"/>
                      <a:pt x="17" y="23"/>
                    </a:cubicBezTo>
                    <a:cubicBezTo>
                      <a:pt x="1" y="47"/>
                      <a:pt x="10" y="76"/>
                      <a:pt x="32" y="92"/>
                    </a:cubicBezTo>
                    <a:cubicBezTo>
                      <a:pt x="183" y="205"/>
                      <a:pt x="330" y="324"/>
                      <a:pt x="475" y="444"/>
                    </a:cubicBezTo>
                    <a:cubicBezTo>
                      <a:pt x="620" y="561"/>
                      <a:pt x="767" y="680"/>
                      <a:pt x="922" y="783"/>
                    </a:cubicBezTo>
                    <a:cubicBezTo>
                      <a:pt x="931" y="790"/>
                      <a:pt x="942" y="793"/>
                      <a:pt x="953" y="793"/>
                    </a:cubicBezTo>
                    <a:cubicBezTo>
                      <a:pt x="974" y="793"/>
                      <a:pt x="994" y="782"/>
                      <a:pt x="1005" y="766"/>
                    </a:cubicBezTo>
                    <a:cubicBezTo>
                      <a:pt x="1022" y="736"/>
                      <a:pt x="1013" y="700"/>
                      <a:pt x="985" y="682"/>
                    </a:cubicBezTo>
                    <a:cubicBezTo>
                      <a:pt x="915" y="632"/>
                      <a:pt x="843" y="580"/>
                      <a:pt x="771" y="527"/>
                    </a:cubicBezTo>
                    <a:cubicBezTo>
                      <a:pt x="691" y="468"/>
                      <a:pt x="611" y="408"/>
                      <a:pt x="532" y="347"/>
                    </a:cubicBezTo>
                    <a:cubicBezTo>
                      <a:pt x="383" y="232"/>
                      <a:pt x="233" y="119"/>
                      <a:pt x="83" y="9"/>
                    </a:cubicBezTo>
                    <a:cubicBezTo>
                      <a:pt x="75" y="3"/>
                      <a:pt x="67" y="1"/>
                      <a:pt x="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7"/>
              <p:cNvSpPr/>
              <p:nvPr/>
            </p:nvSpPr>
            <p:spPr>
              <a:xfrm>
                <a:off x="8017661" y="4176265"/>
                <a:ext cx="33467" cy="69402"/>
              </a:xfrm>
              <a:custGeom>
                <a:avLst/>
                <a:gdLst/>
                <a:ahLst/>
                <a:cxnLst/>
                <a:rect l="l" t="t" r="r" b="b"/>
                <a:pathLst>
                  <a:path w="1058" h="2194" extrusionOk="0">
                    <a:moveTo>
                      <a:pt x="79" y="174"/>
                    </a:moveTo>
                    <a:cubicBezTo>
                      <a:pt x="81" y="175"/>
                      <a:pt x="83" y="178"/>
                      <a:pt x="85" y="181"/>
                    </a:cubicBezTo>
                    <a:cubicBezTo>
                      <a:pt x="83" y="177"/>
                      <a:pt x="81" y="175"/>
                      <a:pt x="79" y="174"/>
                    </a:cubicBezTo>
                    <a:close/>
                    <a:moveTo>
                      <a:pt x="54" y="0"/>
                    </a:moveTo>
                    <a:cubicBezTo>
                      <a:pt x="45" y="0"/>
                      <a:pt x="36" y="2"/>
                      <a:pt x="29" y="6"/>
                    </a:cubicBezTo>
                    <a:cubicBezTo>
                      <a:pt x="28" y="12"/>
                      <a:pt x="23" y="14"/>
                      <a:pt x="22" y="18"/>
                    </a:cubicBezTo>
                    <a:cubicBezTo>
                      <a:pt x="0" y="38"/>
                      <a:pt x="2" y="67"/>
                      <a:pt x="19" y="87"/>
                    </a:cubicBezTo>
                    <a:cubicBezTo>
                      <a:pt x="38" y="117"/>
                      <a:pt x="59" y="144"/>
                      <a:pt x="79" y="171"/>
                    </a:cubicBezTo>
                    <a:cubicBezTo>
                      <a:pt x="79" y="170"/>
                      <a:pt x="78" y="170"/>
                      <a:pt x="78" y="168"/>
                    </a:cubicBezTo>
                    <a:lnTo>
                      <a:pt x="78" y="168"/>
                    </a:lnTo>
                    <a:cubicBezTo>
                      <a:pt x="199" y="344"/>
                      <a:pt x="315" y="528"/>
                      <a:pt x="419" y="715"/>
                    </a:cubicBezTo>
                    <a:cubicBezTo>
                      <a:pt x="522" y="902"/>
                      <a:pt x="608" y="1098"/>
                      <a:pt x="684" y="1296"/>
                    </a:cubicBezTo>
                    <a:lnTo>
                      <a:pt x="684" y="1296"/>
                    </a:lnTo>
                    <a:cubicBezTo>
                      <a:pt x="683" y="1294"/>
                      <a:pt x="682" y="1292"/>
                      <a:pt x="681" y="1289"/>
                    </a:cubicBezTo>
                    <a:lnTo>
                      <a:pt x="681" y="1289"/>
                    </a:lnTo>
                    <a:cubicBezTo>
                      <a:pt x="728" y="1423"/>
                      <a:pt x="768" y="1557"/>
                      <a:pt x="804" y="1693"/>
                    </a:cubicBezTo>
                    <a:cubicBezTo>
                      <a:pt x="844" y="1838"/>
                      <a:pt x="875" y="1984"/>
                      <a:pt x="901" y="2131"/>
                    </a:cubicBezTo>
                    <a:cubicBezTo>
                      <a:pt x="907" y="2168"/>
                      <a:pt x="942" y="2194"/>
                      <a:pt x="977" y="2194"/>
                    </a:cubicBezTo>
                    <a:cubicBezTo>
                      <a:pt x="983" y="2194"/>
                      <a:pt x="988" y="2193"/>
                      <a:pt x="994" y="2191"/>
                    </a:cubicBezTo>
                    <a:cubicBezTo>
                      <a:pt x="1016" y="2187"/>
                      <a:pt x="1033" y="2174"/>
                      <a:pt x="1044" y="2158"/>
                    </a:cubicBezTo>
                    <a:cubicBezTo>
                      <a:pt x="1054" y="2140"/>
                      <a:pt x="1057" y="2120"/>
                      <a:pt x="1054" y="2098"/>
                    </a:cubicBezTo>
                    <a:cubicBezTo>
                      <a:pt x="1040" y="1998"/>
                      <a:pt x="1026" y="1898"/>
                      <a:pt x="1006" y="1798"/>
                    </a:cubicBezTo>
                    <a:cubicBezTo>
                      <a:pt x="988" y="1703"/>
                      <a:pt x="963" y="1610"/>
                      <a:pt x="934" y="1517"/>
                    </a:cubicBezTo>
                    <a:cubicBezTo>
                      <a:pt x="880" y="1332"/>
                      <a:pt x="804" y="1156"/>
                      <a:pt x="718" y="984"/>
                    </a:cubicBezTo>
                    <a:cubicBezTo>
                      <a:pt x="633" y="820"/>
                      <a:pt x="540" y="659"/>
                      <a:pt x="439" y="505"/>
                    </a:cubicBezTo>
                    <a:cubicBezTo>
                      <a:pt x="330" y="336"/>
                      <a:pt x="208" y="177"/>
                      <a:pt x="88" y="15"/>
                    </a:cubicBezTo>
                    <a:cubicBezTo>
                      <a:pt x="80" y="5"/>
                      <a:pt x="67" y="0"/>
                      <a:pt x="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17"/>
            <p:cNvGrpSpPr/>
            <p:nvPr/>
          </p:nvGrpSpPr>
          <p:grpSpPr>
            <a:xfrm>
              <a:off x="1162865" y="4422061"/>
              <a:ext cx="320564" cy="362888"/>
              <a:chOff x="6672615" y="4049261"/>
              <a:chExt cx="320564" cy="362888"/>
            </a:xfrm>
          </p:grpSpPr>
          <p:sp>
            <p:nvSpPr>
              <p:cNvPr id="2240" name="Google Shape;2240;p17"/>
              <p:cNvSpPr/>
              <p:nvPr/>
            </p:nvSpPr>
            <p:spPr>
              <a:xfrm>
                <a:off x="6672615" y="4049261"/>
                <a:ext cx="320564" cy="362888"/>
              </a:xfrm>
              <a:custGeom>
                <a:avLst/>
                <a:gdLst/>
                <a:ahLst/>
                <a:cxnLst/>
                <a:rect l="l" t="t" r="r" b="b"/>
                <a:pathLst>
                  <a:path w="10134" h="11472" extrusionOk="0">
                    <a:moveTo>
                      <a:pt x="5812" y="1"/>
                    </a:moveTo>
                    <a:cubicBezTo>
                      <a:pt x="5691" y="1"/>
                      <a:pt x="5583" y="69"/>
                      <a:pt x="5504" y="131"/>
                    </a:cubicBezTo>
                    <a:cubicBezTo>
                      <a:pt x="5376" y="231"/>
                      <a:pt x="5273" y="369"/>
                      <a:pt x="5179" y="502"/>
                    </a:cubicBezTo>
                    <a:cubicBezTo>
                      <a:pt x="5048" y="691"/>
                      <a:pt x="4935" y="890"/>
                      <a:pt x="4806" y="1132"/>
                    </a:cubicBezTo>
                    <a:cubicBezTo>
                      <a:pt x="4638" y="1444"/>
                      <a:pt x="4514" y="1705"/>
                      <a:pt x="4413" y="1949"/>
                    </a:cubicBezTo>
                    <a:cubicBezTo>
                      <a:pt x="4146" y="2601"/>
                      <a:pt x="3995" y="3295"/>
                      <a:pt x="3894" y="3827"/>
                    </a:cubicBezTo>
                    <a:cubicBezTo>
                      <a:pt x="3760" y="3761"/>
                      <a:pt x="3636" y="3691"/>
                      <a:pt x="3483" y="3606"/>
                    </a:cubicBezTo>
                    <a:cubicBezTo>
                      <a:pt x="3395" y="3556"/>
                      <a:pt x="3309" y="3506"/>
                      <a:pt x="3222" y="3456"/>
                    </a:cubicBezTo>
                    <a:cubicBezTo>
                      <a:pt x="3106" y="3389"/>
                      <a:pt x="2987" y="3320"/>
                      <a:pt x="2871" y="3254"/>
                    </a:cubicBezTo>
                    <a:cubicBezTo>
                      <a:pt x="2628" y="3116"/>
                      <a:pt x="2422" y="3015"/>
                      <a:pt x="2221" y="2932"/>
                    </a:cubicBezTo>
                    <a:cubicBezTo>
                      <a:pt x="1983" y="2833"/>
                      <a:pt x="1776" y="2776"/>
                      <a:pt x="1571" y="2747"/>
                    </a:cubicBezTo>
                    <a:cubicBezTo>
                      <a:pt x="1498" y="2738"/>
                      <a:pt x="1424" y="2733"/>
                      <a:pt x="1353" y="2733"/>
                    </a:cubicBezTo>
                    <a:cubicBezTo>
                      <a:pt x="1328" y="2733"/>
                      <a:pt x="1302" y="2733"/>
                      <a:pt x="1276" y="2736"/>
                    </a:cubicBezTo>
                    <a:cubicBezTo>
                      <a:pt x="1160" y="2741"/>
                      <a:pt x="1061" y="2760"/>
                      <a:pt x="975" y="2790"/>
                    </a:cubicBezTo>
                    <a:cubicBezTo>
                      <a:pt x="897" y="2819"/>
                      <a:pt x="829" y="2859"/>
                      <a:pt x="766" y="2915"/>
                    </a:cubicBezTo>
                    <a:cubicBezTo>
                      <a:pt x="701" y="2972"/>
                      <a:pt x="665" y="3048"/>
                      <a:pt x="639" y="3109"/>
                    </a:cubicBezTo>
                    <a:cubicBezTo>
                      <a:pt x="617" y="3162"/>
                      <a:pt x="607" y="3227"/>
                      <a:pt x="607" y="3311"/>
                    </a:cubicBezTo>
                    <a:cubicBezTo>
                      <a:pt x="605" y="3399"/>
                      <a:pt x="623" y="3487"/>
                      <a:pt x="640" y="3555"/>
                    </a:cubicBezTo>
                    <a:cubicBezTo>
                      <a:pt x="683" y="3731"/>
                      <a:pt x="762" y="3895"/>
                      <a:pt x="844" y="4047"/>
                    </a:cubicBezTo>
                    <a:cubicBezTo>
                      <a:pt x="981" y="4311"/>
                      <a:pt x="1154" y="4558"/>
                      <a:pt x="1290" y="4744"/>
                    </a:cubicBezTo>
                    <a:cubicBezTo>
                      <a:pt x="1381" y="4869"/>
                      <a:pt x="1475" y="4986"/>
                      <a:pt x="1570" y="5105"/>
                    </a:cubicBezTo>
                    <a:lnTo>
                      <a:pt x="1634" y="5187"/>
                    </a:lnTo>
                    <a:cubicBezTo>
                      <a:pt x="1703" y="5273"/>
                      <a:pt x="1777" y="5364"/>
                      <a:pt x="1856" y="5446"/>
                    </a:cubicBezTo>
                    <a:cubicBezTo>
                      <a:pt x="1913" y="5506"/>
                      <a:pt x="1971" y="5565"/>
                      <a:pt x="2032" y="5622"/>
                    </a:cubicBezTo>
                    <a:cubicBezTo>
                      <a:pt x="1900" y="5715"/>
                      <a:pt x="1763" y="5823"/>
                      <a:pt x="1595" y="5959"/>
                    </a:cubicBezTo>
                    <a:cubicBezTo>
                      <a:pt x="1321" y="6181"/>
                      <a:pt x="1066" y="6405"/>
                      <a:pt x="837" y="6632"/>
                    </a:cubicBezTo>
                    <a:cubicBezTo>
                      <a:pt x="639" y="6825"/>
                      <a:pt x="390" y="7086"/>
                      <a:pt x="201" y="7393"/>
                    </a:cubicBezTo>
                    <a:cubicBezTo>
                      <a:pt x="123" y="7521"/>
                      <a:pt x="68" y="7643"/>
                      <a:pt x="39" y="7759"/>
                    </a:cubicBezTo>
                    <a:cubicBezTo>
                      <a:pt x="18" y="7849"/>
                      <a:pt x="0" y="7983"/>
                      <a:pt x="49" y="8112"/>
                    </a:cubicBezTo>
                    <a:cubicBezTo>
                      <a:pt x="68" y="8165"/>
                      <a:pt x="95" y="8212"/>
                      <a:pt x="132" y="8260"/>
                    </a:cubicBezTo>
                    <a:cubicBezTo>
                      <a:pt x="161" y="8296"/>
                      <a:pt x="199" y="8328"/>
                      <a:pt x="251" y="8364"/>
                    </a:cubicBezTo>
                    <a:cubicBezTo>
                      <a:pt x="302" y="8396"/>
                      <a:pt x="360" y="8417"/>
                      <a:pt x="407" y="8432"/>
                    </a:cubicBezTo>
                    <a:cubicBezTo>
                      <a:pt x="467" y="8452"/>
                      <a:pt x="530" y="8459"/>
                      <a:pt x="593" y="8467"/>
                    </a:cubicBezTo>
                    <a:cubicBezTo>
                      <a:pt x="645" y="8475"/>
                      <a:pt x="698" y="8477"/>
                      <a:pt x="752" y="8477"/>
                    </a:cubicBezTo>
                    <a:cubicBezTo>
                      <a:pt x="829" y="8477"/>
                      <a:pt x="905" y="8472"/>
                      <a:pt x="981" y="8464"/>
                    </a:cubicBezTo>
                    <a:cubicBezTo>
                      <a:pt x="1124" y="8450"/>
                      <a:pt x="1278" y="8424"/>
                      <a:pt x="1454" y="8387"/>
                    </a:cubicBezTo>
                    <a:cubicBezTo>
                      <a:pt x="1784" y="8317"/>
                      <a:pt x="2105" y="8220"/>
                      <a:pt x="2349" y="8141"/>
                    </a:cubicBezTo>
                    <a:cubicBezTo>
                      <a:pt x="2476" y="8099"/>
                      <a:pt x="2602" y="8058"/>
                      <a:pt x="2728" y="8015"/>
                    </a:cubicBezTo>
                    <a:lnTo>
                      <a:pt x="2764" y="8002"/>
                    </a:lnTo>
                    <a:cubicBezTo>
                      <a:pt x="2820" y="7983"/>
                      <a:pt x="2874" y="7965"/>
                      <a:pt x="2929" y="7948"/>
                    </a:cubicBezTo>
                    <a:cubicBezTo>
                      <a:pt x="2930" y="8102"/>
                      <a:pt x="2941" y="8257"/>
                      <a:pt x="2951" y="8414"/>
                    </a:cubicBezTo>
                    <a:cubicBezTo>
                      <a:pt x="2971" y="8702"/>
                      <a:pt x="3003" y="9007"/>
                      <a:pt x="3043" y="9319"/>
                    </a:cubicBezTo>
                    <a:cubicBezTo>
                      <a:pt x="3093" y="9704"/>
                      <a:pt x="3146" y="10014"/>
                      <a:pt x="3216" y="10296"/>
                    </a:cubicBezTo>
                    <a:cubicBezTo>
                      <a:pt x="3278" y="10541"/>
                      <a:pt x="3358" y="10826"/>
                      <a:pt x="3504" y="11079"/>
                    </a:cubicBezTo>
                    <a:cubicBezTo>
                      <a:pt x="3566" y="11185"/>
                      <a:pt x="3633" y="11270"/>
                      <a:pt x="3707" y="11334"/>
                    </a:cubicBezTo>
                    <a:cubicBezTo>
                      <a:pt x="3752" y="11371"/>
                      <a:pt x="3791" y="11398"/>
                      <a:pt x="3831" y="11416"/>
                    </a:cubicBezTo>
                    <a:cubicBezTo>
                      <a:pt x="3886" y="11443"/>
                      <a:pt x="3941" y="11459"/>
                      <a:pt x="4008" y="11467"/>
                    </a:cubicBezTo>
                    <a:cubicBezTo>
                      <a:pt x="4024" y="11470"/>
                      <a:pt x="4041" y="11471"/>
                      <a:pt x="4058" y="11471"/>
                    </a:cubicBezTo>
                    <a:cubicBezTo>
                      <a:pt x="4173" y="11471"/>
                      <a:pt x="4274" y="11427"/>
                      <a:pt x="4339" y="11387"/>
                    </a:cubicBezTo>
                    <a:cubicBezTo>
                      <a:pt x="4474" y="11310"/>
                      <a:pt x="4575" y="11188"/>
                      <a:pt x="4648" y="11092"/>
                    </a:cubicBezTo>
                    <a:cubicBezTo>
                      <a:pt x="4864" y="10807"/>
                      <a:pt x="5006" y="10469"/>
                      <a:pt x="5121" y="10174"/>
                    </a:cubicBezTo>
                    <a:cubicBezTo>
                      <a:pt x="5264" y="9806"/>
                      <a:pt x="5378" y="9430"/>
                      <a:pt x="5462" y="9143"/>
                    </a:cubicBezTo>
                    <a:cubicBezTo>
                      <a:pt x="5484" y="9060"/>
                      <a:pt x="5507" y="8976"/>
                      <a:pt x="5529" y="8894"/>
                    </a:cubicBezTo>
                    <a:cubicBezTo>
                      <a:pt x="5549" y="8822"/>
                      <a:pt x="5569" y="8749"/>
                      <a:pt x="5588" y="8678"/>
                    </a:cubicBezTo>
                    <a:lnTo>
                      <a:pt x="5767" y="8787"/>
                    </a:lnTo>
                    <a:cubicBezTo>
                      <a:pt x="5895" y="8861"/>
                      <a:pt x="6024" y="8937"/>
                      <a:pt x="6152" y="9016"/>
                    </a:cubicBezTo>
                    <a:lnTo>
                      <a:pt x="6394" y="9166"/>
                    </a:lnTo>
                    <a:lnTo>
                      <a:pt x="6594" y="9291"/>
                    </a:lnTo>
                    <a:cubicBezTo>
                      <a:pt x="6945" y="9508"/>
                      <a:pt x="7247" y="9666"/>
                      <a:pt x="7549" y="9789"/>
                    </a:cubicBezTo>
                    <a:cubicBezTo>
                      <a:pt x="7725" y="9861"/>
                      <a:pt x="7884" y="9906"/>
                      <a:pt x="8035" y="9931"/>
                    </a:cubicBezTo>
                    <a:cubicBezTo>
                      <a:pt x="8115" y="9942"/>
                      <a:pt x="8185" y="9948"/>
                      <a:pt x="8249" y="9948"/>
                    </a:cubicBezTo>
                    <a:cubicBezTo>
                      <a:pt x="8347" y="9948"/>
                      <a:pt x="8428" y="9935"/>
                      <a:pt x="8506" y="9906"/>
                    </a:cubicBezTo>
                    <a:cubicBezTo>
                      <a:pt x="8656" y="9852"/>
                      <a:pt x="8776" y="9745"/>
                      <a:pt x="8844" y="9604"/>
                    </a:cubicBezTo>
                    <a:cubicBezTo>
                      <a:pt x="8904" y="9475"/>
                      <a:pt x="8930" y="9332"/>
                      <a:pt x="8917" y="9179"/>
                    </a:cubicBezTo>
                    <a:cubicBezTo>
                      <a:pt x="8894" y="8907"/>
                      <a:pt x="8779" y="8654"/>
                      <a:pt x="8670" y="8443"/>
                    </a:cubicBezTo>
                    <a:cubicBezTo>
                      <a:pt x="8530" y="8170"/>
                      <a:pt x="8351" y="7909"/>
                      <a:pt x="8182" y="7668"/>
                    </a:cubicBezTo>
                    <a:cubicBezTo>
                      <a:pt x="8040" y="7469"/>
                      <a:pt x="7890" y="7272"/>
                      <a:pt x="7745" y="7083"/>
                    </a:cubicBezTo>
                    <a:lnTo>
                      <a:pt x="7655" y="6967"/>
                    </a:lnTo>
                    <a:lnTo>
                      <a:pt x="7595" y="6885"/>
                    </a:lnTo>
                    <a:cubicBezTo>
                      <a:pt x="7512" y="6778"/>
                      <a:pt x="7427" y="6670"/>
                      <a:pt x="7352" y="6560"/>
                    </a:cubicBezTo>
                    <a:cubicBezTo>
                      <a:pt x="7383" y="6553"/>
                      <a:pt x="7416" y="6544"/>
                      <a:pt x="7448" y="6537"/>
                    </a:cubicBezTo>
                    <a:cubicBezTo>
                      <a:pt x="7482" y="6527"/>
                      <a:pt x="7513" y="6519"/>
                      <a:pt x="7548" y="6510"/>
                    </a:cubicBezTo>
                    <a:cubicBezTo>
                      <a:pt x="7619" y="6489"/>
                      <a:pt x="7690" y="6461"/>
                      <a:pt x="7757" y="6434"/>
                    </a:cubicBezTo>
                    <a:cubicBezTo>
                      <a:pt x="7824" y="6410"/>
                      <a:pt x="7889" y="6383"/>
                      <a:pt x="7953" y="6355"/>
                    </a:cubicBezTo>
                    <a:cubicBezTo>
                      <a:pt x="8036" y="6322"/>
                      <a:pt x="8121" y="6288"/>
                      <a:pt x="8205" y="6255"/>
                    </a:cubicBezTo>
                    <a:cubicBezTo>
                      <a:pt x="8268" y="6232"/>
                      <a:pt x="8330" y="6211"/>
                      <a:pt x="8393" y="6188"/>
                    </a:cubicBezTo>
                    <a:cubicBezTo>
                      <a:pt x="8456" y="6166"/>
                      <a:pt x="8519" y="6143"/>
                      <a:pt x="8580" y="6119"/>
                    </a:cubicBezTo>
                    <a:cubicBezTo>
                      <a:pt x="8879" y="6009"/>
                      <a:pt x="9224" y="5869"/>
                      <a:pt x="9531" y="5672"/>
                    </a:cubicBezTo>
                    <a:cubicBezTo>
                      <a:pt x="9872" y="5452"/>
                      <a:pt x="10068" y="5208"/>
                      <a:pt x="10118" y="4945"/>
                    </a:cubicBezTo>
                    <a:cubicBezTo>
                      <a:pt x="10132" y="4873"/>
                      <a:pt x="10134" y="4799"/>
                      <a:pt x="10125" y="4726"/>
                    </a:cubicBezTo>
                    <a:cubicBezTo>
                      <a:pt x="10117" y="4649"/>
                      <a:pt x="10095" y="4573"/>
                      <a:pt x="10061" y="4492"/>
                    </a:cubicBezTo>
                    <a:cubicBezTo>
                      <a:pt x="10016" y="4389"/>
                      <a:pt x="9936" y="4292"/>
                      <a:pt x="9814" y="4198"/>
                    </a:cubicBezTo>
                    <a:cubicBezTo>
                      <a:pt x="9716" y="4120"/>
                      <a:pt x="9600" y="4072"/>
                      <a:pt x="9508" y="4039"/>
                    </a:cubicBezTo>
                    <a:cubicBezTo>
                      <a:pt x="9399" y="3997"/>
                      <a:pt x="9277" y="3967"/>
                      <a:pt x="9123" y="3941"/>
                    </a:cubicBezTo>
                    <a:cubicBezTo>
                      <a:pt x="8920" y="3907"/>
                      <a:pt x="8695" y="3891"/>
                      <a:pt x="8437" y="3891"/>
                    </a:cubicBezTo>
                    <a:cubicBezTo>
                      <a:pt x="8370" y="3891"/>
                      <a:pt x="8301" y="3893"/>
                      <a:pt x="8234" y="3895"/>
                    </a:cubicBezTo>
                    <a:cubicBezTo>
                      <a:pt x="7982" y="3903"/>
                      <a:pt x="7714" y="3921"/>
                      <a:pt x="7367" y="3960"/>
                    </a:cubicBezTo>
                    <a:cubicBezTo>
                      <a:pt x="7290" y="3968"/>
                      <a:pt x="7211" y="3977"/>
                      <a:pt x="7134" y="3986"/>
                    </a:cubicBezTo>
                    <a:cubicBezTo>
                      <a:pt x="7019" y="4000"/>
                      <a:pt x="6903" y="4013"/>
                      <a:pt x="6789" y="4024"/>
                    </a:cubicBezTo>
                    <a:cubicBezTo>
                      <a:pt x="6793" y="4013"/>
                      <a:pt x="6795" y="4000"/>
                      <a:pt x="6795" y="3988"/>
                    </a:cubicBezTo>
                    <a:cubicBezTo>
                      <a:pt x="6800" y="3767"/>
                      <a:pt x="6793" y="3540"/>
                      <a:pt x="6786" y="3323"/>
                    </a:cubicBezTo>
                    <a:lnTo>
                      <a:pt x="6783" y="3252"/>
                    </a:lnTo>
                    <a:cubicBezTo>
                      <a:pt x="6775" y="2966"/>
                      <a:pt x="6759" y="2708"/>
                      <a:pt x="6732" y="2464"/>
                    </a:cubicBezTo>
                    <a:cubicBezTo>
                      <a:pt x="6673" y="1881"/>
                      <a:pt x="6580" y="1370"/>
                      <a:pt x="6450" y="900"/>
                    </a:cubicBezTo>
                    <a:cubicBezTo>
                      <a:pt x="6421" y="795"/>
                      <a:pt x="6385" y="691"/>
                      <a:pt x="6339" y="568"/>
                    </a:cubicBezTo>
                    <a:cubicBezTo>
                      <a:pt x="6308" y="478"/>
                      <a:pt x="6263" y="362"/>
                      <a:pt x="6196" y="254"/>
                    </a:cubicBezTo>
                    <a:cubicBezTo>
                      <a:pt x="6145" y="170"/>
                      <a:pt x="6030" y="26"/>
                      <a:pt x="5855" y="4"/>
                    </a:cubicBezTo>
                    <a:cubicBezTo>
                      <a:pt x="5837" y="2"/>
                      <a:pt x="5824" y="1"/>
                      <a:pt x="5812" y="1"/>
                    </a:cubicBezTo>
                    <a:close/>
                  </a:path>
                </a:pathLst>
              </a:custGeom>
              <a:solidFill>
                <a:srgbClr val="FF5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7"/>
              <p:cNvSpPr/>
              <p:nvPr/>
            </p:nvSpPr>
            <p:spPr>
              <a:xfrm>
                <a:off x="6769632" y="4220646"/>
                <a:ext cx="21668" cy="24800"/>
              </a:xfrm>
              <a:custGeom>
                <a:avLst/>
                <a:gdLst/>
                <a:ahLst/>
                <a:cxnLst/>
                <a:rect l="l" t="t" r="r" b="b"/>
                <a:pathLst>
                  <a:path w="685" h="784" extrusionOk="0">
                    <a:moveTo>
                      <a:pt x="270" y="377"/>
                    </a:moveTo>
                    <a:lnTo>
                      <a:pt x="275" y="383"/>
                    </a:lnTo>
                    <a:cubicBezTo>
                      <a:pt x="280" y="390"/>
                      <a:pt x="284" y="398"/>
                      <a:pt x="287" y="405"/>
                    </a:cubicBezTo>
                    <a:cubicBezTo>
                      <a:pt x="290" y="412"/>
                      <a:pt x="293" y="420"/>
                      <a:pt x="294" y="428"/>
                    </a:cubicBezTo>
                    <a:lnTo>
                      <a:pt x="294" y="443"/>
                    </a:lnTo>
                    <a:cubicBezTo>
                      <a:pt x="293" y="449"/>
                      <a:pt x="291" y="456"/>
                      <a:pt x="290" y="462"/>
                    </a:cubicBezTo>
                    <a:cubicBezTo>
                      <a:pt x="285" y="469"/>
                      <a:pt x="280" y="476"/>
                      <a:pt x="275" y="483"/>
                    </a:cubicBezTo>
                    <a:cubicBezTo>
                      <a:pt x="271" y="489"/>
                      <a:pt x="265" y="492"/>
                      <a:pt x="262" y="495"/>
                    </a:cubicBezTo>
                    <a:lnTo>
                      <a:pt x="261" y="495"/>
                    </a:lnTo>
                    <a:cubicBezTo>
                      <a:pt x="258" y="495"/>
                      <a:pt x="257" y="493"/>
                      <a:pt x="255" y="493"/>
                    </a:cubicBezTo>
                    <a:lnTo>
                      <a:pt x="248" y="486"/>
                    </a:lnTo>
                    <a:cubicBezTo>
                      <a:pt x="244" y="483"/>
                      <a:pt x="242" y="478"/>
                      <a:pt x="240" y="472"/>
                    </a:cubicBezTo>
                    <a:lnTo>
                      <a:pt x="228" y="435"/>
                    </a:lnTo>
                    <a:lnTo>
                      <a:pt x="228" y="408"/>
                    </a:lnTo>
                    <a:cubicBezTo>
                      <a:pt x="228" y="406"/>
                      <a:pt x="230" y="405"/>
                      <a:pt x="230" y="400"/>
                    </a:cubicBezTo>
                    <a:cubicBezTo>
                      <a:pt x="234" y="400"/>
                      <a:pt x="235" y="399"/>
                      <a:pt x="240" y="398"/>
                    </a:cubicBezTo>
                    <a:cubicBezTo>
                      <a:pt x="250" y="390"/>
                      <a:pt x="258" y="383"/>
                      <a:pt x="270" y="377"/>
                    </a:cubicBezTo>
                    <a:close/>
                    <a:moveTo>
                      <a:pt x="291" y="1"/>
                    </a:moveTo>
                    <a:cubicBezTo>
                      <a:pt x="273" y="1"/>
                      <a:pt x="252" y="5"/>
                      <a:pt x="241" y="7"/>
                    </a:cubicBezTo>
                    <a:cubicBezTo>
                      <a:pt x="144" y="34"/>
                      <a:pt x="72" y="100"/>
                      <a:pt x="29" y="190"/>
                    </a:cubicBezTo>
                    <a:cubicBezTo>
                      <a:pt x="0" y="247"/>
                      <a:pt x="3" y="313"/>
                      <a:pt x="43" y="365"/>
                    </a:cubicBezTo>
                    <a:cubicBezTo>
                      <a:pt x="35" y="406"/>
                      <a:pt x="29" y="449"/>
                      <a:pt x="33" y="492"/>
                    </a:cubicBezTo>
                    <a:cubicBezTo>
                      <a:pt x="41" y="575"/>
                      <a:pt x="72" y="655"/>
                      <a:pt x="132" y="714"/>
                    </a:cubicBezTo>
                    <a:cubicBezTo>
                      <a:pt x="162" y="744"/>
                      <a:pt x="199" y="761"/>
                      <a:pt x="240" y="773"/>
                    </a:cubicBezTo>
                    <a:cubicBezTo>
                      <a:pt x="260" y="781"/>
                      <a:pt x="283" y="784"/>
                      <a:pt x="307" y="784"/>
                    </a:cubicBezTo>
                    <a:cubicBezTo>
                      <a:pt x="338" y="784"/>
                      <a:pt x="370" y="778"/>
                      <a:pt x="398" y="773"/>
                    </a:cubicBezTo>
                    <a:cubicBezTo>
                      <a:pt x="420" y="768"/>
                      <a:pt x="441" y="758"/>
                      <a:pt x="460" y="750"/>
                    </a:cubicBezTo>
                    <a:cubicBezTo>
                      <a:pt x="484" y="740"/>
                      <a:pt x="506" y="727"/>
                      <a:pt x="527" y="711"/>
                    </a:cubicBezTo>
                    <a:cubicBezTo>
                      <a:pt x="573" y="675"/>
                      <a:pt x="612" y="637"/>
                      <a:pt x="639" y="585"/>
                    </a:cubicBezTo>
                    <a:cubicBezTo>
                      <a:pt x="665" y="536"/>
                      <a:pt x="678" y="486"/>
                      <a:pt x="681" y="435"/>
                    </a:cubicBezTo>
                    <a:cubicBezTo>
                      <a:pt x="685" y="392"/>
                      <a:pt x="678" y="350"/>
                      <a:pt x="672" y="307"/>
                    </a:cubicBezTo>
                    <a:cubicBezTo>
                      <a:pt x="665" y="267"/>
                      <a:pt x="645" y="227"/>
                      <a:pt x="625" y="191"/>
                    </a:cubicBezTo>
                    <a:cubicBezTo>
                      <a:pt x="613" y="168"/>
                      <a:pt x="589" y="140"/>
                      <a:pt x="573" y="121"/>
                    </a:cubicBezTo>
                    <a:cubicBezTo>
                      <a:pt x="560" y="110"/>
                      <a:pt x="550" y="97"/>
                      <a:pt x="536" y="85"/>
                    </a:cubicBezTo>
                    <a:cubicBezTo>
                      <a:pt x="520" y="71"/>
                      <a:pt x="500" y="57"/>
                      <a:pt x="480" y="47"/>
                    </a:cubicBezTo>
                    <a:cubicBezTo>
                      <a:pt x="457" y="32"/>
                      <a:pt x="429" y="24"/>
                      <a:pt x="403" y="14"/>
                    </a:cubicBezTo>
                    <a:cubicBezTo>
                      <a:pt x="378" y="5"/>
                      <a:pt x="348" y="5"/>
                      <a:pt x="321" y="2"/>
                    </a:cubicBezTo>
                    <a:lnTo>
                      <a:pt x="308" y="2"/>
                    </a:lnTo>
                    <a:cubicBezTo>
                      <a:pt x="303" y="1"/>
                      <a:pt x="298"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7"/>
              <p:cNvSpPr/>
              <p:nvPr/>
            </p:nvSpPr>
            <p:spPr>
              <a:xfrm>
                <a:off x="6771119" y="4223651"/>
                <a:ext cx="14361" cy="17398"/>
              </a:xfrm>
              <a:custGeom>
                <a:avLst/>
                <a:gdLst/>
                <a:ahLst/>
                <a:cxnLst/>
                <a:rect l="l" t="t" r="r" b="b"/>
                <a:pathLst>
                  <a:path w="454" h="550" extrusionOk="0">
                    <a:moveTo>
                      <a:pt x="350" y="351"/>
                    </a:moveTo>
                    <a:lnTo>
                      <a:pt x="350" y="351"/>
                    </a:lnTo>
                    <a:cubicBezTo>
                      <a:pt x="347" y="358"/>
                      <a:pt x="347" y="366"/>
                      <a:pt x="346" y="373"/>
                    </a:cubicBezTo>
                    <a:cubicBezTo>
                      <a:pt x="346" y="366"/>
                      <a:pt x="347" y="358"/>
                      <a:pt x="350" y="351"/>
                    </a:cubicBezTo>
                    <a:close/>
                    <a:moveTo>
                      <a:pt x="257" y="0"/>
                    </a:moveTo>
                    <a:cubicBezTo>
                      <a:pt x="231" y="2"/>
                      <a:pt x="203" y="9"/>
                      <a:pt x="178" y="23"/>
                    </a:cubicBezTo>
                    <a:cubicBezTo>
                      <a:pt x="157" y="33"/>
                      <a:pt x="138" y="46"/>
                      <a:pt x="121" y="62"/>
                    </a:cubicBezTo>
                    <a:cubicBezTo>
                      <a:pt x="98" y="82"/>
                      <a:pt x="82" y="104"/>
                      <a:pt x="67" y="126"/>
                    </a:cubicBezTo>
                    <a:cubicBezTo>
                      <a:pt x="52" y="148"/>
                      <a:pt x="45" y="175"/>
                      <a:pt x="38" y="201"/>
                    </a:cubicBezTo>
                    <a:cubicBezTo>
                      <a:pt x="32" y="222"/>
                      <a:pt x="29" y="241"/>
                      <a:pt x="22" y="261"/>
                    </a:cubicBezTo>
                    <a:cubicBezTo>
                      <a:pt x="1" y="327"/>
                      <a:pt x="36" y="404"/>
                      <a:pt x="94" y="439"/>
                    </a:cubicBezTo>
                    <a:cubicBezTo>
                      <a:pt x="101" y="441"/>
                      <a:pt x="107" y="446"/>
                      <a:pt x="114" y="447"/>
                    </a:cubicBezTo>
                    <a:cubicBezTo>
                      <a:pt x="122" y="483"/>
                      <a:pt x="140" y="512"/>
                      <a:pt x="174" y="532"/>
                    </a:cubicBezTo>
                    <a:cubicBezTo>
                      <a:pt x="196" y="544"/>
                      <a:pt x="218" y="550"/>
                      <a:pt x="240" y="550"/>
                    </a:cubicBezTo>
                    <a:cubicBezTo>
                      <a:pt x="275" y="550"/>
                      <a:pt x="308" y="536"/>
                      <a:pt x="337" y="510"/>
                    </a:cubicBezTo>
                    <a:cubicBezTo>
                      <a:pt x="389" y="466"/>
                      <a:pt x="426" y="406"/>
                      <a:pt x="439" y="337"/>
                    </a:cubicBezTo>
                    <a:cubicBezTo>
                      <a:pt x="453" y="261"/>
                      <a:pt x="436" y="188"/>
                      <a:pt x="412" y="116"/>
                    </a:cubicBezTo>
                    <a:cubicBezTo>
                      <a:pt x="400" y="76"/>
                      <a:pt x="374" y="42"/>
                      <a:pt x="339" y="20"/>
                    </a:cubicBezTo>
                    <a:cubicBezTo>
                      <a:pt x="314" y="6"/>
                      <a:pt x="286"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7"/>
              <p:cNvSpPr/>
              <p:nvPr/>
            </p:nvSpPr>
            <p:spPr>
              <a:xfrm>
                <a:off x="6860987" y="4221974"/>
                <a:ext cx="25527" cy="27520"/>
              </a:xfrm>
              <a:custGeom>
                <a:avLst/>
                <a:gdLst/>
                <a:ahLst/>
                <a:cxnLst/>
                <a:rect l="l" t="t" r="r" b="b"/>
                <a:pathLst>
                  <a:path w="807" h="870" extrusionOk="0">
                    <a:moveTo>
                      <a:pt x="469" y="0"/>
                    </a:moveTo>
                    <a:cubicBezTo>
                      <a:pt x="440" y="5"/>
                      <a:pt x="413" y="8"/>
                      <a:pt x="390" y="13"/>
                    </a:cubicBezTo>
                    <a:cubicBezTo>
                      <a:pt x="356" y="22"/>
                      <a:pt x="327" y="35"/>
                      <a:pt x="298" y="53"/>
                    </a:cubicBezTo>
                    <a:cubicBezTo>
                      <a:pt x="284" y="56"/>
                      <a:pt x="268" y="62"/>
                      <a:pt x="255" y="69"/>
                    </a:cubicBezTo>
                    <a:cubicBezTo>
                      <a:pt x="84" y="167"/>
                      <a:pt x="1" y="394"/>
                      <a:pt x="36" y="582"/>
                    </a:cubicBezTo>
                    <a:cubicBezTo>
                      <a:pt x="55" y="686"/>
                      <a:pt x="125" y="785"/>
                      <a:pt x="224" y="829"/>
                    </a:cubicBezTo>
                    <a:cubicBezTo>
                      <a:pt x="279" y="856"/>
                      <a:pt x="336" y="869"/>
                      <a:pt x="394" y="869"/>
                    </a:cubicBezTo>
                    <a:cubicBezTo>
                      <a:pt x="457" y="869"/>
                      <a:pt x="520" y="853"/>
                      <a:pt x="580" y="821"/>
                    </a:cubicBezTo>
                    <a:cubicBezTo>
                      <a:pt x="681" y="765"/>
                      <a:pt x="735" y="663"/>
                      <a:pt x="774" y="563"/>
                    </a:cubicBezTo>
                    <a:cubicBezTo>
                      <a:pt x="807" y="470"/>
                      <a:pt x="804" y="366"/>
                      <a:pt x="785" y="271"/>
                    </a:cubicBezTo>
                    <a:cubicBezTo>
                      <a:pt x="778" y="232"/>
                      <a:pt x="759" y="191"/>
                      <a:pt x="738" y="157"/>
                    </a:cubicBezTo>
                    <a:cubicBezTo>
                      <a:pt x="695" y="89"/>
                      <a:pt x="635" y="46"/>
                      <a:pt x="560" y="18"/>
                    </a:cubicBezTo>
                    <a:cubicBezTo>
                      <a:pt x="533" y="6"/>
                      <a:pt x="502"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7"/>
              <p:cNvSpPr/>
              <p:nvPr/>
            </p:nvSpPr>
            <p:spPr>
              <a:xfrm>
                <a:off x="6805409" y="4240068"/>
                <a:ext cx="42324" cy="21289"/>
              </a:xfrm>
              <a:custGeom>
                <a:avLst/>
                <a:gdLst/>
                <a:ahLst/>
                <a:cxnLst/>
                <a:rect l="l" t="t" r="r" b="b"/>
                <a:pathLst>
                  <a:path w="1338" h="673" extrusionOk="0">
                    <a:moveTo>
                      <a:pt x="1128" y="1"/>
                    </a:moveTo>
                    <a:cubicBezTo>
                      <a:pt x="1065" y="1"/>
                      <a:pt x="1002" y="32"/>
                      <a:pt x="974" y="90"/>
                    </a:cubicBezTo>
                    <a:cubicBezTo>
                      <a:pt x="953" y="130"/>
                      <a:pt x="931" y="170"/>
                      <a:pt x="907" y="207"/>
                    </a:cubicBezTo>
                    <a:cubicBezTo>
                      <a:pt x="881" y="236"/>
                      <a:pt x="857" y="262"/>
                      <a:pt x="828" y="286"/>
                    </a:cubicBezTo>
                    <a:cubicBezTo>
                      <a:pt x="805" y="302"/>
                      <a:pt x="780" y="316"/>
                      <a:pt x="755" y="328"/>
                    </a:cubicBezTo>
                    <a:cubicBezTo>
                      <a:pt x="719" y="341"/>
                      <a:pt x="684" y="349"/>
                      <a:pt x="648" y="356"/>
                    </a:cubicBezTo>
                    <a:cubicBezTo>
                      <a:pt x="624" y="358"/>
                      <a:pt x="601" y="358"/>
                      <a:pt x="578" y="358"/>
                    </a:cubicBezTo>
                    <a:cubicBezTo>
                      <a:pt x="554" y="358"/>
                      <a:pt x="531" y="358"/>
                      <a:pt x="507" y="356"/>
                    </a:cubicBezTo>
                    <a:cubicBezTo>
                      <a:pt x="466" y="349"/>
                      <a:pt x="427" y="338"/>
                      <a:pt x="387" y="323"/>
                    </a:cubicBezTo>
                    <a:cubicBezTo>
                      <a:pt x="350" y="306"/>
                      <a:pt x="316" y="286"/>
                      <a:pt x="283" y="263"/>
                    </a:cubicBezTo>
                    <a:cubicBezTo>
                      <a:pt x="251" y="237"/>
                      <a:pt x="225" y="212"/>
                      <a:pt x="200" y="180"/>
                    </a:cubicBezTo>
                    <a:cubicBezTo>
                      <a:pt x="182" y="159"/>
                      <a:pt x="154" y="149"/>
                      <a:pt x="127" y="149"/>
                    </a:cubicBezTo>
                    <a:cubicBezTo>
                      <a:pt x="97" y="149"/>
                      <a:pt x="66" y="160"/>
                      <a:pt x="46" y="180"/>
                    </a:cubicBezTo>
                    <a:cubicBezTo>
                      <a:pt x="1" y="226"/>
                      <a:pt x="8" y="290"/>
                      <a:pt x="46" y="335"/>
                    </a:cubicBezTo>
                    <a:cubicBezTo>
                      <a:pt x="122" y="424"/>
                      <a:pt x="218" y="499"/>
                      <a:pt x="320" y="558"/>
                    </a:cubicBezTo>
                    <a:cubicBezTo>
                      <a:pt x="433" y="623"/>
                      <a:pt x="558" y="663"/>
                      <a:pt x="686" y="671"/>
                    </a:cubicBezTo>
                    <a:cubicBezTo>
                      <a:pt x="699" y="672"/>
                      <a:pt x="712" y="673"/>
                      <a:pt x="724" y="673"/>
                    </a:cubicBezTo>
                    <a:cubicBezTo>
                      <a:pt x="835" y="673"/>
                      <a:pt x="947" y="639"/>
                      <a:pt x="1044" y="585"/>
                    </a:cubicBezTo>
                    <a:cubicBezTo>
                      <a:pt x="1100" y="555"/>
                      <a:pt x="1150" y="508"/>
                      <a:pt x="1192" y="459"/>
                    </a:cubicBezTo>
                    <a:cubicBezTo>
                      <a:pt x="1246" y="392"/>
                      <a:pt x="1286" y="319"/>
                      <a:pt x="1314" y="235"/>
                    </a:cubicBezTo>
                    <a:cubicBezTo>
                      <a:pt x="1338" y="156"/>
                      <a:pt x="1296" y="66"/>
                      <a:pt x="1229" y="27"/>
                    </a:cubicBezTo>
                    <a:cubicBezTo>
                      <a:pt x="1202" y="11"/>
                      <a:pt x="1168" y="1"/>
                      <a:pt x="1136" y="1"/>
                    </a:cubicBezTo>
                    <a:cubicBezTo>
                      <a:pt x="1133" y="1"/>
                      <a:pt x="1131" y="1"/>
                      <a:pt x="1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7"/>
              <p:cNvSpPr/>
              <p:nvPr/>
            </p:nvSpPr>
            <p:spPr>
              <a:xfrm>
                <a:off x="6759605" y="4251108"/>
                <a:ext cx="31886" cy="23946"/>
              </a:xfrm>
              <a:custGeom>
                <a:avLst/>
                <a:gdLst/>
                <a:ahLst/>
                <a:cxnLst/>
                <a:rect l="l" t="t" r="r" b="b"/>
                <a:pathLst>
                  <a:path w="1008" h="757" extrusionOk="0">
                    <a:moveTo>
                      <a:pt x="578" y="382"/>
                    </a:moveTo>
                    <a:cubicBezTo>
                      <a:pt x="582" y="382"/>
                      <a:pt x="588" y="382"/>
                      <a:pt x="595" y="385"/>
                    </a:cubicBezTo>
                    <a:cubicBezTo>
                      <a:pt x="618" y="390"/>
                      <a:pt x="644" y="395"/>
                      <a:pt x="667" y="402"/>
                    </a:cubicBezTo>
                    <a:cubicBezTo>
                      <a:pt x="671" y="404"/>
                      <a:pt x="673" y="407"/>
                      <a:pt x="675" y="408"/>
                    </a:cubicBezTo>
                    <a:cubicBezTo>
                      <a:pt x="675" y="410"/>
                      <a:pt x="675" y="411"/>
                      <a:pt x="674" y="411"/>
                    </a:cubicBezTo>
                    <a:cubicBezTo>
                      <a:pt x="668" y="423"/>
                      <a:pt x="664" y="433"/>
                      <a:pt x="657" y="444"/>
                    </a:cubicBezTo>
                    <a:cubicBezTo>
                      <a:pt x="651" y="450"/>
                      <a:pt x="645" y="457"/>
                      <a:pt x="638" y="461"/>
                    </a:cubicBezTo>
                    <a:cubicBezTo>
                      <a:pt x="632" y="465"/>
                      <a:pt x="625" y="468"/>
                      <a:pt x="621" y="471"/>
                    </a:cubicBezTo>
                    <a:cubicBezTo>
                      <a:pt x="611" y="473"/>
                      <a:pt x="602" y="476"/>
                      <a:pt x="595" y="478"/>
                    </a:cubicBezTo>
                    <a:cubicBezTo>
                      <a:pt x="585" y="479"/>
                      <a:pt x="576" y="479"/>
                      <a:pt x="566" y="479"/>
                    </a:cubicBezTo>
                    <a:cubicBezTo>
                      <a:pt x="556" y="479"/>
                      <a:pt x="546" y="479"/>
                      <a:pt x="535" y="478"/>
                    </a:cubicBezTo>
                    <a:lnTo>
                      <a:pt x="508" y="473"/>
                    </a:lnTo>
                    <a:cubicBezTo>
                      <a:pt x="529" y="453"/>
                      <a:pt x="551" y="431"/>
                      <a:pt x="565" y="407"/>
                    </a:cubicBezTo>
                    <a:cubicBezTo>
                      <a:pt x="568" y="400"/>
                      <a:pt x="574" y="390"/>
                      <a:pt x="578" y="382"/>
                    </a:cubicBezTo>
                    <a:close/>
                    <a:moveTo>
                      <a:pt x="463" y="0"/>
                    </a:moveTo>
                    <a:cubicBezTo>
                      <a:pt x="423" y="0"/>
                      <a:pt x="382" y="3"/>
                      <a:pt x="345" y="13"/>
                    </a:cubicBezTo>
                    <a:cubicBezTo>
                      <a:pt x="334" y="10"/>
                      <a:pt x="321" y="9"/>
                      <a:pt x="309" y="9"/>
                    </a:cubicBezTo>
                    <a:cubicBezTo>
                      <a:pt x="302" y="9"/>
                      <a:pt x="294" y="9"/>
                      <a:pt x="287" y="10"/>
                    </a:cubicBezTo>
                    <a:cubicBezTo>
                      <a:pt x="173" y="30"/>
                      <a:pt x="44" y="93"/>
                      <a:pt x="22" y="221"/>
                    </a:cubicBezTo>
                    <a:cubicBezTo>
                      <a:pt x="1" y="342"/>
                      <a:pt x="67" y="450"/>
                      <a:pt x="146" y="537"/>
                    </a:cubicBezTo>
                    <a:cubicBezTo>
                      <a:pt x="231" y="632"/>
                      <a:pt x="350" y="700"/>
                      <a:pt x="472" y="738"/>
                    </a:cubicBezTo>
                    <a:cubicBezTo>
                      <a:pt x="514" y="750"/>
                      <a:pt x="557" y="757"/>
                      <a:pt x="600" y="757"/>
                    </a:cubicBezTo>
                    <a:cubicBezTo>
                      <a:pt x="696" y="757"/>
                      <a:pt x="791" y="725"/>
                      <a:pt x="866" y="660"/>
                    </a:cubicBezTo>
                    <a:cubicBezTo>
                      <a:pt x="922" y="612"/>
                      <a:pt x="966" y="546"/>
                      <a:pt x="989" y="476"/>
                    </a:cubicBezTo>
                    <a:cubicBezTo>
                      <a:pt x="1002" y="441"/>
                      <a:pt x="1008" y="405"/>
                      <a:pt x="1008" y="370"/>
                    </a:cubicBezTo>
                    <a:cubicBezTo>
                      <a:pt x="1008" y="324"/>
                      <a:pt x="995" y="284"/>
                      <a:pt x="975" y="244"/>
                    </a:cubicBezTo>
                    <a:cubicBezTo>
                      <a:pt x="923" y="123"/>
                      <a:pt x="787" y="55"/>
                      <a:pt x="668" y="24"/>
                    </a:cubicBezTo>
                    <a:cubicBezTo>
                      <a:pt x="608" y="9"/>
                      <a:pt x="545" y="3"/>
                      <a:pt x="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7"/>
              <p:cNvSpPr/>
              <p:nvPr/>
            </p:nvSpPr>
            <p:spPr>
              <a:xfrm>
                <a:off x="6769189" y="4256390"/>
                <a:ext cx="18948" cy="13950"/>
              </a:xfrm>
              <a:custGeom>
                <a:avLst/>
                <a:gdLst/>
                <a:ahLst/>
                <a:cxnLst/>
                <a:rect l="l" t="t" r="r" b="b"/>
                <a:pathLst>
                  <a:path w="599" h="441" extrusionOk="0">
                    <a:moveTo>
                      <a:pt x="327" y="119"/>
                    </a:moveTo>
                    <a:cubicBezTo>
                      <a:pt x="322" y="119"/>
                      <a:pt x="319" y="121"/>
                      <a:pt x="314" y="121"/>
                    </a:cubicBezTo>
                    <a:cubicBezTo>
                      <a:pt x="319" y="119"/>
                      <a:pt x="322" y="119"/>
                      <a:pt x="327" y="119"/>
                    </a:cubicBezTo>
                    <a:close/>
                    <a:moveTo>
                      <a:pt x="324" y="1"/>
                    </a:moveTo>
                    <a:cubicBezTo>
                      <a:pt x="294" y="4"/>
                      <a:pt x="265" y="8"/>
                      <a:pt x="236" y="26"/>
                    </a:cubicBezTo>
                    <a:cubicBezTo>
                      <a:pt x="212" y="41"/>
                      <a:pt x="192" y="59"/>
                      <a:pt x="176" y="84"/>
                    </a:cubicBezTo>
                    <a:cubicBezTo>
                      <a:pt x="172" y="83"/>
                      <a:pt x="168" y="83"/>
                      <a:pt x="164" y="83"/>
                    </a:cubicBezTo>
                    <a:cubicBezTo>
                      <a:pt x="96" y="83"/>
                      <a:pt x="28" y="138"/>
                      <a:pt x="12" y="201"/>
                    </a:cubicBezTo>
                    <a:cubicBezTo>
                      <a:pt x="0" y="243"/>
                      <a:pt x="6" y="287"/>
                      <a:pt x="27" y="323"/>
                    </a:cubicBezTo>
                    <a:cubicBezTo>
                      <a:pt x="49" y="361"/>
                      <a:pt x="83" y="380"/>
                      <a:pt x="122" y="397"/>
                    </a:cubicBezTo>
                    <a:cubicBezTo>
                      <a:pt x="185" y="421"/>
                      <a:pt x="248" y="441"/>
                      <a:pt x="314" y="441"/>
                    </a:cubicBezTo>
                    <a:cubicBezTo>
                      <a:pt x="333" y="441"/>
                      <a:pt x="351" y="439"/>
                      <a:pt x="370" y="436"/>
                    </a:cubicBezTo>
                    <a:cubicBezTo>
                      <a:pt x="455" y="420"/>
                      <a:pt x="517" y="359"/>
                      <a:pt x="560" y="286"/>
                    </a:cubicBezTo>
                    <a:cubicBezTo>
                      <a:pt x="599" y="223"/>
                      <a:pt x="593" y="125"/>
                      <a:pt x="534" y="77"/>
                    </a:cubicBezTo>
                    <a:cubicBezTo>
                      <a:pt x="503" y="51"/>
                      <a:pt x="474" y="21"/>
                      <a:pt x="435" y="14"/>
                    </a:cubicBezTo>
                    <a:cubicBezTo>
                      <a:pt x="410" y="11"/>
                      <a:pt x="385" y="5"/>
                      <a:pt x="359" y="5"/>
                    </a:cubicBezTo>
                    <a:cubicBezTo>
                      <a:pt x="348" y="4"/>
                      <a:pt x="337" y="1"/>
                      <a:pt x="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7"/>
              <p:cNvSpPr/>
              <p:nvPr/>
            </p:nvSpPr>
            <p:spPr>
              <a:xfrm>
                <a:off x="6856147" y="4255631"/>
                <a:ext cx="29070" cy="21194"/>
              </a:xfrm>
              <a:custGeom>
                <a:avLst/>
                <a:gdLst/>
                <a:ahLst/>
                <a:cxnLst/>
                <a:rect l="l" t="t" r="r" b="b"/>
                <a:pathLst>
                  <a:path w="919" h="670" extrusionOk="0">
                    <a:moveTo>
                      <a:pt x="510" y="0"/>
                    </a:moveTo>
                    <a:cubicBezTo>
                      <a:pt x="473" y="3"/>
                      <a:pt x="441" y="7"/>
                      <a:pt x="407" y="15"/>
                    </a:cubicBezTo>
                    <a:cubicBezTo>
                      <a:pt x="315" y="15"/>
                      <a:pt x="227" y="30"/>
                      <a:pt x="148" y="78"/>
                    </a:cubicBezTo>
                    <a:cubicBezTo>
                      <a:pt x="105" y="102"/>
                      <a:pt x="72" y="138"/>
                      <a:pt x="46" y="179"/>
                    </a:cubicBezTo>
                    <a:cubicBezTo>
                      <a:pt x="20" y="218"/>
                      <a:pt x="12" y="265"/>
                      <a:pt x="6" y="311"/>
                    </a:cubicBezTo>
                    <a:cubicBezTo>
                      <a:pt x="0" y="351"/>
                      <a:pt x="10" y="396"/>
                      <a:pt x="23" y="431"/>
                    </a:cubicBezTo>
                    <a:cubicBezTo>
                      <a:pt x="42" y="477"/>
                      <a:pt x="66" y="517"/>
                      <a:pt x="102" y="554"/>
                    </a:cubicBezTo>
                    <a:cubicBezTo>
                      <a:pt x="178" y="633"/>
                      <a:pt x="288" y="666"/>
                      <a:pt x="394" y="669"/>
                    </a:cubicBezTo>
                    <a:cubicBezTo>
                      <a:pt x="401" y="669"/>
                      <a:pt x="408" y="670"/>
                      <a:pt x="415" y="670"/>
                    </a:cubicBezTo>
                    <a:cubicBezTo>
                      <a:pt x="473" y="670"/>
                      <a:pt x="534" y="654"/>
                      <a:pt x="589" y="639"/>
                    </a:cubicBezTo>
                    <a:cubicBezTo>
                      <a:pt x="666" y="617"/>
                      <a:pt x="743" y="582"/>
                      <a:pt x="804" y="527"/>
                    </a:cubicBezTo>
                    <a:cubicBezTo>
                      <a:pt x="851" y="489"/>
                      <a:pt x="885" y="437"/>
                      <a:pt x="901" y="377"/>
                    </a:cubicBezTo>
                    <a:cubicBezTo>
                      <a:pt x="918" y="312"/>
                      <a:pt x="901" y="252"/>
                      <a:pt x="875" y="191"/>
                    </a:cubicBezTo>
                    <a:cubicBezTo>
                      <a:pt x="851" y="139"/>
                      <a:pt x="799" y="99"/>
                      <a:pt x="752" y="66"/>
                    </a:cubicBezTo>
                    <a:cubicBezTo>
                      <a:pt x="696" y="29"/>
                      <a:pt x="627" y="12"/>
                      <a:pt x="560" y="3"/>
                    </a:cubicBezTo>
                    <a:cubicBezTo>
                      <a:pt x="544" y="2"/>
                      <a:pt x="527" y="0"/>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7"/>
              <p:cNvSpPr/>
              <p:nvPr/>
            </p:nvSpPr>
            <p:spPr>
              <a:xfrm>
                <a:off x="6807180" y="4152636"/>
                <a:ext cx="11989" cy="18853"/>
              </a:xfrm>
              <a:custGeom>
                <a:avLst/>
                <a:gdLst/>
                <a:ahLst/>
                <a:cxnLst/>
                <a:rect l="l" t="t" r="r" b="b"/>
                <a:pathLst>
                  <a:path w="379" h="596" extrusionOk="0">
                    <a:moveTo>
                      <a:pt x="203" y="0"/>
                    </a:moveTo>
                    <a:cubicBezTo>
                      <a:pt x="131" y="0"/>
                      <a:pt x="69" y="49"/>
                      <a:pt x="48" y="121"/>
                    </a:cubicBezTo>
                    <a:cubicBezTo>
                      <a:pt x="22" y="205"/>
                      <a:pt x="20" y="294"/>
                      <a:pt x="9" y="381"/>
                    </a:cubicBezTo>
                    <a:lnTo>
                      <a:pt x="9" y="384"/>
                    </a:lnTo>
                    <a:cubicBezTo>
                      <a:pt x="2" y="430"/>
                      <a:pt x="0" y="470"/>
                      <a:pt x="25" y="513"/>
                    </a:cubicBezTo>
                    <a:cubicBezTo>
                      <a:pt x="48" y="550"/>
                      <a:pt x="83" y="577"/>
                      <a:pt x="126" y="589"/>
                    </a:cubicBezTo>
                    <a:cubicBezTo>
                      <a:pt x="140" y="593"/>
                      <a:pt x="155" y="595"/>
                      <a:pt x="170" y="595"/>
                    </a:cubicBezTo>
                    <a:cubicBezTo>
                      <a:pt x="199" y="595"/>
                      <a:pt x="229" y="587"/>
                      <a:pt x="255" y="573"/>
                    </a:cubicBezTo>
                    <a:cubicBezTo>
                      <a:pt x="288" y="553"/>
                      <a:pt x="324" y="514"/>
                      <a:pt x="331" y="473"/>
                    </a:cubicBezTo>
                    <a:cubicBezTo>
                      <a:pt x="347" y="371"/>
                      <a:pt x="377" y="271"/>
                      <a:pt x="378" y="166"/>
                    </a:cubicBezTo>
                    <a:cubicBezTo>
                      <a:pt x="378" y="92"/>
                      <a:pt x="327" y="26"/>
                      <a:pt x="255" y="6"/>
                    </a:cubicBezTo>
                    <a:cubicBezTo>
                      <a:pt x="241" y="2"/>
                      <a:pt x="224" y="0"/>
                      <a:pt x="209" y="0"/>
                    </a:cubicBezTo>
                    <a:cubicBezTo>
                      <a:pt x="207" y="0"/>
                      <a:pt x="205" y="0"/>
                      <a:pt x="20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7"/>
              <p:cNvSpPr/>
              <p:nvPr/>
            </p:nvSpPr>
            <p:spPr>
              <a:xfrm>
                <a:off x="6812779" y="4123692"/>
                <a:ext cx="12590" cy="19581"/>
              </a:xfrm>
              <a:custGeom>
                <a:avLst/>
                <a:gdLst/>
                <a:ahLst/>
                <a:cxnLst/>
                <a:rect l="l" t="t" r="r" b="b"/>
                <a:pathLst>
                  <a:path w="398" h="619" extrusionOk="0">
                    <a:moveTo>
                      <a:pt x="237" y="0"/>
                    </a:moveTo>
                    <a:cubicBezTo>
                      <a:pt x="209" y="3"/>
                      <a:pt x="180" y="10"/>
                      <a:pt x="154" y="25"/>
                    </a:cubicBezTo>
                    <a:cubicBezTo>
                      <a:pt x="117" y="48"/>
                      <a:pt x="97" y="79"/>
                      <a:pt x="81" y="119"/>
                    </a:cubicBezTo>
                    <a:cubicBezTo>
                      <a:pt x="64" y="163"/>
                      <a:pt x="47" y="208"/>
                      <a:pt x="35" y="257"/>
                    </a:cubicBezTo>
                    <a:cubicBezTo>
                      <a:pt x="18" y="317"/>
                      <a:pt x="14" y="384"/>
                      <a:pt x="7" y="447"/>
                    </a:cubicBezTo>
                    <a:cubicBezTo>
                      <a:pt x="1" y="490"/>
                      <a:pt x="28" y="540"/>
                      <a:pt x="57" y="569"/>
                    </a:cubicBezTo>
                    <a:cubicBezTo>
                      <a:pt x="88" y="600"/>
                      <a:pt x="133" y="619"/>
                      <a:pt x="177" y="619"/>
                    </a:cubicBezTo>
                    <a:cubicBezTo>
                      <a:pt x="223" y="619"/>
                      <a:pt x="267" y="600"/>
                      <a:pt x="297" y="569"/>
                    </a:cubicBezTo>
                    <a:cubicBezTo>
                      <a:pt x="333" y="533"/>
                      <a:pt x="343" y="494"/>
                      <a:pt x="348" y="447"/>
                    </a:cubicBezTo>
                    <a:lnTo>
                      <a:pt x="348" y="441"/>
                    </a:lnTo>
                    <a:cubicBezTo>
                      <a:pt x="359" y="361"/>
                      <a:pt x="373" y="282"/>
                      <a:pt x="389" y="204"/>
                    </a:cubicBezTo>
                    <a:cubicBezTo>
                      <a:pt x="398" y="161"/>
                      <a:pt x="396" y="119"/>
                      <a:pt x="373" y="79"/>
                    </a:cubicBezTo>
                    <a:cubicBezTo>
                      <a:pt x="352" y="43"/>
                      <a:pt x="317" y="17"/>
                      <a:pt x="277" y="6"/>
                    </a:cubicBezTo>
                    <a:cubicBezTo>
                      <a:pt x="264" y="3"/>
                      <a:pt x="252" y="0"/>
                      <a:pt x="23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7"/>
              <p:cNvSpPr/>
              <p:nvPr/>
            </p:nvSpPr>
            <p:spPr>
              <a:xfrm>
                <a:off x="6822996" y="4099398"/>
                <a:ext cx="8224" cy="14045"/>
              </a:xfrm>
              <a:custGeom>
                <a:avLst/>
                <a:gdLst/>
                <a:ahLst/>
                <a:cxnLst/>
                <a:rect l="l" t="t" r="r" b="b"/>
                <a:pathLst>
                  <a:path w="260" h="444" extrusionOk="0">
                    <a:moveTo>
                      <a:pt x="226" y="143"/>
                    </a:moveTo>
                    <a:cubicBezTo>
                      <a:pt x="224" y="147"/>
                      <a:pt x="222" y="152"/>
                      <a:pt x="220" y="157"/>
                    </a:cubicBezTo>
                    <a:lnTo>
                      <a:pt x="220" y="157"/>
                    </a:lnTo>
                    <a:cubicBezTo>
                      <a:pt x="224" y="152"/>
                      <a:pt x="225" y="148"/>
                      <a:pt x="226" y="143"/>
                    </a:cubicBezTo>
                    <a:close/>
                    <a:moveTo>
                      <a:pt x="184" y="0"/>
                    </a:moveTo>
                    <a:cubicBezTo>
                      <a:pt x="167" y="0"/>
                      <a:pt x="148" y="10"/>
                      <a:pt x="138" y="29"/>
                    </a:cubicBezTo>
                    <a:cubicBezTo>
                      <a:pt x="116" y="77"/>
                      <a:pt x="95" y="122"/>
                      <a:pt x="75" y="170"/>
                    </a:cubicBezTo>
                    <a:cubicBezTo>
                      <a:pt x="50" y="231"/>
                      <a:pt x="30" y="299"/>
                      <a:pt x="10" y="364"/>
                    </a:cubicBezTo>
                    <a:cubicBezTo>
                      <a:pt x="0" y="396"/>
                      <a:pt x="22" y="432"/>
                      <a:pt x="53" y="442"/>
                    </a:cubicBezTo>
                    <a:cubicBezTo>
                      <a:pt x="59" y="443"/>
                      <a:pt x="64" y="444"/>
                      <a:pt x="69" y="444"/>
                    </a:cubicBezTo>
                    <a:cubicBezTo>
                      <a:pt x="97" y="444"/>
                      <a:pt x="122" y="425"/>
                      <a:pt x="130" y="399"/>
                    </a:cubicBezTo>
                    <a:cubicBezTo>
                      <a:pt x="156" y="315"/>
                      <a:pt x="187" y="236"/>
                      <a:pt x="220" y="157"/>
                    </a:cubicBezTo>
                    <a:lnTo>
                      <a:pt x="220" y="157"/>
                    </a:lnTo>
                    <a:cubicBezTo>
                      <a:pt x="220" y="157"/>
                      <a:pt x="220" y="158"/>
                      <a:pt x="219" y="158"/>
                    </a:cubicBezTo>
                    <a:cubicBezTo>
                      <a:pt x="229" y="137"/>
                      <a:pt x="238" y="115"/>
                      <a:pt x="246" y="95"/>
                    </a:cubicBezTo>
                    <a:cubicBezTo>
                      <a:pt x="254" y="80"/>
                      <a:pt x="259" y="65"/>
                      <a:pt x="254" y="48"/>
                    </a:cubicBezTo>
                    <a:cubicBezTo>
                      <a:pt x="251" y="31"/>
                      <a:pt x="239" y="17"/>
                      <a:pt x="224" y="9"/>
                    </a:cubicBezTo>
                    <a:cubicBezTo>
                      <a:pt x="215" y="5"/>
                      <a:pt x="202" y="1"/>
                      <a:pt x="191" y="1"/>
                    </a:cubicBezTo>
                    <a:cubicBezTo>
                      <a:pt x="189" y="0"/>
                      <a:pt x="186" y="0"/>
                      <a:pt x="18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7"/>
              <p:cNvSpPr/>
              <p:nvPr/>
            </p:nvSpPr>
            <p:spPr>
              <a:xfrm>
                <a:off x="6834036" y="4066564"/>
                <a:ext cx="14899" cy="18695"/>
              </a:xfrm>
              <a:custGeom>
                <a:avLst/>
                <a:gdLst/>
                <a:ahLst/>
                <a:cxnLst/>
                <a:rect l="l" t="t" r="r" b="b"/>
                <a:pathLst>
                  <a:path w="471" h="591" extrusionOk="0">
                    <a:moveTo>
                      <a:pt x="333" y="1"/>
                    </a:moveTo>
                    <a:cubicBezTo>
                      <a:pt x="287" y="1"/>
                      <a:pt x="241" y="26"/>
                      <a:pt x="215" y="67"/>
                    </a:cubicBezTo>
                    <a:cubicBezTo>
                      <a:pt x="151" y="165"/>
                      <a:pt x="94" y="267"/>
                      <a:pt x="38" y="373"/>
                    </a:cubicBezTo>
                    <a:cubicBezTo>
                      <a:pt x="1" y="443"/>
                      <a:pt x="19" y="530"/>
                      <a:pt x="89" y="572"/>
                    </a:cubicBezTo>
                    <a:cubicBezTo>
                      <a:pt x="111" y="584"/>
                      <a:pt x="137" y="590"/>
                      <a:pt x="162" y="590"/>
                    </a:cubicBezTo>
                    <a:cubicBezTo>
                      <a:pt x="213" y="590"/>
                      <a:pt x="265" y="566"/>
                      <a:pt x="290" y="520"/>
                    </a:cubicBezTo>
                    <a:cubicBezTo>
                      <a:pt x="344" y="414"/>
                      <a:pt x="396" y="309"/>
                      <a:pt x="446" y="201"/>
                    </a:cubicBezTo>
                    <a:cubicBezTo>
                      <a:pt x="462" y="167"/>
                      <a:pt x="470" y="135"/>
                      <a:pt x="460" y="99"/>
                    </a:cubicBezTo>
                    <a:cubicBezTo>
                      <a:pt x="452" y="65"/>
                      <a:pt x="427" y="36"/>
                      <a:pt x="399" y="19"/>
                    </a:cubicBezTo>
                    <a:cubicBezTo>
                      <a:pt x="377" y="6"/>
                      <a:pt x="356" y="1"/>
                      <a:pt x="3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7"/>
              <p:cNvSpPr/>
              <p:nvPr/>
            </p:nvSpPr>
            <p:spPr>
              <a:xfrm>
                <a:off x="6704311" y="4155388"/>
                <a:ext cx="12685" cy="19201"/>
              </a:xfrm>
              <a:custGeom>
                <a:avLst/>
                <a:gdLst/>
                <a:ahLst/>
                <a:cxnLst/>
                <a:rect l="l" t="t" r="r" b="b"/>
                <a:pathLst>
                  <a:path w="401" h="607" extrusionOk="0">
                    <a:moveTo>
                      <a:pt x="92" y="1"/>
                    </a:moveTo>
                    <a:cubicBezTo>
                      <a:pt x="78" y="3"/>
                      <a:pt x="61" y="6"/>
                      <a:pt x="49" y="13"/>
                    </a:cubicBezTo>
                    <a:cubicBezTo>
                      <a:pt x="29" y="26"/>
                      <a:pt x="14" y="46"/>
                      <a:pt x="8" y="68"/>
                    </a:cubicBezTo>
                    <a:cubicBezTo>
                      <a:pt x="1" y="92"/>
                      <a:pt x="6" y="114"/>
                      <a:pt x="16" y="137"/>
                    </a:cubicBezTo>
                    <a:cubicBezTo>
                      <a:pt x="51" y="208"/>
                      <a:pt x="85" y="283"/>
                      <a:pt x="121" y="354"/>
                    </a:cubicBezTo>
                    <a:cubicBezTo>
                      <a:pt x="157" y="426"/>
                      <a:pt x="197" y="495"/>
                      <a:pt x="235" y="565"/>
                    </a:cubicBezTo>
                    <a:cubicBezTo>
                      <a:pt x="251" y="591"/>
                      <a:pt x="279" y="607"/>
                      <a:pt x="308" y="607"/>
                    </a:cubicBezTo>
                    <a:cubicBezTo>
                      <a:pt x="323" y="607"/>
                      <a:pt x="337" y="603"/>
                      <a:pt x="350" y="595"/>
                    </a:cubicBezTo>
                    <a:cubicBezTo>
                      <a:pt x="390" y="570"/>
                      <a:pt x="400" y="522"/>
                      <a:pt x="380" y="480"/>
                    </a:cubicBezTo>
                    <a:cubicBezTo>
                      <a:pt x="308" y="336"/>
                      <a:pt x="238" y="191"/>
                      <a:pt x="171" y="46"/>
                    </a:cubicBezTo>
                    <a:cubicBezTo>
                      <a:pt x="157" y="18"/>
                      <a:pt x="124" y="1"/>
                      <a:pt x="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7"/>
              <p:cNvSpPr/>
              <p:nvPr/>
            </p:nvSpPr>
            <p:spPr>
              <a:xfrm>
                <a:off x="6718451" y="4180947"/>
                <a:ext cx="12906" cy="14772"/>
              </a:xfrm>
              <a:custGeom>
                <a:avLst/>
                <a:gdLst/>
                <a:ahLst/>
                <a:cxnLst/>
                <a:rect l="l" t="t" r="r" b="b"/>
                <a:pathLst>
                  <a:path w="408" h="467" extrusionOk="0">
                    <a:moveTo>
                      <a:pt x="298" y="219"/>
                    </a:moveTo>
                    <a:cubicBezTo>
                      <a:pt x="301" y="222"/>
                      <a:pt x="304" y="226"/>
                      <a:pt x="307" y="229"/>
                    </a:cubicBezTo>
                    <a:cubicBezTo>
                      <a:pt x="304" y="225"/>
                      <a:pt x="301" y="222"/>
                      <a:pt x="298" y="219"/>
                    </a:cubicBezTo>
                    <a:close/>
                    <a:moveTo>
                      <a:pt x="105" y="0"/>
                    </a:moveTo>
                    <a:cubicBezTo>
                      <a:pt x="89" y="0"/>
                      <a:pt x="71" y="4"/>
                      <a:pt x="56" y="13"/>
                    </a:cubicBezTo>
                    <a:cubicBezTo>
                      <a:pt x="35" y="26"/>
                      <a:pt x="18" y="46"/>
                      <a:pt x="10" y="72"/>
                    </a:cubicBezTo>
                    <a:cubicBezTo>
                      <a:pt x="0" y="99"/>
                      <a:pt x="8" y="123"/>
                      <a:pt x="19" y="149"/>
                    </a:cubicBezTo>
                    <a:cubicBezTo>
                      <a:pt x="46" y="205"/>
                      <a:pt x="75" y="256"/>
                      <a:pt x="111" y="307"/>
                    </a:cubicBezTo>
                    <a:cubicBezTo>
                      <a:pt x="146" y="355"/>
                      <a:pt x="187" y="398"/>
                      <a:pt x="232" y="438"/>
                    </a:cubicBezTo>
                    <a:cubicBezTo>
                      <a:pt x="252" y="456"/>
                      <a:pt x="278" y="466"/>
                      <a:pt x="303" y="466"/>
                    </a:cubicBezTo>
                    <a:cubicBezTo>
                      <a:pt x="327" y="466"/>
                      <a:pt x="350" y="458"/>
                      <a:pt x="368" y="438"/>
                    </a:cubicBezTo>
                    <a:cubicBezTo>
                      <a:pt x="407" y="400"/>
                      <a:pt x="404" y="341"/>
                      <a:pt x="368" y="301"/>
                    </a:cubicBezTo>
                    <a:cubicBezTo>
                      <a:pt x="343" y="272"/>
                      <a:pt x="315" y="244"/>
                      <a:pt x="292" y="213"/>
                    </a:cubicBezTo>
                    <a:cubicBezTo>
                      <a:pt x="255" y="162"/>
                      <a:pt x="219" y="108"/>
                      <a:pt x="191" y="49"/>
                    </a:cubicBezTo>
                    <a:cubicBezTo>
                      <a:pt x="175" y="16"/>
                      <a:pt x="141" y="0"/>
                      <a:pt x="1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7"/>
              <p:cNvSpPr/>
              <p:nvPr/>
            </p:nvSpPr>
            <p:spPr>
              <a:xfrm>
                <a:off x="6682674" y="4284037"/>
                <a:ext cx="9585" cy="13412"/>
              </a:xfrm>
              <a:custGeom>
                <a:avLst/>
                <a:gdLst/>
                <a:ahLst/>
                <a:cxnLst/>
                <a:rect l="l" t="t" r="r" b="b"/>
                <a:pathLst>
                  <a:path w="303" h="424" extrusionOk="0">
                    <a:moveTo>
                      <a:pt x="212" y="1"/>
                    </a:moveTo>
                    <a:cubicBezTo>
                      <a:pt x="208" y="1"/>
                      <a:pt x="204" y="1"/>
                      <a:pt x="201" y="3"/>
                    </a:cubicBezTo>
                    <a:cubicBezTo>
                      <a:pt x="179" y="7"/>
                      <a:pt x="168" y="22"/>
                      <a:pt x="155" y="39"/>
                    </a:cubicBezTo>
                    <a:cubicBezTo>
                      <a:pt x="128" y="76"/>
                      <a:pt x="103" y="116"/>
                      <a:pt x="79" y="158"/>
                    </a:cubicBezTo>
                    <a:cubicBezTo>
                      <a:pt x="53" y="206"/>
                      <a:pt x="30" y="256"/>
                      <a:pt x="10" y="308"/>
                    </a:cubicBezTo>
                    <a:cubicBezTo>
                      <a:pt x="0" y="329"/>
                      <a:pt x="7" y="358"/>
                      <a:pt x="19" y="378"/>
                    </a:cubicBezTo>
                    <a:cubicBezTo>
                      <a:pt x="32" y="398"/>
                      <a:pt x="49" y="412"/>
                      <a:pt x="72" y="420"/>
                    </a:cubicBezTo>
                    <a:cubicBezTo>
                      <a:pt x="79" y="422"/>
                      <a:pt x="87" y="423"/>
                      <a:pt x="95" y="423"/>
                    </a:cubicBezTo>
                    <a:cubicBezTo>
                      <a:pt x="111" y="423"/>
                      <a:pt x="127" y="418"/>
                      <a:pt x="142" y="410"/>
                    </a:cubicBezTo>
                    <a:cubicBezTo>
                      <a:pt x="163" y="398"/>
                      <a:pt x="173" y="380"/>
                      <a:pt x="183" y="357"/>
                    </a:cubicBezTo>
                    <a:cubicBezTo>
                      <a:pt x="185" y="351"/>
                      <a:pt x="188" y="344"/>
                      <a:pt x="191" y="338"/>
                    </a:cubicBezTo>
                    <a:lnTo>
                      <a:pt x="191" y="338"/>
                    </a:lnTo>
                    <a:cubicBezTo>
                      <a:pt x="188" y="341"/>
                      <a:pt x="188" y="344"/>
                      <a:pt x="186" y="345"/>
                    </a:cubicBezTo>
                    <a:cubicBezTo>
                      <a:pt x="221" y="269"/>
                      <a:pt x="255" y="193"/>
                      <a:pt x="288" y="120"/>
                    </a:cubicBezTo>
                    <a:cubicBezTo>
                      <a:pt x="298" y="100"/>
                      <a:pt x="302" y="83"/>
                      <a:pt x="295" y="59"/>
                    </a:cubicBezTo>
                    <a:cubicBezTo>
                      <a:pt x="291" y="40"/>
                      <a:pt x="278" y="23"/>
                      <a:pt x="259" y="13"/>
                    </a:cubicBezTo>
                    <a:cubicBezTo>
                      <a:pt x="248" y="6"/>
                      <a:pt x="234" y="2"/>
                      <a:pt x="219" y="2"/>
                    </a:cubicBezTo>
                    <a:cubicBezTo>
                      <a:pt x="217" y="1"/>
                      <a:pt x="214" y="1"/>
                      <a:pt x="2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7"/>
              <p:cNvSpPr/>
              <p:nvPr/>
            </p:nvSpPr>
            <p:spPr>
              <a:xfrm>
                <a:off x="6697289" y="4264267"/>
                <a:ext cx="14076" cy="13127"/>
              </a:xfrm>
              <a:custGeom>
                <a:avLst/>
                <a:gdLst/>
                <a:ahLst/>
                <a:cxnLst/>
                <a:rect l="l" t="t" r="r" b="b"/>
                <a:pathLst>
                  <a:path w="445" h="415" extrusionOk="0">
                    <a:moveTo>
                      <a:pt x="357" y="1"/>
                    </a:moveTo>
                    <a:cubicBezTo>
                      <a:pt x="337" y="1"/>
                      <a:pt x="320" y="9"/>
                      <a:pt x="304" y="22"/>
                    </a:cubicBezTo>
                    <a:cubicBezTo>
                      <a:pt x="208" y="107"/>
                      <a:pt x="118" y="196"/>
                      <a:pt x="29" y="287"/>
                    </a:cubicBezTo>
                    <a:cubicBezTo>
                      <a:pt x="1" y="316"/>
                      <a:pt x="1" y="364"/>
                      <a:pt x="29" y="393"/>
                    </a:cubicBezTo>
                    <a:cubicBezTo>
                      <a:pt x="44" y="407"/>
                      <a:pt x="63" y="415"/>
                      <a:pt x="82" y="415"/>
                    </a:cubicBezTo>
                    <a:cubicBezTo>
                      <a:pt x="102" y="415"/>
                      <a:pt x="121" y="407"/>
                      <a:pt x="135" y="393"/>
                    </a:cubicBezTo>
                    <a:cubicBezTo>
                      <a:pt x="224" y="303"/>
                      <a:pt x="321" y="217"/>
                      <a:pt x="415" y="130"/>
                    </a:cubicBezTo>
                    <a:cubicBezTo>
                      <a:pt x="445" y="101"/>
                      <a:pt x="443" y="51"/>
                      <a:pt x="415" y="22"/>
                    </a:cubicBezTo>
                    <a:cubicBezTo>
                      <a:pt x="400" y="8"/>
                      <a:pt x="380" y="1"/>
                      <a:pt x="362" y="1"/>
                    </a:cubicBezTo>
                    <a:cubicBezTo>
                      <a:pt x="360" y="1"/>
                      <a:pt x="358" y="1"/>
                      <a:pt x="3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7"/>
              <p:cNvSpPr/>
              <p:nvPr/>
            </p:nvSpPr>
            <p:spPr>
              <a:xfrm>
                <a:off x="6720127" y="4245224"/>
                <a:ext cx="13064" cy="9142"/>
              </a:xfrm>
              <a:custGeom>
                <a:avLst/>
                <a:gdLst/>
                <a:ahLst/>
                <a:cxnLst/>
                <a:rect l="l" t="t" r="r" b="b"/>
                <a:pathLst>
                  <a:path w="413" h="289" extrusionOk="0">
                    <a:moveTo>
                      <a:pt x="314" y="1"/>
                    </a:moveTo>
                    <a:cubicBezTo>
                      <a:pt x="302" y="1"/>
                      <a:pt x="291" y="4"/>
                      <a:pt x="280" y="10"/>
                    </a:cubicBezTo>
                    <a:cubicBezTo>
                      <a:pt x="204" y="43"/>
                      <a:pt x="131" y="77"/>
                      <a:pt x="59" y="116"/>
                    </a:cubicBezTo>
                    <a:cubicBezTo>
                      <a:pt x="15" y="142"/>
                      <a:pt x="0" y="200"/>
                      <a:pt x="25" y="243"/>
                    </a:cubicBezTo>
                    <a:cubicBezTo>
                      <a:pt x="42" y="273"/>
                      <a:pt x="74" y="289"/>
                      <a:pt x="107" y="289"/>
                    </a:cubicBezTo>
                    <a:cubicBezTo>
                      <a:pt x="122" y="289"/>
                      <a:pt x="138" y="285"/>
                      <a:pt x="152" y="278"/>
                    </a:cubicBezTo>
                    <a:cubicBezTo>
                      <a:pt x="224" y="238"/>
                      <a:pt x="291" y="195"/>
                      <a:pt x="361" y="153"/>
                    </a:cubicBezTo>
                    <a:cubicBezTo>
                      <a:pt x="398" y="130"/>
                      <a:pt x="413" y="80"/>
                      <a:pt x="391" y="42"/>
                    </a:cubicBezTo>
                    <a:cubicBezTo>
                      <a:pt x="381" y="23"/>
                      <a:pt x="363" y="9"/>
                      <a:pt x="344" y="3"/>
                    </a:cubicBezTo>
                    <a:cubicBezTo>
                      <a:pt x="337" y="1"/>
                      <a:pt x="331" y="1"/>
                      <a:pt x="324" y="1"/>
                    </a:cubicBezTo>
                    <a:cubicBezTo>
                      <a:pt x="321" y="1"/>
                      <a:pt x="317" y="1"/>
                      <a:pt x="31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7"/>
              <p:cNvSpPr/>
              <p:nvPr/>
            </p:nvSpPr>
            <p:spPr>
              <a:xfrm>
                <a:off x="6777920" y="4301783"/>
                <a:ext cx="6326" cy="20624"/>
              </a:xfrm>
              <a:custGeom>
                <a:avLst/>
                <a:gdLst/>
                <a:ahLst/>
                <a:cxnLst/>
                <a:rect l="l" t="t" r="r" b="b"/>
                <a:pathLst>
                  <a:path w="200" h="652" extrusionOk="0">
                    <a:moveTo>
                      <a:pt x="106" y="0"/>
                    </a:moveTo>
                    <a:cubicBezTo>
                      <a:pt x="85" y="2"/>
                      <a:pt x="65" y="9"/>
                      <a:pt x="51" y="23"/>
                    </a:cubicBezTo>
                    <a:cubicBezTo>
                      <a:pt x="36" y="39"/>
                      <a:pt x="31" y="55"/>
                      <a:pt x="29" y="76"/>
                    </a:cubicBezTo>
                    <a:cubicBezTo>
                      <a:pt x="18" y="158"/>
                      <a:pt x="9" y="238"/>
                      <a:pt x="3" y="318"/>
                    </a:cubicBezTo>
                    <a:cubicBezTo>
                      <a:pt x="0" y="398"/>
                      <a:pt x="3" y="480"/>
                      <a:pt x="15" y="560"/>
                    </a:cubicBezTo>
                    <a:cubicBezTo>
                      <a:pt x="18" y="585"/>
                      <a:pt x="23" y="606"/>
                      <a:pt x="42" y="625"/>
                    </a:cubicBezTo>
                    <a:cubicBezTo>
                      <a:pt x="59" y="642"/>
                      <a:pt x="81" y="652"/>
                      <a:pt x="106" y="652"/>
                    </a:cubicBezTo>
                    <a:cubicBezTo>
                      <a:pt x="131" y="652"/>
                      <a:pt x="152" y="642"/>
                      <a:pt x="171" y="625"/>
                    </a:cubicBezTo>
                    <a:cubicBezTo>
                      <a:pt x="185" y="609"/>
                      <a:pt x="199" y="583"/>
                      <a:pt x="197" y="560"/>
                    </a:cubicBezTo>
                    <a:cubicBezTo>
                      <a:pt x="178" y="398"/>
                      <a:pt x="164" y="238"/>
                      <a:pt x="181" y="75"/>
                    </a:cubicBezTo>
                    <a:cubicBezTo>
                      <a:pt x="185" y="33"/>
                      <a:pt x="144" y="0"/>
                      <a:pt x="10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7"/>
              <p:cNvSpPr/>
              <p:nvPr/>
            </p:nvSpPr>
            <p:spPr>
              <a:xfrm>
                <a:off x="6777920" y="4335598"/>
                <a:ext cx="8509" cy="16164"/>
              </a:xfrm>
              <a:custGeom>
                <a:avLst/>
                <a:gdLst/>
                <a:ahLst/>
                <a:cxnLst/>
                <a:rect l="l" t="t" r="r" b="b"/>
                <a:pathLst>
                  <a:path w="269" h="511" extrusionOk="0">
                    <a:moveTo>
                      <a:pt x="122" y="1"/>
                    </a:moveTo>
                    <a:cubicBezTo>
                      <a:pt x="92" y="1"/>
                      <a:pt x="59" y="14"/>
                      <a:pt x="38" y="35"/>
                    </a:cubicBezTo>
                    <a:cubicBezTo>
                      <a:pt x="18" y="55"/>
                      <a:pt x="0" y="88"/>
                      <a:pt x="3" y="116"/>
                    </a:cubicBezTo>
                    <a:cubicBezTo>
                      <a:pt x="9" y="163"/>
                      <a:pt x="16" y="210"/>
                      <a:pt x="25" y="257"/>
                    </a:cubicBezTo>
                    <a:cubicBezTo>
                      <a:pt x="36" y="317"/>
                      <a:pt x="52" y="379"/>
                      <a:pt x="68" y="438"/>
                    </a:cubicBezTo>
                    <a:cubicBezTo>
                      <a:pt x="79" y="481"/>
                      <a:pt x="121" y="511"/>
                      <a:pt x="165" y="511"/>
                    </a:cubicBezTo>
                    <a:cubicBezTo>
                      <a:pt x="192" y="511"/>
                      <a:pt x="217" y="501"/>
                      <a:pt x="237" y="482"/>
                    </a:cubicBezTo>
                    <a:cubicBezTo>
                      <a:pt x="254" y="466"/>
                      <a:pt x="268" y="436"/>
                      <a:pt x="265" y="411"/>
                    </a:cubicBezTo>
                    <a:cubicBezTo>
                      <a:pt x="254" y="313"/>
                      <a:pt x="247" y="214"/>
                      <a:pt x="237" y="116"/>
                    </a:cubicBezTo>
                    <a:cubicBezTo>
                      <a:pt x="232" y="84"/>
                      <a:pt x="225" y="58"/>
                      <a:pt x="202" y="35"/>
                    </a:cubicBezTo>
                    <a:cubicBezTo>
                      <a:pt x="181" y="14"/>
                      <a:pt x="152" y="1"/>
                      <a:pt x="1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7"/>
              <p:cNvSpPr/>
              <p:nvPr/>
            </p:nvSpPr>
            <p:spPr>
              <a:xfrm>
                <a:off x="6782254" y="4367104"/>
                <a:ext cx="9142" cy="16449"/>
              </a:xfrm>
              <a:custGeom>
                <a:avLst/>
                <a:gdLst/>
                <a:ahLst/>
                <a:cxnLst/>
                <a:rect l="l" t="t" r="r" b="b"/>
                <a:pathLst>
                  <a:path w="289" h="520" extrusionOk="0">
                    <a:moveTo>
                      <a:pt x="82" y="1"/>
                    </a:moveTo>
                    <a:cubicBezTo>
                      <a:pt x="79" y="1"/>
                      <a:pt x="74" y="2"/>
                      <a:pt x="70" y="4"/>
                    </a:cubicBezTo>
                    <a:cubicBezTo>
                      <a:pt x="22" y="16"/>
                      <a:pt x="1" y="62"/>
                      <a:pt x="9" y="106"/>
                    </a:cubicBezTo>
                    <a:cubicBezTo>
                      <a:pt x="24" y="172"/>
                      <a:pt x="41" y="238"/>
                      <a:pt x="62" y="302"/>
                    </a:cubicBezTo>
                    <a:cubicBezTo>
                      <a:pt x="81" y="364"/>
                      <a:pt x="108" y="423"/>
                      <a:pt x="134" y="480"/>
                    </a:cubicBezTo>
                    <a:cubicBezTo>
                      <a:pt x="146" y="505"/>
                      <a:pt x="176" y="519"/>
                      <a:pt x="204" y="519"/>
                    </a:cubicBezTo>
                    <a:cubicBezTo>
                      <a:pt x="219" y="519"/>
                      <a:pt x="233" y="516"/>
                      <a:pt x="244" y="508"/>
                    </a:cubicBezTo>
                    <a:cubicBezTo>
                      <a:pt x="263" y="497"/>
                      <a:pt x="277" y="480"/>
                      <a:pt x="282" y="460"/>
                    </a:cubicBezTo>
                    <a:cubicBezTo>
                      <a:pt x="289" y="437"/>
                      <a:pt x="284" y="417"/>
                      <a:pt x="273" y="398"/>
                    </a:cubicBezTo>
                    <a:cubicBezTo>
                      <a:pt x="264" y="377"/>
                      <a:pt x="256" y="357"/>
                      <a:pt x="246" y="335"/>
                    </a:cubicBezTo>
                    <a:lnTo>
                      <a:pt x="246" y="335"/>
                    </a:lnTo>
                    <a:cubicBezTo>
                      <a:pt x="250" y="342"/>
                      <a:pt x="251" y="348"/>
                      <a:pt x="256" y="355"/>
                    </a:cubicBezTo>
                    <a:cubicBezTo>
                      <a:pt x="217" y="259"/>
                      <a:pt x="187" y="163"/>
                      <a:pt x="167" y="63"/>
                    </a:cubicBezTo>
                    <a:cubicBezTo>
                      <a:pt x="160" y="26"/>
                      <a:pt x="123" y="2"/>
                      <a:pt x="87" y="2"/>
                    </a:cubicBezTo>
                    <a:cubicBezTo>
                      <a:pt x="86" y="1"/>
                      <a:pt x="84" y="1"/>
                      <a:pt x="8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7"/>
              <p:cNvSpPr/>
              <p:nvPr/>
            </p:nvSpPr>
            <p:spPr>
              <a:xfrm>
                <a:off x="6866301" y="4305958"/>
                <a:ext cx="16544" cy="16322"/>
              </a:xfrm>
              <a:custGeom>
                <a:avLst/>
                <a:gdLst/>
                <a:ahLst/>
                <a:cxnLst/>
                <a:rect l="l" t="t" r="r" b="b"/>
                <a:pathLst>
                  <a:path w="523" h="516" extrusionOk="0">
                    <a:moveTo>
                      <a:pt x="85" y="0"/>
                    </a:moveTo>
                    <a:cubicBezTo>
                      <a:pt x="62" y="0"/>
                      <a:pt x="37" y="9"/>
                      <a:pt x="23" y="23"/>
                    </a:cubicBezTo>
                    <a:cubicBezTo>
                      <a:pt x="9" y="40"/>
                      <a:pt x="0" y="59"/>
                      <a:pt x="0" y="80"/>
                    </a:cubicBezTo>
                    <a:cubicBezTo>
                      <a:pt x="0" y="105"/>
                      <a:pt x="9" y="120"/>
                      <a:pt x="23" y="138"/>
                    </a:cubicBezTo>
                    <a:cubicBezTo>
                      <a:pt x="79" y="206"/>
                      <a:pt x="130" y="276"/>
                      <a:pt x="188" y="342"/>
                    </a:cubicBezTo>
                    <a:cubicBezTo>
                      <a:pt x="243" y="407"/>
                      <a:pt x="308" y="460"/>
                      <a:pt x="379" y="503"/>
                    </a:cubicBezTo>
                    <a:cubicBezTo>
                      <a:pt x="394" y="511"/>
                      <a:pt x="410" y="515"/>
                      <a:pt x="426" y="515"/>
                    </a:cubicBezTo>
                    <a:cubicBezTo>
                      <a:pt x="458" y="515"/>
                      <a:pt x="490" y="499"/>
                      <a:pt x="507" y="470"/>
                    </a:cubicBezTo>
                    <a:cubicBezTo>
                      <a:pt x="520" y="448"/>
                      <a:pt x="523" y="421"/>
                      <a:pt x="516" y="398"/>
                    </a:cubicBezTo>
                    <a:cubicBezTo>
                      <a:pt x="508" y="372"/>
                      <a:pt x="493" y="357"/>
                      <a:pt x="473" y="342"/>
                    </a:cubicBezTo>
                    <a:cubicBezTo>
                      <a:pt x="467" y="338"/>
                      <a:pt x="463" y="334"/>
                      <a:pt x="457" y="329"/>
                    </a:cubicBezTo>
                    <a:cubicBezTo>
                      <a:pt x="401" y="285"/>
                      <a:pt x="345" y="241"/>
                      <a:pt x="292" y="192"/>
                    </a:cubicBezTo>
                    <a:cubicBezTo>
                      <a:pt x="236" y="140"/>
                      <a:pt x="186" y="83"/>
                      <a:pt x="138" y="23"/>
                    </a:cubicBezTo>
                    <a:cubicBezTo>
                      <a:pt x="123" y="7"/>
                      <a:pt x="105" y="0"/>
                      <a:pt x="8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7"/>
              <p:cNvSpPr/>
              <p:nvPr/>
            </p:nvSpPr>
            <p:spPr>
              <a:xfrm>
                <a:off x="6887938" y="4326140"/>
                <a:ext cx="16386" cy="12874"/>
              </a:xfrm>
              <a:custGeom>
                <a:avLst/>
                <a:gdLst/>
                <a:ahLst/>
                <a:cxnLst/>
                <a:rect l="l" t="t" r="r" b="b"/>
                <a:pathLst>
                  <a:path w="518" h="407" extrusionOk="0">
                    <a:moveTo>
                      <a:pt x="138" y="1"/>
                    </a:moveTo>
                    <a:cubicBezTo>
                      <a:pt x="106" y="1"/>
                      <a:pt x="75" y="13"/>
                      <a:pt x="52" y="37"/>
                    </a:cubicBezTo>
                    <a:cubicBezTo>
                      <a:pt x="5" y="84"/>
                      <a:pt x="0" y="173"/>
                      <a:pt x="52" y="218"/>
                    </a:cubicBezTo>
                    <a:cubicBezTo>
                      <a:pt x="132" y="286"/>
                      <a:pt x="217" y="344"/>
                      <a:pt x="311" y="390"/>
                    </a:cubicBezTo>
                    <a:cubicBezTo>
                      <a:pt x="334" y="400"/>
                      <a:pt x="354" y="406"/>
                      <a:pt x="376" y="406"/>
                    </a:cubicBezTo>
                    <a:cubicBezTo>
                      <a:pt x="386" y="406"/>
                      <a:pt x="397" y="405"/>
                      <a:pt x="409" y="402"/>
                    </a:cubicBezTo>
                    <a:cubicBezTo>
                      <a:pt x="439" y="393"/>
                      <a:pt x="467" y="372"/>
                      <a:pt x="483" y="344"/>
                    </a:cubicBezTo>
                    <a:cubicBezTo>
                      <a:pt x="517" y="287"/>
                      <a:pt x="497" y="207"/>
                      <a:pt x="439" y="175"/>
                    </a:cubicBezTo>
                    <a:cubicBezTo>
                      <a:pt x="380" y="142"/>
                      <a:pt x="323" y="107"/>
                      <a:pt x="267" y="65"/>
                    </a:cubicBezTo>
                    <a:lnTo>
                      <a:pt x="234" y="39"/>
                    </a:lnTo>
                    <a:cubicBezTo>
                      <a:pt x="208" y="15"/>
                      <a:pt x="179" y="1"/>
                      <a:pt x="144" y="1"/>
                    </a:cubicBezTo>
                    <a:cubicBezTo>
                      <a:pt x="142" y="1"/>
                      <a:pt x="140" y="1"/>
                      <a:pt x="1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7"/>
              <p:cNvSpPr/>
              <p:nvPr/>
            </p:nvSpPr>
            <p:spPr>
              <a:xfrm>
                <a:off x="6900243" y="4188254"/>
                <a:ext cx="12463" cy="7529"/>
              </a:xfrm>
              <a:custGeom>
                <a:avLst/>
                <a:gdLst/>
                <a:ahLst/>
                <a:cxnLst/>
                <a:rect l="l" t="t" r="r" b="b"/>
                <a:pathLst>
                  <a:path w="394" h="238" extrusionOk="0">
                    <a:moveTo>
                      <a:pt x="318" y="0"/>
                    </a:moveTo>
                    <a:cubicBezTo>
                      <a:pt x="315" y="0"/>
                      <a:pt x="312" y="1"/>
                      <a:pt x="309" y="3"/>
                    </a:cubicBezTo>
                    <a:cubicBezTo>
                      <a:pt x="287" y="4"/>
                      <a:pt x="267" y="7"/>
                      <a:pt x="249" y="13"/>
                    </a:cubicBezTo>
                    <a:cubicBezTo>
                      <a:pt x="217" y="20"/>
                      <a:pt x="189" y="31"/>
                      <a:pt x="158" y="43"/>
                    </a:cubicBezTo>
                    <a:cubicBezTo>
                      <a:pt x="114" y="61"/>
                      <a:pt x="74" y="86"/>
                      <a:pt x="35" y="114"/>
                    </a:cubicBezTo>
                    <a:cubicBezTo>
                      <a:pt x="21" y="124"/>
                      <a:pt x="10" y="136"/>
                      <a:pt x="5" y="154"/>
                    </a:cubicBezTo>
                    <a:cubicBezTo>
                      <a:pt x="1" y="170"/>
                      <a:pt x="2" y="190"/>
                      <a:pt x="12" y="204"/>
                    </a:cubicBezTo>
                    <a:cubicBezTo>
                      <a:pt x="23" y="224"/>
                      <a:pt x="47" y="237"/>
                      <a:pt x="70" y="237"/>
                    </a:cubicBezTo>
                    <a:cubicBezTo>
                      <a:pt x="81" y="237"/>
                      <a:pt x="92" y="234"/>
                      <a:pt x="101" y="227"/>
                    </a:cubicBezTo>
                    <a:cubicBezTo>
                      <a:pt x="120" y="214"/>
                      <a:pt x="136" y="203"/>
                      <a:pt x="153" y="193"/>
                    </a:cubicBezTo>
                    <a:cubicBezTo>
                      <a:pt x="176" y="179"/>
                      <a:pt x="200" y="169"/>
                      <a:pt x="224" y="157"/>
                    </a:cubicBezTo>
                    <a:cubicBezTo>
                      <a:pt x="264" y="143"/>
                      <a:pt x="302" y="133"/>
                      <a:pt x="340" y="124"/>
                    </a:cubicBezTo>
                    <a:cubicBezTo>
                      <a:pt x="375" y="117"/>
                      <a:pt x="393" y="77"/>
                      <a:pt x="383" y="47"/>
                    </a:cubicBezTo>
                    <a:cubicBezTo>
                      <a:pt x="380" y="31"/>
                      <a:pt x="370" y="17"/>
                      <a:pt x="355" y="10"/>
                    </a:cubicBezTo>
                    <a:cubicBezTo>
                      <a:pt x="346" y="4"/>
                      <a:pt x="336" y="3"/>
                      <a:pt x="325" y="3"/>
                    </a:cubicBezTo>
                    <a:cubicBezTo>
                      <a:pt x="323" y="1"/>
                      <a:pt x="321" y="0"/>
                      <a:pt x="3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7"/>
              <p:cNvSpPr/>
              <p:nvPr/>
            </p:nvSpPr>
            <p:spPr>
              <a:xfrm>
                <a:off x="6924537" y="4184300"/>
                <a:ext cx="15373" cy="5409"/>
              </a:xfrm>
              <a:custGeom>
                <a:avLst/>
                <a:gdLst/>
                <a:ahLst/>
                <a:cxnLst/>
                <a:rect l="l" t="t" r="r" b="b"/>
                <a:pathLst>
                  <a:path w="486" h="171" extrusionOk="0">
                    <a:moveTo>
                      <a:pt x="415" y="1"/>
                    </a:moveTo>
                    <a:cubicBezTo>
                      <a:pt x="414" y="1"/>
                      <a:pt x="414" y="2"/>
                      <a:pt x="413" y="2"/>
                    </a:cubicBezTo>
                    <a:cubicBezTo>
                      <a:pt x="356" y="9"/>
                      <a:pt x="298" y="17"/>
                      <a:pt x="242" y="23"/>
                    </a:cubicBezTo>
                    <a:cubicBezTo>
                      <a:pt x="185" y="30"/>
                      <a:pt x="128" y="32"/>
                      <a:pt x="71" y="32"/>
                    </a:cubicBezTo>
                    <a:cubicBezTo>
                      <a:pt x="33" y="32"/>
                      <a:pt x="0" y="63"/>
                      <a:pt x="0" y="100"/>
                    </a:cubicBezTo>
                    <a:cubicBezTo>
                      <a:pt x="0" y="138"/>
                      <a:pt x="33" y="171"/>
                      <a:pt x="71" y="171"/>
                    </a:cubicBezTo>
                    <a:cubicBezTo>
                      <a:pt x="192" y="171"/>
                      <a:pt x="313" y="166"/>
                      <a:pt x="433" y="145"/>
                    </a:cubicBezTo>
                    <a:cubicBezTo>
                      <a:pt x="464" y="139"/>
                      <a:pt x="486" y="106"/>
                      <a:pt x="486" y="75"/>
                    </a:cubicBezTo>
                    <a:cubicBezTo>
                      <a:pt x="486" y="56"/>
                      <a:pt x="477" y="37"/>
                      <a:pt x="464" y="23"/>
                    </a:cubicBezTo>
                    <a:cubicBezTo>
                      <a:pt x="454" y="13"/>
                      <a:pt x="434" y="2"/>
                      <a:pt x="419" y="2"/>
                    </a:cubicBezTo>
                    <a:cubicBezTo>
                      <a:pt x="417" y="1"/>
                      <a:pt x="416" y="1"/>
                      <a:pt x="41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7"/>
              <p:cNvSpPr/>
              <p:nvPr/>
            </p:nvSpPr>
            <p:spPr>
              <a:xfrm>
                <a:off x="6915490" y="4341450"/>
                <a:ext cx="13507" cy="10470"/>
              </a:xfrm>
              <a:custGeom>
                <a:avLst/>
                <a:gdLst/>
                <a:ahLst/>
                <a:cxnLst/>
                <a:rect l="l" t="t" r="r" b="b"/>
                <a:pathLst>
                  <a:path w="427" h="331" extrusionOk="0">
                    <a:moveTo>
                      <a:pt x="92" y="1"/>
                    </a:moveTo>
                    <a:cubicBezTo>
                      <a:pt x="67" y="1"/>
                      <a:pt x="42" y="11"/>
                      <a:pt x="26" y="28"/>
                    </a:cubicBezTo>
                    <a:cubicBezTo>
                      <a:pt x="10" y="44"/>
                      <a:pt x="0" y="67"/>
                      <a:pt x="0" y="89"/>
                    </a:cubicBezTo>
                    <a:cubicBezTo>
                      <a:pt x="0" y="111"/>
                      <a:pt x="10" y="138"/>
                      <a:pt x="26" y="152"/>
                    </a:cubicBezTo>
                    <a:cubicBezTo>
                      <a:pt x="103" y="211"/>
                      <a:pt x="178" y="274"/>
                      <a:pt x="265" y="319"/>
                    </a:cubicBezTo>
                    <a:cubicBezTo>
                      <a:pt x="281" y="327"/>
                      <a:pt x="299" y="331"/>
                      <a:pt x="316" y="331"/>
                    </a:cubicBezTo>
                    <a:cubicBezTo>
                      <a:pt x="350" y="331"/>
                      <a:pt x="382" y="315"/>
                      <a:pt x="401" y="283"/>
                    </a:cubicBezTo>
                    <a:cubicBezTo>
                      <a:pt x="427" y="238"/>
                      <a:pt x="414" y="173"/>
                      <a:pt x="365" y="147"/>
                    </a:cubicBezTo>
                    <a:cubicBezTo>
                      <a:pt x="327" y="125"/>
                      <a:pt x="285" y="108"/>
                      <a:pt x="246" y="87"/>
                    </a:cubicBezTo>
                    <a:cubicBezTo>
                      <a:pt x="206" y="65"/>
                      <a:pt x="169" y="39"/>
                      <a:pt x="133" y="14"/>
                    </a:cubicBezTo>
                    <a:cubicBezTo>
                      <a:pt x="120" y="4"/>
                      <a:pt x="106" y="1"/>
                      <a:pt x="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5" name="Google Shape;2265;p17"/>
            <p:cNvSpPr/>
            <p:nvPr/>
          </p:nvSpPr>
          <p:spPr>
            <a:xfrm>
              <a:off x="7999712" y="3330683"/>
              <a:ext cx="242906" cy="251320"/>
            </a:xfrm>
            <a:custGeom>
              <a:avLst/>
              <a:gdLst/>
              <a:ahLst/>
              <a:cxnLst/>
              <a:rect l="l" t="t" r="r" b="b"/>
              <a:pathLst>
                <a:path w="7679" h="7945" extrusionOk="0">
                  <a:moveTo>
                    <a:pt x="4679" y="1"/>
                  </a:moveTo>
                  <a:cubicBezTo>
                    <a:pt x="4609" y="1"/>
                    <a:pt x="4535" y="19"/>
                    <a:pt x="4461" y="55"/>
                  </a:cubicBezTo>
                  <a:cubicBezTo>
                    <a:pt x="4353" y="107"/>
                    <a:pt x="4249" y="176"/>
                    <a:pt x="4166" y="261"/>
                  </a:cubicBezTo>
                  <a:cubicBezTo>
                    <a:pt x="3991" y="445"/>
                    <a:pt x="3816" y="635"/>
                    <a:pt x="3664" y="841"/>
                  </a:cubicBezTo>
                  <a:cubicBezTo>
                    <a:pt x="3377" y="1231"/>
                    <a:pt x="3165" y="1666"/>
                    <a:pt x="2964" y="2106"/>
                  </a:cubicBezTo>
                  <a:cubicBezTo>
                    <a:pt x="2924" y="2197"/>
                    <a:pt x="2870" y="2283"/>
                    <a:pt x="2818" y="2378"/>
                  </a:cubicBezTo>
                  <a:cubicBezTo>
                    <a:pt x="2704" y="2353"/>
                    <a:pt x="2616" y="2338"/>
                    <a:pt x="2530" y="2316"/>
                  </a:cubicBezTo>
                  <a:cubicBezTo>
                    <a:pt x="2119" y="2217"/>
                    <a:pt x="1704" y="2166"/>
                    <a:pt x="1285" y="2166"/>
                  </a:cubicBezTo>
                  <a:cubicBezTo>
                    <a:pt x="1146" y="2166"/>
                    <a:pt x="1006" y="2172"/>
                    <a:pt x="867" y="2183"/>
                  </a:cubicBezTo>
                  <a:cubicBezTo>
                    <a:pt x="676" y="2199"/>
                    <a:pt x="479" y="2245"/>
                    <a:pt x="301" y="2319"/>
                  </a:cubicBezTo>
                  <a:cubicBezTo>
                    <a:pt x="58" y="2421"/>
                    <a:pt x="0" y="2667"/>
                    <a:pt x="164" y="2879"/>
                  </a:cubicBezTo>
                  <a:cubicBezTo>
                    <a:pt x="264" y="3008"/>
                    <a:pt x="390" y="3129"/>
                    <a:pt x="527" y="3214"/>
                  </a:cubicBezTo>
                  <a:cubicBezTo>
                    <a:pt x="859" y="3420"/>
                    <a:pt x="1209" y="3601"/>
                    <a:pt x="1550" y="3794"/>
                  </a:cubicBezTo>
                  <a:cubicBezTo>
                    <a:pt x="1621" y="3835"/>
                    <a:pt x="1688" y="3886"/>
                    <a:pt x="1776" y="3943"/>
                  </a:cubicBezTo>
                  <a:cubicBezTo>
                    <a:pt x="1618" y="4086"/>
                    <a:pt x="1482" y="4206"/>
                    <a:pt x="1352" y="4329"/>
                  </a:cubicBezTo>
                  <a:cubicBezTo>
                    <a:pt x="955" y="4705"/>
                    <a:pt x="615" y="5126"/>
                    <a:pt x="393" y="5632"/>
                  </a:cubicBezTo>
                  <a:cubicBezTo>
                    <a:pt x="312" y="5814"/>
                    <a:pt x="262" y="6003"/>
                    <a:pt x="282" y="6204"/>
                  </a:cubicBezTo>
                  <a:cubicBezTo>
                    <a:pt x="300" y="6386"/>
                    <a:pt x="418" y="6513"/>
                    <a:pt x="602" y="6526"/>
                  </a:cubicBezTo>
                  <a:cubicBezTo>
                    <a:pt x="634" y="6528"/>
                    <a:pt x="668" y="6529"/>
                    <a:pt x="701" y="6529"/>
                  </a:cubicBezTo>
                  <a:cubicBezTo>
                    <a:pt x="803" y="6529"/>
                    <a:pt x="908" y="6518"/>
                    <a:pt x="1003" y="6490"/>
                  </a:cubicBezTo>
                  <a:cubicBezTo>
                    <a:pt x="1249" y="6416"/>
                    <a:pt x="1492" y="6333"/>
                    <a:pt x="1724" y="6227"/>
                  </a:cubicBezTo>
                  <a:cubicBezTo>
                    <a:pt x="2026" y="6091"/>
                    <a:pt x="2317" y="5927"/>
                    <a:pt x="2613" y="5781"/>
                  </a:cubicBezTo>
                  <a:cubicBezTo>
                    <a:pt x="2704" y="5736"/>
                    <a:pt x="2800" y="5704"/>
                    <a:pt x="2910" y="5661"/>
                  </a:cubicBezTo>
                  <a:cubicBezTo>
                    <a:pt x="3269" y="6096"/>
                    <a:pt x="3609" y="6519"/>
                    <a:pt x="3959" y="6931"/>
                  </a:cubicBezTo>
                  <a:cubicBezTo>
                    <a:pt x="4164" y="7173"/>
                    <a:pt x="4378" y="7408"/>
                    <a:pt x="4599" y="7633"/>
                  </a:cubicBezTo>
                  <a:cubicBezTo>
                    <a:pt x="4748" y="7786"/>
                    <a:pt x="4935" y="7889"/>
                    <a:pt x="5149" y="7931"/>
                  </a:cubicBezTo>
                  <a:cubicBezTo>
                    <a:pt x="5197" y="7940"/>
                    <a:pt x="5244" y="7945"/>
                    <a:pt x="5290" y="7945"/>
                  </a:cubicBezTo>
                  <a:cubicBezTo>
                    <a:pt x="5506" y="7945"/>
                    <a:pt x="5699" y="7844"/>
                    <a:pt x="5804" y="7646"/>
                  </a:cubicBezTo>
                  <a:cubicBezTo>
                    <a:pt x="5872" y="7515"/>
                    <a:pt x="5913" y="7365"/>
                    <a:pt x="5934" y="7217"/>
                  </a:cubicBezTo>
                  <a:cubicBezTo>
                    <a:pt x="5976" y="6931"/>
                    <a:pt x="5953" y="6643"/>
                    <a:pt x="5877" y="6364"/>
                  </a:cubicBezTo>
                  <a:cubicBezTo>
                    <a:pt x="5772" y="5970"/>
                    <a:pt x="5655" y="5581"/>
                    <a:pt x="5546" y="5189"/>
                  </a:cubicBezTo>
                  <a:cubicBezTo>
                    <a:pt x="5517" y="5090"/>
                    <a:pt x="5494" y="4989"/>
                    <a:pt x="5459" y="4851"/>
                  </a:cubicBezTo>
                  <a:cubicBezTo>
                    <a:pt x="5573" y="4831"/>
                    <a:pt x="5630" y="4819"/>
                    <a:pt x="5689" y="4812"/>
                  </a:cubicBezTo>
                  <a:cubicBezTo>
                    <a:pt x="6047" y="4752"/>
                    <a:pt x="6405" y="4700"/>
                    <a:pt x="6760" y="4629"/>
                  </a:cubicBezTo>
                  <a:cubicBezTo>
                    <a:pt x="6951" y="4589"/>
                    <a:pt x="7138" y="4524"/>
                    <a:pt x="7320" y="4453"/>
                  </a:cubicBezTo>
                  <a:cubicBezTo>
                    <a:pt x="7490" y="4387"/>
                    <a:pt x="7664" y="4304"/>
                    <a:pt x="7671" y="4085"/>
                  </a:cubicBezTo>
                  <a:cubicBezTo>
                    <a:pt x="7678" y="3870"/>
                    <a:pt x="7515" y="3767"/>
                    <a:pt x="7359" y="3674"/>
                  </a:cubicBezTo>
                  <a:cubicBezTo>
                    <a:pt x="7230" y="3598"/>
                    <a:pt x="7094" y="3529"/>
                    <a:pt x="6955" y="3472"/>
                  </a:cubicBezTo>
                  <a:cubicBezTo>
                    <a:pt x="6492" y="3283"/>
                    <a:pt x="6017" y="3142"/>
                    <a:pt x="5519" y="3079"/>
                  </a:cubicBezTo>
                  <a:cubicBezTo>
                    <a:pt x="5390" y="3064"/>
                    <a:pt x="5245" y="3079"/>
                    <a:pt x="5139" y="2940"/>
                  </a:cubicBezTo>
                  <a:cubicBezTo>
                    <a:pt x="5174" y="2575"/>
                    <a:pt x="5205" y="2202"/>
                    <a:pt x="5247" y="1826"/>
                  </a:cubicBezTo>
                  <a:cubicBezTo>
                    <a:pt x="5290" y="1433"/>
                    <a:pt x="5288" y="1042"/>
                    <a:pt x="5201" y="657"/>
                  </a:cubicBezTo>
                  <a:cubicBezTo>
                    <a:pt x="5165" y="498"/>
                    <a:pt x="5102" y="337"/>
                    <a:pt x="5016" y="200"/>
                  </a:cubicBezTo>
                  <a:cubicBezTo>
                    <a:pt x="4932" y="67"/>
                    <a:pt x="4813" y="1"/>
                    <a:pt x="4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6" name="Google Shape;2266;p17"/>
            <p:cNvGrpSpPr/>
            <p:nvPr/>
          </p:nvGrpSpPr>
          <p:grpSpPr>
            <a:xfrm>
              <a:off x="5372327" y="4334556"/>
              <a:ext cx="147945" cy="134470"/>
              <a:chOff x="3477352" y="993181"/>
              <a:chExt cx="147945" cy="134470"/>
            </a:xfrm>
          </p:grpSpPr>
          <p:sp>
            <p:nvSpPr>
              <p:cNvPr id="2267" name="Google Shape;2267;p17"/>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7"/>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9" name="Google Shape;2269;p17"/>
            <p:cNvGrpSpPr/>
            <p:nvPr/>
          </p:nvGrpSpPr>
          <p:grpSpPr>
            <a:xfrm>
              <a:off x="636228" y="3414568"/>
              <a:ext cx="83763" cy="83541"/>
              <a:chOff x="3317703" y="1099656"/>
              <a:chExt cx="83763" cy="83541"/>
            </a:xfrm>
          </p:grpSpPr>
          <p:sp>
            <p:nvSpPr>
              <p:cNvPr id="2270" name="Google Shape;2270;p17"/>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7"/>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2" name="Google Shape;2272;p17"/>
            <p:cNvGrpSpPr/>
            <p:nvPr/>
          </p:nvGrpSpPr>
          <p:grpSpPr>
            <a:xfrm>
              <a:off x="7200119" y="817322"/>
              <a:ext cx="265681" cy="257583"/>
              <a:chOff x="1987619" y="2413322"/>
              <a:chExt cx="265681" cy="257583"/>
            </a:xfrm>
          </p:grpSpPr>
          <p:sp>
            <p:nvSpPr>
              <p:cNvPr id="2273" name="Google Shape;2273;p17"/>
              <p:cNvSpPr/>
              <p:nvPr/>
            </p:nvSpPr>
            <p:spPr>
              <a:xfrm>
                <a:off x="1987619" y="2413322"/>
                <a:ext cx="265681" cy="257583"/>
              </a:xfrm>
              <a:custGeom>
                <a:avLst/>
                <a:gdLst/>
                <a:ahLst/>
                <a:cxnLst/>
                <a:rect l="l" t="t" r="r" b="b"/>
                <a:pathLst>
                  <a:path w="8399" h="8143" extrusionOk="0">
                    <a:moveTo>
                      <a:pt x="5865" y="1"/>
                    </a:moveTo>
                    <a:cubicBezTo>
                      <a:pt x="5855" y="1"/>
                      <a:pt x="5845" y="3"/>
                      <a:pt x="5834" y="8"/>
                    </a:cubicBezTo>
                    <a:cubicBezTo>
                      <a:pt x="5190" y="315"/>
                      <a:pt x="3677" y="2320"/>
                      <a:pt x="3677" y="2320"/>
                    </a:cubicBezTo>
                    <a:cubicBezTo>
                      <a:pt x="3677" y="2320"/>
                      <a:pt x="1208" y="1606"/>
                      <a:pt x="497" y="1606"/>
                    </a:cubicBezTo>
                    <a:cubicBezTo>
                      <a:pt x="423" y="1606"/>
                      <a:pt x="369" y="1614"/>
                      <a:pt x="337" y="1631"/>
                    </a:cubicBezTo>
                    <a:cubicBezTo>
                      <a:pt x="1" y="1805"/>
                      <a:pt x="2133" y="4187"/>
                      <a:pt x="2133" y="4187"/>
                    </a:cubicBezTo>
                    <a:cubicBezTo>
                      <a:pt x="2133" y="4187"/>
                      <a:pt x="81" y="6469"/>
                      <a:pt x="363" y="6544"/>
                    </a:cubicBezTo>
                    <a:cubicBezTo>
                      <a:pt x="376" y="6547"/>
                      <a:pt x="393" y="6548"/>
                      <a:pt x="415" y="6548"/>
                    </a:cubicBezTo>
                    <a:cubicBezTo>
                      <a:pt x="906" y="6548"/>
                      <a:pt x="3710" y="5825"/>
                      <a:pt x="3710" y="5825"/>
                    </a:cubicBezTo>
                    <a:cubicBezTo>
                      <a:pt x="3710" y="5825"/>
                      <a:pt x="5086" y="8142"/>
                      <a:pt x="5418" y="8142"/>
                    </a:cubicBezTo>
                    <a:cubicBezTo>
                      <a:pt x="5427" y="8142"/>
                      <a:pt x="5435" y="8140"/>
                      <a:pt x="5442" y="8137"/>
                    </a:cubicBezTo>
                    <a:cubicBezTo>
                      <a:pt x="5724" y="8011"/>
                      <a:pt x="5816" y="5458"/>
                      <a:pt x="5816" y="5458"/>
                    </a:cubicBezTo>
                    <a:cubicBezTo>
                      <a:pt x="5816" y="5458"/>
                      <a:pt x="8173" y="4951"/>
                      <a:pt x="8286" y="4715"/>
                    </a:cubicBezTo>
                    <a:cubicBezTo>
                      <a:pt x="8399" y="4479"/>
                      <a:pt x="5830" y="3246"/>
                      <a:pt x="5830" y="3246"/>
                    </a:cubicBezTo>
                    <a:cubicBezTo>
                      <a:pt x="5830" y="3246"/>
                      <a:pt x="6210" y="1"/>
                      <a:pt x="5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7"/>
              <p:cNvSpPr/>
              <p:nvPr/>
            </p:nvSpPr>
            <p:spPr>
              <a:xfrm>
                <a:off x="2152298" y="2442867"/>
                <a:ext cx="12526" cy="18600"/>
              </a:xfrm>
              <a:custGeom>
                <a:avLst/>
                <a:gdLst/>
                <a:ahLst/>
                <a:cxnLst/>
                <a:rect l="l" t="t" r="r" b="b"/>
                <a:pathLst>
                  <a:path w="396" h="588" extrusionOk="0">
                    <a:moveTo>
                      <a:pt x="343" y="0"/>
                    </a:moveTo>
                    <a:cubicBezTo>
                      <a:pt x="223" y="0"/>
                      <a:pt x="0" y="588"/>
                      <a:pt x="101" y="588"/>
                    </a:cubicBezTo>
                    <a:cubicBezTo>
                      <a:pt x="106" y="588"/>
                      <a:pt x="113" y="586"/>
                      <a:pt x="120" y="582"/>
                    </a:cubicBezTo>
                    <a:cubicBezTo>
                      <a:pt x="239" y="525"/>
                      <a:pt x="395" y="62"/>
                      <a:pt x="395" y="62"/>
                    </a:cubicBezTo>
                    <a:cubicBezTo>
                      <a:pt x="383" y="19"/>
                      <a:pt x="365" y="0"/>
                      <a:pt x="34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7"/>
              <p:cNvSpPr/>
              <p:nvPr/>
            </p:nvSpPr>
            <p:spPr>
              <a:xfrm>
                <a:off x="2147205" y="2471273"/>
                <a:ext cx="12590" cy="18600"/>
              </a:xfrm>
              <a:custGeom>
                <a:avLst/>
                <a:gdLst/>
                <a:ahLst/>
                <a:cxnLst/>
                <a:rect l="l" t="t" r="r" b="b"/>
                <a:pathLst>
                  <a:path w="398" h="588" extrusionOk="0">
                    <a:moveTo>
                      <a:pt x="345" y="1"/>
                    </a:moveTo>
                    <a:cubicBezTo>
                      <a:pt x="225" y="1"/>
                      <a:pt x="1" y="587"/>
                      <a:pt x="101" y="587"/>
                    </a:cubicBezTo>
                    <a:cubicBezTo>
                      <a:pt x="107" y="587"/>
                      <a:pt x="113" y="586"/>
                      <a:pt x="121" y="582"/>
                    </a:cubicBezTo>
                    <a:cubicBezTo>
                      <a:pt x="241" y="525"/>
                      <a:pt x="397" y="64"/>
                      <a:pt x="397" y="64"/>
                    </a:cubicBezTo>
                    <a:cubicBezTo>
                      <a:pt x="385" y="19"/>
                      <a:pt x="366" y="1"/>
                      <a:pt x="34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7"/>
              <p:cNvSpPr/>
              <p:nvPr/>
            </p:nvSpPr>
            <p:spPr>
              <a:xfrm>
                <a:off x="2153216" y="2491708"/>
                <a:ext cx="12495" cy="18600"/>
              </a:xfrm>
              <a:custGeom>
                <a:avLst/>
                <a:gdLst/>
                <a:ahLst/>
                <a:cxnLst/>
                <a:rect l="l" t="t" r="r" b="b"/>
                <a:pathLst>
                  <a:path w="395" h="588" extrusionOk="0">
                    <a:moveTo>
                      <a:pt x="343" y="1"/>
                    </a:moveTo>
                    <a:cubicBezTo>
                      <a:pt x="223" y="1"/>
                      <a:pt x="0" y="587"/>
                      <a:pt x="100" y="587"/>
                    </a:cubicBezTo>
                    <a:cubicBezTo>
                      <a:pt x="106" y="587"/>
                      <a:pt x="112" y="586"/>
                      <a:pt x="120" y="582"/>
                    </a:cubicBezTo>
                    <a:cubicBezTo>
                      <a:pt x="239" y="525"/>
                      <a:pt x="395" y="63"/>
                      <a:pt x="395" y="63"/>
                    </a:cubicBezTo>
                    <a:cubicBezTo>
                      <a:pt x="382" y="19"/>
                      <a:pt x="364" y="1"/>
                      <a:pt x="3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7"/>
              <p:cNvSpPr/>
              <p:nvPr/>
            </p:nvSpPr>
            <p:spPr>
              <a:xfrm>
                <a:off x="2128953" y="2527484"/>
                <a:ext cx="20656" cy="13096"/>
              </a:xfrm>
              <a:custGeom>
                <a:avLst/>
                <a:gdLst/>
                <a:ahLst/>
                <a:cxnLst/>
                <a:rect l="l" t="t" r="r" b="b"/>
                <a:pathLst>
                  <a:path w="653" h="414" extrusionOk="0">
                    <a:moveTo>
                      <a:pt x="599" y="0"/>
                    </a:moveTo>
                    <a:cubicBezTo>
                      <a:pt x="452" y="0"/>
                      <a:pt x="0" y="406"/>
                      <a:pt x="151" y="413"/>
                    </a:cubicBezTo>
                    <a:cubicBezTo>
                      <a:pt x="152" y="413"/>
                      <a:pt x="152" y="413"/>
                      <a:pt x="153" y="413"/>
                    </a:cubicBezTo>
                    <a:cubicBezTo>
                      <a:pt x="287" y="413"/>
                      <a:pt x="639" y="85"/>
                      <a:pt x="639" y="85"/>
                    </a:cubicBezTo>
                    <a:cubicBezTo>
                      <a:pt x="653" y="25"/>
                      <a:pt x="635" y="0"/>
                      <a:pt x="59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7"/>
              <p:cNvSpPr/>
              <p:nvPr/>
            </p:nvSpPr>
            <p:spPr>
              <a:xfrm>
                <a:off x="2146415" y="2545546"/>
                <a:ext cx="25148" cy="5662"/>
              </a:xfrm>
              <a:custGeom>
                <a:avLst/>
                <a:gdLst/>
                <a:ahLst/>
                <a:cxnLst/>
                <a:rect l="l" t="t" r="r" b="b"/>
                <a:pathLst>
                  <a:path w="795" h="179" extrusionOk="0">
                    <a:moveTo>
                      <a:pt x="230" y="1"/>
                    </a:moveTo>
                    <a:cubicBezTo>
                      <a:pt x="99" y="1"/>
                      <a:pt x="1" y="23"/>
                      <a:pt x="48" y="73"/>
                    </a:cubicBezTo>
                    <a:cubicBezTo>
                      <a:pt x="139" y="168"/>
                      <a:pt x="625" y="179"/>
                      <a:pt x="625" y="179"/>
                    </a:cubicBezTo>
                    <a:cubicBezTo>
                      <a:pt x="794" y="69"/>
                      <a:pt x="461" y="1"/>
                      <a:pt x="23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7"/>
              <p:cNvSpPr/>
              <p:nvPr/>
            </p:nvSpPr>
            <p:spPr>
              <a:xfrm>
                <a:off x="2168336" y="2534032"/>
                <a:ext cx="24389" cy="5251"/>
              </a:xfrm>
              <a:custGeom>
                <a:avLst/>
                <a:gdLst/>
                <a:ahLst/>
                <a:cxnLst/>
                <a:rect l="l" t="t" r="r" b="b"/>
                <a:pathLst>
                  <a:path w="771" h="166" extrusionOk="0">
                    <a:moveTo>
                      <a:pt x="519" y="0"/>
                    </a:moveTo>
                    <a:cubicBezTo>
                      <a:pt x="304" y="0"/>
                      <a:pt x="0" y="71"/>
                      <a:pt x="93" y="134"/>
                    </a:cubicBezTo>
                    <a:cubicBezTo>
                      <a:pt x="125" y="157"/>
                      <a:pt x="192" y="165"/>
                      <a:pt x="269" y="165"/>
                    </a:cubicBezTo>
                    <a:cubicBezTo>
                      <a:pt x="447" y="165"/>
                      <a:pt x="680" y="123"/>
                      <a:pt x="680" y="123"/>
                    </a:cubicBezTo>
                    <a:cubicBezTo>
                      <a:pt x="770" y="33"/>
                      <a:pt x="665"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7"/>
              <p:cNvSpPr/>
              <p:nvPr/>
            </p:nvSpPr>
            <p:spPr>
              <a:xfrm>
                <a:off x="2171214" y="2565032"/>
                <a:ext cx="24832" cy="4935"/>
              </a:xfrm>
              <a:custGeom>
                <a:avLst/>
                <a:gdLst/>
                <a:ahLst/>
                <a:cxnLst/>
                <a:rect l="l" t="t" r="r" b="b"/>
                <a:pathLst>
                  <a:path w="785" h="156" extrusionOk="0">
                    <a:moveTo>
                      <a:pt x="354" y="1"/>
                    </a:moveTo>
                    <a:cubicBezTo>
                      <a:pt x="173" y="1"/>
                      <a:pt x="1" y="34"/>
                      <a:pt x="66" y="92"/>
                    </a:cubicBezTo>
                    <a:cubicBezTo>
                      <a:pt x="124" y="145"/>
                      <a:pt x="321" y="156"/>
                      <a:pt x="470" y="156"/>
                    </a:cubicBezTo>
                    <a:cubicBezTo>
                      <a:pt x="571" y="156"/>
                      <a:pt x="650" y="151"/>
                      <a:pt x="650" y="151"/>
                    </a:cubicBezTo>
                    <a:cubicBezTo>
                      <a:pt x="785" y="46"/>
                      <a:pt x="564" y="1"/>
                      <a:pt x="3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7"/>
              <p:cNvSpPr/>
              <p:nvPr/>
            </p:nvSpPr>
            <p:spPr>
              <a:xfrm>
                <a:off x="2192155" y="2550955"/>
                <a:ext cx="25274" cy="6232"/>
              </a:xfrm>
              <a:custGeom>
                <a:avLst/>
                <a:gdLst/>
                <a:ahLst/>
                <a:cxnLst/>
                <a:rect l="l" t="t" r="r" b="b"/>
                <a:pathLst>
                  <a:path w="799" h="197" extrusionOk="0">
                    <a:moveTo>
                      <a:pt x="185" y="1"/>
                    </a:moveTo>
                    <a:cubicBezTo>
                      <a:pt x="75" y="1"/>
                      <a:pt x="1" y="20"/>
                      <a:pt x="41" y="66"/>
                    </a:cubicBezTo>
                    <a:cubicBezTo>
                      <a:pt x="127" y="166"/>
                      <a:pt x="614" y="197"/>
                      <a:pt x="614" y="197"/>
                    </a:cubicBezTo>
                    <a:cubicBezTo>
                      <a:pt x="798" y="86"/>
                      <a:pt x="414"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7"/>
              <p:cNvSpPr/>
              <p:nvPr/>
            </p:nvSpPr>
            <p:spPr>
              <a:xfrm>
                <a:off x="2142967" y="2559211"/>
                <a:ext cx="23851" cy="12020"/>
              </a:xfrm>
              <a:custGeom>
                <a:avLst/>
                <a:gdLst/>
                <a:ahLst/>
                <a:cxnLst/>
                <a:rect l="l" t="t" r="r" b="b"/>
                <a:pathLst>
                  <a:path w="754" h="380" extrusionOk="0">
                    <a:moveTo>
                      <a:pt x="42" y="1"/>
                    </a:moveTo>
                    <a:cubicBezTo>
                      <a:pt x="14" y="1"/>
                      <a:pt x="0" y="13"/>
                      <a:pt x="10" y="41"/>
                    </a:cubicBezTo>
                    <a:cubicBezTo>
                      <a:pt x="53" y="166"/>
                      <a:pt x="491" y="379"/>
                      <a:pt x="491" y="379"/>
                    </a:cubicBezTo>
                    <a:cubicBezTo>
                      <a:pt x="754" y="340"/>
                      <a:pt x="191" y="1"/>
                      <a:pt x="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7"/>
              <p:cNvSpPr/>
              <p:nvPr/>
            </p:nvSpPr>
            <p:spPr>
              <a:xfrm>
                <a:off x="2129365" y="2567467"/>
                <a:ext cx="11388" cy="19739"/>
              </a:xfrm>
              <a:custGeom>
                <a:avLst/>
                <a:gdLst/>
                <a:ahLst/>
                <a:cxnLst/>
                <a:rect l="l" t="t" r="r" b="b"/>
                <a:pathLst>
                  <a:path w="360" h="624" extrusionOk="0">
                    <a:moveTo>
                      <a:pt x="82" y="0"/>
                    </a:moveTo>
                    <a:cubicBezTo>
                      <a:pt x="72" y="0"/>
                      <a:pt x="64" y="7"/>
                      <a:pt x="58" y="21"/>
                    </a:cubicBezTo>
                    <a:cubicBezTo>
                      <a:pt x="0" y="141"/>
                      <a:pt x="166" y="600"/>
                      <a:pt x="166" y="600"/>
                    </a:cubicBezTo>
                    <a:cubicBezTo>
                      <a:pt x="190" y="616"/>
                      <a:pt x="209" y="624"/>
                      <a:pt x="224" y="624"/>
                    </a:cubicBezTo>
                    <a:cubicBezTo>
                      <a:pt x="360" y="624"/>
                      <a:pt x="172" y="0"/>
                      <a:pt x="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7"/>
              <p:cNvSpPr/>
              <p:nvPr/>
            </p:nvSpPr>
            <p:spPr>
              <a:xfrm>
                <a:off x="2154418" y="2588535"/>
                <a:ext cx="14614" cy="18473"/>
              </a:xfrm>
              <a:custGeom>
                <a:avLst/>
                <a:gdLst/>
                <a:ahLst/>
                <a:cxnLst/>
                <a:rect l="l" t="t" r="r" b="b"/>
                <a:pathLst>
                  <a:path w="462" h="584" extrusionOk="0">
                    <a:moveTo>
                      <a:pt x="57" y="1"/>
                    </a:moveTo>
                    <a:cubicBezTo>
                      <a:pt x="46" y="1"/>
                      <a:pt x="37" y="9"/>
                      <a:pt x="33" y="27"/>
                    </a:cubicBezTo>
                    <a:cubicBezTo>
                      <a:pt x="0" y="155"/>
                      <a:pt x="255" y="571"/>
                      <a:pt x="255" y="571"/>
                    </a:cubicBezTo>
                    <a:cubicBezTo>
                      <a:pt x="275" y="580"/>
                      <a:pt x="292" y="584"/>
                      <a:pt x="305" y="584"/>
                    </a:cubicBezTo>
                    <a:cubicBezTo>
                      <a:pt x="461" y="584"/>
                      <a:pt x="15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7"/>
              <p:cNvSpPr/>
              <p:nvPr/>
            </p:nvSpPr>
            <p:spPr>
              <a:xfrm>
                <a:off x="2123323" y="2591730"/>
                <a:ext cx="12716" cy="19296"/>
              </a:xfrm>
              <a:custGeom>
                <a:avLst/>
                <a:gdLst/>
                <a:ahLst/>
                <a:cxnLst/>
                <a:rect l="l" t="t" r="r" b="b"/>
                <a:pathLst>
                  <a:path w="402" h="610" extrusionOk="0">
                    <a:moveTo>
                      <a:pt x="72" y="0"/>
                    </a:moveTo>
                    <a:cubicBezTo>
                      <a:pt x="62" y="0"/>
                      <a:pt x="54" y="7"/>
                      <a:pt x="48" y="23"/>
                    </a:cubicBezTo>
                    <a:cubicBezTo>
                      <a:pt x="1" y="148"/>
                      <a:pt x="203" y="590"/>
                      <a:pt x="203" y="590"/>
                    </a:cubicBezTo>
                    <a:cubicBezTo>
                      <a:pt x="225" y="604"/>
                      <a:pt x="244" y="610"/>
                      <a:pt x="258" y="610"/>
                    </a:cubicBezTo>
                    <a:cubicBezTo>
                      <a:pt x="402" y="610"/>
                      <a:pt x="165" y="0"/>
                      <a:pt x="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7"/>
              <p:cNvSpPr/>
              <p:nvPr/>
            </p:nvSpPr>
            <p:spPr>
              <a:xfrm>
                <a:off x="2146889" y="2612828"/>
                <a:ext cx="10692" cy="19897"/>
              </a:xfrm>
              <a:custGeom>
                <a:avLst/>
                <a:gdLst/>
                <a:ahLst/>
                <a:cxnLst/>
                <a:rect l="l" t="t" r="r" b="b"/>
                <a:pathLst>
                  <a:path w="338" h="629" extrusionOk="0">
                    <a:moveTo>
                      <a:pt x="88" y="0"/>
                    </a:moveTo>
                    <a:cubicBezTo>
                      <a:pt x="79" y="0"/>
                      <a:pt x="71" y="7"/>
                      <a:pt x="63" y="20"/>
                    </a:cubicBezTo>
                    <a:cubicBezTo>
                      <a:pt x="0" y="136"/>
                      <a:pt x="148" y="602"/>
                      <a:pt x="148" y="602"/>
                    </a:cubicBezTo>
                    <a:cubicBezTo>
                      <a:pt x="171" y="620"/>
                      <a:pt x="190" y="628"/>
                      <a:pt x="205" y="628"/>
                    </a:cubicBezTo>
                    <a:cubicBezTo>
                      <a:pt x="338" y="628"/>
                      <a:pt x="177" y="0"/>
                      <a:pt x="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7"/>
              <p:cNvSpPr/>
              <p:nvPr/>
            </p:nvSpPr>
            <p:spPr>
              <a:xfrm>
                <a:off x="2102635" y="2562754"/>
                <a:ext cx="15721" cy="16923"/>
              </a:xfrm>
              <a:custGeom>
                <a:avLst/>
                <a:gdLst/>
                <a:ahLst/>
                <a:cxnLst/>
                <a:rect l="l" t="t" r="r" b="b"/>
                <a:pathLst>
                  <a:path w="497" h="535" extrusionOk="0">
                    <a:moveTo>
                      <a:pt x="381" y="0"/>
                    </a:moveTo>
                    <a:cubicBezTo>
                      <a:pt x="377" y="0"/>
                      <a:pt x="372" y="1"/>
                      <a:pt x="367" y="3"/>
                    </a:cubicBezTo>
                    <a:cubicBezTo>
                      <a:pt x="238" y="38"/>
                      <a:pt x="0" y="462"/>
                      <a:pt x="0" y="462"/>
                    </a:cubicBezTo>
                    <a:cubicBezTo>
                      <a:pt x="5" y="513"/>
                      <a:pt x="22" y="534"/>
                      <a:pt x="47" y="534"/>
                    </a:cubicBezTo>
                    <a:cubicBezTo>
                      <a:pt x="172" y="534"/>
                      <a:pt x="496" y="0"/>
                      <a:pt x="38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7"/>
              <p:cNvSpPr/>
              <p:nvPr/>
            </p:nvSpPr>
            <p:spPr>
              <a:xfrm>
                <a:off x="2076443" y="2559939"/>
                <a:ext cx="22522" cy="10281"/>
              </a:xfrm>
              <a:custGeom>
                <a:avLst/>
                <a:gdLst/>
                <a:ahLst/>
                <a:cxnLst/>
                <a:rect l="l" t="t" r="r" b="b"/>
                <a:pathLst>
                  <a:path w="712" h="325" extrusionOk="0">
                    <a:moveTo>
                      <a:pt x="548" y="0"/>
                    </a:moveTo>
                    <a:cubicBezTo>
                      <a:pt x="397" y="0"/>
                      <a:pt x="30" y="232"/>
                      <a:pt x="30" y="232"/>
                    </a:cubicBezTo>
                    <a:cubicBezTo>
                      <a:pt x="0" y="299"/>
                      <a:pt x="23" y="325"/>
                      <a:pt x="73" y="325"/>
                    </a:cubicBezTo>
                    <a:cubicBezTo>
                      <a:pt x="241" y="325"/>
                      <a:pt x="712" y="37"/>
                      <a:pt x="572" y="3"/>
                    </a:cubicBezTo>
                    <a:cubicBezTo>
                      <a:pt x="565" y="1"/>
                      <a:pt x="557" y="0"/>
                      <a:pt x="54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7"/>
              <p:cNvSpPr/>
              <p:nvPr/>
            </p:nvSpPr>
            <p:spPr>
              <a:xfrm>
                <a:off x="2063474" y="2581196"/>
                <a:ext cx="17872" cy="15500"/>
              </a:xfrm>
              <a:custGeom>
                <a:avLst/>
                <a:gdLst/>
                <a:ahLst/>
                <a:cxnLst/>
                <a:rect l="l" t="t" r="r" b="b"/>
                <a:pathLst>
                  <a:path w="565" h="490" extrusionOk="0">
                    <a:moveTo>
                      <a:pt x="434" y="0"/>
                    </a:moveTo>
                    <a:cubicBezTo>
                      <a:pt x="431" y="0"/>
                      <a:pt x="428" y="0"/>
                      <a:pt x="425" y="1"/>
                    </a:cubicBezTo>
                    <a:cubicBezTo>
                      <a:pt x="295" y="21"/>
                      <a:pt x="3" y="412"/>
                      <a:pt x="3" y="412"/>
                    </a:cubicBezTo>
                    <a:cubicBezTo>
                      <a:pt x="1" y="467"/>
                      <a:pt x="18" y="489"/>
                      <a:pt x="46" y="489"/>
                    </a:cubicBezTo>
                    <a:cubicBezTo>
                      <a:pt x="179" y="489"/>
                      <a:pt x="565" y="0"/>
                      <a:pt x="43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7"/>
              <p:cNvSpPr/>
              <p:nvPr/>
            </p:nvSpPr>
            <p:spPr>
              <a:xfrm>
                <a:off x="2047531" y="2553992"/>
                <a:ext cx="19834" cy="13887"/>
              </a:xfrm>
              <a:custGeom>
                <a:avLst/>
                <a:gdLst/>
                <a:ahLst/>
                <a:cxnLst/>
                <a:rect l="l" t="t" r="r" b="b"/>
                <a:pathLst>
                  <a:path w="627" h="439" extrusionOk="0">
                    <a:moveTo>
                      <a:pt x="478" y="0"/>
                    </a:moveTo>
                    <a:cubicBezTo>
                      <a:pt x="478" y="0"/>
                      <a:pt x="477" y="0"/>
                      <a:pt x="477" y="0"/>
                    </a:cubicBezTo>
                    <a:cubicBezTo>
                      <a:pt x="344" y="2"/>
                      <a:pt x="10" y="357"/>
                      <a:pt x="10" y="357"/>
                    </a:cubicBezTo>
                    <a:cubicBezTo>
                      <a:pt x="1" y="415"/>
                      <a:pt x="18" y="439"/>
                      <a:pt x="51" y="439"/>
                    </a:cubicBezTo>
                    <a:cubicBezTo>
                      <a:pt x="193" y="439"/>
                      <a:pt x="627" y="0"/>
                      <a:pt x="4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7"/>
              <p:cNvSpPr/>
              <p:nvPr/>
            </p:nvSpPr>
            <p:spPr>
              <a:xfrm>
                <a:off x="2035479" y="2584106"/>
                <a:ext cx="21384" cy="12147"/>
              </a:xfrm>
              <a:custGeom>
                <a:avLst/>
                <a:gdLst/>
                <a:ahLst/>
                <a:cxnLst/>
                <a:rect l="l" t="t" r="r" b="b"/>
                <a:pathLst>
                  <a:path w="676" h="384" extrusionOk="0">
                    <a:moveTo>
                      <a:pt x="518" y="0"/>
                    </a:moveTo>
                    <a:cubicBezTo>
                      <a:pt x="377" y="0"/>
                      <a:pt x="19" y="295"/>
                      <a:pt x="19" y="295"/>
                    </a:cubicBezTo>
                    <a:cubicBezTo>
                      <a:pt x="0" y="359"/>
                      <a:pt x="19" y="384"/>
                      <a:pt x="60" y="384"/>
                    </a:cubicBezTo>
                    <a:cubicBezTo>
                      <a:pt x="214" y="384"/>
                      <a:pt x="676" y="16"/>
                      <a:pt x="527" y="0"/>
                    </a:cubicBezTo>
                    <a:cubicBezTo>
                      <a:pt x="524" y="0"/>
                      <a:pt x="521" y="0"/>
                      <a:pt x="5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7"/>
              <p:cNvSpPr/>
              <p:nvPr/>
            </p:nvSpPr>
            <p:spPr>
              <a:xfrm>
                <a:off x="2074356" y="2539378"/>
                <a:ext cx="24357" cy="5504"/>
              </a:xfrm>
              <a:custGeom>
                <a:avLst/>
                <a:gdLst/>
                <a:ahLst/>
                <a:cxnLst/>
                <a:rect l="l" t="t" r="r" b="b"/>
                <a:pathLst>
                  <a:path w="770" h="174" extrusionOk="0">
                    <a:moveTo>
                      <a:pt x="520" y="0"/>
                    </a:moveTo>
                    <a:cubicBezTo>
                      <a:pt x="340" y="0"/>
                      <a:pt x="85" y="53"/>
                      <a:pt x="85" y="53"/>
                    </a:cubicBezTo>
                    <a:cubicBezTo>
                      <a:pt x="1" y="141"/>
                      <a:pt x="93" y="173"/>
                      <a:pt x="228" y="173"/>
                    </a:cubicBezTo>
                    <a:cubicBezTo>
                      <a:pt x="443" y="173"/>
                      <a:pt x="769" y="92"/>
                      <a:pt x="673" y="27"/>
                    </a:cubicBezTo>
                    <a:cubicBezTo>
                      <a:pt x="643" y="7"/>
                      <a:pt x="586"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7"/>
              <p:cNvSpPr/>
              <p:nvPr/>
            </p:nvSpPr>
            <p:spPr>
              <a:xfrm>
                <a:off x="2065530" y="2509200"/>
                <a:ext cx="22681" cy="13602"/>
              </a:xfrm>
              <a:custGeom>
                <a:avLst/>
                <a:gdLst/>
                <a:ahLst/>
                <a:cxnLst/>
                <a:rect l="l" t="t" r="r" b="b"/>
                <a:pathLst>
                  <a:path w="717" h="430" extrusionOk="0">
                    <a:moveTo>
                      <a:pt x="273" y="0"/>
                    </a:moveTo>
                    <a:lnTo>
                      <a:pt x="273" y="0"/>
                    </a:lnTo>
                    <a:cubicBezTo>
                      <a:pt x="1" y="10"/>
                      <a:pt x="550" y="430"/>
                      <a:pt x="684" y="430"/>
                    </a:cubicBezTo>
                    <a:cubicBezTo>
                      <a:pt x="706" y="430"/>
                      <a:pt x="717" y="418"/>
                      <a:pt x="711" y="393"/>
                    </a:cubicBezTo>
                    <a:cubicBezTo>
                      <a:pt x="684" y="262"/>
                      <a:pt x="273" y="0"/>
                      <a:pt x="27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7"/>
              <p:cNvSpPr/>
              <p:nvPr/>
            </p:nvSpPr>
            <p:spPr>
              <a:xfrm>
                <a:off x="2037978" y="2510624"/>
                <a:ext cx="24484" cy="10755"/>
              </a:xfrm>
              <a:custGeom>
                <a:avLst/>
                <a:gdLst/>
                <a:ahLst/>
                <a:cxnLst/>
                <a:rect l="l" t="t" r="r" b="b"/>
                <a:pathLst>
                  <a:path w="774" h="340" extrusionOk="0">
                    <a:moveTo>
                      <a:pt x="252" y="1"/>
                    </a:moveTo>
                    <a:lnTo>
                      <a:pt x="252" y="1"/>
                    </a:lnTo>
                    <a:cubicBezTo>
                      <a:pt x="1" y="61"/>
                      <a:pt x="559" y="339"/>
                      <a:pt x="722" y="339"/>
                    </a:cubicBezTo>
                    <a:cubicBezTo>
                      <a:pt x="757" y="339"/>
                      <a:pt x="774" y="327"/>
                      <a:pt x="760" y="296"/>
                    </a:cubicBezTo>
                    <a:cubicBezTo>
                      <a:pt x="707" y="174"/>
                      <a:pt x="252" y="1"/>
                      <a:pt x="25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7"/>
              <p:cNvSpPr/>
              <p:nvPr/>
            </p:nvSpPr>
            <p:spPr>
              <a:xfrm>
                <a:off x="2065119" y="2486014"/>
                <a:ext cx="23598" cy="12432"/>
              </a:xfrm>
              <a:custGeom>
                <a:avLst/>
                <a:gdLst/>
                <a:ahLst/>
                <a:cxnLst/>
                <a:rect l="l" t="t" r="r" b="b"/>
                <a:pathLst>
                  <a:path w="746" h="393" extrusionOk="0">
                    <a:moveTo>
                      <a:pt x="267" y="0"/>
                    </a:moveTo>
                    <a:lnTo>
                      <a:pt x="267" y="0"/>
                    </a:lnTo>
                    <a:cubicBezTo>
                      <a:pt x="0" y="30"/>
                      <a:pt x="563" y="393"/>
                      <a:pt x="707" y="393"/>
                    </a:cubicBezTo>
                    <a:cubicBezTo>
                      <a:pt x="733" y="393"/>
                      <a:pt x="745" y="381"/>
                      <a:pt x="737" y="354"/>
                    </a:cubicBezTo>
                    <a:cubicBezTo>
                      <a:pt x="700" y="228"/>
                      <a:pt x="267" y="0"/>
                      <a:pt x="2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7"/>
              <p:cNvSpPr/>
              <p:nvPr/>
            </p:nvSpPr>
            <p:spPr>
              <a:xfrm>
                <a:off x="2034594" y="2482249"/>
                <a:ext cx="22143" cy="14140"/>
              </a:xfrm>
              <a:custGeom>
                <a:avLst/>
                <a:gdLst/>
                <a:ahLst/>
                <a:cxnLst/>
                <a:rect l="l" t="t" r="r" b="b"/>
                <a:pathLst>
                  <a:path w="700" h="447" extrusionOk="0">
                    <a:moveTo>
                      <a:pt x="272" y="0"/>
                    </a:moveTo>
                    <a:cubicBezTo>
                      <a:pt x="1" y="0"/>
                      <a:pt x="538" y="446"/>
                      <a:pt x="669" y="446"/>
                    </a:cubicBezTo>
                    <a:cubicBezTo>
                      <a:pt x="689" y="446"/>
                      <a:pt x="700" y="435"/>
                      <a:pt x="695" y="410"/>
                    </a:cubicBezTo>
                    <a:cubicBezTo>
                      <a:pt x="672" y="279"/>
                      <a:pt x="273" y="0"/>
                      <a:pt x="273" y="0"/>
                    </a:cubicBezTo>
                    <a:cubicBezTo>
                      <a:pt x="272" y="0"/>
                      <a:pt x="272" y="0"/>
                      <a:pt x="2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7"/>
              <p:cNvSpPr/>
              <p:nvPr/>
            </p:nvSpPr>
            <p:spPr>
              <a:xfrm>
                <a:off x="2128732" y="2471273"/>
                <a:ext cx="12526" cy="18600"/>
              </a:xfrm>
              <a:custGeom>
                <a:avLst/>
                <a:gdLst/>
                <a:ahLst/>
                <a:cxnLst/>
                <a:rect l="l" t="t" r="r" b="b"/>
                <a:pathLst>
                  <a:path w="396" h="588" extrusionOk="0">
                    <a:moveTo>
                      <a:pt x="343" y="1"/>
                    </a:moveTo>
                    <a:cubicBezTo>
                      <a:pt x="223" y="1"/>
                      <a:pt x="1" y="587"/>
                      <a:pt x="101" y="587"/>
                    </a:cubicBezTo>
                    <a:cubicBezTo>
                      <a:pt x="107" y="587"/>
                      <a:pt x="113" y="586"/>
                      <a:pt x="121" y="582"/>
                    </a:cubicBezTo>
                    <a:cubicBezTo>
                      <a:pt x="239" y="525"/>
                      <a:pt x="395" y="64"/>
                      <a:pt x="395" y="64"/>
                    </a:cubicBezTo>
                    <a:cubicBezTo>
                      <a:pt x="383" y="19"/>
                      <a:pt x="365" y="1"/>
                      <a:pt x="3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7"/>
              <p:cNvSpPr/>
              <p:nvPr/>
            </p:nvSpPr>
            <p:spPr>
              <a:xfrm>
                <a:off x="2131010" y="2501008"/>
                <a:ext cx="12526" cy="18568"/>
              </a:xfrm>
              <a:custGeom>
                <a:avLst/>
                <a:gdLst/>
                <a:ahLst/>
                <a:cxnLst/>
                <a:rect l="l" t="t" r="r" b="b"/>
                <a:pathLst>
                  <a:path w="396" h="587" extrusionOk="0">
                    <a:moveTo>
                      <a:pt x="343" y="0"/>
                    </a:moveTo>
                    <a:cubicBezTo>
                      <a:pt x="223" y="0"/>
                      <a:pt x="1" y="587"/>
                      <a:pt x="101" y="587"/>
                    </a:cubicBezTo>
                    <a:cubicBezTo>
                      <a:pt x="106" y="587"/>
                      <a:pt x="113" y="585"/>
                      <a:pt x="120" y="581"/>
                    </a:cubicBezTo>
                    <a:cubicBezTo>
                      <a:pt x="239" y="524"/>
                      <a:pt x="395" y="63"/>
                      <a:pt x="395" y="63"/>
                    </a:cubicBezTo>
                    <a:cubicBezTo>
                      <a:pt x="383" y="19"/>
                      <a:pt x="364" y="0"/>
                      <a:pt x="34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7"/>
              <p:cNvSpPr/>
              <p:nvPr/>
            </p:nvSpPr>
            <p:spPr>
              <a:xfrm>
                <a:off x="2109911" y="2492150"/>
                <a:ext cx="9648" cy="20087"/>
              </a:xfrm>
              <a:custGeom>
                <a:avLst/>
                <a:gdLst/>
                <a:ahLst/>
                <a:cxnLst/>
                <a:rect l="l" t="t" r="r" b="b"/>
                <a:pathLst>
                  <a:path w="305" h="635" extrusionOk="0">
                    <a:moveTo>
                      <a:pt x="130" y="0"/>
                    </a:moveTo>
                    <a:cubicBezTo>
                      <a:pt x="0" y="0"/>
                      <a:pt x="120" y="635"/>
                      <a:pt x="211" y="635"/>
                    </a:cubicBezTo>
                    <a:cubicBezTo>
                      <a:pt x="220" y="635"/>
                      <a:pt x="228" y="629"/>
                      <a:pt x="236" y="616"/>
                    </a:cubicBezTo>
                    <a:cubicBezTo>
                      <a:pt x="305" y="503"/>
                      <a:pt x="189" y="31"/>
                      <a:pt x="189" y="31"/>
                    </a:cubicBezTo>
                    <a:cubicBezTo>
                      <a:pt x="165" y="10"/>
                      <a:pt x="146" y="0"/>
                      <a:pt x="13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7"/>
              <p:cNvSpPr/>
              <p:nvPr/>
            </p:nvSpPr>
            <p:spPr>
              <a:xfrm>
                <a:off x="2096372" y="2522866"/>
                <a:ext cx="22649" cy="13570"/>
              </a:xfrm>
              <a:custGeom>
                <a:avLst/>
                <a:gdLst/>
                <a:ahLst/>
                <a:cxnLst/>
                <a:rect l="l" t="t" r="r" b="b"/>
                <a:pathLst>
                  <a:path w="716" h="429" extrusionOk="0">
                    <a:moveTo>
                      <a:pt x="272" y="1"/>
                    </a:moveTo>
                    <a:cubicBezTo>
                      <a:pt x="0" y="8"/>
                      <a:pt x="551" y="428"/>
                      <a:pt x="684" y="428"/>
                    </a:cubicBezTo>
                    <a:cubicBezTo>
                      <a:pt x="705" y="428"/>
                      <a:pt x="715" y="417"/>
                      <a:pt x="710" y="392"/>
                    </a:cubicBezTo>
                    <a:cubicBezTo>
                      <a:pt x="682" y="261"/>
                      <a:pt x="272" y="1"/>
                      <a:pt x="27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1" name="Google Shape;2301;p17"/>
            <p:cNvGrpSpPr/>
            <p:nvPr/>
          </p:nvGrpSpPr>
          <p:grpSpPr>
            <a:xfrm>
              <a:off x="1504885" y="1492622"/>
              <a:ext cx="235599" cy="224844"/>
              <a:chOff x="1690685" y="2722372"/>
              <a:chExt cx="235599" cy="224844"/>
            </a:xfrm>
          </p:grpSpPr>
          <p:sp>
            <p:nvSpPr>
              <p:cNvPr id="2302" name="Google Shape;2302;p17"/>
              <p:cNvSpPr/>
              <p:nvPr/>
            </p:nvSpPr>
            <p:spPr>
              <a:xfrm>
                <a:off x="1690685" y="2722372"/>
                <a:ext cx="235599" cy="224844"/>
              </a:xfrm>
              <a:custGeom>
                <a:avLst/>
                <a:gdLst/>
                <a:ahLst/>
                <a:cxnLst/>
                <a:rect l="l" t="t" r="r" b="b"/>
                <a:pathLst>
                  <a:path w="7448" h="7108" extrusionOk="0">
                    <a:moveTo>
                      <a:pt x="2139" y="1"/>
                    </a:moveTo>
                    <a:cubicBezTo>
                      <a:pt x="2139" y="1"/>
                      <a:pt x="2139" y="1"/>
                      <a:pt x="2138" y="1"/>
                    </a:cubicBezTo>
                    <a:cubicBezTo>
                      <a:pt x="1806" y="4"/>
                      <a:pt x="2511" y="2709"/>
                      <a:pt x="2511" y="2709"/>
                    </a:cubicBezTo>
                    <a:cubicBezTo>
                      <a:pt x="2511" y="2709"/>
                      <a:pt x="1" y="3664"/>
                      <a:pt x="191" y="3834"/>
                    </a:cubicBezTo>
                    <a:cubicBezTo>
                      <a:pt x="383" y="4005"/>
                      <a:pt x="2833" y="4607"/>
                      <a:pt x="2833" y="4607"/>
                    </a:cubicBezTo>
                    <a:cubicBezTo>
                      <a:pt x="2833" y="4607"/>
                      <a:pt x="3232" y="7093"/>
                      <a:pt x="3503" y="7107"/>
                    </a:cubicBezTo>
                    <a:cubicBezTo>
                      <a:pt x="3504" y="7107"/>
                      <a:pt x="3505" y="7107"/>
                      <a:pt x="3506" y="7107"/>
                    </a:cubicBezTo>
                    <a:cubicBezTo>
                      <a:pt x="3782" y="7107"/>
                      <a:pt x="4866" y="5173"/>
                      <a:pt x="4866" y="5173"/>
                    </a:cubicBezTo>
                    <a:cubicBezTo>
                      <a:pt x="4866" y="5173"/>
                      <a:pt x="6473" y="5608"/>
                      <a:pt x="6960" y="5608"/>
                    </a:cubicBezTo>
                    <a:cubicBezTo>
                      <a:pt x="7022" y="5608"/>
                      <a:pt x="7065" y="5601"/>
                      <a:pt x="7085" y="5585"/>
                    </a:cubicBezTo>
                    <a:cubicBezTo>
                      <a:pt x="7269" y="5445"/>
                      <a:pt x="5764" y="3459"/>
                      <a:pt x="5764" y="3459"/>
                    </a:cubicBezTo>
                    <a:cubicBezTo>
                      <a:pt x="5764" y="3459"/>
                      <a:pt x="7448" y="953"/>
                      <a:pt x="7063" y="940"/>
                    </a:cubicBezTo>
                    <a:cubicBezTo>
                      <a:pt x="7056" y="940"/>
                      <a:pt x="7049" y="940"/>
                      <a:pt x="7043" y="940"/>
                    </a:cubicBezTo>
                    <a:cubicBezTo>
                      <a:pt x="6399" y="940"/>
                      <a:pt x="4461" y="1874"/>
                      <a:pt x="4461" y="1874"/>
                    </a:cubicBezTo>
                    <a:cubicBezTo>
                      <a:pt x="4461" y="1874"/>
                      <a:pt x="2475" y="1"/>
                      <a:pt x="2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7"/>
              <p:cNvSpPr/>
              <p:nvPr/>
            </p:nvSpPr>
            <p:spPr>
              <a:xfrm>
                <a:off x="1878361" y="2771181"/>
                <a:ext cx="17872" cy="11672"/>
              </a:xfrm>
              <a:custGeom>
                <a:avLst/>
                <a:gdLst/>
                <a:ahLst/>
                <a:cxnLst/>
                <a:rect l="l" t="t" r="r" b="b"/>
                <a:pathLst>
                  <a:path w="565" h="369" extrusionOk="0">
                    <a:moveTo>
                      <a:pt x="518" y="1"/>
                    </a:moveTo>
                    <a:cubicBezTo>
                      <a:pt x="390" y="1"/>
                      <a:pt x="0" y="366"/>
                      <a:pt x="132" y="368"/>
                    </a:cubicBezTo>
                    <a:cubicBezTo>
                      <a:pt x="132" y="368"/>
                      <a:pt x="133" y="368"/>
                      <a:pt x="134" y="368"/>
                    </a:cubicBezTo>
                    <a:cubicBezTo>
                      <a:pt x="252" y="368"/>
                      <a:pt x="554" y="75"/>
                      <a:pt x="554" y="75"/>
                    </a:cubicBezTo>
                    <a:cubicBezTo>
                      <a:pt x="565" y="22"/>
                      <a:pt x="549" y="1"/>
                      <a:pt x="5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7"/>
              <p:cNvSpPr/>
              <p:nvPr/>
            </p:nvSpPr>
            <p:spPr>
              <a:xfrm>
                <a:off x="1862987" y="2791267"/>
                <a:ext cx="17936" cy="11641"/>
              </a:xfrm>
              <a:custGeom>
                <a:avLst/>
                <a:gdLst/>
                <a:ahLst/>
                <a:cxnLst/>
                <a:rect l="l" t="t" r="r" b="b"/>
                <a:pathLst>
                  <a:path w="567" h="368" extrusionOk="0">
                    <a:moveTo>
                      <a:pt x="521" y="0"/>
                    </a:moveTo>
                    <a:cubicBezTo>
                      <a:pt x="393" y="0"/>
                      <a:pt x="1" y="365"/>
                      <a:pt x="134" y="367"/>
                    </a:cubicBezTo>
                    <a:cubicBezTo>
                      <a:pt x="134" y="367"/>
                      <a:pt x="135" y="367"/>
                      <a:pt x="136" y="367"/>
                    </a:cubicBezTo>
                    <a:cubicBezTo>
                      <a:pt x="254" y="367"/>
                      <a:pt x="556" y="74"/>
                      <a:pt x="556" y="74"/>
                    </a:cubicBezTo>
                    <a:cubicBezTo>
                      <a:pt x="567" y="21"/>
                      <a:pt x="551" y="0"/>
                      <a:pt x="5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7"/>
              <p:cNvSpPr/>
              <p:nvPr/>
            </p:nvSpPr>
            <p:spPr>
              <a:xfrm>
                <a:off x="1859508" y="2809551"/>
                <a:ext cx="17936" cy="11641"/>
              </a:xfrm>
              <a:custGeom>
                <a:avLst/>
                <a:gdLst/>
                <a:ahLst/>
                <a:cxnLst/>
                <a:rect l="l" t="t" r="r" b="b"/>
                <a:pathLst>
                  <a:path w="567" h="368" extrusionOk="0">
                    <a:moveTo>
                      <a:pt x="520" y="1"/>
                    </a:moveTo>
                    <a:cubicBezTo>
                      <a:pt x="391" y="1"/>
                      <a:pt x="1" y="366"/>
                      <a:pt x="133" y="368"/>
                    </a:cubicBezTo>
                    <a:cubicBezTo>
                      <a:pt x="134" y="368"/>
                      <a:pt x="134" y="368"/>
                      <a:pt x="135" y="368"/>
                    </a:cubicBezTo>
                    <a:cubicBezTo>
                      <a:pt x="252" y="368"/>
                      <a:pt x="556" y="74"/>
                      <a:pt x="556" y="74"/>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7"/>
              <p:cNvSpPr/>
              <p:nvPr/>
            </p:nvSpPr>
            <p:spPr>
              <a:xfrm>
                <a:off x="1830406" y="2830587"/>
                <a:ext cx="21067" cy="5472"/>
              </a:xfrm>
              <a:custGeom>
                <a:avLst/>
                <a:gdLst/>
                <a:ahLst/>
                <a:cxnLst/>
                <a:rect l="l" t="t" r="r" b="b"/>
                <a:pathLst>
                  <a:path w="666" h="173" extrusionOk="0">
                    <a:moveTo>
                      <a:pt x="519" y="0"/>
                    </a:moveTo>
                    <a:cubicBezTo>
                      <a:pt x="335" y="0"/>
                      <a:pt x="1" y="103"/>
                      <a:pt x="97" y="157"/>
                    </a:cubicBezTo>
                    <a:cubicBezTo>
                      <a:pt x="117" y="168"/>
                      <a:pt x="149" y="173"/>
                      <a:pt x="187" y="173"/>
                    </a:cubicBezTo>
                    <a:cubicBezTo>
                      <a:pt x="343" y="173"/>
                      <a:pt x="607" y="98"/>
                      <a:pt x="607" y="98"/>
                    </a:cubicBezTo>
                    <a:cubicBezTo>
                      <a:pt x="666" y="26"/>
                      <a:pt x="611"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7"/>
              <p:cNvSpPr/>
              <p:nvPr/>
            </p:nvSpPr>
            <p:spPr>
              <a:xfrm>
                <a:off x="1841287" y="2845833"/>
                <a:ext cx="20529" cy="11008"/>
              </a:xfrm>
              <a:custGeom>
                <a:avLst/>
                <a:gdLst/>
                <a:ahLst/>
                <a:cxnLst/>
                <a:rect l="l" t="t" r="r" b="b"/>
                <a:pathLst>
                  <a:path w="649" h="348" extrusionOk="0">
                    <a:moveTo>
                      <a:pt x="35" y="1"/>
                    </a:moveTo>
                    <a:cubicBezTo>
                      <a:pt x="12" y="1"/>
                      <a:pt x="1" y="11"/>
                      <a:pt x="8" y="36"/>
                    </a:cubicBezTo>
                    <a:cubicBezTo>
                      <a:pt x="39" y="146"/>
                      <a:pt x="416" y="348"/>
                      <a:pt x="416" y="348"/>
                    </a:cubicBezTo>
                    <a:cubicBezTo>
                      <a:pt x="649" y="322"/>
                      <a:pt x="161" y="1"/>
                      <a:pt x="3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7"/>
              <p:cNvSpPr/>
              <p:nvPr/>
            </p:nvSpPr>
            <p:spPr>
              <a:xfrm>
                <a:off x="1862956" y="2847478"/>
                <a:ext cx="21858" cy="8478"/>
              </a:xfrm>
              <a:custGeom>
                <a:avLst/>
                <a:gdLst/>
                <a:ahLst/>
                <a:cxnLst/>
                <a:rect l="l" t="t" r="r" b="b"/>
                <a:pathLst>
                  <a:path w="691" h="268" extrusionOk="0">
                    <a:moveTo>
                      <a:pt x="57" y="1"/>
                    </a:moveTo>
                    <a:cubicBezTo>
                      <a:pt x="20" y="1"/>
                      <a:pt x="1" y="12"/>
                      <a:pt x="16" y="41"/>
                    </a:cubicBezTo>
                    <a:cubicBezTo>
                      <a:pt x="70" y="144"/>
                      <a:pt x="478" y="267"/>
                      <a:pt x="478" y="267"/>
                    </a:cubicBezTo>
                    <a:cubicBezTo>
                      <a:pt x="690" y="201"/>
                      <a:pt x="21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7"/>
              <p:cNvSpPr/>
              <p:nvPr/>
            </p:nvSpPr>
            <p:spPr>
              <a:xfrm>
                <a:off x="1852897" y="2871519"/>
                <a:ext cx="21194" cy="10028"/>
              </a:xfrm>
              <a:custGeom>
                <a:avLst/>
                <a:gdLst/>
                <a:ahLst/>
                <a:cxnLst/>
                <a:rect l="l" t="t" r="r" b="b"/>
                <a:pathLst>
                  <a:path w="670" h="317" extrusionOk="0">
                    <a:moveTo>
                      <a:pt x="40" y="1"/>
                    </a:moveTo>
                    <a:cubicBezTo>
                      <a:pt x="13" y="1"/>
                      <a:pt x="0" y="12"/>
                      <a:pt x="10" y="37"/>
                    </a:cubicBezTo>
                    <a:cubicBezTo>
                      <a:pt x="52" y="144"/>
                      <a:pt x="443" y="316"/>
                      <a:pt x="443" y="316"/>
                    </a:cubicBezTo>
                    <a:cubicBezTo>
                      <a:pt x="670" y="273"/>
                      <a:pt x="176" y="1"/>
                      <a:pt x="4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7"/>
              <p:cNvSpPr/>
              <p:nvPr/>
            </p:nvSpPr>
            <p:spPr>
              <a:xfrm>
                <a:off x="1874660" y="2868134"/>
                <a:ext cx="20118" cy="11546"/>
              </a:xfrm>
              <a:custGeom>
                <a:avLst/>
                <a:gdLst/>
                <a:ahLst/>
                <a:cxnLst/>
                <a:rect l="l" t="t" r="r" b="b"/>
                <a:pathLst>
                  <a:path w="636" h="365" extrusionOk="0">
                    <a:moveTo>
                      <a:pt x="31" y="0"/>
                    </a:moveTo>
                    <a:cubicBezTo>
                      <a:pt x="11" y="0"/>
                      <a:pt x="1" y="10"/>
                      <a:pt x="7" y="34"/>
                    </a:cubicBezTo>
                    <a:cubicBezTo>
                      <a:pt x="34" y="147"/>
                      <a:pt x="400" y="364"/>
                      <a:pt x="400" y="364"/>
                    </a:cubicBezTo>
                    <a:cubicBezTo>
                      <a:pt x="635" y="350"/>
                      <a:pt x="151" y="0"/>
                      <a:pt x="3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7"/>
              <p:cNvSpPr/>
              <p:nvPr/>
            </p:nvSpPr>
            <p:spPr>
              <a:xfrm>
                <a:off x="1832272" y="2854090"/>
                <a:ext cx="14076" cy="15468"/>
              </a:xfrm>
              <a:custGeom>
                <a:avLst/>
                <a:gdLst/>
                <a:ahLst/>
                <a:cxnLst/>
                <a:rect l="l" t="t" r="r" b="b"/>
                <a:pathLst>
                  <a:path w="445" h="489" extrusionOk="0">
                    <a:moveTo>
                      <a:pt x="38" y="1"/>
                    </a:moveTo>
                    <a:cubicBezTo>
                      <a:pt x="27" y="1"/>
                      <a:pt x="19" y="8"/>
                      <a:pt x="16" y="25"/>
                    </a:cubicBezTo>
                    <a:cubicBezTo>
                      <a:pt x="1" y="141"/>
                      <a:pt x="257" y="481"/>
                      <a:pt x="257" y="481"/>
                    </a:cubicBezTo>
                    <a:cubicBezTo>
                      <a:pt x="273" y="486"/>
                      <a:pt x="286" y="489"/>
                      <a:pt x="296" y="489"/>
                    </a:cubicBezTo>
                    <a:cubicBezTo>
                      <a:pt x="445" y="489"/>
                      <a:pt x="127" y="1"/>
                      <a:pt x="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7"/>
              <p:cNvSpPr/>
              <p:nvPr/>
            </p:nvSpPr>
            <p:spPr>
              <a:xfrm>
                <a:off x="1815728" y="2855734"/>
                <a:ext cx="7876" cy="17335"/>
              </a:xfrm>
              <a:custGeom>
                <a:avLst/>
                <a:gdLst/>
                <a:ahLst/>
                <a:cxnLst/>
                <a:rect l="l" t="t" r="r" b="b"/>
                <a:pathLst>
                  <a:path w="249" h="548" extrusionOk="0">
                    <a:moveTo>
                      <a:pt x="167" y="0"/>
                    </a:moveTo>
                    <a:cubicBezTo>
                      <a:pt x="161" y="0"/>
                      <a:pt x="155" y="3"/>
                      <a:pt x="147" y="9"/>
                    </a:cubicBezTo>
                    <a:cubicBezTo>
                      <a:pt x="54" y="81"/>
                      <a:pt x="1" y="503"/>
                      <a:pt x="1" y="503"/>
                    </a:cubicBezTo>
                    <a:cubicBezTo>
                      <a:pt x="17" y="534"/>
                      <a:pt x="33" y="548"/>
                      <a:pt x="50" y="548"/>
                    </a:cubicBezTo>
                    <a:cubicBezTo>
                      <a:pt x="153" y="548"/>
                      <a:pt x="248" y="0"/>
                      <a:pt x="1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7"/>
              <p:cNvSpPr/>
              <p:nvPr/>
            </p:nvSpPr>
            <p:spPr>
              <a:xfrm>
                <a:off x="1828381" y="2881800"/>
                <a:ext cx="5979" cy="17746"/>
              </a:xfrm>
              <a:custGeom>
                <a:avLst/>
                <a:gdLst/>
                <a:ahLst/>
                <a:cxnLst/>
                <a:rect l="l" t="t" r="r" b="b"/>
                <a:pathLst>
                  <a:path w="189" h="561" extrusionOk="0">
                    <a:moveTo>
                      <a:pt x="96" y="0"/>
                    </a:moveTo>
                    <a:cubicBezTo>
                      <a:pt x="89" y="0"/>
                      <a:pt x="82" y="4"/>
                      <a:pt x="75" y="13"/>
                    </a:cubicBezTo>
                    <a:cubicBezTo>
                      <a:pt x="0" y="99"/>
                      <a:pt x="31" y="525"/>
                      <a:pt x="31" y="525"/>
                    </a:cubicBezTo>
                    <a:cubicBezTo>
                      <a:pt x="50" y="550"/>
                      <a:pt x="67" y="561"/>
                      <a:pt x="82" y="561"/>
                    </a:cubicBezTo>
                    <a:cubicBezTo>
                      <a:pt x="188" y="561"/>
                      <a:pt x="174" y="0"/>
                      <a:pt x="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7"/>
              <p:cNvSpPr/>
              <p:nvPr/>
            </p:nvSpPr>
            <p:spPr>
              <a:xfrm>
                <a:off x="1802348" y="2872088"/>
                <a:ext cx="6548" cy="17556"/>
              </a:xfrm>
              <a:custGeom>
                <a:avLst/>
                <a:gdLst/>
                <a:ahLst/>
                <a:cxnLst/>
                <a:rect l="l" t="t" r="r" b="b"/>
                <a:pathLst>
                  <a:path w="207" h="555" extrusionOk="0">
                    <a:moveTo>
                      <a:pt x="125" y="0"/>
                    </a:moveTo>
                    <a:cubicBezTo>
                      <a:pt x="119" y="0"/>
                      <a:pt x="112" y="4"/>
                      <a:pt x="105" y="10"/>
                    </a:cubicBezTo>
                    <a:cubicBezTo>
                      <a:pt x="19" y="88"/>
                      <a:pt x="0" y="513"/>
                      <a:pt x="0" y="513"/>
                    </a:cubicBezTo>
                    <a:cubicBezTo>
                      <a:pt x="18" y="542"/>
                      <a:pt x="35" y="554"/>
                      <a:pt x="51" y="554"/>
                    </a:cubicBezTo>
                    <a:cubicBezTo>
                      <a:pt x="156" y="554"/>
                      <a:pt x="207" y="0"/>
                      <a:pt x="1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7"/>
              <p:cNvSpPr/>
              <p:nvPr/>
            </p:nvSpPr>
            <p:spPr>
              <a:xfrm>
                <a:off x="1810730" y="2898027"/>
                <a:ext cx="8509" cy="17176"/>
              </a:xfrm>
              <a:custGeom>
                <a:avLst/>
                <a:gdLst/>
                <a:ahLst/>
                <a:cxnLst/>
                <a:rect l="l" t="t" r="r" b="b"/>
                <a:pathLst>
                  <a:path w="269" h="543" extrusionOk="0">
                    <a:moveTo>
                      <a:pt x="185" y="1"/>
                    </a:moveTo>
                    <a:cubicBezTo>
                      <a:pt x="180" y="1"/>
                      <a:pt x="173" y="3"/>
                      <a:pt x="166" y="8"/>
                    </a:cubicBezTo>
                    <a:cubicBezTo>
                      <a:pt x="72" y="74"/>
                      <a:pt x="0" y="495"/>
                      <a:pt x="0" y="495"/>
                    </a:cubicBezTo>
                    <a:cubicBezTo>
                      <a:pt x="15" y="528"/>
                      <a:pt x="32" y="543"/>
                      <a:pt x="49" y="543"/>
                    </a:cubicBezTo>
                    <a:cubicBezTo>
                      <a:pt x="153" y="543"/>
                      <a:pt x="269"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7"/>
              <p:cNvSpPr/>
              <p:nvPr/>
            </p:nvSpPr>
            <p:spPr>
              <a:xfrm>
                <a:off x="1793712" y="2844979"/>
                <a:ext cx="19581" cy="9363"/>
              </a:xfrm>
              <a:custGeom>
                <a:avLst/>
                <a:gdLst/>
                <a:ahLst/>
                <a:cxnLst/>
                <a:rect l="l" t="t" r="r" b="b"/>
                <a:pathLst>
                  <a:path w="619" h="296" extrusionOk="0">
                    <a:moveTo>
                      <a:pt x="475" y="1"/>
                    </a:moveTo>
                    <a:cubicBezTo>
                      <a:pt x="348" y="1"/>
                      <a:pt x="24" y="214"/>
                      <a:pt x="24" y="214"/>
                    </a:cubicBezTo>
                    <a:cubicBezTo>
                      <a:pt x="0" y="272"/>
                      <a:pt x="20" y="295"/>
                      <a:pt x="62" y="295"/>
                    </a:cubicBezTo>
                    <a:cubicBezTo>
                      <a:pt x="206" y="295"/>
                      <a:pt x="619" y="29"/>
                      <a:pt x="492" y="3"/>
                    </a:cubicBezTo>
                    <a:cubicBezTo>
                      <a:pt x="487" y="1"/>
                      <a:pt x="481" y="1"/>
                      <a:pt x="4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7"/>
              <p:cNvSpPr/>
              <p:nvPr/>
            </p:nvSpPr>
            <p:spPr>
              <a:xfrm>
                <a:off x="1775397" y="2833465"/>
                <a:ext cx="21668" cy="4270"/>
              </a:xfrm>
              <a:custGeom>
                <a:avLst/>
                <a:gdLst/>
                <a:ahLst/>
                <a:cxnLst/>
                <a:rect l="l" t="t" r="r" b="b"/>
                <a:pathLst>
                  <a:path w="685" h="135" extrusionOk="0">
                    <a:moveTo>
                      <a:pt x="323" y="0"/>
                    </a:moveTo>
                    <a:cubicBezTo>
                      <a:pt x="210" y="0"/>
                      <a:pt x="110" y="9"/>
                      <a:pt x="110" y="9"/>
                    </a:cubicBezTo>
                    <a:cubicBezTo>
                      <a:pt x="1" y="98"/>
                      <a:pt x="169" y="135"/>
                      <a:pt x="343" y="135"/>
                    </a:cubicBezTo>
                    <a:cubicBezTo>
                      <a:pt x="511" y="135"/>
                      <a:pt x="685" y="101"/>
                      <a:pt x="624" y="49"/>
                    </a:cubicBezTo>
                    <a:cubicBezTo>
                      <a:pt x="578" y="10"/>
                      <a:pt x="443" y="0"/>
                      <a:pt x="3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7"/>
              <p:cNvSpPr/>
              <p:nvPr/>
            </p:nvSpPr>
            <p:spPr>
              <a:xfrm>
                <a:off x="1756228" y="2844252"/>
                <a:ext cx="20403" cy="7655"/>
              </a:xfrm>
              <a:custGeom>
                <a:avLst/>
                <a:gdLst/>
                <a:ahLst/>
                <a:cxnLst/>
                <a:rect l="l" t="t" r="r" b="b"/>
                <a:pathLst>
                  <a:path w="645" h="242" extrusionOk="0">
                    <a:moveTo>
                      <a:pt x="492" y="0"/>
                    </a:moveTo>
                    <a:cubicBezTo>
                      <a:pt x="352" y="0"/>
                      <a:pt x="36" y="154"/>
                      <a:pt x="36" y="154"/>
                    </a:cubicBezTo>
                    <a:cubicBezTo>
                      <a:pt x="1" y="217"/>
                      <a:pt x="28" y="241"/>
                      <a:pt x="84" y="241"/>
                    </a:cubicBezTo>
                    <a:cubicBezTo>
                      <a:pt x="244" y="241"/>
                      <a:pt x="644" y="47"/>
                      <a:pt x="529" y="5"/>
                    </a:cubicBezTo>
                    <a:cubicBezTo>
                      <a:pt x="519" y="2"/>
                      <a:pt x="506"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7"/>
              <p:cNvSpPr/>
              <p:nvPr/>
            </p:nvSpPr>
            <p:spPr>
              <a:xfrm>
                <a:off x="1755089" y="2817174"/>
                <a:ext cx="20941" cy="6137"/>
              </a:xfrm>
              <a:custGeom>
                <a:avLst/>
                <a:gdLst/>
                <a:ahLst/>
                <a:cxnLst/>
                <a:rect l="l" t="t" r="r" b="b"/>
                <a:pathLst>
                  <a:path w="662" h="194" extrusionOk="0">
                    <a:moveTo>
                      <a:pt x="490" y="1"/>
                    </a:moveTo>
                    <a:cubicBezTo>
                      <a:pt x="338" y="1"/>
                      <a:pt x="51" y="101"/>
                      <a:pt x="51" y="101"/>
                    </a:cubicBezTo>
                    <a:cubicBezTo>
                      <a:pt x="1" y="168"/>
                      <a:pt x="42" y="193"/>
                      <a:pt x="118" y="193"/>
                    </a:cubicBezTo>
                    <a:cubicBezTo>
                      <a:pt x="295" y="193"/>
                      <a:pt x="661" y="62"/>
                      <a:pt x="558" y="12"/>
                    </a:cubicBezTo>
                    <a:cubicBezTo>
                      <a:pt x="541" y="4"/>
                      <a:pt x="518" y="1"/>
                      <a:pt x="49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7"/>
              <p:cNvSpPr/>
              <p:nvPr/>
            </p:nvSpPr>
            <p:spPr>
              <a:xfrm>
                <a:off x="1733958" y="2836027"/>
                <a:ext cx="21257" cy="4903"/>
              </a:xfrm>
              <a:custGeom>
                <a:avLst/>
                <a:gdLst/>
                <a:ahLst/>
                <a:cxnLst/>
                <a:rect l="l" t="t" r="r" b="b"/>
                <a:pathLst>
                  <a:path w="672" h="155" extrusionOk="0">
                    <a:moveTo>
                      <a:pt x="458" y="1"/>
                    </a:moveTo>
                    <a:cubicBezTo>
                      <a:pt x="300" y="1"/>
                      <a:pt x="73" y="49"/>
                      <a:pt x="73" y="49"/>
                    </a:cubicBezTo>
                    <a:cubicBezTo>
                      <a:pt x="0" y="126"/>
                      <a:pt x="76" y="154"/>
                      <a:pt x="191" y="154"/>
                    </a:cubicBezTo>
                    <a:cubicBezTo>
                      <a:pt x="380" y="154"/>
                      <a:pt x="672" y="79"/>
                      <a:pt x="586" y="23"/>
                    </a:cubicBezTo>
                    <a:cubicBezTo>
                      <a:pt x="561" y="7"/>
                      <a:pt x="513" y="1"/>
                      <a:pt x="4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7"/>
              <p:cNvSpPr/>
              <p:nvPr/>
            </p:nvSpPr>
            <p:spPr>
              <a:xfrm>
                <a:off x="1782514" y="2813252"/>
                <a:ext cx="21953" cy="8130"/>
              </a:xfrm>
              <a:custGeom>
                <a:avLst/>
                <a:gdLst/>
                <a:ahLst/>
                <a:cxnLst/>
                <a:rect l="l" t="t" r="r" b="b"/>
                <a:pathLst>
                  <a:path w="694" h="257" extrusionOk="0">
                    <a:moveTo>
                      <a:pt x="209" y="0"/>
                    </a:moveTo>
                    <a:lnTo>
                      <a:pt x="209" y="0"/>
                    </a:lnTo>
                    <a:cubicBezTo>
                      <a:pt x="0" y="71"/>
                      <a:pt x="470" y="257"/>
                      <a:pt x="631" y="257"/>
                    </a:cubicBezTo>
                    <a:cubicBezTo>
                      <a:pt x="672" y="257"/>
                      <a:pt x="693" y="245"/>
                      <a:pt x="677" y="215"/>
                    </a:cubicBezTo>
                    <a:cubicBezTo>
                      <a:pt x="621" y="115"/>
                      <a:pt x="209" y="0"/>
                      <a:pt x="2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7"/>
              <p:cNvSpPr/>
              <p:nvPr/>
            </p:nvSpPr>
            <p:spPr>
              <a:xfrm>
                <a:off x="1793934" y="2786902"/>
                <a:ext cx="12526" cy="16291"/>
              </a:xfrm>
              <a:custGeom>
                <a:avLst/>
                <a:gdLst/>
                <a:ahLst/>
                <a:cxnLst/>
                <a:rect l="l" t="t" r="r" b="b"/>
                <a:pathLst>
                  <a:path w="396" h="515" extrusionOk="0">
                    <a:moveTo>
                      <a:pt x="135" y="0"/>
                    </a:moveTo>
                    <a:cubicBezTo>
                      <a:pt x="0" y="0"/>
                      <a:pt x="259" y="515"/>
                      <a:pt x="342" y="515"/>
                    </a:cubicBezTo>
                    <a:cubicBezTo>
                      <a:pt x="352" y="515"/>
                      <a:pt x="359" y="508"/>
                      <a:pt x="364" y="493"/>
                    </a:cubicBezTo>
                    <a:cubicBezTo>
                      <a:pt x="395" y="382"/>
                      <a:pt x="180" y="13"/>
                      <a:pt x="180" y="13"/>
                    </a:cubicBezTo>
                    <a:cubicBezTo>
                      <a:pt x="162" y="4"/>
                      <a:pt x="147" y="0"/>
                      <a:pt x="1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7"/>
              <p:cNvSpPr/>
              <p:nvPr/>
            </p:nvSpPr>
            <p:spPr>
              <a:xfrm>
                <a:off x="1770905" y="2776970"/>
                <a:ext cx="15247" cy="14709"/>
              </a:xfrm>
              <a:custGeom>
                <a:avLst/>
                <a:gdLst/>
                <a:ahLst/>
                <a:cxnLst/>
                <a:rect l="l" t="t" r="r" b="b"/>
                <a:pathLst>
                  <a:path w="482" h="465" extrusionOk="0">
                    <a:moveTo>
                      <a:pt x="164" y="0"/>
                    </a:moveTo>
                    <a:cubicBezTo>
                      <a:pt x="0" y="0"/>
                      <a:pt x="361" y="465"/>
                      <a:pt x="453" y="465"/>
                    </a:cubicBezTo>
                    <a:cubicBezTo>
                      <a:pt x="466" y="465"/>
                      <a:pt x="473" y="457"/>
                      <a:pt x="474" y="439"/>
                    </a:cubicBezTo>
                    <a:cubicBezTo>
                      <a:pt x="482" y="324"/>
                      <a:pt x="197" y="5"/>
                      <a:pt x="197" y="5"/>
                    </a:cubicBezTo>
                    <a:cubicBezTo>
                      <a:pt x="184" y="2"/>
                      <a:pt x="173" y="0"/>
                      <a:pt x="1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7"/>
              <p:cNvSpPr/>
              <p:nvPr/>
            </p:nvSpPr>
            <p:spPr>
              <a:xfrm>
                <a:off x="1802601" y="2768713"/>
                <a:ext cx="13634" cy="15753"/>
              </a:xfrm>
              <a:custGeom>
                <a:avLst/>
                <a:gdLst/>
                <a:ahLst/>
                <a:cxnLst/>
                <a:rect l="l" t="t" r="r" b="b"/>
                <a:pathLst>
                  <a:path w="431" h="498" extrusionOk="0">
                    <a:moveTo>
                      <a:pt x="145" y="0"/>
                    </a:moveTo>
                    <a:cubicBezTo>
                      <a:pt x="1" y="0"/>
                      <a:pt x="301" y="497"/>
                      <a:pt x="388" y="497"/>
                    </a:cubicBezTo>
                    <a:cubicBezTo>
                      <a:pt x="398" y="497"/>
                      <a:pt x="406" y="490"/>
                      <a:pt x="409" y="473"/>
                    </a:cubicBezTo>
                    <a:cubicBezTo>
                      <a:pt x="430" y="359"/>
                      <a:pt x="185" y="9"/>
                      <a:pt x="185" y="9"/>
                    </a:cubicBezTo>
                    <a:cubicBezTo>
                      <a:pt x="169" y="3"/>
                      <a:pt x="156" y="0"/>
                      <a:pt x="14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7"/>
              <p:cNvSpPr/>
              <p:nvPr/>
            </p:nvSpPr>
            <p:spPr>
              <a:xfrm>
                <a:off x="1780774" y="2753498"/>
                <a:ext cx="11862" cy="16575"/>
              </a:xfrm>
              <a:custGeom>
                <a:avLst/>
                <a:gdLst/>
                <a:ahLst/>
                <a:cxnLst/>
                <a:rect l="l" t="t" r="r" b="b"/>
                <a:pathLst>
                  <a:path w="375" h="524" extrusionOk="0">
                    <a:moveTo>
                      <a:pt x="129" y="0"/>
                    </a:moveTo>
                    <a:cubicBezTo>
                      <a:pt x="0" y="0"/>
                      <a:pt x="237" y="523"/>
                      <a:pt x="319" y="523"/>
                    </a:cubicBezTo>
                    <a:cubicBezTo>
                      <a:pt x="328" y="523"/>
                      <a:pt x="335" y="517"/>
                      <a:pt x="340" y="502"/>
                    </a:cubicBezTo>
                    <a:cubicBezTo>
                      <a:pt x="374" y="393"/>
                      <a:pt x="175" y="15"/>
                      <a:pt x="175" y="15"/>
                    </a:cubicBezTo>
                    <a:cubicBezTo>
                      <a:pt x="156" y="5"/>
                      <a:pt x="141" y="0"/>
                      <a:pt x="12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7"/>
              <p:cNvSpPr/>
              <p:nvPr/>
            </p:nvSpPr>
            <p:spPr>
              <a:xfrm>
                <a:off x="1848626" y="2783865"/>
                <a:ext cx="17936" cy="11609"/>
              </a:xfrm>
              <a:custGeom>
                <a:avLst/>
                <a:gdLst/>
                <a:ahLst/>
                <a:cxnLst/>
                <a:rect l="l" t="t" r="r" b="b"/>
                <a:pathLst>
                  <a:path w="567" h="367" extrusionOk="0">
                    <a:moveTo>
                      <a:pt x="520" y="0"/>
                    </a:moveTo>
                    <a:cubicBezTo>
                      <a:pt x="393" y="0"/>
                      <a:pt x="1" y="365"/>
                      <a:pt x="134" y="367"/>
                    </a:cubicBezTo>
                    <a:cubicBezTo>
                      <a:pt x="135" y="367"/>
                      <a:pt x="135" y="367"/>
                      <a:pt x="136" y="367"/>
                    </a:cubicBezTo>
                    <a:cubicBezTo>
                      <a:pt x="254" y="367"/>
                      <a:pt x="556" y="73"/>
                      <a:pt x="556" y="73"/>
                    </a:cubicBezTo>
                    <a:cubicBezTo>
                      <a:pt x="567" y="21"/>
                      <a:pt x="551"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7"/>
              <p:cNvSpPr/>
              <p:nvPr/>
            </p:nvSpPr>
            <p:spPr>
              <a:xfrm>
                <a:off x="1838504" y="2807906"/>
                <a:ext cx="17936" cy="11609"/>
              </a:xfrm>
              <a:custGeom>
                <a:avLst/>
                <a:gdLst/>
                <a:ahLst/>
                <a:cxnLst/>
                <a:rect l="l" t="t" r="r" b="b"/>
                <a:pathLst>
                  <a:path w="567" h="367" extrusionOk="0">
                    <a:moveTo>
                      <a:pt x="520" y="1"/>
                    </a:moveTo>
                    <a:cubicBezTo>
                      <a:pt x="392" y="1"/>
                      <a:pt x="0" y="365"/>
                      <a:pt x="133" y="367"/>
                    </a:cubicBezTo>
                    <a:cubicBezTo>
                      <a:pt x="134" y="367"/>
                      <a:pt x="135" y="367"/>
                      <a:pt x="135" y="367"/>
                    </a:cubicBezTo>
                    <a:cubicBezTo>
                      <a:pt x="253" y="367"/>
                      <a:pt x="555" y="75"/>
                      <a:pt x="555" y="75"/>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7"/>
              <p:cNvSpPr/>
              <p:nvPr/>
            </p:nvSpPr>
            <p:spPr>
              <a:xfrm>
                <a:off x="1828951" y="2789907"/>
                <a:ext cx="9553" cy="16828"/>
              </a:xfrm>
              <a:custGeom>
                <a:avLst/>
                <a:gdLst/>
                <a:ahLst/>
                <a:cxnLst/>
                <a:rect l="l" t="t" r="r" b="b"/>
                <a:pathLst>
                  <a:path w="302" h="532" extrusionOk="0">
                    <a:moveTo>
                      <a:pt x="255" y="0"/>
                    </a:moveTo>
                    <a:cubicBezTo>
                      <a:pt x="151" y="0"/>
                      <a:pt x="1" y="531"/>
                      <a:pt x="86" y="531"/>
                    </a:cubicBezTo>
                    <a:cubicBezTo>
                      <a:pt x="91" y="531"/>
                      <a:pt x="97" y="529"/>
                      <a:pt x="104" y="525"/>
                    </a:cubicBezTo>
                    <a:cubicBezTo>
                      <a:pt x="204" y="466"/>
                      <a:pt x="302" y="51"/>
                      <a:pt x="302" y="51"/>
                    </a:cubicBezTo>
                    <a:cubicBezTo>
                      <a:pt x="288" y="15"/>
                      <a:pt x="272" y="0"/>
                      <a:pt x="2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7"/>
              <p:cNvSpPr/>
              <p:nvPr/>
            </p:nvSpPr>
            <p:spPr>
              <a:xfrm>
                <a:off x="1812502" y="2809867"/>
                <a:ext cx="12432" cy="16291"/>
              </a:xfrm>
              <a:custGeom>
                <a:avLst/>
                <a:gdLst/>
                <a:ahLst/>
                <a:cxnLst/>
                <a:rect l="l" t="t" r="r" b="b"/>
                <a:pathLst>
                  <a:path w="393" h="515" extrusionOk="0">
                    <a:moveTo>
                      <a:pt x="133" y="0"/>
                    </a:moveTo>
                    <a:cubicBezTo>
                      <a:pt x="0" y="0"/>
                      <a:pt x="258" y="515"/>
                      <a:pt x="341" y="515"/>
                    </a:cubicBezTo>
                    <a:cubicBezTo>
                      <a:pt x="351" y="515"/>
                      <a:pt x="358" y="508"/>
                      <a:pt x="362" y="493"/>
                    </a:cubicBezTo>
                    <a:cubicBezTo>
                      <a:pt x="392" y="381"/>
                      <a:pt x="177" y="13"/>
                      <a:pt x="177" y="13"/>
                    </a:cubicBezTo>
                    <a:cubicBezTo>
                      <a:pt x="159" y="4"/>
                      <a:pt x="145" y="0"/>
                      <a:pt x="13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0" name="Google Shape;2330;p17"/>
            <p:cNvGrpSpPr/>
            <p:nvPr/>
          </p:nvGrpSpPr>
          <p:grpSpPr>
            <a:xfrm>
              <a:off x="5641527" y="4165881"/>
              <a:ext cx="147945" cy="134470"/>
              <a:chOff x="3477352" y="993181"/>
              <a:chExt cx="147945" cy="134470"/>
            </a:xfrm>
          </p:grpSpPr>
          <p:sp>
            <p:nvSpPr>
              <p:cNvPr id="2331" name="Google Shape;2331;p17"/>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7"/>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3" name="Google Shape;2333;p17"/>
            <p:cNvGrpSpPr/>
            <p:nvPr/>
          </p:nvGrpSpPr>
          <p:grpSpPr>
            <a:xfrm>
              <a:off x="3530303" y="418681"/>
              <a:ext cx="83763" cy="83541"/>
              <a:chOff x="3317703" y="1099656"/>
              <a:chExt cx="83763" cy="83541"/>
            </a:xfrm>
          </p:grpSpPr>
          <p:sp>
            <p:nvSpPr>
              <p:cNvPr id="2334" name="Google Shape;2334;p17"/>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7"/>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6" name="Google Shape;2336;p17"/>
            <p:cNvGrpSpPr/>
            <p:nvPr/>
          </p:nvGrpSpPr>
          <p:grpSpPr>
            <a:xfrm>
              <a:off x="3178952" y="4469031"/>
              <a:ext cx="147945" cy="134470"/>
              <a:chOff x="3477352" y="993181"/>
              <a:chExt cx="147945" cy="134470"/>
            </a:xfrm>
          </p:grpSpPr>
          <p:sp>
            <p:nvSpPr>
              <p:cNvPr id="2337" name="Google Shape;2337;p17"/>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7"/>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9" name="Google Shape;2339;p17"/>
            <p:cNvGrpSpPr/>
            <p:nvPr/>
          </p:nvGrpSpPr>
          <p:grpSpPr>
            <a:xfrm>
              <a:off x="7879578" y="1221981"/>
              <a:ext cx="83763" cy="83541"/>
              <a:chOff x="3317703" y="1099656"/>
              <a:chExt cx="83763" cy="83541"/>
            </a:xfrm>
          </p:grpSpPr>
          <p:sp>
            <p:nvSpPr>
              <p:cNvPr id="2340" name="Google Shape;2340;p17"/>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7"/>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2" name="Google Shape;2342;p17"/>
            <p:cNvGrpSpPr/>
            <p:nvPr/>
          </p:nvGrpSpPr>
          <p:grpSpPr>
            <a:xfrm>
              <a:off x="7548477" y="3817931"/>
              <a:ext cx="147945" cy="134470"/>
              <a:chOff x="3477352" y="993181"/>
              <a:chExt cx="147945" cy="134470"/>
            </a:xfrm>
          </p:grpSpPr>
          <p:sp>
            <p:nvSpPr>
              <p:cNvPr id="2343" name="Google Shape;2343;p17"/>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7"/>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5" name="Google Shape;2345;p17"/>
            <p:cNvGrpSpPr/>
            <p:nvPr/>
          </p:nvGrpSpPr>
          <p:grpSpPr>
            <a:xfrm>
              <a:off x="7760603" y="4115356"/>
              <a:ext cx="83763" cy="83541"/>
              <a:chOff x="3317703" y="1099656"/>
              <a:chExt cx="83763" cy="83541"/>
            </a:xfrm>
          </p:grpSpPr>
          <p:sp>
            <p:nvSpPr>
              <p:cNvPr id="2346" name="Google Shape;2346;p17"/>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7"/>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8" name="Google Shape;2348;p17"/>
            <p:cNvGrpSpPr/>
            <p:nvPr/>
          </p:nvGrpSpPr>
          <p:grpSpPr>
            <a:xfrm>
              <a:off x="7696427" y="1386543"/>
              <a:ext cx="147945" cy="134470"/>
              <a:chOff x="3477352" y="993181"/>
              <a:chExt cx="147945" cy="134470"/>
            </a:xfrm>
          </p:grpSpPr>
          <p:sp>
            <p:nvSpPr>
              <p:cNvPr id="2349" name="Google Shape;2349;p17"/>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7"/>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1" name="Google Shape;2351;p17"/>
            <p:cNvGrpSpPr/>
            <p:nvPr/>
          </p:nvGrpSpPr>
          <p:grpSpPr>
            <a:xfrm>
              <a:off x="6952903" y="2309081"/>
              <a:ext cx="83763" cy="83541"/>
              <a:chOff x="3317703" y="1099656"/>
              <a:chExt cx="83763" cy="83541"/>
            </a:xfrm>
          </p:grpSpPr>
          <p:sp>
            <p:nvSpPr>
              <p:cNvPr id="2352" name="Google Shape;2352;p17"/>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7"/>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4" name="Google Shape;2354;p17"/>
            <p:cNvGrpSpPr/>
            <p:nvPr/>
          </p:nvGrpSpPr>
          <p:grpSpPr>
            <a:xfrm>
              <a:off x="6727890" y="2025906"/>
              <a:ext cx="147945" cy="134470"/>
              <a:chOff x="3477352" y="993181"/>
              <a:chExt cx="147945" cy="134470"/>
            </a:xfrm>
          </p:grpSpPr>
          <p:sp>
            <p:nvSpPr>
              <p:cNvPr id="2355" name="Google Shape;2355;p17"/>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7"/>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7" name="Google Shape;2357;p17"/>
            <p:cNvGrpSpPr/>
            <p:nvPr/>
          </p:nvGrpSpPr>
          <p:grpSpPr>
            <a:xfrm>
              <a:off x="5673616" y="4603506"/>
              <a:ext cx="83763" cy="83541"/>
              <a:chOff x="3317703" y="1099656"/>
              <a:chExt cx="83763" cy="83541"/>
            </a:xfrm>
          </p:grpSpPr>
          <p:sp>
            <p:nvSpPr>
              <p:cNvPr id="2358" name="Google Shape;2358;p17"/>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7"/>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0" name="Google Shape;2360;p17"/>
            <p:cNvGrpSpPr/>
            <p:nvPr/>
          </p:nvGrpSpPr>
          <p:grpSpPr>
            <a:xfrm>
              <a:off x="1140752" y="1305531"/>
              <a:ext cx="147945" cy="134470"/>
              <a:chOff x="3477352" y="993181"/>
              <a:chExt cx="147945" cy="134470"/>
            </a:xfrm>
          </p:grpSpPr>
          <p:sp>
            <p:nvSpPr>
              <p:cNvPr id="2361" name="Google Shape;2361;p17"/>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7"/>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3" name="Google Shape;2363;p17"/>
            <p:cNvGrpSpPr/>
            <p:nvPr/>
          </p:nvGrpSpPr>
          <p:grpSpPr>
            <a:xfrm>
              <a:off x="3446528" y="4334556"/>
              <a:ext cx="83763" cy="83541"/>
              <a:chOff x="3317703" y="1099656"/>
              <a:chExt cx="83763" cy="83541"/>
            </a:xfrm>
          </p:grpSpPr>
          <p:sp>
            <p:nvSpPr>
              <p:cNvPr id="2364" name="Google Shape;2364;p17"/>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7"/>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6" name="Google Shape;2366;p17"/>
            <p:cNvGrpSpPr/>
            <p:nvPr/>
          </p:nvGrpSpPr>
          <p:grpSpPr>
            <a:xfrm>
              <a:off x="414502" y="3137531"/>
              <a:ext cx="147945" cy="134470"/>
              <a:chOff x="3477352" y="993181"/>
              <a:chExt cx="147945" cy="134470"/>
            </a:xfrm>
          </p:grpSpPr>
          <p:sp>
            <p:nvSpPr>
              <p:cNvPr id="2367" name="Google Shape;2367;p17"/>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7"/>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9" name="Google Shape;2369;p17"/>
            <p:cNvGrpSpPr/>
            <p:nvPr/>
          </p:nvGrpSpPr>
          <p:grpSpPr>
            <a:xfrm>
              <a:off x="1258053" y="1038356"/>
              <a:ext cx="83763" cy="83541"/>
              <a:chOff x="3317703" y="1099656"/>
              <a:chExt cx="83763" cy="83541"/>
            </a:xfrm>
          </p:grpSpPr>
          <p:sp>
            <p:nvSpPr>
              <p:cNvPr id="2370" name="Google Shape;2370;p17"/>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7"/>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2" name="Google Shape;2372;p17"/>
            <p:cNvSpPr/>
            <p:nvPr/>
          </p:nvSpPr>
          <p:spPr>
            <a:xfrm>
              <a:off x="5270825" y="-46675"/>
              <a:ext cx="4119050" cy="1680675"/>
            </a:xfrm>
            <a:custGeom>
              <a:avLst/>
              <a:gdLst/>
              <a:ahLst/>
              <a:cxnLst/>
              <a:rect l="l" t="t" r="r" b="b"/>
              <a:pathLst>
                <a:path w="164762" h="67227" extrusionOk="0">
                  <a:moveTo>
                    <a:pt x="0" y="0"/>
                  </a:moveTo>
                  <a:cubicBezTo>
                    <a:pt x="1637" y="9820"/>
                    <a:pt x="6244" y="22943"/>
                    <a:pt x="15924" y="25266"/>
                  </a:cubicBezTo>
                  <a:cubicBezTo>
                    <a:pt x="20398" y="26340"/>
                    <a:pt x="25383" y="27000"/>
                    <a:pt x="29725" y="25479"/>
                  </a:cubicBezTo>
                  <a:cubicBezTo>
                    <a:pt x="36785" y="23007"/>
                    <a:pt x="41151" y="13741"/>
                    <a:pt x="48622" y="13376"/>
                  </a:cubicBezTo>
                  <a:cubicBezTo>
                    <a:pt x="58663" y="12886"/>
                    <a:pt x="68311" y="17883"/>
                    <a:pt x="78347" y="18472"/>
                  </a:cubicBezTo>
                  <a:cubicBezTo>
                    <a:pt x="89589" y="19132"/>
                    <a:pt x="101064" y="14990"/>
                    <a:pt x="112106" y="17198"/>
                  </a:cubicBezTo>
                  <a:cubicBezTo>
                    <a:pt x="116382" y="18053"/>
                    <a:pt x="118906" y="22707"/>
                    <a:pt x="121873" y="25903"/>
                  </a:cubicBezTo>
                  <a:cubicBezTo>
                    <a:pt x="124666" y="28912"/>
                    <a:pt x="128202" y="31874"/>
                    <a:pt x="129092" y="35882"/>
                  </a:cubicBezTo>
                  <a:cubicBezTo>
                    <a:pt x="130715" y="43190"/>
                    <a:pt x="130947" y="51269"/>
                    <a:pt x="135037" y="57539"/>
                  </a:cubicBezTo>
                  <a:cubicBezTo>
                    <a:pt x="137583" y="61443"/>
                    <a:pt x="140871" y="65967"/>
                    <a:pt x="145441" y="66881"/>
                  </a:cubicBezTo>
                  <a:cubicBezTo>
                    <a:pt x="151775" y="68148"/>
                    <a:pt x="158303" y="65395"/>
                    <a:pt x="164762" y="65395"/>
                  </a:cubicBezTo>
                </a:path>
              </a:pathLst>
            </a:custGeom>
            <a:noFill/>
            <a:ln w="9525" cap="rnd" cmpd="sng">
              <a:solidFill>
                <a:schemeClr val="accent6"/>
              </a:solidFill>
              <a:prstDash val="lgDash"/>
              <a:round/>
              <a:headEnd type="none" w="med" len="med"/>
              <a:tailEnd type="none" w="med" len="med"/>
            </a:ln>
          </p:spPr>
        </p:sp>
        <p:sp>
          <p:nvSpPr>
            <p:cNvPr id="2373" name="Google Shape;2373;p17"/>
            <p:cNvSpPr/>
            <p:nvPr/>
          </p:nvSpPr>
          <p:spPr>
            <a:xfrm>
              <a:off x="-228300" y="-36025"/>
              <a:ext cx="3128800" cy="2717725"/>
            </a:xfrm>
            <a:custGeom>
              <a:avLst/>
              <a:gdLst/>
              <a:ahLst/>
              <a:cxnLst/>
              <a:rect l="l" t="t" r="r" b="b"/>
              <a:pathLst>
                <a:path w="125152" h="108709" extrusionOk="0">
                  <a:moveTo>
                    <a:pt x="120174" y="0"/>
                  </a:moveTo>
                  <a:cubicBezTo>
                    <a:pt x="123130" y="5911"/>
                    <a:pt x="127479" y="14204"/>
                    <a:pt x="123571" y="19533"/>
                  </a:cubicBezTo>
                  <a:cubicBezTo>
                    <a:pt x="116625" y="29004"/>
                    <a:pt x="100853" y="28428"/>
                    <a:pt x="89175" y="27177"/>
                  </a:cubicBezTo>
                  <a:cubicBezTo>
                    <a:pt x="82716" y="26485"/>
                    <a:pt x="77626" y="21178"/>
                    <a:pt x="72189" y="17623"/>
                  </a:cubicBezTo>
                  <a:cubicBezTo>
                    <a:pt x="63753" y="12108"/>
                    <a:pt x="49379" y="6249"/>
                    <a:pt x="42252" y="13376"/>
                  </a:cubicBezTo>
                  <a:cubicBezTo>
                    <a:pt x="35260" y="20368"/>
                    <a:pt x="32670" y="32343"/>
                    <a:pt x="34608" y="42040"/>
                  </a:cubicBezTo>
                  <a:cubicBezTo>
                    <a:pt x="35965" y="48827"/>
                    <a:pt x="43703" y="55948"/>
                    <a:pt x="40341" y="61998"/>
                  </a:cubicBezTo>
                  <a:cubicBezTo>
                    <a:pt x="36295" y="69279"/>
                    <a:pt x="22242" y="65472"/>
                    <a:pt x="17622" y="72402"/>
                  </a:cubicBezTo>
                  <a:cubicBezTo>
                    <a:pt x="12614" y="79914"/>
                    <a:pt x="19246" y="90386"/>
                    <a:pt x="20170" y="99367"/>
                  </a:cubicBezTo>
                  <a:cubicBezTo>
                    <a:pt x="20427" y="101864"/>
                    <a:pt x="16575" y="102934"/>
                    <a:pt x="14437" y="104250"/>
                  </a:cubicBezTo>
                  <a:cubicBezTo>
                    <a:pt x="10148" y="106890"/>
                    <a:pt x="5037" y="108709"/>
                    <a:pt x="0" y="108709"/>
                  </a:cubicBezTo>
                </a:path>
              </a:pathLst>
            </a:custGeom>
            <a:noFill/>
            <a:ln w="9525" cap="rnd" cmpd="sng">
              <a:solidFill>
                <a:schemeClr val="accent6"/>
              </a:solidFill>
              <a:prstDash val="lgDash"/>
              <a:round/>
              <a:headEnd type="none" w="med" len="med"/>
              <a:tailEnd type="none" w="med" len="med"/>
            </a:ln>
          </p:spPr>
        </p:sp>
        <p:sp>
          <p:nvSpPr>
            <p:cNvPr id="2374" name="Google Shape;2374;p17"/>
            <p:cNvSpPr/>
            <p:nvPr/>
          </p:nvSpPr>
          <p:spPr>
            <a:xfrm>
              <a:off x="6300600" y="4108598"/>
              <a:ext cx="3190125" cy="1073350"/>
            </a:xfrm>
            <a:custGeom>
              <a:avLst/>
              <a:gdLst/>
              <a:ahLst/>
              <a:cxnLst/>
              <a:rect l="l" t="t" r="r" b="b"/>
              <a:pathLst>
                <a:path w="127605" h="42934" extrusionOk="0">
                  <a:moveTo>
                    <a:pt x="127605" y="25963"/>
                  </a:moveTo>
                  <a:cubicBezTo>
                    <a:pt x="121911" y="20269"/>
                    <a:pt x="111386" y="17362"/>
                    <a:pt x="104038" y="20655"/>
                  </a:cubicBezTo>
                  <a:cubicBezTo>
                    <a:pt x="96095" y="24215"/>
                    <a:pt x="89146" y="34364"/>
                    <a:pt x="80682" y="32333"/>
                  </a:cubicBezTo>
                  <a:cubicBezTo>
                    <a:pt x="68402" y="29386"/>
                    <a:pt x="59998" y="17829"/>
                    <a:pt x="49895" y="10252"/>
                  </a:cubicBezTo>
                  <a:cubicBezTo>
                    <a:pt x="40212" y="2989"/>
                    <a:pt x="26706" y="-1797"/>
                    <a:pt x="14862" y="697"/>
                  </a:cubicBezTo>
                  <a:cubicBezTo>
                    <a:pt x="691" y="3681"/>
                    <a:pt x="1698" y="27618"/>
                    <a:pt x="1698" y="42100"/>
                  </a:cubicBezTo>
                  <a:cubicBezTo>
                    <a:pt x="1698" y="42705"/>
                    <a:pt x="459" y="43130"/>
                    <a:pt x="0" y="42737"/>
                  </a:cubicBezTo>
                </a:path>
              </a:pathLst>
            </a:custGeom>
            <a:noFill/>
            <a:ln w="9525" cap="rnd" cmpd="sng">
              <a:solidFill>
                <a:schemeClr val="accent6"/>
              </a:solidFill>
              <a:prstDash val="lgDash"/>
              <a:round/>
              <a:headEnd type="none" w="med" len="med"/>
              <a:tailEnd type="none" w="med" len="med"/>
            </a:ln>
          </p:spPr>
        </p:sp>
        <p:sp>
          <p:nvSpPr>
            <p:cNvPr id="2375" name="Google Shape;2375;p17"/>
            <p:cNvSpPr/>
            <p:nvPr/>
          </p:nvSpPr>
          <p:spPr>
            <a:xfrm>
              <a:off x="3126375" y="4357045"/>
              <a:ext cx="2029200" cy="819425"/>
            </a:xfrm>
            <a:custGeom>
              <a:avLst/>
              <a:gdLst/>
              <a:ahLst/>
              <a:cxnLst/>
              <a:rect l="l" t="t" r="r" b="b"/>
              <a:pathLst>
                <a:path w="81168" h="32777" extrusionOk="0">
                  <a:moveTo>
                    <a:pt x="80045" y="32565"/>
                  </a:moveTo>
                  <a:cubicBezTo>
                    <a:pt x="81649" y="27434"/>
                    <a:pt x="81902" y="19723"/>
                    <a:pt x="77498" y="16641"/>
                  </a:cubicBezTo>
                  <a:cubicBezTo>
                    <a:pt x="73838" y="14079"/>
                    <a:pt x="67414" y="18810"/>
                    <a:pt x="64121" y="15791"/>
                  </a:cubicBezTo>
                  <a:cubicBezTo>
                    <a:pt x="60969" y="12902"/>
                    <a:pt x="61339" y="7163"/>
                    <a:pt x="57964" y="4538"/>
                  </a:cubicBezTo>
                  <a:cubicBezTo>
                    <a:pt x="53098" y="754"/>
                    <a:pt x="45923" y="-882"/>
                    <a:pt x="39917" y="504"/>
                  </a:cubicBezTo>
                  <a:cubicBezTo>
                    <a:pt x="31096" y="2540"/>
                    <a:pt x="34427" y="18520"/>
                    <a:pt x="28026" y="24921"/>
                  </a:cubicBezTo>
                  <a:cubicBezTo>
                    <a:pt x="23063" y="29884"/>
                    <a:pt x="13890" y="24818"/>
                    <a:pt x="7007" y="26195"/>
                  </a:cubicBezTo>
                  <a:cubicBezTo>
                    <a:pt x="3865" y="26823"/>
                    <a:pt x="2666" y="30998"/>
                    <a:pt x="0" y="32777"/>
                  </a:cubicBezTo>
                </a:path>
              </a:pathLst>
            </a:custGeom>
            <a:noFill/>
            <a:ln w="9525" cap="rnd" cmpd="sng">
              <a:solidFill>
                <a:schemeClr val="accent6"/>
              </a:solidFill>
              <a:prstDash val="lgDash"/>
              <a:round/>
              <a:headEnd type="none" w="med" len="med"/>
              <a:tailEnd type="none" w="med" len="med"/>
            </a:ln>
          </p:spPr>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3">
  <p:cSld name="SECTION_HEADER_1_1_1">
    <p:spTree>
      <p:nvGrpSpPr>
        <p:cNvPr id="1" name="Shape 2376"/>
        <p:cNvGrpSpPr/>
        <p:nvPr/>
      </p:nvGrpSpPr>
      <p:grpSpPr>
        <a:xfrm>
          <a:off x="0" y="0"/>
          <a:ext cx="0" cy="0"/>
          <a:chOff x="0" y="0"/>
          <a:chExt cx="0" cy="0"/>
        </a:xfrm>
      </p:grpSpPr>
      <p:sp>
        <p:nvSpPr>
          <p:cNvPr id="2377" name="Google Shape;2377;p18"/>
          <p:cNvSpPr txBox="1">
            <a:spLocks noGrp="1"/>
          </p:cNvSpPr>
          <p:nvPr>
            <p:ph type="title" hasCustomPrompt="1"/>
          </p:nvPr>
        </p:nvSpPr>
        <p:spPr>
          <a:xfrm>
            <a:off x="1660850" y="1879504"/>
            <a:ext cx="1550100" cy="1384500"/>
          </a:xfrm>
          <a:prstGeom prst="rect">
            <a:avLst/>
          </a:prstGeom>
          <a:noFill/>
          <a:ln w="9525" cap="rnd" cmpd="sng">
            <a:solidFill>
              <a:schemeClr val="accent6"/>
            </a:solidFill>
            <a:prstDash val="dash"/>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6000"/>
              <a:buNone/>
              <a:defRPr sz="75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78" name="Google Shape;2378;p18"/>
          <p:cNvSpPr txBox="1">
            <a:spLocks noGrp="1"/>
          </p:cNvSpPr>
          <p:nvPr>
            <p:ph type="subTitle" idx="1"/>
          </p:nvPr>
        </p:nvSpPr>
        <p:spPr>
          <a:xfrm rot="247">
            <a:off x="3314650" y="2762400"/>
            <a:ext cx="4168500" cy="419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9" name="Google Shape;2379;p18"/>
          <p:cNvSpPr txBox="1">
            <a:spLocks noGrp="1"/>
          </p:cNvSpPr>
          <p:nvPr>
            <p:ph type="title" idx="2"/>
          </p:nvPr>
        </p:nvSpPr>
        <p:spPr>
          <a:xfrm>
            <a:off x="3314650" y="1961250"/>
            <a:ext cx="4168500" cy="801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2380" name="Google Shape;2380;p18"/>
          <p:cNvGrpSpPr/>
          <p:nvPr/>
        </p:nvGrpSpPr>
        <p:grpSpPr>
          <a:xfrm>
            <a:off x="-438298" y="-41300"/>
            <a:ext cx="10233254" cy="5244261"/>
            <a:chOff x="-438298" y="-41300"/>
            <a:chExt cx="10233254" cy="5244261"/>
          </a:xfrm>
        </p:grpSpPr>
        <p:grpSp>
          <p:nvGrpSpPr>
            <p:cNvPr id="2381" name="Google Shape;2381;p18"/>
            <p:cNvGrpSpPr/>
            <p:nvPr/>
          </p:nvGrpSpPr>
          <p:grpSpPr>
            <a:xfrm>
              <a:off x="6768447" y="3645543"/>
              <a:ext cx="966783" cy="1090434"/>
              <a:chOff x="4761063" y="821638"/>
              <a:chExt cx="606933" cy="684559"/>
            </a:xfrm>
          </p:grpSpPr>
          <p:sp>
            <p:nvSpPr>
              <p:cNvPr id="2382" name="Google Shape;2382;p18"/>
              <p:cNvSpPr/>
              <p:nvPr/>
            </p:nvSpPr>
            <p:spPr>
              <a:xfrm>
                <a:off x="4761063" y="821638"/>
                <a:ext cx="590863" cy="469679"/>
              </a:xfrm>
              <a:custGeom>
                <a:avLst/>
                <a:gdLst/>
                <a:ahLst/>
                <a:cxnLst/>
                <a:rect l="l" t="t" r="r" b="b"/>
                <a:pathLst>
                  <a:path w="18679" h="14848" extrusionOk="0">
                    <a:moveTo>
                      <a:pt x="6863" y="1"/>
                    </a:moveTo>
                    <a:cubicBezTo>
                      <a:pt x="6859" y="1"/>
                      <a:pt x="7070" y="6"/>
                      <a:pt x="7307" y="13"/>
                    </a:cubicBezTo>
                    <a:lnTo>
                      <a:pt x="7307" y="13"/>
                    </a:lnTo>
                    <a:cubicBezTo>
                      <a:pt x="7334" y="13"/>
                      <a:pt x="7362" y="14"/>
                      <a:pt x="7390" y="14"/>
                    </a:cubicBezTo>
                    <a:lnTo>
                      <a:pt x="7390" y="14"/>
                    </a:lnTo>
                    <a:cubicBezTo>
                      <a:pt x="7009" y="5"/>
                      <a:pt x="6867" y="1"/>
                      <a:pt x="6863" y="1"/>
                    </a:cubicBezTo>
                    <a:close/>
                    <a:moveTo>
                      <a:pt x="7390" y="14"/>
                    </a:moveTo>
                    <a:cubicBezTo>
                      <a:pt x="7396" y="14"/>
                      <a:pt x="7403" y="15"/>
                      <a:pt x="7409" y="15"/>
                    </a:cubicBezTo>
                    <a:cubicBezTo>
                      <a:pt x="7403" y="15"/>
                      <a:pt x="7396" y="14"/>
                      <a:pt x="7390" y="14"/>
                    </a:cubicBezTo>
                    <a:close/>
                    <a:moveTo>
                      <a:pt x="7175" y="12"/>
                    </a:moveTo>
                    <a:cubicBezTo>
                      <a:pt x="4490" y="12"/>
                      <a:pt x="1952" y="1228"/>
                      <a:pt x="1889" y="1702"/>
                    </a:cubicBezTo>
                    <a:cubicBezTo>
                      <a:pt x="1471" y="4807"/>
                      <a:pt x="347" y="7873"/>
                      <a:pt x="12" y="10969"/>
                    </a:cubicBezTo>
                    <a:cubicBezTo>
                      <a:pt x="1" y="11070"/>
                      <a:pt x="84" y="11159"/>
                      <a:pt x="168" y="11186"/>
                    </a:cubicBezTo>
                    <a:cubicBezTo>
                      <a:pt x="188" y="11192"/>
                      <a:pt x="209" y="11195"/>
                      <a:pt x="230" y="11195"/>
                    </a:cubicBezTo>
                    <a:cubicBezTo>
                      <a:pt x="270" y="11195"/>
                      <a:pt x="310" y="11185"/>
                      <a:pt x="344" y="11165"/>
                    </a:cubicBezTo>
                    <a:cubicBezTo>
                      <a:pt x="954" y="11030"/>
                      <a:pt x="1533" y="10970"/>
                      <a:pt x="2085" y="10970"/>
                    </a:cubicBezTo>
                    <a:cubicBezTo>
                      <a:pt x="5000" y="10970"/>
                      <a:pt x="7148" y="12631"/>
                      <a:pt x="8881" y="13582"/>
                    </a:cubicBezTo>
                    <a:cubicBezTo>
                      <a:pt x="9276" y="13798"/>
                      <a:pt x="9687" y="14000"/>
                      <a:pt x="10103" y="14180"/>
                    </a:cubicBezTo>
                    <a:cubicBezTo>
                      <a:pt x="10873" y="14514"/>
                      <a:pt x="11711" y="14727"/>
                      <a:pt x="12587" y="14815"/>
                    </a:cubicBezTo>
                    <a:cubicBezTo>
                      <a:pt x="12744" y="14830"/>
                      <a:pt x="12906" y="14839"/>
                      <a:pt x="13070" y="14845"/>
                    </a:cubicBezTo>
                    <a:cubicBezTo>
                      <a:pt x="13131" y="14847"/>
                      <a:pt x="13193" y="14847"/>
                      <a:pt x="13256" y="14847"/>
                    </a:cubicBezTo>
                    <a:cubicBezTo>
                      <a:pt x="13441" y="14847"/>
                      <a:pt x="13631" y="14840"/>
                      <a:pt x="13821" y="14825"/>
                    </a:cubicBezTo>
                    <a:cubicBezTo>
                      <a:pt x="15552" y="14693"/>
                      <a:pt x="15504" y="14279"/>
                      <a:pt x="15597" y="13864"/>
                    </a:cubicBezTo>
                    <a:cubicBezTo>
                      <a:pt x="15647" y="13640"/>
                      <a:pt x="15721" y="13347"/>
                      <a:pt x="15780" y="13125"/>
                    </a:cubicBezTo>
                    <a:cubicBezTo>
                      <a:pt x="17438" y="6915"/>
                      <a:pt x="18409" y="5235"/>
                      <a:pt x="18465" y="5048"/>
                    </a:cubicBezTo>
                    <a:cubicBezTo>
                      <a:pt x="18678" y="4343"/>
                      <a:pt x="17581" y="4621"/>
                      <a:pt x="15716" y="3802"/>
                    </a:cubicBezTo>
                    <a:cubicBezTo>
                      <a:pt x="13647" y="2840"/>
                      <a:pt x="13672" y="2084"/>
                      <a:pt x="11825" y="1119"/>
                    </a:cubicBezTo>
                    <a:cubicBezTo>
                      <a:pt x="10537" y="440"/>
                      <a:pt x="8989" y="72"/>
                      <a:pt x="7510" y="18"/>
                    </a:cubicBezTo>
                    <a:lnTo>
                      <a:pt x="7510" y="18"/>
                    </a:lnTo>
                    <a:cubicBezTo>
                      <a:pt x="7744" y="24"/>
                      <a:pt x="7951" y="29"/>
                      <a:pt x="7955" y="29"/>
                    </a:cubicBezTo>
                    <a:cubicBezTo>
                      <a:pt x="7959" y="29"/>
                      <a:pt x="7814" y="26"/>
                      <a:pt x="7409" y="15"/>
                    </a:cubicBezTo>
                    <a:lnTo>
                      <a:pt x="7409" y="15"/>
                    </a:lnTo>
                    <a:cubicBezTo>
                      <a:pt x="7443" y="16"/>
                      <a:pt x="7477" y="17"/>
                      <a:pt x="7510" y="18"/>
                    </a:cubicBezTo>
                    <a:lnTo>
                      <a:pt x="7510" y="18"/>
                    </a:lnTo>
                    <a:cubicBezTo>
                      <a:pt x="7443" y="16"/>
                      <a:pt x="7374" y="14"/>
                      <a:pt x="7307" y="13"/>
                    </a:cubicBezTo>
                    <a:lnTo>
                      <a:pt x="7307" y="13"/>
                    </a:lnTo>
                    <a:cubicBezTo>
                      <a:pt x="7263" y="12"/>
                      <a:pt x="7219" y="12"/>
                      <a:pt x="7175"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8"/>
              <p:cNvSpPr/>
              <p:nvPr/>
            </p:nvSpPr>
            <p:spPr>
              <a:xfrm>
                <a:off x="5169249" y="917706"/>
                <a:ext cx="198747" cy="588491"/>
              </a:xfrm>
              <a:custGeom>
                <a:avLst/>
                <a:gdLst/>
                <a:ahLst/>
                <a:cxnLst/>
                <a:rect l="l" t="t" r="r" b="b"/>
                <a:pathLst>
                  <a:path w="6283" h="18604" extrusionOk="0">
                    <a:moveTo>
                      <a:pt x="6055" y="0"/>
                    </a:moveTo>
                    <a:cubicBezTo>
                      <a:pt x="5967" y="0"/>
                      <a:pt x="5894" y="59"/>
                      <a:pt x="5860" y="144"/>
                    </a:cubicBezTo>
                    <a:cubicBezTo>
                      <a:pt x="5860" y="144"/>
                      <a:pt x="5860" y="144"/>
                      <a:pt x="5860" y="144"/>
                    </a:cubicBezTo>
                    <a:lnTo>
                      <a:pt x="5860" y="144"/>
                    </a:lnTo>
                    <a:cubicBezTo>
                      <a:pt x="4881" y="2694"/>
                      <a:pt x="1" y="17787"/>
                      <a:pt x="352" y="18443"/>
                    </a:cubicBezTo>
                    <a:cubicBezTo>
                      <a:pt x="409" y="18549"/>
                      <a:pt x="515" y="18603"/>
                      <a:pt x="620" y="18603"/>
                    </a:cubicBezTo>
                    <a:cubicBezTo>
                      <a:pt x="743" y="18603"/>
                      <a:pt x="866" y="18531"/>
                      <a:pt x="919" y="18384"/>
                    </a:cubicBezTo>
                    <a:cubicBezTo>
                      <a:pt x="1133" y="17779"/>
                      <a:pt x="3891" y="6351"/>
                      <a:pt x="6240" y="257"/>
                    </a:cubicBezTo>
                    <a:cubicBezTo>
                      <a:pt x="6282" y="145"/>
                      <a:pt x="6189" y="3"/>
                      <a:pt x="6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8"/>
              <p:cNvSpPr/>
              <p:nvPr/>
            </p:nvSpPr>
            <p:spPr>
              <a:xfrm>
                <a:off x="4841346" y="880221"/>
                <a:ext cx="8667" cy="22649"/>
              </a:xfrm>
              <a:custGeom>
                <a:avLst/>
                <a:gdLst/>
                <a:ahLst/>
                <a:cxnLst/>
                <a:rect l="l" t="t" r="r" b="b"/>
                <a:pathLst>
                  <a:path w="274" h="716" extrusionOk="0">
                    <a:moveTo>
                      <a:pt x="150" y="0"/>
                    </a:moveTo>
                    <a:cubicBezTo>
                      <a:pt x="93" y="0"/>
                      <a:pt x="37" y="41"/>
                      <a:pt x="43" y="107"/>
                    </a:cubicBezTo>
                    <a:cubicBezTo>
                      <a:pt x="53" y="249"/>
                      <a:pt x="46" y="389"/>
                      <a:pt x="24" y="528"/>
                    </a:cubicBezTo>
                    <a:cubicBezTo>
                      <a:pt x="16" y="576"/>
                      <a:pt x="0" y="626"/>
                      <a:pt x="22" y="664"/>
                    </a:cubicBezTo>
                    <a:cubicBezTo>
                      <a:pt x="41" y="699"/>
                      <a:pt x="74" y="716"/>
                      <a:pt x="107" y="716"/>
                    </a:cubicBezTo>
                    <a:cubicBezTo>
                      <a:pt x="147" y="716"/>
                      <a:pt x="187" y="692"/>
                      <a:pt x="202" y="647"/>
                    </a:cubicBezTo>
                    <a:cubicBezTo>
                      <a:pt x="258" y="472"/>
                      <a:pt x="274" y="293"/>
                      <a:pt x="259" y="113"/>
                    </a:cubicBezTo>
                    <a:cubicBezTo>
                      <a:pt x="253" y="34"/>
                      <a:pt x="201" y="0"/>
                      <a:pt x="15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8"/>
              <p:cNvSpPr/>
              <p:nvPr/>
            </p:nvSpPr>
            <p:spPr>
              <a:xfrm>
                <a:off x="4836665" y="917706"/>
                <a:ext cx="7117" cy="17999"/>
              </a:xfrm>
              <a:custGeom>
                <a:avLst/>
                <a:gdLst/>
                <a:ahLst/>
                <a:cxnLst/>
                <a:rect l="l" t="t" r="r" b="b"/>
                <a:pathLst>
                  <a:path w="225" h="569" extrusionOk="0">
                    <a:moveTo>
                      <a:pt x="126" y="1"/>
                    </a:moveTo>
                    <a:cubicBezTo>
                      <a:pt x="82" y="1"/>
                      <a:pt x="38" y="29"/>
                      <a:pt x="33" y="92"/>
                    </a:cubicBezTo>
                    <a:cubicBezTo>
                      <a:pt x="22" y="222"/>
                      <a:pt x="12" y="351"/>
                      <a:pt x="2" y="480"/>
                    </a:cubicBezTo>
                    <a:cubicBezTo>
                      <a:pt x="1" y="517"/>
                      <a:pt x="28" y="552"/>
                      <a:pt x="62" y="565"/>
                    </a:cubicBezTo>
                    <a:cubicBezTo>
                      <a:pt x="70" y="567"/>
                      <a:pt x="78" y="568"/>
                      <a:pt x="85" y="568"/>
                    </a:cubicBezTo>
                    <a:cubicBezTo>
                      <a:pt x="207" y="568"/>
                      <a:pt x="209" y="242"/>
                      <a:pt x="220" y="96"/>
                    </a:cubicBezTo>
                    <a:cubicBezTo>
                      <a:pt x="224" y="35"/>
                      <a:pt x="175" y="1"/>
                      <a:pt x="12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8"/>
              <p:cNvSpPr/>
              <p:nvPr/>
            </p:nvSpPr>
            <p:spPr>
              <a:xfrm>
                <a:off x="4830085" y="953102"/>
                <a:ext cx="8825" cy="20213"/>
              </a:xfrm>
              <a:custGeom>
                <a:avLst/>
                <a:gdLst/>
                <a:ahLst/>
                <a:cxnLst/>
                <a:rect l="l" t="t" r="r" b="b"/>
                <a:pathLst>
                  <a:path w="279" h="639" extrusionOk="0">
                    <a:moveTo>
                      <a:pt x="175" y="1"/>
                    </a:moveTo>
                    <a:cubicBezTo>
                      <a:pt x="137" y="1"/>
                      <a:pt x="101" y="23"/>
                      <a:pt x="94" y="61"/>
                    </a:cubicBezTo>
                    <a:cubicBezTo>
                      <a:pt x="44" y="335"/>
                      <a:pt x="38" y="335"/>
                      <a:pt x="8" y="557"/>
                    </a:cubicBezTo>
                    <a:cubicBezTo>
                      <a:pt x="1" y="606"/>
                      <a:pt x="46" y="639"/>
                      <a:pt x="90" y="639"/>
                    </a:cubicBezTo>
                    <a:cubicBezTo>
                      <a:pt x="122" y="639"/>
                      <a:pt x="154" y="622"/>
                      <a:pt x="164" y="581"/>
                    </a:cubicBezTo>
                    <a:cubicBezTo>
                      <a:pt x="178" y="522"/>
                      <a:pt x="279" y="97"/>
                      <a:pt x="250" y="44"/>
                    </a:cubicBezTo>
                    <a:cubicBezTo>
                      <a:pt x="233" y="14"/>
                      <a:pt x="203" y="1"/>
                      <a:pt x="1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8"/>
              <p:cNvSpPr/>
              <p:nvPr/>
            </p:nvSpPr>
            <p:spPr>
              <a:xfrm>
                <a:off x="4819203" y="993212"/>
                <a:ext cx="10312" cy="24642"/>
              </a:xfrm>
              <a:custGeom>
                <a:avLst/>
                <a:gdLst/>
                <a:ahLst/>
                <a:cxnLst/>
                <a:rect l="l" t="t" r="r" b="b"/>
                <a:pathLst>
                  <a:path w="326" h="779" extrusionOk="0">
                    <a:moveTo>
                      <a:pt x="234" y="1"/>
                    </a:moveTo>
                    <a:cubicBezTo>
                      <a:pt x="203" y="1"/>
                      <a:pt x="172" y="18"/>
                      <a:pt x="163" y="56"/>
                    </a:cubicBezTo>
                    <a:cubicBezTo>
                      <a:pt x="113" y="268"/>
                      <a:pt x="60" y="479"/>
                      <a:pt x="14" y="691"/>
                    </a:cubicBezTo>
                    <a:cubicBezTo>
                      <a:pt x="1" y="746"/>
                      <a:pt x="39" y="779"/>
                      <a:pt x="79" y="779"/>
                    </a:cubicBezTo>
                    <a:cubicBezTo>
                      <a:pt x="105" y="779"/>
                      <a:pt x="132" y="764"/>
                      <a:pt x="143" y="731"/>
                    </a:cubicBezTo>
                    <a:cubicBezTo>
                      <a:pt x="216" y="499"/>
                      <a:pt x="256" y="337"/>
                      <a:pt x="309" y="101"/>
                    </a:cubicBezTo>
                    <a:cubicBezTo>
                      <a:pt x="325" y="37"/>
                      <a:pt x="279" y="1"/>
                      <a:pt x="23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8"/>
              <p:cNvSpPr/>
              <p:nvPr/>
            </p:nvSpPr>
            <p:spPr>
              <a:xfrm>
                <a:off x="4810663" y="1038036"/>
                <a:ext cx="7876" cy="19201"/>
              </a:xfrm>
              <a:custGeom>
                <a:avLst/>
                <a:gdLst/>
                <a:ahLst/>
                <a:cxnLst/>
                <a:rect l="l" t="t" r="r" b="b"/>
                <a:pathLst>
                  <a:path w="249" h="607" extrusionOk="0">
                    <a:moveTo>
                      <a:pt x="178" y="0"/>
                    </a:moveTo>
                    <a:cubicBezTo>
                      <a:pt x="150" y="0"/>
                      <a:pt x="122" y="21"/>
                      <a:pt x="118" y="47"/>
                    </a:cubicBezTo>
                    <a:cubicBezTo>
                      <a:pt x="111" y="90"/>
                      <a:pt x="1" y="535"/>
                      <a:pt x="19" y="569"/>
                    </a:cubicBezTo>
                    <a:cubicBezTo>
                      <a:pt x="33" y="595"/>
                      <a:pt x="56" y="606"/>
                      <a:pt x="81" y="606"/>
                    </a:cubicBezTo>
                    <a:cubicBezTo>
                      <a:pt x="111" y="606"/>
                      <a:pt x="141" y="588"/>
                      <a:pt x="151" y="555"/>
                    </a:cubicBezTo>
                    <a:cubicBezTo>
                      <a:pt x="197" y="393"/>
                      <a:pt x="201" y="330"/>
                      <a:pt x="227" y="176"/>
                    </a:cubicBezTo>
                    <a:lnTo>
                      <a:pt x="227" y="176"/>
                    </a:lnTo>
                    <a:cubicBezTo>
                      <a:pt x="225" y="187"/>
                      <a:pt x="224" y="192"/>
                      <a:pt x="224" y="192"/>
                    </a:cubicBezTo>
                    <a:cubicBezTo>
                      <a:pt x="224" y="192"/>
                      <a:pt x="234" y="128"/>
                      <a:pt x="241" y="84"/>
                    </a:cubicBezTo>
                    <a:cubicBezTo>
                      <a:pt x="248" y="40"/>
                      <a:pt x="230" y="12"/>
                      <a:pt x="198" y="4"/>
                    </a:cubicBezTo>
                    <a:cubicBezTo>
                      <a:pt x="192" y="1"/>
                      <a:pt x="185" y="0"/>
                      <a:pt x="1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8"/>
              <p:cNvSpPr/>
              <p:nvPr/>
            </p:nvSpPr>
            <p:spPr>
              <a:xfrm>
                <a:off x="4803102" y="1078241"/>
                <a:ext cx="6548" cy="21795"/>
              </a:xfrm>
              <a:custGeom>
                <a:avLst/>
                <a:gdLst/>
                <a:ahLst/>
                <a:cxnLst/>
                <a:rect l="l" t="t" r="r" b="b"/>
                <a:pathLst>
                  <a:path w="207" h="689" extrusionOk="0">
                    <a:moveTo>
                      <a:pt x="132" y="0"/>
                    </a:moveTo>
                    <a:cubicBezTo>
                      <a:pt x="116" y="0"/>
                      <a:pt x="99" y="6"/>
                      <a:pt x="85" y="20"/>
                    </a:cubicBezTo>
                    <a:cubicBezTo>
                      <a:pt x="51" y="53"/>
                      <a:pt x="6" y="576"/>
                      <a:pt x="2" y="621"/>
                    </a:cubicBezTo>
                    <a:cubicBezTo>
                      <a:pt x="0" y="666"/>
                      <a:pt x="36" y="689"/>
                      <a:pt x="70" y="689"/>
                    </a:cubicBezTo>
                    <a:cubicBezTo>
                      <a:pt x="98" y="689"/>
                      <a:pt x="124" y="674"/>
                      <a:pt x="131" y="644"/>
                    </a:cubicBezTo>
                    <a:cubicBezTo>
                      <a:pt x="167" y="455"/>
                      <a:pt x="185" y="265"/>
                      <a:pt x="202" y="73"/>
                    </a:cubicBezTo>
                    <a:cubicBezTo>
                      <a:pt x="206" y="33"/>
                      <a:pt x="170" y="0"/>
                      <a:pt x="13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8"/>
              <p:cNvSpPr/>
              <p:nvPr/>
            </p:nvSpPr>
            <p:spPr>
              <a:xfrm>
                <a:off x="4798579" y="1112245"/>
                <a:ext cx="6200" cy="17619"/>
              </a:xfrm>
              <a:custGeom>
                <a:avLst/>
                <a:gdLst/>
                <a:ahLst/>
                <a:cxnLst/>
                <a:rect l="l" t="t" r="r" b="b"/>
                <a:pathLst>
                  <a:path w="196" h="557" extrusionOk="0">
                    <a:moveTo>
                      <a:pt x="127" y="1"/>
                    </a:moveTo>
                    <a:cubicBezTo>
                      <a:pt x="100" y="1"/>
                      <a:pt x="74" y="17"/>
                      <a:pt x="68" y="45"/>
                    </a:cubicBezTo>
                    <a:cubicBezTo>
                      <a:pt x="42" y="194"/>
                      <a:pt x="15" y="341"/>
                      <a:pt x="3" y="493"/>
                    </a:cubicBezTo>
                    <a:cubicBezTo>
                      <a:pt x="1" y="532"/>
                      <a:pt x="33" y="556"/>
                      <a:pt x="65" y="556"/>
                    </a:cubicBezTo>
                    <a:cubicBezTo>
                      <a:pt x="93" y="556"/>
                      <a:pt x="121" y="538"/>
                      <a:pt x="128" y="496"/>
                    </a:cubicBezTo>
                    <a:cubicBezTo>
                      <a:pt x="132" y="466"/>
                      <a:pt x="195" y="61"/>
                      <a:pt x="182" y="33"/>
                    </a:cubicBezTo>
                    <a:cubicBezTo>
                      <a:pt x="169" y="11"/>
                      <a:pt x="148" y="1"/>
                      <a:pt x="12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8"/>
              <p:cNvSpPr/>
              <p:nvPr/>
            </p:nvSpPr>
            <p:spPr>
              <a:xfrm>
                <a:off x="4795384" y="1146598"/>
                <a:ext cx="4429" cy="9110"/>
              </a:xfrm>
              <a:custGeom>
                <a:avLst/>
                <a:gdLst/>
                <a:ahLst/>
                <a:cxnLst/>
                <a:rect l="l" t="t" r="r" b="b"/>
                <a:pathLst>
                  <a:path w="140" h="288" extrusionOk="0">
                    <a:moveTo>
                      <a:pt x="82" y="0"/>
                    </a:moveTo>
                    <a:cubicBezTo>
                      <a:pt x="63" y="0"/>
                      <a:pt x="44" y="11"/>
                      <a:pt x="38" y="33"/>
                    </a:cubicBezTo>
                    <a:cubicBezTo>
                      <a:pt x="23" y="101"/>
                      <a:pt x="11" y="169"/>
                      <a:pt x="4" y="239"/>
                    </a:cubicBezTo>
                    <a:cubicBezTo>
                      <a:pt x="0" y="269"/>
                      <a:pt x="25" y="288"/>
                      <a:pt x="51" y="288"/>
                    </a:cubicBezTo>
                    <a:cubicBezTo>
                      <a:pt x="74" y="288"/>
                      <a:pt x="97" y="273"/>
                      <a:pt x="100" y="240"/>
                    </a:cubicBezTo>
                    <a:cubicBezTo>
                      <a:pt x="103" y="212"/>
                      <a:pt x="104" y="183"/>
                      <a:pt x="110" y="154"/>
                    </a:cubicBezTo>
                    <a:lnTo>
                      <a:pt x="110" y="156"/>
                    </a:lnTo>
                    <a:cubicBezTo>
                      <a:pt x="116" y="124"/>
                      <a:pt x="123" y="91"/>
                      <a:pt x="130" y="61"/>
                    </a:cubicBezTo>
                    <a:cubicBezTo>
                      <a:pt x="139" y="22"/>
                      <a:pt x="110" y="0"/>
                      <a:pt x="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8"/>
              <p:cNvSpPr/>
              <p:nvPr/>
            </p:nvSpPr>
            <p:spPr>
              <a:xfrm>
                <a:off x="4860168" y="868707"/>
                <a:ext cx="21953" cy="8572"/>
              </a:xfrm>
              <a:custGeom>
                <a:avLst/>
                <a:gdLst/>
                <a:ahLst/>
                <a:cxnLst/>
                <a:rect l="l" t="t" r="r" b="b"/>
                <a:pathLst>
                  <a:path w="694" h="271" extrusionOk="0">
                    <a:moveTo>
                      <a:pt x="571" y="1"/>
                    </a:moveTo>
                    <a:cubicBezTo>
                      <a:pt x="517" y="1"/>
                      <a:pt x="440" y="44"/>
                      <a:pt x="383" y="67"/>
                    </a:cubicBezTo>
                    <a:cubicBezTo>
                      <a:pt x="240" y="120"/>
                      <a:pt x="173" y="135"/>
                      <a:pt x="68" y="153"/>
                    </a:cubicBezTo>
                    <a:cubicBezTo>
                      <a:pt x="0" y="163"/>
                      <a:pt x="8" y="270"/>
                      <a:pt x="84" y="270"/>
                    </a:cubicBezTo>
                    <a:cubicBezTo>
                      <a:pt x="88" y="270"/>
                      <a:pt x="92" y="270"/>
                      <a:pt x="97" y="269"/>
                    </a:cubicBezTo>
                    <a:cubicBezTo>
                      <a:pt x="236" y="246"/>
                      <a:pt x="694" y="153"/>
                      <a:pt x="625" y="30"/>
                    </a:cubicBezTo>
                    <a:cubicBezTo>
                      <a:pt x="613" y="9"/>
                      <a:pt x="594" y="1"/>
                      <a:pt x="57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8"/>
              <p:cNvSpPr/>
              <p:nvPr/>
            </p:nvSpPr>
            <p:spPr>
              <a:xfrm>
                <a:off x="4900973" y="856307"/>
                <a:ext cx="20877" cy="8383"/>
              </a:xfrm>
              <a:custGeom>
                <a:avLst/>
                <a:gdLst/>
                <a:ahLst/>
                <a:cxnLst/>
                <a:rect l="l" t="t" r="r" b="b"/>
                <a:pathLst>
                  <a:path w="660" h="265" extrusionOk="0">
                    <a:moveTo>
                      <a:pt x="561" y="0"/>
                    </a:moveTo>
                    <a:cubicBezTo>
                      <a:pt x="554" y="0"/>
                      <a:pt x="547" y="1"/>
                      <a:pt x="539" y="4"/>
                    </a:cubicBezTo>
                    <a:cubicBezTo>
                      <a:pt x="387" y="54"/>
                      <a:pt x="231" y="93"/>
                      <a:pt x="72" y="110"/>
                    </a:cubicBezTo>
                    <a:cubicBezTo>
                      <a:pt x="37" y="114"/>
                      <a:pt x="1" y="160"/>
                      <a:pt x="14" y="207"/>
                    </a:cubicBezTo>
                    <a:cubicBezTo>
                      <a:pt x="23" y="249"/>
                      <a:pt x="66" y="264"/>
                      <a:pt x="126" y="264"/>
                    </a:cubicBezTo>
                    <a:cubicBezTo>
                      <a:pt x="267" y="264"/>
                      <a:pt x="499" y="178"/>
                      <a:pt x="592" y="139"/>
                    </a:cubicBezTo>
                    <a:cubicBezTo>
                      <a:pt x="660" y="113"/>
                      <a:pt x="628" y="0"/>
                      <a:pt x="5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8"/>
              <p:cNvSpPr/>
              <p:nvPr/>
            </p:nvSpPr>
            <p:spPr>
              <a:xfrm>
                <a:off x="4944120" y="849031"/>
                <a:ext cx="30873" cy="6390"/>
              </a:xfrm>
              <a:custGeom>
                <a:avLst/>
                <a:gdLst/>
                <a:ahLst/>
                <a:cxnLst/>
                <a:rect l="l" t="t" r="r" b="b"/>
                <a:pathLst>
                  <a:path w="976" h="202" extrusionOk="0">
                    <a:moveTo>
                      <a:pt x="908" y="1"/>
                    </a:moveTo>
                    <a:cubicBezTo>
                      <a:pt x="820" y="1"/>
                      <a:pt x="212" y="47"/>
                      <a:pt x="107" y="54"/>
                    </a:cubicBezTo>
                    <a:cubicBezTo>
                      <a:pt x="0" y="62"/>
                      <a:pt x="19" y="201"/>
                      <a:pt x="101" y="201"/>
                    </a:cubicBezTo>
                    <a:cubicBezTo>
                      <a:pt x="102" y="201"/>
                      <a:pt x="103" y="201"/>
                      <a:pt x="105" y="201"/>
                    </a:cubicBezTo>
                    <a:cubicBezTo>
                      <a:pt x="315" y="187"/>
                      <a:pt x="533" y="170"/>
                      <a:pt x="722" y="155"/>
                    </a:cubicBezTo>
                    <a:cubicBezTo>
                      <a:pt x="815" y="148"/>
                      <a:pt x="971" y="155"/>
                      <a:pt x="972" y="69"/>
                    </a:cubicBezTo>
                    <a:cubicBezTo>
                      <a:pt x="975" y="34"/>
                      <a:pt x="946" y="2"/>
                      <a:pt x="90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8"/>
              <p:cNvSpPr/>
              <p:nvPr/>
            </p:nvSpPr>
            <p:spPr>
              <a:xfrm>
                <a:off x="4994954" y="847545"/>
                <a:ext cx="23724" cy="5283"/>
              </a:xfrm>
              <a:custGeom>
                <a:avLst/>
                <a:gdLst/>
                <a:ahLst/>
                <a:cxnLst/>
                <a:rect l="l" t="t" r="r" b="b"/>
                <a:pathLst>
                  <a:path w="750" h="167" extrusionOk="0">
                    <a:moveTo>
                      <a:pt x="71" y="0"/>
                    </a:moveTo>
                    <a:cubicBezTo>
                      <a:pt x="5" y="0"/>
                      <a:pt x="0" y="102"/>
                      <a:pt x="68" y="106"/>
                    </a:cubicBezTo>
                    <a:cubicBezTo>
                      <a:pt x="335" y="121"/>
                      <a:pt x="528" y="166"/>
                      <a:pt x="638" y="166"/>
                    </a:cubicBezTo>
                    <a:cubicBezTo>
                      <a:pt x="707" y="166"/>
                      <a:pt x="744" y="148"/>
                      <a:pt x="746" y="94"/>
                    </a:cubicBezTo>
                    <a:cubicBezTo>
                      <a:pt x="749" y="13"/>
                      <a:pt x="672" y="2"/>
                      <a:pt x="505" y="2"/>
                    </a:cubicBezTo>
                    <a:cubicBezTo>
                      <a:pt x="441" y="2"/>
                      <a:pt x="364" y="4"/>
                      <a:pt x="274" y="4"/>
                    </a:cubicBezTo>
                    <a:cubicBezTo>
                      <a:pt x="213" y="4"/>
                      <a:pt x="146" y="3"/>
                      <a:pt x="73" y="1"/>
                    </a:cubicBezTo>
                    <a:cubicBezTo>
                      <a:pt x="72" y="0"/>
                      <a:pt x="72" y="0"/>
                      <a:pt x="7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8"/>
              <p:cNvSpPr/>
              <p:nvPr/>
            </p:nvSpPr>
            <p:spPr>
              <a:xfrm>
                <a:off x="5040947" y="853112"/>
                <a:ext cx="23503" cy="7054"/>
              </a:xfrm>
              <a:custGeom>
                <a:avLst/>
                <a:gdLst/>
                <a:ahLst/>
                <a:cxnLst/>
                <a:rect l="l" t="t" r="r" b="b"/>
                <a:pathLst>
                  <a:path w="743" h="223" extrusionOk="0">
                    <a:moveTo>
                      <a:pt x="99" y="0"/>
                    </a:moveTo>
                    <a:cubicBezTo>
                      <a:pt x="47" y="0"/>
                      <a:pt x="6" y="47"/>
                      <a:pt x="3" y="97"/>
                    </a:cubicBezTo>
                    <a:cubicBezTo>
                      <a:pt x="0" y="152"/>
                      <a:pt x="45" y="195"/>
                      <a:pt x="101" y="198"/>
                    </a:cubicBezTo>
                    <a:cubicBezTo>
                      <a:pt x="272" y="211"/>
                      <a:pt x="446" y="217"/>
                      <a:pt x="617" y="223"/>
                    </a:cubicBezTo>
                    <a:cubicBezTo>
                      <a:pt x="618" y="223"/>
                      <a:pt x="618" y="223"/>
                      <a:pt x="619" y="223"/>
                    </a:cubicBezTo>
                    <a:cubicBezTo>
                      <a:pt x="731" y="223"/>
                      <a:pt x="743" y="58"/>
                      <a:pt x="623" y="46"/>
                    </a:cubicBezTo>
                    <a:cubicBezTo>
                      <a:pt x="451" y="31"/>
                      <a:pt x="280" y="15"/>
                      <a:pt x="106" y="1"/>
                    </a:cubicBezTo>
                    <a:cubicBezTo>
                      <a:pt x="104" y="0"/>
                      <a:pt x="102" y="0"/>
                      <a:pt x="9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8"/>
              <p:cNvSpPr/>
              <p:nvPr/>
            </p:nvSpPr>
            <p:spPr>
              <a:xfrm>
                <a:off x="5079223" y="859945"/>
                <a:ext cx="25780" cy="11008"/>
              </a:xfrm>
              <a:custGeom>
                <a:avLst/>
                <a:gdLst/>
                <a:ahLst/>
                <a:cxnLst/>
                <a:rect l="l" t="t" r="r" b="b"/>
                <a:pathLst>
                  <a:path w="815" h="348" extrusionOk="0">
                    <a:moveTo>
                      <a:pt x="152" y="1"/>
                    </a:moveTo>
                    <a:cubicBezTo>
                      <a:pt x="23" y="1"/>
                      <a:pt x="0" y="182"/>
                      <a:pt x="121" y="218"/>
                    </a:cubicBezTo>
                    <a:cubicBezTo>
                      <a:pt x="302" y="273"/>
                      <a:pt x="487" y="317"/>
                      <a:pt x="675" y="346"/>
                    </a:cubicBezTo>
                    <a:cubicBezTo>
                      <a:pt x="680" y="347"/>
                      <a:pt x="685" y="347"/>
                      <a:pt x="690" y="347"/>
                    </a:cubicBezTo>
                    <a:cubicBezTo>
                      <a:pt x="779" y="347"/>
                      <a:pt x="815" y="192"/>
                      <a:pt x="706" y="158"/>
                    </a:cubicBezTo>
                    <a:cubicBezTo>
                      <a:pt x="685" y="151"/>
                      <a:pt x="179" y="2"/>
                      <a:pt x="156" y="1"/>
                    </a:cubicBezTo>
                    <a:cubicBezTo>
                      <a:pt x="155" y="1"/>
                      <a:pt x="153" y="1"/>
                      <a:pt x="15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8"/>
              <p:cNvSpPr/>
              <p:nvPr/>
            </p:nvSpPr>
            <p:spPr>
              <a:xfrm>
                <a:off x="5123635" y="876109"/>
                <a:ext cx="24294" cy="16354"/>
              </a:xfrm>
              <a:custGeom>
                <a:avLst/>
                <a:gdLst/>
                <a:ahLst/>
                <a:cxnLst/>
                <a:rect l="l" t="t" r="r" b="b"/>
                <a:pathLst>
                  <a:path w="768" h="517" extrusionOk="0">
                    <a:moveTo>
                      <a:pt x="145" y="1"/>
                    </a:moveTo>
                    <a:cubicBezTo>
                      <a:pt x="116" y="1"/>
                      <a:pt x="88" y="15"/>
                      <a:pt x="71" y="43"/>
                    </a:cubicBezTo>
                    <a:cubicBezTo>
                      <a:pt x="1" y="151"/>
                      <a:pt x="127" y="156"/>
                      <a:pt x="622" y="502"/>
                    </a:cubicBezTo>
                    <a:cubicBezTo>
                      <a:pt x="636" y="512"/>
                      <a:pt x="651" y="516"/>
                      <a:pt x="667" y="516"/>
                    </a:cubicBezTo>
                    <a:cubicBezTo>
                      <a:pt x="717" y="516"/>
                      <a:pt x="768" y="469"/>
                      <a:pt x="751" y="409"/>
                    </a:cubicBezTo>
                    <a:cubicBezTo>
                      <a:pt x="734" y="330"/>
                      <a:pt x="263" y="54"/>
                      <a:pt x="193" y="14"/>
                    </a:cubicBezTo>
                    <a:cubicBezTo>
                      <a:pt x="177" y="5"/>
                      <a:pt x="161" y="1"/>
                      <a:pt x="14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8"/>
              <p:cNvSpPr/>
              <p:nvPr/>
            </p:nvSpPr>
            <p:spPr>
              <a:xfrm>
                <a:off x="5161752" y="906729"/>
                <a:ext cx="24357" cy="20561"/>
              </a:xfrm>
              <a:custGeom>
                <a:avLst/>
                <a:gdLst/>
                <a:ahLst/>
                <a:cxnLst/>
                <a:rect l="l" t="t" r="r" b="b"/>
                <a:pathLst>
                  <a:path w="770" h="650" extrusionOk="0">
                    <a:moveTo>
                      <a:pt x="105" y="0"/>
                    </a:moveTo>
                    <a:cubicBezTo>
                      <a:pt x="57" y="0"/>
                      <a:pt x="5" y="36"/>
                      <a:pt x="3" y="97"/>
                    </a:cubicBezTo>
                    <a:cubicBezTo>
                      <a:pt x="0" y="168"/>
                      <a:pt x="205" y="376"/>
                      <a:pt x="256" y="425"/>
                    </a:cubicBezTo>
                    <a:cubicBezTo>
                      <a:pt x="340" y="503"/>
                      <a:pt x="509" y="649"/>
                      <a:pt x="618" y="649"/>
                    </a:cubicBezTo>
                    <a:cubicBezTo>
                      <a:pt x="650" y="649"/>
                      <a:pt x="677" y="637"/>
                      <a:pt x="695" y="607"/>
                    </a:cubicBezTo>
                    <a:cubicBezTo>
                      <a:pt x="769" y="491"/>
                      <a:pt x="614" y="449"/>
                      <a:pt x="418" y="292"/>
                    </a:cubicBezTo>
                    <a:cubicBezTo>
                      <a:pt x="327" y="213"/>
                      <a:pt x="244" y="128"/>
                      <a:pt x="172" y="32"/>
                    </a:cubicBezTo>
                    <a:cubicBezTo>
                      <a:pt x="156" y="11"/>
                      <a:pt x="131" y="0"/>
                      <a:pt x="1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8"/>
              <p:cNvSpPr/>
              <p:nvPr/>
            </p:nvSpPr>
            <p:spPr>
              <a:xfrm>
                <a:off x="5197244" y="938646"/>
                <a:ext cx="23060" cy="13001"/>
              </a:xfrm>
              <a:custGeom>
                <a:avLst/>
                <a:gdLst/>
                <a:ahLst/>
                <a:cxnLst/>
                <a:rect l="l" t="t" r="r" b="b"/>
                <a:pathLst>
                  <a:path w="729" h="411" extrusionOk="0">
                    <a:moveTo>
                      <a:pt x="106" y="0"/>
                    </a:moveTo>
                    <a:cubicBezTo>
                      <a:pt x="66" y="0"/>
                      <a:pt x="27" y="31"/>
                      <a:pt x="15" y="70"/>
                    </a:cubicBezTo>
                    <a:cubicBezTo>
                      <a:pt x="1" y="113"/>
                      <a:pt x="18" y="162"/>
                      <a:pt x="78" y="190"/>
                    </a:cubicBezTo>
                    <a:cubicBezTo>
                      <a:pt x="84" y="193"/>
                      <a:pt x="89" y="195"/>
                      <a:pt x="92" y="196"/>
                    </a:cubicBezTo>
                    <a:lnTo>
                      <a:pt x="92" y="196"/>
                    </a:lnTo>
                    <a:cubicBezTo>
                      <a:pt x="334" y="307"/>
                      <a:pt x="471" y="410"/>
                      <a:pt x="556" y="410"/>
                    </a:cubicBezTo>
                    <a:cubicBezTo>
                      <a:pt x="587" y="410"/>
                      <a:pt x="611" y="396"/>
                      <a:pt x="631" y="364"/>
                    </a:cubicBezTo>
                    <a:cubicBezTo>
                      <a:pt x="728" y="215"/>
                      <a:pt x="387" y="110"/>
                      <a:pt x="135" y="6"/>
                    </a:cubicBezTo>
                    <a:cubicBezTo>
                      <a:pt x="126" y="2"/>
                      <a:pt x="116" y="0"/>
                      <a:pt x="10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8"/>
              <p:cNvSpPr/>
              <p:nvPr/>
            </p:nvSpPr>
            <p:spPr>
              <a:xfrm>
                <a:off x="5200280" y="944846"/>
                <a:ext cx="253" cy="127"/>
              </a:xfrm>
              <a:custGeom>
                <a:avLst/>
                <a:gdLst/>
                <a:ahLst/>
                <a:cxnLst/>
                <a:rect l="l" t="t" r="r" b="b"/>
                <a:pathLst>
                  <a:path w="8" h="4" extrusionOk="0">
                    <a:moveTo>
                      <a:pt x="1" y="0"/>
                    </a:moveTo>
                    <a:cubicBezTo>
                      <a:pt x="2" y="2"/>
                      <a:pt x="4" y="2"/>
                      <a:pt x="8" y="3"/>
                    </a:cubicBezTo>
                    <a:cubicBezTo>
                      <a:pt x="5" y="2"/>
                      <a:pt x="2" y="2"/>
                      <a:pt x="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8"/>
              <p:cNvSpPr/>
              <p:nvPr/>
            </p:nvSpPr>
            <p:spPr>
              <a:xfrm>
                <a:off x="5232450" y="959967"/>
                <a:ext cx="24294" cy="14203"/>
              </a:xfrm>
              <a:custGeom>
                <a:avLst/>
                <a:gdLst/>
                <a:ahLst/>
                <a:cxnLst/>
                <a:rect l="l" t="t" r="r" b="b"/>
                <a:pathLst>
                  <a:path w="768" h="449" extrusionOk="0">
                    <a:moveTo>
                      <a:pt x="147" y="1"/>
                    </a:moveTo>
                    <a:cubicBezTo>
                      <a:pt x="65" y="1"/>
                      <a:pt x="1" y="119"/>
                      <a:pt x="95" y="189"/>
                    </a:cubicBezTo>
                    <a:cubicBezTo>
                      <a:pt x="210" y="273"/>
                      <a:pt x="490" y="448"/>
                      <a:pt x="641" y="448"/>
                    </a:cubicBezTo>
                    <a:cubicBezTo>
                      <a:pt x="688" y="448"/>
                      <a:pt x="722" y="431"/>
                      <a:pt x="735" y="388"/>
                    </a:cubicBezTo>
                    <a:cubicBezTo>
                      <a:pt x="768" y="285"/>
                      <a:pt x="649" y="267"/>
                      <a:pt x="553" y="221"/>
                    </a:cubicBezTo>
                    <a:cubicBezTo>
                      <a:pt x="430" y="162"/>
                      <a:pt x="311" y="99"/>
                      <a:pt x="201" y="19"/>
                    </a:cubicBezTo>
                    <a:cubicBezTo>
                      <a:pt x="183" y="6"/>
                      <a:pt x="164" y="1"/>
                      <a:pt x="14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8"/>
              <p:cNvSpPr/>
              <p:nvPr/>
            </p:nvSpPr>
            <p:spPr>
              <a:xfrm>
                <a:off x="5277780" y="978092"/>
                <a:ext cx="20466" cy="9648"/>
              </a:xfrm>
              <a:custGeom>
                <a:avLst/>
                <a:gdLst/>
                <a:ahLst/>
                <a:cxnLst/>
                <a:rect l="l" t="t" r="r" b="b"/>
                <a:pathLst>
                  <a:path w="647" h="305" extrusionOk="0">
                    <a:moveTo>
                      <a:pt x="135" y="0"/>
                    </a:moveTo>
                    <a:cubicBezTo>
                      <a:pt x="115" y="0"/>
                      <a:pt x="97" y="4"/>
                      <a:pt x="78" y="13"/>
                    </a:cubicBezTo>
                    <a:cubicBezTo>
                      <a:pt x="51" y="27"/>
                      <a:pt x="31" y="53"/>
                      <a:pt x="22" y="83"/>
                    </a:cubicBezTo>
                    <a:cubicBezTo>
                      <a:pt x="1" y="149"/>
                      <a:pt x="46" y="219"/>
                      <a:pt x="101" y="231"/>
                    </a:cubicBezTo>
                    <a:cubicBezTo>
                      <a:pt x="266" y="263"/>
                      <a:pt x="406" y="305"/>
                      <a:pt x="502" y="305"/>
                    </a:cubicBezTo>
                    <a:cubicBezTo>
                      <a:pt x="569" y="305"/>
                      <a:pt x="614" y="285"/>
                      <a:pt x="631" y="228"/>
                    </a:cubicBezTo>
                    <a:cubicBezTo>
                      <a:pt x="646" y="173"/>
                      <a:pt x="612" y="116"/>
                      <a:pt x="559" y="98"/>
                    </a:cubicBezTo>
                    <a:cubicBezTo>
                      <a:pt x="432" y="53"/>
                      <a:pt x="300" y="32"/>
                      <a:pt x="168" y="4"/>
                    </a:cubicBezTo>
                    <a:cubicBezTo>
                      <a:pt x="158" y="3"/>
                      <a:pt x="145" y="0"/>
                      <a:pt x="1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8"/>
              <p:cNvSpPr/>
              <p:nvPr/>
            </p:nvSpPr>
            <p:spPr>
              <a:xfrm>
                <a:off x="4803324" y="1139196"/>
                <a:ext cx="24104" cy="7086"/>
              </a:xfrm>
              <a:custGeom>
                <a:avLst/>
                <a:gdLst/>
                <a:ahLst/>
                <a:cxnLst/>
                <a:rect l="l" t="t" r="r" b="b"/>
                <a:pathLst>
                  <a:path w="762" h="224" extrusionOk="0">
                    <a:moveTo>
                      <a:pt x="193" y="2"/>
                    </a:moveTo>
                    <a:cubicBezTo>
                      <a:pt x="194" y="2"/>
                      <a:pt x="194" y="2"/>
                      <a:pt x="195" y="2"/>
                    </a:cubicBezTo>
                    <a:lnTo>
                      <a:pt x="195" y="2"/>
                    </a:lnTo>
                    <a:cubicBezTo>
                      <a:pt x="194" y="2"/>
                      <a:pt x="194" y="2"/>
                      <a:pt x="193" y="2"/>
                    </a:cubicBezTo>
                    <a:close/>
                    <a:moveTo>
                      <a:pt x="162" y="0"/>
                    </a:moveTo>
                    <a:cubicBezTo>
                      <a:pt x="0" y="0"/>
                      <a:pt x="23" y="201"/>
                      <a:pt x="151" y="204"/>
                    </a:cubicBezTo>
                    <a:cubicBezTo>
                      <a:pt x="215" y="214"/>
                      <a:pt x="314" y="224"/>
                      <a:pt x="413" y="224"/>
                    </a:cubicBezTo>
                    <a:cubicBezTo>
                      <a:pt x="587" y="224"/>
                      <a:pt x="761" y="193"/>
                      <a:pt x="734" y="81"/>
                    </a:cubicBezTo>
                    <a:cubicBezTo>
                      <a:pt x="725" y="41"/>
                      <a:pt x="695" y="12"/>
                      <a:pt x="642" y="12"/>
                    </a:cubicBezTo>
                    <a:cubicBezTo>
                      <a:pt x="636" y="12"/>
                      <a:pt x="630" y="13"/>
                      <a:pt x="624" y="13"/>
                    </a:cubicBezTo>
                    <a:cubicBezTo>
                      <a:pt x="587" y="18"/>
                      <a:pt x="533" y="22"/>
                      <a:pt x="467" y="22"/>
                    </a:cubicBezTo>
                    <a:cubicBezTo>
                      <a:pt x="389" y="22"/>
                      <a:pt x="294" y="17"/>
                      <a:pt x="195" y="2"/>
                    </a:cubicBezTo>
                    <a:lnTo>
                      <a:pt x="195" y="2"/>
                    </a:lnTo>
                    <a:cubicBezTo>
                      <a:pt x="196" y="2"/>
                      <a:pt x="196" y="3"/>
                      <a:pt x="197" y="3"/>
                    </a:cubicBezTo>
                    <a:cubicBezTo>
                      <a:pt x="185" y="1"/>
                      <a:pt x="173" y="0"/>
                      <a:pt x="1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8"/>
              <p:cNvSpPr/>
              <p:nvPr/>
            </p:nvSpPr>
            <p:spPr>
              <a:xfrm>
                <a:off x="4863331" y="1145997"/>
                <a:ext cx="443" cy="63"/>
              </a:xfrm>
              <a:custGeom>
                <a:avLst/>
                <a:gdLst/>
                <a:ahLst/>
                <a:cxnLst/>
                <a:rect l="l" t="t" r="r" b="b"/>
                <a:pathLst>
                  <a:path w="14" h="2" extrusionOk="0">
                    <a:moveTo>
                      <a:pt x="1" y="0"/>
                    </a:moveTo>
                    <a:cubicBezTo>
                      <a:pt x="4" y="0"/>
                      <a:pt x="10" y="2"/>
                      <a:pt x="14" y="2"/>
                    </a:cubicBezTo>
                    <a:cubicBezTo>
                      <a:pt x="8" y="0"/>
                      <a:pt x="8" y="0"/>
                      <a:pt x="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8"/>
              <p:cNvSpPr/>
              <p:nvPr/>
            </p:nvSpPr>
            <p:spPr>
              <a:xfrm>
                <a:off x="4849096" y="1142549"/>
                <a:ext cx="18979" cy="8604"/>
              </a:xfrm>
              <a:custGeom>
                <a:avLst/>
                <a:gdLst/>
                <a:ahLst/>
                <a:cxnLst/>
                <a:rect l="l" t="t" r="r" b="b"/>
                <a:pathLst>
                  <a:path w="600" h="272" extrusionOk="0">
                    <a:moveTo>
                      <a:pt x="446" y="107"/>
                    </a:moveTo>
                    <a:lnTo>
                      <a:pt x="446" y="107"/>
                    </a:lnTo>
                    <a:cubicBezTo>
                      <a:pt x="447" y="107"/>
                      <a:pt x="449" y="107"/>
                      <a:pt x="451" y="108"/>
                    </a:cubicBezTo>
                    <a:cubicBezTo>
                      <a:pt x="448" y="107"/>
                      <a:pt x="446" y="107"/>
                      <a:pt x="446" y="107"/>
                    </a:cubicBezTo>
                    <a:close/>
                    <a:moveTo>
                      <a:pt x="77" y="0"/>
                    </a:moveTo>
                    <a:cubicBezTo>
                      <a:pt x="36" y="0"/>
                      <a:pt x="0" y="41"/>
                      <a:pt x="10" y="88"/>
                    </a:cubicBezTo>
                    <a:cubicBezTo>
                      <a:pt x="23" y="141"/>
                      <a:pt x="199" y="201"/>
                      <a:pt x="250" y="218"/>
                    </a:cubicBezTo>
                    <a:cubicBezTo>
                      <a:pt x="296" y="235"/>
                      <a:pt x="418" y="272"/>
                      <a:pt x="499" y="272"/>
                    </a:cubicBezTo>
                    <a:cubicBezTo>
                      <a:pt x="528" y="272"/>
                      <a:pt x="553" y="267"/>
                      <a:pt x="565" y="254"/>
                    </a:cubicBezTo>
                    <a:cubicBezTo>
                      <a:pt x="597" y="225"/>
                      <a:pt x="600" y="172"/>
                      <a:pt x="568" y="139"/>
                    </a:cubicBezTo>
                    <a:cubicBezTo>
                      <a:pt x="545" y="116"/>
                      <a:pt x="502" y="116"/>
                      <a:pt x="464" y="111"/>
                    </a:cubicBezTo>
                    <a:lnTo>
                      <a:pt x="467" y="111"/>
                    </a:lnTo>
                    <a:cubicBezTo>
                      <a:pt x="457" y="109"/>
                      <a:pt x="445" y="107"/>
                      <a:pt x="446" y="107"/>
                    </a:cubicBezTo>
                    <a:lnTo>
                      <a:pt x="446" y="107"/>
                    </a:lnTo>
                    <a:cubicBezTo>
                      <a:pt x="446" y="107"/>
                      <a:pt x="446" y="107"/>
                      <a:pt x="446" y="107"/>
                    </a:cubicBezTo>
                    <a:lnTo>
                      <a:pt x="446" y="107"/>
                    </a:lnTo>
                    <a:cubicBezTo>
                      <a:pt x="257" y="72"/>
                      <a:pt x="66" y="0"/>
                      <a:pt x="82" y="0"/>
                    </a:cubicBezTo>
                    <a:cubicBezTo>
                      <a:pt x="80" y="0"/>
                      <a:pt x="79" y="0"/>
                      <a:pt x="7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8"/>
              <p:cNvSpPr/>
              <p:nvPr/>
            </p:nvSpPr>
            <p:spPr>
              <a:xfrm>
                <a:off x="4889048" y="1151248"/>
                <a:ext cx="16670" cy="6390"/>
              </a:xfrm>
              <a:custGeom>
                <a:avLst/>
                <a:gdLst/>
                <a:ahLst/>
                <a:cxnLst/>
                <a:rect l="l" t="t" r="r" b="b"/>
                <a:pathLst>
                  <a:path w="527" h="202" extrusionOk="0">
                    <a:moveTo>
                      <a:pt x="95" y="0"/>
                    </a:moveTo>
                    <a:cubicBezTo>
                      <a:pt x="95" y="0"/>
                      <a:pt x="95" y="0"/>
                      <a:pt x="95" y="0"/>
                    </a:cubicBezTo>
                    <a:lnTo>
                      <a:pt x="95" y="0"/>
                    </a:lnTo>
                    <a:cubicBezTo>
                      <a:pt x="95" y="0"/>
                      <a:pt x="94" y="0"/>
                      <a:pt x="94" y="0"/>
                    </a:cubicBezTo>
                    <a:cubicBezTo>
                      <a:pt x="13" y="0"/>
                      <a:pt x="0" y="113"/>
                      <a:pt x="74" y="133"/>
                    </a:cubicBezTo>
                    <a:cubicBezTo>
                      <a:pt x="192" y="163"/>
                      <a:pt x="312" y="186"/>
                      <a:pt x="435" y="201"/>
                    </a:cubicBezTo>
                    <a:cubicBezTo>
                      <a:pt x="437" y="201"/>
                      <a:pt x="440" y="201"/>
                      <a:pt x="442" y="201"/>
                    </a:cubicBezTo>
                    <a:cubicBezTo>
                      <a:pt x="490" y="201"/>
                      <a:pt x="526" y="133"/>
                      <a:pt x="485" y="90"/>
                    </a:cubicBezTo>
                    <a:cubicBezTo>
                      <a:pt x="468" y="69"/>
                      <a:pt x="82" y="1"/>
                      <a:pt x="95" y="0"/>
                    </a:cubicBezTo>
                    <a:lnTo>
                      <a:pt x="95" y="0"/>
                    </a:lnTo>
                    <a:cubicBezTo>
                      <a:pt x="95" y="0"/>
                      <a:pt x="95" y="0"/>
                      <a:pt x="96" y="0"/>
                    </a:cubicBezTo>
                    <a:cubicBezTo>
                      <a:pt x="95" y="0"/>
                      <a:pt x="95" y="0"/>
                      <a:pt x="9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8"/>
              <p:cNvSpPr/>
              <p:nvPr/>
            </p:nvSpPr>
            <p:spPr>
              <a:xfrm>
                <a:off x="4930487" y="1162256"/>
                <a:ext cx="27204" cy="15690"/>
              </a:xfrm>
              <a:custGeom>
                <a:avLst/>
                <a:gdLst/>
                <a:ahLst/>
                <a:cxnLst/>
                <a:rect l="l" t="t" r="r" b="b"/>
                <a:pathLst>
                  <a:path w="860" h="496" extrusionOk="0">
                    <a:moveTo>
                      <a:pt x="151" y="0"/>
                    </a:moveTo>
                    <a:cubicBezTo>
                      <a:pt x="58" y="0"/>
                      <a:pt x="0" y="138"/>
                      <a:pt x="97" y="196"/>
                    </a:cubicBezTo>
                    <a:cubicBezTo>
                      <a:pt x="286" y="309"/>
                      <a:pt x="485" y="404"/>
                      <a:pt x="687" y="491"/>
                    </a:cubicBezTo>
                    <a:cubicBezTo>
                      <a:pt x="695" y="494"/>
                      <a:pt x="703" y="496"/>
                      <a:pt x="712" y="496"/>
                    </a:cubicBezTo>
                    <a:cubicBezTo>
                      <a:pt x="742" y="496"/>
                      <a:pt x="773" y="478"/>
                      <a:pt x="786" y="454"/>
                    </a:cubicBezTo>
                    <a:cubicBezTo>
                      <a:pt x="859" y="340"/>
                      <a:pt x="713" y="319"/>
                      <a:pt x="208" y="17"/>
                    </a:cubicBezTo>
                    <a:cubicBezTo>
                      <a:pt x="188" y="5"/>
                      <a:pt x="169" y="0"/>
                      <a:pt x="1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8"/>
              <p:cNvSpPr/>
              <p:nvPr/>
            </p:nvSpPr>
            <p:spPr>
              <a:xfrm>
                <a:off x="4973349" y="1185791"/>
                <a:ext cx="31474" cy="18758"/>
              </a:xfrm>
              <a:custGeom>
                <a:avLst/>
                <a:gdLst/>
                <a:ahLst/>
                <a:cxnLst/>
                <a:rect l="l" t="t" r="r" b="b"/>
                <a:pathLst>
                  <a:path w="995" h="593" extrusionOk="0">
                    <a:moveTo>
                      <a:pt x="94" y="1"/>
                    </a:moveTo>
                    <a:cubicBezTo>
                      <a:pt x="30" y="1"/>
                      <a:pt x="1" y="93"/>
                      <a:pt x="77" y="125"/>
                    </a:cubicBezTo>
                    <a:cubicBezTo>
                      <a:pt x="313" y="223"/>
                      <a:pt x="578" y="417"/>
                      <a:pt x="791" y="575"/>
                    </a:cubicBezTo>
                    <a:cubicBezTo>
                      <a:pt x="809" y="587"/>
                      <a:pt x="826" y="593"/>
                      <a:pt x="844" y="593"/>
                    </a:cubicBezTo>
                    <a:cubicBezTo>
                      <a:pt x="927" y="593"/>
                      <a:pt x="995" y="468"/>
                      <a:pt x="897" y="403"/>
                    </a:cubicBezTo>
                    <a:cubicBezTo>
                      <a:pt x="561" y="175"/>
                      <a:pt x="140" y="2"/>
                      <a:pt x="97" y="1"/>
                    </a:cubicBezTo>
                    <a:cubicBezTo>
                      <a:pt x="96" y="1"/>
                      <a:pt x="95" y="1"/>
                      <a:pt x="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8"/>
              <p:cNvSpPr/>
              <p:nvPr/>
            </p:nvSpPr>
            <p:spPr>
              <a:xfrm>
                <a:off x="5027851" y="1210812"/>
                <a:ext cx="26888" cy="17271"/>
              </a:xfrm>
              <a:custGeom>
                <a:avLst/>
                <a:gdLst/>
                <a:ahLst/>
                <a:cxnLst/>
                <a:rect l="l" t="t" r="r" b="b"/>
                <a:pathLst>
                  <a:path w="850" h="546" extrusionOk="0">
                    <a:moveTo>
                      <a:pt x="141" y="0"/>
                    </a:moveTo>
                    <a:cubicBezTo>
                      <a:pt x="46" y="0"/>
                      <a:pt x="1" y="118"/>
                      <a:pt x="64" y="179"/>
                    </a:cubicBezTo>
                    <a:cubicBezTo>
                      <a:pt x="195" y="305"/>
                      <a:pt x="531" y="546"/>
                      <a:pt x="708" y="546"/>
                    </a:cubicBezTo>
                    <a:cubicBezTo>
                      <a:pt x="760" y="546"/>
                      <a:pt x="798" y="525"/>
                      <a:pt x="814" y="476"/>
                    </a:cubicBezTo>
                    <a:cubicBezTo>
                      <a:pt x="850" y="360"/>
                      <a:pt x="722" y="344"/>
                      <a:pt x="612" y="294"/>
                    </a:cubicBezTo>
                    <a:cubicBezTo>
                      <a:pt x="499" y="241"/>
                      <a:pt x="391" y="178"/>
                      <a:pt x="293" y="100"/>
                    </a:cubicBezTo>
                    <a:cubicBezTo>
                      <a:pt x="244" y="59"/>
                      <a:pt x="201" y="2"/>
                      <a:pt x="142" y="0"/>
                    </a:cubicBezTo>
                    <a:cubicBezTo>
                      <a:pt x="142" y="0"/>
                      <a:pt x="141" y="0"/>
                      <a:pt x="14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8"/>
              <p:cNvSpPr/>
              <p:nvPr/>
            </p:nvSpPr>
            <p:spPr>
              <a:xfrm>
                <a:off x="5078337" y="1235486"/>
                <a:ext cx="28975" cy="12685"/>
              </a:xfrm>
              <a:custGeom>
                <a:avLst/>
                <a:gdLst/>
                <a:ahLst/>
                <a:cxnLst/>
                <a:rect l="l" t="t" r="r" b="b"/>
                <a:pathLst>
                  <a:path w="916" h="401" extrusionOk="0">
                    <a:moveTo>
                      <a:pt x="131" y="0"/>
                    </a:moveTo>
                    <a:cubicBezTo>
                      <a:pt x="32" y="0"/>
                      <a:pt x="0" y="137"/>
                      <a:pt x="80" y="178"/>
                    </a:cubicBezTo>
                    <a:cubicBezTo>
                      <a:pt x="369" y="327"/>
                      <a:pt x="542" y="374"/>
                      <a:pt x="796" y="400"/>
                    </a:cubicBezTo>
                    <a:cubicBezTo>
                      <a:pt x="799" y="400"/>
                      <a:pt x="801" y="400"/>
                      <a:pt x="804" y="400"/>
                    </a:cubicBezTo>
                    <a:cubicBezTo>
                      <a:pt x="868" y="400"/>
                      <a:pt x="916" y="325"/>
                      <a:pt x="882" y="260"/>
                    </a:cubicBezTo>
                    <a:cubicBezTo>
                      <a:pt x="870" y="242"/>
                      <a:pt x="849" y="221"/>
                      <a:pt x="824" y="215"/>
                    </a:cubicBezTo>
                    <a:cubicBezTo>
                      <a:pt x="497" y="159"/>
                      <a:pt x="272" y="57"/>
                      <a:pt x="271" y="57"/>
                    </a:cubicBezTo>
                    <a:lnTo>
                      <a:pt x="271" y="57"/>
                    </a:lnTo>
                    <a:cubicBezTo>
                      <a:pt x="271" y="57"/>
                      <a:pt x="271" y="57"/>
                      <a:pt x="272" y="58"/>
                    </a:cubicBezTo>
                    <a:lnTo>
                      <a:pt x="256" y="51"/>
                    </a:lnTo>
                    <a:cubicBezTo>
                      <a:pt x="226" y="36"/>
                      <a:pt x="163" y="0"/>
                      <a:pt x="133" y="0"/>
                    </a:cubicBezTo>
                    <a:cubicBezTo>
                      <a:pt x="132" y="0"/>
                      <a:pt x="132" y="0"/>
                      <a:pt x="13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8"/>
              <p:cNvSpPr/>
              <p:nvPr/>
            </p:nvSpPr>
            <p:spPr>
              <a:xfrm>
                <a:off x="5086340" y="1237067"/>
                <a:ext cx="253" cy="127"/>
              </a:xfrm>
              <a:custGeom>
                <a:avLst/>
                <a:gdLst/>
                <a:ahLst/>
                <a:cxnLst/>
                <a:rect l="l" t="t" r="r" b="b"/>
                <a:pathLst>
                  <a:path w="8" h="4" extrusionOk="0">
                    <a:moveTo>
                      <a:pt x="0" y="1"/>
                    </a:moveTo>
                    <a:cubicBezTo>
                      <a:pt x="4" y="3"/>
                      <a:pt x="7" y="4"/>
                      <a:pt x="7" y="4"/>
                    </a:cubicBezTo>
                    <a:cubicBezTo>
                      <a:pt x="7" y="4"/>
                      <a:pt x="5" y="3"/>
                      <a:pt x="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8"/>
              <p:cNvSpPr/>
              <p:nvPr/>
            </p:nvSpPr>
            <p:spPr>
              <a:xfrm>
                <a:off x="5128380" y="1251776"/>
                <a:ext cx="28691" cy="10565"/>
              </a:xfrm>
              <a:custGeom>
                <a:avLst/>
                <a:gdLst/>
                <a:ahLst/>
                <a:cxnLst/>
                <a:rect l="l" t="t" r="r" b="b"/>
                <a:pathLst>
                  <a:path w="907" h="334" extrusionOk="0">
                    <a:moveTo>
                      <a:pt x="150" y="1"/>
                    </a:moveTo>
                    <a:cubicBezTo>
                      <a:pt x="61" y="1"/>
                      <a:pt x="0" y="120"/>
                      <a:pt x="71" y="196"/>
                    </a:cubicBezTo>
                    <a:cubicBezTo>
                      <a:pt x="113" y="239"/>
                      <a:pt x="263" y="244"/>
                      <a:pt x="328" y="256"/>
                    </a:cubicBezTo>
                    <a:cubicBezTo>
                      <a:pt x="519" y="288"/>
                      <a:pt x="655" y="333"/>
                      <a:pt x="744" y="333"/>
                    </a:cubicBezTo>
                    <a:cubicBezTo>
                      <a:pt x="803" y="333"/>
                      <a:pt x="841" y="313"/>
                      <a:pt x="859" y="256"/>
                    </a:cubicBezTo>
                    <a:cubicBezTo>
                      <a:pt x="906" y="101"/>
                      <a:pt x="631" y="67"/>
                      <a:pt x="472" y="41"/>
                    </a:cubicBezTo>
                    <a:cubicBezTo>
                      <a:pt x="341" y="20"/>
                      <a:pt x="172" y="1"/>
                      <a:pt x="152" y="1"/>
                    </a:cubicBezTo>
                    <a:cubicBezTo>
                      <a:pt x="151" y="1"/>
                      <a:pt x="151"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8"/>
              <p:cNvSpPr/>
              <p:nvPr/>
            </p:nvSpPr>
            <p:spPr>
              <a:xfrm>
                <a:off x="5187944" y="1259748"/>
                <a:ext cx="16038" cy="3891"/>
              </a:xfrm>
              <a:custGeom>
                <a:avLst/>
                <a:gdLst/>
                <a:ahLst/>
                <a:cxnLst/>
                <a:rect l="l" t="t" r="r" b="b"/>
                <a:pathLst>
                  <a:path w="507" h="123" extrusionOk="0">
                    <a:moveTo>
                      <a:pt x="69" y="1"/>
                    </a:moveTo>
                    <a:cubicBezTo>
                      <a:pt x="14" y="1"/>
                      <a:pt x="1" y="91"/>
                      <a:pt x="70" y="97"/>
                    </a:cubicBezTo>
                    <a:cubicBezTo>
                      <a:pt x="199" y="111"/>
                      <a:pt x="328" y="120"/>
                      <a:pt x="458" y="123"/>
                    </a:cubicBezTo>
                    <a:cubicBezTo>
                      <a:pt x="482" y="123"/>
                      <a:pt x="507" y="104"/>
                      <a:pt x="507" y="77"/>
                    </a:cubicBezTo>
                    <a:cubicBezTo>
                      <a:pt x="507" y="50"/>
                      <a:pt x="485" y="30"/>
                      <a:pt x="459" y="28"/>
                    </a:cubicBezTo>
                    <a:cubicBezTo>
                      <a:pt x="329" y="25"/>
                      <a:pt x="200" y="15"/>
                      <a:pt x="71" y="1"/>
                    </a:cubicBezTo>
                    <a:cubicBezTo>
                      <a:pt x="71" y="1"/>
                      <a:pt x="70" y="1"/>
                      <a:pt x="6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8"/>
              <p:cNvSpPr/>
              <p:nvPr/>
            </p:nvSpPr>
            <p:spPr>
              <a:xfrm>
                <a:off x="4973096" y="895563"/>
                <a:ext cx="181982" cy="165090"/>
              </a:xfrm>
              <a:custGeom>
                <a:avLst/>
                <a:gdLst/>
                <a:ahLst/>
                <a:cxnLst/>
                <a:rect l="l" t="t" r="r" b="b"/>
                <a:pathLst>
                  <a:path w="5753" h="5219" extrusionOk="0">
                    <a:moveTo>
                      <a:pt x="1786" y="2111"/>
                    </a:moveTo>
                    <a:cubicBezTo>
                      <a:pt x="1830" y="2111"/>
                      <a:pt x="1875" y="2123"/>
                      <a:pt x="1918" y="2150"/>
                    </a:cubicBezTo>
                    <a:cubicBezTo>
                      <a:pt x="2197" y="2190"/>
                      <a:pt x="2450" y="2533"/>
                      <a:pt x="2183" y="2843"/>
                    </a:cubicBezTo>
                    <a:cubicBezTo>
                      <a:pt x="2044" y="3006"/>
                      <a:pt x="1853" y="3154"/>
                      <a:pt x="1663" y="3154"/>
                    </a:cubicBezTo>
                    <a:cubicBezTo>
                      <a:pt x="1602" y="3154"/>
                      <a:pt x="1540" y="3138"/>
                      <a:pt x="1481" y="3102"/>
                    </a:cubicBezTo>
                    <a:cubicBezTo>
                      <a:pt x="1083" y="2859"/>
                      <a:pt x="1435" y="2111"/>
                      <a:pt x="1786" y="2111"/>
                    </a:cubicBezTo>
                    <a:close/>
                    <a:moveTo>
                      <a:pt x="3867" y="2826"/>
                    </a:moveTo>
                    <a:cubicBezTo>
                      <a:pt x="3888" y="2826"/>
                      <a:pt x="3910" y="2829"/>
                      <a:pt x="3932" y="2835"/>
                    </a:cubicBezTo>
                    <a:cubicBezTo>
                      <a:pt x="3960" y="2831"/>
                      <a:pt x="3986" y="2829"/>
                      <a:pt x="4011" y="2829"/>
                    </a:cubicBezTo>
                    <a:cubicBezTo>
                      <a:pt x="4500" y="2829"/>
                      <a:pt x="4538" y="3614"/>
                      <a:pt x="4034" y="3921"/>
                    </a:cubicBezTo>
                    <a:cubicBezTo>
                      <a:pt x="3963" y="3964"/>
                      <a:pt x="3890" y="3983"/>
                      <a:pt x="3822" y="3983"/>
                    </a:cubicBezTo>
                    <a:cubicBezTo>
                      <a:pt x="3663" y="3983"/>
                      <a:pt x="3525" y="3882"/>
                      <a:pt x="3471" y="3743"/>
                    </a:cubicBezTo>
                    <a:cubicBezTo>
                      <a:pt x="3305" y="3333"/>
                      <a:pt x="3577" y="2826"/>
                      <a:pt x="3867" y="2826"/>
                    </a:cubicBezTo>
                    <a:close/>
                    <a:moveTo>
                      <a:pt x="2660" y="3253"/>
                    </a:moveTo>
                    <a:cubicBezTo>
                      <a:pt x="2846" y="3253"/>
                      <a:pt x="3023" y="3438"/>
                      <a:pt x="2890" y="3715"/>
                    </a:cubicBezTo>
                    <a:cubicBezTo>
                      <a:pt x="2947" y="3998"/>
                      <a:pt x="2737" y="4184"/>
                      <a:pt x="2541" y="4184"/>
                    </a:cubicBezTo>
                    <a:cubicBezTo>
                      <a:pt x="2391" y="4184"/>
                      <a:pt x="2250" y="4075"/>
                      <a:pt x="2243" y="3816"/>
                    </a:cubicBezTo>
                    <a:cubicBezTo>
                      <a:pt x="2237" y="3650"/>
                      <a:pt x="2310" y="3589"/>
                      <a:pt x="2389" y="3448"/>
                    </a:cubicBezTo>
                    <a:cubicBezTo>
                      <a:pt x="2445" y="3312"/>
                      <a:pt x="2554" y="3253"/>
                      <a:pt x="2660" y="3253"/>
                    </a:cubicBezTo>
                    <a:close/>
                    <a:moveTo>
                      <a:pt x="3431" y="1"/>
                    </a:moveTo>
                    <a:cubicBezTo>
                      <a:pt x="1779" y="1"/>
                      <a:pt x="1" y="1424"/>
                      <a:pt x="1157" y="3057"/>
                    </a:cubicBezTo>
                    <a:cubicBezTo>
                      <a:pt x="496" y="3073"/>
                      <a:pt x="388" y="3778"/>
                      <a:pt x="1162" y="3845"/>
                    </a:cubicBezTo>
                    <a:cubicBezTo>
                      <a:pt x="877" y="4182"/>
                      <a:pt x="1100" y="4601"/>
                      <a:pt x="1497" y="4601"/>
                    </a:cubicBezTo>
                    <a:cubicBezTo>
                      <a:pt x="1588" y="4601"/>
                      <a:pt x="1688" y="4579"/>
                      <a:pt x="1793" y="4529"/>
                    </a:cubicBezTo>
                    <a:lnTo>
                      <a:pt x="1793" y="4529"/>
                    </a:lnTo>
                    <a:cubicBezTo>
                      <a:pt x="1701" y="4841"/>
                      <a:pt x="1881" y="5049"/>
                      <a:pt x="2180" y="5049"/>
                    </a:cubicBezTo>
                    <a:cubicBezTo>
                      <a:pt x="2372" y="5049"/>
                      <a:pt x="2613" y="4963"/>
                      <a:pt x="2861" y="4763"/>
                    </a:cubicBezTo>
                    <a:cubicBezTo>
                      <a:pt x="2998" y="5058"/>
                      <a:pt x="3230" y="5219"/>
                      <a:pt x="3442" y="5219"/>
                    </a:cubicBezTo>
                    <a:cubicBezTo>
                      <a:pt x="3574" y="5219"/>
                      <a:pt x="3697" y="5156"/>
                      <a:pt x="3785" y="5025"/>
                    </a:cubicBezTo>
                    <a:cubicBezTo>
                      <a:pt x="3851" y="5110"/>
                      <a:pt x="3950" y="5155"/>
                      <a:pt x="4055" y="5155"/>
                    </a:cubicBezTo>
                    <a:cubicBezTo>
                      <a:pt x="4161" y="5155"/>
                      <a:pt x="4274" y="5108"/>
                      <a:pt x="4363" y="5008"/>
                    </a:cubicBezTo>
                    <a:cubicBezTo>
                      <a:pt x="4651" y="4684"/>
                      <a:pt x="4673" y="4075"/>
                      <a:pt x="4535" y="3944"/>
                    </a:cubicBezTo>
                    <a:cubicBezTo>
                      <a:pt x="5436" y="3676"/>
                      <a:pt x="5752" y="2943"/>
                      <a:pt x="5638" y="1999"/>
                    </a:cubicBezTo>
                    <a:cubicBezTo>
                      <a:pt x="5463" y="566"/>
                      <a:pt x="4472" y="1"/>
                      <a:pt x="34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8"/>
              <p:cNvSpPr/>
              <p:nvPr/>
            </p:nvSpPr>
            <p:spPr>
              <a:xfrm>
                <a:off x="5064260" y="1013362"/>
                <a:ext cx="95" cy="411"/>
              </a:xfrm>
              <a:custGeom>
                <a:avLst/>
                <a:gdLst/>
                <a:ahLst/>
                <a:cxnLst/>
                <a:rect l="l" t="t" r="r" b="b"/>
                <a:pathLst>
                  <a:path w="3" h="13" extrusionOk="0">
                    <a:moveTo>
                      <a:pt x="1" y="1"/>
                    </a:moveTo>
                    <a:lnTo>
                      <a:pt x="1" y="12"/>
                    </a:lnTo>
                    <a:cubicBezTo>
                      <a:pt x="2" y="8"/>
                      <a:pt x="1" y="5"/>
                      <a:pt x="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8"/>
              <p:cNvSpPr/>
              <p:nvPr/>
            </p:nvSpPr>
            <p:spPr>
              <a:xfrm>
                <a:off x="4898158" y="1002038"/>
                <a:ext cx="280454" cy="187549"/>
              </a:xfrm>
              <a:custGeom>
                <a:avLst/>
                <a:gdLst/>
                <a:ahLst/>
                <a:cxnLst/>
                <a:rect l="l" t="t" r="r" b="b"/>
                <a:pathLst>
                  <a:path w="8866" h="5929" extrusionOk="0">
                    <a:moveTo>
                      <a:pt x="1603" y="1"/>
                    </a:moveTo>
                    <a:cubicBezTo>
                      <a:pt x="1334" y="1"/>
                      <a:pt x="1073" y="248"/>
                      <a:pt x="1152" y="538"/>
                    </a:cubicBezTo>
                    <a:cubicBezTo>
                      <a:pt x="1145" y="531"/>
                      <a:pt x="1131" y="528"/>
                      <a:pt x="1113" y="528"/>
                    </a:cubicBezTo>
                    <a:cubicBezTo>
                      <a:pt x="1022" y="528"/>
                      <a:pt x="815" y="610"/>
                      <a:pt x="721" y="772"/>
                    </a:cubicBezTo>
                    <a:cubicBezTo>
                      <a:pt x="458" y="1199"/>
                      <a:pt x="1016" y="1664"/>
                      <a:pt x="1256" y="1664"/>
                    </a:cubicBezTo>
                    <a:cubicBezTo>
                      <a:pt x="1273" y="1664"/>
                      <a:pt x="1288" y="1662"/>
                      <a:pt x="1301" y="1657"/>
                    </a:cubicBezTo>
                    <a:lnTo>
                      <a:pt x="1301" y="1657"/>
                    </a:lnTo>
                    <a:cubicBezTo>
                      <a:pt x="1293" y="1666"/>
                      <a:pt x="1313" y="1679"/>
                      <a:pt x="1323" y="1686"/>
                    </a:cubicBezTo>
                    <a:cubicBezTo>
                      <a:pt x="1996" y="2045"/>
                      <a:pt x="2650" y="2496"/>
                      <a:pt x="3200" y="2889"/>
                    </a:cubicBezTo>
                    <a:cubicBezTo>
                      <a:pt x="2583" y="2925"/>
                      <a:pt x="1580" y="3062"/>
                      <a:pt x="945" y="3300"/>
                    </a:cubicBezTo>
                    <a:cubicBezTo>
                      <a:pt x="849" y="3266"/>
                      <a:pt x="760" y="3251"/>
                      <a:pt x="679" y="3251"/>
                    </a:cubicBezTo>
                    <a:cubicBezTo>
                      <a:pt x="182" y="3251"/>
                      <a:pt x="0" y="3814"/>
                      <a:pt x="585" y="3958"/>
                    </a:cubicBezTo>
                    <a:cubicBezTo>
                      <a:pt x="547" y="3974"/>
                      <a:pt x="499" y="4182"/>
                      <a:pt x="494" y="4228"/>
                    </a:cubicBezTo>
                    <a:cubicBezTo>
                      <a:pt x="458" y="4475"/>
                      <a:pt x="551" y="4750"/>
                      <a:pt x="806" y="4795"/>
                    </a:cubicBezTo>
                    <a:cubicBezTo>
                      <a:pt x="809" y="4795"/>
                      <a:pt x="813" y="4795"/>
                      <a:pt x="817" y="4795"/>
                    </a:cubicBezTo>
                    <a:cubicBezTo>
                      <a:pt x="1059" y="4795"/>
                      <a:pt x="1159" y="4556"/>
                      <a:pt x="1257" y="4372"/>
                    </a:cubicBezTo>
                    <a:cubicBezTo>
                      <a:pt x="2417" y="4236"/>
                      <a:pt x="3449" y="3996"/>
                      <a:pt x="4506" y="3837"/>
                    </a:cubicBezTo>
                    <a:cubicBezTo>
                      <a:pt x="5431" y="4497"/>
                      <a:pt x="6450" y="5104"/>
                      <a:pt x="6639" y="5198"/>
                    </a:cubicBezTo>
                    <a:cubicBezTo>
                      <a:pt x="6639" y="5333"/>
                      <a:pt x="6732" y="5337"/>
                      <a:pt x="6951" y="5509"/>
                    </a:cubicBezTo>
                    <a:cubicBezTo>
                      <a:pt x="7047" y="5591"/>
                      <a:pt x="7046" y="5612"/>
                      <a:pt x="7135" y="5698"/>
                    </a:cubicBezTo>
                    <a:cubicBezTo>
                      <a:pt x="7312" y="5861"/>
                      <a:pt x="7497" y="5928"/>
                      <a:pt x="7658" y="5928"/>
                    </a:cubicBezTo>
                    <a:cubicBezTo>
                      <a:pt x="8044" y="5928"/>
                      <a:pt x="8295" y="5539"/>
                      <a:pt x="7985" y="5138"/>
                    </a:cubicBezTo>
                    <a:cubicBezTo>
                      <a:pt x="8483" y="4929"/>
                      <a:pt x="8317" y="4321"/>
                      <a:pt x="7810" y="4321"/>
                    </a:cubicBezTo>
                    <a:cubicBezTo>
                      <a:pt x="7727" y="4321"/>
                      <a:pt x="7634" y="4337"/>
                      <a:pt x="7533" y="4375"/>
                    </a:cubicBezTo>
                    <a:cubicBezTo>
                      <a:pt x="7470" y="4363"/>
                      <a:pt x="7419" y="4358"/>
                      <a:pt x="7373" y="4358"/>
                    </a:cubicBezTo>
                    <a:cubicBezTo>
                      <a:pt x="7325" y="4358"/>
                      <a:pt x="7281" y="4363"/>
                      <a:pt x="7232" y="4374"/>
                    </a:cubicBezTo>
                    <a:cubicBezTo>
                      <a:pt x="7090" y="4230"/>
                      <a:pt x="6406" y="3766"/>
                      <a:pt x="6205" y="3636"/>
                    </a:cubicBezTo>
                    <a:lnTo>
                      <a:pt x="6205" y="3636"/>
                    </a:lnTo>
                    <a:cubicBezTo>
                      <a:pt x="6223" y="3637"/>
                      <a:pt x="6243" y="3637"/>
                      <a:pt x="6263" y="3637"/>
                    </a:cubicBezTo>
                    <a:cubicBezTo>
                      <a:pt x="6761" y="3637"/>
                      <a:pt x="7923" y="3458"/>
                      <a:pt x="8085" y="3383"/>
                    </a:cubicBezTo>
                    <a:lnTo>
                      <a:pt x="8085" y="3383"/>
                    </a:lnTo>
                    <a:cubicBezTo>
                      <a:pt x="8074" y="3443"/>
                      <a:pt x="8134" y="3477"/>
                      <a:pt x="8225" y="3477"/>
                    </a:cubicBezTo>
                    <a:cubicBezTo>
                      <a:pt x="8430" y="3477"/>
                      <a:pt x="8793" y="3305"/>
                      <a:pt x="8847" y="2882"/>
                    </a:cubicBezTo>
                    <a:cubicBezTo>
                      <a:pt x="8866" y="2693"/>
                      <a:pt x="8761" y="2516"/>
                      <a:pt x="8574" y="2463"/>
                    </a:cubicBezTo>
                    <a:cubicBezTo>
                      <a:pt x="8638" y="2378"/>
                      <a:pt x="8680" y="2214"/>
                      <a:pt x="8625" y="2065"/>
                    </a:cubicBezTo>
                    <a:cubicBezTo>
                      <a:pt x="8564" y="1876"/>
                      <a:pt x="8428" y="1798"/>
                      <a:pt x="8277" y="1798"/>
                    </a:cubicBezTo>
                    <a:cubicBezTo>
                      <a:pt x="8043" y="1798"/>
                      <a:pt x="7774" y="1987"/>
                      <a:pt x="7702" y="2244"/>
                    </a:cubicBezTo>
                    <a:cubicBezTo>
                      <a:pt x="7699" y="2244"/>
                      <a:pt x="7696" y="2244"/>
                      <a:pt x="7692" y="2244"/>
                    </a:cubicBezTo>
                    <a:cubicBezTo>
                      <a:pt x="7421" y="2244"/>
                      <a:pt x="4855" y="2656"/>
                      <a:pt x="4668" y="2685"/>
                    </a:cubicBezTo>
                    <a:cubicBezTo>
                      <a:pt x="3900" y="2216"/>
                      <a:pt x="3088" y="1703"/>
                      <a:pt x="2354" y="1107"/>
                    </a:cubicBezTo>
                    <a:lnTo>
                      <a:pt x="2354" y="1107"/>
                    </a:lnTo>
                    <a:lnTo>
                      <a:pt x="2356" y="1132"/>
                    </a:lnTo>
                    <a:cubicBezTo>
                      <a:pt x="2225" y="993"/>
                      <a:pt x="2318" y="1087"/>
                      <a:pt x="2021" y="823"/>
                    </a:cubicBezTo>
                    <a:cubicBezTo>
                      <a:pt x="2073" y="802"/>
                      <a:pt x="2107" y="384"/>
                      <a:pt x="1937" y="164"/>
                    </a:cubicBezTo>
                    <a:cubicBezTo>
                      <a:pt x="1843" y="49"/>
                      <a:pt x="1722" y="1"/>
                      <a:pt x="1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8" name="Google Shape;2418;p18"/>
            <p:cNvGrpSpPr/>
            <p:nvPr/>
          </p:nvGrpSpPr>
          <p:grpSpPr>
            <a:xfrm>
              <a:off x="6858594" y="412546"/>
              <a:ext cx="624552" cy="997481"/>
              <a:chOff x="6705988" y="1508474"/>
              <a:chExt cx="383702" cy="612816"/>
            </a:xfrm>
          </p:grpSpPr>
          <p:sp>
            <p:nvSpPr>
              <p:cNvPr id="2419" name="Google Shape;2419;p18"/>
              <p:cNvSpPr/>
              <p:nvPr/>
            </p:nvSpPr>
            <p:spPr>
              <a:xfrm>
                <a:off x="6718767" y="1887274"/>
                <a:ext cx="51086" cy="29608"/>
              </a:xfrm>
              <a:custGeom>
                <a:avLst/>
                <a:gdLst/>
                <a:ahLst/>
                <a:cxnLst/>
                <a:rect l="l" t="t" r="r" b="b"/>
                <a:pathLst>
                  <a:path w="1615" h="936" extrusionOk="0">
                    <a:moveTo>
                      <a:pt x="1203" y="675"/>
                    </a:moveTo>
                    <a:cubicBezTo>
                      <a:pt x="1210" y="677"/>
                      <a:pt x="1216" y="680"/>
                      <a:pt x="1216" y="680"/>
                    </a:cubicBezTo>
                    <a:cubicBezTo>
                      <a:pt x="1216" y="680"/>
                      <a:pt x="1212" y="679"/>
                      <a:pt x="1203" y="675"/>
                    </a:cubicBezTo>
                    <a:close/>
                    <a:moveTo>
                      <a:pt x="1" y="1"/>
                    </a:moveTo>
                    <a:cubicBezTo>
                      <a:pt x="1" y="1"/>
                      <a:pt x="144" y="30"/>
                      <a:pt x="537" y="109"/>
                    </a:cubicBezTo>
                    <a:cubicBezTo>
                      <a:pt x="205" y="143"/>
                      <a:pt x="2" y="428"/>
                      <a:pt x="5" y="743"/>
                    </a:cubicBezTo>
                    <a:cubicBezTo>
                      <a:pt x="7" y="861"/>
                      <a:pt x="115" y="936"/>
                      <a:pt x="219" y="936"/>
                    </a:cubicBezTo>
                    <a:cubicBezTo>
                      <a:pt x="275" y="936"/>
                      <a:pt x="330" y="914"/>
                      <a:pt x="367" y="866"/>
                    </a:cubicBezTo>
                    <a:cubicBezTo>
                      <a:pt x="462" y="744"/>
                      <a:pt x="525" y="599"/>
                      <a:pt x="786" y="599"/>
                    </a:cubicBezTo>
                    <a:cubicBezTo>
                      <a:pt x="895" y="599"/>
                      <a:pt x="1039" y="624"/>
                      <a:pt x="1233" y="687"/>
                    </a:cubicBezTo>
                    <a:cubicBezTo>
                      <a:pt x="1320" y="720"/>
                      <a:pt x="1400" y="765"/>
                      <a:pt x="1466" y="765"/>
                    </a:cubicBezTo>
                    <a:cubicBezTo>
                      <a:pt x="1510" y="765"/>
                      <a:pt x="1548" y="745"/>
                      <a:pt x="1578" y="686"/>
                    </a:cubicBezTo>
                    <a:cubicBezTo>
                      <a:pt x="1614" y="616"/>
                      <a:pt x="1586" y="523"/>
                      <a:pt x="1514" y="488"/>
                    </a:cubicBezTo>
                    <a:cubicBezTo>
                      <a:pt x="1356" y="414"/>
                      <a:pt x="1183" y="287"/>
                      <a:pt x="978" y="197"/>
                    </a:cubicBezTo>
                    <a:lnTo>
                      <a:pt x="978" y="197"/>
                    </a:lnTo>
                    <a:cubicBezTo>
                      <a:pt x="1044" y="211"/>
                      <a:pt x="1073" y="216"/>
                      <a:pt x="1073" y="216"/>
                    </a:cubicBezTo>
                    <a:cubicBezTo>
                      <a:pt x="1073" y="216"/>
                      <a:pt x="1037" y="209"/>
                      <a:pt x="978" y="197"/>
                    </a:cubicBezTo>
                    <a:lnTo>
                      <a:pt x="978" y="197"/>
                    </a:lnTo>
                    <a:cubicBezTo>
                      <a:pt x="899" y="163"/>
                      <a:pt x="815" y="134"/>
                      <a:pt x="726" y="116"/>
                    </a:cubicBezTo>
                    <a:cubicBezTo>
                      <a:pt x="688" y="109"/>
                      <a:pt x="647" y="105"/>
                      <a:pt x="607" y="105"/>
                    </a:cubicBezTo>
                    <a:cubicBezTo>
                      <a:pt x="584" y="105"/>
                      <a:pt x="561" y="106"/>
                      <a:pt x="539" y="109"/>
                    </a:cubicBezTo>
                    <a:lnTo>
                      <a:pt x="539" y="109"/>
                    </a:lnTo>
                    <a:cubicBezTo>
                      <a:pt x="270" y="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8"/>
              <p:cNvSpPr/>
              <p:nvPr/>
            </p:nvSpPr>
            <p:spPr>
              <a:xfrm>
                <a:off x="6748091" y="1908784"/>
                <a:ext cx="36852" cy="30367"/>
              </a:xfrm>
              <a:custGeom>
                <a:avLst/>
                <a:gdLst/>
                <a:ahLst/>
                <a:cxnLst/>
                <a:rect l="l" t="t" r="r" b="b"/>
                <a:pathLst>
                  <a:path w="1165" h="960" extrusionOk="0">
                    <a:moveTo>
                      <a:pt x="628" y="108"/>
                    </a:moveTo>
                    <a:cubicBezTo>
                      <a:pt x="700" y="122"/>
                      <a:pt x="763" y="135"/>
                      <a:pt x="818" y="146"/>
                    </a:cubicBezTo>
                    <a:lnTo>
                      <a:pt x="818" y="146"/>
                    </a:lnTo>
                    <a:cubicBezTo>
                      <a:pt x="815" y="145"/>
                      <a:pt x="812" y="143"/>
                      <a:pt x="809" y="142"/>
                    </a:cubicBezTo>
                    <a:cubicBezTo>
                      <a:pt x="750" y="119"/>
                      <a:pt x="693" y="109"/>
                      <a:pt x="628" y="108"/>
                    </a:cubicBezTo>
                    <a:close/>
                    <a:moveTo>
                      <a:pt x="666" y="384"/>
                    </a:moveTo>
                    <a:cubicBezTo>
                      <a:pt x="673" y="385"/>
                      <a:pt x="678" y="388"/>
                      <a:pt x="677" y="388"/>
                    </a:cubicBezTo>
                    <a:cubicBezTo>
                      <a:pt x="676" y="388"/>
                      <a:pt x="673" y="387"/>
                      <a:pt x="666" y="384"/>
                    </a:cubicBezTo>
                    <a:close/>
                    <a:moveTo>
                      <a:pt x="93" y="0"/>
                    </a:moveTo>
                    <a:cubicBezTo>
                      <a:pt x="92" y="0"/>
                      <a:pt x="358" y="54"/>
                      <a:pt x="625" y="108"/>
                    </a:cubicBezTo>
                    <a:lnTo>
                      <a:pt x="625" y="108"/>
                    </a:lnTo>
                    <a:cubicBezTo>
                      <a:pt x="624" y="108"/>
                      <a:pt x="622" y="108"/>
                      <a:pt x="620" y="108"/>
                    </a:cubicBezTo>
                    <a:cubicBezTo>
                      <a:pt x="337" y="108"/>
                      <a:pt x="71" y="476"/>
                      <a:pt x="14" y="816"/>
                    </a:cubicBezTo>
                    <a:cubicBezTo>
                      <a:pt x="0" y="906"/>
                      <a:pt x="66" y="960"/>
                      <a:pt x="133" y="960"/>
                    </a:cubicBezTo>
                    <a:cubicBezTo>
                      <a:pt x="182" y="960"/>
                      <a:pt x="231" y="930"/>
                      <a:pt x="249" y="864"/>
                    </a:cubicBezTo>
                    <a:cubicBezTo>
                      <a:pt x="295" y="682"/>
                      <a:pt x="462" y="385"/>
                      <a:pt x="646" y="383"/>
                    </a:cubicBezTo>
                    <a:cubicBezTo>
                      <a:pt x="707" y="391"/>
                      <a:pt x="742" y="414"/>
                      <a:pt x="787" y="453"/>
                    </a:cubicBezTo>
                    <a:cubicBezTo>
                      <a:pt x="818" y="478"/>
                      <a:pt x="851" y="489"/>
                      <a:pt x="882" y="489"/>
                    </a:cubicBezTo>
                    <a:cubicBezTo>
                      <a:pt x="1021" y="489"/>
                      <a:pt x="1128" y="279"/>
                      <a:pt x="820" y="147"/>
                    </a:cubicBezTo>
                    <a:lnTo>
                      <a:pt x="820" y="147"/>
                    </a:lnTo>
                    <a:cubicBezTo>
                      <a:pt x="1010" y="185"/>
                      <a:pt x="1164" y="216"/>
                      <a:pt x="1164" y="216"/>
                    </a:cubicBezTo>
                    <a:cubicBezTo>
                      <a:pt x="1164" y="216"/>
                      <a:pt x="1068" y="196"/>
                      <a:pt x="818" y="146"/>
                    </a:cubicBezTo>
                    <a:lnTo>
                      <a:pt x="818" y="146"/>
                    </a:lnTo>
                    <a:cubicBezTo>
                      <a:pt x="819" y="146"/>
                      <a:pt x="819" y="146"/>
                      <a:pt x="820" y="147"/>
                    </a:cubicBezTo>
                    <a:lnTo>
                      <a:pt x="820" y="147"/>
                    </a:lnTo>
                    <a:cubicBezTo>
                      <a:pt x="758" y="134"/>
                      <a:pt x="692" y="121"/>
                      <a:pt x="625" y="108"/>
                    </a:cubicBezTo>
                    <a:lnTo>
                      <a:pt x="625" y="108"/>
                    </a:lnTo>
                    <a:cubicBezTo>
                      <a:pt x="626" y="108"/>
                      <a:pt x="627" y="108"/>
                      <a:pt x="628" y="108"/>
                    </a:cubicBezTo>
                    <a:cubicBezTo>
                      <a:pt x="237" y="29"/>
                      <a:pt x="93" y="0"/>
                      <a:pt x="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8"/>
              <p:cNvSpPr/>
              <p:nvPr/>
            </p:nvSpPr>
            <p:spPr>
              <a:xfrm>
                <a:off x="6705988" y="1612482"/>
                <a:ext cx="97017" cy="90184"/>
              </a:xfrm>
              <a:custGeom>
                <a:avLst/>
                <a:gdLst/>
                <a:ahLst/>
                <a:cxnLst/>
                <a:rect l="l" t="t" r="r" b="b"/>
                <a:pathLst>
                  <a:path w="3067" h="2851" extrusionOk="0">
                    <a:moveTo>
                      <a:pt x="2530" y="109"/>
                    </a:moveTo>
                    <a:lnTo>
                      <a:pt x="2530" y="109"/>
                    </a:lnTo>
                    <a:cubicBezTo>
                      <a:pt x="2530" y="109"/>
                      <a:pt x="2531" y="109"/>
                      <a:pt x="2531" y="109"/>
                    </a:cubicBezTo>
                    <a:cubicBezTo>
                      <a:pt x="2531" y="109"/>
                      <a:pt x="2530" y="109"/>
                      <a:pt x="2530" y="109"/>
                    </a:cubicBezTo>
                    <a:close/>
                    <a:moveTo>
                      <a:pt x="2531" y="109"/>
                    </a:moveTo>
                    <a:lnTo>
                      <a:pt x="2531" y="109"/>
                    </a:lnTo>
                    <a:cubicBezTo>
                      <a:pt x="2532" y="109"/>
                      <a:pt x="2533" y="109"/>
                      <a:pt x="2534" y="109"/>
                    </a:cubicBezTo>
                    <a:lnTo>
                      <a:pt x="2534" y="109"/>
                    </a:lnTo>
                    <a:cubicBezTo>
                      <a:pt x="2533" y="109"/>
                      <a:pt x="2532" y="109"/>
                      <a:pt x="2531" y="109"/>
                    </a:cubicBezTo>
                    <a:close/>
                    <a:moveTo>
                      <a:pt x="1994" y="1"/>
                    </a:moveTo>
                    <a:lnTo>
                      <a:pt x="1994" y="1"/>
                    </a:lnTo>
                    <a:cubicBezTo>
                      <a:pt x="1994" y="1"/>
                      <a:pt x="2258" y="54"/>
                      <a:pt x="2524" y="108"/>
                    </a:cubicBezTo>
                    <a:lnTo>
                      <a:pt x="2524" y="108"/>
                    </a:lnTo>
                    <a:cubicBezTo>
                      <a:pt x="2513" y="106"/>
                      <a:pt x="2500" y="105"/>
                      <a:pt x="2487" y="105"/>
                    </a:cubicBezTo>
                    <a:cubicBezTo>
                      <a:pt x="1937" y="105"/>
                      <a:pt x="1" y="1703"/>
                      <a:pt x="757" y="1854"/>
                    </a:cubicBezTo>
                    <a:cubicBezTo>
                      <a:pt x="813" y="1866"/>
                      <a:pt x="850" y="1868"/>
                      <a:pt x="883" y="1868"/>
                    </a:cubicBezTo>
                    <a:cubicBezTo>
                      <a:pt x="911" y="1868"/>
                      <a:pt x="935" y="1866"/>
                      <a:pt x="966" y="1866"/>
                    </a:cubicBezTo>
                    <a:cubicBezTo>
                      <a:pt x="1020" y="1866"/>
                      <a:pt x="1092" y="1872"/>
                      <a:pt x="1231" y="1901"/>
                    </a:cubicBezTo>
                    <a:lnTo>
                      <a:pt x="1231" y="1900"/>
                    </a:lnTo>
                    <a:cubicBezTo>
                      <a:pt x="1232" y="1907"/>
                      <a:pt x="1251" y="1916"/>
                      <a:pt x="1268" y="1926"/>
                    </a:cubicBezTo>
                    <a:cubicBezTo>
                      <a:pt x="1289" y="1943"/>
                      <a:pt x="1301" y="1952"/>
                      <a:pt x="1318" y="1980"/>
                    </a:cubicBezTo>
                    <a:cubicBezTo>
                      <a:pt x="1191" y="2136"/>
                      <a:pt x="1016" y="2219"/>
                      <a:pt x="904" y="2378"/>
                    </a:cubicBezTo>
                    <a:cubicBezTo>
                      <a:pt x="880" y="2414"/>
                      <a:pt x="864" y="2453"/>
                      <a:pt x="867" y="2510"/>
                    </a:cubicBezTo>
                    <a:cubicBezTo>
                      <a:pt x="873" y="2582"/>
                      <a:pt x="911" y="2642"/>
                      <a:pt x="981" y="2683"/>
                    </a:cubicBezTo>
                    <a:lnTo>
                      <a:pt x="1012" y="2702"/>
                    </a:lnTo>
                    <a:cubicBezTo>
                      <a:pt x="1082" y="2748"/>
                      <a:pt x="1109" y="2762"/>
                      <a:pt x="1215" y="2795"/>
                    </a:cubicBezTo>
                    <a:cubicBezTo>
                      <a:pt x="1289" y="2818"/>
                      <a:pt x="1367" y="2832"/>
                      <a:pt x="1444" y="2841"/>
                    </a:cubicBezTo>
                    <a:cubicBezTo>
                      <a:pt x="1505" y="2847"/>
                      <a:pt x="1559" y="2850"/>
                      <a:pt x="1609" y="2850"/>
                    </a:cubicBezTo>
                    <a:cubicBezTo>
                      <a:pt x="1727" y="2850"/>
                      <a:pt x="1827" y="2833"/>
                      <a:pt x="1954" y="2802"/>
                    </a:cubicBezTo>
                    <a:cubicBezTo>
                      <a:pt x="2095" y="2753"/>
                      <a:pt x="2138" y="2574"/>
                      <a:pt x="2032" y="2464"/>
                    </a:cubicBezTo>
                    <a:cubicBezTo>
                      <a:pt x="2104" y="2030"/>
                      <a:pt x="2234" y="374"/>
                      <a:pt x="2541" y="304"/>
                    </a:cubicBezTo>
                    <a:cubicBezTo>
                      <a:pt x="2594" y="291"/>
                      <a:pt x="2621" y="223"/>
                      <a:pt x="2604" y="175"/>
                    </a:cubicBezTo>
                    <a:cubicBezTo>
                      <a:pt x="2597" y="149"/>
                      <a:pt x="2577" y="129"/>
                      <a:pt x="2554" y="117"/>
                    </a:cubicBezTo>
                    <a:cubicBezTo>
                      <a:pt x="2549" y="115"/>
                      <a:pt x="2542" y="112"/>
                      <a:pt x="2536" y="110"/>
                    </a:cubicBezTo>
                    <a:lnTo>
                      <a:pt x="2536" y="110"/>
                    </a:lnTo>
                    <a:cubicBezTo>
                      <a:pt x="2802" y="163"/>
                      <a:pt x="3066" y="217"/>
                      <a:pt x="3066" y="217"/>
                    </a:cubicBezTo>
                    <a:cubicBezTo>
                      <a:pt x="3066" y="217"/>
                      <a:pt x="2924" y="188"/>
                      <a:pt x="2534" y="109"/>
                    </a:cubicBezTo>
                    <a:lnTo>
                      <a:pt x="2534" y="109"/>
                    </a:lnTo>
                    <a:cubicBezTo>
                      <a:pt x="2534" y="110"/>
                      <a:pt x="2535" y="110"/>
                      <a:pt x="2536" y="110"/>
                    </a:cubicBezTo>
                    <a:lnTo>
                      <a:pt x="2536" y="110"/>
                    </a:lnTo>
                    <a:cubicBezTo>
                      <a:pt x="2532" y="109"/>
                      <a:pt x="2528" y="108"/>
                      <a:pt x="2524" y="108"/>
                    </a:cubicBezTo>
                    <a:lnTo>
                      <a:pt x="2524" y="108"/>
                    </a:lnTo>
                    <a:cubicBezTo>
                      <a:pt x="2526" y="108"/>
                      <a:pt x="2528" y="108"/>
                      <a:pt x="2530" y="109"/>
                    </a:cubicBezTo>
                    <a:lnTo>
                      <a:pt x="2530" y="109"/>
                    </a:lnTo>
                    <a:cubicBezTo>
                      <a:pt x="2138" y="30"/>
                      <a:pt x="1995" y="1"/>
                      <a:pt x="1994" y="1"/>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8"/>
              <p:cNvSpPr/>
              <p:nvPr/>
            </p:nvSpPr>
            <p:spPr>
              <a:xfrm>
                <a:off x="6725568" y="1902604"/>
                <a:ext cx="47639" cy="30494"/>
              </a:xfrm>
              <a:custGeom>
                <a:avLst/>
                <a:gdLst/>
                <a:ahLst/>
                <a:cxnLst/>
                <a:rect l="l" t="t" r="r" b="b"/>
                <a:pathLst>
                  <a:path w="1506" h="964" extrusionOk="0">
                    <a:moveTo>
                      <a:pt x="89" y="0"/>
                    </a:moveTo>
                    <a:cubicBezTo>
                      <a:pt x="88" y="0"/>
                      <a:pt x="231" y="29"/>
                      <a:pt x="624" y="109"/>
                    </a:cubicBezTo>
                    <a:cubicBezTo>
                      <a:pt x="405" y="169"/>
                      <a:pt x="215" y="331"/>
                      <a:pt x="136" y="591"/>
                    </a:cubicBezTo>
                    <a:cubicBezTo>
                      <a:pt x="127" y="623"/>
                      <a:pt x="120" y="653"/>
                      <a:pt x="117" y="680"/>
                    </a:cubicBezTo>
                    <a:lnTo>
                      <a:pt x="117" y="680"/>
                    </a:lnTo>
                    <a:cubicBezTo>
                      <a:pt x="36" y="664"/>
                      <a:pt x="1" y="657"/>
                      <a:pt x="1" y="657"/>
                    </a:cubicBezTo>
                    <a:lnTo>
                      <a:pt x="1" y="657"/>
                    </a:lnTo>
                    <a:cubicBezTo>
                      <a:pt x="0" y="657"/>
                      <a:pt x="45" y="666"/>
                      <a:pt x="117" y="681"/>
                    </a:cubicBezTo>
                    <a:lnTo>
                      <a:pt x="117" y="681"/>
                    </a:lnTo>
                    <a:cubicBezTo>
                      <a:pt x="117" y="681"/>
                      <a:pt x="117" y="681"/>
                      <a:pt x="117" y="680"/>
                    </a:cubicBezTo>
                    <a:lnTo>
                      <a:pt x="117" y="680"/>
                    </a:lnTo>
                    <a:cubicBezTo>
                      <a:pt x="202" y="697"/>
                      <a:pt x="337" y="724"/>
                      <a:pt x="537" y="765"/>
                    </a:cubicBezTo>
                    <a:cubicBezTo>
                      <a:pt x="538" y="765"/>
                      <a:pt x="539" y="765"/>
                      <a:pt x="540" y="765"/>
                    </a:cubicBezTo>
                    <a:lnTo>
                      <a:pt x="540" y="765"/>
                    </a:lnTo>
                    <a:cubicBezTo>
                      <a:pt x="662" y="587"/>
                      <a:pt x="852" y="416"/>
                      <a:pt x="1022" y="416"/>
                    </a:cubicBezTo>
                    <a:cubicBezTo>
                      <a:pt x="1082" y="416"/>
                      <a:pt x="1140" y="437"/>
                      <a:pt x="1192" y="488"/>
                    </a:cubicBezTo>
                    <a:cubicBezTo>
                      <a:pt x="1222" y="518"/>
                      <a:pt x="1256" y="531"/>
                      <a:pt x="1289" y="531"/>
                    </a:cubicBezTo>
                    <a:cubicBezTo>
                      <a:pt x="1403" y="531"/>
                      <a:pt x="1506" y="382"/>
                      <a:pt x="1391" y="263"/>
                    </a:cubicBezTo>
                    <a:cubicBezTo>
                      <a:pt x="1248" y="119"/>
                      <a:pt x="1051" y="80"/>
                      <a:pt x="1039" y="80"/>
                    </a:cubicBezTo>
                    <a:cubicBezTo>
                      <a:pt x="1037" y="80"/>
                      <a:pt x="1040" y="81"/>
                      <a:pt x="1046" y="82"/>
                    </a:cubicBezTo>
                    <a:lnTo>
                      <a:pt x="1046" y="82"/>
                    </a:lnTo>
                    <a:cubicBezTo>
                      <a:pt x="997" y="72"/>
                      <a:pt x="947" y="68"/>
                      <a:pt x="897" y="68"/>
                    </a:cubicBezTo>
                    <a:cubicBezTo>
                      <a:pt x="806" y="68"/>
                      <a:pt x="714" y="83"/>
                      <a:pt x="627" y="108"/>
                    </a:cubicBezTo>
                    <a:lnTo>
                      <a:pt x="627" y="108"/>
                    </a:lnTo>
                    <a:cubicBezTo>
                      <a:pt x="359" y="54"/>
                      <a:pt x="90" y="0"/>
                      <a:pt x="89" y="0"/>
                    </a:cubicBezTo>
                    <a:close/>
                    <a:moveTo>
                      <a:pt x="540" y="765"/>
                    </a:moveTo>
                    <a:cubicBezTo>
                      <a:pt x="540" y="766"/>
                      <a:pt x="540" y="766"/>
                      <a:pt x="540" y="766"/>
                    </a:cubicBezTo>
                    <a:lnTo>
                      <a:pt x="540" y="766"/>
                    </a:lnTo>
                    <a:cubicBezTo>
                      <a:pt x="806" y="820"/>
                      <a:pt x="1071" y="873"/>
                      <a:pt x="1072" y="873"/>
                    </a:cubicBezTo>
                    <a:cubicBezTo>
                      <a:pt x="1073" y="873"/>
                      <a:pt x="931" y="844"/>
                      <a:pt x="540" y="765"/>
                    </a:cubicBezTo>
                    <a:close/>
                    <a:moveTo>
                      <a:pt x="117" y="681"/>
                    </a:moveTo>
                    <a:cubicBezTo>
                      <a:pt x="97" y="864"/>
                      <a:pt x="208" y="963"/>
                      <a:pt x="318" y="963"/>
                    </a:cubicBezTo>
                    <a:cubicBezTo>
                      <a:pt x="381" y="963"/>
                      <a:pt x="444" y="930"/>
                      <a:pt x="481" y="862"/>
                    </a:cubicBezTo>
                    <a:cubicBezTo>
                      <a:pt x="498" y="830"/>
                      <a:pt x="518" y="798"/>
                      <a:pt x="540" y="766"/>
                    </a:cubicBezTo>
                    <a:lnTo>
                      <a:pt x="540" y="766"/>
                    </a:lnTo>
                    <a:cubicBezTo>
                      <a:pt x="539" y="766"/>
                      <a:pt x="537" y="766"/>
                      <a:pt x="536" y="766"/>
                    </a:cubicBezTo>
                    <a:lnTo>
                      <a:pt x="536" y="766"/>
                    </a:lnTo>
                    <a:cubicBezTo>
                      <a:pt x="527" y="778"/>
                      <a:pt x="523" y="784"/>
                      <a:pt x="523" y="784"/>
                    </a:cubicBezTo>
                    <a:cubicBezTo>
                      <a:pt x="523" y="784"/>
                      <a:pt x="527" y="778"/>
                      <a:pt x="536" y="766"/>
                    </a:cubicBezTo>
                    <a:lnTo>
                      <a:pt x="536" y="766"/>
                    </a:lnTo>
                    <a:cubicBezTo>
                      <a:pt x="536" y="766"/>
                      <a:pt x="536" y="766"/>
                      <a:pt x="536" y="766"/>
                    </a:cubicBezTo>
                    <a:lnTo>
                      <a:pt x="536" y="766"/>
                    </a:lnTo>
                    <a:cubicBezTo>
                      <a:pt x="537" y="765"/>
                      <a:pt x="537" y="765"/>
                      <a:pt x="537" y="765"/>
                    </a:cubicBezTo>
                    <a:lnTo>
                      <a:pt x="537" y="765"/>
                    </a:lnTo>
                    <a:cubicBezTo>
                      <a:pt x="537" y="765"/>
                      <a:pt x="537" y="765"/>
                      <a:pt x="536" y="766"/>
                    </a:cubicBezTo>
                    <a:lnTo>
                      <a:pt x="536" y="766"/>
                    </a:lnTo>
                    <a:cubicBezTo>
                      <a:pt x="378" y="734"/>
                      <a:pt x="220" y="702"/>
                      <a:pt x="117" y="6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8"/>
              <p:cNvSpPr/>
              <p:nvPr/>
            </p:nvSpPr>
            <p:spPr>
              <a:xfrm>
                <a:off x="6709530" y="1508474"/>
                <a:ext cx="333470" cy="612816"/>
              </a:xfrm>
              <a:custGeom>
                <a:avLst/>
                <a:gdLst/>
                <a:ahLst/>
                <a:cxnLst/>
                <a:rect l="l" t="t" r="r" b="b"/>
                <a:pathLst>
                  <a:path w="10542" h="19373" extrusionOk="0">
                    <a:moveTo>
                      <a:pt x="6317" y="1"/>
                    </a:moveTo>
                    <a:cubicBezTo>
                      <a:pt x="6214" y="1"/>
                      <a:pt x="6030" y="21"/>
                      <a:pt x="5971" y="32"/>
                    </a:cubicBezTo>
                    <a:cubicBezTo>
                      <a:pt x="3755" y="388"/>
                      <a:pt x="762" y="4366"/>
                      <a:pt x="2077" y="7154"/>
                    </a:cubicBezTo>
                    <a:cubicBezTo>
                      <a:pt x="2062" y="7164"/>
                      <a:pt x="2051" y="7183"/>
                      <a:pt x="2046" y="7204"/>
                    </a:cubicBezTo>
                    <a:cubicBezTo>
                      <a:pt x="2005" y="7369"/>
                      <a:pt x="1955" y="7541"/>
                      <a:pt x="1886" y="7743"/>
                    </a:cubicBezTo>
                    <a:cubicBezTo>
                      <a:pt x="1448" y="9011"/>
                      <a:pt x="0" y="11511"/>
                      <a:pt x="2644" y="13566"/>
                    </a:cubicBezTo>
                    <a:lnTo>
                      <a:pt x="2728" y="13630"/>
                    </a:lnTo>
                    <a:cubicBezTo>
                      <a:pt x="2898" y="13762"/>
                      <a:pt x="2993" y="13841"/>
                      <a:pt x="2993" y="13841"/>
                    </a:cubicBezTo>
                    <a:cubicBezTo>
                      <a:pt x="3437" y="14200"/>
                      <a:pt x="3682" y="14371"/>
                      <a:pt x="4058" y="14488"/>
                    </a:cubicBezTo>
                    <a:cubicBezTo>
                      <a:pt x="4147" y="14517"/>
                      <a:pt x="4248" y="14532"/>
                      <a:pt x="4351" y="14532"/>
                    </a:cubicBezTo>
                    <a:cubicBezTo>
                      <a:pt x="4367" y="14532"/>
                      <a:pt x="4383" y="14532"/>
                      <a:pt x="4399" y="14531"/>
                    </a:cubicBezTo>
                    <a:cubicBezTo>
                      <a:pt x="4401" y="14531"/>
                      <a:pt x="4404" y="14531"/>
                      <a:pt x="4406" y="14531"/>
                    </a:cubicBezTo>
                    <a:cubicBezTo>
                      <a:pt x="4498" y="14531"/>
                      <a:pt x="4683" y="14631"/>
                      <a:pt x="4750" y="14674"/>
                    </a:cubicBezTo>
                    <a:cubicBezTo>
                      <a:pt x="4834" y="14737"/>
                      <a:pt x="4864" y="14774"/>
                      <a:pt x="4915" y="14868"/>
                    </a:cubicBezTo>
                    <a:cubicBezTo>
                      <a:pt x="4978" y="15004"/>
                      <a:pt x="4983" y="15102"/>
                      <a:pt x="5018" y="15359"/>
                    </a:cubicBezTo>
                    <a:cubicBezTo>
                      <a:pt x="5086" y="15891"/>
                      <a:pt x="5202" y="16800"/>
                      <a:pt x="5625" y="16800"/>
                    </a:cubicBezTo>
                    <a:cubicBezTo>
                      <a:pt x="5671" y="16800"/>
                      <a:pt x="5720" y="16789"/>
                      <a:pt x="5774" y="16766"/>
                    </a:cubicBezTo>
                    <a:cubicBezTo>
                      <a:pt x="5779" y="16948"/>
                      <a:pt x="6014" y="18521"/>
                      <a:pt x="6466" y="18521"/>
                    </a:cubicBezTo>
                    <a:cubicBezTo>
                      <a:pt x="6501" y="18521"/>
                      <a:pt x="6538" y="18512"/>
                      <a:pt x="6575" y="18492"/>
                    </a:cubicBezTo>
                    <a:cubicBezTo>
                      <a:pt x="6704" y="18910"/>
                      <a:pt x="6858" y="19373"/>
                      <a:pt x="7022" y="19373"/>
                    </a:cubicBezTo>
                    <a:cubicBezTo>
                      <a:pt x="7081" y="19373"/>
                      <a:pt x="7142" y="19313"/>
                      <a:pt x="7203" y="19169"/>
                    </a:cubicBezTo>
                    <a:cubicBezTo>
                      <a:pt x="7595" y="18248"/>
                      <a:pt x="7777" y="17425"/>
                      <a:pt x="7659" y="14793"/>
                    </a:cubicBezTo>
                    <a:cubicBezTo>
                      <a:pt x="7626" y="14066"/>
                      <a:pt x="7641" y="14464"/>
                      <a:pt x="7760" y="14227"/>
                    </a:cubicBezTo>
                    <a:cubicBezTo>
                      <a:pt x="8258" y="13228"/>
                      <a:pt x="8679" y="12058"/>
                      <a:pt x="8919" y="10853"/>
                    </a:cubicBezTo>
                    <a:cubicBezTo>
                      <a:pt x="9209" y="9402"/>
                      <a:pt x="9336" y="6932"/>
                      <a:pt x="9342" y="6770"/>
                    </a:cubicBezTo>
                    <a:cubicBezTo>
                      <a:pt x="9356" y="6756"/>
                      <a:pt x="9371" y="6739"/>
                      <a:pt x="9381" y="6720"/>
                    </a:cubicBezTo>
                    <a:cubicBezTo>
                      <a:pt x="9392" y="6700"/>
                      <a:pt x="9403" y="6682"/>
                      <a:pt x="9416" y="6661"/>
                    </a:cubicBezTo>
                    <a:cubicBezTo>
                      <a:pt x="9454" y="6607"/>
                      <a:pt x="9495" y="6554"/>
                      <a:pt x="9535" y="6503"/>
                    </a:cubicBezTo>
                    <a:cubicBezTo>
                      <a:pt x="9571" y="6455"/>
                      <a:pt x="9604" y="6411"/>
                      <a:pt x="9638" y="6364"/>
                    </a:cubicBezTo>
                    <a:cubicBezTo>
                      <a:pt x="9860" y="6059"/>
                      <a:pt x="10096" y="5639"/>
                      <a:pt x="9796" y="5407"/>
                    </a:cubicBezTo>
                    <a:lnTo>
                      <a:pt x="9873" y="5344"/>
                    </a:lnTo>
                    <a:cubicBezTo>
                      <a:pt x="9953" y="5275"/>
                      <a:pt x="10032" y="5210"/>
                      <a:pt x="10105" y="5139"/>
                    </a:cubicBezTo>
                    <a:cubicBezTo>
                      <a:pt x="10197" y="5053"/>
                      <a:pt x="10307" y="4939"/>
                      <a:pt x="10369" y="4796"/>
                    </a:cubicBezTo>
                    <a:cubicBezTo>
                      <a:pt x="10397" y="4730"/>
                      <a:pt x="10410" y="4664"/>
                      <a:pt x="10409" y="4595"/>
                    </a:cubicBezTo>
                    <a:cubicBezTo>
                      <a:pt x="10406" y="4535"/>
                      <a:pt x="10384" y="4471"/>
                      <a:pt x="10344" y="4402"/>
                    </a:cubicBezTo>
                    <a:cubicBezTo>
                      <a:pt x="10310" y="4345"/>
                      <a:pt x="10255" y="4292"/>
                      <a:pt x="10175" y="4233"/>
                    </a:cubicBezTo>
                    <a:cubicBezTo>
                      <a:pt x="10134" y="4204"/>
                      <a:pt x="10091" y="4177"/>
                      <a:pt x="10048" y="4154"/>
                    </a:cubicBezTo>
                    <a:cubicBezTo>
                      <a:pt x="10161" y="4070"/>
                      <a:pt x="10247" y="3982"/>
                      <a:pt x="10308" y="3892"/>
                    </a:cubicBezTo>
                    <a:cubicBezTo>
                      <a:pt x="10346" y="3835"/>
                      <a:pt x="10367" y="3783"/>
                      <a:pt x="10376" y="3729"/>
                    </a:cubicBezTo>
                    <a:cubicBezTo>
                      <a:pt x="10387" y="3672"/>
                      <a:pt x="10376" y="3614"/>
                      <a:pt x="10347" y="3557"/>
                    </a:cubicBezTo>
                    <a:cubicBezTo>
                      <a:pt x="10316" y="3496"/>
                      <a:pt x="10255" y="3445"/>
                      <a:pt x="10168" y="3405"/>
                    </a:cubicBezTo>
                    <a:cubicBezTo>
                      <a:pt x="10287" y="3348"/>
                      <a:pt x="10373" y="3278"/>
                      <a:pt x="10433" y="3195"/>
                    </a:cubicBezTo>
                    <a:cubicBezTo>
                      <a:pt x="10476" y="3135"/>
                      <a:pt x="10505" y="3076"/>
                      <a:pt x="10526" y="3002"/>
                    </a:cubicBezTo>
                    <a:cubicBezTo>
                      <a:pt x="10540" y="2947"/>
                      <a:pt x="10542" y="2883"/>
                      <a:pt x="10530" y="2818"/>
                    </a:cubicBezTo>
                    <a:cubicBezTo>
                      <a:pt x="10503" y="2675"/>
                      <a:pt x="10430" y="2538"/>
                      <a:pt x="10297" y="2386"/>
                    </a:cubicBezTo>
                    <a:cubicBezTo>
                      <a:pt x="10175" y="2246"/>
                      <a:pt x="10033" y="2122"/>
                      <a:pt x="9876" y="2015"/>
                    </a:cubicBezTo>
                    <a:cubicBezTo>
                      <a:pt x="9740" y="1922"/>
                      <a:pt x="9595" y="1850"/>
                      <a:pt x="9432" y="1796"/>
                    </a:cubicBezTo>
                    <a:cubicBezTo>
                      <a:pt x="9343" y="1766"/>
                      <a:pt x="9246" y="1742"/>
                      <a:pt x="9136" y="1717"/>
                    </a:cubicBezTo>
                    <a:cubicBezTo>
                      <a:pt x="9084" y="1707"/>
                      <a:pt x="9034" y="1699"/>
                      <a:pt x="8981" y="1691"/>
                    </a:cubicBezTo>
                    <a:lnTo>
                      <a:pt x="8874" y="1674"/>
                    </a:lnTo>
                    <a:cubicBezTo>
                      <a:pt x="8938" y="1656"/>
                      <a:pt x="9005" y="1636"/>
                      <a:pt x="9070" y="1616"/>
                    </a:cubicBezTo>
                    <a:cubicBezTo>
                      <a:pt x="9116" y="1601"/>
                      <a:pt x="9160" y="1588"/>
                      <a:pt x="9206" y="1573"/>
                    </a:cubicBezTo>
                    <a:cubicBezTo>
                      <a:pt x="9358" y="1522"/>
                      <a:pt x="9528" y="1455"/>
                      <a:pt x="9651" y="1323"/>
                    </a:cubicBezTo>
                    <a:cubicBezTo>
                      <a:pt x="9703" y="1266"/>
                      <a:pt x="9740" y="1192"/>
                      <a:pt x="9760" y="1106"/>
                    </a:cubicBezTo>
                    <a:cubicBezTo>
                      <a:pt x="9781" y="1008"/>
                      <a:pt x="9767" y="904"/>
                      <a:pt x="9718" y="808"/>
                    </a:cubicBezTo>
                    <a:cubicBezTo>
                      <a:pt x="9580" y="534"/>
                      <a:pt x="9053" y="403"/>
                      <a:pt x="8745" y="340"/>
                    </a:cubicBezTo>
                    <a:cubicBezTo>
                      <a:pt x="8542" y="299"/>
                      <a:pt x="8336" y="284"/>
                      <a:pt x="8131" y="284"/>
                    </a:cubicBezTo>
                    <a:cubicBezTo>
                      <a:pt x="7513" y="284"/>
                      <a:pt x="6892" y="422"/>
                      <a:pt x="6322" y="429"/>
                    </a:cubicBezTo>
                    <a:cubicBezTo>
                      <a:pt x="6371" y="348"/>
                      <a:pt x="6388" y="324"/>
                      <a:pt x="6465" y="185"/>
                    </a:cubicBezTo>
                    <a:cubicBezTo>
                      <a:pt x="6502" y="121"/>
                      <a:pt x="6467" y="23"/>
                      <a:pt x="6375" y="5"/>
                    </a:cubicBezTo>
                    <a:cubicBezTo>
                      <a:pt x="6362" y="2"/>
                      <a:pt x="6342" y="1"/>
                      <a:pt x="6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8"/>
              <p:cNvSpPr/>
              <p:nvPr/>
            </p:nvSpPr>
            <p:spPr>
              <a:xfrm>
                <a:off x="6770170" y="1567247"/>
                <a:ext cx="319520" cy="181033"/>
              </a:xfrm>
              <a:custGeom>
                <a:avLst/>
                <a:gdLst/>
                <a:ahLst/>
                <a:cxnLst/>
                <a:rect l="l" t="t" r="r" b="b"/>
                <a:pathLst>
                  <a:path w="10101" h="5723" extrusionOk="0">
                    <a:moveTo>
                      <a:pt x="1210" y="1"/>
                    </a:moveTo>
                    <a:cubicBezTo>
                      <a:pt x="1061" y="1"/>
                      <a:pt x="913" y="115"/>
                      <a:pt x="943" y="297"/>
                    </a:cubicBezTo>
                    <a:cubicBezTo>
                      <a:pt x="719" y="313"/>
                      <a:pt x="526" y="508"/>
                      <a:pt x="642" y="703"/>
                    </a:cubicBezTo>
                    <a:cubicBezTo>
                      <a:pt x="530" y="713"/>
                      <a:pt x="413" y="854"/>
                      <a:pt x="459" y="1026"/>
                    </a:cubicBezTo>
                    <a:cubicBezTo>
                      <a:pt x="354" y="1106"/>
                      <a:pt x="297" y="1111"/>
                      <a:pt x="308" y="1260"/>
                    </a:cubicBezTo>
                    <a:cubicBezTo>
                      <a:pt x="1" y="1542"/>
                      <a:pt x="1501" y="1955"/>
                      <a:pt x="2743" y="2474"/>
                    </a:cubicBezTo>
                    <a:cubicBezTo>
                      <a:pt x="7297" y="4374"/>
                      <a:pt x="6825" y="4062"/>
                      <a:pt x="7375" y="4282"/>
                    </a:cubicBezTo>
                    <a:cubicBezTo>
                      <a:pt x="7386" y="4361"/>
                      <a:pt x="7442" y="4425"/>
                      <a:pt x="7541" y="4438"/>
                    </a:cubicBezTo>
                    <a:cubicBezTo>
                      <a:pt x="7681" y="4808"/>
                      <a:pt x="7943" y="5176"/>
                      <a:pt x="8200" y="5428"/>
                    </a:cubicBezTo>
                    <a:cubicBezTo>
                      <a:pt x="8411" y="5638"/>
                      <a:pt x="8597" y="5723"/>
                      <a:pt x="8745" y="5723"/>
                    </a:cubicBezTo>
                    <a:cubicBezTo>
                      <a:pt x="9087" y="5723"/>
                      <a:pt x="9224" y="5268"/>
                      <a:pt x="8990" y="4844"/>
                    </a:cubicBezTo>
                    <a:cubicBezTo>
                      <a:pt x="8870" y="4627"/>
                      <a:pt x="8610" y="4378"/>
                      <a:pt x="8416" y="4218"/>
                    </a:cubicBezTo>
                    <a:lnTo>
                      <a:pt x="8416" y="4218"/>
                    </a:lnTo>
                    <a:cubicBezTo>
                      <a:pt x="8584" y="4244"/>
                      <a:pt x="8737" y="4256"/>
                      <a:pt x="8875" y="4256"/>
                    </a:cubicBezTo>
                    <a:cubicBezTo>
                      <a:pt x="10029" y="4256"/>
                      <a:pt x="10100" y="3433"/>
                      <a:pt x="9050" y="3433"/>
                    </a:cubicBezTo>
                    <a:cubicBezTo>
                      <a:pt x="8781" y="3433"/>
                      <a:pt x="8438" y="3487"/>
                      <a:pt x="8022" y="3622"/>
                    </a:cubicBezTo>
                    <a:cubicBezTo>
                      <a:pt x="7992" y="3598"/>
                      <a:pt x="7945" y="3580"/>
                      <a:pt x="7893" y="3580"/>
                    </a:cubicBezTo>
                    <a:cubicBezTo>
                      <a:pt x="7870" y="3580"/>
                      <a:pt x="7845" y="3584"/>
                      <a:pt x="7822" y="3592"/>
                    </a:cubicBezTo>
                    <a:cubicBezTo>
                      <a:pt x="7815" y="3591"/>
                      <a:pt x="7809" y="3591"/>
                      <a:pt x="7803" y="3591"/>
                    </a:cubicBezTo>
                    <a:cubicBezTo>
                      <a:pt x="7772" y="3591"/>
                      <a:pt x="7740" y="3600"/>
                      <a:pt x="7714" y="3616"/>
                    </a:cubicBezTo>
                    <a:cubicBezTo>
                      <a:pt x="7683" y="3552"/>
                      <a:pt x="6155" y="2770"/>
                      <a:pt x="6086" y="2730"/>
                    </a:cubicBezTo>
                    <a:cubicBezTo>
                      <a:pt x="5987" y="2671"/>
                      <a:pt x="6016" y="2687"/>
                      <a:pt x="5944" y="2644"/>
                    </a:cubicBezTo>
                    <a:cubicBezTo>
                      <a:pt x="5866" y="2597"/>
                      <a:pt x="5901" y="2620"/>
                      <a:pt x="5709" y="2501"/>
                    </a:cubicBezTo>
                    <a:cubicBezTo>
                      <a:pt x="5220" y="2206"/>
                      <a:pt x="1517" y="53"/>
                      <a:pt x="1329" y="27"/>
                    </a:cubicBezTo>
                    <a:cubicBezTo>
                      <a:pt x="1292" y="9"/>
                      <a:pt x="1251"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8"/>
              <p:cNvSpPr/>
              <p:nvPr/>
            </p:nvSpPr>
            <p:spPr>
              <a:xfrm>
                <a:off x="6799778" y="1662366"/>
                <a:ext cx="35966" cy="27868"/>
              </a:xfrm>
              <a:custGeom>
                <a:avLst/>
                <a:gdLst/>
                <a:ahLst/>
                <a:cxnLst/>
                <a:rect l="l" t="t" r="r" b="b"/>
                <a:pathLst>
                  <a:path w="1137" h="881" extrusionOk="0">
                    <a:moveTo>
                      <a:pt x="1" y="0"/>
                    </a:moveTo>
                    <a:cubicBezTo>
                      <a:pt x="1" y="0"/>
                      <a:pt x="144" y="29"/>
                      <a:pt x="537" y="108"/>
                    </a:cubicBezTo>
                    <a:cubicBezTo>
                      <a:pt x="365" y="120"/>
                      <a:pt x="214" y="231"/>
                      <a:pt x="100" y="359"/>
                    </a:cubicBezTo>
                    <a:cubicBezTo>
                      <a:pt x="10" y="457"/>
                      <a:pt x="100" y="591"/>
                      <a:pt x="206" y="591"/>
                    </a:cubicBezTo>
                    <a:cubicBezTo>
                      <a:pt x="240" y="591"/>
                      <a:pt x="276" y="577"/>
                      <a:pt x="307" y="544"/>
                    </a:cubicBezTo>
                    <a:cubicBezTo>
                      <a:pt x="348" y="498"/>
                      <a:pt x="390" y="479"/>
                      <a:pt x="432" y="479"/>
                    </a:cubicBezTo>
                    <a:cubicBezTo>
                      <a:pt x="507" y="479"/>
                      <a:pt x="582" y="544"/>
                      <a:pt x="643" y="638"/>
                    </a:cubicBezTo>
                    <a:cubicBezTo>
                      <a:pt x="723" y="761"/>
                      <a:pt x="751" y="881"/>
                      <a:pt x="900" y="881"/>
                    </a:cubicBezTo>
                    <a:cubicBezTo>
                      <a:pt x="907" y="881"/>
                      <a:pt x="915" y="881"/>
                      <a:pt x="923" y="880"/>
                    </a:cubicBezTo>
                    <a:cubicBezTo>
                      <a:pt x="1048" y="871"/>
                      <a:pt x="1137" y="783"/>
                      <a:pt x="1126" y="597"/>
                    </a:cubicBezTo>
                    <a:cubicBezTo>
                      <a:pt x="1119" y="438"/>
                      <a:pt x="1004" y="257"/>
                      <a:pt x="824" y="166"/>
                    </a:cubicBezTo>
                    <a:lnTo>
                      <a:pt x="824" y="166"/>
                    </a:lnTo>
                    <a:cubicBezTo>
                      <a:pt x="1002" y="202"/>
                      <a:pt x="1073" y="216"/>
                      <a:pt x="1073" y="216"/>
                    </a:cubicBezTo>
                    <a:cubicBezTo>
                      <a:pt x="1073" y="216"/>
                      <a:pt x="968" y="195"/>
                      <a:pt x="823" y="166"/>
                    </a:cubicBezTo>
                    <a:lnTo>
                      <a:pt x="823" y="166"/>
                    </a:lnTo>
                    <a:cubicBezTo>
                      <a:pt x="750" y="129"/>
                      <a:pt x="666" y="107"/>
                      <a:pt x="574" y="107"/>
                    </a:cubicBezTo>
                    <a:cubicBezTo>
                      <a:pt x="562" y="107"/>
                      <a:pt x="549" y="107"/>
                      <a:pt x="537" y="108"/>
                    </a:cubicBezTo>
                    <a:lnTo>
                      <a:pt x="537" y="108"/>
                    </a:lnTo>
                    <a:cubicBezTo>
                      <a:pt x="269" y="54"/>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8"/>
              <p:cNvSpPr/>
              <p:nvPr/>
            </p:nvSpPr>
            <p:spPr>
              <a:xfrm>
                <a:off x="6868832" y="1539917"/>
                <a:ext cx="190" cy="190"/>
              </a:xfrm>
              <a:custGeom>
                <a:avLst/>
                <a:gdLst/>
                <a:ahLst/>
                <a:cxnLst/>
                <a:rect l="l" t="t" r="r" b="b"/>
                <a:pathLst>
                  <a:path w="6" h="6" extrusionOk="0">
                    <a:moveTo>
                      <a:pt x="0" y="6"/>
                    </a:moveTo>
                    <a:lnTo>
                      <a:pt x="6" y="0"/>
                    </a:ln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8"/>
              <p:cNvSpPr/>
              <p:nvPr/>
            </p:nvSpPr>
            <p:spPr>
              <a:xfrm>
                <a:off x="6856906" y="1528941"/>
                <a:ext cx="24990" cy="18568"/>
              </a:xfrm>
              <a:custGeom>
                <a:avLst/>
                <a:gdLst/>
                <a:ahLst/>
                <a:cxnLst/>
                <a:rect l="l" t="t" r="r" b="b"/>
                <a:pathLst>
                  <a:path w="790" h="587" extrusionOk="0">
                    <a:moveTo>
                      <a:pt x="708" y="0"/>
                    </a:moveTo>
                    <a:cubicBezTo>
                      <a:pt x="698" y="0"/>
                      <a:pt x="687" y="3"/>
                      <a:pt x="675" y="11"/>
                    </a:cubicBezTo>
                    <a:cubicBezTo>
                      <a:pt x="561" y="81"/>
                      <a:pt x="1" y="487"/>
                      <a:pt x="101" y="575"/>
                    </a:cubicBezTo>
                    <a:cubicBezTo>
                      <a:pt x="109" y="582"/>
                      <a:pt x="121" y="586"/>
                      <a:pt x="133" y="586"/>
                    </a:cubicBezTo>
                    <a:cubicBezTo>
                      <a:pt x="146" y="586"/>
                      <a:pt x="159" y="582"/>
                      <a:pt x="167" y="572"/>
                    </a:cubicBezTo>
                    <a:cubicBezTo>
                      <a:pt x="233" y="493"/>
                      <a:pt x="303" y="422"/>
                      <a:pt x="377" y="353"/>
                    </a:cubicBezTo>
                    <a:lnTo>
                      <a:pt x="377" y="353"/>
                    </a:lnTo>
                    <a:lnTo>
                      <a:pt x="376" y="354"/>
                    </a:lnTo>
                    <a:cubicBezTo>
                      <a:pt x="380" y="351"/>
                      <a:pt x="385" y="348"/>
                      <a:pt x="385" y="348"/>
                    </a:cubicBezTo>
                    <a:lnTo>
                      <a:pt x="385" y="348"/>
                    </a:lnTo>
                    <a:cubicBezTo>
                      <a:pt x="385" y="348"/>
                      <a:pt x="385" y="348"/>
                      <a:pt x="383" y="350"/>
                    </a:cubicBezTo>
                    <a:cubicBezTo>
                      <a:pt x="512" y="238"/>
                      <a:pt x="616" y="174"/>
                      <a:pt x="738" y="108"/>
                    </a:cubicBezTo>
                    <a:cubicBezTo>
                      <a:pt x="789" y="78"/>
                      <a:pt x="760" y="0"/>
                      <a:pt x="708"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8"/>
              <p:cNvSpPr/>
              <p:nvPr/>
            </p:nvSpPr>
            <p:spPr>
              <a:xfrm>
                <a:off x="6885534" y="1523405"/>
                <a:ext cx="85408" cy="28912"/>
              </a:xfrm>
              <a:custGeom>
                <a:avLst/>
                <a:gdLst/>
                <a:ahLst/>
                <a:cxnLst/>
                <a:rect l="l" t="t" r="r" b="b"/>
                <a:pathLst>
                  <a:path w="2700" h="914" extrusionOk="0">
                    <a:moveTo>
                      <a:pt x="2423" y="1"/>
                    </a:moveTo>
                    <a:cubicBezTo>
                      <a:pt x="1910" y="1"/>
                      <a:pt x="1375" y="133"/>
                      <a:pt x="940" y="300"/>
                    </a:cubicBezTo>
                    <a:cubicBezTo>
                      <a:pt x="818" y="347"/>
                      <a:pt x="1" y="790"/>
                      <a:pt x="69" y="893"/>
                    </a:cubicBezTo>
                    <a:cubicBezTo>
                      <a:pt x="77" y="906"/>
                      <a:pt x="93" y="914"/>
                      <a:pt x="109" y="914"/>
                    </a:cubicBezTo>
                    <a:cubicBezTo>
                      <a:pt x="118" y="914"/>
                      <a:pt x="127" y="911"/>
                      <a:pt x="134" y="906"/>
                    </a:cubicBezTo>
                    <a:cubicBezTo>
                      <a:pt x="313" y="761"/>
                      <a:pt x="499" y="654"/>
                      <a:pt x="772" y="549"/>
                    </a:cubicBezTo>
                    <a:cubicBezTo>
                      <a:pt x="1281" y="359"/>
                      <a:pt x="1541" y="313"/>
                      <a:pt x="1541" y="313"/>
                    </a:cubicBezTo>
                    <a:cubicBezTo>
                      <a:pt x="1573" y="307"/>
                      <a:pt x="1759" y="283"/>
                      <a:pt x="1789" y="279"/>
                    </a:cubicBezTo>
                    <a:cubicBezTo>
                      <a:pt x="2075" y="239"/>
                      <a:pt x="2325" y="217"/>
                      <a:pt x="2571" y="206"/>
                    </a:cubicBezTo>
                    <a:cubicBezTo>
                      <a:pt x="2657" y="203"/>
                      <a:pt x="2700" y="91"/>
                      <a:pt x="2632" y="28"/>
                    </a:cubicBezTo>
                    <a:cubicBezTo>
                      <a:pt x="2611" y="9"/>
                      <a:pt x="2585" y="4"/>
                      <a:pt x="2556" y="4"/>
                    </a:cubicBezTo>
                    <a:cubicBezTo>
                      <a:pt x="2512" y="2"/>
                      <a:pt x="2468" y="1"/>
                      <a:pt x="242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8"/>
              <p:cNvSpPr/>
              <p:nvPr/>
            </p:nvSpPr>
            <p:spPr>
              <a:xfrm>
                <a:off x="6934153" y="1533243"/>
                <a:ext cx="221" cy="63"/>
              </a:xfrm>
              <a:custGeom>
                <a:avLst/>
                <a:gdLst/>
                <a:ahLst/>
                <a:cxnLst/>
                <a:rect l="l" t="t" r="r" b="b"/>
                <a:pathLst>
                  <a:path w="7" h="2" extrusionOk="0">
                    <a:moveTo>
                      <a:pt x="4" y="1"/>
                    </a:moveTo>
                    <a:cubicBezTo>
                      <a:pt x="1" y="1"/>
                      <a:pt x="0" y="1"/>
                      <a:pt x="0" y="1"/>
                    </a:cubicBezTo>
                    <a:cubicBezTo>
                      <a:pt x="1" y="1"/>
                      <a:pt x="6" y="1"/>
                      <a:pt x="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8"/>
              <p:cNvSpPr/>
              <p:nvPr/>
            </p:nvSpPr>
            <p:spPr>
              <a:xfrm>
                <a:off x="6936810" y="1537355"/>
                <a:ext cx="25306" cy="8003"/>
              </a:xfrm>
              <a:custGeom>
                <a:avLst/>
                <a:gdLst/>
                <a:ahLst/>
                <a:cxnLst/>
                <a:rect l="l" t="t" r="r" b="b"/>
                <a:pathLst>
                  <a:path w="800" h="253" extrusionOk="0">
                    <a:moveTo>
                      <a:pt x="699" y="0"/>
                    </a:moveTo>
                    <a:cubicBezTo>
                      <a:pt x="569" y="0"/>
                      <a:pt x="327" y="85"/>
                      <a:pt x="53" y="160"/>
                    </a:cubicBezTo>
                    <a:cubicBezTo>
                      <a:pt x="1" y="173"/>
                      <a:pt x="16" y="252"/>
                      <a:pt x="68" y="252"/>
                    </a:cubicBezTo>
                    <a:cubicBezTo>
                      <a:pt x="73" y="252"/>
                      <a:pt x="78" y="252"/>
                      <a:pt x="84" y="250"/>
                    </a:cubicBezTo>
                    <a:cubicBezTo>
                      <a:pt x="141" y="236"/>
                      <a:pt x="200" y="221"/>
                      <a:pt x="257" y="209"/>
                    </a:cubicBezTo>
                    <a:lnTo>
                      <a:pt x="257" y="209"/>
                    </a:lnTo>
                    <a:cubicBezTo>
                      <a:pt x="254" y="209"/>
                      <a:pt x="248" y="210"/>
                      <a:pt x="245" y="210"/>
                    </a:cubicBezTo>
                    <a:cubicBezTo>
                      <a:pt x="407" y="178"/>
                      <a:pt x="570" y="153"/>
                      <a:pt x="735" y="136"/>
                    </a:cubicBezTo>
                    <a:cubicBezTo>
                      <a:pt x="771" y="131"/>
                      <a:pt x="799" y="101"/>
                      <a:pt x="798" y="64"/>
                    </a:cubicBezTo>
                    <a:cubicBezTo>
                      <a:pt x="794" y="18"/>
                      <a:pt x="759" y="0"/>
                      <a:pt x="69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8"/>
              <p:cNvSpPr/>
              <p:nvPr/>
            </p:nvSpPr>
            <p:spPr>
              <a:xfrm>
                <a:off x="6939562" y="1553582"/>
                <a:ext cx="26223" cy="9015"/>
              </a:xfrm>
              <a:custGeom>
                <a:avLst/>
                <a:gdLst/>
                <a:ahLst/>
                <a:cxnLst/>
                <a:rect l="l" t="t" r="r" b="b"/>
                <a:pathLst>
                  <a:path w="829" h="285" extrusionOk="0">
                    <a:moveTo>
                      <a:pt x="731" y="0"/>
                    </a:moveTo>
                    <a:cubicBezTo>
                      <a:pt x="729" y="0"/>
                      <a:pt x="726" y="0"/>
                      <a:pt x="724" y="1"/>
                    </a:cubicBezTo>
                    <a:cubicBezTo>
                      <a:pt x="505" y="18"/>
                      <a:pt x="289" y="55"/>
                      <a:pt x="74" y="108"/>
                    </a:cubicBezTo>
                    <a:cubicBezTo>
                      <a:pt x="25" y="119"/>
                      <a:pt x="1" y="181"/>
                      <a:pt x="17" y="225"/>
                    </a:cubicBezTo>
                    <a:cubicBezTo>
                      <a:pt x="31" y="270"/>
                      <a:pt x="64" y="284"/>
                      <a:pt x="106" y="284"/>
                    </a:cubicBezTo>
                    <a:cubicBezTo>
                      <a:pt x="164" y="284"/>
                      <a:pt x="239" y="257"/>
                      <a:pt x="304" y="244"/>
                    </a:cubicBezTo>
                    <a:lnTo>
                      <a:pt x="304" y="244"/>
                    </a:lnTo>
                    <a:cubicBezTo>
                      <a:pt x="297" y="245"/>
                      <a:pt x="289" y="247"/>
                      <a:pt x="282" y="248"/>
                    </a:cubicBezTo>
                    <a:lnTo>
                      <a:pt x="282" y="248"/>
                    </a:lnTo>
                    <a:cubicBezTo>
                      <a:pt x="714" y="162"/>
                      <a:pt x="828" y="208"/>
                      <a:pt x="820" y="84"/>
                    </a:cubicBezTo>
                    <a:cubicBezTo>
                      <a:pt x="816" y="39"/>
                      <a:pt x="775" y="0"/>
                      <a:pt x="73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8"/>
              <p:cNvSpPr/>
              <p:nvPr/>
            </p:nvSpPr>
            <p:spPr>
              <a:xfrm>
                <a:off x="6949463" y="1579078"/>
                <a:ext cx="70572" cy="9300"/>
              </a:xfrm>
              <a:custGeom>
                <a:avLst/>
                <a:gdLst/>
                <a:ahLst/>
                <a:cxnLst/>
                <a:rect l="l" t="t" r="r" b="b"/>
                <a:pathLst>
                  <a:path w="2231" h="294" extrusionOk="0">
                    <a:moveTo>
                      <a:pt x="1279" y="0"/>
                    </a:moveTo>
                    <a:cubicBezTo>
                      <a:pt x="667" y="0"/>
                      <a:pt x="95" y="106"/>
                      <a:pt x="49" y="157"/>
                    </a:cubicBezTo>
                    <a:cubicBezTo>
                      <a:pt x="0" y="212"/>
                      <a:pt x="44" y="294"/>
                      <a:pt x="103" y="294"/>
                    </a:cubicBezTo>
                    <a:cubicBezTo>
                      <a:pt x="107" y="294"/>
                      <a:pt x="111" y="293"/>
                      <a:pt x="115" y="293"/>
                    </a:cubicBezTo>
                    <a:cubicBezTo>
                      <a:pt x="448" y="228"/>
                      <a:pt x="787" y="197"/>
                      <a:pt x="1126" y="197"/>
                    </a:cubicBezTo>
                    <a:cubicBezTo>
                      <a:pt x="1244" y="197"/>
                      <a:pt x="1362" y="201"/>
                      <a:pt x="1481" y="208"/>
                    </a:cubicBezTo>
                    <a:cubicBezTo>
                      <a:pt x="1687" y="225"/>
                      <a:pt x="1887" y="256"/>
                      <a:pt x="2088" y="291"/>
                    </a:cubicBezTo>
                    <a:cubicBezTo>
                      <a:pt x="2094" y="292"/>
                      <a:pt x="2100" y="293"/>
                      <a:pt x="2106" y="293"/>
                    </a:cubicBezTo>
                    <a:cubicBezTo>
                      <a:pt x="2155" y="293"/>
                      <a:pt x="2199" y="259"/>
                      <a:pt x="2209" y="211"/>
                    </a:cubicBezTo>
                    <a:cubicBezTo>
                      <a:pt x="2231" y="99"/>
                      <a:pt x="2122" y="85"/>
                      <a:pt x="2016" y="64"/>
                    </a:cubicBezTo>
                    <a:cubicBezTo>
                      <a:pt x="1786" y="18"/>
                      <a:pt x="1529" y="0"/>
                      <a:pt x="127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8"/>
              <p:cNvSpPr/>
              <p:nvPr/>
            </p:nvSpPr>
            <p:spPr>
              <a:xfrm>
                <a:off x="6983373" y="1600810"/>
                <a:ext cx="20688" cy="5061"/>
              </a:xfrm>
              <a:custGeom>
                <a:avLst/>
                <a:gdLst/>
                <a:ahLst/>
                <a:cxnLst/>
                <a:rect l="l" t="t" r="r" b="b"/>
                <a:pathLst>
                  <a:path w="654" h="160" extrusionOk="0">
                    <a:moveTo>
                      <a:pt x="180" y="1"/>
                    </a:moveTo>
                    <a:cubicBezTo>
                      <a:pt x="137" y="1"/>
                      <a:pt x="93" y="2"/>
                      <a:pt x="49" y="5"/>
                    </a:cubicBezTo>
                    <a:cubicBezTo>
                      <a:pt x="22" y="7"/>
                      <a:pt x="0" y="30"/>
                      <a:pt x="5" y="57"/>
                    </a:cubicBezTo>
                    <a:cubicBezTo>
                      <a:pt x="6" y="83"/>
                      <a:pt x="28" y="104"/>
                      <a:pt x="54" y="104"/>
                    </a:cubicBezTo>
                    <a:cubicBezTo>
                      <a:pt x="55" y="104"/>
                      <a:pt x="55" y="104"/>
                      <a:pt x="56" y="104"/>
                    </a:cubicBezTo>
                    <a:cubicBezTo>
                      <a:pt x="92" y="101"/>
                      <a:pt x="127" y="100"/>
                      <a:pt x="161" y="100"/>
                    </a:cubicBezTo>
                    <a:cubicBezTo>
                      <a:pt x="181" y="100"/>
                      <a:pt x="201" y="101"/>
                      <a:pt x="221" y="101"/>
                    </a:cubicBezTo>
                    <a:cubicBezTo>
                      <a:pt x="370" y="111"/>
                      <a:pt x="451" y="130"/>
                      <a:pt x="560" y="157"/>
                    </a:cubicBezTo>
                    <a:cubicBezTo>
                      <a:pt x="566" y="158"/>
                      <a:pt x="571" y="159"/>
                      <a:pt x="575" y="159"/>
                    </a:cubicBezTo>
                    <a:cubicBezTo>
                      <a:pt x="632" y="159"/>
                      <a:pt x="653" y="64"/>
                      <a:pt x="582" y="50"/>
                    </a:cubicBezTo>
                    <a:cubicBezTo>
                      <a:pt x="444" y="15"/>
                      <a:pt x="313" y="1"/>
                      <a:pt x="18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8"/>
              <p:cNvSpPr/>
              <p:nvPr/>
            </p:nvSpPr>
            <p:spPr>
              <a:xfrm>
                <a:off x="6982614" y="1619979"/>
                <a:ext cx="24863" cy="8920"/>
              </a:xfrm>
              <a:custGeom>
                <a:avLst/>
                <a:gdLst/>
                <a:ahLst/>
                <a:cxnLst/>
                <a:rect l="l" t="t" r="r" b="b"/>
                <a:pathLst>
                  <a:path w="786" h="282" extrusionOk="0">
                    <a:moveTo>
                      <a:pt x="85" y="1"/>
                    </a:moveTo>
                    <a:cubicBezTo>
                      <a:pt x="49" y="1"/>
                      <a:pt x="16" y="26"/>
                      <a:pt x="9" y="64"/>
                    </a:cubicBezTo>
                    <a:cubicBezTo>
                      <a:pt x="0" y="104"/>
                      <a:pt x="26" y="145"/>
                      <a:pt x="69" y="154"/>
                    </a:cubicBezTo>
                    <a:cubicBezTo>
                      <a:pt x="268" y="190"/>
                      <a:pt x="467" y="231"/>
                      <a:pt x="663" y="280"/>
                    </a:cubicBezTo>
                    <a:cubicBezTo>
                      <a:pt x="669" y="281"/>
                      <a:pt x="675" y="282"/>
                      <a:pt x="680" y="282"/>
                    </a:cubicBezTo>
                    <a:cubicBezTo>
                      <a:pt x="758" y="282"/>
                      <a:pt x="785" y="159"/>
                      <a:pt x="692" y="135"/>
                    </a:cubicBezTo>
                    <a:cubicBezTo>
                      <a:pt x="497" y="82"/>
                      <a:pt x="301" y="39"/>
                      <a:pt x="100" y="2"/>
                    </a:cubicBezTo>
                    <a:cubicBezTo>
                      <a:pt x="95" y="1"/>
                      <a:pt x="90"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8"/>
              <p:cNvSpPr/>
              <p:nvPr/>
            </p:nvSpPr>
            <p:spPr>
              <a:xfrm>
                <a:off x="6998747" y="1647974"/>
                <a:ext cx="14140" cy="8731"/>
              </a:xfrm>
              <a:custGeom>
                <a:avLst/>
                <a:gdLst/>
                <a:ahLst/>
                <a:cxnLst/>
                <a:rect l="l" t="t" r="r" b="b"/>
                <a:pathLst>
                  <a:path w="447" h="276" extrusionOk="0">
                    <a:moveTo>
                      <a:pt x="77" y="1"/>
                    </a:moveTo>
                    <a:cubicBezTo>
                      <a:pt x="36" y="1"/>
                      <a:pt x="1" y="52"/>
                      <a:pt x="28" y="98"/>
                    </a:cubicBezTo>
                    <a:cubicBezTo>
                      <a:pt x="44" y="124"/>
                      <a:pt x="91" y="131"/>
                      <a:pt x="120" y="141"/>
                    </a:cubicBezTo>
                    <a:cubicBezTo>
                      <a:pt x="207" y="175"/>
                      <a:pt x="245" y="195"/>
                      <a:pt x="315" y="240"/>
                    </a:cubicBezTo>
                    <a:cubicBezTo>
                      <a:pt x="338" y="256"/>
                      <a:pt x="358" y="276"/>
                      <a:pt x="385" y="276"/>
                    </a:cubicBezTo>
                    <a:cubicBezTo>
                      <a:pt x="386" y="276"/>
                      <a:pt x="387" y="276"/>
                      <a:pt x="388" y="275"/>
                    </a:cubicBezTo>
                    <a:cubicBezTo>
                      <a:pt x="422" y="274"/>
                      <a:pt x="447" y="243"/>
                      <a:pt x="445" y="210"/>
                    </a:cubicBezTo>
                    <a:cubicBezTo>
                      <a:pt x="444" y="157"/>
                      <a:pt x="311" y="89"/>
                      <a:pt x="266" y="68"/>
                    </a:cubicBezTo>
                    <a:cubicBezTo>
                      <a:pt x="189" y="28"/>
                      <a:pt x="87" y="2"/>
                      <a:pt x="87" y="2"/>
                    </a:cubicBezTo>
                    <a:cubicBezTo>
                      <a:pt x="84" y="1"/>
                      <a:pt x="80" y="1"/>
                      <a:pt x="77"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8"/>
              <p:cNvSpPr/>
              <p:nvPr/>
            </p:nvSpPr>
            <p:spPr>
              <a:xfrm>
                <a:off x="6791585" y="1759731"/>
                <a:ext cx="125992" cy="145446"/>
              </a:xfrm>
              <a:custGeom>
                <a:avLst/>
                <a:gdLst/>
                <a:ahLst/>
                <a:cxnLst/>
                <a:rect l="l" t="t" r="r" b="b"/>
                <a:pathLst>
                  <a:path w="3983" h="4598" extrusionOk="0">
                    <a:moveTo>
                      <a:pt x="1594" y="0"/>
                    </a:moveTo>
                    <a:cubicBezTo>
                      <a:pt x="1380" y="0"/>
                      <a:pt x="1159" y="83"/>
                      <a:pt x="934" y="273"/>
                    </a:cubicBezTo>
                    <a:cubicBezTo>
                      <a:pt x="737" y="438"/>
                      <a:pt x="585" y="683"/>
                      <a:pt x="478" y="918"/>
                    </a:cubicBezTo>
                    <a:cubicBezTo>
                      <a:pt x="446" y="987"/>
                      <a:pt x="465" y="1065"/>
                      <a:pt x="522" y="1108"/>
                    </a:cubicBezTo>
                    <a:cubicBezTo>
                      <a:pt x="1" y="2218"/>
                      <a:pt x="1250" y="4598"/>
                      <a:pt x="1884" y="4598"/>
                    </a:cubicBezTo>
                    <a:cubicBezTo>
                      <a:pt x="1929" y="4598"/>
                      <a:pt x="1970" y="4586"/>
                      <a:pt x="2008" y="4560"/>
                    </a:cubicBezTo>
                    <a:cubicBezTo>
                      <a:pt x="2081" y="4512"/>
                      <a:pt x="2101" y="4419"/>
                      <a:pt x="2093" y="4330"/>
                    </a:cubicBezTo>
                    <a:lnTo>
                      <a:pt x="2093" y="4330"/>
                    </a:lnTo>
                    <a:cubicBezTo>
                      <a:pt x="2142" y="4356"/>
                      <a:pt x="2187" y="4368"/>
                      <a:pt x="2228" y="4368"/>
                    </a:cubicBezTo>
                    <a:cubicBezTo>
                      <a:pt x="2428" y="4368"/>
                      <a:pt x="2542" y="4087"/>
                      <a:pt x="2565" y="3769"/>
                    </a:cubicBezTo>
                    <a:cubicBezTo>
                      <a:pt x="2616" y="3814"/>
                      <a:pt x="2680" y="3840"/>
                      <a:pt x="2746" y="3840"/>
                    </a:cubicBezTo>
                    <a:cubicBezTo>
                      <a:pt x="2892" y="3840"/>
                      <a:pt x="3045" y="3713"/>
                      <a:pt x="3065" y="3402"/>
                    </a:cubicBezTo>
                    <a:cubicBezTo>
                      <a:pt x="3095" y="3409"/>
                      <a:pt x="3123" y="3413"/>
                      <a:pt x="3149" y="3413"/>
                    </a:cubicBezTo>
                    <a:cubicBezTo>
                      <a:pt x="3983" y="3413"/>
                      <a:pt x="2963" y="0"/>
                      <a:pt x="1594" y="0"/>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8"/>
              <p:cNvSpPr/>
              <p:nvPr/>
            </p:nvSpPr>
            <p:spPr>
              <a:xfrm>
                <a:off x="6768652" y="1757137"/>
                <a:ext cx="14045" cy="22775"/>
              </a:xfrm>
              <a:custGeom>
                <a:avLst/>
                <a:gdLst/>
                <a:ahLst/>
                <a:cxnLst/>
                <a:rect l="l" t="t" r="r" b="b"/>
                <a:pathLst>
                  <a:path w="444" h="720" extrusionOk="0">
                    <a:moveTo>
                      <a:pt x="348" y="1"/>
                    </a:moveTo>
                    <a:cubicBezTo>
                      <a:pt x="320" y="1"/>
                      <a:pt x="292" y="15"/>
                      <a:pt x="282" y="40"/>
                    </a:cubicBezTo>
                    <a:cubicBezTo>
                      <a:pt x="172" y="318"/>
                      <a:pt x="102" y="453"/>
                      <a:pt x="23" y="629"/>
                    </a:cubicBezTo>
                    <a:cubicBezTo>
                      <a:pt x="0" y="679"/>
                      <a:pt x="39" y="720"/>
                      <a:pt x="80" y="720"/>
                    </a:cubicBezTo>
                    <a:cubicBezTo>
                      <a:pt x="101" y="720"/>
                      <a:pt x="123" y="709"/>
                      <a:pt x="137" y="685"/>
                    </a:cubicBezTo>
                    <a:cubicBezTo>
                      <a:pt x="173" y="620"/>
                      <a:pt x="444" y="118"/>
                      <a:pt x="417" y="49"/>
                    </a:cubicBezTo>
                    <a:cubicBezTo>
                      <a:pt x="406" y="16"/>
                      <a:pt x="377" y="1"/>
                      <a:pt x="3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8"/>
              <p:cNvSpPr/>
              <p:nvPr/>
            </p:nvSpPr>
            <p:spPr>
              <a:xfrm>
                <a:off x="6787979" y="1765077"/>
                <a:ext cx="7687" cy="16512"/>
              </a:xfrm>
              <a:custGeom>
                <a:avLst/>
                <a:gdLst/>
                <a:ahLst/>
                <a:cxnLst/>
                <a:rect l="l" t="t" r="r" b="b"/>
                <a:pathLst>
                  <a:path w="243" h="522" extrusionOk="0">
                    <a:moveTo>
                      <a:pt x="147" y="0"/>
                    </a:moveTo>
                    <a:cubicBezTo>
                      <a:pt x="40" y="0"/>
                      <a:pt x="0" y="326"/>
                      <a:pt x="0" y="461"/>
                    </a:cubicBezTo>
                    <a:cubicBezTo>
                      <a:pt x="0" y="495"/>
                      <a:pt x="33" y="521"/>
                      <a:pt x="67" y="521"/>
                    </a:cubicBezTo>
                    <a:cubicBezTo>
                      <a:pt x="84" y="521"/>
                      <a:pt x="101" y="515"/>
                      <a:pt x="113" y="500"/>
                    </a:cubicBezTo>
                    <a:cubicBezTo>
                      <a:pt x="135" y="477"/>
                      <a:pt x="132" y="424"/>
                      <a:pt x="133" y="389"/>
                    </a:cubicBezTo>
                    <a:cubicBezTo>
                      <a:pt x="144" y="289"/>
                      <a:pt x="158" y="239"/>
                      <a:pt x="182" y="167"/>
                    </a:cubicBezTo>
                    <a:cubicBezTo>
                      <a:pt x="205" y="102"/>
                      <a:pt x="242" y="41"/>
                      <a:pt x="178" y="9"/>
                    </a:cubicBezTo>
                    <a:cubicBezTo>
                      <a:pt x="167" y="3"/>
                      <a:pt x="157" y="0"/>
                      <a:pt x="147"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8"/>
              <p:cNvSpPr/>
              <p:nvPr/>
            </p:nvSpPr>
            <p:spPr>
              <a:xfrm>
                <a:off x="6761598" y="1796710"/>
                <a:ext cx="8889" cy="15468"/>
              </a:xfrm>
              <a:custGeom>
                <a:avLst/>
                <a:gdLst/>
                <a:ahLst/>
                <a:cxnLst/>
                <a:rect l="l" t="t" r="r" b="b"/>
                <a:pathLst>
                  <a:path w="281" h="489" extrusionOk="0">
                    <a:moveTo>
                      <a:pt x="209" y="0"/>
                    </a:moveTo>
                    <a:cubicBezTo>
                      <a:pt x="192" y="0"/>
                      <a:pt x="174" y="9"/>
                      <a:pt x="164" y="29"/>
                    </a:cubicBezTo>
                    <a:cubicBezTo>
                      <a:pt x="83" y="193"/>
                      <a:pt x="47" y="299"/>
                      <a:pt x="10" y="429"/>
                    </a:cubicBezTo>
                    <a:cubicBezTo>
                      <a:pt x="0" y="462"/>
                      <a:pt x="29" y="489"/>
                      <a:pt x="58" y="489"/>
                    </a:cubicBezTo>
                    <a:cubicBezTo>
                      <a:pt x="77" y="489"/>
                      <a:pt x="96" y="477"/>
                      <a:pt x="104" y="449"/>
                    </a:cubicBezTo>
                    <a:cubicBezTo>
                      <a:pt x="153" y="312"/>
                      <a:pt x="199" y="198"/>
                      <a:pt x="256" y="80"/>
                    </a:cubicBezTo>
                    <a:cubicBezTo>
                      <a:pt x="281" y="36"/>
                      <a:pt x="245" y="0"/>
                      <a:pt x="20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8"/>
              <p:cNvSpPr/>
              <p:nvPr/>
            </p:nvSpPr>
            <p:spPr>
              <a:xfrm>
                <a:off x="6772890" y="1801834"/>
                <a:ext cx="6959" cy="20371"/>
              </a:xfrm>
              <a:custGeom>
                <a:avLst/>
                <a:gdLst/>
                <a:ahLst/>
                <a:cxnLst/>
                <a:rect l="l" t="t" r="r" b="b"/>
                <a:pathLst>
                  <a:path w="220" h="644" extrusionOk="0">
                    <a:moveTo>
                      <a:pt x="138" y="1"/>
                    </a:moveTo>
                    <a:cubicBezTo>
                      <a:pt x="109" y="1"/>
                      <a:pt x="80" y="18"/>
                      <a:pt x="69" y="58"/>
                    </a:cubicBezTo>
                    <a:cubicBezTo>
                      <a:pt x="45" y="145"/>
                      <a:pt x="29" y="235"/>
                      <a:pt x="19" y="327"/>
                    </a:cubicBezTo>
                    <a:cubicBezTo>
                      <a:pt x="11" y="420"/>
                      <a:pt x="1" y="644"/>
                      <a:pt x="93" y="644"/>
                    </a:cubicBezTo>
                    <a:cubicBezTo>
                      <a:pt x="95" y="644"/>
                      <a:pt x="96" y="644"/>
                      <a:pt x="98" y="644"/>
                    </a:cubicBezTo>
                    <a:cubicBezTo>
                      <a:pt x="134" y="641"/>
                      <a:pt x="161" y="609"/>
                      <a:pt x="159" y="575"/>
                    </a:cubicBezTo>
                    <a:cubicBezTo>
                      <a:pt x="147" y="360"/>
                      <a:pt x="162" y="235"/>
                      <a:pt x="205" y="85"/>
                    </a:cubicBezTo>
                    <a:cubicBezTo>
                      <a:pt x="220" y="36"/>
                      <a:pt x="179" y="1"/>
                      <a:pt x="13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8"/>
              <p:cNvSpPr/>
              <p:nvPr/>
            </p:nvSpPr>
            <p:spPr>
              <a:xfrm>
                <a:off x="6787568" y="1816290"/>
                <a:ext cx="8952" cy="17430"/>
              </a:xfrm>
              <a:custGeom>
                <a:avLst/>
                <a:gdLst/>
                <a:ahLst/>
                <a:cxnLst/>
                <a:rect l="l" t="t" r="r" b="b"/>
                <a:pathLst>
                  <a:path w="283" h="551" extrusionOk="0">
                    <a:moveTo>
                      <a:pt x="84" y="0"/>
                    </a:moveTo>
                    <a:cubicBezTo>
                      <a:pt x="41" y="0"/>
                      <a:pt x="0" y="33"/>
                      <a:pt x="10" y="81"/>
                    </a:cubicBezTo>
                    <a:cubicBezTo>
                      <a:pt x="49" y="275"/>
                      <a:pt x="81" y="363"/>
                      <a:pt x="138" y="504"/>
                    </a:cubicBezTo>
                    <a:cubicBezTo>
                      <a:pt x="151" y="537"/>
                      <a:pt x="175" y="551"/>
                      <a:pt x="199" y="551"/>
                    </a:cubicBezTo>
                    <a:cubicBezTo>
                      <a:pt x="241" y="551"/>
                      <a:pt x="282" y="510"/>
                      <a:pt x="264" y="461"/>
                    </a:cubicBezTo>
                    <a:cubicBezTo>
                      <a:pt x="214" y="325"/>
                      <a:pt x="184" y="202"/>
                      <a:pt x="159" y="69"/>
                    </a:cubicBezTo>
                    <a:cubicBezTo>
                      <a:pt x="151" y="20"/>
                      <a:pt x="117" y="0"/>
                      <a:pt x="8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8"/>
              <p:cNvSpPr/>
              <p:nvPr/>
            </p:nvSpPr>
            <p:spPr>
              <a:xfrm>
                <a:off x="6758940" y="1848460"/>
                <a:ext cx="11356" cy="19992"/>
              </a:xfrm>
              <a:custGeom>
                <a:avLst/>
                <a:gdLst/>
                <a:ahLst/>
                <a:cxnLst/>
                <a:rect l="l" t="t" r="r" b="b"/>
                <a:pathLst>
                  <a:path w="359" h="632" extrusionOk="0">
                    <a:moveTo>
                      <a:pt x="199" y="1"/>
                    </a:moveTo>
                    <a:cubicBezTo>
                      <a:pt x="0" y="1"/>
                      <a:pt x="76" y="632"/>
                      <a:pt x="255" y="632"/>
                    </a:cubicBezTo>
                    <a:cubicBezTo>
                      <a:pt x="263" y="632"/>
                      <a:pt x="272" y="630"/>
                      <a:pt x="281" y="627"/>
                    </a:cubicBezTo>
                    <a:cubicBezTo>
                      <a:pt x="327" y="611"/>
                      <a:pt x="358" y="558"/>
                      <a:pt x="338" y="511"/>
                    </a:cubicBezTo>
                    <a:cubicBezTo>
                      <a:pt x="298" y="412"/>
                      <a:pt x="280" y="339"/>
                      <a:pt x="284" y="226"/>
                    </a:cubicBezTo>
                    <a:cubicBezTo>
                      <a:pt x="294" y="122"/>
                      <a:pt x="337" y="26"/>
                      <a:pt x="221" y="3"/>
                    </a:cubicBezTo>
                    <a:cubicBezTo>
                      <a:pt x="213" y="1"/>
                      <a:pt x="206" y="1"/>
                      <a:pt x="1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8"/>
              <p:cNvSpPr/>
              <p:nvPr/>
            </p:nvSpPr>
            <p:spPr>
              <a:xfrm>
                <a:off x="6776497" y="1859753"/>
                <a:ext cx="14519" cy="26097"/>
              </a:xfrm>
              <a:custGeom>
                <a:avLst/>
                <a:gdLst/>
                <a:ahLst/>
                <a:cxnLst/>
                <a:rect l="l" t="t" r="r" b="b"/>
                <a:pathLst>
                  <a:path w="459" h="825" extrusionOk="0">
                    <a:moveTo>
                      <a:pt x="105" y="1"/>
                    </a:moveTo>
                    <a:cubicBezTo>
                      <a:pt x="53" y="1"/>
                      <a:pt x="0" y="46"/>
                      <a:pt x="23" y="110"/>
                    </a:cubicBezTo>
                    <a:cubicBezTo>
                      <a:pt x="97" y="332"/>
                      <a:pt x="180" y="548"/>
                      <a:pt x="267" y="764"/>
                    </a:cubicBezTo>
                    <a:cubicBezTo>
                      <a:pt x="284" y="807"/>
                      <a:pt x="316" y="825"/>
                      <a:pt x="348" y="825"/>
                    </a:cubicBezTo>
                    <a:cubicBezTo>
                      <a:pt x="404" y="825"/>
                      <a:pt x="458" y="772"/>
                      <a:pt x="432" y="707"/>
                    </a:cubicBezTo>
                    <a:cubicBezTo>
                      <a:pt x="346" y="492"/>
                      <a:pt x="256" y="276"/>
                      <a:pt x="180" y="55"/>
                    </a:cubicBezTo>
                    <a:cubicBezTo>
                      <a:pt x="167" y="17"/>
                      <a:pt x="136" y="1"/>
                      <a:pt x="10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8"/>
              <p:cNvSpPr/>
              <p:nvPr/>
            </p:nvSpPr>
            <p:spPr>
              <a:xfrm>
                <a:off x="6812558" y="1893948"/>
                <a:ext cx="13412" cy="15532"/>
              </a:xfrm>
              <a:custGeom>
                <a:avLst/>
                <a:gdLst/>
                <a:ahLst/>
                <a:cxnLst/>
                <a:rect l="l" t="t" r="r" b="b"/>
                <a:pathLst>
                  <a:path w="424" h="491" extrusionOk="0">
                    <a:moveTo>
                      <a:pt x="150" y="1"/>
                    </a:moveTo>
                    <a:cubicBezTo>
                      <a:pt x="72" y="1"/>
                      <a:pt x="0" y="79"/>
                      <a:pt x="38" y="161"/>
                    </a:cubicBezTo>
                    <a:cubicBezTo>
                      <a:pt x="100" y="295"/>
                      <a:pt x="180" y="490"/>
                      <a:pt x="290" y="490"/>
                    </a:cubicBezTo>
                    <a:cubicBezTo>
                      <a:pt x="310" y="490"/>
                      <a:pt x="331" y="484"/>
                      <a:pt x="353" y="469"/>
                    </a:cubicBezTo>
                    <a:cubicBezTo>
                      <a:pt x="409" y="432"/>
                      <a:pt x="423" y="356"/>
                      <a:pt x="387" y="302"/>
                    </a:cubicBezTo>
                    <a:cubicBezTo>
                      <a:pt x="350" y="242"/>
                      <a:pt x="294" y="149"/>
                      <a:pt x="266" y="83"/>
                    </a:cubicBezTo>
                    <a:cubicBezTo>
                      <a:pt x="236" y="24"/>
                      <a:pt x="192" y="1"/>
                      <a:pt x="15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8"/>
              <p:cNvSpPr/>
              <p:nvPr/>
            </p:nvSpPr>
            <p:spPr>
              <a:xfrm>
                <a:off x="6887274" y="1998304"/>
                <a:ext cx="95" cy="380"/>
              </a:xfrm>
              <a:custGeom>
                <a:avLst/>
                <a:gdLst/>
                <a:ahLst/>
                <a:cxnLst/>
                <a:rect l="l" t="t" r="r" b="b"/>
                <a:pathLst>
                  <a:path w="3" h="12" extrusionOk="0">
                    <a:moveTo>
                      <a:pt x="1" y="0"/>
                    </a:moveTo>
                    <a:cubicBezTo>
                      <a:pt x="1" y="0"/>
                      <a:pt x="1" y="4"/>
                      <a:pt x="3" y="11"/>
                    </a:cubicBezTo>
                    <a:cubicBezTo>
                      <a:pt x="2" y="4"/>
                      <a:pt x="1" y="0"/>
                      <a:pt x="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8"/>
              <p:cNvSpPr/>
              <p:nvPr/>
            </p:nvSpPr>
            <p:spPr>
              <a:xfrm>
                <a:off x="6878986" y="1976193"/>
                <a:ext cx="49979" cy="102141"/>
              </a:xfrm>
              <a:custGeom>
                <a:avLst/>
                <a:gdLst/>
                <a:ahLst/>
                <a:cxnLst/>
                <a:rect l="l" t="t" r="r" b="b"/>
                <a:pathLst>
                  <a:path w="1580" h="3229" extrusionOk="0">
                    <a:moveTo>
                      <a:pt x="140" y="1"/>
                    </a:moveTo>
                    <a:cubicBezTo>
                      <a:pt x="0" y="1"/>
                      <a:pt x="38" y="380"/>
                      <a:pt x="52" y="538"/>
                    </a:cubicBezTo>
                    <a:cubicBezTo>
                      <a:pt x="82" y="866"/>
                      <a:pt x="193" y="1356"/>
                      <a:pt x="450" y="1356"/>
                    </a:cubicBezTo>
                    <a:cubicBezTo>
                      <a:pt x="484" y="1356"/>
                      <a:pt x="520" y="1347"/>
                      <a:pt x="560" y="1329"/>
                    </a:cubicBezTo>
                    <a:cubicBezTo>
                      <a:pt x="601" y="1836"/>
                      <a:pt x="724" y="2753"/>
                      <a:pt x="1079" y="2753"/>
                    </a:cubicBezTo>
                    <a:cubicBezTo>
                      <a:pt x="1129" y="2753"/>
                      <a:pt x="1184" y="2734"/>
                      <a:pt x="1244" y="2693"/>
                    </a:cubicBezTo>
                    <a:lnTo>
                      <a:pt x="1244" y="2693"/>
                    </a:lnTo>
                    <a:cubicBezTo>
                      <a:pt x="1233" y="3019"/>
                      <a:pt x="1414" y="3228"/>
                      <a:pt x="1515" y="3228"/>
                    </a:cubicBezTo>
                    <a:cubicBezTo>
                      <a:pt x="1545" y="3228"/>
                      <a:pt x="1568" y="3209"/>
                      <a:pt x="1576" y="3169"/>
                    </a:cubicBezTo>
                    <a:cubicBezTo>
                      <a:pt x="1579" y="3154"/>
                      <a:pt x="1576" y="3130"/>
                      <a:pt x="1565" y="3116"/>
                    </a:cubicBezTo>
                    <a:cubicBezTo>
                      <a:pt x="1531" y="3076"/>
                      <a:pt x="1502" y="3037"/>
                      <a:pt x="1476" y="2993"/>
                    </a:cubicBezTo>
                    <a:cubicBezTo>
                      <a:pt x="1429" y="2882"/>
                      <a:pt x="1403" y="2775"/>
                      <a:pt x="1409" y="2629"/>
                    </a:cubicBezTo>
                    <a:cubicBezTo>
                      <a:pt x="1412" y="2593"/>
                      <a:pt x="1418" y="2559"/>
                      <a:pt x="1423" y="2523"/>
                    </a:cubicBezTo>
                    <a:cubicBezTo>
                      <a:pt x="1429" y="2493"/>
                      <a:pt x="1416" y="2461"/>
                      <a:pt x="1393" y="2443"/>
                    </a:cubicBezTo>
                    <a:cubicBezTo>
                      <a:pt x="1393" y="2365"/>
                      <a:pt x="1333" y="2307"/>
                      <a:pt x="1262" y="2307"/>
                    </a:cubicBezTo>
                    <a:cubicBezTo>
                      <a:pt x="1222" y="2307"/>
                      <a:pt x="1180" y="2325"/>
                      <a:pt x="1143" y="2367"/>
                    </a:cubicBezTo>
                    <a:cubicBezTo>
                      <a:pt x="1009" y="2037"/>
                      <a:pt x="977" y="1518"/>
                      <a:pt x="845" y="896"/>
                    </a:cubicBezTo>
                    <a:cubicBezTo>
                      <a:pt x="829" y="828"/>
                      <a:pt x="765" y="795"/>
                      <a:pt x="701" y="795"/>
                    </a:cubicBezTo>
                    <a:cubicBezTo>
                      <a:pt x="643" y="795"/>
                      <a:pt x="586" y="822"/>
                      <a:pt x="567" y="876"/>
                    </a:cubicBezTo>
                    <a:cubicBezTo>
                      <a:pt x="546" y="935"/>
                      <a:pt x="488" y="1082"/>
                      <a:pt x="437" y="1117"/>
                    </a:cubicBezTo>
                    <a:cubicBezTo>
                      <a:pt x="345" y="1041"/>
                      <a:pt x="291" y="826"/>
                      <a:pt x="265" y="710"/>
                    </a:cubicBezTo>
                    <a:lnTo>
                      <a:pt x="265" y="710"/>
                    </a:lnTo>
                    <a:cubicBezTo>
                      <a:pt x="265" y="707"/>
                      <a:pt x="263" y="696"/>
                      <a:pt x="260" y="689"/>
                    </a:cubicBezTo>
                    <a:lnTo>
                      <a:pt x="260" y="689"/>
                    </a:lnTo>
                    <a:cubicBezTo>
                      <a:pt x="257" y="671"/>
                      <a:pt x="203" y="421"/>
                      <a:pt x="216" y="180"/>
                    </a:cubicBezTo>
                    <a:cubicBezTo>
                      <a:pt x="226" y="96"/>
                      <a:pt x="249" y="21"/>
                      <a:pt x="157" y="3"/>
                    </a:cubicBezTo>
                    <a:cubicBezTo>
                      <a:pt x="151" y="1"/>
                      <a:pt x="145" y="1"/>
                      <a:pt x="14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8"/>
              <p:cNvSpPr/>
              <p:nvPr/>
            </p:nvSpPr>
            <p:spPr>
              <a:xfrm>
                <a:off x="6913655" y="1978312"/>
                <a:ext cx="13570" cy="18157"/>
              </a:xfrm>
              <a:custGeom>
                <a:avLst/>
                <a:gdLst/>
                <a:ahLst/>
                <a:cxnLst/>
                <a:rect l="l" t="t" r="r" b="b"/>
                <a:pathLst>
                  <a:path w="429" h="574" extrusionOk="0">
                    <a:moveTo>
                      <a:pt x="111" y="1"/>
                    </a:moveTo>
                    <a:cubicBezTo>
                      <a:pt x="102" y="1"/>
                      <a:pt x="94" y="3"/>
                      <a:pt x="85" y="9"/>
                    </a:cubicBezTo>
                    <a:cubicBezTo>
                      <a:pt x="49" y="33"/>
                      <a:pt x="1" y="251"/>
                      <a:pt x="71" y="388"/>
                    </a:cubicBezTo>
                    <a:cubicBezTo>
                      <a:pt x="128" y="510"/>
                      <a:pt x="259" y="574"/>
                      <a:pt x="342" y="574"/>
                    </a:cubicBezTo>
                    <a:cubicBezTo>
                      <a:pt x="381" y="574"/>
                      <a:pt x="409" y="560"/>
                      <a:pt x="415" y="531"/>
                    </a:cubicBezTo>
                    <a:cubicBezTo>
                      <a:pt x="429" y="464"/>
                      <a:pt x="364" y="466"/>
                      <a:pt x="301" y="446"/>
                    </a:cubicBezTo>
                    <a:cubicBezTo>
                      <a:pt x="133" y="380"/>
                      <a:pt x="105" y="235"/>
                      <a:pt x="157" y="57"/>
                    </a:cubicBezTo>
                    <a:cubicBezTo>
                      <a:pt x="166" y="30"/>
                      <a:pt x="140" y="1"/>
                      <a:pt x="11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8"/>
              <p:cNvSpPr/>
              <p:nvPr/>
            </p:nvSpPr>
            <p:spPr>
              <a:xfrm>
                <a:off x="6922417" y="2014088"/>
                <a:ext cx="9806" cy="13570"/>
              </a:xfrm>
              <a:custGeom>
                <a:avLst/>
                <a:gdLst/>
                <a:ahLst/>
                <a:cxnLst/>
                <a:rect l="l" t="t" r="r" b="b"/>
                <a:pathLst>
                  <a:path w="310" h="429" extrusionOk="0">
                    <a:moveTo>
                      <a:pt x="89" y="0"/>
                    </a:moveTo>
                    <a:cubicBezTo>
                      <a:pt x="49" y="0"/>
                      <a:pt x="14" y="27"/>
                      <a:pt x="10" y="86"/>
                    </a:cubicBezTo>
                    <a:cubicBezTo>
                      <a:pt x="1" y="301"/>
                      <a:pt x="134" y="429"/>
                      <a:pt x="222" y="429"/>
                    </a:cubicBezTo>
                    <a:cubicBezTo>
                      <a:pt x="243" y="429"/>
                      <a:pt x="262" y="421"/>
                      <a:pt x="275" y="406"/>
                    </a:cubicBezTo>
                    <a:cubicBezTo>
                      <a:pt x="309" y="367"/>
                      <a:pt x="299" y="310"/>
                      <a:pt x="268" y="291"/>
                    </a:cubicBezTo>
                    <a:cubicBezTo>
                      <a:pt x="224" y="258"/>
                      <a:pt x="209" y="242"/>
                      <a:pt x="189" y="209"/>
                    </a:cubicBezTo>
                    <a:cubicBezTo>
                      <a:pt x="150" y="119"/>
                      <a:pt x="199" y="20"/>
                      <a:pt x="106" y="2"/>
                    </a:cubicBezTo>
                    <a:cubicBezTo>
                      <a:pt x="100" y="1"/>
                      <a:pt x="94" y="0"/>
                      <a:pt x="8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8"/>
              <p:cNvSpPr/>
              <p:nvPr/>
            </p:nvSpPr>
            <p:spPr>
              <a:xfrm>
                <a:off x="6805156" y="1579078"/>
                <a:ext cx="132097" cy="74779"/>
              </a:xfrm>
              <a:custGeom>
                <a:avLst/>
                <a:gdLst/>
                <a:ahLst/>
                <a:cxnLst/>
                <a:rect l="l" t="t" r="r" b="b"/>
                <a:pathLst>
                  <a:path w="4176" h="2364" extrusionOk="0">
                    <a:moveTo>
                      <a:pt x="3871" y="2194"/>
                    </a:moveTo>
                    <a:lnTo>
                      <a:pt x="3871" y="2194"/>
                    </a:lnTo>
                    <a:cubicBezTo>
                      <a:pt x="3873" y="2194"/>
                      <a:pt x="3874" y="2195"/>
                      <a:pt x="3875" y="2196"/>
                    </a:cubicBezTo>
                    <a:cubicBezTo>
                      <a:pt x="3874" y="2195"/>
                      <a:pt x="3872" y="2194"/>
                      <a:pt x="3871" y="2194"/>
                    </a:cubicBezTo>
                    <a:close/>
                    <a:moveTo>
                      <a:pt x="59" y="1"/>
                    </a:moveTo>
                    <a:cubicBezTo>
                      <a:pt x="50" y="1"/>
                      <a:pt x="43" y="1"/>
                      <a:pt x="34" y="5"/>
                    </a:cubicBezTo>
                    <a:cubicBezTo>
                      <a:pt x="21" y="8"/>
                      <a:pt x="13" y="18"/>
                      <a:pt x="7" y="28"/>
                    </a:cubicBezTo>
                    <a:cubicBezTo>
                      <a:pt x="1" y="39"/>
                      <a:pt x="0" y="54"/>
                      <a:pt x="6" y="64"/>
                    </a:cubicBezTo>
                    <a:cubicBezTo>
                      <a:pt x="9" y="75"/>
                      <a:pt x="19" y="87"/>
                      <a:pt x="29" y="91"/>
                    </a:cubicBezTo>
                    <a:cubicBezTo>
                      <a:pt x="190" y="151"/>
                      <a:pt x="344" y="223"/>
                      <a:pt x="495" y="304"/>
                    </a:cubicBezTo>
                    <a:cubicBezTo>
                      <a:pt x="659" y="387"/>
                      <a:pt x="816" y="485"/>
                      <a:pt x="972" y="579"/>
                    </a:cubicBezTo>
                    <a:cubicBezTo>
                      <a:pt x="1130" y="677"/>
                      <a:pt x="1283" y="774"/>
                      <a:pt x="1443" y="870"/>
                    </a:cubicBezTo>
                    <a:cubicBezTo>
                      <a:pt x="1599" y="964"/>
                      <a:pt x="1761" y="1052"/>
                      <a:pt x="1924" y="1138"/>
                    </a:cubicBezTo>
                    <a:cubicBezTo>
                      <a:pt x="2251" y="1309"/>
                      <a:pt x="2586" y="1468"/>
                      <a:pt x="2915" y="1639"/>
                    </a:cubicBezTo>
                    <a:cubicBezTo>
                      <a:pt x="3243" y="1807"/>
                      <a:pt x="3565" y="1987"/>
                      <a:pt x="3871" y="2194"/>
                    </a:cubicBezTo>
                    <a:lnTo>
                      <a:pt x="3871" y="2194"/>
                    </a:lnTo>
                    <a:cubicBezTo>
                      <a:pt x="3870" y="2193"/>
                      <a:pt x="3869" y="2192"/>
                      <a:pt x="3868" y="2191"/>
                    </a:cubicBezTo>
                    <a:lnTo>
                      <a:pt x="3868" y="2191"/>
                    </a:lnTo>
                    <a:cubicBezTo>
                      <a:pt x="3943" y="2242"/>
                      <a:pt x="4018" y="2297"/>
                      <a:pt x="4092" y="2352"/>
                    </a:cubicBezTo>
                    <a:cubicBezTo>
                      <a:pt x="4102" y="2360"/>
                      <a:pt x="4114" y="2363"/>
                      <a:pt x="4128" y="2363"/>
                    </a:cubicBezTo>
                    <a:cubicBezTo>
                      <a:pt x="4140" y="2362"/>
                      <a:pt x="4151" y="2356"/>
                      <a:pt x="4160" y="2348"/>
                    </a:cubicBezTo>
                    <a:cubicBezTo>
                      <a:pt x="4175" y="2330"/>
                      <a:pt x="4175" y="2297"/>
                      <a:pt x="4155" y="2282"/>
                    </a:cubicBezTo>
                    <a:cubicBezTo>
                      <a:pt x="4004" y="2167"/>
                      <a:pt x="3846" y="2060"/>
                      <a:pt x="3686" y="1959"/>
                    </a:cubicBezTo>
                    <a:cubicBezTo>
                      <a:pt x="3520" y="1855"/>
                      <a:pt x="3346" y="1759"/>
                      <a:pt x="3173" y="1666"/>
                    </a:cubicBezTo>
                    <a:cubicBezTo>
                      <a:pt x="2828" y="1480"/>
                      <a:pt x="2471" y="1311"/>
                      <a:pt x="2122" y="1132"/>
                    </a:cubicBezTo>
                    <a:cubicBezTo>
                      <a:pt x="1947" y="1043"/>
                      <a:pt x="1774" y="951"/>
                      <a:pt x="1604" y="853"/>
                    </a:cubicBezTo>
                    <a:cubicBezTo>
                      <a:pt x="1435" y="757"/>
                      <a:pt x="1269" y="651"/>
                      <a:pt x="1104" y="549"/>
                    </a:cubicBezTo>
                    <a:cubicBezTo>
                      <a:pt x="938" y="447"/>
                      <a:pt x="772" y="344"/>
                      <a:pt x="600" y="250"/>
                    </a:cubicBezTo>
                    <a:cubicBezTo>
                      <a:pt x="430" y="157"/>
                      <a:pt x="253" y="75"/>
                      <a:pt x="72" y="5"/>
                    </a:cubicBezTo>
                    <a:cubicBezTo>
                      <a:pt x="67" y="4"/>
                      <a:pt x="63" y="1"/>
                      <a:pt x="5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8"/>
              <p:cNvSpPr/>
              <p:nvPr/>
            </p:nvSpPr>
            <p:spPr>
              <a:xfrm>
                <a:off x="6799968" y="1592775"/>
                <a:ext cx="76456" cy="41027"/>
              </a:xfrm>
              <a:custGeom>
                <a:avLst/>
                <a:gdLst/>
                <a:ahLst/>
                <a:cxnLst/>
                <a:rect l="l" t="t" r="r" b="b"/>
                <a:pathLst>
                  <a:path w="2417" h="1297" extrusionOk="0">
                    <a:moveTo>
                      <a:pt x="53" y="0"/>
                    </a:moveTo>
                    <a:cubicBezTo>
                      <a:pt x="36" y="0"/>
                      <a:pt x="20" y="8"/>
                      <a:pt x="12" y="26"/>
                    </a:cubicBezTo>
                    <a:cubicBezTo>
                      <a:pt x="1" y="47"/>
                      <a:pt x="8" y="80"/>
                      <a:pt x="34" y="90"/>
                    </a:cubicBezTo>
                    <a:cubicBezTo>
                      <a:pt x="435" y="255"/>
                      <a:pt x="813" y="467"/>
                      <a:pt x="1189" y="682"/>
                    </a:cubicBezTo>
                    <a:cubicBezTo>
                      <a:pt x="1567" y="896"/>
                      <a:pt x="1945" y="1114"/>
                      <a:pt x="2340" y="1292"/>
                    </a:cubicBezTo>
                    <a:cubicBezTo>
                      <a:pt x="2348" y="1295"/>
                      <a:pt x="2355" y="1297"/>
                      <a:pt x="2363" y="1297"/>
                    </a:cubicBezTo>
                    <a:cubicBezTo>
                      <a:pt x="2380" y="1297"/>
                      <a:pt x="2396" y="1288"/>
                      <a:pt x="2405" y="1270"/>
                    </a:cubicBezTo>
                    <a:cubicBezTo>
                      <a:pt x="2416" y="1247"/>
                      <a:pt x="2406" y="1217"/>
                      <a:pt x="2383" y="1206"/>
                    </a:cubicBezTo>
                    <a:cubicBezTo>
                      <a:pt x="1987" y="1028"/>
                      <a:pt x="1610" y="811"/>
                      <a:pt x="1232" y="596"/>
                    </a:cubicBezTo>
                    <a:cubicBezTo>
                      <a:pt x="857" y="381"/>
                      <a:pt x="478" y="169"/>
                      <a:pt x="77" y="4"/>
                    </a:cubicBezTo>
                    <a:cubicBezTo>
                      <a:pt x="72" y="3"/>
                      <a:pt x="70" y="3"/>
                      <a:pt x="65" y="2"/>
                    </a:cubicBezTo>
                    <a:cubicBezTo>
                      <a:pt x="61" y="1"/>
                      <a:pt x="57" y="0"/>
                      <a:pt x="5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8"/>
              <p:cNvSpPr/>
              <p:nvPr/>
            </p:nvSpPr>
            <p:spPr>
              <a:xfrm>
                <a:off x="6805187" y="1612450"/>
                <a:ext cx="21953" cy="10502"/>
              </a:xfrm>
              <a:custGeom>
                <a:avLst/>
                <a:gdLst/>
                <a:ahLst/>
                <a:cxnLst/>
                <a:rect l="l" t="t" r="r" b="b"/>
                <a:pathLst>
                  <a:path w="694" h="332" extrusionOk="0">
                    <a:moveTo>
                      <a:pt x="52" y="1"/>
                    </a:moveTo>
                    <a:cubicBezTo>
                      <a:pt x="30" y="1"/>
                      <a:pt x="7" y="20"/>
                      <a:pt x="3" y="40"/>
                    </a:cubicBezTo>
                    <a:cubicBezTo>
                      <a:pt x="0" y="53"/>
                      <a:pt x="3" y="65"/>
                      <a:pt x="10" y="75"/>
                    </a:cubicBezTo>
                    <a:cubicBezTo>
                      <a:pt x="16" y="87"/>
                      <a:pt x="28" y="91"/>
                      <a:pt x="41" y="95"/>
                    </a:cubicBezTo>
                    <a:cubicBezTo>
                      <a:pt x="92" y="110"/>
                      <a:pt x="145" y="127"/>
                      <a:pt x="196" y="144"/>
                    </a:cubicBezTo>
                    <a:lnTo>
                      <a:pt x="196" y="144"/>
                    </a:lnTo>
                    <a:cubicBezTo>
                      <a:pt x="196" y="144"/>
                      <a:pt x="196" y="144"/>
                      <a:pt x="195" y="144"/>
                    </a:cubicBezTo>
                    <a:lnTo>
                      <a:pt x="195" y="144"/>
                    </a:lnTo>
                    <a:cubicBezTo>
                      <a:pt x="262" y="167"/>
                      <a:pt x="328" y="191"/>
                      <a:pt x="394" y="219"/>
                    </a:cubicBezTo>
                    <a:cubicBezTo>
                      <a:pt x="470" y="249"/>
                      <a:pt x="545" y="287"/>
                      <a:pt x="619" y="326"/>
                    </a:cubicBezTo>
                    <a:cubicBezTo>
                      <a:pt x="626" y="330"/>
                      <a:pt x="633" y="331"/>
                      <a:pt x="640" y="331"/>
                    </a:cubicBezTo>
                    <a:cubicBezTo>
                      <a:pt x="657" y="331"/>
                      <a:pt x="674" y="321"/>
                      <a:pt x="683" y="305"/>
                    </a:cubicBezTo>
                    <a:cubicBezTo>
                      <a:pt x="693" y="282"/>
                      <a:pt x="685" y="253"/>
                      <a:pt x="661" y="240"/>
                    </a:cubicBezTo>
                    <a:cubicBezTo>
                      <a:pt x="566" y="190"/>
                      <a:pt x="472" y="147"/>
                      <a:pt x="373" y="105"/>
                    </a:cubicBezTo>
                    <a:cubicBezTo>
                      <a:pt x="271" y="65"/>
                      <a:pt x="165" y="31"/>
                      <a:pt x="59" y="1"/>
                    </a:cubicBezTo>
                    <a:lnTo>
                      <a:pt x="56" y="1"/>
                    </a:lnTo>
                    <a:cubicBezTo>
                      <a:pt x="55" y="1"/>
                      <a:pt x="53" y="1"/>
                      <a:pt x="5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8"/>
              <p:cNvSpPr/>
              <p:nvPr/>
            </p:nvSpPr>
            <p:spPr>
              <a:xfrm>
                <a:off x="6950792" y="1661228"/>
                <a:ext cx="40078" cy="20972"/>
              </a:xfrm>
              <a:custGeom>
                <a:avLst/>
                <a:gdLst/>
                <a:ahLst/>
                <a:cxnLst/>
                <a:rect l="l" t="t" r="r" b="b"/>
                <a:pathLst>
                  <a:path w="1267" h="663" extrusionOk="0">
                    <a:moveTo>
                      <a:pt x="56" y="1"/>
                    </a:moveTo>
                    <a:cubicBezTo>
                      <a:pt x="38" y="1"/>
                      <a:pt x="20" y="9"/>
                      <a:pt x="12" y="27"/>
                    </a:cubicBezTo>
                    <a:cubicBezTo>
                      <a:pt x="1" y="50"/>
                      <a:pt x="11" y="78"/>
                      <a:pt x="34" y="88"/>
                    </a:cubicBezTo>
                    <a:cubicBezTo>
                      <a:pt x="419" y="282"/>
                      <a:pt x="794" y="492"/>
                      <a:pt x="1192" y="658"/>
                    </a:cubicBezTo>
                    <a:cubicBezTo>
                      <a:pt x="1199" y="661"/>
                      <a:pt x="1206" y="663"/>
                      <a:pt x="1213" y="663"/>
                    </a:cubicBezTo>
                    <a:cubicBezTo>
                      <a:pt x="1231" y="663"/>
                      <a:pt x="1248" y="654"/>
                      <a:pt x="1257" y="638"/>
                    </a:cubicBezTo>
                    <a:cubicBezTo>
                      <a:pt x="1267" y="617"/>
                      <a:pt x="1258" y="585"/>
                      <a:pt x="1235" y="574"/>
                    </a:cubicBezTo>
                    <a:cubicBezTo>
                      <a:pt x="837" y="409"/>
                      <a:pt x="462" y="199"/>
                      <a:pt x="77" y="5"/>
                    </a:cubicBezTo>
                    <a:cubicBezTo>
                      <a:pt x="73" y="3"/>
                      <a:pt x="70" y="1"/>
                      <a:pt x="64" y="1"/>
                    </a:cubicBezTo>
                    <a:cubicBezTo>
                      <a:pt x="61" y="1"/>
                      <a:pt x="59" y="1"/>
                      <a:pt x="5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8"/>
              <p:cNvSpPr/>
              <p:nvPr/>
            </p:nvSpPr>
            <p:spPr>
              <a:xfrm>
                <a:off x="7013898" y="1684762"/>
                <a:ext cx="11862" cy="20719"/>
              </a:xfrm>
              <a:custGeom>
                <a:avLst/>
                <a:gdLst/>
                <a:ahLst/>
                <a:cxnLst/>
                <a:rect l="l" t="t" r="r" b="b"/>
                <a:pathLst>
                  <a:path w="375" h="655" extrusionOk="0">
                    <a:moveTo>
                      <a:pt x="173" y="1"/>
                    </a:moveTo>
                    <a:cubicBezTo>
                      <a:pt x="156" y="1"/>
                      <a:pt x="139" y="5"/>
                      <a:pt x="124" y="16"/>
                    </a:cubicBezTo>
                    <a:cubicBezTo>
                      <a:pt x="85" y="42"/>
                      <a:pt x="71" y="100"/>
                      <a:pt x="99" y="139"/>
                    </a:cubicBezTo>
                    <a:cubicBezTo>
                      <a:pt x="115" y="163"/>
                      <a:pt x="131" y="186"/>
                      <a:pt x="145" y="211"/>
                    </a:cubicBezTo>
                    <a:cubicBezTo>
                      <a:pt x="154" y="231"/>
                      <a:pt x="161" y="251"/>
                      <a:pt x="168" y="272"/>
                    </a:cubicBezTo>
                    <a:cubicBezTo>
                      <a:pt x="171" y="288"/>
                      <a:pt x="172" y="302"/>
                      <a:pt x="172" y="318"/>
                    </a:cubicBezTo>
                    <a:cubicBezTo>
                      <a:pt x="171" y="332"/>
                      <a:pt x="167" y="347"/>
                      <a:pt x="164" y="360"/>
                    </a:cubicBezTo>
                    <a:cubicBezTo>
                      <a:pt x="157" y="374"/>
                      <a:pt x="149" y="387"/>
                      <a:pt x="142" y="400"/>
                    </a:cubicBezTo>
                    <a:cubicBezTo>
                      <a:pt x="125" y="417"/>
                      <a:pt x="111" y="436"/>
                      <a:pt x="94" y="451"/>
                    </a:cubicBezTo>
                    <a:cubicBezTo>
                      <a:pt x="81" y="460"/>
                      <a:pt x="71" y="468"/>
                      <a:pt x="58" y="478"/>
                    </a:cubicBezTo>
                    <a:cubicBezTo>
                      <a:pt x="16" y="510"/>
                      <a:pt x="1" y="566"/>
                      <a:pt x="31" y="612"/>
                    </a:cubicBezTo>
                    <a:cubicBezTo>
                      <a:pt x="48" y="640"/>
                      <a:pt x="79" y="655"/>
                      <a:pt x="111" y="655"/>
                    </a:cubicBezTo>
                    <a:cubicBezTo>
                      <a:pt x="129" y="655"/>
                      <a:pt x="149" y="650"/>
                      <a:pt x="165" y="639"/>
                    </a:cubicBezTo>
                    <a:cubicBezTo>
                      <a:pt x="214" y="607"/>
                      <a:pt x="257" y="572"/>
                      <a:pt x="293" y="524"/>
                    </a:cubicBezTo>
                    <a:cubicBezTo>
                      <a:pt x="328" y="478"/>
                      <a:pt x="350" y="423"/>
                      <a:pt x="357" y="365"/>
                    </a:cubicBezTo>
                    <a:cubicBezTo>
                      <a:pt x="374" y="247"/>
                      <a:pt x="316" y="131"/>
                      <a:pt x="247" y="39"/>
                    </a:cubicBezTo>
                    <a:cubicBezTo>
                      <a:pt x="232" y="20"/>
                      <a:pt x="211" y="6"/>
                      <a:pt x="188" y="2"/>
                    </a:cubicBezTo>
                    <a:cubicBezTo>
                      <a:pt x="183" y="1"/>
                      <a:pt x="178" y="1"/>
                      <a:pt x="17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8"/>
              <p:cNvSpPr/>
              <p:nvPr/>
            </p:nvSpPr>
            <p:spPr>
              <a:xfrm>
                <a:off x="7032277" y="1680745"/>
                <a:ext cx="26540" cy="7782"/>
              </a:xfrm>
              <a:custGeom>
                <a:avLst/>
                <a:gdLst/>
                <a:ahLst/>
                <a:cxnLst/>
                <a:rect l="l" t="t" r="r" b="b"/>
                <a:pathLst>
                  <a:path w="839" h="246" extrusionOk="0">
                    <a:moveTo>
                      <a:pt x="758" y="1"/>
                    </a:moveTo>
                    <a:cubicBezTo>
                      <a:pt x="756" y="1"/>
                      <a:pt x="755" y="1"/>
                      <a:pt x="753" y="1"/>
                    </a:cubicBezTo>
                    <a:cubicBezTo>
                      <a:pt x="641" y="4"/>
                      <a:pt x="531" y="14"/>
                      <a:pt x="422" y="27"/>
                    </a:cubicBezTo>
                    <a:cubicBezTo>
                      <a:pt x="313" y="40"/>
                      <a:pt x="201" y="51"/>
                      <a:pt x="91" y="59"/>
                    </a:cubicBezTo>
                    <a:cubicBezTo>
                      <a:pt x="38" y="63"/>
                      <a:pt x="1" y="107"/>
                      <a:pt x="2" y="159"/>
                    </a:cubicBezTo>
                    <a:cubicBezTo>
                      <a:pt x="6" y="206"/>
                      <a:pt x="46" y="245"/>
                      <a:pt x="93" y="245"/>
                    </a:cubicBezTo>
                    <a:cubicBezTo>
                      <a:pt x="96" y="245"/>
                      <a:pt x="99" y="245"/>
                      <a:pt x="103" y="245"/>
                    </a:cubicBezTo>
                    <a:cubicBezTo>
                      <a:pt x="323" y="229"/>
                      <a:pt x="546" y="207"/>
                      <a:pt x="764" y="163"/>
                    </a:cubicBezTo>
                    <a:cubicBezTo>
                      <a:pt x="786" y="157"/>
                      <a:pt x="803" y="152"/>
                      <a:pt x="817" y="136"/>
                    </a:cubicBezTo>
                    <a:cubicBezTo>
                      <a:pt x="831" y="120"/>
                      <a:pt x="839" y="99"/>
                      <a:pt x="837" y="77"/>
                    </a:cubicBezTo>
                    <a:cubicBezTo>
                      <a:pt x="836" y="37"/>
                      <a:pt x="807" y="11"/>
                      <a:pt x="771" y="4"/>
                    </a:cubicBezTo>
                    <a:cubicBezTo>
                      <a:pt x="767" y="2"/>
                      <a:pt x="763" y="1"/>
                      <a:pt x="75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8"/>
              <p:cNvSpPr/>
              <p:nvPr/>
            </p:nvSpPr>
            <p:spPr>
              <a:xfrm>
                <a:off x="7039584" y="1689033"/>
                <a:ext cx="15342" cy="3480"/>
              </a:xfrm>
              <a:custGeom>
                <a:avLst/>
                <a:gdLst/>
                <a:ahLst/>
                <a:cxnLst/>
                <a:rect l="l" t="t" r="r" b="b"/>
                <a:pathLst>
                  <a:path w="485" h="110" extrusionOk="0">
                    <a:moveTo>
                      <a:pt x="50" y="1"/>
                    </a:moveTo>
                    <a:cubicBezTo>
                      <a:pt x="41" y="1"/>
                      <a:pt x="31" y="3"/>
                      <a:pt x="22" y="8"/>
                    </a:cubicBezTo>
                    <a:cubicBezTo>
                      <a:pt x="12" y="16"/>
                      <a:pt x="5" y="26"/>
                      <a:pt x="3" y="38"/>
                    </a:cubicBezTo>
                    <a:cubicBezTo>
                      <a:pt x="0" y="51"/>
                      <a:pt x="3" y="63"/>
                      <a:pt x="10" y="74"/>
                    </a:cubicBezTo>
                    <a:cubicBezTo>
                      <a:pt x="16" y="83"/>
                      <a:pt x="29" y="94"/>
                      <a:pt x="41" y="94"/>
                    </a:cubicBezTo>
                    <a:cubicBezTo>
                      <a:pt x="152" y="103"/>
                      <a:pt x="265" y="109"/>
                      <a:pt x="379" y="109"/>
                    </a:cubicBezTo>
                    <a:cubicBezTo>
                      <a:pt x="399" y="109"/>
                      <a:pt x="420" y="109"/>
                      <a:pt x="440" y="109"/>
                    </a:cubicBezTo>
                    <a:cubicBezTo>
                      <a:pt x="464" y="109"/>
                      <a:pt x="484" y="81"/>
                      <a:pt x="484" y="59"/>
                    </a:cubicBezTo>
                    <a:cubicBezTo>
                      <a:pt x="482" y="34"/>
                      <a:pt x="466" y="18"/>
                      <a:pt x="444" y="16"/>
                    </a:cubicBezTo>
                    <a:cubicBezTo>
                      <a:pt x="437" y="14"/>
                      <a:pt x="434" y="14"/>
                      <a:pt x="430" y="14"/>
                    </a:cubicBezTo>
                    <a:cubicBezTo>
                      <a:pt x="408" y="14"/>
                      <a:pt x="386" y="15"/>
                      <a:pt x="364" y="15"/>
                    </a:cubicBezTo>
                    <a:cubicBezTo>
                      <a:pt x="292" y="15"/>
                      <a:pt x="220" y="13"/>
                      <a:pt x="149" y="8"/>
                    </a:cubicBezTo>
                    <a:lnTo>
                      <a:pt x="151" y="8"/>
                    </a:lnTo>
                    <a:cubicBezTo>
                      <a:pt x="121" y="7"/>
                      <a:pt x="89" y="3"/>
                      <a:pt x="58" y="1"/>
                    </a:cubicBezTo>
                    <a:cubicBezTo>
                      <a:pt x="55" y="1"/>
                      <a:pt x="52" y="1"/>
                      <a:pt x="5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8"/>
              <p:cNvSpPr/>
              <p:nvPr/>
            </p:nvSpPr>
            <p:spPr>
              <a:xfrm>
                <a:off x="7021427" y="1711492"/>
                <a:ext cx="13349" cy="16828"/>
              </a:xfrm>
              <a:custGeom>
                <a:avLst/>
                <a:gdLst/>
                <a:ahLst/>
                <a:cxnLst/>
                <a:rect l="l" t="t" r="r" b="b"/>
                <a:pathLst>
                  <a:path w="422" h="532" extrusionOk="0">
                    <a:moveTo>
                      <a:pt x="59" y="1"/>
                    </a:moveTo>
                    <a:cubicBezTo>
                      <a:pt x="49" y="1"/>
                      <a:pt x="39" y="4"/>
                      <a:pt x="30" y="9"/>
                    </a:cubicBezTo>
                    <a:cubicBezTo>
                      <a:pt x="6" y="24"/>
                      <a:pt x="0" y="59"/>
                      <a:pt x="15" y="86"/>
                    </a:cubicBezTo>
                    <a:cubicBezTo>
                      <a:pt x="106" y="235"/>
                      <a:pt x="208" y="378"/>
                      <a:pt x="322" y="510"/>
                    </a:cubicBezTo>
                    <a:cubicBezTo>
                      <a:pt x="331" y="521"/>
                      <a:pt x="341" y="528"/>
                      <a:pt x="352" y="531"/>
                    </a:cubicBezTo>
                    <a:cubicBezTo>
                      <a:pt x="355" y="532"/>
                      <a:pt x="358" y="532"/>
                      <a:pt x="361" y="532"/>
                    </a:cubicBezTo>
                    <a:cubicBezTo>
                      <a:pt x="371" y="532"/>
                      <a:pt x="381" y="530"/>
                      <a:pt x="391" y="524"/>
                    </a:cubicBezTo>
                    <a:cubicBezTo>
                      <a:pt x="413" y="510"/>
                      <a:pt x="421" y="478"/>
                      <a:pt x="405" y="455"/>
                    </a:cubicBezTo>
                    <a:cubicBezTo>
                      <a:pt x="298" y="318"/>
                      <a:pt x="198" y="175"/>
                      <a:pt x="106" y="26"/>
                    </a:cubicBezTo>
                    <a:cubicBezTo>
                      <a:pt x="99" y="14"/>
                      <a:pt x="86" y="7"/>
                      <a:pt x="72" y="3"/>
                    </a:cubicBezTo>
                    <a:cubicBezTo>
                      <a:pt x="68" y="2"/>
                      <a:pt x="63" y="1"/>
                      <a:pt x="5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8"/>
              <p:cNvSpPr/>
              <p:nvPr/>
            </p:nvSpPr>
            <p:spPr>
              <a:xfrm>
                <a:off x="6781779" y="1689317"/>
                <a:ext cx="48081" cy="39699"/>
              </a:xfrm>
              <a:custGeom>
                <a:avLst/>
                <a:gdLst/>
                <a:ahLst/>
                <a:cxnLst/>
                <a:rect l="l" t="t" r="r" b="b"/>
                <a:pathLst>
                  <a:path w="1520" h="1255" extrusionOk="0">
                    <a:moveTo>
                      <a:pt x="779" y="0"/>
                    </a:moveTo>
                    <a:cubicBezTo>
                      <a:pt x="751" y="0"/>
                      <a:pt x="723" y="2"/>
                      <a:pt x="695" y="7"/>
                    </a:cubicBezTo>
                    <a:cubicBezTo>
                      <a:pt x="559" y="27"/>
                      <a:pt x="425" y="88"/>
                      <a:pt x="315" y="191"/>
                    </a:cubicBezTo>
                    <a:cubicBezTo>
                      <a:pt x="133" y="356"/>
                      <a:pt x="0" y="639"/>
                      <a:pt x="129" y="876"/>
                    </a:cubicBezTo>
                    <a:cubicBezTo>
                      <a:pt x="153" y="922"/>
                      <a:pt x="188" y="960"/>
                      <a:pt x="229" y="993"/>
                    </a:cubicBezTo>
                    <a:cubicBezTo>
                      <a:pt x="242" y="1026"/>
                      <a:pt x="258" y="1053"/>
                      <a:pt x="279" y="1072"/>
                    </a:cubicBezTo>
                    <a:cubicBezTo>
                      <a:pt x="334" y="1115"/>
                      <a:pt x="388" y="1145"/>
                      <a:pt x="447" y="1169"/>
                    </a:cubicBezTo>
                    <a:cubicBezTo>
                      <a:pt x="508" y="1195"/>
                      <a:pt x="570" y="1212"/>
                      <a:pt x="634" y="1229"/>
                    </a:cubicBezTo>
                    <a:lnTo>
                      <a:pt x="677" y="1239"/>
                    </a:lnTo>
                    <a:cubicBezTo>
                      <a:pt x="728" y="1249"/>
                      <a:pt x="780" y="1254"/>
                      <a:pt x="833" y="1254"/>
                    </a:cubicBezTo>
                    <a:cubicBezTo>
                      <a:pt x="867" y="1254"/>
                      <a:pt x="901" y="1252"/>
                      <a:pt x="935" y="1248"/>
                    </a:cubicBezTo>
                    <a:cubicBezTo>
                      <a:pt x="1110" y="1229"/>
                      <a:pt x="1275" y="1143"/>
                      <a:pt x="1385" y="1016"/>
                    </a:cubicBezTo>
                    <a:cubicBezTo>
                      <a:pt x="1433" y="962"/>
                      <a:pt x="1469" y="894"/>
                      <a:pt x="1496" y="810"/>
                    </a:cubicBezTo>
                    <a:cubicBezTo>
                      <a:pt x="1519" y="737"/>
                      <a:pt x="1519" y="657"/>
                      <a:pt x="1498" y="554"/>
                    </a:cubicBezTo>
                    <a:cubicBezTo>
                      <a:pt x="1482" y="479"/>
                      <a:pt x="1441" y="399"/>
                      <a:pt x="1376" y="316"/>
                    </a:cubicBezTo>
                    <a:cubicBezTo>
                      <a:pt x="1316" y="239"/>
                      <a:pt x="1239" y="171"/>
                      <a:pt x="1138" y="107"/>
                    </a:cubicBezTo>
                    <a:cubicBezTo>
                      <a:pt x="1068" y="60"/>
                      <a:pt x="991" y="29"/>
                      <a:pt x="912" y="14"/>
                    </a:cubicBezTo>
                    <a:cubicBezTo>
                      <a:pt x="868" y="5"/>
                      <a:pt x="823" y="0"/>
                      <a:pt x="7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18"/>
            <p:cNvGrpSpPr/>
            <p:nvPr/>
          </p:nvGrpSpPr>
          <p:grpSpPr>
            <a:xfrm>
              <a:off x="1392941" y="643911"/>
              <a:ext cx="505424" cy="321038"/>
              <a:chOff x="8553516" y="3053786"/>
              <a:chExt cx="505424" cy="321038"/>
            </a:xfrm>
          </p:grpSpPr>
          <p:sp>
            <p:nvSpPr>
              <p:cNvPr id="2459" name="Google Shape;2459;p18"/>
              <p:cNvSpPr/>
              <p:nvPr/>
            </p:nvSpPr>
            <p:spPr>
              <a:xfrm>
                <a:off x="8553516" y="3053786"/>
                <a:ext cx="505424" cy="321038"/>
              </a:xfrm>
              <a:custGeom>
                <a:avLst/>
                <a:gdLst/>
                <a:ahLst/>
                <a:cxnLst/>
                <a:rect l="l" t="t" r="r" b="b"/>
                <a:pathLst>
                  <a:path w="15978" h="10149" extrusionOk="0">
                    <a:moveTo>
                      <a:pt x="11486" y="0"/>
                    </a:moveTo>
                    <a:cubicBezTo>
                      <a:pt x="11413" y="0"/>
                      <a:pt x="11340" y="4"/>
                      <a:pt x="11267" y="12"/>
                    </a:cubicBezTo>
                    <a:cubicBezTo>
                      <a:pt x="11051" y="35"/>
                      <a:pt x="10830" y="100"/>
                      <a:pt x="10614" y="206"/>
                    </a:cubicBezTo>
                    <a:cubicBezTo>
                      <a:pt x="10475" y="273"/>
                      <a:pt x="10338" y="359"/>
                      <a:pt x="10203" y="461"/>
                    </a:cubicBezTo>
                    <a:cubicBezTo>
                      <a:pt x="10163" y="492"/>
                      <a:pt x="10123" y="525"/>
                      <a:pt x="10084" y="558"/>
                    </a:cubicBezTo>
                    <a:cubicBezTo>
                      <a:pt x="10080" y="547"/>
                      <a:pt x="10073" y="538"/>
                      <a:pt x="10066" y="528"/>
                    </a:cubicBezTo>
                    <a:cubicBezTo>
                      <a:pt x="10046" y="502"/>
                      <a:pt x="10024" y="479"/>
                      <a:pt x="10003" y="456"/>
                    </a:cubicBezTo>
                    <a:cubicBezTo>
                      <a:pt x="9951" y="401"/>
                      <a:pt x="9888" y="346"/>
                      <a:pt x="9816" y="295"/>
                    </a:cubicBezTo>
                    <a:cubicBezTo>
                      <a:pt x="9771" y="260"/>
                      <a:pt x="9719" y="229"/>
                      <a:pt x="9658" y="196"/>
                    </a:cubicBezTo>
                    <a:cubicBezTo>
                      <a:pt x="9569" y="148"/>
                      <a:pt x="9493" y="116"/>
                      <a:pt x="9421" y="93"/>
                    </a:cubicBezTo>
                    <a:cubicBezTo>
                      <a:pt x="9282" y="48"/>
                      <a:pt x="9126" y="24"/>
                      <a:pt x="8957" y="21"/>
                    </a:cubicBezTo>
                    <a:cubicBezTo>
                      <a:pt x="8949" y="21"/>
                      <a:pt x="8940" y="21"/>
                      <a:pt x="8932" y="21"/>
                    </a:cubicBezTo>
                    <a:cubicBezTo>
                      <a:pt x="8786" y="21"/>
                      <a:pt x="8629" y="33"/>
                      <a:pt x="8468" y="58"/>
                    </a:cubicBezTo>
                    <a:cubicBezTo>
                      <a:pt x="8332" y="80"/>
                      <a:pt x="8188" y="114"/>
                      <a:pt x="8012" y="164"/>
                    </a:cubicBezTo>
                    <a:cubicBezTo>
                      <a:pt x="7862" y="207"/>
                      <a:pt x="7703" y="260"/>
                      <a:pt x="7524" y="329"/>
                    </a:cubicBezTo>
                    <a:cubicBezTo>
                      <a:pt x="7223" y="442"/>
                      <a:pt x="6930" y="574"/>
                      <a:pt x="6656" y="700"/>
                    </a:cubicBezTo>
                    <a:cubicBezTo>
                      <a:pt x="6545" y="750"/>
                      <a:pt x="6436" y="801"/>
                      <a:pt x="6326" y="852"/>
                    </a:cubicBezTo>
                    <a:lnTo>
                      <a:pt x="5917" y="1039"/>
                    </a:lnTo>
                    <a:lnTo>
                      <a:pt x="5747" y="1116"/>
                    </a:lnTo>
                    <a:cubicBezTo>
                      <a:pt x="5663" y="1154"/>
                      <a:pt x="5578" y="1191"/>
                      <a:pt x="5497" y="1231"/>
                    </a:cubicBezTo>
                    <a:cubicBezTo>
                      <a:pt x="5319" y="1313"/>
                      <a:pt x="5146" y="1399"/>
                      <a:pt x="4974" y="1489"/>
                    </a:cubicBezTo>
                    <a:cubicBezTo>
                      <a:pt x="4224" y="1875"/>
                      <a:pt x="3516" y="2313"/>
                      <a:pt x="2875" y="2793"/>
                    </a:cubicBezTo>
                    <a:cubicBezTo>
                      <a:pt x="2829" y="2836"/>
                      <a:pt x="2777" y="2876"/>
                      <a:pt x="2727" y="2913"/>
                    </a:cubicBezTo>
                    <a:cubicBezTo>
                      <a:pt x="2127" y="3377"/>
                      <a:pt x="1600" y="3880"/>
                      <a:pt x="1159" y="4413"/>
                    </a:cubicBezTo>
                    <a:cubicBezTo>
                      <a:pt x="644" y="5038"/>
                      <a:pt x="269" y="5704"/>
                      <a:pt x="44" y="6393"/>
                    </a:cubicBezTo>
                    <a:cubicBezTo>
                      <a:pt x="41" y="6403"/>
                      <a:pt x="41" y="6414"/>
                      <a:pt x="44" y="6424"/>
                    </a:cubicBezTo>
                    <a:lnTo>
                      <a:pt x="37" y="6452"/>
                    </a:lnTo>
                    <a:cubicBezTo>
                      <a:pt x="1" y="6616"/>
                      <a:pt x="4" y="6781"/>
                      <a:pt x="44" y="6943"/>
                    </a:cubicBezTo>
                    <a:cubicBezTo>
                      <a:pt x="48" y="6957"/>
                      <a:pt x="58" y="6969"/>
                      <a:pt x="71" y="6976"/>
                    </a:cubicBezTo>
                    <a:cubicBezTo>
                      <a:pt x="78" y="6979"/>
                      <a:pt x="84" y="6980"/>
                      <a:pt x="90" y="6980"/>
                    </a:cubicBezTo>
                    <a:cubicBezTo>
                      <a:pt x="96" y="6980"/>
                      <a:pt x="102" y="6979"/>
                      <a:pt x="107" y="6976"/>
                    </a:cubicBezTo>
                    <a:cubicBezTo>
                      <a:pt x="157" y="6951"/>
                      <a:pt x="211" y="6933"/>
                      <a:pt x="263" y="6914"/>
                    </a:cubicBezTo>
                    <a:lnTo>
                      <a:pt x="263" y="6914"/>
                    </a:lnTo>
                    <a:cubicBezTo>
                      <a:pt x="264" y="6936"/>
                      <a:pt x="254" y="6964"/>
                      <a:pt x="247" y="6994"/>
                    </a:cubicBezTo>
                    <a:cubicBezTo>
                      <a:pt x="229" y="7059"/>
                      <a:pt x="220" y="7129"/>
                      <a:pt x="220" y="7198"/>
                    </a:cubicBezTo>
                    <a:cubicBezTo>
                      <a:pt x="219" y="7319"/>
                      <a:pt x="250" y="7427"/>
                      <a:pt x="313" y="7508"/>
                    </a:cubicBezTo>
                    <a:cubicBezTo>
                      <a:pt x="336" y="7540"/>
                      <a:pt x="372" y="7567"/>
                      <a:pt x="419" y="7590"/>
                    </a:cubicBezTo>
                    <a:cubicBezTo>
                      <a:pt x="448" y="7605"/>
                      <a:pt x="483" y="7612"/>
                      <a:pt x="524" y="7612"/>
                    </a:cubicBezTo>
                    <a:cubicBezTo>
                      <a:pt x="537" y="7612"/>
                      <a:pt x="551" y="7611"/>
                      <a:pt x="565" y="7610"/>
                    </a:cubicBezTo>
                    <a:cubicBezTo>
                      <a:pt x="620" y="7604"/>
                      <a:pt x="677" y="7583"/>
                      <a:pt x="741" y="7540"/>
                    </a:cubicBezTo>
                    <a:cubicBezTo>
                      <a:pt x="760" y="7527"/>
                      <a:pt x="780" y="7513"/>
                      <a:pt x="799" y="7498"/>
                    </a:cubicBezTo>
                    <a:lnTo>
                      <a:pt x="814" y="7487"/>
                    </a:lnTo>
                    <a:lnTo>
                      <a:pt x="814" y="7487"/>
                    </a:lnTo>
                    <a:cubicBezTo>
                      <a:pt x="800" y="7570"/>
                      <a:pt x="800" y="7654"/>
                      <a:pt x="813" y="7735"/>
                    </a:cubicBezTo>
                    <a:cubicBezTo>
                      <a:pt x="830" y="7863"/>
                      <a:pt x="882" y="7971"/>
                      <a:pt x="957" y="8038"/>
                    </a:cubicBezTo>
                    <a:cubicBezTo>
                      <a:pt x="993" y="8068"/>
                      <a:pt x="1035" y="8090"/>
                      <a:pt x="1079" y="8098"/>
                    </a:cubicBezTo>
                    <a:cubicBezTo>
                      <a:pt x="1092" y="8101"/>
                      <a:pt x="1105" y="8102"/>
                      <a:pt x="1118" y="8102"/>
                    </a:cubicBezTo>
                    <a:cubicBezTo>
                      <a:pt x="1153" y="8102"/>
                      <a:pt x="1190" y="8094"/>
                      <a:pt x="1230" y="8078"/>
                    </a:cubicBezTo>
                    <a:cubicBezTo>
                      <a:pt x="1257" y="8068"/>
                      <a:pt x="1282" y="8052"/>
                      <a:pt x="1311" y="8031"/>
                    </a:cubicBezTo>
                    <a:cubicBezTo>
                      <a:pt x="1335" y="8012"/>
                      <a:pt x="1357" y="7992"/>
                      <a:pt x="1376" y="7971"/>
                    </a:cubicBezTo>
                    <a:lnTo>
                      <a:pt x="1376" y="7971"/>
                    </a:lnTo>
                    <a:cubicBezTo>
                      <a:pt x="1373" y="8040"/>
                      <a:pt x="1386" y="8095"/>
                      <a:pt x="1408" y="8138"/>
                    </a:cubicBezTo>
                    <a:cubicBezTo>
                      <a:pt x="1436" y="8184"/>
                      <a:pt x="1479" y="8214"/>
                      <a:pt x="1530" y="8221"/>
                    </a:cubicBezTo>
                    <a:cubicBezTo>
                      <a:pt x="1542" y="8224"/>
                      <a:pt x="1554" y="8225"/>
                      <a:pt x="1565" y="8225"/>
                    </a:cubicBezTo>
                    <a:cubicBezTo>
                      <a:pt x="1604" y="8225"/>
                      <a:pt x="1642" y="8213"/>
                      <a:pt x="1675" y="8200"/>
                    </a:cubicBezTo>
                    <a:cubicBezTo>
                      <a:pt x="1734" y="8178"/>
                      <a:pt x="1791" y="8141"/>
                      <a:pt x="1837" y="8111"/>
                    </a:cubicBezTo>
                    <a:cubicBezTo>
                      <a:pt x="1858" y="8097"/>
                      <a:pt x="1880" y="8081"/>
                      <a:pt x="1901" y="8064"/>
                    </a:cubicBezTo>
                    <a:cubicBezTo>
                      <a:pt x="1937" y="8035"/>
                      <a:pt x="1973" y="8007"/>
                      <a:pt x="2006" y="7977"/>
                    </a:cubicBezTo>
                    <a:cubicBezTo>
                      <a:pt x="2092" y="7904"/>
                      <a:pt x="2175" y="7819"/>
                      <a:pt x="2260" y="7723"/>
                    </a:cubicBezTo>
                    <a:cubicBezTo>
                      <a:pt x="2369" y="7806"/>
                      <a:pt x="2488" y="7882"/>
                      <a:pt x="2611" y="7946"/>
                    </a:cubicBezTo>
                    <a:cubicBezTo>
                      <a:pt x="2760" y="8024"/>
                      <a:pt x="2918" y="8088"/>
                      <a:pt x="3092" y="8145"/>
                    </a:cubicBezTo>
                    <a:cubicBezTo>
                      <a:pt x="3248" y="8197"/>
                      <a:pt x="3419" y="8240"/>
                      <a:pt x="3628" y="8279"/>
                    </a:cubicBezTo>
                    <a:cubicBezTo>
                      <a:pt x="3803" y="8313"/>
                      <a:pt x="3989" y="8340"/>
                      <a:pt x="4195" y="8357"/>
                    </a:cubicBezTo>
                    <a:cubicBezTo>
                      <a:pt x="4384" y="8374"/>
                      <a:pt x="4578" y="8383"/>
                      <a:pt x="4781" y="8383"/>
                    </a:cubicBezTo>
                    <a:cubicBezTo>
                      <a:pt x="4971" y="8383"/>
                      <a:pt x="5169" y="8376"/>
                      <a:pt x="5378" y="8360"/>
                    </a:cubicBezTo>
                    <a:cubicBezTo>
                      <a:pt x="5753" y="8333"/>
                      <a:pt x="6129" y="8277"/>
                      <a:pt x="6499" y="8196"/>
                    </a:cubicBezTo>
                    <a:cubicBezTo>
                      <a:pt x="6837" y="8120"/>
                      <a:pt x="7159" y="8018"/>
                      <a:pt x="7458" y="7892"/>
                    </a:cubicBezTo>
                    <a:cubicBezTo>
                      <a:pt x="7676" y="7802"/>
                      <a:pt x="7896" y="7703"/>
                      <a:pt x="8111" y="7601"/>
                    </a:cubicBezTo>
                    <a:cubicBezTo>
                      <a:pt x="8324" y="7498"/>
                      <a:pt x="8538" y="7384"/>
                      <a:pt x="8745" y="7261"/>
                    </a:cubicBezTo>
                    <a:cubicBezTo>
                      <a:pt x="9006" y="7107"/>
                      <a:pt x="9251" y="6940"/>
                      <a:pt x="9476" y="6768"/>
                    </a:cubicBezTo>
                    <a:cubicBezTo>
                      <a:pt x="9626" y="6652"/>
                      <a:pt x="9771" y="6529"/>
                      <a:pt x="9905" y="6403"/>
                    </a:cubicBezTo>
                    <a:cubicBezTo>
                      <a:pt x="10079" y="6243"/>
                      <a:pt x="10245" y="6062"/>
                      <a:pt x="10401" y="5870"/>
                    </a:cubicBezTo>
                    <a:cubicBezTo>
                      <a:pt x="10551" y="5684"/>
                      <a:pt x="10686" y="5484"/>
                      <a:pt x="10800" y="5270"/>
                    </a:cubicBezTo>
                    <a:lnTo>
                      <a:pt x="10810" y="5249"/>
                    </a:lnTo>
                    <a:lnTo>
                      <a:pt x="10826" y="5219"/>
                    </a:lnTo>
                    <a:cubicBezTo>
                      <a:pt x="10853" y="5220"/>
                      <a:pt x="10876" y="5236"/>
                      <a:pt x="10900" y="5250"/>
                    </a:cubicBezTo>
                    <a:cubicBezTo>
                      <a:pt x="10962" y="5286"/>
                      <a:pt x="11032" y="5312"/>
                      <a:pt x="11118" y="5329"/>
                    </a:cubicBezTo>
                    <a:cubicBezTo>
                      <a:pt x="11161" y="5338"/>
                      <a:pt x="11204" y="5341"/>
                      <a:pt x="11247" y="5341"/>
                    </a:cubicBezTo>
                    <a:cubicBezTo>
                      <a:pt x="11380" y="5341"/>
                      <a:pt x="11506" y="5305"/>
                      <a:pt x="11598" y="5275"/>
                    </a:cubicBezTo>
                    <a:cubicBezTo>
                      <a:pt x="11754" y="5222"/>
                      <a:pt x="11910" y="5136"/>
                      <a:pt x="12063" y="5018"/>
                    </a:cubicBezTo>
                    <a:cubicBezTo>
                      <a:pt x="12090" y="4998"/>
                      <a:pt x="12115" y="4977"/>
                      <a:pt x="12140" y="4954"/>
                    </a:cubicBezTo>
                    <a:lnTo>
                      <a:pt x="12140" y="4954"/>
                    </a:lnTo>
                    <a:cubicBezTo>
                      <a:pt x="12136" y="5043"/>
                      <a:pt x="12148" y="5133"/>
                      <a:pt x="12169" y="5219"/>
                    </a:cubicBezTo>
                    <a:cubicBezTo>
                      <a:pt x="12215" y="5408"/>
                      <a:pt x="12315" y="5582"/>
                      <a:pt x="12457" y="5716"/>
                    </a:cubicBezTo>
                    <a:cubicBezTo>
                      <a:pt x="12613" y="5863"/>
                      <a:pt x="12801" y="5952"/>
                      <a:pt x="12998" y="5972"/>
                    </a:cubicBezTo>
                    <a:cubicBezTo>
                      <a:pt x="13021" y="5975"/>
                      <a:pt x="13044" y="5976"/>
                      <a:pt x="13068" y="5976"/>
                    </a:cubicBezTo>
                    <a:cubicBezTo>
                      <a:pt x="13148" y="5976"/>
                      <a:pt x="13233" y="5961"/>
                      <a:pt x="13322" y="5933"/>
                    </a:cubicBezTo>
                    <a:cubicBezTo>
                      <a:pt x="13345" y="5926"/>
                      <a:pt x="13366" y="5916"/>
                      <a:pt x="13388" y="5907"/>
                    </a:cubicBezTo>
                    <a:lnTo>
                      <a:pt x="13388" y="5907"/>
                    </a:lnTo>
                    <a:cubicBezTo>
                      <a:pt x="13352" y="6013"/>
                      <a:pt x="13337" y="6121"/>
                      <a:pt x="13339" y="6227"/>
                    </a:cubicBezTo>
                    <a:cubicBezTo>
                      <a:pt x="13342" y="6317"/>
                      <a:pt x="13356" y="6409"/>
                      <a:pt x="13382" y="6496"/>
                    </a:cubicBezTo>
                    <a:cubicBezTo>
                      <a:pt x="13400" y="6556"/>
                      <a:pt x="13418" y="6599"/>
                      <a:pt x="13438" y="6638"/>
                    </a:cubicBezTo>
                    <a:cubicBezTo>
                      <a:pt x="13465" y="6692"/>
                      <a:pt x="13499" y="6742"/>
                      <a:pt x="13529" y="6785"/>
                    </a:cubicBezTo>
                    <a:cubicBezTo>
                      <a:pt x="13579" y="6857"/>
                      <a:pt x="13650" y="6923"/>
                      <a:pt x="13737" y="6986"/>
                    </a:cubicBezTo>
                    <a:cubicBezTo>
                      <a:pt x="13781" y="7017"/>
                      <a:pt x="13831" y="7040"/>
                      <a:pt x="13880" y="7064"/>
                    </a:cubicBezTo>
                    <a:cubicBezTo>
                      <a:pt x="13922" y="7083"/>
                      <a:pt x="13966" y="7100"/>
                      <a:pt x="14018" y="7112"/>
                    </a:cubicBezTo>
                    <a:cubicBezTo>
                      <a:pt x="14091" y="7129"/>
                      <a:pt x="14163" y="7139"/>
                      <a:pt x="14235" y="7139"/>
                    </a:cubicBezTo>
                    <a:cubicBezTo>
                      <a:pt x="14274" y="7139"/>
                      <a:pt x="14313" y="7136"/>
                      <a:pt x="14353" y="7130"/>
                    </a:cubicBezTo>
                    <a:cubicBezTo>
                      <a:pt x="14411" y="7123"/>
                      <a:pt x="14467" y="7103"/>
                      <a:pt x="14520" y="7083"/>
                    </a:cubicBezTo>
                    <a:cubicBezTo>
                      <a:pt x="14555" y="7072"/>
                      <a:pt x="14589" y="7054"/>
                      <a:pt x="14619" y="7036"/>
                    </a:cubicBezTo>
                    <a:lnTo>
                      <a:pt x="14619" y="7036"/>
                    </a:lnTo>
                    <a:cubicBezTo>
                      <a:pt x="14616" y="7095"/>
                      <a:pt x="14609" y="7153"/>
                      <a:pt x="14598" y="7209"/>
                    </a:cubicBezTo>
                    <a:cubicBezTo>
                      <a:pt x="14583" y="7275"/>
                      <a:pt x="14559" y="7341"/>
                      <a:pt x="14527" y="7404"/>
                    </a:cubicBezTo>
                    <a:cubicBezTo>
                      <a:pt x="14489" y="7481"/>
                      <a:pt x="14437" y="7554"/>
                      <a:pt x="14373" y="7630"/>
                    </a:cubicBezTo>
                    <a:cubicBezTo>
                      <a:pt x="14305" y="7703"/>
                      <a:pt x="14237" y="7766"/>
                      <a:pt x="14155" y="7828"/>
                    </a:cubicBezTo>
                    <a:cubicBezTo>
                      <a:pt x="14102" y="7869"/>
                      <a:pt x="14046" y="7909"/>
                      <a:pt x="13989" y="7946"/>
                    </a:cubicBezTo>
                    <a:cubicBezTo>
                      <a:pt x="13730" y="8113"/>
                      <a:pt x="13443" y="8241"/>
                      <a:pt x="13167" y="8365"/>
                    </a:cubicBezTo>
                    <a:lnTo>
                      <a:pt x="13121" y="8386"/>
                    </a:lnTo>
                    <a:cubicBezTo>
                      <a:pt x="13000" y="8440"/>
                      <a:pt x="12862" y="8503"/>
                      <a:pt x="12729" y="8569"/>
                    </a:cubicBezTo>
                    <a:cubicBezTo>
                      <a:pt x="12630" y="8619"/>
                      <a:pt x="12540" y="8677"/>
                      <a:pt x="12457" y="8741"/>
                    </a:cubicBezTo>
                    <a:cubicBezTo>
                      <a:pt x="12405" y="8783"/>
                      <a:pt x="12355" y="8826"/>
                      <a:pt x="12311" y="8870"/>
                    </a:cubicBezTo>
                    <a:cubicBezTo>
                      <a:pt x="12205" y="8976"/>
                      <a:pt x="12125" y="9088"/>
                      <a:pt x="12075" y="9207"/>
                    </a:cubicBezTo>
                    <a:cubicBezTo>
                      <a:pt x="12043" y="9277"/>
                      <a:pt x="12017" y="9380"/>
                      <a:pt x="12056" y="9470"/>
                    </a:cubicBezTo>
                    <a:cubicBezTo>
                      <a:pt x="12088" y="9541"/>
                      <a:pt x="12164" y="9567"/>
                      <a:pt x="12234" y="9567"/>
                    </a:cubicBezTo>
                    <a:cubicBezTo>
                      <a:pt x="12243" y="9567"/>
                      <a:pt x="12252" y="9567"/>
                      <a:pt x="12261" y="9566"/>
                    </a:cubicBezTo>
                    <a:cubicBezTo>
                      <a:pt x="12321" y="9560"/>
                      <a:pt x="12380" y="9543"/>
                      <a:pt x="12435" y="9522"/>
                    </a:cubicBezTo>
                    <a:cubicBezTo>
                      <a:pt x="12487" y="9501"/>
                      <a:pt x="12541" y="9474"/>
                      <a:pt x="12601" y="9441"/>
                    </a:cubicBezTo>
                    <a:lnTo>
                      <a:pt x="12601" y="9441"/>
                    </a:lnTo>
                    <a:cubicBezTo>
                      <a:pt x="12584" y="9481"/>
                      <a:pt x="12570" y="9524"/>
                      <a:pt x="12561" y="9570"/>
                    </a:cubicBezTo>
                    <a:cubicBezTo>
                      <a:pt x="12547" y="9632"/>
                      <a:pt x="12547" y="9686"/>
                      <a:pt x="12559" y="9735"/>
                    </a:cubicBezTo>
                    <a:cubicBezTo>
                      <a:pt x="12570" y="9774"/>
                      <a:pt x="12593" y="9809"/>
                      <a:pt x="12629" y="9835"/>
                    </a:cubicBezTo>
                    <a:cubicBezTo>
                      <a:pt x="12657" y="9857"/>
                      <a:pt x="12699" y="9868"/>
                      <a:pt x="12755" y="9871"/>
                    </a:cubicBezTo>
                    <a:cubicBezTo>
                      <a:pt x="12758" y="9871"/>
                      <a:pt x="12761" y="9871"/>
                      <a:pt x="12764" y="9871"/>
                    </a:cubicBezTo>
                    <a:cubicBezTo>
                      <a:pt x="12814" y="9871"/>
                      <a:pt x="12864" y="9860"/>
                      <a:pt x="12902" y="9851"/>
                    </a:cubicBezTo>
                    <a:cubicBezTo>
                      <a:pt x="12971" y="9835"/>
                      <a:pt x="13035" y="9806"/>
                      <a:pt x="13091" y="9781"/>
                    </a:cubicBezTo>
                    <a:cubicBezTo>
                      <a:pt x="13174" y="9742"/>
                      <a:pt x="13260" y="9689"/>
                      <a:pt x="13345" y="9629"/>
                    </a:cubicBezTo>
                    <a:lnTo>
                      <a:pt x="13345" y="9629"/>
                    </a:lnTo>
                    <a:cubicBezTo>
                      <a:pt x="13339" y="9666"/>
                      <a:pt x="13339" y="9703"/>
                      <a:pt x="13339" y="9743"/>
                    </a:cubicBezTo>
                    <a:lnTo>
                      <a:pt x="13339" y="9802"/>
                    </a:lnTo>
                    <a:lnTo>
                      <a:pt x="13339" y="9879"/>
                    </a:lnTo>
                    <a:cubicBezTo>
                      <a:pt x="13339" y="9932"/>
                      <a:pt x="13337" y="9975"/>
                      <a:pt x="13329" y="10016"/>
                    </a:cubicBezTo>
                    <a:cubicBezTo>
                      <a:pt x="13323" y="10043"/>
                      <a:pt x="13342" y="10071"/>
                      <a:pt x="13360" y="10086"/>
                    </a:cubicBezTo>
                    <a:cubicBezTo>
                      <a:pt x="13372" y="10093"/>
                      <a:pt x="13385" y="10097"/>
                      <a:pt x="13399" y="10097"/>
                    </a:cubicBezTo>
                    <a:cubicBezTo>
                      <a:pt x="13402" y="10097"/>
                      <a:pt x="13404" y="10098"/>
                      <a:pt x="13407" y="10098"/>
                    </a:cubicBezTo>
                    <a:cubicBezTo>
                      <a:pt x="13426" y="10098"/>
                      <a:pt x="13440" y="10089"/>
                      <a:pt x="13453" y="10080"/>
                    </a:cubicBezTo>
                    <a:cubicBezTo>
                      <a:pt x="13504" y="10047"/>
                      <a:pt x="13547" y="10023"/>
                      <a:pt x="13592" y="9995"/>
                    </a:cubicBezTo>
                    <a:cubicBezTo>
                      <a:pt x="13657" y="9957"/>
                      <a:pt x="13723" y="9917"/>
                      <a:pt x="13786" y="9874"/>
                    </a:cubicBezTo>
                    <a:cubicBezTo>
                      <a:pt x="13796" y="9867"/>
                      <a:pt x="13807" y="9858"/>
                      <a:pt x="13817" y="9851"/>
                    </a:cubicBezTo>
                    <a:lnTo>
                      <a:pt x="13839" y="9832"/>
                    </a:lnTo>
                    <a:lnTo>
                      <a:pt x="13839" y="9832"/>
                    </a:lnTo>
                    <a:cubicBezTo>
                      <a:pt x="13831" y="9901"/>
                      <a:pt x="13829" y="9974"/>
                      <a:pt x="13814" y="10043"/>
                    </a:cubicBezTo>
                    <a:cubicBezTo>
                      <a:pt x="13807" y="10079"/>
                      <a:pt x="13831" y="10114"/>
                      <a:pt x="13857" y="10132"/>
                    </a:cubicBezTo>
                    <a:cubicBezTo>
                      <a:pt x="13873" y="10143"/>
                      <a:pt x="13893" y="10148"/>
                      <a:pt x="13912" y="10148"/>
                    </a:cubicBezTo>
                    <a:cubicBezTo>
                      <a:pt x="13926" y="10148"/>
                      <a:pt x="13941" y="10145"/>
                      <a:pt x="13953" y="10139"/>
                    </a:cubicBezTo>
                    <a:cubicBezTo>
                      <a:pt x="14069" y="10080"/>
                      <a:pt x="14179" y="10010"/>
                      <a:pt x="14280" y="9932"/>
                    </a:cubicBezTo>
                    <a:lnTo>
                      <a:pt x="14333" y="9890"/>
                    </a:lnTo>
                    <a:cubicBezTo>
                      <a:pt x="14441" y="9801"/>
                      <a:pt x="14547" y="9688"/>
                      <a:pt x="14666" y="9539"/>
                    </a:cubicBezTo>
                    <a:cubicBezTo>
                      <a:pt x="14848" y="9310"/>
                      <a:pt x="15006" y="9030"/>
                      <a:pt x="15163" y="8660"/>
                    </a:cubicBezTo>
                    <a:cubicBezTo>
                      <a:pt x="15279" y="8385"/>
                      <a:pt x="15384" y="8080"/>
                      <a:pt x="15485" y="7703"/>
                    </a:cubicBezTo>
                    <a:cubicBezTo>
                      <a:pt x="15518" y="7584"/>
                      <a:pt x="15548" y="7464"/>
                      <a:pt x="15578" y="7345"/>
                    </a:cubicBezTo>
                    <a:lnTo>
                      <a:pt x="15608" y="7223"/>
                    </a:lnTo>
                    <a:lnTo>
                      <a:pt x="15644" y="7077"/>
                    </a:lnTo>
                    <a:cubicBezTo>
                      <a:pt x="15661" y="7013"/>
                      <a:pt x="15677" y="6947"/>
                      <a:pt x="15693" y="6883"/>
                    </a:cubicBezTo>
                    <a:cubicBezTo>
                      <a:pt x="15719" y="6883"/>
                      <a:pt x="15743" y="6873"/>
                      <a:pt x="15765" y="6858"/>
                    </a:cubicBezTo>
                    <a:cubicBezTo>
                      <a:pt x="15783" y="6844"/>
                      <a:pt x="15797" y="6825"/>
                      <a:pt x="15802" y="6804"/>
                    </a:cubicBezTo>
                    <a:cubicBezTo>
                      <a:pt x="15833" y="6701"/>
                      <a:pt x="15859" y="6605"/>
                      <a:pt x="15883" y="6507"/>
                    </a:cubicBezTo>
                    <a:cubicBezTo>
                      <a:pt x="15912" y="6387"/>
                      <a:pt x="15931" y="6274"/>
                      <a:pt x="15945" y="6167"/>
                    </a:cubicBezTo>
                    <a:cubicBezTo>
                      <a:pt x="15969" y="5972"/>
                      <a:pt x="15978" y="5767"/>
                      <a:pt x="15971" y="5541"/>
                    </a:cubicBezTo>
                    <a:cubicBezTo>
                      <a:pt x="15959" y="5123"/>
                      <a:pt x="15895" y="4708"/>
                      <a:pt x="15777" y="4302"/>
                    </a:cubicBezTo>
                    <a:cubicBezTo>
                      <a:pt x="15679" y="3960"/>
                      <a:pt x="15537" y="3612"/>
                      <a:pt x="15358" y="3269"/>
                    </a:cubicBezTo>
                    <a:cubicBezTo>
                      <a:pt x="15246" y="3054"/>
                      <a:pt x="15117" y="2835"/>
                      <a:pt x="14963" y="2598"/>
                    </a:cubicBezTo>
                    <a:cubicBezTo>
                      <a:pt x="14639" y="2099"/>
                      <a:pt x="14287" y="1652"/>
                      <a:pt x="13912" y="1270"/>
                    </a:cubicBezTo>
                    <a:cubicBezTo>
                      <a:pt x="13474" y="823"/>
                      <a:pt x="13035" y="495"/>
                      <a:pt x="12570" y="267"/>
                    </a:cubicBezTo>
                    <a:cubicBezTo>
                      <a:pt x="12358" y="166"/>
                      <a:pt x="12140" y="91"/>
                      <a:pt x="11921" y="45"/>
                    </a:cubicBezTo>
                    <a:cubicBezTo>
                      <a:pt x="11777" y="16"/>
                      <a:pt x="11631" y="0"/>
                      <a:pt x="1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8"/>
              <p:cNvSpPr/>
              <p:nvPr/>
            </p:nvSpPr>
            <p:spPr>
              <a:xfrm>
                <a:off x="8659074" y="3247946"/>
                <a:ext cx="30336" cy="28501"/>
              </a:xfrm>
              <a:custGeom>
                <a:avLst/>
                <a:gdLst/>
                <a:ahLst/>
                <a:cxnLst/>
                <a:rect l="l" t="t" r="r" b="b"/>
                <a:pathLst>
                  <a:path w="959" h="901" extrusionOk="0">
                    <a:moveTo>
                      <a:pt x="505" y="0"/>
                    </a:moveTo>
                    <a:cubicBezTo>
                      <a:pt x="423" y="0"/>
                      <a:pt x="339" y="21"/>
                      <a:pt x="262" y="62"/>
                    </a:cubicBezTo>
                    <a:cubicBezTo>
                      <a:pt x="239" y="79"/>
                      <a:pt x="215" y="96"/>
                      <a:pt x="192" y="113"/>
                    </a:cubicBezTo>
                    <a:cubicBezTo>
                      <a:pt x="162" y="136"/>
                      <a:pt x="133" y="163"/>
                      <a:pt x="108" y="193"/>
                    </a:cubicBezTo>
                    <a:cubicBezTo>
                      <a:pt x="93" y="212"/>
                      <a:pt x="79" y="232"/>
                      <a:pt x="68" y="251"/>
                    </a:cubicBezTo>
                    <a:cubicBezTo>
                      <a:pt x="56" y="261"/>
                      <a:pt x="49" y="275"/>
                      <a:pt x="45" y="289"/>
                    </a:cubicBezTo>
                    <a:cubicBezTo>
                      <a:pt x="33" y="315"/>
                      <a:pt x="20" y="344"/>
                      <a:pt x="13" y="371"/>
                    </a:cubicBezTo>
                    <a:cubicBezTo>
                      <a:pt x="0" y="415"/>
                      <a:pt x="15" y="463"/>
                      <a:pt x="50" y="485"/>
                    </a:cubicBezTo>
                    <a:lnTo>
                      <a:pt x="62" y="498"/>
                    </a:lnTo>
                    <a:cubicBezTo>
                      <a:pt x="78" y="566"/>
                      <a:pt x="103" y="623"/>
                      <a:pt x="136" y="676"/>
                    </a:cubicBezTo>
                    <a:cubicBezTo>
                      <a:pt x="198" y="766"/>
                      <a:pt x="285" y="835"/>
                      <a:pt x="394" y="873"/>
                    </a:cubicBezTo>
                    <a:cubicBezTo>
                      <a:pt x="444" y="892"/>
                      <a:pt x="498" y="901"/>
                      <a:pt x="551" y="901"/>
                    </a:cubicBezTo>
                    <a:cubicBezTo>
                      <a:pt x="603" y="901"/>
                      <a:pt x="654" y="892"/>
                      <a:pt x="702" y="876"/>
                    </a:cubicBezTo>
                    <a:cubicBezTo>
                      <a:pt x="742" y="862"/>
                      <a:pt x="781" y="842"/>
                      <a:pt x="815" y="815"/>
                    </a:cubicBezTo>
                    <a:lnTo>
                      <a:pt x="831" y="800"/>
                    </a:lnTo>
                    <a:cubicBezTo>
                      <a:pt x="869" y="770"/>
                      <a:pt x="898" y="727"/>
                      <a:pt x="927" y="666"/>
                    </a:cubicBezTo>
                    <a:cubicBezTo>
                      <a:pt x="938" y="640"/>
                      <a:pt x="944" y="613"/>
                      <a:pt x="951" y="580"/>
                    </a:cubicBezTo>
                    <a:cubicBezTo>
                      <a:pt x="957" y="551"/>
                      <a:pt x="958" y="523"/>
                      <a:pt x="957" y="494"/>
                    </a:cubicBezTo>
                    <a:cubicBezTo>
                      <a:pt x="954" y="421"/>
                      <a:pt x="940" y="348"/>
                      <a:pt x="909" y="271"/>
                    </a:cubicBezTo>
                    <a:cubicBezTo>
                      <a:pt x="897" y="241"/>
                      <a:pt x="879" y="212"/>
                      <a:pt x="859" y="183"/>
                    </a:cubicBezTo>
                    <a:cubicBezTo>
                      <a:pt x="836" y="147"/>
                      <a:pt x="811" y="125"/>
                      <a:pt x="785" y="100"/>
                    </a:cubicBezTo>
                    <a:cubicBezTo>
                      <a:pt x="742" y="63"/>
                      <a:pt x="688" y="34"/>
                      <a:pt x="629" y="17"/>
                    </a:cubicBezTo>
                    <a:cubicBezTo>
                      <a:pt x="589" y="6"/>
                      <a:pt x="547"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8"/>
              <p:cNvSpPr/>
              <p:nvPr/>
            </p:nvSpPr>
            <p:spPr>
              <a:xfrm>
                <a:off x="8661509" y="3292988"/>
                <a:ext cx="47322" cy="28564"/>
              </a:xfrm>
              <a:custGeom>
                <a:avLst/>
                <a:gdLst/>
                <a:ahLst/>
                <a:cxnLst/>
                <a:rect l="l" t="t" r="r" b="b"/>
                <a:pathLst>
                  <a:path w="1496" h="903" extrusionOk="0">
                    <a:moveTo>
                      <a:pt x="687" y="0"/>
                    </a:moveTo>
                    <a:cubicBezTo>
                      <a:pt x="531" y="0"/>
                      <a:pt x="382" y="49"/>
                      <a:pt x="265" y="138"/>
                    </a:cubicBezTo>
                    <a:cubicBezTo>
                      <a:pt x="257" y="145"/>
                      <a:pt x="250" y="150"/>
                      <a:pt x="243" y="157"/>
                    </a:cubicBezTo>
                    <a:cubicBezTo>
                      <a:pt x="177" y="213"/>
                      <a:pt x="127" y="288"/>
                      <a:pt x="86" y="379"/>
                    </a:cubicBezTo>
                    <a:cubicBezTo>
                      <a:pt x="55" y="460"/>
                      <a:pt x="38" y="555"/>
                      <a:pt x="42" y="668"/>
                    </a:cubicBezTo>
                    <a:cubicBezTo>
                      <a:pt x="35" y="668"/>
                      <a:pt x="28" y="671"/>
                      <a:pt x="23" y="675"/>
                    </a:cubicBezTo>
                    <a:cubicBezTo>
                      <a:pt x="16" y="679"/>
                      <a:pt x="9" y="689"/>
                      <a:pt x="6" y="698"/>
                    </a:cubicBezTo>
                    <a:cubicBezTo>
                      <a:pt x="1" y="712"/>
                      <a:pt x="2" y="728"/>
                      <a:pt x="9" y="742"/>
                    </a:cubicBezTo>
                    <a:cubicBezTo>
                      <a:pt x="16" y="755"/>
                      <a:pt x="26" y="764"/>
                      <a:pt x="38" y="765"/>
                    </a:cubicBezTo>
                    <a:cubicBezTo>
                      <a:pt x="231" y="820"/>
                      <a:pt x="442" y="858"/>
                      <a:pt x="659" y="884"/>
                    </a:cubicBezTo>
                    <a:cubicBezTo>
                      <a:pt x="757" y="897"/>
                      <a:pt x="861" y="901"/>
                      <a:pt x="974" y="901"/>
                    </a:cubicBezTo>
                    <a:cubicBezTo>
                      <a:pt x="987" y="902"/>
                      <a:pt x="1000" y="902"/>
                      <a:pt x="1012" y="902"/>
                    </a:cubicBezTo>
                    <a:cubicBezTo>
                      <a:pt x="1054" y="902"/>
                      <a:pt x="1096" y="899"/>
                      <a:pt x="1137" y="897"/>
                    </a:cubicBezTo>
                    <a:cubicBezTo>
                      <a:pt x="1198" y="891"/>
                      <a:pt x="1255" y="878"/>
                      <a:pt x="1301" y="868"/>
                    </a:cubicBezTo>
                    <a:cubicBezTo>
                      <a:pt x="1316" y="864"/>
                      <a:pt x="1326" y="858"/>
                      <a:pt x="1337" y="851"/>
                    </a:cubicBezTo>
                    <a:cubicBezTo>
                      <a:pt x="1355" y="864"/>
                      <a:pt x="1377" y="875"/>
                      <a:pt x="1401" y="877"/>
                    </a:cubicBezTo>
                    <a:cubicBezTo>
                      <a:pt x="1403" y="877"/>
                      <a:pt x="1405" y="877"/>
                      <a:pt x="1406" y="877"/>
                    </a:cubicBezTo>
                    <a:cubicBezTo>
                      <a:pt x="1426" y="877"/>
                      <a:pt x="1445" y="870"/>
                      <a:pt x="1461" y="858"/>
                    </a:cubicBezTo>
                    <a:cubicBezTo>
                      <a:pt x="1475" y="847"/>
                      <a:pt x="1484" y="834"/>
                      <a:pt x="1490" y="818"/>
                    </a:cubicBezTo>
                    <a:cubicBezTo>
                      <a:pt x="1495" y="804"/>
                      <a:pt x="1495" y="790"/>
                      <a:pt x="1494" y="772"/>
                    </a:cubicBezTo>
                    <a:cubicBezTo>
                      <a:pt x="1490" y="712"/>
                      <a:pt x="1483" y="656"/>
                      <a:pt x="1470" y="603"/>
                    </a:cubicBezTo>
                    <a:cubicBezTo>
                      <a:pt x="1460" y="558"/>
                      <a:pt x="1444" y="510"/>
                      <a:pt x="1418" y="455"/>
                    </a:cubicBezTo>
                    <a:cubicBezTo>
                      <a:pt x="1381" y="369"/>
                      <a:pt x="1322" y="286"/>
                      <a:pt x="1248" y="217"/>
                    </a:cubicBezTo>
                    <a:cubicBezTo>
                      <a:pt x="1115" y="91"/>
                      <a:pt x="933" y="13"/>
                      <a:pt x="737" y="2"/>
                    </a:cubicBezTo>
                    <a:cubicBezTo>
                      <a:pt x="720" y="1"/>
                      <a:pt x="703" y="0"/>
                      <a:pt x="68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8"/>
              <p:cNvSpPr/>
              <p:nvPr/>
            </p:nvSpPr>
            <p:spPr>
              <a:xfrm>
                <a:off x="8873226" y="3081622"/>
                <a:ext cx="26793" cy="110745"/>
              </a:xfrm>
              <a:custGeom>
                <a:avLst/>
                <a:gdLst/>
                <a:ahLst/>
                <a:cxnLst/>
                <a:rect l="l" t="t" r="r" b="b"/>
                <a:pathLst>
                  <a:path w="847" h="3501" extrusionOk="0">
                    <a:moveTo>
                      <a:pt x="78" y="1"/>
                    </a:moveTo>
                    <a:cubicBezTo>
                      <a:pt x="72" y="1"/>
                      <a:pt x="65" y="1"/>
                      <a:pt x="59" y="3"/>
                    </a:cubicBezTo>
                    <a:cubicBezTo>
                      <a:pt x="50" y="6"/>
                      <a:pt x="42" y="10"/>
                      <a:pt x="35" y="16"/>
                    </a:cubicBezTo>
                    <a:cubicBezTo>
                      <a:pt x="13" y="30"/>
                      <a:pt x="0" y="60"/>
                      <a:pt x="9" y="92"/>
                    </a:cubicBezTo>
                    <a:cubicBezTo>
                      <a:pt x="52" y="231"/>
                      <a:pt x="93" y="371"/>
                      <a:pt x="132" y="511"/>
                    </a:cubicBezTo>
                    <a:cubicBezTo>
                      <a:pt x="172" y="655"/>
                      <a:pt x="215" y="801"/>
                      <a:pt x="251" y="945"/>
                    </a:cubicBezTo>
                    <a:cubicBezTo>
                      <a:pt x="325" y="1239"/>
                      <a:pt x="398" y="1534"/>
                      <a:pt x="443" y="1834"/>
                    </a:cubicBezTo>
                    <a:lnTo>
                      <a:pt x="437" y="1803"/>
                    </a:lnTo>
                    <a:lnTo>
                      <a:pt x="437" y="1803"/>
                    </a:lnTo>
                    <a:cubicBezTo>
                      <a:pt x="473" y="2058"/>
                      <a:pt x="490" y="2314"/>
                      <a:pt x="481" y="2572"/>
                    </a:cubicBezTo>
                    <a:cubicBezTo>
                      <a:pt x="476" y="2695"/>
                      <a:pt x="467" y="2821"/>
                      <a:pt x="457" y="2944"/>
                    </a:cubicBezTo>
                    <a:cubicBezTo>
                      <a:pt x="445" y="3074"/>
                      <a:pt x="430" y="3206"/>
                      <a:pt x="421" y="3338"/>
                    </a:cubicBezTo>
                    <a:cubicBezTo>
                      <a:pt x="421" y="3367"/>
                      <a:pt x="428" y="3394"/>
                      <a:pt x="444" y="3418"/>
                    </a:cubicBezTo>
                    <a:cubicBezTo>
                      <a:pt x="466" y="3457"/>
                      <a:pt x="503" y="3485"/>
                      <a:pt x="546" y="3495"/>
                    </a:cubicBezTo>
                    <a:cubicBezTo>
                      <a:pt x="559" y="3499"/>
                      <a:pt x="573" y="3501"/>
                      <a:pt x="586" y="3501"/>
                    </a:cubicBezTo>
                    <a:cubicBezTo>
                      <a:pt x="615" y="3501"/>
                      <a:pt x="644" y="3493"/>
                      <a:pt x="669" y="3478"/>
                    </a:cubicBezTo>
                    <a:cubicBezTo>
                      <a:pt x="682" y="3468"/>
                      <a:pt x="693" y="3460"/>
                      <a:pt x="703" y="3451"/>
                    </a:cubicBezTo>
                    <a:cubicBezTo>
                      <a:pt x="723" y="3430"/>
                      <a:pt x="738" y="3404"/>
                      <a:pt x="745" y="3375"/>
                    </a:cubicBezTo>
                    <a:cubicBezTo>
                      <a:pt x="796" y="3236"/>
                      <a:pt x="819" y="3089"/>
                      <a:pt x="832" y="2941"/>
                    </a:cubicBezTo>
                    <a:cubicBezTo>
                      <a:pt x="846" y="2799"/>
                      <a:pt x="839" y="2659"/>
                      <a:pt x="825" y="2520"/>
                    </a:cubicBezTo>
                    <a:cubicBezTo>
                      <a:pt x="811" y="2376"/>
                      <a:pt x="788" y="2230"/>
                      <a:pt x="762" y="2085"/>
                    </a:cubicBezTo>
                    <a:cubicBezTo>
                      <a:pt x="738" y="1946"/>
                      <a:pt x="703" y="1807"/>
                      <a:pt x="667" y="1670"/>
                    </a:cubicBezTo>
                    <a:cubicBezTo>
                      <a:pt x="632" y="1532"/>
                      <a:pt x="594" y="1395"/>
                      <a:pt x="553" y="1256"/>
                    </a:cubicBezTo>
                    <a:cubicBezTo>
                      <a:pt x="514" y="1118"/>
                      <a:pt x="467" y="984"/>
                      <a:pt x="421" y="848"/>
                    </a:cubicBezTo>
                    <a:cubicBezTo>
                      <a:pt x="329" y="583"/>
                      <a:pt x="232" y="322"/>
                      <a:pt x="151" y="56"/>
                    </a:cubicBezTo>
                    <a:cubicBezTo>
                      <a:pt x="140" y="22"/>
                      <a:pt x="111" y="1"/>
                      <a:pt x="7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8"/>
              <p:cNvSpPr/>
              <p:nvPr/>
            </p:nvSpPr>
            <p:spPr>
              <a:xfrm>
                <a:off x="8943228" y="3116355"/>
                <a:ext cx="50454" cy="84617"/>
              </a:xfrm>
              <a:custGeom>
                <a:avLst/>
                <a:gdLst/>
                <a:ahLst/>
                <a:cxnLst/>
                <a:rect l="l" t="t" r="r" b="b"/>
                <a:pathLst>
                  <a:path w="1595" h="2675" extrusionOk="0">
                    <a:moveTo>
                      <a:pt x="897" y="1250"/>
                    </a:moveTo>
                    <a:cubicBezTo>
                      <a:pt x="897" y="1250"/>
                      <a:pt x="896" y="1252"/>
                      <a:pt x="897" y="1252"/>
                    </a:cubicBezTo>
                    <a:lnTo>
                      <a:pt x="897" y="1250"/>
                    </a:lnTo>
                    <a:close/>
                    <a:moveTo>
                      <a:pt x="1425" y="1"/>
                    </a:moveTo>
                    <a:cubicBezTo>
                      <a:pt x="1411" y="1"/>
                      <a:pt x="1397" y="3"/>
                      <a:pt x="1383" y="8"/>
                    </a:cubicBezTo>
                    <a:cubicBezTo>
                      <a:pt x="1363" y="13"/>
                      <a:pt x="1341" y="25"/>
                      <a:pt x="1322" y="39"/>
                    </a:cubicBezTo>
                    <a:cubicBezTo>
                      <a:pt x="1304" y="49"/>
                      <a:pt x="1290" y="65"/>
                      <a:pt x="1282" y="85"/>
                    </a:cubicBezTo>
                    <a:cubicBezTo>
                      <a:pt x="1244" y="184"/>
                      <a:pt x="1212" y="283"/>
                      <a:pt x="1181" y="384"/>
                    </a:cubicBezTo>
                    <a:cubicBezTo>
                      <a:pt x="1148" y="487"/>
                      <a:pt x="1118" y="592"/>
                      <a:pt x="1086" y="695"/>
                    </a:cubicBezTo>
                    <a:cubicBezTo>
                      <a:pt x="1029" y="880"/>
                      <a:pt x="967" y="1066"/>
                      <a:pt x="900" y="1246"/>
                    </a:cubicBezTo>
                    <a:cubicBezTo>
                      <a:pt x="837" y="1404"/>
                      <a:pt x="764" y="1558"/>
                      <a:pt x="682" y="1707"/>
                    </a:cubicBezTo>
                    <a:cubicBezTo>
                      <a:pt x="601" y="1859"/>
                      <a:pt x="508" y="2004"/>
                      <a:pt x="406" y="2145"/>
                    </a:cubicBezTo>
                    <a:cubicBezTo>
                      <a:pt x="293" y="2297"/>
                      <a:pt x="166" y="2439"/>
                      <a:pt x="27" y="2568"/>
                    </a:cubicBezTo>
                    <a:cubicBezTo>
                      <a:pt x="1" y="2591"/>
                      <a:pt x="5" y="2634"/>
                      <a:pt x="28" y="2657"/>
                    </a:cubicBezTo>
                    <a:cubicBezTo>
                      <a:pt x="40" y="2669"/>
                      <a:pt x="54" y="2674"/>
                      <a:pt x="69" y="2674"/>
                    </a:cubicBezTo>
                    <a:cubicBezTo>
                      <a:pt x="86" y="2674"/>
                      <a:pt x="103" y="2667"/>
                      <a:pt x="115" y="2655"/>
                    </a:cubicBezTo>
                    <a:cubicBezTo>
                      <a:pt x="475" y="2326"/>
                      <a:pt x="800" y="1959"/>
                      <a:pt x="1060" y="1545"/>
                    </a:cubicBezTo>
                    <a:cubicBezTo>
                      <a:pt x="1123" y="1447"/>
                      <a:pt x="1181" y="1345"/>
                      <a:pt x="1238" y="1243"/>
                    </a:cubicBezTo>
                    <a:cubicBezTo>
                      <a:pt x="1298" y="1134"/>
                      <a:pt x="1350" y="1020"/>
                      <a:pt x="1398" y="903"/>
                    </a:cubicBezTo>
                    <a:cubicBezTo>
                      <a:pt x="1496" y="666"/>
                      <a:pt x="1574" y="419"/>
                      <a:pt x="1590" y="162"/>
                    </a:cubicBezTo>
                    <a:cubicBezTo>
                      <a:pt x="1595" y="89"/>
                      <a:pt x="1533" y="22"/>
                      <a:pt x="1466" y="6"/>
                    </a:cubicBezTo>
                    <a:cubicBezTo>
                      <a:pt x="1452" y="3"/>
                      <a:pt x="1439" y="1"/>
                      <a:pt x="14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8"/>
              <p:cNvSpPr/>
              <p:nvPr/>
            </p:nvSpPr>
            <p:spPr>
              <a:xfrm>
                <a:off x="8985173" y="3179367"/>
                <a:ext cx="51846" cy="51245"/>
              </a:xfrm>
              <a:custGeom>
                <a:avLst/>
                <a:gdLst/>
                <a:ahLst/>
                <a:cxnLst/>
                <a:rect l="l" t="t" r="r" b="b"/>
                <a:pathLst>
                  <a:path w="1639" h="1620" extrusionOk="0">
                    <a:moveTo>
                      <a:pt x="1030" y="673"/>
                    </a:moveTo>
                    <a:cubicBezTo>
                      <a:pt x="1028" y="675"/>
                      <a:pt x="1027" y="677"/>
                      <a:pt x="1025" y="679"/>
                    </a:cubicBezTo>
                    <a:cubicBezTo>
                      <a:pt x="1026" y="677"/>
                      <a:pt x="1028" y="675"/>
                      <a:pt x="1030" y="673"/>
                    </a:cubicBezTo>
                    <a:close/>
                    <a:moveTo>
                      <a:pt x="1482" y="0"/>
                    </a:moveTo>
                    <a:cubicBezTo>
                      <a:pt x="1456" y="0"/>
                      <a:pt x="1431" y="7"/>
                      <a:pt x="1410" y="20"/>
                    </a:cubicBezTo>
                    <a:cubicBezTo>
                      <a:pt x="1397" y="30"/>
                      <a:pt x="1387" y="39"/>
                      <a:pt x="1378" y="46"/>
                    </a:cubicBezTo>
                    <a:cubicBezTo>
                      <a:pt x="1360" y="63"/>
                      <a:pt x="1347" y="88"/>
                      <a:pt x="1340" y="112"/>
                    </a:cubicBezTo>
                    <a:cubicBezTo>
                      <a:pt x="1301" y="203"/>
                      <a:pt x="1261" y="292"/>
                      <a:pt x="1215" y="378"/>
                    </a:cubicBezTo>
                    <a:cubicBezTo>
                      <a:pt x="1163" y="477"/>
                      <a:pt x="1103" y="570"/>
                      <a:pt x="1037" y="659"/>
                    </a:cubicBezTo>
                    <a:cubicBezTo>
                      <a:pt x="884" y="864"/>
                      <a:pt x="707" y="1052"/>
                      <a:pt x="509" y="1212"/>
                    </a:cubicBezTo>
                    <a:lnTo>
                      <a:pt x="509" y="1212"/>
                    </a:lnTo>
                    <a:cubicBezTo>
                      <a:pt x="511" y="1211"/>
                      <a:pt x="513" y="1210"/>
                      <a:pt x="514" y="1209"/>
                    </a:cubicBezTo>
                    <a:lnTo>
                      <a:pt x="514" y="1209"/>
                    </a:lnTo>
                    <a:cubicBezTo>
                      <a:pt x="510" y="1212"/>
                      <a:pt x="505" y="1216"/>
                      <a:pt x="501" y="1219"/>
                    </a:cubicBezTo>
                    <a:lnTo>
                      <a:pt x="501" y="1219"/>
                    </a:lnTo>
                    <a:cubicBezTo>
                      <a:pt x="504" y="1217"/>
                      <a:pt x="507" y="1214"/>
                      <a:pt x="509" y="1212"/>
                    </a:cubicBezTo>
                    <a:lnTo>
                      <a:pt x="509" y="1212"/>
                    </a:lnTo>
                    <a:cubicBezTo>
                      <a:pt x="505" y="1215"/>
                      <a:pt x="501" y="1218"/>
                      <a:pt x="498" y="1221"/>
                    </a:cubicBezTo>
                    <a:lnTo>
                      <a:pt x="498" y="1221"/>
                    </a:lnTo>
                    <a:cubicBezTo>
                      <a:pt x="499" y="1220"/>
                      <a:pt x="500" y="1220"/>
                      <a:pt x="501" y="1219"/>
                    </a:cubicBezTo>
                    <a:lnTo>
                      <a:pt x="501" y="1219"/>
                    </a:lnTo>
                    <a:cubicBezTo>
                      <a:pt x="500" y="1220"/>
                      <a:pt x="499" y="1221"/>
                      <a:pt x="498" y="1222"/>
                    </a:cubicBezTo>
                    <a:cubicBezTo>
                      <a:pt x="498" y="1221"/>
                      <a:pt x="498" y="1221"/>
                      <a:pt x="498" y="1221"/>
                    </a:cubicBezTo>
                    <a:lnTo>
                      <a:pt x="498" y="1221"/>
                    </a:lnTo>
                    <a:cubicBezTo>
                      <a:pt x="387" y="1305"/>
                      <a:pt x="272" y="1384"/>
                      <a:pt x="147" y="1439"/>
                    </a:cubicBezTo>
                    <a:cubicBezTo>
                      <a:pt x="121" y="1451"/>
                      <a:pt x="94" y="1459"/>
                      <a:pt x="68" y="1468"/>
                    </a:cubicBezTo>
                    <a:cubicBezTo>
                      <a:pt x="28" y="1481"/>
                      <a:pt x="1" y="1522"/>
                      <a:pt x="14" y="1564"/>
                    </a:cubicBezTo>
                    <a:cubicBezTo>
                      <a:pt x="23" y="1596"/>
                      <a:pt x="55" y="1620"/>
                      <a:pt x="88" y="1620"/>
                    </a:cubicBezTo>
                    <a:cubicBezTo>
                      <a:pt x="95" y="1620"/>
                      <a:pt x="102" y="1619"/>
                      <a:pt x="108" y="1617"/>
                    </a:cubicBezTo>
                    <a:cubicBezTo>
                      <a:pt x="259" y="1568"/>
                      <a:pt x="402" y="1495"/>
                      <a:pt x="535" y="1411"/>
                    </a:cubicBezTo>
                    <a:cubicBezTo>
                      <a:pt x="697" y="1307"/>
                      <a:pt x="847" y="1186"/>
                      <a:pt x="989" y="1055"/>
                    </a:cubicBezTo>
                    <a:cubicBezTo>
                      <a:pt x="1125" y="929"/>
                      <a:pt x="1248" y="792"/>
                      <a:pt x="1361" y="647"/>
                    </a:cubicBezTo>
                    <a:cubicBezTo>
                      <a:pt x="1417" y="576"/>
                      <a:pt x="1470" y="501"/>
                      <a:pt x="1517" y="427"/>
                    </a:cubicBezTo>
                    <a:cubicBezTo>
                      <a:pt x="1563" y="350"/>
                      <a:pt x="1597" y="268"/>
                      <a:pt x="1626" y="183"/>
                    </a:cubicBezTo>
                    <a:cubicBezTo>
                      <a:pt x="1639" y="148"/>
                      <a:pt x="1627" y="103"/>
                      <a:pt x="1610" y="72"/>
                    </a:cubicBezTo>
                    <a:cubicBezTo>
                      <a:pt x="1590" y="39"/>
                      <a:pt x="1556" y="13"/>
                      <a:pt x="1519" y="4"/>
                    </a:cubicBezTo>
                    <a:cubicBezTo>
                      <a:pt x="1507" y="2"/>
                      <a:pt x="1494" y="0"/>
                      <a:pt x="14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8"/>
              <p:cNvSpPr/>
              <p:nvPr/>
            </p:nvSpPr>
            <p:spPr>
              <a:xfrm>
                <a:off x="9022057" y="3252185"/>
                <a:ext cx="22396" cy="17714"/>
              </a:xfrm>
              <a:custGeom>
                <a:avLst/>
                <a:gdLst/>
                <a:ahLst/>
                <a:cxnLst/>
                <a:rect l="l" t="t" r="r" b="b"/>
                <a:pathLst>
                  <a:path w="708" h="560" extrusionOk="0">
                    <a:moveTo>
                      <a:pt x="571" y="1"/>
                    </a:moveTo>
                    <a:cubicBezTo>
                      <a:pt x="547" y="1"/>
                      <a:pt x="522" y="7"/>
                      <a:pt x="503" y="22"/>
                    </a:cubicBezTo>
                    <a:cubicBezTo>
                      <a:pt x="501" y="26"/>
                      <a:pt x="496" y="31"/>
                      <a:pt x="493" y="36"/>
                    </a:cubicBezTo>
                    <a:cubicBezTo>
                      <a:pt x="423" y="121"/>
                      <a:pt x="345" y="198"/>
                      <a:pt x="259" y="267"/>
                    </a:cubicBezTo>
                    <a:cubicBezTo>
                      <a:pt x="195" y="314"/>
                      <a:pt x="128" y="351"/>
                      <a:pt x="55" y="384"/>
                    </a:cubicBezTo>
                    <a:cubicBezTo>
                      <a:pt x="16" y="400"/>
                      <a:pt x="0" y="453"/>
                      <a:pt x="12" y="492"/>
                    </a:cubicBezTo>
                    <a:cubicBezTo>
                      <a:pt x="19" y="516"/>
                      <a:pt x="35" y="538"/>
                      <a:pt x="56" y="549"/>
                    </a:cubicBezTo>
                    <a:cubicBezTo>
                      <a:pt x="69" y="555"/>
                      <a:pt x="86" y="560"/>
                      <a:pt x="101" y="560"/>
                    </a:cubicBezTo>
                    <a:cubicBezTo>
                      <a:pt x="110" y="560"/>
                      <a:pt x="119" y="558"/>
                      <a:pt x="126" y="555"/>
                    </a:cubicBezTo>
                    <a:cubicBezTo>
                      <a:pt x="221" y="516"/>
                      <a:pt x="312" y="473"/>
                      <a:pt x="400" y="422"/>
                    </a:cubicBezTo>
                    <a:cubicBezTo>
                      <a:pt x="499" y="366"/>
                      <a:pt x="586" y="287"/>
                      <a:pt x="663" y="204"/>
                    </a:cubicBezTo>
                    <a:cubicBezTo>
                      <a:pt x="708" y="157"/>
                      <a:pt x="708" y="81"/>
                      <a:pt x="659" y="35"/>
                    </a:cubicBezTo>
                    <a:cubicBezTo>
                      <a:pt x="637" y="13"/>
                      <a:pt x="604" y="1"/>
                      <a:pt x="57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8"/>
              <p:cNvSpPr/>
              <p:nvPr/>
            </p:nvSpPr>
            <p:spPr>
              <a:xfrm>
                <a:off x="8924122" y="3217199"/>
                <a:ext cx="24357" cy="51466"/>
              </a:xfrm>
              <a:custGeom>
                <a:avLst/>
                <a:gdLst/>
                <a:ahLst/>
                <a:cxnLst/>
                <a:rect l="l" t="t" r="r" b="b"/>
                <a:pathLst>
                  <a:path w="770" h="1627" extrusionOk="0">
                    <a:moveTo>
                      <a:pt x="303" y="1337"/>
                    </a:moveTo>
                    <a:cubicBezTo>
                      <a:pt x="304" y="1343"/>
                      <a:pt x="305" y="1349"/>
                      <a:pt x="306" y="1356"/>
                    </a:cubicBezTo>
                    <a:cubicBezTo>
                      <a:pt x="305" y="1349"/>
                      <a:pt x="304" y="1343"/>
                      <a:pt x="303" y="1337"/>
                    </a:cubicBezTo>
                    <a:close/>
                    <a:moveTo>
                      <a:pt x="645" y="1"/>
                    </a:moveTo>
                    <a:cubicBezTo>
                      <a:pt x="635" y="1"/>
                      <a:pt x="626" y="2"/>
                      <a:pt x="618" y="6"/>
                    </a:cubicBezTo>
                    <a:cubicBezTo>
                      <a:pt x="548" y="34"/>
                      <a:pt x="483" y="66"/>
                      <a:pt x="419" y="106"/>
                    </a:cubicBezTo>
                    <a:cubicBezTo>
                      <a:pt x="400" y="117"/>
                      <a:pt x="384" y="130"/>
                      <a:pt x="369" y="142"/>
                    </a:cubicBezTo>
                    <a:cubicBezTo>
                      <a:pt x="324" y="176"/>
                      <a:pt x="284" y="213"/>
                      <a:pt x="248" y="253"/>
                    </a:cubicBezTo>
                    <a:cubicBezTo>
                      <a:pt x="152" y="362"/>
                      <a:pt x="89" y="497"/>
                      <a:pt x="51" y="634"/>
                    </a:cubicBezTo>
                    <a:cubicBezTo>
                      <a:pt x="11" y="776"/>
                      <a:pt x="1" y="926"/>
                      <a:pt x="2" y="1072"/>
                    </a:cubicBezTo>
                    <a:cubicBezTo>
                      <a:pt x="3" y="1223"/>
                      <a:pt x="24" y="1373"/>
                      <a:pt x="45" y="1522"/>
                    </a:cubicBezTo>
                    <a:cubicBezTo>
                      <a:pt x="49" y="1558"/>
                      <a:pt x="84" y="1592"/>
                      <a:pt x="112" y="1609"/>
                    </a:cubicBezTo>
                    <a:cubicBezTo>
                      <a:pt x="134" y="1621"/>
                      <a:pt x="157" y="1627"/>
                      <a:pt x="181" y="1627"/>
                    </a:cubicBezTo>
                    <a:cubicBezTo>
                      <a:pt x="194" y="1627"/>
                      <a:pt x="207" y="1625"/>
                      <a:pt x="220" y="1622"/>
                    </a:cubicBezTo>
                    <a:cubicBezTo>
                      <a:pt x="255" y="1612"/>
                      <a:pt x="288" y="1586"/>
                      <a:pt x="307" y="1555"/>
                    </a:cubicBezTo>
                    <a:cubicBezTo>
                      <a:pt x="326" y="1519"/>
                      <a:pt x="326" y="1486"/>
                      <a:pt x="320" y="1447"/>
                    </a:cubicBezTo>
                    <a:cubicBezTo>
                      <a:pt x="313" y="1404"/>
                      <a:pt x="306" y="1363"/>
                      <a:pt x="300" y="1320"/>
                    </a:cubicBezTo>
                    <a:lnTo>
                      <a:pt x="300" y="1320"/>
                    </a:lnTo>
                    <a:cubicBezTo>
                      <a:pt x="301" y="1326"/>
                      <a:pt x="302" y="1331"/>
                      <a:pt x="303" y="1337"/>
                    </a:cubicBezTo>
                    <a:lnTo>
                      <a:pt x="303" y="1337"/>
                    </a:lnTo>
                    <a:cubicBezTo>
                      <a:pt x="280" y="1160"/>
                      <a:pt x="263" y="980"/>
                      <a:pt x="281" y="800"/>
                    </a:cubicBezTo>
                    <a:cubicBezTo>
                      <a:pt x="291" y="724"/>
                      <a:pt x="307" y="650"/>
                      <a:pt x="333" y="578"/>
                    </a:cubicBezTo>
                    <a:cubicBezTo>
                      <a:pt x="354" y="531"/>
                      <a:pt x="379" y="484"/>
                      <a:pt x="410" y="439"/>
                    </a:cubicBezTo>
                    <a:cubicBezTo>
                      <a:pt x="442" y="398"/>
                      <a:pt x="479" y="359"/>
                      <a:pt x="520" y="325"/>
                    </a:cubicBezTo>
                    <a:cubicBezTo>
                      <a:pt x="570" y="288"/>
                      <a:pt x="625" y="259"/>
                      <a:pt x="682" y="233"/>
                    </a:cubicBezTo>
                    <a:cubicBezTo>
                      <a:pt x="712" y="220"/>
                      <a:pt x="735" y="206"/>
                      <a:pt x="751" y="176"/>
                    </a:cubicBezTo>
                    <a:cubicBezTo>
                      <a:pt x="765" y="149"/>
                      <a:pt x="770" y="117"/>
                      <a:pt x="762" y="89"/>
                    </a:cubicBezTo>
                    <a:cubicBezTo>
                      <a:pt x="754" y="58"/>
                      <a:pt x="734" y="31"/>
                      <a:pt x="705" y="17"/>
                    </a:cubicBezTo>
                    <a:cubicBezTo>
                      <a:pt x="688" y="7"/>
                      <a:pt x="666" y="1"/>
                      <a:pt x="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8"/>
              <p:cNvSpPr/>
              <p:nvPr/>
            </p:nvSpPr>
            <p:spPr>
              <a:xfrm>
                <a:off x="8943482" y="3224759"/>
                <a:ext cx="17461" cy="53491"/>
              </a:xfrm>
              <a:custGeom>
                <a:avLst/>
                <a:gdLst/>
                <a:ahLst/>
                <a:cxnLst/>
                <a:rect l="l" t="t" r="r" b="b"/>
                <a:pathLst>
                  <a:path w="552" h="1691" extrusionOk="0">
                    <a:moveTo>
                      <a:pt x="326" y="464"/>
                    </a:moveTo>
                    <a:cubicBezTo>
                      <a:pt x="324" y="467"/>
                      <a:pt x="322" y="472"/>
                      <a:pt x="321" y="475"/>
                    </a:cubicBezTo>
                    <a:cubicBezTo>
                      <a:pt x="322" y="472"/>
                      <a:pt x="324" y="468"/>
                      <a:pt x="326" y="464"/>
                    </a:cubicBezTo>
                    <a:close/>
                    <a:moveTo>
                      <a:pt x="272" y="936"/>
                    </a:moveTo>
                    <a:cubicBezTo>
                      <a:pt x="272" y="939"/>
                      <a:pt x="273" y="943"/>
                      <a:pt x="273" y="946"/>
                    </a:cubicBezTo>
                    <a:cubicBezTo>
                      <a:pt x="273" y="943"/>
                      <a:pt x="273" y="939"/>
                      <a:pt x="272" y="936"/>
                    </a:cubicBezTo>
                    <a:close/>
                    <a:moveTo>
                      <a:pt x="442" y="0"/>
                    </a:moveTo>
                    <a:cubicBezTo>
                      <a:pt x="422" y="0"/>
                      <a:pt x="402" y="7"/>
                      <a:pt x="385" y="20"/>
                    </a:cubicBezTo>
                    <a:cubicBezTo>
                      <a:pt x="384" y="27"/>
                      <a:pt x="379" y="30"/>
                      <a:pt x="377" y="34"/>
                    </a:cubicBezTo>
                    <a:cubicBezTo>
                      <a:pt x="279" y="139"/>
                      <a:pt x="195" y="258"/>
                      <a:pt x="135" y="388"/>
                    </a:cubicBezTo>
                    <a:cubicBezTo>
                      <a:pt x="79" y="510"/>
                      <a:pt x="47" y="639"/>
                      <a:pt x="33" y="772"/>
                    </a:cubicBezTo>
                    <a:cubicBezTo>
                      <a:pt x="0" y="1051"/>
                      <a:pt x="63" y="1332"/>
                      <a:pt x="163" y="1591"/>
                    </a:cubicBezTo>
                    <a:cubicBezTo>
                      <a:pt x="178" y="1627"/>
                      <a:pt x="195" y="1655"/>
                      <a:pt x="229" y="1674"/>
                    </a:cubicBezTo>
                    <a:cubicBezTo>
                      <a:pt x="248" y="1685"/>
                      <a:pt x="271" y="1691"/>
                      <a:pt x="293" y="1691"/>
                    </a:cubicBezTo>
                    <a:cubicBezTo>
                      <a:pt x="306" y="1691"/>
                      <a:pt x="319" y="1689"/>
                      <a:pt x="331" y="1685"/>
                    </a:cubicBezTo>
                    <a:cubicBezTo>
                      <a:pt x="401" y="1667"/>
                      <a:pt x="451" y="1588"/>
                      <a:pt x="428" y="1516"/>
                    </a:cubicBezTo>
                    <a:cubicBezTo>
                      <a:pt x="365" y="1332"/>
                      <a:pt x="305" y="1145"/>
                      <a:pt x="273" y="952"/>
                    </a:cubicBezTo>
                    <a:cubicBezTo>
                      <a:pt x="263" y="860"/>
                      <a:pt x="259" y="769"/>
                      <a:pt x="269" y="676"/>
                    </a:cubicBezTo>
                    <a:cubicBezTo>
                      <a:pt x="279" y="607"/>
                      <a:pt x="295" y="540"/>
                      <a:pt x="319" y="474"/>
                    </a:cubicBezTo>
                    <a:cubicBezTo>
                      <a:pt x="348" y="402"/>
                      <a:pt x="385" y="335"/>
                      <a:pt x="428" y="272"/>
                    </a:cubicBezTo>
                    <a:cubicBezTo>
                      <a:pt x="455" y="236"/>
                      <a:pt x="484" y="200"/>
                      <a:pt x="514" y="167"/>
                    </a:cubicBezTo>
                    <a:cubicBezTo>
                      <a:pt x="550" y="129"/>
                      <a:pt x="551" y="67"/>
                      <a:pt x="511" y="29"/>
                    </a:cubicBezTo>
                    <a:cubicBezTo>
                      <a:pt x="493" y="10"/>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8"/>
              <p:cNvSpPr/>
              <p:nvPr/>
            </p:nvSpPr>
            <p:spPr>
              <a:xfrm>
                <a:off x="8968819" y="3246301"/>
                <a:ext cx="18220" cy="38117"/>
              </a:xfrm>
              <a:custGeom>
                <a:avLst/>
                <a:gdLst/>
                <a:ahLst/>
                <a:cxnLst/>
                <a:rect l="l" t="t" r="r" b="b"/>
                <a:pathLst>
                  <a:path w="576" h="1205" extrusionOk="0">
                    <a:moveTo>
                      <a:pt x="456" y="1"/>
                    </a:moveTo>
                    <a:cubicBezTo>
                      <a:pt x="437" y="1"/>
                      <a:pt x="418" y="5"/>
                      <a:pt x="400" y="15"/>
                    </a:cubicBezTo>
                    <a:cubicBezTo>
                      <a:pt x="356" y="38"/>
                      <a:pt x="314" y="65"/>
                      <a:pt x="274" y="95"/>
                    </a:cubicBezTo>
                    <a:cubicBezTo>
                      <a:pt x="227" y="131"/>
                      <a:pt x="184" y="172"/>
                      <a:pt x="150" y="220"/>
                    </a:cubicBezTo>
                    <a:cubicBezTo>
                      <a:pt x="87" y="303"/>
                      <a:pt x="45" y="400"/>
                      <a:pt x="31" y="506"/>
                    </a:cubicBezTo>
                    <a:cubicBezTo>
                      <a:pt x="1" y="731"/>
                      <a:pt x="84" y="951"/>
                      <a:pt x="203" y="1139"/>
                    </a:cubicBezTo>
                    <a:cubicBezTo>
                      <a:pt x="229" y="1180"/>
                      <a:pt x="273" y="1204"/>
                      <a:pt x="319" y="1204"/>
                    </a:cubicBezTo>
                    <a:cubicBezTo>
                      <a:pt x="342" y="1204"/>
                      <a:pt x="365" y="1198"/>
                      <a:pt x="386" y="1186"/>
                    </a:cubicBezTo>
                    <a:cubicBezTo>
                      <a:pt x="416" y="1167"/>
                      <a:pt x="438" y="1137"/>
                      <a:pt x="446" y="1103"/>
                    </a:cubicBezTo>
                    <a:cubicBezTo>
                      <a:pt x="453" y="1073"/>
                      <a:pt x="452" y="1031"/>
                      <a:pt x="432" y="1004"/>
                    </a:cubicBezTo>
                    <a:cubicBezTo>
                      <a:pt x="385" y="938"/>
                      <a:pt x="345" y="871"/>
                      <a:pt x="310" y="797"/>
                    </a:cubicBezTo>
                    <a:cubicBezTo>
                      <a:pt x="289" y="744"/>
                      <a:pt x="273" y="689"/>
                      <a:pt x="264" y="632"/>
                    </a:cubicBezTo>
                    <a:cubicBezTo>
                      <a:pt x="260" y="593"/>
                      <a:pt x="259" y="556"/>
                      <a:pt x="260" y="516"/>
                    </a:cubicBezTo>
                    <a:cubicBezTo>
                      <a:pt x="264" y="486"/>
                      <a:pt x="271" y="457"/>
                      <a:pt x="282" y="429"/>
                    </a:cubicBezTo>
                    <a:cubicBezTo>
                      <a:pt x="294" y="400"/>
                      <a:pt x="309" y="371"/>
                      <a:pt x="327" y="344"/>
                    </a:cubicBezTo>
                    <a:cubicBezTo>
                      <a:pt x="352" y="314"/>
                      <a:pt x="379" y="285"/>
                      <a:pt x="410" y="260"/>
                    </a:cubicBezTo>
                    <a:cubicBezTo>
                      <a:pt x="443" y="237"/>
                      <a:pt x="475" y="217"/>
                      <a:pt x="509" y="199"/>
                    </a:cubicBezTo>
                    <a:cubicBezTo>
                      <a:pt x="561" y="172"/>
                      <a:pt x="575" y="101"/>
                      <a:pt x="546" y="52"/>
                    </a:cubicBezTo>
                    <a:cubicBezTo>
                      <a:pt x="527" y="18"/>
                      <a:pt x="492" y="1"/>
                      <a:pt x="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8"/>
              <p:cNvSpPr/>
              <p:nvPr/>
            </p:nvSpPr>
            <p:spPr>
              <a:xfrm>
                <a:off x="8720346" y="3297704"/>
                <a:ext cx="27172" cy="65701"/>
              </a:xfrm>
              <a:custGeom>
                <a:avLst/>
                <a:gdLst/>
                <a:ahLst/>
                <a:cxnLst/>
                <a:rect l="l" t="t" r="r" b="b"/>
                <a:pathLst>
                  <a:path w="859" h="2077" extrusionOk="0">
                    <a:moveTo>
                      <a:pt x="467" y="522"/>
                    </a:moveTo>
                    <a:cubicBezTo>
                      <a:pt x="467" y="523"/>
                      <a:pt x="466" y="524"/>
                      <a:pt x="465" y="525"/>
                    </a:cubicBezTo>
                    <a:lnTo>
                      <a:pt x="465" y="525"/>
                    </a:lnTo>
                    <a:cubicBezTo>
                      <a:pt x="466" y="524"/>
                      <a:pt x="467" y="522"/>
                      <a:pt x="467" y="522"/>
                    </a:cubicBezTo>
                    <a:close/>
                    <a:moveTo>
                      <a:pt x="272" y="1061"/>
                    </a:moveTo>
                    <a:lnTo>
                      <a:pt x="272" y="1061"/>
                    </a:lnTo>
                    <a:cubicBezTo>
                      <a:pt x="272" y="1062"/>
                      <a:pt x="273" y="1063"/>
                      <a:pt x="273" y="1063"/>
                    </a:cubicBezTo>
                    <a:lnTo>
                      <a:pt x="273" y="1063"/>
                    </a:lnTo>
                    <a:cubicBezTo>
                      <a:pt x="273" y="1063"/>
                      <a:pt x="272" y="1062"/>
                      <a:pt x="272" y="1061"/>
                    </a:cubicBezTo>
                    <a:close/>
                    <a:moveTo>
                      <a:pt x="673" y="1"/>
                    </a:moveTo>
                    <a:cubicBezTo>
                      <a:pt x="647" y="1"/>
                      <a:pt x="620" y="10"/>
                      <a:pt x="598" y="26"/>
                    </a:cubicBezTo>
                    <a:cubicBezTo>
                      <a:pt x="593" y="29"/>
                      <a:pt x="589" y="34"/>
                      <a:pt x="586" y="36"/>
                    </a:cubicBezTo>
                    <a:cubicBezTo>
                      <a:pt x="433" y="188"/>
                      <a:pt x="287" y="349"/>
                      <a:pt x="171" y="530"/>
                    </a:cubicBezTo>
                    <a:cubicBezTo>
                      <a:pt x="81" y="674"/>
                      <a:pt x="23" y="831"/>
                      <a:pt x="11" y="1000"/>
                    </a:cubicBezTo>
                    <a:cubicBezTo>
                      <a:pt x="1" y="1168"/>
                      <a:pt x="58" y="1334"/>
                      <a:pt x="135" y="1481"/>
                    </a:cubicBezTo>
                    <a:cubicBezTo>
                      <a:pt x="240" y="1685"/>
                      <a:pt x="397" y="1861"/>
                      <a:pt x="552" y="2028"/>
                    </a:cubicBezTo>
                    <a:cubicBezTo>
                      <a:pt x="581" y="2061"/>
                      <a:pt x="623" y="2076"/>
                      <a:pt x="665" y="2076"/>
                    </a:cubicBezTo>
                    <a:cubicBezTo>
                      <a:pt x="711" y="2076"/>
                      <a:pt x="758" y="2058"/>
                      <a:pt x="791" y="2025"/>
                    </a:cubicBezTo>
                    <a:cubicBezTo>
                      <a:pt x="853" y="1962"/>
                      <a:pt x="858" y="1846"/>
                      <a:pt x="788" y="1785"/>
                    </a:cubicBezTo>
                    <a:cubicBezTo>
                      <a:pt x="669" y="1683"/>
                      <a:pt x="556" y="1573"/>
                      <a:pt x="459" y="1453"/>
                    </a:cubicBezTo>
                    <a:cubicBezTo>
                      <a:pt x="403" y="1380"/>
                      <a:pt x="353" y="1304"/>
                      <a:pt x="316" y="1219"/>
                    </a:cubicBezTo>
                    <a:cubicBezTo>
                      <a:pt x="297" y="1173"/>
                      <a:pt x="283" y="1125"/>
                      <a:pt x="274" y="1076"/>
                    </a:cubicBezTo>
                    <a:cubicBezTo>
                      <a:pt x="274" y="1072"/>
                      <a:pt x="273" y="1068"/>
                      <a:pt x="273" y="1063"/>
                    </a:cubicBezTo>
                    <a:lnTo>
                      <a:pt x="273" y="1063"/>
                    </a:lnTo>
                    <a:cubicBezTo>
                      <a:pt x="273" y="1064"/>
                      <a:pt x="273" y="1064"/>
                      <a:pt x="273" y="1065"/>
                    </a:cubicBezTo>
                    <a:cubicBezTo>
                      <a:pt x="271" y="1060"/>
                      <a:pt x="271" y="1057"/>
                      <a:pt x="271" y="1053"/>
                    </a:cubicBezTo>
                    <a:lnTo>
                      <a:pt x="271" y="1053"/>
                    </a:lnTo>
                    <a:cubicBezTo>
                      <a:pt x="271" y="1056"/>
                      <a:pt x="272" y="1059"/>
                      <a:pt x="272" y="1061"/>
                    </a:cubicBezTo>
                    <a:lnTo>
                      <a:pt x="272" y="1061"/>
                    </a:lnTo>
                    <a:cubicBezTo>
                      <a:pt x="268" y="1022"/>
                      <a:pt x="269" y="981"/>
                      <a:pt x="273" y="940"/>
                    </a:cubicBezTo>
                    <a:cubicBezTo>
                      <a:pt x="280" y="893"/>
                      <a:pt x="291" y="845"/>
                      <a:pt x="308" y="800"/>
                    </a:cubicBezTo>
                    <a:cubicBezTo>
                      <a:pt x="346" y="707"/>
                      <a:pt x="397" y="621"/>
                      <a:pt x="456" y="538"/>
                    </a:cubicBezTo>
                    <a:cubicBezTo>
                      <a:pt x="548" y="417"/>
                      <a:pt x="649" y="307"/>
                      <a:pt x="757" y="200"/>
                    </a:cubicBezTo>
                    <a:cubicBezTo>
                      <a:pt x="804" y="155"/>
                      <a:pt x="800" y="77"/>
                      <a:pt x="755" y="34"/>
                    </a:cubicBezTo>
                    <a:cubicBezTo>
                      <a:pt x="732" y="12"/>
                      <a:pt x="703"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8"/>
              <p:cNvSpPr/>
              <p:nvPr/>
            </p:nvSpPr>
            <p:spPr>
              <a:xfrm>
                <a:off x="8754635" y="3297672"/>
                <a:ext cx="26983" cy="50739"/>
              </a:xfrm>
              <a:custGeom>
                <a:avLst/>
                <a:gdLst/>
                <a:ahLst/>
                <a:cxnLst/>
                <a:rect l="l" t="t" r="r" b="b"/>
                <a:pathLst>
                  <a:path w="853" h="1604" extrusionOk="0">
                    <a:moveTo>
                      <a:pt x="508" y="0"/>
                    </a:moveTo>
                    <a:cubicBezTo>
                      <a:pt x="495" y="0"/>
                      <a:pt x="483" y="3"/>
                      <a:pt x="472" y="10"/>
                    </a:cubicBezTo>
                    <a:cubicBezTo>
                      <a:pt x="431" y="37"/>
                      <a:pt x="393" y="65"/>
                      <a:pt x="356" y="93"/>
                    </a:cubicBezTo>
                    <a:cubicBezTo>
                      <a:pt x="258" y="166"/>
                      <a:pt x="171" y="252"/>
                      <a:pt x="105" y="357"/>
                    </a:cubicBezTo>
                    <a:cubicBezTo>
                      <a:pt x="33" y="468"/>
                      <a:pt x="1" y="609"/>
                      <a:pt x="11" y="740"/>
                    </a:cubicBezTo>
                    <a:cubicBezTo>
                      <a:pt x="19" y="888"/>
                      <a:pt x="78" y="1031"/>
                      <a:pt x="155" y="1154"/>
                    </a:cubicBezTo>
                    <a:cubicBezTo>
                      <a:pt x="204" y="1232"/>
                      <a:pt x="261" y="1303"/>
                      <a:pt x="321" y="1371"/>
                    </a:cubicBezTo>
                    <a:cubicBezTo>
                      <a:pt x="379" y="1438"/>
                      <a:pt x="443" y="1497"/>
                      <a:pt x="512" y="1549"/>
                    </a:cubicBezTo>
                    <a:cubicBezTo>
                      <a:pt x="526" y="1561"/>
                      <a:pt x="537" y="1570"/>
                      <a:pt x="552" y="1581"/>
                    </a:cubicBezTo>
                    <a:cubicBezTo>
                      <a:pt x="580" y="1597"/>
                      <a:pt x="613" y="1604"/>
                      <a:pt x="645" y="1604"/>
                    </a:cubicBezTo>
                    <a:cubicBezTo>
                      <a:pt x="695" y="1604"/>
                      <a:pt x="744" y="1582"/>
                      <a:pt x="779" y="1547"/>
                    </a:cubicBezTo>
                    <a:cubicBezTo>
                      <a:pt x="852" y="1469"/>
                      <a:pt x="848" y="1353"/>
                      <a:pt x="777" y="1277"/>
                    </a:cubicBezTo>
                    <a:cubicBezTo>
                      <a:pt x="636" y="1133"/>
                      <a:pt x="483" y="1003"/>
                      <a:pt x="354" y="846"/>
                    </a:cubicBezTo>
                    <a:cubicBezTo>
                      <a:pt x="316" y="796"/>
                      <a:pt x="283" y="745"/>
                      <a:pt x="257" y="688"/>
                    </a:cubicBezTo>
                    <a:cubicBezTo>
                      <a:pt x="248" y="662"/>
                      <a:pt x="241" y="637"/>
                      <a:pt x="235" y="610"/>
                    </a:cubicBezTo>
                    <a:cubicBezTo>
                      <a:pt x="234" y="586"/>
                      <a:pt x="232" y="560"/>
                      <a:pt x="234" y="537"/>
                    </a:cubicBezTo>
                    <a:cubicBezTo>
                      <a:pt x="237" y="510"/>
                      <a:pt x="244" y="483"/>
                      <a:pt x="254" y="457"/>
                    </a:cubicBezTo>
                    <a:cubicBezTo>
                      <a:pt x="271" y="417"/>
                      <a:pt x="293" y="380"/>
                      <a:pt x="318" y="344"/>
                    </a:cubicBezTo>
                    <a:cubicBezTo>
                      <a:pt x="358" y="289"/>
                      <a:pt x="407" y="244"/>
                      <a:pt x="462" y="201"/>
                    </a:cubicBezTo>
                    <a:cubicBezTo>
                      <a:pt x="490" y="179"/>
                      <a:pt x="516" y="159"/>
                      <a:pt x="547" y="139"/>
                    </a:cubicBezTo>
                    <a:cubicBezTo>
                      <a:pt x="580" y="116"/>
                      <a:pt x="595" y="73"/>
                      <a:pt x="573" y="37"/>
                    </a:cubicBezTo>
                    <a:cubicBezTo>
                      <a:pt x="561" y="14"/>
                      <a:pt x="534" y="0"/>
                      <a:pt x="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8"/>
              <p:cNvSpPr/>
              <p:nvPr/>
            </p:nvSpPr>
            <p:spPr>
              <a:xfrm>
                <a:off x="8765517" y="3113539"/>
                <a:ext cx="15595" cy="10565"/>
              </a:xfrm>
              <a:custGeom>
                <a:avLst/>
                <a:gdLst/>
                <a:ahLst/>
                <a:cxnLst/>
                <a:rect l="l" t="t" r="r" b="b"/>
                <a:pathLst>
                  <a:path w="493" h="334" extrusionOk="0">
                    <a:moveTo>
                      <a:pt x="212" y="114"/>
                    </a:moveTo>
                    <a:cubicBezTo>
                      <a:pt x="212" y="115"/>
                      <a:pt x="211" y="115"/>
                      <a:pt x="211" y="117"/>
                    </a:cubicBezTo>
                    <a:cubicBezTo>
                      <a:pt x="211" y="115"/>
                      <a:pt x="211" y="115"/>
                      <a:pt x="212" y="114"/>
                    </a:cubicBezTo>
                    <a:close/>
                    <a:moveTo>
                      <a:pt x="372" y="109"/>
                    </a:moveTo>
                    <a:cubicBezTo>
                      <a:pt x="371" y="117"/>
                      <a:pt x="367" y="122"/>
                      <a:pt x="364" y="130"/>
                    </a:cubicBezTo>
                    <a:cubicBezTo>
                      <a:pt x="357" y="141"/>
                      <a:pt x="348" y="154"/>
                      <a:pt x="338" y="165"/>
                    </a:cubicBezTo>
                    <a:cubicBezTo>
                      <a:pt x="334" y="171"/>
                      <a:pt x="328" y="175"/>
                      <a:pt x="321" y="180"/>
                    </a:cubicBezTo>
                    <a:cubicBezTo>
                      <a:pt x="308" y="187"/>
                      <a:pt x="298" y="193"/>
                      <a:pt x="284" y="197"/>
                    </a:cubicBezTo>
                    <a:lnTo>
                      <a:pt x="299" y="181"/>
                    </a:lnTo>
                    <a:cubicBezTo>
                      <a:pt x="317" y="160"/>
                      <a:pt x="331" y="138"/>
                      <a:pt x="348" y="117"/>
                    </a:cubicBezTo>
                    <a:cubicBezTo>
                      <a:pt x="351" y="115"/>
                      <a:pt x="354" y="114"/>
                      <a:pt x="355" y="114"/>
                    </a:cubicBezTo>
                    <a:cubicBezTo>
                      <a:pt x="357" y="114"/>
                      <a:pt x="358" y="111"/>
                      <a:pt x="361" y="111"/>
                    </a:cubicBezTo>
                    <a:cubicBezTo>
                      <a:pt x="362" y="111"/>
                      <a:pt x="365" y="111"/>
                      <a:pt x="367" y="109"/>
                    </a:cubicBezTo>
                    <a:close/>
                    <a:moveTo>
                      <a:pt x="344" y="1"/>
                    </a:moveTo>
                    <a:cubicBezTo>
                      <a:pt x="329" y="2"/>
                      <a:pt x="317" y="6"/>
                      <a:pt x="302" y="11"/>
                    </a:cubicBezTo>
                    <a:cubicBezTo>
                      <a:pt x="295" y="15"/>
                      <a:pt x="287" y="21"/>
                      <a:pt x="279" y="25"/>
                    </a:cubicBezTo>
                    <a:cubicBezTo>
                      <a:pt x="272" y="38"/>
                      <a:pt x="262" y="46"/>
                      <a:pt x="254" y="58"/>
                    </a:cubicBezTo>
                    <a:cubicBezTo>
                      <a:pt x="239" y="75"/>
                      <a:pt x="226" y="94"/>
                      <a:pt x="214" y="109"/>
                    </a:cubicBezTo>
                    <a:cubicBezTo>
                      <a:pt x="208" y="115"/>
                      <a:pt x="203" y="118"/>
                      <a:pt x="198" y="122"/>
                    </a:cubicBezTo>
                    <a:cubicBezTo>
                      <a:pt x="191" y="125"/>
                      <a:pt x="183" y="130"/>
                      <a:pt x="176" y="131"/>
                    </a:cubicBezTo>
                    <a:cubicBezTo>
                      <a:pt x="148" y="142"/>
                      <a:pt x="135" y="180"/>
                      <a:pt x="148" y="207"/>
                    </a:cubicBezTo>
                    <a:cubicBezTo>
                      <a:pt x="149" y="211"/>
                      <a:pt x="152" y="217"/>
                      <a:pt x="156" y="221"/>
                    </a:cubicBezTo>
                    <a:cubicBezTo>
                      <a:pt x="113" y="230"/>
                      <a:pt x="72" y="243"/>
                      <a:pt x="29" y="257"/>
                    </a:cubicBezTo>
                    <a:cubicBezTo>
                      <a:pt x="7" y="266"/>
                      <a:pt x="0" y="290"/>
                      <a:pt x="9" y="310"/>
                    </a:cubicBezTo>
                    <a:cubicBezTo>
                      <a:pt x="17" y="325"/>
                      <a:pt x="31" y="334"/>
                      <a:pt x="46" y="334"/>
                    </a:cubicBezTo>
                    <a:cubicBezTo>
                      <a:pt x="52" y="334"/>
                      <a:pt x="58" y="332"/>
                      <a:pt x="63" y="330"/>
                    </a:cubicBezTo>
                    <a:cubicBezTo>
                      <a:pt x="79" y="324"/>
                      <a:pt x="95" y="317"/>
                      <a:pt x="112" y="311"/>
                    </a:cubicBezTo>
                    <a:lnTo>
                      <a:pt x="112" y="311"/>
                    </a:lnTo>
                    <a:cubicBezTo>
                      <a:pt x="108" y="314"/>
                      <a:pt x="105" y="314"/>
                      <a:pt x="100" y="316"/>
                    </a:cubicBezTo>
                    <a:cubicBezTo>
                      <a:pt x="143" y="304"/>
                      <a:pt x="185" y="297"/>
                      <a:pt x="229" y="293"/>
                    </a:cubicBezTo>
                    <a:cubicBezTo>
                      <a:pt x="264" y="287"/>
                      <a:pt x="299" y="283"/>
                      <a:pt x="329" y="271"/>
                    </a:cubicBezTo>
                    <a:cubicBezTo>
                      <a:pt x="344" y="266"/>
                      <a:pt x="358" y="260"/>
                      <a:pt x="371" y="251"/>
                    </a:cubicBezTo>
                    <a:cubicBezTo>
                      <a:pt x="387" y="240"/>
                      <a:pt x="400" y="230"/>
                      <a:pt x="413" y="217"/>
                    </a:cubicBezTo>
                    <a:cubicBezTo>
                      <a:pt x="445" y="181"/>
                      <a:pt x="466" y="135"/>
                      <a:pt x="481" y="89"/>
                    </a:cubicBezTo>
                    <a:cubicBezTo>
                      <a:pt x="493" y="64"/>
                      <a:pt x="477" y="36"/>
                      <a:pt x="451" y="25"/>
                    </a:cubicBezTo>
                    <a:cubicBezTo>
                      <a:pt x="437" y="18"/>
                      <a:pt x="421" y="11"/>
                      <a:pt x="407" y="8"/>
                    </a:cubicBezTo>
                    <a:cubicBezTo>
                      <a:pt x="395" y="4"/>
                      <a:pt x="385" y="2"/>
                      <a:pt x="37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8"/>
              <p:cNvSpPr/>
              <p:nvPr/>
            </p:nvSpPr>
            <p:spPr>
              <a:xfrm>
                <a:off x="8620261" y="3164974"/>
                <a:ext cx="8952" cy="11609"/>
              </a:xfrm>
              <a:custGeom>
                <a:avLst/>
                <a:gdLst/>
                <a:ahLst/>
                <a:cxnLst/>
                <a:rect l="l" t="t" r="r" b="b"/>
                <a:pathLst>
                  <a:path w="283" h="367" extrusionOk="0">
                    <a:moveTo>
                      <a:pt x="100" y="236"/>
                    </a:moveTo>
                    <a:lnTo>
                      <a:pt x="100" y="236"/>
                    </a:lnTo>
                    <a:cubicBezTo>
                      <a:pt x="99" y="237"/>
                      <a:pt x="99" y="238"/>
                      <a:pt x="99" y="238"/>
                    </a:cubicBezTo>
                    <a:lnTo>
                      <a:pt x="99" y="238"/>
                    </a:lnTo>
                    <a:cubicBezTo>
                      <a:pt x="99" y="237"/>
                      <a:pt x="100" y="237"/>
                      <a:pt x="100" y="236"/>
                    </a:cubicBezTo>
                    <a:close/>
                    <a:moveTo>
                      <a:pt x="99" y="238"/>
                    </a:moveTo>
                    <a:lnTo>
                      <a:pt x="99" y="238"/>
                    </a:lnTo>
                    <a:cubicBezTo>
                      <a:pt x="99" y="239"/>
                      <a:pt x="99" y="239"/>
                      <a:pt x="99" y="239"/>
                    </a:cubicBezTo>
                    <a:lnTo>
                      <a:pt x="99" y="239"/>
                    </a:lnTo>
                    <a:cubicBezTo>
                      <a:pt x="99" y="239"/>
                      <a:pt x="99" y="239"/>
                      <a:pt x="99" y="238"/>
                    </a:cubicBezTo>
                    <a:close/>
                    <a:moveTo>
                      <a:pt x="86" y="262"/>
                    </a:moveTo>
                    <a:cubicBezTo>
                      <a:pt x="85" y="263"/>
                      <a:pt x="85" y="263"/>
                      <a:pt x="85" y="264"/>
                    </a:cubicBezTo>
                    <a:lnTo>
                      <a:pt x="85" y="264"/>
                    </a:lnTo>
                    <a:cubicBezTo>
                      <a:pt x="85" y="263"/>
                      <a:pt x="85" y="263"/>
                      <a:pt x="86" y="262"/>
                    </a:cubicBezTo>
                    <a:close/>
                    <a:moveTo>
                      <a:pt x="128" y="260"/>
                    </a:moveTo>
                    <a:lnTo>
                      <a:pt x="128" y="260"/>
                    </a:lnTo>
                    <a:cubicBezTo>
                      <a:pt x="125" y="265"/>
                      <a:pt x="122" y="266"/>
                      <a:pt x="120" y="268"/>
                    </a:cubicBezTo>
                    <a:cubicBezTo>
                      <a:pt x="122" y="266"/>
                      <a:pt x="123" y="263"/>
                      <a:pt x="128" y="260"/>
                    </a:cubicBezTo>
                    <a:close/>
                    <a:moveTo>
                      <a:pt x="222" y="1"/>
                    </a:moveTo>
                    <a:cubicBezTo>
                      <a:pt x="220" y="1"/>
                      <a:pt x="218" y="1"/>
                      <a:pt x="216" y="1"/>
                    </a:cubicBezTo>
                    <a:cubicBezTo>
                      <a:pt x="209" y="3"/>
                      <a:pt x="203" y="6"/>
                      <a:pt x="198" y="8"/>
                    </a:cubicBezTo>
                    <a:cubicBezTo>
                      <a:pt x="199" y="16"/>
                      <a:pt x="195" y="20"/>
                      <a:pt x="192" y="23"/>
                    </a:cubicBezTo>
                    <a:cubicBezTo>
                      <a:pt x="186" y="28"/>
                      <a:pt x="182" y="34"/>
                      <a:pt x="178" y="41"/>
                    </a:cubicBezTo>
                    <a:cubicBezTo>
                      <a:pt x="159" y="60"/>
                      <a:pt x="139" y="79"/>
                      <a:pt x="120" y="96"/>
                    </a:cubicBezTo>
                    <a:cubicBezTo>
                      <a:pt x="99" y="116"/>
                      <a:pt x="77" y="136"/>
                      <a:pt x="57" y="157"/>
                    </a:cubicBezTo>
                    <a:cubicBezTo>
                      <a:pt x="50" y="166"/>
                      <a:pt x="42" y="175"/>
                      <a:pt x="36" y="185"/>
                    </a:cubicBezTo>
                    <a:cubicBezTo>
                      <a:pt x="27" y="196"/>
                      <a:pt x="22" y="210"/>
                      <a:pt x="14" y="225"/>
                    </a:cubicBezTo>
                    <a:cubicBezTo>
                      <a:pt x="10" y="235"/>
                      <a:pt x="9" y="243"/>
                      <a:pt x="6" y="253"/>
                    </a:cubicBezTo>
                    <a:cubicBezTo>
                      <a:pt x="3" y="260"/>
                      <a:pt x="3" y="266"/>
                      <a:pt x="2" y="273"/>
                    </a:cubicBezTo>
                    <a:cubicBezTo>
                      <a:pt x="0" y="289"/>
                      <a:pt x="0" y="303"/>
                      <a:pt x="0" y="321"/>
                    </a:cubicBezTo>
                    <a:cubicBezTo>
                      <a:pt x="0" y="331"/>
                      <a:pt x="2" y="342"/>
                      <a:pt x="9" y="351"/>
                    </a:cubicBezTo>
                    <a:cubicBezTo>
                      <a:pt x="16" y="358"/>
                      <a:pt x="24" y="365"/>
                      <a:pt x="36" y="365"/>
                    </a:cubicBezTo>
                    <a:cubicBezTo>
                      <a:pt x="49" y="366"/>
                      <a:pt x="60" y="366"/>
                      <a:pt x="73" y="366"/>
                    </a:cubicBezTo>
                    <a:cubicBezTo>
                      <a:pt x="87" y="366"/>
                      <a:pt x="102" y="365"/>
                      <a:pt x="116" y="359"/>
                    </a:cubicBezTo>
                    <a:cubicBezTo>
                      <a:pt x="133" y="356"/>
                      <a:pt x="150" y="345"/>
                      <a:pt x="166" y="335"/>
                    </a:cubicBezTo>
                    <a:lnTo>
                      <a:pt x="183" y="316"/>
                    </a:lnTo>
                    <a:cubicBezTo>
                      <a:pt x="191" y="308"/>
                      <a:pt x="196" y="301"/>
                      <a:pt x="202" y="292"/>
                    </a:cubicBezTo>
                    <a:cubicBezTo>
                      <a:pt x="208" y="280"/>
                      <a:pt x="212" y="272"/>
                      <a:pt x="219" y="260"/>
                    </a:cubicBezTo>
                    <a:cubicBezTo>
                      <a:pt x="229" y="245"/>
                      <a:pt x="239" y="232"/>
                      <a:pt x="251" y="217"/>
                    </a:cubicBezTo>
                    <a:cubicBezTo>
                      <a:pt x="254" y="215"/>
                      <a:pt x="258" y="210"/>
                      <a:pt x="264" y="207"/>
                    </a:cubicBezTo>
                    <a:cubicBezTo>
                      <a:pt x="279" y="193"/>
                      <a:pt x="282" y="167"/>
                      <a:pt x="268" y="150"/>
                    </a:cubicBezTo>
                    <a:cubicBezTo>
                      <a:pt x="260" y="141"/>
                      <a:pt x="247" y="136"/>
                      <a:pt x="235" y="136"/>
                    </a:cubicBezTo>
                    <a:cubicBezTo>
                      <a:pt x="226" y="136"/>
                      <a:pt x="218" y="138"/>
                      <a:pt x="211" y="144"/>
                    </a:cubicBezTo>
                    <a:cubicBezTo>
                      <a:pt x="193" y="163"/>
                      <a:pt x="176" y="179"/>
                      <a:pt x="162" y="199"/>
                    </a:cubicBezTo>
                    <a:cubicBezTo>
                      <a:pt x="155" y="209"/>
                      <a:pt x="150" y="217"/>
                      <a:pt x="145" y="229"/>
                    </a:cubicBezTo>
                    <a:cubicBezTo>
                      <a:pt x="136" y="243"/>
                      <a:pt x="126" y="256"/>
                      <a:pt x="118" y="268"/>
                    </a:cubicBezTo>
                    <a:cubicBezTo>
                      <a:pt x="112" y="273"/>
                      <a:pt x="108" y="277"/>
                      <a:pt x="101" y="279"/>
                    </a:cubicBezTo>
                    <a:lnTo>
                      <a:pt x="101" y="279"/>
                    </a:lnTo>
                    <a:cubicBezTo>
                      <a:pt x="102" y="279"/>
                      <a:pt x="102" y="278"/>
                      <a:pt x="103" y="278"/>
                    </a:cubicBezTo>
                    <a:cubicBezTo>
                      <a:pt x="105" y="275"/>
                      <a:pt x="108" y="275"/>
                      <a:pt x="109" y="273"/>
                    </a:cubicBezTo>
                    <a:lnTo>
                      <a:pt x="109" y="273"/>
                    </a:lnTo>
                    <a:cubicBezTo>
                      <a:pt x="103" y="275"/>
                      <a:pt x="100" y="278"/>
                      <a:pt x="95" y="279"/>
                    </a:cubicBezTo>
                    <a:cubicBezTo>
                      <a:pt x="90" y="280"/>
                      <a:pt x="86" y="280"/>
                      <a:pt x="82" y="280"/>
                    </a:cubicBezTo>
                    <a:cubicBezTo>
                      <a:pt x="83" y="276"/>
                      <a:pt x="83" y="271"/>
                      <a:pt x="84" y="266"/>
                    </a:cubicBezTo>
                    <a:lnTo>
                      <a:pt x="84" y="266"/>
                    </a:lnTo>
                    <a:cubicBezTo>
                      <a:pt x="84" y="265"/>
                      <a:pt x="85" y="265"/>
                      <a:pt x="85" y="264"/>
                    </a:cubicBezTo>
                    <a:lnTo>
                      <a:pt x="85" y="264"/>
                    </a:lnTo>
                    <a:cubicBezTo>
                      <a:pt x="85" y="264"/>
                      <a:pt x="84" y="265"/>
                      <a:pt x="84" y="265"/>
                    </a:cubicBezTo>
                    <a:lnTo>
                      <a:pt x="84" y="265"/>
                    </a:lnTo>
                    <a:cubicBezTo>
                      <a:pt x="85" y="263"/>
                      <a:pt x="85" y="261"/>
                      <a:pt x="86" y="259"/>
                    </a:cubicBezTo>
                    <a:lnTo>
                      <a:pt x="86" y="259"/>
                    </a:lnTo>
                    <a:cubicBezTo>
                      <a:pt x="86" y="260"/>
                      <a:pt x="86" y="261"/>
                      <a:pt x="86" y="262"/>
                    </a:cubicBezTo>
                    <a:lnTo>
                      <a:pt x="86" y="262"/>
                    </a:lnTo>
                    <a:cubicBezTo>
                      <a:pt x="88" y="255"/>
                      <a:pt x="90" y="247"/>
                      <a:pt x="95" y="239"/>
                    </a:cubicBezTo>
                    <a:cubicBezTo>
                      <a:pt x="102" y="227"/>
                      <a:pt x="110" y="216"/>
                      <a:pt x="119" y="203"/>
                    </a:cubicBezTo>
                    <a:cubicBezTo>
                      <a:pt x="140" y="182"/>
                      <a:pt x="162" y="160"/>
                      <a:pt x="186" y="142"/>
                    </a:cubicBezTo>
                    <a:cubicBezTo>
                      <a:pt x="211" y="117"/>
                      <a:pt x="234" y="93"/>
                      <a:pt x="258" y="66"/>
                    </a:cubicBezTo>
                    <a:cubicBezTo>
                      <a:pt x="272" y="50"/>
                      <a:pt x="265" y="21"/>
                      <a:pt x="246" y="8"/>
                    </a:cubicBezTo>
                    <a:cubicBezTo>
                      <a:pt x="239" y="4"/>
                      <a:pt x="230" y="1"/>
                      <a:pt x="2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8"/>
              <p:cNvSpPr/>
              <p:nvPr/>
            </p:nvSpPr>
            <p:spPr>
              <a:xfrm>
                <a:off x="8638607" y="3157034"/>
                <a:ext cx="39825" cy="29545"/>
              </a:xfrm>
              <a:custGeom>
                <a:avLst/>
                <a:gdLst/>
                <a:ahLst/>
                <a:cxnLst/>
                <a:rect l="l" t="t" r="r" b="b"/>
                <a:pathLst>
                  <a:path w="1259" h="934" extrusionOk="0">
                    <a:moveTo>
                      <a:pt x="954" y="0"/>
                    </a:moveTo>
                    <a:cubicBezTo>
                      <a:pt x="921" y="0"/>
                      <a:pt x="885" y="4"/>
                      <a:pt x="846" y="10"/>
                    </a:cubicBezTo>
                    <a:cubicBezTo>
                      <a:pt x="790" y="22"/>
                      <a:pt x="737" y="39"/>
                      <a:pt x="690" y="58"/>
                    </a:cubicBezTo>
                    <a:cubicBezTo>
                      <a:pt x="637" y="78"/>
                      <a:pt x="587" y="102"/>
                      <a:pt x="537" y="128"/>
                    </a:cubicBezTo>
                    <a:cubicBezTo>
                      <a:pt x="454" y="172"/>
                      <a:pt x="368" y="225"/>
                      <a:pt x="286" y="289"/>
                    </a:cubicBezTo>
                    <a:lnTo>
                      <a:pt x="252" y="317"/>
                    </a:lnTo>
                    <a:cubicBezTo>
                      <a:pt x="215" y="347"/>
                      <a:pt x="179" y="381"/>
                      <a:pt x="145" y="417"/>
                    </a:cubicBezTo>
                    <a:cubicBezTo>
                      <a:pt x="122" y="443"/>
                      <a:pt x="92" y="476"/>
                      <a:pt x="66" y="514"/>
                    </a:cubicBezTo>
                    <a:cubicBezTo>
                      <a:pt x="53" y="533"/>
                      <a:pt x="50" y="554"/>
                      <a:pt x="57" y="574"/>
                    </a:cubicBezTo>
                    <a:cubicBezTo>
                      <a:pt x="44" y="590"/>
                      <a:pt x="32" y="610"/>
                      <a:pt x="23" y="630"/>
                    </a:cubicBezTo>
                    <a:cubicBezTo>
                      <a:pt x="7" y="660"/>
                      <a:pt x="0" y="696"/>
                      <a:pt x="3" y="735"/>
                    </a:cubicBezTo>
                    <a:cubicBezTo>
                      <a:pt x="6" y="766"/>
                      <a:pt x="20" y="801"/>
                      <a:pt x="44" y="831"/>
                    </a:cubicBezTo>
                    <a:cubicBezTo>
                      <a:pt x="72" y="861"/>
                      <a:pt x="106" y="878"/>
                      <a:pt x="132" y="891"/>
                    </a:cubicBezTo>
                    <a:cubicBezTo>
                      <a:pt x="173" y="911"/>
                      <a:pt x="221" y="920"/>
                      <a:pt x="259" y="925"/>
                    </a:cubicBezTo>
                    <a:cubicBezTo>
                      <a:pt x="308" y="934"/>
                      <a:pt x="354" y="934"/>
                      <a:pt x="400" y="934"/>
                    </a:cubicBezTo>
                    <a:cubicBezTo>
                      <a:pt x="454" y="934"/>
                      <a:pt x="510" y="928"/>
                      <a:pt x="571" y="920"/>
                    </a:cubicBezTo>
                    <a:cubicBezTo>
                      <a:pt x="686" y="902"/>
                      <a:pt x="799" y="867"/>
                      <a:pt x="902" y="818"/>
                    </a:cubicBezTo>
                    <a:cubicBezTo>
                      <a:pt x="954" y="792"/>
                      <a:pt x="1004" y="763"/>
                      <a:pt x="1047" y="731"/>
                    </a:cubicBezTo>
                    <a:cubicBezTo>
                      <a:pt x="1090" y="696"/>
                      <a:pt x="1127" y="660"/>
                      <a:pt x="1161" y="619"/>
                    </a:cubicBezTo>
                    <a:cubicBezTo>
                      <a:pt x="1190" y="583"/>
                      <a:pt x="1213" y="539"/>
                      <a:pt x="1231" y="490"/>
                    </a:cubicBezTo>
                    <a:cubicBezTo>
                      <a:pt x="1249" y="437"/>
                      <a:pt x="1259" y="373"/>
                      <a:pt x="1256" y="300"/>
                    </a:cubicBezTo>
                    <a:cubicBezTo>
                      <a:pt x="1254" y="238"/>
                      <a:pt x="1241" y="188"/>
                      <a:pt x="1219" y="143"/>
                    </a:cubicBezTo>
                    <a:cubicBezTo>
                      <a:pt x="1207" y="122"/>
                      <a:pt x="1193" y="102"/>
                      <a:pt x="1177" y="85"/>
                    </a:cubicBezTo>
                    <a:cubicBezTo>
                      <a:pt x="1160" y="65"/>
                      <a:pt x="1138" y="49"/>
                      <a:pt x="1105" y="32"/>
                    </a:cubicBezTo>
                    <a:cubicBezTo>
                      <a:pt x="1063" y="11"/>
                      <a:pt x="1013" y="0"/>
                      <a:pt x="9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8"/>
              <p:cNvSpPr/>
              <p:nvPr/>
            </p:nvSpPr>
            <p:spPr>
              <a:xfrm>
                <a:off x="8678781" y="3121890"/>
                <a:ext cx="28880" cy="21668"/>
              </a:xfrm>
              <a:custGeom>
                <a:avLst/>
                <a:gdLst/>
                <a:ahLst/>
                <a:cxnLst/>
                <a:rect l="l" t="t" r="r" b="b"/>
                <a:pathLst>
                  <a:path w="913" h="685" extrusionOk="0">
                    <a:moveTo>
                      <a:pt x="713" y="1"/>
                    </a:moveTo>
                    <a:cubicBezTo>
                      <a:pt x="694" y="1"/>
                      <a:pt x="674" y="2"/>
                      <a:pt x="654" y="3"/>
                    </a:cubicBezTo>
                    <a:cubicBezTo>
                      <a:pt x="597" y="9"/>
                      <a:pt x="541" y="23"/>
                      <a:pt x="494" y="37"/>
                    </a:cubicBezTo>
                    <a:cubicBezTo>
                      <a:pt x="437" y="53"/>
                      <a:pt x="380" y="75"/>
                      <a:pt x="325" y="97"/>
                    </a:cubicBezTo>
                    <a:cubicBezTo>
                      <a:pt x="272" y="119"/>
                      <a:pt x="222" y="145"/>
                      <a:pt x="176" y="172"/>
                    </a:cubicBezTo>
                    <a:cubicBezTo>
                      <a:pt x="148" y="182"/>
                      <a:pt x="119" y="202"/>
                      <a:pt x="90" y="223"/>
                    </a:cubicBezTo>
                    <a:cubicBezTo>
                      <a:pt x="79" y="232"/>
                      <a:pt x="67" y="241"/>
                      <a:pt x="57" y="252"/>
                    </a:cubicBezTo>
                    <a:cubicBezTo>
                      <a:pt x="43" y="266"/>
                      <a:pt x="34" y="281"/>
                      <a:pt x="33" y="298"/>
                    </a:cubicBezTo>
                    <a:cubicBezTo>
                      <a:pt x="32" y="318"/>
                      <a:pt x="36" y="337"/>
                      <a:pt x="49" y="352"/>
                    </a:cubicBezTo>
                    <a:cubicBezTo>
                      <a:pt x="32" y="394"/>
                      <a:pt x="19" y="427"/>
                      <a:pt x="10" y="461"/>
                    </a:cubicBezTo>
                    <a:cubicBezTo>
                      <a:pt x="4" y="483"/>
                      <a:pt x="0" y="503"/>
                      <a:pt x="0" y="526"/>
                    </a:cubicBezTo>
                    <a:cubicBezTo>
                      <a:pt x="0" y="546"/>
                      <a:pt x="4" y="566"/>
                      <a:pt x="12" y="590"/>
                    </a:cubicBezTo>
                    <a:cubicBezTo>
                      <a:pt x="17" y="604"/>
                      <a:pt x="26" y="617"/>
                      <a:pt x="39" y="632"/>
                    </a:cubicBezTo>
                    <a:cubicBezTo>
                      <a:pt x="50" y="646"/>
                      <a:pt x="67" y="656"/>
                      <a:pt x="86" y="666"/>
                    </a:cubicBezTo>
                    <a:cubicBezTo>
                      <a:pt x="100" y="673"/>
                      <a:pt x="118" y="676"/>
                      <a:pt x="133" y="680"/>
                    </a:cubicBezTo>
                    <a:cubicBezTo>
                      <a:pt x="148" y="684"/>
                      <a:pt x="162" y="685"/>
                      <a:pt x="175" y="685"/>
                    </a:cubicBezTo>
                    <a:cubicBezTo>
                      <a:pt x="188" y="685"/>
                      <a:pt x="200" y="684"/>
                      <a:pt x="211" y="683"/>
                    </a:cubicBezTo>
                    <a:cubicBezTo>
                      <a:pt x="258" y="680"/>
                      <a:pt x="308" y="670"/>
                      <a:pt x="368" y="653"/>
                    </a:cubicBezTo>
                    <a:cubicBezTo>
                      <a:pt x="425" y="634"/>
                      <a:pt x="483" y="610"/>
                      <a:pt x="541" y="580"/>
                    </a:cubicBezTo>
                    <a:cubicBezTo>
                      <a:pt x="593" y="553"/>
                      <a:pt x="640" y="523"/>
                      <a:pt x="683" y="490"/>
                    </a:cubicBezTo>
                    <a:cubicBezTo>
                      <a:pt x="742" y="445"/>
                      <a:pt x="791" y="395"/>
                      <a:pt x="828" y="341"/>
                    </a:cubicBezTo>
                    <a:cubicBezTo>
                      <a:pt x="866" y="286"/>
                      <a:pt x="891" y="236"/>
                      <a:pt x="902" y="188"/>
                    </a:cubicBezTo>
                    <a:cubicBezTo>
                      <a:pt x="909" y="158"/>
                      <a:pt x="912" y="115"/>
                      <a:pt x="891" y="79"/>
                    </a:cubicBezTo>
                    <a:cubicBezTo>
                      <a:pt x="879" y="60"/>
                      <a:pt x="869" y="50"/>
                      <a:pt x="855" y="37"/>
                    </a:cubicBezTo>
                    <a:cubicBezTo>
                      <a:pt x="838" y="23"/>
                      <a:pt x="816" y="16"/>
                      <a:pt x="801" y="12"/>
                    </a:cubicBezTo>
                    <a:cubicBezTo>
                      <a:pt x="772" y="3"/>
                      <a:pt x="742" y="1"/>
                      <a:pt x="71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8"/>
              <p:cNvSpPr/>
              <p:nvPr/>
            </p:nvSpPr>
            <p:spPr>
              <a:xfrm>
                <a:off x="8706364" y="3132582"/>
                <a:ext cx="42134" cy="26761"/>
              </a:xfrm>
              <a:custGeom>
                <a:avLst/>
                <a:gdLst/>
                <a:ahLst/>
                <a:cxnLst/>
                <a:rect l="l" t="t" r="r" b="b"/>
                <a:pathLst>
                  <a:path w="1332" h="846" extrusionOk="0">
                    <a:moveTo>
                      <a:pt x="1068" y="0"/>
                    </a:moveTo>
                    <a:cubicBezTo>
                      <a:pt x="1025" y="0"/>
                      <a:pt x="980" y="3"/>
                      <a:pt x="925" y="13"/>
                    </a:cubicBezTo>
                    <a:cubicBezTo>
                      <a:pt x="822" y="30"/>
                      <a:pt x="722" y="63"/>
                      <a:pt x="603" y="106"/>
                    </a:cubicBezTo>
                    <a:cubicBezTo>
                      <a:pt x="517" y="136"/>
                      <a:pt x="423" y="175"/>
                      <a:pt x="308" y="229"/>
                    </a:cubicBezTo>
                    <a:cubicBezTo>
                      <a:pt x="236" y="261"/>
                      <a:pt x="166" y="296"/>
                      <a:pt x="97" y="335"/>
                    </a:cubicBezTo>
                    <a:lnTo>
                      <a:pt x="85" y="338"/>
                    </a:lnTo>
                    <a:cubicBezTo>
                      <a:pt x="77" y="344"/>
                      <a:pt x="70" y="352"/>
                      <a:pt x="66" y="361"/>
                    </a:cubicBezTo>
                    <a:cubicBezTo>
                      <a:pt x="62" y="375"/>
                      <a:pt x="63" y="390"/>
                      <a:pt x="69" y="404"/>
                    </a:cubicBezTo>
                    <a:cubicBezTo>
                      <a:pt x="76" y="420"/>
                      <a:pt x="90" y="431"/>
                      <a:pt x="108" y="437"/>
                    </a:cubicBezTo>
                    <a:cubicBezTo>
                      <a:pt x="87" y="458"/>
                      <a:pt x="70" y="485"/>
                      <a:pt x="55" y="511"/>
                    </a:cubicBezTo>
                    <a:cubicBezTo>
                      <a:pt x="27" y="557"/>
                      <a:pt x="12" y="599"/>
                      <a:pt x="6" y="643"/>
                    </a:cubicBezTo>
                    <a:cubicBezTo>
                      <a:pt x="0" y="674"/>
                      <a:pt x="6" y="710"/>
                      <a:pt x="22" y="739"/>
                    </a:cubicBezTo>
                    <a:cubicBezTo>
                      <a:pt x="37" y="769"/>
                      <a:pt x="66" y="795"/>
                      <a:pt x="102" y="812"/>
                    </a:cubicBezTo>
                    <a:cubicBezTo>
                      <a:pt x="130" y="826"/>
                      <a:pt x="163" y="836"/>
                      <a:pt x="206" y="841"/>
                    </a:cubicBezTo>
                    <a:cubicBezTo>
                      <a:pt x="232" y="844"/>
                      <a:pt x="259" y="846"/>
                      <a:pt x="285" y="846"/>
                    </a:cubicBezTo>
                    <a:cubicBezTo>
                      <a:pt x="307" y="846"/>
                      <a:pt x="330" y="845"/>
                      <a:pt x="352" y="843"/>
                    </a:cubicBezTo>
                    <a:cubicBezTo>
                      <a:pt x="451" y="836"/>
                      <a:pt x="557" y="815"/>
                      <a:pt x="687" y="776"/>
                    </a:cubicBezTo>
                    <a:cubicBezTo>
                      <a:pt x="811" y="739"/>
                      <a:pt x="918" y="696"/>
                      <a:pt x="1017" y="644"/>
                    </a:cubicBezTo>
                    <a:cubicBezTo>
                      <a:pt x="1061" y="621"/>
                      <a:pt x="1107" y="594"/>
                      <a:pt x="1147" y="566"/>
                    </a:cubicBezTo>
                    <a:lnTo>
                      <a:pt x="1170" y="550"/>
                    </a:lnTo>
                    <a:cubicBezTo>
                      <a:pt x="1199" y="526"/>
                      <a:pt x="1226" y="501"/>
                      <a:pt x="1252" y="474"/>
                    </a:cubicBezTo>
                    <a:cubicBezTo>
                      <a:pt x="1274" y="447"/>
                      <a:pt x="1295" y="414"/>
                      <a:pt x="1305" y="375"/>
                    </a:cubicBezTo>
                    <a:cubicBezTo>
                      <a:pt x="1313" y="347"/>
                      <a:pt x="1320" y="316"/>
                      <a:pt x="1326" y="286"/>
                    </a:cubicBezTo>
                    <a:cubicBezTo>
                      <a:pt x="1332" y="256"/>
                      <a:pt x="1332" y="223"/>
                      <a:pt x="1330" y="199"/>
                    </a:cubicBezTo>
                    <a:cubicBezTo>
                      <a:pt x="1329" y="159"/>
                      <a:pt x="1312" y="117"/>
                      <a:pt x="1286" y="85"/>
                    </a:cubicBezTo>
                    <a:cubicBezTo>
                      <a:pt x="1274" y="72"/>
                      <a:pt x="1260" y="57"/>
                      <a:pt x="1243" y="44"/>
                    </a:cubicBezTo>
                    <a:cubicBezTo>
                      <a:pt x="1226" y="34"/>
                      <a:pt x="1204" y="23"/>
                      <a:pt x="1180" y="16"/>
                    </a:cubicBezTo>
                    <a:cubicBezTo>
                      <a:pt x="1147" y="6"/>
                      <a:pt x="1111" y="1"/>
                      <a:pt x="106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8"/>
              <p:cNvSpPr/>
              <p:nvPr/>
            </p:nvSpPr>
            <p:spPr>
              <a:xfrm>
                <a:off x="8733062" y="3093010"/>
                <a:ext cx="34005" cy="23471"/>
              </a:xfrm>
              <a:custGeom>
                <a:avLst/>
                <a:gdLst/>
                <a:ahLst/>
                <a:cxnLst/>
                <a:rect l="l" t="t" r="r" b="b"/>
                <a:pathLst>
                  <a:path w="1075" h="742" extrusionOk="0">
                    <a:moveTo>
                      <a:pt x="719" y="1"/>
                    </a:moveTo>
                    <a:cubicBezTo>
                      <a:pt x="660" y="1"/>
                      <a:pt x="596" y="7"/>
                      <a:pt x="529" y="18"/>
                    </a:cubicBezTo>
                    <a:cubicBezTo>
                      <a:pt x="465" y="28"/>
                      <a:pt x="398" y="47"/>
                      <a:pt x="325" y="73"/>
                    </a:cubicBezTo>
                    <a:cubicBezTo>
                      <a:pt x="267" y="97"/>
                      <a:pt x="213" y="126"/>
                      <a:pt x="163" y="159"/>
                    </a:cubicBezTo>
                    <a:lnTo>
                      <a:pt x="160" y="161"/>
                    </a:lnTo>
                    <a:cubicBezTo>
                      <a:pt x="150" y="170"/>
                      <a:pt x="140" y="186"/>
                      <a:pt x="138" y="204"/>
                    </a:cubicBezTo>
                    <a:cubicBezTo>
                      <a:pt x="137" y="220"/>
                      <a:pt x="143" y="237"/>
                      <a:pt x="153" y="252"/>
                    </a:cubicBezTo>
                    <a:cubicBezTo>
                      <a:pt x="145" y="246"/>
                      <a:pt x="136" y="243"/>
                      <a:pt x="127" y="243"/>
                    </a:cubicBezTo>
                    <a:cubicBezTo>
                      <a:pt x="118" y="243"/>
                      <a:pt x="109" y="245"/>
                      <a:pt x="101" y="250"/>
                    </a:cubicBezTo>
                    <a:cubicBezTo>
                      <a:pt x="61" y="310"/>
                      <a:pt x="28" y="372"/>
                      <a:pt x="10" y="441"/>
                    </a:cubicBezTo>
                    <a:cubicBezTo>
                      <a:pt x="4" y="465"/>
                      <a:pt x="1" y="491"/>
                      <a:pt x="1" y="516"/>
                    </a:cubicBezTo>
                    <a:cubicBezTo>
                      <a:pt x="2" y="541"/>
                      <a:pt x="7" y="562"/>
                      <a:pt x="14" y="587"/>
                    </a:cubicBezTo>
                    <a:cubicBezTo>
                      <a:pt x="27" y="628"/>
                      <a:pt x="60" y="660"/>
                      <a:pt x="87" y="680"/>
                    </a:cubicBezTo>
                    <a:cubicBezTo>
                      <a:pt x="104" y="694"/>
                      <a:pt x="128" y="703"/>
                      <a:pt x="147" y="713"/>
                    </a:cubicBezTo>
                    <a:cubicBezTo>
                      <a:pt x="171" y="721"/>
                      <a:pt x="196" y="727"/>
                      <a:pt x="221" y="731"/>
                    </a:cubicBezTo>
                    <a:cubicBezTo>
                      <a:pt x="254" y="738"/>
                      <a:pt x="289" y="741"/>
                      <a:pt x="322" y="741"/>
                    </a:cubicBezTo>
                    <a:cubicBezTo>
                      <a:pt x="342" y="741"/>
                      <a:pt x="362" y="740"/>
                      <a:pt x="380" y="738"/>
                    </a:cubicBezTo>
                    <a:cubicBezTo>
                      <a:pt x="439" y="736"/>
                      <a:pt x="504" y="724"/>
                      <a:pt x="575" y="705"/>
                    </a:cubicBezTo>
                    <a:cubicBezTo>
                      <a:pt x="701" y="673"/>
                      <a:pt x="806" y="621"/>
                      <a:pt x="892" y="555"/>
                    </a:cubicBezTo>
                    <a:cubicBezTo>
                      <a:pt x="940" y="515"/>
                      <a:pt x="975" y="474"/>
                      <a:pt x="1013" y="415"/>
                    </a:cubicBezTo>
                    <a:cubicBezTo>
                      <a:pt x="1053" y="355"/>
                      <a:pt x="1073" y="295"/>
                      <a:pt x="1075" y="240"/>
                    </a:cubicBezTo>
                    <a:cubicBezTo>
                      <a:pt x="1075" y="219"/>
                      <a:pt x="1073" y="197"/>
                      <a:pt x="1066" y="173"/>
                    </a:cubicBezTo>
                    <a:cubicBezTo>
                      <a:pt x="1059" y="148"/>
                      <a:pt x="1045" y="127"/>
                      <a:pt x="1033" y="111"/>
                    </a:cubicBezTo>
                    <a:cubicBezTo>
                      <a:pt x="1020" y="93"/>
                      <a:pt x="1002" y="77"/>
                      <a:pt x="977" y="63"/>
                    </a:cubicBezTo>
                    <a:cubicBezTo>
                      <a:pt x="955" y="48"/>
                      <a:pt x="927" y="37"/>
                      <a:pt x="904" y="28"/>
                    </a:cubicBezTo>
                    <a:cubicBezTo>
                      <a:pt x="859" y="12"/>
                      <a:pt x="806" y="5"/>
                      <a:pt x="738" y="1"/>
                    </a:cubicBezTo>
                    <a:cubicBezTo>
                      <a:pt x="732" y="1"/>
                      <a:pt x="725" y="1"/>
                      <a:pt x="71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8"/>
              <p:cNvSpPr/>
              <p:nvPr/>
            </p:nvSpPr>
            <p:spPr>
              <a:xfrm>
                <a:off x="8779910" y="3072386"/>
                <a:ext cx="31190" cy="21510"/>
              </a:xfrm>
              <a:custGeom>
                <a:avLst/>
                <a:gdLst/>
                <a:ahLst/>
                <a:cxnLst/>
                <a:rect l="l" t="t" r="r" b="b"/>
                <a:pathLst>
                  <a:path w="986" h="680" extrusionOk="0">
                    <a:moveTo>
                      <a:pt x="719" y="0"/>
                    </a:moveTo>
                    <a:cubicBezTo>
                      <a:pt x="689" y="0"/>
                      <a:pt x="662" y="3"/>
                      <a:pt x="638" y="7"/>
                    </a:cubicBezTo>
                    <a:cubicBezTo>
                      <a:pt x="609" y="13"/>
                      <a:pt x="578" y="20"/>
                      <a:pt x="549" y="30"/>
                    </a:cubicBezTo>
                    <a:cubicBezTo>
                      <a:pt x="517" y="42"/>
                      <a:pt x="484" y="53"/>
                      <a:pt x="453" y="67"/>
                    </a:cubicBezTo>
                    <a:cubicBezTo>
                      <a:pt x="443" y="63"/>
                      <a:pt x="436" y="62"/>
                      <a:pt x="430" y="62"/>
                    </a:cubicBezTo>
                    <a:cubicBezTo>
                      <a:pt x="423" y="62"/>
                      <a:pt x="417" y="64"/>
                      <a:pt x="410" y="66"/>
                    </a:cubicBezTo>
                    <a:cubicBezTo>
                      <a:pt x="337" y="92"/>
                      <a:pt x="274" y="120"/>
                      <a:pt x="220" y="156"/>
                    </a:cubicBezTo>
                    <a:cubicBezTo>
                      <a:pt x="202" y="165"/>
                      <a:pt x="188" y="176"/>
                      <a:pt x="174" y="188"/>
                    </a:cubicBezTo>
                    <a:cubicBezTo>
                      <a:pt x="164" y="195"/>
                      <a:pt x="152" y="205"/>
                      <a:pt x="144" y="213"/>
                    </a:cubicBezTo>
                    <a:cubicBezTo>
                      <a:pt x="124" y="231"/>
                      <a:pt x="106" y="252"/>
                      <a:pt x="88" y="272"/>
                    </a:cubicBezTo>
                    <a:cubicBezTo>
                      <a:pt x="58" y="308"/>
                      <a:pt x="32" y="351"/>
                      <a:pt x="16" y="398"/>
                    </a:cubicBezTo>
                    <a:cubicBezTo>
                      <a:pt x="2" y="440"/>
                      <a:pt x="0" y="487"/>
                      <a:pt x="13" y="527"/>
                    </a:cubicBezTo>
                    <a:cubicBezTo>
                      <a:pt x="19" y="547"/>
                      <a:pt x="26" y="564"/>
                      <a:pt x="38" y="579"/>
                    </a:cubicBezTo>
                    <a:cubicBezTo>
                      <a:pt x="49" y="594"/>
                      <a:pt x="62" y="607"/>
                      <a:pt x="79" y="622"/>
                    </a:cubicBezTo>
                    <a:cubicBezTo>
                      <a:pt x="94" y="633"/>
                      <a:pt x="112" y="643"/>
                      <a:pt x="131" y="652"/>
                    </a:cubicBezTo>
                    <a:cubicBezTo>
                      <a:pt x="155" y="662"/>
                      <a:pt x="179" y="667"/>
                      <a:pt x="201" y="673"/>
                    </a:cubicBezTo>
                    <a:cubicBezTo>
                      <a:pt x="227" y="678"/>
                      <a:pt x="250" y="680"/>
                      <a:pt x="272" y="680"/>
                    </a:cubicBezTo>
                    <a:cubicBezTo>
                      <a:pt x="282" y="680"/>
                      <a:pt x="291" y="679"/>
                      <a:pt x="301" y="679"/>
                    </a:cubicBezTo>
                    <a:cubicBezTo>
                      <a:pt x="337" y="679"/>
                      <a:pt x="370" y="673"/>
                      <a:pt x="406" y="667"/>
                    </a:cubicBezTo>
                    <a:cubicBezTo>
                      <a:pt x="452" y="660"/>
                      <a:pt x="496" y="650"/>
                      <a:pt x="539" y="637"/>
                    </a:cubicBezTo>
                    <a:cubicBezTo>
                      <a:pt x="580" y="624"/>
                      <a:pt x="619" y="610"/>
                      <a:pt x="656" y="594"/>
                    </a:cubicBezTo>
                    <a:cubicBezTo>
                      <a:pt x="706" y="573"/>
                      <a:pt x="759" y="543"/>
                      <a:pt x="810" y="503"/>
                    </a:cubicBezTo>
                    <a:cubicBezTo>
                      <a:pt x="854" y="467"/>
                      <a:pt x="890" y="428"/>
                      <a:pt x="920" y="382"/>
                    </a:cubicBezTo>
                    <a:cubicBezTo>
                      <a:pt x="970" y="304"/>
                      <a:pt x="986" y="216"/>
                      <a:pt x="961" y="145"/>
                    </a:cubicBezTo>
                    <a:cubicBezTo>
                      <a:pt x="948" y="109"/>
                      <a:pt x="928" y="80"/>
                      <a:pt x="903" y="57"/>
                    </a:cubicBezTo>
                    <a:cubicBezTo>
                      <a:pt x="888" y="44"/>
                      <a:pt x="871" y="34"/>
                      <a:pt x="855" y="27"/>
                    </a:cubicBezTo>
                    <a:cubicBezTo>
                      <a:pt x="832" y="16"/>
                      <a:pt x="810" y="9"/>
                      <a:pt x="785" y="6"/>
                    </a:cubicBezTo>
                    <a:cubicBezTo>
                      <a:pt x="764" y="0"/>
                      <a:pt x="741" y="0"/>
                      <a:pt x="7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8"/>
              <p:cNvSpPr/>
              <p:nvPr/>
            </p:nvSpPr>
            <p:spPr>
              <a:xfrm>
                <a:off x="8796169" y="3107308"/>
                <a:ext cx="23345" cy="18220"/>
              </a:xfrm>
              <a:custGeom>
                <a:avLst/>
                <a:gdLst/>
                <a:ahLst/>
                <a:cxnLst/>
                <a:rect l="l" t="t" r="r" b="b"/>
                <a:pathLst>
                  <a:path w="738" h="576" extrusionOk="0">
                    <a:moveTo>
                      <a:pt x="486" y="0"/>
                    </a:moveTo>
                    <a:cubicBezTo>
                      <a:pt x="473" y="0"/>
                      <a:pt x="459" y="1"/>
                      <a:pt x="444" y="3"/>
                    </a:cubicBezTo>
                    <a:cubicBezTo>
                      <a:pt x="403" y="4"/>
                      <a:pt x="361" y="19"/>
                      <a:pt x="324" y="29"/>
                    </a:cubicBezTo>
                    <a:cubicBezTo>
                      <a:pt x="274" y="46"/>
                      <a:pt x="225" y="70"/>
                      <a:pt x="184" y="93"/>
                    </a:cubicBezTo>
                    <a:cubicBezTo>
                      <a:pt x="134" y="117"/>
                      <a:pt x="84" y="150"/>
                      <a:pt x="25" y="198"/>
                    </a:cubicBezTo>
                    <a:cubicBezTo>
                      <a:pt x="12" y="208"/>
                      <a:pt x="3" y="222"/>
                      <a:pt x="2" y="239"/>
                    </a:cubicBezTo>
                    <a:cubicBezTo>
                      <a:pt x="1" y="256"/>
                      <a:pt x="5" y="275"/>
                      <a:pt x="16" y="289"/>
                    </a:cubicBezTo>
                    <a:cubicBezTo>
                      <a:pt x="26" y="301"/>
                      <a:pt x="41" y="311"/>
                      <a:pt x="58" y="311"/>
                    </a:cubicBezTo>
                    <a:cubicBezTo>
                      <a:pt x="55" y="321"/>
                      <a:pt x="58" y="334"/>
                      <a:pt x="59" y="344"/>
                    </a:cubicBezTo>
                    <a:lnTo>
                      <a:pt x="68" y="374"/>
                    </a:lnTo>
                    <a:cubicBezTo>
                      <a:pt x="74" y="387"/>
                      <a:pt x="79" y="400"/>
                      <a:pt x="86" y="408"/>
                    </a:cubicBezTo>
                    <a:cubicBezTo>
                      <a:pt x="94" y="420"/>
                      <a:pt x="98" y="427"/>
                      <a:pt x="104" y="434"/>
                    </a:cubicBezTo>
                    <a:cubicBezTo>
                      <a:pt x="100" y="433"/>
                      <a:pt x="97" y="432"/>
                      <a:pt x="93" y="432"/>
                    </a:cubicBezTo>
                    <a:cubicBezTo>
                      <a:pt x="83" y="432"/>
                      <a:pt x="73" y="436"/>
                      <a:pt x="65" y="442"/>
                    </a:cubicBezTo>
                    <a:cubicBezTo>
                      <a:pt x="58" y="448"/>
                      <a:pt x="54" y="453"/>
                      <a:pt x="51" y="463"/>
                    </a:cubicBezTo>
                    <a:cubicBezTo>
                      <a:pt x="41" y="484"/>
                      <a:pt x="52" y="508"/>
                      <a:pt x="75" y="517"/>
                    </a:cubicBezTo>
                    <a:cubicBezTo>
                      <a:pt x="179" y="556"/>
                      <a:pt x="274" y="575"/>
                      <a:pt x="358" y="575"/>
                    </a:cubicBezTo>
                    <a:cubicBezTo>
                      <a:pt x="435" y="575"/>
                      <a:pt x="503" y="560"/>
                      <a:pt x="563" y="528"/>
                    </a:cubicBezTo>
                    <a:cubicBezTo>
                      <a:pt x="579" y="520"/>
                      <a:pt x="596" y="511"/>
                      <a:pt x="611" y="498"/>
                    </a:cubicBezTo>
                    <a:cubicBezTo>
                      <a:pt x="689" y="437"/>
                      <a:pt x="738" y="344"/>
                      <a:pt x="738" y="251"/>
                    </a:cubicBezTo>
                    <a:cubicBezTo>
                      <a:pt x="738" y="221"/>
                      <a:pt x="732" y="193"/>
                      <a:pt x="725" y="168"/>
                    </a:cubicBezTo>
                    <a:cubicBezTo>
                      <a:pt x="718" y="146"/>
                      <a:pt x="706" y="125"/>
                      <a:pt x="689" y="97"/>
                    </a:cubicBezTo>
                    <a:cubicBezTo>
                      <a:pt x="675" y="77"/>
                      <a:pt x="655" y="60"/>
                      <a:pt x="631" y="43"/>
                    </a:cubicBezTo>
                    <a:cubicBezTo>
                      <a:pt x="606" y="27"/>
                      <a:pt x="578" y="17"/>
                      <a:pt x="545" y="7"/>
                    </a:cubicBezTo>
                    <a:cubicBezTo>
                      <a:pt x="527" y="3"/>
                      <a:pt x="507" y="0"/>
                      <a:pt x="48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8"/>
              <p:cNvSpPr/>
              <p:nvPr/>
            </p:nvSpPr>
            <p:spPr>
              <a:xfrm>
                <a:off x="8824354" y="3068685"/>
                <a:ext cx="31696" cy="28279"/>
              </a:xfrm>
              <a:custGeom>
                <a:avLst/>
                <a:gdLst/>
                <a:ahLst/>
                <a:cxnLst/>
                <a:rect l="l" t="t" r="r" b="b"/>
                <a:pathLst>
                  <a:path w="1002" h="894" extrusionOk="0">
                    <a:moveTo>
                      <a:pt x="493" y="1"/>
                    </a:moveTo>
                    <a:cubicBezTo>
                      <a:pt x="476" y="1"/>
                      <a:pt x="459" y="2"/>
                      <a:pt x="443" y="3"/>
                    </a:cubicBezTo>
                    <a:cubicBezTo>
                      <a:pt x="391" y="7"/>
                      <a:pt x="334" y="23"/>
                      <a:pt x="274" y="51"/>
                    </a:cubicBezTo>
                    <a:cubicBezTo>
                      <a:pt x="245" y="67"/>
                      <a:pt x="219" y="86"/>
                      <a:pt x="193" y="104"/>
                    </a:cubicBezTo>
                    <a:lnTo>
                      <a:pt x="189" y="108"/>
                    </a:lnTo>
                    <a:cubicBezTo>
                      <a:pt x="171" y="123"/>
                      <a:pt x="153" y="140"/>
                      <a:pt x="136" y="159"/>
                    </a:cubicBezTo>
                    <a:lnTo>
                      <a:pt x="122" y="173"/>
                    </a:lnTo>
                    <a:cubicBezTo>
                      <a:pt x="79" y="222"/>
                      <a:pt x="42" y="283"/>
                      <a:pt x="7" y="368"/>
                    </a:cubicBezTo>
                    <a:cubicBezTo>
                      <a:pt x="0" y="382"/>
                      <a:pt x="2" y="401"/>
                      <a:pt x="9" y="416"/>
                    </a:cubicBezTo>
                    <a:cubicBezTo>
                      <a:pt x="16" y="434"/>
                      <a:pt x="30" y="446"/>
                      <a:pt x="49" y="454"/>
                    </a:cubicBezTo>
                    <a:cubicBezTo>
                      <a:pt x="57" y="456"/>
                      <a:pt x="65" y="458"/>
                      <a:pt x="72" y="458"/>
                    </a:cubicBezTo>
                    <a:cubicBezTo>
                      <a:pt x="84" y="458"/>
                      <a:pt x="95" y="455"/>
                      <a:pt x="106" y="448"/>
                    </a:cubicBezTo>
                    <a:cubicBezTo>
                      <a:pt x="108" y="475"/>
                      <a:pt x="113" y="502"/>
                      <a:pt x="122" y="529"/>
                    </a:cubicBezTo>
                    <a:cubicBezTo>
                      <a:pt x="142" y="588"/>
                      <a:pt x="172" y="644"/>
                      <a:pt x="212" y="694"/>
                    </a:cubicBezTo>
                    <a:cubicBezTo>
                      <a:pt x="242" y="734"/>
                      <a:pt x="285" y="774"/>
                      <a:pt x="337" y="810"/>
                    </a:cubicBezTo>
                    <a:cubicBezTo>
                      <a:pt x="385" y="843"/>
                      <a:pt x="443" y="869"/>
                      <a:pt x="500" y="883"/>
                    </a:cubicBezTo>
                    <a:cubicBezTo>
                      <a:pt x="530" y="890"/>
                      <a:pt x="560" y="894"/>
                      <a:pt x="591" y="894"/>
                    </a:cubicBezTo>
                    <a:cubicBezTo>
                      <a:pt x="615" y="894"/>
                      <a:pt x="639" y="892"/>
                      <a:pt x="663" y="887"/>
                    </a:cubicBezTo>
                    <a:cubicBezTo>
                      <a:pt x="716" y="877"/>
                      <a:pt x="771" y="852"/>
                      <a:pt x="828" y="809"/>
                    </a:cubicBezTo>
                    <a:cubicBezTo>
                      <a:pt x="859" y="781"/>
                      <a:pt x="882" y="753"/>
                      <a:pt x="907" y="726"/>
                    </a:cubicBezTo>
                    <a:cubicBezTo>
                      <a:pt x="928" y="698"/>
                      <a:pt x="944" y="668"/>
                      <a:pt x="960" y="638"/>
                    </a:cubicBezTo>
                    <a:cubicBezTo>
                      <a:pt x="982" y="591"/>
                      <a:pt x="997" y="534"/>
                      <a:pt x="997" y="474"/>
                    </a:cubicBezTo>
                    <a:cubicBezTo>
                      <a:pt x="1001" y="237"/>
                      <a:pt x="795" y="60"/>
                      <a:pt x="602" y="15"/>
                    </a:cubicBezTo>
                    <a:cubicBezTo>
                      <a:pt x="579" y="10"/>
                      <a:pt x="553" y="4"/>
                      <a:pt x="530" y="3"/>
                    </a:cubicBezTo>
                    <a:cubicBezTo>
                      <a:pt x="518" y="1"/>
                      <a:pt x="505" y="1"/>
                      <a:pt x="49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8"/>
              <p:cNvSpPr/>
              <p:nvPr/>
            </p:nvSpPr>
            <p:spPr>
              <a:xfrm>
                <a:off x="8794904" y="3111705"/>
                <a:ext cx="8636" cy="12115"/>
              </a:xfrm>
              <a:custGeom>
                <a:avLst/>
                <a:gdLst/>
                <a:ahLst/>
                <a:cxnLst/>
                <a:rect l="l" t="t" r="r" b="b"/>
                <a:pathLst>
                  <a:path w="273" h="383" extrusionOk="0">
                    <a:moveTo>
                      <a:pt x="165" y="31"/>
                    </a:moveTo>
                    <a:lnTo>
                      <a:pt x="165" y="31"/>
                    </a:lnTo>
                    <a:cubicBezTo>
                      <a:pt x="164" y="31"/>
                      <a:pt x="162" y="33"/>
                      <a:pt x="162" y="36"/>
                    </a:cubicBezTo>
                    <a:lnTo>
                      <a:pt x="165" y="31"/>
                    </a:lnTo>
                    <a:close/>
                    <a:moveTo>
                      <a:pt x="124" y="196"/>
                    </a:moveTo>
                    <a:cubicBezTo>
                      <a:pt x="124" y="198"/>
                      <a:pt x="122" y="202"/>
                      <a:pt x="122" y="203"/>
                    </a:cubicBezTo>
                    <a:cubicBezTo>
                      <a:pt x="122" y="202"/>
                      <a:pt x="122" y="200"/>
                      <a:pt x="124" y="196"/>
                    </a:cubicBezTo>
                    <a:close/>
                    <a:moveTo>
                      <a:pt x="136" y="247"/>
                    </a:moveTo>
                    <a:lnTo>
                      <a:pt x="138" y="251"/>
                    </a:lnTo>
                    <a:cubicBezTo>
                      <a:pt x="137" y="251"/>
                      <a:pt x="137" y="249"/>
                      <a:pt x="136" y="247"/>
                    </a:cubicBezTo>
                    <a:close/>
                    <a:moveTo>
                      <a:pt x="219" y="1"/>
                    </a:moveTo>
                    <a:cubicBezTo>
                      <a:pt x="216" y="1"/>
                      <a:pt x="213" y="1"/>
                      <a:pt x="209" y="1"/>
                    </a:cubicBezTo>
                    <a:cubicBezTo>
                      <a:pt x="194" y="3"/>
                      <a:pt x="185" y="11"/>
                      <a:pt x="174" y="23"/>
                    </a:cubicBezTo>
                    <a:cubicBezTo>
                      <a:pt x="172" y="24"/>
                      <a:pt x="171" y="26"/>
                      <a:pt x="169" y="30"/>
                    </a:cubicBezTo>
                    <a:cubicBezTo>
                      <a:pt x="145" y="53"/>
                      <a:pt x="119" y="72"/>
                      <a:pt x="92" y="90"/>
                    </a:cubicBezTo>
                    <a:cubicBezTo>
                      <a:pt x="85" y="86"/>
                      <a:pt x="73" y="80"/>
                      <a:pt x="65" y="80"/>
                    </a:cubicBezTo>
                    <a:cubicBezTo>
                      <a:pt x="61" y="79"/>
                      <a:pt x="57" y="78"/>
                      <a:pt x="53" y="78"/>
                    </a:cubicBezTo>
                    <a:cubicBezTo>
                      <a:pt x="42" y="78"/>
                      <a:pt x="33" y="83"/>
                      <a:pt x="23" y="90"/>
                    </a:cubicBezTo>
                    <a:cubicBezTo>
                      <a:pt x="15" y="100"/>
                      <a:pt x="5" y="114"/>
                      <a:pt x="6" y="126"/>
                    </a:cubicBezTo>
                    <a:cubicBezTo>
                      <a:pt x="6" y="172"/>
                      <a:pt x="0" y="218"/>
                      <a:pt x="9" y="262"/>
                    </a:cubicBezTo>
                    <a:cubicBezTo>
                      <a:pt x="13" y="281"/>
                      <a:pt x="22" y="296"/>
                      <a:pt x="31" y="312"/>
                    </a:cubicBezTo>
                    <a:cubicBezTo>
                      <a:pt x="38" y="324"/>
                      <a:pt x="45" y="334"/>
                      <a:pt x="55" y="345"/>
                    </a:cubicBezTo>
                    <a:lnTo>
                      <a:pt x="86" y="372"/>
                    </a:lnTo>
                    <a:cubicBezTo>
                      <a:pt x="95" y="380"/>
                      <a:pt x="106" y="383"/>
                      <a:pt x="117" y="383"/>
                    </a:cubicBezTo>
                    <a:cubicBezTo>
                      <a:pt x="133" y="383"/>
                      <a:pt x="148" y="377"/>
                      <a:pt x="158" y="368"/>
                    </a:cubicBezTo>
                    <a:cubicBezTo>
                      <a:pt x="184" y="346"/>
                      <a:pt x="185" y="311"/>
                      <a:pt x="165" y="283"/>
                    </a:cubicBezTo>
                    <a:cubicBezTo>
                      <a:pt x="157" y="273"/>
                      <a:pt x="149" y="262"/>
                      <a:pt x="142" y="252"/>
                    </a:cubicBezTo>
                    <a:cubicBezTo>
                      <a:pt x="135" y="240"/>
                      <a:pt x="129" y="229"/>
                      <a:pt x="124" y="216"/>
                    </a:cubicBezTo>
                    <a:cubicBezTo>
                      <a:pt x="124" y="215"/>
                      <a:pt x="124" y="212"/>
                      <a:pt x="122" y="209"/>
                    </a:cubicBezTo>
                    <a:lnTo>
                      <a:pt x="122" y="208"/>
                    </a:lnTo>
                    <a:cubicBezTo>
                      <a:pt x="122" y="205"/>
                      <a:pt x="124" y="205"/>
                      <a:pt x="124" y="203"/>
                    </a:cubicBezTo>
                    <a:cubicBezTo>
                      <a:pt x="126" y="202"/>
                      <a:pt x="126" y="200"/>
                      <a:pt x="128" y="200"/>
                    </a:cubicBezTo>
                    <a:cubicBezTo>
                      <a:pt x="144" y="183"/>
                      <a:pt x="162" y="169"/>
                      <a:pt x="181" y="157"/>
                    </a:cubicBezTo>
                    <a:cubicBezTo>
                      <a:pt x="194" y="147"/>
                      <a:pt x="205" y="137"/>
                      <a:pt x="217" y="129"/>
                    </a:cubicBezTo>
                    <a:cubicBezTo>
                      <a:pt x="234" y="116"/>
                      <a:pt x="248" y="100"/>
                      <a:pt x="262" y="83"/>
                    </a:cubicBezTo>
                    <a:cubicBezTo>
                      <a:pt x="271" y="74"/>
                      <a:pt x="272" y="57"/>
                      <a:pt x="271" y="44"/>
                    </a:cubicBezTo>
                    <a:cubicBezTo>
                      <a:pt x="267" y="30"/>
                      <a:pt x="260" y="17"/>
                      <a:pt x="250" y="10"/>
                    </a:cubicBezTo>
                    <a:cubicBezTo>
                      <a:pt x="241" y="3"/>
                      <a:pt x="230" y="1"/>
                      <a:pt x="21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8"/>
              <p:cNvSpPr/>
              <p:nvPr/>
            </p:nvSpPr>
            <p:spPr>
              <a:xfrm>
                <a:off x="8764568" y="3113350"/>
                <a:ext cx="15911" cy="11419"/>
              </a:xfrm>
              <a:custGeom>
                <a:avLst/>
                <a:gdLst/>
                <a:ahLst/>
                <a:cxnLst/>
                <a:rect l="l" t="t" r="r" b="b"/>
                <a:pathLst>
                  <a:path w="503" h="361" extrusionOk="0">
                    <a:moveTo>
                      <a:pt x="386" y="0"/>
                    </a:moveTo>
                    <a:cubicBezTo>
                      <a:pt x="361" y="0"/>
                      <a:pt x="336" y="2"/>
                      <a:pt x="309" y="7"/>
                    </a:cubicBezTo>
                    <a:cubicBezTo>
                      <a:pt x="294" y="12"/>
                      <a:pt x="279" y="15"/>
                      <a:pt x="264" y="21"/>
                    </a:cubicBezTo>
                    <a:cubicBezTo>
                      <a:pt x="251" y="27"/>
                      <a:pt x="241" y="31"/>
                      <a:pt x="229" y="38"/>
                    </a:cubicBezTo>
                    <a:cubicBezTo>
                      <a:pt x="225" y="41"/>
                      <a:pt x="222" y="44"/>
                      <a:pt x="216" y="45"/>
                    </a:cubicBezTo>
                    <a:lnTo>
                      <a:pt x="179" y="62"/>
                    </a:lnTo>
                    <a:cubicBezTo>
                      <a:pt x="168" y="67"/>
                      <a:pt x="159" y="73"/>
                      <a:pt x="150" y="80"/>
                    </a:cubicBezTo>
                    <a:cubicBezTo>
                      <a:pt x="140" y="93"/>
                      <a:pt x="130" y="100"/>
                      <a:pt x="122" y="108"/>
                    </a:cubicBezTo>
                    <a:cubicBezTo>
                      <a:pt x="97" y="127"/>
                      <a:pt x="77" y="148"/>
                      <a:pt x="57" y="173"/>
                    </a:cubicBezTo>
                    <a:cubicBezTo>
                      <a:pt x="47" y="187"/>
                      <a:pt x="37" y="206"/>
                      <a:pt x="29" y="221"/>
                    </a:cubicBezTo>
                    <a:cubicBezTo>
                      <a:pt x="16" y="246"/>
                      <a:pt x="12" y="274"/>
                      <a:pt x="6" y="300"/>
                    </a:cubicBezTo>
                    <a:cubicBezTo>
                      <a:pt x="0" y="328"/>
                      <a:pt x="25" y="360"/>
                      <a:pt x="53" y="360"/>
                    </a:cubicBezTo>
                    <a:cubicBezTo>
                      <a:pt x="54" y="360"/>
                      <a:pt x="55" y="360"/>
                      <a:pt x="56" y="360"/>
                    </a:cubicBezTo>
                    <a:lnTo>
                      <a:pt x="102" y="360"/>
                    </a:lnTo>
                    <a:cubicBezTo>
                      <a:pt x="130" y="357"/>
                      <a:pt x="159" y="353"/>
                      <a:pt x="188" y="349"/>
                    </a:cubicBezTo>
                    <a:cubicBezTo>
                      <a:pt x="226" y="339"/>
                      <a:pt x="262" y="325"/>
                      <a:pt x="295" y="306"/>
                    </a:cubicBezTo>
                    <a:lnTo>
                      <a:pt x="298" y="306"/>
                    </a:lnTo>
                    <a:cubicBezTo>
                      <a:pt x="309" y="302"/>
                      <a:pt x="321" y="296"/>
                      <a:pt x="334" y="292"/>
                    </a:cubicBezTo>
                    <a:cubicBezTo>
                      <a:pt x="394" y="263"/>
                      <a:pt x="438" y="209"/>
                      <a:pt x="484" y="160"/>
                    </a:cubicBezTo>
                    <a:cubicBezTo>
                      <a:pt x="494" y="146"/>
                      <a:pt x="500" y="130"/>
                      <a:pt x="501" y="113"/>
                    </a:cubicBezTo>
                    <a:cubicBezTo>
                      <a:pt x="503" y="94"/>
                      <a:pt x="500" y="77"/>
                      <a:pt x="493" y="60"/>
                    </a:cubicBezTo>
                    <a:cubicBezTo>
                      <a:pt x="478" y="30"/>
                      <a:pt x="445" y="2"/>
                      <a:pt x="410" y="1"/>
                    </a:cubicBezTo>
                    <a:cubicBezTo>
                      <a:pt x="402" y="1"/>
                      <a:pt x="394" y="0"/>
                      <a:pt x="38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8"/>
              <p:cNvSpPr/>
              <p:nvPr/>
            </p:nvSpPr>
            <p:spPr>
              <a:xfrm>
                <a:off x="8620893" y="3164879"/>
                <a:ext cx="11198" cy="11040"/>
              </a:xfrm>
              <a:custGeom>
                <a:avLst/>
                <a:gdLst/>
                <a:ahLst/>
                <a:cxnLst/>
                <a:rect l="l" t="t" r="r" b="b"/>
                <a:pathLst>
                  <a:path w="354" h="349" extrusionOk="0">
                    <a:moveTo>
                      <a:pt x="272" y="1"/>
                    </a:moveTo>
                    <a:cubicBezTo>
                      <a:pt x="268" y="1"/>
                      <a:pt x="264" y="1"/>
                      <a:pt x="261" y="1"/>
                    </a:cubicBezTo>
                    <a:cubicBezTo>
                      <a:pt x="245" y="3"/>
                      <a:pt x="231" y="4"/>
                      <a:pt x="216" y="10"/>
                    </a:cubicBezTo>
                    <a:cubicBezTo>
                      <a:pt x="211" y="13"/>
                      <a:pt x="203" y="16"/>
                      <a:pt x="198" y="19"/>
                    </a:cubicBezTo>
                    <a:cubicBezTo>
                      <a:pt x="189" y="21"/>
                      <a:pt x="182" y="27"/>
                      <a:pt x="175" y="34"/>
                    </a:cubicBezTo>
                    <a:cubicBezTo>
                      <a:pt x="168" y="34"/>
                      <a:pt x="159" y="39"/>
                      <a:pt x="153" y="43"/>
                    </a:cubicBezTo>
                    <a:cubicBezTo>
                      <a:pt x="151" y="44"/>
                      <a:pt x="146" y="46"/>
                      <a:pt x="145" y="52"/>
                    </a:cubicBezTo>
                    <a:cubicBezTo>
                      <a:pt x="138" y="63"/>
                      <a:pt x="129" y="74"/>
                      <a:pt x="119" y="84"/>
                    </a:cubicBezTo>
                    <a:lnTo>
                      <a:pt x="126" y="77"/>
                    </a:lnTo>
                    <a:lnTo>
                      <a:pt x="126" y="77"/>
                    </a:lnTo>
                    <a:cubicBezTo>
                      <a:pt x="105" y="102"/>
                      <a:pt x="80" y="120"/>
                      <a:pt x="62" y="147"/>
                    </a:cubicBezTo>
                    <a:cubicBezTo>
                      <a:pt x="52" y="162"/>
                      <a:pt x="47" y="178"/>
                      <a:pt x="46" y="195"/>
                    </a:cubicBezTo>
                    <a:cubicBezTo>
                      <a:pt x="36" y="210"/>
                      <a:pt x="26" y="226"/>
                      <a:pt x="16" y="241"/>
                    </a:cubicBezTo>
                    <a:cubicBezTo>
                      <a:pt x="0" y="266"/>
                      <a:pt x="0" y="299"/>
                      <a:pt x="19" y="324"/>
                    </a:cubicBezTo>
                    <a:cubicBezTo>
                      <a:pt x="26" y="332"/>
                      <a:pt x="37" y="339"/>
                      <a:pt x="47" y="345"/>
                    </a:cubicBezTo>
                    <a:cubicBezTo>
                      <a:pt x="55" y="347"/>
                      <a:pt x="64" y="349"/>
                      <a:pt x="74" y="349"/>
                    </a:cubicBezTo>
                    <a:cubicBezTo>
                      <a:pt x="84" y="349"/>
                      <a:pt x="93" y="347"/>
                      <a:pt x="100" y="342"/>
                    </a:cubicBezTo>
                    <a:cubicBezTo>
                      <a:pt x="146" y="314"/>
                      <a:pt x="191" y="288"/>
                      <a:pt x="231" y="252"/>
                    </a:cubicBezTo>
                    <a:cubicBezTo>
                      <a:pt x="274" y="213"/>
                      <a:pt x="305" y="167"/>
                      <a:pt x="337" y="120"/>
                    </a:cubicBezTo>
                    <a:cubicBezTo>
                      <a:pt x="351" y="97"/>
                      <a:pt x="354" y="70"/>
                      <a:pt x="344" y="46"/>
                    </a:cubicBezTo>
                    <a:cubicBezTo>
                      <a:pt x="331" y="16"/>
                      <a:pt x="302" y="1"/>
                      <a:pt x="27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8"/>
              <p:cNvSpPr/>
              <p:nvPr/>
            </p:nvSpPr>
            <p:spPr>
              <a:xfrm>
                <a:off x="8562468" y="3248863"/>
                <a:ext cx="13887" cy="12495"/>
              </a:xfrm>
              <a:custGeom>
                <a:avLst/>
                <a:gdLst/>
                <a:ahLst/>
                <a:cxnLst/>
                <a:rect l="l" t="t" r="r" b="b"/>
                <a:pathLst>
                  <a:path w="439" h="395" extrusionOk="0">
                    <a:moveTo>
                      <a:pt x="243" y="256"/>
                    </a:moveTo>
                    <a:lnTo>
                      <a:pt x="243" y="256"/>
                    </a:lnTo>
                    <a:cubicBezTo>
                      <a:pt x="241" y="257"/>
                      <a:pt x="238" y="260"/>
                      <a:pt x="236" y="260"/>
                    </a:cubicBezTo>
                    <a:cubicBezTo>
                      <a:pt x="238" y="257"/>
                      <a:pt x="241" y="256"/>
                      <a:pt x="243" y="256"/>
                    </a:cubicBezTo>
                    <a:close/>
                    <a:moveTo>
                      <a:pt x="98" y="1"/>
                    </a:moveTo>
                    <a:cubicBezTo>
                      <a:pt x="91" y="1"/>
                      <a:pt x="85" y="2"/>
                      <a:pt x="79" y="5"/>
                    </a:cubicBezTo>
                    <a:cubicBezTo>
                      <a:pt x="74" y="7"/>
                      <a:pt x="73" y="10"/>
                      <a:pt x="69" y="11"/>
                    </a:cubicBezTo>
                    <a:cubicBezTo>
                      <a:pt x="66" y="17"/>
                      <a:pt x="62" y="24"/>
                      <a:pt x="57" y="33"/>
                    </a:cubicBezTo>
                    <a:cubicBezTo>
                      <a:pt x="37" y="74"/>
                      <a:pt x="22" y="113"/>
                      <a:pt x="10" y="157"/>
                    </a:cubicBezTo>
                    <a:cubicBezTo>
                      <a:pt x="7" y="174"/>
                      <a:pt x="3" y="189"/>
                      <a:pt x="1" y="204"/>
                    </a:cubicBezTo>
                    <a:cubicBezTo>
                      <a:pt x="0" y="219"/>
                      <a:pt x="1" y="234"/>
                      <a:pt x="1" y="249"/>
                    </a:cubicBezTo>
                    <a:cubicBezTo>
                      <a:pt x="1" y="275"/>
                      <a:pt x="10" y="300"/>
                      <a:pt x="23" y="325"/>
                    </a:cubicBezTo>
                    <a:cubicBezTo>
                      <a:pt x="36" y="346"/>
                      <a:pt x="52" y="362"/>
                      <a:pt x="72" y="375"/>
                    </a:cubicBezTo>
                    <a:cubicBezTo>
                      <a:pt x="95" y="389"/>
                      <a:pt x="123" y="395"/>
                      <a:pt x="150" y="395"/>
                    </a:cubicBezTo>
                    <a:cubicBezTo>
                      <a:pt x="174" y="395"/>
                      <a:pt x="198" y="390"/>
                      <a:pt x="219" y="382"/>
                    </a:cubicBezTo>
                    <a:cubicBezTo>
                      <a:pt x="302" y="349"/>
                      <a:pt x="365" y="286"/>
                      <a:pt x="420" y="220"/>
                    </a:cubicBezTo>
                    <a:cubicBezTo>
                      <a:pt x="438" y="199"/>
                      <a:pt x="430" y="164"/>
                      <a:pt x="408" y="150"/>
                    </a:cubicBezTo>
                    <a:cubicBezTo>
                      <a:pt x="399" y="144"/>
                      <a:pt x="388" y="141"/>
                      <a:pt x="378" y="141"/>
                    </a:cubicBezTo>
                    <a:cubicBezTo>
                      <a:pt x="376" y="141"/>
                      <a:pt x="374" y="141"/>
                      <a:pt x="372" y="141"/>
                    </a:cubicBezTo>
                    <a:cubicBezTo>
                      <a:pt x="358" y="143"/>
                      <a:pt x="348" y="150"/>
                      <a:pt x="338" y="161"/>
                    </a:cubicBezTo>
                    <a:cubicBezTo>
                      <a:pt x="327" y="174"/>
                      <a:pt x="318" y="186"/>
                      <a:pt x="308" y="197"/>
                    </a:cubicBezTo>
                    <a:lnTo>
                      <a:pt x="312" y="192"/>
                    </a:lnTo>
                    <a:lnTo>
                      <a:pt x="312" y="192"/>
                    </a:lnTo>
                    <a:cubicBezTo>
                      <a:pt x="288" y="217"/>
                      <a:pt x="262" y="240"/>
                      <a:pt x="232" y="262"/>
                    </a:cubicBezTo>
                    <a:cubicBezTo>
                      <a:pt x="212" y="272"/>
                      <a:pt x="195" y="282"/>
                      <a:pt x="173" y="289"/>
                    </a:cubicBezTo>
                    <a:cubicBezTo>
                      <a:pt x="165" y="290"/>
                      <a:pt x="155" y="292"/>
                      <a:pt x="146" y="292"/>
                    </a:cubicBezTo>
                    <a:cubicBezTo>
                      <a:pt x="143" y="292"/>
                      <a:pt x="138" y="292"/>
                      <a:pt x="133" y="290"/>
                    </a:cubicBezTo>
                    <a:cubicBezTo>
                      <a:pt x="130" y="287"/>
                      <a:pt x="126" y="287"/>
                      <a:pt x="123" y="286"/>
                    </a:cubicBezTo>
                    <a:cubicBezTo>
                      <a:pt x="119" y="285"/>
                      <a:pt x="117" y="283"/>
                      <a:pt x="115" y="279"/>
                    </a:cubicBezTo>
                    <a:lnTo>
                      <a:pt x="109" y="275"/>
                    </a:lnTo>
                    <a:cubicBezTo>
                      <a:pt x="105" y="269"/>
                      <a:pt x="103" y="262"/>
                      <a:pt x="100" y="256"/>
                    </a:cubicBezTo>
                    <a:lnTo>
                      <a:pt x="95" y="224"/>
                    </a:lnTo>
                    <a:cubicBezTo>
                      <a:pt x="95" y="204"/>
                      <a:pt x="97" y="186"/>
                      <a:pt x="102" y="167"/>
                    </a:cubicBezTo>
                    <a:cubicBezTo>
                      <a:pt x="110" y="131"/>
                      <a:pt x="125" y="97"/>
                      <a:pt x="140" y="63"/>
                    </a:cubicBezTo>
                    <a:cubicBezTo>
                      <a:pt x="152" y="40"/>
                      <a:pt x="136" y="11"/>
                      <a:pt x="115" y="4"/>
                    </a:cubicBezTo>
                    <a:cubicBezTo>
                      <a:pt x="109" y="2"/>
                      <a:pt x="104" y="1"/>
                      <a:pt x="9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8"/>
              <p:cNvSpPr/>
              <p:nvPr/>
            </p:nvSpPr>
            <p:spPr>
              <a:xfrm>
                <a:off x="8569522" y="3267495"/>
                <a:ext cx="16069" cy="9648"/>
              </a:xfrm>
              <a:custGeom>
                <a:avLst/>
                <a:gdLst/>
                <a:ahLst/>
                <a:cxnLst/>
                <a:rect l="l" t="t" r="r" b="b"/>
                <a:pathLst>
                  <a:path w="508" h="305" extrusionOk="0">
                    <a:moveTo>
                      <a:pt x="394" y="55"/>
                    </a:moveTo>
                    <a:lnTo>
                      <a:pt x="393" y="57"/>
                    </a:lnTo>
                    <a:lnTo>
                      <a:pt x="393" y="57"/>
                    </a:lnTo>
                    <a:cubicBezTo>
                      <a:pt x="393" y="56"/>
                      <a:pt x="393" y="55"/>
                      <a:pt x="394" y="55"/>
                    </a:cubicBezTo>
                    <a:close/>
                    <a:moveTo>
                      <a:pt x="460" y="0"/>
                    </a:moveTo>
                    <a:cubicBezTo>
                      <a:pt x="447" y="0"/>
                      <a:pt x="435" y="7"/>
                      <a:pt x="426" y="16"/>
                    </a:cubicBezTo>
                    <a:cubicBezTo>
                      <a:pt x="417" y="29"/>
                      <a:pt x="406" y="39"/>
                      <a:pt x="397" y="51"/>
                    </a:cubicBezTo>
                    <a:cubicBezTo>
                      <a:pt x="380" y="69"/>
                      <a:pt x="360" y="88"/>
                      <a:pt x="340" y="105"/>
                    </a:cubicBezTo>
                    <a:cubicBezTo>
                      <a:pt x="315" y="129"/>
                      <a:pt x="287" y="148"/>
                      <a:pt x="255" y="167"/>
                    </a:cubicBezTo>
                    <a:cubicBezTo>
                      <a:pt x="260" y="164"/>
                      <a:pt x="262" y="162"/>
                      <a:pt x="265" y="160"/>
                    </a:cubicBezTo>
                    <a:lnTo>
                      <a:pt x="265" y="160"/>
                    </a:lnTo>
                    <a:cubicBezTo>
                      <a:pt x="251" y="168"/>
                      <a:pt x="237" y="175"/>
                      <a:pt x="219" y="184"/>
                    </a:cubicBezTo>
                    <a:cubicBezTo>
                      <a:pt x="201" y="195"/>
                      <a:pt x="179" y="202"/>
                      <a:pt x="158" y="210"/>
                    </a:cubicBezTo>
                    <a:cubicBezTo>
                      <a:pt x="144" y="213"/>
                      <a:pt x="129" y="217"/>
                      <a:pt x="112" y="220"/>
                    </a:cubicBezTo>
                    <a:cubicBezTo>
                      <a:pt x="102" y="223"/>
                      <a:pt x="91" y="224"/>
                      <a:pt x="81" y="224"/>
                    </a:cubicBezTo>
                    <a:lnTo>
                      <a:pt x="81" y="211"/>
                    </a:lnTo>
                    <a:cubicBezTo>
                      <a:pt x="81" y="214"/>
                      <a:pt x="81" y="218"/>
                      <a:pt x="82" y="223"/>
                    </a:cubicBezTo>
                    <a:lnTo>
                      <a:pt x="82" y="201"/>
                    </a:lnTo>
                    <a:cubicBezTo>
                      <a:pt x="83" y="187"/>
                      <a:pt x="86" y="172"/>
                      <a:pt x="89" y="160"/>
                    </a:cubicBezTo>
                    <a:lnTo>
                      <a:pt x="89" y="160"/>
                    </a:lnTo>
                    <a:cubicBezTo>
                      <a:pt x="89" y="162"/>
                      <a:pt x="88" y="167"/>
                      <a:pt x="88" y="170"/>
                    </a:cubicBezTo>
                    <a:cubicBezTo>
                      <a:pt x="93" y="148"/>
                      <a:pt x="101" y="125"/>
                      <a:pt x="105" y="102"/>
                    </a:cubicBezTo>
                    <a:cubicBezTo>
                      <a:pt x="109" y="91"/>
                      <a:pt x="109" y="82"/>
                      <a:pt x="104" y="72"/>
                    </a:cubicBezTo>
                    <a:cubicBezTo>
                      <a:pt x="101" y="62"/>
                      <a:pt x="91" y="54"/>
                      <a:pt x="81" y="51"/>
                    </a:cubicBezTo>
                    <a:cubicBezTo>
                      <a:pt x="75" y="49"/>
                      <a:pt x="70" y="47"/>
                      <a:pt x="64" y="47"/>
                    </a:cubicBezTo>
                    <a:cubicBezTo>
                      <a:pt x="59" y="47"/>
                      <a:pt x="55" y="49"/>
                      <a:pt x="51" y="51"/>
                    </a:cubicBezTo>
                    <a:cubicBezTo>
                      <a:pt x="46" y="52"/>
                      <a:pt x="45" y="54"/>
                      <a:pt x="41" y="55"/>
                    </a:cubicBezTo>
                    <a:cubicBezTo>
                      <a:pt x="35" y="61"/>
                      <a:pt x="29" y="68"/>
                      <a:pt x="28" y="74"/>
                    </a:cubicBezTo>
                    <a:cubicBezTo>
                      <a:pt x="20" y="105"/>
                      <a:pt x="10" y="139"/>
                      <a:pt x="3" y="172"/>
                    </a:cubicBezTo>
                    <a:cubicBezTo>
                      <a:pt x="2" y="184"/>
                      <a:pt x="0" y="201"/>
                      <a:pt x="0" y="213"/>
                    </a:cubicBezTo>
                    <a:cubicBezTo>
                      <a:pt x="0" y="233"/>
                      <a:pt x="3" y="251"/>
                      <a:pt x="9" y="270"/>
                    </a:cubicBezTo>
                    <a:cubicBezTo>
                      <a:pt x="13" y="286"/>
                      <a:pt x="28" y="304"/>
                      <a:pt x="45" y="304"/>
                    </a:cubicBezTo>
                    <a:lnTo>
                      <a:pt x="81" y="304"/>
                    </a:lnTo>
                    <a:cubicBezTo>
                      <a:pt x="106" y="303"/>
                      <a:pt x="129" y="298"/>
                      <a:pt x="152" y="296"/>
                    </a:cubicBezTo>
                    <a:cubicBezTo>
                      <a:pt x="172" y="291"/>
                      <a:pt x="192" y="284"/>
                      <a:pt x="209" y="280"/>
                    </a:cubicBezTo>
                    <a:cubicBezTo>
                      <a:pt x="232" y="273"/>
                      <a:pt x="257" y="261"/>
                      <a:pt x="278" y="248"/>
                    </a:cubicBezTo>
                    <a:cubicBezTo>
                      <a:pt x="295" y="240"/>
                      <a:pt x="314" y="227"/>
                      <a:pt x="330" y="217"/>
                    </a:cubicBezTo>
                    <a:cubicBezTo>
                      <a:pt x="351" y="202"/>
                      <a:pt x="373" y="187"/>
                      <a:pt x="393" y="170"/>
                    </a:cubicBezTo>
                    <a:cubicBezTo>
                      <a:pt x="430" y="139"/>
                      <a:pt x="461" y="102"/>
                      <a:pt x="493" y="65"/>
                    </a:cubicBezTo>
                    <a:cubicBezTo>
                      <a:pt x="507" y="46"/>
                      <a:pt x="500" y="19"/>
                      <a:pt x="483" y="8"/>
                    </a:cubicBezTo>
                    <a:cubicBezTo>
                      <a:pt x="476" y="2"/>
                      <a:pt x="468" y="0"/>
                      <a:pt x="46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8"/>
              <p:cNvSpPr/>
              <p:nvPr/>
            </p:nvSpPr>
            <p:spPr>
              <a:xfrm>
                <a:off x="8585686" y="3274359"/>
                <a:ext cx="10534" cy="11546"/>
              </a:xfrm>
              <a:custGeom>
                <a:avLst/>
                <a:gdLst/>
                <a:ahLst/>
                <a:cxnLst/>
                <a:rect l="l" t="t" r="r" b="b"/>
                <a:pathLst>
                  <a:path w="333" h="365" extrusionOk="0">
                    <a:moveTo>
                      <a:pt x="135" y="123"/>
                    </a:moveTo>
                    <a:cubicBezTo>
                      <a:pt x="134" y="123"/>
                      <a:pt x="134" y="123"/>
                      <a:pt x="134" y="124"/>
                    </a:cubicBezTo>
                    <a:lnTo>
                      <a:pt x="135" y="123"/>
                    </a:lnTo>
                    <a:close/>
                    <a:moveTo>
                      <a:pt x="129" y="124"/>
                    </a:moveTo>
                    <a:cubicBezTo>
                      <a:pt x="129" y="125"/>
                      <a:pt x="129" y="125"/>
                      <a:pt x="129" y="126"/>
                    </a:cubicBezTo>
                    <a:lnTo>
                      <a:pt x="129" y="126"/>
                    </a:lnTo>
                    <a:cubicBezTo>
                      <a:pt x="129" y="125"/>
                      <a:pt x="129" y="124"/>
                      <a:pt x="129" y="124"/>
                    </a:cubicBezTo>
                    <a:close/>
                    <a:moveTo>
                      <a:pt x="97" y="213"/>
                    </a:moveTo>
                    <a:cubicBezTo>
                      <a:pt x="96" y="216"/>
                      <a:pt x="94" y="217"/>
                      <a:pt x="94" y="222"/>
                    </a:cubicBezTo>
                    <a:cubicBezTo>
                      <a:pt x="94" y="220"/>
                      <a:pt x="96" y="216"/>
                      <a:pt x="97" y="213"/>
                    </a:cubicBezTo>
                    <a:close/>
                    <a:moveTo>
                      <a:pt x="134" y="1"/>
                    </a:moveTo>
                    <a:cubicBezTo>
                      <a:pt x="125" y="1"/>
                      <a:pt x="115" y="4"/>
                      <a:pt x="108" y="10"/>
                    </a:cubicBezTo>
                    <a:cubicBezTo>
                      <a:pt x="107" y="10"/>
                      <a:pt x="105" y="14"/>
                      <a:pt x="101" y="17"/>
                    </a:cubicBezTo>
                    <a:cubicBezTo>
                      <a:pt x="87" y="41"/>
                      <a:pt x="71" y="64"/>
                      <a:pt x="58" y="89"/>
                    </a:cubicBezTo>
                    <a:cubicBezTo>
                      <a:pt x="44" y="116"/>
                      <a:pt x="32" y="144"/>
                      <a:pt x="22" y="173"/>
                    </a:cubicBezTo>
                    <a:cubicBezTo>
                      <a:pt x="13" y="197"/>
                      <a:pt x="11" y="223"/>
                      <a:pt x="5" y="248"/>
                    </a:cubicBezTo>
                    <a:cubicBezTo>
                      <a:pt x="1" y="275"/>
                      <a:pt x="1" y="302"/>
                      <a:pt x="3" y="329"/>
                    </a:cubicBezTo>
                    <a:cubicBezTo>
                      <a:pt x="3" y="346"/>
                      <a:pt x="22" y="362"/>
                      <a:pt x="39" y="362"/>
                    </a:cubicBezTo>
                    <a:cubicBezTo>
                      <a:pt x="48" y="362"/>
                      <a:pt x="55" y="362"/>
                      <a:pt x="62" y="365"/>
                    </a:cubicBezTo>
                    <a:cubicBezTo>
                      <a:pt x="72" y="365"/>
                      <a:pt x="84" y="365"/>
                      <a:pt x="94" y="362"/>
                    </a:cubicBezTo>
                    <a:cubicBezTo>
                      <a:pt x="119" y="361"/>
                      <a:pt x="144" y="352"/>
                      <a:pt x="168" y="343"/>
                    </a:cubicBezTo>
                    <a:cubicBezTo>
                      <a:pt x="191" y="333"/>
                      <a:pt x="214" y="319"/>
                      <a:pt x="234" y="305"/>
                    </a:cubicBezTo>
                    <a:cubicBezTo>
                      <a:pt x="261" y="288"/>
                      <a:pt x="286" y="268"/>
                      <a:pt x="313" y="248"/>
                    </a:cubicBezTo>
                    <a:cubicBezTo>
                      <a:pt x="330" y="233"/>
                      <a:pt x="333" y="207"/>
                      <a:pt x="318" y="189"/>
                    </a:cubicBezTo>
                    <a:cubicBezTo>
                      <a:pt x="311" y="179"/>
                      <a:pt x="299" y="175"/>
                      <a:pt x="288" y="175"/>
                    </a:cubicBezTo>
                    <a:cubicBezTo>
                      <a:pt x="278" y="175"/>
                      <a:pt x="268" y="178"/>
                      <a:pt x="260" y="183"/>
                    </a:cubicBezTo>
                    <a:cubicBezTo>
                      <a:pt x="235" y="203"/>
                      <a:pt x="208" y="222"/>
                      <a:pt x="181" y="240"/>
                    </a:cubicBezTo>
                    <a:cubicBezTo>
                      <a:pt x="185" y="239"/>
                      <a:pt x="188" y="237"/>
                      <a:pt x="191" y="236"/>
                    </a:cubicBezTo>
                    <a:lnTo>
                      <a:pt x="191" y="236"/>
                    </a:lnTo>
                    <a:lnTo>
                      <a:pt x="152" y="258"/>
                    </a:lnTo>
                    <a:cubicBezTo>
                      <a:pt x="142" y="262"/>
                      <a:pt x="131" y="266"/>
                      <a:pt x="121" y="272"/>
                    </a:cubicBezTo>
                    <a:cubicBezTo>
                      <a:pt x="115" y="273"/>
                      <a:pt x="109" y="275"/>
                      <a:pt x="104" y="276"/>
                    </a:cubicBezTo>
                    <a:cubicBezTo>
                      <a:pt x="97" y="279"/>
                      <a:pt x="89" y="279"/>
                      <a:pt x="81" y="280"/>
                    </a:cubicBezTo>
                    <a:cubicBezTo>
                      <a:pt x="81" y="272"/>
                      <a:pt x="84" y="262"/>
                      <a:pt x="84" y="255"/>
                    </a:cubicBezTo>
                    <a:cubicBezTo>
                      <a:pt x="85" y="245"/>
                      <a:pt x="87" y="232"/>
                      <a:pt x="91" y="222"/>
                    </a:cubicBezTo>
                    <a:cubicBezTo>
                      <a:pt x="94" y="207"/>
                      <a:pt x="99" y="193"/>
                      <a:pt x="105" y="180"/>
                    </a:cubicBezTo>
                    <a:cubicBezTo>
                      <a:pt x="112" y="161"/>
                      <a:pt x="121" y="144"/>
                      <a:pt x="129" y="126"/>
                    </a:cubicBezTo>
                    <a:lnTo>
                      <a:pt x="129" y="126"/>
                    </a:lnTo>
                    <a:cubicBezTo>
                      <a:pt x="129" y="126"/>
                      <a:pt x="128" y="126"/>
                      <a:pt x="128" y="126"/>
                    </a:cubicBezTo>
                    <a:cubicBezTo>
                      <a:pt x="128" y="126"/>
                      <a:pt x="128" y="124"/>
                      <a:pt x="129" y="124"/>
                    </a:cubicBezTo>
                    <a:lnTo>
                      <a:pt x="129" y="124"/>
                    </a:lnTo>
                    <a:cubicBezTo>
                      <a:pt x="129" y="124"/>
                      <a:pt x="129" y="124"/>
                      <a:pt x="129" y="124"/>
                    </a:cubicBezTo>
                    <a:cubicBezTo>
                      <a:pt x="131" y="123"/>
                      <a:pt x="131" y="119"/>
                      <a:pt x="134" y="117"/>
                    </a:cubicBezTo>
                    <a:lnTo>
                      <a:pt x="134" y="117"/>
                    </a:lnTo>
                    <a:cubicBezTo>
                      <a:pt x="134" y="119"/>
                      <a:pt x="131" y="122"/>
                      <a:pt x="131" y="123"/>
                    </a:cubicBezTo>
                    <a:cubicBezTo>
                      <a:pt x="142" y="103"/>
                      <a:pt x="152" y="83"/>
                      <a:pt x="165" y="66"/>
                    </a:cubicBezTo>
                    <a:cubicBezTo>
                      <a:pt x="178" y="46"/>
                      <a:pt x="174" y="23"/>
                      <a:pt x="157" y="8"/>
                    </a:cubicBezTo>
                    <a:cubicBezTo>
                      <a:pt x="150" y="3"/>
                      <a:pt x="142" y="1"/>
                      <a:pt x="13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8"/>
              <p:cNvSpPr/>
              <p:nvPr/>
            </p:nvSpPr>
            <p:spPr>
              <a:xfrm>
                <a:off x="8600142" y="3282710"/>
                <a:ext cx="13602" cy="14424"/>
              </a:xfrm>
              <a:custGeom>
                <a:avLst/>
                <a:gdLst/>
                <a:ahLst/>
                <a:cxnLst/>
                <a:rect l="l" t="t" r="r" b="b"/>
                <a:pathLst>
                  <a:path w="430" h="456" extrusionOk="0">
                    <a:moveTo>
                      <a:pt x="191" y="330"/>
                    </a:moveTo>
                    <a:cubicBezTo>
                      <a:pt x="187" y="330"/>
                      <a:pt x="185" y="331"/>
                      <a:pt x="184" y="331"/>
                    </a:cubicBezTo>
                    <a:cubicBezTo>
                      <a:pt x="185" y="331"/>
                      <a:pt x="188" y="331"/>
                      <a:pt x="191" y="330"/>
                    </a:cubicBezTo>
                    <a:close/>
                    <a:moveTo>
                      <a:pt x="242" y="1"/>
                    </a:moveTo>
                    <a:cubicBezTo>
                      <a:pt x="232" y="1"/>
                      <a:pt x="221" y="4"/>
                      <a:pt x="212" y="11"/>
                    </a:cubicBezTo>
                    <a:cubicBezTo>
                      <a:pt x="207" y="11"/>
                      <a:pt x="207" y="11"/>
                      <a:pt x="205" y="14"/>
                    </a:cubicBezTo>
                    <a:cubicBezTo>
                      <a:pt x="181" y="32"/>
                      <a:pt x="158" y="54"/>
                      <a:pt x="138" y="78"/>
                    </a:cubicBezTo>
                    <a:cubicBezTo>
                      <a:pt x="109" y="110"/>
                      <a:pt x="86" y="144"/>
                      <a:pt x="65" y="180"/>
                    </a:cubicBezTo>
                    <a:cubicBezTo>
                      <a:pt x="28" y="246"/>
                      <a:pt x="8" y="317"/>
                      <a:pt x="2" y="393"/>
                    </a:cubicBezTo>
                    <a:cubicBezTo>
                      <a:pt x="0" y="423"/>
                      <a:pt x="22" y="449"/>
                      <a:pt x="52" y="453"/>
                    </a:cubicBezTo>
                    <a:cubicBezTo>
                      <a:pt x="67" y="455"/>
                      <a:pt x="82" y="455"/>
                      <a:pt x="98" y="455"/>
                    </a:cubicBezTo>
                    <a:cubicBezTo>
                      <a:pt x="140" y="455"/>
                      <a:pt x="181" y="449"/>
                      <a:pt x="222" y="435"/>
                    </a:cubicBezTo>
                    <a:cubicBezTo>
                      <a:pt x="252" y="425"/>
                      <a:pt x="280" y="412"/>
                      <a:pt x="308" y="396"/>
                    </a:cubicBezTo>
                    <a:cubicBezTo>
                      <a:pt x="343" y="376"/>
                      <a:pt x="373" y="353"/>
                      <a:pt x="404" y="330"/>
                    </a:cubicBezTo>
                    <a:cubicBezTo>
                      <a:pt x="428" y="311"/>
                      <a:pt x="430" y="276"/>
                      <a:pt x="411" y="253"/>
                    </a:cubicBezTo>
                    <a:cubicBezTo>
                      <a:pt x="401" y="240"/>
                      <a:pt x="386" y="234"/>
                      <a:pt x="371" y="234"/>
                    </a:cubicBezTo>
                    <a:cubicBezTo>
                      <a:pt x="359" y="234"/>
                      <a:pt x="346" y="238"/>
                      <a:pt x="335" y="246"/>
                    </a:cubicBezTo>
                    <a:cubicBezTo>
                      <a:pt x="314" y="260"/>
                      <a:pt x="294" y="276"/>
                      <a:pt x="272" y="290"/>
                    </a:cubicBezTo>
                    <a:cubicBezTo>
                      <a:pt x="275" y="289"/>
                      <a:pt x="278" y="287"/>
                      <a:pt x="282" y="285"/>
                    </a:cubicBezTo>
                    <a:lnTo>
                      <a:pt x="282" y="285"/>
                    </a:lnTo>
                    <a:cubicBezTo>
                      <a:pt x="249" y="305"/>
                      <a:pt x="215" y="323"/>
                      <a:pt x="179" y="336"/>
                    </a:cubicBezTo>
                    <a:cubicBezTo>
                      <a:pt x="168" y="339"/>
                      <a:pt x="158" y="340"/>
                      <a:pt x="148" y="341"/>
                    </a:cubicBezTo>
                    <a:cubicBezTo>
                      <a:pt x="138" y="344"/>
                      <a:pt x="131" y="346"/>
                      <a:pt x="122" y="346"/>
                    </a:cubicBezTo>
                    <a:cubicBezTo>
                      <a:pt x="122" y="341"/>
                      <a:pt x="124" y="340"/>
                      <a:pt x="124" y="337"/>
                    </a:cubicBezTo>
                    <a:cubicBezTo>
                      <a:pt x="134" y="301"/>
                      <a:pt x="145" y="268"/>
                      <a:pt x="162" y="237"/>
                    </a:cubicBezTo>
                    <a:cubicBezTo>
                      <a:pt x="181" y="204"/>
                      <a:pt x="202" y="173"/>
                      <a:pt x="228" y="144"/>
                    </a:cubicBezTo>
                    <a:cubicBezTo>
                      <a:pt x="244" y="127"/>
                      <a:pt x="260" y="111"/>
                      <a:pt x="278" y="95"/>
                    </a:cubicBezTo>
                    <a:cubicBezTo>
                      <a:pt x="300" y="75"/>
                      <a:pt x="305" y="44"/>
                      <a:pt x="285" y="19"/>
                    </a:cubicBezTo>
                    <a:cubicBezTo>
                      <a:pt x="274" y="7"/>
                      <a:pt x="258" y="1"/>
                      <a:pt x="2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7" name="Google Shape;2487;p18"/>
            <p:cNvGrpSpPr/>
            <p:nvPr/>
          </p:nvGrpSpPr>
          <p:grpSpPr>
            <a:xfrm>
              <a:off x="5967917" y="624018"/>
              <a:ext cx="367665" cy="360800"/>
              <a:chOff x="3759767" y="4093293"/>
              <a:chExt cx="367665" cy="360800"/>
            </a:xfrm>
          </p:grpSpPr>
          <p:sp>
            <p:nvSpPr>
              <p:cNvPr id="2488" name="Google Shape;2488;p18"/>
              <p:cNvSpPr/>
              <p:nvPr/>
            </p:nvSpPr>
            <p:spPr>
              <a:xfrm>
                <a:off x="3759767" y="4093293"/>
                <a:ext cx="367665" cy="360800"/>
              </a:xfrm>
              <a:custGeom>
                <a:avLst/>
                <a:gdLst/>
                <a:ahLst/>
                <a:cxnLst/>
                <a:rect l="l" t="t" r="r" b="b"/>
                <a:pathLst>
                  <a:path w="11623" h="11406" extrusionOk="0">
                    <a:moveTo>
                      <a:pt x="5811" y="0"/>
                    </a:moveTo>
                    <a:cubicBezTo>
                      <a:pt x="2602" y="0"/>
                      <a:pt x="0" y="2554"/>
                      <a:pt x="0" y="5704"/>
                    </a:cubicBezTo>
                    <a:cubicBezTo>
                      <a:pt x="0" y="8852"/>
                      <a:pt x="2602" y="11405"/>
                      <a:pt x="5811" y="11405"/>
                    </a:cubicBezTo>
                    <a:cubicBezTo>
                      <a:pt x="9021" y="11405"/>
                      <a:pt x="11623" y="8852"/>
                      <a:pt x="11623" y="5704"/>
                    </a:cubicBezTo>
                    <a:cubicBezTo>
                      <a:pt x="11623" y="2554"/>
                      <a:pt x="9021" y="0"/>
                      <a:pt x="5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8"/>
              <p:cNvSpPr/>
              <p:nvPr/>
            </p:nvSpPr>
            <p:spPr>
              <a:xfrm>
                <a:off x="3805508" y="4138275"/>
                <a:ext cx="276183" cy="270837"/>
              </a:xfrm>
              <a:custGeom>
                <a:avLst/>
                <a:gdLst/>
                <a:ahLst/>
                <a:cxnLst/>
                <a:rect l="l" t="t" r="r" b="b"/>
                <a:pathLst>
                  <a:path w="8731" h="8562" extrusionOk="0">
                    <a:moveTo>
                      <a:pt x="4365" y="0"/>
                    </a:moveTo>
                    <a:cubicBezTo>
                      <a:pt x="1955" y="0"/>
                      <a:pt x="0" y="1916"/>
                      <a:pt x="0" y="4282"/>
                    </a:cubicBezTo>
                    <a:cubicBezTo>
                      <a:pt x="0" y="6646"/>
                      <a:pt x="1955" y="8561"/>
                      <a:pt x="4365" y="8561"/>
                    </a:cubicBezTo>
                    <a:cubicBezTo>
                      <a:pt x="6776" y="8561"/>
                      <a:pt x="8731" y="6646"/>
                      <a:pt x="8731" y="4282"/>
                    </a:cubicBezTo>
                    <a:cubicBezTo>
                      <a:pt x="8731" y="1916"/>
                      <a:pt x="6776" y="0"/>
                      <a:pt x="4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8"/>
              <p:cNvSpPr/>
              <p:nvPr/>
            </p:nvSpPr>
            <p:spPr>
              <a:xfrm>
                <a:off x="3847073" y="4177910"/>
                <a:ext cx="192990" cy="189289"/>
              </a:xfrm>
              <a:custGeom>
                <a:avLst/>
                <a:gdLst/>
                <a:ahLst/>
                <a:cxnLst/>
                <a:rect l="l" t="t" r="r" b="b"/>
                <a:pathLst>
                  <a:path w="6101" h="5984" extrusionOk="0">
                    <a:moveTo>
                      <a:pt x="3051" y="0"/>
                    </a:moveTo>
                    <a:cubicBezTo>
                      <a:pt x="1367" y="0"/>
                      <a:pt x="1" y="1339"/>
                      <a:pt x="1" y="2993"/>
                    </a:cubicBezTo>
                    <a:cubicBezTo>
                      <a:pt x="1" y="4645"/>
                      <a:pt x="1367" y="5984"/>
                      <a:pt x="3051" y="5984"/>
                    </a:cubicBezTo>
                    <a:cubicBezTo>
                      <a:pt x="4736" y="5984"/>
                      <a:pt x="6101" y="4645"/>
                      <a:pt x="6101" y="2993"/>
                    </a:cubicBezTo>
                    <a:cubicBezTo>
                      <a:pt x="6101" y="1339"/>
                      <a:pt x="4736" y="0"/>
                      <a:pt x="3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8"/>
              <p:cNvSpPr/>
              <p:nvPr/>
            </p:nvSpPr>
            <p:spPr>
              <a:xfrm>
                <a:off x="3891295" y="4220994"/>
                <a:ext cx="105336" cy="103027"/>
              </a:xfrm>
              <a:custGeom>
                <a:avLst/>
                <a:gdLst/>
                <a:ahLst/>
                <a:cxnLst/>
                <a:rect l="l" t="t" r="r" b="b"/>
                <a:pathLst>
                  <a:path w="3330" h="3257" extrusionOk="0">
                    <a:moveTo>
                      <a:pt x="3242" y="1"/>
                    </a:moveTo>
                    <a:cubicBezTo>
                      <a:pt x="3106" y="1"/>
                      <a:pt x="1521" y="761"/>
                      <a:pt x="1200" y="1198"/>
                    </a:cubicBezTo>
                    <a:cubicBezTo>
                      <a:pt x="871" y="1648"/>
                      <a:pt x="79" y="2909"/>
                      <a:pt x="16" y="3207"/>
                    </a:cubicBezTo>
                    <a:cubicBezTo>
                      <a:pt x="2" y="3232"/>
                      <a:pt x="0" y="3246"/>
                      <a:pt x="12" y="3249"/>
                    </a:cubicBezTo>
                    <a:cubicBezTo>
                      <a:pt x="13" y="3254"/>
                      <a:pt x="17" y="3256"/>
                      <a:pt x="22" y="3256"/>
                    </a:cubicBezTo>
                    <a:cubicBezTo>
                      <a:pt x="29" y="3256"/>
                      <a:pt x="40" y="3253"/>
                      <a:pt x="53" y="3245"/>
                    </a:cubicBezTo>
                    <a:cubicBezTo>
                      <a:pt x="351" y="3182"/>
                      <a:pt x="1611" y="2390"/>
                      <a:pt x="2062" y="2060"/>
                    </a:cubicBezTo>
                    <a:cubicBezTo>
                      <a:pt x="2519" y="1723"/>
                      <a:pt x="3329" y="10"/>
                      <a:pt x="3255" y="10"/>
                    </a:cubicBezTo>
                    <a:cubicBezTo>
                      <a:pt x="3253" y="10"/>
                      <a:pt x="3249" y="12"/>
                      <a:pt x="3244" y="17"/>
                    </a:cubicBezTo>
                    <a:cubicBezTo>
                      <a:pt x="3254" y="6"/>
                      <a:pt x="3253" y="1"/>
                      <a:pt x="3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8"/>
              <p:cNvSpPr/>
              <p:nvPr/>
            </p:nvSpPr>
            <p:spPr>
              <a:xfrm>
                <a:off x="3890125" y="4220994"/>
                <a:ext cx="105368" cy="103027"/>
              </a:xfrm>
              <a:custGeom>
                <a:avLst/>
                <a:gdLst/>
                <a:ahLst/>
                <a:cxnLst/>
                <a:rect l="l" t="t" r="r" b="b"/>
                <a:pathLst>
                  <a:path w="3331" h="3257" extrusionOk="0">
                    <a:moveTo>
                      <a:pt x="90" y="1"/>
                    </a:moveTo>
                    <a:cubicBezTo>
                      <a:pt x="78" y="1"/>
                      <a:pt x="77" y="6"/>
                      <a:pt x="87" y="17"/>
                    </a:cubicBezTo>
                    <a:cubicBezTo>
                      <a:pt x="82" y="12"/>
                      <a:pt x="78" y="10"/>
                      <a:pt x="75" y="10"/>
                    </a:cubicBezTo>
                    <a:cubicBezTo>
                      <a:pt x="0" y="10"/>
                      <a:pt x="810" y="1723"/>
                      <a:pt x="1269" y="2060"/>
                    </a:cubicBezTo>
                    <a:cubicBezTo>
                      <a:pt x="1720" y="2390"/>
                      <a:pt x="2980" y="3182"/>
                      <a:pt x="3276" y="3245"/>
                    </a:cubicBezTo>
                    <a:cubicBezTo>
                      <a:pt x="3291" y="3253"/>
                      <a:pt x="3301" y="3256"/>
                      <a:pt x="3308" y="3256"/>
                    </a:cubicBezTo>
                    <a:cubicBezTo>
                      <a:pt x="3314" y="3256"/>
                      <a:pt x="3317" y="3254"/>
                      <a:pt x="3318" y="3249"/>
                    </a:cubicBezTo>
                    <a:cubicBezTo>
                      <a:pt x="3331" y="3246"/>
                      <a:pt x="3328" y="3232"/>
                      <a:pt x="3314" y="3207"/>
                    </a:cubicBezTo>
                    <a:cubicBezTo>
                      <a:pt x="3252" y="2909"/>
                      <a:pt x="2459" y="1648"/>
                      <a:pt x="2129" y="1198"/>
                    </a:cubicBezTo>
                    <a:cubicBezTo>
                      <a:pt x="1808" y="761"/>
                      <a:pt x="225"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8"/>
              <p:cNvSpPr/>
              <p:nvPr/>
            </p:nvSpPr>
            <p:spPr>
              <a:xfrm>
                <a:off x="3919575" y="4142355"/>
                <a:ext cx="50770" cy="250877"/>
              </a:xfrm>
              <a:custGeom>
                <a:avLst/>
                <a:gdLst/>
                <a:ahLst/>
                <a:cxnLst/>
                <a:rect l="l" t="t" r="r" b="b"/>
                <a:pathLst>
                  <a:path w="1605" h="7931" extrusionOk="0">
                    <a:moveTo>
                      <a:pt x="796" y="1"/>
                    </a:moveTo>
                    <a:cubicBezTo>
                      <a:pt x="716" y="1"/>
                      <a:pt x="1" y="3011"/>
                      <a:pt x="99" y="3968"/>
                    </a:cubicBezTo>
                    <a:cubicBezTo>
                      <a:pt x="197" y="4920"/>
                      <a:pt x="578" y="7432"/>
                      <a:pt x="772" y="7871"/>
                    </a:cubicBezTo>
                    <a:cubicBezTo>
                      <a:pt x="780" y="7910"/>
                      <a:pt x="787" y="7930"/>
                      <a:pt x="795" y="7930"/>
                    </a:cubicBezTo>
                    <a:cubicBezTo>
                      <a:pt x="798" y="7930"/>
                      <a:pt x="800" y="7929"/>
                      <a:pt x="803" y="7926"/>
                    </a:cubicBezTo>
                    <a:cubicBezTo>
                      <a:pt x="805" y="7929"/>
                      <a:pt x="807" y="7930"/>
                      <a:pt x="810" y="7930"/>
                    </a:cubicBezTo>
                    <a:cubicBezTo>
                      <a:pt x="818" y="7930"/>
                      <a:pt x="826" y="7910"/>
                      <a:pt x="833" y="7871"/>
                    </a:cubicBezTo>
                    <a:cubicBezTo>
                      <a:pt x="1027" y="7432"/>
                      <a:pt x="1407" y="4920"/>
                      <a:pt x="1506" y="3968"/>
                    </a:cubicBezTo>
                    <a:cubicBezTo>
                      <a:pt x="1604" y="3014"/>
                      <a:pt x="888" y="1"/>
                      <a:pt x="810" y="1"/>
                    </a:cubicBezTo>
                    <a:cubicBezTo>
                      <a:pt x="806" y="1"/>
                      <a:pt x="804" y="9"/>
                      <a:pt x="803" y="26"/>
                    </a:cubicBezTo>
                    <a:cubicBezTo>
                      <a:pt x="803" y="9"/>
                      <a:pt x="800"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8"/>
              <p:cNvSpPr/>
              <p:nvPr/>
            </p:nvSpPr>
            <p:spPr>
              <a:xfrm>
                <a:off x="3818066" y="4244338"/>
                <a:ext cx="260620" cy="46057"/>
              </a:xfrm>
              <a:custGeom>
                <a:avLst/>
                <a:gdLst/>
                <a:ahLst/>
                <a:cxnLst/>
                <a:rect l="l" t="t" r="r" b="b"/>
                <a:pathLst>
                  <a:path w="8239" h="1456" extrusionOk="0">
                    <a:moveTo>
                      <a:pt x="4178" y="0"/>
                    </a:moveTo>
                    <a:cubicBezTo>
                      <a:pt x="4102" y="0"/>
                      <a:pt x="4033" y="3"/>
                      <a:pt x="3972" y="9"/>
                    </a:cubicBezTo>
                    <a:cubicBezTo>
                      <a:pt x="3020" y="110"/>
                      <a:pt x="508" y="500"/>
                      <a:pt x="69" y="697"/>
                    </a:cubicBezTo>
                    <a:cubicBezTo>
                      <a:pt x="20" y="707"/>
                      <a:pt x="0" y="717"/>
                      <a:pt x="14" y="727"/>
                    </a:cubicBezTo>
                    <a:cubicBezTo>
                      <a:pt x="0" y="738"/>
                      <a:pt x="20" y="748"/>
                      <a:pt x="69" y="758"/>
                    </a:cubicBezTo>
                    <a:cubicBezTo>
                      <a:pt x="508" y="954"/>
                      <a:pt x="3020" y="1345"/>
                      <a:pt x="3972" y="1446"/>
                    </a:cubicBezTo>
                    <a:cubicBezTo>
                      <a:pt x="4034" y="1452"/>
                      <a:pt x="4105" y="1455"/>
                      <a:pt x="4183" y="1455"/>
                    </a:cubicBezTo>
                    <a:cubicBezTo>
                      <a:pt x="5370" y="1455"/>
                      <a:pt x="8238" y="736"/>
                      <a:pt x="7914" y="728"/>
                    </a:cubicBezTo>
                    <a:cubicBezTo>
                      <a:pt x="8238" y="719"/>
                      <a:pt x="5361" y="0"/>
                      <a:pt x="4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8"/>
              <p:cNvSpPr/>
              <p:nvPr/>
            </p:nvSpPr>
            <p:spPr>
              <a:xfrm>
                <a:off x="3940958" y="4141976"/>
                <a:ext cx="8604" cy="252048"/>
              </a:xfrm>
              <a:custGeom>
                <a:avLst/>
                <a:gdLst/>
                <a:ahLst/>
                <a:cxnLst/>
                <a:rect l="l" t="t" r="r" b="b"/>
                <a:pathLst>
                  <a:path w="272" h="7968" extrusionOk="0">
                    <a:moveTo>
                      <a:pt x="130" y="0"/>
                    </a:moveTo>
                    <a:cubicBezTo>
                      <a:pt x="1" y="0"/>
                      <a:pt x="8" y="3208"/>
                      <a:pt x="8" y="3795"/>
                    </a:cubicBezTo>
                    <a:cubicBezTo>
                      <a:pt x="8" y="4430"/>
                      <a:pt x="18" y="7968"/>
                      <a:pt x="125" y="7968"/>
                    </a:cubicBezTo>
                    <a:cubicBezTo>
                      <a:pt x="126" y="7968"/>
                      <a:pt x="126" y="7968"/>
                      <a:pt x="126" y="7968"/>
                    </a:cubicBezTo>
                    <a:cubicBezTo>
                      <a:pt x="272" y="7959"/>
                      <a:pt x="164" y="69"/>
                      <a:pt x="164" y="69"/>
                    </a:cubicBezTo>
                    <a:cubicBezTo>
                      <a:pt x="152" y="22"/>
                      <a:pt x="140" y="0"/>
                      <a:pt x="13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8"/>
              <p:cNvSpPr/>
              <p:nvPr/>
            </p:nvSpPr>
            <p:spPr>
              <a:xfrm>
                <a:off x="3816326" y="4263096"/>
                <a:ext cx="271059" cy="5725"/>
              </a:xfrm>
              <a:custGeom>
                <a:avLst/>
                <a:gdLst/>
                <a:ahLst/>
                <a:cxnLst/>
                <a:rect l="l" t="t" r="r" b="b"/>
                <a:pathLst>
                  <a:path w="8569" h="181" extrusionOk="0">
                    <a:moveTo>
                      <a:pt x="4281" y="1"/>
                    </a:moveTo>
                    <a:cubicBezTo>
                      <a:pt x="4269" y="1"/>
                      <a:pt x="4257" y="1"/>
                      <a:pt x="4246" y="1"/>
                    </a:cubicBezTo>
                    <a:cubicBezTo>
                      <a:pt x="3609" y="1"/>
                      <a:pt x="1" y="52"/>
                      <a:pt x="69" y="134"/>
                    </a:cubicBezTo>
                    <a:cubicBezTo>
                      <a:pt x="100" y="170"/>
                      <a:pt x="1628" y="180"/>
                      <a:pt x="3331" y="180"/>
                    </a:cubicBezTo>
                    <a:cubicBezTo>
                      <a:pt x="5503" y="180"/>
                      <a:pt x="7962" y="164"/>
                      <a:pt x="7962" y="164"/>
                    </a:cubicBezTo>
                    <a:cubicBezTo>
                      <a:pt x="8568" y="2"/>
                      <a:pt x="5008" y="1"/>
                      <a:pt x="428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8"/>
              <p:cNvSpPr/>
              <p:nvPr/>
            </p:nvSpPr>
            <p:spPr>
              <a:xfrm>
                <a:off x="3926661" y="4250190"/>
                <a:ext cx="34321" cy="33625"/>
              </a:xfrm>
              <a:custGeom>
                <a:avLst/>
                <a:gdLst/>
                <a:ahLst/>
                <a:cxnLst/>
                <a:rect l="l" t="t" r="r" b="b"/>
                <a:pathLst>
                  <a:path w="1085" h="1063" extrusionOk="0">
                    <a:moveTo>
                      <a:pt x="542" y="0"/>
                    </a:moveTo>
                    <a:cubicBezTo>
                      <a:pt x="243" y="0"/>
                      <a:pt x="1" y="238"/>
                      <a:pt x="1" y="532"/>
                    </a:cubicBezTo>
                    <a:cubicBezTo>
                      <a:pt x="1" y="825"/>
                      <a:pt x="243" y="1063"/>
                      <a:pt x="542" y="1063"/>
                    </a:cubicBezTo>
                    <a:cubicBezTo>
                      <a:pt x="843" y="1063"/>
                      <a:pt x="1085" y="825"/>
                      <a:pt x="1085" y="532"/>
                    </a:cubicBezTo>
                    <a:cubicBezTo>
                      <a:pt x="1085" y="238"/>
                      <a:pt x="843" y="0"/>
                      <a:pt x="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8" name="Google Shape;2498;p18"/>
            <p:cNvGrpSpPr/>
            <p:nvPr/>
          </p:nvGrpSpPr>
          <p:grpSpPr>
            <a:xfrm>
              <a:off x="956027" y="377431"/>
              <a:ext cx="147945" cy="134470"/>
              <a:chOff x="3477352" y="993181"/>
              <a:chExt cx="147945" cy="134470"/>
            </a:xfrm>
          </p:grpSpPr>
          <p:sp>
            <p:nvSpPr>
              <p:cNvPr id="2499" name="Google Shape;2499;p18"/>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8"/>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1" name="Google Shape;2501;p18"/>
            <p:cNvGrpSpPr/>
            <p:nvPr/>
          </p:nvGrpSpPr>
          <p:grpSpPr>
            <a:xfrm>
              <a:off x="7855003" y="669368"/>
              <a:ext cx="83763" cy="83541"/>
              <a:chOff x="3317703" y="1099656"/>
              <a:chExt cx="83763" cy="83541"/>
            </a:xfrm>
          </p:grpSpPr>
          <p:sp>
            <p:nvSpPr>
              <p:cNvPr id="2502" name="Google Shape;2502;p18"/>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8"/>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4" name="Google Shape;2504;p18"/>
            <p:cNvGrpSpPr/>
            <p:nvPr/>
          </p:nvGrpSpPr>
          <p:grpSpPr>
            <a:xfrm>
              <a:off x="2544191" y="993178"/>
              <a:ext cx="253123" cy="201815"/>
              <a:chOff x="1631216" y="1891228"/>
              <a:chExt cx="253123" cy="201815"/>
            </a:xfrm>
          </p:grpSpPr>
          <p:sp>
            <p:nvSpPr>
              <p:cNvPr id="2505" name="Google Shape;2505;p18"/>
              <p:cNvSpPr/>
              <p:nvPr/>
            </p:nvSpPr>
            <p:spPr>
              <a:xfrm>
                <a:off x="1631216" y="1891228"/>
                <a:ext cx="253123" cy="201815"/>
              </a:xfrm>
              <a:custGeom>
                <a:avLst/>
                <a:gdLst/>
                <a:ahLst/>
                <a:cxnLst/>
                <a:rect l="l" t="t" r="r" b="b"/>
                <a:pathLst>
                  <a:path w="8002" h="6380" extrusionOk="0">
                    <a:moveTo>
                      <a:pt x="5097" y="0"/>
                    </a:moveTo>
                    <a:cubicBezTo>
                      <a:pt x="3485" y="0"/>
                      <a:pt x="1959" y="1530"/>
                      <a:pt x="1959" y="1530"/>
                    </a:cubicBezTo>
                    <a:cubicBezTo>
                      <a:pt x="1" y="4135"/>
                      <a:pt x="3835" y="5535"/>
                      <a:pt x="4537" y="5595"/>
                    </a:cubicBezTo>
                    <a:cubicBezTo>
                      <a:pt x="5240" y="5654"/>
                      <a:pt x="4355" y="6091"/>
                      <a:pt x="4641" y="6340"/>
                    </a:cubicBezTo>
                    <a:cubicBezTo>
                      <a:pt x="4672" y="6367"/>
                      <a:pt x="4721" y="6380"/>
                      <a:pt x="4784" y="6380"/>
                    </a:cubicBezTo>
                    <a:cubicBezTo>
                      <a:pt x="5297" y="6380"/>
                      <a:pt x="6756" y="5545"/>
                      <a:pt x="7343" y="5027"/>
                    </a:cubicBezTo>
                    <a:cubicBezTo>
                      <a:pt x="8002" y="4443"/>
                      <a:pt x="7207" y="4652"/>
                      <a:pt x="7007" y="4076"/>
                    </a:cubicBezTo>
                    <a:cubicBezTo>
                      <a:pt x="6806" y="3499"/>
                      <a:pt x="7882" y="853"/>
                      <a:pt x="5878" y="133"/>
                    </a:cubicBezTo>
                    <a:cubicBezTo>
                      <a:pt x="5620" y="40"/>
                      <a:pt x="5357" y="0"/>
                      <a:pt x="5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8"/>
              <p:cNvSpPr/>
              <p:nvPr/>
            </p:nvSpPr>
            <p:spPr>
              <a:xfrm>
                <a:off x="1692678" y="1975465"/>
                <a:ext cx="88286" cy="68769"/>
              </a:xfrm>
              <a:custGeom>
                <a:avLst/>
                <a:gdLst/>
                <a:ahLst/>
                <a:cxnLst/>
                <a:rect l="l" t="t" r="r" b="b"/>
                <a:pathLst>
                  <a:path w="2791" h="2174" extrusionOk="0">
                    <a:moveTo>
                      <a:pt x="334" y="0"/>
                    </a:moveTo>
                    <a:cubicBezTo>
                      <a:pt x="270" y="0"/>
                      <a:pt x="224" y="31"/>
                      <a:pt x="204" y="99"/>
                    </a:cubicBezTo>
                    <a:cubicBezTo>
                      <a:pt x="1" y="772"/>
                      <a:pt x="2568" y="2156"/>
                      <a:pt x="2568" y="2156"/>
                    </a:cubicBezTo>
                    <a:cubicBezTo>
                      <a:pt x="2588" y="2168"/>
                      <a:pt x="2602" y="2173"/>
                      <a:pt x="2611" y="2173"/>
                    </a:cubicBezTo>
                    <a:cubicBezTo>
                      <a:pt x="2791" y="2173"/>
                      <a:pt x="879" y="0"/>
                      <a:pt x="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8"/>
              <p:cNvSpPr/>
              <p:nvPr/>
            </p:nvSpPr>
            <p:spPr>
              <a:xfrm>
                <a:off x="1722665" y="1946205"/>
                <a:ext cx="73546" cy="85060"/>
              </a:xfrm>
              <a:custGeom>
                <a:avLst/>
                <a:gdLst/>
                <a:ahLst/>
                <a:cxnLst/>
                <a:rect l="l" t="t" r="r" b="b"/>
                <a:pathLst>
                  <a:path w="2325" h="2689" extrusionOk="0">
                    <a:moveTo>
                      <a:pt x="479" y="1"/>
                    </a:moveTo>
                    <a:cubicBezTo>
                      <a:pt x="434" y="1"/>
                      <a:pt x="397" y="22"/>
                      <a:pt x="368" y="69"/>
                    </a:cubicBezTo>
                    <a:cubicBezTo>
                      <a:pt x="0" y="666"/>
                      <a:pt x="2130" y="2660"/>
                      <a:pt x="2130" y="2660"/>
                    </a:cubicBezTo>
                    <a:cubicBezTo>
                      <a:pt x="2149" y="2680"/>
                      <a:pt x="2163" y="2689"/>
                      <a:pt x="2172" y="2689"/>
                    </a:cubicBezTo>
                    <a:cubicBezTo>
                      <a:pt x="2324" y="2689"/>
                      <a:pt x="973" y="1"/>
                      <a:pt x="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8"/>
              <p:cNvSpPr/>
              <p:nvPr/>
            </p:nvSpPr>
            <p:spPr>
              <a:xfrm>
                <a:off x="1757619" y="1931021"/>
                <a:ext cx="55800" cy="95625"/>
              </a:xfrm>
              <a:custGeom>
                <a:avLst/>
                <a:gdLst/>
                <a:ahLst/>
                <a:cxnLst/>
                <a:rect l="l" t="t" r="r" b="b"/>
                <a:pathLst>
                  <a:path w="1764" h="3023" extrusionOk="0">
                    <a:moveTo>
                      <a:pt x="598" y="0"/>
                    </a:moveTo>
                    <a:cubicBezTo>
                      <a:pt x="566" y="0"/>
                      <a:pt x="535" y="14"/>
                      <a:pt x="505" y="43"/>
                    </a:cubicBezTo>
                    <a:cubicBezTo>
                      <a:pt x="1" y="536"/>
                      <a:pt x="1587" y="2984"/>
                      <a:pt x="1587" y="2984"/>
                    </a:cubicBezTo>
                    <a:cubicBezTo>
                      <a:pt x="1603" y="3010"/>
                      <a:pt x="1615" y="3022"/>
                      <a:pt x="1624" y="3022"/>
                    </a:cubicBezTo>
                    <a:cubicBezTo>
                      <a:pt x="1763" y="3022"/>
                      <a:pt x="1076" y="0"/>
                      <a:pt x="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8"/>
              <p:cNvSpPr/>
              <p:nvPr/>
            </p:nvSpPr>
            <p:spPr>
              <a:xfrm>
                <a:off x="1796432" y="1916945"/>
                <a:ext cx="39762" cy="100117"/>
              </a:xfrm>
              <a:custGeom>
                <a:avLst/>
                <a:gdLst/>
                <a:ahLst/>
                <a:cxnLst/>
                <a:rect l="l" t="t" r="r" b="b"/>
                <a:pathLst>
                  <a:path w="1257" h="3165" extrusionOk="0">
                    <a:moveTo>
                      <a:pt x="664" y="1"/>
                    </a:moveTo>
                    <a:cubicBezTo>
                      <a:pt x="639" y="1"/>
                      <a:pt x="613" y="9"/>
                      <a:pt x="585" y="27"/>
                    </a:cubicBezTo>
                    <a:cubicBezTo>
                      <a:pt x="1" y="415"/>
                      <a:pt x="1091" y="3120"/>
                      <a:pt x="1091" y="3120"/>
                    </a:cubicBezTo>
                    <a:cubicBezTo>
                      <a:pt x="1102" y="3150"/>
                      <a:pt x="1112" y="3164"/>
                      <a:pt x="1121" y="3164"/>
                    </a:cubicBezTo>
                    <a:cubicBezTo>
                      <a:pt x="1257" y="3164"/>
                      <a:pt x="114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8"/>
              <p:cNvSpPr/>
              <p:nvPr/>
            </p:nvSpPr>
            <p:spPr>
              <a:xfrm>
                <a:off x="1768975" y="1896479"/>
                <a:ext cx="22997" cy="8762"/>
              </a:xfrm>
              <a:custGeom>
                <a:avLst/>
                <a:gdLst/>
                <a:ahLst/>
                <a:cxnLst/>
                <a:rect l="l" t="t" r="r" b="b"/>
                <a:pathLst>
                  <a:path w="727" h="277" extrusionOk="0">
                    <a:moveTo>
                      <a:pt x="559" y="1"/>
                    </a:moveTo>
                    <a:cubicBezTo>
                      <a:pt x="381" y="1"/>
                      <a:pt x="86" y="143"/>
                      <a:pt x="86" y="143"/>
                    </a:cubicBezTo>
                    <a:cubicBezTo>
                      <a:pt x="1" y="239"/>
                      <a:pt x="76" y="277"/>
                      <a:pt x="198" y="277"/>
                    </a:cubicBezTo>
                    <a:cubicBezTo>
                      <a:pt x="398" y="277"/>
                      <a:pt x="727" y="175"/>
                      <a:pt x="686" y="64"/>
                    </a:cubicBezTo>
                    <a:cubicBezTo>
                      <a:pt x="669" y="18"/>
                      <a:pt x="621" y="1"/>
                      <a:pt x="5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8"/>
              <p:cNvSpPr/>
              <p:nvPr/>
            </p:nvSpPr>
            <p:spPr>
              <a:xfrm>
                <a:off x="1757746" y="1917641"/>
                <a:ext cx="22965" cy="8794"/>
              </a:xfrm>
              <a:custGeom>
                <a:avLst/>
                <a:gdLst/>
                <a:ahLst/>
                <a:cxnLst/>
                <a:rect l="l" t="t" r="r" b="b"/>
                <a:pathLst>
                  <a:path w="726" h="278" extrusionOk="0">
                    <a:moveTo>
                      <a:pt x="558" y="1"/>
                    </a:moveTo>
                    <a:cubicBezTo>
                      <a:pt x="380" y="1"/>
                      <a:pt x="86" y="143"/>
                      <a:pt x="86" y="143"/>
                    </a:cubicBezTo>
                    <a:cubicBezTo>
                      <a:pt x="0" y="239"/>
                      <a:pt x="76" y="277"/>
                      <a:pt x="198" y="277"/>
                    </a:cubicBezTo>
                    <a:cubicBezTo>
                      <a:pt x="399" y="277"/>
                      <a:pt x="726" y="176"/>
                      <a:pt x="684" y="64"/>
                    </a:cubicBezTo>
                    <a:cubicBezTo>
                      <a:pt x="668" y="18"/>
                      <a:pt x="620" y="1"/>
                      <a:pt x="5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8"/>
              <p:cNvSpPr/>
              <p:nvPr/>
            </p:nvSpPr>
            <p:spPr>
              <a:xfrm>
                <a:off x="1737501" y="1907961"/>
                <a:ext cx="22965" cy="8762"/>
              </a:xfrm>
              <a:custGeom>
                <a:avLst/>
                <a:gdLst/>
                <a:ahLst/>
                <a:cxnLst/>
                <a:rect l="l" t="t" r="r" b="b"/>
                <a:pathLst>
                  <a:path w="726" h="277" extrusionOk="0">
                    <a:moveTo>
                      <a:pt x="559" y="0"/>
                    </a:moveTo>
                    <a:cubicBezTo>
                      <a:pt x="381" y="0"/>
                      <a:pt x="86" y="142"/>
                      <a:pt x="86" y="142"/>
                    </a:cubicBezTo>
                    <a:cubicBezTo>
                      <a:pt x="0" y="239"/>
                      <a:pt x="75" y="277"/>
                      <a:pt x="197" y="277"/>
                    </a:cubicBezTo>
                    <a:cubicBezTo>
                      <a:pt x="397" y="277"/>
                      <a:pt x="726" y="175"/>
                      <a:pt x="686" y="64"/>
                    </a:cubicBezTo>
                    <a:cubicBezTo>
                      <a:pt x="669" y="17"/>
                      <a:pt x="621" y="0"/>
                      <a:pt x="55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8"/>
              <p:cNvSpPr/>
              <p:nvPr/>
            </p:nvSpPr>
            <p:spPr>
              <a:xfrm>
                <a:off x="1717762" y="1926023"/>
                <a:ext cx="22491" cy="9964"/>
              </a:xfrm>
              <a:custGeom>
                <a:avLst/>
                <a:gdLst/>
                <a:ahLst/>
                <a:cxnLst/>
                <a:rect l="l" t="t" r="r" b="b"/>
                <a:pathLst>
                  <a:path w="711" h="315" extrusionOk="0">
                    <a:moveTo>
                      <a:pt x="549" y="1"/>
                    </a:moveTo>
                    <a:cubicBezTo>
                      <a:pt x="374" y="1"/>
                      <a:pt x="65" y="190"/>
                      <a:pt x="65" y="190"/>
                    </a:cubicBezTo>
                    <a:cubicBezTo>
                      <a:pt x="0" y="280"/>
                      <a:pt x="51" y="315"/>
                      <a:pt x="144" y="315"/>
                    </a:cubicBezTo>
                    <a:cubicBezTo>
                      <a:pt x="336" y="315"/>
                      <a:pt x="710" y="169"/>
                      <a:pt x="655" y="54"/>
                    </a:cubicBezTo>
                    <a:cubicBezTo>
                      <a:pt x="637" y="15"/>
                      <a:pt x="598" y="1"/>
                      <a:pt x="5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8"/>
              <p:cNvSpPr/>
              <p:nvPr/>
            </p:nvSpPr>
            <p:spPr>
              <a:xfrm>
                <a:off x="1794535" y="1900433"/>
                <a:ext cx="22965" cy="8731"/>
              </a:xfrm>
              <a:custGeom>
                <a:avLst/>
                <a:gdLst/>
                <a:ahLst/>
                <a:cxnLst/>
                <a:rect l="l" t="t" r="r" b="b"/>
                <a:pathLst>
                  <a:path w="726" h="276" extrusionOk="0">
                    <a:moveTo>
                      <a:pt x="559" y="1"/>
                    </a:moveTo>
                    <a:cubicBezTo>
                      <a:pt x="380" y="1"/>
                      <a:pt x="85" y="143"/>
                      <a:pt x="85" y="143"/>
                    </a:cubicBezTo>
                    <a:cubicBezTo>
                      <a:pt x="0" y="238"/>
                      <a:pt x="75" y="276"/>
                      <a:pt x="197" y="276"/>
                    </a:cubicBezTo>
                    <a:cubicBezTo>
                      <a:pt x="398" y="276"/>
                      <a:pt x="725" y="175"/>
                      <a:pt x="685" y="64"/>
                    </a:cubicBezTo>
                    <a:cubicBezTo>
                      <a:pt x="669" y="18"/>
                      <a:pt x="621" y="1"/>
                      <a:pt x="5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5" name="Google Shape;2515;p18"/>
            <p:cNvGrpSpPr/>
            <p:nvPr/>
          </p:nvGrpSpPr>
          <p:grpSpPr>
            <a:xfrm>
              <a:off x="7673275" y="939427"/>
              <a:ext cx="2121681" cy="3264657"/>
              <a:chOff x="2230873" y="1014754"/>
              <a:chExt cx="940086" cy="1446523"/>
            </a:xfrm>
          </p:grpSpPr>
          <p:sp>
            <p:nvSpPr>
              <p:cNvPr id="2516" name="Google Shape;2516;p18"/>
              <p:cNvSpPr/>
              <p:nvPr/>
            </p:nvSpPr>
            <p:spPr>
              <a:xfrm>
                <a:off x="2515724" y="1136950"/>
                <a:ext cx="348622" cy="539429"/>
              </a:xfrm>
              <a:custGeom>
                <a:avLst/>
                <a:gdLst/>
                <a:ahLst/>
                <a:cxnLst/>
                <a:rect l="l" t="t" r="r" b="b"/>
                <a:pathLst>
                  <a:path w="11021" h="17053" extrusionOk="0">
                    <a:moveTo>
                      <a:pt x="2433" y="1"/>
                    </a:moveTo>
                    <a:cubicBezTo>
                      <a:pt x="1870" y="1"/>
                      <a:pt x="1484" y="61"/>
                      <a:pt x="1484" y="61"/>
                    </a:cubicBezTo>
                    <a:cubicBezTo>
                      <a:pt x="702" y="222"/>
                      <a:pt x="0" y="16194"/>
                      <a:pt x="2396" y="16896"/>
                    </a:cubicBezTo>
                    <a:cubicBezTo>
                      <a:pt x="2757" y="17001"/>
                      <a:pt x="3181" y="17053"/>
                      <a:pt x="3643" y="17053"/>
                    </a:cubicBezTo>
                    <a:cubicBezTo>
                      <a:pt x="6252" y="17053"/>
                      <a:pt x="10081" y="15423"/>
                      <a:pt x="10646" y="12753"/>
                    </a:cubicBezTo>
                    <a:cubicBezTo>
                      <a:pt x="11021" y="10985"/>
                      <a:pt x="10693" y="10783"/>
                      <a:pt x="10143" y="10783"/>
                    </a:cubicBezTo>
                    <a:cubicBezTo>
                      <a:pt x="9981" y="10783"/>
                      <a:pt x="9799" y="10800"/>
                      <a:pt x="9610" y="10800"/>
                    </a:cubicBezTo>
                    <a:cubicBezTo>
                      <a:pt x="9303" y="10800"/>
                      <a:pt x="8977" y="10754"/>
                      <a:pt x="8687" y="10508"/>
                    </a:cubicBezTo>
                    <a:cubicBezTo>
                      <a:pt x="7619" y="9600"/>
                      <a:pt x="9053" y="9137"/>
                      <a:pt x="9250" y="7519"/>
                    </a:cubicBezTo>
                    <a:cubicBezTo>
                      <a:pt x="9446" y="5900"/>
                      <a:pt x="8321" y="5921"/>
                      <a:pt x="6984" y="5507"/>
                    </a:cubicBezTo>
                    <a:cubicBezTo>
                      <a:pt x="5646" y="5093"/>
                      <a:pt x="7425" y="2872"/>
                      <a:pt x="5933" y="1234"/>
                    </a:cubicBezTo>
                    <a:cubicBezTo>
                      <a:pt x="4980" y="190"/>
                      <a:pt x="3430" y="1"/>
                      <a:pt x="2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8"/>
              <p:cNvSpPr/>
              <p:nvPr/>
            </p:nvSpPr>
            <p:spPr>
              <a:xfrm>
                <a:off x="2277342" y="1136255"/>
                <a:ext cx="349065" cy="539872"/>
              </a:xfrm>
              <a:custGeom>
                <a:avLst/>
                <a:gdLst/>
                <a:ahLst/>
                <a:cxnLst/>
                <a:rect l="l" t="t" r="r" b="b"/>
                <a:pathLst>
                  <a:path w="11035" h="17067" extrusionOk="0">
                    <a:moveTo>
                      <a:pt x="8561" y="0"/>
                    </a:moveTo>
                    <a:cubicBezTo>
                      <a:pt x="7708" y="0"/>
                      <a:pt x="6450" y="195"/>
                      <a:pt x="5550" y="1183"/>
                    </a:cubicBezTo>
                    <a:cubicBezTo>
                      <a:pt x="4062" y="2815"/>
                      <a:pt x="4917" y="4919"/>
                      <a:pt x="3580" y="5328"/>
                    </a:cubicBezTo>
                    <a:cubicBezTo>
                      <a:pt x="2243" y="5738"/>
                      <a:pt x="1555" y="5898"/>
                      <a:pt x="1759" y="7515"/>
                    </a:cubicBezTo>
                    <a:cubicBezTo>
                      <a:pt x="1960" y="9133"/>
                      <a:pt x="3395" y="9602"/>
                      <a:pt x="2328" y="10506"/>
                    </a:cubicBezTo>
                    <a:cubicBezTo>
                      <a:pt x="2042" y="10748"/>
                      <a:pt x="1721" y="10796"/>
                      <a:pt x="1416" y="10796"/>
                    </a:cubicBezTo>
                    <a:cubicBezTo>
                      <a:pt x="1222" y="10796"/>
                      <a:pt x="1035" y="10776"/>
                      <a:pt x="869" y="10776"/>
                    </a:cubicBezTo>
                    <a:cubicBezTo>
                      <a:pt x="324" y="10776"/>
                      <a:pt x="0" y="10982"/>
                      <a:pt x="378" y="12745"/>
                    </a:cubicBezTo>
                    <a:cubicBezTo>
                      <a:pt x="953" y="15424"/>
                      <a:pt x="4806" y="17066"/>
                      <a:pt x="7415" y="17066"/>
                    </a:cubicBezTo>
                    <a:cubicBezTo>
                      <a:pt x="7869" y="17066"/>
                      <a:pt x="8285" y="17016"/>
                      <a:pt x="8640" y="16914"/>
                    </a:cubicBezTo>
                    <a:cubicBezTo>
                      <a:pt x="11034" y="16223"/>
                      <a:pt x="10285" y="247"/>
                      <a:pt x="9502" y="83"/>
                    </a:cubicBezTo>
                    <a:cubicBezTo>
                      <a:pt x="9502" y="83"/>
                      <a:pt x="9118" y="0"/>
                      <a:pt x="8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8"/>
              <p:cNvSpPr/>
              <p:nvPr/>
            </p:nvSpPr>
            <p:spPr>
              <a:xfrm>
                <a:off x="2431423" y="1191675"/>
                <a:ext cx="264036" cy="265492"/>
              </a:xfrm>
              <a:custGeom>
                <a:avLst/>
                <a:gdLst/>
                <a:ahLst/>
                <a:cxnLst/>
                <a:rect l="l" t="t" r="r" b="b"/>
                <a:pathLst>
                  <a:path w="8347" h="8393" extrusionOk="0">
                    <a:moveTo>
                      <a:pt x="3325" y="0"/>
                    </a:moveTo>
                    <a:cubicBezTo>
                      <a:pt x="1721" y="0"/>
                      <a:pt x="376" y="446"/>
                      <a:pt x="391" y="2041"/>
                    </a:cubicBezTo>
                    <a:cubicBezTo>
                      <a:pt x="391" y="2041"/>
                      <a:pt x="1" y="8392"/>
                      <a:pt x="3793" y="8392"/>
                    </a:cubicBezTo>
                    <a:cubicBezTo>
                      <a:pt x="3870" y="8392"/>
                      <a:pt x="3948" y="8390"/>
                      <a:pt x="4028" y="8384"/>
                    </a:cubicBezTo>
                    <a:cubicBezTo>
                      <a:pt x="7703" y="8141"/>
                      <a:pt x="8347" y="698"/>
                      <a:pt x="5947" y="274"/>
                    </a:cubicBezTo>
                    <a:cubicBezTo>
                      <a:pt x="5111" y="127"/>
                      <a:pt x="4181" y="0"/>
                      <a:pt x="3325" y="0"/>
                    </a:cubicBezTo>
                    <a:close/>
                  </a:path>
                </a:pathLst>
              </a:custGeom>
              <a:solidFill>
                <a:srgbClr val="F6B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8"/>
              <p:cNvSpPr/>
              <p:nvPr/>
            </p:nvSpPr>
            <p:spPr>
              <a:xfrm>
                <a:off x="2374991" y="1391213"/>
                <a:ext cx="364470" cy="604813"/>
              </a:xfrm>
              <a:custGeom>
                <a:avLst/>
                <a:gdLst/>
                <a:ahLst/>
                <a:cxnLst/>
                <a:rect l="l" t="t" r="r" b="b"/>
                <a:pathLst>
                  <a:path w="11522" h="19120" extrusionOk="0">
                    <a:moveTo>
                      <a:pt x="5279" y="0"/>
                    </a:moveTo>
                    <a:cubicBezTo>
                      <a:pt x="4701" y="0"/>
                      <a:pt x="4321" y="374"/>
                      <a:pt x="4604" y="1585"/>
                    </a:cubicBezTo>
                    <a:cubicBezTo>
                      <a:pt x="5166" y="3991"/>
                      <a:pt x="4068" y="5677"/>
                      <a:pt x="2486" y="5677"/>
                    </a:cubicBezTo>
                    <a:cubicBezTo>
                      <a:pt x="2172" y="5677"/>
                      <a:pt x="1838" y="5610"/>
                      <a:pt x="1494" y="5469"/>
                    </a:cubicBezTo>
                    <a:cubicBezTo>
                      <a:pt x="1453" y="5452"/>
                      <a:pt x="1414" y="5443"/>
                      <a:pt x="1377" y="5443"/>
                    </a:cubicBezTo>
                    <a:cubicBezTo>
                      <a:pt x="0" y="5443"/>
                      <a:pt x="1684" y="17055"/>
                      <a:pt x="1150" y="18819"/>
                    </a:cubicBezTo>
                    <a:cubicBezTo>
                      <a:pt x="1083" y="19038"/>
                      <a:pt x="1765" y="19119"/>
                      <a:pt x="2807" y="19119"/>
                    </a:cubicBezTo>
                    <a:cubicBezTo>
                      <a:pt x="5738" y="19119"/>
                      <a:pt x="11521" y="18480"/>
                      <a:pt x="11521" y="18480"/>
                    </a:cubicBezTo>
                    <a:cubicBezTo>
                      <a:pt x="11521" y="18480"/>
                      <a:pt x="11040" y="13891"/>
                      <a:pt x="11160" y="8937"/>
                    </a:cubicBezTo>
                    <a:cubicBezTo>
                      <a:pt x="11231" y="6106"/>
                      <a:pt x="11418" y="5351"/>
                      <a:pt x="10003" y="5264"/>
                    </a:cubicBezTo>
                    <a:cubicBezTo>
                      <a:pt x="6176" y="5028"/>
                      <a:pt x="7652" y="973"/>
                      <a:pt x="7652" y="973"/>
                    </a:cubicBezTo>
                    <a:cubicBezTo>
                      <a:pt x="7652" y="973"/>
                      <a:pt x="6209" y="0"/>
                      <a:pt x="5279" y="0"/>
                    </a:cubicBezTo>
                    <a:close/>
                  </a:path>
                </a:pathLst>
              </a:custGeom>
              <a:solidFill>
                <a:srgbClr val="F6B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8"/>
              <p:cNvSpPr/>
              <p:nvPr/>
            </p:nvSpPr>
            <p:spPr>
              <a:xfrm>
                <a:off x="2350697" y="1921247"/>
                <a:ext cx="820262" cy="540030"/>
              </a:xfrm>
              <a:custGeom>
                <a:avLst/>
                <a:gdLst/>
                <a:ahLst/>
                <a:cxnLst/>
                <a:rect l="l" t="t" r="r" b="b"/>
                <a:pathLst>
                  <a:path w="25931" h="17072" extrusionOk="0">
                    <a:moveTo>
                      <a:pt x="12116" y="0"/>
                    </a:moveTo>
                    <a:lnTo>
                      <a:pt x="7366" y="1210"/>
                    </a:lnTo>
                    <a:cubicBezTo>
                      <a:pt x="4294" y="591"/>
                      <a:pt x="2014" y="367"/>
                      <a:pt x="2014" y="367"/>
                    </a:cubicBezTo>
                    <a:lnTo>
                      <a:pt x="2014" y="367"/>
                    </a:lnTo>
                    <a:cubicBezTo>
                      <a:pt x="2014" y="367"/>
                      <a:pt x="1" y="17071"/>
                      <a:pt x="12480" y="17071"/>
                    </a:cubicBezTo>
                    <a:cubicBezTo>
                      <a:pt x="13394" y="17071"/>
                      <a:pt x="14387" y="16981"/>
                      <a:pt x="15464" y="16789"/>
                    </a:cubicBezTo>
                    <a:cubicBezTo>
                      <a:pt x="25931" y="14919"/>
                      <a:pt x="21170" y="2560"/>
                      <a:pt x="20690" y="1014"/>
                    </a:cubicBezTo>
                    <a:cubicBezTo>
                      <a:pt x="20599" y="718"/>
                      <a:pt x="20455" y="608"/>
                      <a:pt x="20292" y="608"/>
                    </a:cubicBezTo>
                    <a:cubicBezTo>
                      <a:pt x="19829" y="608"/>
                      <a:pt x="19212" y="1496"/>
                      <a:pt x="19212" y="1496"/>
                    </a:cubicBezTo>
                    <a:cubicBezTo>
                      <a:pt x="19212" y="1496"/>
                      <a:pt x="20462" y="8124"/>
                      <a:pt x="17248" y="9313"/>
                    </a:cubicBezTo>
                    <a:cubicBezTo>
                      <a:pt x="16974" y="9414"/>
                      <a:pt x="16713" y="9462"/>
                      <a:pt x="16466" y="9462"/>
                    </a:cubicBezTo>
                    <a:cubicBezTo>
                      <a:pt x="12972" y="9462"/>
                      <a:pt x="12116" y="0"/>
                      <a:pt x="12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8"/>
              <p:cNvSpPr/>
              <p:nvPr/>
            </p:nvSpPr>
            <p:spPr>
              <a:xfrm>
                <a:off x="2230873" y="1014754"/>
                <a:ext cx="296776" cy="695472"/>
              </a:xfrm>
              <a:custGeom>
                <a:avLst/>
                <a:gdLst/>
                <a:ahLst/>
                <a:cxnLst/>
                <a:rect l="l" t="t" r="r" b="b"/>
                <a:pathLst>
                  <a:path w="9382" h="21986" extrusionOk="0">
                    <a:moveTo>
                      <a:pt x="6192" y="1"/>
                    </a:moveTo>
                    <a:cubicBezTo>
                      <a:pt x="6177" y="1"/>
                      <a:pt x="6160" y="2"/>
                      <a:pt x="6141" y="5"/>
                    </a:cubicBezTo>
                    <a:cubicBezTo>
                      <a:pt x="5702" y="77"/>
                      <a:pt x="0" y="6696"/>
                      <a:pt x="6" y="11616"/>
                    </a:cubicBezTo>
                    <a:cubicBezTo>
                      <a:pt x="9" y="16079"/>
                      <a:pt x="796" y="19492"/>
                      <a:pt x="6730" y="21986"/>
                    </a:cubicBezTo>
                    <a:cubicBezTo>
                      <a:pt x="6730" y="21985"/>
                      <a:pt x="9382" y="17997"/>
                      <a:pt x="8978" y="16762"/>
                    </a:cubicBezTo>
                    <a:lnTo>
                      <a:pt x="8978" y="16762"/>
                    </a:lnTo>
                    <a:cubicBezTo>
                      <a:pt x="8978" y="16763"/>
                      <a:pt x="8254" y="17328"/>
                      <a:pt x="7201" y="17328"/>
                    </a:cubicBezTo>
                    <a:cubicBezTo>
                      <a:pt x="6073" y="17328"/>
                      <a:pt x="4567" y="16678"/>
                      <a:pt x="3170" y="13986"/>
                    </a:cubicBezTo>
                    <a:cubicBezTo>
                      <a:pt x="955" y="9719"/>
                      <a:pt x="8272" y="1073"/>
                      <a:pt x="7976" y="880"/>
                    </a:cubicBezTo>
                    <a:cubicBezTo>
                      <a:pt x="7920" y="844"/>
                      <a:pt x="7853" y="829"/>
                      <a:pt x="7782" y="829"/>
                    </a:cubicBezTo>
                    <a:cubicBezTo>
                      <a:pt x="7474" y="829"/>
                      <a:pt x="7079" y="1105"/>
                      <a:pt x="7079" y="1105"/>
                    </a:cubicBezTo>
                    <a:cubicBezTo>
                      <a:pt x="7079" y="1105"/>
                      <a:pt x="7663" y="359"/>
                      <a:pt x="7420" y="359"/>
                    </a:cubicBezTo>
                    <a:cubicBezTo>
                      <a:pt x="7411" y="359"/>
                      <a:pt x="7401" y="360"/>
                      <a:pt x="7390" y="362"/>
                    </a:cubicBezTo>
                    <a:cubicBezTo>
                      <a:pt x="7074" y="421"/>
                      <a:pt x="6587" y="962"/>
                      <a:pt x="6587" y="962"/>
                    </a:cubicBezTo>
                    <a:cubicBezTo>
                      <a:pt x="6587" y="962"/>
                      <a:pt x="7120" y="153"/>
                      <a:pt x="6796" y="153"/>
                    </a:cubicBezTo>
                    <a:cubicBezTo>
                      <a:pt x="6784" y="153"/>
                      <a:pt x="6772" y="154"/>
                      <a:pt x="6759" y="156"/>
                    </a:cubicBezTo>
                    <a:cubicBezTo>
                      <a:pt x="6359" y="217"/>
                      <a:pt x="5908" y="733"/>
                      <a:pt x="5908" y="733"/>
                    </a:cubicBezTo>
                    <a:cubicBezTo>
                      <a:pt x="5908" y="733"/>
                      <a:pt x="6523" y="1"/>
                      <a:pt x="6192" y="1"/>
                    </a:cubicBezTo>
                    <a:close/>
                  </a:path>
                </a:pathLst>
              </a:custGeom>
              <a:solidFill>
                <a:srgbClr val="F6B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8"/>
              <p:cNvSpPr/>
              <p:nvPr/>
            </p:nvSpPr>
            <p:spPr>
              <a:xfrm>
                <a:off x="2617043" y="1014817"/>
                <a:ext cx="308385" cy="695504"/>
              </a:xfrm>
              <a:custGeom>
                <a:avLst/>
                <a:gdLst/>
                <a:ahLst/>
                <a:cxnLst/>
                <a:rect l="l" t="t" r="r" b="b"/>
                <a:pathLst>
                  <a:path w="9749" h="21987" extrusionOk="0">
                    <a:moveTo>
                      <a:pt x="3557" y="0"/>
                    </a:moveTo>
                    <a:cubicBezTo>
                      <a:pt x="3224" y="0"/>
                      <a:pt x="3839" y="732"/>
                      <a:pt x="3839" y="732"/>
                    </a:cubicBezTo>
                    <a:cubicBezTo>
                      <a:pt x="3839" y="732"/>
                      <a:pt x="3388" y="217"/>
                      <a:pt x="2989" y="155"/>
                    </a:cubicBezTo>
                    <a:cubicBezTo>
                      <a:pt x="2975" y="153"/>
                      <a:pt x="2963" y="152"/>
                      <a:pt x="2952" y="152"/>
                    </a:cubicBezTo>
                    <a:cubicBezTo>
                      <a:pt x="2628" y="152"/>
                      <a:pt x="3162" y="961"/>
                      <a:pt x="3162" y="961"/>
                    </a:cubicBezTo>
                    <a:cubicBezTo>
                      <a:pt x="3162" y="961"/>
                      <a:pt x="2675" y="419"/>
                      <a:pt x="2357" y="361"/>
                    </a:cubicBezTo>
                    <a:cubicBezTo>
                      <a:pt x="2346" y="359"/>
                      <a:pt x="2336" y="358"/>
                      <a:pt x="2327" y="358"/>
                    </a:cubicBezTo>
                    <a:cubicBezTo>
                      <a:pt x="2084" y="358"/>
                      <a:pt x="2669" y="1104"/>
                      <a:pt x="2669" y="1104"/>
                    </a:cubicBezTo>
                    <a:cubicBezTo>
                      <a:pt x="2669" y="1104"/>
                      <a:pt x="2274" y="830"/>
                      <a:pt x="1966" y="830"/>
                    </a:cubicBezTo>
                    <a:cubicBezTo>
                      <a:pt x="1894" y="830"/>
                      <a:pt x="1828" y="845"/>
                      <a:pt x="1772" y="881"/>
                    </a:cubicBezTo>
                    <a:cubicBezTo>
                      <a:pt x="1475" y="1074"/>
                      <a:pt x="8792" y="9719"/>
                      <a:pt x="6578" y="13986"/>
                    </a:cubicBezTo>
                    <a:cubicBezTo>
                      <a:pt x="5269" y="16509"/>
                      <a:pt x="3778" y="17159"/>
                      <a:pt x="2589" y="17159"/>
                    </a:cubicBezTo>
                    <a:cubicBezTo>
                      <a:pt x="1327" y="17159"/>
                      <a:pt x="406" y="16427"/>
                      <a:pt x="406" y="16427"/>
                    </a:cubicBezTo>
                    <a:lnTo>
                      <a:pt x="406" y="16427"/>
                    </a:lnTo>
                    <a:cubicBezTo>
                      <a:pt x="0" y="17660"/>
                      <a:pt x="3016" y="21983"/>
                      <a:pt x="3019" y="21987"/>
                    </a:cubicBezTo>
                    <a:cubicBezTo>
                      <a:pt x="8951" y="19491"/>
                      <a:pt x="9739" y="16080"/>
                      <a:pt x="9743" y="11616"/>
                    </a:cubicBezTo>
                    <a:cubicBezTo>
                      <a:pt x="9749" y="6696"/>
                      <a:pt x="4045" y="76"/>
                      <a:pt x="3607" y="5"/>
                    </a:cubicBezTo>
                    <a:cubicBezTo>
                      <a:pt x="3588" y="2"/>
                      <a:pt x="3572" y="0"/>
                      <a:pt x="3557" y="0"/>
                    </a:cubicBezTo>
                    <a:close/>
                  </a:path>
                </a:pathLst>
              </a:custGeom>
              <a:solidFill>
                <a:srgbClr val="F6B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8"/>
              <p:cNvSpPr/>
              <p:nvPr/>
            </p:nvSpPr>
            <p:spPr>
              <a:xfrm>
                <a:off x="2476848" y="1309474"/>
                <a:ext cx="24800" cy="23440"/>
              </a:xfrm>
              <a:custGeom>
                <a:avLst/>
                <a:gdLst/>
                <a:ahLst/>
                <a:cxnLst/>
                <a:rect l="l" t="t" r="r" b="b"/>
                <a:pathLst>
                  <a:path w="784" h="741" extrusionOk="0">
                    <a:moveTo>
                      <a:pt x="392" y="0"/>
                    </a:moveTo>
                    <a:cubicBezTo>
                      <a:pt x="212" y="0"/>
                      <a:pt x="54" y="135"/>
                      <a:pt x="28" y="320"/>
                    </a:cubicBezTo>
                    <a:cubicBezTo>
                      <a:pt x="1" y="522"/>
                      <a:pt x="140" y="710"/>
                      <a:pt x="340" y="737"/>
                    </a:cubicBezTo>
                    <a:cubicBezTo>
                      <a:pt x="357" y="740"/>
                      <a:pt x="375" y="741"/>
                      <a:pt x="392" y="741"/>
                    </a:cubicBezTo>
                    <a:cubicBezTo>
                      <a:pt x="573" y="741"/>
                      <a:pt x="729" y="607"/>
                      <a:pt x="755" y="422"/>
                    </a:cubicBezTo>
                    <a:cubicBezTo>
                      <a:pt x="784" y="219"/>
                      <a:pt x="644" y="31"/>
                      <a:pt x="443" y="4"/>
                    </a:cubicBezTo>
                    <a:cubicBezTo>
                      <a:pt x="426" y="2"/>
                      <a:pt x="409"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8"/>
              <p:cNvSpPr/>
              <p:nvPr/>
            </p:nvSpPr>
            <p:spPr>
              <a:xfrm>
                <a:off x="2470711" y="1279297"/>
                <a:ext cx="48271" cy="15278"/>
              </a:xfrm>
              <a:custGeom>
                <a:avLst/>
                <a:gdLst/>
                <a:ahLst/>
                <a:cxnLst/>
                <a:rect l="l" t="t" r="r" b="b"/>
                <a:pathLst>
                  <a:path w="1526" h="483" extrusionOk="0">
                    <a:moveTo>
                      <a:pt x="704" y="0"/>
                    </a:moveTo>
                    <a:cubicBezTo>
                      <a:pt x="279" y="0"/>
                      <a:pt x="0" y="334"/>
                      <a:pt x="117" y="421"/>
                    </a:cubicBezTo>
                    <a:cubicBezTo>
                      <a:pt x="150" y="445"/>
                      <a:pt x="198" y="454"/>
                      <a:pt x="256" y="454"/>
                    </a:cubicBezTo>
                    <a:cubicBezTo>
                      <a:pt x="370" y="454"/>
                      <a:pt x="526" y="423"/>
                      <a:pt x="706" y="423"/>
                    </a:cubicBezTo>
                    <a:cubicBezTo>
                      <a:pt x="786" y="423"/>
                      <a:pt x="871" y="429"/>
                      <a:pt x="959" y="447"/>
                    </a:cubicBezTo>
                    <a:cubicBezTo>
                      <a:pt x="1080" y="471"/>
                      <a:pt x="1185" y="483"/>
                      <a:pt x="1268" y="483"/>
                    </a:cubicBezTo>
                    <a:cubicBezTo>
                      <a:pt x="1450" y="483"/>
                      <a:pt x="1525" y="428"/>
                      <a:pt x="1432" y="332"/>
                    </a:cubicBezTo>
                    <a:cubicBezTo>
                      <a:pt x="1432" y="332"/>
                      <a:pt x="1254" y="52"/>
                      <a:pt x="786" y="4"/>
                    </a:cubicBezTo>
                    <a:cubicBezTo>
                      <a:pt x="758" y="2"/>
                      <a:pt x="731" y="0"/>
                      <a:pt x="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8"/>
              <p:cNvSpPr/>
              <p:nvPr/>
            </p:nvSpPr>
            <p:spPr>
              <a:xfrm>
                <a:off x="2583291" y="1316149"/>
                <a:ext cx="25622" cy="23471"/>
              </a:xfrm>
              <a:custGeom>
                <a:avLst/>
                <a:gdLst/>
                <a:ahLst/>
                <a:cxnLst/>
                <a:rect l="l" t="t" r="r" b="b"/>
                <a:pathLst>
                  <a:path w="810" h="742" extrusionOk="0">
                    <a:moveTo>
                      <a:pt x="406" y="1"/>
                    </a:moveTo>
                    <a:cubicBezTo>
                      <a:pt x="240" y="1"/>
                      <a:pt x="88" y="117"/>
                      <a:pt x="48" y="287"/>
                    </a:cubicBezTo>
                    <a:cubicBezTo>
                      <a:pt x="1" y="486"/>
                      <a:pt x="122" y="685"/>
                      <a:pt x="320" y="732"/>
                    </a:cubicBezTo>
                    <a:cubicBezTo>
                      <a:pt x="348" y="739"/>
                      <a:pt x="376" y="742"/>
                      <a:pt x="403" y="742"/>
                    </a:cubicBezTo>
                    <a:cubicBezTo>
                      <a:pt x="570" y="742"/>
                      <a:pt x="722" y="627"/>
                      <a:pt x="762" y="456"/>
                    </a:cubicBezTo>
                    <a:cubicBezTo>
                      <a:pt x="810" y="257"/>
                      <a:pt x="688" y="58"/>
                      <a:pt x="490" y="11"/>
                    </a:cubicBezTo>
                    <a:cubicBezTo>
                      <a:pt x="462" y="4"/>
                      <a:pt x="434" y="1"/>
                      <a:pt x="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8"/>
              <p:cNvSpPr/>
              <p:nvPr/>
            </p:nvSpPr>
            <p:spPr>
              <a:xfrm>
                <a:off x="2581298" y="1285908"/>
                <a:ext cx="46089" cy="18948"/>
              </a:xfrm>
              <a:custGeom>
                <a:avLst/>
                <a:gdLst/>
                <a:ahLst/>
                <a:cxnLst/>
                <a:rect l="l" t="t" r="r" b="b"/>
                <a:pathLst>
                  <a:path w="1457" h="599" extrusionOk="0">
                    <a:moveTo>
                      <a:pt x="599" y="1"/>
                    </a:moveTo>
                    <a:cubicBezTo>
                      <a:pt x="251" y="1"/>
                      <a:pt x="0" y="230"/>
                      <a:pt x="89" y="324"/>
                    </a:cubicBezTo>
                    <a:cubicBezTo>
                      <a:pt x="197" y="438"/>
                      <a:pt x="548" y="354"/>
                      <a:pt x="913" y="497"/>
                    </a:cubicBezTo>
                    <a:cubicBezTo>
                      <a:pt x="1083" y="565"/>
                      <a:pt x="1225" y="598"/>
                      <a:pt x="1315" y="598"/>
                    </a:cubicBezTo>
                    <a:cubicBezTo>
                      <a:pt x="1419" y="598"/>
                      <a:pt x="1456" y="555"/>
                      <a:pt x="1397" y="468"/>
                    </a:cubicBezTo>
                    <a:cubicBezTo>
                      <a:pt x="1397" y="468"/>
                      <a:pt x="1272" y="161"/>
                      <a:pt x="820" y="32"/>
                    </a:cubicBezTo>
                    <a:cubicBezTo>
                      <a:pt x="743" y="10"/>
                      <a:pt x="669" y="1"/>
                      <a:pt x="5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8"/>
              <p:cNvSpPr/>
              <p:nvPr/>
            </p:nvSpPr>
            <p:spPr>
              <a:xfrm>
                <a:off x="2519172" y="1292772"/>
                <a:ext cx="39730" cy="76139"/>
              </a:xfrm>
              <a:custGeom>
                <a:avLst/>
                <a:gdLst/>
                <a:ahLst/>
                <a:cxnLst/>
                <a:rect l="l" t="t" r="r" b="b"/>
                <a:pathLst>
                  <a:path w="1256" h="2407" extrusionOk="0">
                    <a:moveTo>
                      <a:pt x="653" y="1"/>
                    </a:moveTo>
                    <a:cubicBezTo>
                      <a:pt x="653" y="1"/>
                      <a:pt x="1" y="2406"/>
                      <a:pt x="551" y="2406"/>
                    </a:cubicBezTo>
                    <a:cubicBezTo>
                      <a:pt x="553" y="2406"/>
                      <a:pt x="555" y="2406"/>
                      <a:pt x="557" y="2406"/>
                    </a:cubicBezTo>
                    <a:cubicBezTo>
                      <a:pt x="1024" y="2393"/>
                      <a:pt x="1256" y="946"/>
                      <a:pt x="6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8"/>
              <p:cNvSpPr/>
              <p:nvPr/>
            </p:nvSpPr>
            <p:spPr>
              <a:xfrm>
                <a:off x="2477860" y="1356164"/>
                <a:ext cx="38307" cy="38275"/>
              </a:xfrm>
              <a:custGeom>
                <a:avLst/>
                <a:gdLst/>
                <a:ahLst/>
                <a:cxnLst/>
                <a:rect l="l" t="t" r="r" b="b"/>
                <a:pathLst>
                  <a:path w="1211" h="1210" extrusionOk="0">
                    <a:moveTo>
                      <a:pt x="606" y="0"/>
                    </a:moveTo>
                    <a:cubicBezTo>
                      <a:pt x="272" y="0"/>
                      <a:pt x="0" y="271"/>
                      <a:pt x="0" y="604"/>
                    </a:cubicBezTo>
                    <a:cubicBezTo>
                      <a:pt x="0" y="939"/>
                      <a:pt x="272" y="1210"/>
                      <a:pt x="606" y="1210"/>
                    </a:cubicBezTo>
                    <a:cubicBezTo>
                      <a:pt x="939" y="1210"/>
                      <a:pt x="1210" y="939"/>
                      <a:pt x="1210" y="604"/>
                    </a:cubicBezTo>
                    <a:cubicBezTo>
                      <a:pt x="1210" y="271"/>
                      <a:pt x="939" y="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8"/>
              <p:cNvSpPr/>
              <p:nvPr/>
            </p:nvSpPr>
            <p:spPr>
              <a:xfrm>
                <a:off x="2591579" y="1350438"/>
                <a:ext cx="38307" cy="38307"/>
              </a:xfrm>
              <a:custGeom>
                <a:avLst/>
                <a:gdLst/>
                <a:ahLst/>
                <a:cxnLst/>
                <a:rect l="l" t="t" r="r" b="b"/>
                <a:pathLst>
                  <a:path w="1211" h="1211" extrusionOk="0">
                    <a:moveTo>
                      <a:pt x="605" y="1"/>
                    </a:moveTo>
                    <a:cubicBezTo>
                      <a:pt x="271" y="1"/>
                      <a:pt x="1" y="271"/>
                      <a:pt x="1" y="605"/>
                    </a:cubicBezTo>
                    <a:cubicBezTo>
                      <a:pt x="1" y="938"/>
                      <a:pt x="271" y="1211"/>
                      <a:pt x="605" y="1211"/>
                    </a:cubicBezTo>
                    <a:cubicBezTo>
                      <a:pt x="939" y="1211"/>
                      <a:pt x="1211" y="938"/>
                      <a:pt x="1211" y="605"/>
                    </a:cubicBezTo>
                    <a:cubicBezTo>
                      <a:pt x="1211" y="271"/>
                      <a:pt x="939" y="1"/>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8"/>
              <p:cNvSpPr/>
              <p:nvPr/>
            </p:nvSpPr>
            <p:spPr>
              <a:xfrm>
                <a:off x="2523569" y="1369734"/>
                <a:ext cx="44127" cy="33404"/>
              </a:xfrm>
              <a:custGeom>
                <a:avLst/>
                <a:gdLst/>
                <a:ahLst/>
                <a:cxnLst/>
                <a:rect l="l" t="t" r="r" b="b"/>
                <a:pathLst>
                  <a:path w="1395" h="1056" extrusionOk="0">
                    <a:moveTo>
                      <a:pt x="1298" y="1"/>
                    </a:moveTo>
                    <a:cubicBezTo>
                      <a:pt x="1231" y="1"/>
                      <a:pt x="1154" y="420"/>
                      <a:pt x="795" y="507"/>
                    </a:cubicBezTo>
                    <a:cubicBezTo>
                      <a:pt x="744" y="520"/>
                      <a:pt x="696" y="525"/>
                      <a:pt x="650" y="525"/>
                    </a:cubicBezTo>
                    <a:cubicBezTo>
                      <a:pt x="308" y="525"/>
                      <a:pt x="90" y="233"/>
                      <a:pt x="90" y="233"/>
                    </a:cubicBezTo>
                    <a:cubicBezTo>
                      <a:pt x="79" y="213"/>
                      <a:pt x="70" y="204"/>
                      <a:pt x="64" y="204"/>
                    </a:cubicBezTo>
                    <a:cubicBezTo>
                      <a:pt x="1" y="204"/>
                      <a:pt x="164" y="1056"/>
                      <a:pt x="730" y="1056"/>
                    </a:cubicBezTo>
                    <a:cubicBezTo>
                      <a:pt x="785" y="1056"/>
                      <a:pt x="844" y="1048"/>
                      <a:pt x="906" y="1030"/>
                    </a:cubicBezTo>
                    <a:cubicBezTo>
                      <a:pt x="1342" y="908"/>
                      <a:pt x="1395" y="200"/>
                      <a:pt x="1334" y="46"/>
                    </a:cubicBezTo>
                    <a:cubicBezTo>
                      <a:pt x="1322" y="15"/>
                      <a:pt x="1310" y="1"/>
                      <a:pt x="1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8"/>
              <p:cNvSpPr/>
              <p:nvPr/>
            </p:nvSpPr>
            <p:spPr>
              <a:xfrm>
                <a:off x="2535336" y="1181584"/>
                <a:ext cx="175687" cy="181887"/>
              </a:xfrm>
              <a:custGeom>
                <a:avLst/>
                <a:gdLst/>
                <a:ahLst/>
                <a:cxnLst/>
                <a:rect l="l" t="t" r="r" b="b"/>
                <a:pathLst>
                  <a:path w="5554" h="5750" extrusionOk="0">
                    <a:moveTo>
                      <a:pt x="478" y="1"/>
                    </a:moveTo>
                    <a:cubicBezTo>
                      <a:pt x="478" y="1"/>
                      <a:pt x="0" y="1547"/>
                      <a:pt x="2383" y="2390"/>
                    </a:cubicBezTo>
                    <a:cubicBezTo>
                      <a:pt x="4625" y="3183"/>
                      <a:pt x="3276" y="5749"/>
                      <a:pt x="4135" y="5749"/>
                    </a:cubicBezTo>
                    <a:cubicBezTo>
                      <a:pt x="4188" y="5749"/>
                      <a:pt x="4251" y="5739"/>
                      <a:pt x="4323" y="5718"/>
                    </a:cubicBezTo>
                    <a:cubicBezTo>
                      <a:pt x="5553" y="5357"/>
                      <a:pt x="4983" y="1839"/>
                      <a:pt x="4323" y="960"/>
                    </a:cubicBezTo>
                    <a:cubicBezTo>
                      <a:pt x="3663" y="81"/>
                      <a:pt x="479" y="1"/>
                      <a:pt x="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8"/>
              <p:cNvSpPr/>
              <p:nvPr/>
            </p:nvSpPr>
            <p:spPr>
              <a:xfrm>
                <a:off x="2408806" y="1166717"/>
                <a:ext cx="149464" cy="208616"/>
              </a:xfrm>
              <a:custGeom>
                <a:avLst/>
                <a:gdLst/>
                <a:ahLst/>
                <a:cxnLst/>
                <a:rect l="l" t="t" r="r" b="b"/>
                <a:pathLst>
                  <a:path w="4725" h="6595" extrusionOk="0">
                    <a:moveTo>
                      <a:pt x="4175" y="0"/>
                    </a:moveTo>
                    <a:cubicBezTo>
                      <a:pt x="3694" y="0"/>
                      <a:pt x="2811" y="121"/>
                      <a:pt x="1615" y="790"/>
                    </a:cubicBezTo>
                    <a:cubicBezTo>
                      <a:pt x="0" y="1691"/>
                      <a:pt x="736" y="6594"/>
                      <a:pt x="1109" y="6594"/>
                    </a:cubicBezTo>
                    <a:cubicBezTo>
                      <a:pt x="1168" y="6594"/>
                      <a:pt x="1218" y="6471"/>
                      <a:pt x="1248" y="6189"/>
                    </a:cubicBezTo>
                    <a:cubicBezTo>
                      <a:pt x="1467" y="4129"/>
                      <a:pt x="892" y="2763"/>
                      <a:pt x="3535" y="2061"/>
                    </a:cubicBezTo>
                    <a:cubicBezTo>
                      <a:pt x="4725" y="1745"/>
                      <a:pt x="4587" y="38"/>
                      <a:pt x="4587" y="38"/>
                    </a:cubicBezTo>
                    <a:cubicBezTo>
                      <a:pt x="4587" y="38"/>
                      <a:pt x="4445" y="0"/>
                      <a:pt x="4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8"/>
              <p:cNvSpPr/>
              <p:nvPr/>
            </p:nvSpPr>
            <p:spPr>
              <a:xfrm>
                <a:off x="2657881" y="1314472"/>
                <a:ext cx="55800" cy="67504"/>
              </a:xfrm>
              <a:custGeom>
                <a:avLst/>
                <a:gdLst/>
                <a:ahLst/>
                <a:cxnLst/>
                <a:rect l="l" t="t" r="r" b="b"/>
                <a:pathLst>
                  <a:path w="1764" h="2134" extrusionOk="0">
                    <a:moveTo>
                      <a:pt x="864" y="1"/>
                    </a:moveTo>
                    <a:cubicBezTo>
                      <a:pt x="341" y="1"/>
                      <a:pt x="264" y="1056"/>
                      <a:pt x="264" y="1056"/>
                    </a:cubicBezTo>
                    <a:cubicBezTo>
                      <a:pt x="264" y="1056"/>
                      <a:pt x="1" y="2134"/>
                      <a:pt x="420" y="2134"/>
                    </a:cubicBezTo>
                    <a:cubicBezTo>
                      <a:pt x="514" y="2134"/>
                      <a:pt x="642" y="2079"/>
                      <a:pt x="816" y="1947"/>
                    </a:cubicBezTo>
                    <a:cubicBezTo>
                      <a:pt x="1764" y="1223"/>
                      <a:pt x="1650" y="228"/>
                      <a:pt x="1002" y="24"/>
                    </a:cubicBezTo>
                    <a:cubicBezTo>
                      <a:pt x="953" y="8"/>
                      <a:pt x="907" y="1"/>
                      <a:pt x="864" y="1"/>
                    </a:cubicBezTo>
                    <a:close/>
                  </a:path>
                </a:pathLst>
              </a:custGeom>
              <a:solidFill>
                <a:srgbClr val="F6B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8"/>
              <p:cNvSpPr/>
              <p:nvPr/>
            </p:nvSpPr>
            <p:spPr>
              <a:xfrm>
                <a:off x="2399222" y="1309443"/>
                <a:ext cx="55800" cy="67440"/>
              </a:xfrm>
              <a:custGeom>
                <a:avLst/>
                <a:gdLst/>
                <a:ahLst/>
                <a:cxnLst/>
                <a:rect l="l" t="t" r="r" b="b"/>
                <a:pathLst>
                  <a:path w="1764" h="2132" extrusionOk="0">
                    <a:moveTo>
                      <a:pt x="901" y="1"/>
                    </a:moveTo>
                    <a:cubicBezTo>
                      <a:pt x="858" y="1"/>
                      <a:pt x="812" y="8"/>
                      <a:pt x="762" y="24"/>
                    </a:cubicBezTo>
                    <a:cubicBezTo>
                      <a:pt x="114" y="227"/>
                      <a:pt x="0" y="1222"/>
                      <a:pt x="948" y="1945"/>
                    </a:cubicBezTo>
                    <a:cubicBezTo>
                      <a:pt x="1122" y="2078"/>
                      <a:pt x="1250" y="2132"/>
                      <a:pt x="1344" y="2132"/>
                    </a:cubicBezTo>
                    <a:cubicBezTo>
                      <a:pt x="1763" y="2132"/>
                      <a:pt x="1500" y="1056"/>
                      <a:pt x="1500" y="1056"/>
                    </a:cubicBezTo>
                    <a:cubicBezTo>
                      <a:pt x="1500" y="1056"/>
                      <a:pt x="1423" y="1"/>
                      <a:pt x="901" y="1"/>
                    </a:cubicBezTo>
                    <a:close/>
                  </a:path>
                </a:pathLst>
              </a:custGeom>
              <a:solidFill>
                <a:srgbClr val="F6B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8"/>
              <p:cNvSpPr/>
              <p:nvPr/>
            </p:nvSpPr>
            <p:spPr>
              <a:xfrm>
                <a:off x="2612994" y="1191390"/>
                <a:ext cx="82150" cy="87242"/>
              </a:xfrm>
              <a:custGeom>
                <a:avLst/>
                <a:gdLst/>
                <a:ahLst/>
                <a:cxnLst/>
                <a:rect l="l" t="t" r="r" b="b"/>
                <a:pathLst>
                  <a:path w="2597" h="2758" extrusionOk="0">
                    <a:moveTo>
                      <a:pt x="603" y="1"/>
                    </a:moveTo>
                    <a:cubicBezTo>
                      <a:pt x="453" y="1"/>
                      <a:pt x="796" y="1044"/>
                      <a:pt x="796" y="1044"/>
                    </a:cubicBezTo>
                    <a:cubicBezTo>
                      <a:pt x="796" y="1044"/>
                      <a:pt x="187" y="1543"/>
                      <a:pt x="101" y="1632"/>
                    </a:cubicBezTo>
                    <a:cubicBezTo>
                      <a:pt x="1" y="1735"/>
                      <a:pt x="66" y="1769"/>
                      <a:pt x="194" y="1769"/>
                    </a:cubicBezTo>
                    <a:cubicBezTo>
                      <a:pt x="439" y="1769"/>
                      <a:pt x="917" y="1645"/>
                      <a:pt x="917" y="1645"/>
                    </a:cubicBezTo>
                    <a:cubicBezTo>
                      <a:pt x="917" y="1645"/>
                      <a:pt x="1101" y="2758"/>
                      <a:pt x="1199" y="2758"/>
                    </a:cubicBezTo>
                    <a:cubicBezTo>
                      <a:pt x="1201" y="2758"/>
                      <a:pt x="1203" y="2757"/>
                      <a:pt x="1205" y="2756"/>
                    </a:cubicBezTo>
                    <a:cubicBezTo>
                      <a:pt x="1301" y="2708"/>
                      <a:pt x="1552" y="1584"/>
                      <a:pt x="1552" y="1584"/>
                    </a:cubicBezTo>
                    <a:cubicBezTo>
                      <a:pt x="1552" y="1584"/>
                      <a:pt x="2217" y="1793"/>
                      <a:pt x="2463" y="1793"/>
                    </a:cubicBezTo>
                    <a:cubicBezTo>
                      <a:pt x="2511" y="1793"/>
                      <a:pt x="2544" y="1785"/>
                      <a:pt x="2551" y="1765"/>
                    </a:cubicBezTo>
                    <a:cubicBezTo>
                      <a:pt x="2597" y="1645"/>
                      <a:pt x="1855" y="1164"/>
                      <a:pt x="1855" y="1164"/>
                    </a:cubicBezTo>
                    <a:cubicBezTo>
                      <a:pt x="1855" y="1164"/>
                      <a:pt x="2227" y="478"/>
                      <a:pt x="2156" y="394"/>
                    </a:cubicBezTo>
                    <a:cubicBezTo>
                      <a:pt x="2150" y="386"/>
                      <a:pt x="2138" y="383"/>
                      <a:pt x="2124" y="383"/>
                    </a:cubicBezTo>
                    <a:cubicBezTo>
                      <a:pt x="1971" y="383"/>
                      <a:pt x="1420" y="742"/>
                      <a:pt x="1420" y="742"/>
                    </a:cubicBezTo>
                    <a:cubicBezTo>
                      <a:pt x="1420" y="742"/>
                      <a:pt x="780" y="83"/>
                      <a:pt x="627" y="7"/>
                    </a:cubicBezTo>
                    <a:cubicBezTo>
                      <a:pt x="618" y="3"/>
                      <a:pt x="610" y="1"/>
                      <a:pt x="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8"/>
              <p:cNvSpPr/>
              <p:nvPr/>
            </p:nvSpPr>
            <p:spPr>
              <a:xfrm>
                <a:off x="2356549" y="1899547"/>
                <a:ext cx="395723" cy="76962"/>
              </a:xfrm>
              <a:custGeom>
                <a:avLst/>
                <a:gdLst/>
                <a:ahLst/>
                <a:cxnLst/>
                <a:rect l="l" t="t" r="r" b="b"/>
                <a:pathLst>
                  <a:path w="12510" h="2433" extrusionOk="0">
                    <a:moveTo>
                      <a:pt x="12006" y="1"/>
                    </a:moveTo>
                    <a:cubicBezTo>
                      <a:pt x="10718" y="1"/>
                      <a:pt x="7274" y="1873"/>
                      <a:pt x="7058" y="1873"/>
                    </a:cubicBezTo>
                    <a:cubicBezTo>
                      <a:pt x="7058" y="1873"/>
                      <a:pt x="3917" y="409"/>
                      <a:pt x="2099" y="409"/>
                    </a:cubicBezTo>
                    <a:cubicBezTo>
                      <a:pt x="1673" y="409"/>
                      <a:pt x="1319" y="489"/>
                      <a:pt x="1096" y="687"/>
                    </a:cubicBezTo>
                    <a:cubicBezTo>
                      <a:pt x="0" y="1659"/>
                      <a:pt x="4952" y="2432"/>
                      <a:pt x="6777" y="2432"/>
                    </a:cubicBezTo>
                    <a:cubicBezTo>
                      <a:pt x="6915" y="2432"/>
                      <a:pt x="7035" y="2428"/>
                      <a:pt x="7133" y="2419"/>
                    </a:cubicBezTo>
                    <a:cubicBezTo>
                      <a:pt x="9989" y="2158"/>
                      <a:pt x="12418" y="1173"/>
                      <a:pt x="12485" y="397"/>
                    </a:cubicBezTo>
                    <a:cubicBezTo>
                      <a:pt x="12509" y="114"/>
                      <a:pt x="12323" y="1"/>
                      <a:pt x="120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8"/>
              <p:cNvSpPr/>
              <p:nvPr/>
            </p:nvSpPr>
            <p:spPr>
              <a:xfrm>
                <a:off x="2797791" y="1834764"/>
                <a:ext cx="199032" cy="157403"/>
              </a:xfrm>
              <a:custGeom>
                <a:avLst/>
                <a:gdLst/>
                <a:ahLst/>
                <a:cxnLst/>
                <a:rect l="l" t="t" r="r" b="b"/>
                <a:pathLst>
                  <a:path w="6292" h="4976" extrusionOk="0">
                    <a:moveTo>
                      <a:pt x="507" y="1"/>
                    </a:moveTo>
                    <a:cubicBezTo>
                      <a:pt x="391" y="1"/>
                      <a:pt x="316" y="18"/>
                      <a:pt x="292" y="51"/>
                    </a:cubicBezTo>
                    <a:cubicBezTo>
                      <a:pt x="50" y="376"/>
                      <a:pt x="1" y="1911"/>
                      <a:pt x="1765" y="3722"/>
                    </a:cubicBezTo>
                    <a:cubicBezTo>
                      <a:pt x="2805" y="4791"/>
                      <a:pt x="4289" y="4975"/>
                      <a:pt x="5186" y="4975"/>
                    </a:cubicBezTo>
                    <a:cubicBezTo>
                      <a:pt x="5656" y="4975"/>
                      <a:pt x="5965" y="4925"/>
                      <a:pt x="5965" y="4925"/>
                    </a:cubicBezTo>
                    <a:cubicBezTo>
                      <a:pt x="6127" y="4893"/>
                      <a:pt x="6291" y="3343"/>
                      <a:pt x="4696" y="1865"/>
                    </a:cubicBezTo>
                    <a:cubicBezTo>
                      <a:pt x="3328" y="598"/>
                      <a:pt x="1197" y="1"/>
                      <a:pt x="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8"/>
              <p:cNvSpPr/>
              <p:nvPr/>
            </p:nvSpPr>
            <p:spPr>
              <a:xfrm>
                <a:off x="2955511" y="1771815"/>
                <a:ext cx="155885" cy="219466"/>
              </a:xfrm>
              <a:custGeom>
                <a:avLst/>
                <a:gdLst/>
                <a:ahLst/>
                <a:cxnLst/>
                <a:rect l="l" t="t" r="r" b="b"/>
                <a:pathLst>
                  <a:path w="4928" h="6938" extrusionOk="0">
                    <a:moveTo>
                      <a:pt x="3785" y="1"/>
                    </a:moveTo>
                    <a:cubicBezTo>
                      <a:pt x="3417" y="1"/>
                      <a:pt x="1447" y="1661"/>
                      <a:pt x="731" y="3634"/>
                    </a:cubicBezTo>
                    <a:cubicBezTo>
                      <a:pt x="1" y="5645"/>
                      <a:pt x="813" y="6938"/>
                      <a:pt x="991" y="6938"/>
                    </a:cubicBezTo>
                    <a:cubicBezTo>
                      <a:pt x="994" y="6938"/>
                      <a:pt x="997" y="6937"/>
                      <a:pt x="1000" y="6936"/>
                    </a:cubicBezTo>
                    <a:cubicBezTo>
                      <a:pt x="1000" y="6936"/>
                      <a:pt x="3520" y="6119"/>
                      <a:pt x="4186" y="3945"/>
                    </a:cubicBezTo>
                    <a:cubicBezTo>
                      <a:pt x="4928" y="1530"/>
                      <a:pt x="4179" y="185"/>
                      <a:pt x="3818" y="7"/>
                    </a:cubicBezTo>
                    <a:cubicBezTo>
                      <a:pt x="3809" y="3"/>
                      <a:pt x="3798" y="1"/>
                      <a:pt x="3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8"/>
              <p:cNvSpPr/>
              <p:nvPr/>
            </p:nvSpPr>
            <p:spPr>
              <a:xfrm>
                <a:off x="2414627" y="2004061"/>
                <a:ext cx="328314" cy="106412"/>
              </a:xfrm>
              <a:custGeom>
                <a:avLst/>
                <a:gdLst/>
                <a:ahLst/>
                <a:cxnLst/>
                <a:rect l="l" t="t" r="r" b="b"/>
                <a:pathLst>
                  <a:path w="10379" h="3364" extrusionOk="0">
                    <a:moveTo>
                      <a:pt x="9812" y="1"/>
                    </a:moveTo>
                    <a:cubicBezTo>
                      <a:pt x="9812" y="1"/>
                      <a:pt x="9816" y="12"/>
                      <a:pt x="9823" y="33"/>
                    </a:cubicBezTo>
                    <a:lnTo>
                      <a:pt x="9823" y="33"/>
                    </a:lnTo>
                    <a:cubicBezTo>
                      <a:pt x="9816" y="12"/>
                      <a:pt x="9812" y="1"/>
                      <a:pt x="9812" y="1"/>
                    </a:cubicBezTo>
                    <a:close/>
                    <a:moveTo>
                      <a:pt x="5928" y="1018"/>
                    </a:moveTo>
                    <a:cubicBezTo>
                      <a:pt x="5928" y="1018"/>
                      <a:pt x="5932" y="1028"/>
                      <a:pt x="5939" y="1046"/>
                    </a:cubicBezTo>
                    <a:lnTo>
                      <a:pt x="5939" y="1046"/>
                    </a:lnTo>
                    <a:cubicBezTo>
                      <a:pt x="5932" y="1028"/>
                      <a:pt x="5928" y="1018"/>
                      <a:pt x="5928" y="1018"/>
                    </a:cubicBezTo>
                    <a:close/>
                    <a:moveTo>
                      <a:pt x="9823" y="33"/>
                    </a:moveTo>
                    <a:lnTo>
                      <a:pt x="9823" y="33"/>
                    </a:lnTo>
                    <a:cubicBezTo>
                      <a:pt x="9893" y="234"/>
                      <a:pt x="10222" y="1311"/>
                      <a:pt x="9379" y="1519"/>
                    </a:cubicBezTo>
                    <a:cubicBezTo>
                      <a:pt x="9293" y="1540"/>
                      <a:pt x="9209" y="1550"/>
                      <a:pt x="9130" y="1550"/>
                    </a:cubicBezTo>
                    <a:cubicBezTo>
                      <a:pt x="8352" y="1550"/>
                      <a:pt x="7904" y="631"/>
                      <a:pt x="7904" y="631"/>
                    </a:cubicBezTo>
                    <a:lnTo>
                      <a:pt x="7904" y="631"/>
                    </a:lnTo>
                    <a:cubicBezTo>
                      <a:pt x="7904" y="631"/>
                      <a:pt x="8424" y="1920"/>
                      <a:pt x="7363" y="2034"/>
                    </a:cubicBezTo>
                    <a:cubicBezTo>
                      <a:pt x="7312" y="2040"/>
                      <a:pt x="7262" y="2042"/>
                      <a:pt x="7214" y="2042"/>
                    </a:cubicBezTo>
                    <a:cubicBezTo>
                      <a:pt x="6360" y="2042"/>
                      <a:pt x="6002" y="1212"/>
                      <a:pt x="5939" y="1046"/>
                    </a:cubicBezTo>
                    <a:lnTo>
                      <a:pt x="5939" y="1046"/>
                    </a:lnTo>
                    <a:cubicBezTo>
                      <a:pt x="6012" y="1254"/>
                      <a:pt x="6421" y="2523"/>
                      <a:pt x="5527" y="2550"/>
                    </a:cubicBezTo>
                    <a:cubicBezTo>
                      <a:pt x="5518" y="2550"/>
                      <a:pt x="5508" y="2550"/>
                      <a:pt x="5499" y="2550"/>
                    </a:cubicBezTo>
                    <a:cubicBezTo>
                      <a:pt x="4547" y="2550"/>
                      <a:pt x="4210" y="1146"/>
                      <a:pt x="4210" y="1146"/>
                    </a:cubicBezTo>
                    <a:cubicBezTo>
                      <a:pt x="4210" y="1146"/>
                      <a:pt x="4210" y="2865"/>
                      <a:pt x="3455" y="2865"/>
                    </a:cubicBezTo>
                    <a:cubicBezTo>
                      <a:pt x="3449" y="2865"/>
                      <a:pt x="3443" y="2865"/>
                      <a:pt x="3437" y="2865"/>
                    </a:cubicBezTo>
                    <a:cubicBezTo>
                      <a:pt x="2664" y="2836"/>
                      <a:pt x="2320" y="1433"/>
                      <a:pt x="2320" y="1433"/>
                    </a:cubicBezTo>
                    <a:lnTo>
                      <a:pt x="2320" y="1433"/>
                    </a:lnTo>
                    <a:cubicBezTo>
                      <a:pt x="2320" y="1433"/>
                      <a:pt x="2506" y="2871"/>
                      <a:pt x="1750" y="2871"/>
                    </a:cubicBezTo>
                    <a:cubicBezTo>
                      <a:pt x="1722" y="2871"/>
                      <a:pt x="1692" y="2869"/>
                      <a:pt x="1661" y="2865"/>
                    </a:cubicBezTo>
                    <a:cubicBezTo>
                      <a:pt x="802" y="2749"/>
                      <a:pt x="659" y="1434"/>
                      <a:pt x="659" y="1434"/>
                    </a:cubicBezTo>
                    <a:lnTo>
                      <a:pt x="659" y="1434"/>
                    </a:lnTo>
                    <a:cubicBezTo>
                      <a:pt x="659" y="1434"/>
                      <a:pt x="0" y="2520"/>
                      <a:pt x="1003" y="3151"/>
                    </a:cubicBezTo>
                    <a:cubicBezTo>
                      <a:pt x="1228" y="3293"/>
                      <a:pt x="1424" y="3348"/>
                      <a:pt x="1593" y="3348"/>
                    </a:cubicBezTo>
                    <a:cubicBezTo>
                      <a:pt x="2176" y="3348"/>
                      <a:pt x="2434" y="2693"/>
                      <a:pt x="2434" y="2693"/>
                    </a:cubicBezTo>
                    <a:cubicBezTo>
                      <a:pt x="2434" y="2693"/>
                      <a:pt x="2749" y="3364"/>
                      <a:pt x="3379" y="3364"/>
                    </a:cubicBezTo>
                    <a:cubicBezTo>
                      <a:pt x="3434" y="3364"/>
                      <a:pt x="3491" y="3358"/>
                      <a:pt x="3551" y="3347"/>
                    </a:cubicBezTo>
                    <a:cubicBezTo>
                      <a:pt x="4296" y="3208"/>
                      <a:pt x="4452" y="2292"/>
                      <a:pt x="4452" y="2292"/>
                    </a:cubicBezTo>
                    <a:cubicBezTo>
                      <a:pt x="4452" y="2292"/>
                      <a:pt x="4955" y="3180"/>
                      <a:pt x="5756" y="3180"/>
                    </a:cubicBezTo>
                    <a:cubicBezTo>
                      <a:pt x="6558" y="3180"/>
                      <a:pt x="6501" y="2235"/>
                      <a:pt x="6501" y="2235"/>
                    </a:cubicBezTo>
                    <a:lnTo>
                      <a:pt x="6501" y="2235"/>
                    </a:lnTo>
                    <a:cubicBezTo>
                      <a:pt x="6501" y="2235"/>
                      <a:pt x="6805" y="2821"/>
                      <a:pt x="7357" y="2821"/>
                    </a:cubicBezTo>
                    <a:cubicBezTo>
                      <a:pt x="7438" y="2821"/>
                      <a:pt x="7525" y="2808"/>
                      <a:pt x="7618" y="2779"/>
                    </a:cubicBezTo>
                    <a:cubicBezTo>
                      <a:pt x="8334" y="2550"/>
                      <a:pt x="8362" y="1682"/>
                      <a:pt x="8362" y="1682"/>
                    </a:cubicBezTo>
                    <a:cubicBezTo>
                      <a:pt x="8362" y="1682"/>
                      <a:pt x="8886" y="2143"/>
                      <a:pt x="9411" y="2143"/>
                    </a:cubicBezTo>
                    <a:cubicBezTo>
                      <a:pt x="9547" y="2143"/>
                      <a:pt x="9683" y="2112"/>
                      <a:pt x="9810" y="2034"/>
                    </a:cubicBezTo>
                    <a:cubicBezTo>
                      <a:pt x="10379" y="1687"/>
                      <a:pt x="9905" y="265"/>
                      <a:pt x="9823" y="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8"/>
              <p:cNvSpPr/>
              <p:nvPr/>
            </p:nvSpPr>
            <p:spPr>
              <a:xfrm>
                <a:off x="2457647" y="2116356"/>
                <a:ext cx="328219" cy="161579"/>
              </a:xfrm>
              <a:custGeom>
                <a:avLst/>
                <a:gdLst/>
                <a:ahLst/>
                <a:cxnLst/>
                <a:rect l="l" t="t" r="r" b="b"/>
                <a:pathLst>
                  <a:path w="10376" h="5108" extrusionOk="0">
                    <a:moveTo>
                      <a:pt x="9448" y="1"/>
                    </a:moveTo>
                    <a:lnTo>
                      <a:pt x="9448" y="1"/>
                    </a:lnTo>
                    <a:cubicBezTo>
                      <a:pt x="9448" y="1"/>
                      <a:pt x="9454" y="11"/>
                      <a:pt x="9466" y="29"/>
                    </a:cubicBezTo>
                    <a:lnTo>
                      <a:pt x="9466" y="29"/>
                    </a:lnTo>
                    <a:cubicBezTo>
                      <a:pt x="9455" y="11"/>
                      <a:pt x="9448" y="1"/>
                      <a:pt x="9448" y="1"/>
                    </a:cubicBezTo>
                    <a:close/>
                    <a:moveTo>
                      <a:pt x="5717" y="1835"/>
                    </a:moveTo>
                    <a:cubicBezTo>
                      <a:pt x="5717" y="1835"/>
                      <a:pt x="5722" y="1845"/>
                      <a:pt x="5733" y="1862"/>
                    </a:cubicBezTo>
                    <a:lnTo>
                      <a:pt x="5733" y="1862"/>
                    </a:lnTo>
                    <a:cubicBezTo>
                      <a:pt x="5723" y="1844"/>
                      <a:pt x="5717" y="1835"/>
                      <a:pt x="5717" y="1835"/>
                    </a:cubicBezTo>
                    <a:close/>
                    <a:moveTo>
                      <a:pt x="9466" y="29"/>
                    </a:moveTo>
                    <a:lnTo>
                      <a:pt x="9466" y="29"/>
                    </a:lnTo>
                    <a:cubicBezTo>
                      <a:pt x="9576" y="214"/>
                      <a:pt x="10139" y="1237"/>
                      <a:pt x="9325" y="1623"/>
                    </a:cubicBezTo>
                    <a:cubicBezTo>
                      <a:pt x="9169" y="1697"/>
                      <a:pt x="9017" y="1727"/>
                      <a:pt x="8872" y="1727"/>
                    </a:cubicBezTo>
                    <a:cubicBezTo>
                      <a:pt x="8179" y="1727"/>
                      <a:pt x="7644" y="1033"/>
                      <a:pt x="7644" y="1033"/>
                    </a:cubicBezTo>
                    <a:lnTo>
                      <a:pt x="7644" y="1033"/>
                    </a:lnTo>
                    <a:cubicBezTo>
                      <a:pt x="7644" y="1033"/>
                      <a:pt x="8437" y="2226"/>
                      <a:pt x="7382" y="2564"/>
                    </a:cubicBezTo>
                    <a:cubicBezTo>
                      <a:pt x="7238" y="2609"/>
                      <a:pt x="7103" y="2629"/>
                      <a:pt x="6976" y="2629"/>
                    </a:cubicBezTo>
                    <a:cubicBezTo>
                      <a:pt x="6262" y="2629"/>
                      <a:pt x="5822" y="2001"/>
                      <a:pt x="5733" y="1862"/>
                    </a:cubicBezTo>
                    <a:lnTo>
                      <a:pt x="5733" y="1862"/>
                    </a:lnTo>
                    <a:cubicBezTo>
                      <a:pt x="5851" y="2058"/>
                      <a:pt x="6528" y="3253"/>
                      <a:pt x="5625" y="3466"/>
                    </a:cubicBezTo>
                    <a:cubicBezTo>
                      <a:pt x="5549" y="3484"/>
                      <a:pt x="5475" y="3492"/>
                      <a:pt x="5403" y="3492"/>
                    </a:cubicBezTo>
                    <a:cubicBezTo>
                      <a:pt x="4544" y="3492"/>
                      <a:pt x="3996" y="2322"/>
                      <a:pt x="3996" y="2322"/>
                    </a:cubicBezTo>
                    <a:lnTo>
                      <a:pt x="3996" y="2322"/>
                    </a:lnTo>
                    <a:cubicBezTo>
                      <a:pt x="3996" y="2322"/>
                      <a:pt x="4358" y="4086"/>
                      <a:pt x="3565" y="4219"/>
                    </a:cubicBezTo>
                    <a:cubicBezTo>
                      <a:pt x="3528" y="4225"/>
                      <a:pt x="3491" y="4228"/>
                      <a:pt x="3455" y="4228"/>
                    </a:cubicBezTo>
                    <a:cubicBezTo>
                      <a:pt x="2715" y="4228"/>
                      <a:pt x="2134" y="3005"/>
                      <a:pt x="2134" y="3005"/>
                    </a:cubicBezTo>
                    <a:lnTo>
                      <a:pt x="2134" y="3005"/>
                    </a:lnTo>
                    <a:cubicBezTo>
                      <a:pt x="2134" y="3005"/>
                      <a:pt x="2657" y="4527"/>
                      <a:pt x="1760" y="4588"/>
                    </a:cubicBezTo>
                    <a:cubicBezTo>
                      <a:pt x="1739" y="4590"/>
                      <a:pt x="1718" y="4590"/>
                      <a:pt x="1697" y="4590"/>
                    </a:cubicBezTo>
                    <a:cubicBezTo>
                      <a:pt x="844" y="4590"/>
                      <a:pt x="446" y="3354"/>
                      <a:pt x="446" y="3354"/>
                    </a:cubicBezTo>
                    <a:lnTo>
                      <a:pt x="446" y="3354"/>
                    </a:lnTo>
                    <a:cubicBezTo>
                      <a:pt x="446" y="3354"/>
                      <a:pt x="1" y="4587"/>
                      <a:pt x="1150" y="5015"/>
                    </a:cubicBezTo>
                    <a:cubicBezTo>
                      <a:pt x="1326" y="5080"/>
                      <a:pt x="1479" y="5108"/>
                      <a:pt x="1613" y="5108"/>
                    </a:cubicBezTo>
                    <a:cubicBezTo>
                      <a:pt x="2358" y="5108"/>
                      <a:pt x="2511" y="4255"/>
                      <a:pt x="2511" y="4255"/>
                    </a:cubicBezTo>
                    <a:cubicBezTo>
                      <a:pt x="2511" y="4255"/>
                      <a:pt x="2884" y="4755"/>
                      <a:pt x="3428" y="4755"/>
                    </a:cubicBezTo>
                    <a:cubicBezTo>
                      <a:pt x="3539" y="4755"/>
                      <a:pt x="3656" y="4734"/>
                      <a:pt x="3779" y="4684"/>
                    </a:cubicBezTo>
                    <a:cubicBezTo>
                      <a:pt x="4508" y="4388"/>
                      <a:pt x="4475" y="3431"/>
                      <a:pt x="4475" y="3431"/>
                    </a:cubicBezTo>
                    <a:lnTo>
                      <a:pt x="4475" y="3431"/>
                    </a:lnTo>
                    <a:cubicBezTo>
                      <a:pt x="4475" y="3431"/>
                      <a:pt x="5044" y="4080"/>
                      <a:pt x="5756" y="4080"/>
                    </a:cubicBezTo>
                    <a:cubicBezTo>
                      <a:pt x="5831" y="4080"/>
                      <a:pt x="5907" y="4073"/>
                      <a:pt x="5984" y="4057"/>
                    </a:cubicBezTo>
                    <a:cubicBezTo>
                      <a:pt x="6799" y="3891"/>
                      <a:pt x="6546" y="2947"/>
                      <a:pt x="6546" y="2947"/>
                    </a:cubicBezTo>
                    <a:lnTo>
                      <a:pt x="6546" y="2947"/>
                    </a:lnTo>
                    <a:cubicBezTo>
                      <a:pt x="6546" y="2947"/>
                      <a:pt x="6896" y="3378"/>
                      <a:pt x="7376" y="3378"/>
                    </a:cubicBezTo>
                    <a:cubicBezTo>
                      <a:pt x="7507" y="3378"/>
                      <a:pt x="7648" y="3346"/>
                      <a:pt x="7794" y="3264"/>
                    </a:cubicBezTo>
                    <a:cubicBezTo>
                      <a:pt x="8474" y="2884"/>
                      <a:pt x="8324" y="2002"/>
                      <a:pt x="8324" y="2002"/>
                    </a:cubicBezTo>
                    <a:lnTo>
                      <a:pt x="8324" y="2002"/>
                    </a:lnTo>
                    <a:cubicBezTo>
                      <a:pt x="8324" y="2002"/>
                      <a:pt x="8795" y="2271"/>
                      <a:pt x="9268" y="2271"/>
                    </a:cubicBezTo>
                    <a:cubicBezTo>
                      <a:pt x="9481" y="2271"/>
                      <a:pt x="9695" y="2216"/>
                      <a:pt x="9866" y="2058"/>
                    </a:cubicBezTo>
                    <a:cubicBezTo>
                      <a:pt x="10376" y="1584"/>
                      <a:pt x="9595" y="243"/>
                      <a:pt x="9466" y="2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8"/>
              <p:cNvSpPr/>
              <p:nvPr/>
            </p:nvSpPr>
            <p:spPr>
              <a:xfrm>
                <a:off x="2613911" y="2186928"/>
                <a:ext cx="234998" cy="256287"/>
              </a:xfrm>
              <a:custGeom>
                <a:avLst/>
                <a:gdLst/>
                <a:ahLst/>
                <a:cxnLst/>
                <a:rect l="l" t="t" r="r" b="b"/>
                <a:pathLst>
                  <a:path w="7429" h="8102" extrusionOk="0">
                    <a:moveTo>
                      <a:pt x="5808" y="0"/>
                    </a:moveTo>
                    <a:cubicBezTo>
                      <a:pt x="5808" y="0"/>
                      <a:pt x="5821" y="9"/>
                      <a:pt x="5843" y="24"/>
                    </a:cubicBezTo>
                    <a:lnTo>
                      <a:pt x="5843" y="24"/>
                    </a:lnTo>
                    <a:cubicBezTo>
                      <a:pt x="5821" y="8"/>
                      <a:pt x="5808" y="0"/>
                      <a:pt x="5808" y="0"/>
                    </a:cubicBezTo>
                    <a:close/>
                    <a:moveTo>
                      <a:pt x="3636" y="3248"/>
                    </a:moveTo>
                    <a:cubicBezTo>
                      <a:pt x="3636" y="3248"/>
                      <a:pt x="3646" y="3255"/>
                      <a:pt x="3664" y="3267"/>
                    </a:cubicBezTo>
                    <a:lnTo>
                      <a:pt x="3664" y="3267"/>
                    </a:lnTo>
                    <a:cubicBezTo>
                      <a:pt x="3646" y="3254"/>
                      <a:pt x="3636" y="3248"/>
                      <a:pt x="3636" y="3248"/>
                    </a:cubicBezTo>
                    <a:close/>
                    <a:moveTo>
                      <a:pt x="5843" y="24"/>
                    </a:moveTo>
                    <a:lnTo>
                      <a:pt x="5843" y="24"/>
                    </a:lnTo>
                    <a:cubicBezTo>
                      <a:pt x="6046" y="162"/>
                      <a:pt x="7043" y="892"/>
                      <a:pt x="6564" y="1581"/>
                    </a:cubicBezTo>
                    <a:cubicBezTo>
                      <a:pt x="6365" y="1868"/>
                      <a:pt x="6072" y="1958"/>
                      <a:pt x="5784" y="1958"/>
                    </a:cubicBezTo>
                    <a:cubicBezTo>
                      <a:pt x="5303" y="1958"/>
                      <a:pt x="4835" y="1709"/>
                      <a:pt x="4835" y="1709"/>
                    </a:cubicBezTo>
                    <a:lnTo>
                      <a:pt x="4835" y="1709"/>
                    </a:lnTo>
                    <a:cubicBezTo>
                      <a:pt x="4835" y="1709"/>
                      <a:pt x="6136" y="2512"/>
                      <a:pt x="5426" y="3258"/>
                    </a:cubicBezTo>
                    <a:cubicBezTo>
                      <a:pt x="5191" y="3505"/>
                      <a:pt x="4916" y="3588"/>
                      <a:pt x="4653" y="3588"/>
                    </a:cubicBezTo>
                    <a:cubicBezTo>
                      <a:pt x="4196" y="3588"/>
                      <a:pt x="3775" y="3338"/>
                      <a:pt x="3664" y="3267"/>
                    </a:cubicBezTo>
                    <a:lnTo>
                      <a:pt x="3664" y="3267"/>
                    </a:lnTo>
                    <a:cubicBezTo>
                      <a:pt x="3867" y="3404"/>
                      <a:pt x="5070" y="4257"/>
                      <a:pt x="4424" y="4823"/>
                    </a:cubicBezTo>
                    <a:cubicBezTo>
                      <a:pt x="4261" y="4965"/>
                      <a:pt x="4069" y="5019"/>
                      <a:pt x="3870" y="5019"/>
                    </a:cubicBezTo>
                    <a:cubicBezTo>
                      <a:pt x="3200" y="5019"/>
                      <a:pt x="2446" y="4405"/>
                      <a:pt x="2446" y="4405"/>
                    </a:cubicBezTo>
                    <a:lnTo>
                      <a:pt x="2446" y="4405"/>
                    </a:lnTo>
                    <a:cubicBezTo>
                      <a:pt x="2446" y="4405"/>
                      <a:pt x="3685" y="5924"/>
                      <a:pt x="3086" y="6369"/>
                    </a:cubicBezTo>
                    <a:cubicBezTo>
                      <a:pt x="2978" y="6450"/>
                      <a:pt x="2849" y="6483"/>
                      <a:pt x="2710" y="6483"/>
                    </a:cubicBezTo>
                    <a:cubicBezTo>
                      <a:pt x="2078" y="6483"/>
                      <a:pt x="1238" y="5805"/>
                      <a:pt x="1238" y="5805"/>
                    </a:cubicBezTo>
                    <a:lnTo>
                      <a:pt x="1238" y="5805"/>
                    </a:lnTo>
                    <a:cubicBezTo>
                      <a:pt x="1238" y="5805"/>
                      <a:pt x="2483" y="7028"/>
                      <a:pt x="1762" y="7450"/>
                    </a:cubicBezTo>
                    <a:cubicBezTo>
                      <a:pt x="1641" y="7521"/>
                      <a:pt x="1512" y="7550"/>
                      <a:pt x="1380" y="7550"/>
                    </a:cubicBezTo>
                    <a:cubicBezTo>
                      <a:pt x="722" y="7550"/>
                      <a:pt x="1" y="6818"/>
                      <a:pt x="1" y="6818"/>
                    </a:cubicBezTo>
                    <a:lnTo>
                      <a:pt x="1" y="6818"/>
                    </a:lnTo>
                    <a:cubicBezTo>
                      <a:pt x="1" y="6818"/>
                      <a:pt x="266" y="8101"/>
                      <a:pt x="1393" y="8101"/>
                    </a:cubicBezTo>
                    <a:cubicBezTo>
                      <a:pt x="1420" y="8101"/>
                      <a:pt x="1447" y="8101"/>
                      <a:pt x="1474" y="8099"/>
                    </a:cubicBezTo>
                    <a:cubicBezTo>
                      <a:pt x="2670" y="8038"/>
                      <a:pt x="2219" y="6829"/>
                      <a:pt x="2219" y="6829"/>
                    </a:cubicBezTo>
                    <a:lnTo>
                      <a:pt x="2219" y="6829"/>
                    </a:lnTo>
                    <a:cubicBezTo>
                      <a:pt x="2219" y="6829"/>
                      <a:pt x="2539" y="7006"/>
                      <a:pt x="2892" y="7006"/>
                    </a:cubicBezTo>
                    <a:cubicBezTo>
                      <a:pt x="3110" y="7006"/>
                      <a:pt x="3341" y="6938"/>
                      <a:pt x="3516" y="6717"/>
                    </a:cubicBezTo>
                    <a:cubicBezTo>
                      <a:pt x="3973" y="6143"/>
                      <a:pt x="3440" y="5253"/>
                      <a:pt x="3440" y="5253"/>
                    </a:cubicBezTo>
                    <a:lnTo>
                      <a:pt x="3440" y="5253"/>
                    </a:lnTo>
                    <a:cubicBezTo>
                      <a:pt x="3440" y="5253"/>
                      <a:pt x="3871" y="5452"/>
                      <a:pt x="4337" y="5452"/>
                    </a:cubicBezTo>
                    <a:cubicBezTo>
                      <a:pt x="4582" y="5452"/>
                      <a:pt x="4837" y="5397"/>
                      <a:pt x="5044" y="5228"/>
                    </a:cubicBezTo>
                    <a:cubicBezTo>
                      <a:pt x="5642" y="4740"/>
                      <a:pt x="4929" y="3955"/>
                      <a:pt x="4929" y="3955"/>
                    </a:cubicBezTo>
                    <a:lnTo>
                      <a:pt x="4929" y="3955"/>
                    </a:lnTo>
                    <a:cubicBezTo>
                      <a:pt x="4929" y="3955"/>
                      <a:pt x="5208" y="4095"/>
                      <a:pt x="5515" y="4095"/>
                    </a:cubicBezTo>
                    <a:cubicBezTo>
                      <a:pt x="5744" y="4095"/>
                      <a:pt x="5989" y="4018"/>
                      <a:pt x="6148" y="3746"/>
                    </a:cubicBezTo>
                    <a:cubicBezTo>
                      <a:pt x="6520" y="3112"/>
                      <a:pt x="5926" y="2340"/>
                      <a:pt x="5926" y="2340"/>
                    </a:cubicBezTo>
                    <a:lnTo>
                      <a:pt x="5926" y="2340"/>
                    </a:lnTo>
                    <a:cubicBezTo>
                      <a:pt x="5926" y="2340"/>
                      <a:pt x="6008" y="2350"/>
                      <a:pt x="6133" y="2350"/>
                    </a:cubicBezTo>
                    <a:cubicBezTo>
                      <a:pt x="6470" y="2350"/>
                      <a:pt x="7113" y="2280"/>
                      <a:pt x="7256" y="1766"/>
                    </a:cubicBezTo>
                    <a:cubicBezTo>
                      <a:pt x="7428" y="1124"/>
                      <a:pt x="6079" y="183"/>
                      <a:pt x="5843" y="2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8"/>
              <p:cNvSpPr/>
              <p:nvPr/>
            </p:nvSpPr>
            <p:spPr>
              <a:xfrm>
                <a:off x="2456287" y="2156814"/>
                <a:ext cx="9079" cy="22934"/>
              </a:xfrm>
              <a:custGeom>
                <a:avLst/>
                <a:gdLst/>
                <a:ahLst/>
                <a:cxnLst/>
                <a:rect l="l" t="t" r="r" b="b"/>
                <a:pathLst>
                  <a:path w="287" h="725" extrusionOk="0">
                    <a:moveTo>
                      <a:pt x="113" y="0"/>
                    </a:moveTo>
                    <a:cubicBezTo>
                      <a:pt x="81" y="0"/>
                      <a:pt x="43" y="43"/>
                      <a:pt x="1" y="148"/>
                    </a:cubicBezTo>
                    <a:cubicBezTo>
                      <a:pt x="1" y="148"/>
                      <a:pt x="1" y="725"/>
                      <a:pt x="176" y="725"/>
                    </a:cubicBezTo>
                    <a:cubicBezTo>
                      <a:pt x="188" y="725"/>
                      <a:pt x="201" y="722"/>
                      <a:pt x="215" y="716"/>
                    </a:cubicBezTo>
                    <a:cubicBezTo>
                      <a:pt x="287" y="687"/>
                      <a:pt x="243" y="0"/>
                      <a:pt x="11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8"/>
              <p:cNvSpPr/>
              <p:nvPr/>
            </p:nvSpPr>
            <p:spPr>
              <a:xfrm>
                <a:off x="2435378" y="2135968"/>
                <a:ext cx="9015" cy="22965"/>
              </a:xfrm>
              <a:custGeom>
                <a:avLst/>
                <a:gdLst/>
                <a:ahLst/>
                <a:cxnLst/>
                <a:rect l="l" t="t" r="r" b="b"/>
                <a:pathLst>
                  <a:path w="285" h="726" extrusionOk="0">
                    <a:moveTo>
                      <a:pt x="112" y="0"/>
                    </a:moveTo>
                    <a:cubicBezTo>
                      <a:pt x="80" y="0"/>
                      <a:pt x="43" y="43"/>
                      <a:pt x="0" y="148"/>
                    </a:cubicBezTo>
                    <a:cubicBezTo>
                      <a:pt x="0" y="148"/>
                      <a:pt x="0" y="725"/>
                      <a:pt x="176" y="725"/>
                    </a:cubicBezTo>
                    <a:cubicBezTo>
                      <a:pt x="188" y="725"/>
                      <a:pt x="201" y="722"/>
                      <a:pt x="215" y="716"/>
                    </a:cubicBezTo>
                    <a:cubicBezTo>
                      <a:pt x="285" y="687"/>
                      <a:pt x="24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8"/>
              <p:cNvSpPr/>
              <p:nvPr/>
            </p:nvSpPr>
            <p:spPr>
              <a:xfrm>
                <a:off x="2447145" y="2198822"/>
                <a:ext cx="9047" cy="22965"/>
              </a:xfrm>
              <a:custGeom>
                <a:avLst/>
                <a:gdLst/>
                <a:ahLst/>
                <a:cxnLst/>
                <a:rect l="l" t="t" r="r" b="b"/>
                <a:pathLst>
                  <a:path w="286" h="726" extrusionOk="0">
                    <a:moveTo>
                      <a:pt x="112" y="1"/>
                    </a:moveTo>
                    <a:cubicBezTo>
                      <a:pt x="80" y="1"/>
                      <a:pt x="43" y="43"/>
                      <a:pt x="0" y="147"/>
                    </a:cubicBezTo>
                    <a:cubicBezTo>
                      <a:pt x="0" y="147"/>
                      <a:pt x="0" y="726"/>
                      <a:pt x="176" y="726"/>
                    </a:cubicBezTo>
                    <a:cubicBezTo>
                      <a:pt x="188" y="726"/>
                      <a:pt x="201" y="723"/>
                      <a:pt x="215" y="717"/>
                    </a:cubicBezTo>
                    <a:cubicBezTo>
                      <a:pt x="285" y="688"/>
                      <a:pt x="242"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8"/>
              <p:cNvSpPr/>
              <p:nvPr/>
            </p:nvSpPr>
            <p:spPr>
              <a:xfrm>
                <a:off x="2452396" y="2120848"/>
                <a:ext cx="9047" cy="22997"/>
              </a:xfrm>
              <a:custGeom>
                <a:avLst/>
                <a:gdLst/>
                <a:ahLst/>
                <a:cxnLst/>
                <a:rect l="l" t="t" r="r" b="b"/>
                <a:pathLst>
                  <a:path w="286" h="727" extrusionOk="0">
                    <a:moveTo>
                      <a:pt x="112" y="1"/>
                    </a:moveTo>
                    <a:cubicBezTo>
                      <a:pt x="80" y="1"/>
                      <a:pt x="43" y="43"/>
                      <a:pt x="0" y="148"/>
                    </a:cubicBezTo>
                    <a:cubicBezTo>
                      <a:pt x="0" y="148"/>
                      <a:pt x="0" y="726"/>
                      <a:pt x="177" y="726"/>
                    </a:cubicBezTo>
                    <a:cubicBezTo>
                      <a:pt x="189" y="726"/>
                      <a:pt x="202" y="723"/>
                      <a:pt x="215" y="718"/>
                    </a:cubicBezTo>
                    <a:cubicBezTo>
                      <a:pt x="285" y="689"/>
                      <a:pt x="242"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8"/>
              <p:cNvSpPr/>
              <p:nvPr/>
            </p:nvSpPr>
            <p:spPr>
              <a:xfrm>
                <a:off x="2424781" y="2089753"/>
                <a:ext cx="8984" cy="22965"/>
              </a:xfrm>
              <a:custGeom>
                <a:avLst/>
                <a:gdLst/>
                <a:ahLst/>
                <a:cxnLst/>
                <a:rect l="l" t="t" r="r" b="b"/>
                <a:pathLst>
                  <a:path w="284" h="726" extrusionOk="0">
                    <a:moveTo>
                      <a:pt x="112" y="1"/>
                    </a:moveTo>
                    <a:cubicBezTo>
                      <a:pt x="80" y="1"/>
                      <a:pt x="42" y="43"/>
                      <a:pt x="0" y="149"/>
                    </a:cubicBezTo>
                    <a:cubicBezTo>
                      <a:pt x="0" y="149"/>
                      <a:pt x="0" y="726"/>
                      <a:pt x="176" y="726"/>
                    </a:cubicBezTo>
                    <a:cubicBezTo>
                      <a:pt x="188" y="726"/>
                      <a:pt x="201" y="723"/>
                      <a:pt x="215" y="717"/>
                    </a:cubicBezTo>
                    <a:cubicBezTo>
                      <a:pt x="284" y="687"/>
                      <a:pt x="240"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8"/>
              <p:cNvSpPr/>
              <p:nvPr/>
            </p:nvSpPr>
            <p:spPr>
              <a:xfrm>
                <a:off x="2448505" y="2009154"/>
                <a:ext cx="9047" cy="22934"/>
              </a:xfrm>
              <a:custGeom>
                <a:avLst/>
                <a:gdLst/>
                <a:ahLst/>
                <a:cxnLst/>
                <a:rect l="l" t="t" r="r" b="b"/>
                <a:pathLst>
                  <a:path w="286" h="725" extrusionOk="0">
                    <a:moveTo>
                      <a:pt x="111" y="1"/>
                    </a:moveTo>
                    <a:cubicBezTo>
                      <a:pt x="79" y="1"/>
                      <a:pt x="42" y="43"/>
                      <a:pt x="0" y="148"/>
                    </a:cubicBezTo>
                    <a:cubicBezTo>
                      <a:pt x="0" y="148"/>
                      <a:pt x="0" y="725"/>
                      <a:pt x="176" y="725"/>
                    </a:cubicBezTo>
                    <a:cubicBezTo>
                      <a:pt x="188" y="725"/>
                      <a:pt x="201" y="722"/>
                      <a:pt x="215" y="716"/>
                    </a:cubicBezTo>
                    <a:cubicBezTo>
                      <a:pt x="285" y="688"/>
                      <a:pt x="240" y="1"/>
                      <a:pt x="11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8"/>
              <p:cNvSpPr/>
              <p:nvPr/>
            </p:nvSpPr>
            <p:spPr>
              <a:xfrm>
                <a:off x="2420858" y="2025856"/>
                <a:ext cx="9015" cy="22965"/>
              </a:xfrm>
              <a:custGeom>
                <a:avLst/>
                <a:gdLst/>
                <a:ahLst/>
                <a:cxnLst/>
                <a:rect l="l" t="t" r="r" b="b"/>
                <a:pathLst>
                  <a:path w="285" h="726" extrusionOk="0">
                    <a:moveTo>
                      <a:pt x="112" y="1"/>
                    </a:moveTo>
                    <a:cubicBezTo>
                      <a:pt x="80" y="1"/>
                      <a:pt x="43" y="43"/>
                      <a:pt x="1" y="148"/>
                    </a:cubicBezTo>
                    <a:cubicBezTo>
                      <a:pt x="1" y="148"/>
                      <a:pt x="1" y="725"/>
                      <a:pt x="176" y="725"/>
                    </a:cubicBezTo>
                    <a:cubicBezTo>
                      <a:pt x="189" y="725"/>
                      <a:pt x="202" y="723"/>
                      <a:pt x="216" y="717"/>
                    </a:cubicBezTo>
                    <a:cubicBezTo>
                      <a:pt x="284" y="688"/>
                      <a:pt x="240"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8"/>
              <p:cNvSpPr/>
              <p:nvPr/>
            </p:nvSpPr>
            <p:spPr>
              <a:xfrm>
                <a:off x="2428671" y="1984480"/>
                <a:ext cx="9079" cy="23028"/>
              </a:xfrm>
              <a:custGeom>
                <a:avLst/>
                <a:gdLst/>
                <a:ahLst/>
                <a:cxnLst/>
                <a:rect l="l" t="t" r="r" b="b"/>
                <a:pathLst>
                  <a:path w="287" h="728" extrusionOk="0">
                    <a:moveTo>
                      <a:pt x="112" y="1"/>
                    </a:moveTo>
                    <a:cubicBezTo>
                      <a:pt x="80" y="1"/>
                      <a:pt x="43" y="43"/>
                      <a:pt x="0" y="149"/>
                    </a:cubicBezTo>
                    <a:cubicBezTo>
                      <a:pt x="0" y="149"/>
                      <a:pt x="0" y="727"/>
                      <a:pt x="176" y="727"/>
                    </a:cubicBezTo>
                    <a:cubicBezTo>
                      <a:pt x="188" y="727"/>
                      <a:pt x="201" y="725"/>
                      <a:pt x="215" y="719"/>
                    </a:cubicBezTo>
                    <a:cubicBezTo>
                      <a:pt x="286" y="688"/>
                      <a:pt x="242"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8"/>
              <p:cNvSpPr/>
              <p:nvPr/>
            </p:nvSpPr>
            <p:spPr>
              <a:xfrm>
                <a:off x="2447145" y="2048821"/>
                <a:ext cx="9047" cy="22997"/>
              </a:xfrm>
              <a:custGeom>
                <a:avLst/>
                <a:gdLst/>
                <a:ahLst/>
                <a:cxnLst/>
                <a:rect l="l" t="t" r="r" b="b"/>
                <a:pathLst>
                  <a:path w="286" h="727" extrusionOk="0">
                    <a:moveTo>
                      <a:pt x="113" y="0"/>
                    </a:moveTo>
                    <a:cubicBezTo>
                      <a:pt x="80" y="0"/>
                      <a:pt x="43" y="43"/>
                      <a:pt x="0" y="148"/>
                    </a:cubicBezTo>
                    <a:cubicBezTo>
                      <a:pt x="0" y="148"/>
                      <a:pt x="0" y="726"/>
                      <a:pt x="177" y="726"/>
                    </a:cubicBezTo>
                    <a:cubicBezTo>
                      <a:pt x="189" y="726"/>
                      <a:pt x="201" y="724"/>
                      <a:pt x="215" y="718"/>
                    </a:cubicBezTo>
                    <a:cubicBezTo>
                      <a:pt x="285" y="687"/>
                      <a:pt x="242" y="0"/>
                      <a:pt x="11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8"/>
              <p:cNvSpPr/>
              <p:nvPr/>
            </p:nvSpPr>
            <p:spPr>
              <a:xfrm>
                <a:off x="2616727" y="2392508"/>
                <a:ext cx="19992" cy="16322"/>
              </a:xfrm>
              <a:custGeom>
                <a:avLst/>
                <a:gdLst/>
                <a:ahLst/>
                <a:cxnLst/>
                <a:rect l="l" t="t" r="r" b="b"/>
                <a:pathLst>
                  <a:path w="632" h="516" extrusionOk="0">
                    <a:moveTo>
                      <a:pt x="69" y="0"/>
                    </a:moveTo>
                    <a:cubicBezTo>
                      <a:pt x="16" y="0"/>
                      <a:pt x="1" y="53"/>
                      <a:pt x="58" y="195"/>
                    </a:cubicBezTo>
                    <a:cubicBezTo>
                      <a:pt x="58" y="195"/>
                      <a:pt x="362" y="515"/>
                      <a:pt x="523" y="515"/>
                    </a:cubicBezTo>
                    <a:cubicBezTo>
                      <a:pt x="559" y="515"/>
                      <a:pt x="588" y="499"/>
                      <a:pt x="605" y="460"/>
                    </a:cubicBezTo>
                    <a:cubicBezTo>
                      <a:pt x="632" y="396"/>
                      <a:pt x="213" y="0"/>
                      <a:pt x="6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8"/>
              <p:cNvSpPr/>
              <p:nvPr/>
            </p:nvSpPr>
            <p:spPr>
              <a:xfrm>
                <a:off x="2473716" y="2191294"/>
                <a:ext cx="9079" cy="22965"/>
              </a:xfrm>
              <a:custGeom>
                <a:avLst/>
                <a:gdLst/>
                <a:ahLst/>
                <a:cxnLst/>
                <a:rect l="l" t="t" r="r" b="b"/>
                <a:pathLst>
                  <a:path w="287" h="726" extrusionOk="0">
                    <a:moveTo>
                      <a:pt x="112" y="0"/>
                    </a:moveTo>
                    <a:cubicBezTo>
                      <a:pt x="80" y="0"/>
                      <a:pt x="43" y="42"/>
                      <a:pt x="1" y="147"/>
                    </a:cubicBezTo>
                    <a:cubicBezTo>
                      <a:pt x="1" y="147"/>
                      <a:pt x="1" y="726"/>
                      <a:pt x="177" y="726"/>
                    </a:cubicBezTo>
                    <a:cubicBezTo>
                      <a:pt x="189" y="726"/>
                      <a:pt x="202" y="723"/>
                      <a:pt x="216" y="717"/>
                    </a:cubicBezTo>
                    <a:cubicBezTo>
                      <a:pt x="287" y="689"/>
                      <a:pt x="24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8"/>
              <p:cNvSpPr/>
              <p:nvPr/>
            </p:nvSpPr>
            <p:spPr>
              <a:xfrm>
                <a:off x="2519077" y="2315989"/>
                <a:ext cx="15215" cy="20593"/>
              </a:xfrm>
              <a:custGeom>
                <a:avLst/>
                <a:gdLst/>
                <a:ahLst/>
                <a:cxnLst/>
                <a:rect l="l" t="t" r="r" b="b"/>
                <a:pathLst>
                  <a:path w="481" h="651" extrusionOk="0">
                    <a:moveTo>
                      <a:pt x="64" y="1"/>
                    </a:moveTo>
                    <a:cubicBezTo>
                      <a:pt x="25" y="1"/>
                      <a:pt x="1" y="52"/>
                      <a:pt x="4" y="185"/>
                    </a:cubicBezTo>
                    <a:cubicBezTo>
                      <a:pt x="4" y="185"/>
                      <a:pt x="209" y="651"/>
                      <a:pt x="366" y="651"/>
                    </a:cubicBezTo>
                    <a:cubicBezTo>
                      <a:pt x="388" y="651"/>
                      <a:pt x="409" y="642"/>
                      <a:pt x="428" y="621"/>
                    </a:cubicBezTo>
                    <a:cubicBezTo>
                      <a:pt x="480" y="567"/>
                      <a:pt x="193" y="1"/>
                      <a:pt x="6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8"/>
              <p:cNvSpPr/>
              <p:nvPr/>
            </p:nvSpPr>
            <p:spPr>
              <a:xfrm>
                <a:off x="2491589" y="2305266"/>
                <a:ext cx="15120" cy="20561"/>
              </a:xfrm>
              <a:custGeom>
                <a:avLst/>
                <a:gdLst/>
                <a:ahLst/>
                <a:cxnLst/>
                <a:rect l="l" t="t" r="r" b="b"/>
                <a:pathLst>
                  <a:path w="478" h="650" extrusionOk="0">
                    <a:moveTo>
                      <a:pt x="62" y="0"/>
                    </a:moveTo>
                    <a:cubicBezTo>
                      <a:pt x="24" y="0"/>
                      <a:pt x="0" y="51"/>
                      <a:pt x="4" y="183"/>
                    </a:cubicBezTo>
                    <a:cubicBezTo>
                      <a:pt x="4" y="183"/>
                      <a:pt x="208" y="649"/>
                      <a:pt x="366" y="649"/>
                    </a:cubicBezTo>
                    <a:cubicBezTo>
                      <a:pt x="388" y="649"/>
                      <a:pt x="409" y="640"/>
                      <a:pt x="428" y="619"/>
                    </a:cubicBezTo>
                    <a:cubicBezTo>
                      <a:pt x="478" y="567"/>
                      <a:pt x="189" y="0"/>
                      <a:pt x="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8"/>
              <p:cNvSpPr/>
              <p:nvPr/>
            </p:nvSpPr>
            <p:spPr>
              <a:xfrm>
                <a:off x="2514712" y="2338701"/>
                <a:ext cx="15152" cy="20593"/>
              </a:xfrm>
              <a:custGeom>
                <a:avLst/>
                <a:gdLst/>
                <a:ahLst/>
                <a:cxnLst/>
                <a:rect l="l" t="t" r="r" b="b"/>
                <a:pathLst>
                  <a:path w="479" h="651" extrusionOk="0">
                    <a:moveTo>
                      <a:pt x="63" y="0"/>
                    </a:moveTo>
                    <a:cubicBezTo>
                      <a:pt x="25" y="0"/>
                      <a:pt x="1" y="52"/>
                      <a:pt x="5" y="184"/>
                    </a:cubicBezTo>
                    <a:cubicBezTo>
                      <a:pt x="5" y="184"/>
                      <a:pt x="209" y="650"/>
                      <a:pt x="366" y="650"/>
                    </a:cubicBezTo>
                    <a:cubicBezTo>
                      <a:pt x="388" y="650"/>
                      <a:pt x="409" y="641"/>
                      <a:pt x="429" y="621"/>
                    </a:cubicBezTo>
                    <a:cubicBezTo>
                      <a:pt x="478" y="567"/>
                      <a:pt x="190" y="0"/>
                      <a:pt x="6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8"/>
              <p:cNvSpPr/>
              <p:nvPr/>
            </p:nvSpPr>
            <p:spPr>
              <a:xfrm>
                <a:off x="2466820" y="2267560"/>
                <a:ext cx="15152" cy="20561"/>
              </a:xfrm>
              <a:custGeom>
                <a:avLst/>
                <a:gdLst/>
                <a:ahLst/>
                <a:cxnLst/>
                <a:rect l="l" t="t" r="r" b="b"/>
                <a:pathLst>
                  <a:path w="479" h="650" extrusionOk="0">
                    <a:moveTo>
                      <a:pt x="63" y="0"/>
                    </a:moveTo>
                    <a:cubicBezTo>
                      <a:pt x="24" y="0"/>
                      <a:pt x="0" y="52"/>
                      <a:pt x="4" y="183"/>
                    </a:cubicBezTo>
                    <a:cubicBezTo>
                      <a:pt x="4" y="183"/>
                      <a:pt x="208" y="649"/>
                      <a:pt x="367" y="649"/>
                    </a:cubicBezTo>
                    <a:cubicBezTo>
                      <a:pt x="389" y="649"/>
                      <a:pt x="410" y="641"/>
                      <a:pt x="429" y="620"/>
                    </a:cubicBezTo>
                    <a:cubicBezTo>
                      <a:pt x="479" y="566"/>
                      <a:pt x="191" y="0"/>
                      <a:pt x="6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8"/>
              <p:cNvSpPr/>
              <p:nvPr/>
            </p:nvSpPr>
            <p:spPr>
              <a:xfrm>
                <a:off x="2554031" y="2328421"/>
                <a:ext cx="15215" cy="20529"/>
              </a:xfrm>
              <a:custGeom>
                <a:avLst/>
                <a:gdLst/>
                <a:ahLst/>
                <a:cxnLst/>
                <a:rect l="l" t="t" r="r" b="b"/>
                <a:pathLst>
                  <a:path w="481" h="649" extrusionOk="0">
                    <a:moveTo>
                      <a:pt x="64" y="0"/>
                    </a:moveTo>
                    <a:cubicBezTo>
                      <a:pt x="25" y="0"/>
                      <a:pt x="1" y="51"/>
                      <a:pt x="5" y="182"/>
                    </a:cubicBezTo>
                    <a:cubicBezTo>
                      <a:pt x="5" y="182"/>
                      <a:pt x="210" y="649"/>
                      <a:pt x="368" y="649"/>
                    </a:cubicBezTo>
                    <a:cubicBezTo>
                      <a:pt x="390" y="649"/>
                      <a:pt x="411" y="640"/>
                      <a:pt x="430" y="619"/>
                    </a:cubicBezTo>
                    <a:cubicBezTo>
                      <a:pt x="481" y="566"/>
                      <a:pt x="192" y="0"/>
                      <a:pt x="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8"/>
              <p:cNvSpPr/>
              <p:nvPr/>
            </p:nvSpPr>
            <p:spPr>
              <a:xfrm>
                <a:off x="2547230" y="2358914"/>
                <a:ext cx="15184" cy="20561"/>
              </a:xfrm>
              <a:custGeom>
                <a:avLst/>
                <a:gdLst/>
                <a:ahLst/>
                <a:cxnLst/>
                <a:rect l="l" t="t" r="r" b="b"/>
                <a:pathLst>
                  <a:path w="480" h="650" extrusionOk="0">
                    <a:moveTo>
                      <a:pt x="63" y="0"/>
                    </a:moveTo>
                    <a:cubicBezTo>
                      <a:pt x="24" y="0"/>
                      <a:pt x="0" y="51"/>
                      <a:pt x="4" y="184"/>
                    </a:cubicBezTo>
                    <a:cubicBezTo>
                      <a:pt x="4" y="184"/>
                      <a:pt x="208" y="650"/>
                      <a:pt x="366" y="650"/>
                    </a:cubicBezTo>
                    <a:cubicBezTo>
                      <a:pt x="388" y="650"/>
                      <a:pt x="409" y="641"/>
                      <a:pt x="429" y="620"/>
                    </a:cubicBezTo>
                    <a:cubicBezTo>
                      <a:pt x="480" y="567"/>
                      <a:pt x="192" y="0"/>
                      <a:pt x="6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8"/>
              <p:cNvSpPr/>
              <p:nvPr/>
            </p:nvSpPr>
            <p:spPr>
              <a:xfrm>
                <a:off x="2581045" y="2369163"/>
                <a:ext cx="15152" cy="20561"/>
              </a:xfrm>
              <a:custGeom>
                <a:avLst/>
                <a:gdLst/>
                <a:ahLst/>
                <a:cxnLst/>
                <a:rect l="l" t="t" r="r" b="b"/>
                <a:pathLst>
                  <a:path w="479" h="650" extrusionOk="0">
                    <a:moveTo>
                      <a:pt x="63" y="1"/>
                    </a:moveTo>
                    <a:cubicBezTo>
                      <a:pt x="24" y="1"/>
                      <a:pt x="0" y="52"/>
                      <a:pt x="4" y="183"/>
                    </a:cubicBezTo>
                    <a:cubicBezTo>
                      <a:pt x="4" y="183"/>
                      <a:pt x="208" y="650"/>
                      <a:pt x="366" y="650"/>
                    </a:cubicBezTo>
                    <a:cubicBezTo>
                      <a:pt x="388" y="650"/>
                      <a:pt x="409" y="641"/>
                      <a:pt x="428" y="620"/>
                    </a:cubicBezTo>
                    <a:cubicBezTo>
                      <a:pt x="479" y="567"/>
                      <a:pt x="191" y="1"/>
                      <a:pt x="6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8"/>
              <p:cNvSpPr/>
              <p:nvPr/>
            </p:nvSpPr>
            <p:spPr>
              <a:xfrm>
                <a:off x="2578420" y="2400891"/>
                <a:ext cx="19612" cy="16828"/>
              </a:xfrm>
              <a:custGeom>
                <a:avLst/>
                <a:gdLst/>
                <a:ahLst/>
                <a:cxnLst/>
                <a:rect l="l" t="t" r="r" b="b"/>
                <a:pathLst>
                  <a:path w="620" h="532" extrusionOk="0">
                    <a:moveTo>
                      <a:pt x="68" y="1"/>
                    </a:moveTo>
                    <a:cubicBezTo>
                      <a:pt x="17" y="1"/>
                      <a:pt x="1" y="54"/>
                      <a:pt x="51" y="195"/>
                    </a:cubicBezTo>
                    <a:cubicBezTo>
                      <a:pt x="51" y="195"/>
                      <a:pt x="350" y="532"/>
                      <a:pt x="511" y="532"/>
                    </a:cubicBezTo>
                    <a:cubicBezTo>
                      <a:pt x="545" y="532"/>
                      <a:pt x="572" y="517"/>
                      <a:pt x="590" y="480"/>
                    </a:cubicBezTo>
                    <a:cubicBezTo>
                      <a:pt x="619" y="417"/>
                      <a:pt x="209" y="1"/>
                      <a:pt x="6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8"/>
              <p:cNvSpPr/>
              <p:nvPr/>
            </p:nvSpPr>
            <p:spPr>
              <a:xfrm>
                <a:off x="2863207" y="2230391"/>
                <a:ext cx="83257" cy="199886"/>
              </a:xfrm>
              <a:custGeom>
                <a:avLst/>
                <a:gdLst/>
                <a:ahLst/>
                <a:cxnLst/>
                <a:rect l="l" t="t" r="r" b="b"/>
                <a:pathLst>
                  <a:path w="2632" h="6319" extrusionOk="0">
                    <a:moveTo>
                      <a:pt x="1041" y="1"/>
                    </a:moveTo>
                    <a:cubicBezTo>
                      <a:pt x="660" y="1"/>
                      <a:pt x="217" y="197"/>
                      <a:pt x="217" y="197"/>
                    </a:cubicBezTo>
                    <a:cubicBezTo>
                      <a:pt x="217" y="197"/>
                      <a:pt x="881" y="247"/>
                      <a:pt x="1087" y="638"/>
                    </a:cubicBezTo>
                    <a:cubicBezTo>
                      <a:pt x="1291" y="1032"/>
                      <a:pt x="84" y="1831"/>
                      <a:pt x="84" y="1831"/>
                    </a:cubicBezTo>
                    <a:cubicBezTo>
                      <a:pt x="84" y="1831"/>
                      <a:pt x="1050" y="1897"/>
                      <a:pt x="1236" y="2189"/>
                    </a:cubicBezTo>
                    <a:cubicBezTo>
                      <a:pt x="1617" y="2786"/>
                      <a:pt x="265" y="3397"/>
                      <a:pt x="265" y="3397"/>
                    </a:cubicBezTo>
                    <a:cubicBezTo>
                      <a:pt x="265" y="3397"/>
                      <a:pt x="1839" y="3529"/>
                      <a:pt x="1871" y="3813"/>
                    </a:cubicBezTo>
                    <a:cubicBezTo>
                      <a:pt x="1947" y="4458"/>
                      <a:pt x="298" y="4759"/>
                      <a:pt x="298" y="4759"/>
                    </a:cubicBezTo>
                    <a:cubicBezTo>
                      <a:pt x="298" y="4759"/>
                      <a:pt x="1498" y="5190"/>
                      <a:pt x="1527" y="5504"/>
                    </a:cubicBezTo>
                    <a:cubicBezTo>
                      <a:pt x="1558" y="5817"/>
                      <a:pt x="1" y="6318"/>
                      <a:pt x="1" y="6318"/>
                    </a:cubicBezTo>
                    <a:cubicBezTo>
                      <a:pt x="1" y="6318"/>
                      <a:pt x="2279" y="6211"/>
                      <a:pt x="2061" y="5441"/>
                    </a:cubicBezTo>
                    <a:cubicBezTo>
                      <a:pt x="1899" y="4873"/>
                      <a:pt x="1382" y="4799"/>
                      <a:pt x="1123" y="4799"/>
                    </a:cubicBezTo>
                    <a:cubicBezTo>
                      <a:pt x="1032" y="4799"/>
                      <a:pt x="973" y="4808"/>
                      <a:pt x="971" y="4808"/>
                    </a:cubicBezTo>
                    <a:lnTo>
                      <a:pt x="971" y="4808"/>
                    </a:lnTo>
                    <a:cubicBezTo>
                      <a:pt x="977" y="4807"/>
                      <a:pt x="2632" y="4549"/>
                      <a:pt x="2320" y="3793"/>
                    </a:cubicBezTo>
                    <a:cubicBezTo>
                      <a:pt x="2141" y="3358"/>
                      <a:pt x="1721" y="3265"/>
                      <a:pt x="1396" y="3265"/>
                    </a:cubicBezTo>
                    <a:cubicBezTo>
                      <a:pt x="1156" y="3265"/>
                      <a:pt x="967" y="3316"/>
                      <a:pt x="967" y="3316"/>
                    </a:cubicBezTo>
                    <a:cubicBezTo>
                      <a:pt x="967" y="3316"/>
                      <a:pt x="2211" y="2661"/>
                      <a:pt x="1756" y="1984"/>
                    </a:cubicBezTo>
                    <a:cubicBezTo>
                      <a:pt x="1505" y="1610"/>
                      <a:pt x="1260" y="1526"/>
                      <a:pt x="1092" y="1526"/>
                    </a:cubicBezTo>
                    <a:cubicBezTo>
                      <a:pt x="957" y="1526"/>
                      <a:pt x="871" y="1580"/>
                      <a:pt x="871" y="1580"/>
                    </a:cubicBezTo>
                    <a:cubicBezTo>
                      <a:pt x="871" y="1580"/>
                      <a:pt x="1729" y="972"/>
                      <a:pt x="1558" y="326"/>
                    </a:cubicBezTo>
                    <a:cubicBezTo>
                      <a:pt x="1492" y="77"/>
                      <a:pt x="1279" y="1"/>
                      <a:pt x="1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8"/>
              <p:cNvSpPr/>
              <p:nvPr/>
            </p:nvSpPr>
            <p:spPr>
              <a:xfrm>
                <a:off x="2943522" y="2168297"/>
                <a:ext cx="107424" cy="100243"/>
              </a:xfrm>
              <a:custGeom>
                <a:avLst/>
                <a:gdLst/>
                <a:ahLst/>
                <a:cxnLst/>
                <a:rect l="l" t="t" r="r" b="b"/>
                <a:pathLst>
                  <a:path w="3396" h="3169" extrusionOk="0">
                    <a:moveTo>
                      <a:pt x="887" y="0"/>
                    </a:moveTo>
                    <a:cubicBezTo>
                      <a:pt x="541" y="0"/>
                      <a:pt x="0" y="728"/>
                      <a:pt x="0" y="728"/>
                    </a:cubicBezTo>
                    <a:cubicBezTo>
                      <a:pt x="0" y="728"/>
                      <a:pt x="441" y="675"/>
                      <a:pt x="812" y="591"/>
                    </a:cubicBezTo>
                    <a:cubicBezTo>
                      <a:pt x="822" y="589"/>
                      <a:pt x="831" y="587"/>
                      <a:pt x="840" y="587"/>
                    </a:cubicBezTo>
                    <a:cubicBezTo>
                      <a:pt x="1150" y="587"/>
                      <a:pt x="600" y="2097"/>
                      <a:pt x="600" y="2097"/>
                    </a:cubicBezTo>
                    <a:cubicBezTo>
                      <a:pt x="600" y="2097"/>
                      <a:pt x="1515" y="1464"/>
                      <a:pt x="1736" y="1403"/>
                    </a:cubicBezTo>
                    <a:cubicBezTo>
                      <a:pt x="1741" y="1401"/>
                      <a:pt x="1746" y="1401"/>
                      <a:pt x="1751" y="1401"/>
                    </a:cubicBezTo>
                    <a:cubicBezTo>
                      <a:pt x="1952" y="1401"/>
                      <a:pt x="1860" y="2664"/>
                      <a:pt x="1860" y="2664"/>
                    </a:cubicBezTo>
                    <a:cubicBezTo>
                      <a:pt x="1860" y="2664"/>
                      <a:pt x="2429" y="2316"/>
                      <a:pt x="2845" y="2159"/>
                    </a:cubicBezTo>
                    <a:cubicBezTo>
                      <a:pt x="2872" y="2149"/>
                      <a:pt x="2895" y="2144"/>
                      <a:pt x="2916" y="2144"/>
                    </a:cubicBezTo>
                    <a:cubicBezTo>
                      <a:pt x="3234" y="2144"/>
                      <a:pt x="3027" y="3168"/>
                      <a:pt x="3027" y="3168"/>
                    </a:cubicBezTo>
                    <a:cubicBezTo>
                      <a:pt x="3027" y="3168"/>
                      <a:pt x="3395" y="1871"/>
                      <a:pt x="3027" y="1370"/>
                    </a:cubicBezTo>
                    <a:cubicBezTo>
                      <a:pt x="2959" y="1276"/>
                      <a:pt x="2891" y="1239"/>
                      <a:pt x="2826" y="1239"/>
                    </a:cubicBezTo>
                    <a:cubicBezTo>
                      <a:pt x="2540" y="1239"/>
                      <a:pt x="2303" y="1964"/>
                      <a:pt x="2303" y="1964"/>
                    </a:cubicBezTo>
                    <a:cubicBezTo>
                      <a:pt x="2303" y="1964"/>
                      <a:pt x="2333" y="1275"/>
                      <a:pt x="2018" y="728"/>
                    </a:cubicBezTo>
                    <a:cubicBezTo>
                      <a:pt x="1961" y="629"/>
                      <a:pt x="1894" y="589"/>
                      <a:pt x="1822" y="589"/>
                    </a:cubicBezTo>
                    <a:cubicBezTo>
                      <a:pt x="1495" y="589"/>
                      <a:pt x="1071" y="1433"/>
                      <a:pt x="1071" y="1433"/>
                    </a:cubicBezTo>
                    <a:cubicBezTo>
                      <a:pt x="1071" y="1433"/>
                      <a:pt x="1356" y="551"/>
                      <a:pt x="1071" y="108"/>
                    </a:cubicBezTo>
                    <a:cubicBezTo>
                      <a:pt x="1023" y="32"/>
                      <a:pt x="959" y="0"/>
                      <a:pt x="8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8"/>
              <p:cNvSpPr/>
              <p:nvPr/>
            </p:nvSpPr>
            <p:spPr>
              <a:xfrm>
                <a:off x="2969144" y="2075677"/>
                <a:ext cx="71331" cy="51213"/>
              </a:xfrm>
              <a:custGeom>
                <a:avLst/>
                <a:gdLst/>
                <a:ahLst/>
                <a:cxnLst/>
                <a:rect l="l" t="t" r="r" b="b"/>
                <a:pathLst>
                  <a:path w="2255" h="1619" extrusionOk="0">
                    <a:moveTo>
                      <a:pt x="1529" y="1"/>
                    </a:moveTo>
                    <a:cubicBezTo>
                      <a:pt x="997" y="1"/>
                      <a:pt x="1083" y="957"/>
                      <a:pt x="1083" y="957"/>
                    </a:cubicBezTo>
                    <a:cubicBezTo>
                      <a:pt x="1083" y="957"/>
                      <a:pt x="926" y="42"/>
                      <a:pt x="647" y="9"/>
                    </a:cubicBezTo>
                    <a:cubicBezTo>
                      <a:pt x="643" y="9"/>
                      <a:pt x="639" y="9"/>
                      <a:pt x="635" y="9"/>
                    </a:cubicBezTo>
                    <a:cubicBezTo>
                      <a:pt x="357" y="9"/>
                      <a:pt x="1" y="1102"/>
                      <a:pt x="1" y="1102"/>
                    </a:cubicBezTo>
                    <a:cubicBezTo>
                      <a:pt x="1" y="1102"/>
                      <a:pt x="422" y="828"/>
                      <a:pt x="648" y="810"/>
                    </a:cubicBezTo>
                    <a:cubicBezTo>
                      <a:pt x="651" y="809"/>
                      <a:pt x="653" y="809"/>
                      <a:pt x="656" y="809"/>
                    </a:cubicBezTo>
                    <a:cubicBezTo>
                      <a:pt x="879" y="809"/>
                      <a:pt x="1096" y="1619"/>
                      <a:pt x="1096" y="1619"/>
                    </a:cubicBezTo>
                    <a:cubicBezTo>
                      <a:pt x="1096" y="1619"/>
                      <a:pt x="1338" y="894"/>
                      <a:pt x="1557" y="747"/>
                    </a:cubicBezTo>
                    <a:cubicBezTo>
                      <a:pt x="1574" y="736"/>
                      <a:pt x="1592" y="731"/>
                      <a:pt x="1610" y="731"/>
                    </a:cubicBezTo>
                    <a:cubicBezTo>
                      <a:pt x="1837" y="731"/>
                      <a:pt x="2187" y="1494"/>
                      <a:pt x="2187" y="1494"/>
                    </a:cubicBezTo>
                    <a:cubicBezTo>
                      <a:pt x="2187" y="1494"/>
                      <a:pt x="2255" y="124"/>
                      <a:pt x="1620" y="9"/>
                    </a:cubicBezTo>
                    <a:cubicBezTo>
                      <a:pt x="1588" y="3"/>
                      <a:pt x="1557" y="1"/>
                      <a:pt x="1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8"/>
              <p:cNvSpPr/>
              <p:nvPr/>
            </p:nvSpPr>
            <p:spPr>
              <a:xfrm>
                <a:off x="2983885" y="1792819"/>
                <a:ext cx="79904" cy="152310"/>
              </a:xfrm>
              <a:custGeom>
                <a:avLst/>
                <a:gdLst/>
                <a:ahLst/>
                <a:cxnLst/>
                <a:rect l="l" t="t" r="r" b="b"/>
                <a:pathLst>
                  <a:path w="2526" h="4815" extrusionOk="0">
                    <a:moveTo>
                      <a:pt x="2521" y="0"/>
                    </a:moveTo>
                    <a:cubicBezTo>
                      <a:pt x="2460" y="0"/>
                      <a:pt x="1678" y="586"/>
                      <a:pt x="1043" y="1709"/>
                    </a:cubicBezTo>
                    <a:cubicBezTo>
                      <a:pt x="375" y="2890"/>
                      <a:pt x="2" y="4752"/>
                      <a:pt x="2" y="4752"/>
                    </a:cubicBezTo>
                    <a:cubicBezTo>
                      <a:pt x="0" y="4795"/>
                      <a:pt x="5" y="4815"/>
                      <a:pt x="15" y="4815"/>
                    </a:cubicBezTo>
                    <a:cubicBezTo>
                      <a:pt x="123" y="4815"/>
                      <a:pt x="843" y="2518"/>
                      <a:pt x="1126" y="1977"/>
                    </a:cubicBezTo>
                    <a:cubicBezTo>
                      <a:pt x="1435" y="1387"/>
                      <a:pt x="2509" y="69"/>
                      <a:pt x="2525" y="5"/>
                    </a:cubicBezTo>
                    <a:cubicBezTo>
                      <a:pt x="2525" y="2"/>
                      <a:pt x="2524" y="0"/>
                      <a:pt x="25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8"/>
              <p:cNvSpPr/>
              <p:nvPr/>
            </p:nvSpPr>
            <p:spPr>
              <a:xfrm>
                <a:off x="3005237" y="1807528"/>
                <a:ext cx="81833" cy="157403"/>
              </a:xfrm>
              <a:custGeom>
                <a:avLst/>
                <a:gdLst/>
                <a:ahLst/>
                <a:cxnLst/>
                <a:rect l="l" t="t" r="r" b="b"/>
                <a:pathLst>
                  <a:path w="2587" h="4976" extrusionOk="0">
                    <a:moveTo>
                      <a:pt x="2534" y="1"/>
                    </a:moveTo>
                    <a:cubicBezTo>
                      <a:pt x="2533" y="1"/>
                      <a:pt x="2532" y="1"/>
                      <a:pt x="2531" y="2"/>
                    </a:cubicBezTo>
                    <a:cubicBezTo>
                      <a:pt x="2488" y="57"/>
                      <a:pt x="2067" y="1735"/>
                      <a:pt x="1774" y="2346"/>
                    </a:cubicBezTo>
                    <a:cubicBezTo>
                      <a:pt x="1499" y="2917"/>
                      <a:pt x="1" y="4975"/>
                      <a:pt x="140" y="4975"/>
                    </a:cubicBezTo>
                    <a:cubicBezTo>
                      <a:pt x="150" y="4975"/>
                      <a:pt x="167" y="4966"/>
                      <a:pt x="193" y="4945"/>
                    </a:cubicBezTo>
                    <a:cubicBezTo>
                      <a:pt x="193" y="4945"/>
                      <a:pt x="1483" y="3513"/>
                      <a:pt x="2041" y="2251"/>
                    </a:cubicBezTo>
                    <a:cubicBezTo>
                      <a:pt x="2586" y="1020"/>
                      <a:pt x="2575" y="1"/>
                      <a:pt x="253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8"/>
              <p:cNvSpPr/>
              <p:nvPr/>
            </p:nvSpPr>
            <p:spPr>
              <a:xfrm>
                <a:off x="2994482" y="1792914"/>
                <a:ext cx="83858" cy="161389"/>
              </a:xfrm>
              <a:custGeom>
                <a:avLst/>
                <a:gdLst/>
                <a:ahLst/>
                <a:cxnLst/>
                <a:rect l="l" t="t" r="r" b="b"/>
                <a:pathLst>
                  <a:path w="2651" h="5102" extrusionOk="0">
                    <a:moveTo>
                      <a:pt x="2528" y="1"/>
                    </a:moveTo>
                    <a:cubicBezTo>
                      <a:pt x="2526" y="1"/>
                      <a:pt x="2524" y="2"/>
                      <a:pt x="2522" y="3"/>
                    </a:cubicBezTo>
                    <a:cubicBezTo>
                      <a:pt x="2301" y="162"/>
                      <a:pt x="109" y="4736"/>
                      <a:pt x="109" y="4736"/>
                    </a:cubicBezTo>
                    <a:cubicBezTo>
                      <a:pt x="23" y="4990"/>
                      <a:pt x="1" y="5101"/>
                      <a:pt x="28" y="5101"/>
                    </a:cubicBezTo>
                    <a:cubicBezTo>
                      <a:pt x="213" y="5101"/>
                      <a:pt x="2650" y="1"/>
                      <a:pt x="252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8"/>
              <p:cNvSpPr/>
              <p:nvPr/>
            </p:nvSpPr>
            <p:spPr>
              <a:xfrm>
                <a:off x="2814082" y="1879302"/>
                <a:ext cx="147787" cy="102046"/>
              </a:xfrm>
              <a:custGeom>
                <a:avLst/>
                <a:gdLst/>
                <a:ahLst/>
                <a:cxnLst/>
                <a:rect l="l" t="t" r="r" b="b"/>
                <a:pathLst>
                  <a:path w="4672" h="3226" extrusionOk="0">
                    <a:moveTo>
                      <a:pt x="48" y="1"/>
                    </a:moveTo>
                    <a:cubicBezTo>
                      <a:pt x="0" y="1"/>
                      <a:pt x="455" y="899"/>
                      <a:pt x="1506" y="1726"/>
                    </a:cubicBezTo>
                    <a:cubicBezTo>
                      <a:pt x="2572" y="2565"/>
                      <a:pt x="4354" y="3220"/>
                      <a:pt x="4354" y="3220"/>
                    </a:cubicBezTo>
                    <a:cubicBezTo>
                      <a:pt x="4372" y="3224"/>
                      <a:pt x="4386" y="3225"/>
                      <a:pt x="4397" y="3225"/>
                    </a:cubicBezTo>
                    <a:cubicBezTo>
                      <a:pt x="4672" y="3225"/>
                      <a:pt x="2300" y="2068"/>
                      <a:pt x="1784" y="1685"/>
                    </a:cubicBezTo>
                    <a:cubicBezTo>
                      <a:pt x="1250" y="1290"/>
                      <a:pt x="113" y="29"/>
                      <a:pt x="50" y="2"/>
                    </a:cubicBezTo>
                    <a:cubicBezTo>
                      <a:pt x="49" y="1"/>
                      <a:pt x="48" y="1"/>
                      <a:pt x="4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8"/>
              <p:cNvSpPr/>
              <p:nvPr/>
            </p:nvSpPr>
            <p:spPr>
              <a:xfrm>
                <a:off x="2833156" y="1859943"/>
                <a:ext cx="144307" cy="99294"/>
              </a:xfrm>
              <a:custGeom>
                <a:avLst/>
                <a:gdLst/>
                <a:ahLst/>
                <a:cxnLst/>
                <a:rect l="l" t="t" r="r" b="b"/>
                <a:pathLst>
                  <a:path w="4562" h="3139" extrusionOk="0">
                    <a:moveTo>
                      <a:pt x="36" y="1"/>
                    </a:moveTo>
                    <a:cubicBezTo>
                      <a:pt x="11" y="1"/>
                      <a:pt x="0" y="4"/>
                      <a:pt x="6" y="11"/>
                    </a:cubicBezTo>
                    <a:cubicBezTo>
                      <a:pt x="50" y="61"/>
                      <a:pt x="1646" y="734"/>
                      <a:pt x="2205" y="1116"/>
                    </a:cubicBezTo>
                    <a:cubicBezTo>
                      <a:pt x="2711" y="1461"/>
                      <a:pt x="4404" y="3139"/>
                      <a:pt x="4546" y="3139"/>
                    </a:cubicBezTo>
                    <a:cubicBezTo>
                      <a:pt x="4561" y="3139"/>
                      <a:pt x="4558" y="3119"/>
                      <a:pt x="4533" y="3075"/>
                    </a:cubicBezTo>
                    <a:cubicBezTo>
                      <a:pt x="4533" y="3075"/>
                      <a:pt x="3316" y="1580"/>
                      <a:pt x="2153" y="835"/>
                    </a:cubicBezTo>
                    <a:cubicBezTo>
                      <a:pt x="1132" y="182"/>
                      <a:pt x="216" y="1"/>
                      <a:pt x="3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8"/>
              <p:cNvSpPr/>
              <p:nvPr/>
            </p:nvSpPr>
            <p:spPr>
              <a:xfrm>
                <a:off x="2817182" y="1868642"/>
                <a:ext cx="156960" cy="103185"/>
              </a:xfrm>
              <a:custGeom>
                <a:avLst/>
                <a:gdLst/>
                <a:ahLst/>
                <a:cxnLst/>
                <a:rect l="l" t="t" r="r" b="b"/>
                <a:pathLst>
                  <a:path w="4962" h="3262" extrusionOk="0">
                    <a:moveTo>
                      <a:pt x="8" y="1"/>
                    </a:moveTo>
                    <a:cubicBezTo>
                      <a:pt x="2" y="1"/>
                      <a:pt x="0" y="4"/>
                      <a:pt x="4" y="11"/>
                    </a:cubicBezTo>
                    <a:cubicBezTo>
                      <a:pt x="125" y="254"/>
                      <a:pt x="4312" y="3118"/>
                      <a:pt x="4312" y="3118"/>
                    </a:cubicBezTo>
                    <a:cubicBezTo>
                      <a:pt x="4503" y="3217"/>
                      <a:pt x="4609" y="3262"/>
                      <a:pt x="4646" y="3262"/>
                    </a:cubicBezTo>
                    <a:cubicBezTo>
                      <a:pt x="4962" y="3262"/>
                      <a:pt x="200" y="1"/>
                      <a:pt x="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8"/>
              <p:cNvSpPr/>
              <p:nvPr/>
            </p:nvSpPr>
            <p:spPr>
              <a:xfrm>
                <a:off x="2373568" y="1634403"/>
                <a:ext cx="202416" cy="145162"/>
              </a:xfrm>
              <a:custGeom>
                <a:avLst/>
                <a:gdLst/>
                <a:ahLst/>
                <a:cxnLst/>
                <a:rect l="l" t="t" r="r" b="b"/>
                <a:pathLst>
                  <a:path w="6399" h="4589" extrusionOk="0">
                    <a:moveTo>
                      <a:pt x="3834" y="1"/>
                    </a:moveTo>
                    <a:cubicBezTo>
                      <a:pt x="2917" y="1"/>
                      <a:pt x="2050" y="405"/>
                      <a:pt x="2050" y="405"/>
                    </a:cubicBezTo>
                    <a:cubicBezTo>
                      <a:pt x="1" y="1737"/>
                      <a:pt x="2342" y="3710"/>
                      <a:pt x="2822" y="3932"/>
                    </a:cubicBezTo>
                    <a:cubicBezTo>
                      <a:pt x="3301" y="4154"/>
                      <a:pt x="2565" y="4234"/>
                      <a:pt x="2704" y="4483"/>
                    </a:cubicBezTo>
                    <a:cubicBezTo>
                      <a:pt x="2745" y="4557"/>
                      <a:pt x="2908" y="4588"/>
                      <a:pt x="3132" y="4588"/>
                    </a:cubicBezTo>
                    <a:cubicBezTo>
                      <a:pt x="3655" y="4588"/>
                      <a:pt x="4515" y="4421"/>
                      <a:pt x="4945" y="4251"/>
                    </a:cubicBezTo>
                    <a:cubicBezTo>
                      <a:pt x="5558" y="4012"/>
                      <a:pt x="4945" y="3955"/>
                      <a:pt x="4952" y="3497"/>
                    </a:cubicBezTo>
                    <a:cubicBezTo>
                      <a:pt x="4960" y="3038"/>
                      <a:pt x="6399" y="1450"/>
                      <a:pt x="5172" y="428"/>
                    </a:cubicBezTo>
                    <a:cubicBezTo>
                      <a:pt x="4786" y="107"/>
                      <a:pt x="4303" y="1"/>
                      <a:pt x="3834" y="1"/>
                    </a:cubicBezTo>
                    <a:close/>
                  </a:path>
                </a:pathLst>
              </a:custGeom>
              <a:solidFill>
                <a:srgbClr val="F58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8"/>
              <p:cNvSpPr/>
              <p:nvPr/>
            </p:nvSpPr>
            <p:spPr>
              <a:xfrm>
                <a:off x="2422535" y="1674766"/>
                <a:ext cx="50485" cy="67251"/>
              </a:xfrm>
              <a:custGeom>
                <a:avLst/>
                <a:gdLst/>
                <a:ahLst/>
                <a:cxnLst/>
                <a:rect l="l" t="t" r="r" b="b"/>
                <a:pathLst>
                  <a:path w="1596" h="2126" extrusionOk="0">
                    <a:moveTo>
                      <a:pt x="396" y="1"/>
                    </a:moveTo>
                    <a:cubicBezTo>
                      <a:pt x="367" y="1"/>
                      <a:pt x="341" y="14"/>
                      <a:pt x="319" y="44"/>
                    </a:cubicBezTo>
                    <a:cubicBezTo>
                      <a:pt x="1" y="467"/>
                      <a:pt x="1454" y="2102"/>
                      <a:pt x="1454" y="2102"/>
                    </a:cubicBezTo>
                    <a:cubicBezTo>
                      <a:pt x="1468" y="2118"/>
                      <a:pt x="1478" y="2126"/>
                      <a:pt x="1485" y="2126"/>
                    </a:cubicBezTo>
                    <a:cubicBezTo>
                      <a:pt x="1595" y="2126"/>
                      <a:pt x="759" y="1"/>
                      <a:pt x="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8"/>
              <p:cNvSpPr/>
              <p:nvPr/>
            </p:nvSpPr>
            <p:spPr>
              <a:xfrm>
                <a:off x="2452111" y="1663126"/>
                <a:ext cx="35302" cy="73925"/>
              </a:xfrm>
              <a:custGeom>
                <a:avLst/>
                <a:gdLst/>
                <a:ahLst/>
                <a:cxnLst/>
                <a:rect l="l" t="t" r="r" b="b"/>
                <a:pathLst>
                  <a:path w="1116" h="2337" extrusionOk="0">
                    <a:moveTo>
                      <a:pt x="479" y="0"/>
                    </a:moveTo>
                    <a:cubicBezTo>
                      <a:pt x="458" y="0"/>
                      <a:pt x="436" y="9"/>
                      <a:pt x="415" y="26"/>
                    </a:cubicBezTo>
                    <a:cubicBezTo>
                      <a:pt x="1" y="353"/>
                      <a:pt x="989" y="2305"/>
                      <a:pt x="989" y="2305"/>
                    </a:cubicBezTo>
                    <a:cubicBezTo>
                      <a:pt x="999" y="2326"/>
                      <a:pt x="1007" y="2336"/>
                      <a:pt x="1014" y="2336"/>
                    </a:cubicBezTo>
                    <a:cubicBezTo>
                      <a:pt x="1116" y="2336"/>
                      <a:pt x="840" y="0"/>
                      <a:pt x="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8"/>
              <p:cNvSpPr/>
              <p:nvPr/>
            </p:nvSpPr>
            <p:spPr>
              <a:xfrm>
                <a:off x="2481751" y="1662461"/>
                <a:ext cx="28627" cy="75886"/>
              </a:xfrm>
              <a:custGeom>
                <a:avLst/>
                <a:gdLst/>
                <a:ahLst/>
                <a:cxnLst/>
                <a:rect l="l" t="t" r="r" b="b"/>
                <a:pathLst>
                  <a:path w="905" h="2399" extrusionOk="0">
                    <a:moveTo>
                      <a:pt x="527" y="1"/>
                    </a:moveTo>
                    <a:cubicBezTo>
                      <a:pt x="513" y="1"/>
                      <a:pt x="497" y="5"/>
                      <a:pt x="480" y="12"/>
                    </a:cubicBezTo>
                    <a:cubicBezTo>
                      <a:pt x="0" y="228"/>
                      <a:pt x="487" y="2362"/>
                      <a:pt x="487" y="2362"/>
                    </a:cubicBezTo>
                    <a:cubicBezTo>
                      <a:pt x="492" y="2387"/>
                      <a:pt x="498" y="2399"/>
                      <a:pt x="506" y="2399"/>
                    </a:cubicBezTo>
                    <a:cubicBezTo>
                      <a:pt x="609" y="2399"/>
                      <a:pt x="905" y="1"/>
                      <a:pt x="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8"/>
              <p:cNvSpPr/>
              <p:nvPr/>
            </p:nvSpPr>
            <p:spPr>
              <a:xfrm>
                <a:off x="2513573" y="1663062"/>
                <a:ext cx="30336" cy="74400"/>
              </a:xfrm>
              <a:custGeom>
                <a:avLst/>
                <a:gdLst/>
                <a:ahLst/>
                <a:cxnLst/>
                <a:rect l="l" t="t" r="r" b="b"/>
                <a:pathLst>
                  <a:path w="959" h="2352" extrusionOk="0">
                    <a:moveTo>
                      <a:pt x="546" y="1"/>
                    </a:moveTo>
                    <a:cubicBezTo>
                      <a:pt x="536" y="1"/>
                      <a:pt x="526" y="2"/>
                      <a:pt x="515" y="5"/>
                    </a:cubicBezTo>
                    <a:cubicBezTo>
                      <a:pt x="1" y="126"/>
                      <a:pt x="75" y="2313"/>
                      <a:pt x="75" y="2313"/>
                    </a:cubicBezTo>
                    <a:cubicBezTo>
                      <a:pt x="76" y="2340"/>
                      <a:pt x="80" y="2352"/>
                      <a:pt x="88" y="2352"/>
                    </a:cubicBezTo>
                    <a:cubicBezTo>
                      <a:pt x="196" y="2352"/>
                      <a:pt x="959" y="1"/>
                      <a:pt x="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8"/>
              <p:cNvSpPr/>
              <p:nvPr/>
            </p:nvSpPr>
            <p:spPr>
              <a:xfrm>
                <a:off x="2498896" y="1639939"/>
                <a:ext cx="18885" cy="5409"/>
              </a:xfrm>
              <a:custGeom>
                <a:avLst/>
                <a:gdLst/>
                <a:ahLst/>
                <a:cxnLst/>
                <a:rect l="l" t="t" r="r" b="b"/>
                <a:pathLst>
                  <a:path w="597" h="171" extrusionOk="0">
                    <a:moveTo>
                      <a:pt x="298" y="0"/>
                    </a:moveTo>
                    <a:cubicBezTo>
                      <a:pt x="218" y="0"/>
                      <a:pt x="153" y="7"/>
                      <a:pt x="153" y="7"/>
                    </a:cubicBezTo>
                    <a:cubicBezTo>
                      <a:pt x="1" y="89"/>
                      <a:pt x="257" y="171"/>
                      <a:pt x="439" y="171"/>
                    </a:cubicBezTo>
                    <a:cubicBezTo>
                      <a:pt x="527" y="171"/>
                      <a:pt x="597" y="152"/>
                      <a:pt x="597" y="106"/>
                    </a:cubicBezTo>
                    <a:cubicBezTo>
                      <a:pt x="597" y="17"/>
                      <a:pt x="428" y="0"/>
                      <a:pt x="29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8"/>
              <p:cNvSpPr/>
              <p:nvPr/>
            </p:nvSpPr>
            <p:spPr>
              <a:xfrm>
                <a:off x="2485547" y="1651991"/>
                <a:ext cx="18885" cy="5409"/>
              </a:xfrm>
              <a:custGeom>
                <a:avLst/>
                <a:gdLst/>
                <a:ahLst/>
                <a:cxnLst/>
                <a:rect l="l" t="t" r="r" b="b"/>
                <a:pathLst>
                  <a:path w="597" h="171" extrusionOk="0">
                    <a:moveTo>
                      <a:pt x="298" y="0"/>
                    </a:moveTo>
                    <a:cubicBezTo>
                      <a:pt x="217" y="0"/>
                      <a:pt x="152" y="7"/>
                      <a:pt x="152" y="7"/>
                    </a:cubicBezTo>
                    <a:cubicBezTo>
                      <a:pt x="0" y="89"/>
                      <a:pt x="257" y="171"/>
                      <a:pt x="439" y="171"/>
                    </a:cubicBezTo>
                    <a:cubicBezTo>
                      <a:pt x="526" y="171"/>
                      <a:pt x="596" y="152"/>
                      <a:pt x="596" y="106"/>
                    </a:cubicBezTo>
                    <a:cubicBezTo>
                      <a:pt x="596" y="17"/>
                      <a:pt x="427" y="0"/>
                      <a:pt x="29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8"/>
              <p:cNvSpPr/>
              <p:nvPr/>
            </p:nvSpPr>
            <p:spPr>
              <a:xfrm>
                <a:off x="2473779" y="1639939"/>
                <a:ext cx="18853" cy="5409"/>
              </a:xfrm>
              <a:custGeom>
                <a:avLst/>
                <a:gdLst/>
                <a:ahLst/>
                <a:cxnLst/>
                <a:rect l="l" t="t" r="r" b="b"/>
                <a:pathLst>
                  <a:path w="596" h="171" extrusionOk="0">
                    <a:moveTo>
                      <a:pt x="297" y="0"/>
                    </a:moveTo>
                    <a:cubicBezTo>
                      <a:pt x="217" y="0"/>
                      <a:pt x="152" y="7"/>
                      <a:pt x="152" y="7"/>
                    </a:cubicBezTo>
                    <a:cubicBezTo>
                      <a:pt x="0" y="89"/>
                      <a:pt x="257" y="171"/>
                      <a:pt x="439" y="171"/>
                    </a:cubicBezTo>
                    <a:cubicBezTo>
                      <a:pt x="526" y="171"/>
                      <a:pt x="596" y="152"/>
                      <a:pt x="596" y="106"/>
                    </a:cubicBezTo>
                    <a:cubicBezTo>
                      <a:pt x="596" y="17"/>
                      <a:pt x="427" y="0"/>
                      <a:pt x="29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8"/>
              <p:cNvSpPr/>
              <p:nvPr/>
            </p:nvSpPr>
            <p:spPr>
              <a:xfrm>
                <a:off x="2455243" y="1647847"/>
                <a:ext cx="18442" cy="5251"/>
              </a:xfrm>
              <a:custGeom>
                <a:avLst/>
                <a:gdLst/>
                <a:ahLst/>
                <a:cxnLst/>
                <a:rect l="l" t="t" r="r" b="b"/>
                <a:pathLst>
                  <a:path w="583" h="166" extrusionOk="0">
                    <a:moveTo>
                      <a:pt x="381" y="0"/>
                    </a:moveTo>
                    <a:cubicBezTo>
                      <a:pt x="259" y="0"/>
                      <a:pt x="125" y="27"/>
                      <a:pt x="125" y="27"/>
                    </a:cubicBezTo>
                    <a:cubicBezTo>
                      <a:pt x="1" y="112"/>
                      <a:pt x="187" y="166"/>
                      <a:pt x="356" y="166"/>
                    </a:cubicBezTo>
                    <a:cubicBezTo>
                      <a:pt x="473" y="166"/>
                      <a:pt x="582" y="140"/>
                      <a:pt x="576" y="82"/>
                    </a:cubicBezTo>
                    <a:cubicBezTo>
                      <a:pt x="570" y="18"/>
                      <a:pt x="479" y="0"/>
                      <a:pt x="38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8"/>
              <p:cNvSpPr/>
              <p:nvPr/>
            </p:nvSpPr>
            <p:spPr>
              <a:xfrm>
                <a:off x="2515882" y="1649302"/>
                <a:ext cx="18885" cy="5409"/>
              </a:xfrm>
              <a:custGeom>
                <a:avLst/>
                <a:gdLst/>
                <a:ahLst/>
                <a:cxnLst/>
                <a:rect l="l" t="t" r="r" b="b"/>
                <a:pathLst>
                  <a:path w="597" h="171" extrusionOk="0">
                    <a:moveTo>
                      <a:pt x="298" y="1"/>
                    </a:moveTo>
                    <a:cubicBezTo>
                      <a:pt x="218" y="1"/>
                      <a:pt x="153" y="7"/>
                      <a:pt x="153" y="7"/>
                    </a:cubicBezTo>
                    <a:cubicBezTo>
                      <a:pt x="0" y="89"/>
                      <a:pt x="258" y="171"/>
                      <a:pt x="440" y="171"/>
                    </a:cubicBezTo>
                    <a:cubicBezTo>
                      <a:pt x="527" y="171"/>
                      <a:pt x="597" y="152"/>
                      <a:pt x="597" y="106"/>
                    </a:cubicBezTo>
                    <a:cubicBezTo>
                      <a:pt x="597" y="18"/>
                      <a:pt x="427" y="1"/>
                      <a:pt x="29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8"/>
              <p:cNvSpPr/>
              <p:nvPr/>
            </p:nvSpPr>
            <p:spPr>
              <a:xfrm>
                <a:off x="2548907" y="1637535"/>
                <a:ext cx="199569" cy="142979"/>
              </a:xfrm>
              <a:custGeom>
                <a:avLst/>
                <a:gdLst/>
                <a:ahLst/>
                <a:cxnLst/>
                <a:rect l="l" t="t" r="r" b="b"/>
                <a:pathLst>
                  <a:path w="6309" h="4520" extrusionOk="0">
                    <a:moveTo>
                      <a:pt x="3272" y="1"/>
                    </a:moveTo>
                    <a:cubicBezTo>
                      <a:pt x="2718" y="1"/>
                      <a:pt x="2290" y="96"/>
                      <a:pt x="2290" y="96"/>
                    </a:cubicBezTo>
                    <a:cubicBezTo>
                      <a:pt x="1" y="951"/>
                      <a:pt x="1861" y="3382"/>
                      <a:pt x="2282" y="3704"/>
                    </a:cubicBezTo>
                    <a:cubicBezTo>
                      <a:pt x="2703" y="4026"/>
                      <a:pt x="1967" y="3945"/>
                      <a:pt x="2047" y="4217"/>
                    </a:cubicBezTo>
                    <a:cubicBezTo>
                      <a:pt x="2105" y="4417"/>
                      <a:pt x="2931" y="4519"/>
                      <a:pt x="3624" y="4519"/>
                    </a:cubicBezTo>
                    <a:cubicBezTo>
                      <a:pt x="3876" y="4519"/>
                      <a:pt x="4110" y="4506"/>
                      <a:pt x="4284" y="4479"/>
                    </a:cubicBezTo>
                    <a:cubicBezTo>
                      <a:pt x="4935" y="4376"/>
                      <a:pt x="4349" y="4188"/>
                      <a:pt x="4454" y="3743"/>
                    </a:cubicBezTo>
                    <a:cubicBezTo>
                      <a:pt x="4560" y="3297"/>
                      <a:pt x="6308" y="2059"/>
                      <a:pt x="5333" y="794"/>
                    </a:cubicBezTo>
                    <a:cubicBezTo>
                      <a:pt x="4832" y="146"/>
                      <a:pt x="3956" y="1"/>
                      <a:pt x="3272" y="1"/>
                    </a:cubicBezTo>
                    <a:close/>
                  </a:path>
                </a:pathLst>
              </a:custGeom>
              <a:solidFill>
                <a:srgbClr val="F58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8"/>
              <p:cNvSpPr/>
              <p:nvPr/>
            </p:nvSpPr>
            <p:spPr>
              <a:xfrm>
                <a:off x="2596703" y="1666668"/>
                <a:ext cx="37801" cy="73198"/>
              </a:xfrm>
              <a:custGeom>
                <a:avLst/>
                <a:gdLst/>
                <a:ahLst/>
                <a:cxnLst/>
                <a:rect l="l" t="t" r="r" b="b"/>
                <a:pathLst>
                  <a:path w="1195" h="2314" extrusionOk="0">
                    <a:moveTo>
                      <a:pt x="468" y="0"/>
                    </a:moveTo>
                    <a:cubicBezTo>
                      <a:pt x="446" y="0"/>
                      <a:pt x="423" y="9"/>
                      <a:pt x="401" y="28"/>
                    </a:cubicBezTo>
                    <a:cubicBezTo>
                      <a:pt x="0" y="372"/>
                      <a:pt x="1066" y="2283"/>
                      <a:pt x="1066" y="2283"/>
                    </a:cubicBezTo>
                    <a:cubicBezTo>
                      <a:pt x="1076" y="2304"/>
                      <a:pt x="1085" y="2313"/>
                      <a:pt x="1092" y="2313"/>
                    </a:cubicBezTo>
                    <a:cubicBezTo>
                      <a:pt x="1194" y="2313"/>
                      <a:pt x="826" y="0"/>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8"/>
              <p:cNvSpPr/>
              <p:nvPr/>
            </p:nvSpPr>
            <p:spPr>
              <a:xfrm>
                <a:off x="2628874" y="1662208"/>
                <a:ext cx="28501" cy="75886"/>
              </a:xfrm>
              <a:custGeom>
                <a:avLst/>
                <a:gdLst/>
                <a:ahLst/>
                <a:cxnLst/>
                <a:rect l="l" t="t" r="r" b="b"/>
                <a:pathLst>
                  <a:path w="901" h="2399" extrusionOk="0">
                    <a:moveTo>
                      <a:pt x="525" y="0"/>
                    </a:moveTo>
                    <a:cubicBezTo>
                      <a:pt x="510" y="0"/>
                      <a:pt x="493" y="5"/>
                      <a:pt x="475" y="13"/>
                    </a:cubicBezTo>
                    <a:cubicBezTo>
                      <a:pt x="0" y="244"/>
                      <a:pt x="541" y="2363"/>
                      <a:pt x="541" y="2363"/>
                    </a:cubicBezTo>
                    <a:cubicBezTo>
                      <a:pt x="547" y="2387"/>
                      <a:pt x="553" y="2399"/>
                      <a:pt x="560" y="2399"/>
                    </a:cubicBezTo>
                    <a:cubicBezTo>
                      <a:pt x="663" y="2399"/>
                      <a:pt x="900" y="0"/>
                      <a:pt x="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8"/>
              <p:cNvSpPr/>
              <p:nvPr/>
            </p:nvSpPr>
            <p:spPr>
              <a:xfrm>
                <a:off x="2658703" y="1668250"/>
                <a:ext cx="30589" cy="74052"/>
              </a:xfrm>
              <a:custGeom>
                <a:avLst/>
                <a:gdLst/>
                <a:ahLst/>
                <a:cxnLst/>
                <a:rect l="l" t="t" r="r" b="b"/>
                <a:pathLst>
                  <a:path w="967" h="2341" extrusionOk="0">
                    <a:moveTo>
                      <a:pt x="545" y="1"/>
                    </a:moveTo>
                    <a:cubicBezTo>
                      <a:pt x="537" y="1"/>
                      <a:pt x="527" y="2"/>
                      <a:pt x="518" y="4"/>
                    </a:cubicBezTo>
                    <a:cubicBezTo>
                      <a:pt x="1" y="114"/>
                      <a:pt x="15" y="2301"/>
                      <a:pt x="15" y="2301"/>
                    </a:cubicBezTo>
                    <a:cubicBezTo>
                      <a:pt x="15" y="2328"/>
                      <a:pt x="19" y="2341"/>
                      <a:pt x="27" y="2341"/>
                    </a:cubicBezTo>
                    <a:cubicBezTo>
                      <a:pt x="137" y="2341"/>
                      <a:pt x="966"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8"/>
              <p:cNvSpPr/>
              <p:nvPr/>
            </p:nvSpPr>
            <p:spPr>
              <a:xfrm>
                <a:off x="2677556" y="1675874"/>
                <a:ext cx="45045" cy="69592"/>
              </a:xfrm>
              <a:custGeom>
                <a:avLst/>
                <a:gdLst/>
                <a:ahLst/>
                <a:cxnLst/>
                <a:rect l="l" t="t" r="r" b="b"/>
                <a:pathLst>
                  <a:path w="1424" h="2200" extrusionOk="0">
                    <a:moveTo>
                      <a:pt x="939" y="1"/>
                    </a:moveTo>
                    <a:cubicBezTo>
                      <a:pt x="938" y="1"/>
                      <a:pt x="938" y="1"/>
                      <a:pt x="937" y="1"/>
                    </a:cubicBezTo>
                    <a:cubicBezTo>
                      <a:pt x="408" y="9"/>
                      <a:pt x="6" y="2158"/>
                      <a:pt x="6" y="2158"/>
                    </a:cubicBezTo>
                    <a:cubicBezTo>
                      <a:pt x="0" y="2187"/>
                      <a:pt x="2" y="2200"/>
                      <a:pt x="12" y="2200"/>
                    </a:cubicBezTo>
                    <a:cubicBezTo>
                      <a:pt x="132" y="2200"/>
                      <a:pt x="1423"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8"/>
              <p:cNvSpPr/>
              <p:nvPr/>
            </p:nvSpPr>
            <p:spPr>
              <a:xfrm>
                <a:off x="2680435" y="1647784"/>
                <a:ext cx="20213" cy="7402"/>
              </a:xfrm>
              <a:custGeom>
                <a:avLst/>
                <a:gdLst/>
                <a:ahLst/>
                <a:cxnLst/>
                <a:rect l="l" t="t" r="r" b="b"/>
                <a:pathLst>
                  <a:path w="639" h="234" extrusionOk="0">
                    <a:moveTo>
                      <a:pt x="196" y="1"/>
                    </a:moveTo>
                    <a:lnTo>
                      <a:pt x="196" y="1"/>
                    </a:lnTo>
                    <a:cubicBezTo>
                      <a:pt x="1" y="56"/>
                      <a:pt x="359" y="234"/>
                      <a:pt x="528" y="234"/>
                    </a:cubicBezTo>
                    <a:cubicBezTo>
                      <a:pt x="571" y="234"/>
                      <a:pt x="602" y="222"/>
                      <a:pt x="608" y="194"/>
                    </a:cubicBezTo>
                    <a:cubicBezTo>
                      <a:pt x="638" y="54"/>
                      <a:pt x="196" y="1"/>
                      <a:pt x="19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8"/>
              <p:cNvSpPr/>
              <p:nvPr/>
            </p:nvSpPr>
            <p:spPr>
              <a:xfrm>
                <a:off x="2664776" y="1656641"/>
                <a:ext cx="20182" cy="7402"/>
              </a:xfrm>
              <a:custGeom>
                <a:avLst/>
                <a:gdLst/>
                <a:ahLst/>
                <a:cxnLst/>
                <a:rect l="l" t="t" r="r" b="b"/>
                <a:pathLst>
                  <a:path w="638" h="234" extrusionOk="0">
                    <a:moveTo>
                      <a:pt x="195" y="0"/>
                    </a:moveTo>
                    <a:lnTo>
                      <a:pt x="195" y="0"/>
                    </a:lnTo>
                    <a:cubicBezTo>
                      <a:pt x="0" y="55"/>
                      <a:pt x="357" y="233"/>
                      <a:pt x="527" y="233"/>
                    </a:cubicBezTo>
                    <a:cubicBezTo>
                      <a:pt x="570" y="233"/>
                      <a:pt x="601" y="222"/>
                      <a:pt x="608" y="193"/>
                    </a:cubicBezTo>
                    <a:cubicBezTo>
                      <a:pt x="638" y="53"/>
                      <a:pt x="195" y="0"/>
                      <a:pt x="19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8"/>
              <p:cNvSpPr/>
              <p:nvPr/>
            </p:nvSpPr>
            <p:spPr>
              <a:xfrm>
                <a:off x="2655888" y="1642280"/>
                <a:ext cx="20150" cy="7402"/>
              </a:xfrm>
              <a:custGeom>
                <a:avLst/>
                <a:gdLst/>
                <a:ahLst/>
                <a:cxnLst/>
                <a:rect l="l" t="t" r="r" b="b"/>
                <a:pathLst>
                  <a:path w="637" h="234" extrusionOk="0">
                    <a:moveTo>
                      <a:pt x="196" y="0"/>
                    </a:moveTo>
                    <a:lnTo>
                      <a:pt x="196" y="0"/>
                    </a:lnTo>
                    <a:cubicBezTo>
                      <a:pt x="1" y="56"/>
                      <a:pt x="357" y="234"/>
                      <a:pt x="526" y="234"/>
                    </a:cubicBezTo>
                    <a:cubicBezTo>
                      <a:pt x="569" y="234"/>
                      <a:pt x="600" y="222"/>
                      <a:pt x="607" y="193"/>
                    </a:cubicBezTo>
                    <a:cubicBezTo>
                      <a:pt x="637" y="55"/>
                      <a:pt x="196" y="0"/>
                      <a:pt x="1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8"/>
              <p:cNvSpPr/>
              <p:nvPr/>
            </p:nvSpPr>
            <p:spPr>
              <a:xfrm>
                <a:off x="2635643" y="1646424"/>
                <a:ext cx="19739" cy="6421"/>
              </a:xfrm>
              <a:custGeom>
                <a:avLst/>
                <a:gdLst/>
                <a:ahLst/>
                <a:cxnLst/>
                <a:rect l="l" t="t" r="r" b="b"/>
                <a:pathLst>
                  <a:path w="624" h="203" extrusionOk="0">
                    <a:moveTo>
                      <a:pt x="178" y="1"/>
                    </a:moveTo>
                    <a:cubicBezTo>
                      <a:pt x="1" y="72"/>
                      <a:pt x="322" y="202"/>
                      <a:pt x="500" y="202"/>
                    </a:cubicBezTo>
                    <a:cubicBezTo>
                      <a:pt x="559" y="202"/>
                      <a:pt x="602" y="188"/>
                      <a:pt x="607" y="153"/>
                    </a:cubicBezTo>
                    <a:cubicBezTo>
                      <a:pt x="624" y="9"/>
                      <a:pt x="178" y="1"/>
                      <a:pt x="17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8"/>
              <p:cNvSpPr/>
              <p:nvPr/>
            </p:nvSpPr>
            <p:spPr>
              <a:xfrm>
                <a:off x="2694986" y="1660563"/>
                <a:ext cx="20150" cy="7434"/>
              </a:xfrm>
              <a:custGeom>
                <a:avLst/>
                <a:gdLst/>
                <a:ahLst/>
                <a:cxnLst/>
                <a:rect l="l" t="t" r="r" b="b"/>
                <a:pathLst>
                  <a:path w="637" h="235" extrusionOk="0">
                    <a:moveTo>
                      <a:pt x="194" y="1"/>
                    </a:moveTo>
                    <a:cubicBezTo>
                      <a:pt x="0" y="56"/>
                      <a:pt x="356" y="234"/>
                      <a:pt x="525" y="234"/>
                    </a:cubicBezTo>
                    <a:cubicBezTo>
                      <a:pt x="569" y="234"/>
                      <a:pt x="600" y="223"/>
                      <a:pt x="606" y="194"/>
                    </a:cubicBezTo>
                    <a:cubicBezTo>
                      <a:pt x="636" y="55"/>
                      <a:pt x="194" y="1"/>
                      <a:pt x="1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8"/>
              <p:cNvSpPr/>
              <p:nvPr/>
            </p:nvSpPr>
            <p:spPr>
              <a:xfrm>
                <a:off x="2673539" y="1341803"/>
                <a:ext cx="17746" cy="21478"/>
              </a:xfrm>
              <a:custGeom>
                <a:avLst/>
                <a:gdLst/>
                <a:ahLst/>
                <a:cxnLst/>
                <a:rect l="l" t="t" r="r" b="b"/>
                <a:pathLst>
                  <a:path w="561" h="679" extrusionOk="0">
                    <a:moveTo>
                      <a:pt x="255" y="1"/>
                    </a:moveTo>
                    <a:cubicBezTo>
                      <a:pt x="67" y="1"/>
                      <a:pt x="19" y="560"/>
                      <a:pt x="19" y="560"/>
                    </a:cubicBezTo>
                    <a:cubicBezTo>
                      <a:pt x="1" y="644"/>
                      <a:pt x="19" y="678"/>
                      <a:pt x="55" y="678"/>
                    </a:cubicBezTo>
                    <a:cubicBezTo>
                      <a:pt x="187" y="678"/>
                      <a:pt x="561" y="226"/>
                      <a:pt x="352" y="44"/>
                    </a:cubicBezTo>
                    <a:cubicBezTo>
                      <a:pt x="316" y="14"/>
                      <a:pt x="284" y="1"/>
                      <a:pt x="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8"/>
              <p:cNvSpPr/>
              <p:nvPr/>
            </p:nvSpPr>
            <p:spPr>
              <a:xfrm>
                <a:off x="2413678" y="1332376"/>
                <a:ext cx="22934" cy="23535"/>
              </a:xfrm>
              <a:custGeom>
                <a:avLst/>
                <a:gdLst/>
                <a:ahLst/>
                <a:cxnLst/>
                <a:rect l="l" t="t" r="r" b="b"/>
                <a:pathLst>
                  <a:path w="725" h="744" extrusionOk="0">
                    <a:moveTo>
                      <a:pt x="362" y="1"/>
                    </a:moveTo>
                    <a:cubicBezTo>
                      <a:pt x="337" y="1"/>
                      <a:pt x="311" y="6"/>
                      <a:pt x="284" y="16"/>
                    </a:cubicBezTo>
                    <a:cubicBezTo>
                      <a:pt x="1" y="124"/>
                      <a:pt x="391" y="744"/>
                      <a:pt x="612" y="744"/>
                    </a:cubicBezTo>
                    <a:cubicBezTo>
                      <a:pt x="661" y="744"/>
                      <a:pt x="702" y="712"/>
                      <a:pt x="725" y="637"/>
                    </a:cubicBezTo>
                    <a:cubicBezTo>
                      <a:pt x="725" y="637"/>
                      <a:pt x="645" y="1"/>
                      <a:pt x="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2" name="Google Shape;2592;p18"/>
            <p:cNvGrpSpPr/>
            <p:nvPr/>
          </p:nvGrpSpPr>
          <p:grpSpPr>
            <a:xfrm>
              <a:off x="1543131" y="3719774"/>
              <a:ext cx="834888" cy="835831"/>
              <a:chOff x="1016818" y="4103795"/>
              <a:chExt cx="603548" cy="604230"/>
            </a:xfrm>
          </p:grpSpPr>
          <p:sp>
            <p:nvSpPr>
              <p:cNvPr id="2593" name="Google Shape;2593;p18"/>
              <p:cNvSpPr/>
              <p:nvPr/>
            </p:nvSpPr>
            <p:spPr>
              <a:xfrm>
                <a:off x="1294456" y="4223872"/>
                <a:ext cx="48271" cy="146680"/>
              </a:xfrm>
              <a:custGeom>
                <a:avLst/>
                <a:gdLst/>
                <a:ahLst/>
                <a:cxnLst/>
                <a:rect l="l" t="t" r="r" b="b"/>
                <a:pathLst>
                  <a:path w="1526" h="4637" extrusionOk="0">
                    <a:moveTo>
                      <a:pt x="0" y="1"/>
                    </a:moveTo>
                    <a:cubicBezTo>
                      <a:pt x="0" y="1"/>
                      <a:pt x="66" y="4479"/>
                      <a:pt x="759" y="4633"/>
                    </a:cubicBezTo>
                    <a:cubicBezTo>
                      <a:pt x="770" y="4635"/>
                      <a:pt x="781" y="4636"/>
                      <a:pt x="791" y="4636"/>
                    </a:cubicBezTo>
                    <a:cubicBezTo>
                      <a:pt x="1455" y="4636"/>
                      <a:pt x="1525" y="1"/>
                      <a:pt x="15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8"/>
              <p:cNvSpPr/>
              <p:nvPr/>
            </p:nvSpPr>
            <p:spPr>
              <a:xfrm>
                <a:off x="1294456" y="4136440"/>
                <a:ext cx="48271" cy="75823"/>
              </a:xfrm>
              <a:custGeom>
                <a:avLst/>
                <a:gdLst/>
                <a:ahLst/>
                <a:cxnLst/>
                <a:rect l="l" t="t" r="r" b="b"/>
                <a:pathLst>
                  <a:path w="1526" h="2397" extrusionOk="0">
                    <a:moveTo>
                      <a:pt x="734" y="1"/>
                    </a:moveTo>
                    <a:cubicBezTo>
                      <a:pt x="71" y="1"/>
                      <a:pt x="0" y="2397"/>
                      <a:pt x="0" y="2397"/>
                    </a:cubicBezTo>
                    <a:lnTo>
                      <a:pt x="1525" y="2397"/>
                    </a:lnTo>
                    <a:cubicBezTo>
                      <a:pt x="1525" y="2397"/>
                      <a:pt x="1460" y="81"/>
                      <a:pt x="767" y="2"/>
                    </a:cubicBezTo>
                    <a:cubicBezTo>
                      <a:pt x="756" y="1"/>
                      <a:pt x="745"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8"/>
              <p:cNvSpPr/>
              <p:nvPr/>
            </p:nvSpPr>
            <p:spPr>
              <a:xfrm>
                <a:off x="1296544" y="4103795"/>
                <a:ext cx="44096" cy="44096"/>
              </a:xfrm>
              <a:custGeom>
                <a:avLst/>
                <a:gdLst/>
                <a:ahLst/>
                <a:cxnLst/>
                <a:rect l="l" t="t" r="r" b="b"/>
                <a:pathLst>
                  <a:path w="1394" h="1394" extrusionOk="0">
                    <a:moveTo>
                      <a:pt x="698" y="1"/>
                    </a:moveTo>
                    <a:cubicBezTo>
                      <a:pt x="312" y="1"/>
                      <a:pt x="0" y="313"/>
                      <a:pt x="0" y="698"/>
                    </a:cubicBezTo>
                    <a:cubicBezTo>
                      <a:pt x="0" y="1082"/>
                      <a:pt x="312" y="1394"/>
                      <a:pt x="698" y="1394"/>
                    </a:cubicBezTo>
                    <a:cubicBezTo>
                      <a:pt x="1081" y="1394"/>
                      <a:pt x="1394" y="1082"/>
                      <a:pt x="1394" y="698"/>
                    </a:cubicBezTo>
                    <a:cubicBezTo>
                      <a:pt x="1394" y="313"/>
                      <a:pt x="1081" y="1"/>
                      <a:pt x="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8"/>
              <p:cNvSpPr/>
              <p:nvPr/>
            </p:nvSpPr>
            <p:spPr>
              <a:xfrm>
                <a:off x="1294456" y="4441363"/>
                <a:ext cx="48271" cy="146680"/>
              </a:xfrm>
              <a:custGeom>
                <a:avLst/>
                <a:gdLst/>
                <a:ahLst/>
                <a:cxnLst/>
                <a:rect l="l" t="t" r="r" b="b"/>
                <a:pathLst>
                  <a:path w="1526" h="4637" extrusionOk="0">
                    <a:moveTo>
                      <a:pt x="734" y="1"/>
                    </a:moveTo>
                    <a:cubicBezTo>
                      <a:pt x="71" y="1"/>
                      <a:pt x="0" y="4636"/>
                      <a:pt x="0" y="4636"/>
                    </a:cubicBezTo>
                    <a:lnTo>
                      <a:pt x="1525" y="4636"/>
                    </a:lnTo>
                    <a:cubicBezTo>
                      <a:pt x="1525" y="4636"/>
                      <a:pt x="1460" y="156"/>
                      <a:pt x="767" y="4"/>
                    </a:cubicBezTo>
                    <a:cubicBezTo>
                      <a:pt x="756" y="2"/>
                      <a:pt x="745"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8"/>
              <p:cNvSpPr/>
              <p:nvPr/>
            </p:nvSpPr>
            <p:spPr>
              <a:xfrm>
                <a:off x="1294456" y="4599589"/>
                <a:ext cx="48271" cy="75823"/>
              </a:xfrm>
              <a:custGeom>
                <a:avLst/>
                <a:gdLst/>
                <a:ahLst/>
                <a:cxnLst/>
                <a:rect l="l" t="t" r="r" b="b"/>
                <a:pathLst>
                  <a:path w="1526" h="2397" extrusionOk="0">
                    <a:moveTo>
                      <a:pt x="0" y="1"/>
                    </a:moveTo>
                    <a:cubicBezTo>
                      <a:pt x="0" y="1"/>
                      <a:pt x="66" y="2316"/>
                      <a:pt x="759" y="2395"/>
                    </a:cubicBezTo>
                    <a:cubicBezTo>
                      <a:pt x="770" y="2396"/>
                      <a:pt x="781" y="2397"/>
                      <a:pt x="792" y="2397"/>
                    </a:cubicBezTo>
                    <a:cubicBezTo>
                      <a:pt x="1455" y="2397"/>
                      <a:pt x="1525" y="1"/>
                      <a:pt x="15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8"/>
              <p:cNvSpPr/>
              <p:nvPr/>
            </p:nvSpPr>
            <p:spPr>
              <a:xfrm>
                <a:off x="1296544" y="4663961"/>
                <a:ext cx="44096" cy="44064"/>
              </a:xfrm>
              <a:custGeom>
                <a:avLst/>
                <a:gdLst/>
                <a:ahLst/>
                <a:cxnLst/>
                <a:rect l="l" t="t" r="r" b="b"/>
                <a:pathLst>
                  <a:path w="1394" h="1393" extrusionOk="0">
                    <a:moveTo>
                      <a:pt x="698" y="1"/>
                    </a:moveTo>
                    <a:cubicBezTo>
                      <a:pt x="312" y="1"/>
                      <a:pt x="0" y="313"/>
                      <a:pt x="0" y="696"/>
                    </a:cubicBezTo>
                    <a:cubicBezTo>
                      <a:pt x="0" y="1082"/>
                      <a:pt x="312" y="1392"/>
                      <a:pt x="698" y="1392"/>
                    </a:cubicBezTo>
                    <a:cubicBezTo>
                      <a:pt x="1081" y="1392"/>
                      <a:pt x="1394" y="1082"/>
                      <a:pt x="1394" y="696"/>
                    </a:cubicBezTo>
                    <a:cubicBezTo>
                      <a:pt x="1394" y="313"/>
                      <a:pt x="1081" y="1"/>
                      <a:pt x="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8"/>
              <p:cNvSpPr/>
              <p:nvPr/>
            </p:nvSpPr>
            <p:spPr>
              <a:xfrm>
                <a:off x="1333364" y="4260028"/>
                <a:ext cx="132825" cy="122892"/>
              </a:xfrm>
              <a:custGeom>
                <a:avLst/>
                <a:gdLst/>
                <a:ahLst/>
                <a:cxnLst/>
                <a:rect l="l" t="t" r="r" b="b"/>
                <a:pathLst>
                  <a:path w="4199" h="3885" extrusionOk="0">
                    <a:moveTo>
                      <a:pt x="3122" y="0"/>
                    </a:moveTo>
                    <a:cubicBezTo>
                      <a:pt x="3122" y="0"/>
                      <a:pt x="0" y="3215"/>
                      <a:pt x="383" y="3813"/>
                    </a:cubicBezTo>
                    <a:cubicBezTo>
                      <a:pt x="414" y="3862"/>
                      <a:pt x="467" y="3885"/>
                      <a:pt x="536" y="3885"/>
                    </a:cubicBezTo>
                    <a:cubicBezTo>
                      <a:pt x="1308" y="3885"/>
                      <a:pt x="4199" y="1078"/>
                      <a:pt x="4199" y="1078"/>
                    </a:cubicBezTo>
                    <a:lnTo>
                      <a:pt x="3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8"/>
              <p:cNvSpPr/>
              <p:nvPr/>
            </p:nvSpPr>
            <p:spPr>
              <a:xfrm>
                <a:off x="1440314" y="4211947"/>
                <a:ext cx="84459" cy="74020"/>
              </a:xfrm>
              <a:custGeom>
                <a:avLst/>
                <a:gdLst/>
                <a:ahLst/>
                <a:cxnLst/>
                <a:rect l="l" t="t" r="r" b="b"/>
                <a:pathLst>
                  <a:path w="2670" h="2340" extrusionOk="0">
                    <a:moveTo>
                      <a:pt x="1983" y="0"/>
                    </a:moveTo>
                    <a:cubicBezTo>
                      <a:pt x="1335" y="0"/>
                      <a:pt x="0" y="1261"/>
                      <a:pt x="0" y="1261"/>
                    </a:cubicBezTo>
                    <a:lnTo>
                      <a:pt x="1077" y="2339"/>
                    </a:lnTo>
                    <a:cubicBezTo>
                      <a:pt x="1077" y="2339"/>
                      <a:pt x="2669" y="654"/>
                      <a:pt x="2234" y="108"/>
                    </a:cubicBezTo>
                    <a:cubicBezTo>
                      <a:pt x="2174" y="33"/>
                      <a:pt x="2087" y="0"/>
                      <a:pt x="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8"/>
              <p:cNvSpPr/>
              <p:nvPr/>
            </p:nvSpPr>
            <p:spPr>
              <a:xfrm>
                <a:off x="1496430" y="4185723"/>
                <a:ext cx="44064" cy="44127"/>
              </a:xfrm>
              <a:custGeom>
                <a:avLst/>
                <a:gdLst/>
                <a:ahLst/>
                <a:cxnLst/>
                <a:rect l="l" t="t" r="r" b="b"/>
                <a:pathLst>
                  <a:path w="1393" h="1395" extrusionOk="0">
                    <a:moveTo>
                      <a:pt x="696" y="1"/>
                    </a:moveTo>
                    <a:cubicBezTo>
                      <a:pt x="311" y="1"/>
                      <a:pt x="0" y="313"/>
                      <a:pt x="0" y="698"/>
                    </a:cubicBezTo>
                    <a:cubicBezTo>
                      <a:pt x="0" y="1082"/>
                      <a:pt x="311" y="1394"/>
                      <a:pt x="696" y="1394"/>
                    </a:cubicBezTo>
                    <a:cubicBezTo>
                      <a:pt x="1081" y="1394"/>
                      <a:pt x="1392" y="1082"/>
                      <a:pt x="1392" y="698"/>
                    </a:cubicBezTo>
                    <a:cubicBezTo>
                      <a:pt x="1392" y="313"/>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8"/>
              <p:cNvSpPr/>
              <p:nvPr/>
            </p:nvSpPr>
            <p:spPr>
              <a:xfrm>
                <a:off x="1175107" y="4428931"/>
                <a:ext cx="132888" cy="122924"/>
              </a:xfrm>
              <a:custGeom>
                <a:avLst/>
                <a:gdLst/>
                <a:ahLst/>
                <a:cxnLst/>
                <a:rect l="l" t="t" r="r" b="b"/>
                <a:pathLst>
                  <a:path w="4201" h="3886" extrusionOk="0">
                    <a:moveTo>
                      <a:pt x="3664" y="1"/>
                    </a:moveTo>
                    <a:cubicBezTo>
                      <a:pt x="2893" y="1"/>
                      <a:pt x="0" y="2807"/>
                      <a:pt x="0" y="2807"/>
                    </a:cubicBezTo>
                    <a:lnTo>
                      <a:pt x="1079" y="3885"/>
                    </a:lnTo>
                    <a:cubicBezTo>
                      <a:pt x="1079" y="3885"/>
                      <a:pt x="4200" y="671"/>
                      <a:pt x="3816" y="72"/>
                    </a:cubicBezTo>
                    <a:cubicBezTo>
                      <a:pt x="3785" y="23"/>
                      <a:pt x="3733" y="1"/>
                      <a:pt x="3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8"/>
              <p:cNvSpPr/>
              <p:nvPr/>
            </p:nvSpPr>
            <p:spPr>
              <a:xfrm>
                <a:off x="1116555" y="4525948"/>
                <a:ext cx="84459" cy="73988"/>
              </a:xfrm>
              <a:custGeom>
                <a:avLst/>
                <a:gdLst/>
                <a:ahLst/>
                <a:cxnLst/>
                <a:rect l="l" t="t" r="r" b="b"/>
                <a:pathLst>
                  <a:path w="2670" h="2339" extrusionOk="0">
                    <a:moveTo>
                      <a:pt x="1592" y="1"/>
                    </a:moveTo>
                    <a:cubicBezTo>
                      <a:pt x="1592" y="1"/>
                      <a:pt x="0" y="1685"/>
                      <a:pt x="435" y="2230"/>
                    </a:cubicBezTo>
                    <a:cubicBezTo>
                      <a:pt x="496" y="2306"/>
                      <a:pt x="582" y="2338"/>
                      <a:pt x="686" y="2338"/>
                    </a:cubicBezTo>
                    <a:cubicBezTo>
                      <a:pt x="1334" y="2338"/>
                      <a:pt x="2669" y="1077"/>
                      <a:pt x="2669" y="1077"/>
                    </a:cubicBezTo>
                    <a:lnTo>
                      <a:pt x="15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8"/>
              <p:cNvSpPr/>
              <p:nvPr/>
            </p:nvSpPr>
            <p:spPr>
              <a:xfrm>
                <a:off x="1100834" y="4582033"/>
                <a:ext cx="44096" cy="44096"/>
              </a:xfrm>
              <a:custGeom>
                <a:avLst/>
                <a:gdLst/>
                <a:ahLst/>
                <a:cxnLst/>
                <a:rect l="l" t="t" r="r" b="b"/>
                <a:pathLst>
                  <a:path w="1394" h="1394" extrusionOk="0">
                    <a:moveTo>
                      <a:pt x="696" y="0"/>
                    </a:moveTo>
                    <a:cubicBezTo>
                      <a:pt x="312" y="0"/>
                      <a:pt x="0" y="312"/>
                      <a:pt x="0" y="698"/>
                    </a:cubicBezTo>
                    <a:cubicBezTo>
                      <a:pt x="0" y="1081"/>
                      <a:pt x="312" y="1394"/>
                      <a:pt x="696" y="1394"/>
                    </a:cubicBezTo>
                    <a:cubicBezTo>
                      <a:pt x="1081" y="1394"/>
                      <a:pt x="1393" y="1081"/>
                      <a:pt x="1393" y="698"/>
                    </a:cubicBezTo>
                    <a:cubicBezTo>
                      <a:pt x="1393" y="312"/>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8"/>
              <p:cNvSpPr/>
              <p:nvPr/>
            </p:nvSpPr>
            <p:spPr>
              <a:xfrm>
                <a:off x="1330201" y="4429420"/>
                <a:ext cx="139531" cy="121785"/>
              </a:xfrm>
              <a:custGeom>
                <a:avLst/>
                <a:gdLst/>
                <a:ahLst/>
                <a:cxnLst/>
                <a:rect l="l" t="t" r="r" b="b"/>
                <a:pathLst>
                  <a:path w="4411" h="3850" extrusionOk="0">
                    <a:moveTo>
                      <a:pt x="726" y="1"/>
                    </a:moveTo>
                    <a:cubicBezTo>
                      <a:pt x="675" y="1"/>
                      <a:pt x="632" y="11"/>
                      <a:pt x="597" y="33"/>
                    </a:cubicBezTo>
                    <a:cubicBezTo>
                      <a:pt x="0" y="416"/>
                      <a:pt x="3332" y="3849"/>
                      <a:pt x="3332" y="3849"/>
                    </a:cubicBezTo>
                    <a:lnTo>
                      <a:pt x="4410" y="2771"/>
                    </a:lnTo>
                    <a:cubicBezTo>
                      <a:pt x="4410" y="2771"/>
                      <a:pt x="1557" y="1"/>
                      <a:pt x="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8"/>
              <p:cNvSpPr/>
              <p:nvPr/>
            </p:nvSpPr>
            <p:spPr>
              <a:xfrm>
                <a:off x="1443793" y="4525298"/>
                <a:ext cx="87843" cy="73071"/>
              </a:xfrm>
              <a:custGeom>
                <a:avLst/>
                <a:gdLst/>
                <a:ahLst/>
                <a:cxnLst/>
                <a:rect l="l" t="t" r="r" b="b"/>
                <a:pathLst>
                  <a:path w="2777" h="2310" extrusionOk="0">
                    <a:moveTo>
                      <a:pt x="1079" y="1"/>
                    </a:moveTo>
                    <a:lnTo>
                      <a:pt x="0" y="1077"/>
                    </a:lnTo>
                    <a:cubicBezTo>
                      <a:pt x="0" y="1077"/>
                      <a:pt x="1305" y="2309"/>
                      <a:pt x="1991" y="2309"/>
                    </a:cubicBezTo>
                    <a:cubicBezTo>
                      <a:pt x="2084" y="2309"/>
                      <a:pt x="2166" y="2286"/>
                      <a:pt x="2231" y="2234"/>
                    </a:cubicBezTo>
                    <a:cubicBezTo>
                      <a:pt x="2777" y="1799"/>
                      <a:pt x="1079" y="1"/>
                      <a:pt x="1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8"/>
              <p:cNvSpPr/>
              <p:nvPr/>
            </p:nvSpPr>
            <p:spPr>
              <a:xfrm>
                <a:off x="1499909" y="4581383"/>
                <a:ext cx="44096" cy="44096"/>
              </a:xfrm>
              <a:custGeom>
                <a:avLst/>
                <a:gdLst/>
                <a:ahLst/>
                <a:cxnLst/>
                <a:rect l="l" t="t" r="r" b="b"/>
                <a:pathLst>
                  <a:path w="1394" h="1394" extrusionOk="0">
                    <a:moveTo>
                      <a:pt x="696" y="0"/>
                    </a:moveTo>
                    <a:cubicBezTo>
                      <a:pt x="313" y="0"/>
                      <a:pt x="0" y="312"/>
                      <a:pt x="0" y="698"/>
                    </a:cubicBezTo>
                    <a:cubicBezTo>
                      <a:pt x="0" y="1081"/>
                      <a:pt x="313" y="1394"/>
                      <a:pt x="696" y="1394"/>
                    </a:cubicBezTo>
                    <a:cubicBezTo>
                      <a:pt x="1082" y="1394"/>
                      <a:pt x="1394" y="1081"/>
                      <a:pt x="1394" y="698"/>
                    </a:cubicBezTo>
                    <a:cubicBezTo>
                      <a:pt x="1394" y="312"/>
                      <a:pt x="1082"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8"/>
              <p:cNvSpPr/>
              <p:nvPr/>
            </p:nvSpPr>
            <p:spPr>
              <a:xfrm>
                <a:off x="1178650" y="4260123"/>
                <a:ext cx="139531" cy="121753"/>
              </a:xfrm>
              <a:custGeom>
                <a:avLst/>
                <a:gdLst/>
                <a:ahLst/>
                <a:cxnLst/>
                <a:rect l="l" t="t" r="r" b="b"/>
                <a:pathLst>
                  <a:path w="4411" h="3849" extrusionOk="0">
                    <a:moveTo>
                      <a:pt x="1077" y="0"/>
                    </a:moveTo>
                    <a:lnTo>
                      <a:pt x="0" y="1077"/>
                    </a:lnTo>
                    <a:cubicBezTo>
                      <a:pt x="0" y="1077"/>
                      <a:pt x="2854" y="3848"/>
                      <a:pt x="3683" y="3848"/>
                    </a:cubicBezTo>
                    <a:cubicBezTo>
                      <a:pt x="3734" y="3848"/>
                      <a:pt x="3777" y="3838"/>
                      <a:pt x="3812" y="3816"/>
                    </a:cubicBezTo>
                    <a:cubicBezTo>
                      <a:pt x="4410" y="3432"/>
                      <a:pt x="1077" y="0"/>
                      <a:pt x="10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8"/>
              <p:cNvSpPr/>
              <p:nvPr/>
            </p:nvSpPr>
            <p:spPr>
              <a:xfrm>
                <a:off x="1116682" y="4212864"/>
                <a:ext cx="87843" cy="73103"/>
              </a:xfrm>
              <a:custGeom>
                <a:avLst/>
                <a:gdLst/>
                <a:ahLst/>
                <a:cxnLst/>
                <a:rect l="l" t="t" r="r" b="b"/>
                <a:pathLst>
                  <a:path w="2777" h="2311" extrusionOk="0">
                    <a:moveTo>
                      <a:pt x="787" y="0"/>
                    </a:moveTo>
                    <a:cubicBezTo>
                      <a:pt x="694" y="0"/>
                      <a:pt x="612" y="23"/>
                      <a:pt x="546" y="75"/>
                    </a:cubicBezTo>
                    <a:cubicBezTo>
                      <a:pt x="0" y="510"/>
                      <a:pt x="1699" y="2310"/>
                      <a:pt x="1699" y="2310"/>
                    </a:cubicBezTo>
                    <a:lnTo>
                      <a:pt x="2777" y="1232"/>
                    </a:lnTo>
                    <a:cubicBezTo>
                      <a:pt x="2777" y="1232"/>
                      <a:pt x="1473"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8"/>
              <p:cNvSpPr/>
              <p:nvPr/>
            </p:nvSpPr>
            <p:spPr>
              <a:xfrm>
                <a:off x="1104313" y="4185723"/>
                <a:ext cx="44096" cy="44127"/>
              </a:xfrm>
              <a:custGeom>
                <a:avLst/>
                <a:gdLst/>
                <a:ahLst/>
                <a:cxnLst/>
                <a:rect l="l" t="t" r="r" b="b"/>
                <a:pathLst>
                  <a:path w="1394" h="1395" extrusionOk="0">
                    <a:moveTo>
                      <a:pt x="698" y="1"/>
                    </a:moveTo>
                    <a:cubicBezTo>
                      <a:pt x="313" y="1"/>
                      <a:pt x="0" y="313"/>
                      <a:pt x="0" y="698"/>
                    </a:cubicBezTo>
                    <a:cubicBezTo>
                      <a:pt x="0" y="1082"/>
                      <a:pt x="313" y="1394"/>
                      <a:pt x="698" y="1394"/>
                    </a:cubicBezTo>
                    <a:cubicBezTo>
                      <a:pt x="1082" y="1394"/>
                      <a:pt x="1394" y="1082"/>
                      <a:pt x="1394" y="698"/>
                    </a:cubicBezTo>
                    <a:cubicBezTo>
                      <a:pt x="1394" y="313"/>
                      <a:pt x="1082" y="1"/>
                      <a:pt x="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8"/>
              <p:cNvSpPr/>
              <p:nvPr/>
            </p:nvSpPr>
            <p:spPr>
              <a:xfrm>
                <a:off x="1348959" y="4381497"/>
                <a:ext cx="151330" cy="48271"/>
              </a:xfrm>
              <a:custGeom>
                <a:avLst/>
                <a:gdLst/>
                <a:ahLst/>
                <a:cxnLst/>
                <a:rect l="l" t="t" r="r" b="b"/>
                <a:pathLst>
                  <a:path w="4784" h="1526" extrusionOk="0">
                    <a:moveTo>
                      <a:pt x="4784" y="0"/>
                    </a:moveTo>
                    <a:cubicBezTo>
                      <a:pt x="4784" y="0"/>
                      <a:pt x="304" y="66"/>
                      <a:pt x="152" y="758"/>
                    </a:cubicBezTo>
                    <a:cubicBezTo>
                      <a:pt x="0" y="1451"/>
                      <a:pt x="4784" y="1525"/>
                      <a:pt x="4784" y="1525"/>
                    </a:cubicBezTo>
                    <a:lnTo>
                      <a:pt x="47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8"/>
              <p:cNvSpPr/>
              <p:nvPr/>
            </p:nvSpPr>
            <p:spPr>
              <a:xfrm>
                <a:off x="1511898" y="4381497"/>
                <a:ext cx="78322" cy="48271"/>
              </a:xfrm>
              <a:custGeom>
                <a:avLst/>
                <a:gdLst/>
                <a:ahLst/>
                <a:cxnLst/>
                <a:rect l="l" t="t" r="r" b="b"/>
                <a:pathLst>
                  <a:path w="2476" h="1526" extrusionOk="0">
                    <a:moveTo>
                      <a:pt x="1" y="0"/>
                    </a:moveTo>
                    <a:lnTo>
                      <a:pt x="1" y="1525"/>
                    </a:lnTo>
                    <a:cubicBezTo>
                      <a:pt x="1" y="1525"/>
                      <a:pt x="2318" y="1458"/>
                      <a:pt x="2396" y="767"/>
                    </a:cubicBezTo>
                    <a:cubicBezTo>
                      <a:pt x="2475" y="74"/>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8"/>
              <p:cNvSpPr/>
              <p:nvPr/>
            </p:nvSpPr>
            <p:spPr>
              <a:xfrm>
                <a:off x="1576334" y="4383585"/>
                <a:ext cx="44032" cy="44064"/>
              </a:xfrm>
              <a:custGeom>
                <a:avLst/>
                <a:gdLst/>
                <a:ahLst/>
                <a:cxnLst/>
                <a:rect l="l" t="t" r="r" b="b"/>
                <a:pathLst>
                  <a:path w="1392" h="1393" extrusionOk="0">
                    <a:moveTo>
                      <a:pt x="696" y="0"/>
                    </a:moveTo>
                    <a:cubicBezTo>
                      <a:pt x="311" y="0"/>
                      <a:pt x="0" y="311"/>
                      <a:pt x="0" y="696"/>
                    </a:cubicBezTo>
                    <a:cubicBezTo>
                      <a:pt x="0" y="1081"/>
                      <a:pt x="311" y="1392"/>
                      <a:pt x="696" y="1392"/>
                    </a:cubicBezTo>
                    <a:cubicBezTo>
                      <a:pt x="1080" y="1392"/>
                      <a:pt x="1392" y="1081"/>
                      <a:pt x="1392" y="696"/>
                    </a:cubicBezTo>
                    <a:cubicBezTo>
                      <a:pt x="1392" y="311"/>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8"/>
              <p:cNvSpPr/>
              <p:nvPr/>
            </p:nvSpPr>
            <p:spPr>
              <a:xfrm>
                <a:off x="1136831" y="4382147"/>
                <a:ext cx="151362" cy="48271"/>
              </a:xfrm>
              <a:custGeom>
                <a:avLst/>
                <a:gdLst/>
                <a:ahLst/>
                <a:cxnLst/>
                <a:rect l="l" t="t" r="r" b="b"/>
                <a:pathLst>
                  <a:path w="4785" h="1526" extrusionOk="0">
                    <a:moveTo>
                      <a:pt x="1" y="0"/>
                    </a:moveTo>
                    <a:lnTo>
                      <a:pt x="1" y="1525"/>
                    </a:lnTo>
                    <a:cubicBezTo>
                      <a:pt x="1" y="1525"/>
                      <a:pt x="4481" y="1458"/>
                      <a:pt x="4633" y="767"/>
                    </a:cubicBezTo>
                    <a:cubicBezTo>
                      <a:pt x="4784" y="74"/>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8"/>
              <p:cNvSpPr/>
              <p:nvPr/>
            </p:nvSpPr>
            <p:spPr>
              <a:xfrm>
                <a:off x="1046963" y="4382147"/>
                <a:ext cx="78290" cy="48271"/>
              </a:xfrm>
              <a:custGeom>
                <a:avLst/>
                <a:gdLst/>
                <a:ahLst/>
                <a:cxnLst/>
                <a:rect l="l" t="t" r="r" b="b"/>
                <a:pathLst>
                  <a:path w="2475" h="1526" extrusionOk="0">
                    <a:moveTo>
                      <a:pt x="2475" y="0"/>
                    </a:moveTo>
                    <a:cubicBezTo>
                      <a:pt x="2475" y="0"/>
                      <a:pt x="158" y="66"/>
                      <a:pt x="79" y="758"/>
                    </a:cubicBezTo>
                    <a:cubicBezTo>
                      <a:pt x="1" y="1451"/>
                      <a:pt x="2475" y="1525"/>
                      <a:pt x="2475" y="1525"/>
                    </a:cubicBezTo>
                    <a:lnTo>
                      <a:pt x="24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8"/>
              <p:cNvSpPr/>
              <p:nvPr/>
            </p:nvSpPr>
            <p:spPr>
              <a:xfrm>
                <a:off x="1016818" y="4383585"/>
                <a:ext cx="44096" cy="44064"/>
              </a:xfrm>
              <a:custGeom>
                <a:avLst/>
                <a:gdLst/>
                <a:ahLst/>
                <a:cxnLst/>
                <a:rect l="l" t="t" r="r" b="b"/>
                <a:pathLst>
                  <a:path w="1394" h="1393" extrusionOk="0">
                    <a:moveTo>
                      <a:pt x="696" y="0"/>
                    </a:moveTo>
                    <a:cubicBezTo>
                      <a:pt x="312" y="0"/>
                      <a:pt x="0" y="311"/>
                      <a:pt x="0" y="696"/>
                    </a:cubicBezTo>
                    <a:cubicBezTo>
                      <a:pt x="0" y="1081"/>
                      <a:pt x="312" y="1392"/>
                      <a:pt x="696" y="1392"/>
                    </a:cubicBezTo>
                    <a:cubicBezTo>
                      <a:pt x="1081" y="1392"/>
                      <a:pt x="1393" y="1081"/>
                      <a:pt x="1393" y="696"/>
                    </a:cubicBezTo>
                    <a:cubicBezTo>
                      <a:pt x="1393" y="311"/>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8"/>
              <p:cNvSpPr/>
              <p:nvPr/>
            </p:nvSpPr>
            <p:spPr>
              <a:xfrm>
                <a:off x="1108805" y="4195782"/>
                <a:ext cx="419573" cy="419542"/>
              </a:xfrm>
              <a:custGeom>
                <a:avLst/>
                <a:gdLst/>
                <a:ahLst/>
                <a:cxnLst/>
                <a:rect l="l" t="t" r="r" b="b"/>
                <a:pathLst>
                  <a:path w="13264" h="13263" extrusionOk="0">
                    <a:moveTo>
                      <a:pt x="6633" y="1493"/>
                    </a:moveTo>
                    <a:cubicBezTo>
                      <a:pt x="9469" y="1493"/>
                      <a:pt x="11770" y="3795"/>
                      <a:pt x="11770" y="6632"/>
                    </a:cubicBezTo>
                    <a:cubicBezTo>
                      <a:pt x="11770" y="9468"/>
                      <a:pt x="9471" y="11771"/>
                      <a:pt x="6633" y="11771"/>
                    </a:cubicBezTo>
                    <a:cubicBezTo>
                      <a:pt x="3793" y="11771"/>
                      <a:pt x="1494" y="9468"/>
                      <a:pt x="1494" y="6632"/>
                    </a:cubicBezTo>
                    <a:cubicBezTo>
                      <a:pt x="1494" y="3792"/>
                      <a:pt x="3795" y="1493"/>
                      <a:pt x="6633" y="1493"/>
                    </a:cubicBezTo>
                    <a:close/>
                    <a:moveTo>
                      <a:pt x="6633" y="1"/>
                    </a:moveTo>
                    <a:cubicBezTo>
                      <a:pt x="2970" y="1"/>
                      <a:pt x="0" y="2969"/>
                      <a:pt x="0" y="6632"/>
                    </a:cubicBezTo>
                    <a:cubicBezTo>
                      <a:pt x="0" y="10293"/>
                      <a:pt x="2970" y="13263"/>
                      <a:pt x="6633" y="13263"/>
                    </a:cubicBezTo>
                    <a:cubicBezTo>
                      <a:pt x="10294" y="13263"/>
                      <a:pt x="13264" y="10293"/>
                      <a:pt x="13264" y="6632"/>
                    </a:cubicBezTo>
                    <a:cubicBezTo>
                      <a:pt x="13264" y="2969"/>
                      <a:pt x="10294" y="1"/>
                      <a:pt x="6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8"/>
              <p:cNvSpPr/>
              <p:nvPr/>
            </p:nvSpPr>
            <p:spPr>
              <a:xfrm>
                <a:off x="1266651" y="4353565"/>
                <a:ext cx="103881" cy="103881"/>
              </a:xfrm>
              <a:custGeom>
                <a:avLst/>
                <a:gdLst/>
                <a:ahLst/>
                <a:cxnLst/>
                <a:rect l="l" t="t" r="r" b="b"/>
                <a:pathLst>
                  <a:path w="3284" h="3284" extrusionOk="0">
                    <a:moveTo>
                      <a:pt x="1643" y="746"/>
                    </a:moveTo>
                    <a:cubicBezTo>
                      <a:pt x="2138" y="746"/>
                      <a:pt x="2539" y="1147"/>
                      <a:pt x="2539" y="1644"/>
                    </a:cubicBezTo>
                    <a:cubicBezTo>
                      <a:pt x="2539" y="2138"/>
                      <a:pt x="2138" y="2540"/>
                      <a:pt x="1643" y="2540"/>
                    </a:cubicBezTo>
                    <a:cubicBezTo>
                      <a:pt x="1146" y="2540"/>
                      <a:pt x="745" y="2139"/>
                      <a:pt x="745" y="1644"/>
                    </a:cubicBezTo>
                    <a:cubicBezTo>
                      <a:pt x="745" y="1148"/>
                      <a:pt x="1146" y="746"/>
                      <a:pt x="1643" y="746"/>
                    </a:cubicBezTo>
                    <a:close/>
                    <a:moveTo>
                      <a:pt x="1643" y="0"/>
                    </a:moveTo>
                    <a:cubicBezTo>
                      <a:pt x="735" y="0"/>
                      <a:pt x="0" y="736"/>
                      <a:pt x="0" y="1642"/>
                    </a:cubicBezTo>
                    <a:cubicBezTo>
                      <a:pt x="0" y="2549"/>
                      <a:pt x="736" y="3283"/>
                      <a:pt x="1643" y="3283"/>
                    </a:cubicBezTo>
                    <a:cubicBezTo>
                      <a:pt x="2549" y="3283"/>
                      <a:pt x="3284" y="2547"/>
                      <a:pt x="3284" y="1642"/>
                    </a:cubicBezTo>
                    <a:cubicBezTo>
                      <a:pt x="3284" y="736"/>
                      <a:pt x="254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8"/>
              <p:cNvSpPr/>
              <p:nvPr/>
            </p:nvSpPr>
            <p:spPr>
              <a:xfrm>
                <a:off x="1411054" y="4397187"/>
                <a:ext cx="15690" cy="2531"/>
              </a:xfrm>
              <a:custGeom>
                <a:avLst/>
                <a:gdLst/>
                <a:ahLst/>
                <a:cxnLst/>
                <a:rect l="l" t="t" r="r" b="b"/>
                <a:pathLst>
                  <a:path w="496" h="80" extrusionOk="0">
                    <a:moveTo>
                      <a:pt x="275" y="0"/>
                    </a:moveTo>
                    <a:cubicBezTo>
                      <a:pt x="175" y="0"/>
                      <a:pt x="72" y="10"/>
                      <a:pt x="72" y="10"/>
                    </a:cubicBezTo>
                    <a:cubicBezTo>
                      <a:pt x="0" y="61"/>
                      <a:pt x="100" y="80"/>
                      <a:pt x="216" y="80"/>
                    </a:cubicBezTo>
                    <a:cubicBezTo>
                      <a:pt x="345" y="80"/>
                      <a:pt x="495" y="55"/>
                      <a:pt x="445" y="23"/>
                    </a:cubicBezTo>
                    <a:cubicBezTo>
                      <a:pt x="418" y="5"/>
                      <a:pt x="347" y="0"/>
                      <a:pt x="27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8"/>
              <p:cNvSpPr/>
              <p:nvPr/>
            </p:nvSpPr>
            <p:spPr>
              <a:xfrm>
                <a:off x="1419626" y="4389152"/>
                <a:ext cx="15690" cy="2531"/>
              </a:xfrm>
              <a:custGeom>
                <a:avLst/>
                <a:gdLst/>
                <a:ahLst/>
                <a:cxnLst/>
                <a:rect l="l" t="t" r="r" b="b"/>
                <a:pathLst>
                  <a:path w="496" h="80" extrusionOk="0">
                    <a:moveTo>
                      <a:pt x="275" y="1"/>
                    </a:moveTo>
                    <a:cubicBezTo>
                      <a:pt x="175" y="1"/>
                      <a:pt x="71" y="10"/>
                      <a:pt x="71" y="10"/>
                    </a:cubicBezTo>
                    <a:cubicBezTo>
                      <a:pt x="1" y="60"/>
                      <a:pt x="100" y="79"/>
                      <a:pt x="215" y="79"/>
                    </a:cubicBezTo>
                    <a:cubicBezTo>
                      <a:pt x="345" y="79"/>
                      <a:pt x="495" y="55"/>
                      <a:pt x="445" y="23"/>
                    </a:cubicBezTo>
                    <a:cubicBezTo>
                      <a:pt x="417" y="6"/>
                      <a:pt x="347" y="1"/>
                      <a:pt x="2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8"/>
              <p:cNvSpPr/>
              <p:nvPr/>
            </p:nvSpPr>
            <p:spPr>
              <a:xfrm>
                <a:off x="1420575" y="4405727"/>
                <a:ext cx="15658" cy="2562"/>
              </a:xfrm>
              <a:custGeom>
                <a:avLst/>
                <a:gdLst/>
                <a:ahLst/>
                <a:cxnLst/>
                <a:rect l="l" t="t" r="r" b="b"/>
                <a:pathLst>
                  <a:path w="495" h="81" extrusionOk="0">
                    <a:moveTo>
                      <a:pt x="275" y="1"/>
                    </a:moveTo>
                    <a:cubicBezTo>
                      <a:pt x="175" y="1"/>
                      <a:pt x="71" y="11"/>
                      <a:pt x="71" y="11"/>
                    </a:cubicBezTo>
                    <a:cubicBezTo>
                      <a:pt x="0" y="61"/>
                      <a:pt x="98" y="80"/>
                      <a:pt x="213" y="80"/>
                    </a:cubicBezTo>
                    <a:cubicBezTo>
                      <a:pt x="343" y="80"/>
                      <a:pt x="495" y="55"/>
                      <a:pt x="445" y="23"/>
                    </a:cubicBezTo>
                    <a:cubicBezTo>
                      <a:pt x="417" y="6"/>
                      <a:pt x="347" y="1"/>
                      <a:pt x="2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8"/>
              <p:cNvSpPr/>
              <p:nvPr/>
            </p:nvSpPr>
            <p:spPr>
              <a:xfrm>
                <a:off x="1452872" y="4399622"/>
                <a:ext cx="15690" cy="2531"/>
              </a:xfrm>
              <a:custGeom>
                <a:avLst/>
                <a:gdLst/>
                <a:ahLst/>
                <a:cxnLst/>
                <a:rect l="l" t="t" r="r" b="b"/>
                <a:pathLst>
                  <a:path w="496" h="80" extrusionOk="0">
                    <a:moveTo>
                      <a:pt x="275" y="1"/>
                    </a:moveTo>
                    <a:cubicBezTo>
                      <a:pt x="175" y="1"/>
                      <a:pt x="71" y="10"/>
                      <a:pt x="71" y="10"/>
                    </a:cubicBezTo>
                    <a:cubicBezTo>
                      <a:pt x="0" y="61"/>
                      <a:pt x="99" y="80"/>
                      <a:pt x="214" y="80"/>
                    </a:cubicBezTo>
                    <a:cubicBezTo>
                      <a:pt x="344" y="80"/>
                      <a:pt x="496" y="55"/>
                      <a:pt x="447" y="23"/>
                    </a:cubicBezTo>
                    <a:cubicBezTo>
                      <a:pt x="418" y="6"/>
                      <a:pt x="347" y="1"/>
                      <a:pt x="2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8"/>
              <p:cNvSpPr/>
              <p:nvPr/>
            </p:nvSpPr>
            <p:spPr>
              <a:xfrm>
                <a:off x="1445059" y="4391208"/>
                <a:ext cx="15595" cy="2752"/>
              </a:xfrm>
              <a:custGeom>
                <a:avLst/>
                <a:gdLst/>
                <a:ahLst/>
                <a:cxnLst/>
                <a:rect l="l" t="t" r="r" b="b"/>
                <a:pathLst>
                  <a:path w="493" h="87" extrusionOk="0">
                    <a:moveTo>
                      <a:pt x="321" y="1"/>
                    </a:moveTo>
                    <a:cubicBezTo>
                      <a:pt x="207" y="1"/>
                      <a:pt x="59" y="23"/>
                      <a:pt x="59" y="23"/>
                    </a:cubicBezTo>
                    <a:cubicBezTo>
                      <a:pt x="1" y="70"/>
                      <a:pt x="69" y="87"/>
                      <a:pt x="164" y="87"/>
                    </a:cubicBezTo>
                    <a:cubicBezTo>
                      <a:pt x="301" y="87"/>
                      <a:pt x="493" y="51"/>
                      <a:pt x="434" y="17"/>
                    </a:cubicBezTo>
                    <a:cubicBezTo>
                      <a:pt x="413" y="5"/>
                      <a:pt x="370" y="1"/>
                      <a:pt x="32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8"/>
              <p:cNvSpPr/>
              <p:nvPr/>
            </p:nvSpPr>
            <p:spPr>
              <a:xfrm>
                <a:off x="1430634" y="4397566"/>
                <a:ext cx="16038" cy="2879"/>
              </a:xfrm>
              <a:custGeom>
                <a:avLst/>
                <a:gdLst/>
                <a:ahLst/>
                <a:cxnLst/>
                <a:rect l="l" t="t" r="r" b="b"/>
                <a:pathLst>
                  <a:path w="507" h="91" extrusionOk="0">
                    <a:moveTo>
                      <a:pt x="106" y="1"/>
                    </a:moveTo>
                    <a:cubicBezTo>
                      <a:pt x="1" y="57"/>
                      <a:pt x="204" y="91"/>
                      <a:pt x="351" y="91"/>
                    </a:cubicBezTo>
                    <a:cubicBezTo>
                      <a:pt x="439" y="91"/>
                      <a:pt x="506" y="79"/>
                      <a:pt x="475" y="52"/>
                    </a:cubicBezTo>
                    <a:cubicBezTo>
                      <a:pt x="418" y="4"/>
                      <a:pt x="106" y="1"/>
                      <a:pt x="10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8"/>
              <p:cNvSpPr/>
              <p:nvPr/>
            </p:nvSpPr>
            <p:spPr>
              <a:xfrm>
                <a:off x="1386602" y="4327690"/>
                <a:ext cx="10091" cy="10344"/>
              </a:xfrm>
              <a:custGeom>
                <a:avLst/>
                <a:gdLst/>
                <a:ahLst/>
                <a:cxnLst/>
                <a:rect l="l" t="t" r="r" b="b"/>
                <a:pathLst>
                  <a:path w="319" h="327" extrusionOk="0">
                    <a:moveTo>
                      <a:pt x="258" y="0"/>
                    </a:moveTo>
                    <a:cubicBezTo>
                      <a:pt x="255" y="0"/>
                      <a:pt x="252" y="1"/>
                      <a:pt x="249" y="2"/>
                    </a:cubicBezTo>
                    <a:cubicBezTo>
                      <a:pt x="175" y="28"/>
                      <a:pt x="3" y="285"/>
                      <a:pt x="3" y="285"/>
                    </a:cubicBezTo>
                    <a:cubicBezTo>
                      <a:pt x="1" y="315"/>
                      <a:pt x="8" y="327"/>
                      <a:pt x="22" y="327"/>
                    </a:cubicBezTo>
                    <a:cubicBezTo>
                      <a:pt x="91" y="327"/>
                      <a:pt x="319" y="0"/>
                      <a:pt x="25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8"/>
              <p:cNvSpPr/>
              <p:nvPr/>
            </p:nvSpPr>
            <p:spPr>
              <a:xfrm>
                <a:off x="1385716" y="4315986"/>
                <a:ext cx="10122" cy="10312"/>
              </a:xfrm>
              <a:custGeom>
                <a:avLst/>
                <a:gdLst/>
                <a:ahLst/>
                <a:cxnLst/>
                <a:rect l="l" t="t" r="r" b="b"/>
                <a:pathLst>
                  <a:path w="320" h="326" extrusionOk="0">
                    <a:moveTo>
                      <a:pt x="256" y="1"/>
                    </a:moveTo>
                    <a:cubicBezTo>
                      <a:pt x="254" y="1"/>
                      <a:pt x="251" y="1"/>
                      <a:pt x="247" y="2"/>
                    </a:cubicBezTo>
                    <a:cubicBezTo>
                      <a:pt x="174" y="27"/>
                      <a:pt x="2" y="285"/>
                      <a:pt x="2" y="285"/>
                    </a:cubicBezTo>
                    <a:cubicBezTo>
                      <a:pt x="0" y="314"/>
                      <a:pt x="8" y="326"/>
                      <a:pt x="21" y="326"/>
                    </a:cubicBezTo>
                    <a:cubicBezTo>
                      <a:pt x="91" y="326"/>
                      <a:pt x="320" y="1"/>
                      <a:pt x="25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8"/>
              <p:cNvSpPr/>
              <p:nvPr/>
            </p:nvSpPr>
            <p:spPr>
              <a:xfrm>
                <a:off x="1399255" y="4325729"/>
                <a:ext cx="10059" cy="10312"/>
              </a:xfrm>
              <a:custGeom>
                <a:avLst/>
                <a:gdLst/>
                <a:ahLst/>
                <a:cxnLst/>
                <a:rect l="l" t="t" r="r" b="b"/>
                <a:pathLst>
                  <a:path w="318" h="326" extrusionOk="0">
                    <a:moveTo>
                      <a:pt x="256" y="1"/>
                    </a:moveTo>
                    <a:cubicBezTo>
                      <a:pt x="254" y="1"/>
                      <a:pt x="251" y="1"/>
                      <a:pt x="247" y="2"/>
                    </a:cubicBezTo>
                    <a:cubicBezTo>
                      <a:pt x="174" y="27"/>
                      <a:pt x="2" y="284"/>
                      <a:pt x="2" y="284"/>
                    </a:cubicBezTo>
                    <a:cubicBezTo>
                      <a:pt x="0" y="314"/>
                      <a:pt x="7" y="326"/>
                      <a:pt x="20" y="326"/>
                    </a:cubicBezTo>
                    <a:cubicBezTo>
                      <a:pt x="88" y="326"/>
                      <a:pt x="317" y="1"/>
                      <a:pt x="25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8"/>
              <p:cNvSpPr/>
              <p:nvPr/>
            </p:nvSpPr>
            <p:spPr>
              <a:xfrm>
                <a:off x="1414818" y="4296785"/>
                <a:ext cx="10091" cy="10312"/>
              </a:xfrm>
              <a:custGeom>
                <a:avLst/>
                <a:gdLst/>
                <a:ahLst/>
                <a:cxnLst/>
                <a:rect l="l" t="t" r="r" b="b"/>
                <a:pathLst>
                  <a:path w="319" h="326" extrusionOk="0">
                    <a:moveTo>
                      <a:pt x="257" y="0"/>
                    </a:moveTo>
                    <a:cubicBezTo>
                      <a:pt x="255" y="0"/>
                      <a:pt x="251" y="1"/>
                      <a:pt x="248" y="2"/>
                    </a:cubicBezTo>
                    <a:cubicBezTo>
                      <a:pt x="175" y="27"/>
                      <a:pt x="3" y="284"/>
                      <a:pt x="3" y="284"/>
                    </a:cubicBezTo>
                    <a:cubicBezTo>
                      <a:pt x="1" y="313"/>
                      <a:pt x="8" y="325"/>
                      <a:pt x="21" y="325"/>
                    </a:cubicBezTo>
                    <a:cubicBezTo>
                      <a:pt x="90" y="325"/>
                      <a:pt x="318" y="0"/>
                      <a:pt x="25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8"/>
              <p:cNvSpPr/>
              <p:nvPr/>
            </p:nvSpPr>
            <p:spPr>
              <a:xfrm>
                <a:off x="1403525" y="4297671"/>
                <a:ext cx="9521" cy="10660"/>
              </a:xfrm>
              <a:custGeom>
                <a:avLst/>
                <a:gdLst/>
                <a:ahLst/>
                <a:cxnLst/>
                <a:rect l="l" t="t" r="r" b="b"/>
                <a:pathLst>
                  <a:path w="301" h="337" extrusionOk="0">
                    <a:moveTo>
                      <a:pt x="243" y="1"/>
                    </a:moveTo>
                    <a:cubicBezTo>
                      <a:pt x="240" y="1"/>
                      <a:pt x="236" y="1"/>
                      <a:pt x="232" y="3"/>
                    </a:cubicBezTo>
                    <a:cubicBezTo>
                      <a:pt x="158" y="32"/>
                      <a:pt x="0" y="296"/>
                      <a:pt x="0" y="296"/>
                    </a:cubicBezTo>
                    <a:cubicBezTo>
                      <a:pt x="0" y="325"/>
                      <a:pt x="7" y="336"/>
                      <a:pt x="20" y="336"/>
                    </a:cubicBezTo>
                    <a:cubicBezTo>
                      <a:pt x="87" y="336"/>
                      <a:pt x="300" y="1"/>
                      <a:pt x="2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8"/>
              <p:cNvSpPr/>
              <p:nvPr/>
            </p:nvSpPr>
            <p:spPr>
              <a:xfrm>
                <a:off x="1399539" y="4312633"/>
                <a:ext cx="11198" cy="9490"/>
              </a:xfrm>
              <a:custGeom>
                <a:avLst/>
                <a:gdLst/>
                <a:ahLst/>
                <a:cxnLst/>
                <a:rect l="l" t="t" r="r" b="b"/>
                <a:pathLst>
                  <a:path w="354" h="300" extrusionOk="0">
                    <a:moveTo>
                      <a:pt x="284" y="0"/>
                    </a:moveTo>
                    <a:cubicBezTo>
                      <a:pt x="283" y="0"/>
                      <a:pt x="281" y="1"/>
                      <a:pt x="278" y="1"/>
                    </a:cubicBezTo>
                    <a:cubicBezTo>
                      <a:pt x="205" y="15"/>
                      <a:pt x="6" y="254"/>
                      <a:pt x="6" y="254"/>
                    </a:cubicBezTo>
                    <a:cubicBezTo>
                      <a:pt x="0" y="286"/>
                      <a:pt x="7" y="299"/>
                      <a:pt x="22" y="299"/>
                    </a:cubicBezTo>
                    <a:cubicBezTo>
                      <a:pt x="94" y="299"/>
                      <a:pt x="354" y="0"/>
                      <a:pt x="28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8"/>
              <p:cNvSpPr/>
              <p:nvPr/>
            </p:nvSpPr>
            <p:spPr>
              <a:xfrm>
                <a:off x="1311475" y="4290364"/>
                <a:ext cx="4555" cy="12874"/>
              </a:xfrm>
              <a:custGeom>
                <a:avLst/>
                <a:gdLst/>
                <a:ahLst/>
                <a:cxnLst/>
                <a:rect l="l" t="t" r="r" b="b"/>
                <a:pathLst>
                  <a:path w="144" h="407" extrusionOk="0">
                    <a:moveTo>
                      <a:pt x="52" y="0"/>
                    </a:moveTo>
                    <a:cubicBezTo>
                      <a:pt x="48" y="0"/>
                      <a:pt x="44" y="3"/>
                      <a:pt x="40" y="11"/>
                    </a:cubicBezTo>
                    <a:cubicBezTo>
                      <a:pt x="1" y="78"/>
                      <a:pt x="48" y="384"/>
                      <a:pt x="48" y="384"/>
                    </a:cubicBezTo>
                    <a:cubicBezTo>
                      <a:pt x="60" y="400"/>
                      <a:pt x="71" y="407"/>
                      <a:pt x="79" y="407"/>
                    </a:cubicBezTo>
                    <a:cubicBezTo>
                      <a:pt x="144" y="407"/>
                      <a:pt x="97" y="0"/>
                      <a:pt x="5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8"/>
              <p:cNvSpPr/>
              <p:nvPr/>
            </p:nvSpPr>
            <p:spPr>
              <a:xfrm>
                <a:off x="1303029" y="4282266"/>
                <a:ext cx="4460" cy="12906"/>
              </a:xfrm>
              <a:custGeom>
                <a:avLst/>
                <a:gdLst/>
                <a:ahLst/>
                <a:cxnLst/>
                <a:rect l="l" t="t" r="r" b="b"/>
                <a:pathLst>
                  <a:path w="141" h="408" extrusionOk="0">
                    <a:moveTo>
                      <a:pt x="50" y="1"/>
                    </a:moveTo>
                    <a:cubicBezTo>
                      <a:pt x="46" y="1"/>
                      <a:pt x="42" y="4"/>
                      <a:pt x="37" y="12"/>
                    </a:cubicBezTo>
                    <a:cubicBezTo>
                      <a:pt x="0" y="80"/>
                      <a:pt x="46" y="385"/>
                      <a:pt x="46" y="385"/>
                    </a:cubicBezTo>
                    <a:cubicBezTo>
                      <a:pt x="58" y="401"/>
                      <a:pt x="68" y="408"/>
                      <a:pt x="77" y="408"/>
                    </a:cubicBezTo>
                    <a:cubicBezTo>
                      <a:pt x="140" y="408"/>
                      <a:pt x="96" y="1"/>
                      <a:pt x="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8"/>
              <p:cNvSpPr/>
              <p:nvPr/>
            </p:nvSpPr>
            <p:spPr>
              <a:xfrm>
                <a:off x="1319541" y="4280399"/>
                <a:ext cx="4492" cy="12874"/>
              </a:xfrm>
              <a:custGeom>
                <a:avLst/>
                <a:gdLst/>
                <a:ahLst/>
                <a:cxnLst/>
                <a:rect l="l" t="t" r="r" b="b"/>
                <a:pathLst>
                  <a:path w="142" h="407" extrusionOk="0">
                    <a:moveTo>
                      <a:pt x="50" y="0"/>
                    </a:moveTo>
                    <a:cubicBezTo>
                      <a:pt x="46" y="0"/>
                      <a:pt x="42" y="3"/>
                      <a:pt x="38" y="11"/>
                    </a:cubicBezTo>
                    <a:cubicBezTo>
                      <a:pt x="1" y="78"/>
                      <a:pt x="47" y="384"/>
                      <a:pt x="47" y="384"/>
                    </a:cubicBezTo>
                    <a:cubicBezTo>
                      <a:pt x="59" y="400"/>
                      <a:pt x="69" y="407"/>
                      <a:pt x="77" y="407"/>
                    </a:cubicBezTo>
                    <a:cubicBezTo>
                      <a:pt x="141" y="407"/>
                      <a:pt x="97" y="0"/>
                      <a:pt x="5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8"/>
              <p:cNvSpPr/>
              <p:nvPr/>
            </p:nvSpPr>
            <p:spPr>
              <a:xfrm>
                <a:off x="1311569" y="4248482"/>
                <a:ext cx="4523" cy="12906"/>
              </a:xfrm>
              <a:custGeom>
                <a:avLst/>
                <a:gdLst/>
                <a:ahLst/>
                <a:cxnLst/>
                <a:rect l="l" t="t" r="r" b="b"/>
                <a:pathLst>
                  <a:path w="143" h="408" extrusionOk="0">
                    <a:moveTo>
                      <a:pt x="51" y="1"/>
                    </a:moveTo>
                    <a:cubicBezTo>
                      <a:pt x="46" y="1"/>
                      <a:pt x="42" y="4"/>
                      <a:pt x="38" y="12"/>
                    </a:cubicBezTo>
                    <a:cubicBezTo>
                      <a:pt x="1" y="79"/>
                      <a:pt x="47" y="385"/>
                      <a:pt x="47" y="385"/>
                    </a:cubicBezTo>
                    <a:cubicBezTo>
                      <a:pt x="59" y="401"/>
                      <a:pt x="69" y="407"/>
                      <a:pt x="77" y="407"/>
                    </a:cubicBezTo>
                    <a:cubicBezTo>
                      <a:pt x="142" y="407"/>
                      <a:pt x="97" y="1"/>
                      <a:pt x="5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8"/>
              <p:cNvSpPr/>
              <p:nvPr/>
            </p:nvSpPr>
            <p:spPr>
              <a:xfrm>
                <a:off x="1303566" y="4257086"/>
                <a:ext cx="4998" cy="12843"/>
              </a:xfrm>
              <a:custGeom>
                <a:avLst/>
                <a:gdLst/>
                <a:ahLst/>
                <a:cxnLst/>
                <a:rect l="l" t="t" r="r" b="b"/>
                <a:pathLst>
                  <a:path w="158" h="406" extrusionOk="0">
                    <a:moveTo>
                      <a:pt x="47" y="0"/>
                    </a:moveTo>
                    <a:cubicBezTo>
                      <a:pt x="43" y="0"/>
                      <a:pt x="39" y="4"/>
                      <a:pt x="35" y="12"/>
                    </a:cubicBezTo>
                    <a:cubicBezTo>
                      <a:pt x="0" y="83"/>
                      <a:pt x="62" y="385"/>
                      <a:pt x="62" y="385"/>
                    </a:cubicBezTo>
                    <a:cubicBezTo>
                      <a:pt x="74" y="399"/>
                      <a:pt x="84" y="405"/>
                      <a:pt x="92" y="405"/>
                    </a:cubicBezTo>
                    <a:cubicBezTo>
                      <a:pt x="158" y="405"/>
                      <a:pt x="93" y="0"/>
                      <a:pt x="4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8"/>
              <p:cNvSpPr/>
              <p:nvPr/>
            </p:nvSpPr>
            <p:spPr>
              <a:xfrm>
                <a:off x="1311443" y="4269866"/>
                <a:ext cx="3385" cy="12938"/>
              </a:xfrm>
              <a:custGeom>
                <a:avLst/>
                <a:gdLst/>
                <a:ahLst/>
                <a:cxnLst/>
                <a:rect l="l" t="t" r="r" b="b"/>
                <a:pathLst>
                  <a:path w="107" h="409" extrusionOk="0">
                    <a:moveTo>
                      <a:pt x="57" y="0"/>
                    </a:moveTo>
                    <a:cubicBezTo>
                      <a:pt x="53" y="0"/>
                      <a:pt x="49" y="3"/>
                      <a:pt x="45" y="9"/>
                    </a:cubicBezTo>
                    <a:cubicBezTo>
                      <a:pt x="0" y="72"/>
                      <a:pt x="15" y="381"/>
                      <a:pt x="15" y="381"/>
                    </a:cubicBezTo>
                    <a:cubicBezTo>
                      <a:pt x="26" y="400"/>
                      <a:pt x="36" y="408"/>
                      <a:pt x="45" y="408"/>
                    </a:cubicBezTo>
                    <a:cubicBezTo>
                      <a:pt x="107" y="408"/>
                      <a:pt x="103" y="0"/>
                      <a:pt x="5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8"/>
              <p:cNvSpPr/>
              <p:nvPr/>
            </p:nvSpPr>
            <p:spPr>
              <a:xfrm>
                <a:off x="1240902" y="4322787"/>
                <a:ext cx="13222" cy="8794"/>
              </a:xfrm>
              <a:custGeom>
                <a:avLst/>
                <a:gdLst/>
                <a:ahLst/>
                <a:cxnLst/>
                <a:rect l="l" t="t" r="r" b="b"/>
                <a:pathLst>
                  <a:path w="418" h="278" extrusionOk="0">
                    <a:moveTo>
                      <a:pt x="14" y="0"/>
                    </a:moveTo>
                    <a:cubicBezTo>
                      <a:pt x="4" y="0"/>
                      <a:pt x="0" y="6"/>
                      <a:pt x="4" y="19"/>
                    </a:cubicBezTo>
                    <a:cubicBezTo>
                      <a:pt x="25" y="95"/>
                      <a:pt x="276" y="277"/>
                      <a:pt x="276" y="277"/>
                    </a:cubicBezTo>
                    <a:cubicBezTo>
                      <a:pt x="281" y="278"/>
                      <a:pt x="285" y="278"/>
                      <a:pt x="289" y="278"/>
                    </a:cubicBezTo>
                    <a:cubicBezTo>
                      <a:pt x="418" y="278"/>
                      <a:pt x="81" y="0"/>
                      <a:pt x="1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8"/>
              <p:cNvSpPr/>
              <p:nvPr/>
            </p:nvSpPr>
            <p:spPr>
              <a:xfrm>
                <a:off x="1229167" y="4323198"/>
                <a:ext cx="13191" cy="8794"/>
              </a:xfrm>
              <a:custGeom>
                <a:avLst/>
                <a:gdLst/>
                <a:ahLst/>
                <a:cxnLst/>
                <a:rect l="l" t="t" r="r" b="b"/>
                <a:pathLst>
                  <a:path w="417" h="278" extrusionOk="0">
                    <a:moveTo>
                      <a:pt x="14" y="0"/>
                    </a:moveTo>
                    <a:cubicBezTo>
                      <a:pt x="4" y="0"/>
                      <a:pt x="0" y="6"/>
                      <a:pt x="4" y="19"/>
                    </a:cubicBezTo>
                    <a:cubicBezTo>
                      <a:pt x="25" y="94"/>
                      <a:pt x="276" y="277"/>
                      <a:pt x="276" y="277"/>
                    </a:cubicBezTo>
                    <a:cubicBezTo>
                      <a:pt x="281" y="278"/>
                      <a:pt x="285" y="278"/>
                      <a:pt x="289" y="278"/>
                    </a:cubicBezTo>
                    <a:cubicBezTo>
                      <a:pt x="416" y="278"/>
                      <a:pt x="80" y="0"/>
                      <a:pt x="1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8"/>
              <p:cNvSpPr/>
              <p:nvPr/>
            </p:nvSpPr>
            <p:spPr>
              <a:xfrm>
                <a:off x="1239447" y="4310102"/>
                <a:ext cx="13191" cy="8794"/>
              </a:xfrm>
              <a:custGeom>
                <a:avLst/>
                <a:gdLst/>
                <a:ahLst/>
                <a:cxnLst/>
                <a:rect l="l" t="t" r="r" b="b"/>
                <a:pathLst>
                  <a:path w="417" h="278" extrusionOk="0">
                    <a:moveTo>
                      <a:pt x="14" y="1"/>
                    </a:moveTo>
                    <a:cubicBezTo>
                      <a:pt x="4" y="1"/>
                      <a:pt x="0" y="6"/>
                      <a:pt x="4" y="19"/>
                    </a:cubicBezTo>
                    <a:cubicBezTo>
                      <a:pt x="26" y="95"/>
                      <a:pt x="276" y="277"/>
                      <a:pt x="276" y="277"/>
                    </a:cubicBezTo>
                    <a:cubicBezTo>
                      <a:pt x="281" y="278"/>
                      <a:pt x="285" y="278"/>
                      <a:pt x="289" y="278"/>
                    </a:cubicBezTo>
                    <a:cubicBezTo>
                      <a:pt x="417" y="278"/>
                      <a:pt x="80" y="1"/>
                      <a:pt x="1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8"/>
              <p:cNvSpPr/>
              <p:nvPr/>
            </p:nvSpPr>
            <p:spPr>
              <a:xfrm>
                <a:off x="1211168" y="4293305"/>
                <a:ext cx="13222" cy="8794"/>
              </a:xfrm>
              <a:custGeom>
                <a:avLst/>
                <a:gdLst/>
                <a:ahLst/>
                <a:cxnLst/>
                <a:rect l="l" t="t" r="r" b="b"/>
                <a:pathLst>
                  <a:path w="418" h="278" extrusionOk="0">
                    <a:moveTo>
                      <a:pt x="15" y="0"/>
                    </a:moveTo>
                    <a:cubicBezTo>
                      <a:pt x="5" y="0"/>
                      <a:pt x="1" y="6"/>
                      <a:pt x="5" y="19"/>
                    </a:cubicBezTo>
                    <a:cubicBezTo>
                      <a:pt x="26" y="94"/>
                      <a:pt x="277" y="277"/>
                      <a:pt x="277" y="277"/>
                    </a:cubicBezTo>
                    <a:cubicBezTo>
                      <a:pt x="282" y="278"/>
                      <a:pt x="286" y="278"/>
                      <a:pt x="290" y="278"/>
                    </a:cubicBezTo>
                    <a:cubicBezTo>
                      <a:pt x="417" y="278"/>
                      <a:pt x="81" y="0"/>
                      <a:pt x="1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8"/>
              <p:cNvSpPr/>
              <p:nvPr/>
            </p:nvSpPr>
            <p:spPr>
              <a:xfrm>
                <a:off x="1211516" y="4305136"/>
                <a:ext cx="13823" cy="8383"/>
              </a:xfrm>
              <a:custGeom>
                <a:avLst/>
                <a:gdLst/>
                <a:ahLst/>
                <a:cxnLst/>
                <a:rect l="l" t="t" r="r" b="b"/>
                <a:pathLst>
                  <a:path w="437" h="265" extrusionOk="0">
                    <a:moveTo>
                      <a:pt x="16" y="0"/>
                    </a:moveTo>
                    <a:cubicBezTo>
                      <a:pt x="5" y="0"/>
                      <a:pt x="1" y="6"/>
                      <a:pt x="5" y="20"/>
                    </a:cubicBezTo>
                    <a:cubicBezTo>
                      <a:pt x="32" y="95"/>
                      <a:pt x="290" y="264"/>
                      <a:pt x="290" y="264"/>
                    </a:cubicBezTo>
                    <a:cubicBezTo>
                      <a:pt x="293" y="264"/>
                      <a:pt x="296" y="264"/>
                      <a:pt x="298" y="264"/>
                    </a:cubicBezTo>
                    <a:cubicBezTo>
                      <a:pt x="437" y="264"/>
                      <a:pt x="88" y="0"/>
                      <a:pt x="1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8"/>
              <p:cNvSpPr/>
              <p:nvPr/>
            </p:nvSpPr>
            <p:spPr>
              <a:xfrm>
                <a:off x="1226415" y="4308363"/>
                <a:ext cx="11925" cy="9616"/>
              </a:xfrm>
              <a:custGeom>
                <a:avLst/>
                <a:gdLst/>
                <a:ahLst/>
                <a:cxnLst/>
                <a:rect l="l" t="t" r="r" b="b"/>
                <a:pathLst>
                  <a:path w="377" h="304" extrusionOk="0">
                    <a:moveTo>
                      <a:pt x="12" y="0"/>
                    </a:moveTo>
                    <a:cubicBezTo>
                      <a:pt x="4" y="0"/>
                      <a:pt x="0" y="5"/>
                      <a:pt x="2" y="17"/>
                    </a:cubicBezTo>
                    <a:cubicBezTo>
                      <a:pt x="15" y="93"/>
                      <a:pt x="246" y="301"/>
                      <a:pt x="246" y="301"/>
                    </a:cubicBezTo>
                    <a:cubicBezTo>
                      <a:pt x="254" y="303"/>
                      <a:pt x="262" y="304"/>
                      <a:pt x="268" y="304"/>
                    </a:cubicBezTo>
                    <a:cubicBezTo>
                      <a:pt x="376" y="304"/>
                      <a:pt x="74" y="0"/>
                      <a:pt x="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8"/>
              <p:cNvSpPr/>
              <p:nvPr/>
            </p:nvSpPr>
            <p:spPr>
              <a:xfrm>
                <a:off x="1204968" y="4398389"/>
                <a:ext cx="15848" cy="2562"/>
              </a:xfrm>
              <a:custGeom>
                <a:avLst/>
                <a:gdLst/>
                <a:ahLst/>
                <a:cxnLst/>
                <a:rect l="l" t="t" r="r" b="b"/>
                <a:pathLst>
                  <a:path w="501" h="81" extrusionOk="0">
                    <a:moveTo>
                      <a:pt x="228" y="1"/>
                    </a:moveTo>
                    <a:cubicBezTo>
                      <a:pt x="112" y="1"/>
                      <a:pt x="0" y="19"/>
                      <a:pt x="43" y="49"/>
                    </a:cubicBezTo>
                    <a:cubicBezTo>
                      <a:pt x="81" y="75"/>
                      <a:pt x="202" y="81"/>
                      <a:pt x="297" y="81"/>
                    </a:cubicBezTo>
                    <a:cubicBezTo>
                      <a:pt x="363" y="81"/>
                      <a:pt x="417" y="78"/>
                      <a:pt x="417" y="78"/>
                    </a:cubicBezTo>
                    <a:cubicBezTo>
                      <a:pt x="500" y="24"/>
                      <a:pt x="361" y="1"/>
                      <a:pt x="22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8"/>
              <p:cNvSpPr/>
              <p:nvPr/>
            </p:nvSpPr>
            <p:spPr>
              <a:xfrm>
                <a:off x="1196047" y="4406075"/>
                <a:ext cx="15848" cy="2531"/>
              </a:xfrm>
              <a:custGeom>
                <a:avLst/>
                <a:gdLst/>
                <a:ahLst/>
                <a:cxnLst/>
                <a:rect l="l" t="t" r="r" b="b"/>
                <a:pathLst>
                  <a:path w="501" h="80" extrusionOk="0">
                    <a:moveTo>
                      <a:pt x="230" y="1"/>
                    </a:moveTo>
                    <a:cubicBezTo>
                      <a:pt x="114" y="1"/>
                      <a:pt x="0" y="18"/>
                      <a:pt x="42" y="48"/>
                    </a:cubicBezTo>
                    <a:cubicBezTo>
                      <a:pt x="79" y="74"/>
                      <a:pt x="201" y="80"/>
                      <a:pt x="296" y="80"/>
                    </a:cubicBezTo>
                    <a:cubicBezTo>
                      <a:pt x="363" y="80"/>
                      <a:pt x="417" y="77"/>
                      <a:pt x="417" y="77"/>
                    </a:cubicBezTo>
                    <a:cubicBezTo>
                      <a:pt x="501" y="23"/>
                      <a:pt x="363" y="1"/>
                      <a:pt x="23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8"/>
              <p:cNvSpPr/>
              <p:nvPr/>
            </p:nvSpPr>
            <p:spPr>
              <a:xfrm>
                <a:off x="1195858" y="4389405"/>
                <a:ext cx="15848" cy="2562"/>
              </a:xfrm>
              <a:custGeom>
                <a:avLst/>
                <a:gdLst/>
                <a:ahLst/>
                <a:cxnLst/>
                <a:rect l="l" t="t" r="r" b="b"/>
                <a:pathLst>
                  <a:path w="501" h="81" extrusionOk="0">
                    <a:moveTo>
                      <a:pt x="230" y="1"/>
                    </a:moveTo>
                    <a:cubicBezTo>
                      <a:pt x="113" y="1"/>
                      <a:pt x="0" y="18"/>
                      <a:pt x="43" y="48"/>
                    </a:cubicBezTo>
                    <a:cubicBezTo>
                      <a:pt x="80" y="74"/>
                      <a:pt x="197" y="80"/>
                      <a:pt x="290" y="80"/>
                    </a:cubicBezTo>
                    <a:cubicBezTo>
                      <a:pt x="360" y="80"/>
                      <a:pt x="417" y="77"/>
                      <a:pt x="417" y="77"/>
                    </a:cubicBezTo>
                    <a:cubicBezTo>
                      <a:pt x="500" y="24"/>
                      <a:pt x="362" y="1"/>
                      <a:pt x="23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8"/>
              <p:cNvSpPr/>
              <p:nvPr/>
            </p:nvSpPr>
            <p:spPr>
              <a:xfrm>
                <a:off x="1163308" y="4394087"/>
                <a:ext cx="15816" cy="2562"/>
              </a:xfrm>
              <a:custGeom>
                <a:avLst/>
                <a:gdLst/>
                <a:ahLst/>
                <a:cxnLst/>
                <a:rect l="l" t="t" r="r" b="b"/>
                <a:pathLst>
                  <a:path w="500" h="81" extrusionOk="0">
                    <a:moveTo>
                      <a:pt x="228" y="1"/>
                    </a:moveTo>
                    <a:cubicBezTo>
                      <a:pt x="112" y="1"/>
                      <a:pt x="0" y="19"/>
                      <a:pt x="43" y="49"/>
                    </a:cubicBezTo>
                    <a:cubicBezTo>
                      <a:pt x="80" y="75"/>
                      <a:pt x="202" y="81"/>
                      <a:pt x="296" y="81"/>
                    </a:cubicBezTo>
                    <a:cubicBezTo>
                      <a:pt x="363" y="81"/>
                      <a:pt x="416" y="78"/>
                      <a:pt x="416" y="78"/>
                    </a:cubicBezTo>
                    <a:cubicBezTo>
                      <a:pt x="500" y="24"/>
                      <a:pt x="361" y="1"/>
                      <a:pt x="22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8"/>
              <p:cNvSpPr/>
              <p:nvPr/>
            </p:nvSpPr>
            <p:spPr>
              <a:xfrm>
                <a:off x="1170805" y="4402722"/>
                <a:ext cx="15626" cy="2531"/>
              </a:xfrm>
              <a:custGeom>
                <a:avLst/>
                <a:gdLst/>
                <a:ahLst/>
                <a:cxnLst/>
                <a:rect l="l" t="t" r="r" b="b"/>
                <a:pathLst>
                  <a:path w="494" h="80" extrusionOk="0">
                    <a:moveTo>
                      <a:pt x="283" y="1"/>
                    </a:moveTo>
                    <a:cubicBezTo>
                      <a:pt x="152" y="1"/>
                      <a:pt x="0" y="26"/>
                      <a:pt x="51" y="57"/>
                    </a:cubicBezTo>
                    <a:cubicBezTo>
                      <a:pt x="78" y="75"/>
                      <a:pt x="147" y="80"/>
                      <a:pt x="219" y="80"/>
                    </a:cubicBezTo>
                    <a:cubicBezTo>
                      <a:pt x="320" y="80"/>
                      <a:pt x="424" y="70"/>
                      <a:pt x="424" y="70"/>
                    </a:cubicBezTo>
                    <a:cubicBezTo>
                      <a:pt x="494" y="20"/>
                      <a:pt x="397" y="1"/>
                      <a:pt x="28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8"/>
              <p:cNvSpPr/>
              <p:nvPr/>
            </p:nvSpPr>
            <p:spPr>
              <a:xfrm>
                <a:off x="1185103" y="4396617"/>
                <a:ext cx="16101" cy="3258"/>
              </a:xfrm>
              <a:custGeom>
                <a:avLst/>
                <a:gdLst/>
                <a:ahLst/>
                <a:cxnLst/>
                <a:rect l="l" t="t" r="r" b="b"/>
                <a:pathLst>
                  <a:path w="509" h="103" extrusionOk="0">
                    <a:moveTo>
                      <a:pt x="114" y="1"/>
                    </a:moveTo>
                    <a:cubicBezTo>
                      <a:pt x="46" y="1"/>
                      <a:pt x="0" y="10"/>
                      <a:pt x="25" y="34"/>
                    </a:cubicBezTo>
                    <a:cubicBezTo>
                      <a:pt x="83" y="85"/>
                      <a:pt x="392" y="102"/>
                      <a:pt x="392" y="102"/>
                    </a:cubicBezTo>
                    <a:cubicBezTo>
                      <a:pt x="509" y="46"/>
                      <a:pt x="260" y="1"/>
                      <a:pt x="11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8"/>
              <p:cNvSpPr/>
              <p:nvPr/>
            </p:nvSpPr>
            <p:spPr>
              <a:xfrm>
                <a:off x="1230875" y="4471934"/>
                <a:ext cx="12242" cy="8667"/>
              </a:xfrm>
              <a:custGeom>
                <a:avLst/>
                <a:gdLst/>
                <a:ahLst/>
                <a:cxnLst/>
                <a:rect l="l" t="t" r="r" b="b"/>
                <a:pathLst>
                  <a:path w="387" h="274" extrusionOk="0">
                    <a:moveTo>
                      <a:pt x="363" y="1"/>
                    </a:moveTo>
                    <a:cubicBezTo>
                      <a:pt x="286" y="1"/>
                      <a:pt x="1" y="273"/>
                      <a:pt x="77" y="273"/>
                    </a:cubicBezTo>
                    <a:cubicBezTo>
                      <a:pt x="78" y="273"/>
                      <a:pt x="80" y="273"/>
                      <a:pt x="82" y="273"/>
                    </a:cubicBezTo>
                    <a:cubicBezTo>
                      <a:pt x="158" y="264"/>
                      <a:pt x="378" y="45"/>
                      <a:pt x="378" y="45"/>
                    </a:cubicBezTo>
                    <a:cubicBezTo>
                      <a:pt x="387" y="14"/>
                      <a:pt x="380" y="1"/>
                      <a:pt x="36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8"/>
              <p:cNvSpPr/>
              <p:nvPr/>
            </p:nvSpPr>
            <p:spPr>
              <a:xfrm>
                <a:off x="1229388" y="4483638"/>
                <a:ext cx="12305" cy="8636"/>
              </a:xfrm>
              <a:custGeom>
                <a:avLst/>
                <a:gdLst/>
                <a:ahLst/>
                <a:cxnLst/>
                <a:rect l="l" t="t" r="r" b="b"/>
                <a:pathLst>
                  <a:path w="389" h="273" extrusionOk="0">
                    <a:moveTo>
                      <a:pt x="364" y="0"/>
                    </a:moveTo>
                    <a:cubicBezTo>
                      <a:pt x="287" y="0"/>
                      <a:pt x="0" y="273"/>
                      <a:pt x="77" y="273"/>
                    </a:cubicBezTo>
                    <a:cubicBezTo>
                      <a:pt x="79" y="273"/>
                      <a:pt x="80" y="273"/>
                      <a:pt x="81" y="272"/>
                    </a:cubicBezTo>
                    <a:cubicBezTo>
                      <a:pt x="159" y="262"/>
                      <a:pt x="379" y="45"/>
                      <a:pt x="379" y="45"/>
                    </a:cubicBezTo>
                    <a:cubicBezTo>
                      <a:pt x="388" y="13"/>
                      <a:pt x="381" y="0"/>
                      <a:pt x="3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8"/>
              <p:cNvSpPr/>
              <p:nvPr/>
            </p:nvSpPr>
            <p:spPr>
              <a:xfrm>
                <a:off x="1218190" y="4471365"/>
                <a:ext cx="12210" cy="8604"/>
              </a:xfrm>
              <a:custGeom>
                <a:avLst/>
                <a:gdLst/>
                <a:ahLst/>
                <a:cxnLst/>
                <a:rect l="l" t="t" r="r" b="b"/>
                <a:pathLst>
                  <a:path w="386" h="272" extrusionOk="0">
                    <a:moveTo>
                      <a:pt x="362" y="1"/>
                    </a:moveTo>
                    <a:cubicBezTo>
                      <a:pt x="285" y="1"/>
                      <a:pt x="0" y="271"/>
                      <a:pt x="74" y="271"/>
                    </a:cubicBezTo>
                    <a:cubicBezTo>
                      <a:pt x="75" y="271"/>
                      <a:pt x="77" y="271"/>
                      <a:pt x="79" y="271"/>
                    </a:cubicBezTo>
                    <a:cubicBezTo>
                      <a:pt x="156" y="262"/>
                      <a:pt x="377" y="45"/>
                      <a:pt x="377" y="45"/>
                    </a:cubicBezTo>
                    <a:cubicBezTo>
                      <a:pt x="386" y="14"/>
                      <a:pt x="379" y="1"/>
                      <a:pt x="36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8"/>
              <p:cNvSpPr/>
              <p:nvPr/>
            </p:nvSpPr>
            <p:spPr>
              <a:xfrm>
                <a:off x="1197091" y="4496639"/>
                <a:ext cx="12242" cy="8636"/>
              </a:xfrm>
              <a:custGeom>
                <a:avLst/>
                <a:gdLst/>
                <a:ahLst/>
                <a:cxnLst/>
                <a:rect l="l" t="t" r="r" b="b"/>
                <a:pathLst>
                  <a:path w="387" h="273" extrusionOk="0">
                    <a:moveTo>
                      <a:pt x="363" y="0"/>
                    </a:moveTo>
                    <a:cubicBezTo>
                      <a:pt x="286" y="0"/>
                      <a:pt x="0" y="273"/>
                      <a:pt x="75" y="273"/>
                    </a:cubicBezTo>
                    <a:cubicBezTo>
                      <a:pt x="77" y="273"/>
                      <a:pt x="78" y="273"/>
                      <a:pt x="80" y="272"/>
                    </a:cubicBezTo>
                    <a:cubicBezTo>
                      <a:pt x="157" y="264"/>
                      <a:pt x="378" y="45"/>
                      <a:pt x="378" y="45"/>
                    </a:cubicBezTo>
                    <a:cubicBezTo>
                      <a:pt x="387" y="13"/>
                      <a:pt x="380" y="0"/>
                      <a:pt x="36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8"/>
              <p:cNvSpPr/>
              <p:nvPr/>
            </p:nvSpPr>
            <p:spPr>
              <a:xfrm>
                <a:off x="1208890" y="4497715"/>
                <a:ext cx="11799" cy="9079"/>
              </a:xfrm>
              <a:custGeom>
                <a:avLst/>
                <a:gdLst/>
                <a:ahLst/>
                <a:cxnLst/>
                <a:rect l="l" t="t" r="r" b="b"/>
                <a:pathLst>
                  <a:path w="373" h="287" extrusionOk="0">
                    <a:moveTo>
                      <a:pt x="349" y="1"/>
                    </a:moveTo>
                    <a:cubicBezTo>
                      <a:pt x="274" y="1"/>
                      <a:pt x="1" y="286"/>
                      <a:pt x="73" y="286"/>
                    </a:cubicBezTo>
                    <a:cubicBezTo>
                      <a:pt x="75" y="286"/>
                      <a:pt x="77" y="286"/>
                      <a:pt x="79" y="286"/>
                    </a:cubicBezTo>
                    <a:cubicBezTo>
                      <a:pt x="158" y="273"/>
                      <a:pt x="366" y="44"/>
                      <a:pt x="366" y="44"/>
                    </a:cubicBezTo>
                    <a:cubicBezTo>
                      <a:pt x="372" y="13"/>
                      <a:pt x="365" y="1"/>
                      <a:pt x="3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8"/>
              <p:cNvSpPr/>
              <p:nvPr/>
            </p:nvSpPr>
            <p:spPr>
              <a:xfrm>
                <a:off x="1214046" y="4484935"/>
                <a:ext cx="13317" cy="7687"/>
              </a:xfrm>
              <a:custGeom>
                <a:avLst/>
                <a:gdLst/>
                <a:ahLst/>
                <a:cxnLst/>
                <a:rect l="l" t="t" r="r" b="b"/>
                <a:pathLst>
                  <a:path w="421" h="243" extrusionOk="0">
                    <a:moveTo>
                      <a:pt x="393" y="0"/>
                    </a:moveTo>
                    <a:cubicBezTo>
                      <a:pt x="309" y="0"/>
                      <a:pt x="0" y="242"/>
                      <a:pt x="87" y="243"/>
                    </a:cubicBezTo>
                    <a:cubicBezTo>
                      <a:pt x="164" y="243"/>
                      <a:pt x="406" y="48"/>
                      <a:pt x="406" y="48"/>
                    </a:cubicBezTo>
                    <a:cubicBezTo>
                      <a:pt x="420" y="14"/>
                      <a:pt x="413" y="0"/>
                      <a:pt x="39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8"/>
              <p:cNvSpPr/>
              <p:nvPr/>
            </p:nvSpPr>
            <p:spPr>
              <a:xfrm>
                <a:off x="1310589" y="4503725"/>
                <a:ext cx="3543" cy="12938"/>
              </a:xfrm>
              <a:custGeom>
                <a:avLst/>
                <a:gdLst/>
                <a:ahLst/>
                <a:cxnLst/>
                <a:rect l="l" t="t" r="r" b="b"/>
                <a:pathLst>
                  <a:path w="112" h="409" extrusionOk="0">
                    <a:moveTo>
                      <a:pt x="63" y="0"/>
                    </a:moveTo>
                    <a:cubicBezTo>
                      <a:pt x="0" y="0"/>
                      <a:pt x="8" y="408"/>
                      <a:pt x="55" y="408"/>
                    </a:cubicBezTo>
                    <a:cubicBezTo>
                      <a:pt x="59" y="408"/>
                      <a:pt x="63" y="406"/>
                      <a:pt x="68" y="399"/>
                    </a:cubicBezTo>
                    <a:cubicBezTo>
                      <a:pt x="112" y="335"/>
                      <a:pt x="93" y="25"/>
                      <a:pt x="93" y="25"/>
                    </a:cubicBezTo>
                    <a:cubicBezTo>
                      <a:pt x="82" y="8"/>
                      <a:pt x="72" y="0"/>
                      <a:pt x="6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8"/>
              <p:cNvSpPr/>
              <p:nvPr/>
            </p:nvSpPr>
            <p:spPr>
              <a:xfrm>
                <a:off x="1318307" y="4512550"/>
                <a:ext cx="3543" cy="12938"/>
              </a:xfrm>
              <a:custGeom>
                <a:avLst/>
                <a:gdLst/>
                <a:ahLst/>
                <a:cxnLst/>
                <a:rect l="l" t="t" r="r" b="b"/>
                <a:pathLst>
                  <a:path w="112" h="409" extrusionOk="0">
                    <a:moveTo>
                      <a:pt x="63" y="0"/>
                    </a:moveTo>
                    <a:cubicBezTo>
                      <a:pt x="1" y="0"/>
                      <a:pt x="9" y="409"/>
                      <a:pt x="55" y="409"/>
                    </a:cubicBezTo>
                    <a:cubicBezTo>
                      <a:pt x="58" y="409"/>
                      <a:pt x="63" y="406"/>
                      <a:pt x="67" y="399"/>
                    </a:cubicBezTo>
                    <a:cubicBezTo>
                      <a:pt x="111" y="335"/>
                      <a:pt x="93" y="26"/>
                      <a:pt x="93" y="26"/>
                    </a:cubicBezTo>
                    <a:cubicBezTo>
                      <a:pt x="81" y="8"/>
                      <a:pt x="72" y="0"/>
                      <a:pt x="6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8"/>
              <p:cNvSpPr/>
              <p:nvPr/>
            </p:nvSpPr>
            <p:spPr>
              <a:xfrm>
                <a:off x="1301700" y="4512867"/>
                <a:ext cx="3480" cy="12938"/>
              </a:xfrm>
              <a:custGeom>
                <a:avLst/>
                <a:gdLst/>
                <a:ahLst/>
                <a:cxnLst/>
                <a:rect l="l" t="t" r="r" b="b"/>
                <a:pathLst>
                  <a:path w="110" h="409" extrusionOk="0">
                    <a:moveTo>
                      <a:pt x="63" y="1"/>
                    </a:moveTo>
                    <a:cubicBezTo>
                      <a:pt x="0" y="1"/>
                      <a:pt x="7" y="409"/>
                      <a:pt x="53" y="409"/>
                    </a:cubicBezTo>
                    <a:cubicBezTo>
                      <a:pt x="57" y="409"/>
                      <a:pt x="61" y="406"/>
                      <a:pt x="65" y="399"/>
                    </a:cubicBezTo>
                    <a:cubicBezTo>
                      <a:pt x="109" y="336"/>
                      <a:pt x="92" y="26"/>
                      <a:pt x="92" y="26"/>
                    </a:cubicBezTo>
                    <a:cubicBezTo>
                      <a:pt x="81" y="8"/>
                      <a:pt x="71" y="1"/>
                      <a:pt x="6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8"/>
              <p:cNvSpPr/>
              <p:nvPr/>
            </p:nvSpPr>
            <p:spPr>
              <a:xfrm>
                <a:off x="1306635" y="4545385"/>
                <a:ext cx="3480" cy="12938"/>
              </a:xfrm>
              <a:custGeom>
                <a:avLst/>
                <a:gdLst/>
                <a:ahLst/>
                <a:cxnLst/>
                <a:rect l="l" t="t" r="r" b="b"/>
                <a:pathLst>
                  <a:path w="110" h="409" extrusionOk="0">
                    <a:moveTo>
                      <a:pt x="63" y="0"/>
                    </a:moveTo>
                    <a:cubicBezTo>
                      <a:pt x="0" y="0"/>
                      <a:pt x="7" y="409"/>
                      <a:pt x="53" y="409"/>
                    </a:cubicBezTo>
                    <a:cubicBezTo>
                      <a:pt x="57" y="409"/>
                      <a:pt x="61" y="406"/>
                      <a:pt x="65" y="399"/>
                    </a:cubicBezTo>
                    <a:cubicBezTo>
                      <a:pt x="109" y="335"/>
                      <a:pt x="92" y="26"/>
                      <a:pt x="92" y="26"/>
                    </a:cubicBezTo>
                    <a:cubicBezTo>
                      <a:pt x="81" y="8"/>
                      <a:pt x="71" y="0"/>
                      <a:pt x="6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8"/>
              <p:cNvSpPr/>
              <p:nvPr/>
            </p:nvSpPr>
            <p:spPr>
              <a:xfrm>
                <a:off x="1314891" y="4537635"/>
                <a:ext cx="4049" cy="12938"/>
              </a:xfrm>
              <a:custGeom>
                <a:avLst/>
                <a:gdLst/>
                <a:ahLst/>
                <a:cxnLst/>
                <a:rect l="l" t="t" r="r" b="b"/>
                <a:pathLst>
                  <a:path w="128" h="409" extrusionOk="0">
                    <a:moveTo>
                      <a:pt x="66" y="0"/>
                    </a:moveTo>
                    <a:cubicBezTo>
                      <a:pt x="1" y="0"/>
                      <a:pt x="27" y="408"/>
                      <a:pt x="73" y="408"/>
                    </a:cubicBezTo>
                    <a:cubicBezTo>
                      <a:pt x="78" y="408"/>
                      <a:pt x="82" y="405"/>
                      <a:pt x="86" y="398"/>
                    </a:cubicBezTo>
                    <a:cubicBezTo>
                      <a:pt x="128" y="331"/>
                      <a:pt x="96" y="23"/>
                      <a:pt x="96" y="23"/>
                    </a:cubicBezTo>
                    <a:cubicBezTo>
                      <a:pt x="84" y="7"/>
                      <a:pt x="74" y="0"/>
                      <a:pt x="6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8"/>
              <p:cNvSpPr/>
              <p:nvPr/>
            </p:nvSpPr>
            <p:spPr>
              <a:xfrm>
                <a:off x="1308754" y="4524223"/>
                <a:ext cx="3986" cy="12811"/>
              </a:xfrm>
              <a:custGeom>
                <a:avLst/>
                <a:gdLst/>
                <a:ahLst/>
                <a:cxnLst/>
                <a:rect l="l" t="t" r="r" b="b"/>
                <a:pathLst>
                  <a:path w="126" h="405" extrusionOk="0">
                    <a:moveTo>
                      <a:pt x="96" y="0"/>
                    </a:moveTo>
                    <a:cubicBezTo>
                      <a:pt x="34" y="0"/>
                      <a:pt x="0" y="404"/>
                      <a:pt x="46" y="404"/>
                    </a:cubicBezTo>
                    <a:cubicBezTo>
                      <a:pt x="50" y="404"/>
                      <a:pt x="54" y="402"/>
                      <a:pt x="58" y="397"/>
                    </a:cubicBezTo>
                    <a:cubicBezTo>
                      <a:pt x="111" y="340"/>
                      <a:pt x="126" y="30"/>
                      <a:pt x="126" y="30"/>
                    </a:cubicBezTo>
                    <a:cubicBezTo>
                      <a:pt x="115" y="9"/>
                      <a:pt x="105" y="0"/>
                      <a:pt x="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8"/>
              <p:cNvSpPr/>
              <p:nvPr/>
            </p:nvSpPr>
            <p:spPr>
              <a:xfrm>
                <a:off x="1393403" y="4465038"/>
                <a:ext cx="10439" cy="10565"/>
              </a:xfrm>
              <a:custGeom>
                <a:avLst/>
                <a:gdLst/>
                <a:ahLst/>
                <a:cxnLst/>
                <a:rect l="l" t="t" r="r" b="b"/>
                <a:pathLst>
                  <a:path w="330" h="334" extrusionOk="0">
                    <a:moveTo>
                      <a:pt x="95" y="0"/>
                    </a:moveTo>
                    <a:cubicBezTo>
                      <a:pt x="1" y="0"/>
                      <a:pt x="264" y="333"/>
                      <a:pt x="319" y="333"/>
                    </a:cubicBezTo>
                    <a:cubicBezTo>
                      <a:pt x="326" y="333"/>
                      <a:pt x="330" y="328"/>
                      <a:pt x="329" y="316"/>
                    </a:cubicBezTo>
                    <a:cubicBezTo>
                      <a:pt x="325" y="239"/>
                      <a:pt x="120" y="6"/>
                      <a:pt x="120" y="6"/>
                    </a:cubicBezTo>
                    <a:cubicBezTo>
                      <a:pt x="110" y="2"/>
                      <a:pt x="101" y="0"/>
                      <a:pt x="9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8"/>
              <p:cNvSpPr/>
              <p:nvPr/>
            </p:nvSpPr>
            <p:spPr>
              <a:xfrm>
                <a:off x="1404917" y="4467221"/>
                <a:ext cx="10470" cy="10502"/>
              </a:xfrm>
              <a:custGeom>
                <a:avLst/>
                <a:gdLst/>
                <a:ahLst/>
                <a:cxnLst/>
                <a:rect l="l" t="t" r="r" b="b"/>
                <a:pathLst>
                  <a:path w="331" h="332" extrusionOk="0">
                    <a:moveTo>
                      <a:pt x="95" y="0"/>
                    </a:moveTo>
                    <a:cubicBezTo>
                      <a:pt x="1" y="0"/>
                      <a:pt x="264" y="332"/>
                      <a:pt x="320" y="332"/>
                    </a:cubicBezTo>
                    <a:cubicBezTo>
                      <a:pt x="327" y="332"/>
                      <a:pt x="331" y="327"/>
                      <a:pt x="330" y="315"/>
                    </a:cubicBezTo>
                    <a:cubicBezTo>
                      <a:pt x="326" y="237"/>
                      <a:pt x="120" y="5"/>
                      <a:pt x="120" y="5"/>
                    </a:cubicBezTo>
                    <a:cubicBezTo>
                      <a:pt x="110" y="2"/>
                      <a:pt x="101" y="0"/>
                      <a:pt x="9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8"/>
              <p:cNvSpPr/>
              <p:nvPr/>
            </p:nvSpPr>
            <p:spPr>
              <a:xfrm>
                <a:off x="1392011" y="4477723"/>
                <a:ext cx="10470" cy="10565"/>
              </a:xfrm>
              <a:custGeom>
                <a:avLst/>
                <a:gdLst/>
                <a:ahLst/>
                <a:cxnLst/>
                <a:rect l="l" t="t" r="r" b="b"/>
                <a:pathLst>
                  <a:path w="331" h="334" extrusionOk="0">
                    <a:moveTo>
                      <a:pt x="96" y="1"/>
                    </a:moveTo>
                    <a:cubicBezTo>
                      <a:pt x="1" y="1"/>
                      <a:pt x="265" y="333"/>
                      <a:pt x="320" y="333"/>
                    </a:cubicBezTo>
                    <a:cubicBezTo>
                      <a:pt x="327" y="333"/>
                      <a:pt x="331" y="328"/>
                      <a:pt x="330" y="316"/>
                    </a:cubicBezTo>
                    <a:cubicBezTo>
                      <a:pt x="326" y="239"/>
                      <a:pt x="121" y="6"/>
                      <a:pt x="121" y="6"/>
                    </a:cubicBezTo>
                    <a:cubicBezTo>
                      <a:pt x="111" y="2"/>
                      <a:pt x="103" y="1"/>
                      <a:pt x="9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8"/>
              <p:cNvSpPr/>
              <p:nvPr/>
            </p:nvSpPr>
            <p:spPr>
              <a:xfrm>
                <a:off x="1415988" y="4500277"/>
                <a:ext cx="10439" cy="10534"/>
              </a:xfrm>
              <a:custGeom>
                <a:avLst/>
                <a:gdLst/>
                <a:ahLst/>
                <a:cxnLst/>
                <a:rect l="l" t="t" r="r" b="b"/>
                <a:pathLst>
                  <a:path w="330" h="333" extrusionOk="0">
                    <a:moveTo>
                      <a:pt x="94" y="1"/>
                    </a:moveTo>
                    <a:cubicBezTo>
                      <a:pt x="0" y="1"/>
                      <a:pt x="264" y="332"/>
                      <a:pt x="319" y="332"/>
                    </a:cubicBezTo>
                    <a:cubicBezTo>
                      <a:pt x="325" y="332"/>
                      <a:pt x="329" y="327"/>
                      <a:pt x="328" y="315"/>
                    </a:cubicBezTo>
                    <a:cubicBezTo>
                      <a:pt x="325" y="238"/>
                      <a:pt x="119" y="6"/>
                      <a:pt x="119" y="6"/>
                    </a:cubicBezTo>
                    <a:cubicBezTo>
                      <a:pt x="109" y="2"/>
                      <a:pt x="101" y="1"/>
                      <a:pt x="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8"/>
              <p:cNvSpPr/>
              <p:nvPr/>
            </p:nvSpPr>
            <p:spPr>
              <a:xfrm>
                <a:off x="1417570" y="4489016"/>
                <a:ext cx="11040" cy="10217"/>
              </a:xfrm>
              <a:custGeom>
                <a:avLst/>
                <a:gdLst/>
                <a:ahLst/>
                <a:cxnLst/>
                <a:rect l="l" t="t" r="r" b="b"/>
                <a:pathLst>
                  <a:path w="349" h="323" extrusionOk="0">
                    <a:moveTo>
                      <a:pt x="101" y="0"/>
                    </a:moveTo>
                    <a:cubicBezTo>
                      <a:pt x="1" y="0"/>
                      <a:pt x="281" y="322"/>
                      <a:pt x="337" y="322"/>
                    </a:cubicBezTo>
                    <a:cubicBezTo>
                      <a:pt x="345" y="322"/>
                      <a:pt x="348" y="317"/>
                      <a:pt x="347" y="304"/>
                    </a:cubicBezTo>
                    <a:cubicBezTo>
                      <a:pt x="338" y="226"/>
                      <a:pt x="123" y="4"/>
                      <a:pt x="123" y="4"/>
                    </a:cubicBezTo>
                    <a:cubicBezTo>
                      <a:pt x="115" y="1"/>
                      <a:pt x="107" y="0"/>
                      <a:pt x="10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8"/>
              <p:cNvSpPr/>
              <p:nvPr/>
            </p:nvSpPr>
            <p:spPr>
              <a:xfrm>
                <a:off x="1405676" y="4481677"/>
                <a:ext cx="9332" cy="11198"/>
              </a:xfrm>
              <a:custGeom>
                <a:avLst/>
                <a:gdLst/>
                <a:ahLst/>
                <a:cxnLst/>
                <a:rect l="l" t="t" r="r" b="b"/>
                <a:pathLst>
                  <a:path w="295" h="354" extrusionOk="0">
                    <a:moveTo>
                      <a:pt x="84" y="0"/>
                    </a:moveTo>
                    <a:cubicBezTo>
                      <a:pt x="1" y="0"/>
                      <a:pt x="228" y="353"/>
                      <a:pt x="280" y="353"/>
                    </a:cubicBezTo>
                    <a:cubicBezTo>
                      <a:pt x="286" y="353"/>
                      <a:pt x="290" y="349"/>
                      <a:pt x="290" y="339"/>
                    </a:cubicBezTo>
                    <a:cubicBezTo>
                      <a:pt x="295" y="263"/>
                      <a:pt x="114" y="9"/>
                      <a:pt x="114" y="9"/>
                    </a:cubicBezTo>
                    <a:cubicBezTo>
                      <a:pt x="101" y="3"/>
                      <a:pt x="92" y="0"/>
                      <a:pt x="8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7" name="Google Shape;2667;p18"/>
            <p:cNvGrpSpPr/>
            <p:nvPr/>
          </p:nvGrpSpPr>
          <p:grpSpPr>
            <a:xfrm flipH="1">
              <a:off x="-438298" y="624019"/>
              <a:ext cx="1729758" cy="3895474"/>
              <a:chOff x="3638235" y="1149034"/>
              <a:chExt cx="855596" cy="1926831"/>
            </a:xfrm>
          </p:grpSpPr>
          <p:sp>
            <p:nvSpPr>
              <p:cNvPr id="2668" name="Google Shape;2668;p18"/>
              <p:cNvSpPr/>
              <p:nvPr/>
            </p:nvSpPr>
            <p:spPr>
              <a:xfrm>
                <a:off x="3638235" y="1900433"/>
                <a:ext cx="681206" cy="793691"/>
              </a:xfrm>
              <a:custGeom>
                <a:avLst/>
                <a:gdLst/>
                <a:ahLst/>
                <a:cxnLst/>
                <a:rect l="l" t="t" r="r" b="b"/>
                <a:pathLst>
                  <a:path w="21535" h="25091" extrusionOk="0">
                    <a:moveTo>
                      <a:pt x="10665" y="1"/>
                    </a:moveTo>
                    <a:cubicBezTo>
                      <a:pt x="10635" y="1"/>
                      <a:pt x="10607" y="22"/>
                      <a:pt x="10602" y="57"/>
                    </a:cubicBezTo>
                    <a:cubicBezTo>
                      <a:pt x="10602" y="57"/>
                      <a:pt x="10587" y="164"/>
                      <a:pt x="10586" y="164"/>
                    </a:cubicBezTo>
                    <a:cubicBezTo>
                      <a:pt x="10586" y="164"/>
                      <a:pt x="10586" y="164"/>
                      <a:pt x="10586" y="164"/>
                    </a:cubicBezTo>
                    <a:cubicBezTo>
                      <a:pt x="10542" y="160"/>
                      <a:pt x="10484" y="148"/>
                      <a:pt x="10437" y="148"/>
                    </a:cubicBezTo>
                    <a:cubicBezTo>
                      <a:pt x="10390" y="148"/>
                      <a:pt x="10353" y="159"/>
                      <a:pt x="10349" y="198"/>
                    </a:cubicBezTo>
                    <a:cubicBezTo>
                      <a:pt x="10337" y="280"/>
                      <a:pt x="10482" y="271"/>
                      <a:pt x="10571" y="279"/>
                    </a:cubicBezTo>
                    <a:cubicBezTo>
                      <a:pt x="10509" y="668"/>
                      <a:pt x="10439" y="1086"/>
                      <a:pt x="10337" y="1489"/>
                    </a:cubicBezTo>
                    <a:cubicBezTo>
                      <a:pt x="9558" y="4494"/>
                      <a:pt x="5599" y="6265"/>
                      <a:pt x="3542" y="9023"/>
                    </a:cubicBezTo>
                    <a:cubicBezTo>
                      <a:pt x="1395" y="11900"/>
                      <a:pt x="0" y="18473"/>
                      <a:pt x="7365" y="23075"/>
                    </a:cubicBezTo>
                    <a:cubicBezTo>
                      <a:pt x="8255" y="23632"/>
                      <a:pt x="11423" y="25060"/>
                      <a:pt x="11476" y="25063"/>
                    </a:cubicBezTo>
                    <a:cubicBezTo>
                      <a:pt x="11478" y="25063"/>
                      <a:pt x="11480" y="25063"/>
                      <a:pt x="11483" y="25063"/>
                    </a:cubicBezTo>
                    <a:cubicBezTo>
                      <a:pt x="11504" y="25063"/>
                      <a:pt x="11526" y="25057"/>
                      <a:pt x="11546" y="25046"/>
                    </a:cubicBezTo>
                    <a:cubicBezTo>
                      <a:pt x="11652" y="25076"/>
                      <a:pt x="11764" y="25090"/>
                      <a:pt x="11877" y="25090"/>
                    </a:cubicBezTo>
                    <a:cubicBezTo>
                      <a:pt x="12495" y="25090"/>
                      <a:pt x="13139" y="24661"/>
                      <a:pt x="13011" y="24082"/>
                    </a:cubicBezTo>
                    <a:cubicBezTo>
                      <a:pt x="13115" y="23945"/>
                      <a:pt x="12933" y="23811"/>
                      <a:pt x="12665" y="23505"/>
                    </a:cubicBezTo>
                    <a:cubicBezTo>
                      <a:pt x="11951" y="22695"/>
                      <a:pt x="10754" y="20953"/>
                      <a:pt x="10440" y="20434"/>
                    </a:cubicBezTo>
                    <a:cubicBezTo>
                      <a:pt x="10082" y="19832"/>
                      <a:pt x="9843" y="19314"/>
                      <a:pt x="9689" y="18806"/>
                    </a:cubicBezTo>
                    <a:cubicBezTo>
                      <a:pt x="9689" y="18806"/>
                      <a:pt x="8210" y="18717"/>
                      <a:pt x="8269" y="18717"/>
                    </a:cubicBezTo>
                    <a:cubicBezTo>
                      <a:pt x="8297" y="18717"/>
                      <a:pt x="8664" y="18737"/>
                      <a:pt x="9684" y="18794"/>
                    </a:cubicBezTo>
                    <a:cubicBezTo>
                      <a:pt x="9684" y="18794"/>
                      <a:pt x="9680" y="18787"/>
                      <a:pt x="9680" y="18786"/>
                    </a:cubicBezTo>
                    <a:cubicBezTo>
                      <a:pt x="8467" y="14317"/>
                      <a:pt x="14209" y="16311"/>
                      <a:pt x="17598" y="12813"/>
                    </a:cubicBezTo>
                    <a:cubicBezTo>
                      <a:pt x="21535" y="8748"/>
                      <a:pt x="17448" y="4047"/>
                      <a:pt x="16543" y="953"/>
                    </a:cubicBezTo>
                    <a:cubicBezTo>
                      <a:pt x="16489" y="765"/>
                      <a:pt x="16440" y="565"/>
                      <a:pt x="16401" y="365"/>
                    </a:cubicBezTo>
                    <a:cubicBezTo>
                      <a:pt x="16395" y="334"/>
                      <a:pt x="16374" y="310"/>
                      <a:pt x="16347" y="303"/>
                    </a:cubicBezTo>
                    <a:cubicBezTo>
                      <a:pt x="16354" y="263"/>
                      <a:pt x="16343" y="220"/>
                      <a:pt x="16315" y="186"/>
                    </a:cubicBezTo>
                    <a:cubicBezTo>
                      <a:pt x="16293" y="158"/>
                      <a:pt x="16254" y="129"/>
                      <a:pt x="16212" y="126"/>
                    </a:cubicBezTo>
                    <a:lnTo>
                      <a:pt x="16212" y="126"/>
                    </a:lnTo>
                    <a:cubicBezTo>
                      <a:pt x="16604" y="147"/>
                      <a:pt x="16750" y="155"/>
                      <a:pt x="16753" y="155"/>
                    </a:cubicBezTo>
                    <a:cubicBezTo>
                      <a:pt x="16762" y="155"/>
                      <a:pt x="15671" y="94"/>
                      <a:pt x="15662" y="94"/>
                    </a:cubicBezTo>
                    <a:cubicBezTo>
                      <a:pt x="15659" y="94"/>
                      <a:pt x="15804" y="102"/>
                      <a:pt x="16208" y="125"/>
                    </a:cubicBezTo>
                    <a:lnTo>
                      <a:pt x="14727" y="164"/>
                    </a:lnTo>
                    <a:cubicBezTo>
                      <a:pt x="14135" y="180"/>
                      <a:pt x="13638" y="186"/>
                      <a:pt x="13225" y="186"/>
                    </a:cubicBezTo>
                    <a:cubicBezTo>
                      <a:pt x="11699" y="186"/>
                      <a:pt x="11295" y="102"/>
                      <a:pt x="11309" y="102"/>
                    </a:cubicBezTo>
                    <a:cubicBezTo>
                      <a:pt x="11308" y="102"/>
                      <a:pt x="11307" y="102"/>
                      <a:pt x="11306" y="102"/>
                    </a:cubicBezTo>
                    <a:cubicBezTo>
                      <a:pt x="11265" y="102"/>
                      <a:pt x="11231" y="131"/>
                      <a:pt x="11226" y="167"/>
                    </a:cubicBezTo>
                    <a:cubicBezTo>
                      <a:pt x="11168" y="172"/>
                      <a:pt x="11069" y="174"/>
                      <a:pt x="10970" y="174"/>
                    </a:cubicBezTo>
                    <a:cubicBezTo>
                      <a:pt x="10870" y="174"/>
                      <a:pt x="10770" y="172"/>
                      <a:pt x="10711" y="170"/>
                    </a:cubicBezTo>
                    <a:lnTo>
                      <a:pt x="10721" y="121"/>
                    </a:lnTo>
                    <a:cubicBezTo>
                      <a:pt x="10725" y="84"/>
                      <a:pt x="10737" y="52"/>
                      <a:pt x="10715" y="27"/>
                    </a:cubicBezTo>
                    <a:cubicBezTo>
                      <a:pt x="10702" y="9"/>
                      <a:pt x="10683" y="1"/>
                      <a:pt x="106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8"/>
              <p:cNvSpPr/>
              <p:nvPr/>
            </p:nvSpPr>
            <p:spPr>
              <a:xfrm>
                <a:off x="3926218" y="2627474"/>
                <a:ext cx="298579" cy="448391"/>
              </a:xfrm>
              <a:custGeom>
                <a:avLst/>
                <a:gdLst/>
                <a:ahLst/>
                <a:cxnLst/>
                <a:rect l="l" t="t" r="r" b="b"/>
                <a:pathLst>
                  <a:path w="9439" h="14175" extrusionOk="0">
                    <a:moveTo>
                      <a:pt x="5203" y="31"/>
                    </a:moveTo>
                    <a:lnTo>
                      <a:pt x="5203" y="31"/>
                    </a:lnTo>
                    <a:cubicBezTo>
                      <a:pt x="5204" y="31"/>
                      <a:pt x="5205" y="31"/>
                      <a:pt x="5205" y="31"/>
                    </a:cubicBezTo>
                    <a:cubicBezTo>
                      <a:pt x="5205" y="31"/>
                      <a:pt x="5204" y="31"/>
                      <a:pt x="5203" y="31"/>
                    </a:cubicBezTo>
                    <a:close/>
                    <a:moveTo>
                      <a:pt x="5205" y="31"/>
                    </a:moveTo>
                    <a:cubicBezTo>
                      <a:pt x="5206" y="31"/>
                      <a:pt x="5207" y="31"/>
                      <a:pt x="5208" y="31"/>
                    </a:cubicBezTo>
                    <a:lnTo>
                      <a:pt x="5208" y="31"/>
                    </a:lnTo>
                    <a:cubicBezTo>
                      <a:pt x="5207" y="31"/>
                      <a:pt x="5206" y="31"/>
                      <a:pt x="5205" y="31"/>
                    </a:cubicBezTo>
                    <a:close/>
                    <a:moveTo>
                      <a:pt x="6145" y="11701"/>
                    </a:moveTo>
                    <a:cubicBezTo>
                      <a:pt x="6145" y="11702"/>
                      <a:pt x="6146" y="11703"/>
                      <a:pt x="6146" y="11704"/>
                    </a:cubicBezTo>
                    <a:cubicBezTo>
                      <a:pt x="6146" y="11703"/>
                      <a:pt x="6145" y="11701"/>
                      <a:pt x="6145" y="11701"/>
                    </a:cubicBezTo>
                    <a:close/>
                    <a:moveTo>
                      <a:pt x="4660" y="1"/>
                    </a:moveTo>
                    <a:lnTo>
                      <a:pt x="4660" y="1"/>
                    </a:lnTo>
                    <a:cubicBezTo>
                      <a:pt x="4658" y="1"/>
                      <a:pt x="4907" y="15"/>
                      <a:pt x="5168" y="30"/>
                    </a:cubicBezTo>
                    <a:lnTo>
                      <a:pt x="5168" y="30"/>
                    </a:lnTo>
                    <a:cubicBezTo>
                      <a:pt x="5157" y="29"/>
                      <a:pt x="5146" y="29"/>
                      <a:pt x="5134" y="29"/>
                    </a:cubicBezTo>
                    <a:cubicBezTo>
                      <a:pt x="4508" y="29"/>
                      <a:pt x="3958" y="498"/>
                      <a:pt x="3917" y="922"/>
                    </a:cubicBezTo>
                    <a:cubicBezTo>
                      <a:pt x="3879" y="922"/>
                      <a:pt x="3845" y="942"/>
                      <a:pt x="3822" y="976"/>
                    </a:cubicBezTo>
                    <a:cubicBezTo>
                      <a:pt x="3783" y="1029"/>
                      <a:pt x="3811" y="1104"/>
                      <a:pt x="3816" y="1180"/>
                    </a:cubicBezTo>
                    <a:cubicBezTo>
                      <a:pt x="3822" y="1711"/>
                      <a:pt x="3210" y="2062"/>
                      <a:pt x="2718" y="2062"/>
                    </a:cubicBezTo>
                    <a:cubicBezTo>
                      <a:pt x="2700" y="2062"/>
                      <a:pt x="2682" y="2061"/>
                      <a:pt x="2664" y="2060"/>
                    </a:cubicBezTo>
                    <a:cubicBezTo>
                      <a:pt x="2585" y="2057"/>
                      <a:pt x="2499" y="2043"/>
                      <a:pt x="2423" y="2013"/>
                    </a:cubicBezTo>
                    <a:cubicBezTo>
                      <a:pt x="2411" y="2008"/>
                      <a:pt x="2400" y="2006"/>
                      <a:pt x="2389" y="2006"/>
                    </a:cubicBezTo>
                    <a:cubicBezTo>
                      <a:pt x="2373" y="2006"/>
                      <a:pt x="2358" y="2011"/>
                      <a:pt x="2347" y="2017"/>
                    </a:cubicBezTo>
                    <a:cubicBezTo>
                      <a:pt x="2244" y="1994"/>
                      <a:pt x="2147" y="1983"/>
                      <a:pt x="2058" y="1983"/>
                    </a:cubicBezTo>
                    <a:cubicBezTo>
                      <a:pt x="1" y="1983"/>
                      <a:pt x="1444" y="7900"/>
                      <a:pt x="2562" y="10049"/>
                    </a:cubicBezTo>
                    <a:cubicBezTo>
                      <a:pt x="3602" y="12048"/>
                      <a:pt x="5716" y="14135"/>
                      <a:pt x="6399" y="14174"/>
                    </a:cubicBezTo>
                    <a:cubicBezTo>
                      <a:pt x="6406" y="14174"/>
                      <a:pt x="6413" y="14174"/>
                      <a:pt x="6419" y="14174"/>
                    </a:cubicBezTo>
                    <a:cubicBezTo>
                      <a:pt x="6504" y="14174"/>
                      <a:pt x="6571" y="14149"/>
                      <a:pt x="6600" y="14128"/>
                    </a:cubicBezTo>
                    <a:cubicBezTo>
                      <a:pt x="6633" y="14101"/>
                      <a:pt x="6641" y="14059"/>
                      <a:pt x="6639" y="14016"/>
                    </a:cubicBezTo>
                    <a:cubicBezTo>
                      <a:pt x="6633" y="13956"/>
                      <a:pt x="6604" y="13813"/>
                      <a:pt x="6591" y="13754"/>
                    </a:cubicBezTo>
                    <a:cubicBezTo>
                      <a:pt x="6566" y="13627"/>
                      <a:pt x="6143" y="11698"/>
                      <a:pt x="6145" y="11698"/>
                    </a:cubicBezTo>
                    <a:lnTo>
                      <a:pt x="6145" y="11698"/>
                    </a:lnTo>
                    <a:cubicBezTo>
                      <a:pt x="6145" y="11698"/>
                      <a:pt x="6145" y="11699"/>
                      <a:pt x="6145" y="11701"/>
                    </a:cubicBezTo>
                    <a:lnTo>
                      <a:pt x="6145" y="11701"/>
                    </a:lnTo>
                    <a:cubicBezTo>
                      <a:pt x="6095" y="11484"/>
                      <a:pt x="5988" y="10956"/>
                      <a:pt x="5953" y="10795"/>
                    </a:cubicBezTo>
                    <a:cubicBezTo>
                      <a:pt x="5921" y="10647"/>
                      <a:pt x="5874" y="10450"/>
                      <a:pt x="5838" y="10299"/>
                    </a:cubicBezTo>
                    <a:cubicBezTo>
                      <a:pt x="5815" y="10196"/>
                      <a:pt x="5755" y="9936"/>
                      <a:pt x="5726" y="9804"/>
                    </a:cubicBezTo>
                    <a:cubicBezTo>
                      <a:pt x="5709" y="9731"/>
                      <a:pt x="5692" y="9648"/>
                      <a:pt x="5683" y="9575"/>
                    </a:cubicBezTo>
                    <a:cubicBezTo>
                      <a:pt x="5683" y="9571"/>
                      <a:pt x="5677" y="9523"/>
                      <a:pt x="5676" y="9523"/>
                    </a:cubicBezTo>
                    <a:cubicBezTo>
                      <a:pt x="5676" y="9523"/>
                      <a:pt x="5676" y="9523"/>
                      <a:pt x="5676" y="9523"/>
                    </a:cubicBezTo>
                    <a:cubicBezTo>
                      <a:pt x="5663" y="9434"/>
                      <a:pt x="5652" y="9334"/>
                      <a:pt x="5642" y="9244"/>
                    </a:cubicBezTo>
                    <a:cubicBezTo>
                      <a:pt x="5615" y="9002"/>
                      <a:pt x="5563" y="8610"/>
                      <a:pt x="5529" y="8209"/>
                    </a:cubicBezTo>
                    <a:cubicBezTo>
                      <a:pt x="5463" y="7456"/>
                      <a:pt x="5466" y="6718"/>
                      <a:pt x="5579" y="5975"/>
                    </a:cubicBezTo>
                    <a:lnTo>
                      <a:pt x="5613" y="5744"/>
                    </a:lnTo>
                    <a:cubicBezTo>
                      <a:pt x="5643" y="5686"/>
                      <a:pt x="5636" y="5680"/>
                      <a:pt x="5659" y="5618"/>
                    </a:cubicBezTo>
                    <a:lnTo>
                      <a:pt x="5694" y="5626"/>
                    </a:lnTo>
                    <a:cubicBezTo>
                      <a:pt x="5821" y="5661"/>
                      <a:pt x="5988" y="5817"/>
                      <a:pt x="6084" y="5909"/>
                    </a:cubicBezTo>
                    <a:cubicBezTo>
                      <a:pt x="6428" y="6251"/>
                      <a:pt x="6815" y="6807"/>
                      <a:pt x="6994" y="7105"/>
                    </a:cubicBezTo>
                    <a:cubicBezTo>
                      <a:pt x="7403" y="7790"/>
                      <a:pt x="7865" y="8786"/>
                      <a:pt x="7863" y="8786"/>
                    </a:cubicBezTo>
                    <a:cubicBezTo>
                      <a:pt x="7863" y="8786"/>
                      <a:pt x="7862" y="8785"/>
                      <a:pt x="7861" y="8783"/>
                    </a:cubicBezTo>
                    <a:lnTo>
                      <a:pt x="7861" y="8783"/>
                    </a:lnTo>
                    <a:cubicBezTo>
                      <a:pt x="8106" y="9296"/>
                      <a:pt x="8257" y="9618"/>
                      <a:pt x="8383" y="9814"/>
                    </a:cubicBezTo>
                    <a:cubicBezTo>
                      <a:pt x="8463" y="9941"/>
                      <a:pt x="8577" y="10083"/>
                      <a:pt x="8726" y="10107"/>
                    </a:cubicBezTo>
                    <a:cubicBezTo>
                      <a:pt x="8736" y="10109"/>
                      <a:pt x="8746" y="10110"/>
                      <a:pt x="8756" y="10110"/>
                    </a:cubicBezTo>
                    <a:cubicBezTo>
                      <a:pt x="8803" y="10110"/>
                      <a:pt x="8854" y="10092"/>
                      <a:pt x="8894" y="10067"/>
                    </a:cubicBezTo>
                    <a:cubicBezTo>
                      <a:pt x="8937" y="10039"/>
                      <a:pt x="8974" y="9997"/>
                      <a:pt x="9014" y="9938"/>
                    </a:cubicBezTo>
                    <a:cubicBezTo>
                      <a:pt x="9063" y="9864"/>
                      <a:pt x="9094" y="9785"/>
                      <a:pt x="9121" y="9716"/>
                    </a:cubicBezTo>
                    <a:cubicBezTo>
                      <a:pt x="9182" y="9556"/>
                      <a:pt x="9225" y="9370"/>
                      <a:pt x="9259" y="9132"/>
                    </a:cubicBezTo>
                    <a:cubicBezTo>
                      <a:pt x="9289" y="8907"/>
                      <a:pt x="9302" y="8674"/>
                      <a:pt x="9309" y="8495"/>
                    </a:cubicBezTo>
                    <a:cubicBezTo>
                      <a:pt x="9438" y="5021"/>
                      <a:pt x="7239" y="204"/>
                      <a:pt x="5243" y="34"/>
                    </a:cubicBezTo>
                    <a:lnTo>
                      <a:pt x="5243" y="34"/>
                    </a:lnTo>
                    <a:cubicBezTo>
                      <a:pt x="5502" y="49"/>
                      <a:pt x="5749" y="62"/>
                      <a:pt x="5751" y="62"/>
                    </a:cubicBezTo>
                    <a:cubicBezTo>
                      <a:pt x="5752" y="62"/>
                      <a:pt x="5607" y="54"/>
                      <a:pt x="5208" y="31"/>
                    </a:cubicBezTo>
                    <a:lnTo>
                      <a:pt x="5208" y="31"/>
                    </a:lnTo>
                    <a:cubicBezTo>
                      <a:pt x="5220" y="32"/>
                      <a:pt x="5232" y="33"/>
                      <a:pt x="5243" y="34"/>
                    </a:cubicBezTo>
                    <a:lnTo>
                      <a:pt x="5243" y="34"/>
                    </a:lnTo>
                    <a:cubicBezTo>
                      <a:pt x="5218" y="33"/>
                      <a:pt x="5193" y="31"/>
                      <a:pt x="5168" y="30"/>
                    </a:cubicBezTo>
                    <a:lnTo>
                      <a:pt x="5168" y="30"/>
                    </a:lnTo>
                    <a:cubicBezTo>
                      <a:pt x="5180" y="30"/>
                      <a:pt x="5192" y="31"/>
                      <a:pt x="5203" y="31"/>
                    </a:cubicBezTo>
                    <a:lnTo>
                      <a:pt x="5203" y="31"/>
                    </a:lnTo>
                    <a:cubicBezTo>
                      <a:pt x="4808" y="9"/>
                      <a:pt x="4661" y="1"/>
                      <a:pt x="4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8"/>
              <p:cNvSpPr/>
              <p:nvPr/>
            </p:nvSpPr>
            <p:spPr>
              <a:xfrm>
                <a:off x="3689543" y="1149034"/>
                <a:ext cx="617814" cy="814379"/>
              </a:xfrm>
              <a:custGeom>
                <a:avLst/>
                <a:gdLst/>
                <a:ahLst/>
                <a:cxnLst/>
                <a:rect l="l" t="t" r="r" b="b"/>
                <a:pathLst>
                  <a:path w="19531" h="25745" extrusionOk="0">
                    <a:moveTo>
                      <a:pt x="13516" y="13752"/>
                    </a:moveTo>
                    <a:cubicBezTo>
                      <a:pt x="13489" y="13760"/>
                      <a:pt x="13462" y="13772"/>
                      <a:pt x="13435" y="13782"/>
                    </a:cubicBezTo>
                    <a:cubicBezTo>
                      <a:pt x="13432" y="13780"/>
                      <a:pt x="13425" y="13775"/>
                      <a:pt x="13425" y="13775"/>
                    </a:cubicBezTo>
                    <a:cubicBezTo>
                      <a:pt x="13476" y="13765"/>
                      <a:pt x="13456" y="13768"/>
                      <a:pt x="13516" y="13752"/>
                    </a:cubicBezTo>
                    <a:close/>
                    <a:moveTo>
                      <a:pt x="11438" y="0"/>
                    </a:moveTo>
                    <a:cubicBezTo>
                      <a:pt x="8072" y="0"/>
                      <a:pt x="3983" y="2310"/>
                      <a:pt x="4069" y="4866"/>
                    </a:cubicBezTo>
                    <a:cubicBezTo>
                      <a:pt x="4130" y="6504"/>
                      <a:pt x="2849" y="5990"/>
                      <a:pt x="1350" y="8828"/>
                    </a:cubicBezTo>
                    <a:cubicBezTo>
                      <a:pt x="1017" y="9460"/>
                      <a:pt x="826" y="10023"/>
                      <a:pt x="767" y="10552"/>
                    </a:cubicBezTo>
                    <a:cubicBezTo>
                      <a:pt x="591" y="12088"/>
                      <a:pt x="1726" y="11796"/>
                      <a:pt x="1577" y="12648"/>
                    </a:cubicBezTo>
                    <a:cubicBezTo>
                      <a:pt x="1461" y="13199"/>
                      <a:pt x="1" y="15726"/>
                      <a:pt x="1146" y="17004"/>
                    </a:cubicBezTo>
                    <a:cubicBezTo>
                      <a:pt x="1310" y="17183"/>
                      <a:pt x="1513" y="17314"/>
                      <a:pt x="1712" y="17440"/>
                    </a:cubicBezTo>
                    <a:cubicBezTo>
                      <a:pt x="2677" y="18055"/>
                      <a:pt x="2466" y="18328"/>
                      <a:pt x="2643" y="19299"/>
                    </a:cubicBezTo>
                    <a:cubicBezTo>
                      <a:pt x="2889" y="20668"/>
                      <a:pt x="4159" y="20152"/>
                      <a:pt x="4306" y="22004"/>
                    </a:cubicBezTo>
                    <a:lnTo>
                      <a:pt x="4306" y="22001"/>
                    </a:lnTo>
                    <a:lnTo>
                      <a:pt x="4306" y="22001"/>
                    </a:lnTo>
                    <a:cubicBezTo>
                      <a:pt x="4382" y="23129"/>
                      <a:pt x="4016" y="24368"/>
                      <a:pt x="4922" y="25184"/>
                    </a:cubicBezTo>
                    <a:cubicBezTo>
                      <a:pt x="5378" y="25593"/>
                      <a:pt x="5811" y="25745"/>
                      <a:pt x="6223" y="25745"/>
                    </a:cubicBezTo>
                    <a:cubicBezTo>
                      <a:pt x="7185" y="25745"/>
                      <a:pt x="8038" y="24918"/>
                      <a:pt x="8815" y="24585"/>
                    </a:cubicBezTo>
                    <a:cubicBezTo>
                      <a:pt x="9783" y="24169"/>
                      <a:pt x="10141" y="23407"/>
                      <a:pt x="10559" y="22397"/>
                    </a:cubicBezTo>
                    <a:cubicBezTo>
                      <a:pt x="11377" y="20419"/>
                      <a:pt x="11248" y="19717"/>
                      <a:pt x="11477" y="18513"/>
                    </a:cubicBezTo>
                    <a:cubicBezTo>
                      <a:pt x="11585" y="17984"/>
                      <a:pt x="11759" y="17467"/>
                      <a:pt x="11910" y="16953"/>
                    </a:cubicBezTo>
                    <a:cubicBezTo>
                      <a:pt x="12325" y="15532"/>
                      <a:pt x="12140" y="14617"/>
                      <a:pt x="13120" y="14135"/>
                    </a:cubicBezTo>
                    <a:cubicBezTo>
                      <a:pt x="13124" y="14136"/>
                      <a:pt x="13127" y="14136"/>
                      <a:pt x="13131" y="14136"/>
                    </a:cubicBezTo>
                    <a:cubicBezTo>
                      <a:pt x="13165" y="14136"/>
                      <a:pt x="13176" y="14123"/>
                      <a:pt x="13204" y="14097"/>
                    </a:cubicBezTo>
                    <a:cubicBezTo>
                      <a:pt x="13336" y="14042"/>
                      <a:pt x="13475" y="14057"/>
                      <a:pt x="13491" y="13914"/>
                    </a:cubicBezTo>
                    <a:cubicBezTo>
                      <a:pt x="14427" y="13537"/>
                      <a:pt x="15332" y="14209"/>
                      <a:pt x="16155" y="12632"/>
                    </a:cubicBezTo>
                    <a:cubicBezTo>
                      <a:pt x="16449" y="12069"/>
                      <a:pt x="16593" y="11939"/>
                      <a:pt x="17156" y="11634"/>
                    </a:cubicBezTo>
                    <a:cubicBezTo>
                      <a:pt x="19530" y="10342"/>
                      <a:pt x="18274" y="8359"/>
                      <a:pt x="18115" y="6542"/>
                    </a:cubicBezTo>
                    <a:cubicBezTo>
                      <a:pt x="18115" y="6541"/>
                      <a:pt x="18114" y="6529"/>
                      <a:pt x="18113" y="6529"/>
                    </a:cubicBezTo>
                    <a:cubicBezTo>
                      <a:pt x="18110" y="6529"/>
                      <a:pt x="18110" y="6521"/>
                      <a:pt x="18110" y="6521"/>
                    </a:cubicBezTo>
                    <a:lnTo>
                      <a:pt x="18110" y="6518"/>
                    </a:lnTo>
                    <a:lnTo>
                      <a:pt x="18110" y="6512"/>
                    </a:lnTo>
                    <a:cubicBezTo>
                      <a:pt x="18045" y="5288"/>
                      <a:pt x="18392" y="1571"/>
                      <a:pt x="12939" y="176"/>
                    </a:cubicBezTo>
                    <a:cubicBezTo>
                      <a:pt x="12469" y="56"/>
                      <a:pt x="11962" y="0"/>
                      <a:pt x="11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8"/>
              <p:cNvSpPr/>
              <p:nvPr/>
            </p:nvSpPr>
            <p:spPr>
              <a:xfrm>
                <a:off x="3863965" y="1241021"/>
                <a:ext cx="363837" cy="284566"/>
              </a:xfrm>
              <a:custGeom>
                <a:avLst/>
                <a:gdLst/>
                <a:ahLst/>
                <a:cxnLst/>
                <a:rect l="l" t="t" r="r" b="b"/>
                <a:pathLst>
                  <a:path w="11502" h="8996" extrusionOk="0">
                    <a:moveTo>
                      <a:pt x="203" y="7971"/>
                    </a:moveTo>
                    <a:lnTo>
                      <a:pt x="203" y="7971"/>
                    </a:lnTo>
                    <a:cubicBezTo>
                      <a:pt x="203" y="7973"/>
                      <a:pt x="203" y="7974"/>
                      <a:pt x="202" y="7975"/>
                    </a:cubicBezTo>
                    <a:lnTo>
                      <a:pt x="202" y="7975"/>
                    </a:lnTo>
                    <a:cubicBezTo>
                      <a:pt x="202" y="7974"/>
                      <a:pt x="203" y="7973"/>
                      <a:pt x="203" y="7971"/>
                    </a:cubicBezTo>
                    <a:close/>
                    <a:moveTo>
                      <a:pt x="7566" y="0"/>
                    </a:moveTo>
                    <a:cubicBezTo>
                      <a:pt x="6906" y="0"/>
                      <a:pt x="6340" y="212"/>
                      <a:pt x="6064" y="603"/>
                    </a:cubicBezTo>
                    <a:cubicBezTo>
                      <a:pt x="5837" y="925"/>
                      <a:pt x="5693" y="1315"/>
                      <a:pt x="4785" y="1391"/>
                    </a:cubicBezTo>
                    <a:cubicBezTo>
                      <a:pt x="4713" y="1395"/>
                      <a:pt x="4637" y="1397"/>
                      <a:pt x="4557" y="1397"/>
                    </a:cubicBezTo>
                    <a:cubicBezTo>
                      <a:pt x="4339" y="1397"/>
                      <a:pt x="4093" y="1384"/>
                      <a:pt x="3833" y="1384"/>
                    </a:cubicBezTo>
                    <a:cubicBezTo>
                      <a:pt x="2978" y="1384"/>
                      <a:pt x="1965" y="1523"/>
                      <a:pt x="1270" y="2708"/>
                    </a:cubicBezTo>
                    <a:cubicBezTo>
                      <a:pt x="522" y="3987"/>
                      <a:pt x="1338" y="4906"/>
                      <a:pt x="1000" y="5961"/>
                    </a:cubicBezTo>
                    <a:cubicBezTo>
                      <a:pt x="922" y="6209"/>
                      <a:pt x="766" y="6461"/>
                      <a:pt x="514" y="6872"/>
                    </a:cubicBezTo>
                    <a:cubicBezTo>
                      <a:pt x="253" y="7294"/>
                      <a:pt x="42" y="7678"/>
                      <a:pt x="10" y="8163"/>
                    </a:cubicBezTo>
                    <a:cubicBezTo>
                      <a:pt x="1" y="8285"/>
                      <a:pt x="10" y="8408"/>
                      <a:pt x="28" y="8530"/>
                    </a:cubicBezTo>
                    <a:cubicBezTo>
                      <a:pt x="50" y="8676"/>
                      <a:pt x="93" y="8818"/>
                      <a:pt x="146" y="8955"/>
                    </a:cubicBezTo>
                    <a:cubicBezTo>
                      <a:pt x="156" y="8981"/>
                      <a:pt x="186" y="8996"/>
                      <a:pt x="212" y="8996"/>
                    </a:cubicBezTo>
                    <a:cubicBezTo>
                      <a:pt x="217" y="8996"/>
                      <a:pt x="222" y="8995"/>
                      <a:pt x="227" y="8994"/>
                    </a:cubicBezTo>
                    <a:cubicBezTo>
                      <a:pt x="263" y="8987"/>
                      <a:pt x="294" y="8945"/>
                      <a:pt x="282" y="8908"/>
                    </a:cubicBezTo>
                    <a:cubicBezTo>
                      <a:pt x="231" y="8746"/>
                      <a:pt x="194" y="8583"/>
                      <a:pt x="180" y="8415"/>
                    </a:cubicBezTo>
                    <a:cubicBezTo>
                      <a:pt x="174" y="8344"/>
                      <a:pt x="174" y="8272"/>
                      <a:pt x="177" y="8201"/>
                    </a:cubicBezTo>
                    <a:cubicBezTo>
                      <a:pt x="180" y="8125"/>
                      <a:pt x="191" y="8050"/>
                      <a:pt x="202" y="7978"/>
                    </a:cubicBezTo>
                    <a:lnTo>
                      <a:pt x="202" y="7978"/>
                    </a:lnTo>
                    <a:cubicBezTo>
                      <a:pt x="297" y="7519"/>
                      <a:pt x="524" y="7170"/>
                      <a:pt x="788" y="6710"/>
                    </a:cubicBezTo>
                    <a:cubicBezTo>
                      <a:pt x="1062" y="6240"/>
                      <a:pt x="1195" y="5965"/>
                      <a:pt x="1222" y="5490"/>
                    </a:cubicBezTo>
                    <a:cubicBezTo>
                      <a:pt x="1230" y="5354"/>
                      <a:pt x="1219" y="5216"/>
                      <a:pt x="1208" y="5080"/>
                    </a:cubicBezTo>
                    <a:cubicBezTo>
                      <a:pt x="1139" y="4319"/>
                      <a:pt x="816" y="3427"/>
                      <a:pt x="1675" y="2430"/>
                    </a:cubicBezTo>
                    <a:cubicBezTo>
                      <a:pt x="2339" y="1682"/>
                      <a:pt x="3005" y="1571"/>
                      <a:pt x="3663" y="1571"/>
                    </a:cubicBezTo>
                    <a:cubicBezTo>
                      <a:pt x="3941" y="1571"/>
                      <a:pt x="4218" y="1591"/>
                      <a:pt x="4493" y="1591"/>
                    </a:cubicBezTo>
                    <a:cubicBezTo>
                      <a:pt x="4809" y="1591"/>
                      <a:pt x="5123" y="1564"/>
                      <a:pt x="5432" y="1451"/>
                    </a:cubicBezTo>
                    <a:cubicBezTo>
                      <a:pt x="5783" y="1320"/>
                      <a:pt x="5958" y="1104"/>
                      <a:pt x="6085" y="919"/>
                    </a:cubicBezTo>
                    <a:cubicBezTo>
                      <a:pt x="6303" y="599"/>
                      <a:pt x="6436" y="262"/>
                      <a:pt x="7266" y="195"/>
                    </a:cubicBezTo>
                    <a:cubicBezTo>
                      <a:pt x="7327" y="191"/>
                      <a:pt x="7389" y="189"/>
                      <a:pt x="7452" y="189"/>
                    </a:cubicBezTo>
                    <a:cubicBezTo>
                      <a:pt x="8282" y="189"/>
                      <a:pt x="9207" y="524"/>
                      <a:pt x="9907" y="1126"/>
                    </a:cubicBezTo>
                    <a:lnTo>
                      <a:pt x="9904" y="1123"/>
                    </a:lnTo>
                    <a:lnTo>
                      <a:pt x="9904" y="1123"/>
                    </a:lnTo>
                    <a:cubicBezTo>
                      <a:pt x="10251" y="1425"/>
                      <a:pt x="10473" y="1753"/>
                      <a:pt x="10468" y="1753"/>
                    </a:cubicBezTo>
                    <a:cubicBezTo>
                      <a:pt x="10467" y="1753"/>
                      <a:pt x="10465" y="1751"/>
                      <a:pt x="10461" y="1746"/>
                    </a:cubicBezTo>
                    <a:lnTo>
                      <a:pt x="10461" y="1746"/>
                    </a:lnTo>
                    <a:cubicBezTo>
                      <a:pt x="11095" y="2668"/>
                      <a:pt x="11117" y="3676"/>
                      <a:pt x="11117" y="3676"/>
                    </a:cubicBezTo>
                    <a:cubicBezTo>
                      <a:pt x="11138" y="3976"/>
                      <a:pt x="11132" y="4279"/>
                      <a:pt x="11105" y="4579"/>
                    </a:cubicBezTo>
                    <a:cubicBezTo>
                      <a:pt x="11102" y="4611"/>
                      <a:pt x="11128" y="4629"/>
                      <a:pt x="11154" y="4629"/>
                    </a:cubicBezTo>
                    <a:cubicBezTo>
                      <a:pt x="11176" y="4629"/>
                      <a:pt x="11198" y="4616"/>
                      <a:pt x="11200" y="4585"/>
                    </a:cubicBezTo>
                    <a:cubicBezTo>
                      <a:pt x="11501" y="1353"/>
                      <a:pt x="9234" y="0"/>
                      <a:pt x="7566"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8"/>
              <p:cNvSpPr/>
              <p:nvPr/>
            </p:nvSpPr>
            <p:spPr>
              <a:xfrm>
                <a:off x="3870291" y="1492974"/>
                <a:ext cx="63" cy="127"/>
              </a:xfrm>
              <a:custGeom>
                <a:avLst/>
                <a:gdLst/>
                <a:ahLst/>
                <a:cxnLst/>
                <a:rect l="l" t="t" r="r" b="b"/>
                <a:pathLst>
                  <a:path w="2" h="4" extrusionOk="0">
                    <a:moveTo>
                      <a:pt x="1" y="1"/>
                    </a:moveTo>
                    <a:cubicBezTo>
                      <a:pt x="1" y="1"/>
                      <a:pt x="1" y="4"/>
                      <a:pt x="1" y="4"/>
                    </a:cubicBezTo>
                    <a:cubicBezTo>
                      <a:pt x="1" y="4"/>
                      <a:pt x="1" y="3"/>
                      <a:pt x="1" y="1"/>
                    </a:cubicBezTo>
                    <a:cubicBezTo>
                      <a:pt x="1" y="1"/>
                      <a:pt x="1" y="1"/>
                      <a:pt x="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8"/>
              <p:cNvSpPr/>
              <p:nvPr/>
            </p:nvSpPr>
            <p:spPr>
              <a:xfrm>
                <a:off x="4140591" y="1437554"/>
                <a:ext cx="125929" cy="125391"/>
              </a:xfrm>
              <a:custGeom>
                <a:avLst/>
                <a:gdLst/>
                <a:ahLst/>
                <a:cxnLst/>
                <a:rect l="l" t="t" r="r" b="b"/>
                <a:pathLst>
                  <a:path w="3981" h="3964" extrusionOk="0">
                    <a:moveTo>
                      <a:pt x="3904" y="1"/>
                    </a:moveTo>
                    <a:cubicBezTo>
                      <a:pt x="3869" y="1"/>
                      <a:pt x="3835" y="23"/>
                      <a:pt x="3828" y="72"/>
                    </a:cubicBezTo>
                    <a:cubicBezTo>
                      <a:pt x="3798" y="305"/>
                      <a:pt x="3758" y="590"/>
                      <a:pt x="3620" y="878"/>
                    </a:cubicBezTo>
                    <a:cubicBezTo>
                      <a:pt x="3408" y="1289"/>
                      <a:pt x="2602" y="2106"/>
                      <a:pt x="1578" y="2596"/>
                    </a:cubicBezTo>
                    <a:cubicBezTo>
                      <a:pt x="880" y="2928"/>
                      <a:pt x="596" y="3372"/>
                      <a:pt x="36" y="3880"/>
                    </a:cubicBezTo>
                    <a:cubicBezTo>
                      <a:pt x="0" y="3912"/>
                      <a:pt x="31" y="3964"/>
                      <a:pt x="69" y="3964"/>
                    </a:cubicBezTo>
                    <a:cubicBezTo>
                      <a:pt x="79" y="3964"/>
                      <a:pt x="89" y="3960"/>
                      <a:pt x="99" y="3951"/>
                    </a:cubicBezTo>
                    <a:cubicBezTo>
                      <a:pt x="414" y="3666"/>
                      <a:pt x="640" y="3408"/>
                      <a:pt x="914" y="3167"/>
                    </a:cubicBezTo>
                    <a:cubicBezTo>
                      <a:pt x="1657" y="2510"/>
                      <a:pt x="1703" y="2921"/>
                      <a:pt x="3129" y="1688"/>
                    </a:cubicBezTo>
                    <a:cubicBezTo>
                      <a:pt x="3385" y="1468"/>
                      <a:pt x="3593" y="1282"/>
                      <a:pt x="3745" y="1017"/>
                    </a:cubicBezTo>
                    <a:cubicBezTo>
                      <a:pt x="3909" y="735"/>
                      <a:pt x="3967" y="404"/>
                      <a:pt x="3978" y="79"/>
                    </a:cubicBezTo>
                    <a:cubicBezTo>
                      <a:pt x="3980" y="29"/>
                      <a:pt x="3942" y="1"/>
                      <a:pt x="390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8"/>
              <p:cNvSpPr/>
              <p:nvPr/>
            </p:nvSpPr>
            <p:spPr>
              <a:xfrm>
                <a:off x="4152801" y="1198792"/>
                <a:ext cx="93664" cy="188308"/>
              </a:xfrm>
              <a:custGeom>
                <a:avLst/>
                <a:gdLst/>
                <a:ahLst/>
                <a:cxnLst/>
                <a:rect l="l" t="t" r="r" b="b"/>
                <a:pathLst>
                  <a:path w="2961" h="5953" extrusionOk="0">
                    <a:moveTo>
                      <a:pt x="130" y="1"/>
                    </a:moveTo>
                    <a:cubicBezTo>
                      <a:pt x="129" y="1"/>
                      <a:pt x="129" y="1"/>
                      <a:pt x="131" y="1"/>
                    </a:cubicBezTo>
                    <a:cubicBezTo>
                      <a:pt x="130" y="1"/>
                      <a:pt x="129" y="1"/>
                      <a:pt x="127" y="1"/>
                    </a:cubicBezTo>
                    <a:cubicBezTo>
                      <a:pt x="55" y="1"/>
                      <a:pt x="0" y="78"/>
                      <a:pt x="35" y="150"/>
                    </a:cubicBezTo>
                    <a:cubicBezTo>
                      <a:pt x="47" y="170"/>
                      <a:pt x="71" y="194"/>
                      <a:pt x="96" y="198"/>
                    </a:cubicBezTo>
                    <a:cubicBezTo>
                      <a:pt x="842" y="343"/>
                      <a:pt x="1323" y="694"/>
                      <a:pt x="1668" y="1191"/>
                    </a:cubicBezTo>
                    <a:cubicBezTo>
                      <a:pt x="1668" y="1191"/>
                      <a:pt x="1871" y="1423"/>
                      <a:pt x="2255" y="2494"/>
                    </a:cubicBezTo>
                    <a:cubicBezTo>
                      <a:pt x="2253" y="2489"/>
                      <a:pt x="2252" y="2485"/>
                      <a:pt x="2251" y="2479"/>
                    </a:cubicBezTo>
                    <a:lnTo>
                      <a:pt x="2251" y="2479"/>
                    </a:lnTo>
                    <a:cubicBezTo>
                      <a:pt x="2889" y="4273"/>
                      <a:pt x="2888" y="3645"/>
                      <a:pt x="2787" y="5426"/>
                    </a:cubicBezTo>
                    <a:cubicBezTo>
                      <a:pt x="2777" y="5584"/>
                      <a:pt x="2776" y="5742"/>
                      <a:pt x="2780" y="5901"/>
                    </a:cubicBezTo>
                    <a:cubicBezTo>
                      <a:pt x="2781" y="5936"/>
                      <a:pt x="2805" y="5952"/>
                      <a:pt x="2828" y="5952"/>
                    </a:cubicBezTo>
                    <a:cubicBezTo>
                      <a:pt x="2852" y="5952"/>
                      <a:pt x="2876" y="5936"/>
                      <a:pt x="2875" y="5907"/>
                    </a:cubicBezTo>
                    <a:cubicBezTo>
                      <a:pt x="2856" y="5277"/>
                      <a:pt x="2961" y="4840"/>
                      <a:pt x="2941" y="4344"/>
                    </a:cubicBezTo>
                    <a:cubicBezTo>
                      <a:pt x="2916" y="3732"/>
                      <a:pt x="2727" y="3489"/>
                      <a:pt x="2495" y="2840"/>
                    </a:cubicBezTo>
                    <a:cubicBezTo>
                      <a:pt x="2281" y="2236"/>
                      <a:pt x="2115" y="1603"/>
                      <a:pt x="1752" y="1065"/>
                    </a:cubicBezTo>
                    <a:cubicBezTo>
                      <a:pt x="1714" y="1004"/>
                      <a:pt x="1671" y="947"/>
                      <a:pt x="1625" y="890"/>
                    </a:cubicBezTo>
                    <a:cubicBezTo>
                      <a:pt x="1570" y="821"/>
                      <a:pt x="1510" y="758"/>
                      <a:pt x="1450" y="695"/>
                    </a:cubicBezTo>
                    <a:cubicBezTo>
                      <a:pt x="1334" y="573"/>
                      <a:pt x="1207" y="460"/>
                      <a:pt x="1071" y="360"/>
                    </a:cubicBezTo>
                    <a:cubicBezTo>
                      <a:pt x="935" y="258"/>
                      <a:pt x="787" y="174"/>
                      <a:pt x="630" y="112"/>
                    </a:cubicBezTo>
                    <a:cubicBezTo>
                      <a:pt x="386" y="12"/>
                      <a:pt x="140" y="1"/>
                      <a:pt x="13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8"/>
              <p:cNvSpPr/>
              <p:nvPr/>
            </p:nvSpPr>
            <p:spPr>
              <a:xfrm>
                <a:off x="3891612" y="1222516"/>
                <a:ext cx="253" cy="190"/>
              </a:xfrm>
              <a:custGeom>
                <a:avLst/>
                <a:gdLst/>
                <a:ahLst/>
                <a:cxnLst/>
                <a:rect l="l" t="t" r="r" b="b"/>
                <a:pathLst>
                  <a:path w="8" h="6" extrusionOk="0">
                    <a:moveTo>
                      <a:pt x="8" y="1"/>
                    </a:moveTo>
                    <a:cubicBezTo>
                      <a:pt x="6" y="2"/>
                      <a:pt x="2" y="4"/>
                      <a:pt x="0" y="5"/>
                    </a:cubicBezTo>
                    <a:cubicBezTo>
                      <a:pt x="5" y="4"/>
                      <a:pt x="6" y="2"/>
                      <a:pt x="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8"/>
              <p:cNvSpPr/>
              <p:nvPr/>
            </p:nvSpPr>
            <p:spPr>
              <a:xfrm>
                <a:off x="4008209" y="1168456"/>
                <a:ext cx="285" cy="158"/>
              </a:xfrm>
              <a:custGeom>
                <a:avLst/>
                <a:gdLst/>
                <a:ahLst/>
                <a:cxnLst/>
                <a:rect l="l" t="t" r="r" b="b"/>
                <a:pathLst>
                  <a:path w="9" h="5" extrusionOk="0">
                    <a:moveTo>
                      <a:pt x="9" y="0"/>
                    </a:moveTo>
                    <a:cubicBezTo>
                      <a:pt x="7" y="0"/>
                      <a:pt x="7" y="0"/>
                      <a:pt x="4" y="2"/>
                    </a:cubicBezTo>
                    <a:lnTo>
                      <a:pt x="4" y="2"/>
                    </a:lnTo>
                    <a:cubicBezTo>
                      <a:pt x="6" y="1"/>
                      <a:pt x="7" y="1"/>
                      <a:pt x="9" y="0"/>
                    </a:cubicBezTo>
                    <a:close/>
                    <a:moveTo>
                      <a:pt x="4" y="2"/>
                    </a:moveTo>
                    <a:lnTo>
                      <a:pt x="4" y="2"/>
                    </a:lnTo>
                    <a:cubicBezTo>
                      <a:pt x="3" y="2"/>
                      <a:pt x="1" y="3"/>
                      <a:pt x="0" y="5"/>
                    </a:cubicBezTo>
                    <a:cubicBezTo>
                      <a:pt x="2" y="3"/>
                      <a:pt x="3" y="3"/>
                      <a:pt x="4" y="2"/>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8"/>
              <p:cNvSpPr/>
              <p:nvPr/>
            </p:nvSpPr>
            <p:spPr>
              <a:xfrm>
                <a:off x="3765967" y="1159884"/>
                <a:ext cx="355581" cy="246734"/>
              </a:xfrm>
              <a:custGeom>
                <a:avLst/>
                <a:gdLst/>
                <a:ahLst/>
                <a:cxnLst/>
                <a:rect l="l" t="t" r="r" b="b"/>
                <a:pathLst>
                  <a:path w="11241" h="7800" extrusionOk="0">
                    <a:moveTo>
                      <a:pt x="8536" y="1"/>
                    </a:moveTo>
                    <a:cubicBezTo>
                      <a:pt x="8097" y="1"/>
                      <a:pt x="7695" y="107"/>
                      <a:pt x="7320" y="291"/>
                    </a:cubicBezTo>
                    <a:cubicBezTo>
                      <a:pt x="6964" y="465"/>
                      <a:pt x="6687" y="795"/>
                      <a:pt x="6358" y="1026"/>
                    </a:cubicBezTo>
                    <a:cubicBezTo>
                      <a:pt x="5898" y="1338"/>
                      <a:pt x="5483" y="1289"/>
                      <a:pt x="4903" y="1415"/>
                    </a:cubicBezTo>
                    <a:cubicBezTo>
                      <a:pt x="4564" y="1490"/>
                      <a:pt x="4224" y="1660"/>
                      <a:pt x="3935" y="1852"/>
                    </a:cubicBezTo>
                    <a:cubicBezTo>
                      <a:pt x="3732" y="1988"/>
                      <a:pt x="3544" y="2141"/>
                      <a:pt x="3372" y="2315"/>
                    </a:cubicBezTo>
                    <a:cubicBezTo>
                      <a:pt x="2326" y="3367"/>
                      <a:pt x="2659" y="4223"/>
                      <a:pt x="2525" y="4956"/>
                    </a:cubicBezTo>
                    <a:cubicBezTo>
                      <a:pt x="2525" y="4956"/>
                      <a:pt x="2489" y="5261"/>
                      <a:pt x="2211" y="5582"/>
                    </a:cubicBezTo>
                    <a:cubicBezTo>
                      <a:pt x="1661" y="6186"/>
                      <a:pt x="673" y="6552"/>
                      <a:pt x="175" y="7379"/>
                    </a:cubicBezTo>
                    <a:cubicBezTo>
                      <a:pt x="108" y="7489"/>
                      <a:pt x="55" y="7610"/>
                      <a:pt x="10" y="7731"/>
                    </a:cubicBezTo>
                    <a:cubicBezTo>
                      <a:pt x="0" y="7759"/>
                      <a:pt x="18" y="7789"/>
                      <a:pt x="42" y="7797"/>
                    </a:cubicBezTo>
                    <a:cubicBezTo>
                      <a:pt x="47" y="7799"/>
                      <a:pt x="53" y="7800"/>
                      <a:pt x="58" y="7800"/>
                    </a:cubicBezTo>
                    <a:cubicBezTo>
                      <a:pt x="80" y="7800"/>
                      <a:pt x="101" y="7786"/>
                      <a:pt x="108" y="7766"/>
                    </a:cubicBezTo>
                    <a:cubicBezTo>
                      <a:pt x="132" y="7706"/>
                      <a:pt x="155" y="7648"/>
                      <a:pt x="184" y="7591"/>
                    </a:cubicBezTo>
                    <a:cubicBezTo>
                      <a:pt x="264" y="7434"/>
                      <a:pt x="363" y="7289"/>
                      <a:pt x="477" y="7154"/>
                    </a:cubicBezTo>
                    <a:cubicBezTo>
                      <a:pt x="855" y="6735"/>
                      <a:pt x="1351" y="6443"/>
                      <a:pt x="1787" y="6118"/>
                    </a:cubicBezTo>
                    <a:cubicBezTo>
                      <a:pt x="2990" y="5217"/>
                      <a:pt x="2556" y="4723"/>
                      <a:pt x="2740" y="3691"/>
                    </a:cubicBezTo>
                    <a:lnTo>
                      <a:pt x="2740" y="3691"/>
                    </a:lnTo>
                    <a:lnTo>
                      <a:pt x="2740" y="3693"/>
                    </a:lnTo>
                    <a:cubicBezTo>
                      <a:pt x="2778" y="3486"/>
                      <a:pt x="2834" y="3336"/>
                      <a:pt x="2910" y="3175"/>
                    </a:cubicBezTo>
                    <a:lnTo>
                      <a:pt x="2910" y="3177"/>
                    </a:lnTo>
                    <a:cubicBezTo>
                      <a:pt x="3146" y="2691"/>
                      <a:pt x="3533" y="2293"/>
                      <a:pt x="3974" y="1985"/>
                    </a:cubicBezTo>
                    <a:lnTo>
                      <a:pt x="3972" y="1985"/>
                    </a:lnTo>
                    <a:cubicBezTo>
                      <a:pt x="3981" y="1981"/>
                      <a:pt x="3978" y="1982"/>
                      <a:pt x="3987" y="1977"/>
                    </a:cubicBezTo>
                    <a:lnTo>
                      <a:pt x="3987" y="1977"/>
                    </a:lnTo>
                    <a:cubicBezTo>
                      <a:pt x="3985" y="1978"/>
                      <a:pt x="3984" y="1978"/>
                      <a:pt x="3981" y="1981"/>
                    </a:cubicBezTo>
                    <a:cubicBezTo>
                      <a:pt x="5380" y="1045"/>
                      <a:pt x="5512" y="1954"/>
                      <a:pt x="6908" y="728"/>
                    </a:cubicBezTo>
                    <a:cubicBezTo>
                      <a:pt x="6994" y="652"/>
                      <a:pt x="7081" y="582"/>
                      <a:pt x="7173" y="516"/>
                    </a:cubicBezTo>
                    <a:cubicBezTo>
                      <a:pt x="7338" y="402"/>
                      <a:pt x="7478" y="342"/>
                      <a:pt x="7655" y="274"/>
                    </a:cubicBezTo>
                    <a:lnTo>
                      <a:pt x="7655" y="274"/>
                    </a:lnTo>
                    <a:cubicBezTo>
                      <a:pt x="7666" y="272"/>
                      <a:pt x="7658" y="274"/>
                      <a:pt x="7667" y="270"/>
                    </a:cubicBezTo>
                    <a:lnTo>
                      <a:pt x="7667" y="270"/>
                    </a:lnTo>
                    <a:cubicBezTo>
                      <a:pt x="7667" y="270"/>
                      <a:pt x="7667" y="271"/>
                      <a:pt x="7667" y="271"/>
                    </a:cubicBezTo>
                    <a:cubicBezTo>
                      <a:pt x="8052" y="137"/>
                      <a:pt x="8344" y="124"/>
                      <a:pt x="8344" y="124"/>
                    </a:cubicBezTo>
                    <a:cubicBezTo>
                      <a:pt x="8412" y="120"/>
                      <a:pt x="8477" y="118"/>
                      <a:pt x="8540" y="118"/>
                    </a:cubicBezTo>
                    <a:cubicBezTo>
                      <a:pt x="8757" y="118"/>
                      <a:pt x="8955" y="141"/>
                      <a:pt x="9167" y="180"/>
                    </a:cubicBezTo>
                    <a:cubicBezTo>
                      <a:pt x="9167" y="180"/>
                      <a:pt x="9422" y="221"/>
                      <a:pt x="10114" y="437"/>
                    </a:cubicBezTo>
                    <a:cubicBezTo>
                      <a:pt x="10456" y="545"/>
                      <a:pt x="10795" y="651"/>
                      <a:pt x="11146" y="728"/>
                    </a:cubicBezTo>
                    <a:cubicBezTo>
                      <a:pt x="11152" y="729"/>
                      <a:pt x="11158" y="730"/>
                      <a:pt x="11164" y="730"/>
                    </a:cubicBezTo>
                    <a:cubicBezTo>
                      <a:pt x="11233" y="730"/>
                      <a:pt x="11240" y="634"/>
                      <a:pt x="11182" y="621"/>
                    </a:cubicBezTo>
                    <a:cubicBezTo>
                      <a:pt x="10280" y="423"/>
                      <a:pt x="9498" y="34"/>
                      <a:pt x="8627" y="2"/>
                    </a:cubicBezTo>
                    <a:cubicBezTo>
                      <a:pt x="8597" y="1"/>
                      <a:pt x="8566" y="1"/>
                      <a:pt x="853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8"/>
              <p:cNvSpPr/>
              <p:nvPr/>
            </p:nvSpPr>
            <p:spPr>
              <a:xfrm>
                <a:off x="3819996" y="1202398"/>
                <a:ext cx="268497" cy="242779"/>
              </a:xfrm>
              <a:custGeom>
                <a:avLst/>
                <a:gdLst/>
                <a:ahLst/>
                <a:cxnLst/>
                <a:rect l="l" t="t" r="r" b="b"/>
                <a:pathLst>
                  <a:path w="8488" h="7675" extrusionOk="0">
                    <a:moveTo>
                      <a:pt x="7645" y="1"/>
                    </a:moveTo>
                    <a:cubicBezTo>
                      <a:pt x="6849" y="1"/>
                      <a:pt x="6168" y="683"/>
                      <a:pt x="5379" y="972"/>
                    </a:cubicBezTo>
                    <a:lnTo>
                      <a:pt x="5380" y="972"/>
                    </a:lnTo>
                    <a:cubicBezTo>
                      <a:pt x="4681" y="1223"/>
                      <a:pt x="2326" y="1258"/>
                      <a:pt x="1643" y="3327"/>
                    </a:cubicBezTo>
                    <a:cubicBezTo>
                      <a:pt x="1488" y="3800"/>
                      <a:pt x="1454" y="4351"/>
                      <a:pt x="1378" y="4739"/>
                    </a:cubicBezTo>
                    <a:cubicBezTo>
                      <a:pt x="1337" y="4943"/>
                      <a:pt x="1298" y="5060"/>
                      <a:pt x="1225" y="5215"/>
                    </a:cubicBezTo>
                    <a:cubicBezTo>
                      <a:pt x="898" y="5872"/>
                      <a:pt x="172" y="6280"/>
                      <a:pt x="28" y="7079"/>
                    </a:cubicBezTo>
                    <a:cubicBezTo>
                      <a:pt x="1" y="7232"/>
                      <a:pt x="6" y="7425"/>
                      <a:pt x="66" y="7627"/>
                    </a:cubicBezTo>
                    <a:cubicBezTo>
                      <a:pt x="76" y="7661"/>
                      <a:pt x="101" y="7675"/>
                      <a:pt x="125" y="7675"/>
                    </a:cubicBezTo>
                    <a:cubicBezTo>
                      <a:pt x="160" y="7675"/>
                      <a:pt x="194" y="7645"/>
                      <a:pt x="182" y="7603"/>
                    </a:cubicBezTo>
                    <a:cubicBezTo>
                      <a:pt x="115" y="7352"/>
                      <a:pt x="124" y="7143"/>
                      <a:pt x="201" y="6911"/>
                    </a:cubicBezTo>
                    <a:cubicBezTo>
                      <a:pt x="221" y="6850"/>
                      <a:pt x="247" y="6790"/>
                      <a:pt x="274" y="6731"/>
                    </a:cubicBezTo>
                    <a:cubicBezTo>
                      <a:pt x="463" y="6356"/>
                      <a:pt x="848" y="5943"/>
                      <a:pt x="846" y="5943"/>
                    </a:cubicBezTo>
                    <a:lnTo>
                      <a:pt x="846" y="5943"/>
                    </a:lnTo>
                    <a:cubicBezTo>
                      <a:pt x="846" y="5943"/>
                      <a:pt x="846" y="5943"/>
                      <a:pt x="845" y="5943"/>
                    </a:cubicBezTo>
                    <a:cubicBezTo>
                      <a:pt x="1345" y="5372"/>
                      <a:pt x="1440" y="5103"/>
                      <a:pt x="1531" y="4446"/>
                    </a:cubicBezTo>
                    <a:cubicBezTo>
                      <a:pt x="1609" y="3884"/>
                      <a:pt x="1625" y="3810"/>
                      <a:pt x="1627" y="3810"/>
                    </a:cubicBezTo>
                    <a:lnTo>
                      <a:pt x="1627" y="3810"/>
                    </a:lnTo>
                    <a:cubicBezTo>
                      <a:pt x="1628" y="3810"/>
                      <a:pt x="1628" y="3816"/>
                      <a:pt x="1627" y="3819"/>
                    </a:cubicBezTo>
                    <a:cubicBezTo>
                      <a:pt x="1868" y="2552"/>
                      <a:pt x="2661" y="2029"/>
                      <a:pt x="2784" y="1958"/>
                    </a:cubicBezTo>
                    <a:lnTo>
                      <a:pt x="2784" y="1958"/>
                    </a:lnTo>
                    <a:cubicBezTo>
                      <a:pt x="2782" y="1960"/>
                      <a:pt x="2779" y="1961"/>
                      <a:pt x="2777" y="1963"/>
                    </a:cubicBezTo>
                    <a:cubicBezTo>
                      <a:pt x="2794" y="1954"/>
                      <a:pt x="2802" y="1949"/>
                      <a:pt x="2801" y="1949"/>
                    </a:cubicBezTo>
                    <a:lnTo>
                      <a:pt x="2801" y="1949"/>
                    </a:lnTo>
                    <a:cubicBezTo>
                      <a:pt x="2800" y="1949"/>
                      <a:pt x="2794" y="1952"/>
                      <a:pt x="2784" y="1958"/>
                    </a:cubicBezTo>
                    <a:lnTo>
                      <a:pt x="2784" y="1958"/>
                    </a:lnTo>
                    <a:cubicBezTo>
                      <a:pt x="3063" y="1769"/>
                      <a:pt x="3368" y="1627"/>
                      <a:pt x="3683" y="1513"/>
                    </a:cubicBezTo>
                    <a:lnTo>
                      <a:pt x="3682" y="1513"/>
                    </a:lnTo>
                    <a:cubicBezTo>
                      <a:pt x="4926" y="1072"/>
                      <a:pt x="5021" y="1316"/>
                      <a:pt x="5887" y="850"/>
                    </a:cubicBezTo>
                    <a:cubicBezTo>
                      <a:pt x="6294" y="633"/>
                      <a:pt x="6676" y="358"/>
                      <a:pt x="7111" y="199"/>
                    </a:cubicBezTo>
                    <a:cubicBezTo>
                      <a:pt x="7360" y="110"/>
                      <a:pt x="7542" y="100"/>
                      <a:pt x="7542" y="100"/>
                    </a:cubicBezTo>
                    <a:cubicBezTo>
                      <a:pt x="7547" y="100"/>
                      <a:pt x="7554" y="99"/>
                      <a:pt x="7556" y="99"/>
                    </a:cubicBezTo>
                    <a:cubicBezTo>
                      <a:pt x="7556" y="99"/>
                      <a:pt x="7556" y="100"/>
                      <a:pt x="7554" y="100"/>
                    </a:cubicBezTo>
                    <a:cubicBezTo>
                      <a:pt x="7584" y="98"/>
                      <a:pt x="7613" y="98"/>
                      <a:pt x="7643" y="98"/>
                    </a:cubicBezTo>
                    <a:cubicBezTo>
                      <a:pt x="7882" y="98"/>
                      <a:pt x="8111" y="153"/>
                      <a:pt x="8393" y="325"/>
                    </a:cubicBezTo>
                    <a:cubicBezTo>
                      <a:pt x="8402" y="331"/>
                      <a:pt x="8412" y="334"/>
                      <a:pt x="8420" y="334"/>
                    </a:cubicBezTo>
                    <a:cubicBezTo>
                      <a:pt x="8462" y="334"/>
                      <a:pt x="8487" y="272"/>
                      <a:pt x="8444" y="246"/>
                    </a:cubicBezTo>
                    <a:cubicBezTo>
                      <a:pt x="8220" y="107"/>
                      <a:pt x="7985" y="17"/>
                      <a:pt x="7721" y="3"/>
                    </a:cubicBezTo>
                    <a:cubicBezTo>
                      <a:pt x="7696" y="1"/>
                      <a:pt x="7670" y="1"/>
                      <a:pt x="764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8"/>
              <p:cNvSpPr/>
              <p:nvPr/>
            </p:nvSpPr>
            <p:spPr>
              <a:xfrm>
                <a:off x="4058663" y="1205561"/>
                <a:ext cx="253" cy="32"/>
              </a:xfrm>
              <a:custGeom>
                <a:avLst/>
                <a:gdLst/>
                <a:ahLst/>
                <a:cxnLst/>
                <a:rect l="l" t="t" r="r" b="b"/>
                <a:pathLst>
                  <a:path w="8" h="1" extrusionOk="0">
                    <a:moveTo>
                      <a:pt x="7" y="0"/>
                    </a:moveTo>
                    <a:lnTo>
                      <a:pt x="7" y="0"/>
                    </a:lnTo>
                    <a:cubicBezTo>
                      <a:pt x="0" y="0"/>
                      <a:pt x="2" y="0"/>
                      <a:pt x="7"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8"/>
              <p:cNvSpPr/>
              <p:nvPr/>
            </p:nvSpPr>
            <p:spPr>
              <a:xfrm>
                <a:off x="3709693" y="1435846"/>
                <a:ext cx="59754" cy="233891"/>
              </a:xfrm>
              <a:custGeom>
                <a:avLst/>
                <a:gdLst/>
                <a:ahLst/>
                <a:cxnLst/>
                <a:rect l="l" t="t" r="r" b="b"/>
                <a:pathLst>
                  <a:path w="1889" h="7394" extrusionOk="0">
                    <a:moveTo>
                      <a:pt x="1421" y="1"/>
                    </a:moveTo>
                    <a:cubicBezTo>
                      <a:pt x="1406" y="1"/>
                      <a:pt x="1390" y="8"/>
                      <a:pt x="1381" y="21"/>
                    </a:cubicBezTo>
                    <a:cubicBezTo>
                      <a:pt x="1340" y="78"/>
                      <a:pt x="1300" y="137"/>
                      <a:pt x="1262" y="196"/>
                    </a:cubicBezTo>
                    <a:cubicBezTo>
                      <a:pt x="670" y="1177"/>
                      <a:pt x="1722" y="1918"/>
                      <a:pt x="1787" y="2902"/>
                    </a:cubicBezTo>
                    <a:lnTo>
                      <a:pt x="1787" y="2901"/>
                    </a:lnTo>
                    <a:lnTo>
                      <a:pt x="1787" y="2901"/>
                    </a:lnTo>
                    <a:cubicBezTo>
                      <a:pt x="1798" y="3078"/>
                      <a:pt x="1784" y="3211"/>
                      <a:pt x="1755" y="3365"/>
                    </a:cubicBezTo>
                    <a:lnTo>
                      <a:pt x="1755" y="3360"/>
                    </a:lnTo>
                    <a:cubicBezTo>
                      <a:pt x="1453" y="4837"/>
                      <a:pt x="1" y="6024"/>
                      <a:pt x="1091" y="7378"/>
                    </a:cubicBezTo>
                    <a:cubicBezTo>
                      <a:pt x="1099" y="7389"/>
                      <a:pt x="1112" y="7394"/>
                      <a:pt x="1125" y="7394"/>
                    </a:cubicBezTo>
                    <a:cubicBezTo>
                      <a:pt x="1137" y="7394"/>
                      <a:pt x="1148" y="7390"/>
                      <a:pt x="1157" y="7382"/>
                    </a:cubicBezTo>
                    <a:cubicBezTo>
                      <a:pt x="1177" y="7364"/>
                      <a:pt x="1177" y="7335"/>
                      <a:pt x="1161" y="7314"/>
                    </a:cubicBezTo>
                    <a:cubicBezTo>
                      <a:pt x="1129" y="7275"/>
                      <a:pt x="1098" y="7235"/>
                      <a:pt x="1068" y="7194"/>
                    </a:cubicBezTo>
                    <a:lnTo>
                      <a:pt x="1068" y="7194"/>
                    </a:lnTo>
                    <a:cubicBezTo>
                      <a:pt x="1068" y="7194"/>
                      <a:pt x="1068" y="7195"/>
                      <a:pt x="1068" y="7195"/>
                    </a:cubicBezTo>
                    <a:lnTo>
                      <a:pt x="1066" y="7192"/>
                    </a:lnTo>
                    <a:lnTo>
                      <a:pt x="1066" y="7192"/>
                    </a:lnTo>
                    <a:cubicBezTo>
                      <a:pt x="1066" y="7193"/>
                      <a:pt x="1067" y="7193"/>
                      <a:pt x="1068" y="7194"/>
                    </a:cubicBezTo>
                    <a:lnTo>
                      <a:pt x="1068" y="7194"/>
                    </a:lnTo>
                    <a:cubicBezTo>
                      <a:pt x="1067" y="7193"/>
                      <a:pt x="1067" y="7192"/>
                      <a:pt x="1066" y="7192"/>
                    </a:cubicBezTo>
                    <a:lnTo>
                      <a:pt x="1066" y="7192"/>
                    </a:lnTo>
                    <a:lnTo>
                      <a:pt x="1066" y="7192"/>
                    </a:lnTo>
                    <a:lnTo>
                      <a:pt x="1066" y="7192"/>
                    </a:lnTo>
                    <a:cubicBezTo>
                      <a:pt x="1066" y="7192"/>
                      <a:pt x="1066" y="7192"/>
                      <a:pt x="1066" y="7192"/>
                    </a:cubicBezTo>
                    <a:lnTo>
                      <a:pt x="1066" y="7192"/>
                    </a:lnTo>
                    <a:cubicBezTo>
                      <a:pt x="1066" y="7192"/>
                      <a:pt x="1066" y="7192"/>
                      <a:pt x="1066" y="7192"/>
                    </a:cubicBezTo>
                    <a:lnTo>
                      <a:pt x="1066" y="7192"/>
                    </a:lnTo>
                    <a:lnTo>
                      <a:pt x="1061" y="7183"/>
                    </a:lnTo>
                    <a:lnTo>
                      <a:pt x="1062" y="7185"/>
                    </a:lnTo>
                    <a:cubicBezTo>
                      <a:pt x="589" y="6472"/>
                      <a:pt x="804" y="5796"/>
                      <a:pt x="1141" y="5104"/>
                    </a:cubicBezTo>
                    <a:lnTo>
                      <a:pt x="1141" y="5104"/>
                    </a:lnTo>
                    <a:cubicBezTo>
                      <a:pt x="1139" y="5108"/>
                      <a:pt x="1138" y="5111"/>
                      <a:pt x="1139" y="5111"/>
                    </a:cubicBezTo>
                    <a:cubicBezTo>
                      <a:pt x="1146" y="5111"/>
                      <a:pt x="1508" y="4397"/>
                      <a:pt x="1679" y="3947"/>
                    </a:cubicBezTo>
                    <a:cubicBezTo>
                      <a:pt x="1797" y="3644"/>
                      <a:pt x="1888" y="3322"/>
                      <a:pt x="1887" y="2994"/>
                    </a:cubicBezTo>
                    <a:cubicBezTo>
                      <a:pt x="1885" y="2868"/>
                      <a:pt x="1870" y="2743"/>
                      <a:pt x="1841" y="2621"/>
                    </a:cubicBezTo>
                    <a:cubicBezTo>
                      <a:pt x="1768" y="2342"/>
                      <a:pt x="1618" y="2034"/>
                      <a:pt x="1507" y="1804"/>
                    </a:cubicBezTo>
                    <a:cubicBezTo>
                      <a:pt x="1429" y="1636"/>
                      <a:pt x="1320" y="1417"/>
                      <a:pt x="1257" y="1245"/>
                    </a:cubicBezTo>
                    <a:cubicBezTo>
                      <a:pt x="1211" y="1117"/>
                      <a:pt x="1185" y="1018"/>
                      <a:pt x="1174" y="887"/>
                    </a:cubicBezTo>
                    <a:cubicBezTo>
                      <a:pt x="1167" y="781"/>
                      <a:pt x="1174" y="717"/>
                      <a:pt x="1185" y="644"/>
                    </a:cubicBezTo>
                    <a:cubicBezTo>
                      <a:pt x="1211" y="519"/>
                      <a:pt x="1240" y="452"/>
                      <a:pt x="1283" y="359"/>
                    </a:cubicBezTo>
                    <a:cubicBezTo>
                      <a:pt x="1333" y="259"/>
                      <a:pt x="1393" y="166"/>
                      <a:pt x="1457" y="74"/>
                    </a:cubicBezTo>
                    <a:cubicBezTo>
                      <a:pt x="1474" y="53"/>
                      <a:pt x="1467" y="23"/>
                      <a:pt x="1446" y="8"/>
                    </a:cubicBezTo>
                    <a:cubicBezTo>
                      <a:pt x="1438" y="3"/>
                      <a:pt x="1429" y="1"/>
                      <a:pt x="142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8"/>
              <p:cNvSpPr/>
              <p:nvPr/>
            </p:nvSpPr>
            <p:spPr>
              <a:xfrm>
                <a:off x="3766094" y="1527549"/>
                <a:ext cx="32" cy="127"/>
              </a:xfrm>
              <a:custGeom>
                <a:avLst/>
                <a:gdLst/>
                <a:ahLst/>
                <a:cxnLst/>
                <a:rect l="l" t="t" r="r" b="b"/>
                <a:pathLst>
                  <a:path w="1" h="4" extrusionOk="0">
                    <a:moveTo>
                      <a:pt x="1" y="3"/>
                    </a:moveTo>
                    <a:lnTo>
                      <a:pt x="1" y="3"/>
                    </a:lnTo>
                    <a:cubicBezTo>
                      <a:pt x="1" y="0"/>
                      <a:pt x="1" y="2"/>
                      <a:pt x="1" y="3"/>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8"/>
              <p:cNvSpPr/>
              <p:nvPr/>
            </p:nvSpPr>
            <p:spPr>
              <a:xfrm>
                <a:off x="3743192" y="1663189"/>
                <a:ext cx="95" cy="158"/>
              </a:xfrm>
              <a:custGeom>
                <a:avLst/>
                <a:gdLst/>
                <a:ahLst/>
                <a:cxnLst/>
                <a:rect l="l" t="t" r="r" b="b"/>
                <a:pathLst>
                  <a:path w="3" h="5" extrusionOk="0">
                    <a:moveTo>
                      <a:pt x="0" y="1"/>
                    </a:moveTo>
                    <a:lnTo>
                      <a:pt x="0" y="1"/>
                    </a:lnTo>
                    <a:cubicBezTo>
                      <a:pt x="2" y="2"/>
                      <a:pt x="2" y="4"/>
                      <a:pt x="3" y="5"/>
                    </a:cubicBezTo>
                    <a:cubicBezTo>
                      <a:pt x="2" y="2"/>
                      <a:pt x="2" y="2"/>
                      <a:pt x="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8"/>
              <p:cNvSpPr/>
              <p:nvPr/>
            </p:nvSpPr>
            <p:spPr>
              <a:xfrm>
                <a:off x="3794848" y="1472160"/>
                <a:ext cx="34796" cy="157973"/>
              </a:xfrm>
              <a:custGeom>
                <a:avLst/>
                <a:gdLst/>
                <a:ahLst/>
                <a:cxnLst/>
                <a:rect l="l" t="t" r="r" b="b"/>
                <a:pathLst>
                  <a:path w="1100" h="4994" extrusionOk="0">
                    <a:moveTo>
                      <a:pt x="220" y="0"/>
                    </a:moveTo>
                    <a:cubicBezTo>
                      <a:pt x="198" y="0"/>
                      <a:pt x="176" y="14"/>
                      <a:pt x="173" y="44"/>
                    </a:cubicBezTo>
                    <a:cubicBezTo>
                      <a:pt x="1" y="1410"/>
                      <a:pt x="1099" y="1856"/>
                      <a:pt x="558" y="3528"/>
                    </a:cubicBezTo>
                    <a:cubicBezTo>
                      <a:pt x="508" y="3684"/>
                      <a:pt x="448" y="3836"/>
                      <a:pt x="396" y="3989"/>
                    </a:cubicBezTo>
                    <a:cubicBezTo>
                      <a:pt x="274" y="4340"/>
                      <a:pt x="204" y="4624"/>
                      <a:pt x="200" y="4944"/>
                    </a:cubicBezTo>
                    <a:cubicBezTo>
                      <a:pt x="198" y="4978"/>
                      <a:pt x="222" y="4994"/>
                      <a:pt x="246" y="4994"/>
                    </a:cubicBezTo>
                    <a:cubicBezTo>
                      <a:pt x="270" y="4994"/>
                      <a:pt x="294" y="4978"/>
                      <a:pt x="294" y="4949"/>
                    </a:cubicBezTo>
                    <a:cubicBezTo>
                      <a:pt x="300" y="4493"/>
                      <a:pt x="448" y="4131"/>
                      <a:pt x="598" y="3701"/>
                    </a:cubicBezTo>
                    <a:cubicBezTo>
                      <a:pt x="651" y="3557"/>
                      <a:pt x="697" y="3412"/>
                      <a:pt x="734" y="3263"/>
                    </a:cubicBezTo>
                    <a:cubicBezTo>
                      <a:pt x="773" y="3119"/>
                      <a:pt x="796" y="2970"/>
                      <a:pt x="808" y="2819"/>
                    </a:cubicBezTo>
                    <a:cubicBezTo>
                      <a:pt x="870" y="1949"/>
                      <a:pt x="332" y="1293"/>
                      <a:pt x="257" y="457"/>
                    </a:cubicBezTo>
                    <a:cubicBezTo>
                      <a:pt x="244" y="294"/>
                      <a:pt x="253" y="173"/>
                      <a:pt x="267" y="50"/>
                    </a:cubicBezTo>
                    <a:cubicBezTo>
                      <a:pt x="271" y="19"/>
                      <a:pt x="246" y="0"/>
                      <a:pt x="22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8"/>
              <p:cNvSpPr/>
              <p:nvPr/>
            </p:nvSpPr>
            <p:spPr>
              <a:xfrm>
                <a:off x="3894522" y="1503287"/>
                <a:ext cx="131560" cy="335336"/>
              </a:xfrm>
              <a:custGeom>
                <a:avLst/>
                <a:gdLst/>
                <a:ahLst/>
                <a:cxnLst/>
                <a:rect l="l" t="t" r="r" b="b"/>
                <a:pathLst>
                  <a:path w="4159" h="10601" extrusionOk="0">
                    <a:moveTo>
                      <a:pt x="421" y="1"/>
                    </a:moveTo>
                    <a:cubicBezTo>
                      <a:pt x="397" y="1"/>
                      <a:pt x="381" y="21"/>
                      <a:pt x="375" y="46"/>
                    </a:cubicBezTo>
                    <a:cubicBezTo>
                      <a:pt x="0" y="2411"/>
                      <a:pt x="2413" y="2358"/>
                      <a:pt x="2573" y="4271"/>
                    </a:cubicBezTo>
                    <a:lnTo>
                      <a:pt x="2573" y="4270"/>
                    </a:lnTo>
                    <a:lnTo>
                      <a:pt x="2573" y="4270"/>
                    </a:lnTo>
                    <a:cubicBezTo>
                      <a:pt x="2619" y="5023"/>
                      <a:pt x="2098" y="5588"/>
                      <a:pt x="1761" y="6273"/>
                    </a:cubicBezTo>
                    <a:cubicBezTo>
                      <a:pt x="1674" y="6452"/>
                      <a:pt x="1599" y="6635"/>
                      <a:pt x="1556" y="6830"/>
                    </a:cubicBezTo>
                    <a:cubicBezTo>
                      <a:pt x="1538" y="6921"/>
                      <a:pt x="1525" y="7013"/>
                      <a:pt x="1519" y="7106"/>
                    </a:cubicBezTo>
                    <a:cubicBezTo>
                      <a:pt x="1438" y="8389"/>
                      <a:pt x="2615" y="8862"/>
                      <a:pt x="2398" y="10498"/>
                    </a:cubicBezTo>
                    <a:cubicBezTo>
                      <a:pt x="2385" y="10567"/>
                      <a:pt x="2429" y="10601"/>
                      <a:pt x="2472" y="10601"/>
                    </a:cubicBezTo>
                    <a:cubicBezTo>
                      <a:pt x="2504" y="10601"/>
                      <a:pt x="2535" y="10582"/>
                      <a:pt x="2544" y="10545"/>
                    </a:cubicBezTo>
                    <a:cubicBezTo>
                      <a:pt x="2630" y="10215"/>
                      <a:pt x="2630" y="9961"/>
                      <a:pt x="2602" y="9726"/>
                    </a:cubicBezTo>
                    <a:cubicBezTo>
                      <a:pt x="2540" y="9189"/>
                      <a:pt x="2235" y="8716"/>
                      <a:pt x="2036" y="8378"/>
                    </a:cubicBezTo>
                    <a:cubicBezTo>
                      <a:pt x="1836" y="8035"/>
                      <a:pt x="1667" y="7713"/>
                      <a:pt x="1631" y="7332"/>
                    </a:cubicBezTo>
                    <a:cubicBezTo>
                      <a:pt x="1504" y="5654"/>
                      <a:pt x="4158" y="4788"/>
                      <a:pt x="1502" y="2387"/>
                    </a:cubicBezTo>
                    <a:cubicBezTo>
                      <a:pt x="947" y="1885"/>
                      <a:pt x="504" y="1499"/>
                      <a:pt x="437" y="704"/>
                    </a:cubicBezTo>
                    <a:cubicBezTo>
                      <a:pt x="421" y="485"/>
                      <a:pt x="437" y="267"/>
                      <a:pt x="471" y="51"/>
                    </a:cubicBezTo>
                    <a:cubicBezTo>
                      <a:pt x="474" y="25"/>
                      <a:pt x="450" y="3"/>
                      <a:pt x="425" y="1"/>
                    </a:cubicBezTo>
                    <a:cubicBezTo>
                      <a:pt x="424" y="1"/>
                      <a:pt x="422" y="1"/>
                      <a:pt x="42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8"/>
              <p:cNvSpPr/>
              <p:nvPr/>
            </p:nvSpPr>
            <p:spPr>
              <a:xfrm>
                <a:off x="3987490" y="1576358"/>
                <a:ext cx="58836" cy="315945"/>
              </a:xfrm>
              <a:custGeom>
                <a:avLst/>
                <a:gdLst/>
                <a:ahLst/>
                <a:cxnLst/>
                <a:rect l="l" t="t" r="r" b="b"/>
                <a:pathLst>
                  <a:path w="1860" h="9988" extrusionOk="0">
                    <a:moveTo>
                      <a:pt x="1166" y="0"/>
                    </a:moveTo>
                    <a:cubicBezTo>
                      <a:pt x="1138" y="0"/>
                      <a:pt x="1111" y="17"/>
                      <a:pt x="1109" y="51"/>
                    </a:cubicBezTo>
                    <a:cubicBezTo>
                      <a:pt x="1093" y="752"/>
                      <a:pt x="1500" y="1289"/>
                      <a:pt x="1560" y="1960"/>
                    </a:cubicBezTo>
                    <a:cubicBezTo>
                      <a:pt x="1560" y="1953"/>
                      <a:pt x="1559" y="1951"/>
                      <a:pt x="1559" y="1951"/>
                    </a:cubicBezTo>
                    <a:lnTo>
                      <a:pt x="1559" y="1951"/>
                    </a:lnTo>
                    <a:cubicBezTo>
                      <a:pt x="1560" y="1951"/>
                      <a:pt x="1560" y="1957"/>
                      <a:pt x="1562" y="1965"/>
                    </a:cubicBezTo>
                    <a:lnTo>
                      <a:pt x="1562" y="1965"/>
                    </a:lnTo>
                    <a:cubicBezTo>
                      <a:pt x="1561" y="1964"/>
                      <a:pt x="1561" y="1963"/>
                      <a:pt x="1560" y="1962"/>
                    </a:cubicBezTo>
                    <a:lnTo>
                      <a:pt x="1560" y="1962"/>
                    </a:lnTo>
                    <a:cubicBezTo>
                      <a:pt x="1567" y="2106"/>
                      <a:pt x="1559" y="2247"/>
                      <a:pt x="1531" y="2389"/>
                    </a:cubicBezTo>
                    <a:cubicBezTo>
                      <a:pt x="1486" y="2597"/>
                      <a:pt x="1410" y="2796"/>
                      <a:pt x="1315" y="2986"/>
                    </a:cubicBezTo>
                    <a:cubicBezTo>
                      <a:pt x="1110" y="3390"/>
                      <a:pt x="848" y="3758"/>
                      <a:pt x="642" y="4160"/>
                    </a:cubicBezTo>
                    <a:cubicBezTo>
                      <a:pt x="543" y="4354"/>
                      <a:pt x="462" y="4554"/>
                      <a:pt x="406" y="4766"/>
                    </a:cubicBezTo>
                    <a:cubicBezTo>
                      <a:pt x="1" y="6300"/>
                      <a:pt x="956" y="7853"/>
                      <a:pt x="463" y="9421"/>
                    </a:cubicBezTo>
                    <a:cubicBezTo>
                      <a:pt x="422" y="9554"/>
                      <a:pt x="377" y="9686"/>
                      <a:pt x="329" y="9816"/>
                    </a:cubicBezTo>
                    <a:cubicBezTo>
                      <a:pt x="304" y="9884"/>
                      <a:pt x="344" y="9958"/>
                      <a:pt x="409" y="9979"/>
                    </a:cubicBezTo>
                    <a:cubicBezTo>
                      <a:pt x="423" y="9985"/>
                      <a:pt x="438" y="9987"/>
                      <a:pt x="452" y="9987"/>
                    </a:cubicBezTo>
                    <a:cubicBezTo>
                      <a:pt x="500" y="9987"/>
                      <a:pt x="545" y="9960"/>
                      <a:pt x="572" y="9899"/>
                    </a:cubicBezTo>
                    <a:cubicBezTo>
                      <a:pt x="674" y="9663"/>
                      <a:pt x="707" y="9597"/>
                      <a:pt x="765" y="9391"/>
                    </a:cubicBezTo>
                    <a:cubicBezTo>
                      <a:pt x="814" y="9222"/>
                      <a:pt x="844" y="9049"/>
                      <a:pt x="866" y="8877"/>
                    </a:cubicBezTo>
                    <a:cubicBezTo>
                      <a:pt x="1006" y="7733"/>
                      <a:pt x="535" y="6540"/>
                      <a:pt x="559" y="5435"/>
                    </a:cubicBezTo>
                    <a:cubicBezTo>
                      <a:pt x="591" y="4170"/>
                      <a:pt x="1424" y="3628"/>
                      <a:pt x="1680" y="2575"/>
                    </a:cubicBezTo>
                    <a:cubicBezTo>
                      <a:pt x="1859" y="1855"/>
                      <a:pt x="1559" y="1352"/>
                      <a:pt x="1358" y="794"/>
                    </a:cubicBezTo>
                    <a:lnTo>
                      <a:pt x="1358" y="794"/>
                    </a:lnTo>
                    <a:cubicBezTo>
                      <a:pt x="1361" y="801"/>
                      <a:pt x="1362" y="804"/>
                      <a:pt x="1362" y="804"/>
                    </a:cubicBezTo>
                    <a:cubicBezTo>
                      <a:pt x="1363" y="804"/>
                      <a:pt x="1210" y="422"/>
                      <a:pt x="1222" y="58"/>
                    </a:cubicBezTo>
                    <a:cubicBezTo>
                      <a:pt x="1223" y="19"/>
                      <a:pt x="1194" y="0"/>
                      <a:pt x="1166"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8"/>
              <p:cNvSpPr/>
              <p:nvPr/>
            </p:nvSpPr>
            <p:spPr>
              <a:xfrm>
                <a:off x="4036837" y="1638357"/>
                <a:ext cx="32" cy="190"/>
              </a:xfrm>
              <a:custGeom>
                <a:avLst/>
                <a:gdLst/>
                <a:ahLst/>
                <a:cxnLst/>
                <a:rect l="l" t="t" r="r" b="b"/>
                <a:pathLst>
                  <a:path w="1" h="6" extrusionOk="0">
                    <a:moveTo>
                      <a:pt x="0" y="1"/>
                    </a:moveTo>
                    <a:lnTo>
                      <a:pt x="0" y="5"/>
                    </a:lnTo>
                    <a:lnTo>
                      <a:pt x="0" y="1"/>
                    </a:lnTo>
                    <a:cubicBezTo>
                      <a:pt x="0" y="2"/>
                      <a:pt x="0" y="1"/>
                      <a:pt x="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8"/>
              <p:cNvSpPr/>
              <p:nvPr/>
            </p:nvSpPr>
            <p:spPr>
              <a:xfrm>
                <a:off x="3863332" y="1571328"/>
                <a:ext cx="78733" cy="350330"/>
              </a:xfrm>
              <a:custGeom>
                <a:avLst/>
                <a:gdLst/>
                <a:ahLst/>
                <a:cxnLst/>
                <a:rect l="l" t="t" r="r" b="b"/>
                <a:pathLst>
                  <a:path w="2489" h="11075" extrusionOk="0">
                    <a:moveTo>
                      <a:pt x="112" y="311"/>
                    </a:moveTo>
                    <a:lnTo>
                      <a:pt x="112" y="311"/>
                    </a:lnTo>
                    <a:cubicBezTo>
                      <a:pt x="112" y="312"/>
                      <a:pt x="113" y="313"/>
                      <a:pt x="113" y="314"/>
                    </a:cubicBezTo>
                    <a:cubicBezTo>
                      <a:pt x="113" y="313"/>
                      <a:pt x="113" y="312"/>
                      <a:pt x="112" y="311"/>
                    </a:cubicBezTo>
                    <a:close/>
                    <a:moveTo>
                      <a:pt x="66" y="1"/>
                    </a:moveTo>
                    <a:cubicBezTo>
                      <a:pt x="41" y="1"/>
                      <a:pt x="19" y="22"/>
                      <a:pt x="18" y="45"/>
                    </a:cubicBezTo>
                    <a:cubicBezTo>
                      <a:pt x="1" y="279"/>
                      <a:pt x="32" y="509"/>
                      <a:pt x="94" y="733"/>
                    </a:cubicBezTo>
                    <a:cubicBezTo>
                      <a:pt x="158" y="964"/>
                      <a:pt x="259" y="1182"/>
                      <a:pt x="369" y="1394"/>
                    </a:cubicBezTo>
                    <a:cubicBezTo>
                      <a:pt x="1231" y="3066"/>
                      <a:pt x="1440" y="3006"/>
                      <a:pt x="814" y="5168"/>
                    </a:cubicBezTo>
                    <a:cubicBezTo>
                      <a:pt x="715" y="5511"/>
                      <a:pt x="630" y="5856"/>
                      <a:pt x="609" y="6212"/>
                    </a:cubicBezTo>
                    <a:cubicBezTo>
                      <a:pt x="495" y="8102"/>
                      <a:pt x="2353" y="8542"/>
                      <a:pt x="1039" y="10887"/>
                    </a:cubicBezTo>
                    <a:cubicBezTo>
                      <a:pt x="982" y="10988"/>
                      <a:pt x="1057" y="11074"/>
                      <a:pt x="1139" y="11074"/>
                    </a:cubicBezTo>
                    <a:cubicBezTo>
                      <a:pt x="1174" y="11074"/>
                      <a:pt x="1211" y="11058"/>
                      <a:pt x="1239" y="11021"/>
                    </a:cubicBezTo>
                    <a:cubicBezTo>
                      <a:pt x="2489" y="9329"/>
                      <a:pt x="1261" y="8161"/>
                      <a:pt x="897" y="7177"/>
                    </a:cubicBezTo>
                    <a:lnTo>
                      <a:pt x="897" y="7177"/>
                    </a:lnTo>
                    <a:cubicBezTo>
                      <a:pt x="897" y="7177"/>
                      <a:pt x="898" y="7178"/>
                      <a:pt x="899" y="7179"/>
                    </a:cubicBezTo>
                    <a:cubicBezTo>
                      <a:pt x="897" y="7173"/>
                      <a:pt x="895" y="7167"/>
                      <a:pt x="893" y="7163"/>
                    </a:cubicBezTo>
                    <a:lnTo>
                      <a:pt x="893" y="7163"/>
                    </a:lnTo>
                    <a:cubicBezTo>
                      <a:pt x="738" y="6708"/>
                      <a:pt x="699" y="6305"/>
                      <a:pt x="806" y="5728"/>
                    </a:cubicBezTo>
                    <a:cubicBezTo>
                      <a:pt x="1158" y="3947"/>
                      <a:pt x="1668" y="3558"/>
                      <a:pt x="803" y="1983"/>
                    </a:cubicBezTo>
                    <a:cubicBezTo>
                      <a:pt x="612" y="1633"/>
                      <a:pt x="400" y="1294"/>
                      <a:pt x="256" y="920"/>
                    </a:cubicBezTo>
                    <a:cubicBezTo>
                      <a:pt x="247" y="900"/>
                      <a:pt x="240" y="877"/>
                      <a:pt x="230" y="857"/>
                    </a:cubicBezTo>
                    <a:lnTo>
                      <a:pt x="230" y="857"/>
                    </a:lnTo>
                    <a:lnTo>
                      <a:pt x="236" y="867"/>
                    </a:lnTo>
                    <a:cubicBezTo>
                      <a:pt x="172" y="683"/>
                      <a:pt x="126" y="498"/>
                      <a:pt x="111" y="304"/>
                    </a:cubicBezTo>
                    <a:lnTo>
                      <a:pt x="111" y="304"/>
                    </a:lnTo>
                    <a:cubicBezTo>
                      <a:pt x="112" y="306"/>
                      <a:pt x="112" y="308"/>
                      <a:pt x="112" y="311"/>
                    </a:cubicBezTo>
                    <a:lnTo>
                      <a:pt x="112" y="311"/>
                    </a:lnTo>
                    <a:cubicBezTo>
                      <a:pt x="107" y="223"/>
                      <a:pt x="106" y="137"/>
                      <a:pt x="113" y="51"/>
                    </a:cubicBezTo>
                    <a:cubicBezTo>
                      <a:pt x="114" y="25"/>
                      <a:pt x="94" y="2"/>
                      <a:pt x="68" y="1"/>
                    </a:cubicBezTo>
                    <a:cubicBezTo>
                      <a:pt x="67" y="1"/>
                      <a:pt x="67" y="1"/>
                      <a:pt x="6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8"/>
              <p:cNvSpPr/>
              <p:nvPr/>
            </p:nvSpPr>
            <p:spPr>
              <a:xfrm>
                <a:off x="3891548" y="1797975"/>
                <a:ext cx="127" cy="316"/>
              </a:xfrm>
              <a:custGeom>
                <a:avLst/>
                <a:gdLst/>
                <a:ahLst/>
                <a:cxnLst/>
                <a:rect l="l" t="t" r="r" b="b"/>
                <a:pathLst>
                  <a:path w="4" h="10" extrusionOk="0">
                    <a:moveTo>
                      <a:pt x="1" y="1"/>
                    </a:moveTo>
                    <a:lnTo>
                      <a:pt x="1" y="1"/>
                    </a:lnTo>
                    <a:cubicBezTo>
                      <a:pt x="2" y="4"/>
                      <a:pt x="3" y="5"/>
                      <a:pt x="3" y="5"/>
                    </a:cubicBezTo>
                    <a:lnTo>
                      <a:pt x="3" y="5"/>
                    </a:lnTo>
                    <a:cubicBezTo>
                      <a:pt x="2" y="4"/>
                      <a:pt x="2" y="2"/>
                      <a:pt x="1" y="1"/>
                    </a:cubicBezTo>
                    <a:close/>
                    <a:moveTo>
                      <a:pt x="3" y="5"/>
                    </a:moveTo>
                    <a:cubicBezTo>
                      <a:pt x="3" y="5"/>
                      <a:pt x="3" y="5"/>
                      <a:pt x="3" y="6"/>
                    </a:cubicBezTo>
                    <a:lnTo>
                      <a:pt x="3" y="6"/>
                    </a:lnTo>
                    <a:cubicBezTo>
                      <a:pt x="3" y="5"/>
                      <a:pt x="3" y="5"/>
                      <a:pt x="3" y="5"/>
                    </a:cubicBezTo>
                    <a:close/>
                    <a:moveTo>
                      <a:pt x="3" y="6"/>
                    </a:moveTo>
                    <a:lnTo>
                      <a:pt x="3" y="6"/>
                    </a:lnTo>
                    <a:cubicBezTo>
                      <a:pt x="3" y="6"/>
                      <a:pt x="3" y="7"/>
                      <a:pt x="4" y="10"/>
                    </a:cubicBezTo>
                    <a:cubicBezTo>
                      <a:pt x="4" y="8"/>
                      <a:pt x="4" y="7"/>
                      <a:pt x="3" y="6"/>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8"/>
              <p:cNvSpPr/>
              <p:nvPr/>
            </p:nvSpPr>
            <p:spPr>
              <a:xfrm>
                <a:off x="3825626" y="1762294"/>
                <a:ext cx="39414" cy="154493"/>
              </a:xfrm>
              <a:custGeom>
                <a:avLst/>
                <a:gdLst/>
                <a:ahLst/>
                <a:cxnLst/>
                <a:rect l="l" t="t" r="r" b="b"/>
                <a:pathLst>
                  <a:path w="1246" h="4884" extrusionOk="0">
                    <a:moveTo>
                      <a:pt x="48" y="1"/>
                    </a:moveTo>
                    <a:cubicBezTo>
                      <a:pt x="23" y="1"/>
                      <a:pt x="0" y="20"/>
                      <a:pt x="0" y="46"/>
                    </a:cubicBezTo>
                    <a:cubicBezTo>
                      <a:pt x="0" y="101"/>
                      <a:pt x="4" y="157"/>
                      <a:pt x="12" y="213"/>
                    </a:cubicBezTo>
                    <a:cubicBezTo>
                      <a:pt x="22" y="270"/>
                      <a:pt x="37" y="326"/>
                      <a:pt x="57" y="380"/>
                    </a:cubicBezTo>
                    <a:cubicBezTo>
                      <a:pt x="95" y="486"/>
                      <a:pt x="148" y="585"/>
                      <a:pt x="209" y="679"/>
                    </a:cubicBezTo>
                    <a:cubicBezTo>
                      <a:pt x="272" y="777"/>
                      <a:pt x="341" y="867"/>
                      <a:pt x="413" y="959"/>
                    </a:cubicBezTo>
                    <a:cubicBezTo>
                      <a:pt x="487" y="1053"/>
                      <a:pt x="560" y="1146"/>
                      <a:pt x="630" y="1245"/>
                    </a:cubicBezTo>
                    <a:cubicBezTo>
                      <a:pt x="670" y="1306"/>
                      <a:pt x="710" y="1368"/>
                      <a:pt x="745" y="1432"/>
                    </a:cubicBezTo>
                    <a:cubicBezTo>
                      <a:pt x="786" y="1511"/>
                      <a:pt x="819" y="1596"/>
                      <a:pt x="849" y="1680"/>
                    </a:cubicBezTo>
                    <a:lnTo>
                      <a:pt x="844" y="1669"/>
                    </a:lnTo>
                    <a:lnTo>
                      <a:pt x="844" y="1669"/>
                    </a:lnTo>
                    <a:cubicBezTo>
                      <a:pt x="907" y="1851"/>
                      <a:pt x="929" y="1977"/>
                      <a:pt x="944" y="2133"/>
                    </a:cubicBezTo>
                    <a:cubicBezTo>
                      <a:pt x="954" y="2249"/>
                      <a:pt x="954" y="2366"/>
                      <a:pt x="947" y="2482"/>
                    </a:cubicBezTo>
                    <a:cubicBezTo>
                      <a:pt x="939" y="2619"/>
                      <a:pt x="921" y="2756"/>
                      <a:pt x="904" y="2892"/>
                    </a:cubicBezTo>
                    <a:cubicBezTo>
                      <a:pt x="871" y="3132"/>
                      <a:pt x="823" y="3370"/>
                      <a:pt x="796" y="3612"/>
                    </a:cubicBezTo>
                    <a:cubicBezTo>
                      <a:pt x="783" y="3722"/>
                      <a:pt x="778" y="3834"/>
                      <a:pt x="782" y="3945"/>
                    </a:cubicBezTo>
                    <a:cubicBezTo>
                      <a:pt x="783" y="4051"/>
                      <a:pt x="798" y="4154"/>
                      <a:pt x="823" y="4259"/>
                    </a:cubicBezTo>
                    <a:cubicBezTo>
                      <a:pt x="848" y="4366"/>
                      <a:pt x="891" y="4468"/>
                      <a:pt x="941" y="4565"/>
                    </a:cubicBezTo>
                    <a:cubicBezTo>
                      <a:pt x="1000" y="4674"/>
                      <a:pt x="1076" y="4774"/>
                      <a:pt x="1157" y="4868"/>
                    </a:cubicBezTo>
                    <a:cubicBezTo>
                      <a:pt x="1167" y="4878"/>
                      <a:pt x="1180" y="4884"/>
                      <a:pt x="1193" y="4884"/>
                    </a:cubicBezTo>
                    <a:cubicBezTo>
                      <a:pt x="1205" y="4884"/>
                      <a:pt x="1216" y="4879"/>
                      <a:pt x="1226" y="4870"/>
                    </a:cubicBezTo>
                    <a:cubicBezTo>
                      <a:pt x="1243" y="4853"/>
                      <a:pt x="1246" y="4823"/>
                      <a:pt x="1229" y="4803"/>
                    </a:cubicBezTo>
                    <a:cubicBezTo>
                      <a:pt x="1179" y="4752"/>
                      <a:pt x="1136" y="4697"/>
                      <a:pt x="1096" y="4638"/>
                    </a:cubicBezTo>
                    <a:cubicBezTo>
                      <a:pt x="1064" y="4593"/>
                      <a:pt x="1035" y="4545"/>
                      <a:pt x="1011" y="4497"/>
                    </a:cubicBezTo>
                    <a:cubicBezTo>
                      <a:pt x="988" y="4452"/>
                      <a:pt x="968" y="4406"/>
                      <a:pt x="949" y="4358"/>
                    </a:cubicBezTo>
                    <a:cubicBezTo>
                      <a:pt x="931" y="4302"/>
                      <a:pt x="917" y="4246"/>
                      <a:pt x="902" y="4189"/>
                    </a:cubicBezTo>
                    <a:cubicBezTo>
                      <a:pt x="889" y="4132"/>
                      <a:pt x="882" y="4074"/>
                      <a:pt x="878" y="4017"/>
                    </a:cubicBezTo>
                    <a:cubicBezTo>
                      <a:pt x="861" y="3738"/>
                      <a:pt x="909" y="3461"/>
                      <a:pt x="954" y="3187"/>
                    </a:cubicBezTo>
                    <a:cubicBezTo>
                      <a:pt x="981" y="3026"/>
                      <a:pt x="1004" y="2864"/>
                      <a:pt x="1021" y="2704"/>
                    </a:cubicBezTo>
                    <a:cubicBezTo>
                      <a:pt x="1076" y="2240"/>
                      <a:pt x="1050" y="1783"/>
                      <a:pt x="802" y="1345"/>
                    </a:cubicBezTo>
                    <a:cubicBezTo>
                      <a:pt x="676" y="1122"/>
                      <a:pt x="473" y="900"/>
                      <a:pt x="317" y="674"/>
                    </a:cubicBezTo>
                    <a:cubicBezTo>
                      <a:pt x="284" y="628"/>
                      <a:pt x="254" y="578"/>
                      <a:pt x="226" y="529"/>
                    </a:cubicBezTo>
                    <a:cubicBezTo>
                      <a:pt x="196" y="476"/>
                      <a:pt x="169" y="419"/>
                      <a:pt x="148" y="359"/>
                    </a:cubicBezTo>
                    <a:lnTo>
                      <a:pt x="148" y="359"/>
                    </a:lnTo>
                    <a:cubicBezTo>
                      <a:pt x="148" y="359"/>
                      <a:pt x="149" y="360"/>
                      <a:pt x="151" y="360"/>
                    </a:cubicBezTo>
                    <a:cubicBezTo>
                      <a:pt x="136" y="321"/>
                      <a:pt x="125" y="281"/>
                      <a:pt x="115" y="243"/>
                    </a:cubicBezTo>
                    <a:cubicBezTo>
                      <a:pt x="103" y="194"/>
                      <a:pt x="95" y="122"/>
                      <a:pt x="95" y="51"/>
                    </a:cubicBezTo>
                    <a:cubicBezTo>
                      <a:pt x="95" y="26"/>
                      <a:pt x="76" y="3"/>
                      <a:pt x="50" y="1"/>
                    </a:cubicBezTo>
                    <a:cubicBezTo>
                      <a:pt x="49" y="1"/>
                      <a:pt x="49" y="1"/>
                      <a:pt x="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8"/>
              <p:cNvSpPr/>
              <p:nvPr/>
            </p:nvSpPr>
            <p:spPr>
              <a:xfrm>
                <a:off x="3941465" y="1836250"/>
                <a:ext cx="22396" cy="70888"/>
              </a:xfrm>
              <a:custGeom>
                <a:avLst/>
                <a:gdLst/>
                <a:ahLst/>
                <a:cxnLst/>
                <a:rect l="l" t="t" r="r" b="b"/>
                <a:pathLst>
                  <a:path w="708" h="2241" extrusionOk="0">
                    <a:moveTo>
                      <a:pt x="150" y="0"/>
                    </a:moveTo>
                    <a:cubicBezTo>
                      <a:pt x="0" y="0"/>
                      <a:pt x="707" y="1084"/>
                      <a:pt x="495" y="1733"/>
                    </a:cubicBezTo>
                    <a:cubicBezTo>
                      <a:pt x="451" y="1878"/>
                      <a:pt x="350" y="2027"/>
                      <a:pt x="244" y="2136"/>
                    </a:cubicBezTo>
                    <a:cubicBezTo>
                      <a:pt x="217" y="2166"/>
                      <a:pt x="220" y="2200"/>
                      <a:pt x="239" y="2222"/>
                    </a:cubicBezTo>
                    <a:cubicBezTo>
                      <a:pt x="250" y="2235"/>
                      <a:pt x="264" y="2240"/>
                      <a:pt x="278" y="2240"/>
                    </a:cubicBezTo>
                    <a:cubicBezTo>
                      <a:pt x="393" y="2240"/>
                      <a:pt x="586" y="1877"/>
                      <a:pt x="627" y="1748"/>
                    </a:cubicBezTo>
                    <a:cubicBezTo>
                      <a:pt x="667" y="1610"/>
                      <a:pt x="681" y="1427"/>
                      <a:pt x="642" y="1211"/>
                    </a:cubicBezTo>
                    <a:cubicBezTo>
                      <a:pt x="594" y="919"/>
                      <a:pt x="223" y="35"/>
                      <a:pt x="201" y="21"/>
                    </a:cubicBezTo>
                    <a:cubicBezTo>
                      <a:pt x="178" y="7"/>
                      <a:pt x="161" y="0"/>
                      <a:pt x="15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8"/>
              <p:cNvSpPr/>
              <p:nvPr/>
            </p:nvSpPr>
            <p:spPr>
              <a:xfrm>
                <a:off x="3997549" y="1605206"/>
                <a:ext cx="13665" cy="43083"/>
              </a:xfrm>
              <a:custGeom>
                <a:avLst/>
                <a:gdLst/>
                <a:ahLst/>
                <a:cxnLst/>
                <a:rect l="l" t="t" r="r" b="b"/>
                <a:pathLst>
                  <a:path w="432" h="1362" extrusionOk="0">
                    <a:moveTo>
                      <a:pt x="47" y="1"/>
                    </a:moveTo>
                    <a:cubicBezTo>
                      <a:pt x="21" y="1"/>
                      <a:pt x="3" y="21"/>
                      <a:pt x="2" y="45"/>
                    </a:cubicBezTo>
                    <a:cubicBezTo>
                      <a:pt x="1" y="68"/>
                      <a:pt x="36" y="110"/>
                      <a:pt x="51" y="131"/>
                    </a:cubicBezTo>
                    <a:lnTo>
                      <a:pt x="49" y="130"/>
                    </a:lnTo>
                    <a:lnTo>
                      <a:pt x="49" y="130"/>
                    </a:lnTo>
                    <a:cubicBezTo>
                      <a:pt x="188" y="342"/>
                      <a:pt x="278" y="545"/>
                      <a:pt x="300" y="803"/>
                    </a:cubicBezTo>
                    <a:lnTo>
                      <a:pt x="300" y="807"/>
                    </a:lnTo>
                    <a:lnTo>
                      <a:pt x="300" y="807"/>
                    </a:lnTo>
                    <a:cubicBezTo>
                      <a:pt x="304" y="924"/>
                      <a:pt x="300" y="993"/>
                      <a:pt x="281" y="1086"/>
                    </a:cubicBezTo>
                    <a:lnTo>
                      <a:pt x="281" y="1085"/>
                    </a:lnTo>
                    <a:cubicBezTo>
                      <a:pt x="264" y="1175"/>
                      <a:pt x="247" y="1221"/>
                      <a:pt x="218" y="1298"/>
                    </a:cubicBezTo>
                    <a:cubicBezTo>
                      <a:pt x="205" y="1333"/>
                      <a:pt x="235" y="1361"/>
                      <a:pt x="265" y="1361"/>
                    </a:cubicBezTo>
                    <a:cubicBezTo>
                      <a:pt x="282" y="1361"/>
                      <a:pt x="300" y="1352"/>
                      <a:pt x="308" y="1328"/>
                    </a:cubicBezTo>
                    <a:cubicBezTo>
                      <a:pt x="432" y="1012"/>
                      <a:pt x="429" y="681"/>
                      <a:pt x="265" y="319"/>
                    </a:cubicBezTo>
                    <a:cubicBezTo>
                      <a:pt x="244" y="269"/>
                      <a:pt x="107" y="2"/>
                      <a:pt x="52" y="1"/>
                    </a:cubicBezTo>
                    <a:cubicBezTo>
                      <a:pt x="50" y="1"/>
                      <a:pt x="49" y="1"/>
                      <a:pt x="47"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8"/>
              <p:cNvSpPr/>
              <p:nvPr/>
            </p:nvSpPr>
            <p:spPr>
              <a:xfrm>
                <a:off x="4007007" y="1630576"/>
                <a:ext cx="95" cy="253"/>
              </a:xfrm>
              <a:custGeom>
                <a:avLst/>
                <a:gdLst/>
                <a:ahLst/>
                <a:cxnLst/>
                <a:rect l="l" t="t" r="r" b="b"/>
                <a:pathLst>
                  <a:path w="3" h="8" extrusionOk="0">
                    <a:moveTo>
                      <a:pt x="1" y="1"/>
                    </a:moveTo>
                    <a:lnTo>
                      <a:pt x="1" y="8"/>
                    </a:lnTo>
                    <a:cubicBezTo>
                      <a:pt x="1" y="4"/>
                      <a:pt x="2" y="8"/>
                      <a:pt x="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8"/>
              <p:cNvSpPr/>
              <p:nvPr/>
            </p:nvSpPr>
            <p:spPr>
              <a:xfrm>
                <a:off x="3922422" y="1601411"/>
                <a:ext cx="11198" cy="31538"/>
              </a:xfrm>
              <a:custGeom>
                <a:avLst/>
                <a:gdLst/>
                <a:ahLst/>
                <a:cxnLst/>
                <a:rect l="l" t="t" r="r" b="b"/>
                <a:pathLst>
                  <a:path w="354" h="997" extrusionOk="0">
                    <a:moveTo>
                      <a:pt x="52" y="1"/>
                    </a:moveTo>
                    <a:cubicBezTo>
                      <a:pt x="43" y="1"/>
                      <a:pt x="34" y="2"/>
                      <a:pt x="27" y="6"/>
                    </a:cubicBezTo>
                    <a:cubicBezTo>
                      <a:pt x="16" y="11"/>
                      <a:pt x="7" y="22"/>
                      <a:pt x="4" y="32"/>
                    </a:cubicBezTo>
                    <a:cubicBezTo>
                      <a:pt x="0" y="44"/>
                      <a:pt x="0" y="59"/>
                      <a:pt x="6" y="68"/>
                    </a:cubicBezTo>
                    <a:cubicBezTo>
                      <a:pt x="42" y="122"/>
                      <a:pt x="73" y="175"/>
                      <a:pt x="102" y="233"/>
                    </a:cubicBezTo>
                    <a:cubicBezTo>
                      <a:pt x="129" y="288"/>
                      <a:pt x="152" y="344"/>
                      <a:pt x="173" y="400"/>
                    </a:cubicBezTo>
                    <a:cubicBezTo>
                      <a:pt x="195" y="460"/>
                      <a:pt x="212" y="519"/>
                      <a:pt x="226" y="580"/>
                    </a:cubicBezTo>
                    <a:cubicBezTo>
                      <a:pt x="238" y="641"/>
                      <a:pt x="246" y="704"/>
                      <a:pt x="252" y="767"/>
                    </a:cubicBezTo>
                    <a:cubicBezTo>
                      <a:pt x="255" y="795"/>
                      <a:pt x="255" y="822"/>
                      <a:pt x="256" y="851"/>
                    </a:cubicBezTo>
                    <a:cubicBezTo>
                      <a:pt x="256" y="883"/>
                      <a:pt x="254" y="916"/>
                      <a:pt x="252" y="947"/>
                    </a:cubicBezTo>
                    <a:cubicBezTo>
                      <a:pt x="251" y="979"/>
                      <a:pt x="276" y="997"/>
                      <a:pt x="301" y="997"/>
                    </a:cubicBezTo>
                    <a:cubicBezTo>
                      <a:pt x="324" y="997"/>
                      <a:pt x="346" y="983"/>
                      <a:pt x="348" y="953"/>
                    </a:cubicBezTo>
                    <a:cubicBezTo>
                      <a:pt x="354" y="838"/>
                      <a:pt x="349" y="787"/>
                      <a:pt x="344" y="717"/>
                    </a:cubicBezTo>
                    <a:cubicBezTo>
                      <a:pt x="337" y="632"/>
                      <a:pt x="319" y="550"/>
                      <a:pt x="298" y="467"/>
                    </a:cubicBezTo>
                    <a:cubicBezTo>
                      <a:pt x="276" y="393"/>
                      <a:pt x="246" y="318"/>
                      <a:pt x="216" y="247"/>
                    </a:cubicBezTo>
                    <a:cubicBezTo>
                      <a:pt x="183" y="168"/>
                      <a:pt x="138" y="97"/>
                      <a:pt x="92" y="25"/>
                    </a:cubicBezTo>
                    <a:cubicBezTo>
                      <a:pt x="85" y="15"/>
                      <a:pt x="77" y="8"/>
                      <a:pt x="65" y="2"/>
                    </a:cubicBezTo>
                    <a:cubicBezTo>
                      <a:pt x="62" y="1"/>
                      <a:pt x="56" y="1"/>
                      <a:pt x="5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8"/>
              <p:cNvSpPr/>
              <p:nvPr/>
            </p:nvSpPr>
            <p:spPr>
              <a:xfrm>
                <a:off x="4001187" y="1876424"/>
                <a:ext cx="1392" cy="4650"/>
              </a:xfrm>
              <a:custGeom>
                <a:avLst/>
                <a:gdLst/>
                <a:ahLst/>
                <a:cxnLst/>
                <a:rect l="l" t="t" r="r" b="b"/>
                <a:pathLst>
                  <a:path w="44" h="147" extrusionOk="0">
                    <a:moveTo>
                      <a:pt x="43" y="1"/>
                    </a:moveTo>
                    <a:lnTo>
                      <a:pt x="43" y="1"/>
                    </a:lnTo>
                    <a:cubicBezTo>
                      <a:pt x="27" y="47"/>
                      <a:pt x="17" y="87"/>
                      <a:pt x="0" y="147"/>
                    </a:cubicBezTo>
                    <a:cubicBezTo>
                      <a:pt x="30" y="57"/>
                      <a:pt x="36" y="28"/>
                      <a:pt x="4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8"/>
              <p:cNvSpPr/>
              <p:nvPr/>
            </p:nvSpPr>
            <p:spPr>
              <a:xfrm>
                <a:off x="3978253" y="1932729"/>
                <a:ext cx="175149" cy="22301"/>
              </a:xfrm>
              <a:custGeom>
                <a:avLst/>
                <a:gdLst/>
                <a:ahLst/>
                <a:cxnLst/>
                <a:rect l="l" t="t" r="r" b="b"/>
                <a:pathLst>
                  <a:path w="5537" h="705" extrusionOk="0">
                    <a:moveTo>
                      <a:pt x="62" y="1"/>
                    </a:moveTo>
                    <a:cubicBezTo>
                      <a:pt x="32" y="1"/>
                      <a:pt x="0" y="29"/>
                      <a:pt x="18" y="71"/>
                    </a:cubicBezTo>
                    <a:cubicBezTo>
                      <a:pt x="93" y="260"/>
                      <a:pt x="196" y="348"/>
                      <a:pt x="306" y="348"/>
                    </a:cubicBezTo>
                    <a:cubicBezTo>
                      <a:pt x="399" y="348"/>
                      <a:pt x="496" y="287"/>
                      <a:pt x="588" y="173"/>
                    </a:cubicBezTo>
                    <a:cubicBezTo>
                      <a:pt x="656" y="363"/>
                      <a:pt x="796" y="456"/>
                      <a:pt x="943" y="456"/>
                    </a:cubicBezTo>
                    <a:cubicBezTo>
                      <a:pt x="1072" y="456"/>
                      <a:pt x="1206" y="385"/>
                      <a:pt x="1304" y="244"/>
                    </a:cubicBezTo>
                    <a:cubicBezTo>
                      <a:pt x="1388" y="435"/>
                      <a:pt x="1555" y="550"/>
                      <a:pt x="1726" y="550"/>
                    </a:cubicBezTo>
                    <a:cubicBezTo>
                      <a:pt x="1853" y="550"/>
                      <a:pt x="1981" y="486"/>
                      <a:pt x="2080" y="343"/>
                    </a:cubicBezTo>
                    <a:cubicBezTo>
                      <a:pt x="2173" y="535"/>
                      <a:pt x="2347" y="644"/>
                      <a:pt x="2519" y="644"/>
                    </a:cubicBezTo>
                    <a:cubicBezTo>
                      <a:pt x="2664" y="644"/>
                      <a:pt x="2807" y="568"/>
                      <a:pt x="2902" y="402"/>
                    </a:cubicBezTo>
                    <a:cubicBezTo>
                      <a:pt x="3011" y="592"/>
                      <a:pt x="3180" y="690"/>
                      <a:pt x="3347" y="690"/>
                    </a:cubicBezTo>
                    <a:cubicBezTo>
                      <a:pt x="3498" y="690"/>
                      <a:pt x="3648" y="609"/>
                      <a:pt x="3749" y="445"/>
                    </a:cubicBezTo>
                    <a:cubicBezTo>
                      <a:pt x="3866" y="624"/>
                      <a:pt x="4024" y="704"/>
                      <a:pt x="4178" y="704"/>
                    </a:cubicBezTo>
                    <a:cubicBezTo>
                      <a:pt x="4364" y="704"/>
                      <a:pt x="4545" y="588"/>
                      <a:pt x="4648" y="387"/>
                    </a:cubicBezTo>
                    <a:cubicBezTo>
                      <a:pt x="4741" y="516"/>
                      <a:pt x="4844" y="565"/>
                      <a:pt x="4944" y="565"/>
                    </a:cubicBezTo>
                    <a:cubicBezTo>
                      <a:pt x="5257" y="565"/>
                      <a:pt x="5537" y="86"/>
                      <a:pt x="5336" y="75"/>
                    </a:cubicBezTo>
                    <a:cubicBezTo>
                      <a:pt x="5334" y="75"/>
                      <a:pt x="5333" y="75"/>
                      <a:pt x="5332" y="75"/>
                    </a:cubicBezTo>
                    <a:cubicBezTo>
                      <a:pt x="5261" y="75"/>
                      <a:pt x="5254" y="151"/>
                      <a:pt x="5224" y="217"/>
                    </a:cubicBezTo>
                    <a:cubicBezTo>
                      <a:pt x="5167" y="323"/>
                      <a:pt x="5095" y="409"/>
                      <a:pt x="4975" y="423"/>
                    </a:cubicBezTo>
                    <a:cubicBezTo>
                      <a:pt x="4974" y="423"/>
                      <a:pt x="4973" y="423"/>
                      <a:pt x="4972" y="423"/>
                    </a:cubicBezTo>
                    <a:cubicBezTo>
                      <a:pt x="4755" y="423"/>
                      <a:pt x="4718" y="151"/>
                      <a:pt x="4644" y="151"/>
                    </a:cubicBezTo>
                    <a:cubicBezTo>
                      <a:pt x="4615" y="151"/>
                      <a:pt x="4581" y="192"/>
                      <a:pt x="4529" y="306"/>
                    </a:cubicBezTo>
                    <a:lnTo>
                      <a:pt x="4529" y="306"/>
                    </a:lnTo>
                    <a:cubicBezTo>
                      <a:pt x="4529" y="305"/>
                      <a:pt x="4529" y="304"/>
                      <a:pt x="4530" y="303"/>
                    </a:cubicBezTo>
                    <a:lnTo>
                      <a:pt x="4530" y="303"/>
                    </a:lnTo>
                    <a:cubicBezTo>
                      <a:pt x="4525" y="312"/>
                      <a:pt x="4521" y="320"/>
                      <a:pt x="4521" y="320"/>
                    </a:cubicBezTo>
                    <a:cubicBezTo>
                      <a:pt x="4522" y="320"/>
                      <a:pt x="4523" y="318"/>
                      <a:pt x="4527" y="311"/>
                    </a:cubicBezTo>
                    <a:lnTo>
                      <a:pt x="4527" y="311"/>
                    </a:lnTo>
                    <a:cubicBezTo>
                      <a:pt x="4436" y="476"/>
                      <a:pt x="4308" y="558"/>
                      <a:pt x="4182" y="558"/>
                    </a:cubicBezTo>
                    <a:cubicBezTo>
                      <a:pt x="4041" y="558"/>
                      <a:pt x="3900" y="457"/>
                      <a:pt x="3812" y="254"/>
                    </a:cubicBezTo>
                    <a:cubicBezTo>
                      <a:pt x="3802" y="230"/>
                      <a:pt x="3777" y="216"/>
                      <a:pt x="3751" y="216"/>
                    </a:cubicBezTo>
                    <a:cubicBezTo>
                      <a:pt x="3724" y="216"/>
                      <a:pt x="3696" y="231"/>
                      <a:pt x="3683" y="264"/>
                    </a:cubicBezTo>
                    <a:cubicBezTo>
                      <a:pt x="3601" y="462"/>
                      <a:pt x="3473" y="554"/>
                      <a:pt x="3344" y="554"/>
                    </a:cubicBezTo>
                    <a:cubicBezTo>
                      <a:pt x="3195" y="554"/>
                      <a:pt x="3045" y="433"/>
                      <a:pt x="2960" y="214"/>
                    </a:cubicBezTo>
                    <a:cubicBezTo>
                      <a:pt x="2951" y="191"/>
                      <a:pt x="2928" y="178"/>
                      <a:pt x="2903" y="178"/>
                    </a:cubicBezTo>
                    <a:cubicBezTo>
                      <a:pt x="2877" y="178"/>
                      <a:pt x="2850" y="192"/>
                      <a:pt x="2840" y="223"/>
                    </a:cubicBezTo>
                    <a:cubicBezTo>
                      <a:pt x="2772" y="426"/>
                      <a:pt x="2647" y="516"/>
                      <a:pt x="2521" y="516"/>
                    </a:cubicBezTo>
                    <a:cubicBezTo>
                      <a:pt x="2368" y="516"/>
                      <a:pt x="2215" y="385"/>
                      <a:pt x="2158" y="167"/>
                    </a:cubicBezTo>
                    <a:cubicBezTo>
                      <a:pt x="2149" y="133"/>
                      <a:pt x="2121" y="115"/>
                      <a:pt x="2093" y="115"/>
                    </a:cubicBezTo>
                    <a:cubicBezTo>
                      <a:pt x="2069" y="115"/>
                      <a:pt x="2044" y="129"/>
                      <a:pt x="2031" y="160"/>
                    </a:cubicBezTo>
                    <a:cubicBezTo>
                      <a:pt x="1963" y="331"/>
                      <a:pt x="1845" y="419"/>
                      <a:pt x="1723" y="419"/>
                    </a:cubicBezTo>
                    <a:cubicBezTo>
                      <a:pt x="1596" y="419"/>
                      <a:pt x="1465" y="321"/>
                      <a:pt x="1388" y="117"/>
                    </a:cubicBezTo>
                    <a:lnTo>
                      <a:pt x="1388" y="118"/>
                    </a:lnTo>
                    <a:cubicBezTo>
                      <a:pt x="1385" y="107"/>
                      <a:pt x="1379" y="94"/>
                      <a:pt x="1377" y="81"/>
                    </a:cubicBezTo>
                    <a:cubicBezTo>
                      <a:pt x="1367" y="49"/>
                      <a:pt x="1342" y="33"/>
                      <a:pt x="1317" y="33"/>
                    </a:cubicBezTo>
                    <a:cubicBezTo>
                      <a:pt x="1294" y="33"/>
                      <a:pt x="1271" y="47"/>
                      <a:pt x="1259" y="74"/>
                    </a:cubicBezTo>
                    <a:cubicBezTo>
                      <a:pt x="1183" y="252"/>
                      <a:pt x="1058" y="342"/>
                      <a:pt x="942" y="342"/>
                    </a:cubicBezTo>
                    <a:cubicBezTo>
                      <a:pt x="819" y="342"/>
                      <a:pt x="704" y="242"/>
                      <a:pt x="662" y="42"/>
                    </a:cubicBezTo>
                    <a:cubicBezTo>
                      <a:pt x="657" y="18"/>
                      <a:pt x="634" y="2"/>
                      <a:pt x="611" y="2"/>
                    </a:cubicBezTo>
                    <a:cubicBezTo>
                      <a:pt x="595" y="2"/>
                      <a:pt x="580" y="9"/>
                      <a:pt x="570" y="25"/>
                    </a:cubicBezTo>
                    <a:cubicBezTo>
                      <a:pt x="500" y="135"/>
                      <a:pt x="409" y="249"/>
                      <a:pt x="309" y="249"/>
                    </a:cubicBezTo>
                    <a:cubicBezTo>
                      <a:pt x="280" y="249"/>
                      <a:pt x="249" y="239"/>
                      <a:pt x="218" y="216"/>
                    </a:cubicBezTo>
                    <a:cubicBezTo>
                      <a:pt x="177" y="178"/>
                      <a:pt x="145" y="137"/>
                      <a:pt x="102" y="28"/>
                    </a:cubicBezTo>
                    <a:cubicBezTo>
                      <a:pt x="95" y="9"/>
                      <a:pt x="79" y="1"/>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8"/>
              <p:cNvSpPr/>
              <p:nvPr/>
            </p:nvSpPr>
            <p:spPr>
              <a:xfrm>
                <a:off x="4121390" y="1942536"/>
                <a:ext cx="32" cy="63"/>
              </a:xfrm>
              <a:custGeom>
                <a:avLst/>
                <a:gdLst/>
                <a:ahLst/>
                <a:cxnLst/>
                <a:rect l="l" t="t" r="r" b="b"/>
                <a:pathLst>
                  <a:path w="1" h="2" extrusionOk="0">
                    <a:moveTo>
                      <a:pt x="0" y="0"/>
                    </a:moveTo>
                    <a:cubicBezTo>
                      <a:pt x="0" y="0"/>
                      <a:pt x="0" y="1"/>
                      <a:pt x="0" y="0"/>
                    </a:cubicBezTo>
                    <a:cubicBezTo>
                      <a:pt x="0" y="1"/>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8"/>
              <p:cNvSpPr/>
              <p:nvPr/>
            </p:nvSpPr>
            <p:spPr>
              <a:xfrm>
                <a:off x="3973318" y="1974010"/>
                <a:ext cx="85028" cy="29039"/>
              </a:xfrm>
              <a:custGeom>
                <a:avLst/>
                <a:gdLst/>
                <a:ahLst/>
                <a:cxnLst/>
                <a:rect l="l" t="t" r="r" b="b"/>
                <a:pathLst>
                  <a:path w="2688" h="918" extrusionOk="0">
                    <a:moveTo>
                      <a:pt x="68" y="1"/>
                    </a:moveTo>
                    <a:cubicBezTo>
                      <a:pt x="49" y="1"/>
                      <a:pt x="30" y="12"/>
                      <a:pt x="25" y="33"/>
                    </a:cubicBezTo>
                    <a:cubicBezTo>
                      <a:pt x="3" y="129"/>
                      <a:pt x="2" y="165"/>
                      <a:pt x="1" y="226"/>
                    </a:cubicBezTo>
                    <a:cubicBezTo>
                      <a:pt x="1" y="278"/>
                      <a:pt x="9" y="330"/>
                      <a:pt x="25" y="380"/>
                    </a:cubicBezTo>
                    <a:cubicBezTo>
                      <a:pt x="65" y="500"/>
                      <a:pt x="159" y="579"/>
                      <a:pt x="304" y="584"/>
                    </a:cubicBezTo>
                    <a:cubicBezTo>
                      <a:pt x="308" y="585"/>
                      <a:pt x="312" y="585"/>
                      <a:pt x="315" y="585"/>
                    </a:cubicBezTo>
                    <a:cubicBezTo>
                      <a:pt x="433" y="585"/>
                      <a:pt x="561" y="520"/>
                      <a:pt x="658" y="444"/>
                    </a:cubicBezTo>
                    <a:cubicBezTo>
                      <a:pt x="693" y="702"/>
                      <a:pt x="863" y="838"/>
                      <a:pt x="1074" y="838"/>
                    </a:cubicBezTo>
                    <a:cubicBezTo>
                      <a:pt x="1221" y="838"/>
                      <a:pt x="1389" y="772"/>
                      <a:pt x="1546" y="637"/>
                    </a:cubicBezTo>
                    <a:cubicBezTo>
                      <a:pt x="1652" y="843"/>
                      <a:pt x="1802" y="917"/>
                      <a:pt x="1955" y="917"/>
                    </a:cubicBezTo>
                    <a:cubicBezTo>
                      <a:pt x="2313" y="917"/>
                      <a:pt x="2688" y="510"/>
                      <a:pt x="2559" y="427"/>
                    </a:cubicBezTo>
                    <a:cubicBezTo>
                      <a:pt x="2547" y="419"/>
                      <a:pt x="2536" y="415"/>
                      <a:pt x="2526" y="415"/>
                    </a:cubicBezTo>
                    <a:cubicBezTo>
                      <a:pt x="2476" y="415"/>
                      <a:pt x="2441" y="496"/>
                      <a:pt x="2399" y="550"/>
                    </a:cubicBezTo>
                    <a:cubicBezTo>
                      <a:pt x="2272" y="699"/>
                      <a:pt x="2121" y="783"/>
                      <a:pt x="1982" y="783"/>
                    </a:cubicBezTo>
                    <a:cubicBezTo>
                      <a:pt x="1839" y="783"/>
                      <a:pt x="1708" y="695"/>
                      <a:pt x="1627" y="498"/>
                    </a:cubicBezTo>
                    <a:cubicBezTo>
                      <a:pt x="1618" y="475"/>
                      <a:pt x="1592" y="462"/>
                      <a:pt x="1568" y="462"/>
                    </a:cubicBezTo>
                    <a:cubicBezTo>
                      <a:pt x="1552" y="462"/>
                      <a:pt x="1537" y="467"/>
                      <a:pt x="1525" y="478"/>
                    </a:cubicBezTo>
                    <a:cubicBezTo>
                      <a:pt x="1404" y="606"/>
                      <a:pt x="1240" y="714"/>
                      <a:pt x="1067" y="714"/>
                    </a:cubicBezTo>
                    <a:cubicBezTo>
                      <a:pt x="1046" y="714"/>
                      <a:pt x="1025" y="712"/>
                      <a:pt x="1004" y="709"/>
                    </a:cubicBezTo>
                    <a:cubicBezTo>
                      <a:pt x="893" y="685"/>
                      <a:pt x="834" y="620"/>
                      <a:pt x="792" y="513"/>
                    </a:cubicBezTo>
                    <a:cubicBezTo>
                      <a:pt x="764" y="424"/>
                      <a:pt x="761" y="357"/>
                      <a:pt x="760" y="357"/>
                    </a:cubicBezTo>
                    <a:cubicBezTo>
                      <a:pt x="760" y="357"/>
                      <a:pt x="760" y="359"/>
                      <a:pt x="759" y="364"/>
                    </a:cubicBezTo>
                    <a:cubicBezTo>
                      <a:pt x="759" y="334"/>
                      <a:pt x="759" y="305"/>
                      <a:pt x="734" y="288"/>
                    </a:cubicBezTo>
                    <a:cubicBezTo>
                      <a:pt x="726" y="283"/>
                      <a:pt x="716" y="280"/>
                      <a:pt x="705" y="280"/>
                    </a:cubicBezTo>
                    <a:cubicBezTo>
                      <a:pt x="692" y="280"/>
                      <a:pt x="679" y="284"/>
                      <a:pt x="669" y="294"/>
                    </a:cubicBezTo>
                    <a:cubicBezTo>
                      <a:pt x="631" y="334"/>
                      <a:pt x="590" y="370"/>
                      <a:pt x="546" y="401"/>
                    </a:cubicBezTo>
                    <a:cubicBezTo>
                      <a:pt x="460" y="457"/>
                      <a:pt x="404" y="473"/>
                      <a:pt x="344" y="481"/>
                    </a:cubicBezTo>
                    <a:cubicBezTo>
                      <a:pt x="332" y="483"/>
                      <a:pt x="320" y="483"/>
                      <a:pt x="309" y="483"/>
                    </a:cubicBezTo>
                    <a:cubicBezTo>
                      <a:pt x="272" y="483"/>
                      <a:pt x="242" y="475"/>
                      <a:pt x="210" y="460"/>
                    </a:cubicBezTo>
                    <a:cubicBezTo>
                      <a:pt x="180" y="444"/>
                      <a:pt x="165" y="428"/>
                      <a:pt x="144" y="401"/>
                    </a:cubicBezTo>
                    <a:cubicBezTo>
                      <a:pt x="121" y="365"/>
                      <a:pt x="105" y="334"/>
                      <a:pt x="96" y="251"/>
                    </a:cubicBezTo>
                    <a:cubicBezTo>
                      <a:pt x="95" y="178"/>
                      <a:pt x="105" y="98"/>
                      <a:pt x="115" y="63"/>
                    </a:cubicBezTo>
                    <a:cubicBezTo>
                      <a:pt x="122" y="21"/>
                      <a:pt x="95"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8"/>
              <p:cNvSpPr/>
              <p:nvPr/>
            </p:nvSpPr>
            <p:spPr>
              <a:xfrm>
                <a:off x="4088777" y="1988466"/>
                <a:ext cx="59026" cy="13602"/>
              </a:xfrm>
              <a:custGeom>
                <a:avLst/>
                <a:gdLst/>
                <a:ahLst/>
                <a:cxnLst/>
                <a:rect l="l" t="t" r="r" b="b"/>
                <a:pathLst>
                  <a:path w="1866" h="430" extrusionOk="0">
                    <a:moveTo>
                      <a:pt x="56" y="0"/>
                    </a:moveTo>
                    <a:cubicBezTo>
                      <a:pt x="28" y="0"/>
                      <a:pt x="0" y="24"/>
                      <a:pt x="9" y="57"/>
                    </a:cubicBezTo>
                    <a:cubicBezTo>
                      <a:pt x="80" y="314"/>
                      <a:pt x="233" y="430"/>
                      <a:pt x="398" y="430"/>
                    </a:cubicBezTo>
                    <a:cubicBezTo>
                      <a:pt x="538" y="430"/>
                      <a:pt x="687" y="346"/>
                      <a:pt x="804" y="195"/>
                    </a:cubicBezTo>
                    <a:cubicBezTo>
                      <a:pt x="930" y="328"/>
                      <a:pt x="1120" y="425"/>
                      <a:pt x="1318" y="425"/>
                    </a:cubicBezTo>
                    <a:cubicBezTo>
                      <a:pt x="1491" y="425"/>
                      <a:pt x="1669" y="351"/>
                      <a:pt x="1816" y="162"/>
                    </a:cubicBezTo>
                    <a:cubicBezTo>
                      <a:pt x="1866" y="99"/>
                      <a:pt x="1807" y="14"/>
                      <a:pt x="1736" y="14"/>
                    </a:cubicBezTo>
                    <a:cubicBezTo>
                      <a:pt x="1709" y="14"/>
                      <a:pt x="1679" y="27"/>
                      <a:pt x="1654" y="59"/>
                    </a:cubicBezTo>
                    <a:cubicBezTo>
                      <a:pt x="1555" y="185"/>
                      <a:pt x="1438" y="238"/>
                      <a:pt x="1315" y="238"/>
                    </a:cubicBezTo>
                    <a:cubicBezTo>
                      <a:pt x="1168" y="238"/>
                      <a:pt x="1012" y="162"/>
                      <a:pt x="867" y="41"/>
                    </a:cubicBezTo>
                    <a:cubicBezTo>
                      <a:pt x="840" y="16"/>
                      <a:pt x="816" y="3"/>
                      <a:pt x="795" y="3"/>
                    </a:cubicBezTo>
                    <a:cubicBezTo>
                      <a:pt x="767" y="3"/>
                      <a:pt x="743" y="25"/>
                      <a:pt x="726" y="63"/>
                    </a:cubicBezTo>
                    <a:cubicBezTo>
                      <a:pt x="655" y="196"/>
                      <a:pt x="549" y="308"/>
                      <a:pt x="398" y="322"/>
                    </a:cubicBezTo>
                    <a:cubicBezTo>
                      <a:pt x="313" y="322"/>
                      <a:pt x="248" y="296"/>
                      <a:pt x="178" y="208"/>
                    </a:cubicBezTo>
                    <a:cubicBezTo>
                      <a:pt x="146" y="159"/>
                      <a:pt x="119" y="103"/>
                      <a:pt x="102" y="37"/>
                    </a:cubicBezTo>
                    <a:cubicBezTo>
                      <a:pt x="94" y="11"/>
                      <a:pt x="75" y="0"/>
                      <a:pt x="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8"/>
              <p:cNvSpPr/>
              <p:nvPr/>
            </p:nvSpPr>
            <p:spPr>
              <a:xfrm>
                <a:off x="3975090" y="2031201"/>
                <a:ext cx="127" cy="127"/>
              </a:xfrm>
              <a:custGeom>
                <a:avLst/>
                <a:gdLst/>
                <a:ahLst/>
                <a:cxnLst/>
                <a:rect l="l" t="t" r="r" b="b"/>
                <a:pathLst>
                  <a:path w="4" h="4" extrusionOk="0">
                    <a:moveTo>
                      <a:pt x="3" y="1"/>
                    </a:moveTo>
                    <a:cubicBezTo>
                      <a:pt x="0" y="3"/>
                      <a:pt x="3"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8"/>
              <p:cNvSpPr/>
              <p:nvPr/>
            </p:nvSpPr>
            <p:spPr>
              <a:xfrm>
                <a:off x="3948012" y="2021554"/>
                <a:ext cx="48524" cy="29924"/>
              </a:xfrm>
              <a:custGeom>
                <a:avLst/>
                <a:gdLst/>
                <a:ahLst/>
                <a:cxnLst/>
                <a:rect l="l" t="t" r="r" b="b"/>
                <a:pathLst>
                  <a:path w="1534" h="946" extrusionOk="0">
                    <a:moveTo>
                      <a:pt x="290" y="0"/>
                    </a:moveTo>
                    <a:cubicBezTo>
                      <a:pt x="275" y="0"/>
                      <a:pt x="260" y="9"/>
                      <a:pt x="252" y="22"/>
                    </a:cubicBezTo>
                    <a:cubicBezTo>
                      <a:pt x="0" y="410"/>
                      <a:pt x="168" y="623"/>
                      <a:pt x="428" y="623"/>
                    </a:cubicBezTo>
                    <a:cubicBezTo>
                      <a:pt x="552" y="623"/>
                      <a:pt x="697" y="574"/>
                      <a:pt x="828" y="473"/>
                    </a:cubicBezTo>
                    <a:lnTo>
                      <a:pt x="828" y="473"/>
                    </a:lnTo>
                    <a:cubicBezTo>
                      <a:pt x="821" y="529"/>
                      <a:pt x="822" y="579"/>
                      <a:pt x="828" y="635"/>
                    </a:cubicBezTo>
                    <a:cubicBezTo>
                      <a:pt x="843" y="802"/>
                      <a:pt x="949" y="917"/>
                      <a:pt x="1073" y="940"/>
                    </a:cubicBezTo>
                    <a:cubicBezTo>
                      <a:pt x="1090" y="944"/>
                      <a:pt x="1109" y="946"/>
                      <a:pt x="1131" y="946"/>
                    </a:cubicBezTo>
                    <a:cubicBezTo>
                      <a:pt x="1174" y="946"/>
                      <a:pt x="1224" y="937"/>
                      <a:pt x="1279" y="917"/>
                    </a:cubicBezTo>
                    <a:cubicBezTo>
                      <a:pt x="1368" y="881"/>
                      <a:pt x="1534" y="802"/>
                      <a:pt x="1466" y="732"/>
                    </a:cubicBezTo>
                    <a:cubicBezTo>
                      <a:pt x="1455" y="719"/>
                      <a:pt x="1442" y="714"/>
                      <a:pt x="1429" y="714"/>
                    </a:cubicBezTo>
                    <a:cubicBezTo>
                      <a:pt x="1389" y="714"/>
                      <a:pt x="1341" y="757"/>
                      <a:pt x="1296" y="782"/>
                    </a:cubicBezTo>
                    <a:cubicBezTo>
                      <a:pt x="1247" y="810"/>
                      <a:pt x="1196" y="825"/>
                      <a:pt x="1147" y="831"/>
                    </a:cubicBezTo>
                    <a:cubicBezTo>
                      <a:pt x="1142" y="831"/>
                      <a:pt x="1137" y="831"/>
                      <a:pt x="1133" y="831"/>
                    </a:cubicBezTo>
                    <a:cubicBezTo>
                      <a:pt x="1093" y="831"/>
                      <a:pt x="1077" y="826"/>
                      <a:pt x="1048" y="815"/>
                    </a:cubicBezTo>
                    <a:cubicBezTo>
                      <a:pt x="1022" y="798"/>
                      <a:pt x="1008" y="788"/>
                      <a:pt x="981" y="754"/>
                    </a:cubicBezTo>
                    <a:cubicBezTo>
                      <a:pt x="915" y="644"/>
                      <a:pt x="925" y="516"/>
                      <a:pt x="948" y="390"/>
                    </a:cubicBezTo>
                    <a:cubicBezTo>
                      <a:pt x="959" y="346"/>
                      <a:pt x="980" y="303"/>
                      <a:pt x="941" y="280"/>
                    </a:cubicBezTo>
                    <a:cubicBezTo>
                      <a:pt x="933" y="274"/>
                      <a:pt x="924" y="271"/>
                      <a:pt x="914" y="271"/>
                    </a:cubicBezTo>
                    <a:cubicBezTo>
                      <a:pt x="900" y="271"/>
                      <a:pt x="884" y="278"/>
                      <a:pt x="869" y="294"/>
                    </a:cubicBezTo>
                    <a:cubicBezTo>
                      <a:pt x="866" y="297"/>
                      <a:pt x="864" y="301"/>
                      <a:pt x="861" y="304"/>
                    </a:cubicBezTo>
                    <a:cubicBezTo>
                      <a:pt x="861" y="304"/>
                      <a:pt x="861" y="304"/>
                      <a:pt x="862" y="304"/>
                    </a:cubicBezTo>
                    <a:lnTo>
                      <a:pt x="862" y="304"/>
                    </a:lnTo>
                    <a:cubicBezTo>
                      <a:pt x="861" y="304"/>
                      <a:pt x="859" y="306"/>
                      <a:pt x="855" y="310"/>
                    </a:cubicBezTo>
                    <a:cubicBezTo>
                      <a:pt x="855" y="310"/>
                      <a:pt x="802" y="370"/>
                      <a:pt x="729" y="422"/>
                    </a:cubicBezTo>
                    <a:cubicBezTo>
                      <a:pt x="624" y="489"/>
                      <a:pt x="512" y="525"/>
                      <a:pt x="421" y="525"/>
                    </a:cubicBezTo>
                    <a:cubicBezTo>
                      <a:pt x="238" y="525"/>
                      <a:pt x="135" y="384"/>
                      <a:pt x="331" y="74"/>
                    </a:cubicBezTo>
                    <a:cubicBezTo>
                      <a:pt x="351" y="44"/>
                      <a:pt x="331" y="2"/>
                      <a:pt x="294" y="1"/>
                    </a:cubicBezTo>
                    <a:cubicBezTo>
                      <a:pt x="292" y="1"/>
                      <a:pt x="291" y="0"/>
                      <a:pt x="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8"/>
              <p:cNvSpPr/>
              <p:nvPr/>
            </p:nvSpPr>
            <p:spPr>
              <a:xfrm>
                <a:off x="4032756" y="2038382"/>
                <a:ext cx="71806" cy="19169"/>
              </a:xfrm>
              <a:custGeom>
                <a:avLst/>
                <a:gdLst/>
                <a:ahLst/>
                <a:cxnLst/>
                <a:rect l="l" t="t" r="r" b="b"/>
                <a:pathLst>
                  <a:path w="2270" h="606" extrusionOk="0">
                    <a:moveTo>
                      <a:pt x="48" y="1"/>
                    </a:moveTo>
                    <a:cubicBezTo>
                      <a:pt x="24" y="1"/>
                      <a:pt x="1" y="17"/>
                      <a:pt x="2" y="44"/>
                    </a:cubicBezTo>
                    <a:cubicBezTo>
                      <a:pt x="6" y="144"/>
                      <a:pt x="19" y="248"/>
                      <a:pt x="76" y="335"/>
                    </a:cubicBezTo>
                    <a:cubicBezTo>
                      <a:pt x="115" y="398"/>
                      <a:pt x="178" y="438"/>
                      <a:pt x="249" y="452"/>
                    </a:cubicBezTo>
                    <a:cubicBezTo>
                      <a:pt x="269" y="457"/>
                      <a:pt x="290" y="459"/>
                      <a:pt x="310" y="459"/>
                    </a:cubicBezTo>
                    <a:cubicBezTo>
                      <a:pt x="368" y="459"/>
                      <a:pt x="426" y="442"/>
                      <a:pt x="481" y="421"/>
                    </a:cubicBezTo>
                    <a:cubicBezTo>
                      <a:pt x="530" y="402"/>
                      <a:pt x="573" y="376"/>
                      <a:pt x="617" y="349"/>
                    </a:cubicBezTo>
                    <a:cubicBezTo>
                      <a:pt x="650" y="328"/>
                      <a:pt x="679" y="306"/>
                      <a:pt x="707" y="281"/>
                    </a:cubicBezTo>
                    <a:cubicBezTo>
                      <a:pt x="718" y="305"/>
                      <a:pt x="729" y="328"/>
                      <a:pt x="742" y="349"/>
                    </a:cubicBezTo>
                    <a:cubicBezTo>
                      <a:pt x="818" y="495"/>
                      <a:pt x="950" y="593"/>
                      <a:pt x="1105" y="593"/>
                    </a:cubicBezTo>
                    <a:cubicBezTo>
                      <a:pt x="1216" y="593"/>
                      <a:pt x="1338" y="544"/>
                      <a:pt x="1462" y="427"/>
                    </a:cubicBezTo>
                    <a:cubicBezTo>
                      <a:pt x="1482" y="448"/>
                      <a:pt x="1502" y="467"/>
                      <a:pt x="1524" y="485"/>
                    </a:cubicBezTo>
                    <a:cubicBezTo>
                      <a:pt x="1559" y="515"/>
                      <a:pt x="1597" y="543"/>
                      <a:pt x="1640" y="563"/>
                    </a:cubicBezTo>
                    <a:cubicBezTo>
                      <a:pt x="1691" y="587"/>
                      <a:pt x="1747" y="604"/>
                      <a:pt x="1813" y="606"/>
                    </a:cubicBezTo>
                    <a:cubicBezTo>
                      <a:pt x="1817" y="606"/>
                      <a:pt x="1822" y="606"/>
                      <a:pt x="1826" y="606"/>
                    </a:cubicBezTo>
                    <a:cubicBezTo>
                      <a:pt x="1885" y="606"/>
                      <a:pt x="1937" y="588"/>
                      <a:pt x="1983" y="565"/>
                    </a:cubicBezTo>
                    <a:cubicBezTo>
                      <a:pt x="2062" y="530"/>
                      <a:pt x="2126" y="457"/>
                      <a:pt x="2175" y="385"/>
                    </a:cubicBezTo>
                    <a:cubicBezTo>
                      <a:pt x="2205" y="341"/>
                      <a:pt x="2227" y="291"/>
                      <a:pt x="2248" y="242"/>
                    </a:cubicBezTo>
                    <a:cubicBezTo>
                      <a:pt x="2269" y="186"/>
                      <a:pt x="2219" y="141"/>
                      <a:pt x="2169" y="141"/>
                    </a:cubicBezTo>
                    <a:cubicBezTo>
                      <a:pt x="2140" y="141"/>
                      <a:pt x="2112" y="156"/>
                      <a:pt x="2096" y="193"/>
                    </a:cubicBezTo>
                    <a:cubicBezTo>
                      <a:pt x="2075" y="250"/>
                      <a:pt x="2039" y="312"/>
                      <a:pt x="2003" y="358"/>
                    </a:cubicBezTo>
                    <a:cubicBezTo>
                      <a:pt x="1958" y="408"/>
                      <a:pt x="1925" y="429"/>
                      <a:pt x="1882" y="448"/>
                    </a:cubicBezTo>
                    <a:cubicBezTo>
                      <a:pt x="1850" y="457"/>
                      <a:pt x="1832" y="461"/>
                      <a:pt x="1809" y="461"/>
                    </a:cubicBezTo>
                    <a:cubicBezTo>
                      <a:pt x="1797" y="461"/>
                      <a:pt x="1783" y="460"/>
                      <a:pt x="1766" y="458"/>
                    </a:cubicBezTo>
                    <a:cubicBezTo>
                      <a:pt x="1707" y="447"/>
                      <a:pt x="1654" y="422"/>
                      <a:pt x="1578" y="356"/>
                    </a:cubicBezTo>
                    <a:cubicBezTo>
                      <a:pt x="1554" y="335"/>
                      <a:pt x="1532" y="312"/>
                      <a:pt x="1514" y="288"/>
                    </a:cubicBezTo>
                    <a:cubicBezTo>
                      <a:pt x="1502" y="276"/>
                      <a:pt x="1486" y="268"/>
                      <a:pt x="1468" y="268"/>
                    </a:cubicBezTo>
                    <a:cubicBezTo>
                      <a:pt x="1452" y="268"/>
                      <a:pt x="1432" y="272"/>
                      <a:pt x="1422" y="283"/>
                    </a:cubicBezTo>
                    <a:cubicBezTo>
                      <a:pt x="1402" y="306"/>
                      <a:pt x="1380" y="328"/>
                      <a:pt x="1359" y="349"/>
                    </a:cubicBezTo>
                    <a:cubicBezTo>
                      <a:pt x="1338" y="371"/>
                      <a:pt x="1312" y="391"/>
                      <a:pt x="1287" y="408"/>
                    </a:cubicBezTo>
                    <a:cubicBezTo>
                      <a:pt x="1254" y="429"/>
                      <a:pt x="1223" y="447"/>
                      <a:pt x="1187" y="461"/>
                    </a:cubicBezTo>
                    <a:cubicBezTo>
                      <a:pt x="1164" y="468"/>
                      <a:pt x="1143" y="471"/>
                      <a:pt x="1118" y="475"/>
                    </a:cubicBezTo>
                    <a:cubicBezTo>
                      <a:pt x="1097" y="475"/>
                      <a:pt x="1078" y="475"/>
                      <a:pt x="1057" y="472"/>
                    </a:cubicBezTo>
                    <a:cubicBezTo>
                      <a:pt x="1035" y="468"/>
                      <a:pt x="1015" y="462"/>
                      <a:pt x="994" y="454"/>
                    </a:cubicBezTo>
                    <a:cubicBezTo>
                      <a:pt x="965" y="439"/>
                      <a:pt x="939" y="421"/>
                      <a:pt x="917" y="401"/>
                    </a:cubicBezTo>
                    <a:cubicBezTo>
                      <a:pt x="889" y="376"/>
                      <a:pt x="868" y="348"/>
                      <a:pt x="846" y="319"/>
                    </a:cubicBezTo>
                    <a:cubicBezTo>
                      <a:pt x="818" y="270"/>
                      <a:pt x="793" y="225"/>
                      <a:pt x="772" y="170"/>
                    </a:cubicBezTo>
                    <a:cubicBezTo>
                      <a:pt x="764" y="152"/>
                      <a:pt x="745" y="143"/>
                      <a:pt x="726" y="143"/>
                    </a:cubicBezTo>
                    <a:cubicBezTo>
                      <a:pt x="714" y="143"/>
                      <a:pt x="701" y="147"/>
                      <a:pt x="692" y="156"/>
                    </a:cubicBezTo>
                    <a:cubicBezTo>
                      <a:pt x="652" y="193"/>
                      <a:pt x="610" y="229"/>
                      <a:pt x="566" y="262"/>
                    </a:cubicBezTo>
                    <a:cubicBezTo>
                      <a:pt x="520" y="292"/>
                      <a:pt x="473" y="318"/>
                      <a:pt x="421" y="339"/>
                    </a:cubicBezTo>
                    <a:cubicBezTo>
                      <a:pt x="391" y="349"/>
                      <a:pt x="362" y="356"/>
                      <a:pt x="329" y="361"/>
                    </a:cubicBezTo>
                    <a:cubicBezTo>
                      <a:pt x="324" y="361"/>
                      <a:pt x="318" y="361"/>
                      <a:pt x="313" y="361"/>
                    </a:cubicBezTo>
                    <a:cubicBezTo>
                      <a:pt x="297" y="361"/>
                      <a:pt x="283" y="360"/>
                      <a:pt x="269" y="358"/>
                    </a:cubicBezTo>
                    <a:cubicBezTo>
                      <a:pt x="251" y="355"/>
                      <a:pt x="235" y="349"/>
                      <a:pt x="219" y="342"/>
                    </a:cubicBezTo>
                    <a:cubicBezTo>
                      <a:pt x="206" y="335"/>
                      <a:pt x="193" y="326"/>
                      <a:pt x="183" y="318"/>
                    </a:cubicBezTo>
                    <a:cubicBezTo>
                      <a:pt x="173" y="306"/>
                      <a:pt x="163" y="296"/>
                      <a:pt x="155" y="285"/>
                    </a:cubicBezTo>
                    <a:cubicBezTo>
                      <a:pt x="143" y="268"/>
                      <a:pt x="133" y="248"/>
                      <a:pt x="126" y="228"/>
                    </a:cubicBezTo>
                    <a:cubicBezTo>
                      <a:pt x="112" y="185"/>
                      <a:pt x="105" y="142"/>
                      <a:pt x="99" y="96"/>
                    </a:cubicBezTo>
                    <a:cubicBezTo>
                      <a:pt x="98" y="79"/>
                      <a:pt x="98" y="64"/>
                      <a:pt x="98" y="50"/>
                    </a:cubicBezTo>
                    <a:cubicBezTo>
                      <a:pt x="95" y="16"/>
                      <a:pt x="72" y="1"/>
                      <a:pt x="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8"/>
              <p:cNvSpPr/>
              <p:nvPr/>
            </p:nvSpPr>
            <p:spPr>
              <a:xfrm>
                <a:off x="4137839" y="2035820"/>
                <a:ext cx="21289" cy="11103"/>
              </a:xfrm>
              <a:custGeom>
                <a:avLst/>
                <a:gdLst/>
                <a:ahLst/>
                <a:cxnLst/>
                <a:rect l="l" t="t" r="r" b="b"/>
                <a:pathLst>
                  <a:path w="673" h="351" extrusionOk="0">
                    <a:moveTo>
                      <a:pt x="102" y="1"/>
                    </a:moveTo>
                    <a:cubicBezTo>
                      <a:pt x="1" y="1"/>
                      <a:pt x="104" y="172"/>
                      <a:pt x="170" y="256"/>
                    </a:cubicBezTo>
                    <a:cubicBezTo>
                      <a:pt x="218" y="316"/>
                      <a:pt x="279" y="351"/>
                      <a:pt x="350" y="351"/>
                    </a:cubicBezTo>
                    <a:cubicBezTo>
                      <a:pt x="385" y="351"/>
                      <a:pt x="422" y="342"/>
                      <a:pt x="463" y="324"/>
                    </a:cubicBezTo>
                    <a:cubicBezTo>
                      <a:pt x="673" y="214"/>
                      <a:pt x="659" y="83"/>
                      <a:pt x="591" y="83"/>
                    </a:cubicBezTo>
                    <a:cubicBezTo>
                      <a:pt x="569" y="83"/>
                      <a:pt x="541" y="97"/>
                      <a:pt x="513" y="131"/>
                    </a:cubicBezTo>
                    <a:cubicBezTo>
                      <a:pt x="465" y="187"/>
                      <a:pt x="408" y="241"/>
                      <a:pt x="344" y="241"/>
                    </a:cubicBezTo>
                    <a:cubicBezTo>
                      <a:pt x="329" y="241"/>
                      <a:pt x="314" y="238"/>
                      <a:pt x="298" y="231"/>
                    </a:cubicBezTo>
                    <a:cubicBezTo>
                      <a:pt x="262" y="213"/>
                      <a:pt x="239" y="185"/>
                      <a:pt x="213" y="152"/>
                    </a:cubicBezTo>
                    <a:cubicBezTo>
                      <a:pt x="189" y="112"/>
                      <a:pt x="168" y="71"/>
                      <a:pt x="148" y="26"/>
                    </a:cubicBezTo>
                    <a:cubicBezTo>
                      <a:pt x="140" y="9"/>
                      <a:pt x="125" y="1"/>
                      <a:pt x="107" y="1"/>
                    </a:cubicBezTo>
                    <a:cubicBezTo>
                      <a:pt x="106" y="1"/>
                      <a:pt x="104" y="1"/>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8"/>
              <p:cNvSpPr/>
              <p:nvPr/>
            </p:nvSpPr>
            <p:spPr>
              <a:xfrm>
                <a:off x="3913090" y="2057235"/>
                <a:ext cx="73482" cy="46215"/>
              </a:xfrm>
              <a:custGeom>
                <a:avLst/>
                <a:gdLst/>
                <a:ahLst/>
                <a:cxnLst/>
                <a:rect l="l" t="t" r="r" b="b"/>
                <a:pathLst>
                  <a:path w="2323" h="1461" extrusionOk="0">
                    <a:moveTo>
                      <a:pt x="346" y="1"/>
                    </a:moveTo>
                    <a:cubicBezTo>
                      <a:pt x="317" y="1"/>
                      <a:pt x="283" y="46"/>
                      <a:pt x="265" y="68"/>
                    </a:cubicBezTo>
                    <a:cubicBezTo>
                      <a:pt x="0" y="385"/>
                      <a:pt x="123" y="639"/>
                      <a:pt x="395" y="639"/>
                    </a:cubicBezTo>
                    <a:cubicBezTo>
                      <a:pt x="459" y="639"/>
                      <a:pt x="531" y="625"/>
                      <a:pt x="607" y="595"/>
                    </a:cubicBezTo>
                    <a:lnTo>
                      <a:pt x="607" y="595"/>
                    </a:lnTo>
                    <a:cubicBezTo>
                      <a:pt x="579" y="917"/>
                      <a:pt x="756" y="1111"/>
                      <a:pt x="984" y="1111"/>
                    </a:cubicBezTo>
                    <a:cubicBezTo>
                      <a:pt x="1083" y="1111"/>
                      <a:pt x="1191" y="1075"/>
                      <a:pt x="1296" y="998"/>
                    </a:cubicBezTo>
                    <a:lnTo>
                      <a:pt x="1296" y="998"/>
                    </a:lnTo>
                    <a:cubicBezTo>
                      <a:pt x="1260" y="1305"/>
                      <a:pt x="1408" y="1460"/>
                      <a:pt x="1610" y="1460"/>
                    </a:cubicBezTo>
                    <a:cubicBezTo>
                      <a:pt x="1760" y="1460"/>
                      <a:pt x="1939" y="1374"/>
                      <a:pt x="2094" y="1201"/>
                    </a:cubicBezTo>
                    <a:cubicBezTo>
                      <a:pt x="2101" y="1215"/>
                      <a:pt x="2108" y="1228"/>
                      <a:pt x="2118" y="1240"/>
                    </a:cubicBezTo>
                    <a:cubicBezTo>
                      <a:pt x="2147" y="1275"/>
                      <a:pt x="2182" y="1305"/>
                      <a:pt x="2211" y="1341"/>
                    </a:cubicBezTo>
                    <a:cubicBezTo>
                      <a:pt x="2215" y="1350"/>
                      <a:pt x="2221" y="1357"/>
                      <a:pt x="2227" y="1366"/>
                    </a:cubicBezTo>
                    <a:cubicBezTo>
                      <a:pt x="2236" y="1383"/>
                      <a:pt x="2253" y="1392"/>
                      <a:pt x="2269" y="1392"/>
                    </a:cubicBezTo>
                    <a:cubicBezTo>
                      <a:pt x="2276" y="1392"/>
                      <a:pt x="2283" y="1390"/>
                      <a:pt x="2290" y="1387"/>
                    </a:cubicBezTo>
                    <a:cubicBezTo>
                      <a:pt x="2313" y="1377"/>
                      <a:pt x="2323" y="1345"/>
                      <a:pt x="2311" y="1325"/>
                    </a:cubicBezTo>
                    <a:cubicBezTo>
                      <a:pt x="2295" y="1297"/>
                      <a:pt x="2278" y="1272"/>
                      <a:pt x="2257" y="1248"/>
                    </a:cubicBezTo>
                    <a:cubicBezTo>
                      <a:pt x="2248" y="1238"/>
                      <a:pt x="2240" y="1228"/>
                      <a:pt x="2228" y="1221"/>
                    </a:cubicBezTo>
                    <a:cubicBezTo>
                      <a:pt x="2214" y="1207"/>
                      <a:pt x="2204" y="1192"/>
                      <a:pt x="2191" y="1178"/>
                    </a:cubicBezTo>
                    <a:cubicBezTo>
                      <a:pt x="2188" y="1175"/>
                      <a:pt x="2187" y="1172"/>
                      <a:pt x="2185" y="1169"/>
                    </a:cubicBezTo>
                    <a:cubicBezTo>
                      <a:pt x="2179" y="1159"/>
                      <a:pt x="2177" y="1149"/>
                      <a:pt x="2171" y="1139"/>
                    </a:cubicBezTo>
                    <a:cubicBezTo>
                      <a:pt x="2167" y="1122"/>
                      <a:pt x="2164" y="1106"/>
                      <a:pt x="2164" y="1091"/>
                    </a:cubicBezTo>
                    <a:cubicBezTo>
                      <a:pt x="2162" y="1075"/>
                      <a:pt x="2148" y="1061"/>
                      <a:pt x="2131" y="1056"/>
                    </a:cubicBezTo>
                    <a:cubicBezTo>
                      <a:pt x="2126" y="1055"/>
                      <a:pt x="2121" y="1054"/>
                      <a:pt x="2116" y="1054"/>
                    </a:cubicBezTo>
                    <a:cubicBezTo>
                      <a:pt x="2101" y="1054"/>
                      <a:pt x="2088" y="1062"/>
                      <a:pt x="2078" y="1075"/>
                    </a:cubicBezTo>
                    <a:cubicBezTo>
                      <a:pt x="2065" y="1091"/>
                      <a:pt x="2051" y="1106"/>
                      <a:pt x="2038" y="1122"/>
                    </a:cubicBezTo>
                    <a:lnTo>
                      <a:pt x="2041" y="1121"/>
                    </a:lnTo>
                    <a:lnTo>
                      <a:pt x="2041" y="1121"/>
                    </a:lnTo>
                    <a:cubicBezTo>
                      <a:pt x="2036" y="1126"/>
                      <a:pt x="2032" y="1130"/>
                      <a:pt x="2032" y="1130"/>
                    </a:cubicBezTo>
                    <a:cubicBezTo>
                      <a:pt x="2032" y="1130"/>
                      <a:pt x="2033" y="1129"/>
                      <a:pt x="2035" y="1126"/>
                    </a:cubicBezTo>
                    <a:lnTo>
                      <a:pt x="2035" y="1126"/>
                    </a:lnTo>
                    <a:cubicBezTo>
                      <a:pt x="1897" y="1279"/>
                      <a:pt x="1735" y="1365"/>
                      <a:pt x="1607" y="1365"/>
                    </a:cubicBezTo>
                    <a:cubicBezTo>
                      <a:pt x="1452" y="1365"/>
                      <a:pt x="1347" y="1237"/>
                      <a:pt x="1399" y="942"/>
                    </a:cubicBezTo>
                    <a:cubicBezTo>
                      <a:pt x="1403" y="926"/>
                      <a:pt x="1415" y="876"/>
                      <a:pt x="1412" y="862"/>
                    </a:cubicBezTo>
                    <a:cubicBezTo>
                      <a:pt x="1406" y="836"/>
                      <a:pt x="1385" y="823"/>
                      <a:pt x="1365" y="823"/>
                    </a:cubicBezTo>
                    <a:cubicBezTo>
                      <a:pt x="1354" y="823"/>
                      <a:pt x="1342" y="827"/>
                      <a:pt x="1335" y="836"/>
                    </a:cubicBezTo>
                    <a:cubicBezTo>
                      <a:pt x="1272" y="896"/>
                      <a:pt x="1249" y="913"/>
                      <a:pt x="1219" y="935"/>
                    </a:cubicBezTo>
                    <a:cubicBezTo>
                      <a:pt x="1142" y="984"/>
                      <a:pt x="1067" y="1016"/>
                      <a:pt x="982" y="1016"/>
                    </a:cubicBezTo>
                    <a:cubicBezTo>
                      <a:pt x="966" y="1016"/>
                      <a:pt x="948" y="1014"/>
                      <a:pt x="931" y="1012"/>
                    </a:cubicBezTo>
                    <a:cubicBezTo>
                      <a:pt x="878" y="999"/>
                      <a:pt x="852" y="988"/>
                      <a:pt x="812" y="956"/>
                    </a:cubicBezTo>
                    <a:cubicBezTo>
                      <a:pt x="773" y="920"/>
                      <a:pt x="749" y="889"/>
                      <a:pt x="723" y="819"/>
                    </a:cubicBezTo>
                    <a:cubicBezTo>
                      <a:pt x="709" y="768"/>
                      <a:pt x="703" y="743"/>
                      <a:pt x="699" y="698"/>
                    </a:cubicBezTo>
                    <a:cubicBezTo>
                      <a:pt x="697" y="677"/>
                      <a:pt x="697" y="654"/>
                      <a:pt x="699" y="631"/>
                    </a:cubicBezTo>
                    <a:cubicBezTo>
                      <a:pt x="702" y="581"/>
                      <a:pt x="726" y="504"/>
                      <a:pt x="692" y="478"/>
                    </a:cubicBezTo>
                    <a:cubicBezTo>
                      <a:pt x="685" y="473"/>
                      <a:pt x="678" y="472"/>
                      <a:pt x="669" y="472"/>
                    </a:cubicBezTo>
                    <a:cubicBezTo>
                      <a:pt x="637" y="472"/>
                      <a:pt x="593" y="499"/>
                      <a:pt x="561" y="511"/>
                    </a:cubicBezTo>
                    <a:cubicBezTo>
                      <a:pt x="494" y="532"/>
                      <a:pt x="484" y="534"/>
                      <a:pt x="425" y="542"/>
                    </a:cubicBezTo>
                    <a:cubicBezTo>
                      <a:pt x="411" y="543"/>
                      <a:pt x="399" y="544"/>
                      <a:pt x="388" y="544"/>
                    </a:cubicBezTo>
                    <a:cubicBezTo>
                      <a:pt x="372" y="544"/>
                      <a:pt x="358" y="543"/>
                      <a:pt x="344" y="539"/>
                    </a:cubicBezTo>
                    <a:cubicBezTo>
                      <a:pt x="298" y="528"/>
                      <a:pt x="282" y="519"/>
                      <a:pt x="258" y="499"/>
                    </a:cubicBezTo>
                    <a:cubicBezTo>
                      <a:pt x="239" y="481"/>
                      <a:pt x="232" y="469"/>
                      <a:pt x="222" y="442"/>
                    </a:cubicBezTo>
                    <a:cubicBezTo>
                      <a:pt x="215" y="412"/>
                      <a:pt x="212" y="390"/>
                      <a:pt x="218" y="346"/>
                    </a:cubicBezTo>
                    <a:cubicBezTo>
                      <a:pt x="226" y="303"/>
                      <a:pt x="234" y="287"/>
                      <a:pt x="254" y="247"/>
                    </a:cubicBezTo>
                    <a:cubicBezTo>
                      <a:pt x="291" y="181"/>
                      <a:pt x="309" y="161"/>
                      <a:pt x="344" y="120"/>
                    </a:cubicBezTo>
                    <a:cubicBezTo>
                      <a:pt x="361" y="98"/>
                      <a:pt x="394" y="75"/>
                      <a:pt x="394" y="51"/>
                    </a:cubicBezTo>
                    <a:cubicBezTo>
                      <a:pt x="395" y="22"/>
                      <a:pt x="374" y="2"/>
                      <a:pt x="348" y="1"/>
                    </a:cubicBezTo>
                    <a:cubicBezTo>
                      <a:pt x="347" y="1"/>
                      <a:pt x="346" y="1"/>
                      <a:pt x="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8"/>
              <p:cNvSpPr/>
              <p:nvPr/>
            </p:nvSpPr>
            <p:spPr>
              <a:xfrm>
                <a:off x="3977494" y="2092853"/>
                <a:ext cx="127" cy="127"/>
              </a:xfrm>
              <a:custGeom>
                <a:avLst/>
                <a:gdLst/>
                <a:ahLst/>
                <a:cxnLst/>
                <a:rect l="l" t="t" r="r" b="b"/>
                <a:pathLst>
                  <a:path w="4" h="4" extrusionOk="0">
                    <a:moveTo>
                      <a:pt x="3" y="0"/>
                    </a:moveTo>
                    <a:cubicBezTo>
                      <a:pt x="0" y="0"/>
                      <a:pt x="0" y="2"/>
                      <a:pt x="0" y="3"/>
                    </a:cubicBezTo>
                    <a:cubicBezTo>
                      <a:pt x="0" y="2"/>
                      <a:pt x="3" y="0"/>
                      <a:pt x="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8"/>
              <p:cNvSpPr/>
              <p:nvPr/>
            </p:nvSpPr>
            <p:spPr>
              <a:xfrm>
                <a:off x="4063946" y="2100761"/>
                <a:ext cx="158" cy="127"/>
              </a:xfrm>
              <a:custGeom>
                <a:avLst/>
                <a:gdLst/>
                <a:ahLst/>
                <a:cxnLst/>
                <a:rect l="l" t="t" r="r" b="b"/>
                <a:pathLst>
                  <a:path w="5" h="4" extrusionOk="0">
                    <a:moveTo>
                      <a:pt x="5" y="1"/>
                    </a:moveTo>
                    <a:lnTo>
                      <a:pt x="1" y="4"/>
                    </a:lnTo>
                    <a:cubicBezTo>
                      <a:pt x="5" y="2"/>
                      <a:pt x="5" y="4"/>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8"/>
              <p:cNvSpPr/>
              <p:nvPr/>
            </p:nvSpPr>
            <p:spPr>
              <a:xfrm>
                <a:off x="4025133" y="2097440"/>
                <a:ext cx="60766" cy="11862"/>
              </a:xfrm>
              <a:custGeom>
                <a:avLst/>
                <a:gdLst/>
                <a:ahLst/>
                <a:cxnLst/>
                <a:rect l="l" t="t" r="r" b="b"/>
                <a:pathLst>
                  <a:path w="1921" h="375" extrusionOk="0">
                    <a:moveTo>
                      <a:pt x="283" y="149"/>
                    </a:moveTo>
                    <a:lnTo>
                      <a:pt x="283" y="149"/>
                    </a:lnTo>
                    <a:cubicBezTo>
                      <a:pt x="283" y="149"/>
                      <a:pt x="283" y="149"/>
                      <a:pt x="284" y="149"/>
                    </a:cubicBezTo>
                    <a:lnTo>
                      <a:pt x="284" y="149"/>
                    </a:lnTo>
                    <a:cubicBezTo>
                      <a:pt x="284" y="149"/>
                      <a:pt x="283" y="149"/>
                      <a:pt x="283" y="149"/>
                    </a:cubicBezTo>
                    <a:close/>
                    <a:moveTo>
                      <a:pt x="1339" y="0"/>
                    </a:moveTo>
                    <a:cubicBezTo>
                      <a:pt x="1322" y="0"/>
                      <a:pt x="1306" y="6"/>
                      <a:pt x="1298" y="22"/>
                    </a:cubicBezTo>
                    <a:cubicBezTo>
                      <a:pt x="1278" y="50"/>
                      <a:pt x="1256" y="77"/>
                      <a:pt x="1233" y="106"/>
                    </a:cubicBezTo>
                    <a:lnTo>
                      <a:pt x="1233" y="106"/>
                    </a:lnTo>
                    <a:lnTo>
                      <a:pt x="1234" y="105"/>
                    </a:lnTo>
                    <a:lnTo>
                      <a:pt x="1234" y="105"/>
                    </a:lnTo>
                    <a:cubicBezTo>
                      <a:pt x="1228" y="111"/>
                      <a:pt x="1233" y="106"/>
                      <a:pt x="1228" y="113"/>
                    </a:cubicBezTo>
                    <a:cubicBezTo>
                      <a:pt x="1228" y="112"/>
                      <a:pt x="1229" y="112"/>
                      <a:pt x="1229" y="109"/>
                    </a:cubicBezTo>
                    <a:lnTo>
                      <a:pt x="1229" y="109"/>
                    </a:lnTo>
                    <a:cubicBezTo>
                      <a:pt x="1213" y="127"/>
                      <a:pt x="1196" y="143"/>
                      <a:pt x="1178" y="162"/>
                    </a:cubicBezTo>
                    <a:cubicBezTo>
                      <a:pt x="1162" y="178"/>
                      <a:pt x="1143" y="192"/>
                      <a:pt x="1125" y="205"/>
                    </a:cubicBezTo>
                    <a:cubicBezTo>
                      <a:pt x="1106" y="216"/>
                      <a:pt x="1086" y="228"/>
                      <a:pt x="1069" y="238"/>
                    </a:cubicBezTo>
                    <a:cubicBezTo>
                      <a:pt x="1050" y="248"/>
                      <a:pt x="1032" y="256"/>
                      <a:pt x="1011" y="263"/>
                    </a:cubicBezTo>
                    <a:cubicBezTo>
                      <a:pt x="989" y="271"/>
                      <a:pt x="964" y="276"/>
                      <a:pt x="941" y="279"/>
                    </a:cubicBezTo>
                    <a:cubicBezTo>
                      <a:pt x="928" y="281"/>
                      <a:pt x="917" y="281"/>
                      <a:pt x="904" y="281"/>
                    </a:cubicBezTo>
                    <a:cubicBezTo>
                      <a:pt x="888" y="281"/>
                      <a:pt x="870" y="279"/>
                      <a:pt x="854" y="276"/>
                    </a:cubicBezTo>
                    <a:cubicBezTo>
                      <a:pt x="831" y="269"/>
                      <a:pt x="807" y="262"/>
                      <a:pt x="785" y="252"/>
                    </a:cubicBezTo>
                    <a:cubicBezTo>
                      <a:pt x="774" y="245"/>
                      <a:pt x="761" y="238"/>
                      <a:pt x="748" y="229"/>
                    </a:cubicBezTo>
                    <a:cubicBezTo>
                      <a:pt x="738" y="222"/>
                      <a:pt x="727" y="213"/>
                      <a:pt x="717" y="205"/>
                    </a:cubicBezTo>
                    <a:cubicBezTo>
                      <a:pt x="705" y="195"/>
                      <a:pt x="695" y="185"/>
                      <a:pt x="685" y="173"/>
                    </a:cubicBezTo>
                    <a:cubicBezTo>
                      <a:pt x="669" y="156"/>
                      <a:pt x="655" y="136"/>
                      <a:pt x="641" y="116"/>
                    </a:cubicBezTo>
                    <a:cubicBezTo>
                      <a:pt x="626" y="93"/>
                      <a:pt x="612" y="70"/>
                      <a:pt x="599" y="44"/>
                    </a:cubicBezTo>
                    <a:cubicBezTo>
                      <a:pt x="591" y="30"/>
                      <a:pt x="576" y="20"/>
                      <a:pt x="560" y="20"/>
                    </a:cubicBezTo>
                    <a:cubicBezTo>
                      <a:pt x="559" y="20"/>
                      <a:pt x="558" y="20"/>
                      <a:pt x="557" y="20"/>
                    </a:cubicBezTo>
                    <a:cubicBezTo>
                      <a:pt x="540" y="20"/>
                      <a:pt x="530" y="28"/>
                      <a:pt x="519" y="42"/>
                    </a:cubicBezTo>
                    <a:cubicBezTo>
                      <a:pt x="513" y="49"/>
                      <a:pt x="509" y="56"/>
                      <a:pt x="502" y="63"/>
                    </a:cubicBezTo>
                    <a:cubicBezTo>
                      <a:pt x="502" y="62"/>
                      <a:pt x="503" y="62"/>
                      <a:pt x="505" y="59"/>
                    </a:cubicBezTo>
                    <a:lnTo>
                      <a:pt x="505" y="59"/>
                    </a:lnTo>
                    <a:cubicBezTo>
                      <a:pt x="502" y="62"/>
                      <a:pt x="500" y="64"/>
                      <a:pt x="499" y="66"/>
                    </a:cubicBezTo>
                    <a:lnTo>
                      <a:pt x="499" y="66"/>
                    </a:lnTo>
                    <a:cubicBezTo>
                      <a:pt x="499" y="66"/>
                      <a:pt x="499" y="66"/>
                      <a:pt x="499" y="66"/>
                    </a:cubicBezTo>
                    <a:lnTo>
                      <a:pt x="499" y="66"/>
                    </a:lnTo>
                    <a:cubicBezTo>
                      <a:pt x="499" y="66"/>
                      <a:pt x="499" y="66"/>
                      <a:pt x="499" y="66"/>
                    </a:cubicBezTo>
                    <a:lnTo>
                      <a:pt x="499" y="66"/>
                    </a:lnTo>
                    <a:cubicBezTo>
                      <a:pt x="499" y="66"/>
                      <a:pt x="499" y="66"/>
                      <a:pt x="499" y="66"/>
                    </a:cubicBezTo>
                    <a:lnTo>
                      <a:pt x="499" y="66"/>
                    </a:lnTo>
                    <a:cubicBezTo>
                      <a:pt x="498" y="66"/>
                      <a:pt x="498" y="67"/>
                      <a:pt x="498" y="67"/>
                    </a:cubicBezTo>
                    <a:lnTo>
                      <a:pt x="498" y="67"/>
                    </a:lnTo>
                    <a:cubicBezTo>
                      <a:pt x="498" y="67"/>
                      <a:pt x="498" y="66"/>
                      <a:pt x="499" y="66"/>
                    </a:cubicBezTo>
                    <a:lnTo>
                      <a:pt x="499" y="66"/>
                    </a:lnTo>
                    <a:cubicBezTo>
                      <a:pt x="498" y="67"/>
                      <a:pt x="498" y="68"/>
                      <a:pt x="497" y="69"/>
                    </a:cubicBezTo>
                    <a:cubicBezTo>
                      <a:pt x="497" y="69"/>
                      <a:pt x="497" y="68"/>
                      <a:pt x="498" y="67"/>
                    </a:cubicBezTo>
                    <a:lnTo>
                      <a:pt x="498" y="67"/>
                    </a:lnTo>
                    <a:cubicBezTo>
                      <a:pt x="462" y="107"/>
                      <a:pt x="410" y="159"/>
                      <a:pt x="359" y="166"/>
                    </a:cubicBezTo>
                    <a:cubicBezTo>
                      <a:pt x="347" y="166"/>
                      <a:pt x="339" y="166"/>
                      <a:pt x="327" y="165"/>
                    </a:cubicBezTo>
                    <a:cubicBezTo>
                      <a:pt x="312" y="159"/>
                      <a:pt x="298" y="155"/>
                      <a:pt x="284" y="149"/>
                    </a:cubicBezTo>
                    <a:lnTo>
                      <a:pt x="284" y="149"/>
                    </a:lnTo>
                    <a:cubicBezTo>
                      <a:pt x="284" y="150"/>
                      <a:pt x="284" y="150"/>
                      <a:pt x="284" y="150"/>
                    </a:cubicBezTo>
                    <a:cubicBezTo>
                      <a:pt x="248" y="133"/>
                      <a:pt x="215" y="115"/>
                      <a:pt x="181" y="97"/>
                    </a:cubicBezTo>
                    <a:cubicBezTo>
                      <a:pt x="162" y="87"/>
                      <a:pt x="145" y="80"/>
                      <a:pt x="125" y="76"/>
                    </a:cubicBezTo>
                    <a:cubicBezTo>
                      <a:pt x="101" y="66"/>
                      <a:pt x="75" y="63"/>
                      <a:pt x="51" y="57"/>
                    </a:cubicBezTo>
                    <a:cubicBezTo>
                      <a:pt x="49" y="57"/>
                      <a:pt x="48" y="57"/>
                      <a:pt x="47" y="57"/>
                    </a:cubicBezTo>
                    <a:cubicBezTo>
                      <a:pt x="35" y="57"/>
                      <a:pt x="23" y="62"/>
                      <a:pt x="16" y="70"/>
                    </a:cubicBezTo>
                    <a:cubicBezTo>
                      <a:pt x="8" y="79"/>
                      <a:pt x="2" y="90"/>
                      <a:pt x="2" y="102"/>
                    </a:cubicBezTo>
                    <a:cubicBezTo>
                      <a:pt x="1" y="140"/>
                      <a:pt x="26" y="148"/>
                      <a:pt x="58" y="155"/>
                    </a:cubicBezTo>
                    <a:lnTo>
                      <a:pt x="55" y="155"/>
                    </a:lnTo>
                    <a:cubicBezTo>
                      <a:pt x="123" y="170"/>
                      <a:pt x="159" y="192"/>
                      <a:pt x="160" y="192"/>
                    </a:cubicBezTo>
                    <a:cubicBezTo>
                      <a:pt x="160" y="192"/>
                      <a:pt x="160" y="192"/>
                      <a:pt x="158" y="190"/>
                    </a:cubicBezTo>
                    <a:lnTo>
                      <a:pt x="158" y="190"/>
                    </a:lnTo>
                    <a:cubicBezTo>
                      <a:pt x="236" y="230"/>
                      <a:pt x="295" y="263"/>
                      <a:pt x="356" y="263"/>
                    </a:cubicBezTo>
                    <a:cubicBezTo>
                      <a:pt x="415" y="263"/>
                      <a:pt x="474" y="232"/>
                      <a:pt x="552" y="148"/>
                    </a:cubicBezTo>
                    <a:cubicBezTo>
                      <a:pt x="646" y="302"/>
                      <a:pt x="776" y="375"/>
                      <a:pt x="911" y="375"/>
                    </a:cubicBezTo>
                    <a:cubicBezTo>
                      <a:pt x="1057" y="375"/>
                      <a:pt x="1210" y="291"/>
                      <a:pt x="1332" y="135"/>
                    </a:cubicBezTo>
                    <a:cubicBezTo>
                      <a:pt x="1332" y="136"/>
                      <a:pt x="1334" y="136"/>
                      <a:pt x="1334" y="137"/>
                    </a:cubicBezTo>
                    <a:cubicBezTo>
                      <a:pt x="1344" y="155"/>
                      <a:pt x="1355" y="169"/>
                      <a:pt x="1368" y="183"/>
                    </a:cubicBezTo>
                    <a:cubicBezTo>
                      <a:pt x="1378" y="195"/>
                      <a:pt x="1390" y="206"/>
                      <a:pt x="1401" y="216"/>
                    </a:cubicBezTo>
                    <a:cubicBezTo>
                      <a:pt x="1434" y="245"/>
                      <a:pt x="1470" y="265"/>
                      <a:pt x="1511" y="278"/>
                    </a:cubicBezTo>
                    <a:cubicBezTo>
                      <a:pt x="1527" y="284"/>
                      <a:pt x="1543" y="285"/>
                      <a:pt x="1558" y="288"/>
                    </a:cubicBezTo>
                    <a:cubicBezTo>
                      <a:pt x="1584" y="292"/>
                      <a:pt x="1607" y="294"/>
                      <a:pt x="1633" y="294"/>
                    </a:cubicBezTo>
                    <a:lnTo>
                      <a:pt x="1707" y="294"/>
                    </a:lnTo>
                    <a:cubicBezTo>
                      <a:pt x="1730" y="294"/>
                      <a:pt x="1756" y="295"/>
                      <a:pt x="1779" y="299"/>
                    </a:cubicBezTo>
                    <a:cubicBezTo>
                      <a:pt x="1805" y="305"/>
                      <a:pt x="1828" y="312"/>
                      <a:pt x="1851" y="322"/>
                    </a:cubicBezTo>
                    <a:cubicBezTo>
                      <a:pt x="1855" y="324"/>
                      <a:pt x="1859" y="325"/>
                      <a:pt x="1864" y="325"/>
                    </a:cubicBezTo>
                    <a:cubicBezTo>
                      <a:pt x="1884" y="325"/>
                      <a:pt x="1904" y="311"/>
                      <a:pt x="1912" y="292"/>
                    </a:cubicBezTo>
                    <a:cubicBezTo>
                      <a:pt x="1921" y="265"/>
                      <a:pt x="1906" y="242"/>
                      <a:pt x="1881" y="231"/>
                    </a:cubicBezTo>
                    <a:cubicBezTo>
                      <a:pt x="1855" y="221"/>
                      <a:pt x="1829" y="213"/>
                      <a:pt x="1802" y="206"/>
                    </a:cubicBezTo>
                    <a:cubicBezTo>
                      <a:pt x="1779" y="202"/>
                      <a:pt x="1756" y="199"/>
                      <a:pt x="1733" y="198"/>
                    </a:cubicBezTo>
                    <a:cubicBezTo>
                      <a:pt x="1725" y="197"/>
                      <a:pt x="1716" y="196"/>
                      <a:pt x="1707" y="196"/>
                    </a:cubicBezTo>
                    <a:cubicBezTo>
                      <a:pt x="1690" y="196"/>
                      <a:pt x="1672" y="198"/>
                      <a:pt x="1656" y="198"/>
                    </a:cubicBezTo>
                    <a:cubicBezTo>
                      <a:pt x="1626" y="198"/>
                      <a:pt x="1597" y="195"/>
                      <a:pt x="1566" y="192"/>
                    </a:cubicBezTo>
                    <a:cubicBezTo>
                      <a:pt x="1544" y="188"/>
                      <a:pt x="1527" y="180"/>
                      <a:pt x="1507" y="172"/>
                    </a:cubicBezTo>
                    <a:cubicBezTo>
                      <a:pt x="1493" y="163"/>
                      <a:pt x="1478" y="155"/>
                      <a:pt x="1464" y="143"/>
                    </a:cubicBezTo>
                    <a:lnTo>
                      <a:pt x="1437" y="116"/>
                    </a:lnTo>
                    <a:cubicBezTo>
                      <a:pt x="1428" y="106"/>
                      <a:pt x="1418" y="93"/>
                      <a:pt x="1411" y="80"/>
                    </a:cubicBezTo>
                    <a:cubicBezTo>
                      <a:pt x="1400" y="63"/>
                      <a:pt x="1387" y="44"/>
                      <a:pt x="1378" y="26"/>
                    </a:cubicBezTo>
                    <a:cubicBezTo>
                      <a:pt x="1369" y="9"/>
                      <a:pt x="1355" y="0"/>
                      <a:pt x="1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8"/>
              <p:cNvSpPr/>
              <p:nvPr/>
            </p:nvSpPr>
            <p:spPr>
              <a:xfrm>
                <a:off x="4040854" y="2099275"/>
                <a:ext cx="158" cy="221"/>
              </a:xfrm>
              <a:custGeom>
                <a:avLst/>
                <a:gdLst/>
                <a:ahLst/>
                <a:cxnLst/>
                <a:rect l="l" t="t" r="r" b="b"/>
                <a:pathLst>
                  <a:path w="5" h="7" extrusionOk="0">
                    <a:moveTo>
                      <a:pt x="5" y="1"/>
                    </a:moveTo>
                    <a:cubicBezTo>
                      <a:pt x="2" y="4"/>
                      <a:pt x="0" y="5"/>
                      <a:pt x="0" y="6"/>
                    </a:cubicBezTo>
                    <a:cubicBezTo>
                      <a:pt x="2" y="5"/>
                      <a:pt x="2" y="4"/>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8"/>
              <p:cNvSpPr/>
              <p:nvPr/>
            </p:nvSpPr>
            <p:spPr>
              <a:xfrm>
                <a:off x="4130437" y="2081149"/>
                <a:ext cx="75001" cy="20751"/>
              </a:xfrm>
              <a:custGeom>
                <a:avLst/>
                <a:gdLst/>
                <a:ahLst/>
                <a:cxnLst/>
                <a:rect l="l" t="t" r="r" b="b"/>
                <a:pathLst>
                  <a:path w="2371" h="656" extrusionOk="0">
                    <a:moveTo>
                      <a:pt x="2294" y="1"/>
                    </a:moveTo>
                    <a:cubicBezTo>
                      <a:pt x="2272" y="1"/>
                      <a:pt x="2251" y="11"/>
                      <a:pt x="2239" y="30"/>
                    </a:cubicBezTo>
                    <a:cubicBezTo>
                      <a:pt x="2214" y="73"/>
                      <a:pt x="2187" y="114"/>
                      <a:pt x="2157" y="153"/>
                    </a:cubicBezTo>
                    <a:cubicBezTo>
                      <a:pt x="2091" y="224"/>
                      <a:pt x="2044" y="257"/>
                      <a:pt x="1974" y="286"/>
                    </a:cubicBezTo>
                    <a:cubicBezTo>
                      <a:pt x="1932" y="300"/>
                      <a:pt x="1899" y="307"/>
                      <a:pt x="1859" y="307"/>
                    </a:cubicBezTo>
                    <a:cubicBezTo>
                      <a:pt x="1838" y="307"/>
                      <a:pt x="1815" y="305"/>
                      <a:pt x="1788" y="300"/>
                    </a:cubicBezTo>
                    <a:cubicBezTo>
                      <a:pt x="1722" y="284"/>
                      <a:pt x="1669" y="262"/>
                      <a:pt x="1593" y="199"/>
                    </a:cubicBezTo>
                    <a:cubicBezTo>
                      <a:pt x="1552" y="162"/>
                      <a:pt x="1526" y="117"/>
                      <a:pt x="1482" y="117"/>
                    </a:cubicBezTo>
                    <a:cubicBezTo>
                      <a:pt x="1477" y="117"/>
                      <a:pt x="1473" y="118"/>
                      <a:pt x="1468" y="118"/>
                    </a:cubicBezTo>
                    <a:cubicBezTo>
                      <a:pt x="1414" y="130"/>
                      <a:pt x="1400" y="221"/>
                      <a:pt x="1372" y="279"/>
                    </a:cubicBezTo>
                    <a:cubicBezTo>
                      <a:pt x="1321" y="376"/>
                      <a:pt x="1275" y="428"/>
                      <a:pt x="1214" y="473"/>
                    </a:cubicBezTo>
                    <a:cubicBezTo>
                      <a:pt x="1156" y="509"/>
                      <a:pt x="1126" y="521"/>
                      <a:pt x="1072" y="528"/>
                    </a:cubicBezTo>
                    <a:cubicBezTo>
                      <a:pt x="1067" y="528"/>
                      <a:pt x="1063" y="528"/>
                      <a:pt x="1058" y="528"/>
                    </a:cubicBezTo>
                    <a:cubicBezTo>
                      <a:pt x="1009" y="528"/>
                      <a:pt x="979" y="520"/>
                      <a:pt x="931" y="501"/>
                    </a:cubicBezTo>
                    <a:cubicBezTo>
                      <a:pt x="900" y="485"/>
                      <a:pt x="871" y="465"/>
                      <a:pt x="846" y="443"/>
                    </a:cubicBezTo>
                    <a:cubicBezTo>
                      <a:pt x="817" y="413"/>
                      <a:pt x="785" y="379"/>
                      <a:pt x="760" y="343"/>
                    </a:cubicBezTo>
                    <a:cubicBezTo>
                      <a:pt x="750" y="333"/>
                      <a:pt x="734" y="326"/>
                      <a:pt x="720" y="326"/>
                    </a:cubicBezTo>
                    <a:cubicBezTo>
                      <a:pt x="718" y="326"/>
                      <a:pt x="717" y="326"/>
                      <a:pt x="715" y="326"/>
                    </a:cubicBezTo>
                    <a:cubicBezTo>
                      <a:pt x="677" y="326"/>
                      <a:pt x="663" y="364"/>
                      <a:pt x="634" y="395"/>
                    </a:cubicBezTo>
                    <a:cubicBezTo>
                      <a:pt x="583" y="451"/>
                      <a:pt x="532" y="492"/>
                      <a:pt x="467" y="516"/>
                    </a:cubicBezTo>
                    <a:cubicBezTo>
                      <a:pt x="442" y="524"/>
                      <a:pt x="423" y="529"/>
                      <a:pt x="401" y="529"/>
                    </a:cubicBezTo>
                    <a:cubicBezTo>
                      <a:pt x="388" y="529"/>
                      <a:pt x="374" y="527"/>
                      <a:pt x="356" y="524"/>
                    </a:cubicBezTo>
                    <a:cubicBezTo>
                      <a:pt x="311" y="514"/>
                      <a:pt x="289" y="501"/>
                      <a:pt x="246" y="465"/>
                    </a:cubicBezTo>
                    <a:cubicBezTo>
                      <a:pt x="203" y="424"/>
                      <a:pt x="169" y="380"/>
                      <a:pt x="126" y="280"/>
                    </a:cubicBezTo>
                    <a:lnTo>
                      <a:pt x="126" y="280"/>
                    </a:lnTo>
                    <a:cubicBezTo>
                      <a:pt x="127" y="280"/>
                      <a:pt x="127" y="280"/>
                      <a:pt x="127" y="280"/>
                    </a:cubicBezTo>
                    <a:cubicBezTo>
                      <a:pt x="124" y="273"/>
                      <a:pt x="125" y="276"/>
                      <a:pt x="122" y="269"/>
                    </a:cubicBezTo>
                    <a:lnTo>
                      <a:pt x="122" y="270"/>
                    </a:lnTo>
                    <a:cubicBezTo>
                      <a:pt x="117" y="254"/>
                      <a:pt x="111" y="240"/>
                      <a:pt x="108" y="223"/>
                    </a:cubicBezTo>
                    <a:cubicBezTo>
                      <a:pt x="100" y="196"/>
                      <a:pt x="80" y="184"/>
                      <a:pt x="60" y="184"/>
                    </a:cubicBezTo>
                    <a:cubicBezTo>
                      <a:pt x="30" y="184"/>
                      <a:pt x="0" y="210"/>
                      <a:pt x="11" y="244"/>
                    </a:cubicBezTo>
                    <a:cubicBezTo>
                      <a:pt x="48" y="372"/>
                      <a:pt x="87" y="436"/>
                      <a:pt x="141" y="502"/>
                    </a:cubicBezTo>
                    <a:cubicBezTo>
                      <a:pt x="188" y="558"/>
                      <a:pt x="251" y="602"/>
                      <a:pt x="331" y="622"/>
                    </a:cubicBezTo>
                    <a:cubicBezTo>
                      <a:pt x="353" y="628"/>
                      <a:pt x="375" y="631"/>
                      <a:pt x="397" y="631"/>
                    </a:cubicBezTo>
                    <a:cubicBezTo>
                      <a:pt x="447" y="631"/>
                      <a:pt x="496" y="617"/>
                      <a:pt x="546" y="598"/>
                    </a:cubicBezTo>
                    <a:cubicBezTo>
                      <a:pt x="588" y="579"/>
                      <a:pt x="657" y="531"/>
                      <a:pt x="711" y="472"/>
                    </a:cubicBezTo>
                    <a:cubicBezTo>
                      <a:pt x="808" y="595"/>
                      <a:pt x="932" y="655"/>
                      <a:pt x="1057" y="655"/>
                    </a:cubicBezTo>
                    <a:cubicBezTo>
                      <a:pt x="1230" y="655"/>
                      <a:pt x="1405" y="539"/>
                      <a:pt x="1508" y="309"/>
                    </a:cubicBezTo>
                    <a:cubicBezTo>
                      <a:pt x="1521" y="320"/>
                      <a:pt x="1534" y="329"/>
                      <a:pt x="1547" y="339"/>
                    </a:cubicBezTo>
                    <a:cubicBezTo>
                      <a:pt x="1609" y="390"/>
                      <a:pt x="1695" y="429"/>
                      <a:pt x="1798" y="445"/>
                    </a:cubicBezTo>
                    <a:cubicBezTo>
                      <a:pt x="1817" y="448"/>
                      <a:pt x="1838" y="450"/>
                      <a:pt x="1859" y="450"/>
                    </a:cubicBezTo>
                    <a:cubicBezTo>
                      <a:pt x="1914" y="450"/>
                      <a:pt x="1977" y="438"/>
                      <a:pt x="2048" y="409"/>
                    </a:cubicBezTo>
                    <a:cubicBezTo>
                      <a:pt x="2114" y="383"/>
                      <a:pt x="2199" y="323"/>
                      <a:pt x="2260" y="243"/>
                    </a:cubicBezTo>
                    <a:cubicBezTo>
                      <a:pt x="2289" y="207"/>
                      <a:pt x="2370" y="98"/>
                      <a:pt x="2360" y="53"/>
                    </a:cubicBezTo>
                    <a:cubicBezTo>
                      <a:pt x="2353" y="25"/>
                      <a:pt x="2329" y="2"/>
                      <a:pt x="2299" y="1"/>
                    </a:cubicBezTo>
                    <a:cubicBezTo>
                      <a:pt x="2297" y="1"/>
                      <a:pt x="2296" y="1"/>
                      <a:pt x="2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8"/>
              <p:cNvSpPr/>
              <p:nvPr/>
            </p:nvSpPr>
            <p:spPr>
              <a:xfrm>
                <a:off x="4134391" y="2089722"/>
                <a:ext cx="63" cy="221"/>
              </a:xfrm>
              <a:custGeom>
                <a:avLst/>
                <a:gdLst/>
                <a:ahLst/>
                <a:cxnLst/>
                <a:rect l="l" t="t" r="r" b="b"/>
                <a:pathLst>
                  <a:path w="2" h="7" extrusionOk="0">
                    <a:moveTo>
                      <a:pt x="0" y="1"/>
                    </a:moveTo>
                    <a:cubicBezTo>
                      <a:pt x="0" y="2"/>
                      <a:pt x="0" y="5"/>
                      <a:pt x="2" y="6"/>
                    </a:cubicBezTo>
                    <a:cubicBezTo>
                      <a:pt x="2" y="5"/>
                      <a:pt x="0" y="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8"/>
              <p:cNvSpPr/>
              <p:nvPr/>
            </p:nvSpPr>
            <p:spPr>
              <a:xfrm>
                <a:off x="3948360" y="2129484"/>
                <a:ext cx="57002" cy="28912"/>
              </a:xfrm>
              <a:custGeom>
                <a:avLst/>
                <a:gdLst/>
                <a:ahLst/>
                <a:cxnLst/>
                <a:rect l="l" t="t" r="r" b="b"/>
                <a:pathLst>
                  <a:path w="1802" h="914" extrusionOk="0">
                    <a:moveTo>
                      <a:pt x="1323" y="718"/>
                    </a:moveTo>
                    <a:cubicBezTo>
                      <a:pt x="1322" y="718"/>
                      <a:pt x="1321" y="719"/>
                      <a:pt x="1321" y="720"/>
                    </a:cubicBezTo>
                    <a:cubicBezTo>
                      <a:pt x="1322" y="719"/>
                      <a:pt x="1323" y="718"/>
                      <a:pt x="1323" y="718"/>
                    </a:cubicBezTo>
                    <a:close/>
                    <a:moveTo>
                      <a:pt x="173" y="0"/>
                    </a:moveTo>
                    <a:cubicBezTo>
                      <a:pt x="151" y="0"/>
                      <a:pt x="132" y="14"/>
                      <a:pt x="125" y="37"/>
                    </a:cubicBezTo>
                    <a:cubicBezTo>
                      <a:pt x="0" y="415"/>
                      <a:pt x="161" y="606"/>
                      <a:pt x="393" y="606"/>
                    </a:cubicBezTo>
                    <a:cubicBezTo>
                      <a:pt x="505" y="606"/>
                      <a:pt x="634" y="562"/>
                      <a:pt x="755" y="473"/>
                    </a:cubicBezTo>
                    <a:cubicBezTo>
                      <a:pt x="792" y="743"/>
                      <a:pt x="947" y="889"/>
                      <a:pt x="1132" y="889"/>
                    </a:cubicBezTo>
                    <a:cubicBezTo>
                      <a:pt x="1256" y="889"/>
                      <a:pt x="1394" y="824"/>
                      <a:pt x="1520" y="688"/>
                    </a:cubicBezTo>
                    <a:cubicBezTo>
                      <a:pt x="1526" y="697"/>
                      <a:pt x="1533" y="705"/>
                      <a:pt x="1540" y="717"/>
                    </a:cubicBezTo>
                    <a:cubicBezTo>
                      <a:pt x="1548" y="728"/>
                      <a:pt x="1558" y="741"/>
                      <a:pt x="1570" y="753"/>
                    </a:cubicBezTo>
                    <a:cubicBezTo>
                      <a:pt x="1591" y="775"/>
                      <a:pt x="1614" y="795"/>
                      <a:pt x="1637" y="816"/>
                    </a:cubicBezTo>
                    <a:cubicBezTo>
                      <a:pt x="1659" y="834"/>
                      <a:pt x="1677" y="854"/>
                      <a:pt x="1693" y="876"/>
                    </a:cubicBezTo>
                    <a:lnTo>
                      <a:pt x="1699" y="886"/>
                    </a:lnTo>
                    <a:cubicBezTo>
                      <a:pt x="1709" y="903"/>
                      <a:pt x="1726" y="913"/>
                      <a:pt x="1743" y="913"/>
                    </a:cubicBezTo>
                    <a:cubicBezTo>
                      <a:pt x="1751" y="913"/>
                      <a:pt x="1759" y="911"/>
                      <a:pt x="1766" y="907"/>
                    </a:cubicBezTo>
                    <a:cubicBezTo>
                      <a:pt x="1790" y="896"/>
                      <a:pt x="1802" y="864"/>
                      <a:pt x="1788" y="840"/>
                    </a:cubicBezTo>
                    <a:cubicBezTo>
                      <a:pt x="1779" y="823"/>
                      <a:pt x="1769" y="808"/>
                      <a:pt x="1757" y="794"/>
                    </a:cubicBezTo>
                    <a:cubicBezTo>
                      <a:pt x="1745" y="777"/>
                      <a:pt x="1729" y="763"/>
                      <a:pt x="1713" y="748"/>
                    </a:cubicBezTo>
                    <a:cubicBezTo>
                      <a:pt x="1697" y="732"/>
                      <a:pt x="1679" y="715"/>
                      <a:pt x="1663" y="700"/>
                    </a:cubicBezTo>
                    <a:cubicBezTo>
                      <a:pt x="1647" y="684"/>
                      <a:pt x="1633" y="668"/>
                      <a:pt x="1619" y="649"/>
                    </a:cubicBezTo>
                    <a:cubicBezTo>
                      <a:pt x="1614" y="647"/>
                      <a:pt x="1613" y="641"/>
                      <a:pt x="1609" y="637"/>
                    </a:cubicBezTo>
                    <a:cubicBezTo>
                      <a:pt x="1601" y="627"/>
                      <a:pt x="1597" y="616"/>
                      <a:pt x="1593" y="604"/>
                    </a:cubicBezTo>
                    <a:cubicBezTo>
                      <a:pt x="1591" y="596"/>
                      <a:pt x="1590" y="586"/>
                      <a:pt x="1586" y="578"/>
                    </a:cubicBezTo>
                    <a:cubicBezTo>
                      <a:pt x="1580" y="561"/>
                      <a:pt x="1570" y="546"/>
                      <a:pt x="1551" y="541"/>
                    </a:cubicBezTo>
                    <a:cubicBezTo>
                      <a:pt x="1546" y="539"/>
                      <a:pt x="1541" y="538"/>
                      <a:pt x="1536" y="538"/>
                    </a:cubicBezTo>
                    <a:cubicBezTo>
                      <a:pt x="1532" y="538"/>
                      <a:pt x="1527" y="539"/>
                      <a:pt x="1523" y="539"/>
                    </a:cubicBezTo>
                    <a:cubicBezTo>
                      <a:pt x="1508" y="542"/>
                      <a:pt x="1500" y="549"/>
                      <a:pt x="1491" y="562"/>
                    </a:cubicBezTo>
                    <a:cubicBezTo>
                      <a:pt x="1487" y="567"/>
                      <a:pt x="1483" y="571"/>
                      <a:pt x="1480" y="575"/>
                    </a:cubicBezTo>
                    <a:lnTo>
                      <a:pt x="1480" y="575"/>
                    </a:lnTo>
                    <a:cubicBezTo>
                      <a:pt x="1480" y="575"/>
                      <a:pt x="1476" y="579"/>
                      <a:pt x="1471" y="585"/>
                    </a:cubicBezTo>
                    <a:cubicBezTo>
                      <a:pt x="1407" y="659"/>
                      <a:pt x="1369" y="689"/>
                      <a:pt x="1331" y="713"/>
                    </a:cubicBezTo>
                    <a:lnTo>
                      <a:pt x="1331" y="713"/>
                    </a:lnTo>
                    <a:cubicBezTo>
                      <a:pt x="1328" y="714"/>
                      <a:pt x="1326" y="716"/>
                      <a:pt x="1323" y="718"/>
                    </a:cubicBezTo>
                    <a:lnTo>
                      <a:pt x="1323" y="718"/>
                    </a:lnTo>
                    <a:cubicBezTo>
                      <a:pt x="1325" y="717"/>
                      <a:pt x="1326" y="717"/>
                      <a:pt x="1326" y="717"/>
                    </a:cubicBezTo>
                    <a:lnTo>
                      <a:pt x="1326" y="717"/>
                    </a:lnTo>
                    <a:cubicBezTo>
                      <a:pt x="1294" y="735"/>
                      <a:pt x="1258" y="754"/>
                      <a:pt x="1222" y="768"/>
                    </a:cubicBezTo>
                    <a:cubicBezTo>
                      <a:pt x="1200" y="775"/>
                      <a:pt x="1179" y="781"/>
                      <a:pt x="1158" y="783"/>
                    </a:cubicBezTo>
                    <a:cubicBezTo>
                      <a:pt x="1151" y="783"/>
                      <a:pt x="1145" y="783"/>
                      <a:pt x="1139" y="783"/>
                    </a:cubicBezTo>
                    <a:cubicBezTo>
                      <a:pt x="1120" y="783"/>
                      <a:pt x="1101" y="782"/>
                      <a:pt x="1083" y="778"/>
                    </a:cubicBezTo>
                    <a:cubicBezTo>
                      <a:pt x="981" y="753"/>
                      <a:pt x="926" y="678"/>
                      <a:pt x="888" y="581"/>
                    </a:cubicBezTo>
                    <a:cubicBezTo>
                      <a:pt x="881" y="561"/>
                      <a:pt x="875" y="541"/>
                      <a:pt x="870" y="521"/>
                    </a:cubicBezTo>
                    <a:cubicBezTo>
                      <a:pt x="861" y="488"/>
                      <a:pt x="857" y="452"/>
                      <a:pt x="854" y="416"/>
                    </a:cubicBezTo>
                    <a:lnTo>
                      <a:pt x="854" y="416"/>
                    </a:lnTo>
                    <a:cubicBezTo>
                      <a:pt x="854" y="420"/>
                      <a:pt x="855" y="425"/>
                      <a:pt x="854" y="430"/>
                    </a:cubicBezTo>
                    <a:cubicBezTo>
                      <a:pt x="853" y="412"/>
                      <a:pt x="853" y="392"/>
                      <a:pt x="850" y="373"/>
                    </a:cubicBezTo>
                    <a:cubicBezTo>
                      <a:pt x="850" y="353"/>
                      <a:pt x="842" y="337"/>
                      <a:pt x="827" y="326"/>
                    </a:cubicBezTo>
                    <a:cubicBezTo>
                      <a:pt x="818" y="320"/>
                      <a:pt x="809" y="317"/>
                      <a:pt x="800" y="317"/>
                    </a:cubicBezTo>
                    <a:cubicBezTo>
                      <a:pt x="786" y="317"/>
                      <a:pt x="773" y="322"/>
                      <a:pt x="762" y="332"/>
                    </a:cubicBezTo>
                    <a:cubicBezTo>
                      <a:pt x="734" y="356"/>
                      <a:pt x="705" y="377"/>
                      <a:pt x="675" y="399"/>
                    </a:cubicBezTo>
                    <a:cubicBezTo>
                      <a:pt x="568" y="468"/>
                      <a:pt x="470" y="501"/>
                      <a:pt x="391" y="501"/>
                    </a:cubicBezTo>
                    <a:cubicBezTo>
                      <a:pt x="219" y="501"/>
                      <a:pt x="132" y="347"/>
                      <a:pt x="225" y="70"/>
                    </a:cubicBezTo>
                    <a:cubicBezTo>
                      <a:pt x="234" y="38"/>
                      <a:pt x="212" y="2"/>
                      <a:pt x="180" y="1"/>
                    </a:cubicBezTo>
                    <a:cubicBezTo>
                      <a:pt x="177" y="1"/>
                      <a:pt x="175" y="0"/>
                      <a:pt x="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8"/>
              <p:cNvSpPr/>
              <p:nvPr/>
            </p:nvSpPr>
            <p:spPr>
              <a:xfrm>
                <a:off x="3994923" y="2147831"/>
                <a:ext cx="158" cy="158"/>
              </a:xfrm>
              <a:custGeom>
                <a:avLst/>
                <a:gdLst/>
                <a:ahLst/>
                <a:cxnLst/>
                <a:rect l="l" t="t" r="r" b="b"/>
                <a:pathLst>
                  <a:path w="5" h="5" extrusionOk="0">
                    <a:moveTo>
                      <a:pt x="5" y="1"/>
                    </a:moveTo>
                    <a:cubicBezTo>
                      <a:pt x="3" y="2"/>
                      <a:pt x="2" y="3"/>
                      <a:pt x="1" y="4"/>
                    </a:cubicBezTo>
                    <a:lnTo>
                      <a:pt x="1" y="4"/>
                    </a:lnTo>
                    <a:cubicBezTo>
                      <a:pt x="3" y="3"/>
                      <a:pt x="4" y="2"/>
                      <a:pt x="5" y="1"/>
                    </a:cubicBezTo>
                    <a:close/>
                    <a:moveTo>
                      <a:pt x="1" y="4"/>
                    </a:moveTo>
                    <a:cubicBezTo>
                      <a:pt x="1" y="4"/>
                      <a:pt x="1" y="4"/>
                      <a:pt x="1" y="4"/>
                    </a:cubicBezTo>
                    <a:cubicBezTo>
                      <a:pt x="1" y="4"/>
                      <a:pt x="1" y="4"/>
                      <a:pt x="1" y="4"/>
                    </a:cubicBezTo>
                    <a:cubicBezTo>
                      <a:pt x="1" y="4"/>
                      <a:pt x="1" y="4"/>
                      <a:pt x="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8"/>
              <p:cNvSpPr/>
              <p:nvPr/>
            </p:nvSpPr>
            <p:spPr>
              <a:xfrm>
                <a:off x="3990337" y="2152038"/>
                <a:ext cx="190" cy="190"/>
              </a:xfrm>
              <a:custGeom>
                <a:avLst/>
                <a:gdLst/>
                <a:ahLst/>
                <a:cxnLst/>
                <a:rect l="l" t="t" r="r" b="b"/>
                <a:pathLst>
                  <a:path w="6" h="6" extrusionOk="0">
                    <a:moveTo>
                      <a:pt x="5" y="1"/>
                    </a:moveTo>
                    <a:cubicBezTo>
                      <a:pt x="2" y="1"/>
                      <a:pt x="1" y="4"/>
                      <a:pt x="1" y="5"/>
                    </a:cubicBezTo>
                    <a:cubicBezTo>
                      <a:pt x="1" y="4"/>
                      <a:pt x="2" y="1"/>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8"/>
              <p:cNvSpPr/>
              <p:nvPr/>
            </p:nvSpPr>
            <p:spPr>
              <a:xfrm>
                <a:off x="4090960" y="2152734"/>
                <a:ext cx="32" cy="127"/>
              </a:xfrm>
              <a:custGeom>
                <a:avLst/>
                <a:gdLst/>
                <a:ahLst/>
                <a:cxnLst/>
                <a:rect l="l" t="t" r="r" b="b"/>
                <a:pathLst>
                  <a:path w="1" h="4" extrusionOk="0">
                    <a:moveTo>
                      <a:pt x="0" y="3"/>
                    </a:moveTo>
                    <a:cubicBezTo>
                      <a:pt x="0" y="0"/>
                      <a:pt x="0" y="0"/>
                      <a:pt x="0"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8"/>
              <p:cNvSpPr/>
              <p:nvPr/>
            </p:nvSpPr>
            <p:spPr>
              <a:xfrm>
                <a:off x="4087101" y="2141599"/>
                <a:ext cx="63803" cy="18220"/>
              </a:xfrm>
              <a:custGeom>
                <a:avLst/>
                <a:gdLst/>
                <a:ahLst/>
                <a:cxnLst/>
                <a:rect l="l" t="t" r="r" b="b"/>
                <a:pathLst>
                  <a:path w="2017" h="576" extrusionOk="0">
                    <a:moveTo>
                      <a:pt x="126" y="355"/>
                    </a:moveTo>
                    <a:lnTo>
                      <a:pt x="126" y="355"/>
                    </a:lnTo>
                    <a:cubicBezTo>
                      <a:pt x="127" y="356"/>
                      <a:pt x="127" y="356"/>
                      <a:pt x="127" y="357"/>
                    </a:cubicBezTo>
                    <a:lnTo>
                      <a:pt x="127" y="357"/>
                    </a:lnTo>
                    <a:cubicBezTo>
                      <a:pt x="127" y="357"/>
                      <a:pt x="127" y="357"/>
                      <a:pt x="127" y="357"/>
                    </a:cubicBezTo>
                    <a:cubicBezTo>
                      <a:pt x="127" y="357"/>
                      <a:pt x="127" y="356"/>
                      <a:pt x="126" y="355"/>
                    </a:cubicBezTo>
                    <a:close/>
                    <a:moveTo>
                      <a:pt x="1933" y="0"/>
                    </a:moveTo>
                    <a:cubicBezTo>
                      <a:pt x="1926" y="0"/>
                      <a:pt x="1919" y="0"/>
                      <a:pt x="1913" y="2"/>
                    </a:cubicBezTo>
                    <a:cubicBezTo>
                      <a:pt x="1849" y="16"/>
                      <a:pt x="1790" y="40"/>
                      <a:pt x="1733" y="70"/>
                    </a:cubicBezTo>
                    <a:cubicBezTo>
                      <a:pt x="1683" y="97"/>
                      <a:pt x="1634" y="128"/>
                      <a:pt x="1583" y="149"/>
                    </a:cubicBezTo>
                    <a:cubicBezTo>
                      <a:pt x="1567" y="152"/>
                      <a:pt x="1553" y="156"/>
                      <a:pt x="1537" y="159"/>
                    </a:cubicBezTo>
                    <a:cubicBezTo>
                      <a:pt x="1522" y="159"/>
                      <a:pt x="1508" y="159"/>
                      <a:pt x="1491" y="158"/>
                    </a:cubicBezTo>
                    <a:cubicBezTo>
                      <a:pt x="1481" y="156"/>
                      <a:pt x="1472" y="152"/>
                      <a:pt x="1461" y="150"/>
                    </a:cubicBezTo>
                    <a:cubicBezTo>
                      <a:pt x="1447" y="145"/>
                      <a:pt x="1432" y="140"/>
                      <a:pt x="1419" y="133"/>
                    </a:cubicBezTo>
                    <a:cubicBezTo>
                      <a:pt x="1412" y="129"/>
                      <a:pt x="1408" y="126"/>
                      <a:pt x="1401" y="122"/>
                    </a:cubicBezTo>
                    <a:cubicBezTo>
                      <a:pt x="1387" y="116"/>
                      <a:pt x="1375" y="111"/>
                      <a:pt x="1363" y="111"/>
                    </a:cubicBezTo>
                    <a:cubicBezTo>
                      <a:pt x="1358" y="111"/>
                      <a:pt x="1353" y="112"/>
                      <a:pt x="1348" y="113"/>
                    </a:cubicBezTo>
                    <a:cubicBezTo>
                      <a:pt x="1332" y="116"/>
                      <a:pt x="1315" y="128"/>
                      <a:pt x="1305" y="142"/>
                    </a:cubicBezTo>
                    <a:cubicBezTo>
                      <a:pt x="1275" y="201"/>
                      <a:pt x="1240" y="255"/>
                      <a:pt x="1197" y="302"/>
                    </a:cubicBezTo>
                    <a:cubicBezTo>
                      <a:pt x="1176" y="327"/>
                      <a:pt x="1153" y="348"/>
                      <a:pt x="1126" y="367"/>
                    </a:cubicBezTo>
                    <a:cubicBezTo>
                      <a:pt x="1104" y="381"/>
                      <a:pt x="1081" y="394"/>
                      <a:pt x="1059" y="405"/>
                    </a:cubicBezTo>
                    <a:cubicBezTo>
                      <a:pt x="1037" y="412"/>
                      <a:pt x="1014" y="417"/>
                      <a:pt x="990" y="421"/>
                    </a:cubicBezTo>
                    <a:cubicBezTo>
                      <a:pt x="968" y="421"/>
                      <a:pt x="947" y="421"/>
                      <a:pt x="925" y="417"/>
                    </a:cubicBezTo>
                    <a:cubicBezTo>
                      <a:pt x="904" y="412"/>
                      <a:pt x="882" y="405"/>
                      <a:pt x="861" y="395"/>
                    </a:cubicBezTo>
                    <a:cubicBezTo>
                      <a:pt x="831" y="380"/>
                      <a:pt x="804" y="359"/>
                      <a:pt x="778" y="338"/>
                    </a:cubicBezTo>
                    <a:cubicBezTo>
                      <a:pt x="745" y="308"/>
                      <a:pt x="718" y="276"/>
                      <a:pt x="692" y="241"/>
                    </a:cubicBezTo>
                    <a:cubicBezTo>
                      <a:pt x="688" y="235"/>
                      <a:pt x="682" y="228"/>
                      <a:pt x="679" y="222"/>
                    </a:cubicBezTo>
                    <a:cubicBezTo>
                      <a:pt x="668" y="206"/>
                      <a:pt x="656" y="195"/>
                      <a:pt x="636" y="193"/>
                    </a:cubicBezTo>
                    <a:cubicBezTo>
                      <a:pt x="635" y="193"/>
                      <a:pt x="634" y="193"/>
                      <a:pt x="633" y="193"/>
                    </a:cubicBezTo>
                    <a:cubicBezTo>
                      <a:pt x="615" y="193"/>
                      <a:pt x="598" y="203"/>
                      <a:pt x="589" y="216"/>
                    </a:cubicBezTo>
                    <a:cubicBezTo>
                      <a:pt x="565" y="259"/>
                      <a:pt x="536" y="298"/>
                      <a:pt x="506" y="335"/>
                    </a:cubicBezTo>
                    <a:cubicBezTo>
                      <a:pt x="473" y="371"/>
                      <a:pt x="439" y="401"/>
                      <a:pt x="401" y="430"/>
                    </a:cubicBezTo>
                    <a:cubicBezTo>
                      <a:pt x="378" y="444"/>
                      <a:pt x="353" y="457"/>
                      <a:pt x="328" y="467"/>
                    </a:cubicBezTo>
                    <a:cubicBezTo>
                      <a:pt x="305" y="474"/>
                      <a:pt x="284" y="478"/>
                      <a:pt x="265" y="478"/>
                    </a:cubicBezTo>
                    <a:cubicBezTo>
                      <a:pt x="200" y="478"/>
                      <a:pt x="158" y="435"/>
                      <a:pt x="127" y="357"/>
                    </a:cubicBezTo>
                    <a:lnTo>
                      <a:pt x="127" y="357"/>
                    </a:lnTo>
                    <a:cubicBezTo>
                      <a:pt x="127" y="357"/>
                      <a:pt x="127" y="356"/>
                      <a:pt x="126" y="355"/>
                    </a:cubicBezTo>
                    <a:lnTo>
                      <a:pt x="126" y="355"/>
                    </a:lnTo>
                    <a:cubicBezTo>
                      <a:pt x="126" y="355"/>
                      <a:pt x="126" y="355"/>
                      <a:pt x="126" y="355"/>
                    </a:cubicBezTo>
                    <a:cubicBezTo>
                      <a:pt x="114" y="312"/>
                      <a:pt x="106" y="269"/>
                      <a:pt x="101" y="223"/>
                    </a:cubicBezTo>
                    <a:cubicBezTo>
                      <a:pt x="99" y="191"/>
                      <a:pt x="99" y="156"/>
                      <a:pt x="99" y="122"/>
                    </a:cubicBezTo>
                    <a:cubicBezTo>
                      <a:pt x="99" y="97"/>
                      <a:pt x="81" y="73"/>
                      <a:pt x="55" y="72"/>
                    </a:cubicBezTo>
                    <a:cubicBezTo>
                      <a:pt x="54" y="72"/>
                      <a:pt x="53" y="72"/>
                      <a:pt x="52" y="72"/>
                    </a:cubicBezTo>
                    <a:cubicBezTo>
                      <a:pt x="28" y="72"/>
                      <a:pt x="6" y="91"/>
                      <a:pt x="5" y="116"/>
                    </a:cubicBezTo>
                    <a:cubicBezTo>
                      <a:pt x="0" y="228"/>
                      <a:pt x="9" y="341"/>
                      <a:pt x="59" y="441"/>
                    </a:cubicBezTo>
                    <a:cubicBezTo>
                      <a:pt x="92" y="506"/>
                      <a:pt x="151" y="556"/>
                      <a:pt x="222" y="571"/>
                    </a:cubicBezTo>
                    <a:cubicBezTo>
                      <a:pt x="238" y="575"/>
                      <a:pt x="253" y="576"/>
                      <a:pt x="268" y="576"/>
                    </a:cubicBezTo>
                    <a:cubicBezTo>
                      <a:pt x="330" y="576"/>
                      <a:pt x="390" y="553"/>
                      <a:pt x="441" y="523"/>
                    </a:cubicBezTo>
                    <a:cubicBezTo>
                      <a:pt x="517" y="478"/>
                      <a:pt x="580" y="410"/>
                      <a:pt x="635" y="338"/>
                    </a:cubicBezTo>
                    <a:cubicBezTo>
                      <a:pt x="729" y="469"/>
                      <a:pt x="854" y="543"/>
                      <a:pt x="983" y="543"/>
                    </a:cubicBezTo>
                    <a:cubicBezTo>
                      <a:pt x="1122" y="543"/>
                      <a:pt x="1267" y="459"/>
                      <a:pt x="1389" y="271"/>
                    </a:cubicBezTo>
                    <a:cubicBezTo>
                      <a:pt x="1419" y="285"/>
                      <a:pt x="1451" y="298"/>
                      <a:pt x="1482" y="302"/>
                    </a:cubicBezTo>
                    <a:cubicBezTo>
                      <a:pt x="1504" y="307"/>
                      <a:pt x="1524" y="308"/>
                      <a:pt x="1545" y="308"/>
                    </a:cubicBezTo>
                    <a:cubicBezTo>
                      <a:pt x="1570" y="308"/>
                      <a:pt x="1597" y="302"/>
                      <a:pt x="1623" y="298"/>
                    </a:cubicBezTo>
                    <a:cubicBezTo>
                      <a:pt x="1661" y="285"/>
                      <a:pt x="1703" y="262"/>
                      <a:pt x="1744" y="238"/>
                    </a:cubicBezTo>
                    <a:cubicBezTo>
                      <a:pt x="1787" y="215"/>
                      <a:pt x="1832" y="192"/>
                      <a:pt x="1876" y="173"/>
                    </a:cubicBezTo>
                    <a:cubicBezTo>
                      <a:pt x="1901" y="166"/>
                      <a:pt x="1923" y="159"/>
                      <a:pt x="1946" y="156"/>
                    </a:cubicBezTo>
                    <a:cubicBezTo>
                      <a:pt x="1988" y="148"/>
                      <a:pt x="2016" y="105"/>
                      <a:pt x="2006" y="63"/>
                    </a:cubicBezTo>
                    <a:cubicBezTo>
                      <a:pt x="2001" y="27"/>
                      <a:pt x="1968" y="2"/>
                      <a:pt x="1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8"/>
              <p:cNvSpPr/>
              <p:nvPr/>
            </p:nvSpPr>
            <p:spPr>
              <a:xfrm>
                <a:off x="3878010" y="2148621"/>
                <a:ext cx="32" cy="63"/>
              </a:xfrm>
              <a:custGeom>
                <a:avLst/>
                <a:gdLst/>
                <a:ahLst/>
                <a:cxnLst/>
                <a:rect l="l" t="t" r="r" b="b"/>
                <a:pathLst>
                  <a:path w="1" h="2" extrusionOk="0">
                    <a:moveTo>
                      <a:pt x="1" y="1"/>
                    </a:moveTo>
                    <a:cubicBezTo>
                      <a:pt x="1" y="1"/>
                      <a:pt x="1" y="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8"/>
              <p:cNvSpPr/>
              <p:nvPr/>
            </p:nvSpPr>
            <p:spPr>
              <a:xfrm>
                <a:off x="3848592" y="2113857"/>
                <a:ext cx="55768" cy="38623"/>
              </a:xfrm>
              <a:custGeom>
                <a:avLst/>
                <a:gdLst/>
                <a:ahLst/>
                <a:cxnLst/>
                <a:rect l="l" t="t" r="r" b="b"/>
                <a:pathLst>
                  <a:path w="1763" h="1221" extrusionOk="0">
                    <a:moveTo>
                      <a:pt x="932" y="1100"/>
                    </a:moveTo>
                    <a:lnTo>
                      <a:pt x="932" y="1100"/>
                    </a:lnTo>
                    <a:cubicBezTo>
                      <a:pt x="935" y="1101"/>
                      <a:pt x="938" y="1101"/>
                      <a:pt x="940" y="1102"/>
                    </a:cubicBezTo>
                    <a:lnTo>
                      <a:pt x="940" y="1102"/>
                    </a:lnTo>
                    <a:cubicBezTo>
                      <a:pt x="935" y="1101"/>
                      <a:pt x="932" y="1100"/>
                      <a:pt x="932" y="1100"/>
                    </a:cubicBezTo>
                    <a:close/>
                    <a:moveTo>
                      <a:pt x="940" y="1102"/>
                    </a:moveTo>
                    <a:cubicBezTo>
                      <a:pt x="960" y="1104"/>
                      <a:pt x="1012" y="1112"/>
                      <a:pt x="1081" y="1122"/>
                    </a:cubicBezTo>
                    <a:lnTo>
                      <a:pt x="1081" y="1122"/>
                    </a:lnTo>
                    <a:cubicBezTo>
                      <a:pt x="1050" y="1104"/>
                      <a:pt x="991" y="1108"/>
                      <a:pt x="940" y="1102"/>
                    </a:cubicBezTo>
                    <a:close/>
                    <a:moveTo>
                      <a:pt x="370" y="1"/>
                    </a:moveTo>
                    <a:cubicBezTo>
                      <a:pt x="319" y="1"/>
                      <a:pt x="154" y="156"/>
                      <a:pt x="116" y="203"/>
                    </a:cubicBezTo>
                    <a:cubicBezTo>
                      <a:pt x="34" y="303"/>
                      <a:pt x="0" y="448"/>
                      <a:pt x="70" y="566"/>
                    </a:cubicBezTo>
                    <a:cubicBezTo>
                      <a:pt x="115" y="642"/>
                      <a:pt x="216" y="703"/>
                      <a:pt x="356" y="703"/>
                    </a:cubicBezTo>
                    <a:cubicBezTo>
                      <a:pt x="428" y="703"/>
                      <a:pt x="511" y="686"/>
                      <a:pt x="602" y="648"/>
                    </a:cubicBezTo>
                    <a:lnTo>
                      <a:pt x="602" y="648"/>
                    </a:lnTo>
                    <a:cubicBezTo>
                      <a:pt x="570" y="768"/>
                      <a:pt x="574" y="833"/>
                      <a:pt x="586" y="904"/>
                    </a:cubicBezTo>
                    <a:cubicBezTo>
                      <a:pt x="603" y="1006"/>
                      <a:pt x="665" y="1093"/>
                      <a:pt x="773" y="1151"/>
                    </a:cubicBezTo>
                    <a:cubicBezTo>
                      <a:pt x="823" y="1177"/>
                      <a:pt x="936" y="1212"/>
                      <a:pt x="1015" y="1212"/>
                    </a:cubicBezTo>
                    <a:cubicBezTo>
                      <a:pt x="1064" y="1212"/>
                      <a:pt x="1100" y="1199"/>
                      <a:pt x="1103" y="1163"/>
                    </a:cubicBezTo>
                    <a:cubicBezTo>
                      <a:pt x="1104" y="1144"/>
                      <a:pt x="1096" y="1131"/>
                      <a:pt x="1083" y="1123"/>
                    </a:cubicBezTo>
                    <a:lnTo>
                      <a:pt x="1083" y="1123"/>
                    </a:lnTo>
                    <a:cubicBezTo>
                      <a:pt x="1587" y="1196"/>
                      <a:pt x="1761" y="1221"/>
                      <a:pt x="1761" y="1221"/>
                    </a:cubicBezTo>
                    <a:cubicBezTo>
                      <a:pt x="1763" y="1221"/>
                      <a:pt x="1320" y="1156"/>
                      <a:pt x="1081" y="1122"/>
                    </a:cubicBezTo>
                    <a:lnTo>
                      <a:pt x="1081" y="1122"/>
                    </a:lnTo>
                    <a:cubicBezTo>
                      <a:pt x="1082" y="1122"/>
                      <a:pt x="1082" y="1123"/>
                      <a:pt x="1083" y="1123"/>
                    </a:cubicBezTo>
                    <a:lnTo>
                      <a:pt x="1083" y="1123"/>
                    </a:lnTo>
                    <a:cubicBezTo>
                      <a:pt x="1034" y="1116"/>
                      <a:pt x="983" y="1108"/>
                      <a:pt x="928" y="1100"/>
                    </a:cubicBezTo>
                    <a:lnTo>
                      <a:pt x="932" y="1100"/>
                    </a:lnTo>
                    <a:cubicBezTo>
                      <a:pt x="652" y="1043"/>
                      <a:pt x="624" y="841"/>
                      <a:pt x="729" y="571"/>
                    </a:cubicBezTo>
                    <a:cubicBezTo>
                      <a:pt x="742" y="540"/>
                      <a:pt x="713" y="509"/>
                      <a:pt x="683" y="509"/>
                    </a:cubicBezTo>
                    <a:cubicBezTo>
                      <a:pt x="676" y="509"/>
                      <a:pt x="669" y="510"/>
                      <a:pt x="663" y="513"/>
                    </a:cubicBezTo>
                    <a:cubicBezTo>
                      <a:pt x="573" y="564"/>
                      <a:pt x="528" y="578"/>
                      <a:pt x="464" y="596"/>
                    </a:cubicBezTo>
                    <a:cubicBezTo>
                      <a:pt x="431" y="605"/>
                      <a:pt x="397" y="610"/>
                      <a:pt x="362" y="610"/>
                    </a:cubicBezTo>
                    <a:cubicBezTo>
                      <a:pt x="317" y="610"/>
                      <a:pt x="272" y="602"/>
                      <a:pt x="228" y="582"/>
                    </a:cubicBezTo>
                    <a:cubicBezTo>
                      <a:pt x="165" y="546"/>
                      <a:pt x="136" y="506"/>
                      <a:pt x="129" y="438"/>
                    </a:cubicBezTo>
                    <a:cubicBezTo>
                      <a:pt x="128" y="339"/>
                      <a:pt x="188" y="256"/>
                      <a:pt x="258" y="190"/>
                    </a:cubicBezTo>
                    <a:cubicBezTo>
                      <a:pt x="295" y="153"/>
                      <a:pt x="350" y="117"/>
                      <a:pt x="394" y="90"/>
                    </a:cubicBezTo>
                    <a:cubicBezTo>
                      <a:pt x="438" y="61"/>
                      <a:pt x="421" y="2"/>
                      <a:pt x="372" y="1"/>
                    </a:cubicBezTo>
                    <a:cubicBezTo>
                      <a:pt x="372" y="1"/>
                      <a:pt x="371" y="1"/>
                      <a:pt x="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8"/>
              <p:cNvSpPr/>
              <p:nvPr/>
            </p:nvSpPr>
            <p:spPr>
              <a:xfrm>
                <a:off x="3931437" y="2184872"/>
                <a:ext cx="32" cy="190"/>
              </a:xfrm>
              <a:custGeom>
                <a:avLst/>
                <a:gdLst/>
                <a:ahLst/>
                <a:cxnLst/>
                <a:rect l="l" t="t" r="r" b="b"/>
                <a:pathLst>
                  <a:path w="1" h="6" extrusionOk="0">
                    <a:moveTo>
                      <a:pt x="0" y="5"/>
                    </a:move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8"/>
              <p:cNvSpPr/>
              <p:nvPr/>
            </p:nvSpPr>
            <p:spPr>
              <a:xfrm>
                <a:off x="3926376" y="2179337"/>
                <a:ext cx="21320" cy="17714"/>
              </a:xfrm>
              <a:custGeom>
                <a:avLst/>
                <a:gdLst/>
                <a:ahLst/>
                <a:cxnLst/>
                <a:rect l="l" t="t" r="r" b="b"/>
                <a:pathLst>
                  <a:path w="674" h="560" extrusionOk="0">
                    <a:moveTo>
                      <a:pt x="147" y="1"/>
                    </a:moveTo>
                    <a:cubicBezTo>
                      <a:pt x="127" y="1"/>
                      <a:pt x="107" y="13"/>
                      <a:pt x="98" y="33"/>
                    </a:cubicBezTo>
                    <a:cubicBezTo>
                      <a:pt x="1" y="345"/>
                      <a:pt x="80" y="559"/>
                      <a:pt x="344" y="559"/>
                    </a:cubicBezTo>
                    <a:cubicBezTo>
                      <a:pt x="378" y="559"/>
                      <a:pt x="415" y="556"/>
                      <a:pt x="455" y="548"/>
                    </a:cubicBezTo>
                    <a:cubicBezTo>
                      <a:pt x="673" y="510"/>
                      <a:pt x="673" y="416"/>
                      <a:pt x="595" y="416"/>
                    </a:cubicBezTo>
                    <a:cubicBezTo>
                      <a:pt x="582" y="416"/>
                      <a:pt x="566" y="419"/>
                      <a:pt x="548" y="425"/>
                    </a:cubicBezTo>
                    <a:cubicBezTo>
                      <a:pt x="468" y="451"/>
                      <a:pt x="397" y="465"/>
                      <a:pt x="339" y="465"/>
                    </a:cubicBezTo>
                    <a:cubicBezTo>
                      <a:pt x="199" y="465"/>
                      <a:pt x="130" y="382"/>
                      <a:pt x="157" y="179"/>
                    </a:cubicBezTo>
                    <a:lnTo>
                      <a:pt x="157" y="179"/>
                    </a:lnTo>
                    <a:cubicBezTo>
                      <a:pt x="158" y="184"/>
                      <a:pt x="158" y="186"/>
                      <a:pt x="159" y="186"/>
                    </a:cubicBezTo>
                    <a:cubicBezTo>
                      <a:pt x="159" y="186"/>
                      <a:pt x="160" y="180"/>
                      <a:pt x="160" y="173"/>
                    </a:cubicBezTo>
                    <a:lnTo>
                      <a:pt x="160" y="176"/>
                    </a:lnTo>
                    <a:cubicBezTo>
                      <a:pt x="174" y="110"/>
                      <a:pt x="219" y="23"/>
                      <a:pt x="160" y="3"/>
                    </a:cubicBezTo>
                    <a:cubicBezTo>
                      <a:pt x="156" y="1"/>
                      <a:pt x="151"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8"/>
              <p:cNvSpPr/>
              <p:nvPr/>
            </p:nvSpPr>
            <p:spPr>
              <a:xfrm>
                <a:off x="3993279" y="2195944"/>
                <a:ext cx="55768" cy="26160"/>
              </a:xfrm>
              <a:custGeom>
                <a:avLst/>
                <a:gdLst/>
                <a:ahLst/>
                <a:cxnLst/>
                <a:rect l="l" t="t" r="r" b="b"/>
                <a:pathLst>
                  <a:path w="1763" h="827" extrusionOk="0">
                    <a:moveTo>
                      <a:pt x="60" y="0"/>
                    </a:moveTo>
                    <a:cubicBezTo>
                      <a:pt x="1" y="0"/>
                      <a:pt x="7" y="86"/>
                      <a:pt x="5" y="148"/>
                    </a:cubicBezTo>
                    <a:cubicBezTo>
                      <a:pt x="1" y="460"/>
                      <a:pt x="190" y="625"/>
                      <a:pt x="415" y="625"/>
                    </a:cubicBezTo>
                    <a:cubicBezTo>
                      <a:pt x="552" y="625"/>
                      <a:pt x="703" y="563"/>
                      <a:pt x="831" y="436"/>
                    </a:cubicBezTo>
                    <a:cubicBezTo>
                      <a:pt x="899" y="678"/>
                      <a:pt x="1081" y="827"/>
                      <a:pt x="1270" y="827"/>
                    </a:cubicBezTo>
                    <a:cubicBezTo>
                      <a:pt x="1421" y="827"/>
                      <a:pt x="1577" y="731"/>
                      <a:pt x="1682" y="513"/>
                    </a:cubicBezTo>
                    <a:cubicBezTo>
                      <a:pt x="1719" y="436"/>
                      <a:pt x="1762" y="331"/>
                      <a:pt x="1682" y="305"/>
                    </a:cubicBezTo>
                    <a:cubicBezTo>
                      <a:pt x="1673" y="302"/>
                      <a:pt x="1665" y="301"/>
                      <a:pt x="1658" y="301"/>
                    </a:cubicBezTo>
                    <a:cubicBezTo>
                      <a:pt x="1592" y="301"/>
                      <a:pt x="1581" y="407"/>
                      <a:pt x="1546" y="481"/>
                    </a:cubicBezTo>
                    <a:cubicBezTo>
                      <a:pt x="1466" y="628"/>
                      <a:pt x="1363" y="694"/>
                      <a:pt x="1263" y="694"/>
                    </a:cubicBezTo>
                    <a:cubicBezTo>
                      <a:pt x="1114" y="694"/>
                      <a:pt x="971" y="546"/>
                      <a:pt x="922" y="301"/>
                    </a:cubicBezTo>
                    <a:cubicBezTo>
                      <a:pt x="915" y="273"/>
                      <a:pt x="890" y="256"/>
                      <a:pt x="865" y="256"/>
                    </a:cubicBezTo>
                    <a:cubicBezTo>
                      <a:pt x="848" y="256"/>
                      <a:pt x="830" y="264"/>
                      <a:pt x="817" y="281"/>
                    </a:cubicBezTo>
                    <a:cubicBezTo>
                      <a:pt x="697" y="441"/>
                      <a:pt x="541" y="525"/>
                      <a:pt x="405" y="525"/>
                    </a:cubicBezTo>
                    <a:cubicBezTo>
                      <a:pt x="251" y="525"/>
                      <a:pt x="123" y="418"/>
                      <a:pt x="101" y="192"/>
                    </a:cubicBezTo>
                    <a:cubicBezTo>
                      <a:pt x="98" y="115"/>
                      <a:pt x="128" y="5"/>
                      <a:pt x="63" y="0"/>
                    </a:cubicBezTo>
                    <a:cubicBezTo>
                      <a:pt x="62" y="0"/>
                      <a:pt x="61"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8"/>
              <p:cNvSpPr/>
              <p:nvPr/>
            </p:nvSpPr>
            <p:spPr>
              <a:xfrm>
                <a:off x="4114273" y="2196956"/>
                <a:ext cx="21320" cy="16734"/>
              </a:xfrm>
              <a:custGeom>
                <a:avLst/>
                <a:gdLst/>
                <a:ahLst/>
                <a:cxnLst/>
                <a:rect l="l" t="t" r="r" b="b"/>
                <a:pathLst>
                  <a:path w="674" h="529" extrusionOk="0">
                    <a:moveTo>
                      <a:pt x="117" y="0"/>
                    </a:moveTo>
                    <a:cubicBezTo>
                      <a:pt x="94" y="0"/>
                      <a:pt x="69" y="14"/>
                      <a:pt x="64" y="37"/>
                    </a:cubicBezTo>
                    <a:cubicBezTo>
                      <a:pt x="1" y="303"/>
                      <a:pt x="28" y="529"/>
                      <a:pt x="285" y="529"/>
                    </a:cubicBezTo>
                    <a:cubicBezTo>
                      <a:pt x="292" y="529"/>
                      <a:pt x="300" y="529"/>
                      <a:pt x="307" y="528"/>
                    </a:cubicBezTo>
                    <a:cubicBezTo>
                      <a:pt x="416" y="524"/>
                      <a:pt x="674" y="461"/>
                      <a:pt x="619" y="355"/>
                    </a:cubicBezTo>
                    <a:cubicBezTo>
                      <a:pt x="605" y="328"/>
                      <a:pt x="585" y="319"/>
                      <a:pt x="563" y="319"/>
                    </a:cubicBezTo>
                    <a:cubicBezTo>
                      <a:pt x="525" y="319"/>
                      <a:pt x="480" y="345"/>
                      <a:pt x="433" y="362"/>
                    </a:cubicBezTo>
                    <a:cubicBezTo>
                      <a:pt x="380" y="379"/>
                      <a:pt x="326" y="394"/>
                      <a:pt x="272" y="394"/>
                    </a:cubicBezTo>
                    <a:cubicBezTo>
                      <a:pt x="262" y="394"/>
                      <a:pt x="252" y="393"/>
                      <a:pt x="243" y="392"/>
                    </a:cubicBezTo>
                    <a:cubicBezTo>
                      <a:pt x="129" y="366"/>
                      <a:pt x="141" y="225"/>
                      <a:pt x="161" y="110"/>
                    </a:cubicBezTo>
                    <a:cubicBezTo>
                      <a:pt x="169" y="60"/>
                      <a:pt x="185" y="18"/>
                      <a:pt x="134" y="3"/>
                    </a:cubicBezTo>
                    <a:cubicBezTo>
                      <a:pt x="128" y="1"/>
                      <a:pt x="123" y="0"/>
                      <a:pt x="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8"/>
              <p:cNvSpPr/>
              <p:nvPr/>
            </p:nvSpPr>
            <p:spPr>
              <a:xfrm>
                <a:off x="4156407" y="2192306"/>
                <a:ext cx="50612" cy="18885"/>
              </a:xfrm>
              <a:custGeom>
                <a:avLst/>
                <a:gdLst/>
                <a:ahLst/>
                <a:cxnLst/>
                <a:rect l="l" t="t" r="r" b="b"/>
                <a:pathLst>
                  <a:path w="1600" h="597" extrusionOk="0">
                    <a:moveTo>
                      <a:pt x="1498" y="1"/>
                    </a:moveTo>
                    <a:cubicBezTo>
                      <a:pt x="1469" y="1"/>
                      <a:pt x="1438" y="15"/>
                      <a:pt x="1422" y="42"/>
                    </a:cubicBezTo>
                    <a:cubicBezTo>
                      <a:pt x="1402" y="71"/>
                      <a:pt x="1382" y="98"/>
                      <a:pt x="1360" y="124"/>
                    </a:cubicBezTo>
                    <a:cubicBezTo>
                      <a:pt x="1335" y="153"/>
                      <a:pt x="1306" y="180"/>
                      <a:pt x="1275" y="203"/>
                    </a:cubicBezTo>
                    <a:cubicBezTo>
                      <a:pt x="1244" y="224"/>
                      <a:pt x="1216" y="238"/>
                      <a:pt x="1187" y="251"/>
                    </a:cubicBezTo>
                    <a:cubicBezTo>
                      <a:pt x="1159" y="260"/>
                      <a:pt x="1131" y="266"/>
                      <a:pt x="1101" y="270"/>
                    </a:cubicBezTo>
                    <a:cubicBezTo>
                      <a:pt x="1071" y="270"/>
                      <a:pt x="1043" y="270"/>
                      <a:pt x="1013" y="264"/>
                    </a:cubicBezTo>
                    <a:cubicBezTo>
                      <a:pt x="977" y="256"/>
                      <a:pt x="944" y="244"/>
                      <a:pt x="909" y="230"/>
                    </a:cubicBezTo>
                    <a:cubicBezTo>
                      <a:pt x="871" y="210"/>
                      <a:pt x="835" y="187"/>
                      <a:pt x="799" y="160"/>
                    </a:cubicBezTo>
                    <a:cubicBezTo>
                      <a:pt x="785" y="150"/>
                      <a:pt x="768" y="146"/>
                      <a:pt x="751" y="146"/>
                    </a:cubicBezTo>
                    <a:cubicBezTo>
                      <a:pt x="721" y="146"/>
                      <a:pt x="690" y="159"/>
                      <a:pt x="676" y="186"/>
                    </a:cubicBezTo>
                    <a:cubicBezTo>
                      <a:pt x="647" y="234"/>
                      <a:pt x="619" y="279"/>
                      <a:pt x="583" y="322"/>
                    </a:cubicBezTo>
                    <a:cubicBezTo>
                      <a:pt x="557" y="349"/>
                      <a:pt x="530" y="373"/>
                      <a:pt x="500" y="396"/>
                    </a:cubicBezTo>
                    <a:cubicBezTo>
                      <a:pt x="462" y="419"/>
                      <a:pt x="434" y="432"/>
                      <a:pt x="396" y="432"/>
                    </a:cubicBezTo>
                    <a:cubicBezTo>
                      <a:pt x="388" y="432"/>
                      <a:pt x="380" y="432"/>
                      <a:pt x="371" y="430"/>
                    </a:cubicBezTo>
                    <a:cubicBezTo>
                      <a:pt x="265" y="400"/>
                      <a:pt x="212" y="287"/>
                      <a:pt x="172" y="186"/>
                    </a:cubicBezTo>
                    <a:cubicBezTo>
                      <a:pt x="161" y="157"/>
                      <a:pt x="131" y="141"/>
                      <a:pt x="101" y="141"/>
                    </a:cubicBezTo>
                    <a:cubicBezTo>
                      <a:pt x="70" y="141"/>
                      <a:pt x="38" y="158"/>
                      <a:pt x="25" y="196"/>
                    </a:cubicBezTo>
                    <a:cubicBezTo>
                      <a:pt x="0" y="270"/>
                      <a:pt x="129" y="459"/>
                      <a:pt x="193" y="515"/>
                    </a:cubicBezTo>
                    <a:cubicBezTo>
                      <a:pt x="254" y="566"/>
                      <a:pt x="325" y="596"/>
                      <a:pt x="404" y="596"/>
                    </a:cubicBezTo>
                    <a:cubicBezTo>
                      <a:pt x="407" y="597"/>
                      <a:pt x="410" y="597"/>
                      <a:pt x="413" y="597"/>
                    </a:cubicBezTo>
                    <a:cubicBezTo>
                      <a:pt x="490" y="597"/>
                      <a:pt x="565" y="562"/>
                      <a:pt x="626" y="515"/>
                    </a:cubicBezTo>
                    <a:cubicBezTo>
                      <a:pt x="685" y="472"/>
                      <a:pt x="733" y="417"/>
                      <a:pt x="776" y="359"/>
                    </a:cubicBezTo>
                    <a:cubicBezTo>
                      <a:pt x="791" y="367"/>
                      <a:pt x="805" y="377"/>
                      <a:pt x="821" y="386"/>
                    </a:cubicBezTo>
                    <a:cubicBezTo>
                      <a:pt x="858" y="406"/>
                      <a:pt x="898" y="422"/>
                      <a:pt x="938" y="435"/>
                    </a:cubicBezTo>
                    <a:cubicBezTo>
                      <a:pt x="982" y="448"/>
                      <a:pt x="1027" y="453"/>
                      <a:pt x="1073" y="453"/>
                    </a:cubicBezTo>
                    <a:cubicBezTo>
                      <a:pt x="1107" y="453"/>
                      <a:pt x="1141" y="450"/>
                      <a:pt x="1174" y="445"/>
                    </a:cubicBezTo>
                    <a:cubicBezTo>
                      <a:pt x="1214" y="439"/>
                      <a:pt x="1252" y="423"/>
                      <a:pt x="1287" y="409"/>
                    </a:cubicBezTo>
                    <a:cubicBezTo>
                      <a:pt x="1325" y="395"/>
                      <a:pt x="1359" y="370"/>
                      <a:pt x="1393" y="346"/>
                    </a:cubicBezTo>
                    <a:cubicBezTo>
                      <a:pt x="1429" y="322"/>
                      <a:pt x="1461" y="287"/>
                      <a:pt x="1489" y="256"/>
                    </a:cubicBezTo>
                    <a:cubicBezTo>
                      <a:pt x="1519" y="220"/>
                      <a:pt x="1548" y="181"/>
                      <a:pt x="1572" y="141"/>
                    </a:cubicBezTo>
                    <a:cubicBezTo>
                      <a:pt x="1600" y="98"/>
                      <a:pt x="1590" y="42"/>
                      <a:pt x="1547" y="15"/>
                    </a:cubicBezTo>
                    <a:cubicBezTo>
                      <a:pt x="1532" y="7"/>
                      <a:pt x="1518" y="1"/>
                      <a:pt x="1502" y="1"/>
                    </a:cubicBezTo>
                    <a:cubicBezTo>
                      <a:pt x="1501" y="1"/>
                      <a:pt x="1499" y="1"/>
                      <a:pt x="1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8"/>
              <p:cNvSpPr/>
              <p:nvPr/>
            </p:nvSpPr>
            <p:spPr>
              <a:xfrm>
                <a:off x="3803705" y="2162698"/>
                <a:ext cx="30589" cy="44507"/>
              </a:xfrm>
              <a:custGeom>
                <a:avLst/>
                <a:gdLst/>
                <a:ahLst/>
                <a:cxnLst/>
                <a:rect l="l" t="t" r="r" b="b"/>
                <a:pathLst>
                  <a:path w="967" h="1407" extrusionOk="0">
                    <a:moveTo>
                      <a:pt x="374" y="0"/>
                    </a:moveTo>
                    <a:cubicBezTo>
                      <a:pt x="320" y="0"/>
                      <a:pt x="121" y="135"/>
                      <a:pt x="52" y="292"/>
                    </a:cubicBezTo>
                    <a:cubicBezTo>
                      <a:pt x="0" y="414"/>
                      <a:pt x="3" y="509"/>
                      <a:pt x="43" y="609"/>
                    </a:cubicBezTo>
                    <a:cubicBezTo>
                      <a:pt x="93" y="741"/>
                      <a:pt x="231" y="836"/>
                      <a:pt x="416" y="836"/>
                    </a:cubicBezTo>
                    <a:cubicBezTo>
                      <a:pt x="468" y="836"/>
                      <a:pt x="524" y="829"/>
                      <a:pt x="583" y="812"/>
                    </a:cubicBezTo>
                    <a:lnTo>
                      <a:pt x="583" y="812"/>
                    </a:lnTo>
                    <a:cubicBezTo>
                      <a:pt x="487" y="1031"/>
                      <a:pt x="521" y="1265"/>
                      <a:pt x="742" y="1363"/>
                    </a:cubicBezTo>
                    <a:cubicBezTo>
                      <a:pt x="811" y="1394"/>
                      <a:pt x="862" y="1406"/>
                      <a:pt x="896" y="1406"/>
                    </a:cubicBezTo>
                    <a:cubicBezTo>
                      <a:pt x="954" y="1406"/>
                      <a:pt x="967" y="1372"/>
                      <a:pt x="948" y="1336"/>
                    </a:cubicBezTo>
                    <a:cubicBezTo>
                      <a:pt x="934" y="1306"/>
                      <a:pt x="882" y="1303"/>
                      <a:pt x="844" y="1293"/>
                    </a:cubicBezTo>
                    <a:cubicBezTo>
                      <a:pt x="813" y="1285"/>
                      <a:pt x="776" y="1268"/>
                      <a:pt x="750" y="1252"/>
                    </a:cubicBezTo>
                    <a:cubicBezTo>
                      <a:pt x="680" y="1210"/>
                      <a:pt x="647" y="1150"/>
                      <a:pt x="636" y="1071"/>
                    </a:cubicBezTo>
                    <a:cubicBezTo>
                      <a:pt x="629" y="971"/>
                      <a:pt x="659" y="884"/>
                      <a:pt x="703" y="788"/>
                    </a:cubicBezTo>
                    <a:cubicBezTo>
                      <a:pt x="723" y="751"/>
                      <a:pt x="748" y="719"/>
                      <a:pt x="722" y="686"/>
                    </a:cubicBezTo>
                    <a:cubicBezTo>
                      <a:pt x="711" y="675"/>
                      <a:pt x="699" y="671"/>
                      <a:pt x="686" y="671"/>
                    </a:cubicBezTo>
                    <a:cubicBezTo>
                      <a:pt x="658" y="671"/>
                      <a:pt x="626" y="690"/>
                      <a:pt x="596" y="702"/>
                    </a:cubicBezTo>
                    <a:cubicBezTo>
                      <a:pt x="532" y="722"/>
                      <a:pt x="468" y="735"/>
                      <a:pt x="407" y="735"/>
                    </a:cubicBezTo>
                    <a:cubicBezTo>
                      <a:pt x="310" y="735"/>
                      <a:pt x="222" y="702"/>
                      <a:pt x="156" y="615"/>
                    </a:cubicBezTo>
                    <a:cubicBezTo>
                      <a:pt x="100" y="526"/>
                      <a:pt x="95" y="430"/>
                      <a:pt x="143" y="323"/>
                    </a:cubicBezTo>
                    <a:cubicBezTo>
                      <a:pt x="202" y="212"/>
                      <a:pt x="282" y="148"/>
                      <a:pt x="395" y="91"/>
                    </a:cubicBezTo>
                    <a:cubicBezTo>
                      <a:pt x="438" y="68"/>
                      <a:pt x="424" y="3"/>
                      <a:pt x="375" y="0"/>
                    </a:cubicBezTo>
                    <a:cubicBezTo>
                      <a:pt x="375" y="0"/>
                      <a:pt x="374" y="0"/>
                      <a:pt x="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8"/>
              <p:cNvSpPr/>
              <p:nvPr/>
            </p:nvSpPr>
            <p:spPr>
              <a:xfrm>
                <a:off x="3880287" y="2222388"/>
                <a:ext cx="35523" cy="29039"/>
              </a:xfrm>
              <a:custGeom>
                <a:avLst/>
                <a:gdLst/>
                <a:ahLst/>
                <a:cxnLst/>
                <a:rect l="l" t="t" r="r" b="b"/>
                <a:pathLst>
                  <a:path w="1123" h="918" extrusionOk="0">
                    <a:moveTo>
                      <a:pt x="107" y="0"/>
                    </a:moveTo>
                    <a:cubicBezTo>
                      <a:pt x="37" y="0"/>
                      <a:pt x="2" y="225"/>
                      <a:pt x="0" y="296"/>
                    </a:cubicBezTo>
                    <a:cubicBezTo>
                      <a:pt x="0" y="326"/>
                      <a:pt x="6" y="359"/>
                      <a:pt x="15" y="389"/>
                    </a:cubicBezTo>
                    <a:cubicBezTo>
                      <a:pt x="49" y="493"/>
                      <a:pt x="139" y="533"/>
                      <a:pt x="243" y="533"/>
                    </a:cubicBezTo>
                    <a:cubicBezTo>
                      <a:pt x="297" y="533"/>
                      <a:pt x="355" y="523"/>
                      <a:pt x="410" y="505"/>
                    </a:cubicBezTo>
                    <a:cubicBezTo>
                      <a:pt x="410" y="525"/>
                      <a:pt x="410" y="546"/>
                      <a:pt x="413" y="566"/>
                    </a:cubicBezTo>
                    <a:cubicBezTo>
                      <a:pt x="424" y="729"/>
                      <a:pt x="486" y="863"/>
                      <a:pt x="643" y="911"/>
                    </a:cubicBezTo>
                    <a:cubicBezTo>
                      <a:pt x="660" y="916"/>
                      <a:pt x="680" y="918"/>
                      <a:pt x="703" y="918"/>
                    </a:cubicBezTo>
                    <a:cubicBezTo>
                      <a:pt x="857" y="918"/>
                      <a:pt x="1123" y="823"/>
                      <a:pt x="1071" y="729"/>
                    </a:cubicBezTo>
                    <a:cubicBezTo>
                      <a:pt x="1061" y="709"/>
                      <a:pt x="1038" y="694"/>
                      <a:pt x="1015" y="694"/>
                    </a:cubicBezTo>
                    <a:cubicBezTo>
                      <a:pt x="1006" y="694"/>
                      <a:pt x="997" y="697"/>
                      <a:pt x="988" y="702"/>
                    </a:cubicBezTo>
                    <a:cubicBezTo>
                      <a:pt x="938" y="732"/>
                      <a:pt x="888" y="758"/>
                      <a:pt x="834" y="777"/>
                    </a:cubicBezTo>
                    <a:cubicBezTo>
                      <a:pt x="793" y="789"/>
                      <a:pt x="757" y="795"/>
                      <a:pt x="725" y="795"/>
                    </a:cubicBezTo>
                    <a:cubicBezTo>
                      <a:pt x="567" y="795"/>
                      <a:pt x="520" y="646"/>
                      <a:pt x="529" y="429"/>
                    </a:cubicBezTo>
                    <a:cubicBezTo>
                      <a:pt x="530" y="397"/>
                      <a:pt x="507" y="370"/>
                      <a:pt x="474" y="370"/>
                    </a:cubicBezTo>
                    <a:cubicBezTo>
                      <a:pt x="465" y="370"/>
                      <a:pt x="456" y="372"/>
                      <a:pt x="446" y="376"/>
                    </a:cubicBezTo>
                    <a:cubicBezTo>
                      <a:pt x="383" y="401"/>
                      <a:pt x="317" y="423"/>
                      <a:pt x="250" y="430"/>
                    </a:cubicBezTo>
                    <a:cubicBezTo>
                      <a:pt x="167" y="430"/>
                      <a:pt x="145" y="412"/>
                      <a:pt x="124" y="386"/>
                    </a:cubicBezTo>
                    <a:cubicBezTo>
                      <a:pt x="72" y="301"/>
                      <a:pt x="118" y="157"/>
                      <a:pt x="152" y="65"/>
                    </a:cubicBezTo>
                    <a:cubicBezTo>
                      <a:pt x="164" y="36"/>
                      <a:pt x="142" y="2"/>
                      <a:pt x="109" y="1"/>
                    </a:cubicBezTo>
                    <a:cubicBezTo>
                      <a:pt x="109" y="1"/>
                      <a:pt x="108" y="0"/>
                      <a:pt x="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8"/>
              <p:cNvSpPr/>
              <p:nvPr/>
            </p:nvSpPr>
            <p:spPr>
              <a:xfrm>
                <a:off x="3955256" y="2253958"/>
                <a:ext cx="42293" cy="28185"/>
              </a:xfrm>
              <a:custGeom>
                <a:avLst/>
                <a:gdLst/>
                <a:ahLst/>
                <a:cxnLst/>
                <a:rect l="l" t="t" r="r" b="b"/>
                <a:pathLst>
                  <a:path w="1337" h="891" extrusionOk="0">
                    <a:moveTo>
                      <a:pt x="118" y="0"/>
                    </a:moveTo>
                    <a:cubicBezTo>
                      <a:pt x="99" y="0"/>
                      <a:pt x="80" y="14"/>
                      <a:pt x="73" y="34"/>
                    </a:cubicBezTo>
                    <a:cubicBezTo>
                      <a:pt x="33" y="148"/>
                      <a:pt x="0" y="271"/>
                      <a:pt x="15" y="391"/>
                    </a:cubicBezTo>
                    <a:cubicBezTo>
                      <a:pt x="19" y="417"/>
                      <a:pt x="22" y="443"/>
                      <a:pt x="29" y="467"/>
                    </a:cubicBezTo>
                    <a:cubicBezTo>
                      <a:pt x="35" y="487"/>
                      <a:pt x="43" y="509"/>
                      <a:pt x="52" y="528"/>
                    </a:cubicBezTo>
                    <a:cubicBezTo>
                      <a:pt x="62" y="545"/>
                      <a:pt x="73" y="560"/>
                      <a:pt x="85" y="578"/>
                    </a:cubicBezTo>
                    <a:cubicBezTo>
                      <a:pt x="95" y="593"/>
                      <a:pt x="112" y="603"/>
                      <a:pt x="126" y="616"/>
                    </a:cubicBezTo>
                    <a:cubicBezTo>
                      <a:pt x="136" y="625"/>
                      <a:pt x="149" y="632"/>
                      <a:pt x="162" y="638"/>
                    </a:cubicBezTo>
                    <a:cubicBezTo>
                      <a:pt x="179" y="646"/>
                      <a:pt x="199" y="654"/>
                      <a:pt x="219" y="658"/>
                    </a:cubicBezTo>
                    <a:cubicBezTo>
                      <a:pt x="237" y="662"/>
                      <a:pt x="255" y="663"/>
                      <a:pt x="273" y="663"/>
                    </a:cubicBezTo>
                    <a:cubicBezTo>
                      <a:pt x="296" y="663"/>
                      <a:pt x="320" y="660"/>
                      <a:pt x="344" y="656"/>
                    </a:cubicBezTo>
                    <a:cubicBezTo>
                      <a:pt x="367" y="651"/>
                      <a:pt x="391" y="642"/>
                      <a:pt x="413" y="632"/>
                    </a:cubicBezTo>
                    <a:cubicBezTo>
                      <a:pt x="441" y="622"/>
                      <a:pt x="467" y="608"/>
                      <a:pt x="494" y="592"/>
                    </a:cubicBezTo>
                    <a:cubicBezTo>
                      <a:pt x="530" y="570"/>
                      <a:pt x="564" y="545"/>
                      <a:pt x="596" y="517"/>
                    </a:cubicBezTo>
                    <a:cubicBezTo>
                      <a:pt x="627" y="691"/>
                      <a:pt x="709" y="841"/>
                      <a:pt x="875" y="884"/>
                    </a:cubicBezTo>
                    <a:cubicBezTo>
                      <a:pt x="891" y="887"/>
                      <a:pt x="908" y="888"/>
                      <a:pt x="925" y="890"/>
                    </a:cubicBezTo>
                    <a:cubicBezTo>
                      <a:pt x="931" y="891"/>
                      <a:pt x="936" y="891"/>
                      <a:pt x="941" y="891"/>
                    </a:cubicBezTo>
                    <a:cubicBezTo>
                      <a:pt x="953" y="891"/>
                      <a:pt x="965" y="889"/>
                      <a:pt x="978" y="888"/>
                    </a:cubicBezTo>
                    <a:cubicBezTo>
                      <a:pt x="998" y="885"/>
                      <a:pt x="1018" y="881"/>
                      <a:pt x="1040" y="875"/>
                    </a:cubicBezTo>
                    <a:cubicBezTo>
                      <a:pt x="1083" y="865"/>
                      <a:pt x="1124" y="844"/>
                      <a:pt x="1161" y="821"/>
                    </a:cubicBezTo>
                    <a:cubicBezTo>
                      <a:pt x="1217" y="787"/>
                      <a:pt x="1267" y="744"/>
                      <a:pt x="1315" y="699"/>
                    </a:cubicBezTo>
                    <a:cubicBezTo>
                      <a:pt x="1332" y="681"/>
                      <a:pt x="1336" y="651"/>
                      <a:pt x="1318" y="631"/>
                    </a:cubicBezTo>
                    <a:cubicBezTo>
                      <a:pt x="1309" y="621"/>
                      <a:pt x="1295" y="616"/>
                      <a:pt x="1281" y="616"/>
                    </a:cubicBezTo>
                    <a:cubicBezTo>
                      <a:pt x="1269" y="616"/>
                      <a:pt x="1258" y="619"/>
                      <a:pt x="1249" y="628"/>
                    </a:cubicBezTo>
                    <a:cubicBezTo>
                      <a:pt x="1233" y="643"/>
                      <a:pt x="1217" y="658"/>
                      <a:pt x="1202" y="672"/>
                    </a:cubicBezTo>
                    <a:cubicBezTo>
                      <a:pt x="1181" y="689"/>
                      <a:pt x="1159" y="706"/>
                      <a:pt x="1137" y="724"/>
                    </a:cubicBezTo>
                    <a:cubicBezTo>
                      <a:pt x="1136" y="724"/>
                      <a:pt x="1135" y="725"/>
                      <a:pt x="1134" y="725"/>
                    </a:cubicBezTo>
                    <a:lnTo>
                      <a:pt x="1134" y="725"/>
                    </a:lnTo>
                    <a:cubicBezTo>
                      <a:pt x="1134" y="725"/>
                      <a:pt x="1134" y="725"/>
                      <a:pt x="1134" y="725"/>
                    </a:cubicBezTo>
                    <a:lnTo>
                      <a:pt x="1134" y="725"/>
                    </a:lnTo>
                    <a:cubicBezTo>
                      <a:pt x="1134" y="725"/>
                      <a:pt x="1133" y="726"/>
                      <a:pt x="1133" y="726"/>
                    </a:cubicBezTo>
                    <a:lnTo>
                      <a:pt x="1133" y="726"/>
                    </a:lnTo>
                    <a:cubicBezTo>
                      <a:pt x="1133" y="726"/>
                      <a:pt x="1133" y="725"/>
                      <a:pt x="1134" y="725"/>
                    </a:cubicBezTo>
                    <a:lnTo>
                      <a:pt x="1134" y="725"/>
                    </a:lnTo>
                    <a:cubicBezTo>
                      <a:pt x="1133" y="725"/>
                      <a:pt x="1133" y="726"/>
                      <a:pt x="1133" y="726"/>
                    </a:cubicBezTo>
                    <a:lnTo>
                      <a:pt x="1133" y="726"/>
                    </a:lnTo>
                    <a:cubicBezTo>
                      <a:pt x="1133" y="726"/>
                      <a:pt x="1133" y="726"/>
                      <a:pt x="1133" y="726"/>
                    </a:cubicBezTo>
                    <a:lnTo>
                      <a:pt x="1133" y="726"/>
                    </a:lnTo>
                    <a:cubicBezTo>
                      <a:pt x="1133" y="726"/>
                      <a:pt x="1132" y="726"/>
                      <a:pt x="1132" y="726"/>
                    </a:cubicBezTo>
                    <a:lnTo>
                      <a:pt x="1132" y="726"/>
                    </a:lnTo>
                    <a:cubicBezTo>
                      <a:pt x="1132" y="726"/>
                      <a:pt x="1133" y="726"/>
                      <a:pt x="1133" y="726"/>
                    </a:cubicBezTo>
                    <a:lnTo>
                      <a:pt x="1133" y="726"/>
                    </a:lnTo>
                    <a:cubicBezTo>
                      <a:pt x="1122" y="733"/>
                      <a:pt x="1109" y="743"/>
                      <a:pt x="1097" y="749"/>
                    </a:cubicBezTo>
                    <a:cubicBezTo>
                      <a:pt x="1077" y="759"/>
                      <a:pt x="1055" y="771"/>
                      <a:pt x="1034" y="778"/>
                    </a:cubicBezTo>
                    <a:cubicBezTo>
                      <a:pt x="1011" y="785"/>
                      <a:pt x="987" y="790"/>
                      <a:pt x="961" y="794"/>
                    </a:cubicBezTo>
                    <a:cubicBezTo>
                      <a:pt x="955" y="794"/>
                      <a:pt x="950" y="794"/>
                      <a:pt x="943" y="794"/>
                    </a:cubicBezTo>
                    <a:cubicBezTo>
                      <a:pt x="940" y="794"/>
                      <a:pt x="937" y="794"/>
                      <a:pt x="934" y="794"/>
                    </a:cubicBezTo>
                    <a:cubicBezTo>
                      <a:pt x="924" y="794"/>
                      <a:pt x="912" y="792"/>
                      <a:pt x="904" y="790"/>
                    </a:cubicBezTo>
                    <a:cubicBezTo>
                      <a:pt x="889" y="787"/>
                      <a:pt x="875" y="781"/>
                      <a:pt x="861" y="775"/>
                    </a:cubicBezTo>
                    <a:cubicBezTo>
                      <a:pt x="844" y="765"/>
                      <a:pt x="826" y="757"/>
                      <a:pt x="811" y="742"/>
                    </a:cubicBezTo>
                    <a:cubicBezTo>
                      <a:pt x="793" y="724"/>
                      <a:pt x="776" y="708"/>
                      <a:pt x="762" y="686"/>
                    </a:cubicBezTo>
                    <a:cubicBezTo>
                      <a:pt x="752" y="671"/>
                      <a:pt x="740" y="652"/>
                      <a:pt x="732" y="636"/>
                    </a:cubicBezTo>
                    <a:cubicBezTo>
                      <a:pt x="722" y="616"/>
                      <a:pt x="712" y="593"/>
                      <a:pt x="705" y="572"/>
                    </a:cubicBezTo>
                    <a:cubicBezTo>
                      <a:pt x="689" y="520"/>
                      <a:pt x="676" y="470"/>
                      <a:pt x="669" y="416"/>
                    </a:cubicBezTo>
                    <a:cubicBezTo>
                      <a:pt x="666" y="393"/>
                      <a:pt x="645" y="379"/>
                      <a:pt x="623" y="379"/>
                    </a:cubicBezTo>
                    <a:cubicBezTo>
                      <a:pt x="612" y="379"/>
                      <a:pt x="601" y="383"/>
                      <a:pt x="593" y="391"/>
                    </a:cubicBezTo>
                    <a:cubicBezTo>
                      <a:pt x="553" y="429"/>
                      <a:pt x="511" y="465"/>
                      <a:pt x="467" y="496"/>
                    </a:cubicBezTo>
                    <a:cubicBezTo>
                      <a:pt x="447" y="509"/>
                      <a:pt x="428" y="520"/>
                      <a:pt x="408" y="530"/>
                    </a:cubicBezTo>
                    <a:cubicBezTo>
                      <a:pt x="390" y="542"/>
                      <a:pt x="372" y="546"/>
                      <a:pt x="354" y="553"/>
                    </a:cubicBezTo>
                    <a:cubicBezTo>
                      <a:pt x="332" y="560"/>
                      <a:pt x="311" y="565"/>
                      <a:pt x="288" y="568"/>
                    </a:cubicBezTo>
                    <a:cubicBezTo>
                      <a:pt x="271" y="568"/>
                      <a:pt x="254" y="568"/>
                      <a:pt x="236" y="566"/>
                    </a:cubicBezTo>
                    <a:cubicBezTo>
                      <a:pt x="224" y="563"/>
                      <a:pt x="214" y="559"/>
                      <a:pt x="201" y="553"/>
                    </a:cubicBezTo>
                    <a:cubicBezTo>
                      <a:pt x="189" y="549"/>
                      <a:pt x="181" y="542"/>
                      <a:pt x="171" y="535"/>
                    </a:cubicBezTo>
                    <a:cubicBezTo>
                      <a:pt x="161" y="525"/>
                      <a:pt x="155" y="516"/>
                      <a:pt x="146" y="507"/>
                    </a:cubicBezTo>
                    <a:cubicBezTo>
                      <a:pt x="136" y="492"/>
                      <a:pt x="129" y="475"/>
                      <a:pt x="122" y="457"/>
                    </a:cubicBezTo>
                    <a:cubicBezTo>
                      <a:pt x="113" y="429"/>
                      <a:pt x="108" y="401"/>
                      <a:pt x="106" y="371"/>
                    </a:cubicBezTo>
                    <a:cubicBezTo>
                      <a:pt x="103" y="353"/>
                      <a:pt x="103" y="336"/>
                      <a:pt x="106" y="317"/>
                    </a:cubicBezTo>
                    <a:cubicBezTo>
                      <a:pt x="108" y="287"/>
                      <a:pt x="112" y="258"/>
                      <a:pt x="116" y="228"/>
                    </a:cubicBezTo>
                    <a:cubicBezTo>
                      <a:pt x="128" y="171"/>
                      <a:pt x="143" y="117"/>
                      <a:pt x="163" y="62"/>
                    </a:cubicBezTo>
                    <a:cubicBezTo>
                      <a:pt x="172" y="38"/>
                      <a:pt x="158" y="9"/>
                      <a:pt x="133" y="2"/>
                    </a:cubicBezTo>
                    <a:cubicBezTo>
                      <a:pt x="129" y="1"/>
                      <a:pt x="123" y="1"/>
                      <a:pt x="120" y="1"/>
                    </a:cubicBezTo>
                    <a:cubicBezTo>
                      <a:pt x="120" y="1"/>
                      <a:pt x="119"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8"/>
              <p:cNvSpPr/>
              <p:nvPr/>
            </p:nvSpPr>
            <p:spPr>
              <a:xfrm>
                <a:off x="3991064" y="2276923"/>
                <a:ext cx="190" cy="63"/>
              </a:xfrm>
              <a:custGeom>
                <a:avLst/>
                <a:gdLst/>
                <a:ahLst/>
                <a:cxnLst/>
                <a:rect l="l" t="t" r="r" b="b"/>
                <a:pathLst>
                  <a:path w="6" h="2" extrusionOk="0">
                    <a:moveTo>
                      <a:pt x="5" y="1"/>
                    </a:moveTo>
                    <a:cubicBezTo>
                      <a:pt x="4" y="1"/>
                      <a:pt x="1" y="2"/>
                      <a:pt x="1" y="2"/>
                    </a:cubicBezTo>
                    <a:cubicBezTo>
                      <a:pt x="4" y="2"/>
                      <a:pt x="4" y="1"/>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8"/>
              <p:cNvSpPr/>
              <p:nvPr/>
            </p:nvSpPr>
            <p:spPr>
              <a:xfrm>
                <a:off x="4071189" y="2280909"/>
                <a:ext cx="190" cy="158"/>
              </a:xfrm>
              <a:custGeom>
                <a:avLst/>
                <a:gdLst/>
                <a:ahLst/>
                <a:cxnLst/>
                <a:rect l="l" t="t" r="r" b="b"/>
                <a:pathLst>
                  <a:path w="6" h="5" extrusionOk="0">
                    <a:moveTo>
                      <a:pt x="5" y="1"/>
                    </a:moveTo>
                    <a:lnTo>
                      <a:pt x="5" y="1"/>
                    </a:lnTo>
                    <a:cubicBezTo>
                      <a:pt x="4" y="1"/>
                      <a:pt x="4" y="1"/>
                      <a:pt x="3" y="1"/>
                    </a:cubicBezTo>
                    <a:lnTo>
                      <a:pt x="3" y="1"/>
                    </a:lnTo>
                    <a:cubicBezTo>
                      <a:pt x="4" y="1"/>
                      <a:pt x="4" y="1"/>
                      <a:pt x="5" y="1"/>
                    </a:cubicBezTo>
                    <a:close/>
                    <a:moveTo>
                      <a:pt x="3" y="1"/>
                    </a:moveTo>
                    <a:cubicBezTo>
                      <a:pt x="1" y="2"/>
                      <a:pt x="1" y="1"/>
                      <a:pt x="1" y="5"/>
                    </a:cubicBezTo>
                    <a:cubicBezTo>
                      <a:pt x="2" y="4"/>
                      <a:pt x="2" y="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8"/>
              <p:cNvSpPr/>
              <p:nvPr/>
            </p:nvSpPr>
            <p:spPr>
              <a:xfrm>
                <a:off x="4053032" y="2262688"/>
                <a:ext cx="58868" cy="31316"/>
              </a:xfrm>
              <a:custGeom>
                <a:avLst/>
                <a:gdLst/>
                <a:ahLst/>
                <a:cxnLst/>
                <a:rect l="l" t="t" r="r" b="b"/>
                <a:pathLst>
                  <a:path w="1861" h="990" extrusionOk="0">
                    <a:moveTo>
                      <a:pt x="583" y="575"/>
                    </a:moveTo>
                    <a:lnTo>
                      <a:pt x="583" y="575"/>
                    </a:lnTo>
                    <a:cubicBezTo>
                      <a:pt x="583" y="575"/>
                      <a:pt x="583" y="575"/>
                      <a:pt x="582" y="576"/>
                    </a:cubicBezTo>
                    <a:lnTo>
                      <a:pt x="582" y="576"/>
                    </a:lnTo>
                    <a:cubicBezTo>
                      <a:pt x="582" y="575"/>
                      <a:pt x="583" y="575"/>
                      <a:pt x="583" y="575"/>
                    </a:cubicBezTo>
                    <a:close/>
                    <a:moveTo>
                      <a:pt x="1170" y="890"/>
                    </a:moveTo>
                    <a:cubicBezTo>
                      <a:pt x="1172" y="890"/>
                      <a:pt x="1174" y="891"/>
                      <a:pt x="1175" y="891"/>
                    </a:cubicBezTo>
                    <a:lnTo>
                      <a:pt x="1175" y="891"/>
                    </a:lnTo>
                    <a:cubicBezTo>
                      <a:pt x="1174" y="890"/>
                      <a:pt x="1173" y="890"/>
                      <a:pt x="1170" y="890"/>
                    </a:cubicBezTo>
                    <a:close/>
                    <a:moveTo>
                      <a:pt x="93" y="1"/>
                    </a:moveTo>
                    <a:cubicBezTo>
                      <a:pt x="29" y="1"/>
                      <a:pt x="15" y="175"/>
                      <a:pt x="8" y="240"/>
                    </a:cubicBezTo>
                    <a:cubicBezTo>
                      <a:pt x="1" y="306"/>
                      <a:pt x="5" y="376"/>
                      <a:pt x="18" y="441"/>
                    </a:cubicBezTo>
                    <a:cubicBezTo>
                      <a:pt x="29" y="496"/>
                      <a:pt x="51" y="549"/>
                      <a:pt x="81" y="598"/>
                    </a:cubicBezTo>
                    <a:cubicBezTo>
                      <a:pt x="144" y="701"/>
                      <a:pt x="241" y="752"/>
                      <a:pt x="351" y="752"/>
                    </a:cubicBezTo>
                    <a:cubicBezTo>
                      <a:pt x="476" y="752"/>
                      <a:pt x="619" y="686"/>
                      <a:pt x="748" y="552"/>
                    </a:cubicBezTo>
                    <a:cubicBezTo>
                      <a:pt x="788" y="675"/>
                      <a:pt x="847" y="791"/>
                      <a:pt x="944" y="879"/>
                    </a:cubicBezTo>
                    <a:cubicBezTo>
                      <a:pt x="984" y="917"/>
                      <a:pt x="1032" y="943"/>
                      <a:pt x="1083" y="965"/>
                    </a:cubicBezTo>
                    <a:cubicBezTo>
                      <a:pt x="1106" y="975"/>
                      <a:pt x="1133" y="982"/>
                      <a:pt x="1159" y="985"/>
                    </a:cubicBezTo>
                    <a:cubicBezTo>
                      <a:pt x="1180" y="988"/>
                      <a:pt x="1202" y="990"/>
                      <a:pt x="1224" y="990"/>
                    </a:cubicBezTo>
                    <a:cubicBezTo>
                      <a:pt x="1234" y="990"/>
                      <a:pt x="1245" y="989"/>
                      <a:pt x="1256" y="989"/>
                    </a:cubicBezTo>
                    <a:cubicBezTo>
                      <a:pt x="1378" y="980"/>
                      <a:pt x="1490" y="919"/>
                      <a:pt x="1581" y="840"/>
                    </a:cubicBezTo>
                    <a:cubicBezTo>
                      <a:pt x="1700" y="738"/>
                      <a:pt x="1786" y="594"/>
                      <a:pt x="1846" y="448"/>
                    </a:cubicBezTo>
                    <a:cubicBezTo>
                      <a:pt x="1861" y="414"/>
                      <a:pt x="1831" y="385"/>
                      <a:pt x="1800" y="385"/>
                    </a:cubicBezTo>
                    <a:cubicBezTo>
                      <a:pt x="1783" y="385"/>
                      <a:pt x="1765" y="395"/>
                      <a:pt x="1756" y="418"/>
                    </a:cubicBezTo>
                    <a:cubicBezTo>
                      <a:pt x="1726" y="489"/>
                      <a:pt x="1712" y="524"/>
                      <a:pt x="1663" y="598"/>
                    </a:cubicBezTo>
                    <a:cubicBezTo>
                      <a:pt x="1642" y="634"/>
                      <a:pt x="1617" y="667"/>
                      <a:pt x="1590" y="697"/>
                    </a:cubicBezTo>
                    <a:cubicBezTo>
                      <a:pt x="1550" y="740"/>
                      <a:pt x="1510" y="777"/>
                      <a:pt x="1463" y="811"/>
                    </a:cubicBezTo>
                    <a:cubicBezTo>
                      <a:pt x="1464" y="811"/>
                      <a:pt x="1464" y="810"/>
                      <a:pt x="1467" y="810"/>
                    </a:cubicBezTo>
                    <a:cubicBezTo>
                      <a:pt x="1464" y="811"/>
                      <a:pt x="1460" y="816"/>
                      <a:pt x="1455" y="817"/>
                    </a:cubicBezTo>
                    <a:lnTo>
                      <a:pt x="1457" y="814"/>
                    </a:lnTo>
                    <a:lnTo>
                      <a:pt x="1457" y="814"/>
                    </a:lnTo>
                    <a:cubicBezTo>
                      <a:pt x="1380" y="865"/>
                      <a:pt x="1306" y="894"/>
                      <a:pt x="1223" y="894"/>
                    </a:cubicBezTo>
                    <a:cubicBezTo>
                      <a:pt x="1207" y="894"/>
                      <a:pt x="1191" y="893"/>
                      <a:pt x="1175" y="891"/>
                    </a:cubicBezTo>
                    <a:lnTo>
                      <a:pt x="1175" y="891"/>
                    </a:lnTo>
                    <a:cubicBezTo>
                      <a:pt x="1175" y="891"/>
                      <a:pt x="1176" y="891"/>
                      <a:pt x="1176" y="892"/>
                    </a:cubicBezTo>
                    <a:lnTo>
                      <a:pt x="1163" y="890"/>
                    </a:lnTo>
                    <a:lnTo>
                      <a:pt x="1168" y="890"/>
                    </a:lnTo>
                    <a:cubicBezTo>
                      <a:pt x="1139" y="884"/>
                      <a:pt x="1112" y="876"/>
                      <a:pt x="1085" y="863"/>
                    </a:cubicBezTo>
                    <a:cubicBezTo>
                      <a:pt x="1056" y="847"/>
                      <a:pt x="1029" y="829"/>
                      <a:pt x="1006" y="810"/>
                    </a:cubicBezTo>
                    <a:cubicBezTo>
                      <a:pt x="981" y="784"/>
                      <a:pt x="959" y="757"/>
                      <a:pt x="937" y="728"/>
                    </a:cubicBezTo>
                    <a:cubicBezTo>
                      <a:pt x="923" y="707"/>
                      <a:pt x="910" y="685"/>
                      <a:pt x="897" y="662"/>
                    </a:cubicBezTo>
                    <a:cubicBezTo>
                      <a:pt x="877" y="627"/>
                      <a:pt x="863" y="589"/>
                      <a:pt x="848" y="549"/>
                    </a:cubicBezTo>
                    <a:cubicBezTo>
                      <a:pt x="838" y="516"/>
                      <a:pt x="827" y="483"/>
                      <a:pt x="818" y="449"/>
                    </a:cubicBezTo>
                    <a:cubicBezTo>
                      <a:pt x="815" y="433"/>
                      <a:pt x="804" y="419"/>
                      <a:pt x="788" y="413"/>
                    </a:cubicBezTo>
                    <a:cubicBezTo>
                      <a:pt x="784" y="412"/>
                      <a:pt x="778" y="411"/>
                      <a:pt x="773" y="411"/>
                    </a:cubicBezTo>
                    <a:cubicBezTo>
                      <a:pt x="761" y="411"/>
                      <a:pt x="749" y="415"/>
                      <a:pt x="741" y="425"/>
                    </a:cubicBezTo>
                    <a:cubicBezTo>
                      <a:pt x="715" y="455"/>
                      <a:pt x="688" y="485"/>
                      <a:pt x="658" y="512"/>
                    </a:cubicBezTo>
                    <a:cubicBezTo>
                      <a:pt x="634" y="535"/>
                      <a:pt x="608" y="556"/>
                      <a:pt x="581" y="576"/>
                    </a:cubicBezTo>
                    <a:lnTo>
                      <a:pt x="581" y="576"/>
                    </a:lnTo>
                    <a:cubicBezTo>
                      <a:pt x="577" y="578"/>
                      <a:pt x="578" y="578"/>
                      <a:pt x="573" y="582"/>
                    </a:cubicBezTo>
                    <a:lnTo>
                      <a:pt x="575" y="581"/>
                    </a:lnTo>
                    <a:lnTo>
                      <a:pt x="575" y="581"/>
                    </a:lnTo>
                    <a:cubicBezTo>
                      <a:pt x="510" y="621"/>
                      <a:pt x="510" y="619"/>
                      <a:pt x="462" y="640"/>
                    </a:cubicBezTo>
                    <a:cubicBezTo>
                      <a:pt x="422" y="653"/>
                      <a:pt x="388" y="659"/>
                      <a:pt x="356" y="659"/>
                    </a:cubicBezTo>
                    <a:cubicBezTo>
                      <a:pt x="302" y="659"/>
                      <a:pt x="257" y="640"/>
                      <a:pt x="211" y="605"/>
                    </a:cubicBezTo>
                    <a:cubicBezTo>
                      <a:pt x="194" y="589"/>
                      <a:pt x="180" y="571"/>
                      <a:pt x="165" y="552"/>
                    </a:cubicBezTo>
                    <a:cubicBezTo>
                      <a:pt x="150" y="526"/>
                      <a:pt x="137" y="499"/>
                      <a:pt x="125" y="471"/>
                    </a:cubicBezTo>
                    <a:cubicBezTo>
                      <a:pt x="121" y="455"/>
                      <a:pt x="117" y="439"/>
                      <a:pt x="111" y="420"/>
                    </a:cubicBezTo>
                    <a:cubicBezTo>
                      <a:pt x="104" y="396"/>
                      <a:pt x="102" y="369"/>
                      <a:pt x="101" y="342"/>
                    </a:cubicBezTo>
                    <a:cubicBezTo>
                      <a:pt x="98" y="310"/>
                      <a:pt x="98" y="277"/>
                      <a:pt x="102" y="246"/>
                    </a:cubicBezTo>
                    <a:cubicBezTo>
                      <a:pt x="107" y="184"/>
                      <a:pt x="118" y="123"/>
                      <a:pt x="137" y="62"/>
                    </a:cubicBezTo>
                    <a:cubicBezTo>
                      <a:pt x="145" y="31"/>
                      <a:pt x="124" y="2"/>
                      <a:pt x="95" y="1"/>
                    </a:cubicBezTo>
                    <a:cubicBezTo>
                      <a:pt x="94" y="1"/>
                      <a:pt x="94" y="1"/>
                      <a:pt x="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8"/>
              <p:cNvSpPr/>
              <p:nvPr/>
            </p:nvSpPr>
            <p:spPr>
              <a:xfrm>
                <a:off x="4089948" y="2290873"/>
                <a:ext cx="127" cy="32"/>
              </a:xfrm>
              <a:custGeom>
                <a:avLst/>
                <a:gdLst/>
                <a:ahLst/>
                <a:cxnLst/>
                <a:rect l="l" t="t" r="r" b="b"/>
                <a:pathLst>
                  <a:path w="4" h="1" extrusionOk="0">
                    <a:moveTo>
                      <a:pt x="3" y="1"/>
                    </a:move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8"/>
              <p:cNvSpPr/>
              <p:nvPr/>
            </p:nvSpPr>
            <p:spPr>
              <a:xfrm>
                <a:off x="4099089" y="2288374"/>
                <a:ext cx="221" cy="190"/>
              </a:xfrm>
              <a:custGeom>
                <a:avLst/>
                <a:gdLst/>
                <a:ahLst/>
                <a:cxnLst/>
                <a:rect l="l" t="t" r="r" b="b"/>
                <a:pathLst>
                  <a:path w="7" h="6" extrusionOk="0">
                    <a:moveTo>
                      <a:pt x="7" y="1"/>
                    </a:moveTo>
                    <a:cubicBezTo>
                      <a:pt x="5" y="2"/>
                      <a:pt x="5" y="3"/>
                      <a:pt x="4" y="3"/>
                    </a:cubicBezTo>
                    <a:cubicBezTo>
                      <a:pt x="5" y="3"/>
                      <a:pt x="6" y="2"/>
                      <a:pt x="7" y="1"/>
                    </a:cubicBezTo>
                    <a:close/>
                    <a:moveTo>
                      <a:pt x="4" y="3"/>
                    </a:moveTo>
                    <a:cubicBezTo>
                      <a:pt x="3" y="4"/>
                      <a:pt x="2" y="4"/>
                      <a:pt x="1" y="5"/>
                    </a:cubicBezTo>
                    <a:cubicBezTo>
                      <a:pt x="3" y="4"/>
                      <a:pt x="4" y="4"/>
                      <a:pt x="4"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8"/>
              <p:cNvSpPr/>
              <p:nvPr/>
            </p:nvSpPr>
            <p:spPr>
              <a:xfrm>
                <a:off x="4130722" y="2272146"/>
                <a:ext cx="43463" cy="16765"/>
              </a:xfrm>
              <a:custGeom>
                <a:avLst/>
                <a:gdLst/>
                <a:ahLst/>
                <a:cxnLst/>
                <a:rect l="l" t="t" r="r" b="b"/>
                <a:pathLst>
                  <a:path w="1374" h="530" extrusionOk="0">
                    <a:moveTo>
                      <a:pt x="831" y="196"/>
                    </a:moveTo>
                    <a:lnTo>
                      <a:pt x="831" y="196"/>
                    </a:lnTo>
                    <a:cubicBezTo>
                      <a:pt x="831" y="196"/>
                      <a:pt x="832" y="196"/>
                      <a:pt x="832" y="197"/>
                    </a:cubicBezTo>
                    <a:lnTo>
                      <a:pt x="832" y="197"/>
                    </a:lnTo>
                    <a:cubicBezTo>
                      <a:pt x="832" y="196"/>
                      <a:pt x="832" y="196"/>
                      <a:pt x="831" y="196"/>
                    </a:cubicBezTo>
                    <a:close/>
                    <a:moveTo>
                      <a:pt x="1311" y="1"/>
                    </a:moveTo>
                    <a:cubicBezTo>
                      <a:pt x="1298" y="1"/>
                      <a:pt x="1285" y="5"/>
                      <a:pt x="1275" y="16"/>
                    </a:cubicBezTo>
                    <a:cubicBezTo>
                      <a:pt x="1200" y="87"/>
                      <a:pt x="1107" y="177"/>
                      <a:pt x="1017" y="217"/>
                    </a:cubicBezTo>
                    <a:cubicBezTo>
                      <a:pt x="975" y="230"/>
                      <a:pt x="960" y="230"/>
                      <a:pt x="941" y="230"/>
                    </a:cubicBezTo>
                    <a:cubicBezTo>
                      <a:pt x="906" y="228"/>
                      <a:pt x="865" y="214"/>
                      <a:pt x="833" y="197"/>
                    </a:cubicBezTo>
                    <a:lnTo>
                      <a:pt x="833" y="197"/>
                    </a:lnTo>
                    <a:cubicBezTo>
                      <a:pt x="833" y="197"/>
                      <a:pt x="834" y="197"/>
                      <a:pt x="834" y="197"/>
                    </a:cubicBezTo>
                    <a:cubicBezTo>
                      <a:pt x="833" y="197"/>
                      <a:pt x="833" y="197"/>
                      <a:pt x="832" y="197"/>
                    </a:cubicBezTo>
                    <a:lnTo>
                      <a:pt x="832" y="197"/>
                    </a:lnTo>
                    <a:cubicBezTo>
                      <a:pt x="832" y="197"/>
                      <a:pt x="832" y="197"/>
                      <a:pt x="832" y="197"/>
                    </a:cubicBezTo>
                    <a:lnTo>
                      <a:pt x="832" y="197"/>
                    </a:lnTo>
                    <a:cubicBezTo>
                      <a:pt x="832" y="196"/>
                      <a:pt x="831" y="196"/>
                      <a:pt x="831" y="196"/>
                    </a:cubicBezTo>
                    <a:lnTo>
                      <a:pt x="831" y="196"/>
                    </a:lnTo>
                    <a:cubicBezTo>
                      <a:pt x="831" y="196"/>
                      <a:pt x="831" y="196"/>
                      <a:pt x="831" y="196"/>
                    </a:cubicBezTo>
                    <a:lnTo>
                      <a:pt x="831" y="196"/>
                    </a:lnTo>
                    <a:cubicBezTo>
                      <a:pt x="763" y="159"/>
                      <a:pt x="729" y="141"/>
                      <a:pt x="707" y="141"/>
                    </a:cubicBezTo>
                    <a:cubicBezTo>
                      <a:pt x="666" y="141"/>
                      <a:pt x="671" y="207"/>
                      <a:pt x="569" y="332"/>
                    </a:cubicBezTo>
                    <a:cubicBezTo>
                      <a:pt x="536" y="369"/>
                      <a:pt x="507" y="395"/>
                      <a:pt x="464" y="412"/>
                    </a:cubicBezTo>
                    <a:cubicBezTo>
                      <a:pt x="443" y="419"/>
                      <a:pt x="423" y="423"/>
                      <a:pt x="404" y="423"/>
                    </a:cubicBezTo>
                    <a:cubicBezTo>
                      <a:pt x="371" y="423"/>
                      <a:pt x="339" y="412"/>
                      <a:pt x="301" y="385"/>
                    </a:cubicBezTo>
                    <a:cubicBezTo>
                      <a:pt x="271" y="366"/>
                      <a:pt x="237" y="331"/>
                      <a:pt x="211" y="303"/>
                    </a:cubicBezTo>
                    <a:cubicBezTo>
                      <a:pt x="175" y="261"/>
                      <a:pt x="153" y="206"/>
                      <a:pt x="113" y="206"/>
                    </a:cubicBezTo>
                    <a:cubicBezTo>
                      <a:pt x="106" y="206"/>
                      <a:pt x="98" y="207"/>
                      <a:pt x="89" y="212"/>
                    </a:cubicBezTo>
                    <a:cubicBezTo>
                      <a:pt x="0" y="259"/>
                      <a:pt x="164" y="416"/>
                      <a:pt x="242" y="474"/>
                    </a:cubicBezTo>
                    <a:cubicBezTo>
                      <a:pt x="291" y="510"/>
                      <a:pt x="351" y="530"/>
                      <a:pt x="411" y="530"/>
                    </a:cubicBezTo>
                    <a:cubicBezTo>
                      <a:pt x="456" y="530"/>
                      <a:pt x="502" y="519"/>
                      <a:pt x="544" y="495"/>
                    </a:cubicBezTo>
                    <a:cubicBezTo>
                      <a:pt x="600" y="464"/>
                      <a:pt x="639" y="424"/>
                      <a:pt x="672" y="382"/>
                    </a:cubicBezTo>
                    <a:cubicBezTo>
                      <a:pt x="696" y="349"/>
                      <a:pt x="719" y="316"/>
                      <a:pt x="741" y="280"/>
                    </a:cubicBezTo>
                    <a:cubicBezTo>
                      <a:pt x="756" y="290"/>
                      <a:pt x="775" y="299"/>
                      <a:pt x="792" y="309"/>
                    </a:cubicBezTo>
                    <a:cubicBezTo>
                      <a:pt x="847" y="335"/>
                      <a:pt x="897" y="347"/>
                      <a:pt x="948" y="347"/>
                    </a:cubicBezTo>
                    <a:cubicBezTo>
                      <a:pt x="975" y="347"/>
                      <a:pt x="1003" y="344"/>
                      <a:pt x="1031" y="338"/>
                    </a:cubicBezTo>
                    <a:cubicBezTo>
                      <a:pt x="1083" y="325"/>
                      <a:pt x="1127" y="295"/>
                      <a:pt x="1170" y="262"/>
                    </a:cubicBezTo>
                    <a:cubicBezTo>
                      <a:pt x="1226" y="225"/>
                      <a:pt x="1303" y="142"/>
                      <a:pt x="1348" y="96"/>
                    </a:cubicBezTo>
                    <a:cubicBezTo>
                      <a:pt x="1373" y="70"/>
                      <a:pt x="1369" y="38"/>
                      <a:pt x="1352" y="18"/>
                    </a:cubicBezTo>
                    <a:cubicBezTo>
                      <a:pt x="1341" y="7"/>
                      <a:pt x="1326" y="1"/>
                      <a:pt x="1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8"/>
              <p:cNvSpPr/>
              <p:nvPr/>
            </p:nvSpPr>
            <p:spPr>
              <a:xfrm>
                <a:off x="3755560" y="2222610"/>
                <a:ext cx="55800" cy="49473"/>
              </a:xfrm>
              <a:custGeom>
                <a:avLst/>
                <a:gdLst/>
                <a:ahLst/>
                <a:cxnLst/>
                <a:rect l="l" t="t" r="r" b="b"/>
                <a:pathLst>
                  <a:path w="1764" h="1564" extrusionOk="0">
                    <a:moveTo>
                      <a:pt x="221" y="1"/>
                    </a:moveTo>
                    <a:cubicBezTo>
                      <a:pt x="215" y="1"/>
                      <a:pt x="212" y="1"/>
                      <a:pt x="206" y="2"/>
                    </a:cubicBezTo>
                    <a:cubicBezTo>
                      <a:pt x="193" y="4"/>
                      <a:pt x="186" y="14"/>
                      <a:pt x="178" y="22"/>
                    </a:cubicBezTo>
                    <a:cubicBezTo>
                      <a:pt x="156" y="47"/>
                      <a:pt x="136" y="72"/>
                      <a:pt x="119" y="97"/>
                    </a:cubicBezTo>
                    <a:cubicBezTo>
                      <a:pt x="95" y="128"/>
                      <a:pt x="77" y="160"/>
                      <a:pt x="62" y="194"/>
                    </a:cubicBezTo>
                    <a:cubicBezTo>
                      <a:pt x="49" y="218"/>
                      <a:pt x="37" y="246"/>
                      <a:pt x="27" y="273"/>
                    </a:cubicBezTo>
                    <a:cubicBezTo>
                      <a:pt x="19" y="297"/>
                      <a:pt x="13" y="323"/>
                      <a:pt x="9" y="347"/>
                    </a:cubicBezTo>
                    <a:cubicBezTo>
                      <a:pt x="0" y="389"/>
                      <a:pt x="4" y="432"/>
                      <a:pt x="13" y="473"/>
                    </a:cubicBezTo>
                    <a:cubicBezTo>
                      <a:pt x="16" y="493"/>
                      <a:pt x="26" y="512"/>
                      <a:pt x="34" y="531"/>
                    </a:cubicBezTo>
                    <a:cubicBezTo>
                      <a:pt x="42" y="548"/>
                      <a:pt x="56" y="565"/>
                      <a:pt x="69" y="581"/>
                    </a:cubicBezTo>
                    <a:cubicBezTo>
                      <a:pt x="77" y="591"/>
                      <a:pt x="90" y="602"/>
                      <a:pt x="100" y="611"/>
                    </a:cubicBezTo>
                    <a:cubicBezTo>
                      <a:pt x="116" y="624"/>
                      <a:pt x="135" y="634"/>
                      <a:pt x="152" y="641"/>
                    </a:cubicBezTo>
                    <a:cubicBezTo>
                      <a:pt x="198" y="661"/>
                      <a:pt x="242" y="667"/>
                      <a:pt x="291" y="668"/>
                    </a:cubicBezTo>
                    <a:cubicBezTo>
                      <a:pt x="341" y="668"/>
                      <a:pt x="391" y="655"/>
                      <a:pt x="438" y="639"/>
                    </a:cubicBezTo>
                    <a:cubicBezTo>
                      <a:pt x="464" y="632"/>
                      <a:pt x="488" y="622"/>
                      <a:pt x="513" y="611"/>
                    </a:cubicBezTo>
                    <a:lnTo>
                      <a:pt x="513" y="611"/>
                    </a:lnTo>
                    <a:cubicBezTo>
                      <a:pt x="391" y="948"/>
                      <a:pt x="534" y="1134"/>
                      <a:pt x="754" y="1134"/>
                    </a:cubicBezTo>
                    <a:cubicBezTo>
                      <a:pt x="862" y="1134"/>
                      <a:pt x="988" y="1090"/>
                      <a:pt x="1110" y="996"/>
                    </a:cubicBezTo>
                    <a:lnTo>
                      <a:pt x="1110" y="996"/>
                    </a:lnTo>
                    <a:cubicBezTo>
                      <a:pt x="1081" y="1159"/>
                      <a:pt x="1095" y="1342"/>
                      <a:pt x="1210" y="1463"/>
                    </a:cubicBezTo>
                    <a:cubicBezTo>
                      <a:pt x="1253" y="1507"/>
                      <a:pt x="1283" y="1520"/>
                      <a:pt x="1317" y="1536"/>
                    </a:cubicBezTo>
                    <a:cubicBezTo>
                      <a:pt x="1353" y="1553"/>
                      <a:pt x="1403" y="1560"/>
                      <a:pt x="1443" y="1563"/>
                    </a:cubicBezTo>
                    <a:cubicBezTo>
                      <a:pt x="1451" y="1563"/>
                      <a:pt x="1458" y="1564"/>
                      <a:pt x="1465" y="1564"/>
                    </a:cubicBezTo>
                    <a:cubicBezTo>
                      <a:pt x="1553" y="1564"/>
                      <a:pt x="1636" y="1533"/>
                      <a:pt x="1713" y="1500"/>
                    </a:cubicBezTo>
                    <a:cubicBezTo>
                      <a:pt x="1764" y="1475"/>
                      <a:pt x="1741" y="1406"/>
                      <a:pt x="1695" y="1406"/>
                    </a:cubicBezTo>
                    <a:cubicBezTo>
                      <a:pt x="1688" y="1406"/>
                      <a:pt x="1680" y="1408"/>
                      <a:pt x="1672" y="1411"/>
                    </a:cubicBezTo>
                    <a:cubicBezTo>
                      <a:pt x="1640" y="1425"/>
                      <a:pt x="1611" y="1438"/>
                      <a:pt x="1552" y="1451"/>
                    </a:cubicBezTo>
                    <a:cubicBezTo>
                      <a:pt x="1529" y="1457"/>
                      <a:pt x="1489" y="1463"/>
                      <a:pt x="1451" y="1463"/>
                    </a:cubicBezTo>
                    <a:cubicBezTo>
                      <a:pt x="1413" y="1463"/>
                      <a:pt x="1379" y="1454"/>
                      <a:pt x="1345" y="1438"/>
                    </a:cubicBezTo>
                    <a:cubicBezTo>
                      <a:pt x="1306" y="1417"/>
                      <a:pt x="1284" y="1398"/>
                      <a:pt x="1256" y="1360"/>
                    </a:cubicBezTo>
                    <a:cubicBezTo>
                      <a:pt x="1216" y="1297"/>
                      <a:pt x="1206" y="1248"/>
                      <a:pt x="1196" y="1175"/>
                    </a:cubicBezTo>
                    <a:cubicBezTo>
                      <a:pt x="1193" y="1105"/>
                      <a:pt x="1196" y="1059"/>
                      <a:pt x="1206" y="1009"/>
                    </a:cubicBezTo>
                    <a:cubicBezTo>
                      <a:pt x="1216" y="959"/>
                      <a:pt x="1229" y="910"/>
                      <a:pt x="1246" y="861"/>
                    </a:cubicBezTo>
                    <a:cubicBezTo>
                      <a:pt x="1253" y="841"/>
                      <a:pt x="1244" y="818"/>
                      <a:pt x="1229" y="808"/>
                    </a:cubicBezTo>
                    <a:cubicBezTo>
                      <a:pt x="1220" y="803"/>
                      <a:pt x="1210" y="800"/>
                      <a:pt x="1200" y="800"/>
                    </a:cubicBezTo>
                    <a:cubicBezTo>
                      <a:pt x="1189" y="800"/>
                      <a:pt x="1179" y="804"/>
                      <a:pt x="1171" y="811"/>
                    </a:cubicBezTo>
                    <a:cubicBezTo>
                      <a:pt x="1127" y="858"/>
                      <a:pt x="1080" y="899"/>
                      <a:pt x="1028" y="937"/>
                    </a:cubicBezTo>
                    <a:cubicBezTo>
                      <a:pt x="985" y="966"/>
                      <a:pt x="942" y="989"/>
                      <a:pt x="894" y="1009"/>
                    </a:cubicBezTo>
                    <a:cubicBezTo>
                      <a:pt x="856" y="1020"/>
                      <a:pt x="819" y="1032"/>
                      <a:pt x="778" y="1035"/>
                    </a:cubicBezTo>
                    <a:cubicBezTo>
                      <a:pt x="756" y="1035"/>
                      <a:pt x="735" y="1035"/>
                      <a:pt x="713" y="1032"/>
                    </a:cubicBezTo>
                    <a:cubicBezTo>
                      <a:pt x="693" y="1026"/>
                      <a:pt x="676" y="1020"/>
                      <a:pt x="657" y="1013"/>
                    </a:cubicBezTo>
                    <a:cubicBezTo>
                      <a:pt x="647" y="1009"/>
                      <a:pt x="637" y="1002"/>
                      <a:pt x="627" y="994"/>
                    </a:cubicBezTo>
                    <a:cubicBezTo>
                      <a:pt x="619" y="984"/>
                      <a:pt x="611" y="976"/>
                      <a:pt x="601" y="967"/>
                    </a:cubicBezTo>
                    <a:cubicBezTo>
                      <a:pt x="594" y="954"/>
                      <a:pt x="587" y="940"/>
                      <a:pt x="580" y="927"/>
                    </a:cubicBezTo>
                    <a:cubicBezTo>
                      <a:pt x="573" y="904"/>
                      <a:pt x="568" y="883"/>
                      <a:pt x="566" y="858"/>
                    </a:cubicBezTo>
                    <a:cubicBezTo>
                      <a:pt x="564" y="823"/>
                      <a:pt x="568" y="788"/>
                      <a:pt x="573" y="752"/>
                    </a:cubicBezTo>
                    <a:cubicBezTo>
                      <a:pt x="579" y="725"/>
                      <a:pt x="586" y="698"/>
                      <a:pt x="593" y="672"/>
                    </a:cubicBezTo>
                    <a:cubicBezTo>
                      <a:pt x="607" y="627"/>
                      <a:pt x="625" y="585"/>
                      <a:pt x="643" y="543"/>
                    </a:cubicBezTo>
                    <a:lnTo>
                      <a:pt x="643" y="543"/>
                    </a:lnTo>
                    <a:cubicBezTo>
                      <a:pt x="643" y="543"/>
                      <a:pt x="643" y="543"/>
                      <a:pt x="643" y="543"/>
                    </a:cubicBezTo>
                    <a:cubicBezTo>
                      <a:pt x="643" y="543"/>
                      <a:pt x="643" y="543"/>
                      <a:pt x="643" y="543"/>
                    </a:cubicBezTo>
                    <a:lnTo>
                      <a:pt x="643" y="543"/>
                    </a:lnTo>
                    <a:cubicBezTo>
                      <a:pt x="643" y="543"/>
                      <a:pt x="643" y="543"/>
                      <a:pt x="643" y="543"/>
                    </a:cubicBezTo>
                    <a:lnTo>
                      <a:pt x="643" y="543"/>
                    </a:lnTo>
                    <a:cubicBezTo>
                      <a:pt x="644" y="543"/>
                      <a:pt x="644" y="542"/>
                      <a:pt x="644" y="541"/>
                    </a:cubicBezTo>
                    <a:lnTo>
                      <a:pt x="644" y="541"/>
                    </a:lnTo>
                    <a:cubicBezTo>
                      <a:pt x="644" y="542"/>
                      <a:pt x="644" y="542"/>
                      <a:pt x="643" y="543"/>
                    </a:cubicBezTo>
                    <a:lnTo>
                      <a:pt x="643" y="543"/>
                    </a:lnTo>
                    <a:cubicBezTo>
                      <a:pt x="644" y="542"/>
                      <a:pt x="644" y="541"/>
                      <a:pt x="644" y="541"/>
                    </a:cubicBezTo>
                    <a:lnTo>
                      <a:pt x="644" y="541"/>
                    </a:lnTo>
                    <a:cubicBezTo>
                      <a:pt x="644" y="541"/>
                      <a:pt x="644" y="541"/>
                      <a:pt x="644" y="541"/>
                    </a:cubicBezTo>
                    <a:lnTo>
                      <a:pt x="644" y="541"/>
                    </a:lnTo>
                    <a:cubicBezTo>
                      <a:pt x="648" y="536"/>
                      <a:pt x="649" y="530"/>
                      <a:pt x="652" y="525"/>
                    </a:cubicBezTo>
                    <a:cubicBezTo>
                      <a:pt x="656" y="518"/>
                      <a:pt x="659" y="510"/>
                      <a:pt x="659" y="502"/>
                    </a:cubicBezTo>
                    <a:cubicBezTo>
                      <a:pt x="659" y="489"/>
                      <a:pt x="656" y="476"/>
                      <a:pt x="649" y="468"/>
                    </a:cubicBezTo>
                    <a:cubicBezTo>
                      <a:pt x="640" y="458"/>
                      <a:pt x="626" y="452"/>
                      <a:pt x="612" y="452"/>
                    </a:cubicBezTo>
                    <a:cubicBezTo>
                      <a:pt x="604" y="452"/>
                      <a:pt x="597" y="454"/>
                      <a:pt x="591" y="457"/>
                    </a:cubicBezTo>
                    <a:cubicBezTo>
                      <a:pt x="564" y="473"/>
                      <a:pt x="537" y="490"/>
                      <a:pt x="510" y="505"/>
                    </a:cubicBezTo>
                    <a:cubicBezTo>
                      <a:pt x="480" y="520"/>
                      <a:pt x="448" y="535"/>
                      <a:pt x="415" y="546"/>
                    </a:cubicBezTo>
                    <a:cubicBezTo>
                      <a:pt x="382" y="556"/>
                      <a:pt x="348" y="565"/>
                      <a:pt x="312" y="569"/>
                    </a:cubicBezTo>
                    <a:cubicBezTo>
                      <a:pt x="306" y="571"/>
                      <a:pt x="300" y="571"/>
                      <a:pt x="294" y="571"/>
                    </a:cubicBezTo>
                    <a:cubicBezTo>
                      <a:pt x="288" y="571"/>
                      <a:pt x="282" y="571"/>
                      <a:pt x="276" y="569"/>
                    </a:cubicBezTo>
                    <a:cubicBezTo>
                      <a:pt x="262" y="569"/>
                      <a:pt x="245" y="568"/>
                      <a:pt x="231" y="565"/>
                    </a:cubicBezTo>
                    <a:cubicBezTo>
                      <a:pt x="216" y="561"/>
                      <a:pt x="202" y="556"/>
                      <a:pt x="188" y="552"/>
                    </a:cubicBezTo>
                    <a:cubicBezTo>
                      <a:pt x="176" y="546"/>
                      <a:pt x="165" y="539"/>
                      <a:pt x="155" y="531"/>
                    </a:cubicBezTo>
                    <a:cubicBezTo>
                      <a:pt x="146" y="522"/>
                      <a:pt x="136" y="512"/>
                      <a:pt x="129" y="503"/>
                    </a:cubicBezTo>
                    <a:cubicBezTo>
                      <a:pt x="122" y="490"/>
                      <a:pt x="115" y="479"/>
                      <a:pt x="110" y="466"/>
                    </a:cubicBezTo>
                    <a:cubicBezTo>
                      <a:pt x="105" y="450"/>
                      <a:pt x="100" y="433"/>
                      <a:pt x="99" y="417"/>
                    </a:cubicBezTo>
                    <a:lnTo>
                      <a:pt x="99" y="390"/>
                    </a:lnTo>
                    <a:cubicBezTo>
                      <a:pt x="99" y="373"/>
                      <a:pt x="102" y="354"/>
                      <a:pt x="106" y="337"/>
                    </a:cubicBezTo>
                    <a:cubicBezTo>
                      <a:pt x="109" y="324"/>
                      <a:pt x="113" y="311"/>
                      <a:pt x="116" y="301"/>
                    </a:cubicBezTo>
                    <a:cubicBezTo>
                      <a:pt x="123" y="279"/>
                      <a:pt x="135" y="257"/>
                      <a:pt x="143" y="236"/>
                    </a:cubicBezTo>
                    <a:cubicBezTo>
                      <a:pt x="155" y="214"/>
                      <a:pt x="168" y="194"/>
                      <a:pt x="179" y="173"/>
                    </a:cubicBezTo>
                    <a:cubicBezTo>
                      <a:pt x="203" y="137"/>
                      <a:pt x="229" y="104"/>
                      <a:pt x="256" y="72"/>
                    </a:cubicBezTo>
                    <a:cubicBezTo>
                      <a:pt x="264" y="64"/>
                      <a:pt x="265" y="47"/>
                      <a:pt x="264" y="37"/>
                    </a:cubicBezTo>
                    <a:cubicBezTo>
                      <a:pt x="262" y="24"/>
                      <a:pt x="255" y="14"/>
                      <a:pt x="243" y="8"/>
                    </a:cubicBezTo>
                    <a:cubicBezTo>
                      <a:pt x="236" y="2"/>
                      <a:pt x="229" y="1"/>
                      <a:pt x="2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8"/>
              <p:cNvSpPr/>
              <p:nvPr/>
            </p:nvSpPr>
            <p:spPr>
              <a:xfrm>
                <a:off x="3850078" y="2277113"/>
                <a:ext cx="37579" cy="37991"/>
              </a:xfrm>
              <a:custGeom>
                <a:avLst/>
                <a:gdLst/>
                <a:ahLst/>
                <a:cxnLst/>
                <a:rect l="l" t="t" r="r" b="b"/>
                <a:pathLst>
                  <a:path w="1188" h="1201" extrusionOk="0">
                    <a:moveTo>
                      <a:pt x="961" y="1066"/>
                    </a:moveTo>
                    <a:lnTo>
                      <a:pt x="961" y="1066"/>
                    </a:lnTo>
                    <a:cubicBezTo>
                      <a:pt x="961" y="1066"/>
                      <a:pt x="960" y="1066"/>
                      <a:pt x="960" y="1066"/>
                    </a:cubicBezTo>
                    <a:lnTo>
                      <a:pt x="960" y="1066"/>
                    </a:lnTo>
                    <a:cubicBezTo>
                      <a:pt x="960" y="1066"/>
                      <a:pt x="961" y="1066"/>
                      <a:pt x="961" y="1066"/>
                    </a:cubicBezTo>
                    <a:close/>
                    <a:moveTo>
                      <a:pt x="367" y="0"/>
                    </a:moveTo>
                    <a:cubicBezTo>
                      <a:pt x="318" y="0"/>
                      <a:pt x="202" y="164"/>
                      <a:pt x="175" y="204"/>
                    </a:cubicBezTo>
                    <a:cubicBezTo>
                      <a:pt x="69" y="358"/>
                      <a:pt x="0" y="593"/>
                      <a:pt x="66" y="772"/>
                    </a:cubicBezTo>
                    <a:cubicBezTo>
                      <a:pt x="95" y="853"/>
                      <a:pt x="163" y="909"/>
                      <a:pt x="262" y="909"/>
                    </a:cubicBezTo>
                    <a:cubicBezTo>
                      <a:pt x="317" y="909"/>
                      <a:pt x="382" y="891"/>
                      <a:pt x="456" y="851"/>
                    </a:cubicBezTo>
                    <a:cubicBezTo>
                      <a:pt x="504" y="824"/>
                      <a:pt x="573" y="773"/>
                      <a:pt x="612" y="741"/>
                    </a:cubicBezTo>
                    <a:lnTo>
                      <a:pt x="612" y="741"/>
                    </a:lnTo>
                    <a:cubicBezTo>
                      <a:pt x="603" y="851"/>
                      <a:pt x="612" y="960"/>
                      <a:pt x="655" y="1060"/>
                    </a:cubicBezTo>
                    <a:cubicBezTo>
                      <a:pt x="686" y="1141"/>
                      <a:pt x="754" y="1200"/>
                      <a:pt x="850" y="1200"/>
                    </a:cubicBezTo>
                    <a:cubicBezTo>
                      <a:pt x="867" y="1200"/>
                      <a:pt x="885" y="1198"/>
                      <a:pt x="904" y="1194"/>
                    </a:cubicBezTo>
                    <a:cubicBezTo>
                      <a:pt x="997" y="1174"/>
                      <a:pt x="1090" y="1081"/>
                      <a:pt x="1152" y="1010"/>
                    </a:cubicBezTo>
                    <a:cubicBezTo>
                      <a:pt x="1188" y="972"/>
                      <a:pt x="1154" y="929"/>
                      <a:pt x="1119" y="929"/>
                    </a:cubicBezTo>
                    <a:cubicBezTo>
                      <a:pt x="1109" y="929"/>
                      <a:pt x="1098" y="933"/>
                      <a:pt x="1089" y="942"/>
                    </a:cubicBezTo>
                    <a:cubicBezTo>
                      <a:pt x="1020" y="1020"/>
                      <a:pt x="996" y="1038"/>
                      <a:pt x="957" y="1068"/>
                    </a:cubicBezTo>
                    <a:cubicBezTo>
                      <a:pt x="957" y="1068"/>
                      <a:pt x="957" y="1068"/>
                      <a:pt x="957" y="1068"/>
                    </a:cubicBezTo>
                    <a:lnTo>
                      <a:pt x="957" y="1068"/>
                    </a:lnTo>
                    <a:cubicBezTo>
                      <a:pt x="916" y="1096"/>
                      <a:pt x="890" y="1104"/>
                      <a:pt x="857" y="1109"/>
                    </a:cubicBezTo>
                    <a:cubicBezTo>
                      <a:pt x="855" y="1109"/>
                      <a:pt x="853" y="1109"/>
                      <a:pt x="851" y="1109"/>
                    </a:cubicBezTo>
                    <a:cubicBezTo>
                      <a:pt x="812" y="1109"/>
                      <a:pt x="790" y="1093"/>
                      <a:pt x="764" y="1063"/>
                    </a:cubicBezTo>
                    <a:cubicBezTo>
                      <a:pt x="683" y="944"/>
                      <a:pt x="698" y="758"/>
                      <a:pt x="725" y="619"/>
                    </a:cubicBezTo>
                    <a:cubicBezTo>
                      <a:pt x="729" y="591"/>
                      <a:pt x="703" y="568"/>
                      <a:pt x="676" y="568"/>
                    </a:cubicBezTo>
                    <a:cubicBezTo>
                      <a:pt x="666" y="568"/>
                      <a:pt x="655" y="572"/>
                      <a:pt x="646" y="580"/>
                    </a:cubicBezTo>
                    <a:cubicBezTo>
                      <a:pt x="559" y="666"/>
                      <a:pt x="463" y="751"/>
                      <a:pt x="351" y="798"/>
                    </a:cubicBezTo>
                    <a:cubicBezTo>
                      <a:pt x="314" y="810"/>
                      <a:pt x="287" y="815"/>
                      <a:pt x="264" y="815"/>
                    </a:cubicBezTo>
                    <a:cubicBezTo>
                      <a:pt x="230" y="815"/>
                      <a:pt x="209" y="803"/>
                      <a:pt x="188" y="788"/>
                    </a:cubicBezTo>
                    <a:cubicBezTo>
                      <a:pt x="124" y="722"/>
                      <a:pt x="126" y="619"/>
                      <a:pt x="144" y="527"/>
                    </a:cubicBezTo>
                    <a:cubicBezTo>
                      <a:pt x="179" y="351"/>
                      <a:pt x="274" y="199"/>
                      <a:pt x="398" y="83"/>
                    </a:cubicBezTo>
                    <a:cubicBezTo>
                      <a:pt x="430" y="55"/>
                      <a:pt x="411" y="3"/>
                      <a:pt x="368" y="0"/>
                    </a:cubicBezTo>
                    <a:cubicBezTo>
                      <a:pt x="368" y="0"/>
                      <a:pt x="368"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8"/>
              <p:cNvSpPr/>
              <p:nvPr/>
            </p:nvSpPr>
            <p:spPr>
              <a:xfrm>
                <a:off x="3926218" y="2321841"/>
                <a:ext cx="15152" cy="15278"/>
              </a:xfrm>
              <a:custGeom>
                <a:avLst/>
                <a:gdLst/>
                <a:ahLst/>
                <a:cxnLst/>
                <a:rect l="l" t="t" r="r" b="b"/>
                <a:pathLst>
                  <a:path w="479" h="483" extrusionOk="0">
                    <a:moveTo>
                      <a:pt x="79" y="1"/>
                    </a:moveTo>
                    <a:cubicBezTo>
                      <a:pt x="9" y="1"/>
                      <a:pt x="0" y="196"/>
                      <a:pt x="6" y="266"/>
                    </a:cubicBezTo>
                    <a:cubicBezTo>
                      <a:pt x="9" y="343"/>
                      <a:pt x="42" y="415"/>
                      <a:pt x="109" y="453"/>
                    </a:cubicBezTo>
                    <a:cubicBezTo>
                      <a:pt x="148" y="476"/>
                      <a:pt x="190" y="483"/>
                      <a:pt x="232" y="483"/>
                    </a:cubicBezTo>
                    <a:cubicBezTo>
                      <a:pt x="253" y="483"/>
                      <a:pt x="273" y="481"/>
                      <a:pt x="294" y="479"/>
                    </a:cubicBezTo>
                    <a:cubicBezTo>
                      <a:pt x="325" y="475"/>
                      <a:pt x="446" y="452"/>
                      <a:pt x="464" y="423"/>
                    </a:cubicBezTo>
                    <a:cubicBezTo>
                      <a:pt x="479" y="406"/>
                      <a:pt x="473" y="373"/>
                      <a:pt x="451" y="359"/>
                    </a:cubicBezTo>
                    <a:cubicBezTo>
                      <a:pt x="443" y="352"/>
                      <a:pt x="432" y="347"/>
                      <a:pt x="423" y="347"/>
                    </a:cubicBezTo>
                    <a:cubicBezTo>
                      <a:pt x="421" y="347"/>
                      <a:pt x="418" y="348"/>
                      <a:pt x="416" y="349"/>
                    </a:cubicBezTo>
                    <a:cubicBezTo>
                      <a:pt x="355" y="368"/>
                      <a:pt x="296" y="385"/>
                      <a:pt x="237" y="385"/>
                    </a:cubicBezTo>
                    <a:cubicBezTo>
                      <a:pt x="222" y="385"/>
                      <a:pt x="207" y="384"/>
                      <a:pt x="192" y="382"/>
                    </a:cubicBezTo>
                    <a:cubicBezTo>
                      <a:pt x="149" y="372"/>
                      <a:pt x="129" y="357"/>
                      <a:pt x="111" y="310"/>
                    </a:cubicBezTo>
                    <a:cubicBezTo>
                      <a:pt x="93" y="247"/>
                      <a:pt x="101" y="174"/>
                      <a:pt x="113" y="110"/>
                    </a:cubicBezTo>
                    <a:cubicBezTo>
                      <a:pt x="118" y="85"/>
                      <a:pt x="131" y="48"/>
                      <a:pt x="121" y="27"/>
                    </a:cubicBezTo>
                    <a:cubicBezTo>
                      <a:pt x="113" y="12"/>
                      <a:pt x="99" y="1"/>
                      <a:pt x="81" y="1"/>
                    </a:cubicBezTo>
                    <a:cubicBezTo>
                      <a:pt x="80" y="1"/>
                      <a:pt x="80"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8"/>
              <p:cNvSpPr/>
              <p:nvPr/>
            </p:nvSpPr>
            <p:spPr>
              <a:xfrm>
                <a:off x="3969934" y="2333545"/>
                <a:ext cx="17809" cy="12337"/>
              </a:xfrm>
              <a:custGeom>
                <a:avLst/>
                <a:gdLst/>
                <a:ahLst/>
                <a:cxnLst/>
                <a:rect l="l" t="t" r="r" b="b"/>
                <a:pathLst>
                  <a:path w="563" h="390" extrusionOk="0">
                    <a:moveTo>
                      <a:pt x="130" y="0"/>
                    </a:moveTo>
                    <a:cubicBezTo>
                      <a:pt x="0" y="0"/>
                      <a:pt x="118" y="283"/>
                      <a:pt x="259" y="354"/>
                    </a:cubicBezTo>
                    <a:cubicBezTo>
                      <a:pt x="299" y="373"/>
                      <a:pt x="370" y="389"/>
                      <a:pt x="431" y="389"/>
                    </a:cubicBezTo>
                    <a:cubicBezTo>
                      <a:pt x="477" y="389"/>
                      <a:pt x="517" y="380"/>
                      <a:pt x="533" y="355"/>
                    </a:cubicBezTo>
                    <a:cubicBezTo>
                      <a:pt x="562" y="318"/>
                      <a:pt x="545" y="262"/>
                      <a:pt x="467" y="262"/>
                    </a:cubicBezTo>
                    <a:cubicBezTo>
                      <a:pt x="461" y="262"/>
                      <a:pt x="456" y="262"/>
                      <a:pt x="450" y="262"/>
                    </a:cubicBezTo>
                    <a:cubicBezTo>
                      <a:pt x="439" y="263"/>
                      <a:pt x="429" y="263"/>
                      <a:pt x="419" y="263"/>
                    </a:cubicBezTo>
                    <a:cubicBezTo>
                      <a:pt x="341" y="263"/>
                      <a:pt x="289" y="246"/>
                      <a:pt x="238" y="181"/>
                    </a:cubicBezTo>
                    <a:cubicBezTo>
                      <a:pt x="209" y="132"/>
                      <a:pt x="199" y="98"/>
                      <a:pt x="189" y="48"/>
                    </a:cubicBezTo>
                    <a:cubicBezTo>
                      <a:pt x="185" y="20"/>
                      <a:pt x="159" y="2"/>
                      <a:pt x="135" y="0"/>
                    </a:cubicBezTo>
                    <a:cubicBezTo>
                      <a:pt x="133" y="0"/>
                      <a:pt x="131" y="0"/>
                      <a:pt x="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8"/>
              <p:cNvSpPr/>
              <p:nvPr/>
            </p:nvSpPr>
            <p:spPr>
              <a:xfrm>
                <a:off x="3803800" y="2338163"/>
                <a:ext cx="35239" cy="27678"/>
              </a:xfrm>
              <a:custGeom>
                <a:avLst/>
                <a:gdLst/>
                <a:ahLst/>
                <a:cxnLst/>
                <a:rect l="l" t="t" r="r" b="b"/>
                <a:pathLst>
                  <a:path w="1114" h="875" extrusionOk="0">
                    <a:moveTo>
                      <a:pt x="91" y="0"/>
                    </a:moveTo>
                    <a:cubicBezTo>
                      <a:pt x="10" y="0"/>
                      <a:pt x="0" y="285"/>
                      <a:pt x="7" y="367"/>
                    </a:cubicBezTo>
                    <a:cubicBezTo>
                      <a:pt x="24" y="539"/>
                      <a:pt x="84" y="635"/>
                      <a:pt x="140" y="679"/>
                    </a:cubicBezTo>
                    <a:cubicBezTo>
                      <a:pt x="177" y="710"/>
                      <a:pt x="221" y="730"/>
                      <a:pt x="272" y="730"/>
                    </a:cubicBezTo>
                    <a:cubicBezTo>
                      <a:pt x="343" y="730"/>
                      <a:pt x="428" y="691"/>
                      <a:pt x="521" y="586"/>
                    </a:cubicBezTo>
                    <a:cubicBezTo>
                      <a:pt x="556" y="692"/>
                      <a:pt x="606" y="799"/>
                      <a:pt x="706" y="851"/>
                    </a:cubicBezTo>
                    <a:cubicBezTo>
                      <a:pt x="737" y="868"/>
                      <a:pt x="774" y="874"/>
                      <a:pt x="812" y="874"/>
                    </a:cubicBezTo>
                    <a:cubicBezTo>
                      <a:pt x="942" y="874"/>
                      <a:pt x="1088" y="795"/>
                      <a:pt x="1101" y="749"/>
                    </a:cubicBezTo>
                    <a:cubicBezTo>
                      <a:pt x="1114" y="715"/>
                      <a:pt x="1084" y="686"/>
                      <a:pt x="1056" y="686"/>
                    </a:cubicBezTo>
                    <a:cubicBezTo>
                      <a:pt x="1049" y="686"/>
                      <a:pt x="1041" y="688"/>
                      <a:pt x="1035" y="692"/>
                    </a:cubicBezTo>
                    <a:cubicBezTo>
                      <a:pt x="949" y="746"/>
                      <a:pt x="878" y="778"/>
                      <a:pt x="817" y="778"/>
                    </a:cubicBezTo>
                    <a:cubicBezTo>
                      <a:pt x="716" y="778"/>
                      <a:pt x="645" y="689"/>
                      <a:pt x="591" y="472"/>
                    </a:cubicBezTo>
                    <a:cubicBezTo>
                      <a:pt x="585" y="447"/>
                      <a:pt x="564" y="434"/>
                      <a:pt x="543" y="434"/>
                    </a:cubicBezTo>
                    <a:cubicBezTo>
                      <a:pt x="528" y="434"/>
                      <a:pt x="513" y="441"/>
                      <a:pt x="501" y="456"/>
                    </a:cubicBezTo>
                    <a:cubicBezTo>
                      <a:pt x="470" y="499"/>
                      <a:pt x="461" y="509"/>
                      <a:pt x="425" y="546"/>
                    </a:cubicBezTo>
                    <a:cubicBezTo>
                      <a:pt x="404" y="567"/>
                      <a:pt x="368" y="599"/>
                      <a:pt x="335" y="615"/>
                    </a:cubicBezTo>
                    <a:cubicBezTo>
                      <a:pt x="313" y="625"/>
                      <a:pt x="292" y="632"/>
                      <a:pt x="270" y="632"/>
                    </a:cubicBezTo>
                    <a:cubicBezTo>
                      <a:pt x="258" y="632"/>
                      <a:pt x="245" y="630"/>
                      <a:pt x="232" y="625"/>
                    </a:cubicBezTo>
                    <a:cubicBezTo>
                      <a:pt x="77" y="546"/>
                      <a:pt x="83" y="237"/>
                      <a:pt x="136" y="63"/>
                    </a:cubicBezTo>
                    <a:cubicBezTo>
                      <a:pt x="146" y="33"/>
                      <a:pt x="126" y="2"/>
                      <a:pt x="93" y="0"/>
                    </a:cubicBezTo>
                    <a:cubicBezTo>
                      <a:pt x="92" y="0"/>
                      <a:pt x="91"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8"/>
              <p:cNvSpPr/>
              <p:nvPr/>
            </p:nvSpPr>
            <p:spPr>
              <a:xfrm>
                <a:off x="3887658" y="2366190"/>
                <a:ext cx="21510" cy="13792"/>
              </a:xfrm>
              <a:custGeom>
                <a:avLst/>
                <a:gdLst/>
                <a:ahLst/>
                <a:cxnLst/>
                <a:rect l="l" t="t" r="r" b="b"/>
                <a:pathLst>
                  <a:path w="680" h="436" extrusionOk="0">
                    <a:moveTo>
                      <a:pt x="59" y="1"/>
                    </a:moveTo>
                    <a:cubicBezTo>
                      <a:pt x="30" y="1"/>
                      <a:pt x="0" y="22"/>
                      <a:pt x="2" y="57"/>
                    </a:cubicBezTo>
                    <a:cubicBezTo>
                      <a:pt x="12" y="214"/>
                      <a:pt x="38" y="374"/>
                      <a:pt x="188" y="426"/>
                    </a:cubicBezTo>
                    <a:cubicBezTo>
                      <a:pt x="205" y="431"/>
                      <a:pt x="226" y="435"/>
                      <a:pt x="252" y="435"/>
                    </a:cubicBezTo>
                    <a:cubicBezTo>
                      <a:pt x="288" y="435"/>
                      <a:pt x="333" y="428"/>
                      <a:pt x="383" y="409"/>
                    </a:cubicBezTo>
                    <a:cubicBezTo>
                      <a:pt x="475" y="373"/>
                      <a:pt x="555" y="316"/>
                      <a:pt x="629" y="254"/>
                    </a:cubicBezTo>
                    <a:cubicBezTo>
                      <a:pt x="679" y="219"/>
                      <a:pt x="644" y="151"/>
                      <a:pt x="592" y="151"/>
                    </a:cubicBezTo>
                    <a:cubicBezTo>
                      <a:pt x="578" y="151"/>
                      <a:pt x="564" y="156"/>
                      <a:pt x="549" y="167"/>
                    </a:cubicBezTo>
                    <a:cubicBezTo>
                      <a:pt x="523" y="188"/>
                      <a:pt x="496" y="208"/>
                      <a:pt x="468" y="227"/>
                    </a:cubicBezTo>
                    <a:cubicBezTo>
                      <a:pt x="469" y="227"/>
                      <a:pt x="469" y="226"/>
                      <a:pt x="470" y="226"/>
                    </a:cubicBezTo>
                    <a:lnTo>
                      <a:pt x="470" y="226"/>
                    </a:lnTo>
                    <a:cubicBezTo>
                      <a:pt x="462" y="231"/>
                      <a:pt x="468" y="230"/>
                      <a:pt x="459" y="234"/>
                    </a:cubicBezTo>
                    <a:cubicBezTo>
                      <a:pt x="461" y="232"/>
                      <a:pt x="462" y="232"/>
                      <a:pt x="462" y="232"/>
                    </a:cubicBezTo>
                    <a:lnTo>
                      <a:pt x="462" y="232"/>
                    </a:lnTo>
                    <a:cubicBezTo>
                      <a:pt x="460" y="232"/>
                      <a:pt x="403" y="271"/>
                      <a:pt x="334" y="299"/>
                    </a:cubicBezTo>
                    <a:cubicBezTo>
                      <a:pt x="306" y="309"/>
                      <a:pt x="280" y="317"/>
                      <a:pt x="255" y="317"/>
                    </a:cubicBezTo>
                    <a:cubicBezTo>
                      <a:pt x="231" y="317"/>
                      <a:pt x="209" y="310"/>
                      <a:pt x="187" y="293"/>
                    </a:cubicBezTo>
                    <a:cubicBezTo>
                      <a:pt x="137" y="238"/>
                      <a:pt x="120" y="137"/>
                      <a:pt x="118" y="62"/>
                    </a:cubicBezTo>
                    <a:cubicBezTo>
                      <a:pt x="115" y="19"/>
                      <a:pt x="8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8"/>
              <p:cNvSpPr/>
              <p:nvPr/>
            </p:nvSpPr>
            <p:spPr>
              <a:xfrm>
                <a:off x="3902304" y="2373402"/>
                <a:ext cx="158" cy="63"/>
              </a:xfrm>
              <a:custGeom>
                <a:avLst/>
                <a:gdLst/>
                <a:ahLst/>
                <a:cxnLst/>
                <a:rect l="l" t="t" r="r" b="b"/>
                <a:pathLst>
                  <a:path w="5" h="2" extrusionOk="0">
                    <a:moveTo>
                      <a:pt x="5" y="0"/>
                    </a:moveTo>
                    <a:lnTo>
                      <a:pt x="5" y="0"/>
                    </a:lnTo>
                    <a:cubicBezTo>
                      <a:pt x="5" y="0"/>
                      <a:pt x="3" y="2"/>
                      <a:pt x="0" y="2"/>
                    </a:cubicBezTo>
                    <a:cubicBezTo>
                      <a:pt x="5" y="2"/>
                      <a:pt x="3" y="2"/>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8"/>
              <p:cNvSpPr/>
              <p:nvPr/>
            </p:nvSpPr>
            <p:spPr>
              <a:xfrm>
                <a:off x="3736612" y="2387573"/>
                <a:ext cx="63" cy="221"/>
              </a:xfrm>
              <a:custGeom>
                <a:avLst/>
                <a:gdLst/>
                <a:ahLst/>
                <a:cxnLst/>
                <a:rect l="l" t="t" r="r" b="b"/>
                <a:pathLst>
                  <a:path w="2" h="7" extrusionOk="0">
                    <a:moveTo>
                      <a:pt x="1" y="1"/>
                    </a:moveTo>
                    <a:lnTo>
                      <a:pt x="1" y="6"/>
                    </a:lnTo>
                    <a:cubicBezTo>
                      <a:pt x="2" y="5"/>
                      <a:pt x="2" y="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8"/>
              <p:cNvSpPr/>
              <p:nvPr/>
            </p:nvSpPr>
            <p:spPr>
              <a:xfrm>
                <a:off x="3736391" y="2391749"/>
                <a:ext cx="32" cy="285"/>
              </a:xfrm>
              <a:custGeom>
                <a:avLst/>
                <a:gdLst/>
                <a:ahLst/>
                <a:cxnLst/>
                <a:rect l="l" t="t" r="r" b="b"/>
                <a:pathLst>
                  <a:path w="1" h="9" extrusionOk="0">
                    <a:moveTo>
                      <a:pt x="0" y="2"/>
                    </a:moveTo>
                    <a:cubicBezTo>
                      <a:pt x="0" y="3"/>
                      <a:pt x="0" y="3"/>
                      <a:pt x="0" y="2"/>
                    </a:cubicBezTo>
                    <a:cubicBezTo>
                      <a:pt x="0" y="9"/>
                      <a:pt x="0" y="0"/>
                      <a:pt x="0"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8"/>
              <p:cNvSpPr/>
              <p:nvPr/>
            </p:nvSpPr>
            <p:spPr>
              <a:xfrm>
                <a:off x="3737150" y="2395861"/>
                <a:ext cx="95" cy="221"/>
              </a:xfrm>
              <a:custGeom>
                <a:avLst/>
                <a:gdLst/>
                <a:ahLst/>
                <a:cxnLst/>
                <a:rect l="l" t="t" r="r" b="b"/>
                <a:pathLst>
                  <a:path w="3" h="7" extrusionOk="0">
                    <a:moveTo>
                      <a:pt x="2" y="6"/>
                    </a:moveTo>
                    <a:cubicBezTo>
                      <a:pt x="1" y="1"/>
                      <a:pt x="1" y="1"/>
                      <a:pt x="2"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8"/>
              <p:cNvSpPr/>
              <p:nvPr/>
            </p:nvSpPr>
            <p:spPr>
              <a:xfrm>
                <a:off x="3730824" y="2378337"/>
                <a:ext cx="53427" cy="35460"/>
              </a:xfrm>
              <a:custGeom>
                <a:avLst/>
                <a:gdLst/>
                <a:ahLst/>
                <a:cxnLst/>
                <a:rect l="l" t="t" r="r" b="b"/>
                <a:pathLst>
                  <a:path w="1689" h="1121" extrusionOk="0">
                    <a:moveTo>
                      <a:pt x="709" y="592"/>
                    </a:moveTo>
                    <a:lnTo>
                      <a:pt x="709" y="592"/>
                    </a:lnTo>
                    <a:cubicBezTo>
                      <a:pt x="709" y="592"/>
                      <a:pt x="709" y="592"/>
                      <a:pt x="709" y="592"/>
                    </a:cubicBezTo>
                    <a:cubicBezTo>
                      <a:pt x="709" y="592"/>
                      <a:pt x="709" y="592"/>
                      <a:pt x="709" y="592"/>
                    </a:cubicBezTo>
                    <a:close/>
                    <a:moveTo>
                      <a:pt x="228" y="0"/>
                    </a:moveTo>
                    <a:cubicBezTo>
                      <a:pt x="219" y="0"/>
                      <a:pt x="212" y="3"/>
                      <a:pt x="202" y="6"/>
                    </a:cubicBezTo>
                    <a:cubicBezTo>
                      <a:pt x="191" y="12"/>
                      <a:pt x="185" y="22"/>
                      <a:pt x="179" y="33"/>
                    </a:cubicBezTo>
                    <a:cubicBezTo>
                      <a:pt x="151" y="92"/>
                      <a:pt x="128" y="154"/>
                      <a:pt x="112" y="215"/>
                    </a:cubicBezTo>
                    <a:cubicBezTo>
                      <a:pt x="93" y="277"/>
                      <a:pt x="86" y="341"/>
                      <a:pt x="85" y="406"/>
                    </a:cubicBezTo>
                    <a:cubicBezTo>
                      <a:pt x="83" y="466"/>
                      <a:pt x="95" y="527"/>
                      <a:pt x="115" y="586"/>
                    </a:cubicBezTo>
                    <a:cubicBezTo>
                      <a:pt x="116" y="591"/>
                      <a:pt x="118" y="595"/>
                      <a:pt x="120" y="600"/>
                    </a:cubicBezTo>
                    <a:lnTo>
                      <a:pt x="120" y="600"/>
                    </a:lnTo>
                    <a:cubicBezTo>
                      <a:pt x="32" y="984"/>
                      <a:pt x="1" y="1120"/>
                      <a:pt x="1" y="1120"/>
                    </a:cubicBezTo>
                    <a:cubicBezTo>
                      <a:pt x="1" y="1120"/>
                      <a:pt x="66" y="836"/>
                      <a:pt x="120" y="601"/>
                    </a:cubicBezTo>
                    <a:lnTo>
                      <a:pt x="120" y="601"/>
                    </a:lnTo>
                    <a:cubicBezTo>
                      <a:pt x="139" y="651"/>
                      <a:pt x="166" y="695"/>
                      <a:pt x="195" y="739"/>
                    </a:cubicBezTo>
                    <a:cubicBezTo>
                      <a:pt x="203" y="751"/>
                      <a:pt x="217" y="756"/>
                      <a:pt x="231" y="756"/>
                    </a:cubicBezTo>
                    <a:cubicBezTo>
                      <a:pt x="244" y="756"/>
                      <a:pt x="256" y="752"/>
                      <a:pt x="264" y="742"/>
                    </a:cubicBezTo>
                    <a:cubicBezTo>
                      <a:pt x="301" y="699"/>
                      <a:pt x="348" y="668"/>
                      <a:pt x="394" y="633"/>
                    </a:cubicBezTo>
                    <a:cubicBezTo>
                      <a:pt x="434" y="605"/>
                      <a:pt x="474" y="576"/>
                      <a:pt x="513" y="543"/>
                    </a:cubicBezTo>
                    <a:cubicBezTo>
                      <a:pt x="567" y="622"/>
                      <a:pt x="646" y="683"/>
                      <a:pt x="720" y="747"/>
                    </a:cubicBezTo>
                    <a:cubicBezTo>
                      <a:pt x="719" y="745"/>
                      <a:pt x="718" y="744"/>
                      <a:pt x="717" y="743"/>
                    </a:cubicBezTo>
                    <a:lnTo>
                      <a:pt x="717" y="743"/>
                    </a:lnTo>
                    <a:cubicBezTo>
                      <a:pt x="751" y="772"/>
                      <a:pt x="783" y="802"/>
                      <a:pt x="811" y="837"/>
                    </a:cubicBezTo>
                    <a:cubicBezTo>
                      <a:pt x="814" y="841"/>
                      <a:pt x="815" y="844"/>
                      <a:pt x="816" y="847"/>
                    </a:cubicBezTo>
                    <a:cubicBezTo>
                      <a:pt x="825" y="858"/>
                      <a:pt x="835" y="870"/>
                      <a:pt x="849" y="873"/>
                    </a:cubicBezTo>
                    <a:cubicBezTo>
                      <a:pt x="855" y="874"/>
                      <a:pt x="861" y="875"/>
                      <a:pt x="867" y="875"/>
                    </a:cubicBezTo>
                    <a:cubicBezTo>
                      <a:pt x="880" y="875"/>
                      <a:pt x="894" y="871"/>
                      <a:pt x="904" y="861"/>
                    </a:cubicBezTo>
                    <a:cubicBezTo>
                      <a:pt x="935" y="828"/>
                      <a:pt x="964" y="797"/>
                      <a:pt x="990" y="761"/>
                    </a:cubicBezTo>
                    <a:lnTo>
                      <a:pt x="1028" y="706"/>
                    </a:lnTo>
                    <a:cubicBezTo>
                      <a:pt x="1043" y="725"/>
                      <a:pt x="1058" y="742"/>
                      <a:pt x="1074" y="761"/>
                    </a:cubicBezTo>
                    <a:cubicBezTo>
                      <a:pt x="1100" y="789"/>
                      <a:pt x="1130" y="812"/>
                      <a:pt x="1160" y="837"/>
                    </a:cubicBezTo>
                    <a:cubicBezTo>
                      <a:pt x="1187" y="858"/>
                      <a:pt x="1217" y="873"/>
                      <a:pt x="1247" y="887"/>
                    </a:cubicBezTo>
                    <a:cubicBezTo>
                      <a:pt x="1275" y="900"/>
                      <a:pt x="1308" y="905"/>
                      <a:pt x="1336" y="907"/>
                    </a:cubicBezTo>
                    <a:cubicBezTo>
                      <a:pt x="1341" y="907"/>
                      <a:pt x="1346" y="908"/>
                      <a:pt x="1351" y="908"/>
                    </a:cubicBezTo>
                    <a:cubicBezTo>
                      <a:pt x="1396" y="908"/>
                      <a:pt x="1453" y="890"/>
                      <a:pt x="1504" y="854"/>
                    </a:cubicBezTo>
                    <a:cubicBezTo>
                      <a:pt x="1555" y="814"/>
                      <a:pt x="1688" y="662"/>
                      <a:pt x="1674" y="605"/>
                    </a:cubicBezTo>
                    <a:cubicBezTo>
                      <a:pt x="1667" y="572"/>
                      <a:pt x="1639" y="555"/>
                      <a:pt x="1612" y="555"/>
                    </a:cubicBezTo>
                    <a:cubicBezTo>
                      <a:pt x="1592" y="555"/>
                      <a:pt x="1572" y="565"/>
                      <a:pt x="1561" y="583"/>
                    </a:cubicBezTo>
                    <a:cubicBezTo>
                      <a:pt x="1504" y="691"/>
                      <a:pt x="1466" y="728"/>
                      <a:pt x="1425" y="761"/>
                    </a:cubicBezTo>
                    <a:cubicBezTo>
                      <a:pt x="1415" y="768"/>
                      <a:pt x="1402" y="772"/>
                      <a:pt x="1391" y="779"/>
                    </a:cubicBezTo>
                    <a:cubicBezTo>
                      <a:pt x="1381" y="784"/>
                      <a:pt x="1368" y="787"/>
                      <a:pt x="1355" y="787"/>
                    </a:cubicBezTo>
                    <a:cubicBezTo>
                      <a:pt x="1343" y="787"/>
                      <a:pt x="1330" y="787"/>
                      <a:pt x="1319" y="785"/>
                    </a:cubicBezTo>
                    <a:cubicBezTo>
                      <a:pt x="1303" y="779"/>
                      <a:pt x="1289" y="777"/>
                      <a:pt x="1275" y="769"/>
                    </a:cubicBezTo>
                    <a:cubicBezTo>
                      <a:pt x="1247" y="755"/>
                      <a:pt x="1224" y="736"/>
                      <a:pt x="1202" y="719"/>
                    </a:cubicBezTo>
                    <a:cubicBezTo>
                      <a:pt x="1153" y="675"/>
                      <a:pt x="1110" y="622"/>
                      <a:pt x="1071" y="569"/>
                    </a:cubicBezTo>
                    <a:cubicBezTo>
                      <a:pt x="1061" y="557"/>
                      <a:pt x="1044" y="550"/>
                      <a:pt x="1030" y="549"/>
                    </a:cubicBezTo>
                    <a:cubicBezTo>
                      <a:pt x="1028" y="549"/>
                      <a:pt x="1027" y="549"/>
                      <a:pt x="1026" y="549"/>
                    </a:cubicBezTo>
                    <a:cubicBezTo>
                      <a:pt x="1006" y="549"/>
                      <a:pt x="988" y="559"/>
                      <a:pt x="978" y="576"/>
                    </a:cubicBezTo>
                    <a:cubicBezTo>
                      <a:pt x="938" y="635"/>
                      <a:pt x="909" y="683"/>
                      <a:pt x="872" y="734"/>
                    </a:cubicBezTo>
                    <a:cubicBezTo>
                      <a:pt x="832" y="692"/>
                      <a:pt x="751" y="626"/>
                      <a:pt x="707" y="591"/>
                    </a:cubicBezTo>
                    <a:lnTo>
                      <a:pt x="707" y="591"/>
                    </a:lnTo>
                    <a:cubicBezTo>
                      <a:pt x="708" y="591"/>
                      <a:pt x="708" y="591"/>
                      <a:pt x="709" y="592"/>
                    </a:cubicBezTo>
                    <a:lnTo>
                      <a:pt x="709" y="592"/>
                    </a:lnTo>
                    <a:cubicBezTo>
                      <a:pt x="572" y="471"/>
                      <a:pt x="560" y="403"/>
                      <a:pt x="529" y="403"/>
                    </a:cubicBezTo>
                    <a:cubicBezTo>
                      <a:pt x="503" y="403"/>
                      <a:pt x="464" y="451"/>
                      <a:pt x="327" y="555"/>
                    </a:cubicBezTo>
                    <a:cubicBezTo>
                      <a:pt x="298" y="576"/>
                      <a:pt x="269" y="598"/>
                      <a:pt x="242" y="620"/>
                    </a:cubicBezTo>
                    <a:lnTo>
                      <a:pt x="236" y="626"/>
                    </a:lnTo>
                    <a:cubicBezTo>
                      <a:pt x="228" y="612"/>
                      <a:pt x="215" y="585"/>
                      <a:pt x="206" y="562"/>
                    </a:cubicBezTo>
                    <a:lnTo>
                      <a:pt x="206" y="562"/>
                    </a:lnTo>
                    <a:cubicBezTo>
                      <a:pt x="207" y="562"/>
                      <a:pt x="207" y="562"/>
                      <a:pt x="207" y="562"/>
                    </a:cubicBezTo>
                    <a:cubicBezTo>
                      <a:pt x="207" y="562"/>
                      <a:pt x="205" y="555"/>
                      <a:pt x="202" y="550"/>
                    </a:cubicBezTo>
                    <a:lnTo>
                      <a:pt x="202" y="550"/>
                    </a:lnTo>
                    <a:cubicBezTo>
                      <a:pt x="205" y="553"/>
                      <a:pt x="205" y="555"/>
                      <a:pt x="206" y="557"/>
                    </a:cubicBezTo>
                    <a:cubicBezTo>
                      <a:pt x="201" y="542"/>
                      <a:pt x="195" y="526"/>
                      <a:pt x="192" y="510"/>
                    </a:cubicBezTo>
                    <a:cubicBezTo>
                      <a:pt x="185" y="484"/>
                      <a:pt x="184" y="457"/>
                      <a:pt x="179" y="431"/>
                    </a:cubicBezTo>
                    <a:lnTo>
                      <a:pt x="179" y="439"/>
                    </a:lnTo>
                    <a:cubicBezTo>
                      <a:pt x="179" y="432"/>
                      <a:pt x="178" y="425"/>
                      <a:pt x="179" y="425"/>
                    </a:cubicBezTo>
                    <a:lnTo>
                      <a:pt x="179" y="425"/>
                    </a:lnTo>
                    <a:cubicBezTo>
                      <a:pt x="179" y="425"/>
                      <a:pt x="179" y="426"/>
                      <a:pt x="179" y="429"/>
                    </a:cubicBezTo>
                    <a:cubicBezTo>
                      <a:pt x="178" y="380"/>
                      <a:pt x="180" y="353"/>
                      <a:pt x="187" y="311"/>
                    </a:cubicBezTo>
                    <a:lnTo>
                      <a:pt x="187" y="311"/>
                    </a:lnTo>
                    <a:cubicBezTo>
                      <a:pt x="189" y="299"/>
                      <a:pt x="191" y="293"/>
                      <a:pt x="191" y="293"/>
                    </a:cubicBezTo>
                    <a:lnTo>
                      <a:pt x="191" y="298"/>
                    </a:lnTo>
                    <a:cubicBezTo>
                      <a:pt x="198" y="261"/>
                      <a:pt x="208" y="224"/>
                      <a:pt x="221" y="185"/>
                    </a:cubicBezTo>
                    <a:cubicBezTo>
                      <a:pt x="235" y="142"/>
                      <a:pt x="251" y="104"/>
                      <a:pt x="271" y="63"/>
                    </a:cubicBezTo>
                    <a:cubicBezTo>
                      <a:pt x="281" y="41"/>
                      <a:pt x="264" y="12"/>
                      <a:pt x="241" y="3"/>
                    </a:cubicBezTo>
                    <a:cubicBezTo>
                      <a:pt x="236" y="0"/>
                      <a:pt x="234" y="0"/>
                      <a:pt x="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8"/>
              <p:cNvSpPr/>
              <p:nvPr/>
            </p:nvSpPr>
            <p:spPr>
              <a:xfrm>
                <a:off x="3844321" y="2419269"/>
                <a:ext cx="158" cy="348"/>
              </a:xfrm>
              <a:custGeom>
                <a:avLst/>
                <a:gdLst/>
                <a:ahLst/>
                <a:cxnLst/>
                <a:rect l="l" t="t" r="r" b="b"/>
                <a:pathLst>
                  <a:path w="5" h="11" extrusionOk="0">
                    <a:moveTo>
                      <a:pt x="1" y="1"/>
                    </a:moveTo>
                    <a:lnTo>
                      <a:pt x="1" y="1"/>
                    </a:lnTo>
                    <a:cubicBezTo>
                      <a:pt x="3" y="7"/>
                      <a:pt x="4" y="8"/>
                      <a:pt x="5" y="9"/>
                    </a:cubicBezTo>
                    <a:lnTo>
                      <a:pt x="5" y="9"/>
                    </a:lnTo>
                    <a:cubicBezTo>
                      <a:pt x="4" y="6"/>
                      <a:pt x="3" y="4"/>
                      <a:pt x="1" y="1"/>
                    </a:cubicBezTo>
                    <a:close/>
                    <a:moveTo>
                      <a:pt x="5" y="9"/>
                    </a:moveTo>
                    <a:cubicBezTo>
                      <a:pt x="5" y="9"/>
                      <a:pt x="5" y="10"/>
                      <a:pt x="5" y="11"/>
                    </a:cubicBezTo>
                    <a:cubicBezTo>
                      <a:pt x="5" y="9"/>
                      <a:pt x="5" y="9"/>
                      <a:pt x="5"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8"/>
              <p:cNvSpPr/>
              <p:nvPr/>
            </p:nvSpPr>
            <p:spPr>
              <a:xfrm>
                <a:off x="3828821" y="2403358"/>
                <a:ext cx="36725" cy="28311"/>
              </a:xfrm>
              <a:custGeom>
                <a:avLst/>
                <a:gdLst/>
                <a:ahLst/>
                <a:cxnLst/>
                <a:rect l="l" t="t" r="r" b="b"/>
                <a:pathLst>
                  <a:path w="1161" h="895" extrusionOk="0">
                    <a:moveTo>
                      <a:pt x="154" y="1"/>
                    </a:moveTo>
                    <a:cubicBezTo>
                      <a:pt x="151" y="1"/>
                      <a:pt x="148" y="1"/>
                      <a:pt x="145" y="1"/>
                    </a:cubicBezTo>
                    <a:cubicBezTo>
                      <a:pt x="135" y="3"/>
                      <a:pt x="121" y="10"/>
                      <a:pt x="115" y="21"/>
                    </a:cubicBezTo>
                    <a:cubicBezTo>
                      <a:pt x="45" y="160"/>
                      <a:pt x="28" y="229"/>
                      <a:pt x="11" y="322"/>
                    </a:cubicBezTo>
                    <a:cubicBezTo>
                      <a:pt x="1" y="386"/>
                      <a:pt x="1" y="481"/>
                      <a:pt x="44" y="538"/>
                    </a:cubicBezTo>
                    <a:cubicBezTo>
                      <a:pt x="73" y="579"/>
                      <a:pt x="117" y="598"/>
                      <a:pt x="162" y="598"/>
                    </a:cubicBezTo>
                    <a:cubicBezTo>
                      <a:pt x="171" y="598"/>
                      <a:pt x="180" y="597"/>
                      <a:pt x="188" y="596"/>
                    </a:cubicBezTo>
                    <a:cubicBezTo>
                      <a:pt x="250" y="587"/>
                      <a:pt x="309" y="554"/>
                      <a:pt x="359" y="518"/>
                    </a:cubicBezTo>
                    <a:cubicBezTo>
                      <a:pt x="372" y="510"/>
                      <a:pt x="383" y="501"/>
                      <a:pt x="396" y="490"/>
                    </a:cubicBezTo>
                    <a:cubicBezTo>
                      <a:pt x="481" y="792"/>
                      <a:pt x="650" y="895"/>
                      <a:pt x="791" y="895"/>
                    </a:cubicBezTo>
                    <a:cubicBezTo>
                      <a:pt x="792" y="895"/>
                      <a:pt x="793" y="895"/>
                      <a:pt x="794" y="895"/>
                    </a:cubicBezTo>
                    <a:cubicBezTo>
                      <a:pt x="837" y="895"/>
                      <a:pt x="876" y="882"/>
                      <a:pt x="913" y="865"/>
                    </a:cubicBezTo>
                    <a:cubicBezTo>
                      <a:pt x="953" y="848"/>
                      <a:pt x="989" y="819"/>
                      <a:pt x="1020" y="793"/>
                    </a:cubicBezTo>
                    <a:cubicBezTo>
                      <a:pt x="1042" y="775"/>
                      <a:pt x="1060" y="753"/>
                      <a:pt x="1080" y="732"/>
                    </a:cubicBezTo>
                    <a:cubicBezTo>
                      <a:pt x="1103" y="704"/>
                      <a:pt x="1125" y="674"/>
                      <a:pt x="1146" y="646"/>
                    </a:cubicBezTo>
                    <a:cubicBezTo>
                      <a:pt x="1161" y="624"/>
                      <a:pt x="1153" y="594"/>
                      <a:pt x="1133" y="580"/>
                    </a:cubicBezTo>
                    <a:cubicBezTo>
                      <a:pt x="1125" y="574"/>
                      <a:pt x="1116" y="572"/>
                      <a:pt x="1107" y="572"/>
                    </a:cubicBezTo>
                    <a:cubicBezTo>
                      <a:pt x="1092" y="572"/>
                      <a:pt x="1077" y="579"/>
                      <a:pt x="1068" y="593"/>
                    </a:cubicBezTo>
                    <a:cubicBezTo>
                      <a:pt x="1049" y="618"/>
                      <a:pt x="1030" y="644"/>
                      <a:pt x="1010" y="669"/>
                    </a:cubicBezTo>
                    <a:cubicBezTo>
                      <a:pt x="999" y="680"/>
                      <a:pt x="990" y="693"/>
                      <a:pt x="980" y="703"/>
                    </a:cubicBezTo>
                    <a:cubicBezTo>
                      <a:pt x="962" y="722"/>
                      <a:pt x="942" y="737"/>
                      <a:pt x="923" y="752"/>
                    </a:cubicBezTo>
                    <a:cubicBezTo>
                      <a:pt x="911" y="759"/>
                      <a:pt x="903" y="765"/>
                      <a:pt x="891" y="772"/>
                    </a:cubicBezTo>
                    <a:cubicBezTo>
                      <a:pt x="855" y="791"/>
                      <a:pt x="820" y="800"/>
                      <a:pt x="787" y="800"/>
                    </a:cubicBezTo>
                    <a:cubicBezTo>
                      <a:pt x="658" y="800"/>
                      <a:pt x="557" y="664"/>
                      <a:pt x="498" y="511"/>
                    </a:cubicBezTo>
                    <a:lnTo>
                      <a:pt x="498" y="514"/>
                    </a:lnTo>
                    <a:cubicBezTo>
                      <a:pt x="496" y="507"/>
                      <a:pt x="496" y="509"/>
                      <a:pt x="494" y="502"/>
                    </a:cubicBezTo>
                    <a:lnTo>
                      <a:pt x="494" y="502"/>
                    </a:lnTo>
                    <a:cubicBezTo>
                      <a:pt x="494" y="502"/>
                      <a:pt x="494" y="502"/>
                      <a:pt x="495" y="502"/>
                    </a:cubicBezTo>
                    <a:cubicBezTo>
                      <a:pt x="482" y="468"/>
                      <a:pt x="473" y="432"/>
                      <a:pt x="465" y="397"/>
                    </a:cubicBezTo>
                    <a:cubicBezTo>
                      <a:pt x="458" y="375"/>
                      <a:pt x="438" y="360"/>
                      <a:pt x="418" y="360"/>
                    </a:cubicBezTo>
                    <a:cubicBezTo>
                      <a:pt x="407" y="360"/>
                      <a:pt x="397" y="364"/>
                      <a:pt x="387" y="372"/>
                    </a:cubicBezTo>
                    <a:cubicBezTo>
                      <a:pt x="329" y="422"/>
                      <a:pt x="276" y="467"/>
                      <a:pt x="204" y="495"/>
                    </a:cubicBezTo>
                    <a:cubicBezTo>
                      <a:pt x="181" y="501"/>
                      <a:pt x="170" y="503"/>
                      <a:pt x="159" y="503"/>
                    </a:cubicBezTo>
                    <a:cubicBezTo>
                      <a:pt x="154" y="503"/>
                      <a:pt x="149" y="503"/>
                      <a:pt x="143" y="502"/>
                    </a:cubicBezTo>
                    <a:cubicBezTo>
                      <a:pt x="138" y="501"/>
                      <a:pt x="135" y="501"/>
                      <a:pt x="128" y="495"/>
                    </a:cubicBezTo>
                    <a:cubicBezTo>
                      <a:pt x="121" y="488"/>
                      <a:pt x="117" y="482"/>
                      <a:pt x="108" y="465"/>
                    </a:cubicBezTo>
                    <a:cubicBezTo>
                      <a:pt x="94" y="421"/>
                      <a:pt x="100" y="366"/>
                      <a:pt x="107" y="318"/>
                    </a:cubicBezTo>
                    <a:cubicBezTo>
                      <a:pt x="124" y="236"/>
                      <a:pt x="154" y="153"/>
                      <a:pt x="194" y="74"/>
                    </a:cubicBezTo>
                    <a:cubicBezTo>
                      <a:pt x="208" y="44"/>
                      <a:pt x="200" y="21"/>
                      <a:pt x="181" y="8"/>
                    </a:cubicBezTo>
                    <a:cubicBezTo>
                      <a:pt x="173" y="3"/>
                      <a:pt x="163" y="1"/>
                      <a:pt x="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8"/>
              <p:cNvSpPr/>
              <p:nvPr/>
            </p:nvSpPr>
            <p:spPr>
              <a:xfrm>
                <a:off x="3748411" y="2440937"/>
                <a:ext cx="44728" cy="27742"/>
              </a:xfrm>
              <a:custGeom>
                <a:avLst/>
                <a:gdLst/>
                <a:ahLst/>
                <a:cxnLst/>
                <a:rect l="l" t="t" r="r" b="b"/>
                <a:pathLst>
                  <a:path w="1414" h="877" extrusionOk="0">
                    <a:moveTo>
                      <a:pt x="628" y="518"/>
                    </a:moveTo>
                    <a:cubicBezTo>
                      <a:pt x="627" y="518"/>
                      <a:pt x="627" y="518"/>
                      <a:pt x="627" y="519"/>
                    </a:cubicBezTo>
                    <a:cubicBezTo>
                      <a:pt x="627" y="518"/>
                      <a:pt x="627" y="518"/>
                      <a:pt x="628" y="518"/>
                    </a:cubicBezTo>
                    <a:close/>
                    <a:moveTo>
                      <a:pt x="135" y="0"/>
                    </a:moveTo>
                    <a:cubicBezTo>
                      <a:pt x="116" y="0"/>
                      <a:pt x="95" y="12"/>
                      <a:pt x="90" y="32"/>
                    </a:cubicBezTo>
                    <a:cubicBezTo>
                      <a:pt x="1" y="431"/>
                      <a:pt x="184" y="839"/>
                      <a:pt x="408" y="839"/>
                    </a:cubicBezTo>
                    <a:cubicBezTo>
                      <a:pt x="500" y="839"/>
                      <a:pt x="599" y="770"/>
                      <a:pt x="689" y="605"/>
                    </a:cubicBezTo>
                    <a:cubicBezTo>
                      <a:pt x="699" y="623"/>
                      <a:pt x="711" y="640"/>
                      <a:pt x="724" y="658"/>
                    </a:cubicBezTo>
                    <a:cubicBezTo>
                      <a:pt x="776" y="726"/>
                      <a:pt x="842" y="791"/>
                      <a:pt x="919" y="837"/>
                    </a:cubicBezTo>
                    <a:cubicBezTo>
                      <a:pt x="970" y="865"/>
                      <a:pt x="1020" y="876"/>
                      <a:pt x="1072" y="876"/>
                    </a:cubicBezTo>
                    <a:cubicBezTo>
                      <a:pt x="1086" y="876"/>
                      <a:pt x="1100" y="875"/>
                      <a:pt x="1114" y="874"/>
                    </a:cubicBezTo>
                    <a:cubicBezTo>
                      <a:pt x="1167" y="868"/>
                      <a:pt x="1236" y="834"/>
                      <a:pt x="1303" y="759"/>
                    </a:cubicBezTo>
                    <a:cubicBezTo>
                      <a:pt x="1329" y="729"/>
                      <a:pt x="1413" y="610"/>
                      <a:pt x="1406" y="572"/>
                    </a:cubicBezTo>
                    <a:cubicBezTo>
                      <a:pt x="1401" y="551"/>
                      <a:pt x="1382" y="537"/>
                      <a:pt x="1361" y="537"/>
                    </a:cubicBezTo>
                    <a:cubicBezTo>
                      <a:pt x="1357" y="537"/>
                      <a:pt x="1354" y="538"/>
                      <a:pt x="1350" y="539"/>
                    </a:cubicBezTo>
                    <a:cubicBezTo>
                      <a:pt x="1320" y="546"/>
                      <a:pt x="1297" y="607"/>
                      <a:pt x="1278" y="638"/>
                    </a:cubicBezTo>
                    <a:cubicBezTo>
                      <a:pt x="1267" y="658"/>
                      <a:pt x="1253" y="676"/>
                      <a:pt x="1238" y="695"/>
                    </a:cubicBezTo>
                    <a:lnTo>
                      <a:pt x="1241" y="691"/>
                    </a:lnTo>
                    <a:lnTo>
                      <a:pt x="1241" y="691"/>
                    </a:lnTo>
                    <a:cubicBezTo>
                      <a:pt x="1236" y="696"/>
                      <a:pt x="1238" y="695"/>
                      <a:pt x="1234" y="701"/>
                    </a:cubicBezTo>
                    <a:cubicBezTo>
                      <a:pt x="1234" y="698"/>
                      <a:pt x="1236" y="698"/>
                      <a:pt x="1236" y="696"/>
                    </a:cubicBezTo>
                    <a:lnTo>
                      <a:pt x="1236" y="696"/>
                    </a:lnTo>
                    <a:cubicBezTo>
                      <a:pt x="1183" y="752"/>
                      <a:pt x="1132" y="784"/>
                      <a:pt x="1073" y="784"/>
                    </a:cubicBezTo>
                    <a:cubicBezTo>
                      <a:pt x="1033" y="784"/>
                      <a:pt x="989" y="770"/>
                      <a:pt x="938" y="738"/>
                    </a:cubicBezTo>
                    <a:cubicBezTo>
                      <a:pt x="880" y="701"/>
                      <a:pt x="820" y="630"/>
                      <a:pt x="780" y="575"/>
                    </a:cubicBezTo>
                    <a:cubicBezTo>
                      <a:pt x="756" y="540"/>
                      <a:pt x="720" y="466"/>
                      <a:pt x="687" y="464"/>
                    </a:cubicBezTo>
                    <a:cubicBezTo>
                      <a:pt x="685" y="464"/>
                      <a:pt x="683" y="464"/>
                      <a:pt x="681" y="464"/>
                    </a:cubicBezTo>
                    <a:cubicBezTo>
                      <a:pt x="664" y="464"/>
                      <a:pt x="650" y="474"/>
                      <a:pt x="638" y="496"/>
                    </a:cubicBezTo>
                    <a:cubicBezTo>
                      <a:pt x="634" y="503"/>
                      <a:pt x="632" y="511"/>
                      <a:pt x="628" y="518"/>
                    </a:cubicBezTo>
                    <a:lnTo>
                      <a:pt x="628" y="518"/>
                    </a:lnTo>
                    <a:cubicBezTo>
                      <a:pt x="628" y="517"/>
                      <a:pt x="629" y="517"/>
                      <a:pt x="629" y="517"/>
                    </a:cubicBezTo>
                    <a:lnTo>
                      <a:pt x="629" y="517"/>
                    </a:lnTo>
                    <a:cubicBezTo>
                      <a:pt x="627" y="522"/>
                      <a:pt x="625" y="523"/>
                      <a:pt x="624" y="526"/>
                    </a:cubicBezTo>
                    <a:lnTo>
                      <a:pt x="624" y="524"/>
                    </a:lnTo>
                    <a:cubicBezTo>
                      <a:pt x="556" y="653"/>
                      <a:pt x="487" y="743"/>
                      <a:pt x="410" y="743"/>
                    </a:cubicBezTo>
                    <a:cubicBezTo>
                      <a:pt x="368" y="743"/>
                      <a:pt x="324" y="717"/>
                      <a:pt x="277" y="658"/>
                    </a:cubicBezTo>
                    <a:lnTo>
                      <a:pt x="277" y="658"/>
                    </a:lnTo>
                    <a:lnTo>
                      <a:pt x="272" y="650"/>
                    </a:lnTo>
                    <a:lnTo>
                      <a:pt x="272" y="650"/>
                    </a:lnTo>
                    <a:lnTo>
                      <a:pt x="273" y="652"/>
                    </a:lnTo>
                    <a:cubicBezTo>
                      <a:pt x="186" y="516"/>
                      <a:pt x="139" y="323"/>
                      <a:pt x="172" y="103"/>
                    </a:cubicBezTo>
                    <a:lnTo>
                      <a:pt x="172" y="103"/>
                    </a:lnTo>
                    <a:cubicBezTo>
                      <a:pt x="172" y="103"/>
                      <a:pt x="172" y="103"/>
                      <a:pt x="172" y="104"/>
                    </a:cubicBezTo>
                    <a:lnTo>
                      <a:pt x="172" y="104"/>
                    </a:lnTo>
                    <a:cubicBezTo>
                      <a:pt x="172" y="101"/>
                      <a:pt x="173" y="98"/>
                      <a:pt x="173" y="95"/>
                    </a:cubicBezTo>
                    <a:lnTo>
                      <a:pt x="173" y="99"/>
                    </a:lnTo>
                    <a:cubicBezTo>
                      <a:pt x="182" y="50"/>
                      <a:pt x="195" y="3"/>
                      <a:pt x="139" y="0"/>
                    </a:cubicBezTo>
                    <a:cubicBezTo>
                      <a:pt x="138" y="0"/>
                      <a:pt x="136" y="0"/>
                      <a:pt x="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8"/>
              <p:cNvSpPr/>
              <p:nvPr/>
            </p:nvSpPr>
            <p:spPr>
              <a:xfrm>
                <a:off x="3757079" y="2461593"/>
                <a:ext cx="95" cy="158"/>
              </a:xfrm>
              <a:custGeom>
                <a:avLst/>
                <a:gdLst/>
                <a:ahLst/>
                <a:cxnLst/>
                <a:rect l="l" t="t" r="r" b="b"/>
                <a:pathLst>
                  <a:path w="3" h="5" extrusionOk="0">
                    <a:moveTo>
                      <a:pt x="1" y="0"/>
                    </a:moveTo>
                    <a:cubicBezTo>
                      <a:pt x="1" y="2"/>
                      <a:pt x="1" y="2"/>
                      <a:pt x="2" y="5"/>
                    </a:cubicBezTo>
                    <a:cubicBezTo>
                      <a:pt x="2" y="2"/>
                      <a:pt x="1" y="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8"/>
              <p:cNvSpPr/>
              <p:nvPr/>
            </p:nvSpPr>
            <p:spPr>
              <a:xfrm>
                <a:off x="3753884" y="2444101"/>
                <a:ext cx="32" cy="221"/>
              </a:xfrm>
              <a:custGeom>
                <a:avLst/>
                <a:gdLst/>
                <a:ahLst/>
                <a:cxnLst/>
                <a:rect l="l" t="t" r="r" b="b"/>
                <a:pathLst>
                  <a:path w="1" h="7" extrusionOk="0">
                    <a:moveTo>
                      <a:pt x="0" y="6"/>
                    </a:move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8"/>
              <p:cNvSpPr/>
              <p:nvPr/>
            </p:nvSpPr>
            <p:spPr>
              <a:xfrm>
                <a:off x="3787477" y="2462954"/>
                <a:ext cx="127" cy="63"/>
              </a:xfrm>
              <a:custGeom>
                <a:avLst/>
                <a:gdLst/>
                <a:ahLst/>
                <a:cxnLst/>
                <a:rect l="l" t="t" r="r" b="b"/>
                <a:pathLst>
                  <a:path w="4" h="2" extrusionOk="0">
                    <a:moveTo>
                      <a:pt x="3" y="0"/>
                    </a:moveTo>
                    <a:cubicBezTo>
                      <a:pt x="1" y="0"/>
                      <a:pt x="1" y="2"/>
                      <a:pt x="1" y="2"/>
                    </a:cubicBezTo>
                    <a:lnTo>
                      <a:pt x="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8"/>
              <p:cNvSpPr/>
              <p:nvPr/>
            </p:nvSpPr>
            <p:spPr>
              <a:xfrm>
                <a:off x="3768150" y="2457323"/>
                <a:ext cx="95" cy="221"/>
              </a:xfrm>
              <a:custGeom>
                <a:avLst/>
                <a:gdLst/>
                <a:ahLst/>
                <a:cxnLst/>
                <a:rect l="l" t="t" r="r" b="b"/>
                <a:pathLst>
                  <a:path w="3" h="7" extrusionOk="0">
                    <a:moveTo>
                      <a:pt x="3" y="1"/>
                    </a:moveTo>
                    <a:cubicBezTo>
                      <a:pt x="2" y="4"/>
                      <a:pt x="2" y="5"/>
                      <a:pt x="0" y="6"/>
                    </a:cubicBezTo>
                    <a:cubicBezTo>
                      <a:pt x="1" y="6"/>
                      <a:pt x="1" y="7"/>
                      <a:pt x="1" y="7"/>
                    </a:cubicBezTo>
                    <a:cubicBezTo>
                      <a:pt x="2" y="7"/>
                      <a:pt x="2" y="6"/>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8"/>
              <p:cNvSpPr/>
              <p:nvPr/>
            </p:nvSpPr>
            <p:spPr>
              <a:xfrm>
                <a:off x="3831130" y="2465168"/>
                <a:ext cx="16164" cy="12495"/>
              </a:xfrm>
              <a:custGeom>
                <a:avLst/>
                <a:gdLst/>
                <a:ahLst/>
                <a:cxnLst/>
                <a:rect l="l" t="t" r="r" b="b"/>
                <a:pathLst>
                  <a:path w="511" h="395" extrusionOk="0">
                    <a:moveTo>
                      <a:pt x="70" y="1"/>
                    </a:moveTo>
                    <a:cubicBezTo>
                      <a:pt x="66" y="1"/>
                      <a:pt x="63" y="1"/>
                      <a:pt x="60" y="2"/>
                    </a:cubicBezTo>
                    <a:cubicBezTo>
                      <a:pt x="1" y="15"/>
                      <a:pt x="29" y="103"/>
                      <a:pt x="44" y="165"/>
                    </a:cubicBezTo>
                    <a:cubicBezTo>
                      <a:pt x="81" y="307"/>
                      <a:pt x="158" y="395"/>
                      <a:pt x="277" y="395"/>
                    </a:cubicBezTo>
                    <a:cubicBezTo>
                      <a:pt x="335" y="395"/>
                      <a:pt x="402" y="374"/>
                      <a:pt x="479" y="330"/>
                    </a:cubicBezTo>
                    <a:cubicBezTo>
                      <a:pt x="501" y="315"/>
                      <a:pt x="511" y="288"/>
                      <a:pt x="501" y="265"/>
                    </a:cubicBezTo>
                    <a:cubicBezTo>
                      <a:pt x="492" y="249"/>
                      <a:pt x="479" y="243"/>
                      <a:pt x="464" y="243"/>
                    </a:cubicBezTo>
                    <a:cubicBezTo>
                      <a:pt x="417" y="243"/>
                      <a:pt x="346" y="298"/>
                      <a:pt x="284" y="303"/>
                    </a:cubicBezTo>
                    <a:cubicBezTo>
                      <a:pt x="164" y="301"/>
                      <a:pt x="134" y="158"/>
                      <a:pt x="117" y="38"/>
                    </a:cubicBezTo>
                    <a:cubicBezTo>
                      <a:pt x="114" y="16"/>
                      <a:pt x="92" y="1"/>
                      <a:pt x="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8"/>
              <p:cNvSpPr/>
              <p:nvPr/>
            </p:nvSpPr>
            <p:spPr>
              <a:xfrm>
                <a:off x="3882470" y="2471368"/>
                <a:ext cx="19074" cy="8636"/>
              </a:xfrm>
              <a:custGeom>
                <a:avLst/>
                <a:gdLst/>
                <a:ahLst/>
                <a:cxnLst/>
                <a:rect l="l" t="t" r="r" b="b"/>
                <a:pathLst>
                  <a:path w="603" h="273" extrusionOk="0">
                    <a:moveTo>
                      <a:pt x="72" y="0"/>
                    </a:moveTo>
                    <a:cubicBezTo>
                      <a:pt x="56" y="0"/>
                      <a:pt x="39" y="7"/>
                      <a:pt x="29" y="16"/>
                    </a:cubicBezTo>
                    <a:cubicBezTo>
                      <a:pt x="0" y="42"/>
                      <a:pt x="0" y="81"/>
                      <a:pt x="23" y="109"/>
                    </a:cubicBezTo>
                    <a:cubicBezTo>
                      <a:pt x="43" y="135"/>
                      <a:pt x="65" y="158"/>
                      <a:pt x="88" y="180"/>
                    </a:cubicBezTo>
                    <a:cubicBezTo>
                      <a:pt x="105" y="195"/>
                      <a:pt x="125" y="210"/>
                      <a:pt x="146" y="224"/>
                    </a:cubicBezTo>
                    <a:cubicBezTo>
                      <a:pt x="165" y="237"/>
                      <a:pt x="188" y="245"/>
                      <a:pt x="208" y="255"/>
                    </a:cubicBezTo>
                    <a:cubicBezTo>
                      <a:pt x="215" y="257"/>
                      <a:pt x="224" y="260"/>
                      <a:pt x="231" y="263"/>
                    </a:cubicBezTo>
                    <a:cubicBezTo>
                      <a:pt x="245" y="265"/>
                      <a:pt x="259" y="267"/>
                      <a:pt x="272" y="271"/>
                    </a:cubicBezTo>
                    <a:cubicBezTo>
                      <a:pt x="283" y="272"/>
                      <a:pt x="294" y="272"/>
                      <a:pt x="305" y="272"/>
                    </a:cubicBezTo>
                    <a:cubicBezTo>
                      <a:pt x="316" y="272"/>
                      <a:pt x="327" y="272"/>
                      <a:pt x="338" y="271"/>
                    </a:cubicBezTo>
                    <a:cubicBezTo>
                      <a:pt x="365" y="267"/>
                      <a:pt x="388" y="263"/>
                      <a:pt x="413" y="253"/>
                    </a:cubicBezTo>
                    <a:cubicBezTo>
                      <a:pt x="474" y="231"/>
                      <a:pt x="524" y="194"/>
                      <a:pt x="573" y="152"/>
                    </a:cubicBezTo>
                    <a:cubicBezTo>
                      <a:pt x="602" y="128"/>
                      <a:pt x="603" y="84"/>
                      <a:pt x="577" y="55"/>
                    </a:cubicBezTo>
                    <a:cubicBezTo>
                      <a:pt x="564" y="40"/>
                      <a:pt x="546" y="32"/>
                      <a:pt x="527" y="32"/>
                    </a:cubicBezTo>
                    <a:cubicBezTo>
                      <a:pt x="510" y="32"/>
                      <a:pt x="493" y="38"/>
                      <a:pt x="480" y="49"/>
                    </a:cubicBezTo>
                    <a:cubicBezTo>
                      <a:pt x="463" y="64"/>
                      <a:pt x="447" y="78"/>
                      <a:pt x="430" y="91"/>
                    </a:cubicBezTo>
                    <a:cubicBezTo>
                      <a:pt x="417" y="98"/>
                      <a:pt x="404" y="107"/>
                      <a:pt x="391" y="112"/>
                    </a:cubicBezTo>
                    <a:cubicBezTo>
                      <a:pt x="381" y="118"/>
                      <a:pt x="368" y="122"/>
                      <a:pt x="358" y="128"/>
                    </a:cubicBezTo>
                    <a:cubicBezTo>
                      <a:pt x="345" y="131"/>
                      <a:pt x="332" y="135"/>
                      <a:pt x="319" y="137"/>
                    </a:cubicBezTo>
                    <a:cubicBezTo>
                      <a:pt x="302" y="137"/>
                      <a:pt x="284" y="137"/>
                      <a:pt x="266" y="134"/>
                    </a:cubicBezTo>
                    <a:cubicBezTo>
                      <a:pt x="255" y="131"/>
                      <a:pt x="245" y="127"/>
                      <a:pt x="236" y="122"/>
                    </a:cubicBezTo>
                    <a:cubicBezTo>
                      <a:pt x="216" y="112"/>
                      <a:pt x="198" y="99"/>
                      <a:pt x="179" y="85"/>
                    </a:cubicBezTo>
                    <a:cubicBezTo>
                      <a:pt x="158" y="65"/>
                      <a:pt x="139" y="44"/>
                      <a:pt x="122" y="22"/>
                    </a:cubicBezTo>
                    <a:cubicBezTo>
                      <a:pt x="110" y="8"/>
                      <a:pt x="95" y="1"/>
                      <a:pt x="76" y="1"/>
                    </a:cubicBezTo>
                    <a:cubicBezTo>
                      <a:pt x="75" y="0"/>
                      <a:pt x="73" y="0"/>
                      <a:pt x="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8"/>
              <p:cNvSpPr/>
              <p:nvPr/>
            </p:nvSpPr>
            <p:spPr>
              <a:xfrm>
                <a:off x="3808165" y="2537132"/>
                <a:ext cx="95" cy="127"/>
              </a:xfrm>
              <a:custGeom>
                <a:avLst/>
                <a:gdLst/>
                <a:ahLst/>
                <a:cxnLst/>
                <a:rect l="l" t="t" r="r" b="b"/>
                <a:pathLst>
                  <a:path w="3" h="4" extrusionOk="0">
                    <a:moveTo>
                      <a:pt x="1" y="1"/>
                    </a:moveTo>
                    <a:lnTo>
                      <a:pt x="1" y="1"/>
                    </a:lnTo>
                    <a:cubicBezTo>
                      <a:pt x="1" y="2"/>
                      <a:pt x="2" y="2"/>
                      <a:pt x="2" y="4"/>
                    </a:cubicBezTo>
                    <a:cubicBezTo>
                      <a:pt x="2" y="2"/>
                      <a:pt x="2" y="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8"/>
              <p:cNvSpPr/>
              <p:nvPr/>
            </p:nvSpPr>
            <p:spPr>
              <a:xfrm>
                <a:off x="3802282" y="2517804"/>
                <a:ext cx="57824" cy="27077"/>
              </a:xfrm>
              <a:custGeom>
                <a:avLst/>
                <a:gdLst/>
                <a:ahLst/>
                <a:cxnLst/>
                <a:rect l="l" t="t" r="r" b="b"/>
                <a:pathLst>
                  <a:path w="1828" h="856" extrusionOk="0">
                    <a:moveTo>
                      <a:pt x="1762" y="1"/>
                    </a:moveTo>
                    <a:cubicBezTo>
                      <a:pt x="1730" y="1"/>
                      <a:pt x="1699" y="21"/>
                      <a:pt x="1699" y="60"/>
                    </a:cubicBezTo>
                    <a:cubicBezTo>
                      <a:pt x="1698" y="165"/>
                      <a:pt x="1687" y="271"/>
                      <a:pt x="1645" y="368"/>
                    </a:cubicBezTo>
                    <a:cubicBezTo>
                      <a:pt x="1614" y="426"/>
                      <a:pt x="1571" y="471"/>
                      <a:pt x="1500" y="471"/>
                    </a:cubicBezTo>
                    <a:cubicBezTo>
                      <a:pt x="1443" y="471"/>
                      <a:pt x="1369" y="443"/>
                      <a:pt x="1269" y="370"/>
                    </a:cubicBezTo>
                    <a:cubicBezTo>
                      <a:pt x="1255" y="359"/>
                      <a:pt x="1243" y="355"/>
                      <a:pt x="1232" y="355"/>
                    </a:cubicBezTo>
                    <a:cubicBezTo>
                      <a:pt x="1169" y="355"/>
                      <a:pt x="1157" y="509"/>
                      <a:pt x="1115" y="604"/>
                    </a:cubicBezTo>
                    <a:cubicBezTo>
                      <a:pt x="1071" y="691"/>
                      <a:pt x="1021" y="739"/>
                      <a:pt x="951" y="739"/>
                    </a:cubicBezTo>
                    <a:cubicBezTo>
                      <a:pt x="925" y="739"/>
                      <a:pt x="896" y="733"/>
                      <a:pt x="864" y="719"/>
                    </a:cubicBezTo>
                    <a:cubicBezTo>
                      <a:pt x="711" y="635"/>
                      <a:pt x="662" y="487"/>
                      <a:pt x="610" y="487"/>
                    </a:cubicBezTo>
                    <a:cubicBezTo>
                      <a:pt x="588" y="487"/>
                      <a:pt x="565" y="513"/>
                      <a:pt x="533" y="583"/>
                    </a:cubicBezTo>
                    <a:cubicBezTo>
                      <a:pt x="535" y="579"/>
                      <a:pt x="536" y="576"/>
                      <a:pt x="539" y="570"/>
                    </a:cubicBezTo>
                    <a:lnTo>
                      <a:pt x="539" y="570"/>
                    </a:lnTo>
                    <a:cubicBezTo>
                      <a:pt x="475" y="694"/>
                      <a:pt x="419" y="752"/>
                      <a:pt x="362" y="752"/>
                    </a:cubicBezTo>
                    <a:cubicBezTo>
                      <a:pt x="309" y="752"/>
                      <a:pt x="255" y="704"/>
                      <a:pt x="190" y="616"/>
                    </a:cubicBezTo>
                    <a:lnTo>
                      <a:pt x="190" y="616"/>
                    </a:lnTo>
                    <a:cubicBezTo>
                      <a:pt x="189" y="613"/>
                      <a:pt x="189" y="613"/>
                      <a:pt x="184" y="607"/>
                    </a:cubicBezTo>
                    <a:lnTo>
                      <a:pt x="184" y="607"/>
                    </a:lnTo>
                    <a:lnTo>
                      <a:pt x="188" y="612"/>
                    </a:lnTo>
                    <a:cubicBezTo>
                      <a:pt x="160" y="569"/>
                      <a:pt x="138" y="506"/>
                      <a:pt x="98" y="506"/>
                    </a:cubicBezTo>
                    <a:cubicBezTo>
                      <a:pt x="92" y="506"/>
                      <a:pt x="84" y="508"/>
                      <a:pt x="77" y="511"/>
                    </a:cubicBezTo>
                    <a:cubicBezTo>
                      <a:pt x="1" y="550"/>
                      <a:pt x="148" y="728"/>
                      <a:pt x="208" y="781"/>
                    </a:cubicBezTo>
                    <a:cubicBezTo>
                      <a:pt x="261" y="827"/>
                      <a:pt x="313" y="848"/>
                      <a:pt x="363" y="848"/>
                    </a:cubicBezTo>
                    <a:cubicBezTo>
                      <a:pt x="461" y="848"/>
                      <a:pt x="550" y="765"/>
                      <a:pt x="618" y="640"/>
                    </a:cubicBezTo>
                    <a:cubicBezTo>
                      <a:pt x="728" y="786"/>
                      <a:pt x="849" y="855"/>
                      <a:pt x="958" y="855"/>
                    </a:cubicBezTo>
                    <a:cubicBezTo>
                      <a:pt x="1098" y="855"/>
                      <a:pt x="1219" y="741"/>
                      <a:pt x="1275" y="527"/>
                    </a:cubicBezTo>
                    <a:cubicBezTo>
                      <a:pt x="1351" y="574"/>
                      <a:pt x="1428" y="603"/>
                      <a:pt x="1503" y="603"/>
                    </a:cubicBezTo>
                    <a:cubicBezTo>
                      <a:pt x="1568" y="603"/>
                      <a:pt x="1631" y="581"/>
                      <a:pt x="1690" y="529"/>
                    </a:cubicBezTo>
                    <a:cubicBezTo>
                      <a:pt x="1802" y="428"/>
                      <a:pt x="1826" y="221"/>
                      <a:pt x="1828" y="69"/>
                    </a:cubicBezTo>
                    <a:cubicBezTo>
                      <a:pt x="1828" y="23"/>
                      <a:pt x="1795" y="1"/>
                      <a:pt x="1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8"/>
              <p:cNvSpPr/>
              <p:nvPr/>
            </p:nvSpPr>
            <p:spPr>
              <a:xfrm>
                <a:off x="3893004" y="2541465"/>
                <a:ext cx="158" cy="95"/>
              </a:xfrm>
              <a:custGeom>
                <a:avLst/>
                <a:gdLst/>
                <a:ahLst/>
                <a:cxnLst/>
                <a:rect l="l" t="t" r="r" b="b"/>
                <a:pathLst>
                  <a:path w="5" h="3" extrusionOk="0">
                    <a:moveTo>
                      <a:pt x="1" y="0"/>
                    </a:moveTo>
                    <a:cubicBezTo>
                      <a:pt x="1" y="0"/>
                      <a:pt x="1" y="1"/>
                      <a:pt x="1" y="1"/>
                    </a:cubicBezTo>
                    <a:lnTo>
                      <a:pt x="4" y="3"/>
                    </a:lnTo>
                    <a:cubicBezTo>
                      <a:pt x="4" y="3"/>
                      <a:pt x="4" y="3"/>
                      <a:pt x="4" y="3"/>
                    </a:cubicBezTo>
                    <a:cubicBezTo>
                      <a:pt x="4" y="3"/>
                      <a:pt x="2"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8"/>
              <p:cNvSpPr/>
              <p:nvPr/>
            </p:nvSpPr>
            <p:spPr>
              <a:xfrm>
                <a:off x="3889239" y="2533652"/>
                <a:ext cx="38307" cy="17208"/>
              </a:xfrm>
              <a:custGeom>
                <a:avLst/>
                <a:gdLst/>
                <a:ahLst/>
                <a:cxnLst/>
                <a:rect l="l" t="t" r="r" b="b"/>
                <a:pathLst>
                  <a:path w="1211" h="544" extrusionOk="0">
                    <a:moveTo>
                      <a:pt x="122" y="248"/>
                    </a:moveTo>
                    <a:cubicBezTo>
                      <a:pt x="122" y="249"/>
                      <a:pt x="122" y="249"/>
                      <a:pt x="123" y="250"/>
                    </a:cubicBezTo>
                    <a:cubicBezTo>
                      <a:pt x="123" y="249"/>
                      <a:pt x="122" y="249"/>
                      <a:pt x="122" y="248"/>
                    </a:cubicBezTo>
                    <a:close/>
                    <a:moveTo>
                      <a:pt x="1129" y="0"/>
                    </a:moveTo>
                    <a:cubicBezTo>
                      <a:pt x="1112" y="0"/>
                      <a:pt x="1095" y="7"/>
                      <a:pt x="1082" y="19"/>
                    </a:cubicBezTo>
                    <a:cubicBezTo>
                      <a:pt x="1048" y="49"/>
                      <a:pt x="1015" y="82"/>
                      <a:pt x="983" y="115"/>
                    </a:cubicBezTo>
                    <a:cubicBezTo>
                      <a:pt x="956" y="144"/>
                      <a:pt x="927" y="171"/>
                      <a:pt x="897" y="195"/>
                    </a:cubicBezTo>
                    <a:cubicBezTo>
                      <a:pt x="886" y="202"/>
                      <a:pt x="876" y="208"/>
                      <a:pt x="863" y="214"/>
                    </a:cubicBezTo>
                    <a:cubicBezTo>
                      <a:pt x="853" y="217"/>
                      <a:pt x="843" y="219"/>
                      <a:pt x="833" y="221"/>
                    </a:cubicBezTo>
                    <a:cubicBezTo>
                      <a:pt x="813" y="221"/>
                      <a:pt x="796" y="221"/>
                      <a:pt x="777" y="217"/>
                    </a:cubicBezTo>
                    <a:cubicBezTo>
                      <a:pt x="724" y="205"/>
                      <a:pt x="674" y="185"/>
                      <a:pt x="624" y="162"/>
                    </a:cubicBezTo>
                    <a:cubicBezTo>
                      <a:pt x="618" y="159"/>
                      <a:pt x="611" y="158"/>
                      <a:pt x="605" y="158"/>
                    </a:cubicBezTo>
                    <a:cubicBezTo>
                      <a:pt x="594" y="158"/>
                      <a:pt x="584" y="161"/>
                      <a:pt x="577" y="165"/>
                    </a:cubicBezTo>
                    <a:cubicBezTo>
                      <a:pt x="562" y="172"/>
                      <a:pt x="554" y="185"/>
                      <a:pt x="546" y="199"/>
                    </a:cubicBezTo>
                    <a:cubicBezTo>
                      <a:pt x="486" y="354"/>
                      <a:pt x="426" y="436"/>
                      <a:pt x="352" y="436"/>
                    </a:cubicBezTo>
                    <a:cubicBezTo>
                      <a:pt x="289" y="436"/>
                      <a:pt x="216" y="376"/>
                      <a:pt x="124" y="251"/>
                    </a:cubicBezTo>
                    <a:lnTo>
                      <a:pt x="124" y="251"/>
                    </a:lnTo>
                    <a:cubicBezTo>
                      <a:pt x="124" y="252"/>
                      <a:pt x="124" y="252"/>
                      <a:pt x="124" y="252"/>
                    </a:cubicBezTo>
                    <a:cubicBezTo>
                      <a:pt x="124" y="252"/>
                      <a:pt x="122" y="250"/>
                      <a:pt x="121" y="248"/>
                    </a:cubicBezTo>
                    <a:lnTo>
                      <a:pt x="121" y="248"/>
                    </a:lnTo>
                    <a:cubicBezTo>
                      <a:pt x="121" y="248"/>
                      <a:pt x="122" y="248"/>
                      <a:pt x="122" y="248"/>
                    </a:cubicBezTo>
                    <a:lnTo>
                      <a:pt x="122" y="248"/>
                    </a:lnTo>
                    <a:cubicBezTo>
                      <a:pt x="121" y="247"/>
                      <a:pt x="121" y="246"/>
                      <a:pt x="120" y="246"/>
                    </a:cubicBezTo>
                    <a:lnTo>
                      <a:pt x="120" y="246"/>
                    </a:lnTo>
                    <a:cubicBezTo>
                      <a:pt x="120" y="245"/>
                      <a:pt x="120" y="245"/>
                      <a:pt x="120" y="245"/>
                    </a:cubicBezTo>
                    <a:lnTo>
                      <a:pt x="120" y="245"/>
                    </a:lnTo>
                    <a:cubicBezTo>
                      <a:pt x="120" y="245"/>
                      <a:pt x="120" y="245"/>
                      <a:pt x="120" y="245"/>
                    </a:cubicBezTo>
                    <a:lnTo>
                      <a:pt x="120" y="245"/>
                    </a:lnTo>
                    <a:cubicBezTo>
                      <a:pt x="108" y="228"/>
                      <a:pt x="97" y="212"/>
                      <a:pt x="81" y="207"/>
                    </a:cubicBezTo>
                    <a:cubicBezTo>
                      <a:pt x="75" y="205"/>
                      <a:pt x="69" y="204"/>
                      <a:pt x="64" y="204"/>
                    </a:cubicBezTo>
                    <a:cubicBezTo>
                      <a:pt x="25" y="204"/>
                      <a:pt x="1" y="248"/>
                      <a:pt x="20" y="277"/>
                    </a:cubicBezTo>
                    <a:cubicBezTo>
                      <a:pt x="146" y="461"/>
                      <a:pt x="263" y="544"/>
                      <a:pt x="365" y="544"/>
                    </a:cubicBezTo>
                    <a:cubicBezTo>
                      <a:pt x="471" y="544"/>
                      <a:pt x="562" y="456"/>
                      <a:pt x="634" y="303"/>
                    </a:cubicBezTo>
                    <a:cubicBezTo>
                      <a:pt x="714" y="340"/>
                      <a:pt x="776" y="356"/>
                      <a:pt x="829" y="356"/>
                    </a:cubicBezTo>
                    <a:cubicBezTo>
                      <a:pt x="964" y="356"/>
                      <a:pt x="1035" y="251"/>
                      <a:pt x="1178" y="126"/>
                    </a:cubicBezTo>
                    <a:cubicBezTo>
                      <a:pt x="1207" y="101"/>
                      <a:pt x="1211" y="55"/>
                      <a:pt x="1184" y="26"/>
                    </a:cubicBezTo>
                    <a:cubicBezTo>
                      <a:pt x="1169" y="10"/>
                      <a:pt x="1151" y="0"/>
                      <a:pt x="1134" y="0"/>
                    </a:cubicBezTo>
                    <a:cubicBezTo>
                      <a:pt x="1132" y="0"/>
                      <a:pt x="1130" y="0"/>
                      <a:pt x="1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8"/>
              <p:cNvSpPr/>
              <p:nvPr/>
            </p:nvSpPr>
            <p:spPr>
              <a:xfrm>
                <a:off x="3872759" y="2584707"/>
                <a:ext cx="95" cy="285"/>
              </a:xfrm>
              <a:custGeom>
                <a:avLst/>
                <a:gdLst/>
                <a:ahLst/>
                <a:cxnLst/>
                <a:rect l="l" t="t" r="r" b="b"/>
                <a:pathLst>
                  <a:path w="3" h="9" extrusionOk="0">
                    <a:moveTo>
                      <a:pt x="2" y="0"/>
                    </a:moveTo>
                    <a:cubicBezTo>
                      <a:pt x="1" y="2"/>
                      <a:pt x="2" y="7"/>
                      <a:pt x="2" y="9"/>
                    </a:cubicBezTo>
                    <a:lnTo>
                      <a:pt x="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8"/>
              <p:cNvSpPr/>
              <p:nvPr/>
            </p:nvSpPr>
            <p:spPr>
              <a:xfrm>
                <a:off x="3868931" y="2581734"/>
                <a:ext cx="33720" cy="17050"/>
              </a:xfrm>
              <a:custGeom>
                <a:avLst/>
                <a:gdLst/>
                <a:ahLst/>
                <a:cxnLst/>
                <a:rect l="l" t="t" r="r" b="b"/>
                <a:pathLst>
                  <a:path w="1066" h="539" extrusionOk="0">
                    <a:moveTo>
                      <a:pt x="71" y="1"/>
                    </a:moveTo>
                    <a:cubicBezTo>
                      <a:pt x="1" y="1"/>
                      <a:pt x="27" y="138"/>
                      <a:pt x="42" y="216"/>
                    </a:cubicBezTo>
                    <a:cubicBezTo>
                      <a:pt x="56" y="292"/>
                      <a:pt x="87" y="383"/>
                      <a:pt x="149" y="456"/>
                    </a:cubicBezTo>
                    <a:cubicBezTo>
                      <a:pt x="180" y="496"/>
                      <a:pt x="209" y="509"/>
                      <a:pt x="239" y="525"/>
                    </a:cubicBezTo>
                    <a:cubicBezTo>
                      <a:pt x="256" y="532"/>
                      <a:pt x="285" y="539"/>
                      <a:pt x="314" y="539"/>
                    </a:cubicBezTo>
                    <a:cubicBezTo>
                      <a:pt x="319" y="539"/>
                      <a:pt x="324" y="538"/>
                      <a:pt x="329" y="538"/>
                    </a:cubicBezTo>
                    <a:cubicBezTo>
                      <a:pt x="454" y="519"/>
                      <a:pt x="531" y="392"/>
                      <a:pt x="579" y="275"/>
                    </a:cubicBezTo>
                    <a:cubicBezTo>
                      <a:pt x="634" y="315"/>
                      <a:pt x="704" y="358"/>
                      <a:pt x="770" y="358"/>
                    </a:cubicBezTo>
                    <a:cubicBezTo>
                      <a:pt x="789" y="358"/>
                      <a:pt x="808" y="354"/>
                      <a:pt x="826" y="346"/>
                    </a:cubicBezTo>
                    <a:cubicBezTo>
                      <a:pt x="905" y="305"/>
                      <a:pt x="958" y="197"/>
                      <a:pt x="1018" y="126"/>
                    </a:cubicBezTo>
                    <a:lnTo>
                      <a:pt x="1018" y="126"/>
                    </a:lnTo>
                    <a:cubicBezTo>
                      <a:pt x="1011" y="133"/>
                      <a:pt x="1009" y="136"/>
                      <a:pt x="1009" y="136"/>
                    </a:cubicBezTo>
                    <a:cubicBezTo>
                      <a:pt x="1008" y="136"/>
                      <a:pt x="1024" y="118"/>
                      <a:pt x="1040" y="103"/>
                    </a:cubicBezTo>
                    <a:cubicBezTo>
                      <a:pt x="1060" y="83"/>
                      <a:pt x="1065" y="51"/>
                      <a:pt x="1044" y="27"/>
                    </a:cubicBezTo>
                    <a:cubicBezTo>
                      <a:pt x="1033" y="14"/>
                      <a:pt x="1021" y="8"/>
                      <a:pt x="1008" y="8"/>
                    </a:cubicBezTo>
                    <a:cubicBezTo>
                      <a:pt x="945" y="8"/>
                      <a:pt x="871" y="160"/>
                      <a:pt x="816" y="232"/>
                    </a:cubicBezTo>
                    <a:cubicBezTo>
                      <a:pt x="799" y="250"/>
                      <a:pt x="789" y="260"/>
                      <a:pt x="765" y="260"/>
                    </a:cubicBezTo>
                    <a:cubicBezTo>
                      <a:pt x="764" y="260"/>
                      <a:pt x="762" y="260"/>
                      <a:pt x="760" y="260"/>
                    </a:cubicBezTo>
                    <a:cubicBezTo>
                      <a:pt x="682" y="241"/>
                      <a:pt x="597" y="153"/>
                      <a:pt x="547" y="153"/>
                    </a:cubicBezTo>
                    <a:cubicBezTo>
                      <a:pt x="531" y="153"/>
                      <a:pt x="519" y="161"/>
                      <a:pt x="511" y="183"/>
                    </a:cubicBezTo>
                    <a:cubicBezTo>
                      <a:pt x="487" y="260"/>
                      <a:pt x="457" y="328"/>
                      <a:pt x="404" y="391"/>
                    </a:cubicBezTo>
                    <a:cubicBezTo>
                      <a:pt x="378" y="418"/>
                      <a:pt x="365" y="426"/>
                      <a:pt x="342" y="438"/>
                    </a:cubicBezTo>
                    <a:cubicBezTo>
                      <a:pt x="329" y="442"/>
                      <a:pt x="320" y="444"/>
                      <a:pt x="311" y="444"/>
                    </a:cubicBezTo>
                    <a:cubicBezTo>
                      <a:pt x="306" y="444"/>
                      <a:pt x="300" y="443"/>
                      <a:pt x="294" y="442"/>
                    </a:cubicBezTo>
                    <a:cubicBezTo>
                      <a:pt x="278" y="439"/>
                      <a:pt x="264" y="432"/>
                      <a:pt x="239" y="413"/>
                    </a:cubicBezTo>
                    <a:cubicBezTo>
                      <a:pt x="213" y="388"/>
                      <a:pt x="185" y="353"/>
                      <a:pt x="156" y="276"/>
                    </a:cubicBezTo>
                    <a:cubicBezTo>
                      <a:pt x="137" y="219"/>
                      <a:pt x="127" y="161"/>
                      <a:pt x="122" y="103"/>
                    </a:cubicBezTo>
                    <a:lnTo>
                      <a:pt x="122" y="106"/>
                    </a:lnTo>
                    <a:cubicBezTo>
                      <a:pt x="122" y="103"/>
                      <a:pt x="121" y="93"/>
                      <a:pt x="121" y="93"/>
                    </a:cubicBezTo>
                    <a:lnTo>
                      <a:pt x="121" y="93"/>
                    </a:lnTo>
                    <a:cubicBezTo>
                      <a:pt x="121" y="93"/>
                      <a:pt x="122" y="94"/>
                      <a:pt x="122" y="94"/>
                    </a:cubicBezTo>
                    <a:cubicBezTo>
                      <a:pt x="120" y="47"/>
                      <a:pt x="125" y="4"/>
                      <a:pt x="74" y="1"/>
                    </a:cubicBezTo>
                    <a:cubicBezTo>
                      <a:pt x="73" y="1"/>
                      <a:pt x="72" y="1"/>
                      <a:pt x="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8"/>
              <p:cNvSpPr/>
              <p:nvPr/>
            </p:nvSpPr>
            <p:spPr>
              <a:xfrm>
                <a:off x="3925395" y="2596411"/>
                <a:ext cx="19517" cy="15089"/>
              </a:xfrm>
              <a:custGeom>
                <a:avLst/>
                <a:gdLst/>
                <a:ahLst/>
                <a:cxnLst/>
                <a:rect l="l" t="t" r="r" b="b"/>
                <a:pathLst>
                  <a:path w="617" h="477" extrusionOk="0">
                    <a:moveTo>
                      <a:pt x="561" y="1"/>
                    </a:moveTo>
                    <a:cubicBezTo>
                      <a:pt x="537" y="1"/>
                      <a:pt x="513" y="16"/>
                      <a:pt x="512" y="48"/>
                    </a:cubicBezTo>
                    <a:cubicBezTo>
                      <a:pt x="506" y="131"/>
                      <a:pt x="493" y="214"/>
                      <a:pt x="459" y="290"/>
                    </a:cubicBezTo>
                    <a:cubicBezTo>
                      <a:pt x="423" y="357"/>
                      <a:pt x="391" y="373"/>
                      <a:pt x="340" y="382"/>
                    </a:cubicBezTo>
                    <a:cubicBezTo>
                      <a:pt x="301" y="382"/>
                      <a:pt x="271" y="378"/>
                      <a:pt x="197" y="346"/>
                    </a:cubicBezTo>
                    <a:cubicBezTo>
                      <a:pt x="158" y="326"/>
                      <a:pt x="118" y="293"/>
                      <a:pt x="86" y="293"/>
                    </a:cubicBezTo>
                    <a:cubicBezTo>
                      <a:pt x="73" y="293"/>
                      <a:pt x="61" y="298"/>
                      <a:pt x="51" y="313"/>
                    </a:cubicBezTo>
                    <a:cubicBezTo>
                      <a:pt x="0" y="394"/>
                      <a:pt x="239" y="477"/>
                      <a:pt x="356" y="477"/>
                    </a:cubicBezTo>
                    <a:cubicBezTo>
                      <a:pt x="361" y="477"/>
                      <a:pt x="366" y="477"/>
                      <a:pt x="371" y="476"/>
                    </a:cubicBezTo>
                    <a:cubicBezTo>
                      <a:pt x="549" y="458"/>
                      <a:pt x="601" y="233"/>
                      <a:pt x="613" y="55"/>
                    </a:cubicBezTo>
                    <a:cubicBezTo>
                      <a:pt x="616" y="20"/>
                      <a:pt x="589" y="1"/>
                      <a:pt x="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8"/>
              <p:cNvSpPr/>
              <p:nvPr/>
            </p:nvSpPr>
            <p:spPr>
              <a:xfrm>
                <a:off x="3950511" y="2621527"/>
                <a:ext cx="18568" cy="8256"/>
              </a:xfrm>
              <a:custGeom>
                <a:avLst/>
                <a:gdLst/>
                <a:ahLst/>
                <a:cxnLst/>
                <a:rect l="l" t="t" r="r" b="b"/>
                <a:pathLst>
                  <a:path w="587" h="261" extrusionOk="0">
                    <a:moveTo>
                      <a:pt x="95" y="0"/>
                    </a:moveTo>
                    <a:cubicBezTo>
                      <a:pt x="32" y="0"/>
                      <a:pt x="1" y="76"/>
                      <a:pt x="41" y="120"/>
                    </a:cubicBezTo>
                    <a:cubicBezTo>
                      <a:pt x="116" y="199"/>
                      <a:pt x="205" y="260"/>
                      <a:pt x="302" y="260"/>
                    </a:cubicBezTo>
                    <a:cubicBezTo>
                      <a:pt x="330" y="260"/>
                      <a:pt x="359" y="255"/>
                      <a:pt x="388" y="244"/>
                    </a:cubicBezTo>
                    <a:cubicBezTo>
                      <a:pt x="472" y="208"/>
                      <a:pt x="587" y="131"/>
                      <a:pt x="527" y="63"/>
                    </a:cubicBezTo>
                    <a:cubicBezTo>
                      <a:pt x="512" y="46"/>
                      <a:pt x="498" y="39"/>
                      <a:pt x="484" y="39"/>
                    </a:cubicBezTo>
                    <a:cubicBezTo>
                      <a:pt x="439" y="39"/>
                      <a:pt x="397" y="110"/>
                      <a:pt x="319" y="119"/>
                    </a:cubicBezTo>
                    <a:cubicBezTo>
                      <a:pt x="321" y="119"/>
                      <a:pt x="322" y="119"/>
                      <a:pt x="323" y="119"/>
                    </a:cubicBezTo>
                    <a:cubicBezTo>
                      <a:pt x="328" y="119"/>
                      <a:pt x="325" y="121"/>
                      <a:pt x="316" y="121"/>
                    </a:cubicBezTo>
                    <a:cubicBezTo>
                      <a:pt x="297" y="121"/>
                      <a:pt x="249" y="113"/>
                      <a:pt x="186" y="63"/>
                    </a:cubicBezTo>
                    <a:cubicBezTo>
                      <a:pt x="154" y="35"/>
                      <a:pt x="140" y="3"/>
                      <a:pt x="99" y="0"/>
                    </a:cubicBezTo>
                    <a:cubicBezTo>
                      <a:pt x="97" y="0"/>
                      <a:pt x="96"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8"/>
              <p:cNvSpPr/>
              <p:nvPr/>
            </p:nvSpPr>
            <p:spPr>
              <a:xfrm>
                <a:off x="3969301" y="2652243"/>
                <a:ext cx="13254" cy="4903"/>
              </a:xfrm>
              <a:custGeom>
                <a:avLst/>
                <a:gdLst/>
                <a:ahLst/>
                <a:cxnLst/>
                <a:rect l="l" t="t" r="r" b="b"/>
                <a:pathLst>
                  <a:path w="419" h="155" extrusionOk="0">
                    <a:moveTo>
                      <a:pt x="341" y="0"/>
                    </a:moveTo>
                    <a:cubicBezTo>
                      <a:pt x="327" y="0"/>
                      <a:pt x="307" y="7"/>
                      <a:pt x="292" y="14"/>
                    </a:cubicBezTo>
                    <a:cubicBezTo>
                      <a:pt x="213" y="42"/>
                      <a:pt x="172" y="46"/>
                      <a:pt x="116" y="52"/>
                    </a:cubicBezTo>
                    <a:cubicBezTo>
                      <a:pt x="62" y="56"/>
                      <a:pt x="6" y="43"/>
                      <a:pt x="2" y="102"/>
                    </a:cubicBezTo>
                    <a:cubicBezTo>
                      <a:pt x="0" y="139"/>
                      <a:pt x="52" y="154"/>
                      <a:pt x="118" y="154"/>
                    </a:cubicBezTo>
                    <a:cubicBezTo>
                      <a:pt x="243" y="154"/>
                      <a:pt x="418" y="99"/>
                      <a:pt x="381" y="29"/>
                    </a:cubicBezTo>
                    <a:cubicBezTo>
                      <a:pt x="374" y="13"/>
                      <a:pt x="358" y="0"/>
                      <a:pt x="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8"/>
              <p:cNvSpPr/>
              <p:nvPr/>
            </p:nvSpPr>
            <p:spPr>
              <a:xfrm>
                <a:off x="4049015" y="2328610"/>
                <a:ext cx="41186" cy="21573"/>
              </a:xfrm>
              <a:custGeom>
                <a:avLst/>
                <a:gdLst/>
                <a:ahLst/>
                <a:cxnLst/>
                <a:rect l="l" t="t" r="r" b="b"/>
                <a:pathLst>
                  <a:path w="1302" h="682" extrusionOk="0">
                    <a:moveTo>
                      <a:pt x="130" y="0"/>
                    </a:moveTo>
                    <a:cubicBezTo>
                      <a:pt x="51" y="0"/>
                      <a:pt x="16" y="190"/>
                      <a:pt x="12" y="271"/>
                    </a:cubicBezTo>
                    <a:cubicBezTo>
                      <a:pt x="0" y="476"/>
                      <a:pt x="135" y="600"/>
                      <a:pt x="338" y="652"/>
                    </a:cubicBezTo>
                    <a:cubicBezTo>
                      <a:pt x="424" y="673"/>
                      <a:pt x="511" y="681"/>
                      <a:pt x="598" y="681"/>
                    </a:cubicBezTo>
                    <a:cubicBezTo>
                      <a:pt x="657" y="681"/>
                      <a:pt x="716" y="678"/>
                      <a:pt x="773" y="672"/>
                    </a:cubicBezTo>
                    <a:cubicBezTo>
                      <a:pt x="928" y="658"/>
                      <a:pt x="1302" y="597"/>
                      <a:pt x="1229" y="451"/>
                    </a:cubicBezTo>
                    <a:cubicBezTo>
                      <a:pt x="1214" y="423"/>
                      <a:pt x="1187" y="403"/>
                      <a:pt x="1154" y="403"/>
                    </a:cubicBezTo>
                    <a:cubicBezTo>
                      <a:pt x="1140" y="403"/>
                      <a:pt x="1126" y="406"/>
                      <a:pt x="1111" y="413"/>
                    </a:cubicBezTo>
                    <a:cubicBezTo>
                      <a:pt x="972" y="474"/>
                      <a:pt x="785" y="510"/>
                      <a:pt x="630" y="524"/>
                    </a:cubicBezTo>
                    <a:cubicBezTo>
                      <a:pt x="603" y="526"/>
                      <a:pt x="573" y="527"/>
                      <a:pt x="543" y="527"/>
                    </a:cubicBezTo>
                    <a:cubicBezTo>
                      <a:pt x="404" y="527"/>
                      <a:pt x="250" y="503"/>
                      <a:pt x="173" y="401"/>
                    </a:cubicBezTo>
                    <a:cubicBezTo>
                      <a:pt x="116" y="301"/>
                      <a:pt x="148" y="189"/>
                      <a:pt x="191" y="85"/>
                    </a:cubicBezTo>
                    <a:cubicBezTo>
                      <a:pt x="205" y="49"/>
                      <a:pt x="176" y="2"/>
                      <a:pt x="133" y="0"/>
                    </a:cubicBezTo>
                    <a:cubicBezTo>
                      <a:pt x="132" y="0"/>
                      <a:pt x="131" y="0"/>
                      <a:pt x="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8"/>
              <p:cNvSpPr/>
              <p:nvPr/>
            </p:nvSpPr>
            <p:spPr>
              <a:xfrm>
                <a:off x="3973730" y="2709909"/>
                <a:ext cx="76424" cy="265840"/>
              </a:xfrm>
              <a:custGeom>
                <a:avLst/>
                <a:gdLst/>
                <a:ahLst/>
                <a:cxnLst/>
                <a:rect l="l" t="t" r="r" b="b"/>
                <a:pathLst>
                  <a:path w="2416" h="8404" extrusionOk="0">
                    <a:moveTo>
                      <a:pt x="934" y="1"/>
                    </a:moveTo>
                    <a:cubicBezTo>
                      <a:pt x="929" y="1"/>
                      <a:pt x="924" y="1"/>
                      <a:pt x="918" y="3"/>
                    </a:cubicBezTo>
                    <a:cubicBezTo>
                      <a:pt x="726" y="56"/>
                      <a:pt x="582" y="154"/>
                      <a:pt x="469" y="289"/>
                    </a:cubicBezTo>
                    <a:cubicBezTo>
                      <a:pt x="271" y="528"/>
                      <a:pt x="199" y="846"/>
                      <a:pt x="168" y="1151"/>
                    </a:cubicBezTo>
                    <a:cubicBezTo>
                      <a:pt x="0" y="2875"/>
                      <a:pt x="1279" y="6206"/>
                      <a:pt x="1992" y="7791"/>
                    </a:cubicBezTo>
                    <a:cubicBezTo>
                      <a:pt x="2090" y="8005"/>
                      <a:pt x="2253" y="8338"/>
                      <a:pt x="2267" y="8368"/>
                    </a:cubicBezTo>
                    <a:cubicBezTo>
                      <a:pt x="2274" y="8385"/>
                      <a:pt x="2293" y="8396"/>
                      <a:pt x="2309" y="8401"/>
                    </a:cubicBezTo>
                    <a:cubicBezTo>
                      <a:pt x="2315" y="8402"/>
                      <a:pt x="2321" y="8403"/>
                      <a:pt x="2327" y="8403"/>
                    </a:cubicBezTo>
                    <a:cubicBezTo>
                      <a:pt x="2374" y="8403"/>
                      <a:pt x="2415" y="8358"/>
                      <a:pt x="2389" y="8296"/>
                    </a:cubicBezTo>
                    <a:cubicBezTo>
                      <a:pt x="1597" y="6522"/>
                      <a:pt x="609" y="4132"/>
                      <a:pt x="344" y="2199"/>
                    </a:cubicBezTo>
                    <a:lnTo>
                      <a:pt x="344" y="2199"/>
                    </a:lnTo>
                    <a:cubicBezTo>
                      <a:pt x="344" y="2203"/>
                      <a:pt x="345" y="2211"/>
                      <a:pt x="345" y="2216"/>
                    </a:cubicBezTo>
                    <a:cubicBezTo>
                      <a:pt x="252" y="1512"/>
                      <a:pt x="195" y="467"/>
                      <a:pt x="845" y="169"/>
                    </a:cubicBezTo>
                    <a:lnTo>
                      <a:pt x="845" y="169"/>
                    </a:lnTo>
                    <a:cubicBezTo>
                      <a:pt x="845" y="169"/>
                      <a:pt x="844" y="169"/>
                      <a:pt x="844" y="169"/>
                    </a:cubicBezTo>
                    <a:lnTo>
                      <a:pt x="844" y="169"/>
                    </a:lnTo>
                    <a:cubicBezTo>
                      <a:pt x="845" y="168"/>
                      <a:pt x="848" y="167"/>
                      <a:pt x="850" y="166"/>
                    </a:cubicBezTo>
                    <a:lnTo>
                      <a:pt x="850" y="166"/>
                    </a:lnTo>
                    <a:cubicBezTo>
                      <a:pt x="850" y="166"/>
                      <a:pt x="850" y="166"/>
                      <a:pt x="850" y="166"/>
                    </a:cubicBezTo>
                    <a:cubicBezTo>
                      <a:pt x="850" y="166"/>
                      <a:pt x="851" y="165"/>
                      <a:pt x="852" y="165"/>
                    </a:cubicBezTo>
                    <a:lnTo>
                      <a:pt x="852" y="165"/>
                    </a:lnTo>
                    <a:cubicBezTo>
                      <a:pt x="851" y="165"/>
                      <a:pt x="851" y="166"/>
                      <a:pt x="850" y="166"/>
                    </a:cubicBezTo>
                    <a:lnTo>
                      <a:pt x="850" y="166"/>
                    </a:lnTo>
                    <a:cubicBezTo>
                      <a:pt x="852" y="166"/>
                      <a:pt x="854" y="166"/>
                      <a:pt x="855" y="164"/>
                    </a:cubicBezTo>
                    <a:lnTo>
                      <a:pt x="855" y="164"/>
                    </a:lnTo>
                    <a:cubicBezTo>
                      <a:pt x="854" y="164"/>
                      <a:pt x="853" y="165"/>
                      <a:pt x="852" y="165"/>
                    </a:cubicBezTo>
                    <a:lnTo>
                      <a:pt x="852" y="165"/>
                    </a:lnTo>
                    <a:cubicBezTo>
                      <a:pt x="853" y="164"/>
                      <a:pt x="854" y="164"/>
                      <a:pt x="855" y="163"/>
                    </a:cubicBezTo>
                    <a:lnTo>
                      <a:pt x="855" y="163"/>
                    </a:lnTo>
                    <a:cubicBezTo>
                      <a:pt x="855" y="163"/>
                      <a:pt x="855" y="164"/>
                      <a:pt x="855" y="164"/>
                    </a:cubicBezTo>
                    <a:lnTo>
                      <a:pt x="855" y="164"/>
                    </a:lnTo>
                    <a:cubicBezTo>
                      <a:pt x="932" y="134"/>
                      <a:pt x="1021" y="125"/>
                      <a:pt x="1000" y="48"/>
                    </a:cubicBezTo>
                    <a:cubicBezTo>
                      <a:pt x="993" y="20"/>
                      <a:pt x="965" y="1"/>
                      <a:pt x="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8"/>
              <p:cNvSpPr/>
              <p:nvPr/>
            </p:nvSpPr>
            <p:spPr>
              <a:xfrm>
                <a:off x="4000459" y="2715191"/>
                <a:ext cx="158" cy="63"/>
              </a:xfrm>
              <a:custGeom>
                <a:avLst/>
                <a:gdLst/>
                <a:ahLst/>
                <a:cxnLst/>
                <a:rect l="l" t="t" r="r" b="b"/>
                <a:pathLst>
                  <a:path w="5" h="2" extrusionOk="0">
                    <a:moveTo>
                      <a:pt x="5" y="0"/>
                    </a:moveTo>
                    <a:lnTo>
                      <a:pt x="5" y="0"/>
                    </a:lnTo>
                    <a:cubicBezTo>
                      <a:pt x="3" y="0"/>
                      <a:pt x="2" y="2"/>
                      <a:pt x="0" y="2"/>
                    </a:cubicBezTo>
                    <a:cubicBezTo>
                      <a:pt x="2" y="2"/>
                      <a:pt x="0" y="2"/>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8"/>
              <p:cNvSpPr/>
              <p:nvPr/>
            </p:nvSpPr>
            <p:spPr>
              <a:xfrm>
                <a:off x="4006343" y="2726358"/>
                <a:ext cx="95657" cy="308006"/>
              </a:xfrm>
              <a:custGeom>
                <a:avLst/>
                <a:gdLst/>
                <a:ahLst/>
                <a:cxnLst/>
                <a:rect l="l" t="t" r="r" b="b"/>
                <a:pathLst>
                  <a:path w="3024" h="9737" extrusionOk="0">
                    <a:moveTo>
                      <a:pt x="175" y="0"/>
                    </a:moveTo>
                    <a:cubicBezTo>
                      <a:pt x="67" y="0"/>
                      <a:pt x="16" y="755"/>
                      <a:pt x="12" y="867"/>
                    </a:cubicBezTo>
                    <a:cubicBezTo>
                      <a:pt x="0" y="1145"/>
                      <a:pt x="18" y="1423"/>
                      <a:pt x="50" y="1699"/>
                    </a:cubicBezTo>
                    <a:cubicBezTo>
                      <a:pt x="139" y="2432"/>
                      <a:pt x="868" y="5833"/>
                      <a:pt x="2867" y="9696"/>
                    </a:cubicBezTo>
                    <a:cubicBezTo>
                      <a:pt x="2880" y="9723"/>
                      <a:pt x="2910" y="9737"/>
                      <a:pt x="2938" y="9737"/>
                    </a:cubicBezTo>
                    <a:cubicBezTo>
                      <a:pt x="2953" y="9737"/>
                      <a:pt x="2967" y="9733"/>
                      <a:pt x="2979" y="9726"/>
                    </a:cubicBezTo>
                    <a:cubicBezTo>
                      <a:pt x="2996" y="9715"/>
                      <a:pt x="3009" y="9696"/>
                      <a:pt x="3016" y="9678"/>
                    </a:cubicBezTo>
                    <a:cubicBezTo>
                      <a:pt x="3023" y="9656"/>
                      <a:pt x="3017" y="9635"/>
                      <a:pt x="3007" y="9615"/>
                    </a:cubicBezTo>
                    <a:cubicBezTo>
                      <a:pt x="1120" y="5771"/>
                      <a:pt x="268" y="2457"/>
                      <a:pt x="158" y="1651"/>
                    </a:cubicBezTo>
                    <a:lnTo>
                      <a:pt x="158" y="1651"/>
                    </a:lnTo>
                    <a:cubicBezTo>
                      <a:pt x="158" y="1652"/>
                      <a:pt x="158" y="1654"/>
                      <a:pt x="158" y="1656"/>
                    </a:cubicBezTo>
                    <a:lnTo>
                      <a:pt x="158" y="1656"/>
                    </a:lnTo>
                    <a:cubicBezTo>
                      <a:pt x="95" y="1171"/>
                      <a:pt x="98" y="807"/>
                      <a:pt x="146" y="428"/>
                    </a:cubicBezTo>
                    <a:cubicBezTo>
                      <a:pt x="165" y="305"/>
                      <a:pt x="186" y="180"/>
                      <a:pt x="212" y="58"/>
                    </a:cubicBezTo>
                    <a:cubicBezTo>
                      <a:pt x="218" y="34"/>
                      <a:pt x="205" y="8"/>
                      <a:pt x="181" y="1"/>
                    </a:cubicBezTo>
                    <a:cubicBezTo>
                      <a:pt x="179" y="0"/>
                      <a:pt x="177" y="0"/>
                      <a:pt x="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8"/>
              <p:cNvSpPr/>
              <p:nvPr/>
            </p:nvSpPr>
            <p:spPr>
              <a:xfrm>
                <a:off x="4032851" y="2733380"/>
                <a:ext cx="15310" cy="63834"/>
              </a:xfrm>
              <a:custGeom>
                <a:avLst/>
                <a:gdLst/>
                <a:ahLst/>
                <a:cxnLst/>
                <a:rect l="l" t="t" r="r" b="b"/>
                <a:pathLst>
                  <a:path w="484" h="2018" extrusionOk="0">
                    <a:moveTo>
                      <a:pt x="124" y="677"/>
                    </a:moveTo>
                    <a:cubicBezTo>
                      <a:pt x="125" y="678"/>
                      <a:pt x="125" y="678"/>
                      <a:pt x="125" y="678"/>
                    </a:cubicBezTo>
                    <a:cubicBezTo>
                      <a:pt x="125" y="678"/>
                      <a:pt x="125" y="678"/>
                      <a:pt x="124" y="677"/>
                    </a:cubicBezTo>
                    <a:close/>
                    <a:moveTo>
                      <a:pt x="59" y="1"/>
                    </a:moveTo>
                    <a:cubicBezTo>
                      <a:pt x="37" y="1"/>
                      <a:pt x="17" y="17"/>
                      <a:pt x="14" y="48"/>
                    </a:cubicBezTo>
                    <a:cubicBezTo>
                      <a:pt x="0" y="250"/>
                      <a:pt x="0" y="376"/>
                      <a:pt x="16" y="555"/>
                    </a:cubicBezTo>
                    <a:cubicBezTo>
                      <a:pt x="57" y="1042"/>
                      <a:pt x="226" y="1522"/>
                      <a:pt x="381" y="1983"/>
                    </a:cubicBezTo>
                    <a:cubicBezTo>
                      <a:pt x="389" y="2007"/>
                      <a:pt x="407" y="2017"/>
                      <a:pt x="425" y="2017"/>
                    </a:cubicBezTo>
                    <a:cubicBezTo>
                      <a:pt x="454" y="2017"/>
                      <a:pt x="483" y="1992"/>
                      <a:pt x="473" y="1958"/>
                    </a:cubicBezTo>
                    <a:cubicBezTo>
                      <a:pt x="401" y="1744"/>
                      <a:pt x="329" y="1529"/>
                      <a:pt x="265" y="1311"/>
                    </a:cubicBezTo>
                    <a:cubicBezTo>
                      <a:pt x="203" y="1102"/>
                      <a:pt x="153" y="889"/>
                      <a:pt x="123" y="673"/>
                    </a:cubicBezTo>
                    <a:lnTo>
                      <a:pt x="123" y="673"/>
                    </a:lnTo>
                    <a:cubicBezTo>
                      <a:pt x="124" y="675"/>
                      <a:pt x="124" y="676"/>
                      <a:pt x="124" y="677"/>
                    </a:cubicBezTo>
                    <a:lnTo>
                      <a:pt x="124" y="677"/>
                    </a:lnTo>
                    <a:cubicBezTo>
                      <a:pt x="93" y="434"/>
                      <a:pt x="93" y="247"/>
                      <a:pt x="109" y="48"/>
                    </a:cubicBezTo>
                    <a:cubicBezTo>
                      <a:pt x="110" y="22"/>
                      <a:pt x="86" y="1"/>
                      <a:pt x="62" y="1"/>
                    </a:cubicBezTo>
                    <a:cubicBezTo>
                      <a:pt x="61" y="1"/>
                      <a:pt x="60"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8"/>
              <p:cNvSpPr/>
              <p:nvPr/>
            </p:nvSpPr>
            <p:spPr>
              <a:xfrm>
                <a:off x="4080711" y="2715571"/>
                <a:ext cx="114731" cy="157245"/>
              </a:xfrm>
              <a:custGeom>
                <a:avLst/>
                <a:gdLst/>
                <a:ahLst/>
                <a:cxnLst/>
                <a:rect l="l" t="t" r="r" b="b"/>
                <a:pathLst>
                  <a:path w="3627" h="4971" extrusionOk="0">
                    <a:moveTo>
                      <a:pt x="112" y="1"/>
                    </a:moveTo>
                    <a:cubicBezTo>
                      <a:pt x="97" y="1"/>
                      <a:pt x="81" y="1"/>
                      <a:pt x="65" y="1"/>
                    </a:cubicBezTo>
                    <a:cubicBezTo>
                      <a:pt x="1" y="1"/>
                      <a:pt x="6" y="96"/>
                      <a:pt x="64" y="96"/>
                    </a:cubicBezTo>
                    <a:cubicBezTo>
                      <a:pt x="64" y="96"/>
                      <a:pt x="65" y="96"/>
                      <a:pt x="65" y="96"/>
                    </a:cubicBezTo>
                    <a:cubicBezTo>
                      <a:pt x="77" y="95"/>
                      <a:pt x="88" y="95"/>
                      <a:pt x="100" y="95"/>
                    </a:cubicBezTo>
                    <a:cubicBezTo>
                      <a:pt x="158" y="95"/>
                      <a:pt x="214" y="98"/>
                      <a:pt x="273" y="104"/>
                    </a:cubicBezTo>
                    <a:cubicBezTo>
                      <a:pt x="1902" y="331"/>
                      <a:pt x="3006" y="3337"/>
                      <a:pt x="3385" y="4887"/>
                    </a:cubicBezTo>
                    <a:cubicBezTo>
                      <a:pt x="3400" y="4945"/>
                      <a:pt x="3446" y="4971"/>
                      <a:pt x="3492" y="4971"/>
                    </a:cubicBezTo>
                    <a:cubicBezTo>
                      <a:pt x="3559" y="4971"/>
                      <a:pt x="3627" y="4918"/>
                      <a:pt x="3606" y="4827"/>
                    </a:cubicBezTo>
                    <a:cubicBezTo>
                      <a:pt x="3139" y="2961"/>
                      <a:pt x="1994"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8"/>
              <p:cNvSpPr/>
              <p:nvPr/>
            </p:nvSpPr>
            <p:spPr>
              <a:xfrm>
                <a:off x="4077231" y="2681313"/>
                <a:ext cx="66618" cy="34258"/>
              </a:xfrm>
              <a:custGeom>
                <a:avLst/>
                <a:gdLst/>
                <a:ahLst/>
                <a:cxnLst/>
                <a:rect l="l" t="t" r="r" b="b"/>
                <a:pathLst>
                  <a:path w="2106" h="1083" extrusionOk="0">
                    <a:moveTo>
                      <a:pt x="1457" y="519"/>
                    </a:moveTo>
                    <a:cubicBezTo>
                      <a:pt x="1457" y="520"/>
                      <a:pt x="1458" y="520"/>
                      <a:pt x="1458" y="520"/>
                    </a:cubicBezTo>
                    <a:cubicBezTo>
                      <a:pt x="1458" y="520"/>
                      <a:pt x="1457" y="519"/>
                      <a:pt x="1457" y="519"/>
                    </a:cubicBezTo>
                    <a:close/>
                    <a:moveTo>
                      <a:pt x="499" y="0"/>
                    </a:moveTo>
                    <a:cubicBezTo>
                      <a:pt x="386" y="0"/>
                      <a:pt x="40" y="53"/>
                      <a:pt x="6" y="112"/>
                    </a:cubicBezTo>
                    <a:cubicBezTo>
                      <a:pt x="0" y="122"/>
                      <a:pt x="0" y="135"/>
                      <a:pt x="3" y="149"/>
                    </a:cubicBezTo>
                    <a:cubicBezTo>
                      <a:pt x="9" y="166"/>
                      <a:pt x="28" y="183"/>
                      <a:pt x="48" y="183"/>
                    </a:cubicBezTo>
                    <a:cubicBezTo>
                      <a:pt x="52" y="183"/>
                      <a:pt x="57" y="182"/>
                      <a:pt x="62" y="179"/>
                    </a:cubicBezTo>
                    <a:cubicBezTo>
                      <a:pt x="123" y="155"/>
                      <a:pt x="185" y="136"/>
                      <a:pt x="251" y="126"/>
                    </a:cubicBezTo>
                    <a:cubicBezTo>
                      <a:pt x="300" y="120"/>
                      <a:pt x="349" y="118"/>
                      <a:pt x="398" y="118"/>
                    </a:cubicBezTo>
                    <a:cubicBezTo>
                      <a:pt x="598" y="118"/>
                      <a:pt x="792" y="165"/>
                      <a:pt x="981" y="242"/>
                    </a:cubicBezTo>
                    <a:cubicBezTo>
                      <a:pt x="1147" y="314"/>
                      <a:pt x="1305" y="406"/>
                      <a:pt x="1451" y="514"/>
                    </a:cubicBezTo>
                    <a:cubicBezTo>
                      <a:pt x="1450" y="514"/>
                      <a:pt x="1450" y="513"/>
                      <a:pt x="1449" y="513"/>
                    </a:cubicBezTo>
                    <a:lnTo>
                      <a:pt x="1449" y="513"/>
                    </a:lnTo>
                    <a:cubicBezTo>
                      <a:pt x="1451" y="514"/>
                      <a:pt x="1454" y="517"/>
                      <a:pt x="1457" y="519"/>
                    </a:cubicBezTo>
                    <a:lnTo>
                      <a:pt x="1457" y="519"/>
                    </a:lnTo>
                    <a:cubicBezTo>
                      <a:pt x="1457" y="519"/>
                      <a:pt x="1456" y="518"/>
                      <a:pt x="1456" y="517"/>
                    </a:cubicBezTo>
                    <a:lnTo>
                      <a:pt x="1456" y="517"/>
                    </a:lnTo>
                    <a:cubicBezTo>
                      <a:pt x="1531" y="577"/>
                      <a:pt x="1603" y="640"/>
                      <a:pt x="1671" y="708"/>
                    </a:cubicBezTo>
                    <a:cubicBezTo>
                      <a:pt x="1746" y="781"/>
                      <a:pt x="1814" y="859"/>
                      <a:pt x="1879" y="942"/>
                    </a:cubicBezTo>
                    <a:cubicBezTo>
                      <a:pt x="1903" y="977"/>
                      <a:pt x="1929" y="1010"/>
                      <a:pt x="1952" y="1046"/>
                    </a:cubicBezTo>
                    <a:cubicBezTo>
                      <a:pt x="1968" y="1069"/>
                      <a:pt x="1993" y="1083"/>
                      <a:pt x="2019" y="1083"/>
                    </a:cubicBezTo>
                    <a:cubicBezTo>
                      <a:pt x="2031" y="1083"/>
                      <a:pt x="2043" y="1080"/>
                      <a:pt x="2055" y="1073"/>
                    </a:cubicBezTo>
                    <a:cubicBezTo>
                      <a:pt x="2088" y="1053"/>
                      <a:pt x="2105" y="1005"/>
                      <a:pt x="2081" y="971"/>
                    </a:cubicBezTo>
                    <a:cubicBezTo>
                      <a:pt x="2031" y="895"/>
                      <a:pt x="1979" y="826"/>
                      <a:pt x="1919" y="758"/>
                    </a:cubicBezTo>
                    <a:cubicBezTo>
                      <a:pt x="1849" y="678"/>
                      <a:pt x="1770" y="606"/>
                      <a:pt x="1688" y="536"/>
                    </a:cubicBezTo>
                    <a:cubicBezTo>
                      <a:pt x="1528" y="400"/>
                      <a:pt x="1352" y="282"/>
                      <a:pt x="1164" y="186"/>
                    </a:cubicBezTo>
                    <a:cubicBezTo>
                      <a:pt x="961" y="85"/>
                      <a:pt x="738" y="13"/>
                      <a:pt x="511" y="0"/>
                    </a:cubicBezTo>
                    <a:cubicBezTo>
                      <a:pt x="508" y="0"/>
                      <a:pt x="504" y="0"/>
                      <a:pt x="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8"/>
              <p:cNvSpPr/>
              <p:nvPr/>
            </p:nvSpPr>
            <p:spPr>
              <a:xfrm>
                <a:off x="4123098" y="2697604"/>
                <a:ext cx="221" cy="190"/>
              </a:xfrm>
              <a:custGeom>
                <a:avLst/>
                <a:gdLst/>
                <a:ahLst/>
                <a:cxnLst/>
                <a:rect l="l" t="t" r="r" b="b"/>
                <a:pathLst>
                  <a:path w="7" h="6" extrusionOk="0">
                    <a:moveTo>
                      <a:pt x="1" y="1"/>
                    </a:moveTo>
                    <a:lnTo>
                      <a:pt x="1" y="1"/>
                    </a:lnTo>
                    <a:cubicBezTo>
                      <a:pt x="3" y="3"/>
                      <a:pt x="4" y="3"/>
                      <a:pt x="5" y="4"/>
                    </a:cubicBezTo>
                    <a:lnTo>
                      <a:pt x="5" y="4"/>
                    </a:lnTo>
                    <a:lnTo>
                      <a:pt x="1" y="1"/>
                    </a:lnTo>
                    <a:close/>
                    <a:moveTo>
                      <a:pt x="5" y="4"/>
                    </a:moveTo>
                    <a:lnTo>
                      <a:pt x="6" y="5"/>
                    </a:lnTo>
                    <a:cubicBezTo>
                      <a:pt x="6" y="5"/>
                      <a:pt x="6" y="4"/>
                      <a:pt x="5"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8"/>
              <p:cNvSpPr/>
              <p:nvPr/>
            </p:nvSpPr>
            <p:spPr>
              <a:xfrm>
                <a:off x="4072834" y="2653381"/>
                <a:ext cx="46310" cy="16164"/>
              </a:xfrm>
              <a:custGeom>
                <a:avLst/>
                <a:gdLst/>
                <a:ahLst/>
                <a:cxnLst/>
                <a:rect l="l" t="t" r="r" b="b"/>
                <a:pathLst>
                  <a:path w="1464" h="511" extrusionOk="0">
                    <a:moveTo>
                      <a:pt x="962" y="284"/>
                    </a:moveTo>
                    <a:lnTo>
                      <a:pt x="962" y="284"/>
                    </a:lnTo>
                    <a:cubicBezTo>
                      <a:pt x="963" y="284"/>
                      <a:pt x="964" y="285"/>
                      <a:pt x="964" y="285"/>
                    </a:cubicBezTo>
                    <a:cubicBezTo>
                      <a:pt x="963" y="285"/>
                      <a:pt x="963" y="284"/>
                      <a:pt x="962" y="284"/>
                    </a:cubicBezTo>
                    <a:close/>
                    <a:moveTo>
                      <a:pt x="132" y="1"/>
                    </a:moveTo>
                    <a:cubicBezTo>
                      <a:pt x="104" y="1"/>
                      <a:pt x="76" y="1"/>
                      <a:pt x="48" y="3"/>
                    </a:cubicBezTo>
                    <a:cubicBezTo>
                      <a:pt x="20" y="4"/>
                      <a:pt x="0" y="24"/>
                      <a:pt x="0" y="51"/>
                    </a:cubicBezTo>
                    <a:cubicBezTo>
                      <a:pt x="0" y="78"/>
                      <a:pt x="21" y="100"/>
                      <a:pt x="45" y="100"/>
                    </a:cubicBezTo>
                    <a:cubicBezTo>
                      <a:pt x="46" y="100"/>
                      <a:pt x="47" y="100"/>
                      <a:pt x="48" y="100"/>
                    </a:cubicBezTo>
                    <a:cubicBezTo>
                      <a:pt x="77" y="98"/>
                      <a:pt x="106" y="97"/>
                      <a:pt x="136" y="97"/>
                    </a:cubicBezTo>
                    <a:cubicBezTo>
                      <a:pt x="161" y="97"/>
                      <a:pt x="186" y="98"/>
                      <a:pt x="211" y="100"/>
                    </a:cubicBezTo>
                    <a:cubicBezTo>
                      <a:pt x="464" y="107"/>
                      <a:pt x="728" y="187"/>
                      <a:pt x="962" y="284"/>
                    </a:cubicBezTo>
                    <a:lnTo>
                      <a:pt x="962" y="284"/>
                    </a:lnTo>
                    <a:cubicBezTo>
                      <a:pt x="962" y="284"/>
                      <a:pt x="961" y="283"/>
                      <a:pt x="960" y="283"/>
                    </a:cubicBezTo>
                    <a:lnTo>
                      <a:pt x="960" y="283"/>
                    </a:lnTo>
                    <a:cubicBezTo>
                      <a:pt x="1108" y="347"/>
                      <a:pt x="1250" y="423"/>
                      <a:pt x="1386" y="504"/>
                    </a:cubicBezTo>
                    <a:cubicBezTo>
                      <a:pt x="1394" y="509"/>
                      <a:pt x="1402" y="511"/>
                      <a:pt x="1410" y="511"/>
                    </a:cubicBezTo>
                    <a:cubicBezTo>
                      <a:pt x="1426" y="511"/>
                      <a:pt x="1442" y="502"/>
                      <a:pt x="1451" y="487"/>
                    </a:cubicBezTo>
                    <a:cubicBezTo>
                      <a:pt x="1464" y="465"/>
                      <a:pt x="1457" y="437"/>
                      <a:pt x="1432" y="422"/>
                    </a:cubicBezTo>
                    <a:cubicBezTo>
                      <a:pt x="1331" y="359"/>
                      <a:pt x="1227" y="303"/>
                      <a:pt x="1120" y="250"/>
                    </a:cubicBezTo>
                    <a:cubicBezTo>
                      <a:pt x="1007" y="196"/>
                      <a:pt x="888" y="150"/>
                      <a:pt x="771" y="109"/>
                    </a:cubicBezTo>
                    <a:cubicBezTo>
                      <a:pt x="580" y="45"/>
                      <a:pt x="357" y="1"/>
                      <a:pt x="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8"/>
              <p:cNvSpPr/>
              <p:nvPr/>
            </p:nvSpPr>
            <p:spPr>
              <a:xfrm>
                <a:off x="3734968" y="2296472"/>
                <a:ext cx="35239" cy="37643"/>
              </a:xfrm>
              <a:custGeom>
                <a:avLst/>
                <a:gdLst/>
                <a:ahLst/>
                <a:cxnLst/>
                <a:rect l="l" t="t" r="r" b="b"/>
                <a:pathLst>
                  <a:path w="1114" h="1190" extrusionOk="0">
                    <a:moveTo>
                      <a:pt x="100" y="667"/>
                    </a:moveTo>
                    <a:lnTo>
                      <a:pt x="100" y="667"/>
                    </a:lnTo>
                    <a:cubicBezTo>
                      <a:pt x="100" y="669"/>
                      <a:pt x="101" y="672"/>
                      <a:pt x="101" y="674"/>
                    </a:cubicBezTo>
                    <a:lnTo>
                      <a:pt x="101" y="674"/>
                    </a:lnTo>
                    <a:cubicBezTo>
                      <a:pt x="101" y="672"/>
                      <a:pt x="100" y="669"/>
                      <a:pt x="100" y="667"/>
                    </a:cubicBezTo>
                    <a:close/>
                    <a:moveTo>
                      <a:pt x="277" y="1"/>
                    </a:moveTo>
                    <a:cubicBezTo>
                      <a:pt x="266" y="1"/>
                      <a:pt x="256" y="4"/>
                      <a:pt x="249" y="11"/>
                    </a:cubicBezTo>
                    <a:cubicBezTo>
                      <a:pt x="227" y="35"/>
                      <a:pt x="206" y="58"/>
                      <a:pt x="186" y="86"/>
                    </a:cubicBezTo>
                    <a:cubicBezTo>
                      <a:pt x="161" y="117"/>
                      <a:pt x="138" y="153"/>
                      <a:pt x="118" y="189"/>
                    </a:cubicBezTo>
                    <a:cubicBezTo>
                      <a:pt x="78" y="257"/>
                      <a:pt x="53" y="330"/>
                      <a:pt x="32" y="406"/>
                    </a:cubicBezTo>
                    <a:cubicBezTo>
                      <a:pt x="17" y="471"/>
                      <a:pt x="7" y="537"/>
                      <a:pt x="4" y="602"/>
                    </a:cubicBezTo>
                    <a:cubicBezTo>
                      <a:pt x="1" y="665"/>
                      <a:pt x="10" y="730"/>
                      <a:pt x="28" y="789"/>
                    </a:cubicBezTo>
                    <a:cubicBezTo>
                      <a:pt x="42" y="833"/>
                      <a:pt x="64" y="876"/>
                      <a:pt x="98" y="910"/>
                    </a:cubicBezTo>
                    <a:cubicBezTo>
                      <a:pt x="114" y="929"/>
                      <a:pt x="136" y="940"/>
                      <a:pt x="157" y="952"/>
                    </a:cubicBezTo>
                    <a:cubicBezTo>
                      <a:pt x="179" y="962"/>
                      <a:pt x="201" y="968"/>
                      <a:pt x="226" y="972"/>
                    </a:cubicBezTo>
                    <a:cubicBezTo>
                      <a:pt x="233" y="973"/>
                      <a:pt x="240" y="973"/>
                      <a:pt x="247" y="973"/>
                    </a:cubicBezTo>
                    <a:cubicBezTo>
                      <a:pt x="267" y="973"/>
                      <a:pt x="288" y="970"/>
                      <a:pt x="306" y="966"/>
                    </a:cubicBezTo>
                    <a:cubicBezTo>
                      <a:pt x="336" y="960"/>
                      <a:pt x="366" y="946"/>
                      <a:pt x="395" y="932"/>
                    </a:cubicBezTo>
                    <a:cubicBezTo>
                      <a:pt x="431" y="916"/>
                      <a:pt x="463" y="893"/>
                      <a:pt x="494" y="869"/>
                    </a:cubicBezTo>
                    <a:cubicBezTo>
                      <a:pt x="514" y="854"/>
                      <a:pt x="532" y="840"/>
                      <a:pt x="549" y="824"/>
                    </a:cubicBezTo>
                    <a:cubicBezTo>
                      <a:pt x="551" y="839"/>
                      <a:pt x="555" y="852"/>
                      <a:pt x="558" y="866"/>
                    </a:cubicBezTo>
                    <a:cubicBezTo>
                      <a:pt x="565" y="897"/>
                      <a:pt x="578" y="930"/>
                      <a:pt x="588" y="962"/>
                    </a:cubicBezTo>
                    <a:cubicBezTo>
                      <a:pt x="599" y="993"/>
                      <a:pt x="618" y="1022"/>
                      <a:pt x="635" y="1046"/>
                    </a:cubicBezTo>
                    <a:cubicBezTo>
                      <a:pt x="654" y="1074"/>
                      <a:pt x="673" y="1096"/>
                      <a:pt x="698" y="1117"/>
                    </a:cubicBezTo>
                    <a:cubicBezTo>
                      <a:pt x="741" y="1151"/>
                      <a:pt x="791" y="1172"/>
                      <a:pt x="844" y="1182"/>
                    </a:cubicBezTo>
                    <a:cubicBezTo>
                      <a:pt x="877" y="1188"/>
                      <a:pt x="910" y="1190"/>
                      <a:pt x="943" y="1190"/>
                    </a:cubicBezTo>
                    <a:cubicBezTo>
                      <a:pt x="986" y="1190"/>
                      <a:pt x="1029" y="1182"/>
                      <a:pt x="1072" y="1175"/>
                    </a:cubicBezTo>
                    <a:cubicBezTo>
                      <a:pt x="1096" y="1170"/>
                      <a:pt x="1114" y="1142"/>
                      <a:pt x="1108" y="1118"/>
                    </a:cubicBezTo>
                    <a:cubicBezTo>
                      <a:pt x="1103" y="1097"/>
                      <a:pt x="1084" y="1081"/>
                      <a:pt x="1062" y="1081"/>
                    </a:cubicBezTo>
                    <a:cubicBezTo>
                      <a:pt x="1059" y="1081"/>
                      <a:pt x="1055" y="1081"/>
                      <a:pt x="1052" y="1082"/>
                    </a:cubicBezTo>
                    <a:cubicBezTo>
                      <a:pt x="1022" y="1088"/>
                      <a:pt x="993" y="1091"/>
                      <a:pt x="963" y="1095"/>
                    </a:cubicBezTo>
                    <a:cubicBezTo>
                      <a:pt x="955" y="1095"/>
                      <a:pt x="947" y="1096"/>
                      <a:pt x="939" y="1096"/>
                    </a:cubicBezTo>
                    <a:cubicBezTo>
                      <a:pt x="913" y="1096"/>
                      <a:pt x="886" y="1094"/>
                      <a:pt x="860" y="1089"/>
                    </a:cubicBezTo>
                    <a:cubicBezTo>
                      <a:pt x="859" y="1089"/>
                      <a:pt x="857" y="1088"/>
                      <a:pt x="856" y="1088"/>
                    </a:cubicBezTo>
                    <a:lnTo>
                      <a:pt x="856" y="1088"/>
                    </a:lnTo>
                    <a:cubicBezTo>
                      <a:pt x="858" y="1088"/>
                      <a:pt x="859" y="1089"/>
                      <a:pt x="862" y="1089"/>
                    </a:cubicBezTo>
                    <a:cubicBezTo>
                      <a:pt x="859" y="1088"/>
                      <a:pt x="857" y="1088"/>
                      <a:pt x="856" y="1088"/>
                    </a:cubicBezTo>
                    <a:lnTo>
                      <a:pt x="856" y="1088"/>
                    </a:lnTo>
                    <a:cubicBezTo>
                      <a:pt x="856" y="1088"/>
                      <a:pt x="856" y="1088"/>
                      <a:pt x="856" y="1088"/>
                    </a:cubicBezTo>
                    <a:lnTo>
                      <a:pt x="856" y="1088"/>
                    </a:lnTo>
                    <a:cubicBezTo>
                      <a:pt x="854" y="1088"/>
                      <a:pt x="853" y="1088"/>
                      <a:pt x="852" y="1088"/>
                    </a:cubicBezTo>
                    <a:cubicBezTo>
                      <a:pt x="853" y="1088"/>
                      <a:pt x="855" y="1088"/>
                      <a:pt x="856" y="1088"/>
                    </a:cubicBezTo>
                    <a:lnTo>
                      <a:pt x="856" y="1088"/>
                    </a:lnTo>
                    <a:cubicBezTo>
                      <a:pt x="838" y="1083"/>
                      <a:pt x="820" y="1077"/>
                      <a:pt x="803" y="1071"/>
                    </a:cubicBezTo>
                    <a:cubicBezTo>
                      <a:pt x="786" y="1062"/>
                      <a:pt x="771" y="1052"/>
                      <a:pt x="756" y="1041"/>
                    </a:cubicBezTo>
                    <a:cubicBezTo>
                      <a:pt x="741" y="1026"/>
                      <a:pt x="727" y="1012"/>
                      <a:pt x="714" y="996"/>
                    </a:cubicBezTo>
                    <a:cubicBezTo>
                      <a:pt x="696" y="969"/>
                      <a:pt x="681" y="940"/>
                      <a:pt x="669" y="910"/>
                    </a:cubicBezTo>
                    <a:lnTo>
                      <a:pt x="669" y="910"/>
                    </a:lnTo>
                    <a:cubicBezTo>
                      <a:pt x="669" y="911"/>
                      <a:pt x="670" y="911"/>
                      <a:pt x="670" y="912"/>
                    </a:cubicBezTo>
                    <a:cubicBezTo>
                      <a:pt x="669" y="910"/>
                      <a:pt x="669" y="909"/>
                      <a:pt x="668" y="907"/>
                    </a:cubicBezTo>
                    <a:lnTo>
                      <a:pt x="668" y="907"/>
                    </a:lnTo>
                    <a:cubicBezTo>
                      <a:pt x="668" y="908"/>
                      <a:pt x="669" y="909"/>
                      <a:pt x="669" y="910"/>
                    </a:cubicBezTo>
                    <a:lnTo>
                      <a:pt x="669" y="910"/>
                    </a:lnTo>
                    <a:cubicBezTo>
                      <a:pt x="668" y="906"/>
                      <a:pt x="668" y="903"/>
                      <a:pt x="666" y="901"/>
                    </a:cubicBezTo>
                    <a:lnTo>
                      <a:pt x="666" y="901"/>
                    </a:lnTo>
                    <a:cubicBezTo>
                      <a:pt x="667" y="903"/>
                      <a:pt x="667" y="905"/>
                      <a:pt x="668" y="907"/>
                    </a:cubicBezTo>
                    <a:lnTo>
                      <a:pt x="668" y="907"/>
                    </a:lnTo>
                    <a:cubicBezTo>
                      <a:pt x="667" y="905"/>
                      <a:pt x="666" y="903"/>
                      <a:pt x="665" y="900"/>
                    </a:cubicBezTo>
                    <a:lnTo>
                      <a:pt x="665" y="900"/>
                    </a:lnTo>
                    <a:cubicBezTo>
                      <a:pt x="666" y="901"/>
                      <a:pt x="666" y="901"/>
                      <a:pt x="666" y="901"/>
                    </a:cubicBezTo>
                    <a:lnTo>
                      <a:pt x="666" y="901"/>
                    </a:lnTo>
                    <a:cubicBezTo>
                      <a:pt x="647" y="842"/>
                      <a:pt x="636" y="779"/>
                      <a:pt x="630" y="718"/>
                    </a:cubicBezTo>
                    <a:cubicBezTo>
                      <a:pt x="628" y="703"/>
                      <a:pt x="614" y="688"/>
                      <a:pt x="598" y="683"/>
                    </a:cubicBezTo>
                    <a:cubicBezTo>
                      <a:pt x="593" y="681"/>
                      <a:pt x="588" y="680"/>
                      <a:pt x="583" y="680"/>
                    </a:cubicBezTo>
                    <a:cubicBezTo>
                      <a:pt x="571" y="680"/>
                      <a:pt x="560" y="684"/>
                      <a:pt x="551" y="691"/>
                    </a:cubicBezTo>
                    <a:cubicBezTo>
                      <a:pt x="505" y="739"/>
                      <a:pt x="456" y="783"/>
                      <a:pt x="400" y="820"/>
                    </a:cubicBezTo>
                    <a:cubicBezTo>
                      <a:pt x="398" y="822"/>
                      <a:pt x="396" y="823"/>
                      <a:pt x="394" y="824"/>
                    </a:cubicBezTo>
                    <a:lnTo>
                      <a:pt x="394" y="824"/>
                    </a:lnTo>
                    <a:cubicBezTo>
                      <a:pt x="394" y="824"/>
                      <a:pt x="394" y="824"/>
                      <a:pt x="393" y="824"/>
                    </a:cubicBezTo>
                    <a:cubicBezTo>
                      <a:pt x="394" y="824"/>
                      <a:pt x="394" y="824"/>
                      <a:pt x="394" y="824"/>
                    </a:cubicBezTo>
                    <a:lnTo>
                      <a:pt x="394" y="824"/>
                    </a:lnTo>
                    <a:cubicBezTo>
                      <a:pt x="366" y="842"/>
                      <a:pt x="335" y="857"/>
                      <a:pt x="306" y="869"/>
                    </a:cubicBezTo>
                    <a:cubicBezTo>
                      <a:pt x="290" y="873"/>
                      <a:pt x="276" y="876"/>
                      <a:pt x="259" y="877"/>
                    </a:cubicBezTo>
                    <a:cubicBezTo>
                      <a:pt x="249" y="877"/>
                      <a:pt x="236" y="877"/>
                      <a:pt x="226" y="876"/>
                    </a:cubicBezTo>
                    <a:cubicBezTo>
                      <a:pt x="214" y="875"/>
                      <a:pt x="206" y="870"/>
                      <a:pt x="197" y="867"/>
                    </a:cubicBezTo>
                    <a:cubicBezTo>
                      <a:pt x="187" y="862"/>
                      <a:pt x="180" y="859"/>
                      <a:pt x="173" y="852"/>
                    </a:cubicBezTo>
                    <a:cubicBezTo>
                      <a:pt x="164" y="842"/>
                      <a:pt x="156" y="833"/>
                      <a:pt x="148" y="823"/>
                    </a:cubicBezTo>
                    <a:cubicBezTo>
                      <a:pt x="137" y="804"/>
                      <a:pt x="128" y="784"/>
                      <a:pt x="120" y="766"/>
                    </a:cubicBezTo>
                    <a:cubicBezTo>
                      <a:pt x="109" y="735"/>
                      <a:pt x="105" y="705"/>
                      <a:pt x="101" y="675"/>
                    </a:cubicBezTo>
                    <a:lnTo>
                      <a:pt x="101" y="675"/>
                    </a:lnTo>
                    <a:cubicBezTo>
                      <a:pt x="103" y="671"/>
                      <a:pt x="102" y="668"/>
                      <a:pt x="100" y="665"/>
                    </a:cubicBezTo>
                    <a:lnTo>
                      <a:pt x="100" y="665"/>
                    </a:lnTo>
                    <a:cubicBezTo>
                      <a:pt x="100" y="665"/>
                      <a:pt x="100" y="665"/>
                      <a:pt x="100" y="665"/>
                    </a:cubicBezTo>
                    <a:cubicBezTo>
                      <a:pt x="97" y="605"/>
                      <a:pt x="101" y="548"/>
                      <a:pt x="111" y="489"/>
                    </a:cubicBezTo>
                    <a:cubicBezTo>
                      <a:pt x="126" y="416"/>
                      <a:pt x="148" y="345"/>
                      <a:pt x="179" y="276"/>
                    </a:cubicBezTo>
                    <a:cubicBezTo>
                      <a:pt x="209" y="216"/>
                      <a:pt x="247" y="157"/>
                      <a:pt x="292" y="104"/>
                    </a:cubicBezTo>
                    <a:lnTo>
                      <a:pt x="292" y="104"/>
                    </a:lnTo>
                    <a:cubicBezTo>
                      <a:pt x="292" y="107"/>
                      <a:pt x="290" y="107"/>
                      <a:pt x="290" y="108"/>
                    </a:cubicBezTo>
                    <a:cubicBezTo>
                      <a:pt x="297" y="100"/>
                      <a:pt x="305" y="93"/>
                      <a:pt x="313" y="83"/>
                    </a:cubicBezTo>
                    <a:cubicBezTo>
                      <a:pt x="322" y="73"/>
                      <a:pt x="327" y="64"/>
                      <a:pt x="327" y="51"/>
                    </a:cubicBezTo>
                    <a:cubicBezTo>
                      <a:pt x="327" y="38"/>
                      <a:pt x="323" y="25"/>
                      <a:pt x="316" y="17"/>
                    </a:cubicBezTo>
                    <a:cubicBezTo>
                      <a:pt x="307" y="8"/>
                      <a:pt x="295" y="3"/>
                      <a:pt x="283" y="1"/>
                    </a:cubicBezTo>
                    <a:cubicBezTo>
                      <a:pt x="281" y="1"/>
                      <a:pt x="279"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8"/>
              <p:cNvSpPr/>
              <p:nvPr/>
            </p:nvSpPr>
            <p:spPr>
              <a:xfrm>
                <a:off x="3903569" y="1276576"/>
                <a:ext cx="590262" cy="882294"/>
              </a:xfrm>
              <a:custGeom>
                <a:avLst/>
                <a:gdLst/>
                <a:ahLst/>
                <a:cxnLst/>
                <a:rect l="l" t="t" r="r" b="b"/>
                <a:pathLst>
                  <a:path w="18660" h="27892" extrusionOk="0">
                    <a:moveTo>
                      <a:pt x="6581" y="1"/>
                    </a:moveTo>
                    <a:cubicBezTo>
                      <a:pt x="6503" y="1"/>
                      <a:pt x="6424" y="5"/>
                      <a:pt x="6344" y="13"/>
                    </a:cubicBezTo>
                    <a:cubicBezTo>
                      <a:pt x="5394" y="110"/>
                      <a:pt x="5258" y="739"/>
                      <a:pt x="4514" y="1004"/>
                    </a:cubicBezTo>
                    <a:cubicBezTo>
                      <a:pt x="4519" y="1004"/>
                      <a:pt x="4524" y="1001"/>
                      <a:pt x="4528" y="1001"/>
                    </a:cubicBezTo>
                    <a:cubicBezTo>
                      <a:pt x="4208" y="1103"/>
                      <a:pt x="3861" y="1123"/>
                      <a:pt x="3508" y="1123"/>
                    </a:cubicBezTo>
                    <a:cubicBezTo>
                      <a:pt x="3277" y="1123"/>
                      <a:pt x="3043" y="1115"/>
                      <a:pt x="2813" y="1115"/>
                    </a:cubicBezTo>
                    <a:cubicBezTo>
                      <a:pt x="2039" y="1115"/>
                      <a:pt x="1307" y="1213"/>
                      <a:pt x="844" y="2068"/>
                    </a:cubicBezTo>
                    <a:cubicBezTo>
                      <a:pt x="841" y="2064"/>
                      <a:pt x="837" y="2061"/>
                      <a:pt x="829" y="2058"/>
                    </a:cubicBezTo>
                    <a:cubicBezTo>
                      <a:pt x="808" y="2145"/>
                      <a:pt x="782" y="2231"/>
                      <a:pt x="754" y="2316"/>
                    </a:cubicBezTo>
                    <a:cubicBezTo>
                      <a:pt x="811" y="4400"/>
                      <a:pt x="0" y="7493"/>
                      <a:pt x="2356" y="8975"/>
                    </a:cubicBezTo>
                    <a:cubicBezTo>
                      <a:pt x="2558" y="9103"/>
                      <a:pt x="2781" y="9209"/>
                      <a:pt x="3016" y="9289"/>
                    </a:cubicBezTo>
                    <a:cubicBezTo>
                      <a:pt x="3163" y="9340"/>
                      <a:pt x="3556" y="9431"/>
                      <a:pt x="3744" y="9431"/>
                    </a:cubicBezTo>
                    <a:cubicBezTo>
                      <a:pt x="3768" y="9431"/>
                      <a:pt x="3789" y="9429"/>
                      <a:pt x="3805" y="9426"/>
                    </a:cubicBezTo>
                    <a:cubicBezTo>
                      <a:pt x="3811" y="9495"/>
                      <a:pt x="3991" y="10563"/>
                      <a:pt x="4003" y="10630"/>
                    </a:cubicBezTo>
                    <a:cubicBezTo>
                      <a:pt x="4005" y="10630"/>
                      <a:pt x="4008" y="10629"/>
                      <a:pt x="4011" y="10629"/>
                    </a:cubicBezTo>
                    <a:cubicBezTo>
                      <a:pt x="4330" y="11736"/>
                      <a:pt x="4485" y="11968"/>
                      <a:pt x="3838" y="12946"/>
                    </a:cubicBezTo>
                    <a:cubicBezTo>
                      <a:pt x="3593" y="13319"/>
                      <a:pt x="3443" y="13520"/>
                      <a:pt x="3297" y="13852"/>
                    </a:cubicBezTo>
                    <a:cubicBezTo>
                      <a:pt x="3158" y="14177"/>
                      <a:pt x="3139" y="14495"/>
                      <a:pt x="3168" y="14807"/>
                    </a:cubicBezTo>
                    <a:cubicBezTo>
                      <a:pt x="3206" y="15254"/>
                      <a:pt x="3357" y="15562"/>
                      <a:pt x="3466" y="16067"/>
                    </a:cubicBezTo>
                    <a:cubicBezTo>
                      <a:pt x="3586" y="16640"/>
                      <a:pt x="3610" y="17213"/>
                      <a:pt x="3501" y="17816"/>
                    </a:cubicBezTo>
                    <a:cubicBezTo>
                      <a:pt x="3478" y="17929"/>
                      <a:pt x="3451" y="18040"/>
                      <a:pt x="3418" y="18151"/>
                    </a:cubicBezTo>
                    <a:cubicBezTo>
                      <a:pt x="3404" y="18281"/>
                      <a:pt x="3383" y="18411"/>
                      <a:pt x="3358" y="18540"/>
                    </a:cubicBezTo>
                    <a:cubicBezTo>
                      <a:pt x="3347" y="18625"/>
                      <a:pt x="3335" y="18706"/>
                      <a:pt x="3321" y="18791"/>
                    </a:cubicBezTo>
                    <a:cubicBezTo>
                      <a:pt x="3258" y="19149"/>
                      <a:pt x="3163" y="19505"/>
                      <a:pt x="2992" y="19826"/>
                    </a:cubicBezTo>
                    <a:cubicBezTo>
                      <a:pt x="3113" y="19852"/>
                      <a:pt x="3239" y="19876"/>
                      <a:pt x="3374" y="19893"/>
                    </a:cubicBezTo>
                    <a:cubicBezTo>
                      <a:pt x="3504" y="19912"/>
                      <a:pt x="3645" y="19926"/>
                      <a:pt x="3811" y="19935"/>
                    </a:cubicBezTo>
                    <a:cubicBezTo>
                      <a:pt x="3874" y="19938"/>
                      <a:pt x="3934" y="19940"/>
                      <a:pt x="3997" y="19943"/>
                    </a:cubicBezTo>
                    <a:cubicBezTo>
                      <a:pt x="4093" y="19947"/>
                      <a:pt x="4190" y="19948"/>
                      <a:pt x="4288" y="19948"/>
                    </a:cubicBezTo>
                    <a:cubicBezTo>
                      <a:pt x="4605" y="19948"/>
                      <a:pt x="4936" y="19934"/>
                      <a:pt x="5307" y="19934"/>
                    </a:cubicBezTo>
                    <a:cubicBezTo>
                      <a:pt x="5471" y="19934"/>
                      <a:pt x="5642" y="19937"/>
                      <a:pt x="5822" y="19945"/>
                    </a:cubicBezTo>
                    <a:lnTo>
                      <a:pt x="5873" y="19949"/>
                    </a:lnTo>
                    <a:cubicBezTo>
                      <a:pt x="6050" y="19959"/>
                      <a:pt x="6231" y="19979"/>
                      <a:pt x="6404" y="19998"/>
                    </a:cubicBezTo>
                    <a:lnTo>
                      <a:pt x="6461" y="20002"/>
                    </a:lnTo>
                    <a:lnTo>
                      <a:pt x="6487" y="20006"/>
                    </a:lnTo>
                    <a:cubicBezTo>
                      <a:pt x="6730" y="20034"/>
                      <a:pt x="6982" y="20059"/>
                      <a:pt x="7231" y="20074"/>
                    </a:cubicBezTo>
                    <a:cubicBezTo>
                      <a:pt x="7347" y="20080"/>
                      <a:pt x="7455" y="20084"/>
                      <a:pt x="7558" y="20084"/>
                    </a:cubicBezTo>
                    <a:cubicBezTo>
                      <a:pt x="7628" y="20084"/>
                      <a:pt x="7695" y="20082"/>
                      <a:pt x="7761" y="20079"/>
                    </a:cubicBezTo>
                    <a:cubicBezTo>
                      <a:pt x="7793" y="20078"/>
                      <a:pt x="7818" y="20072"/>
                      <a:pt x="7843" y="20051"/>
                    </a:cubicBezTo>
                    <a:cubicBezTo>
                      <a:pt x="7853" y="20052"/>
                      <a:pt x="7861" y="20055"/>
                      <a:pt x="7871" y="20055"/>
                    </a:cubicBezTo>
                    <a:cubicBezTo>
                      <a:pt x="7873" y="20055"/>
                      <a:pt x="7875" y="20055"/>
                      <a:pt x="7876" y="20055"/>
                    </a:cubicBezTo>
                    <a:cubicBezTo>
                      <a:pt x="7911" y="20055"/>
                      <a:pt x="7951" y="20040"/>
                      <a:pt x="7970" y="20005"/>
                    </a:cubicBezTo>
                    <a:cubicBezTo>
                      <a:pt x="7986" y="19976"/>
                      <a:pt x="8000" y="19945"/>
                      <a:pt x="8018" y="19916"/>
                    </a:cubicBezTo>
                    <a:cubicBezTo>
                      <a:pt x="8046" y="19859"/>
                      <a:pt x="8063" y="19813"/>
                      <a:pt x="8082" y="19750"/>
                    </a:cubicBezTo>
                    <a:cubicBezTo>
                      <a:pt x="8111" y="19657"/>
                      <a:pt x="8132" y="19564"/>
                      <a:pt x="8149" y="19477"/>
                    </a:cubicBezTo>
                    <a:cubicBezTo>
                      <a:pt x="8191" y="19279"/>
                      <a:pt x="8219" y="19078"/>
                      <a:pt x="8244" y="18889"/>
                    </a:cubicBezTo>
                    <a:lnTo>
                      <a:pt x="8280" y="18613"/>
                    </a:lnTo>
                    <a:cubicBezTo>
                      <a:pt x="8315" y="18337"/>
                      <a:pt x="8354" y="18050"/>
                      <a:pt x="8406" y="17771"/>
                    </a:cubicBezTo>
                    <a:cubicBezTo>
                      <a:pt x="8406" y="17771"/>
                      <a:pt x="8407" y="17758"/>
                      <a:pt x="8406" y="17758"/>
                    </a:cubicBezTo>
                    <a:cubicBezTo>
                      <a:pt x="8404" y="17758"/>
                      <a:pt x="8406" y="17750"/>
                      <a:pt x="8406" y="17750"/>
                    </a:cubicBezTo>
                    <a:cubicBezTo>
                      <a:pt x="8471" y="17429"/>
                      <a:pt x="8559" y="17052"/>
                      <a:pt x="8726" y="16704"/>
                    </a:cubicBezTo>
                    <a:cubicBezTo>
                      <a:pt x="8748" y="16663"/>
                      <a:pt x="8771" y="16620"/>
                      <a:pt x="8792" y="16578"/>
                    </a:cubicBezTo>
                    <a:cubicBezTo>
                      <a:pt x="9000" y="17019"/>
                      <a:pt x="9193" y="17470"/>
                      <a:pt x="9356" y="17854"/>
                    </a:cubicBezTo>
                    <a:cubicBezTo>
                      <a:pt x="9557" y="18332"/>
                      <a:pt x="9753" y="18812"/>
                      <a:pt x="9951" y="19292"/>
                    </a:cubicBezTo>
                    <a:cubicBezTo>
                      <a:pt x="10369" y="20313"/>
                      <a:pt x="10752" y="21232"/>
                      <a:pt x="11201" y="22150"/>
                    </a:cubicBezTo>
                    <a:cubicBezTo>
                      <a:pt x="11619" y="23006"/>
                      <a:pt x="12044" y="23738"/>
                      <a:pt x="12501" y="24394"/>
                    </a:cubicBezTo>
                    <a:cubicBezTo>
                      <a:pt x="13015" y="25125"/>
                      <a:pt x="13628" y="25827"/>
                      <a:pt x="14382" y="26474"/>
                    </a:cubicBezTo>
                    <a:cubicBezTo>
                      <a:pt x="14397" y="26484"/>
                      <a:pt x="14414" y="26488"/>
                      <a:pt x="14432" y="26491"/>
                    </a:cubicBezTo>
                    <a:cubicBezTo>
                      <a:pt x="14434" y="26491"/>
                      <a:pt x="14436" y="26492"/>
                      <a:pt x="14439" y="26492"/>
                    </a:cubicBezTo>
                    <a:cubicBezTo>
                      <a:pt x="14453" y="26492"/>
                      <a:pt x="14467" y="26487"/>
                      <a:pt x="14482" y="26481"/>
                    </a:cubicBezTo>
                    <a:cubicBezTo>
                      <a:pt x="14985" y="27011"/>
                      <a:pt x="15443" y="27834"/>
                      <a:pt x="16202" y="27892"/>
                    </a:cubicBezTo>
                    <a:cubicBezTo>
                      <a:pt x="16206" y="27892"/>
                      <a:pt x="16209" y="27892"/>
                      <a:pt x="16212" y="27892"/>
                    </a:cubicBezTo>
                    <a:cubicBezTo>
                      <a:pt x="16453" y="27892"/>
                      <a:pt x="16080" y="27373"/>
                      <a:pt x="15910" y="27171"/>
                    </a:cubicBezTo>
                    <a:lnTo>
                      <a:pt x="15910" y="27171"/>
                    </a:lnTo>
                    <a:cubicBezTo>
                      <a:pt x="16009" y="27209"/>
                      <a:pt x="16577" y="27303"/>
                      <a:pt x="16646" y="27307"/>
                    </a:cubicBezTo>
                    <a:lnTo>
                      <a:pt x="16646" y="27305"/>
                    </a:lnTo>
                    <a:cubicBezTo>
                      <a:pt x="16849" y="27359"/>
                      <a:pt x="17025" y="27382"/>
                      <a:pt x="17296" y="27608"/>
                    </a:cubicBezTo>
                    <a:cubicBezTo>
                      <a:pt x="17375" y="27675"/>
                      <a:pt x="17451" y="27751"/>
                      <a:pt x="17527" y="27824"/>
                    </a:cubicBezTo>
                    <a:cubicBezTo>
                      <a:pt x="17547" y="27846"/>
                      <a:pt x="17571" y="27855"/>
                      <a:pt x="17594" y="27855"/>
                    </a:cubicBezTo>
                    <a:cubicBezTo>
                      <a:pt x="17638" y="27855"/>
                      <a:pt x="17679" y="27820"/>
                      <a:pt x="17683" y="27769"/>
                    </a:cubicBezTo>
                    <a:cubicBezTo>
                      <a:pt x="17698" y="27760"/>
                      <a:pt x="17718" y="27718"/>
                      <a:pt x="17708" y="27691"/>
                    </a:cubicBezTo>
                    <a:cubicBezTo>
                      <a:pt x="17568" y="27269"/>
                      <a:pt x="17376" y="27051"/>
                      <a:pt x="17213" y="26949"/>
                    </a:cubicBezTo>
                    <a:lnTo>
                      <a:pt x="17214" y="26949"/>
                    </a:lnTo>
                    <a:cubicBezTo>
                      <a:pt x="17633" y="27108"/>
                      <a:pt x="17770" y="27411"/>
                      <a:pt x="17909" y="27610"/>
                    </a:cubicBezTo>
                    <a:cubicBezTo>
                      <a:pt x="17922" y="27624"/>
                      <a:pt x="17941" y="27631"/>
                      <a:pt x="17959" y="27631"/>
                    </a:cubicBezTo>
                    <a:cubicBezTo>
                      <a:pt x="17996" y="27631"/>
                      <a:pt x="18034" y="27604"/>
                      <a:pt x="18031" y="27559"/>
                    </a:cubicBezTo>
                    <a:cubicBezTo>
                      <a:pt x="18074" y="27501"/>
                      <a:pt x="18013" y="27078"/>
                      <a:pt x="17784" y="26822"/>
                    </a:cubicBezTo>
                    <a:lnTo>
                      <a:pt x="17784" y="26822"/>
                    </a:lnTo>
                    <a:cubicBezTo>
                      <a:pt x="17913" y="26951"/>
                      <a:pt x="17895" y="26911"/>
                      <a:pt x="18124" y="27216"/>
                    </a:cubicBezTo>
                    <a:cubicBezTo>
                      <a:pt x="18151" y="27252"/>
                      <a:pt x="18194" y="27326"/>
                      <a:pt x="18235" y="27329"/>
                    </a:cubicBezTo>
                    <a:cubicBezTo>
                      <a:pt x="18237" y="27329"/>
                      <a:pt x="18238" y="27329"/>
                      <a:pt x="18240" y="27329"/>
                    </a:cubicBezTo>
                    <a:cubicBezTo>
                      <a:pt x="18286" y="27329"/>
                      <a:pt x="18315" y="27285"/>
                      <a:pt x="18294" y="27237"/>
                    </a:cubicBezTo>
                    <a:cubicBezTo>
                      <a:pt x="18281" y="27207"/>
                      <a:pt x="18267" y="27179"/>
                      <a:pt x="18251" y="27150"/>
                    </a:cubicBezTo>
                    <a:cubicBezTo>
                      <a:pt x="18343" y="27117"/>
                      <a:pt x="18278" y="26738"/>
                      <a:pt x="17823" y="26400"/>
                    </a:cubicBezTo>
                    <a:lnTo>
                      <a:pt x="17823" y="26400"/>
                    </a:lnTo>
                    <a:cubicBezTo>
                      <a:pt x="18078" y="26496"/>
                      <a:pt x="18223" y="26537"/>
                      <a:pt x="18430" y="26792"/>
                    </a:cubicBezTo>
                    <a:cubicBezTo>
                      <a:pt x="18442" y="26807"/>
                      <a:pt x="18461" y="26814"/>
                      <a:pt x="18480" y="26814"/>
                    </a:cubicBezTo>
                    <a:cubicBezTo>
                      <a:pt x="18496" y="26814"/>
                      <a:pt x="18511" y="26809"/>
                      <a:pt x="18522" y="26799"/>
                    </a:cubicBezTo>
                    <a:cubicBezTo>
                      <a:pt x="18528" y="26801"/>
                      <a:pt x="18534" y="26801"/>
                      <a:pt x="18540" y="26801"/>
                    </a:cubicBezTo>
                    <a:cubicBezTo>
                      <a:pt x="18575" y="26801"/>
                      <a:pt x="18613" y="26779"/>
                      <a:pt x="18628" y="26738"/>
                    </a:cubicBezTo>
                    <a:cubicBezTo>
                      <a:pt x="18659" y="26617"/>
                      <a:pt x="18387" y="26221"/>
                      <a:pt x="18278" y="26128"/>
                    </a:cubicBezTo>
                    <a:cubicBezTo>
                      <a:pt x="18027" y="25913"/>
                      <a:pt x="17681" y="25872"/>
                      <a:pt x="17368" y="25872"/>
                    </a:cubicBezTo>
                    <a:cubicBezTo>
                      <a:pt x="17271" y="25872"/>
                      <a:pt x="17177" y="25876"/>
                      <a:pt x="17090" y="25880"/>
                    </a:cubicBezTo>
                    <a:cubicBezTo>
                      <a:pt x="17012" y="25883"/>
                      <a:pt x="16940" y="25884"/>
                      <a:pt x="16874" y="25884"/>
                    </a:cubicBezTo>
                    <a:cubicBezTo>
                      <a:pt x="16099" y="25884"/>
                      <a:pt x="16086" y="25689"/>
                      <a:pt x="15565" y="25270"/>
                    </a:cubicBezTo>
                    <a:cubicBezTo>
                      <a:pt x="13431" y="21374"/>
                      <a:pt x="13076" y="18212"/>
                      <a:pt x="12804" y="17157"/>
                    </a:cubicBezTo>
                    <a:cubicBezTo>
                      <a:pt x="12246" y="15009"/>
                      <a:pt x="10742" y="13266"/>
                      <a:pt x="9452" y="12457"/>
                    </a:cubicBezTo>
                    <a:cubicBezTo>
                      <a:pt x="9325" y="12379"/>
                      <a:pt x="9193" y="12307"/>
                      <a:pt x="9070" y="12241"/>
                    </a:cubicBezTo>
                    <a:cubicBezTo>
                      <a:pt x="7933" y="11643"/>
                      <a:pt x="6644" y="11133"/>
                      <a:pt x="6349" y="10408"/>
                    </a:cubicBezTo>
                    <a:lnTo>
                      <a:pt x="6351" y="10408"/>
                    </a:lnTo>
                    <a:cubicBezTo>
                      <a:pt x="6460" y="9607"/>
                      <a:pt x="6401" y="9203"/>
                      <a:pt x="7996" y="7812"/>
                    </a:cubicBezTo>
                    <a:lnTo>
                      <a:pt x="8182" y="7649"/>
                    </a:lnTo>
                    <a:cubicBezTo>
                      <a:pt x="8408" y="7452"/>
                      <a:pt x="8642" y="7250"/>
                      <a:pt x="8859" y="7036"/>
                    </a:cubicBezTo>
                    <a:cubicBezTo>
                      <a:pt x="8874" y="7035"/>
                      <a:pt x="8891" y="7032"/>
                      <a:pt x="8907" y="7025"/>
                    </a:cubicBezTo>
                    <a:cubicBezTo>
                      <a:pt x="9157" y="6915"/>
                      <a:pt x="9916" y="6452"/>
                      <a:pt x="10220" y="6205"/>
                    </a:cubicBezTo>
                    <a:cubicBezTo>
                      <a:pt x="10671" y="5841"/>
                      <a:pt x="10977" y="5378"/>
                      <a:pt x="10903" y="4808"/>
                    </a:cubicBezTo>
                    <a:cubicBezTo>
                      <a:pt x="10847" y="4386"/>
                      <a:pt x="10596" y="4087"/>
                      <a:pt x="10162" y="4064"/>
                    </a:cubicBezTo>
                    <a:cubicBezTo>
                      <a:pt x="10144" y="4063"/>
                      <a:pt x="10126" y="4062"/>
                      <a:pt x="10108" y="4062"/>
                    </a:cubicBezTo>
                    <a:cubicBezTo>
                      <a:pt x="9866" y="4062"/>
                      <a:pt x="9593" y="4147"/>
                      <a:pt x="9378" y="4240"/>
                    </a:cubicBezTo>
                    <a:cubicBezTo>
                      <a:pt x="9871" y="2663"/>
                      <a:pt x="8599" y="1"/>
                      <a:pt x="6581" y="1"/>
                    </a:cubicBezTo>
                    <a:close/>
                  </a:path>
                </a:pathLst>
              </a:custGeom>
              <a:solidFill>
                <a:srgbClr val="FFC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8"/>
              <p:cNvSpPr/>
              <p:nvPr/>
            </p:nvSpPr>
            <p:spPr>
              <a:xfrm>
                <a:off x="3709124" y="1641995"/>
                <a:ext cx="159428" cy="343054"/>
              </a:xfrm>
              <a:custGeom>
                <a:avLst/>
                <a:gdLst/>
                <a:ahLst/>
                <a:cxnLst/>
                <a:rect l="l" t="t" r="r" b="b"/>
                <a:pathLst>
                  <a:path w="5040" h="10845" extrusionOk="0">
                    <a:moveTo>
                      <a:pt x="2304" y="0"/>
                    </a:moveTo>
                    <a:cubicBezTo>
                      <a:pt x="2274" y="0"/>
                      <a:pt x="2248" y="15"/>
                      <a:pt x="2233" y="38"/>
                    </a:cubicBezTo>
                    <a:lnTo>
                      <a:pt x="2213" y="66"/>
                    </a:lnTo>
                    <a:cubicBezTo>
                      <a:pt x="2184" y="108"/>
                      <a:pt x="2158" y="148"/>
                      <a:pt x="2132" y="191"/>
                    </a:cubicBezTo>
                    <a:cubicBezTo>
                      <a:pt x="2104" y="238"/>
                      <a:pt x="2077" y="288"/>
                      <a:pt x="2052" y="341"/>
                    </a:cubicBezTo>
                    <a:cubicBezTo>
                      <a:pt x="2001" y="449"/>
                      <a:pt x="1953" y="563"/>
                      <a:pt x="1912" y="681"/>
                    </a:cubicBezTo>
                    <a:cubicBezTo>
                      <a:pt x="1837" y="910"/>
                      <a:pt x="1790" y="1143"/>
                      <a:pt x="1746" y="1382"/>
                    </a:cubicBezTo>
                    <a:cubicBezTo>
                      <a:pt x="1744" y="1398"/>
                      <a:pt x="1752" y="1410"/>
                      <a:pt x="1759" y="1418"/>
                    </a:cubicBezTo>
                    <a:cubicBezTo>
                      <a:pt x="1051" y="2820"/>
                      <a:pt x="0" y="4898"/>
                      <a:pt x="79" y="7239"/>
                    </a:cubicBezTo>
                    <a:cubicBezTo>
                      <a:pt x="168" y="9799"/>
                      <a:pt x="1746" y="10844"/>
                      <a:pt x="3181" y="10844"/>
                    </a:cubicBezTo>
                    <a:cubicBezTo>
                      <a:pt x="3884" y="10844"/>
                      <a:pt x="4552" y="10593"/>
                      <a:pt x="4993" y="10147"/>
                    </a:cubicBezTo>
                    <a:cubicBezTo>
                      <a:pt x="5031" y="10108"/>
                      <a:pt x="5039" y="10058"/>
                      <a:pt x="5018" y="10015"/>
                    </a:cubicBezTo>
                    <a:cubicBezTo>
                      <a:pt x="5015" y="10006"/>
                      <a:pt x="5011" y="10002"/>
                      <a:pt x="5008" y="9999"/>
                    </a:cubicBezTo>
                    <a:cubicBezTo>
                      <a:pt x="4489" y="9799"/>
                      <a:pt x="4002" y="8877"/>
                      <a:pt x="3874" y="8533"/>
                    </a:cubicBezTo>
                    <a:cubicBezTo>
                      <a:pt x="3819" y="8371"/>
                      <a:pt x="3779" y="8207"/>
                      <a:pt x="3758" y="8039"/>
                    </a:cubicBezTo>
                    <a:cubicBezTo>
                      <a:pt x="3749" y="7999"/>
                      <a:pt x="3740" y="7962"/>
                      <a:pt x="3735" y="7923"/>
                    </a:cubicBezTo>
                    <a:cubicBezTo>
                      <a:pt x="3720" y="7834"/>
                      <a:pt x="3708" y="7744"/>
                      <a:pt x="3709" y="7655"/>
                    </a:cubicBezTo>
                    <a:cubicBezTo>
                      <a:pt x="3709" y="7634"/>
                      <a:pt x="3712" y="7612"/>
                      <a:pt x="3713" y="7594"/>
                    </a:cubicBezTo>
                    <a:cubicBezTo>
                      <a:pt x="3709" y="7555"/>
                      <a:pt x="3708" y="7519"/>
                      <a:pt x="3706" y="7482"/>
                    </a:cubicBezTo>
                    <a:cubicBezTo>
                      <a:pt x="3695" y="7448"/>
                      <a:pt x="3692" y="7415"/>
                      <a:pt x="3690" y="7375"/>
                    </a:cubicBezTo>
                    <a:cubicBezTo>
                      <a:pt x="3687" y="7347"/>
                      <a:pt x="3687" y="7323"/>
                      <a:pt x="3687" y="7296"/>
                    </a:cubicBezTo>
                    <a:cubicBezTo>
                      <a:pt x="3643" y="7303"/>
                      <a:pt x="3599" y="7309"/>
                      <a:pt x="3551" y="7315"/>
                    </a:cubicBezTo>
                    <a:cubicBezTo>
                      <a:pt x="3520" y="7317"/>
                      <a:pt x="3488" y="7318"/>
                      <a:pt x="3457" y="7318"/>
                    </a:cubicBezTo>
                    <a:cubicBezTo>
                      <a:pt x="3431" y="7318"/>
                      <a:pt x="3405" y="7317"/>
                      <a:pt x="3380" y="7316"/>
                    </a:cubicBezTo>
                    <a:cubicBezTo>
                      <a:pt x="1963" y="7237"/>
                      <a:pt x="2191" y="4345"/>
                      <a:pt x="2924" y="3119"/>
                    </a:cubicBezTo>
                    <a:cubicBezTo>
                      <a:pt x="2957" y="3063"/>
                      <a:pt x="3211" y="2672"/>
                      <a:pt x="3189" y="2611"/>
                    </a:cubicBezTo>
                    <a:cubicBezTo>
                      <a:pt x="3370" y="2455"/>
                      <a:pt x="3563" y="2367"/>
                      <a:pt x="3778" y="2261"/>
                    </a:cubicBezTo>
                    <a:cubicBezTo>
                      <a:pt x="4278" y="2021"/>
                      <a:pt x="4440" y="1865"/>
                      <a:pt x="3902" y="1865"/>
                    </a:cubicBezTo>
                    <a:cubicBezTo>
                      <a:pt x="3879" y="1865"/>
                      <a:pt x="3854" y="1866"/>
                      <a:pt x="3828" y="1866"/>
                    </a:cubicBezTo>
                    <a:cubicBezTo>
                      <a:pt x="3749" y="1868"/>
                      <a:pt x="3670" y="1876"/>
                      <a:pt x="3592" y="1888"/>
                    </a:cubicBezTo>
                    <a:cubicBezTo>
                      <a:pt x="3722" y="1832"/>
                      <a:pt x="4537" y="1461"/>
                      <a:pt x="4501" y="1324"/>
                    </a:cubicBezTo>
                    <a:cubicBezTo>
                      <a:pt x="4492" y="1272"/>
                      <a:pt x="4392" y="1255"/>
                      <a:pt x="4339" y="1245"/>
                    </a:cubicBezTo>
                    <a:cubicBezTo>
                      <a:pt x="4292" y="1233"/>
                      <a:pt x="4216" y="1225"/>
                      <a:pt x="4170" y="1221"/>
                    </a:cubicBezTo>
                    <a:cubicBezTo>
                      <a:pt x="4152" y="1220"/>
                      <a:pt x="4134" y="1219"/>
                      <a:pt x="4116" y="1219"/>
                    </a:cubicBezTo>
                    <a:cubicBezTo>
                      <a:pt x="4076" y="1219"/>
                      <a:pt x="4034" y="1221"/>
                      <a:pt x="3988" y="1226"/>
                    </a:cubicBezTo>
                    <a:cubicBezTo>
                      <a:pt x="3869" y="1239"/>
                      <a:pt x="3742" y="1262"/>
                      <a:pt x="3580" y="1304"/>
                    </a:cubicBezTo>
                    <a:cubicBezTo>
                      <a:pt x="3762" y="1159"/>
                      <a:pt x="4372" y="601"/>
                      <a:pt x="4157" y="515"/>
                    </a:cubicBezTo>
                    <a:cubicBezTo>
                      <a:pt x="4144" y="514"/>
                      <a:pt x="4131" y="513"/>
                      <a:pt x="4117" y="513"/>
                    </a:cubicBezTo>
                    <a:cubicBezTo>
                      <a:pt x="3873" y="513"/>
                      <a:pt x="3489" y="635"/>
                      <a:pt x="3148" y="931"/>
                    </a:cubicBezTo>
                    <a:cubicBezTo>
                      <a:pt x="3261" y="787"/>
                      <a:pt x="3324" y="715"/>
                      <a:pt x="3441" y="585"/>
                    </a:cubicBezTo>
                    <a:lnTo>
                      <a:pt x="3580" y="429"/>
                    </a:lnTo>
                    <a:cubicBezTo>
                      <a:pt x="3624" y="377"/>
                      <a:pt x="3670" y="324"/>
                      <a:pt x="3712" y="271"/>
                    </a:cubicBezTo>
                    <a:cubicBezTo>
                      <a:pt x="3756" y="214"/>
                      <a:pt x="3798" y="152"/>
                      <a:pt x="3838" y="91"/>
                    </a:cubicBezTo>
                    <a:cubicBezTo>
                      <a:pt x="3849" y="72"/>
                      <a:pt x="3851" y="51"/>
                      <a:pt x="3841" y="33"/>
                    </a:cubicBezTo>
                    <a:cubicBezTo>
                      <a:pt x="3831" y="15"/>
                      <a:pt x="3813" y="2"/>
                      <a:pt x="3793" y="2"/>
                    </a:cubicBezTo>
                    <a:cubicBezTo>
                      <a:pt x="3777" y="1"/>
                      <a:pt x="3761" y="1"/>
                      <a:pt x="3745" y="1"/>
                    </a:cubicBezTo>
                    <a:cubicBezTo>
                      <a:pt x="3694" y="1"/>
                      <a:pt x="3641" y="4"/>
                      <a:pt x="3587" y="12"/>
                    </a:cubicBezTo>
                    <a:cubicBezTo>
                      <a:pt x="3516" y="21"/>
                      <a:pt x="3441" y="38"/>
                      <a:pt x="3351" y="71"/>
                    </a:cubicBezTo>
                    <a:cubicBezTo>
                      <a:pt x="3219" y="117"/>
                      <a:pt x="3083" y="192"/>
                      <a:pt x="2939" y="296"/>
                    </a:cubicBezTo>
                    <a:cubicBezTo>
                      <a:pt x="2824" y="380"/>
                      <a:pt x="2707" y="487"/>
                      <a:pt x="2585" y="621"/>
                    </a:cubicBezTo>
                    <a:cubicBezTo>
                      <a:pt x="2516" y="696"/>
                      <a:pt x="2447" y="781"/>
                      <a:pt x="2382" y="871"/>
                    </a:cubicBezTo>
                    <a:lnTo>
                      <a:pt x="2387" y="842"/>
                    </a:lnTo>
                    <a:lnTo>
                      <a:pt x="2387" y="814"/>
                    </a:lnTo>
                    <a:cubicBezTo>
                      <a:pt x="2392" y="729"/>
                      <a:pt x="2396" y="643"/>
                      <a:pt x="2397" y="559"/>
                    </a:cubicBezTo>
                    <a:cubicBezTo>
                      <a:pt x="2399" y="473"/>
                      <a:pt x="2399" y="389"/>
                      <a:pt x="2397" y="306"/>
                    </a:cubicBezTo>
                    <a:cubicBezTo>
                      <a:pt x="2397" y="227"/>
                      <a:pt x="2394" y="145"/>
                      <a:pt x="2384" y="66"/>
                    </a:cubicBezTo>
                    <a:cubicBezTo>
                      <a:pt x="2382" y="38"/>
                      <a:pt x="2354" y="13"/>
                      <a:pt x="2330" y="5"/>
                    </a:cubicBezTo>
                    <a:cubicBezTo>
                      <a:pt x="2323" y="2"/>
                      <a:pt x="2316" y="1"/>
                      <a:pt x="2309" y="1"/>
                    </a:cubicBezTo>
                    <a:cubicBezTo>
                      <a:pt x="2307" y="0"/>
                      <a:pt x="2306" y="0"/>
                      <a:pt x="2304" y="0"/>
                    </a:cubicBezTo>
                    <a:close/>
                  </a:path>
                </a:pathLst>
              </a:custGeom>
              <a:solidFill>
                <a:srgbClr val="FFC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8"/>
              <p:cNvSpPr/>
              <p:nvPr/>
            </p:nvSpPr>
            <p:spPr>
              <a:xfrm>
                <a:off x="3946557" y="1426546"/>
                <a:ext cx="60766" cy="19707"/>
              </a:xfrm>
              <a:custGeom>
                <a:avLst/>
                <a:gdLst/>
                <a:ahLst/>
                <a:cxnLst/>
                <a:rect l="l" t="t" r="r" b="b"/>
                <a:pathLst>
                  <a:path w="1921" h="623" extrusionOk="0">
                    <a:moveTo>
                      <a:pt x="1730" y="1"/>
                    </a:moveTo>
                    <a:cubicBezTo>
                      <a:pt x="1711" y="1"/>
                      <a:pt x="1692" y="6"/>
                      <a:pt x="1673" y="14"/>
                    </a:cubicBezTo>
                    <a:cubicBezTo>
                      <a:pt x="1623" y="30"/>
                      <a:pt x="1578" y="55"/>
                      <a:pt x="1532" y="80"/>
                    </a:cubicBezTo>
                    <a:cubicBezTo>
                      <a:pt x="1478" y="109"/>
                      <a:pt x="1425" y="135"/>
                      <a:pt x="1371" y="162"/>
                    </a:cubicBezTo>
                    <a:cubicBezTo>
                      <a:pt x="1282" y="205"/>
                      <a:pt x="1186" y="244"/>
                      <a:pt x="1090" y="271"/>
                    </a:cubicBezTo>
                    <a:cubicBezTo>
                      <a:pt x="984" y="298"/>
                      <a:pt x="878" y="315"/>
                      <a:pt x="769" y="318"/>
                    </a:cubicBezTo>
                    <a:cubicBezTo>
                      <a:pt x="649" y="317"/>
                      <a:pt x="533" y="298"/>
                      <a:pt x="417" y="271"/>
                    </a:cubicBezTo>
                    <a:cubicBezTo>
                      <a:pt x="334" y="248"/>
                      <a:pt x="258" y="218"/>
                      <a:pt x="182" y="178"/>
                    </a:cubicBezTo>
                    <a:cubicBezTo>
                      <a:pt x="148" y="159"/>
                      <a:pt x="118" y="138"/>
                      <a:pt x="86" y="112"/>
                    </a:cubicBezTo>
                    <a:cubicBezTo>
                      <a:pt x="78" y="106"/>
                      <a:pt x="67" y="102"/>
                      <a:pt x="57" y="102"/>
                    </a:cubicBezTo>
                    <a:cubicBezTo>
                      <a:pt x="41" y="102"/>
                      <a:pt x="25" y="109"/>
                      <a:pt x="16" y="123"/>
                    </a:cubicBezTo>
                    <a:cubicBezTo>
                      <a:pt x="0" y="145"/>
                      <a:pt x="3" y="176"/>
                      <a:pt x="25" y="193"/>
                    </a:cubicBezTo>
                    <a:cubicBezTo>
                      <a:pt x="158" y="295"/>
                      <a:pt x="290" y="395"/>
                      <a:pt x="438" y="476"/>
                    </a:cubicBezTo>
                    <a:cubicBezTo>
                      <a:pt x="504" y="511"/>
                      <a:pt x="576" y="539"/>
                      <a:pt x="647" y="560"/>
                    </a:cubicBezTo>
                    <a:cubicBezTo>
                      <a:pt x="731" y="584"/>
                      <a:pt x="816" y="603"/>
                      <a:pt x="902" y="613"/>
                    </a:cubicBezTo>
                    <a:cubicBezTo>
                      <a:pt x="951" y="619"/>
                      <a:pt x="1000" y="622"/>
                      <a:pt x="1048" y="622"/>
                    </a:cubicBezTo>
                    <a:cubicBezTo>
                      <a:pt x="1173" y="622"/>
                      <a:pt x="1297" y="603"/>
                      <a:pt x="1415" y="566"/>
                    </a:cubicBezTo>
                    <a:cubicBezTo>
                      <a:pt x="1492" y="541"/>
                      <a:pt x="1564" y="511"/>
                      <a:pt x="1634" y="473"/>
                    </a:cubicBezTo>
                    <a:cubicBezTo>
                      <a:pt x="1726" y="420"/>
                      <a:pt x="1814" y="360"/>
                      <a:pt x="1873" y="274"/>
                    </a:cubicBezTo>
                    <a:cubicBezTo>
                      <a:pt x="1916" y="211"/>
                      <a:pt x="1920" y="129"/>
                      <a:pt x="1872" y="66"/>
                    </a:cubicBezTo>
                    <a:cubicBezTo>
                      <a:pt x="1855" y="43"/>
                      <a:pt x="1830" y="26"/>
                      <a:pt x="1804" y="14"/>
                    </a:cubicBezTo>
                    <a:cubicBezTo>
                      <a:pt x="1790" y="10"/>
                      <a:pt x="1773" y="7"/>
                      <a:pt x="1759" y="3"/>
                    </a:cubicBezTo>
                    <a:lnTo>
                      <a:pt x="1750" y="3"/>
                    </a:lnTo>
                    <a:cubicBezTo>
                      <a:pt x="1744" y="1"/>
                      <a:pt x="1737" y="1"/>
                      <a:pt x="1730" y="1"/>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8"/>
              <p:cNvSpPr/>
              <p:nvPr/>
            </p:nvSpPr>
            <p:spPr>
              <a:xfrm>
                <a:off x="4080078" y="1425945"/>
                <a:ext cx="66934" cy="19138"/>
              </a:xfrm>
              <a:custGeom>
                <a:avLst/>
                <a:gdLst/>
                <a:ahLst/>
                <a:cxnLst/>
                <a:rect l="l" t="t" r="r" b="b"/>
                <a:pathLst>
                  <a:path w="2116" h="605" extrusionOk="0">
                    <a:moveTo>
                      <a:pt x="192" y="0"/>
                    </a:moveTo>
                    <a:cubicBezTo>
                      <a:pt x="136" y="0"/>
                      <a:pt x="78" y="25"/>
                      <a:pt x="42" y="74"/>
                    </a:cubicBezTo>
                    <a:cubicBezTo>
                      <a:pt x="13" y="112"/>
                      <a:pt x="0" y="162"/>
                      <a:pt x="8" y="208"/>
                    </a:cubicBezTo>
                    <a:cubicBezTo>
                      <a:pt x="15" y="257"/>
                      <a:pt x="41" y="294"/>
                      <a:pt x="78" y="324"/>
                    </a:cubicBezTo>
                    <a:cubicBezTo>
                      <a:pt x="222" y="446"/>
                      <a:pt x="401" y="520"/>
                      <a:pt x="586" y="565"/>
                    </a:cubicBezTo>
                    <a:cubicBezTo>
                      <a:pt x="707" y="594"/>
                      <a:pt x="830" y="605"/>
                      <a:pt x="953" y="605"/>
                    </a:cubicBezTo>
                    <a:cubicBezTo>
                      <a:pt x="1008" y="605"/>
                      <a:pt x="1064" y="603"/>
                      <a:pt x="1120" y="599"/>
                    </a:cubicBezTo>
                    <a:cubicBezTo>
                      <a:pt x="1468" y="572"/>
                      <a:pt x="1800" y="421"/>
                      <a:pt x="2091" y="234"/>
                    </a:cubicBezTo>
                    <a:cubicBezTo>
                      <a:pt x="2112" y="220"/>
                      <a:pt x="2115" y="184"/>
                      <a:pt x="2101" y="164"/>
                    </a:cubicBezTo>
                    <a:cubicBezTo>
                      <a:pt x="2091" y="151"/>
                      <a:pt x="2077" y="145"/>
                      <a:pt x="2063" y="145"/>
                    </a:cubicBezTo>
                    <a:cubicBezTo>
                      <a:pt x="2052" y="145"/>
                      <a:pt x="2041" y="149"/>
                      <a:pt x="2031" y="155"/>
                    </a:cubicBezTo>
                    <a:cubicBezTo>
                      <a:pt x="2015" y="165"/>
                      <a:pt x="1998" y="174"/>
                      <a:pt x="1982" y="184"/>
                    </a:cubicBezTo>
                    <a:lnTo>
                      <a:pt x="1994" y="178"/>
                    </a:lnTo>
                    <a:lnTo>
                      <a:pt x="1994" y="178"/>
                    </a:lnTo>
                    <a:cubicBezTo>
                      <a:pt x="1896" y="235"/>
                      <a:pt x="1793" y="278"/>
                      <a:pt x="1683" y="310"/>
                    </a:cubicBezTo>
                    <a:lnTo>
                      <a:pt x="1700" y="306"/>
                    </a:lnTo>
                    <a:lnTo>
                      <a:pt x="1700" y="306"/>
                    </a:lnTo>
                    <a:cubicBezTo>
                      <a:pt x="1560" y="344"/>
                      <a:pt x="1417" y="366"/>
                      <a:pt x="1272" y="371"/>
                    </a:cubicBezTo>
                    <a:cubicBezTo>
                      <a:pt x="1200" y="371"/>
                      <a:pt x="1129" y="370"/>
                      <a:pt x="1057" y="361"/>
                    </a:cubicBezTo>
                    <a:cubicBezTo>
                      <a:pt x="987" y="354"/>
                      <a:pt x="917" y="341"/>
                      <a:pt x="851" y="324"/>
                    </a:cubicBezTo>
                    <a:cubicBezTo>
                      <a:pt x="734" y="293"/>
                      <a:pt x="620" y="245"/>
                      <a:pt x="513" y="188"/>
                    </a:cubicBezTo>
                    <a:cubicBezTo>
                      <a:pt x="436" y="142"/>
                      <a:pt x="364" y="89"/>
                      <a:pt x="293" y="36"/>
                    </a:cubicBezTo>
                    <a:cubicBezTo>
                      <a:pt x="264" y="15"/>
                      <a:pt x="230" y="2"/>
                      <a:pt x="197" y="1"/>
                    </a:cubicBezTo>
                    <a:cubicBezTo>
                      <a:pt x="195" y="0"/>
                      <a:pt x="193" y="0"/>
                      <a:pt x="192" y="0"/>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8"/>
              <p:cNvSpPr/>
              <p:nvPr/>
            </p:nvSpPr>
            <p:spPr>
              <a:xfrm>
                <a:off x="3939440" y="1381944"/>
                <a:ext cx="64246" cy="15278"/>
              </a:xfrm>
              <a:custGeom>
                <a:avLst/>
                <a:gdLst/>
                <a:ahLst/>
                <a:cxnLst/>
                <a:rect l="l" t="t" r="r" b="b"/>
                <a:pathLst>
                  <a:path w="2031" h="483" extrusionOk="0">
                    <a:moveTo>
                      <a:pt x="1308" y="1"/>
                    </a:moveTo>
                    <a:cubicBezTo>
                      <a:pt x="1206" y="1"/>
                      <a:pt x="1103" y="7"/>
                      <a:pt x="1001" y="17"/>
                    </a:cubicBezTo>
                    <a:cubicBezTo>
                      <a:pt x="855" y="31"/>
                      <a:pt x="712" y="58"/>
                      <a:pt x="570" y="90"/>
                    </a:cubicBezTo>
                    <a:cubicBezTo>
                      <a:pt x="426" y="125"/>
                      <a:pt x="284" y="173"/>
                      <a:pt x="142" y="215"/>
                    </a:cubicBezTo>
                    <a:lnTo>
                      <a:pt x="142" y="215"/>
                    </a:lnTo>
                    <a:cubicBezTo>
                      <a:pt x="142" y="215"/>
                      <a:pt x="142" y="215"/>
                      <a:pt x="142" y="215"/>
                    </a:cubicBezTo>
                    <a:lnTo>
                      <a:pt x="142" y="215"/>
                    </a:lnTo>
                    <a:cubicBezTo>
                      <a:pt x="126" y="217"/>
                      <a:pt x="112" y="223"/>
                      <a:pt x="95" y="229"/>
                    </a:cubicBezTo>
                    <a:cubicBezTo>
                      <a:pt x="66" y="236"/>
                      <a:pt x="43" y="246"/>
                      <a:pt x="26" y="269"/>
                    </a:cubicBezTo>
                    <a:cubicBezTo>
                      <a:pt x="8" y="293"/>
                      <a:pt x="0" y="323"/>
                      <a:pt x="5" y="352"/>
                    </a:cubicBezTo>
                    <a:cubicBezTo>
                      <a:pt x="12" y="399"/>
                      <a:pt x="58" y="446"/>
                      <a:pt x="107" y="446"/>
                    </a:cubicBezTo>
                    <a:cubicBezTo>
                      <a:pt x="114" y="446"/>
                      <a:pt x="121" y="446"/>
                      <a:pt x="128" y="444"/>
                    </a:cubicBezTo>
                    <a:cubicBezTo>
                      <a:pt x="267" y="405"/>
                      <a:pt x="407" y="389"/>
                      <a:pt x="550" y="383"/>
                    </a:cubicBezTo>
                    <a:lnTo>
                      <a:pt x="563" y="383"/>
                    </a:lnTo>
                    <a:cubicBezTo>
                      <a:pt x="572" y="383"/>
                      <a:pt x="580" y="383"/>
                      <a:pt x="589" y="383"/>
                    </a:cubicBezTo>
                    <a:cubicBezTo>
                      <a:pt x="785" y="383"/>
                      <a:pt x="980" y="399"/>
                      <a:pt x="1175" y="424"/>
                    </a:cubicBezTo>
                    <a:cubicBezTo>
                      <a:pt x="1364" y="447"/>
                      <a:pt x="1552" y="482"/>
                      <a:pt x="1741" y="482"/>
                    </a:cubicBezTo>
                    <a:cubicBezTo>
                      <a:pt x="1778" y="482"/>
                      <a:pt x="1816" y="481"/>
                      <a:pt x="1853" y="478"/>
                    </a:cubicBezTo>
                    <a:cubicBezTo>
                      <a:pt x="1939" y="474"/>
                      <a:pt x="2011" y="389"/>
                      <a:pt x="2019" y="308"/>
                    </a:cubicBezTo>
                    <a:cubicBezTo>
                      <a:pt x="2031" y="219"/>
                      <a:pt x="1978" y="136"/>
                      <a:pt x="1898" y="100"/>
                    </a:cubicBezTo>
                    <a:cubicBezTo>
                      <a:pt x="1762" y="43"/>
                      <a:pt x="1611" y="17"/>
                      <a:pt x="1465" y="7"/>
                    </a:cubicBezTo>
                    <a:cubicBezTo>
                      <a:pt x="1454" y="7"/>
                      <a:pt x="1445" y="4"/>
                      <a:pt x="1434" y="4"/>
                    </a:cubicBezTo>
                    <a:cubicBezTo>
                      <a:pt x="1392" y="2"/>
                      <a:pt x="1351" y="1"/>
                      <a:pt x="13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8"/>
              <p:cNvSpPr/>
              <p:nvPr/>
            </p:nvSpPr>
            <p:spPr>
              <a:xfrm>
                <a:off x="4083621" y="1374764"/>
                <a:ext cx="71078" cy="17335"/>
              </a:xfrm>
              <a:custGeom>
                <a:avLst/>
                <a:gdLst/>
                <a:ahLst/>
                <a:cxnLst/>
                <a:rect l="l" t="t" r="r" b="b"/>
                <a:pathLst>
                  <a:path w="2247" h="548" extrusionOk="0">
                    <a:moveTo>
                      <a:pt x="1704" y="220"/>
                    </a:moveTo>
                    <a:lnTo>
                      <a:pt x="1704" y="220"/>
                    </a:lnTo>
                    <a:cubicBezTo>
                      <a:pt x="1705" y="220"/>
                      <a:pt x="1705" y="220"/>
                      <a:pt x="1705" y="220"/>
                    </a:cubicBezTo>
                    <a:lnTo>
                      <a:pt x="1705" y="220"/>
                    </a:lnTo>
                    <a:cubicBezTo>
                      <a:pt x="1705" y="220"/>
                      <a:pt x="1705" y="220"/>
                      <a:pt x="1704" y="220"/>
                    </a:cubicBezTo>
                    <a:close/>
                    <a:moveTo>
                      <a:pt x="661" y="1"/>
                    </a:moveTo>
                    <a:cubicBezTo>
                      <a:pt x="576" y="1"/>
                      <a:pt x="491" y="9"/>
                      <a:pt x="408" y="26"/>
                    </a:cubicBezTo>
                    <a:cubicBezTo>
                      <a:pt x="292" y="51"/>
                      <a:pt x="165" y="95"/>
                      <a:pt x="79" y="179"/>
                    </a:cubicBezTo>
                    <a:cubicBezTo>
                      <a:pt x="52" y="201"/>
                      <a:pt x="30" y="228"/>
                      <a:pt x="17" y="260"/>
                    </a:cubicBezTo>
                    <a:cubicBezTo>
                      <a:pt x="3" y="294"/>
                      <a:pt x="0" y="328"/>
                      <a:pt x="6" y="364"/>
                    </a:cubicBezTo>
                    <a:cubicBezTo>
                      <a:pt x="10" y="399"/>
                      <a:pt x="23" y="430"/>
                      <a:pt x="45" y="457"/>
                    </a:cubicBezTo>
                    <a:cubicBezTo>
                      <a:pt x="66" y="484"/>
                      <a:pt x="93" y="503"/>
                      <a:pt x="125" y="517"/>
                    </a:cubicBezTo>
                    <a:cubicBezTo>
                      <a:pt x="165" y="529"/>
                      <a:pt x="203" y="539"/>
                      <a:pt x="245" y="545"/>
                    </a:cubicBezTo>
                    <a:cubicBezTo>
                      <a:pt x="266" y="547"/>
                      <a:pt x="288" y="548"/>
                      <a:pt x="309" y="548"/>
                    </a:cubicBezTo>
                    <a:cubicBezTo>
                      <a:pt x="345" y="548"/>
                      <a:pt x="381" y="546"/>
                      <a:pt x="417" y="545"/>
                    </a:cubicBezTo>
                    <a:cubicBezTo>
                      <a:pt x="508" y="543"/>
                      <a:pt x="602" y="532"/>
                      <a:pt x="695" y="523"/>
                    </a:cubicBezTo>
                    <a:cubicBezTo>
                      <a:pt x="865" y="506"/>
                      <a:pt x="1034" y="486"/>
                      <a:pt x="1206" y="480"/>
                    </a:cubicBezTo>
                    <a:cubicBezTo>
                      <a:pt x="1349" y="480"/>
                      <a:pt x="1492" y="487"/>
                      <a:pt x="1638" y="492"/>
                    </a:cubicBezTo>
                    <a:cubicBezTo>
                      <a:pt x="1800" y="496"/>
                      <a:pt x="1965" y="494"/>
                      <a:pt x="2126" y="503"/>
                    </a:cubicBezTo>
                    <a:cubicBezTo>
                      <a:pt x="2130" y="503"/>
                      <a:pt x="2133" y="503"/>
                      <a:pt x="2136" y="503"/>
                    </a:cubicBezTo>
                    <a:cubicBezTo>
                      <a:pt x="2188" y="503"/>
                      <a:pt x="2233" y="470"/>
                      <a:pt x="2240" y="416"/>
                    </a:cubicBezTo>
                    <a:cubicBezTo>
                      <a:pt x="2247" y="364"/>
                      <a:pt x="2205" y="308"/>
                      <a:pt x="2151" y="305"/>
                    </a:cubicBezTo>
                    <a:cubicBezTo>
                      <a:pt x="2000" y="294"/>
                      <a:pt x="1854" y="256"/>
                      <a:pt x="1706" y="220"/>
                    </a:cubicBezTo>
                    <a:lnTo>
                      <a:pt x="1706" y="220"/>
                    </a:lnTo>
                    <a:cubicBezTo>
                      <a:pt x="1706" y="220"/>
                      <a:pt x="1706" y="220"/>
                      <a:pt x="1705" y="220"/>
                    </a:cubicBezTo>
                    <a:lnTo>
                      <a:pt x="1705" y="220"/>
                    </a:lnTo>
                    <a:cubicBezTo>
                      <a:pt x="1705" y="220"/>
                      <a:pt x="1705" y="220"/>
                      <a:pt x="1705" y="220"/>
                    </a:cubicBezTo>
                    <a:lnTo>
                      <a:pt x="1705" y="220"/>
                    </a:lnTo>
                    <a:cubicBezTo>
                      <a:pt x="1705" y="220"/>
                      <a:pt x="1705" y="220"/>
                      <a:pt x="1704" y="220"/>
                    </a:cubicBezTo>
                    <a:lnTo>
                      <a:pt x="1704" y="220"/>
                    </a:lnTo>
                    <a:cubicBezTo>
                      <a:pt x="1704" y="220"/>
                      <a:pt x="1704" y="220"/>
                      <a:pt x="1704" y="220"/>
                    </a:cubicBezTo>
                    <a:lnTo>
                      <a:pt x="1704" y="220"/>
                    </a:lnTo>
                    <a:cubicBezTo>
                      <a:pt x="1627" y="200"/>
                      <a:pt x="1550" y="179"/>
                      <a:pt x="1471" y="159"/>
                    </a:cubicBezTo>
                    <a:lnTo>
                      <a:pt x="1471" y="159"/>
                    </a:lnTo>
                    <a:lnTo>
                      <a:pt x="1475" y="161"/>
                    </a:lnTo>
                    <a:lnTo>
                      <a:pt x="1475" y="161"/>
                    </a:lnTo>
                    <a:cubicBezTo>
                      <a:pt x="1397" y="140"/>
                      <a:pt x="1317" y="120"/>
                      <a:pt x="1239" y="99"/>
                    </a:cubicBezTo>
                    <a:cubicBezTo>
                      <a:pt x="1074" y="56"/>
                      <a:pt x="911" y="15"/>
                      <a:pt x="740" y="3"/>
                    </a:cubicBezTo>
                    <a:cubicBezTo>
                      <a:pt x="732" y="2"/>
                      <a:pt x="725" y="2"/>
                      <a:pt x="718" y="2"/>
                    </a:cubicBezTo>
                    <a:cubicBezTo>
                      <a:pt x="699" y="1"/>
                      <a:pt x="680" y="1"/>
                      <a:pt x="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8"/>
              <p:cNvSpPr/>
              <p:nvPr/>
            </p:nvSpPr>
            <p:spPr>
              <a:xfrm>
                <a:off x="4024089" y="1411964"/>
                <a:ext cx="22586" cy="64530"/>
              </a:xfrm>
              <a:custGeom>
                <a:avLst/>
                <a:gdLst/>
                <a:ahLst/>
                <a:cxnLst/>
                <a:rect l="l" t="t" r="r" b="b"/>
                <a:pathLst>
                  <a:path w="714" h="2040" extrusionOk="0">
                    <a:moveTo>
                      <a:pt x="435" y="0"/>
                    </a:moveTo>
                    <a:cubicBezTo>
                      <a:pt x="413" y="4"/>
                      <a:pt x="393" y="17"/>
                      <a:pt x="380" y="36"/>
                    </a:cubicBezTo>
                    <a:cubicBezTo>
                      <a:pt x="367" y="54"/>
                      <a:pt x="364" y="75"/>
                      <a:pt x="367" y="92"/>
                    </a:cubicBezTo>
                    <a:cubicBezTo>
                      <a:pt x="324" y="513"/>
                      <a:pt x="260" y="884"/>
                      <a:pt x="171" y="1234"/>
                    </a:cubicBezTo>
                    <a:cubicBezTo>
                      <a:pt x="157" y="1293"/>
                      <a:pt x="137" y="1359"/>
                      <a:pt x="117" y="1428"/>
                    </a:cubicBezTo>
                    <a:cubicBezTo>
                      <a:pt x="102" y="1472"/>
                      <a:pt x="85" y="1516"/>
                      <a:pt x="67" y="1559"/>
                    </a:cubicBezTo>
                    <a:cubicBezTo>
                      <a:pt x="48" y="1608"/>
                      <a:pt x="29" y="1647"/>
                      <a:pt x="16" y="1687"/>
                    </a:cubicBezTo>
                    <a:cubicBezTo>
                      <a:pt x="6" y="1718"/>
                      <a:pt x="1" y="1753"/>
                      <a:pt x="2" y="1794"/>
                    </a:cubicBezTo>
                    <a:cubicBezTo>
                      <a:pt x="2" y="1829"/>
                      <a:pt x="22" y="1862"/>
                      <a:pt x="34" y="1879"/>
                    </a:cubicBezTo>
                    <a:cubicBezTo>
                      <a:pt x="44" y="1894"/>
                      <a:pt x="55" y="1909"/>
                      <a:pt x="67" y="1922"/>
                    </a:cubicBezTo>
                    <a:cubicBezTo>
                      <a:pt x="81" y="1936"/>
                      <a:pt x="97" y="1947"/>
                      <a:pt x="115" y="1959"/>
                    </a:cubicBezTo>
                    <a:cubicBezTo>
                      <a:pt x="165" y="1993"/>
                      <a:pt x="228" y="2019"/>
                      <a:pt x="300" y="2033"/>
                    </a:cubicBezTo>
                    <a:cubicBezTo>
                      <a:pt x="311" y="2038"/>
                      <a:pt x="324" y="2038"/>
                      <a:pt x="337" y="2039"/>
                    </a:cubicBezTo>
                    <a:cubicBezTo>
                      <a:pt x="341" y="2039"/>
                      <a:pt x="346" y="2039"/>
                      <a:pt x="350" y="2039"/>
                    </a:cubicBezTo>
                    <a:cubicBezTo>
                      <a:pt x="381" y="2039"/>
                      <a:pt x="413" y="2035"/>
                      <a:pt x="445" y="2026"/>
                    </a:cubicBezTo>
                    <a:cubicBezTo>
                      <a:pt x="489" y="2012"/>
                      <a:pt x="530" y="1986"/>
                      <a:pt x="566" y="1946"/>
                    </a:cubicBezTo>
                    <a:cubicBezTo>
                      <a:pt x="644" y="1866"/>
                      <a:pt x="672" y="1751"/>
                      <a:pt x="688" y="1658"/>
                    </a:cubicBezTo>
                    <a:cubicBezTo>
                      <a:pt x="714" y="1522"/>
                      <a:pt x="711" y="1382"/>
                      <a:pt x="707" y="1252"/>
                    </a:cubicBezTo>
                    <a:cubicBezTo>
                      <a:pt x="701" y="1121"/>
                      <a:pt x="687" y="984"/>
                      <a:pt x="661" y="802"/>
                    </a:cubicBezTo>
                    <a:cubicBezTo>
                      <a:pt x="636" y="627"/>
                      <a:pt x="601" y="451"/>
                      <a:pt x="568" y="279"/>
                    </a:cubicBezTo>
                    <a:lnTo>
                      <a:pt x="535" y="110"/>
                    </a:lnTo>
                    <a:lnTo>
                      <a:pt x="525" y="63"/>
                    </a:lnTo>
                    <a:cubicBezTo>
                      <a:pt x="516" y="30"/>
                      <a:pt x="487" y="3"/>
                      <a:pt x="4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8"/>
              <p:cNvSpPr/>
              <p:nvPr/>
            </p:nvSpPr>
            <p:spPr>
              <a:xfrm>
                <a:off x="3952757" y="1465802"/>
                <a:ext cx="37137" cy="26160"/>
              </a:xfrm>
              <a:custGeom>
                <a:avLst/>
                <a:gdLst/>
                <a:ahLst/>
                <a:cxnLst/>
                <a:rect l="l" t="t" r="r" b="b"/>
                <a:pathLst>
                  <a:path w="1174" h="827" extrusionOk="0">
                    <a:moveTo>
                      <a:pt x="678" y="1"/>
                    </a:moveTo>
                    <a:cubicBezTo>
                      <a:pt x="665" y="1"/>
                      <a:pt x="652" y="1"/>
                      <a:pt x="639" y="2"/>
                    </a:cubicBezTo>
                    <a:cubicBezTo>
                      <a:pt x="588" y="2"/>
                      <a:pt x="535" y="6"/>
                      <a:pt x="482" y="12"/>
                    </a:cubicBezTo>
                    <a:cubicBezTo>
                      <a:pt x="459" y="13"/>
                      <a:pt x="437" y="23"/>
                      <a:pt x="421" y="42"/>
                    </a:cubicBezTo>
                    <a:cubicBezTo>
                      <a:pt x="364" y="44"/>
                      <a:pt x="305" y="56"/>
                      <a:pt x="250" y="78"/>
                    </a:cubicBezTo>
                    <a:cubicBezTo>
                      <a:pt x="148" y="119"/>
                      <a:pt x="63" y="204"/>
                      <a:pt x="23" y="308"/>
                    </a:cubicBezTo>
                    <a:cubicBezTo>
                      <a:pt x="8" y="353"/>
                      <a:pt x="0" y="401"/>
                      <a:pt x="3" y="460"/>
                    </a:cubicBezTo>
                    <a:cubicBezTo>
                      <a:pt x="8" y="510"/>
                      <a:pt x="28" y="562"/>
                      <a:pt x="66" y="622"/>
                    </a:cubicBezTo>
                    <a:cubicBezTo>
                      <a:pt x="81" y="643"/>
                      <a:pt x="99" y="661"/>
                      <a:pt x="118" y="679"/>
                    </a:cubicBezTo>
                    <a:cubicBezTo>
                      <a:pt x="146" y="708"/>
                      <a:pt x="174" y="724"/>
                      <a:pt x="201" y="739"/>
                    </a:cubicBezTo>
                    <a:cubicBezTo>
                      <a:pt x="270" y="780"/>
                      <a:pt x="346" y="805"/>
                      <a:pt x="431" y="820"/>
                    </a:cubicBezTo>
                    <a:cubicBezTo>
                      <a:pt x="447" y="824"/>
                      <a:pt x="464" y="824"/>
                      <a:pt x="482" y="825"/>
                    </a:cubicBezTo>
                    <a:cubicBezTo>
                      <a:pt x="493" y="826"/>
                      <a:pt x="505" y="826"/>
                      <a:pt x="517" y="826"/>
                    </a:cubicBezTo>
                    <a:cubicBezTo>
                      <a:pt x="554" y="826"/>
                      <a:pt x="595" y="823"/>
                      <a:pt x="640" y="815"/>
                    </a:cubicBezTo>
                    <a:cubicBezTo>
                      <a:pt x="703" y="807"/>
                      <a:pt x="774" y="785"/>
                      <a:pt x="851" y="754"/>
                    </a:cubicBezTo>
                    <a:cubicBezTo>
                      <a:pt x="911" y="729"/>
                      <a:pt x="973" y="692"/>
                      <a:pt x="1027" y="646"/>
                    </a:cubicBezTo>
                    <a:cubicBezTo>
                      <a:pt x="1083" y="602"/>
                      <a:pt x="1124" y="545"/>
                      <a:pt x="1152" y="482"/>
                    </a:cubicBezTo>
                    <a:cubicBezTo>
                      <a:pt x="1162" y="459"/>
                      <a:pt x="1167" y="430"/>
                      <a:pt x="1170" y="394"/>
                    </a:cubicBezTo>
                    <a:cubicBezTo>
                      <a:pt x="1173" y="360"/>
                      <a:pt x="1169" y="328"/>
                      <a:pt x="1156" y="291"/>
                    </a:cubicBezTo>
                    <a:cubicBezTo>
                      <a:pt x="1137" y="227"/>
                      <a:pt x="1094" y="168"/>
                      <a:pt x="1020" y="112"/>
                    </a:cubicBezTo>
                    <a:cubicBezTo>
                      <a:pt x="987" y="85"/>
                      <a:pt x="947" y="64"/>
                      <a:pt x="908" y="44"/>
                    </a:cubicBezTo>
                    <a:cubicBezTo>
                      <a:pt x="867" y="22"/>
                      <a:pt x="818" y="13"/>
                      <a:pt x="781" y="8"/>
                    </a:cubicBezTo>
                    <a:cubicBezTo>
                      <a:pt x="758" y="6"/>
                      <a:pt x="738" y="5"/>
                      <a:pt x="718" y="2"/>
                    </a:cubicBezTo>
                    <a:cubicBezTo>
                      <a:pt x="705" y="1"/>
                      <a:pt x="692" y="1"/>
                      <a:pt x="67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8"/>
              <p:cNvSpPr/>
              <p:nvPr/>
            </p:nvSpPr>
            <p:spPr>
              <a:xfrm>
                <a:off x="4103043" y="1463524"/>
                <a:ext cx="36504" cy="23345"/>
              </a:xfrm>
              <a:custGeom>
                <a:avLst/>
                <a:gdLst/>
                <a:ahLst/>
                <a:cxnLst/>
                <a:rect l="l" t="t" r="r" b="b"/>
                <a:pathLst>
                  <a:path w="1154" h="738" extrusionOk="0">
                    <a:moveTo>
                      <a:pt x="669" y="0"/>
                    </a:moveTo>
                    <a:cubicBezTo>
                      <a:pt x="639" y="0"/>
                      <a:pt x="610" y="2"/>
                      <a:pt x="582" y="7"/>
                    </a:cubicBezTo>
                    <a:cubicBezTo>
                      <a:pt x="546" y="10"/>
                      <a:pt x="509" y="20"/>
                      <a:pt x="467" y="35"/>
                    </a:cubicBezTo>
                    <a:cubicBezTo>
                      <a:pt x="401" y="53"/>
                      <a:pt x="347" y="67"/>
                      <a:pt x="291" y="87"/>
                    </a:cubicBezTo>
                    <a:cubicBezTo>
                      <a:pt x="227" y="110"/>
                      <a:pt x="165" y="146"/>
                      <a:pt x="111" y="191"/>
                    </a:cubicBezTo>
                    <a:cubicBezTo>
                      <a:pt x="76" y="220"/>
                      <a:pt x="33" y="264"/>
                      <a:pt x="16" y="329"/>
                    </a:cubicBezTo>
                    <a:cubicBezTo>
                      <a:pt x="0" y="380"/>
                      <a:pt x="8" y="436"/>
                      <a:pt x="33" y="489"/>
                    </a:cubicBezTo>
                    <a:cubicBezTo>
                      <a:pt x="72" y="564"/>
                      <a:pt x="145" y="614"/>
                      <a:pt x="204" y="651"/>
                    </a:cubicBezTo>
                    <a:cubicBezTo>
                      <a:pt x="228" y="667"/>
                      <a:pt x="252" y="680"/>
                      <a:pt x="280" y="690"/>
                    </a:cubicBezTo>
                    <a:cubicBezTo>
                      <a:pt x="303" y="700"/>
                      <a:pt x="327" y="707"/>
                      <a:pt x="351" y="711"/>
                    </a:cubicBezTo>
                    <a:cubicBezTo>
                      <a:pt x="410" y="725"/>
                      <a:pt x="454" y="731"/>
                      <a:pt x="500" y="736"/>
                    </a:cubicBezTo>
                    <a:lnTo>
                      <a:pt x="547" y="737"/>
                    </a:lnTo>
                    <a:cubicBezTo>
                      <a:pt x="552" y="737"/>
                      <a:pt x="556" y="737"/>
                      <a:pt x="561" y="737"/>
                    </a:cubicBezTo>
                    <a:cubicBezTo>
                      <a:pt x="700" y="737"/>
                      <a:pt x="826" y="716"/>
                      <a:pt x="934" y="673"/>
                    </a:cubicBezTo>
                    <a:cubicBezTo>
                      <a:pt x="990" y="650"/>
                      <a:pt x="1041" y="614"/>
                      <a:pt x="1079" y="572"/>
                    </a:cubicBezTo>
                    <a:cubicBezTo>
                      <a:pt x="1096" y="554"/>
                      <a:pt x="1110" y="532"/>
                      <a:pt x="1122" y="511"/>
                    </a:cubicBezTo>
                    <a:cubicBezTo>
                      <a:pt x="1134" y="486"/>
                      <a:pt x="1143" y="458"/>
                      <a:pt x="1149" y="428"/>
                    </a:cubicBezTo>
                    <a:cubicBezTo>
                      <a:pt x="1153" y="402"/>
                      <a:pt x="1150" y="373"/>
                      <a:pt x="1147" y="346"/>
                    </a:cubicBezTo>
                    <a:cubicBezTo>
                      <a:pt x="1142" y="309"/>
                      <a:pt x="1127" y="272"/>
                      <a:pt x="1114" y="244"/>
                    </a:cubicBezTo>
                    <a:cubicBezTo>
                      <a:pt x="1100" y="214"/>
                      <a:pt x="1081" y="184"/>
                      <a:pt x="1061" y="157"/>
                    </a:cubicBezTo>
                    <a:cubicBezTo>
                      <a:pt x="1050" y="144"/>
                      <a:pt x="1037" y="134"/>
                      <a:pt x="1027" y="123"/>
                    </a:cubicBezTo>
                    <a:cubicBezTo>
                      <a:pt x="1004" y="101"/>
                      <a:pt x="990" y="93"/>
                      <a:pt x="974" y="84"/>
                    </a:cubicBezTo>
                    <a:cubicBezTo>
                      <a:pt x="898" y="38"/>
                      <a:pt x="818" y="15"/>
                      <a:pt x="721" y="8"/>
                    </a:cubicBezTo>
                    <a:cubicBezTo>
                      <a:pt x="712" y="1"/>
                      <a:pt x="705" y="1"/>
                      <a:pt x="696" y="1"/>
                    </a:cubicBezTo>
                    <a:cubicBezTo>
                      <a:pt x="687" y="1"/>
                      <a:pt x="678" y="0"/>
                      <a:pt x="66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8"/>
              <p:cNvSpPr/>
              <p:nvPr/>
            </p:nvSpPr>
            <p:spPr>
              <a:xfrm>
                <a:off x="4201547" y="1420979"/>
                <a:ext cx="34764" cy="20087"/>
              </a:xfrm>
              <a:custGeom>
                <a:avLst/>
                <a:gdLst/>
                <a:ahLst/>
                <a:cxnLst/>
                <a:rect l="l" t="t" r="r" b="b"/>
                <a:pathLst>
                  <a:path w="1099" h="635" extrusionOk="0">
                    <a:moveTo>
                      <a:pt x="400" y="0"/>
                    </a:moveTo>
                    <a:cubicBezTo>
                      <a:pt x="384" y="0"/>
                      <a:pt x="368" y="1"/>
                      <a:pt x="353" y="1"/>
                    </a:cubicBezTo>
                    <a:cubicBezTo>
                      <a:pt x="240" y="7"/>
                      <a:pt x="127" y="44"/>
                      <a:pt x="29" y="102"/>
                    </a:cubicBezTo>
                    <a:cubicBezTo>
                      <a:pt x="18" y="109"/>
                      <a:pt x="9" y="116"/>
                      <a:pt x="4" y="129"/>
                    </a:cubicBezTo>
                    <a:cubicBezTo>
                      <a:pt x="1" y="139"/>
                      <a:pt x="1" y="155"/>
                      <a:pt x="4" y="166"/>
                    </a:cubicBezTo>
                    <a:cubicBezTo>
                      <a:pt x="10" y="183"/>
                      <a:pt x="30" y="196"/>
                      <a:pt x="50" y="196"/>
                    </a:cubicBezTo>
                    <a:cubicBezTo>
                      <a:pt x="56" y="196"/>
                      <a:pt x="61" y="195"/>
                      <a:pt x="67" y="192"/>
                    </a:cubicBezTo>
                    <a:cubicBezTo>
                      <a:pt x="104" y="170"/>
                      <a:pt x="141" y="152"/>
                      <a:pt x="183" y="139"/>
                    </a:cubicBezTo>
                    <a:cubicBezTo>
                      <a:pt x="237" y="125"/>
                      <a:pt x="290" y="116"/>
                      <a:pt x="346" y="115"/>
                    </a:cubicBezTo>
                    <a:cubicBezTo>
                      <a:pt x="370" y="115"/>
                      <a:pt x="396" y="116"/>
                      <a:pt x="420" y="117"/>
                    </a:cubicBezTo>
                    <a:cubicBezTo>
                      <a:pt x="453" y="122"/>
                      <a:pt x="485" y="129"/>
                      <a:pt x="519" y="137"/>
                    </a:cubicBezTo>
                    <a:cubicBezTo>
                      <a:pt x="571" y="153"/>
                      <a:pt x="621" y="173"/>
                      <a:pt x="669" y="199"/>
                    </a:cubicBezTo>
                    <a:cubicBezTo>
                      <a:pt x="718" y="229"/>
                      <a:pt x="764" y="263"/>
                      <a:pt x="805" y="302"/>
                    </a:cubicBezTo>
                    <a:cubicBezTo>
                      <a:pt x="840" y="338"/>
                      <a:pt x="868" y="375"/>
                      <a:pt x="896" y="417"/>
                    </a:cubicBezTo>
                    <a:cubicBezTo>
                      <a:pt x="910" y="441"/>
                      <a:pt x="920" y="464"/>
                      <a:pt x="933" y="488"/>
                    </a:cubicBezTo>
                    <a:cubicBezTo>
                      <a:pt x="949" y="523"/>
                      <a:pt x="960" y="558"/>
                      <a:pt x="972" y="594"/>
                    </a:cubicBezTo>
                    <a:cubicBezTo>
                      <a:pt x="981" y="620"/>
                      <a:pt x="1009" y="635"/>
                      <a:pt x="1035" y="635"/>
                    </a:cubicBezTo>
                    <a:cubicBezTo>
                      <a:pt x="1037" y="635"/>
                      <a:pt x="1039" y="635"/>
                      <a:pt x="1042" y="634"/>
                    </a:cubicBezTo>
                    <a:cubicBezTo>
                      <a:pt x="1060" y="630"/>
                      <a:pt x="1075" y="623"/>
                      <a:pt x="1085" y="609"/>
                    </a:cubicBezTo>
                    <a:cubicBezTo>
                      <a:pt x="1098" y="593"/>
                      <a:pt x="1099" y="578"/>
                      <a:pt x="1098" y="558"/>
                    </a:cubicBezTo>
                    <a:cubicBezTo>
                      <a:pt x="1095" y="440"/>
                      <a:pt x="1043" y="331"/>
                      <a:pt x="969" y="242"/>
                    </a:cubicBezTo>
                    <a:cubicBezTo>
                      <a:pt x="930" y="199"/>
                      <a:pt x="889" y="160"/>
                      <a:pt x="840" y="129"/>
                    </a:cubicBezTo>
                    <a:cubicBezTo>
                      <a:pt x="793" y="96"/>
                      <a:pt x="741" y="72"/>
                      <a:pt x="688" y="52"/>
                    </a:cubicBezTo>
                    <a:cubicBezTo>
                      <a:pt x="634" y="32"/>
                      <a:pt x="578" y="17"/>
                      <a:pt x="523" y="10"/>
                    </a:cubicBezTo>
                    <a:cubicBezTo>
                      <a:pt x="505" y="9"/>
                      <a:pt x="489" y="7"/>
                      <a:pt x="470" y="6"/>
                    </a:cubicBezTo>
                    <a:cubicBezTo>
                      <a:pt x="447" y="2"/>
                      <a:pt x="423" y="0"/>
                      <a:pt x="40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8"/>
              <p:cNvSpPr/>
              <p:nvPr/>
            </p:nvSpPr>
            <p:spPr>
              <a:xfrm>
                <a:off x="4205438" y="1425471"/>
                <a:ext cx="22649" cy="41723"/>
              </a:xfrm>
              <a:custGeom>
                <a:avLst/>
                <a:gdLst/>
                <a:ahLst/>
                <a:cxnLst/>
                <a:rect l="l" t="t" r="r" b="b"/>
                <a:pathLst>
                  <a:path w="716" h="1319" extrusionOk="0">
                    <a:moveTo>
                      <a:pt x="498" y="512"/>
                    </a:moveTo>
                    <a:lnTo>
                      <a:pt x="498" y="512"/>
                    </a:lnTo>
                    <a:cubicBezTo>
                      <a:pt x="498" y="512"/>
                      <a:pt x="498" y="513"/>
                      <a:pt x="498" y="514"/>
                    </a:cubicBezTo>
                    <a:cubicBezTo>
                      <a:pt x="498" y="513"/>
                      <a:pt x="498" y="513"/>
                      <a:pt x="498" y="512"/>
                    </a:cubicBezTo>
                    <a:close/>
                    <a:moveTo>
                      <a:pt x="603" y="0"/>
                    </a:moveTo>
                    <a:cubicBezTo>
                      <a:pt x="600" y="0"/>
                      <a:pt x="598" y="0"/>
                      <a:pt x="595" y="1"/>
                    </a:cubicBezTo>
                    <a:cubicBezTo>
                      <a:pt x="546" y="8"/>
                      <a:pt x="512" y="56"/>
                      <a:pt x="519" y="103"/>
                    </a:cubicBezTo>
                    <a:cubicBezTo>
                      <a:pt x="526" y="152"/>
                      <a:pt x="531" y="199"/>
                      <a:pt x="532" y="246"/>
                    </a:cubicBezTo>
                    <a:cubicBezTo>
                      <a:pt x="531" y="336"/>
                      <a:pt x="519" y="424"/>
                      <a:pt x="498" y="512"/>
                    </a:cubicBezTo>
                    <a:lnTo>
                      <a:pt x="498" y="512"/>
                    </a:lnTo>
                    <a:cubicBezTo>
                      <a:pt x="499" y="511"/>
                      <a:pt x="500" y="510"/>
                      <a:pt x="500" y="509"/>
                    </a:cubicBezTo>
                    <a:lnTo>
                      <a:pt x="500" y="509"/>
                    </a:lnTo>
                    <a:cubicBezTo>
                      <a:pt x="475" y="597"/>
                      <a:pt x="439" y="682"/>
                      <a:pt x="396" y="764"/>
                    </a:cubicBezTo>
                    <a:cubicBezTo>
                      <a:pt x="330" y="879"/>
                      <a:pt x="250" y="982"/>
                      <a:pt x="157" y="1079"/>
                    </a:cubicBezTo>
                    <a:lnTo>
                      <a:pt x="168" y="1067"/>
                    </a:lnTo>
                    <a:lnTo>
                      <a:pt x="168" y="1067"/>
                    </a:lnTo>
                    <a:cubicBezTo>
                      <a:pt x="128" y="1109"/>
                      <a:pt x="83" y="1148"/>
                      <a:pt x="38" y="1187"/>
                    </a:cubicBezTo>
                    <a:cubicBezTo>
                      <a:pt x="8" y="1211"/>
                      <a:pt x="1" y="1258"/>
                      <a:pt x="25" y="1290"/>
                    </a:cubicBezTo>
                    <a:cubicBezTo>
                      <a:pt x="40" y="1307"/>
                      <a:pt x="65" y="1319"/>
                      <a:pt x="88" y="1319"/>
                    </a:cubicBezTo>
                    <a:cubicBezTo>
                      <a:pt x="104" y="1319"/>
                      <a:pt x="119" y="1314"/>
                      <a:pt x="130" y="1303"/>
                    </a:cubicBezTo>
                    <a:cubicBezTo>
                      <a:pt x="211" y="1224"/>
                      <a:pt x="293" y="1144"/>
                      <a:pt x="367" y="1059"/>
                    </a:cubicBezTo>
                    <a:cubicBezTo>
                      <a:pt x="448" y="968"/>
                      <a:pt x="516" y="867"/>
                      <a:pt x="575" y="762"/>
                    </a:cubicBezTo>
                    <a:cubicBezTo>
                      <a:pt x="629" y="666"/>
                      <a:pt x="662" y="560"/>
                      <a:pt x="688" y="452"/>
                    </a:cubicBezTo>
                    <a:cubicBezTo>
                      <a:pt x="715" y="331"/>
                      <a:pt x="711" y="202"/>
                      <a:pt x="694" y="79"/>
                    </a:cubicBezTo>
                    <a:cubicBezTo>
                      <a:pt x="688" y="36"/>
                      <a:pt x="651" y="5"/>
                      <a:pt x="609" y="1"/>
                    </a:cubicBezTo>
                    <a:cubicBezTo>
                      <a:pt x="607" y="0"/>
                      <a:pt x="605" y="0"/>
                      <a:pt x="60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8"/>
              <p:cNvSpPr/>
              <p:nvPr/>
            </p:nvSpPr>
            <p:spPr>
              <a:xfrm>
                <a:off x="4019787" y="1499522"/>
                <a:ext cx="44823" cy="25749"/>
              </a:xfrm>
              <a:custGeom>
                <a:avLst/>
                <a:gdLst/>
                <a:ahLst/>
                <a:cxnLst/>
                <a:rect l="l" t="t" r="r" b="b"/>
                <a:pathLst>
                  <a:path w="1417" h="814" extrusionOk="0">
                    <a:moveTo>
                      <a:pt x="543" y="1"/>
                    </a:moveTo>
                    <a:cubicBezTo>
                      <a:pt x="525" y="1"/>
                      <a:pt x="506" y="1"/>
                      <a:pt x="487" y="1"/>
                    </a:cubicBezTo>
                    <a:cubicBezTo>
                      <a:pt x="399" y="4"/>
                      <a:pt x="314" y="17"/>
                      <a:pt x="237" y="44"/>
                    </a:cubicBezTo>
                    <a:cubicBezTo>
                      <a:pt x="208" y="53"/>
                      <a:pt x="181" y="67"/>
                      <a:pt x="152" y="84"/>
                    </a:cubicBezTo>
                    <a:cubicBezTo>
                      <a:pt x="137" y="94"/>
                      <a:pt x="122" y="104"/>
                      <a:pt x="107" y="117"/>
                    </a:cubicBezTo>
                    <a:cubicBezTo>
                      <a:pt x="98" y="124"/>
                      <a:pt x="88" y="136"/>
                      <a:pt x="79" y="144"/>
                    </a:cubicBezTo>
                    <a:cubicBezTo>
                      <a:pt x="48" y="180"/>
                      <a:pt x="28" y="219"/>
                      <a:pt x="14" y="266"/>
                    </a:cubicBezTo>
                    <a:cubicBezTo>
                      <a:pt x="1" y="308"/>
                      <a:pt x="1" y="349"/>
                      <a:pt x="2" y="388"/>
                    </a:cubicBezTo>
                    <a:cubicBezTo>
                      <a:pt x="6" y="435"/>
                      <a:pt x="24" y="480"/>
                      <a:pt x="44" y="517"/>
                    </a:cubicBezTo>
                    <a:cubicBezTo>
                      <a:pt x="65" y="564"/>
                      <a:pt x="99" y="601"/>
                      <a:pt x="124" y="630"/>
                    </a:cubicBezTo>
                    <a:cubicBezTo>
                      <a:pt x="152" y="660"/>
                      <a:pt x="187" y="687"/>
                      <a:pt x="224" y="707"/>
                    </a:cubicBezTo>
                    <a:cubicBezTo>
                      <a:pt x="244" y="719"/>
                      <a:pt x="266" y="729"/>
                      <a:pt x="288" y="739"/>
                    </a:cubicBezTo>
                    <a:cubicBezTo>
                      <a:pt x="296" y="744"/>
                      <a:pt x="306" y="747"/>
                      <a:pt x="313" y="752"/>
                    </a:cubicBezTo>
                    <a:cubicBezTo>
                      <a:pt x="341" y="766"/>
                      <a:pt x="367" y="776"/>
                      <a:pt x="399" y="787"/>
                    </a:cubicBezTo>
                    <a:cubicBezTo>
                      <a:pt x="442" y="802"/>
                      <a:pt x="489" y="809"/>
                      <a:pt x="550" y="812"/>
                    </a:cubicBezTo>
                    <a:cubicBezTo>
                      <a:pt x="566" y="813"/>
                      <a:pt x="581" y="813"/>
                      <a:pt x="595" y="813"/>
                    </a:cubicBezTo>
                    <a:cubicBezTo>
                      <a:pt x="650" y="813"/>
                      <a:pt x="696" y="807"/>
                      <a:pt x="737" y="802"/>
                    </a:cubicBezTo>
                    <a:lnTo>
                      <a:pt x="790" y="795"/>
                    </a:lnTo>
                    <a:cubicBezTo>
                      <a:pt x="823" y="790"/>
                      <a:pt x="853" y="786"/>
                      <a:pt x="886" y="780"/>
                    </a:cubicBezTo>
                    <a:cubicBezTo>
                      <a:pt x="951" y="767"/>
                      <a:pt x="1022" y="746"/>
                      <a:pt x="1090" y="714"/>
                    </a:cubicBezTo>
                    <a:cubicBezTo>
                      <a:pt x="1152" y="687"/>
                      <a:pt x="1211" y="650"/>
                      <a:pt x="1266" y="601"/>
                    </a:cubicBezTo>
                    <a:cubicBezTo>
                      <a:pt x="1367" y="517"/>
                      <a:pt x="1417" y="428"/>
                      <a:pt x="1417" y="336"/>
                    </a:cubicBezTo>
                    <a:cubicBezTo>
                      <a:pt x="1417" y="309"/>
                      <a:pt x="1412" y="285"/>
                      <a:pt x="1404" y="259"/>
                    </a:cubicBezTo>
                    <a:cubicBezTo>
                      <a:pt x="1397" y="236"/>
                      <a:pt x="1387" y="216"/>
                      <a:pt x="1368" y="192"/>
                    </a:cubicBezTo>
                    <a:cubicBezTo>
                      <a:pt x="1352" y="167"/>
                      <a:pt x="1331" y="147"/>
                      <a:pt x="1308" y="130"/>
                    </a:cubicBezTo>
                    <a:cubicBezTo>
                      <a:pt x="1279" y="109"/>
                      <a:pt x="1246" y="93"/>
                      <a:pt x="1219" y="80"/>
                    </a:cubicBezTo>
                    <a:cubicBezTo>
                      <a:pt x="1189" y="66"/>
                      <a:pt x="1158" y="57"/>
                      <a:pt x="1125" y="47"/>
                    </a:cubicBezTo>
                    <a:cubicBezTo>
                      <a:pt x="1076" y="36"/>
                      <a:pt x="1030" y="26"/>
                      <a:pt x="983" y="21"/>
                    </a:cubicBezTo>
                    <a:cubicBezTo>
                      <a:pt x="966" y="18"/>
                      <a:pt x="947" y="17"/>
                      <a:pt x="928" y="16"/>
                    </a:cubicBezTo>
                    <a:lnTo>
                      <a:pt x="887" y="14"/>
                    </a:lnTo>
                    <a:lnTo>
                      <a:pt x="845" y="11"/>
                    </a:lnTo>
                    <a:cubicBezTo>
                      <a:pt x="840" y="12"/>
                      <a:pt x="835" y="12"/>
                      <a:pt x="830" y="12"/>
                    </a:cubicBezTo>
                    <a:cubicBezTo>
                      <a:pt x="797" y="12"/>
                      <a:pt x="761" y="8"/>
                      <a:pt x="728" y="7"/>
                    </a:cubicBezTo>
                    <a:cubicBezTo>
                      <a:pt x="666" y="3"/>
                      <a:pt x="604" y="1"/>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8"/>
              <p:cNvSpPr/>
              <p:nvPr/>
            </p:nvSpPr>
            <p:spPr>
              <a:xfrm>
                <a:off x="4019344" y="1498415"/>
                <a:ext cx="53965" cy="15943"/>
              </a:xfrm>
              <a:custGeom>
                <a:avLst/>
                <a:gdLst/>
                <a:ahLst/>
                <a:cxnLst/>
                <a:rect l="l" t="t" r="r" b="b"/>
                <a:pathLst>
                  <a:path w="1706" h="504" extrusionOk="0">
                    <a:moveTo>
                      <a:pt x="92" y="300"/>
                    </a:moveTo>
                    <a:cubicBezTo>
                      <a:pt x="93" y="300"/>
                      <a:pt x="95" y="301"/>
                      <a:pt x="95" y="301"/>
                    </a:cubicBezTo>
                    <a:cubicBezTo>
                      <a:pt x="95" y="300"/>
                      <a:pt x="93" y="300"/>
                      <a:pt x="92" y="300"/>
                    </a:cubicBezTo>
                    <a:close/>
                    <a:moveTo>
                      <a:pt x="262" y="370"/>
                    </a:moveTo>
                    <a:cubicBezTo>
                      <a:pt x="264" y="370"/>
                      <a:pt x="265" y="371"/>
                      <a:pt x="269" y="371"/>
                    </a:cubicBezTo>
                    <a:cubicBezTo>
                      <a:pt x="265" y="370"/>
                      <a:pt x="264" y="370"/>
                      <a:pt x="262" y="370"/>
                    </a:cubicBezTo>
                    <a:close/>
                    <a:moveTo>
                      <a:pt x="267" y="371"/>
                    </a:moveTo>
                    <a:cubicBezTo>
                      <a:pt x="267" y="371"/>
                      <a:pt x="267" y="371"/>
                      <a:pt x="267" y="371"/>
                    </a:cubicBezTo>
                    <a:lnTo>
                      <a:pt x="267" y="371"/>
                    </a:lnTo>
                    <a:cubicBezTo>
                      <a:pt x="268" y="372"/>
                      <a:pt x="269" y="372"/>
                      <a:pt x="270" y="372"/>
                    </a:cubicBezTo>
                    <a:lnTo>
                      <a:pt x="270" y="372"/>
                    </a:lnTo>
                    <a:cubicBezTo>
                      <a:pt x="269" y="372"/>
                      <a:pt x="268" y="371"/>
                      <a:pt x="267" y="371"/>
                    </a:cubicBezTo>
                    <a:close/>
                    <a:moveTo>
                      <a:pt x="1598" y="1"/>
                    </a:moveTo>
                    <a:cubicBezTo>
                      <a:pt x="1584" y="2"/>
                      <a:pt x="1573" y="9"/>
                      <a:pt x="1560" y="16"/>
                    </a:cubicBezTo>
                    <a:cubicBezTo>
                      <a:pt x="1548" y="26"/>
                      <a:pt x="1540" y="36"/>
                      <a:pt x="1534" y="51"/>
                    </a:cubicBezTo>
                    <a:lnTo>
                      <a:pt x="1530" y="62"/>
                    </a:lnTo>
                    <a:cubicBezTo>
                      <a:pt x="1518" y="76"/>
                      <a:pt x="1508" y="88"/>
                      <a:pt x="1495" y="102"/>
                    </a:cubicBezTo>
                    <a:cubicBezTo>
                      <a:pt x="1447" y="149"/>
                      <a:pt x="1391" y="187"/>
                      <a:pt x="1333" y="222"/>
                    </a:cubicBezTo>
                    <a:cubicBezTo>
                      <a:pt x="1236" y="278"/>
                      <a:pt x="1131" y="317"/>
                      <a:pt x="1023" y="350"/>
                    </a:cubicBezTo>
                    <a:cubicBezTo>
                      <a:pt x="1023" y="350"/>
                      <a:pt x="1023" y="350"/>
                      <a:pt x="1023" y="350"/>
                    </a:cubicBezTo>
                    <a:lnTo>
                      <a:pt x="1023" y="350"/>
                    </a:lnTo>
                    <a:cubicBezTo>
                      <a:pt x="884" y="386"/>
                      <a:pt x="743" y="406"/>
                      <a:pt x="602" y="409"/>
                    </a:cubicBezTo>
                    <a:lnTo>
                      <a:pt x="595" y="409"/>
                    </a:lnTo>
                    <a:cubicBezTo>
                      <a:pt x="486" y="409"/>
                      <a:pt x="378" y="399"/>
                      <a:pt x="272" y="373"/>
                    </a:cubicBezTo>
                    <a:lnTo>
                      <a:pt x="272" y="373"/>
                    </a:lnTo>
                    <a:cubicBezTo>
                      <a:pt x="272" y="373"/>
                      <a:pt x="272" y="373"/>
                      <a:pt x="272" y="373"/>
                    </a:cubicBezTo>
                    <a:cubicBezTo>
                      <a:pt x="272" y="372"/>
                      <a:pt x="271" y="372"/>
                      <a:pt x="270" y="372"/>
                    </a:cubicBezTo>
                    <a:lnTo>
                      <a:pt x="270" y="372"/>
                    </a:lnTo>
                    <a:cubicBezTo>
                      <a:pt x="270" y="372"/>
                      <a:pt x="271" y="372"/>
                      <a:pt x="271" y="372"/>
                    </a:cubicBezTo>
                    <a:lnTo>
                      <a:pt x="271" y="372"/>
                    </a:lnTo>
                    <a:cubicBezTo>
                      <a:pt x="270" y="372"/>
                      <a:pt x="268" y="372"/>
                      <a:pt x="267" y="371"/>
                    </a:cubicBezTo>
                    <a:lnTo>
                      <a:pt x="267" y="371"/>
                    </a:lnTo>
                    <a:cubicBezTo>
                      <a:pt x="264" y="371"/>
                      <a:pt x="262" y="371"/>
                      <a:pt x="259" y="370"/>
                    </a:cubicBezTo>
                    <a:cubicBezTo>
                      <a:pt x="205" y="353"/>
                      <a:pt x="151" y="331"/>
                      <a:pt x="99" y="306"/>
                    </a:cubicBezTo>
                    <a:cubicBezTo>
                      <a:pt x="93" y="301"/>
                      <a:pt x="86" y="298"/>
                      <a:pt x="80" y="294"/>
                    </a:cubicBezTo>
                    <a:cubicBezTo>
                      <a:pt x="71" y="288"/>
                      <a:pt x="60" y="285"/>
                      <a:pt x="50" y="285"/>
                    </a:cubicBezTo>
                    <a:cubicBezTo>
                      <a:pt x="36" y="285"/>
                      <a:pt x="23" y="291"/>
                      <a:pt x="15" y="303"/>
                    </a:cubicBezTo>
                    <a:cubicBezTo>
                      <a:pt x="0" y="323"/>
                      <a:pt x="2" y="357"/>
                      <a:pt x="23" y="370"/>
                    </a:cubicBezTo>
                    <a:cubicBezTo>
                      <a:pt x="48" y="384"/>
                      <a:pt x="72" y="399"/>
                      <a:pt x="98" y="410"/>
                    </a:cubicBezTo>
                    <a:cubicBezTo>
                      <a:pt x="128" y="424"/>
                      <a:pt x="158" y="436"/>
                      <a:pt x="188" y="446"/>
                    </a:cubicBezTo>
                    <a:cubicBezTo>
                      <a:pt x="249" y="467"/>
                      <a:pt x="314" y="480"/>
                      <a:pt x="377" y="489"/>
                    </a:cubicBezTo>
                    <a:cubicBezTo>
                      <a:pt x="440" y="499"/>
                      <a:pt x="504" y="503"/>
                      <a:pt x="568" y="503"/>
                    </a:cubicBezTo>
                    <a:cubicBezTo>
                      <a:pt x="656" y="503"/>
                      <a:pt x="744" y="495"/>
                      <a:pt x="831" y="484"/>
                    </a:cubicBezTo>
                    <a:cubicBezTo>
                      <a:pt x="975" y="464"/>
                      <a:pt x="1121" y="424"/>
                      <a:pt x="1260" y="377"/>
                    </a:cubicBezTo>
                    <a:cubicBezTo>
                      <a:pt x="1325" y="353"/>
                      <a:pt x="1386" y="324"/>
                      <a:pt x="1447" y="294"/>
                    </a:cubicBezTo>
                    <a:cubicBezTo>
                      <a:pt x="1479" y="278"/>
                      <a:pt x="1510" y="258"/>
                      <a:pt x="1538" y="238"/>
                    </a:cubicBezTo>
                    <a:cubicBezTo>
                      <a:pt x="1581" y="212"/>
                      <a:pt x="1620" y="179"/>
                      <a:pt x="1661" y="149"/>
                    </a:cubicBezTo>
                    <a:cubicBezTo>
                      <a:pt x="1706" y="119"/>
                      <a:pt x="1701" y="49"/>
                      <a:pt x="1661" y="19"/>
                    </a:cubicBezTo>
                    <a:cubicBezTo>
                      <a:pt x="1648" y="8"/>
                      <a:pt x="1633" y="2"/>
                      <a:pt x="1617" y="2"/>
                    </a:cubicBezTo>
                    <a:cubicBezTo>
                      <a:pt x="1610" y="1"/>
                      <a:pt x="1604" y="1"/>
                      <a:pt x="1598" y="1"/>
                    </a:cubicBezTo>
                    <a:close/>
                  </a:path>
                </a:pathLst>
              </a:custGeom>
              <a:solidFill>
                <a:srgbClr val="A35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8"/>
              <p:cNvSpPr/>
              <p:nvPr/>
            </p:nvSpPr>
            <p:spPr>
              <a:xfrm>
                <a:off x="4064230" y="1731230"/>
                <a:ext cx="128554" cy="139025"/>
              </a:xfrm>
              <a:custGeom>
                <a:avLst/>
                <a:gdLst/>
                <a:ahLst/>
                <a:cxnLst/>
                <a:rect l="l" t="t" r="r" b="b"/>
                <a:pathLst>
                  <a:path w="4064" h="4395" extrusionOk="0">
                    <a:moveTo>
                      <a:pt x="2137" y="0"/>
                    </a:moveTo>
                    <a:cubicBezTo>
                      <a:pt x="2130" y="0"/>
                      <a:pt x="2119" y="0"/>
                      <a:pt x="2115" y="2"/>
                    </a:cubicBezTo>
                    <a:cubicBezTo>
                      <a:pt x="2079" y="7"/>
                      <a:pt x="2046" y="33"/>
                      <a:pt x="2034" y="65"/>
                    </a:cubicBezTo>
                    <a:cubicBezTo>
                      <a:pt x="2018" y="112"/>
                      <a:pt x="1998" y="158"/>
                      <a:pt x="1981" y="202"/>
                    </a:cubicBezTo>
                    <a:cubicBezTo>
                      <a:pt x="1965" y="242"/>
                      <a:pt x="1951" y="281"/>
                      <a:pt x="1933" y="321"/>
                    </a:cubicBezTo>
                    <a:cubicBezTo>
                      <a:pt x="1900" y="411"/>
                      <a:pt x="1869" y="503"/>
                      <a:pt x="1840" y="596"/>
                    </a:cubicBezTo>
                    <a:cubicBezTo>
                      <a:pt x="1796" y="739"/>
                      <a:pt x="1760" y="890"/>
                      <a:pt x="1733" y="1047"/>
                    </a:cubicBezTo>
                    <a:cubicBezTo>
                      <a:pt x="1633" y="975"/>
                      <a:pt x="1540" y="887"/>
                      <a:pt x="1451" y="798"/>
                    </a:cubicBezTo>
                    <a:lnTo>
                      <a:pt x="1396" y="746"/>
                    </a:lnTo>
                    <a:cubicBezTo>
                      <a:pt x="1279" y="633"/>
                      <a:pt x="1139" y="510"/>
                      <a:pt x="965" y="457"/>
                    </a:cubicBezTo>
                    <a:cubicBezTo>
                      <a:pt x="955" y="453"/>
                      <a:pt x="944" y="451"/>
                      <a:pt x="935" y="451"/>
                    </a:cubicBezTo>
                    <a:cubicBezTo>
                      <a:pt x="921" y="451"/>
                      <a:pt x="908" y="453"/>
                      <a:pt x="895" y="459"/>
                    </a:cubicBezTo>
                    <a:cubicBezTo>
                      <a:pt x="867" y="471"/>
                      <a:pt x="849" y="494"/>
                      <a:pt x="842" y="530"/>
                    </a:cubicBezTo>
                    <a:cubicBezTo>
                      <a:pt x="826" y="612"/>
                      <a:pt x="819" y="702"/>
                      <a:pt x="819" y="809"/>
                    </a:cubicBezTo>
                    <a:cubicBezTo>
                      <a:pt x="819" y="912"/>
                      <a:pt x="828" y="1018"/>
                      <a:pt x="845" y="1124"/>
                    </a:cubicBezTo>
                    <a:cubicBezTo>
                      <a:pt x="862" y="1223"/>
                      <a:pt x="888" y="1325"/>
                      <a:pt x="927" y="1426"/>
                    </a:cubicBezTo>
                    <a:cubicBezTo>
                      <a:pt x="945" y="1481"/>
                      <a:pt x="970" y="1532"/>
                      <a:pt x="998" y="1581"/>
                    </a:cubicBezTo>
                    <a:lnTo>
                      <a:pt x="917" y="1590"/>
                    </a:lnTo>
                    <a:lnTo>
                      <a:pt x="828" y="1604"/>
                    </a:lnTo>
                    <a:cubicBezTo>
                      <a:pt x="693" y="1626"/>
                      <a:pt x="572" y="1650"/>
                      <a:pt x="454" y="1683"/>
                    </a:cubicBezTo>
                    <a:cubicBezTo>
                      <a:pt x="351" y="1710"/>
                      <a:pt x="234" y="1746"/>
                      <a:pt x="128" y="1816"/>
                    </a:cubicBezTo>
                    <a:cubicBezTo>
                      <a:pt x="91" y="1840"/>
                      <a:pt x="56" y="1879"/>
                      <a:pt x="32" y="1926"/>
                    </a:cubicBezTo>
                    <a:cubicBezTo>
                      <a:pt x="7" y="1971"/>
                      <a:pt x="0" y="2026"/>
                      <a:pt x="12" y="2068"/>
                    </a:cubicBezTo>
                    <a:cubicBezTo>
                      <a:pt x="25" y="2114"/>
                      <a:pt x="46" y="2151"/>
                      <a:pt x="76" y="2183"/>
                    </a:cubicBezTo>
                    <a:cubicBezTo>
                      <a:pt x="112" y="2218"/>
                      <a:pt x="151" y="2248"/>
                      <a:pt x="201" y="2278"/>
                    </a:cubicBezTo>
                    <a:cubicBezTo>
                      <a:pt x="315" y="2347"/>
                      <a:pt x="440" y="2400"/>
                      <a:pt x="544" y="2443"/>
                    </a:cubicBezTo>
                    <a:cubicBezTo>
                      <a:pt x="745" y="2523"/>
                      <a:pt x="945" y="2588"/>
                      <a:pt x="1137" y="2636"/>
                    </a:cubicBezTo>
                    <a:cubicBezTo>
                      <a:pt x="1081" y="2714"/>
                      <a:pt x="1023" y="2791"/>
                      <a:pt x="965" y="2870"/>
                    </a:cubicBezTo>
                    <a:cubicBezTo>
                      <a:pt x="914" y="2940"/>
                      <a:pt x="864" y="3007"/>
                      <a:pt x="814" y="3077"/>
                    </a:cubicBezTo>
                    <a:cubicBezTo>
                      <a:pt x="752" y="3163"/>
                      <a:pt x="695" y="3256"/>
                      <a:pt x="630" y="3371"/>
                    </a:cubicBezTo>
                    <a:cubicBezTo>
                      <a:pt x="606" y="3417"/>
                      <a:pt x="583" y="3464"/>
                      <a:pt x="562" y="3513"/>
                    </a:cubicBezTo>
                    <a:cubicBezTo>
                      <a:pt x="544" y="3546"/>
                      <a:pt x="533" y="3581"/>
                      <a:pt x="519" y="3616"/>
                    </a:cubicBezTo>
                    <a:cubicBezTo>
                      <a:pt x="509" y="3637"/>
                      <a:pt x="501" y="3659"/>
                      <a:pt x="493" y="3680"/>
                    </a:cubicBezTo>
                    <a:cubicBezTo>
                      <a:pt x="479" y="3713"/>
                      <a:pt x="480" y="3752"/>
                      <a:pt x="493" y="3785"/>
                    </a:cubicBezTo>
                    <a:cubicBezTo>
                      <a:pt x="509" y="3822"/>
                      <a:pt x="550" y="3861"/>
                      <a:pt x="597" y="3865"/>
                    </a:cubicBezTo>
                    <a:lnTo>
                      <a:pt x="669" y="3865"/>
                    </a:lnTo>
                    <a:cubicBezTo>
                      <a:pt x="690" y="3864"/>
                      <a:pt x="709" y="3859"/>
                      <a:pt x="729" y="3856"/>
                    </a:cubicBezTo>
                    <a:cubicBezTo>
                      <a:pt x="784" y="3846"/>
                      <a:pt x="835" y="3831"/>
                      <a:pt x="885" y="3816"/>
                    </a:cubicBezTo>
                    <a:cubicBezTo>
                      <a:pt x="981" y="3786"/>
                      <a:pt x="1071" y="3750"/>
                      <a:pt x="1149" y="3720"/>
                    </a:cubicBezTo>
                    <a:cubicBezTo>
                      <a:pt x="1235" y="3685"/>
                      <a:pt x="1320" y="3642"/>
                      <a:pt x="1402" y="3600"/>
                    </a:cubicBezTo>
                    <a:lnTo>
                      <a:pt x="1472" y="3564"/>
                    </a:lnTo>
                    <a:cubicBezTo>
                      <a:pt x="1540" y="3530"/>
                      <a:pt x="1608" y="3496"/>
                      <a:pt x="1680" y="3465"/>
                    </a:cubicBezTo>
                    <a:lnTo>
                      <a:pt x="1701" y="3563"/>
                    </a:lnTo>
                    <a:cubicBezTo>
                      <a:pt x="1724" y="3657"/>
                      <a:pt x="1747" y="3750"/>
                      <a:pt x="1774" y="3843"/>
                    </a:cubicBezTo>
                    <a:cubicBezTo>
                      <a:pt x="1796" y="3921"/>
                      <a:pt x="1822" y="3997"/>
                      <a:pt x="1846" y="4074"/>
                    </a:cubicBezTo>
                    <a:cubicBezTo>
                      <a:pt x="1860" y="4116"/>
                      <a:pt x="1875" y="4154"/>
                      <a:pt x="1890" y="4196"/>
                    </a:cubicBezTo>
                    <a:cubicBezTo>
                      <a:pt x="1909" y="4243"/>
                      <a:pt x="1926" y="4287"/>
                      <a:pt x="1940" y="4333"/>
                    </a:cubicBezTo>
                    <a:cubicBezTo>
                      <a:pt x="1951" y="4359"/>
                      <a:pt x="1973" y="4379"/>
                      <a:pt x="1995" y="4388"/>
                    </a:cubicBezTo>
                    <a:cubicBezTo>
                      <a:pt x="2005" y="4390"/>
                      <a:pt x="2016" y="4395"/>
                      <a:pt x="2026" y="4395"/>
                    </a:cubicBezTo>
                    <a:cubicBezTo>
                      <a:pt x="2029" y="4395"/>
                      <a:pt x="2031" y="4395"/>
                      <a:pt x="2033" y="4395"/>
                    </a:cubicBezTo>
                    <a:cubicBezTo>
                      <a:pt x="2056" y="4395"/>
                      <a:pt x="2077" y="4388"/>
                      <a:pt x="2095" y="4373"/>
                    </a:cubicBezTo>
                    <a:cubicBezTo>
                      <a:pt x="2170" y="4316"/>
                      <a:pt x="2223" y="4239"/>
                      <a:pt x="2263" y="4171"/>
                    </a:cubicBezTo>
                    <a:cubicBezTo>
                      <a:pt x="2304" y="4101"/>
                      <a:pt x="2344" y="4024"/>
                      <a:pt x="2387" y="3928"/>
                    </a:cubicBezTo>
                    <a:cubicBezTo>
                      <a:pt x="2409" y="3881"/>
                      <a:pt x="2426" y="3832"/>
                      <a:pt x="2446" y="3785"/>
                    </a:cubicBezTo>
                    <a:lnTo>
                      <a:pt x="2490" y="3675"/>
                    </a:lnTo>
                    <a:cubicBezTo>
                      <a:pt x="2516" y="3614"/>
                      <a:pt x="2545" y="3553"/>
                      <a:pt x="2575" y="3494"/>
                    </a:cubicBezTo>
                    <a:lnTo>
                      <a:pt x="2639" y="3538"/>
                    </a:lnTo>
                    <a:cubicBezTo>
                      <a:pt x="2725" y="3594"/>
                      <a:pt x="2814" y="3649"/>
                      <a:pt x="2904" y="3699"/>
                    </a:cubicBezTo>
                    <a:cubicBezTo>
                      <a:pt x="2979" y="3742"/>
                      <a:pt x="3069" y="3789"/>
                      <a:pt x="3162" y="3823"/>
                    </a:cubicBezTo>
                    <a:cubicBezTo>
                      <a:pt x="3213" y="3843"/>
                      <a:pt x="3258" y="3854"/>
                      <a:pt x="3298" y="3856"/>
                    </a:cubicBezTo>
                    <a:cubicBezTo>
                      <a:pt x="3302" y="3857"/>
                      <a:pt x="3306" y="3857"/>
                      <a:pt x="3310" y="3857"/>
                    </a:cubicBezTo>
                    <a:cubicBezTo>
                      <a:pt x="3346" y="3857"/>
                      <a:pt x="3378" y="3851"/>
                      <a:pt x="3405" y="3836"/>
                    </a:cubicBezTo>
                    <a:cubicBezTo>
                      <a:pt x="3480" y="3796"/>
                      <a:pt x="3526" y="3716"/>
                      <a:pt x="3528" y="3614"/>
                    </a:cubicBezTo>
                    <a:cubicBezTo>
                      <a:pt x="3533" y="3507"/>
                      <a:pt x="3506" y="3407"/>
                      <a:pt x="3475" y="3307"/>
                    </a:cubicBezTo>
                    <a:cubicBezTo>
                      <a:pt x="3443" y="3201"/>
                      <a:pt x="3398" y="3102"/>
                      <a:pt x="3357" y="3019"/>
                    </a:cubicBezTo>
                    <a:cubicBezTo>
                      <a:pt x="3325" y="2950"/>
                      <a:pt x="3285" y="2873"/>
                      <a:pt x="3239" y="2805"/>
                    </a:cubicBezTo>
                    <a:cubicBezTo>
                      <a:pt x="3233" y="2792"/>
                      <a:pt x="3226" y="2782"/>
                      <a:pt x="3219" y="2772"/>
                    </a:cubicBezTo>
                    <a:lnTo>
                      <a:pt x="3244" y="2757"/>
                    </a:lnTo>
                    <a:lnTo>
                      <a:pt x="3242" y="2755"/>
                    </a:lnTo>
                    <a:cubicBezTo>
                      <a:pt x="3244" y="2755"/>
                      <a:pt x="3244" y="2754"/>
                      <a:pt x="3246" y="2754"/>
                    </a:cubicBezTo>
                    <a:cubicBezTo>
                      <a:pt x="3304" y="2727"/>
                      <a:pt x="3355" y="2701"/>
                      <a:pt x="3408" y="2677"/>
                    </a:cubicBezTo>
                    <a:cubicBezTo>
                      <a:pt x="3450" y="2658"/>
                      <a:pt x="3491" y="2644"/>
                      <a:pt x="3533" y="2628"/>
                    </a:cubicBezTo>
                    <a:cubicBezTo>
                      <a:pt x="3561" y="2618"/>
                      <a:pt x="3587" y="2606"/>
                      <a:pt x="3616" y="2596"/>
                    </a:cubicBezTo>
                    <a:cubicBezTo>
                      <a:pt x="3683" y="2571"/>
                      <a:pt x="3749" y="2542"/>
                      <a:pt x="3812" y="2510"/>
                    </a:cubicBezTo>
                    <a:cubicBezTo>
                      <a:pt x="3869" y="2479"/>
                      <a:pt x="3925" y="2440"/>
                      <a:pt x="3991" y="2386"/>
                    </a:cubicBezTo>
                    <a:cubicBezTo>
                      <a:pt x="4027" y="2357"/>
                      <a:pt x="4045" y="2320"/>
                      <a:pt x="4051" y="2277"/>
                    </a:cubicBezTo>
                    <a:cubicBezTo>
                      <a:pt x="4064" y="2225"/>
                      <a:pt x="4044" y="2157"/>
                      <a:pt x="3994" y="2127"/>
                    </a:cubicBezTo>
                    <a:cubicBezTo>
                      <a:pt x="3955" y="2102"/>
                      <a:pt x="3914" y="2081"/>
                      <a:pt x="3871" y="2062"/>
                    </a:cubicBezTo>
                    <a:cubicBezTo>
                      <a:pt x="3819" y="2041"/>
                      <a:pt x="3763" y="2025"/>
                      <a:pt x="3709" y="2011"/>
                    </a:cubicBezTo>
                    <a:cubicBezTo>
                      <a:pt x="3634" y="1991"/>
                      <a:pt x="3559" y="1971"/>
                      <a:pt x="3483" y="1956"/>
                    </a:cubicBezTo>
                    <a:cubicBezTo>
                      <a:pt x="3501" y="1909"/>
                      <a:pt x="3527" y="1855"/>
                      <a:pt x="3557" y="1797"/>
                    </a:cubicBezTo>
                    <a:cubicBezTo>
                      <a:pt x="3630" y="1674"/>
                      <a:pt x="3712" y="1565"/>
                      <a:pt x="3793" y="1474"/>
                    </a:cubicBezTo>
                    <a:cubicBezTo>
                      <a:pt x="3819" y="1445"/>
                      <a:pt x="3828" y="1404"/>
                      <a:pt x="3816" y="1362"/>
                    </a:cubicBezTo>
                    <a:cubicBezTo>
                      <a:pt x="3806" y="1319"/>
                      <a:pt x="3776" y="1286"/>
                      <a:pt x="3740" y="1272"/>
                    </a:cubicBezTo>
                    <a:cubicBezTo>
                      <a:pt x="3686" y="1253"/>
                      <a:pt x="3630" y="1243"/>
                      <a:pt x="3570" y="1239"/>
                    </a:cubicBezTo>
                    <a:cubicBezTo>
                      <a:pt x="3547" y="1237"/>
                      <a:pt x="3526" y="1237"/>
                      <a:pt x="3501" y="1237"/>
                    </a:cubicBezTo>
                    <a:cubicBezTo>
                      <a:pt x="3464" y="1239"/>
                      <a:pt x="3428" y="1240"/>
                      <a:pt x="3392" y="1247"/>
                    </a:cubicBezTo>
                    <a:cubicBezTo>
                      <a:pt x="3408" y="1162"/>
                      <a:pt x="3422" y="1073"/>
                      <a:pt x="3434" y="983"/>
                    </a:cubicBezTo>
                    <a:cubicBezTo>
                      <a:pt x="3443" y="908"/>
                      <a:pt x="3447" y="829"/>
                      <a:pt x="3447" y="743"/>
                    </a:cubicBezTo>
                    <a:cubicBezTo>
                      <a:pt x="3447" y="662"/>
                      <a:pt x="3444" y="572"/>
                      <a:pt x="3420" y="483"/>
                    </a:cubicBezTo>
                    <a:cubicBezTo>
                      <a:pt x="3408" y="444"/>
                      <a:pt x="3390" y="420"/>
                      <a:pt x="3358" y="407"/>
                    </a:cubicBezTo>
                    <a:cubicBezTo>
                      <a:pt x="3349" y="403"/>
                      <a:pt x="3339" y="400"/>
                      <a:pt x="3327" y="400"/>
                    </a:cubicBezTo>
                    <a:cubicBezTo>
                      <a:pt x="3323" y="399"/>
                      <a:pt x="3320" y="399"/>
                      <a:pt x="3317" y="399"/>
                    </a:cubicBezTo>
                    <a:cubicBezTo>
                      <a:pt x="3297" y="399"/>
                      <a:pt x="3276" y="407"/>
                      <a:pt x="3258" y="421"/>
                    </a:cubicBezTo>
                    <a:cubicBezTo>
                      <a:pt x="3229" y="440"/>
                      <a:pt x="3201" y="460"/>
                      <a:pt x="3170" y="480"/>
                    </a:cubicBezTo>
                    <a:cubicBezTo>
                      <a:pt x="3135" y="503"/>
                      <a:pt x="3100" y="526"/>
                      <a:pt x="3067" y="552"/>
                    </a:cubicBezTo>
                    <a:cubicBezTo>
                      <a:pt x="2996" y="603"/>
                      <a:pt x="2920" y="665"/>
                      <a:pt x="2840" y="739"/>
                    </a:cubicBezTo>
                    <a:cubicBezTo>
                      <a:pt x="2745" y="827"/>
                      <a:pt x="2668" y="910"/>
                      <a:pt x="2603" y="995"/>
                    </a:cubicBezTo>
                    <a:cubicBezTo>
                      <a:pt x="2602" y="951"/>
                      <a:pt x="2595" y="904"/>
                      <a:pt x="2585" y="859"/>
                    </a:cubicBezTo>
                    <a:cubicBezTo>
                      <a:pt x="2568" y="762"/>
                      <a:pt x="2538" y="659"/>
                      <a:pt x="2496" y="543"/>
                    </a:cubicBezTo>
                    <a:cubicBezTo>
                      <a:pt x="2462" y="447"/>
                      <a:pt x="2419" y="355"/>
                      <a:pt x="2361" y="255"/>
                    </a:cubicBezTo>
                    <a:cubicBezTo>
                      <a:pt x="2340" y="215"/>
                      <a:pt x="2316" y="176"/>
                      <a:pt x="2290" y="136"/>
                    </a:cubicBezTo>
                    <a:cubicBezTo>
                      <a:pt x="2276" y="115"/>
                      <a:pt x="2261" y="95"/>
                      <a:pt x="2245" y="73"/>
                    </a:cubicBezTo>
                    <a:cubicBezTo>
                      <a:pt x="2233" y="58"/>
                      <a:pt x="2218" y="45"/>
                      <a:pt x="2203" y="30"/>
                    </a:cubicBezTo>
                    <a:cubicBezTo>
                      <a:pt x="2180" y="9"/>
                      <a:pt x="2160" y="0"/>
                      <a:pt x="2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8"/>
              <p:cNvSpPr/>
              <p:nvPr/>
            </p:nvSpPr>
            <p:spPr>
              <a:xfrm>
                <a:off x="3999858" y="1730313"/>
                <a:ext cx="56369" cy="127669"/>
              </a:xfrm>
              <a:custGeom>
                <a:avLst/>
                <a:gdLst/>
                <a:ahLst/>
                <a:cxnLst/>
                <a:rect l="l" t="t" r="r" b="b"/>
                <a:pathLst>
                  <a:path w="1782" h="4036" extrusionOk="0">
                    <a:moveTo>
                      <a:pt x="136" y="0"/>
                    </a:moveTo>
                    <a:cubicBezTo>
                      <a:pt x="120" y="0"/>
                      <a:pt x="103" y="4"/>
                      <a:pt x="87" y="11"/>
                    </a:cubicBezTo>
                    <a:cubicBezTo>
                      <a:pt x="34" y="36"/>
                      <a:pt x="1" y="94"/>
                      <a:pt x="9" y="152"/>
                    </a:cubicBezTo>
                    <a:cubicBezTo>
                      <a:pt x="19" y="211"/>
                      <a:pt x="24" y="271"/>
                      <a:pt x="31" y="330"/>
                    </a:cubicBezTo>
                    <a:cubicBezTo>
                      <a:pt x="38" y="402"/>
                      <a:pt x="49" y="475"/>
                      <a:pt x="59" y="546"/>
                    </a:cubicBezTo>
                    <a:cubicBezTo>
                      <a:pt x="69" y="605"/>
                      <a:pt x="78" y="667"/>
                      <a:pt x="88" y="725"/>
                    </a:cubicBezTo>
                    <a:cubicBezTo>
                      <a:pt x="94" y="761"/>
                      <a:pt x="99" y="797"/>
                      <a:pt x="107" y="833"/>
                    </a:cubicBezTo>
                    <a:cubicBezTo>
                      <a:pt x="112" y="866"/>
                      <a:pt x="121" y="894"/>
                      <a:pt x="131" y="926"/>
                    </a:cubicBezTo>
                    <a:cubicBezTo>
                      <a:pt x="137" y="941"/>
                      <a:pt x="150" y="956"/>
                      <a:pt x="164" y="966"/>
                    </a:cubicBezTo>
                    <a:cubicBezTo>
                      <a:pt x="165" y="983"/>
                      <a:pt x="174" y="999"/>
                      <a:pt x="188" y="1009"/>
                    </a:cubicBezTo>
                    <a:cubicBezTo>
                      <a:pt x="200" y="1016"/>
                      <a:pt x="210" y="1020"/>
                      <a:pt x="223" y="1020"/>
                    </a:cubicBezTo>
                    <a:cubicBezTo>
                      <a:pt x="248" y="1235"/>
                      <a:pt x="303" y="1454"/>
                      <a:pt x="351" y="1646"/>
                    </a:cubicBezTo>
                    <a:cubicBezTo>
                      <a:pt x="374" y="1739"/>
                      <a:pt x="402" y="1849"/>
                      <a:pt x="422" y="1962"/>
                    </a:cubicBezTo>
                    <a:cubicBezTo>
                      <a:pt x="443" y="2080"/>
                      <a:pt x="447" y="2199"/>
                      <a:pt x="452" y="2309"/>
                    </a:cubicBezTo>
                    <a:cubicBezTo>
                      <a:pt x="453" y="2535"/>
                      <a:pt x="444" y="2773"/>
                      <a:pt x="424" y="3038"/>
                    </a:cubicBezTo>
                    <a:lnTo>
                      <a:pt x="409" y="3237"/>
                    </a:lnTo>
                    <a:cubicBezTo>
                      <a:pt x="394" y="3404"/>
                      <a:pt x="379" y="3579"/>
                      <a:pt x="379" y="3751"/>
                    </a:cubicBezTo>
                    <a:cubicBezTo>
                      <a:pt x="323" y="3772"/>
                      <a:pt x="303" y="3822"/>
                      <a:pt x="321" y="3867"/>
                    </a:cubicBezTo>
                    <a:cubicBezTo>
                      <a:pt x="364" y="3968"/>
                      <a:pt x="416" y="4024"/>
                      <a:pt x="482" y="4034"/>
                    </a:cubicBezTo>
                    <a:lnTo>
                      <a:pt x="487" y="4034"/>
                    </a:lnTo>
                    <a:cubicBezTo>
                      <a:pt x="494" y="4035"/>
                      <a:pt x="499" y="4035"/>
                      <a:pt x="505" y="4035"/>
                    </a:cubicBezTo>
                    <a:cubicBezTo>
                      <a:pt x="531" y="4035"/>
                      <a:pt x="550" y="4029"/>
                      <a:pt x="568" y="4020"/>
                    </a:cubicBezTo>
                    <a:cubicBezTo>
                      <a:pt x="603" y="4004"/>
                      <a:pt x="631" y="3974"/>
                      <a:pt x="652" y="3947"/>
                    </a:cubicBezTo>
                    <a:cubicBezTo>
                      <a:pt x="672" y="3923"/>
                      <a:pt x="689" y="3890"/>
                      <a:pt x="707" y="3861"/>
                    </a:cubicBezTo>
                    <a:cubicBezTo>
                      <a:pt x="735" y="3808"/>
                      <a:pt x="752" y="3765"/>
                      <a:pt x="772" y="3722"/>
                    </a:cubicBezTo>
                    <a:lnTo>
                      <a:pt x="800" y="3659"/>
                    </a:lnTo>
                    <a:lnTo>
                      <a:pt x="822" y="3603"/>
                    </a:lnTo>
                    <a:cubicBezTo>
                      <a:pt x="850" y="3639"/>
                      <a:pt x="887" y="3673"/>
                      <a:pt x="937" y="3715"/>
                    </a:cubicBezTo>
                    <a:cubicBezTo>
                      <a:pt x="967" y="3739"/>
                      <a:pt x="1001" y="3759"/>
                      <a:pt x="1036" y="3779"/>
                    </a:cubicBezTo>
                    <a:cubicBezTo>
                      <a:pt x="1066" y="3797"/>
                      <a:pt x="1100" y="3815"/>
                      <a:pt x="1139" y="3827"/>
                    </a:cubicBezTo>
                    <a:cubicBezTo>
                      <a:pt x="1152" y="3832"/>
                      <a:pt x="1166" y="3837"/>
                      <a:pt x="1179" y="3837"/>
                    </a:cubicBezTo>
                    <a:cubicBezTo>
                      <a:pt x="1188" y="3837"/>
                      <a:pt x="1195" y="3837"/>
                      <a:pt x="1203" y="3834"/>
                    </a:cubicBezTo>
                    <a:cubicBezTo>
                      <a:pt x="1241" y="3830"/>
                      <a:pt x="1262" y="3808"/>
                      <a:pt x="1282" y="3788"/>
                    </a:cubicBezTo>
                    <a:cubicBezTo>
                      <a:pt x="1299" y="3768"/>
                      <a:pt x="1311" y="3745"/>
                      <a:pt x="1314" y="3719"/>
                    </a:cubicBezTo>
                    <a:cubicBezTo>
                      <a:pt x="1316" y="3696"/>
                      <a:pt x="1314" y="3675"/>
                      <a:pt x="1309" y="3653"/>
                    </a:cubicBezTo>
                    <a:lnTo>
                      <a:pt x="1305" y="3619"/>
                    </a:lnTo>
                    <a:lnTo>
                      <a:pt x="1302" y="3586"/>
                    </a:lnTo>
                    <a:cubicBezTo>
                      <a:pt x="1292" y="3516"/>
                      <a:pt x="1276" y="3443"/>
                      <a:pt x="1253" y="3346"/>
                    </a:cubicBezTo>
                    <a:cubicBezTo>
                      <a:pt x="1231" y="3251"/>
                      <a:pt x="1199" y="3158"/>
                      <a:pt x="1170" y="3065"/>
                    </a:cubicBezTo>
                    <a:lnTo>
                      <a:pt x="1117" y="2893"/>
                    </a:lnTo>
                    <a:lnTo>
                      <a:pt x="1117" y="2893"/>
                    </a:lnTo>
                    <a:cubicBezTo>
                      <a:pt x="1169" y="2906"/>
                      <a:pt x="1225" y="2910"/>
                      <a:pt x="1278" y="2915"/>
                    </a:cubicBezTo>
                    <a:cubicBezTo>
                      <a:pt x="1311" y="2916"/>
                      <a:pt x="1342" y="2917"/>
                      <a:pt x="1375" y="2917"/>
                    </a:cubicBezTo>
                    <a:cubicBezTo>
                      <a:pt x="1421" y="2917"/>
                      <a:pt x="1468" y="2916"/>
                      <a:pt x="1514" y="2913"/>
                    </a:cubicBezTo>
                    <a:cubicBezTo>
                      <a:pt x="1564" y="2907"/>
                      <a:pt x="1614" y="2895"/>
                      <a:pt x="1679" y="2872"/>
                    </a:cubicBezTo>
                    <a:cubicBezTo>
                      <a:pt x="1712" y="2860"/>
                      <a:pt x="1742" y="2829"/>
                      <a:pt x="1756" y="2793"/>
                    </a:cubicBezTo>
                    <a:cubicBezTo>
                      <a:pt x="1782" y="2731"/>
                      <a:pt x="1758" y="2680"/>
                      <a:pt x="1736" y="2645"/>
                    </a:cubicBezTo>
                    <a:cubicBezTo>
                      <a:pt x="1692" y="2575"/>
                      <a:pt x="1640" y="2506"/>
                      <a:pt x="1583" y="2439"/>
                    </a:cubicBezTo>
                    <a:cubicBezTo>
                      <a:pt x="1530" y="2376"/>
                      <a:pt x="1473" y="2317"/>
                      <a:pt x="1412" y="2260"/>
                    </a:cubicBezTo>
                    <a:lnTo>
                      <a:pt x="1369" y="2217"/>
                    </a:lnTo>
                    <a:cubicBezTo>
                      <a:pt x="1296" y="2143"/>
                      <a:pt x="1222" y="2071"/>
                      <a:pt x="1152" y="1995"/>
                    </a:cubicBezTo>
                    <a:cubicBezTo>
                      <a:pt x="1236" y="1974"/>
                      <a:pt x="1301" y="1947"/>
                      <a:pt x="1359" y="1917"/>
                    </a:cubicBezTo>
                    <a:cubicBezTo>
                      <a:pt x="1388" y="1899"/>
                      <a:pt x="1417" y="1882"/>
                      <a:pt x="1444" y="1864"/>
                    </a:cubicBezTo>
                    <a:cubicBezTo>
                      <a:pt x="1470" y="1845"/>
                      <a:pt x="1495" y="1818"/>
                      <a:pt x="1517" y="1793"/>
                    </a:cubicBezTo>
                    <a:cubicBezTo>
                      <a:pt x="1548" y="1758"/>
                      <a:pt x="1570" y="1705"/>
                      <a:pt x="1570" y="1660"/>
                    </a:cubicBezTo>
                    <a:cubicBezTo>
                      <a:pt x="1570" y="1630"/>
                      <a:pt x="1569" y="1606"/>
                      <a:pt x="1558" y="1579"/>
                    </a:cubicBezTo>
                    <a:cubicBezTo>
                      <a:pt x="1548" y="1559"/>
                      <a:pt x="1537" y="1539"/>
                      <a:pt x="1523" y="1523"/>
                    </a:cubicBezTo>
                    <a:cubicBezTo>
                      <a:pt x="1498" y="1494"/>
                      <a:pt x="1467" y="1468"/>
                      <a:pt x="1420" y="1443"/>
                    </a:cubicBezTo>
                    <a:cubicBezTo>
                      <a:pt x="1374" y="1415"/>
                      <a:pt x="1324" y="1392"/>
                      <a:pt x="1275" y="1371"/>
                    </a:cubicBezTo>
                    <a:cubicBezTo>
                      <a:pt x="1216" y="1347"/>
                      <a:pt x="1158" y="1325"/>
                      <a:pt x="1097" y="1304"/>
                    </a:cubicBezTo>
                    <a:lnTo>
                      <a:pt x="1004" y="1268"/>
                    </a:lnTo>
                    <a:cubicBezTo>
                      <a:pt x="1036" y="1213"/>
                      <a:pt x="1066" y="1155"/>
                      <a:pt x="1093" y="1098"/>
                    </a:cubicBezTo>
                    <a:cubicBezTo>
                      <a:pt x="1129" y="1024"/>
                      <a:pt x="1162" y="946"/>
                      <a:pt x="1193" y="856"/>
                    </a:cubicBezTo>
                    <a:cubicBezTo>
                      <a:pt x="1251" y="691"/>
                      <a:pt x="1272" y="545"/>
                      <a:pt x="1259" y="409"/>
                    </a:cubicBezTo>
                    <a:cubicBezTo>
                      <a:pt x="1258" y="390"/>
                      <a:pt x="1245" y="372"/>
                      <a:pt x="1229" y="357"/>
                    </a:cubicBezTo>
                    <a:cubicBezTo>
                      <a:pt x="1219" y="352"/>
                      <a:pt x="1202" y="343"/>
                      <a:pt x="1183" y="340"/>
                    </a:cubicBezTo>
                    <a:lnTo>
                      <a:pt x="1168" y="343"/>
                    </a:lnTo>
                    <a:cubicBezTo>
                      <a:pt x="1080" y="367"/>
                      <a:pt x="993" y="393"/>
                      <a:pt x="907" y="425"/>
                    </a:cubicBezTo>
                    <a:cubicBezTo>
                      <a:pt x="817" y="459"/>
                      <a:pt x="724" y="500"/>
                      <a:pt x="632" y="551"/>
                    </a:cubicBezTo>
                    <a:cubicBezTo>
                      <a:pt x="573" y="582"/>
                      <a:pt x="518" y="618"/>
                      <a:pt x="466" y="654"/>
                    </a:cubicBezTo>
                    <a:cubicBezTo>
                      <a:pt x="459" y="602"/>
                      <a:pt x="452" y="548"/>
                      <a:pt x="439" y="496"/>
                    </a:cubicBezTo>
                    <a:cubicBezTo>
                      <a:pt x="422" y="422"/>
                      <a:pt x="399" y="350"/>
                      <a:pt x="371" y="278"/>
                    </a:cubicBezTo>
                    <a:cubicBezTo>
                      <a:pt x="357" y="238"/>
                      <a:pt x="337" y="200"/>
                      <a:pt x="316" y="161"/>
                    </a:cubicBezTo>
                    <a:cubicBezTo>
                      <a:pt x="294" y="122"/>
                      <a:pt x="271" y="85"/>
                      <a:pt x="244" y="51"/>
                    </a:cubicBezTo>
                    <a:cubicBezTo>
                      <a:pt x="220" y="21"/>
                      <a:pt x="184" y="2"/>
                      <a:pt x="145" y="1"/>
                    </a:cubicBezTo>
                    <a:cubicBezTo>
                      <a:pt x="142" y="0"/>
                      <a:pt x="139" y="0"/>
                      <a:pt x="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5" name="Google Shape;2785;p18"/>
            <p:cNvSpPr/>
            <p:nvPr/>
          </p:nvSpPr>
          <p:spPr>
            <a:xfrm>
              <a:off x="3110450" y="-41300"/>
              <a:ext cx="3089275" cy="1099750"/>
            </a:xfrm>
            <a:custGeom>
              <a:avLst/>
              <a:gdLst/>
              <a:ahLst/>
              <a:cxnLst/>
              <a:rect l="l" t="t" r="r" b="b"/>
              <a:pathLst>
                <a:path w="123571" h="43990" extrusionOk="0">
                  <a:moveTo>
                    <a:pt x="0" y="0"/>
                  </a:moveTo>
                  <a:cubicBezTo>
                    <a:pt x="963" y="4491"/>
                    <a:pt x="3455" y="9580"/>
                    <a:pt x="7644" y="11465"/>
                  </a:cubicBezTo>
                  <a:cubicBezTo>
                    <a:pt x="19190" y="16661"/>
                    <a:pt x="33444" y="12346"/>
                    <a:pt x="45225" y="16986"/>
                  </a:cubicBezTo>
                  <a:cubicBezTo>
                    <a:pt x="54958" y="20820"/>
                    <a:pt x="60334" y="31458"/>
                    <a:pt x="67731" y="38855"/>
                  </a:cubicBezTo>
                  <a:cubicBezTo>
                    <a:pt x="72926" y="44050"/>
                    <a:pt x="81839" y="43539"/>
                    <a:pt x="89175" y="43951"/>
                  </a:cubicBezTo>
                  <a:cubicBezTo>
                    <a:pt x="100342" y="44578"/>
                    <a:pt x="100040" y="24398"/>
                    <a:pt x="105524" y="14650"/>
                  </a:cubicBezTo>
                  <a:cubicBezTo>
                    <a:pt x="109301" y="7936"/>
                    <a:pt x="123571" y="7916"/>
                    <a:pt x="123571" y="212"/>
                  </a:cubicBezTo>
                </a:path>
              </a:pathLst>
            </a:custGeom>
            <a:noFill/>
            <a:ln w="9525" cap="rnd" cmpd="sng">
              <a:solidFill>
                <a:schemeClr val="accent6"/>
              </a:solidFill>
              <a:prstDash val="lgDash"/>
              <a:round/>
              <a:headEnd type="none" w="med" len="med"/>
              <a:tailEnd type="none" w="med" len="med"/>
            </a:ln>
          </p:spPr>
        </p:sp>
        <p:sp>
          <p:nvSpPr>
            <p:cNvPr id="2786" name="Google Shape;2786;p18"/>
            <p:cNvSpPr/>
            <p:nvPr/>
          </p:nvSpPr>
          <p:spPr>
            <a:xfrm>
              <a:off x="2850350" y="4579107"/>
              <a:ext cx="3253850" cy="613275"/>
            </a:xfrm>
            <a:custGeom>
              <a:avLst/>
              <a:gdLst/>
              <a:ahLst/>
              <a:cxnLst/>
              <a:rect l="l" t="t" r="r" b="b"/>
              <a:pathLst>
                <a:path w="130154" h="24531" extrusionOk="0">
                  <a:moveTo>
                    <a:pt x="0" y="24318"/>
                  </a:moveTo>
                  <a:cubicBezTo>
                    <a:pt x="3020" y="16767"/>
                    <a:pt x="12741" y="12613"/>
                    <a:pt x="20808" y="11579"/>
                  </a:cubicBezTo>
                  <a:cubicBezTo>
                    <a:pt x="26992" y="10786"/>
                    <a:pt x="33497" y="14141"/>
                    <a:pt x="39492" y="12428"/>
                  </a:cubicBezTo>
                  <a:cubicBezTo>
                    <a:pt x="42759" y="11494"/>
                    <a:pt x="46006" y="9386"/>
                    <a:pt x="47773" y="6483"/>
                  </a:cubicBezTo>
                  <a:cubicBezTo>
                    <a:pt x="49120" y="4269"/>
                    <a:pt x="49652" y="371"/>
                    <a:pt x="52231" y="114"/>
                  </a:cubicBezTo>
                  <a:cubicBezTo>
                    <a:pt x="61341" y="-796"/>
                    <a:pt x="68435" y="9024"/>
                    <a:pt x="77285" y="11367"/>
                  </a:cubicBezTo>
                  <a:cubicBezTo>
                    <a:pt x="88308" y="14285"/>
                    <a:pt x="100326" y="7672"/>
                    <a:pt x="111469" y="10093"/>
                  </a:cubicBezTo>
                  <a:cubicBezTo>
                    <a:pt x="119161" y="11764"/>
                    <a:pt x="130154" y="16660"/>
                    <a:pt x="130154" y="24531"/>
                  </a:cubicBezTo>
                </a:path>
              </a:pathLst>
            </a:custGeom>
            <a:noFill/>
            <a:ln w="9525" cap="rnd" cmpd="sng">
              <a:solidFill>
                <a:schemeClr val="accent6"/>
              </a:solidFill>
              <a:prstDash val="lgDash"/>
              <a:round/>
              <a:headEnd type="none" w="med" len="med"/>
              <a:tailEnd type="none" w="med" len="med"/>
            </a:ln>
          </p:spPr>
        </p:sp>
        <p:sp>
          <p:nvSpPr>
            <p:cNvPr id="2787" name="Google Shape;2787;p18"/>
            <p:cNvSpPr/>
            <p:nvPr/>
          </p:nvSpPr>
          <p:spPr>
            <a:xfrm>
              <a:off x="8009775" y="4463561"/>
              <a:ext cx="1433175" cy="707575"/>
            </a:xfrm>
            <a:custGeom>
              <a:avLst/>
              <a:gdLst/>
              <a:ahLst/>
              <a:cxnLst/>
              <a:rect l="l" t="t" r="r" b="b"/>
              <a:pathLst>
                <a:path w="57327" h="28303" extrusionOk="0">
                  <a:moveTo>
                    <a:pt x="57327" y="5797"/>
                  </a:moveTo>
                  <a:cubicBezTo>
                    <a:pt x="52050" y="2104"/>
                    <a:pt x="44808" y="2661"/>
                    <a:pt x="38430" y="1763"/>
                  </a:cubicBezTo>
                  <a:cubicBezTo>
                    <a:pt x="32743" y="962"/>
                    <a:pt x="26722" y="-987"/>
                    <a:pt x="21232" y="702"/>
                  </a:cubicBezTo>
                  <a:cubicBezTo>
                    <a:pt x="15212" y="2554"/>
                    <a:pt x="24725" y="14357"/>
                    <a:pt x="21232" y="19598"/>
                  </a:cubicBezTo>
                  <a:cubicBezTo>
                    <a:pt x="18086" y="24319"/>
                    <a:pt x="9810" y="19549"/>
                    <a:pt x="4247" y="20660"/>
                  </a:cubicBezTo>
                  <a:cubicBezTo>
                    <a:pt x="1389" y="21231"/>
                    <a:pt x="0" y="25388"/>
                    <a:pt x="0" y="28303"/>
                  </a:cubicBezTo>
                </a:path>
              </a:pathLst>
            </a:custGeom>
            <a:noFill/>
            <a:ln w="9525" cap="rnd" cmpd="sng">
              <a:solidFill>
                <a:schemeClr val="accent6"/>
              </a:solidFill>
              <a:prstDash val="lgDash"/>
              <a:round/>
              <a:headEnd type="none" w="med" len="med"/>
              <a:tailEnd type="none" w="med" len="med"/>
            </a:ln>
          </p:spPr>
        </p:sp>
        <p:sp>
          <p:nvSpPr>
            <p:cNvPr id="2788" name="Google Shape;2788;p18"/>
            <p:cNvSpPr/>
            <p:nvPr/>
          </p:nvSpPr>
          <p:spPr>
            <a:xfrm>
              <a:off x="7999175" y="-20125"/>
              <a:ext cx="1327000" cy="606700"/>
            </a:xfrm>
            <a:custGeom>
              <a:avLst/>
              <a:gdLst/>
              <a:ahLst/>
              <a:cxnLst/>
              <a:rect l="l" t="t" r="r" b="b"/>
              <a:pathLst>
                <a:path w="53080" h="24268" extrusionOk="0">
                  <a:moveTo>
                    <a:pt x="0" y="0"/>
                  </a:moveTo>
                  <a:cubicBezTo>
                    <a:pt x="0" y="5605"/>
                    <a:pt x="1504" y="14213"/>
                    <a:pt x="7006" y="15287"/>
                  </a:cubicBezTo>
                  <a:cubicBezTo>
                    <a:pt x="13745" y="16602"/>
                    <a:pt x="20822" y="14617"/>
                    <a:pt x="27601" y="15711"/>
                  </a:cubicBezTo>
                  <a:cubicBezTo>
                    <a:pt x="31942" y="16411"/>
                    <a:pt x="34471" y="21538"/>
                    <a:pt x="38642" y="22930"/>
                  </a:cubicBezTo>
                  <a:cubicBezTo>
                    <a:pt x="43225" y="24459"/>
                    <a:pt x="48249" y="24204"/>
                    <a:pt x="53080" y="24204"/>
                  </a:cubicBezTo>
                </a:path>
              </a:pathLst>
            </a:custGeom>
            <a:noFill/>
            <a:ln w="9525" cap="rnd" cmpd="sng">
              <a:solidFill>
                <a:schemeClr val="accent6"/>
              </a:solidFill>
              <a:prstDash val="lgDash"/>
              <a:round/>
              <a:headEnd type="none" w="med" len="med"/>
              <a:tailEnd type="none" w="med" len="med"/>
            </a:ln>
          </p:spPr>
        </p:sp>
        <p:sp>
          <p:nvSpPr>
            <p:cNvPr id="2789" name="Google Shape;2789;p18"/>
            <p:cNvSpPr/>
            <p:nvPr/>
          </p:nvSpPr>
          <p:spPr>
            <a:xfrm>
              <a:off x="313100" y="4810194"/>
              <a:ext cx="1088150" cy="392767"/>
            </a:xfrm>
            <a:custGeom>
              <a:avLst/>
              <a:gdLst/>
              <a:ahLst/>
              <a:cxnLst/>
              <a:rect l="l" t="t" r="r" b="b"/>
              <a:pathLst>
                <a:path w="43526" h="9299" extrusionOk="0">
                  <a:moveTo>
                    <a:pt x="0" y="9299"/>
                  </a:moveTo>
                  <a:cubicBezTo>
                    <a:pt x="11230" y="112"/>
                    <a:pt x="43526" y="-5634"/>
                    <a:pt x="43526" y="8875"/>
                  </a:cubicBezTo>
                </a:path>
              </a:pathLst>
            </a:custGeom>
            <a:noFill/>
            <a:ln w="9525" cap="rnd" cmpd="sng">
              <a:solidFill>
                <a:schemeClr val="accent6"/>
              </a:solidFill>
              <a:prstDash val="lgDash"/>
              <a:round/>
              <a:headEnd type="none" w="med" len="med"/>
              <a:tailEnd type="none" w="med" len="med"/>
            </a:ln>
          </p:spPr>
        </p:sp>
        <p:grpSp>
          <p:nvGrpSpPr>
            <p:cNvPr id="2790" name="Google Shape;2790;p18"/>
            <p:cNvGrpSpPr/>
            <p:nvPr/>
          </p:nvGrpSpPr>
          <p:grpSpPr>
            <a:xfrm>
              <a:off x="6368702" y="215993"/>
              <a:ext cx="147945" cy="134470"/>
              <a:chOff x="3477352" y="993181"/>
              <a:chExt cx="147945" cy="134470"/>
            </a:xfrm>
          </p:grpSpPr>
          <p:sp>
            <p:nvSpPr>
              <p:cNvPr id="2791" name="Google Shape;2791;p18"/>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8"/>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18"/>
            <p:cNvGrpSpPr/>
            <p:nvPr/>
          </p:nvGrpSpPr>
          <p:grpSpPr>
            <a:xfrm>
              <a:off x="6734553" y="166231"/>
              <a:ext cx="83763" cy="83541"/>
              <a:chOff x="3317703" y="1099656"/>
              <a:chExt cx="83763" cy="83541"/>
            </a:xfrm>
          </p:grpSpPr>
          <p:sp>
            <p:nvSpPr>
              <p:cNvPr id="2794" name="Google Shape;2794;p18"/>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8"/>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6" name="Google Shape;2796;p18"/>
            <p:cNvGrpSpPr/>
            <p:nvPr/>
          </p:nvGrpSpPr>
          <p:grpSpPr>
            <a:xfrm>
              <a:off x="8009777" y="4026306"/>
              <a:ext cx="147945" cy="134470"/>
              <a:chOff x="3477352" y="993181"/>
              <a:chExt cx="147945" cy="134470"/>
            </a:xfrm>
          </p:grpSpPr>
          <p:sp>
            <p:nvSpPr>
              <p:cNvPr id="2797" name="Google Shape;2797;p18"/>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8"/>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9" name="Google Shape;2799;p18"/>
            <p:cNvGrpSpPr/>
            <p:nvPr/>
          </p:nvGrpSpPr>
          <p:grpSpPr>
            <a:xfrm>
              <a:off x="2618628" y="466806"/>
              <a:ext cx="83763" cy="83541"/>
              <a:chOff x="3317703" y="1099656"/>
              <a:chExt cx="83763" cy="83541"/>
            </a:xfrm>
          </p:grpSpPr>
          <p:sp>
            <p:nvSpPr>
              <p:cNvPr id="2800" name="Google Shape;2800;p18"/>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8"/>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2" name="Google Shape;2802;p18"/>
            <p:cNvGrpSpPr/>
            <p:nvPr/>
          </p:nvGrpSpPr>
          <p:grpSpPr>
            <a:xfrm>
              <a:off x="6620502" y="4564106"/>
              <a:ext cx="147945" cy="134470"/>
              <a:chOff x="3477352" y="993181"/>
              <a:chExt cx="147945" cy="134470"/>
            </a:xfrm>
          </p:grpSpPr>
          <p:sp>
            <p:nvSpPr>
              <p:cNvPr id="2803" name="Google Shape;2803;p18"/>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8"/>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5" name="Google Shape;2805;p18"/>
            <p:cNvGrpSpPr/>
            <p:nvPr/>
          </p:nvGrpSpPr>
          <p:grpSpPr>
            <a:xfrm>
              <a:off x="1175591" y="249781"/>
              <a:ext cx="83763" cy="83541"/>
              <a:chOff x="3317703" y="1099656"/>
              <a:chExt cx="83763" cy="83541"/>
            </a:xfrm>
          </p:grpSpPr>
          <p:sp>
            <p:nvSpPr>
              <p:cNvPr id="2806" name="Google Shape;2806;p18"/>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8"/>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8" name="Google Shape;2808;p18"/>
            <p:cNvGrpSpPr/>
            <p:nvPr/>
          </p:nvGrpSpPr>
          <p:grpSpPr>
            <a:xfrm>
              <a:off x="7707052" y="778381"/>
              <a:ext cx="147945" cy="134470"/>
              <a:chOff x="3477352" y="993181"/>
              <a:chExt cx="147945" cy="134470"/>
            </a:xfrm>
          </p:grpSpPr>
          <p:sp>
            <p:nvSpPr>
              <p:cNvPr id="2809" name="Google Shape;2809;p18"/>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8"/>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1" name="Google Shape;2811;p18"/>
            <p:cNvGrpSpPr/>
            <p:nvPr/>
          </p:nvGrpSpPr>
          <p:grpSpPr>
            <a:xfrm>
              <a:off x="956028" y="3896943"/>
              <a:ext cx="83763" cy="83541"/>
              <a:chOff x="3317703" y="1099656"/>
              <a:chExt cx="83763" cy="83541"/>
            </a:xfrm>
          </p:grpSpPr>
          <p:sp>
            <p:nvSpPr>
              <p:cNvPr id="2812" name="Google Shape;2812;p18"/>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8"/>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4" name="Google Shape;2814;p18"/>
            <p:cNvGrpSpPr/>
            <p:nvPr/>
          </p:nvGrpSpPr>
          <p:grpSpPr>
            <a:xfrm>
              <a:off x="2825452" y="643906"/>
              <a:ext cx="147945" cy="134470"/>
              <a:chOff x="3477352" y="993181"/>
              <a:chExt cx="147945" cy="134470"/>
            </a:xfrm>
          </p:grpSpPr>
          <p:sp>
            <p:nvSpPr>
              <p:cNvPr id="2815" name="Google Shape;2815;p18"/>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8"/>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7" name="Google Shape;2817;p18"/>
            <p:cNvGrpSpPr/>
            <p:nvPr/>
          </p:nvGrpSpPr>
          <p:grpSpPr>
            <a:xfrm>
              <a:off x="2577528" y="4652431"/>
              <a:ext cx="83763" cy="83541"/>
              <a:chOff x="3317703" y="1099656"/>
              <a:chExt cx="83763" cy="83541"/>
            </a:xfrm>
          </p:grpSpPr>
          <p:sp>
            <p:nvSpPr>
              <p:cNvPr id="2818" name="Google Shape;2818;p18"/>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8"/>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0" name="Google Shape;2820;p18"/>
            <p:cNvGrpSpPr/>
            <p:nvPr/>
          </p:nvGrpSpPr>
          <p:grpSpPr>
            <a:xfrm>
              <a:off x="1143502" y="3765381"/>
              <a:ext cx="147945" cy="134470"/>
              <a:chOff x="3477352" y="993181"/>
              <a:chExt cx="147945" cy="134470"/>
            </a:xfrm>
          </p:grpSpPr>
          <p:sp>
            <p:nvSpPr>
              <p:cNvPr id="2821" name="Google Shape;2821;p18"/>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8"/>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3" name="Google Shape;2823;p18"/>
            <p:cNvGrpSpPr/>
            <p:nvPr/>
          </p:nvGrpSpPr>
          <p:grpSpPr>
            <a:xfrm>
              <a:off x="6284928" y="4421131"/>
              <a:ext cx="83763" cy="83541"/>
              <a:chOff x="3317703" y="1099656"/>
              <a:chExt cx="83763" cy="83541"/>
            </a:xfrm>
          </p:grpSpPr>
          <p:sp>
            <p:nvSpPr>
              <p:cNvPr id="2824" name="Google Shape;2824;p18"/>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8"/>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6" name="Google Shape;2826;p18"/>
            <p:cNvGrpSpPr/>
            <p:nvPr/>
          </p:nvGrpSpPr>
          <p:grpSpPr>
            <a:xfrm>
              <a:off x="2702402" y="4421131"/>
              <a:ext cx="147945" cy="134470"/>
              <a:chOff x="3477352" y="993181"/>
              <a:chExt cx="147945" cy="134470"/>
            </a:xfrm>
          </p:grpSpPr>
          <p:sp>
            <p:nvSpPr>
              <p:cNvPr id="2827" name="Google Shape;2827;p18"/>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8"/>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9" name="Google Shape;2829;p18"/>
            <p:cNvGrpSpPr/>
            <p:nvPr/>
          </p:nvGrpSpPr>
          <p:grpSpPr>
            <a:xfrm>
              <a:off x="7961903" y="4270393"/>
              <a:ext cx="83763" cy="83541"/>
              <a:chOff x="3317703" y="1099656"/>
              <a:chExt cx="83763" cy="83541"/>
            </a:xfrm>
          </p:grpSpPr>
          <p:sp>
            <p:nvSpPr>
              <p:cNvPr id="2830" name="Google Shape;2830;p18"/>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8"/>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4">
  <p:cSld name="SECTION_HEADER_1_1_1_1">
    <p:spTree>
      <p:nvGrpSpPr>
        <p:cNvPr id="1" name="Shape 2832"/>
        <p:cNvGrpSpPr/>
        <p:nvPr/>
      </p:nvGrpSpPr>
      <p:grpSpPr>
        <a:xfrm>
          <a:off x="0" y="0"/>
          <a:ext cx="0" cy="0"/>
          <a:chOff x="0" y="0"/>
          <a:chExt cx="0" cy="0"/>
        </a:xfrm>
      </p:grpSpPr>
      <p:sp>
        <p:nvSpPr>
          <p:cNvPr id="2833" name="Google Shape;2833;p19"/>
          <p:cNvSpPr txBox="1">
            <a:spLocks noGrp="1"/>
          </p:cNvSpPr>
          <p:nvPr>
            <p:ph type="title" hasCustomPrompt="1"/>
          </p:nvPr>
        </p:nvSpPr>
        <p:spPr>
          <a:xfrm>
            <a:off x="5666688" y="1176854"/>
            <a:ext cx="1550100" cy="1384500"/>
          </a:xfrm>
          <a:prstGeom prst="rect">
            <a:avLst/>
          </a:prstGeom>
          <a:noFill/>
          <a:ln w="9525" cap="rnd" cmpd="sng">
            <a:solidFill>
              <a:schemeClr val="accent6"/>
            </a:solidFill>
            <a:prstDash val="dash"/>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6000"/>
              <a:buNone/>
              <a:defRPr sz="75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34" name="Google Shape;2834;p19"/>
          <p:cNvSpPr txBox="1">
            <a:spLocks noGrp="1"/>
          </p:cNvSpPr>
          <p:nvPr>
            <p:ph type="subTitle" idx="1"/>
          </p:nvPr>
        </p:nvSpPr>
        <p:spPr>
          <a:xfrm rot="260">
            <a:off x="4459500" y="3553386"/>
            <a:ext cx="3964500" cy="413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5" name="Google Shape;2835;p19"/>
          <p:cNvSpPr txBox="1">
            <a:spLocks noGrp="1"/>
          </p:cNvSpPr>
          <p:nvPr>
            <p:ph type="title" idx="2"/>
          </p:nvPr>
        </p:nvSpPr>
        <p:spPr>
          <a:xfrm>
            <a:off x="4459500" y="2713763"/>
            <a:ext cx="3964500" cy="839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2836" name="Google Shape;2836;p19"/>
          <p:cNvGrpSpPr/>
          <p:nvPr/>
        </p:nvGrpSpPr>
        <p:grpSpPr>
          <a:xfrm>
            <a:off x="-244225" y="-78450"/>
            <a:ext cx="9708412" cy="5043000"/>
            <a:chOff x="-244225" y="-78450"/>
            <a:chExt cx="9708412" cy="5043000"/>
          </a:xfrm>
        </p:grpSpPr>
        <p:grpSp>
          <p:nvGrpSpPr>
            <p:cNvPr id="2837" name="Google Shape;2837;p19"/>
            <p:cNvGrpSpPr/>
            <p:nvPr/>
          </p:nvGrpSpPr>
          <p:grpSpPr>
            <a:xfrm>
              <a:off x="8582017" y="3605615"/>
              <a:ext cx="400341" cy="492138"/>
              <a:chOff x="8582017" y="3605615"/>
              <a:chExt cx="400341" cy="492138"/>
            </a:xfrm>
          </p:grpSpPr>
          <p:sp>
            <p:nvSpPr>
              <p:cNvPr id="2838" name="Google Shape;2838;p19"/>
              <p:cNvSpPr/>
              <p:nvPr/>
            </p:nvSpPr>
            <p:spPr>
              <a:xfrm>
                <a:off x="8582017" y="3610708"/>
                <a:ext cx="399012" cy="487046"/>
              </a:xfrm>
              <a:custGeom>
                <a:avLst/>
                <a:gdLst/>
                <a:ahLst/>
                <a:cxnLst/>
                <a:rect l="l" t="t" r="r" b="b"/>
                <a:pathLst>
                  <a:path w="12614" h="15397" extrusionOk="0">
                    <a:moveTo>
                      <a:pt x="8613" y="3222"/>
                    </a:moveTo>
                    <a:lnTo>
                      <a:pt x="8613" y="3223"/>
                    </a:lnTo>
                    <a:cubicBezTo>
                      <a:pt x="8613" y="3223"/>
                      <a:pt x="8613" y="3222"/>
                      <a:pt x="8613" y="3222"/>
                    </a:cubicBezTo>
                    <a:close/>
                    <a:moveTo>
                      <a:pt x="8300" y="1"/>
                    </a:moveTo>
                    <a:cubicBezTo>
                      <a:pt x="8293" y="1"/>
                      <a:pt x="8285" y="3"/>
                      <a:pt x="8278" y="7"/>
                    </a:cubicBezTo>
                    <a:cubicBezTo>
                      <a:pt x="7655" y="422"/>
                      <a:pt x="7133" y="966"/>
                      <a:pt x="6666" y="1545"/>
                    </a:cubicBezTo>
                    <a:cubicBezTo>
                      <a:pt x="4644" y="4032"/>
                      <a:pt x="1442" y="10558"/>
                      <a:pt x="1400" y="10643"/>
                    </a:cubicBezTo>
                    <a:lnTo>
                      <a:pt x="1400" y="10643"/>
                    </a:lnTo>
                    <a:cubicBezTo>
                      <a:pt x="1400" y="10642"/>
                      <a:pt x="1401" y="10641"/>
                      <a:pt x="1401" y="10640"/>
                    </a:cubicBezTo>
                    <a:lnTo>
                      <a:pt x="1401" y="10640"/>
                    </a:lnTo>
                    <a:cubicBezTo>
                      <a:pt x="1400" y="10643"/>
                      <a:pt x="1399" y="10644"/>
                      <a:pt x="1399" y="10644"/>
                    </a:cubicBezTo>
                    <a:cubicBezTo>
                      <a:pt x="1399" y="10644"/>
                      <a:pt x="1399" y="10644"/>
                      <a:pt x="1400" y="10643"/>
                    </a:cubicBezTo>
                    <a:lnTo>
                      <a:pt x="1400" y="10643"/>
                    </a:lnTo>
                    <a:cubicBezTo>
                      <a:pt x="1246" y="10969"/>
                      <a:pt x="1187" y="11083"/>
                      <a:pt x="1062" y="11320"/>
                    </a:cubicBezTo>
                    <a:cubicBezTo>
                      <a:pt x="886" y="11654"/>
                      <a:pt x="695" y="11986"/>
                      <a:pt x="535" y="12284"/>
                    </a:cubicBezTo>
                    <a:cubicBezTo>
                      <a:pt x="366" y="12592"/>
                      <a:pt x="150" y="13007"/>
                      <a:pt x="34" y="13338"/>
                    </a:cubicBezTo>
                    <a:cubicBezTo>
                      <a:pt x="1" y="13429"/>
                      <a:pt x="77" y="13523"/>
                      <a:pt x="171" y="13523"/>
                    </a:cubicBezTo>
                    <a:cubicBezTo>
                      <a:pt x="188" y="13523"/>
                      <a:pt x="205" y="13520"/>
                      <a:pt x="223" y="13514"/>
                    </a:cubicBezTo>
                    <a:cubicBezTo>
                      <a:pt x="492" y="13895"/>
                      <a:pt x="1202" y="14546"/>
                      <a:pt x="1345" y="14671"/>
                    </a:cubicBezTo>
                    <a:cubicBezTo>
                      <a:pt x="1406" y="14726"/>
                      <a:pt x="1466" y="14749"/>
                      <a:pt x="1517" y="14749"/>
                    </a:cubicBezTo>
                    <a:cubicBezTo>
                      <a:pt x="1620" y="14749"/>
                      <a:pt x="1686" y="14654"/>
                      <a:pt x="1647" y="14548"/>
                    </a:cubicBezTo>
                    <a:cubicBezTo>
                      <a:pt x="1660" y="14545"/>
                      <a:pt x="1677" y="14533"/>
                      <a:pt x="1685" y="14518"/>
                    </a:cubicBezTo>
                    <a:cubicBezTo>
                      <a:pt x="1772" y="14321"/>
                      <a:pt x="1848" y="14211"/>
                      <a:pt x="1848" y="14211"/>
                    </a:cubicBezTo>
                    <a:lnTo>
                      <a:pt x="1848" y="14211"/>
                    </a:lnTo>
                    <a:cubicBezTo>
                      <a:pt x="1848" y="14211"/>
                      <a:pt x="1848" y="14211"/>
                      <a:pt x="1848" y="14211"/>
                    </a:cubicBezTo>
                    <a:cubicBezTo>
                      <a:pt x="1866" y="14181"/>
                      <a:pt x="1873" y="14163"/>
                      <a:pt x="1883" y="14163"/>
                    </a:cubicBezTo>
                    <a:cubicBezTo>
                      <a:pt x="1903" y="14163"/>
                      <a:pt x="1938" y="14230"/>
                      <a:pt x="2103" y="14405"/>
                    </a:cubicBezTo>
                    <a:cubicBezTo>
                      <a:pt x="2794" y="15138"/>
                      <a:pt x="3684" y="15397"/>
                      <a:pt x="4097" y="15397"/>
                    </a:cubicBezTo>
                    <a:cubicBezTo>
                      <a:pt x="4212" y="15397"/>
                      <a:pt x="4290" y="15377"/>
                      <a:pt x="4316" y="15341"/>
                    </a:cubicBezTo>
                    <a:cubicBezTo>
                      <a:pt x="4439" y="15379"/>
                      <a:pt x="4524" y="15392"/>
                      <a:pt x="4592" y="15392"/>
                    </a:cubicBezTo>
                    <a:cubicBezTo>
                      <a:pt x="4639" y="15392"/>
                      <a:pt x="4678" y="15386"/>
                      <a:pt x="4716" y="15378"/>
                    </a:cubicBezTo>
                    <a:lnTo>
                      <a:pt x="4734" y="15384"/>
                    </a:lnTo>
                    <a:lnTo>
                      <a:pt x="4734" y="15385"/>
                    </a:lnTo>
                    <a:cubicBezTo>
                      <a:pt x="4754" y="15391"/>
                      <a:pt x="4773" y="15394"/>
                      <a:pt x="4790" y="15394"/>
                    </a:cubicBezTo>
                    <a:cubicBezTo>
                      <a:pt x="5097" y="15394"/>
                      <a:pt x="5141" y="14508"/>
                      <a:pt x="6030" y="12459"/>
                    </a:cubicBezTo>
                    <a:cubicBezTo>
                      <a:pt x="7183" y="9865"/>
                      <a:pt x="8131" y="8464"/>
                      <a:pt x="9727" y="6293"/>
                    </a:cubicBezTo>
                    <a:cubicBezTo>
                      <a:pt x="10014" y="5905"/>
                      <a:pt x="10324" y="5524"/>
                      <a:pt x="10667" y="5175"/>
                    </a:cubicBezTo>
                    <a:cubicBezTo>
                      <a:pt x="10873" y="4963"/>
                      <a:pt x="11319" y="4626"/>
                      <a:pt x="11321" y="4626"/>
                    </a:cubicBezTo>
                    <a:lnTo>
                      <a:pt x="11321" y="4626"/>
                    </a:lnTo>
                    <a:cubicBezTo>
                      <a:pt x="11321" y="4626"/>
                      <a:pt x="11319" y="4628"/>
                      <a:pt x="11314" y="4632"/>
                    </a:cubicBezTo>
                    <a:cubicBezTo>
                      <a:pt x="11715" y="4323"/>
                      <a:pt x="12098" y="4003"/>
                      <a:pt x="12295" y="3552"/>
                    </a:cubicBezTo>
                    <a:lnTo>
                      <a:pt x="12295" y="3552"/>
                    </a:lnTo>
                    <a:cubicBezTo>
                      <a:pt x="12526" y="3796"/>
                      <a:pt x="12613" y="3888"/>
                      <a:pt x="12613" y="3888"/>
                    </a:cubicBezTo>
                    <a:cubicBezTo>
                      <a:pt x="12613" y="3888"/>
                      <a:pt x="12462" y="3728"/>
                      <a:pt x="12295" y="3551"/>
                    </a:cubicBezTo>
                    <a:lnTo>
                      <a:pt x="12295" y="3551"/>
                    </a:lnTo>
                    <a:cubicBezTo>
                      <a:pt x="12351" y="3423"/>
                      <a:pt x="12392" y="3285"/>
                      <a:pt x="12414" y="3134"/>
                    </a:cubicBezTo>
                    <a:lnTo>
                      <a:pt x="12414" y="3134"/>
                    </a:lnTo>
                    <a:cubicBezTo>
                      <a:pt x="12372" y="3261"/>
                      <a:pt x="12312" y="3386"/>
                      <a:pt x="12238" y="3490"/>
                    </a:cubicBezTo>
                    <a:lnTo>
                      <a:pt x="12238" y="3490"/>
                    </a:lnTo>
                    <a:cubicBezTo>
                      <a:pt x="12050" y="3292"/>
                      <a:pt x="11863" y="3093"/>
                      <a:pt x="11863" y="3093"/>
                    </a:cubicBezTo>
                    <a:lnTo>
                      <a:pt x="11863" y="3093"/>
                    </a:lnTo>
                    <a:cubicBezTo>
                      <a:pt x="11863" y="3093"/>
                      <a:pt x="11963" y="3200"/>
                      <a:pt x="12237" y="3491"/>
                    </a:cubicBezTo>
                    <a:cubicBezTo>
                      <a:pt x="12143" y="3624"/>
                      <a:pt x="12047" y="3728"/>
                      <a:pt x="11892" y="3836"/>
                    </a:cubicBezTo>
                    <a:cubicBezTo>
                      <a:pt x="11660" y="3997"/>
                      <a:pt x="11388" y="4090"/>
                      <a:pt x="11088" y="4090"/>
                    </a:cubicBezTo>
                    <a:cubicBezTo>
                      <a:pt x="10721" y="4090"/>
                      <a:pt x="10314" y="3950"/>
                      <a:pt x="9889" y="3624"/>
                    </a:cubicBezTo>
                    <a:cubicBezTo>
                      <a:pt x="9292" y="3163"/>
                      <a:pt x="8297" y="2189"/>
                      <a:pt x="8427" y="1443"/>
                    </a:cubicBezTo>
                    <a:lnTo>
                      <a:pt x="8427" y="1443"/>
                    </a:lnTo>
                    <a:cubicBezTo>
                      <a:pt x="8318" y="1553"/>
                      <a:pt x="8211" y="1675"/>
                      <a:pt x="8095" y="1830"/>
                    </a:cubicBezTo>
                    <a:cubicBezTo>
                      <a:pt x="7952" y="2017"/>
                      <a:pt x="7952" y="1947"/>
                      <a:pt x="8021" y="2149"/>
                    </a:cubicBezTo>
                    <a:cubicBezTo>
                      <a:pt x="8021" y="2142"/>
                      <a:pt x="8019" y="2136"/>
                      <a:pt x="8019" y="2136"/>
                    </a:cubicBezTo>
                    <a:lnTo>
                      <a:pt x="8019" y="2136"/>
                    </a:lnTo>
                    <a:cubicBezTo>
                      <a:pt x="8019" y="2136"/>
                      <a:pt x="8019" y="2137"/>
                      <a:pt x="8021" y="2141"/>
                    </a:cubicBezTo>
                    <a:lnTo>
                      <a:pt x="8021" y="2135"/>
                    </a:lnTo>
                    <a:cubicBezTo>
                      <a:pt x="8157" y="2496"/>
                      <a:pt x="8350" y="2849"/>
                      <a:pt x="8612" y="3223"/>
                    </a:cubicBezTo>
                    <a:lnTo>
                      <a:pt x="8610" y="3219"/>
                    </a:lnTo>
                    <a:lnTo>
                      <a:pt x="8610" y="3219"/>
                    </a:lnTo>
                    <a:cubicBezTo>
                      <a:pt x="8612" y="3220"/>
                      <a:pt x="8613" y="3221"/>
                      <a:pt x="8613" y="3222"/>
                    </a:cubicBezTo>
                    <a:lnTo>
                      <a:pt x="8613" y="3222"/>
                    </a:lnTo>
                    <a:lnTo>
                      <a:pt x="8612" y="3216"/>
                    </a:lnTo>
                    <a:lnTo>
                      <a:pt x="8612" y="3216"/>
                    </a:lnTo>
                    <a:cubicBezTo>
                      <a:pt x="9981" y="5125"/>
                      <a:pt x="10029" y="2855"/>
                      <a:pt x="5813" y="8066"/>
                    </a:cubicBezTo>
                    <a:cubicBezTo>
                      <a:pt x="3463" y="10998"/>
                      <a:pt x="1985" y="13938"/>
                      <a:pt x="1695" y="14394"/>
                    </a:cubicBezTo>
                    <a:cubicBezTo>
                      <a:pt x="1684" y="14410"/>
                      <a:pt x="1669" y="14418"/>
                      <a:pt x="1650" y="14418"/>
                    </a:cubicBezTo>
                    <a:cubicBezTo>
                      <a:pt x="1637" y="14418"/>
                      <a:pt x="1622" y="14414"/>
                      <a:pt x="1606" y="14405"/>
                    </a:cubicBezTo>
                    <a:cubicBezTo>
                      <a:pt x="1523" y="14316"/>
                      <a:pt x="2168" y="13139"/>
                      <a:pt x="2227" y="13030"/>
                    </a:cubicBezTo>
                    <a:cubicBezTo>
                      <a:pt x="3838" y="10142"/>
                      <a:pt x="5519" y="7501"/>
                      <a:pt x="9295" y="4204"/>
                    </a:cubicBezTo>
                    <a:cubicBezTo>
                      <a:pt x="8012" y="3041"/>
                      <a:pt x="6987" y="989"/>
                      <a:pt x="8198" y="90"/>
                    </a:cubicBezTo>
                    <a:cubicBezTo>
                      <a:pt x="8240" y="59"/>
                      <a:pt x="8283" y="30"/>
                      <a:pt x="8324" y="7"/>
                    </a:cubicBezTo>
                    <a:cubicBezTo>
                      <a:pt x="8316" y="3"/>
                      <a:pt x="8308" y="1"/>
                      <a:pt x="8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9"/>
              <p:cNvSpPr/>
              <p:nvPr/>
            </p:nvSpPr>
            <p:spPr>
              <a:xfrm>
                <a:off x="8631806" y="3605615"/>
                <a:ext cx="350551" cy="461233"/>
              </a:xfrm>
              <a:custGeom>
                <a:avLst/>
                <a:gdLst/>
                <a:ahLst/>
                <a:cxnLst/>
                <a:rect l="l" t="t" r="r" b="b"/>
                <a:pathLst>
                  <a:path w="11082" h="14581" extrusionOk="0">
                    <a:moveTo>
                      <a:pt x="7524" y="1169"/>
                    </a:moveTo>
                    <a:cubicBezTo>
                      <a:pt x="7532" y="1169"/>
                      <a:pt x="7540" y="1169"/>
                      <a:pt x="7548" y="1169"/>
                    </a:cubicBezTo>
                    <a:cubicBezTo>
                      <a:pt x="8090" y="1178"/>
                      <a:pt x="8786" y="1722"/>
                      <a:pt x="8960" y="1906"/>
                    </a:cubicBezTo>
                    <a:cubicBezTo>
                      <a:pt x="9302" y="2267"/>
                      <a:pt x="9222" y="2578"/>
                      <a:pt x="8934" y="2929"/>
                    </a:cubicBezTo>
                    <a:cubicBezTo>
                      <a:pt x="8928" y="2936"/>
                      <a:pt x="8377" y="3560"/>
                      <a:pt x="8377" y="3560"/>
                    </a:cubicBezTo>
                    <a:cubicBezTo>
                      <a:pt x="8366" y="3572"/>
                      <a:pt x="8352" y="3576"/>
                      <a:pt x="8342" y="3576"/>
                    </a:cubicBezTo>
                    <a:cubicBezTo>
                      <a:pt x="8338" y="3576"/>
                      <a:pt x="8335" y="3575"/>
                      <a:pt x="8332" y="3574"/>
                    </a:cubicBezTo>
                    <a:lnTo>
                      <a:pt x="8332" y="3574"/>
                    </a:lnTo>
                    <a:cubicBezTo>
                      <a:pt x="8657" y="3804"/>
                      <a:pt x="9087" y="4024"/>
                      <a:pt x="9486" y="4033"/>
                    </a:cubicBezTo>
                    <a:cubicBezTo>
                      <a:pt x="9550" y="4034"/>
                      <a:pt x="9549" y="4131"/>
                      <a:pt x="9484" y="4131"/>
                    </a:cubicBezTo>
                    <a:cubicBezTo>
                      <a:pt x="9483" y="4131"/>
                      <a:pt x="9483" y="4131"/>
                      <a:pt x="9482" y="4131"/>
                    </a:cubicBezTo>
                    <a:cubicBezTo>
                      <a:pt x="8801" y="4117"/>
                      <a:pt x="7929" y="3487"/>
                      <a:pt x="7478" y="2967"/>
                    </a:cubicBezTo>
                    <a:cubicBezTo>
                      <a:pt x="6529" y="1871"/>
                      <a:pt x="6927" y="1169"/>
                      <a:pt x="7524" y="1169"/>
                    </a:cubicBezTo>
                    <a:close/>
                    <a:moveTo>
                      <a:pt x="7418" y="1"/>
                    </a:moveTo>
                    <a:cubicBezTo>
                      <a:pt x="7269" y="1"/>
                      <a:pt x="7125" y="20"/>
                      <a:pt x="6988" y="62"/>
                    </a:cubicBezTo>
                    <a:cubicBezTo>
                      <a:pt x="5811" y="420"/>
                      <a:pt x="5557" y="2406"/>
                      <a:pt x="7718" y="4365"/>
                    </a:cubicBezTo>
                    <a:cubicBezTo>
                      <a:pt x="4224" y="7415"/>
                      <a:pt x="2477" y="9912"/>
                      <a:pt x="650" y="13191"/>
                    </a:cubicBezTo>
                    <a:cubicBezTo>
                      <a:pt x="458" y="13535"/>
                      <a:pt x="132" y="14149"/>
                      <a:pt x="15" y="14510"/>
                    </a:cubicBezTo>
                    <a:cubicBezTo>
                      <a:pt x="0" y="14551"/>
                      <a:pt x="35" y="14580"/>
                      <a:pt x="70" y="14580"/>
                    </a:cubicBezTo>
                    <a:cubicBezTo>
                      <a:pt x="87" y="14580"/>
                      <a:pt x="104" y="14573"/>
                      <a:pt x="115" y="14555"/>
                    </a:cubicBezTo>
                    <a:cubicBezTo>
                      <a:pt x="600" y="13798"/>
                      <a:pt x="3077" y="8616"/>
                      <a:pt x="7840" y="4439"/>
                    </a:cubicBezTo>
                    <a:cubicBezTo>
                      <a:pt x="7861" y="4419"/>
                      <a:pt x="7867" y="4383"/>
                      <a:pt x="7854" y="4358"/>
                    </a:cubicBezTo>
                    <a:cubicBezTo>
                      <a:pt x="7863" y="4335"/>
                      <a:pt x="7858" y="4308"/>
                      <a:pt x="7843" y="4290"/>
                    </a:cubicBezTo>
                    <a:cubicBezTo>
                      <a:pt x="7572" y="4048"/>
                      <a:pt x="7311" y="3763"/>
                      <a:pt x="7034" y="3377"/>
                    </a:cubicBezTo>
                    <a:lnTo>
                      <a:pt x="7034" y="3377"/>
                    </a:lnTo>
                    <a:lnTo>
                      <a:pt x="7038" y="3390"/>
                    </a:lnTo>
                    <a:cubicBezTo>
                      <a:pt x="6774" y="3015"/>
                      <a:pt x="6580" y="2658"/>
                      <a:pt x="6442" y="2296"/>
                    </a:cubicBezTo>
                    <a:lnTo>
                      <a:pt x="6442" y="2296"/>
                    </a:lnTo>
                    <a:lnTo>
                      <a:pt x="6444" y="2316"/>
                    </a:lnTo>
                    <a:cubicBezTo>
                      <a:pt x="6378" y="2090"/>
                      <a:pt x="6365" y="2191"/>
                      <a:pt x="6517" y="1991"/>
                    </a:cubicBezTo>
                    <a:cubicBezTo>
                      <a:pt x="6630" y="1842"/>
                      <a:pt x="6704" y="1752"/>
                      <a:pt x="6852" y="1601"/>
                    </a:cubicBezTo>
                    <a:lnTo>
                      <a:pt x="6852" y="1601"/>
                    </a:lnTo>
                    <a:cubicBezTo>
                      <a:pt x="6657" y="2416"/>
                      <a:pt x="8185" y="3826"/>
                      <a:pt x="8809" y="4104"/>
                    </a:cubicBezTo>
                    <a:cubicBezTo>
                      <a:pt x="8958" y="4170"/>
                      <a:pt x="9124" y="4213"/>
                      <a:pt x="9323" y="4236"/>
                    </a:cubicBezTo>
                    <a:cubicBezTo>
                      <a:pt x="9380" y="4242"/>
                      <a:pt x="9437" y="4246"/>
                      <a:pt x="9494" y="4246"/>
                    </a:cubicBezTo>
                    <a:cubicBezTo>
                      <a:pt x="9949" y="4246"/>
                      <a:pt x="10390" y="4043"/>
                      <a:pt x="10662" y="3652"/>
                    </a:cubicBezTo>
                    <a:cubicBezTo>
                      <a:pt x="10748" y="3532"/>
                      <a:pt x="10817" y="3383"/>
                      <a:pt x="10860" y="3222"/>
                    </a:cubicBezTo>
                    <a:cubicBezTo>
                      <a:pt x="11082" y="2415"/>
                      <a:pt x="10559" y="1735"/>
                      <a:pt x="9950" y="1206"/>
                    </a:cubicBezTo>
                    <a:lnTo>
                      <a:pt x="9950" y="1206"/>
                    </a:lnTo>
                    <a:cubicBezTo>
                      <a:pt x="9950" y="1206"/>
                      <a:pt x="9950" y="1206"/>
                      <a:pt x="9950" y="1206"/>
                    </a:cubicBezTo>
                    <a:lnTo>
                      <a:pt x="9950" y="1206"/>
                    </a:lnTo>
                    <a:cubicBezTo>
                      <a:pt x="9950" y="1206"/>
                      <a:pt x="9950" y="1206"/>
                      <a:pt x="9950" y="1206"/>
                    </a:cubicBezTo>
                    <a:cubicBezTo>
                      <a:pt x="9315" y="657"/>
                      <a:pt x="8288" y="1"/>
                      <a:pt x="7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9"/>
              <p:cNvSpPr/>
              <p:nvPr/>
            </p:nvSpPr>
            <p:spPr>
              <a:xfrm>
                <a:off x="8826157" y="3642530"/>
                <a:ext cx="107740" cy="93664"/>
              </a:xfrm>
              <a:custGeom>
                <a:avLst/>
                <a:gdLst/>
                <a:ahLst/>
                <a:cxnLst/>
                <a:rect l="l" t="t" r="r" b="b"/>
                <a:pathLst>
                  <a:path w="3406" h="2961" extrusionOk="0">
                    <a:moveTo>
                      <a:pt x="1391" y="1"/>
                    </a:moveTo>
                    <a:cubicBezTo>
                      <a:pt x="1269" y="1"/>
                      <a:pt x="1153" y="26"/>
                      <a:pt x="1047" y="86"/>
                    </a:cubicBezTo>
                    <a:cubicBezTo>
                      <a:pt x="0" y="685"/>
                      <a:pt x="1975" y="2936"/>
                      <a:pt x="3338" y="2960"/>
                    </a:cubicBezTo>
                    <a:cubicBezTo>
                      <a:pt x="3339" y="2960"/>
                      <a:pt x="3339" y="2960"/>
                      <a:pt x="3340" y="2960"/>
                    </a:cubicBezTo>
                    <a:cubicBezTo>
                      <a:pt x="3405" y="2960"/>
                      <a:pt x="3405" y="2861"/>
                      <a:pt x="3342" y="2861"/>
                    </a:cubicBezTo>
                    <a:cubicBezTo>
                      <a:pt x="3073" y="2857"/>
                      <a:pt x="2672" y="2745"/>
                      <a:pt x="2188" y="2403"/>
                    </a:cubicBezTo>
                    <a:lnTo>
                      <a:pt x="2188" y="2403"/>
                    </a:lnTo>
                    <a:cubicBezTo>
                      <a:pt x="2189" y="2403"/>
                      <a:pt x="2190" y="2404"/>
                      <a:pt x="2191" y="2404"/>
                    </a:cubicBezTo>
                    <a:cubicBezTo>
                      <a:pt x="2236" y="2404"/>
                      <a:pt x="2522" y="2059"/>
                      <a:pt x="2551" y="2028"/>
                    </a:cubicBezTo>
                    <a:cubicBezTo>
                      <a:pt x="2897" y="1649"/>
                      <a:pt x="3305" y="1256"/>
                      <a:pt x="2816" y="739"/>
                    </a:cubicBezTo>
                    <a:cubicBezTo>
                      <a:pt x="2706" y="621"/>
                      <a:pt x="1990" y="1"/>
                      <a:pt x="139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9"/>
              <p:cNvSpPr/>
              <p:nvPr/>
            </p:nvSpPr>
            <p:spPr>
              <a:xfrm>
                <a:off x="8594796" y="3650786"/>
                <a:ext cx="249644" cy="376711"/>
              </a:xfrm>
              <a:custGeom>
                <a:avLst/>
                <a:gdLst/>
                <a:ahLst/>
                <a:cxnLst/>
                <a:rect l="l" t="t" r="r" b="b"/>
                <a:pathLst>
                  <a:path w="7892" h="11909" extrusionOk="0">
                    <a:moveTo>
                      <a:pt x="13" y="11249"/>
                    </a:moveTo>
                    <a:cubicBezTo>
                      <a:pt x="13" y="11249"/>
                      <a:pt x="13" y="11249"/>
                      <a:pt x="13" y="11249"/>
                    </a:cubicBezTo>
                    <a:lnTo>
                      <a:pt x="13" y="11249"/>
                    </a:lnTo>
                    <a:cubicBezTo>
                      <a:pt x="13" y="11249"/>
                      <a:pt x="13" y="11249"/>
                      <a:pt x="13" y="11249"/>
                    </a:cubicBezTo>
                    <a:close/>
                    <a:moveTo>
                      <a:pt x="13" y="11249"/>
                    </a:moveTo>
                    <a:cubicBezTo>
                      <a:pt x="9" y="11258"/>
                      <a:pt x="6" y="11263"/>
                      <a:pt x="7" y="11263"/>
                    </a:cubicBezTo>
                    <a:cubicBezTo>
                      <a:pt x="7" y="11263"/>
                      <a:pt x="8" y="11261"/>
                      <a:pt x="9" y="11258"/>
                    </a:cubicBezTo>
                    <a:lnTo>
                      <a:pt x="9" y="11258"/>
                    </a:lnTo>
                    <a:cubicBezTo>
                      <a:pt x="11" y="11255"/>
                      <a:pt x="12" y="11252"/>
                      <a:pt x="13" y="11249"/>
                    </a:cubicBezTo>
                    <a:close/>
                    <a:moveTo>
                      <a:pt x="6512" y="1"/>
                    </a:moveTo>
                    <a:cubicBezTo>
                      <a:pt x="6500" y="1"/>
                      <a:pt x="6487" y="6"/>
                      <a:pt x="6477" y="17"/>
                    </a:cubicBezTo>
                    <a:cubicBezTo>
                      <a:pt x="6474" y="17"/>
                      <a:pt x="6472" y="17"/>
                      <a:pt x="6469" y="17"/>
                    </a:cubicBezTo>
                    <a:cubicBezTo>
                      <a:pt x="6457" y="17"/>
                      <a:pt x="6443" y="20"/>
                      <a:pt x="6431" y="34"/>
                    </a:cubicBezTo>
                    <a:cubicBezTo>
                      <a:pt x="5716" y="826"/>
                      <a:pt x="5051" y="1753"/>
                      <a:pt x="4395" y="2864"/>
                    </a:cubicBezTo>
                    <a:cubicBezTo>
                      <a:pt x="4044" y="3460"/>
                      <a:pt x="131" y="11035"/>
                      <a:pt x="9" y="11258"/>
                    </a:cubicBezTo>
                    <a:lnTo>
                      <a:pt x="9" y="11258"/>
                    </a:lnTo>
                    <a:cubicBezTo>
                      <a:pt x="0" y="11284"/>
                      <a:pt x="5" y="11313"/>
                      <a:pt x="23" y="11332"/>
                    </a:cubicBezTo>
                    <a:cubicBezTo>
                      <a:pt x="23" y="11349"/>
                      <a:pt x="16" y="11362"/>
                      <a:pt x="13" y="11375"/>
                    </a:cubicBezTo>
                    <a:cubicBezTo>
                      <a:pt x="5" y="11404"/>
                      <a:pt x="13" y="11436"/>
                      <a:pt x="35" y="11461"/>
                    </a:cubicBezTo>
                    <a:cubicBezTo>
                      <a:pt x="59" y="11485"/>
                      <a:pt x="92" y="11485"/>
                      <a:pt x="131" y="11499"/>
                    </a:cubicBezTo>
                    <a:cubicBezTo>
                      <a:pt x="395" y="11627"/>
                      <a:pt x="644" y="11909"/>
                      <a:pt x="872" y="11909"/>
                    </a:cubicBezTo>
                    <a:cubicBezTo>
                      <a:pt x="973" y="11909"/>
                      <a:pt x="1069" y="11854"/>
                      <a:pt x="1162" y="11706"/>
                    </a:cubicBezTo>
                    <a:cubicBezTo>
                      <a:pt x="1457" y="11242"/>
                      <a:pt x="1064" y="11607"/>
                      <a:pt x="2097" y="10146"/>
                    </a:cubicBezTo>
                    <a:cubicBezTo>
                      <a:pt x="2208" y="9989"/>
                      <a:pt x="2383" y="9743"/>
                      <a:pt x="2565" y="9483"/>
                    </a:cubicBezTo>
                    <a:cubicBezTo>
                      <a:pt x="2717" y="9264"/>
                      <a:pt x="2866" y="9044"/>
                      <a:pt x="3013" y="8823"/>
                    </a:cubicBezTo>
                    <a:lnTo>
                      <a:pt x="3242" y="8484"/>
                    </a:lnTo>
                    <a:cubicBezTo>
                      <a:pt x="4413" y="6750"/>
                      <a:pt x="4834" y="6270"/>
                      <a:pt x="4834" y="6270"/>
                    </a:cubicBezTo>
                    <a:lnTo>
                      <a:pt x="4832" y="6267"/>
                    </a:lnTo>
                    <a:cubicBezTo>
                      <a:pt x="6047" y="4843"/>
                      <a:pt x="6868" y="4253"/>
                      <a:pt x="7753" y="2981"/>
                    </a:cubicBezTo>
                    <a:cubicBezTo>
                      <a:pt x="7761" y="2984"/>
                      <a:pt x="7769" y="2985"/>
                      <a:pt x="7777" y="2985"/>
                    </a:cubicBezTo>
                    <a:cubicBezTo>
                      <a:pt x="7841" y="2985"/>
                      <a:pt x="7891" y="2905"/>
                      <a:pt x="7856" y="2844"/>
                    </a:cubicBezTo>
                    <a:cubicBezTo>
                      <a:pt x="7827" y="2794"/>
                      <a:pt x="7433" y="2275"/>
                      <a:pt x="7393" y="2219"/>
                    </a:cubicBezTo>
                    <a:lnTo>
                      <a:pt x="7393" y="2219"/>
                    </a:lnTo>
                    <a:lnTo>
                      <a:pt x="7408" y="2247"/>
                    </a:lnTo>
                    <a:cubicBezTo>
                      <a:pt x="6941" y="1577"/>
                      <a:pt x="6527" y="871"/>
                      <a:pt x="6563" y="52"/>
                    </a:cubicBezTo>
                    <a:cubicBezTo>
                      <a:pt x="6567" y="23"/>
                      <a:pt x="6540" y="1"/>
                      <a:pt x="6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9"/>
              <p:cNvSpPr/>
              <p:nvPr/>
            </p:nvSpPr>
            <p:spPr>
              <a:xfrm>
                <a:off x="8654266" y="3747866"/>
                <a:ext cx="269762" cy="314996"/>
              </a:xfrm>
              <a:custGeom>
                <a:avLst/>
                <a:gdLst/>
                <a:ahLst/>
                <a:cxnLst/>
                <a:rect l="l" t="t" r="r" b="b"/>
                <a:pathLst>
                  <a:path w="8528" h="9958" extrusionOk="0">
                    <a:moveTo>
                      <a:pt x="6934" y="1"/>
                    </a:moveTo>
                    <a:cubicBezTo>
                      <a:pt x="6923" y="1"/>
                      <a:pt x="6913" y="5"/>
                      <a:pt x="6904" y="14"/>
                    </a:cubicBezTo>
                    <a:cubicBezTo>
                      <a:pt x="6883" y="33"/>
                      <a:pt x="6882" y="65"/>
                      <a:pt x="6901" y="86"/>
                    </a:cubicBezTo>
                    <a:cubicBezTo>
                      <a:pt x="6378" y="547"/>
                      <a:pt x="6253" y="617"/>
                      <a:pt x="5361" y="1596"/>
                    </a:cubicBezTo>
                    <a:cubicBezTo>
                      <a:pt x="5330" y="1629"/>
                      <a:pt x="5168" y="1798"/>
                      <a:pt x="5164" y="1842"/>
                    </a:cubicBezTo>
                    <a:cubicBezTo>
                      <a:pt x="3156" y="3568"/>
                      <a:pt x="49" y="8608"/>
                      <a:pt x="118" y="8737"/>
                    </a:cubicBezTo>
                    <a:cubicBezTo>
                      <a:pt x="108" y="8738"/>
                      <a:pt x="96" y="8745"/>
                      <a:pt x="88" y="8755"/>
                    </a:cubicBezTo>
                    <a:cubicBezTo>
                      <a:pt x="0" y="8837"/>
                      <a:pt x="96" y="8927"/>
                      <a:pt x="179" y="9015"/>
                    </a:cubicBezTo>
                    <a:cubicBezTo>
                      <a:pt x="860" y="9736"/>
                      <a:pt x="1940" y="9957"/>
                      <a:pt x="2532" y="9957"/>
                    </a:cubicBezTo>
                    <a:cubicBezTo>
                      <a:pt x="2768" y="9957"/>
                      <a:pt x="2927" y="9922"/>
                      <a:pt x="2952" y="9869"/>
                    </a:cubicBezTo>
                    <a:cubicBezTo>
                      <a:pt x="2969" y="9882"/>
                      <a:pt x="2982" y="9892"/>
                      <a:pt x="2996" y="9892"/>
                    </a:cubicBezTo>
                    <a:cubicBezTo>
                      <a:pt x="3069" y="9892"/>
                      <a:pt x="3152" y="9616"/>
                      <a:pt x="3838" y="8061"/>
                    </a:cubicBezTo>
                    <a:lnTo>
                      <a:pt x="3838" y="8061"/>
                    </a:lnTo>
                    <a:lnTo>
                      <a:pt x="3836" y="8064"/>
                    </a:lnTo>
                    <a:cubicBezTo>
                      <a:pt x="5068" y="5286"/>
                      <a:pt x="5772" y="4142"/>
                      <a:pt x="8506" y="695"/>
                    </a:cubicBezTo>
                    <a:cubicBezTo>
                      <a:pt x="8527" y="667"/>
                      <a:pt x="8517" y="627"/>
                      <a:pt x="8496" y="605"/>
                    </a:cubicBezTo>
                    <a:cubicBezTo>
                      <a:pt x="8483" y="591"/>
                      <a:pt x="8464" y="584"/>
                      <a:pt x="8449" y="584"/>
                    </a:cubicBezTo>
                    <a:cubicBezTo>
                      <a:pt x="8424" y="558"/>
                      <a:pt x="8115" y="527"/>
                      <a:pt x="8078" y="522"/>
                    </a:cubicBezTo>
                    <a:cubicBezTo>
                      <a:pt x="7707" y="462"/>
                      <a:pt x="7369" y="343"/>
                      <a:pt x="7081" y="111"/>
                    </a:cubicBezTo>
                    <a:cubicBezTo>
                      <a:pt x="7035" y="73"/>
                      <a:pt x="6980" y="1"/>
                      <a:pt x="6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9"/>
              <p:cNvSpPr/>
              <p:nvPr/>
            </p:nvSpPr>
            <p:spPr>
              <a:xfrm>
                <a:off x="8704941" y="3818185"/>
                <a:ext cx="176320" cy="213266"/>
              </a:xfrm>
              <a:custGeom>
                <a:avLst/>
                <a:gdLst/>
                <a:ahLst/>
                <a:cxnLst/>
                <a:rect l="l" t="t" r="r" b="b"/>
                <a:pathLst>
                  <a:path w="5574" h="6742" extrusionOk="0">
                    <a:moveTo>
                      <a:pt x="4464" y="1"/>
                    </a:moveTo>
                    <a:cubicBezTo>
                      <a:pt x="4310" y="1"/>
                      <a:pt x="4151" y="14"/>
                      <a:pt x="3997" y="58"/>
                    </a:cubicBezTo>
                    <a:cubicBezTo>
                      <a:pt x="3891" y="89"/>
                      <a:pt x="3791" y="139"/>
                      <a:pt x="3698" y="206"/>
                    </a:cubicBezTo>
                    <a:cubicBezTo>
                      <a:pt x="3606" y="275"/>
                      <a:pt x="3525" y="377"/>
                      <a:pt x="3457" y="509"/>
                    </a:cubicBezTo>
                    <a:cubicBezTo>
                      <a:pt x="3399" y="620"/>
                      <a:pt x="3369" y="739"/>
                      <a:pt x="3343" y="851"/>
                    </a:cubicBezTo>
                    <a:cubicBezTo>
                      <a:pt x="3318" y="958"/>
                      <a:pt x="3294" y="1070"/>
                      <a:pt x="3248" y="1177"/>
                    </a:cubicBezTo>
                    <a:cubicBezTo>
                      <a:pt x="3220" y="1237"/>
                      <a:pt x="3182" y="1296"/>
                      <a:pt x="3137" y="1356"/>
                    </a:cubicBezTo>
                    <a:cubicBezTo>
                      <a:pt x="3069" y="1432"/>
                      <a:pt x="2993" y="1502"/>
                      <a:pt x="2900" y="1571"/>
                    </a:cubicBezTo>
                    <a:cubicBezTo>
                      <a:pt x="2800" y="1640"/>
                      <a:pt x="2696" y="1704"/>
                      <a:pt x="2592" y="1769"/>
                    </a:cubicBezTo>
                    <a:cubicBezTo>
                      <a:pt x="2518" y="1814"/>
                      <a:pt x="2446" y="1859"/>
                      <a:pt x="2375" y="1905"/>
                    </a:cubicBezTo>
                    <a:cubicBezTo>
                      <a:pt x="2292" y="1961"/>
                      <a:pt x="2210" y="2022"/>
                      <a:pt x="2136" y="2084"/>
                    </a:cubicBezTo>
                    <a:cubicBezTo>
                      <a:pt x="2065" y="2144"/>
                      <a:pt x="2001" y="2213"/>
                      <a:pt x="1937" y="2296"/>
                    </a:cubicBezTo>
                    <a:cubicBezTo>
                      <a:pt x="1884" y="2366"/>
                      <a:pt x="1838" y="2452"/>
                      <a:pt x="1805" y="2548"/>
                    </a:cubicBezTo>
                    <a:cubicBezTo>
                      <a:pt x="1773" y="2632"/>
                      <a:pt x="1771" y="2725"/>
                      <a:pt x="1769" y="2798"/>
                    </a:cubicBezTo>
                    <a:cubicBezTo>
                      <a:pt x="1766" y="2871"/>
                      <a:pt x="1773" y="2943"/>
                      <a:pt x="1779" y="3017"/>
                    </a:cubicBezTo>
                    <a:lnTo>
                      <a:pt x="1783" y="3064"/>
                    </a:lnTo>
                    <a:cubicBezTo>
                      <a:pt x="1791" y="3150"/>
                      <a:pt x="1793" y="3253"/>
                      <a:pt x="1781" y="3354"/>
                    </a:cubicBezTo>
                    <a:cubicBezTo>
                      <a:pt x="1769" y="3420"/>
                      <a:pt x="1749" y="3484"/>
                      <a:pt x="1716" y="3561"/>
                    </a:cubicBezTo>
                    <a:cubicBezTo>
                      <a:pt x="1673" y="3652"/>
                      <a:pt x="1619" y="3740"/>
                      <a:pt x="1549" y="3831"/>
                    </a:cubicBezTo>
                    <a:cubicBezTo>
                      <a:pt x="1430" y="3972"/>
                      <a:pt x="1294" y="4098"/>
                      <a:pt x="1162" y="4221"/>
                    </a:cubicBezTo>
                    <a:lnTo>
                      <a:pt x="1130" y="4250"/>
                    </a:lnTo>
                    <a:cubicBezTo>
                      <a:pt x="1040" y="4335"/>
                      <a:pt x="949" y="4420"/>
                      <a:pt x="861" y="4506"/>
                    </a:cubicBezTo>
                    <a:cubicBezTo>
                      <a:pt x="596" y="4767"/>
                      <a:pt x="405" y="4993"/>
                      <a:pt x="257" y="5218"/>
                    </a:cubicBezTo>
                    <a:cubicBezTo>
                      <a:pt x="173" y="5347"/>
                      <a:pt x="107" y="5476"/>
                      <a:pt x="61" y="5602"/>
                    </a:cubicBezTo>
                    <a:cubicBezTo>
                      <a:pt x="15" y="5732"/>
                      <a:pt x="1" y="5862"/>
                      <a:pt x="18" y="5986"/>
                    </a:cubicBezTo>
                    <a:cubicBezTo>
                      <a:pt x="32" y="6093"/>
                      <a:pt x="87" y="6197"/>
                      <a:pt x="171" y="6286"/>
                    </a:cubicBezTo>
                    <a:lnTo>
                      <a:pt x="203" y="6319"/>
                    </a:lnTo>
                    <a:cubicBezTo>
                      <a:pt x="243" y="6355"/>
                      <a:pt x="281" y="6382"/>
                      <a:pt x="323" y="6398"/>
                    </a:cubicBezTo>
                    <a:cubicBezTo>
                      <a:pt x="357" y="6412"/>
                      <a:pt x="396" y="6419"/>
                      <a:pt x="440" y="6422"/>
                    </a:cubicBezTo>
                    <a:cubicBezTo>
                      <a:pt x="447" y="6423"/>
                      <a:pt x="454" y="6423"/>
                      <a:pt x="461" y="6423"/>
                    </a:cubicBezTo>
                    <a:cubicBezTo>
                      <a:pt x="493" y="6423"/>
                      <a:pt x="524" y="6418"/>
                      <a:pt x="555" y="6411"/>
                    </a:cubicBezTo>
                    <a:lnTo>
                      <a:pt x="594" y="6404"/>
                    </a:lnTo>
                    <a:cubicBezTo>
                      <a:pt x="619" y="6398"/>
                      <a:pt x="647" y="6392"/>
                      <a:pt x="674" y="6389"/>
                    </a:cubicBezTo>
                    <a:cubicBezTo>
                      <a:pt x="681" y="6388"/>
                      <a:pt x="688" y="6388"/>
                      <a:pt x="695" y="6388"/>
                    </a:cubicBezTo>
                    <a:cubicBezTo>
                      <a:pt x="711" y="6388"/>
                      <a:pt x="727" y="6390"/>
                      <a:pt x="744" y="6391"/>
                    </a:cubicBezTo>
                    <a:cubicBezTo>
                      <a:pt x="770" y="6398"/>
                      <a:pt x="797" y="6405"/>
                      <a:pt x="823" y="6415"/>
                    </a:cubicBezTo>
                    <a:cubicBezTo>
                      <a:pt x="880" y="6447"/>
                      <a:pt x="933" y="6484"/>
                      <a:pt x="983" y="6520"/>
                    </a:cubicBezTo>
                    <a:lnTo>
                      <a:pt x="1013" y="6541"/>
                    </a:lnTo>
                    <a:cubicBezTo>
                      <a:pt x="1046" y="6564"/>
                      <a:pt x="1078" y="6583"/>
                      <a:pt x="1112" y="6598"/>
                    </a:cubicBezTo>
                    <a:cubicBezTo>
                      <a:pt x="1138" y="6608"/>
                      <a:pt x="1161" y="6620"/>
                      <a:pt x="1185" y="6628"/>
                    </a:cubicBezTo>
                    <a:lnTo>
                      <a:pt x="1248" y="6657"/>
                    </a:lnTo>
                    <a:cubicBezTo>
                      <a:pt x="1298" y="6683"/>
                      <a:pt x="1350" y="6707"/>
                      <a:pt x="1404" y="6723"/>
                    </a:cubicBezTo>
                    <a:cubicBezTo>
                      <a:pt x="1441" y="6736"/>
                      <a:pt x="1484" y="6740"/>
                      <a:pt x="1520" y="6742"/>
                    </a:cubicBezTo>
                    <a:cubicBezTo>
                      <a:pt x="1523" y="6742"/>
                      <a:pt x="1526" y="6742"/>
                      <a:pt x="1529" y="6742"/>
                    </a:cubicBezTo>
                    <a:cubicBezTo>
                      <a:pt x="1575" y="6742"/>
                      <a:pt x="1620" y="6732"/>
                      <a:pt x="1662" y="6720"/>
                    </a:cubicBezTo>
                    <a:cubicBezTo>
                      <a:pt x="1705" y="6709"/>
                      <a:pt x="1729" y="6693"/>
                      <a:pt x="1746" y="6670"/>
                    </a:cubicBezTo>
                    <a:cubicBezTo>
                      <a:pt x="1786" y="6661"/>
                      <a:pt x="1808" y="6641"/>
                      <a:pt x="1832" y="6613"/>
                    </a:cubicBezTo>
                    <a:cubicBezTo>
                      <a:pt x="1928" y="6490"/>
                      <a:pt x="2011" y="6376"/>
                      <a:pt x="2083" y="6269"/>
                    </a:cubicBezTo>
                    <a:cubicBezTo>
                      <a:pt x="2159" y="6154"/>
                      <a:pt x="2236" y="6027"/>
                      <a:pt x="2326" y="5871"/>
                    </a:cubicBezTo>
                    <a:cubicBezTo>
                      <a:pt x="2471" y="5613"/>
                      <a:pt x="2601" y="5344"/>
                      <a:pt x="2731" y="5066"/>
                    </a:cubicBezTo>
                    <a:cubicBezTo>
                      <a:pt x="2786" y="4953"/>
                      <a:pt x="2837" y="4840"/>
                      <a:pt x="2889" y="4728"/>
                    </a:cubicBezTo>
                    <a:cubicBezTo>
                      <a:pt x="2963" y="4571"/>
                      <a:pt x="3035" y="4413"/>
                      <a:pt x="3109" y="4257"/>
                    </a:cubicBezTo>
                    <a:cubicBezTo>
                      <a:pt x="3238" y="3987"/>
                      <a:pt x="3369" y="3719"/>
                      <a:pt x="3503" y="3451"/>
                    </a:cubicBezTo>
                    <a:cubicBezTo>
                      <a:pt x="3651" y="3160"/>
                      <a:pt x="3787" y="2897"/>
                      <a:pt x="3923" y="2646"/>
                    </a:cubicBezTo>
                    <a:cubicBezTo>
                      <a:pt x="4060" y="2390"/>
                      <a:pt x="4212" y="2124"/>
                      <a:pt x="4374" y="1853"/>
                    </a:cubicBezTo>
                    <a:cubicBezTo>
                      <a:pt x="4732" y="1252"/>
                      <a:pt x="5050" y="776"/>
                      <a:pt x="5373" y="355"/>
                    </a:cubicBezTo>
                    <a:cubicBezTo>
                      <a:pt x="5416" y="300"/>
                      <a:pt x="5462" y="244"/>
                      <a:pt x="5506" y="189"/>
                    </a:cubicBezTo>
                    <a:cubicBezTo>
                      <a:pt x="5544" y="171"/>
                      <a:pt x="5565" y="148"/>
                      <a:pt x="5565" y="119"/>
                    </a:cubicBezTo>
                    <a:cubicBezTo>
                      <a:pt x="5574" y="99"/>
                      <a:pt x="5566" y="83"/>
                      <a:pt x="5555" y="70"/>
                    </a:cubicBezTo>
                    <a:cubicBezTo>
                      <a:pt x="5544" y="59"/>
                      <a:pt x="5532" y="53"/>
                      <a:pt x="5520" y="53"/>
                    </a:cubicBezTo>
                    <a:cubicBezTo>
                      <a:pt x="5518" y="53"/>
                      <a:pt x="5516" y="53"/>
                      <a:pt x="5513" y="53"/>
                    </a:cubicBezTo>
                    <a:cubicBezTo>
                      <a:pt x="5474" y="56"/>
                      <a:pt x="5434" y="57"/>
                      <a:pt x="5396" y="57"/>
                    </a:cubicBezTo>
                    <a:cubicBezTo>
                      <a:pt x="5318" y="57"/>
                      <a:pt x="5244" y="53"/>
                      <a:pt x="5178" y="49"/>
                    </a:cubicBezTo>
                    <a:cubicBezTo>
                      <a:pt x="5108" y="43"/>
                      <a:pt x="5037" y="39"/>
                      <a:pt x="4968" y="32"/>
                    </a:cubicBezTo>
                    <a:lnTo>
                      <a:pt x="4779" y="15"/>
                    </a:lnTo>
                    <a:cubicBezTo>
                      <a:pt x="4679" y="7"/>
                      <a:pt x="4573" y="1"/>
                      <a:pt x="446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9"/>
              <p:cNvSpPr/>
              <p:nvPr/>
            </p:nvSpPr>
            <p:spPr>
              <a:xfrm>
                <a:off x="8739863" y="3698045"/>
                <a:ext cx="81612" cy="110461"/>
              </a:xfrm>
              <a:custGeom>
                <a:avLst/>
                <a:gdLst/>
                <a:ahLst/>
                <a:cxnLst/>
                <a:rect l="l" t="t" r="r" b="b"/>
                <a:pathLst>
                  <a:path w="2580" h="3492" extrusionOk="0">
                    <a:moveTo>
                      <a:pt x="1634" y="1"/>
                    </a:moveTo>
                    <a:cubicBezTo>
                      <a:pt x="1613" y="1"/>
                      <a:pt x="1592" y="8"/>
                      <a:pt x="1570" y="15"/>
                    </a:cubicBezTo>
                    <a:cubicBezTo>
                      <a:pt x="1523" y="35"/>
                      <a:pt x="1477" y="64"/>
                      <a:pt x="1441" y="88"/>
                    </a:cubicBezTo>
                    <a:cubicBezTo>
                      <a:pt x="1382" y="128"/>
                      <a:pt x="1325" y="173"/>
                      <a:pt x="1268" y="217"/>
                    </a:cubicBezTo>
                    <a:cubicBezTo>
                      <a:pt x="1156" y="307"/>
                      <a:pt x="1049" y="402"/>
                      <a:pt x="953" y="491"/>
                    </a:cubicBezTo>
                    <a:cubicBezTo>
                      <a:pt x="910" y="531"/>
                      <a:pt x="867" y="569"/>
                      <a:pt x="824" y="611"/>
                    </a:cubicBezTo>
                    <a:cubicBezTo>
                      <a:pt x="760" y="674"/>
                      <a:pt x="701" y="747"/>
                      <a:pt x="641" y="834"/>
                    </a:cubicBezTo>
                    <a:cubicBezTo>
                      <a:pt x="558" y="959"/>
                      <a:pt x="490" y="1111"/>
                      <a:pt x="436" y="1297"/>
                    </a:cubicBezTo>
                    <a:cubicBezTo>
                      <a:pt x="400" y="1420"/>
                      <a:pt x="373" y="1547"/>
                      <a:pt x="347" y="1671"/>
                    </a:cubicBezTo>
                    <a:lnTo>
                      <a:pt x="319" y="1808"/>
                    </a:lnTo>
                    <a:cubicBezTo>
                      <a:pt x="280" y="1984"/>
                      <a:pt x="240" y="2127"/>
                      <a:pt x="193" y="2258"/>
                    </a:cubicBezTo>
                    <a:cubicBezTo>
                      <a:pt x="175" y="2265"/>
                      <a:pt x="160" y="2279"/>
                      <a:pt x="152" y="2293"/>
                    </a:cubicBezTo>
                    <a:cubicBezTo>
                      <a:pt x="110" y="2384"/>
                      <a:pt x="74" y="2481"/>
                      <a:pt x="47" y="2584"/>
                    </a:cubicBezTo>
                    <a:cubicBezTo>
                      <a:pt x="16" y="2700"/>
                      <a:pt x="1" y="2815"/>
                      <a:pt x="1" y="2925"/>
                    </a:cubicBezTo>
                    <a:cubicBezTo>
                      <a:pt x="1" y="3042"/>
                      <a:pt x="25" y="3150"/>
                      <a:pt x="74" y="3243"/>
                    </a:cubicBezTo>
                    <a:cubicBezTo>
                      <a:pt x="85" y="3264"/>
                      <a:pt x="100" y="3281"/>
                      <a:pt x="114" y="3301"/>
                    </a:cubicBezTo>
                    <a:cubicBezTo>
                      <a:pt x="124" y="3316"/>
                      <a:pt x="135" y="3329"/>
                      <a:pt x="147" y="3340"/>
                    </a:cubicBezTo>
                    <a:cubicBezTo>
                      <a:pt x="154" y="3350"/>
                      <a:pt x="164" y="3357"/>
                      <a:pt x="173" y="3366"/>
                    </a:cubicBezTo>
                    <a:cubicBezTo>
                      <a:pt x="218" y="3409"/>
                      <a:pt x="276" y="3443"/>
                      <a:pt x="333" y="3465"/>
                    </a:cubicBezTo>
                    <a:cubicBezTo>
                      <a:pt x="374" y="3480"/>
                      <a:pt x="419" y="3489"/>
                      <a:pt x="466" y="3490"/>
                    </a:cubicBezTo>
                    <a:cubicBezTo>
                      <a:pt x="471" y="3491"/>
                      <a:pt x="476" y="3492"/>
                      <a:pt x="481" y="3492"/>
                    </a:cubicBezTo>
                    <a:cubicBezTo>
                      <a:pt x="493" y="3492"/>
                      <a:pt x="508" y="3490"/>
                      <a:pt x="525" y="3488"/>
                    </a:cubicBezTo>
                    <a:cubicBezTo>
                      <a:pt x="548" y="3483"/>
                      <a:pt x="568" y="3479"/>
                      <a:pt x="589" y="3472"/>
                    </a:cubicBezTo>
                    <a:cubicBezTo>
                      <a:pt x="665" y="3446"/>
                      <a:pt x="732" y="3397"/>
                      <a:pt x="805" y="3321"/>
                    </a:cubicBezTo>
                    <a:cubicBezTo>
                      <a:pt x="870" y="3253"/>
                      <a:pt x="926" y="3173"/>
                      <a:pt x="980" y="3092"/>
                    </a:cubicBezTo>
                    <a:lnTo>
                      <a:pt x="1017" y="3032"/>
                    </a:lnTo>
                    <a:lnTo>
                      <a:pt x="1055" y="2974"/>
                    </a:lnTo>
                    <a:cubicBezTo>
                      <a:pt x="1090" y="2921"/>
                      <a:pt x="1128" y="2868"/>
                      <a:pt x="1169" y="2817"/>
                    </a:cubicBezTo>
                    <a:cubicBezTo>
                      <a:pt x="1249" y="2722"/>
                      <a:pt x="1328" y="2643"/>
                      <a:pt x="1410" y="2581"/>
                    </a:cubicBezTo>
                    <a:cubicBezTo>
                      <a:pt x="1486" y="2528"/>
                      <a:pt x="1557" y="2488"/>
                      <a:pt x="1655" y="2444"/>
                    </a:cubicBezTo>
                    <a:cubicBezTo>
                      <a:pt x="1706" y="2419"/>
                      <a:pt x="1760" y="2398"/>
                      <a:pt x="1813" y="2374"/>
                    </a:cubicBezTo>
                    <a:cubicBezTo>
                      <a:pt x="1872" y="2349"/>
                      <a:pt x="1932" y="2323"/>
                      <a:pt x="1991" y="2295"/>
                    </a:cubicBezTo>
                    <a:cubicBezTo>
                      <a:pt x="2100" y="2243"/>
                      <a:pt x="2194" y="2185"/>
                      <a:pt x="2283" y="2114"/>
                    </a:cubicBezTo>
                    <a:cubicBezTo>
                      <a:pt x="2362" y="2050"/>
                      <a:pt x="2429" y="1968"/>
                      <a:pt x="2484" y="1878"/>
                    </a:cubicBezTo>
                    <a:cubicBezTo>
                      <a:pt x="2505" y="1842"/>
                      <a:pt x="2521" y="1804"/>
                      <a:pt x="2535" y="1764"/>
                    </a:cubicBezTo>
                    <a:cubicBezTo>
                      <a:pt x="2552" y="1715"/>
                      <a:pt x="2559" y="1668"/>
                      <a:pt x="2567" y="1620"/>
                    </a:cubicBezTo>
                    <a:cubicBezTo>
                      <a:pt x="2580" y="1526"/>
                      <a:pt x="2567" y="1417"/>
                      <a:pt x="2528" y="1305"/>
                    </a:cubicBezTo>
                    <a:cubicBezTo>
                      <a:pt x="2506" y="1242"/>
                      <a:pt x="2476" y="1185"/>
                      <a:pt x="2452" y="1142"/>
                    </a:cubicBezTo>
                    <a:cubicBezTo>
                      <a:pt x="2429" y="1104"/>
                      <a:pt x="2399" y="1063"/>
                      <a:pt x="2359" y="1020"/>
                    </a:cubicBezTo>
                    <a:lnTo>
                      <a:pt x="2322" y="983"/>
                    </a:lnTo>
                    <a:cubicBezTo>
                      <a:pt x="2286" y="947"/>
                      <a:pt x="2247" y="916"/>
                      <a:pt x="2207" y="883"/>
                    </a:cubicBezTo>
                    <a:lnTo>
                      <a:pt x="2149" y="833"/>
                    </a:lnTo>
                    <a:cubicBezTo>
                      <a:pt x="2116" y="806"/>
                      <a:pt x="2086" y="776"/>
                      <a:pt x="2055" y="746"/>
                    </a:cubicBezTo>
                    <a:cubicBezTo>
                      <a:pt x="2034" y="723"/>
                      <a:pt x="2012" y="697"/>
                      <a:pt x="1992" y="670"/>
                    </a:cubicBezTo>
                    <a:cubicBezTo>
                      <a:pt x="1975" y="645"/>
                      <a:pt x="1961" y="620"/>
                      <a:pt x="1951" y="595"/>
                    </a:cubicBezTo>
                    <a:cubicBezTo>
                      <a:pt x="1932" y="538"/>
                      <a:pt x="1921" y="475"/>
                      <a:pt x="1911" y="416"/>
                    </a:cubicBezTo>
                    <a:lnTo>
                      <a:pt x="1905" y="388"/>
                    </a:lnTo>
                    <a:cubicBezTo>
                      <a:pt x="1892" y="315"/>
                      <a:pt x="1875" y="230"/>
                      <a:pt x="1835" y="147"/>
                    </a:cubicBezTo>
                    <a:cubicBezTo>
                      <a:pt x="1826" y="124"/>
                      <a:pt x="1809" y="100"/>
                      <a:pt x="1789" y="78"/>
                    </a:cubicBezTo>
                    <a:cubicBezTo>
                      <a:pt x="1763" y="53"/>
                      <a:pt x="1735" y="31"/>
                      <a:pt x="1705" y="18"/>
                    </a:cubicBezTo>
                    <a:cubicBezTo>
                      <a:pt x="1683" y="10"/>
                      <a:pt x="1660" y="1"/>
                      <a:pt x="163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9"/>
              <p:cNvSpPr/>
              <p:nvPr/>
            </p:nvSpPr>
            <p:spPr>
              <a:xfrm>
                <a:off x="8668247" y="3826979"/>
                <a:ext cx="62411" cy="77784"/>
              </a:xfrm>
              <a:custGeom>
                <a:avLst/>
                <a:gdLst/>
                <a:ahLst/>
                <a:cxnLst/>
                <a:rect l="l" t="t" r="r" b="b"/>
                <a:pathLst>
                  <a:path w="1973" h="2459" extrusionOk="0">
                    <a:moveTo>
                      <a:pt x="1659" y="0"/>
                    </a:moveTo>
                    <a:cubicBezTo>
                      <a:pt x="1620" y="0"/>
                      <a:pt x="1580" y="7"/>
                      <a:pt x="1543" y="19"/>
                    </a:cubicBezTo>
                    <a:cubicBezTo>
                      <a:pt x="1513" y="27"/>
                      <a:pt x="1480" y="40"/>
                      <a:pt x="1443" y="57"/>
                    </a:cubicBezTo>
                    <a:cubicBezTo>
                      <a:pt x="1439" y="55"/>
                      <a:pt x="1434" y="54"/>
                      <a:pt x="1428" y="54"/>
                    </a:cubicBezTo>
                    <a:cubicBezTo>
                      <a:pt x="1420" y="54"/>
                      <a:pt x="1411" y="56"/>
                      <a:pt x="1404" y="59"/>
                    </a:cubicBezTo>
                    <a:cubicBezTo>
                      <a:pt x="1212" y="142"/>
                      <a:pt x="1032" y="266"/>
                      <a:pt x="847" y="438"/>
                    </a:cubicBezTo>
                    <a:cubicBezTo>
                      <a:pt x="675" y="601"/>
                      <a:pt x="518" y="802"/>
                      <a:pt x="376" y="1035"/>
                    </a:cubicBezTo>
                    <a:cubicBezTo>
                      <a:pt x="249" y="1246"/>
                      <a:pt x="151" y="1472"/>
                      <a:pt x="83" y="1705"/>
                    </a:cubicBezTo>
                    <a:cubicBezTo>
                      <a:pt x="52" y="1813"/>
                      <a:pt x="30" y="1930"/>
                      <a:pt x="15" y="2053"/>
                    </a:cubicBezTo>
                    <a:cubicBezTo>
                      <a:pt x="2" y="2155"/>
                      <a:pt x="1" y="2264"/>
                      <a:pt x="8" y="2396"/>
                    </a:cubicBezTo>
                    <a:cubicBezTo>
                      <a:pt x="10" y="2413"/>
                      <a:pt x="12" y="2426"/>
                      <a:pt x="25" y="2439"/>
                    </a:cubicBezTo>
                    <a:cubicBezTo>
                      <a:pt x="35" y="2450"/>
                      <a:pt x="53" y="2458"/>
                      <a:pt x="70" y="2458"/>
                    </a:cubicBezTo>
                    <a:cubicBezTo>
                      <a:pt x="75" y="2458"/>
                      <a:pt x="79" y="2457"/>
                      <a:pt x="84" y="2456"/>
                    </a:cubicBezTo>
                    <a:cubicBezTo>
                      <a:pt x="226" y="2413"/>
                      <a:pt x="349" y="2331"/>
                      <a:pt x="452" y="2257"/>
                    </a:cubicBezTo>
                    <a:cubicBezTo>
                      <a:pt x="597" y="2152"/>
                      <a:pt x="728" y="2025"/>
                      <a:pt x="841" y="1914"/>
                    </a:cubicBezTo>
                    <a:cubicBezTo>
                      <a:pt x="1005" y="1756"/>
                      <a:pt x="1158" y="1584"/>
                      <a:pt x="1307" y="1416"/>
                    </a:cubicBezTo>
                    <a:cubicBezTo>
                      <a:pt x="1393" y="1319"/>
                      <a:pt x="1480" y="1223"/>
                      <a:pt x="1570" y="1126"/>
                    </a:cubicBezTo>
                    <a:lnTo>
                      <a:pt x="1616" y="1078"/>
                    </a:lnTo>
                    <a:cubicBezTo>
                      <a:pt x="1648" y="1045"/>
                      <a:pt x="1678" y="1015"/>
                      <a:pt x="1708" y="981"/>
                    </a:cubicBezTo>
                    <a:cubicBezTo>
                      <a:pt x="1749" y="935"/>
                      <a:pt x="1786" y="879"/>
                      <a:pt x="1822" y="813"/>
                    </a:cubicBezTo>
                    <a:cubicBezTo>
                      <a:pt x="1855" y="758"/>
                      <a:pt x="1884" y="693"/>
                      <a:pt x="1914" y="614"/>
                    </a:cubicBezTo>
                    <a:cubicBezTo>
                      <a:pt x="1938" y="548"/>
                      <a:pt x="1955" y="474"/>
                      <a:pt x="1965" y="391"/>
                    </a:cubicBezTo>
                    <a:cubicBezTo>
                      <a:pt x="1973" y="329"/>
                      <a:pt x="1968" y="266"/>
                      <a:pt x="1951" y="212"/>
                    </a:cubicBezTo>
                    <a:cubicBezTo>
                      <a:pt x="1937" y="163"/>
                      <a:pt x="1912" y="122"/>
                      <a:pt x="1880" y="87"/>
                    </a:cubicBezTo>
                    <a:cubicBezTo>
                      <a:pt x="1867" y="76"/>
                      <a:pt x="1855" y="65"/>
                      <a:pt x="1841" y="54"/>
                    </a:cubicBezTo>
                    <a:cubicBezTo>
                      <a:pt x="1792" y="20"/>
                      <a:pt x="1729" y="2"/>
                      <a:pt x="165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9"/>
              <p:cNvSpPr/>
              <p:nvPr/>
            </p:nvSpPr>
            <p:spPr>
              <a:xfrm>
                <a:off x="8854183" y="3777980"/>
                <a:ext cx="39983" cy="19644"/>
              </a:xfrm>
              <a:custGeom>
                <a:avLst/>
                <a:gdLst/>
                <a:ahLst/>
                <a:cxnLst/>
                <a:rect l="l" t="t" r="r" b="b"/>
                <a:pathLst>
                  <a:path w="1264" h="621" extrusionOk="0">
                    <a:moveTo>
                      <a:pt x="52" y="1"/>
                    </a:moveTo>
                    <a:cubicBezTo>
                      <a:pt x="35" y="1"/>
                      <a:pt x="18" y="11"/>
                      <a:pt x="9" y="24"/>
                    </a:cubicBezTo>
                    <a:cubicBezTo>
                      <a:pt x="4" y="36"/>
                      <a:pt x="1" y="47"/>
                      <a:pt x="4" y="60"/>
                    </a:cubicBezTo>
                    <a:cubicBezTo>
                      <a:pt x="8" y="74"/>
                      <a:pt x="15" y="81"/>
                      <a:pt x="25" y="90"/>
                    </a:cubicBezTo>
                    <a:cubicBezTo>
                      <a:pt x="108" y="152"/>
                      <a:pt x="194" y="207"/>
                      <a:pt x="283" y="259"/>
                    </a:cubicBezTo>
                    <a:cubicBezTo>
                      <a:pt x="379" y="312"/>
                      <a:pt x="476" y="359"/>
                      <a:pt x="576" y="402"/>
                    </a:cubicBezTo>
                    <a:cubicBezTo>
                      <a:pt x="777" y="489"/>
                      <a:pt x="989" y="558"/>
                      <a:pt x="1199" y="618"/>
                    </a:cubicBezTo>
                    <a:cubicBezTo>
                      <a:pt x="1204" y="620"/>
                      <a:pt x="1208" y="620"/>
                      <a:pt x="1213" y="620"/>
                    </a:cubicBezTo>
                    <a:cubicBezTo>
                      <a:pt x="1233" y="620"/>
                      <a:pt x="1251" y="607"/>
                      <a:pt x="1259" y="587"/>
                    </a:cubicBezTo>
                    <a:cubicBezTo>
                      <a:pt x="1264" y="570"/>
                      <a:pt x="1259" y="552"/>
                      <a:pt x="1248" y="540"/>
                    </a:cubicBezTo>
                    <a:cubicBezTo>
                      <a:pt x="1241" y="534"/>
                      <a:pt x="1234" y="531"/>
                      <a:pt x="1225" y="527"/>
                    </a:cubicBezTo>
                    <a:cubicBezTo>
                      <a:pt x="1003" y="462"/>
                      <a:pt x="783" y="389"/>
                      <a:pt x="569" y="296"/>
                    </a:cubicBezTo>
                    <a:lnTo>
                      <a:pt x="569" y="296"/>
                    </a:lnTo>
                    <a:lnTo>
                      <a:pt x="581" y="302"/>
                    </a:lnTo>
                    <a:cubicBezTo>
                      <a:pt x="495" y="262"/>
                      <a:pt x="412" y="222"/>
                      <a:pt x="330" y="176"/>
                    </a:cubicBezTo>
                    <a:cubicBezTo>
                      <a:pt x="240" y="129"/>
                      <a:pt x="154" y="71"/>
                      <a:pt x="74" y="8"/>
                    </a:cubicBezTo>
                    <a:cubicBezTo>
                      <a:pt x="67" y="3"/>
                      <a:pt x="60"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9"/>
              <p:cNvSpPr/>
              <p:nvPr/>
            </p:nvSpPr>
            <p:spPr>
              <a:xfrm>
                <a:off x="8821570" y="3809233"/>
                <a:ext cx="44380" cy="25116"/>
              </a:xfrm>
              <a:custGeom>
                <a:avLst/>
                <a:gdLst/>
                <a:ahLst/>
                <a:cxnLst/>
                <a:rect l="l" t="t" r="r" b="b"/>
                <a:pathLst>
                  <a:path w="1403" h="794" extrusionOk="0">
                    <a:moveTo>
                      <a:pt x="53" y="0"/>
                    </a:moveTo>
                    <a:cubicBezTo>
                      <a:pt x="42" y="0"/>
                      <a:pt x="32" y="4"/>
                      <a:pt x="22" y="13"/>
                    </a:cubicBezTo>
                    <a:cubicBezTo>
                      <a:pt x="4" y="30"/>
                      <a:pt x="1" y="63"/>
                      <a:pt x="21" y="80"/>
                    </a:cubicBezTo>
                    <a:cubicBezTo>
                      <a:pt x="107" y="156"/>
                      <a:pt x="197" y="230"/>
                      <a:pt x="294" y="295"/>
                    </a:cubicBezTo>
                    <a:cubicBezTo>
                      <a:pt x="402" y="368"/>
                      <a:pt x="516" y="432"/>
                      <a:pt x="632" y="489"/>
                    </a:cubicBezTo>
                    <a:cubicBezTo>
                      <a:pt x="861" y="604"/>
                      <a:pt x="1102" y="696"/>
                      <a:pt x="1340" y="792"/>
                    </a:cubicBezTo>
                    <a:cubicBezTo>
                      <a:pt x="1344" y="793"/>
                      <a:pt x="1348" y="794"/>
                      <a:pt x="1353" y="794"/>
                    </a:cubicBezTo>
                    <a:cubicBezTo>
                      <a:pt x="1373" y="794"/>
                      <a:pt x="1392" y="779"/>
                      <a:pt x="1398" y="760"/>
                    </a:cubicBezTo>
                    <a:cubicBezTo>
                      <a:pt x="1403" y="749"/>
                      <a:pt x="1400" y="734"/>
                      <a:pt x="1394" y="724"/>
                    </a:cubicBezTo>
                    <a:cubicBezTo>
                      <a:pt x="1393" y="720"/>
                      <a:pt x="1391" y="717"/>
                      <a:pt x="1387" y="714"/>
                    </a:cubicBezTo>
                    <a:cubicBezTo>
                      <a:pt x="1378" y="711"/>
                      <a:pt x="1371" y="709"/>
                      <a:pt x="1364" y="704"/>
                    </a:cubicBezTo>
                    <a:cubicBezTo>
                      <a:pt x="1202" y="638"/>
                      <a:pt x="1037" y="574"/>
                      <a:pt x="876" y="502"/>
                    </a:cubicBezTo>
                    <a:lnTo>
                      <a:pt x="876" y="502"/>
                    </a:lnTo>
                    <a:lnTo>
                      <a:pt x="887" y="508"/>
                    </a:lnTo>
                    <a:cubicBezTo>
                      <a:pt x="767" y="454"/>
                      <a:pt x="651" y="398"/>
                      <a:pt x="536" y="336"/>
                    </a:cubicBezTo>
                    <a:cubicBezTo>
                      <a:pt x="410" y="266"/>
                      <a:pt x="293" y="187"/>
                      <a:pt x="181" y="97"/>
                    </a:cubicBezTo>
                    <a:lnTo>
                      <a:pt x="181" y="97"/>
                    </a:lnTo>
                    <a:cubicBezTo>
                      <a:pt x="186" y="100"/>
                      <a:pt x="188" y="103"/>
                      <a:pt x="193" y="104"/>
                    </a:cubicBezTo>
                    <a:cubicBezTo>
                      <a:pt x="157" y="76"/>
                      <a:pt x="123" y="46"/>
                      <a:pt x="88" y="16"/>
                    </a:cubicBezTo>
                    <a:cubicBezTo>
                      <a:pt x="77" y="6"/>
                      <a:pt x="65"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9"/>
              <p:cNvSpPr/>
              <p:nvPr/>
            </p:nvSpPr>
            <p:spPr>
              <a:xfrm>
                <a:off x="8784876" y="3844820"/>
                <a:ext cx="56432" cy="32392"/>
              </a:xfrm>
              <a:custGeom>
                <a:avLst/>
                <a:gdLst/>
                <a:ahLst/>
                <a:cxnLst/>
                <a:rect l="l" t="t" r="r" b="b"/>
                <a:pathLst>
                  <a:path w="1784" h="1024" extrusionOk="0">
                    <a:moveTo>
                      <a:pt x="325" y="242"/>
                    </a:moveTo>
                    <a:cubicBezTo>
                      <a:pt x="326" y="244"/>
                      <a:pt x="329" y="245"/>
                      <a:pt x="332" y="247"/>
                    </a:cubicBezTo>
                    <a:cubicBezTo>
                      <a:pt x="330" y="245"/>
                      <a:pt x="329" y="244"/>
                      <a:pt x="325" y="242"/>
                    </a:cubicBezTo>
                    <a:close/>
                    <a:moveTo>
                      <a:pt x="53" y="1"/>
                    </a:moveTo>
                    <a:cubicBezTo>
                      <a:pt x="41" y="1"/>
                      <a:pt x="29" y="5"/>
                      <a:pt x="21" y="15"/>
                    </a:cubicBezTo>
                    <a:cubicBezTo>
                      <a:pt x="1" y="32"/>
                      <a:pt x="1" y="63"/>
                      <a:pt x="18" y="80"/>
                    </a:cubicBezTo>
                    <a:cubicBezTo>
                      <a:pt x="73" y="139"/>
                      <a:pt x="128" y="195"/>
                      <a:pt x="184" y="249"/>
                    </a:cubicBezTo>
                    <a:cubicBezTo>
                      <a:pt x="239" y="297"/>
                      <a:pt x="295" y="342"/>
                      <a:pt x="352" y="387"/>
                    </a:cubicBezTo>
                    <a:cubicBezTo>
                      <a:pt x="488" y="490"/>
                      <a:pt x="634" y="577"/>
                      <a:pt x="786" y="657"/>
                    </a:cubicBezTo>
                    <a:cubicBezTo>
                      <a:pt x="933" y="732"/>
                      <a:pt x="1085" y="796"/>
                      <a:pt x="1237" y="858"/>
                    </a:cubicBezTo>
                    <a:cubicBezTo>
                      <a:pt x="1394" y="918"/>
                      <a:pt x="1556" y="971"/>
                      <a:pt x="1719" y="1023"/>
                    </a:cubicBezTo>
                    <a:cubicBezTo>
                      <a:pt x="1723" y="1023"/>
                      <a:pt x="1727" y="1024"/>
                      <a:pt x="1731" y="1024"/>
                    </a:cubicBezTo>
                    <a:cubicBezTo>
                      <a:pt x="1751" y="1024"/>
                      <a:pt x="1771" y="1011"/>
                      <a:pt x="1778" y="990"/>
                    </a:cubicBezTo>
                    <a:cubicBezTo>
                      <a:pt x="1784" y="974"/>
                      <a:pt x="1778" y="955"/>
                      <a:pt x="1767" y="942"/>
                    </a:cubicBezTo>
                    <a:cubicBezTo>
                      <a:pt x="1764" y="937"/>
                      <a:pt x="1756" y="931"/>
                      <a:pt x="1748" y="930"/>
                    </a:cubicBezTo>
                    <a:cubicBezTo>
                      <a:pt x="1510" y="854"/>
                      <a:pt x="1274" y="772"/>
                      <a:pt x="1045" y="672"/>
                    </a:cubicBezTo>
                    <a:lnTo>
                      <a:pt x="1045" y="672"/>
                    </a:lnTo>
                    <a:lnTo>
                      <a:pt x="1055" y="676"/>
                    </a:lnTo>
                    <a:cubicBezTo>
                      <a:pt x="930" y="622"/>
                      <a:pt x="806" y="560"/>
                      <a:pt x="687" y="490"/>
                    </a:cubicBezTo>
                    <a:cubicBezTo>
                      <a:pt x="561" y="418"/>
                      <a:pt x="443" y="337"/>
                      <a:pt x="330" y="247"/>
                    </a:cubicBezTo>
                    <a:lnTo>
                      <a:pt x="330" y="247"/>
                    </a:lnTo>
                    <a:lnTo>
                      <a:pt x="332" y="249"/>
                    </a:lnTo>
                    <a:cubicBezTo>
                      <a:pt x="329" y="247"/>
                      <a:pt x="326" y="244"/>
                      <a:pt x="323" y="242"/>
                    </a:cubicBezTo>
                    <a:lnTo>
                      <a:pt x="322" y="242"/>
                    </a:lnTo>
                    <a:cubicBezTo>
                      <a:pt x="282" y="208"/>
                      <a:pt x="243" y="173"/>
                      <a:pt x="204" y="138"/>
                    </a:cubicBezTo>
                    <a:cubicBezTo>
                      <a:pt x="164" y="100"/>
                      <a:pt x="124" y="58"/>
                      <a:pt x="87" y="16"/>
                    </a:cubicBezTo>
                    <a:cubicBezTo>
                      <a:pt x="77" y="6"/>
                      <a:pt x="65" y="1"/>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9"/>
              <p:cNvSpPr/>
              <p:nvPr/>
            </p:nvSpPr>
            <p:spPr>
              <a:xfrm>
                <a:off x="8751567" y="3890624"/>
                <a:ext cx="59216" cy="27773"/>
              </a:xfrm>
              <a:custGeom>
                <a:avLst/>
                <a:gdLst/>
                <a:ahLst/>
                <a:cxnLst/>
                <a:rect l="l" t="t" r="r" b="b"/>
                <a:pathLst>
                  <a:path w="1872" h="878" extrusionOk="0">
                    <a:moveTo>
                      <a:pt x="54" y="0"/>
                    </a:moveTo>
                    <a:cubicBezTo>
                      <a:pt x="41" y="0"/>
                      <a:pt x="28" y="5"/>
                      <a:pt x="19" y="13"/>
                    </a:cubicBezTo>
                    <a:cubicBezTo>
                      <a:pt x="0" y="30"/>
                      <a:pt x="2" y="59"/>
                      <a:pt x="17" y="79"/>
                    </a:cubicBezTo>
                    <a:cubicBezTo>
                      <a:pt x="66" y="137"/>
                      <a:pt x="119" y="190"/>
                      <a:pt x="176" y="240"/>
                    </a:cubicBezTo>
                    <a:cubicBezTo>
                      <a:pt x="234" y="291"/>
                      <a:pt x="297" y="333"/>
                      <a:pt x="361" y="376"/>
                    </a:cubicBezTo>
                    <a:cubicBezTo>
                      <a:pt x="510" y="472"/>
                      <a:pt x="672" y="550"/>
                      <a:pt x="838" y="616"/>
                    </a:cubicBezTo>
                    <a:cubicBezTo>
                      <a:pt x="1002" y="681"/>
                      <a:pt x="1171" y="736"/>
                      <a:pt x="1342" y="780"/>
                    </a:cubicBezTo>
                    <a:cubicBezTo>
                      <a:pt x="1499" y="822"/>
                      <a:pt x="1661" y="853"/>
                      <a:pt x="1823" y="878"/>
                    </a:cubicBezTo>
                    <a:cubicBezTo>
                      <a:pt x="1824" y="878"/>
                      <a:pt x="1825" y="878"/>
                      <a:pt x="1826" y="878"/>
                    </a:cubicBezTo>
                    <a:cubicBezTo>
                      <a:pt x="1838" y="878"/>
                      <a:pt x="1849" y="871"/>
                      <a:pt x="1857" y="865"/>
                    </a:cubicBezTo>
                    <a:cubicBezTo>
                      <a:pt x="1866" y="856"/>
                      <a:pt x="1872" y="843"/>
                      <a:pt x="1872" y="830"/>
                    </a:cubicBezTo>
                    <a:cubicBezTo>
                      <a:pt x="1872" y="817"/>
                      <a:pt x="1866" y="806"/>
                      <a:pt x="1859" y="796"/>
                    </a:cubicBezTo>
                    <a:cubicBezTo>
                      <a:pt x="1849" y="789"/>
                      <a:pt x="1837" y="786"/>
                      <a:pt x="1826" y="785"/>
                    </a:cubicBezTo>
                    <a:cubicBezTo>
                      <a:pt x="1811" y="782"/>
                      <a:pt x="1797" y="780"/>
                      <a:pt x="1783" y="777"/>
                    </a:cubicBezTo>
                    <a:lnTo>
                      <a:pt x="1786" y="777"/>
                    </a:lnTo>
                    <a:cubicBezTo>
                      <a:pt x="1432" y="720"/>
                      <a:pt x="1083" y="623"/>
                      <a:pt x="753" y="478"/>
                    </a:cubicBezTo>
                    <a:lnTo>
                      <a:pt x="753" y="478"/>
                    </a:lnTo>
                    <a:lnTo>
                      <a:pt x="763" y="484"/>
                    </a:lnTo>
                    <a:cubicBezTo>
                      <a:pt x="583" y="402"/>
                      <a:pt x="410" y="306"/>
                      <a:pt x="255" y="185"/>
                    </a:cubicBezTo>
                    <a:lnTo>
                      <a:pt x="255" y="185"/>
                    </a:lnTo>
                    <a:cubicBezTo>
                      <a:pt x="259" y="187"/>
                      <a:pt x="262" y="190"/>
                      <a:pt x="266" y="192"/>
                    </a:cubicBezTo>
                    <a:cubicBezTo>
                      <a:pt x="201" y="137"/>
                      <a:pt x="140" y="79"/>
                      <a:pt x="86" y="14"/>
                    </a:cubicBezTo>
                    <a:cubicBezTo>
                      <a:pt x="78" y="4"/>
                      <a:pt x="66"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9"/>
              <p:cNvSpPr/>
              <p:nvPr/>
            </p:nvSpPr>
            <p:spPr>
              <a:xfrm>
                <a:off x="8716676" y="3935668"/>
                <a:ext cx="70003" cy="28754"/>
              </a:xfrm>
              <a:custGeom>
                <a:avLst/>
                <a:gdLst/>
                <a:ahLst/>
                <a:cxnLst/>
                <a:rect l="l" t="t" r="r" b="b"/>
                <a:pathLst>
                  <a:path w="2213" h="909" extrusionOk="0">
                    <a:moveTo>
                      <a:pt x="55" y="1"/>
                    </a:moveTo>
                    <a:cubicBezTo>
                      <a:pt x="39" y="1"/>
                      <a:pt x="22" y="9"/>
                      <a:pt x="15" y="23"/>
                    </a:cubicBezTo>
                    <a:cubicBezTo>
                      <a:pt x="1" y="45"/>
                      <a:pt x="8" y="75"/>
                      <a:pt x="31" y="88"/>
                    </a:cubicBezTo>
                    <a:cubicBezTo>
                      <a:pt x="194" y="185"/>
                      <a:pt x="356" y="280"/>
                      <a:pt x="523" y="367"/>
                    </a:cubicBezTo>
                    <a:cubicBezTo>
                      <a:pt x="691" y="457"/>
                      <a:pt x="861" y="538"/>
                      <a:pt x="1036" y="613"/>
                    </a:cubicBezTo>
                    <a:cubicBezTo>
                      <a:pt x="1215" y="689"/>
                      <a:pt x="1401" y="752"/>
                      <a:pt x="1591" y="804"/>
                    </a:cubicBezTo>
                    <a:cubicBezTo>
                      <a:pt x="1779" y="854"/>
                      <a:pt x="1971" y="888"/>
                      <a:pt x="2164" y="908"/>
                    </a:cubicBezTo>
                    <a:cubicBezTo>
                      <a:pt x="2165" y="908"/>
                      <a:pt x="2166" y="908"/>
                      <a:pt x="2166" y="908"/>
                    </a:cubicBezTo>
                    <a:cubicBezTo>
                      <a:pt x="2190" y="908"/>
                      <a:pt x="2213" y="886"/>
                      <a:pt x="2213" y="861"/>
                    </a:cubicBezTo>
                    <a:cubicBezTo>
                      <a:pt x="2213" y="850"/>
                      <a:pt x="2209" y="837"/>
                      <a:pt x="2200" y="828"/>
                    </a:cubicBezTo>
                    <a:cubicBezTo>
                      <a:pt x="2193" y="818"/>
                      <a:pt x="2181" y="815"/>
                      <a:pt x="2170" y="814"/>
                    </a:cubicBezTo>
                    <a:cubicBezTo>
                      <a:pt x="2107" y="807"/>
                      <a:pt x="2044" y="800"/>
                      <a:pt x="1979" y="790"/>
                    </a:cubicBezTo>
                    <a:cubicBezTo>
                      <a:pt x="1806" y="761"/>
                      <a:pt x="1637" y="722"/>
                      <a:pt x="1470" y="671"/>
                    </a:cubicBezTo>
                    <a:cubicBezTo>
                      <a:pt x="1304" y="621"/>
                      <a:pt x="1139" y="556"/>
                      <a:pt x="979" y="486"/>
                    </a:cubicBezTo>
                    <a:lnTo>
                      <a:pt x="979" y="486"/>
                    </a:lnTo>
                    <a:lnTo>
                      <a:pt x="990" y="492"/>
                    </a:lnTo>
                    <a:cubicBezTo>
                      <a:pt x="675" y="351"/>
                      <a:pt x="374" y="184"/>
                      <a:pt x="79" y="8"/>
                    </a:cubicBezTo>
                    <a:cubicBezTo>
                      <a:pt x="72" y="3"/>
                      <a:pt x="64" y="1"/>
                      <a:pt x="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9"/>
              <p:cNvSpPr/>
              <p:nvPr/>
            </p:nvSpPr>
            <p:spPr>
              <a:xfrm>
                <a:off x="8689093" y="3979922"/>
                <a:ext cx="71648" cy="32075"/>
              </a:xfrm>
              <a:custGeom>
                <a:avLst/>
                <a:gdLst/>
                <a:ahLst/>
                <a:cxnLst/>
                <a:rect l="l" t="t" r="r" b="b"/>
                <a:pathLst>
                  <a:path w="2265" h="1014" extrusionOk="0">
                    <a:moveTo>
                      <a:pt x="52" y="1"/>
                    </a:moveTo>
                    <a:cubicBezTo>
                      <a:pt x="40" y="1"/>
                      <a:pt x="29" y="5"/>
                      <a:pt x="21" y="13"/>
                    </a:cubicBezTo>
                    <a:cubicBezTo>
                      <a:pt x="1" y="32"/>
                      <a:pt x="1" y="62"/>
                      <a:pt x="18" y="81"/>
                    </a:cubicBezTo>
                    <a:cubicBezTo>
                      <a:pt x="79" y="147"/>
                      <a:pt x="144" y="210"/>
                      <a:pt x="211" y="268"/>
                    </a:cubicBezTo>
                    <a:cubicBezTo>
                      <a:pt x="283" y="328"/>
                      <a:pt x="364" y="384"/>
                      <a:pt x="444" y="436"/>
                    </a:cubicBezTo>
                    <a:cubicBezTo>
                      <a:pt x="616" y="546"/>
                      <a:pt x="804" y="629"/>
                      <a:pt x="994" y="704"/>
                    </a:cubicBezTo>
                    <a:cubicBezTo>
                      <a:pt x="1195" y="778"/>
                      <a:pt x="1400" y="837"/>
                      <a:pt x="1607" y="887"/>
                    </a:cubicBezTo>
                    <a:cubicBezTo>
                      <a:pt x="1803" y="936"/>
                      <a:pt x="2001" y="976"/>
                      <a:pt x="2200" y="1013"/>
                    </a:cubicBezTo>
                    <a:cubicBezTo>
                      <a:pt x="2205" y="1013"/>
                      <a:pt x="2210" y="1014"/>
                      <a:pt x="2215" y="1014"/>
                    </a:cubicBezTo>
                    <a:cubicBezTo>
                      <a:pt x="2221" y="1014"/>
                      <a:pt x="2228" y="1013"/>
                      <a:pt x="2236" y="1009"/>
                    </a:cubicBezTo>
                    <a:cubicBezTo>
                      <a:pt x="2247" y="1001"/>
                      <a:pt x="2256" y="993"/>
                      <a:pt x="2259" y="980"/>
                    </a:cubicBezTo>
                    <a:cubicBezTo>
                      <a:pt x="2264" y="964"/>
                      <a:pt x="2259" y="947"/>
                      <a:pt x="2246" y="934"/>
                    </a:cubicBezTo>
                    <a:cubicBezTo>
                      <a:pt x="2244" y="927"/>
                      <a:pt x="2237" y="923"/>
                      <a:pt x="2229" y="921"/>
                    </a:cubicBezTo>
                    <a:cubicBezTo>
                      <a:pt x="1757" y="834"/>
                      <a:pt x="1285" y="729"/>
                      <a:pt x="844" y="539"/>
                    </a:cubicBezTo>
                    <a:lnTo>
                      <a:pt x="844" y="539"/>
                    </a:lnTo>
                    <a:lnTo>
                      <a:pt x="854" y="543"/>
                    </a:lnTo>
                    <a:cubicBezTo>
                      <a:pt x="758" y="500"/>
                      <a:pt x="665" y="454"/>
                      <a:pt x="573" y="403"/>
                    </a:cubicBezTo>
                    <a:cubicBezTo>
                      <a:pt x="475" y="347"/>
                      <a:pt x="383" y="284"/>
                      <a:pt x="294" y="212"/>
                    </a:cubicBezTo>
                    <a:lnTo>
                      <a:pt x="294" y="212"/>
                    </a:lnTo>
                    <a:lnTo>
                      <a:pt x="296" y="214"/>
                    </a:lnTo>
                    <a:cubicBezTo>
                      <a:pt x="260" y="185"/>
                      <a:pt x="224" y="155"/>
                      <a:pt x="190" y="124"/>
                    </a:cubicBezTo>
                    <a:cubicBezTo>
                      <a:pt x="154" y="89"/>
                      <a:pt x="121" y="53"/>
                      <a:pt x="86" y="16"/>
                    </a:cubicBezTo>
                    <a:cubicBezTo>
                      <a:pt x="77" y="6"/>
                      <a:pt x="64"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9"/>
              <p:cNvSpPr/>
              <p:nvPr/>
            </p:nvSpPr>
            <p:spPr>
              <a:xfrm>
                <a:off x="8765612" y="3697254"/>
                <a:ext cx="40237" cy="63581"/>
              </a:xfrm>
              <a:custGeom>
                <a:avLst/>
                <a:gdLst/>
                <a:ahLst/>
                <a:cxnLst/>
                <a:rect l="l" t="t" r="r" b="b"/>
                <a:pathLst>
                  <a:path w="1272" h="2010" extrusionOk="0">
                    <a:moveTo>
                      <a:pt x="191" y="464"/>
                    </a:moveTo>
                    <a:cubicBezTo>
                      <a:pt x="192" y="467"/>
                      <a:pt x="192" y="469"/>
                      <a:pt x="193" y="471"/>
                    </a:cubicBezTo>
                    <a:cubicBezTo>
                      <a:pt x="193" y="469"/>
                      <a:pt x="192" y="467"/>
                      <a:pt x="191" y="464"/>
                    </a:cubicBezTo>
                    <a:close/>
                    <a:moveTo>
                      <a:pt x="553" y="1113"/>
                    </a:moveTo>
                    <a:lnTo>
                      <a:pt x="553" y="1113"/>
                    </a:lnTo>
                    <a:cubicBezTo>
                      <a:pt x="553" y="1113"/>
                      <a:pt x="553" y="1114"/>
                      <a:pt x="554" y="1114"/>
                    </a:cubicBezTo>
                    <a:lnTo>
                      <a:pt x="554" y="1114"/>
                    </a:lnTo>
                    <a:cubicBezTo>
                      <a:pt x="553" y="1113"/>
                      <a:pt x="553" y="1113"/>
                      <a:pt x="553" y="1113"/>
                    </a:cubicBezTo>
                    <a:close/>
                    <a:moveTo>
                      <a:pt x="50" y="0"/>
                    </a:moveTo>
                    <a:cubicBezTo>
                      <a:pt x="37" y="0"/>
                      <a:pt x="24" y="6"/>
                      <a:pt x="16" y="13"/>
                    </a:cubicBezTo>
                    <a:cubicBezTo>
                      <a:pt x="7" y="20"/>
                      <a:pt x="0" y="35"/>
                      <a:pt x="1" y="46"/>
                    </a:cubicBezTo>
                    <a:cubicBezTo>
                      <a:pt x="3" y="82"/>
                      <a:pt x="7" y="118"/>
                      <a:pt x="11" y="153"/>
                    </a:cubicBezTo>
                    <a:cubicBezTo>
                      <a:pt x="19" y="204"/>
                      <a:pt x="30" y="251"/>
                      <a:pt x="40" y="298"/>
                    </a:cubicBezTo>
                    <a:cubicBezTo>
                      <a:pt x="62" y="385"/>
                      <a:pt x="93" y="470"/>
                      <a:pt x="126" y="551"/>
                    </a:cubicBezTo>
                    <a:cubicBezTo>
                      <a:pt x="203" y="745"/>
                      <a:pt x="312" y="927"/>
                      <a:pt x="430" y="1098"/>
                    </a:cubicBezTo>
                    <a:cubicBezTo>
                      <a:pt x="649" y="1422"/>
                      <a:pt x="914" y="1714"/>
                      <a:pt x="1186" y="1995"/>
                    </a:cubicBezTo>
                    <a:cubicBezTo>
                      <a:pt x="1195" y="2005"/>
                      <a:pt x="1208" y="2010"/>
                      <a:pt x="1220" y="2010"/>
                    </a:cubicBezTo>
                    <a:cubicBezTo>
                      <a:pt x="1232" y="2010"/>
                      <a:pt x="1244" y="2005"/>
                      <a:pt x="1253" y="1996"/>
                    </a:cubicBezTo>
                    <a:cubicBezTo>
                      <a:pt x="1272" y="1979"/>
                      <a:pt x="1272" y="1948"/>
                      <a:pt x="1254" y="1930"/>
                    </a:cubicBezTo>
                    <a:cubicBezTo>
                      <a:pt x="1004" y="1673"/>
                      <a:pt x="764" y="1404"/>
                      <a:pt x="554" y="1114"/>
                    </a:cubicBezTo>
                    <a:lnTo>
                      <a:pt x="554" y="1114"/>
                    </a:lnTo>
                    <a:cubicBezTo>
                      <a:pt x="554" y="1115"/>
                      <a:pt x="554" y="1115"/>
                      <a:pt x="554" y="1116"/>
                    </a:cubicBezTo>
                    <a:cubicBezTo>
                      <a:pt x="410" y="909"/>
                      <a:pt x="281" y="695"/>
                      <a:pt x="189" y="461"/>
                    </a:cubicBezTo>
                    <a:lnTo>
                      <a:pt x="189" y="461"/>
                    </a:lnTo>
                    <a:cubicBezTo>
                      <a:pt x="189" y="462"/>
                      <a:pt x="190" y="463"/>
                      <a:pt x="191" y="464"/>
                    </a:cubicBezTo>
                    <a:lnTo>
                      <a:pt x="191" y="464"/>
                    </a:lnTo>
                    <a:cubicBezTo>
                      <a:pt x="167" y="402"/>
                      <a:pt x="147" y="341"/>
                      <a:pt x="132" y="277"/>
                    </a:cubicBezTo>
                    <a:cubicBezTo>
                      <a:pt x="116" y="214"/>
                      <a:pt x="105" y="148"/>
                      <a:pt x="96" y="83"/>
                    </a:cubicBezTo>
                    <a:lnTo>
                      <a:pt x="96" y="93"/>
                    </a:lnTo>
                    <a:cubicBezTo>
                      <a:pt x="95" y="78"/>
                      <a:pt x="93" y="62"/>
                      <a:pt x="93" y="46"/>
                    </a:cubicBezTo>
                    <a:cubicBezTo>
                      <a:pt x="90" y="33"/>
                      <a:pt x="89" y="22"/>
                      <a:pt x="80" y="12"/>
                    </a:cubicBezTo>
                    <a:cubicBezTo>
                      <a:pt x="73" y="6"/>
                      <a:pt x="62"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9"/>
              <p:cNvSpPr/>
              <p:nvPr/>
            </p:nvSpPr>
            <p:spPr>
              <a:xfrm>
                <a:off x="8733062" y="3749448"/>
                <a:ext cx="42672" cy="56432"/>
              </a:xfrm>
              <a:custGeom>
                <a:avLst/>
                <a:gdLst/>
                <a:ahLst/>
                <a:cxnLst/>
                <a:rect l="l" t="t" r="r" b="b"/>
                <a:pathLst>
                  <a:path w="1349" h="1784" extrusionOk="0">
                    <a:moveTo>
                      <a:pt x="141" y="204"/>
                    </a:moveTo>
                    <a:lnTo>
                      <a:pt x="143" y="209"/>
                    </a:lnTo>
                    <a:lnTo>
                      <a:pt x="143" y="209"/>
                    </a:lnTo>
                    <a:cubicBezTo>
                      <a:pt x="142" y="208"/>
                      <a:pt x="142" y="206"/>
                      <a:pt x="141" y="204"/>
                    </a:cubicBezTo>
                    <a:close/>
                    <a:moveTo>
                      <a:pt x="1265" y="1648"/>
                    </a:moveTo>
                    <a:lnTo>
                      <a:pt x="1267" y="1649"/>
                    </a:lnTo>
                    <a:cubicBezTo>
                      <a:pt x="1267" y="1649"/>
                      <a:pt x="1267" y="1648"/>
                      <a:pt x="1265" y="1648"/>
                    </a:cubicBezTo>
                    <a:close/>
                    <a:moveTo>
                      <a:pt x="47" y="1"/>
                    </a:moveTo>
                    <a:cubicBezTo>
                      <a:pt x="45" y="1"/>
                      <a:pt x="43" y="1"/>
                      <a:pt x="41" y="1"/>
                    </a:cubicBezTo>
                    <a:cubicBezTo>
                      <a:pt x="15" y="7"/>
                      <a:pt x="1" y="33"/>
                      <a:pt x="5" y="58"/>
                    </a:cubicBezTo>
                    <a:cubicBezTo>
                      <a:pt x="37" y="214"/>
                      <a:pt x="101" y="361"/>
                      <a:pt x="174" y="501"/>
                    </a:cubicBezTo>
                    <a:cubicBezTo>
                      <a:pt x="267" y="673"/>
                      <a:pt x="380" y="833"/>
                      <a:pt x="499" y="988"/>
                    </a:cubicBezTo>
                    <a:cubicBezTo>
                      <a:pt x="622" y="1148"/>
                      <a:pt x="758" y="1298"/>
                      <a:pt x="900" y="1443"/>
                    </a:cubicBezTo>
                    <a:cubicBezTo>
                      <a:pt x="1018" y="1562"/>
                      <a:pt x="1141" y="1676"/>
                      <a:pt x="1275" y="1777"/>
                    </a:cubicBezTo>
                    <a:cubicBezTo>
                      <a:pt x="1281" y="1782"/>
                      <a:pt x="1291" y="1783"/>
                      <a:pt x="1300" y="1783"/>
                    </a:cubicBezTo>
                    <a:cubicBezTo>
                      <a:pt x="1304" y="1783"/>
                      <a:pt x="1308" y="1783"/>
                      <a:pt x="1311" y="1782"/>
                    </a:cubicBezTo>
                    <a:cubicBezTo>
                      <a:pt x="1323" y="1778"/>
                      <a:pt x="1334" y="1771"/>
                      <a:pt x="1340" y="1761"/>
                    </a:cubicBezTo>
                    <a:cubicBezTo>
                      <a:pt x="1347" y="1749"/>
                      <a:pt x="1348" y="1737"/>
                      <a:pt x="1345" y="1727"/>
                    </a:cubicBezTo>
                    <a:cubicBezTo>
                      <a:pt x="1341" y="1712"/>
                      <a:pt x="1334" y="1705"/>
                      <a:pt x="1324" y="1696"/>
                    </a:cubicBezTo>
                    <a:cubicBezTo>
                      <a:pt x="1304" y="1682"/>
                      <a:pt x="1284" y="1665"/>
                      <a:pt x="1265" y="1649"/>
                    </a:cubicBezTo>
                    <a:lnTo>
                      <a:pt x="1265" y="1649"/>
                    </a:lnTo>
                    <a:lnTo>
                      <a:pt x="1268" y="1654"/>
                    </a:lnTo>
                    <a:cubicBezTo>
                      <a:pt x="1129" y="1540"/>
                      <a:pt x="1000" y="1417"/>
                      <a:pt x="879" y="1286"/>
                    </a:cubicBezTo>
                    <a:cubicBezTo>
                      <a:pt x="731" y="1132"/>
                      <a:pt x="597" y="969"/>
                      <a:pt x="472" y="797"/>
                    </a:cubicBezTo>
                    <a:lnTo>
                      <a:pt x="472" y="797"/>
                    </a:lnTo>
                    <a:cubicBezTo>
                      <a:pt x="473" y="799"/>
                      <a:pt x="475" y="802"/>
                      <a:pt x="478" y="804"/>
                    </a:cubicBezTo>
                    <a:cubicBezTo>
                      <a:pt x="345" y="621"/>
                      <a:pt x="224" y="424"/>
                      <a:pt x="144" y="212"/>
                    </a:cubicBezTo>
                    <a:lnTo>
                      <a:pt x="144" y="212"/>
                    </a:lnTo>
                    <a:cubicBezTo>
                      <a:pt x="123" y="156"/>
                      <a:pt x="108" y="99"/>
                      <a:pt x="95" y="38"/>
                    </a:cubicBezTo>
                    <a:cubicBezTo>
                      <a:pt x="94" y="30"/>
                      <a:pt x="91" y="23"/>
                      <a:pt x="85" y="17"/>
                    </a:cubicBezTo>
                    <a:cubicBezTo>
                      <a:pt x="75" y="6"/>
                      <a:pt x="61"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9"/>
              <p:cNvSpPr/>
              <p:nvPr/>
            </p:nvSpPr>
            <p:spPr>
              <a:xfrm>
                <a:off x="8705036" y="3804425"/>
                <a:ext cx="30747" cy="39224"/>
              </a:xfrm>
              <a:custGeom>
                <a:avLst/>
                <a:gdLst/>
                <a:ahLst/>
                <a:cxnLst/>
                <a:rect l="l" t="t" r="r" b="b"/>
                <a:pathLst>
                  <a:path w="972" h="1240" extrusionOk="0">
                    <a:moveTo>
                      <a:pt x="54" y="1"/>
                    </a:moveTo>
                    <a:cubicBezTo>
                      <a:pt x="47" y="1"/>
                      <a:pt x="40" y="2"/>
                      <a:pt x="34" y="6"/>
                    </a:cubicBezTo>
                    <a:cubicBezTo>
                      <a:pt x="12" y="19"/>
                      <a:pt x="1" y="47"/>
                      <a:pt x="13" y="70"/>
                    </a:cubicBezTo>
                    <a:cubicBezTo>
                      <a:pt x="135" y="292"/>
                      <a:pt x="257" y="513"/>
                      <a:pt x="402" y="722"/>
                    </a:cubicBezTo>
                    <a:cubicBezTo>
                      <a:pt x="472" y="822"/>
                      <a:pt x="548" y="918"/>
                      <a:pt x="629" y="1007"/>
                    </a:cubicBezTo>
                    <a:cubicBezTo>
                      <a:pt x="708" y="1093"/>
                      <a:pt x="795" y="1168"/>
                      <a:pt x="893" y="1233"/>
                    </a:cubicBezTo>
                    <a:cubicBezTo>
                      <a:pt x="900" y="1237"/>
                      <a:pt x="907" y="1240"/>
                      <a:pt x="915" y="1240"/>
                    </a:cubicBezTo>
                    <a:cubicBezTo>
                      <a:pt x="932" y="1240"/>
                      <a:pt x="948" y="1230"/>
                      <a:pt x="957" y="1216"/>
                    </a:cubicBezTo>
                    <a:cubicBezTo>
                      <a:pt x="971" y="1193"/>
                      <a:pt x="963" y="1166"/>
                      <a:pt x="941" y="1151"/>
                    </a:cubicBezTo>
                    <a:cubicBezTo>
                      <a:pt x="908" y="1130"/>
                      <a:pt x="877" y="1107"/>
                      <a:pt x="845" y="1082"/>
                    </a:cubicBezTo>
                    <a:cubicBezTo>
                      <a:pt x="787" y="1032"/>
                      <a:pt x="729" y="978"/>
                      <a:pt x="678" y="921"/>
                    </a:cubicBezTo>
                    <a:cubicBezTo>
                      <a:pt x="613" y="849"/>
                      <a:pt x="555" y="772"/>
                      <a:pt x="497" y="696"/>
                    </a:cubicBezTo>
                    <a:lnTo>
                      <a:pt x="497" y="696"/>
                    </a:lnTo>
                    <a:cubicBezTo>
                      <a:pt x="497" y="697"/>
                      <a:pt x="499" y="697"/>
                      <a:pt x="499" y="699"/>
                    </a:cubicBezTo>
                    <a:cubicBezTo>
                      <a:pt x="349" y="485"/>
                      <a:pt x="223" y="256"/>
                      <a:pt x="98" y="27"/>
                    </a:cubicBezTo>
                    <a:cubicBezTo>
                      <a:pt x="97" y="24"/>
                      <a:pt x="94" y="20"/>
                      <a:pt x="91" y="19"/>
                    </a:cubicBezTo>
                    <a:cubicBezTo>
                      <a:pt x="81" y="7"/>
                      <a:pt x="68"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9"/>
              <p:cNvSpPr/>
              <p:nvPr/>
            </p:nvSpPr>
            <p:spPr>
              <a:xfrm>
                <a:off x="8675681" y="3859371"/>
                <a:ext cx="28406" cy="36662"/>
              </a:xfrm>
              <a:custGeom>
                <a:avLst/>
                <a:gdLst/>
                <a:ahLst/>
                <a:cxnLst/>
                <a:rect l="l" t="t" r="r" b="b"/>
                <a:pathLst>
                  <a:path w="898" h="1159" extrusionOk="0">
                    <a:moveTo>
                      <a:pt x="134" y="176"/>
                    </a:moveTo>
                    <a:cubicBezTo>
                      <a:pt x="134" y="177"/>
                      <a:pt x="134" y="177"/>
                      <a:pt x="137" y="179"/>
                    </a:cubicBezTo>
                    <a:cubicBezTo>
                      <a:pt x="137" y="177"/>
                      <a:pt x="137" y="177"/>
                      <a:pt x="134" y="176"/>
                    </a:cubicBezTo>
                    <a:close/>
                    <a:moveTo>
                      <a:pt x="134" y="180"/>
                    </a:moveTo>
                    <a:cubicBezTo>
                      <a:pt x="135" y="182"/>
                      <a:pt x="136" y="185"/>
                      <a:pt x="137" y="187"/>
                    </a:cubicBezTo>
                    <a:lnTo>
                      <a:pt x="137" y="187"/>
                    </a:lnTo>
                    <a:cubicBezTo>
                      <a:pt x="137" y="184"/>
                      <a:pt x="136" y="182"/>
                      <a:pt x="134" y="180"/>
                    </a:cubicBezTo>
                    <a:close/>
                    <a:moveTo>
                      <a:pt x="49" y="0"/>
                    </a:moveTo>
                    <a:cubicBezTo>
                      <a:pt x="46" y="0"/>
                      <a:pt x="42" y="0"/>
                      <a:pt x="39" y="1"/>
                    </a:cubicBezTo>
                    <a:cubicBezTo>
                      <a:pt x="15" y="7"/>
                      <a:pt x="1" y="34"/>
                      <a:pt x="4" y="59"/>
                    </a:cubicBezTo>
                    <a:cubicBezTo>
                      <a:pt x="15" y="112"/>
                      <a:pt x="29" y="159"/>
                      <a:pt x="45" y="209"/>
                    </a:cubicBezTo>
                    <a:cubicBezTo>
                      <a:pt x="65" y="265"/>
                      <a:pt x="88" y="316"/>
                      <a:pt x="117" y="368"/>
                    </a:cubicBezTo>
                    <a:cubicBezTo>
                      <a:pt x="170" y="472"/>
                      <a:pt x="240" y="568"/>
                      <a:pt x="316" y="660"/>
                    </a:cubicBezTo>
                    <a:cubicBezTo>
                      <a:pt x="395" y="759"/>
                      <a:pt x="482" y="849"/>
                      <a:pt x="571" y="935"/>
                    </a:cubicBezTo>
                    <a:cubicBezTo>
                      <a:pt x="652" y="1011"/>
                      <a:pt x="737" y="1082"/>
                      <a:pt x="824" y="1153"/>
                    </a:cubicBezTo>
                    <a:cubicBezTo>
                      <a:pt x="830" y="1157"/>
                      <a:pt x="839" y="1159"/>
                      <a:pt x="848" y="1159"/>
                    </a:cubicBezTo>
                    <a:cubicBezTo>
                      <a:pt x="852" y="1159"/>
                      <a:pt x="856" y="1159"/>
                      <a:pt x="860" y="1158"/>
                    </a:cubicBezTo>
                    <a:cubicBezTo>
                      <a:pt x="871" y="1155"/>
                      <a:pt x="883" y="1147"/>
                      <a:pt x="889" y="1137"/>
                    </a:cubicBezTo>
                    <a:cubicBezTo>
                      <a:pt x="896" y="1125"/>
                      <a:pt x="897" y="1114"/>
                      <a:pt x="893" y="1102"/>
                    </a:cubicBezTo>
                    <a:cubicBezTo>
                      <a:pt x="890" y="1088"/>
                      <a:pt x="883" y="1081"/>
                      <a:pt x="871" y="1072"/>
                    </a:cubicBezTo>
                    <a:cubicBezTo>
                      <a:pt x="859" y="1062"/>
                      <a:pt x="847" y="1053"/>
                      <a:pt x="837" y="1044"/>
                    </a:cubicBezTo>
                    <a:lnTo>
                      <a:pt x="837" y="1044"/>
                    </a:lnTo>
                    <a:cubicBezTo>
                      <a:pt x="839" y="1045"/>
                      <a:pt x="841" y="1046"/>
                      <a:pt x="843" y="1047"/>
                    </a:cubicBezTo>
                    <a:cubicBezTo>
                      <a:pt x="649" y="889"/>
                      <a:pt x="469" y="714"/>
                      <a:pt x="319" y="514"/>
                    </a:cubicBezTo>
                    <a:cubicBezTo>
                      <a:pt x="281" y="459"/>
                      <a:pt x="246" y="407"/>
                      <a:pt x="213" y="349"/>
                    </a:cubicBezTo>
                    <a:cubicBezTo>
                      <a:pt x="184" y="297"/>
                      <a:pt x="160" y="242"/>
                      <a:pt x="137" y="187"/>
                    </a:cubicBezTo>
                    <a:lnTo>
                      <a:pt x="137" y="187"/>
                    </a:lnTo>
                    <a:cubicBezTo>
                      <a:pt x="137" y="188"/>
                      <a:pt x="137" y="189"/>
                      <a:pt x="137" y="190"/>
                    </a:cubicBezTo>
                    <a:cubicBezTo>
                      <a:pt x="118" y="140"/>
                      <a:pt x="105" y="91"/>
                      <a:pt x="95" y="40"/>
                    </a:cubicBezTo>
                    <a:cubicBezTo>
                      <a:pt x="94" y="30"/>
                      <a:pt x="90" y="23"/>
                      <a:pt x="84" y="18"/>
                    </a:cubicBezTo>
                    <a:cubicBezTo>
                      <a:pt x="76" y="7"/>
                      <a:pt x="62" y="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9"/>
              <p:cNvSpPr/>
              <p:nvPr/>
            </p:nvSpPr>
            <p:spPr>
              <a:xfrm>
                <a:off x="8649995" y="3909793"/>
                <a:ext cx="21415" cy="24262"/>
              </a:xfrm>
              <a:custGeom>
                <a:avLst/>
                <a:gdLst/>
                <a:ahLst/>
                <a:cxnLst/>
                <a:rect l="l" t="t" r="r" b="b"/>
                <a:pathLst>
                  <a:path w="677" h="767" extrusionOk="0">
                    <a:moveTo>
                      <a:pt x="51" y="1"/>
                    </a:moveTo>
                    <a:cubicBezTo>
                      <a:pt x="43" y="1"/>
                      <a:pt x="36" y="3"/>
                      <a:pt x="28" y="7"/>
                    </a:cubicBezTo>
                    <a:cubicBezTo>
                      <a:pt x="18" y="11"/>
                      <a:pt x="8" y="22"/>
                      <a:pt x="5" y="35"/>
                    </a:cubicBezTo>
                    <a:cubicBezTo>
                      <a:pt x="1" y="47"/>
                      <a:pt x="4" y="58"/>
                      <a:pt x="8" y="71"/>
                    </a:cubicBezTo>
                    <a:cubicBezTo>
                      <a:pt x="21" y="103"/>
                      <a:pt x="35" y="136"/>
                      <a:pt x="50" y="167"/>
                    </a:cubicBezTo>
                    <a:cubicBezTo>
                      <a:pt x="70" y="209"/>
                      <a:pt x="93" y="250"/>
                      <a:pt x="115" y="289"/>
                    </a:cubicBezTo>
                    <a:cubicBezTo>
                      <a:pt x="154" y="352"/>
                      <a:pt x="198" y="409"/>
                      <a:pt x="244" y="465"/>
                    </a:cubicBezTo>
                    <a:cubicBezTo>
                      <a:pt x="343" y="582"/>
                      <a:pt x="466" y="681"/>
                      <a:pt x="598" y="760"/>
                    </a:cubicBezTo>
                    <a:cubicBezTo>
                      <a:pt x="605" y="765"/>
                      <a:pt x="613" y="767"/>
                      <a:pt x="622" y="767"/>
                    </a:cubicBezTo>
                    <a:cubicBezTo>
                      <a:pt x="638" y="767"/>
                      <a:pt x="654" y="758"/>
                      <a:pt x="662" y="744"/>
                    </a:cubicBezTo>
                    <a:cubicBezTo>
                      <a:pt x="677" y="723"/>
                      <a:pt x="667" y="691"/>
                      <a:pt x="645" y="680"/>
                    </a:cubicBezTo>
                    <a:cubicBezTo>
                      <a:pt x="617" y="661"/>
                      <a:pt x="587" y="641"/>
                      <a:pt x="558" y="622"/>
                    </a:cubicBezTo>
                    <a:cubicBezTo>
                      <a:pt x="531" y="602"/>
                      <a:pt x="505" y="582"/>
                      <a:pt x="479" y="562"/>
                    </a:cubicBezTo>
                    <a:cubicBezTo>
                      <a:pt x="438" y="526"/>
                      <a:pt x="399" y="491"/>
                      <a:pt x="359" y="452"/>
                    </a:cubicBezTo>
                    <a:cubicBezTo>
                      <a:pt x="322" y="415"/>
                      <a:pt x="290" y="372"/>
                      <a:pt x="257" y="330"/>
                    </a:cubicBezTo>
                    <a:cubicBezTo>
                      <a:pt x="226" y="283"/>
                      <a:pt x="193" y="236"/>
                      <a:pt x="166" y="187"/>
                    </a:cubicBezTo>
                    <a:cubicBezTo>
                      <a:pt x="137" y="137"/>
                      <a:pt x="114" y="83"/>
                      <a:pt x="93" y="30"/>
                    </a:cubicBezTo>
                    <a:cubicBezTo>
                      <a:pt x="91" y="25"/>
                      <a:pt x="90" y="22"/>
                      <a:pt x="85" y="21"/>
                    </a:cubicBezTo>
                    <a:cubicBezTo>
                      <a:pt x="80" y="10"/>
                      <a:pt x="71" y="4"/>
                      <a:pt x="64" y="2"/>
                    </a:cubicBezTo>
                    <a:cubicBezTo>
                      <a:pt x="60" y="1"/>
                      <a:pt x="55" y="1"/>
                      <a:pt x="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9"/>
              <p:cNvSpPr/>
              <p:nvPr/>
            </p:nvSpPr>
            <p:spPr>
              <a:xfrm>
                <a:off x="8622095" y="3969610"/>
                <a:ext cx="14076" cy="11577"/>
              </a:xfrm>
              <a:custGeom>
                <a:avLst/>
                <a:gdLst/>
                <a:ahLst/>
                <a:cxnLst/>
                <a:rect l="l" t="t" r="r" b="b"/>
                <a:pathLst>
                  <a:path w="445" h="366" extrusionOk="0">
                    <a:moveTo>
                      <a:pt x="49" y="1"/>
                    </a:moveTo>
                    <a:cubicBezTo>
                      <a:pt x="45" y="1"/>
                      <a:pt x="42" y="1"/>
                      <a:pt x="38" y="1"/>
                    </a:cubicBezTo>
                    <a:cubicBezTo>
                      <a:pt x="27" y="6"/>
                      <a:pt x="15" y="13"/>
                      <a:pt x="9" y="23"/>
                    </a:cubicBezTo>
                    <a:cubicBezTo>
                      <a:pt x="2" y="34"/>
                      <a:pt x="1" y="46"/>
                      <a:pt x="5" y="59"/>
                    </a:cubicBezTo>
                    <a:cubicBezTo>
                      <a:pt x="8" y="72"/>
                      <a:pt x="15" y="80"/>
                      <a:pt x="27" y="87"/>
                    </a:cubicBezTo>
                    <a:cubicBezTo>
                      <a:pt x="141" y="179"/>
                      <a:pt x="257" y="271"/>
                      <a:pt x="373" y="359"/>
                    </a:cubicBezTo>
                    <a:cubicBezTo>
                      <a:pt x="379" y="364"/>
                      <a:pt x="388" y="366"/>
                      <a:pt x="396" y="366"/>
                    </a:cubicBezTo>
                    <a:cubicBezTo>
                      <a:pt x="400" y="366"/>
                      <a:pt x="404" y="366"/>
                      <a:pt x="407" y="365"/>
                    </a:cubicBezTo>
                    <a:cubicBezTo>
                      <a:pt x="420" y="361"/>
                      <a:pt x="430" y="354"/>
                      <a:pt x="436" y="344"/>
                    </a:cubicBezTo>
                    <a:cubicBezTo>
                      <a:pt x="443" y="332"/>
                      <a:pt x="445" y="321"/>
                      <a:pt x="442" y="308"/>
                    </a:cubicBezTo>
                    <a:cubicBezTo>
                      <a:pt x="439" y="299"/>
                      <a:pt x="436" y="294"/>
                      <a:pt x="430" y="288"/>
                    </a:cubicBezTo>
                    <a:cubicBezTo>
                      <a:pt x="428" y="285"/>
                      <a:pt x="423" y="282"/>
                      <a:pt x="420" y="279"/>
                    </a:cubicBezTo>
                    <a:cubicBezTo>
                      <a:pt x="303" y="189"/>
                      <a:pt x="188" y="99"/>
                      <a:pt x="72" y="7"/>
                    </a:cubicBezTo>
                    <a:cubicBezTo>
                      <a:pt x="66" y="2"/>
                      <a:pt x="5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9"/>
              <p:cNvSpPr/>
              <p:nvPr/>
            </p:nvSpPr>
            <p:spPr>
              <a:xfrm>
                <a:off x="8711963" y="3771907"/>
                <a:ext cx="177079" cy="270837"/>
              </a:xfrm>
              <a:custGeom>
                <a:avLst/>
                <a:gdLst/>
                <a:ahLst/>
                <a:cxnLst/>
                <a:rect l="l" t="t" r="r" b="b"/>
                <a:pathLst>
                  <a:path w="5598" h="8562" extrusionOk="0">
                    <a:moveTo>
                      <a:pt x="5545" y="0"/>
                    </a:moveTo>
                    <a:cubicBezTo>
                      <a:pt x="5533" y="0"/>
                      <a:pt x="5521" y="5"/>
                      <a:pt x="5512" y="14"/>
                    </a:cubicBezTo>
                    <a:cubicBezTo>
                      <a:pt x="5405" y="109"/>
                      <a:pt x="5304" y="208"/>
                      <a:pt x="5206" y="311"/>
                    </a:cubicBezTo>
                    <a:cubicBezTo>
                      <a:pt x="5100" y="424"/>
                      <a:pt x="4999" y="543"/>
                      <a:pt x="4901" y="664"/>
                    </a:cubicBezTo>
                    <a:cubicBezTo>
                      <a:pt x="4717" y="891"/>
                      <a:pt x="4545" y="1127"/>
                      <a:pt x="4371" y="1362"/>
                    </a:cubicBezTo>
                    <a:cubicBezTo>
                      <a:pt x="4286" y="1476"/>
                      <a:pt x="4202" y="1591"/>
                      <a:pt x="4116" y="1704"/>
                    </a:cubicBezTo>
                    <a:cubicBezTo>
                      <a:pt x="4019" y="1831"/>
                      <a:pt x="3918" y="1956"/>
                      <a:pt x="3822" y="2082"/>
                    </a:cubicBezTo>
                    <a:cubicBezTo>
                      <a:pt x="3632" y="2322"/>
                      <a:pt x="3440" y="2563"/>
                      <a:pt x="3251" y="2805"/>
                    </a:cubicBezTo>
                    <a:cubicBezTo>
                      <a:pt x="2872" y="3289"/>
                      <a:pt x="2502" y="3780"/>
                      <a:pt x="2173" y="4298"/>
                    </a:cubicBezTo>
                    <a:cubicBezTo>
                      <a:pt x="1862" y="4788"/>
                      <a:pt x="1597" y="5305"/>
                      <a:pt x="1347" y="5828"/>
                    </a:cubicBezTo>
                    <a:cubicBezTo>
                      <a:pt x="1129" y="6277"/>
                      <a:pt x="926" y="6730"/>
                      <a:pt x="709" y="7176"/>
                    </a:cubicBezTo>
                    <a:cubicBezTo>
                      <a:pt x="495" y="7625"/>
                      <a:pt x="268" y="8067"/>
                      <a:pt x="14" y="8491"/>
                    </a:cubicBezTo>
                    <a:cubicBezTo>
                      <a:pt x="1" y="8512"/>
                      <a:pt x="8" y="8542"/>
                      <a:pt x="29" y="8555"/>
                    </a:cubicBezTo>
                    <a:cubicBezTo>
                      <a:pt x="37" y="8560"/>
                      <a:pt x="45" y="8562"/>
                      <a:pt x="53" y="8562"/>
                    </a:cubicBezTo>
                    <a:cubicBezTo>
                      <a:pt x="69" y="8562"/>
                      <a:pt x="85" y="8554"/>
                      <a:pt x="94" y="8540"/>
                    </a:cubicBezTo>
                    <a:cubicBezTo>
                      <a:pt x="691" y="7547"/>
                      <a:pt x="1120" y="6472"/>
                      <a:pt x="1642" y="5440"/>
                    </a:cubicBezTo>
                    <a:cubicBezTo>
                      <a:pt x="1772" y="5182"/>
                      <a:pt x="1908" y="4926"/>
                      <a:pt x="2055" y="4675"/>
                    </a:cubicBezTo>
                    <a:cubicBezTo>
                      <a:pt x="2206" y="4416"/>
                      <a:pt x="2370" y="4165"/>
                      <a:pt x="2541" y="3918"/>
                    </a:cubicBezTo>
                    <a:cubicBezTo>
                      <a:pt x="2889" y="3413"/>
                      <a:pt x="3271" y="2930"/>
                      <a:pt x="3652" y="2448"/>
                    </a:cubicBezTo>
                    <a:cubicBezTo>
                      <a:pt x="3880" y="2162"/>
                      <a:pt x="4106" y="1876"/>
                      <a:pt x="4326" y="1582"/>
                    </a:cubicBezTo>
                    <a:cubicBezTo>
                      <a:pt x="4541" y="1294"/>
                      <a:pt x="4750" y="1002"/>
                      <a:pt x="4976" y="722"/>
                    </a:cubicBezTo>
                    <a:lnTo>
                      <a:pt x="4976" y="722"/>
                    </a:lnTo>
                    <a:lnTo>
                      <a:pt x="4975" y="723"/>
                    </a:lnTo>
                    <a:cubicBezTo>
                      <a:pt x="5062" y="614"/>
                      <a:pt x="5154" y="508"/>
                      <a:pt x="5249" y="404"/>
                    </a:cubicBezTo>
                    <a:cubicBezTo>
                      <a:pt x="5352" y="292"/>
                      <a:pt x="5463" y="185"/>
                      <a:pt x="5578" y="80"/>
                    </a:cubicBezTo>
                    <a:cubicBezTo>
                      <a:pt x="5598" y="63"/>
                      <a:pt x="5598" y="31"/>
                      <a:pt x="5579" y="14"/>
                    </a:cubicBezTo>
                    <a:cubicBezTo>
                      <a:pt x="5569" y="5"/>
                      <a:pt x="5557" y="0"/>
                      <a:pt x="5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9"/>
              <p:cNvSpPr/>
              <p:nvPr/>
            </p:nvSpPr>
            <p:spPr>
              <a:xfrm>
                <a:off x="8662680" y="3711932"/>
                <a:ext cx="143517" cy="193907"/>
              </a:xfrm>
              <a:custGeom>
                <a:avLst/>
                <a:gdLst/>
                <a:ahLst/>
                <a:cxnLst/>
                <a:rect l="l" t="t" r="r" b="b"/>
                <a:pathLst>
                  <a:path w="4537" h="6130" extrusionOk="0">
                    <a:moveTo>
                      <a:pt x="2810" y="1976"/>
                    </a:moveTo>
                    <a:cubicBezTo>
                      <a:pt x="2806" y="1978"/>
                      <a:pt x="2804" y="1980"/>
                      <a:pt x="2803" y="1983"/>
                    </a:cubicBezTo>
                    <a:cubicBezTo>
                      <a:pt x="2804" y="1982"/>
                      <a:pt x="2806" y="1978"/>
                      <a:pt x="2810" y="1976"/>
                    </a:cubicBezTo>
                    <a:close/>
                    <a:moveTo>
                      <a:pt x="4484" y="0"/>
                    </a:moveTo>
                    <a:cubicBezTo>
                      <a:pt x="4473" y="0"/>
                      <a:pt x="4461" y="4"/>
                      <a:pt x="4452" y="13"/>
                    </a:cubicBezTo>
                    <a:cubicBezTo>
                      <a:pt x="4036" y="430"/>
                      <a:pt x="3633" y="861"/>
                      <a:pt x="3248" y="1305"/>
                    </a:cubicBezTo>
                    <a:cubicBezTo>
                      <a:pt x="2876" y="1734"/>
                      <a:pt x="2519" y="2177"/>
                      <a:pt x="2180" y="2632"/>
                    </a:cubicBezTo>
                    <a:cubicBezTo>
                      <a:pt x="1489" y="3553"/>
                      <a:pt x="867" y="4526"/>
                      <a:pt x="304" y="5531"/>
                    </a:cubicBezTo>
                    <a:cubicBezTo>
                      <a:pt x="206" y="5706"/>
                      <a:pt x="108" y="5882"/>
                      <a:pt x="14" y="6058"/>
                    </a:cubicBezTo>
                    <a:cubicBezTo>
                      <a:pt x="1" y="6083"/>
                      <a:pt x="7" y="6111"/>
                      <a:pt x="29" y="6123"/>
                    </a:cubicBezTo>
                    <a:cubicBezTo>
                      <a:pt x="37" y="6127"/>
                      <a:pt x="46" y="6130"/>
                      <a:pt x="55" y="6130"/>
                    </a:cubicBezTo>
                    <a:cubicBezTo>
                      <a:pt x="71" y="6130"/>
                      <a:pt x="87" y="6122"/>
                      <a:pt x="94" y="6107"/>
                    </a:cubicBezTo>
                    <a:cubicBezTo>
                      <a:pt x="485" y="5378"/>
                      <a:pt x="906" y="4665"/>
                      <a:pt x="1357" y="3972"/>
                    </a:cubicBezTo>
                    <a:cubicBezTo>
                      <a:pt x="1804" y="3285"/>
                      <a:pt x="2287" y="2620"/>
                      <a:pt x="2803" y="1982"/>
                    </a:cubicBezTo>
                    <a:lnTo>
                      <a:pt x="2803" y="1982"/>
                    </a:lnTo>
                    <a:lnTo>
                      <a:pt x="2800" y="1983"/>
                    </a:lnTo>
                    <a:cubicBezTo>
                      <a:pt x="3340" y="1319"/>
                      <a:pt x="3914" y="685"/>
                      <a:pt x="4517" y="79"/>
                    </a:cubicBezTo>
                    <a:cubicBezTo>
                      <a:pt x="4536" y="62"/>
                      <a:pt x="4537" y="30"/>
                      <a:pt x="4518" y="13"/>
                    </a:cubicBezTo>
                    <a:cubicBezTo>
                      <a:pt x="4509" y="5"/>
                      <a:pt x="4497" y="0"/>
                      <a:pt x="44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0" name="Google Shape;2860;p19"/>
            <p:cNvGrpSpPr/>
            <p:nvPr/>
          </p:nvGrpSpPr>
          <p:grpSpPr>
            <a:xfrm>
              <a:off x="7611491" y="4435425"/>
              <a:ext cx="477493" cy="336159"/>
              <a:chOff x="6463366" y="1152387"/>
              <a:chExt cx="477493" cy="336159"/>
            </a:xfrm>
          </p:grpSpPr>
          <p:sp>
            <p:nvSpPr>
              <p:cNvPr id="2861" name="Google Shape;2861;p19"/>
              <p:cNvSpPr/>
              <p:nvPr/>
            </p:nvSpPr>
            <p:spPr>
              <a:xfrm>
                <a:off x="6549944" y="1170829"/>
                <a:ext cx="88792" cy="74368"/>
              </a:xfrm>
              <a:custGeom>
                <a:avLst/>
                <a:gdLst/>
                <a:ahLst/>
                <a:cxnLst/>
                <a:rect l="l" t="t" r="r" b="b"/>
                <a:pathLst>
                  <a:path w="2807" h="2351" extrusionOk="0">
                    <a:moveTo>
                      <a:pt x="2728" y="0"/>
                    </a:moveTo>
                    <a:cubicBezTo>
                      <a:pt x="2725" y="0"/>
                      <a:pt x="2591" y="9"/>
                      <a:pt x="2232" y="34"/>
                    </a:cubicBezTo>
                    <a:cubicBezTo>
                      <a:pt x="2242" y="33"/>
                      <a:pt x="2253" y="33"/>
                      <a:pt x="2264" y="33"/>
                    </a:cubicBezTo>
                    <a:lnTo>
                      <a:pt x="2264" y="33"/>
                    </a:lnTo>
                    <a:cubicBezTo>
                      <a:pt x="2243" y="34"/>
                      <a:pt x="2222" y="36"/>
                      <a:pt x="2202" y="37"/>
                    </a:cubicBezTo>
                    <a:lnTo>
                      <a:pt x="2202" y="37"/>
                    </a:lnTo>
                    <a:cubicBezTo>
                      <a:pt x="2212" y="36"/>
                      <a:pt x="2222" y="35"/>
                      <a:pt x="2232" y="34"/>
                    </a:cubicBezTo>
                    <a:lnTo>
                      <a:pt x="2232" y="34"/>
                    </a:lnTo>
                    <a:cubicBezTo>
                      <a:pt x="1865" y="60"/>
                      <a:pt x="1733" y="70"/>
                      <a:pt x="1735" y="70"/>
                    </a:cubicBezTo>
                    <a:cubicBezTo>
                      <a:pt x="1738" y="70"/>
                      <a:pt x="1965" y="54"/>
                      <a:pt x="2202" y="37"/>
                    </a:cubicBezTo>
                    <a:lnTo>
                      <a:pt x="2202" y="37"/>
                    </a:lnTo>
                    <a:cubicBezTo>
                      <a:pt x="1834" y="87"/>
                      <a:pt x="1441" y="562"/>
                      <a:pt x="1221" y="857"/>
                    </a:cubicBezTo>
                    <a:cubicBezTo>
                      <a:pt x="1266" y="559"/>
                      <a:pt x="1155" y="382"/>
                      <a:pt x="982" y="382"/>
                    </a:cubicBezTo>
                    <a:cubicBezTo>
                      <a:pt x="745" y="382"/>
                      <a:pt x="391" y="711"/>
                      <a:pt x="155" y="1508"/>
                    </a:cubicBezTo>
                    <a:cubicBezTo>
                      <a:pt x="90" y="1731"/>
                      <a:pt x="47" y="1963"/>
                      <a:pt x="34" y="2099"/>
                    </a:cubicBezTo>
                    <a:cubicBezTo>
                      <a:pt x="5" y="2129"/>
                      <a:pt x="1" y="2178"/>
                      <a:pt x="25" y="2211"/>
                    </a:cubicBezTo>
                    <a:cubicBezTo>
                      <a:pt x="22" y="2244"/>
                      <a:pt x="18" y="2317"/>
                      <a:pt x="39" y="2338"/>
                    </a:cubicBezTo>
                    <a:cubicBezTo>
                      <a:pt x="49" y="2347"/>
                      <a:pt x="60" y="2351"/>
                      <a:pt x="70" y="2351"/>
                    </a:cubicBezTo>
                    <a:cubicBezTo>
                      <a:pt x="95" y="2351"/>
                      <a:pt x="117" y="2331"/>
                      <a:pt x="115" y="2301"/>
                    </a:cubicBezTo>
                    <a:lnTo>
                      <a:pt x="115" y="2249"/>
                    </a:lnTo>
                    <a:cubicBezTo>
                      <a:pt x="157" y="2251"/>
                      <a:pt x="200" y="2251"/>
                      <a:pt x="242" y="2251"/>
                    </a:cubicBezTo>
                    <a:cubicBezTo>
                      <a:pt x="335" y="2251"/>
                      <a:pt x="429" y="2248"/>
                      <a:pt x="521" y="2242"/>
                    </a:cubicBezTo>
                    <a:cubicBezTo>
                      <a:pt x="813" y="2222"/>
                      <a:pt x="1118" y="2170"/>
                      <a:pt x="1395" y="2075"/>
                    </a:cubicBezTo>
                    <a:cubicBezTo>
                      <a:pt x="1912" y="1900"/>
                      <a:pt x="2269" y="1622"/>
                      <a:pt x="2541" y="955"/>
                    </a:cubicBezTo>
                    <a:cubicBezTo>
                      <a:pt x="2807" y="299"/>
                      <a:pt x="2574" y="33"/>
                      <a:pt x="2268" y="33"/>
                    </a:cubicBezTo>
                    <a:cubicBezTo>
                      <a:pt x="2267" y="33"/>
                      <a:pt x="2265" y="33"/>
                      <a:pt x="2264" y="33"/>
                    </a:cubicBezTo>
                    <a:lnTo>
                      <a:pt x="2264" y="33"/>
                    </a:lnTo>
                    <a:cubicBezTo>
                      <a:pt x="2502" y="16"/>
                      <a:pt x="2731" y="0"/>
                      <a:pt x="2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9"/>
              <p:cNvSpPr/>
              <p:nvPr/>
            </p:nvSpPr>
            <p:spPr>
              <a:xfrm>
                <a:off x="6787758" y="1152387"/>
                <a:ext cx="153101" cy="152437"/>
              </a:xfrm>
              <a:custGeom>
                <a:avLst/>
                <a:gdLst/>
                <a:ahLst/>
                <a:cxnLst/>
                <a:rect l="l" t="t" r="r" b="b"/>
                <a:pathLst>
                  <a:path w="4840" h="4819" extrusionOk="0">
                    <a:moveTo>
                      <a:pt x="3005" y="1"/>
                    </a:moveTo>
                    <a:cubicBezTo>
                      <a:pt x="3001" y="1"/>
                      <a:pt x="2008" y="70"/>
                      <a:pt x="2012" y="70"/>
                    </a:cubicBezTo>
                    <a:cubicBezTo>
                      <a:pt x="2013" y="70"/>
                      <a:pt x="2147" y="61"/>
                      <a:pt x="2509" y="36"/>
                    </a:cubicBezTo>
                    <a:lnTo>
                      <a:pt x="2509" y="36"/>
                    </a:lnTo>
                    <a:cubicBezTo>
                      <a:pt x="1635" y="97"/>
                      <a:pt x="341" y="1864"/>
                      <a:pt x="47" y="2479"/>
                    </a:cubicBezTo>
                    <a:cubicBezTo>
                      <a:pt x="29" y="2486"/>
                      <a:pt x="17" y="2507"/>
                      <a:pt x="17" y="2529"/>
                    </a:cubicBezTo>
                    <a:lnTo>
                      <a:pt x="12" y="2556"/>
                    </a:lnTo>
                    <a:cubicBezTo>
                      <a:pt x="0" y="2579"/>
                      <a:pt x="6" y="2606"/>
                      <a:pt x="22" y="2622"/>
                    </a:cubicBezTo>
                    <a:cubicBezTo>
                      <a:pt x="98" y="3621"/>
                      <a:pt x="715" y="4624"/>
                      <a:pt x="888" y="4638"/>
                    </a:cubicBezTo>
                    <a:cubicBezTo>
                      <a:pt x="1545" y="4706"/>
                      <a:pt x="2049" y="4818"/>
                      <a:pt x="2624" y="4818"/>
                    </a:cubicBezTo>
                    <a:cubicBezTo>
                      <a:pt x="2899" y="4818"/>
                      <a:pt x="3190" y="4792"/>
                      <a:pt x="3523" y="4724"/>
                    </a:cubicBezTo>
                    <a:cubicBezTo>
                      <a:pt x="3971" y="4629"/>
                      <a:pt x="4492" y="4422"/>
                      <a:pt x="4596" y="3979"/>
                    </a:cubicBezTo>
                    <a:cubicBezTo>
                      <a:pt x="4840" y="2915"/>
                      <a:pt x="2248" y="3312"/>
                      <a:pt x="1960" y="2805"/>
                    </a:cubicBezTo>
                    <a:cubicBezTo>
                      <a:pt x="1993" y="2784"/>
                      <a:pt x="2016" y="2758"/>
                      <a:pt x="2023" y="2722"/>
                    </a:cubicBezTo>
                    <a:cubicBezTo>
                      <a:pt x="2069" y="2586"/>
                      <a:pt x="2168" y="2212"/>
                      <a:pt x="2260" y="1944"/>
                    </a:cubicBezTo>
                    <a:cubicBezTo>
                      <a:pt x="2489" y="1283"/>
                      <a:pt x="2719" y="1164"/>
                      <a:pt x="2900" y="629"/>
                    </a:cubicBezTo>
                    <a:cubicBezTo>
                      <a:pt x="2963" y="448"/>
                      <a:pt x="2977" y="242"/>
                      <a:pt x="2832" y="119"/>
                    </a:cubicBezTo>
                    <a:cubicBezTo>
                      <a:pt x="2788" y="80"/>
                      <a:pt x="2726" y="56"/>
                      <a:pt x="2648" y="43"/>
                    </a:cubicBezTo>
                    <a:cubicBezTo>
                      <a:pt x="2617" y="37"/>
                      <a:pt x="2584" y="34"/>
                      <a:pt x="2552" y="34"/>
                    </a:cubicBezTo>
                    <a:cubicBezTo>
                      <a:pt x="2537" y="34"/>
                      <a:pt x="2523" y="35"/>
                      <a:pt x="2509" y="36"/>
                    </a:cubicBezTo>
                    <a:cubicBezTo>
                      <a:pt x="2874" y="10"/>
                      <a:pt x="3006" y="1"/>
                      <a:pt x="3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9"/>
              <p:cNvSpPr/>
              <p:nvPr/>
            </p:nvSpPr>
            <p:spPr>
              <a:xfrm>
                <a:off x="6661829" y="1441983"/>
                <a:ext cx="62664" cy="46563"/>
              </a:xfrm>
              <a:custGeom>
                <a:avLst/>
                <a:gdLst/>
                <a:ahLst/>
                <a:cxnLst/>
                <a:rect l="l" t="t" r="r" b="b"/>
                <a:pathLst>
                  <a:path w="1981" h="1472" extrusionOk="0">
                    <a:moveTo>
                      <a:pt x="1283" y="0"/>
                    </a:moveTo>
                    <a:cubicBezTo>
                      <a:pt x="1281" y="0"/>
                      <a:pt x="1148" y="9"/>
                      <a:pt x="787" y="35"/>
                    </a:cubicBezTo>
                    <a:cubicBezTo>
                      <a:pt x="795" y="34"/>
                      <a:pt x="803" y="34"/>
                      <a:pt x="811" y="34"/>
                    </a:cubicBezTo>
                    <a:lnTo>
                      <a:pt x="811" y="34"/>
                    </a:lnTo>
                    <a:cubicBezTo>
                      <a:pt x="794" y="35"/>
                      <a:pt x="777" y="36"/>
                      <a:pt x="759" y="37"/>
                    </a:cubicBezTo>
                    <a:lnTo>
                      <a:pt x="759" y="37"/>
                    </a:lnTo>
                    <a:cubicBezTo>
                      <a:pt x="768" y="36"/>
                      <a:pt x="778" y="35"/>
                      <a:pt x="787" y="35"/>
                    </a:cubicBezTo>
                    <a:lnTo>
                      <a:pt x="787" y="35"/>
                    </a:lnTo>
                    <a:cubicBezTo>
                      <a:pt x="422" y="61"/>
                      <a:pt x="289" y="70"/>
                      <a:pt x="290" y="70"/>
                    </a:cubicBezTo>
                    <a:cubicBezTo>
                      <a:pt x="292" y="70"/>
                      <a:pt x="521" y="54"/>
                      <a:pt x="759" y="37"/>
                    </a:cubicBezTo>
                    <a:lnTo>
                      <a:pt x="759" y="37"/>
                    </a:lnTo>
                    <a:cubicBezTo>
                      <a:pt x="448" y="70"/>
                      <a:pt x="163" y="289"/>
                      <a:pt x="98" y="595"/>
                    </a:cubicBezTo>
                    <a:cubicBezTo>
                      <a:pt x="1" y="625"/>
                      <a:pt x="76" y="709"/>
                      <a:pt x="89" y="804"/>
                    </a:cubicBezTo>
                    <a:cubicBezTo>
                      <a:pt x="94" y="839"/>
                      <a:pt x="114" y="872"/>
                      <a:pt x="144" y="888"/>
                    </a:cubicBezTo>
                    <a:cubicBezTo>
                      <a:pt x="157" y="911"/>
                      <a:pt x="171" y="934"/>
                      <a:pt x="187" y="958"/>
                    </a:cubicBezTo>
                    <a:cubicBezTo>
                      <a:pt x="308" y="1149"/>
                      <a:pt x="493" y="1334"/>
                      <a:pt x="657" y="1334"/>
                    </a:cubicBezTo>
                    <a:cubicBezTo>
                      <a:pt x="724" y="1334"/>
                      <a:pt x="787" y="1304"/>
                      <a:pt x="841" y="1233"/>
                    </a:cubicBezTo>
                    <a:cubicBezTo>
                      <a:pt x="1037" y="1399"/>
                      <a:pt x="1243" y="1472"/>
                      <a:pt x="1423" y="1472"/>
                    </a:cubicBezTo>
                    <a:cubicBezTo>
                      <a:pt x="1723" y="1472"/>
                      <a:pt x="1955" y="1271"/>
                      <a:pt x="1967" y="963"/>
                    </a:cubicBezTo>
                    <a:cubicBezTo>
                      <a:pt x="1981" y="562"/>
                      <a:pt x="1493" y="288"/>
                      <a:pt x="1251" y="108"/>
                    </a:cubicBezTo>
                    <a:cubicBezTo>
                      <a:pt x="1218" y="84"/>
                      <a:pt x="1186" y="70"/>
                      <a:pt x="1150" y="70"/>
                    </a:cubicBezTo>
                    <a:cubicBezTo>
                      <a:pt x="1134" y="70"/>
                      <a:pt x="1117" y="73"/>
                      <a:pt x="1099" y="79"/>
                    </a:cubicBezTo>
                    <a:cubicBezTo>
                      <a:pt x="1018" y="49"/>
                      <a:pt x="929" y="33"/>
                      <a:pt x="838" y="33"/>
                    </a:cubicBezTo>
                    <a:cubicBezTo>
                      <a:pt x="829" y="33"/>
                      <a:pt x="820" y="33"/>
                      <a:pt x="811" y="34"/>
                    </a:cubicBezTo>
                    <a:lnTo>
                      <a:pt x="811" y="34"/>
                    </a:lnTo>
                    <a:cubicBezTo>
                      <a:pt x="1052" y="17"/>
                      <a:pt x="1284" y="0"/>
                      <a:pt x="1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9"/>
              <p:cNvSpPr/>
              <p:nvPr/>
            </p:nvSpPr>
            <p:spPr>
              <a:xfrm>
                <a:off x="6463366" y="1198887"/>
                <a:ext cx="352165" cy="285863"/>
              </a:xfrm>
              <a:custGeom>
                <a:avLst/>
                <a:gdLst/>
                <a:ahLst/>
                <a:cxnLst/>
                <a:rect l="l" t="t" r="r" b="b"/>
                <a:pathLst>
                  <a:path w="11133" h="9037" extrusionOk="0">
                    <a:moveTo>
                      <a:pt x="7277" y="0"/>
                    </a:moveTo>
                    <a:cubicBezTo>
                      <a:pt x="6724" y="0"/>
                      <a:pt x="6100" y="60"/>
                      <a:pt x="5405" y="207"/>
                    </a:cubicBezTo>
                    <a:cubicBezTo>
                      <a:pt x="3349" y="643"/>
                      <a:pt x="1735" y="1783"/>
                      <a:pt x="1004" y="2856"/>
                    </a:cubicBezTo>
                    <a:cubicBezTo>
                      <a:pt x="729" y="3258"/>
                      <a:pt x="493" y="3867"/>
                      <a:pt x="357" y="4341"/>
                    </a:cubicBezTo>
                    <a:cubicBezTo>
                      <a:pt x="63" y="5360"/>
                      <a:pt x="0" y="6623"/>
                      <a:pt x="1030" y="6876"/>
                    </a:cubicBezTo>
                    <a:cubicBezTo>
                      <a:pt x="396" y="7746"/>
                      <a:pt x="2386" y="9036"/>
                      <a:pt x="4512" y="9036"/>
                    </a:cubicBezTo>
                    <a:cubicBezTo>
                      <a:pt x="4928" y="9036"/>
                      <a:pt x="5349" y="8987"/>
                      <a:pt x="5756" y="8875"/>
                    </a:cubicBezTo>
                    <a:cubicBezTo>
                      <a:pt x="7009" y="8535"/>
                      <a:pt x="9070" y="7379"/>
                      <a:pt x="10373" y="5147"/>
                    </a:cubicBezTo>
                    <a:cubicBezTo>
                      <a:pt x="10444" y="5025"/>
                      <a:pt x="10513" y="4895"/>
                      <a:pt x="10589" y="4747"/>
                    </a:cubicBezTo>
                    <a:cubicBezTo>
                      <a:pt x="10662" y="4603"/>
                      <a:pt x="10735" y="4439"/>
                      <a:pt x="10804" y="4289"/>
                    </a:cubicBezTo>
                    <a:cubicBezTo>
                      <a:pt x="10904" y="4070"/>
                      <a:pt x="10950" y="3964"/>
                      <a:pt x="11024" y="3749"/>
                    </a:cubicBezTo>
                    <a:cubicBezTo>
                      <a:pt x="11083" y="3576"/>
                      <a:pt x="11110" y="3391"/>
                      <a:pt x="11063" y="3214"/>
                    </a:cubicBezTo>
                    <a:cubicBezTo>
                      <a:pt x="11133" y="2460"/>
                      <a:pt x="10950" y="1673"/>
                      <a:pt x="10448" y="1156"/>
                    </a:cubicBezTo>
                    <a:cubicBezTo>
                      <a:pt x="10425" y="846"/>
                      <a:pt x="9352" y="0"/>
                      <a:pt x="7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9"/>
              <p:cNvSpPr/>
              <p:nvPr/>
            </p:nvSpPr>
            <p:spPr>
              <a:xfrm>
                <a:off x="6540107" y="1365306"/>
                <a:ext cx="33689" cy="33056"/>
              </a:xfrm>
              <a:custGeom>
                <a:avLst/>
                <a:gdLst/>
                <a:ahLst/>
                <a:cxnLst/>
                <a:rect l="l" t="t" r="r" b="b"/>
                <a:pathLst>
                  <a:path w="1065" h="1045" extrusionOk="0">
                    <a:moveTo>
                      <a:pt x="419" y="1"/>
                    </a:moveTo>
                    <a:cubicBezTo>
                      <a:pt x="409" y="1"/>
                      <a:pt x="399" y="1"/>
                      <a:pt x="389" y="2"/>
                    </a:cubicBezTo>
                    <a:cubicBezTo>
                      <a:pt x="389" y="2"/>
                      <a:pt x="389" y="2"/>
                      <a:pt x="389" y="2"/>
                    </a:cubicBezTo>
                    <a:lnTo>
                      <a:pt x="389" y="2"/>
                    </a:lnTo>
                    <a:cubicBezTo>
                      <a:pt x="389" y="2"/>
                      <a:pt x="389" y="2"/>
                      <a:pt x="389" y="2"/>
                    </a:cubicBezTo>
                    <a:lnTo>
                      <a:pt x="389" y="2"/>
                    </a:lnTo>
                    <a:cubicBezTo>
                      <a:pt x="332" y="6"/>
                      <a:pt x="273" y="23"/>
                      <a:pt x="216" y="56"/>
                    </a:cubicBezTo>
                    <a:cubicBezTo>
                      <a:pt x="174" y="79"/>
                      <a:pt x="118" y="122"/>
                      <a:pt x="94" y="165"/>
                    </a:cubicBezTo>
                    <a:cubicBezTo>
                      <a:pt x="44" y="240"/>
                      <a:pt x="15" y="349"/>
                      <a:pt x="16" y="349"/>
                    </a:cubicBezTo>
                    <a:cubicBezTo>
                      <a:pt x="17" y="349"/>
                      <a:pt x="17" y="348"/>
                      <a:pt x="18" y="344"/>
                    </a:cubicBezTo>
                    <a:lnTo>
                      <a:pt x="18" y="344"/>
                    </a:lnTo>
                    <a:cubicBezTo>
                      <a:pt x="14" y="363"/>
                      <a:pt x="15" y="381"/>
                      <a:pt x="24" y="401"/>
                    </a:cubicBezTo>
                    <a:cubicBezTo>
                      <a:pt x="17" y="430"/>
                      <a:pt x="14" y="460"/>
                      <a:pt x="11" y="493"/>
                    </a:cubicBezTo>
                    <a:cubicBezTo>
                      <a:pt x="1" y="796"/>
                      <a:pt x="241" y="1045"/>
                      <a:pt x="497" y="1045"/>
                    </a:cubicBezTo>
                    <a:cubicBezTo>
                      <a:pt x="633" y="1045"/>
                      <a:pt x="774" y="974"/>
                      <a:pt x="883" y="802"/>
                    </a:cubicBezTo>
                    <a:cubicBezTo>
                      <a:pt x="1065" y="521"/>
                      <a:pt x="810" y="1"/>
                      <a:pt x="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9"/>
              <p:cNvSpPr/>
              <p:nvPr/>
            </p:nvSpPr>
            <p:spPr>
              <a:xfrm>
                <a:off x="6525145" y="1409338"/>
                <a:ext cx="50391" cy="33973"/>
              </a:xfrm>
              <a:custGeom>
                <a:avLst/>
                <a:gdLst/>
                <a:ahLst/>
                <a:cxnLst/>
                <a:rect l="l" t="t" r="r" b="b"/>
                <a:pathLst>
                  <a:path w="1593" h="1074" extrusionOk="0">
                    <a:moveTo>
                      <a:pt x="1361" y="1"/>
                    </a:moveTo>
                    <a:cubicBezTo>
                      <a:pt x="1358" y="1"/>
                      <a:pt x="365" y="70"/>
                      <a:pt x="368" y="70"/>
                    </a:cubicBezTo>
                    <a:cubicBezTo>
                      <a:pt x="369" y="70"/>
                      <a:pt x="502" y="61"/>
                      <a:pt x="864" y="36"/>
                    </a:cubicBezTo>
                    <a:lnTo>
                      <a:pt x="864" y="36"/>
                    </a:lnTo>
                    <a:cubicBezTo>
                      <a:pt x="413" y="67"/>
                      <a:pt x="0" y="411"/>
                      <a:pt x="311" y="783"/>
                    </a:cubicBezTo>
                    <a:cubicBezTo>
                      <a:pt x="316" y="795"/>
                      <a:pt x="332" y="824"/>
                      <a:pt x="334" y="828"/>
                    </a:cubicBezTo>
                    <a:lnTo>
                      <a:pt x="334" y="828"/>
                    </a:lnTo>
                    <a:cubicBezTo>
                      <a:pt x="334" y="828"/>
                      <a:pt x="334" y="828"/>
                      <a:pt x="334" y="828"/>
                    </a:cubicBezTo>
                    <a:lnTo>
                      <a:pt x="334" y="828"/>
                    </a:lnTo>
                    <a:cubicBezTo>
                      <a:pt x="334" y="828"/>
                      <a:pt x="334" y="829"/>
                      <a:pt x="334" y="829"/>
                    </a:cubicBezTo>
                    <a:cubicBezTo>
                      <a:pt x="334" y="829"/>
                      <a:pt x="334" y="828"/>
                      <a:pt x="334" y="828"/>
                    </a:cubicBezTo>
                    <a:lnTo>
                      <a:pt x="334" y="828"/>
                    </a:lnTo>
                    <a:cubicBezTo>
                      <a:pt x="448" y="967"/>
                      <a:pt x="721" y="1073"/>
                      <a:pt x="984" y="1073"/>
                    </a:cubicBezTo>
                    <a:cubicBezTo>
                      <a:pt x="1196" y="1073"/>
                      <a:pt x="1401" y="1004"/>
                      <a:pt x="1512" y="828"/>
                    </a:cubicBezTo>
                    <a:cubicBezTo>
                      <a:pt x="1578" y="720"/>
                      <a:pt x="1592" y="517"/>
                      <a:pt x="1495" y="329"/>
                    </a:cubicBezTo>
                    <a:cubicBezTo>
                      <a:pt x="1385" y="123"/>
                      <a:pt x="1162" y="33"/>
                      <a:pt x="931" y="33"/>
                    </a:cubicBezTo>
                    <a:cubicBezTo>
                      <a:pt x="910" y="33"/>
                      <a:pt x="890" y="34"/>
                      <a:pt x="869" y="35"/>
                    </a:cubicBezTo>
                    <a:lnTo>
                      <a:pt x="869" y="35"/>
                    </a:lnTo>
                    <a:cubicBezTo>
                      <a:pt x="1230" y="10"/>
                      <a:pt x="1362" y="1"/>
                      <a:pt x="1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9"/>
              <p:cNvSpPr/>
              <p:nvPr/>
            </p:nvSpPr>
            <p:spPr>
              <a:xfrm>
                <a:off x="6574649" y="1231721"/>
                <a:ext cx="138234" cy="217442"/>
              </a:xfrm>
              <a:custGeom>
                <a:avLst/>
                <a:gdLst/>
                <a:ahLst/>
                <a:cxnLst/>
                <a:rect l="l" t="t" r="r" b="b"/>
                <a:pathLst>
                  <a:path w="4370" h="6874" extrusionOk="0">
                    <a:moveTo>
                      <a:pt x="966" y="1"/>
                    </a:moveTo>
                    <a:cubicBezTo>
                      <a:pt x="667" y="1"/>
                      <a:pt x="324" y="105"/>
                      <a:pt x="40" y="316"/>
                    </a:cubicBezTo>
                    <a:cubicBezTo>
                      <a:pt x="1" y="347"/>
                      <a:pt x="29" y="396"/>
                      <a:pt x="64" y="396"/>
                    </a:cubicBezTo>
                    <a:cubicBezTo>
                      <a:pt x="72" y="396"/>
                      <a:pt x="81" y="393"/>
                      <a:pt x="89" y="387"/>
                    </a:cubicBezTo>
                    <a:cubicBezTo>
                      <a:pt x="338" y="201"/>
                      <a:pt x="668" y="101"/>
                      <a:pt x="950" y="101"/>
                    </a:cubicBezTo>
                    <a:cubicBezTo>
                      <a:pt x="1336" y="101"/>
                      <a:pt x="1631" y="290"/>
                      <a:pt x="1502" y="707"/>
                    </a:cubicBezTo>
                    <a:cubicBezTo>
                      <a:pt x="1456" y="837"/>
                      <a:pt x="1385" y="956"/>
                      <a:pt x="1300" y="1066"/>
                    </a:cubicBezTo>
                    <a:cubicBezTo>
                      <a:pt x="1252" y="1132"/>
                      <a:pt x="1300" y="1204"/>
                      <a:pt x="1361" y="1204"/>
                    </a:cubicBezTo>
                    <a:cubicBezTo>
                      <a:pt x="1382" y="1204"/>
                      <a:pt x="1404" y="1195"/>
                      <a:pt x="1425" y="1175"/>
                    </a:cubicBezTo>
                    <a:cubicBezTo>
                      <a:pt x="1432" y="1168"/>
                      <a:pt x="1439" y="1160"/>
                      <a:pt x="1446" y="1156"/>
                    </a:cubicBezTo>
                    <a:cubicBezTo>
                      <a:pt x="1471" y="1135"/>
                      <a:pt x="1496" y="1116"/>
                      <a:pt x="1522" y="1095"/>
                    </a:cubicBezTo>
                    <a:cubicBezTo>
                      <a:pt x="1545" y="1077"/>
                      <a:pt x="1568" y="1059"/>
                      <a:pt x="1594" y="1042"/>
                    </a:cubicBezTo>
                    <a:cubicBezTo>
                      <a:pt x="1738" y="939"/>
                      <a:pt x="1865" y="895"/>
                      <a:pt x="1976" y="895"/>
                    </a:cubicBezTo>
                    <a:cubicBezTo>
                      <a:pt x="2472" y="895"/>
                      <a:pt x="2617" y="1787"/>
                      <a:pt x="2261" y="2326"/>
                    </a:cubicBezTo>
                    <a:cubicBezTo>
                      <a:pt x="2266" y="2319"/>
                      <a:pt x="2270" y="2314"/>
                      <a:pt x="2270" y="2314"/>
                    </a:cubicBezTo>
                    <a:lnTo>
                      <a:pt x="2270" y="2314"/>
                    </a:lnTo>
                    <a:cubicBezTo>
                      <a:pt x="2271" y="2314"/>
                      <a:pt x="2266" y="2321"/>
                      <a:pt x="2253" y="2340"/>
                    </a:cubicBezTo>
                    <a:cubicBezTo>
                      <a:pt x="2241" y="2352"/>
                      <a:pt x="2234" y="2366"/>
                      <a:pt x="2232" y="2380"/>
                    </a:cubicBezTo>
                    <a:cubicBezTo>
                      <a:pt x="2230" y="2403"/>
                      <a:pt x="2232" y="2426"/>
                      <a:pt x="2247" y="2446"/>
                    </a:cubicBezTo>
                    <a:cubicBezTo>
                      <a:pt x="2263" y="2470"/>
                      <a:pt x="2293" y="2485"/>
                      <a:pt x="2322" y="2485"/>
                    </a:cubicBezTo>
                    <a:cubicBezTo>
                      <a:pt x="2339" y="2485"/>
                      <a:pt x="2355" y="2480"/>
                      <a:pt x="2369" y="2469"/>
                    </a:cubicBezTo>
                    <a:cubicBezTo>
                      <a:pt x="2583" y="2288"/>
                      <a:pt x="2767" y="2212"/>
                      <a:pt x="2916" y="2212"/>
                    </a:cubicBezTo>
                    <a:cubicBezTo>
                      <a:pt x="3507" y="2212"/>
                      <a:pt x="3556" y="3404"/>
                      <a:pt x="2875" y="3905"/>
                    </a:cubicBezTo>
                    <a:cubicBezTo>
                      <a:pt x="2820" y="3931"/>
                      <a:pt x="2768" y="3964"/>
                      <a:pt x="2719" y="4003"/>
                    </a:cubicBezTo>
                    <a:cubicBezTo>
                      <a:pt x="2663" y="4049"/>
                      <a:pt x="2661" y="4109"/>
                      <a:pt x="2691" y="4156"/>
                    </a:cubicBezTo>
                    <a:cubicBezTo>
                      <a:pt x="2710" y="4185"/>
                      <a:pt x="2741" y="4203"/>
                      <a:pt x="2777" y="4203"/>
                    </a:cubicBezTo>
                    <a:cubicBezTo>
                      <a:pt x="2797" y="4203"/>
                      <a:pt x="2819" y="4197"/>
                      <a:pt x="2842" y="4185"/>
                    </a:cubicBezTo>
                    <a:cubicBezTo>
                      <a:pt x="2881" y="4163"/>
                      <a:pt x="2917" y="4139"/>
                      <a:pt x="2953" y="4114"/>
                    </a:cubicBezTo>
                    <a:cubicBezTo>
                      <a:pt x="3057" y="4067"/>
                      <a:pt x="3159" y="4046"/>
                      <a:pt x="3253" y="4046"/>
                    </a:cubicBezTo>
                    <a:cubicBezTo>
                      <a:pt x="3629" y="4046"/>
                      <a:pt x="3873" y="4390"/>
                      <a:pt x="3613" y="4809"/>
                    </a:cubicBezTo>
                    <a:cubicBezTo>
                      <a:pt x="3462" y="5029"/>
                      <a:pt x="3272" y="5181"/>
                      <a:pt x="3090" y="5310"/>
                    </a:cubicBezTo>
                    <a:cubicBezTo>
                      <a:pt x="3003" y="5373"/>
                      <a:pt x="3059" y="5494"/>
                      <a:pt x="3142" y="5494"/>
                    </a:cubicBezTo>
                    <a:cubicBezTo>
                      <a:pt x="3154" y="5494"/>
                      <a:pt x="3166" y="5492"/>
                      <a:pt x="3179" y="5486"/>
                    </a:cubicBezTo>
                    <a:cubicBezTo>
                      <a:pt x="3262" y="5450"/>
                      <a:pt x="3305" y="5442"/>
                      <a:pt x="3389" y="5442"/>
                    </a:cubicBezTo>
                    <a:cubicBezTo>
                      <a:pt x="3411" y="5446"/>
                      <a:pt x="3432" y="5452"/>
                      <a:pt x="3454" y="5458"/>
                    </a:cubicBezTo>
                    <a:cubicBezTo>
                      <a:pt x="3480" y="5468"/>
                      <a:pt x="3505" y="5480"/>
                      <a:pt x="3530" y="5495"/>
                    </a:cubicBezTo>
                    <a:cubicBezTo>
                      <a:pt x="3561" y="5516"/>
                      <a:pt x="3588" y="5539"/>
                      <a:pt x="3614" y="5566"/>
                    </a:cubicBezTo>
                    <a:cubicBezTo>
                      <a:pt x="3677" y="5641"/>
                      <a:pt x="3702" y="5697"/>
                      <a:pt x="3723" y="5780"/>
                    </a:cubicBezTo>
                    <a:cubicBezTo>
                      <a:pt x="3793" y="6153"/>
                      <a:pt x="3382" y="6443"/>
                      <a:pt x="3041" y="6620"/>
                    </a:cubicBezTo>
                    <a:cubicBezTo>
                      <a:pt x="2921" y="6702"/>
                      <a:pt x="3002" y="6874"/>
                      <a:pt x="3112" y="6874"/>
                    </a:cubicBezTo>
                    <a:cubicBezTo>
                      <a:pt x="3128" y="6874"/>
                      <a:pt x="3146" y="6870"/>
                      <a:pt x="3163" y="6861"/>
                    </a:cubicBezTo>
                    <a:cubicBezTo>
                      <a:pt x="4300" y="6295"/>
                      <a:pt x="4007" y="5425"/>
                      <a:pt x="3470" y="5281"/>
                    </a:cubicBezTo>
                    <a:cubicBezTo>
                      <a:pt x="4369" y="4552"/>
                      <a:pt x="3879" y="3804"/>
                      <a:pt x="3274" y="3804"/>
                    </a:cubicBezTo>
                    <a:cubicBezTo>
                      <a:pt x="3273" y="3804"/>
                      <a:pt x="3271" y="3804"/>
                      <a:pt x="3269" y="3804"/>
                    </a:cubicBezTo>
                    <a:cubicBezTo>
                      <a:pt x="3798" y="3094"/>
                      <a:pt x="3579" y="2037"/>
                      <a:pt x="2929" y="2037"/>
                    </a:cubicBezTo>
                    <a:cubicBezTo>
                      <a:pt x="2819" y="2037"/>
                      <a:pt x="2698" y="2066"/>
                      <a:pt x="2566" y="2133"/>
                    </a:cubicBezTo>
                    <a:cubicBezTo>
                      <a:pt x="2836" y="1454"/>
                      <a:pt x="2526" y="693"/>
                      <a:pt x="1986" y="693"/>
                    </a:cubicBezTo>
                    <a:cubicBezTo>
                      <a:pt x="1874" y="693"/>
                      <a:pt x="1753" y="725"/>
                      <a:pt x="1625" y="797"/>
                    </a:cubicBezTo>
                    <a:cubicBezTo>
                      <a:pt x="1809" y="269"/>
                      <a:pt x="1445" y="1"/>
                      <a:pt x="96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9"/>
              <p:cNvSpPr/>
              <p:nvPr/>
            </p:nvSpPr>
            <p:spPr>
              <a:xfrm>
                <a:off x="6672173" y="1248297"/>
                <a:ext cx="63" cy="95"/>
              </a:xfrm>
              <a:custGeom>
                <a:avLst/>
                <a:gdLst/>
                <a:ahLst/>
                <a:cxnLst/>
                <a:rect l="l" t="t" r="r" b="b"/>
                <a:pathLst>
                  <a:path w="2" h="3" extrusionOk="0">
                    <a:moveTo>
                      <a:pt x="0" y="2"/>
                    </a:moveTo>
                    <a:cubicBezTo>
                      <a:pt x="1" y="1"/>
                      <a:pt x="1" y="1"/>
                      <a:pt x="0"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9"/>
              <p:cNvSpPr/>
              <p:nvPr/>
            </p:nvSpPr>
            <p:spPr>
              <a:xfrm>
                <a:off x="6732274" y="1351672"/>
                <a:ext cx="32" cy="253"/>
              </a:xfrm>
              <a:custGeom>
                <a:avLst/>
                <a:gdLst/>
                <a:ahLst/>
                <a:cxnLst/>
                <a:rect l="l" t="t" r="r" b="b"/>
                <a:pathLst>
                  <a:path w="1" h="8" extrusionOk="0">
                    <a:moveTo>
                      <a:pt x="0" y="7"/>
                    </a:moveTo>
                    <a:lnTo>
                      <a:pt x="0" y="7"/>
                    </a:lnTo>
                    <a:cubicBezTo>
                      <a:pt x="0" y="0"/>
                      <a:pt x="0" y="2"/>
                      <a:pt x="0" y="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9"/>
              <p:cNvSpPr/>
              <p:nvPr/>
            </p:nvSpPr>
            <p:spPr>
              <a:xfrm>
                <a:off x="6641869" y="1209547"/>
                <a:ext cx="109543" cy="194318"/>
              </a:xfrm>
              <a:custGeom>
                <a:avLst/>
                <a:gdLst/>
                <a:ahLst/>
                <a:cxnLst/>
                <a:rect l="l" t="t" r="r" b="b"/>
                <a:pathLst>
                  <a:path w="3463" h="6143" extrusionOk="0">
                    <a:moveTo>
                      <a:pt x="2866" y="4500"/>
                    </a:moveTo>
                    <a:lnTo>
                      <a:pt x="2866" y="4500"/>
                    </a:lnTo>
                    <a:cubicBezTo>
                      <a:pt x="2866" y="4501"/>
                      <a:pt x="2866" y="4501"/>
                      <a:pt x="2866" y="4501"/>
                    </a:cubicBezTo>
                    <a:cubicBezTo>
                      <a:pt x="2866" y="4501"/>
                      <a:pt x="2866" y="4501"/>
                      <a:pt x="2866" y="4500"/>
                    </a:cubicBezTo>
                    <a:close/>
                    <a:moveTo>
                      <a:pt x="483" y="0"/>
                    </a:moveTo>
                    <a:cubicBezTo>
                      <a:pt x="435" y="0"/>
                      <a:pt x="386" y="6"/>
                      <a:pt x="335" y="17"/>
                    </a:cubicBezTo>
                    <a:cubicBezTo>
                      <a:pt x="238" y="39"/>
                      <a:pt x="0" y="139"/>
                      <a:pt x="57" y="221"/>
                    </a:cubicBezTo>
                    <a:cubicBezTo>
                      <a:pt x="67" y="236"/>
                      <a:pt x="86" y="245"/>
                      <a:pt x="104" y="245"/>
                    </a:cubicBezTo>
                    <a:cubicBezTo>
                      <a:pt x="115" y="245"/>
                      <a:pt x="127" y="242"/>
                      <a:pt x="136" y="235"/>
                    </a:cubicBezTo>
                    <a:cubicBezTo>
                      <a:pt x="256" y="152"/>
                      <a:pt x="374" y="116"/>
                      <a:pt x="481" y="116"/>
                    </a:cubicBezTo>
                    <a:cubicBezTo>
                      <a:pt x="915" y="116"/>
                      <a:pt x="1191" y="697"/>
                      <a:pt x="851" y="1115"/>
                    </a:cubicBezTo>
                    <a:cubicBezTo>
                      <a:pt x="812" y="1158"/>
                      <a:pt x="835" y="1229"/>
                      <a:pt x="894" y="1241"/>
                    </a:cubicBezTo>
                    <a:cubicBezTo>
                      <a:pt x="898" y="1243"/>
                      <a:pt x="903" y="1243"/>
                      <a:pt x="908" y="1243"/>
                    </a:cubicBezTo>
                    <a:cubicBezTo>
                      <a:pt x="926" y="1243"/>
                      <a:pt x="941" y="1235"/>
                      <a:pt x="959" y="1226"/>
                    </a:cubicBezTo>
                    <a:lnTo>
                      <a:pt x="965" y="1223"/>
                    </a:lnTo>
                    <a:lnTo>
                      <a:pt x="965" y="1223"/>
                    </a:lnTo>
                    <a:cubicBezTo>
                      <a:pt x="964" y="1224"/>
                      <a:pt x="962" y="1225"/>
                      <a:pt x="961" y="1226"/>
                    </a:cubicBezTo>
                    <a:cubicBezTo>
                      <a:pt x="1064" y="1180"/>
                      <a:pt x="1141" y="1150"/>
                      <a:pt x="1247" y="1150"/>
                    </a:cubicBezTo>
                    <a:cubicBezTo>
                      <a:pt x="1249" y="1150"/>
                      <a:pt x="1252" y="1150"/>
                      <a:pt x="1254" y="1150"/>
                    </a:cubicBezTo>
                    <a:cubicBezTo>
                      <a:pt x="1325" y="1157"/>
                      <a:pt x="1366" y="1171"/>
                      <a:pt x="1425" y="1207"/>
                    </a:cubicBezTo>
                    <a:cubicBezTo>
                      <a:pt x="1482" y="1250"/>
                      <a:pt x="1524" y="1294"/>
                      <a:pt x="1572" y="1383"/>
                    </a:cubicBezTo>
                    <a:cubicBezTo>
                      <a:pt x="1644" y="1531"/>
                      <a:pt x="1667" y="1688"/>
                      <a:pt x="1660" y="1856"/>
                    </a:cubicBezTo>
                    <a:cubicBezTo>
                      <a:pt x="1647" y="2018"/>
                      <a:pt x="1604" y="2182"/>
                      <a:pt x="1509" y="2314"/>
                    </a:cubicBezTo>
                    <a:cubicBezTo>
                      <a:pt x="1468" y="2374"/>
                      <a:pt x="1512" y="2433"/>
                      <a:pt x="1564" y="2433"/>
                    </a:cubicBezTo>
                    <a:cubicBezTo>
                      <a:pt x="1577" y="2433"/>
                      <a:pt x="1591" y="2429"/>
                      <a:pt x="1604" y="2421"/>
                    </a:cubicBezTo>
                    <a:cubicBezTo>
                      <a:pt x="1625" y="2407"/>
                      <a:pt x="1648" y="2393"/>
                      <a:pt x="1671" y="2380"/>
                    </a:cubicBezTo>
                    <a:cubicBezTo>
                      <a:pt x="1763" y="2334"/>
                      <a:pt x="1839" y="2318"/>
                      <a:pt x="1919" y="2318"/>
                    </a:cubicBezTo>
                    <a:cubicBezTo>
                      <a:pt x="1922" y="2318"/>
                      <a:pt x="1925" y="2318"/>
                      <a:pt x="1929" y="2318"/>
                    </a:cubicBezTo>
                    <a:cubicBezTo>
                      <a:pt x="2000" y="2324"/>
                      <a:pt x="2069" y="2348"/>
                      <a:pt x="2131" y="2388"/>
                    </a:cubicBezTo>
                    <a:cubicBezTo>
                      <a:pt x="2218" y="2453"/>
                      <a:pt x="2280" y="2533"/>
                      <a:pt x="2331" y="2630"/>
                    </a:cubicBezTo>
                    <a:cubicBezTo>
                      <a:pt x="2446" y="2867"/>
                      <a:pt x="2479" y="3170"/>
                      <a:pt x="2388" y="3457"/>
                    </a:cubicBezTo>
                    <a:cubicBezTo>
                      <a:pt x="2367" y="3520"/>
                      <a:pt x="2338" y="3578"/>
                      <a:pt x="2304" y="3634"/>
                    </a:cubicBezTo>
                    <a:cubicBezTo>
                      <a:pt x="2260" y="3699"/>
                      <a:pt x="2182" y="3750"/>
                      <a:pt x="2224" y="3810"/>
                    </a:cubicBezTo>
                    <a:cubicBezTo>
                      <a:pt x="2238" y="3832"/>
                      <a:pt x="2255" y="3839"/>
                      <a:pt x="2273" y="3839"/>
                    </a:cubicBezTo>
                    <a:cubicBezTo>
                      <a:pt x="2293" y="3839"/>
                      <a:pt x="2315" y="3831"/>
                      <a:pt x="2341" y="3826"/>
                    </a:cubicBezTo>
                    <a:cubicBezTo>
                      <a:pt x="2382" y="3818"/>
                      <a:pt x="2424" y="3814"/>
                      <a:pt x="2466" y="3814"/>
                    </a:cubicBezTo>
                    <a:cubicBezTo>
                      <a:pt x="2472" y="3814"/>
                      <a:pt x="2478" y="3814"/>
                      <a:pt x="2484" y="3815"/>
                    </a:cubicBezTo>
                    <a:cubicBezTo>
                      <a:pt x="2555" y="3825"/>
                      <a:pt x="2593" y="3839"/>
                      <a:pt x="2640" y="3865"/>
                    </a:cubicBezTo>
                    <a:cubicBezTo>
                      <a:pt x="2698" y="3905"/>
                      <a:pt x="2741" y="3951"/>
                      <a:pt x="2787" y="4036"/>
                    </a:cubicBezTo>
                    <a:cubicBezTo>
                      <a:pt x="2884" y="4241"/>
                      <a:pt x="2868" y="4479"/>
                      <a:pt x="2866" y="4500"/>
                    </a:cubicBezTo>
                    <a:lnTo>
                      <a:pt x="2866" y="4500"/>
                    </a:lnTo>
                    <a:cubicBezTo>
                      <a:pt x="2867" y="4497"/>
                      <a:pt x="2867" y="4492"/>
                      <a:pt x="2868" y="4483"/>
                    </a:cubicBezTo>
                    <a:lnTo>
                      <a:pt x="2868" y="4483"/>
                    </a:lnTo>
                    <a:cubicBezTo>
                      <a:pt x="2868" y="4491"/>
                      <a:pt x="2866" y="4505"/>
                      <a:pt x="2866" y="4505"/>
                    </a:cubicBezTo>
                    <a:cubicBezTo>
                      <a:pt x="2865" y="4505"/>
                      <a:pt x="2865" y="4504"/>
                      <a:pt x="2865" y="4502"/>
                    </a:cubicBezTo>
                    <a:cubicBezTo>
                      <a:pt x="2850" y="4685"/>
                      <a:pt x="2805" y="4813"/>
                      <a:pt x="2734" y="4929"/>
                    </a:cubicBezTo>
                    <a:cubicBezTo>
                      <a:pt x="2706" y="4967"/>
                      <a:pt x="2675" y="5006"/>
                      <a:pt x="2639" y="5037"/>
                    </a:cubicBezTo>
                    <a:cubicBezTo>
                      <a:pt x="2606" y="5066"/>
                      <a:pt x="2603" y="5136"/>
                      <a:pt x="2648" y="5175"/>
                    </a:cubicBezTo>
                    <a:cubicBezTo>
                      <a:pt x="2671" y="5195"/>
                      <a:pt x="2693" y="5199"/>
                      <a:pt x="2725" y="5201"/>
                    </a:cubicBezTo>
                    <a:cubicBezTo>
                      <a:pt x="2855" y="5215"/>
                      <a:pt x="2918" y="5261"/>
                      <a:pt x="2968" y="5350"/>
                    </a:cubicBezTo>
                    <a:cubicBezTo>
                      <a:pt x="3054" y="5539"/>
                      <a:pt x="2970" y="5773"/>
                      <a:pt x="2825" y="5924"/>
                    </a:cubicBezTo>
                    <a:cubicBezTo>
                      <a:pt x="2775" y="5975"/>
                      <a:pt x="2785" y="6063"/>
                      <a:pt x="2837" y="6108"/>
                    </a:cubicBezTo>
                    <a:cubicBezTo>
                      <a:pt x="2863" y="6132"/>
                      <a:pt x="2890" y="6142"/>
                      <a:pt x="2918" y="6142"/>
                    </a:cubicBezTo>
                    <a:cubicBezTo>
                      <a:pt x="3178" y="6142"/>
                      <a:pt x="3462" y="5216"/>
                      <a:pt x="2887" y="5027"/>
                    </a:cubicBezTo>
                    <a:cubicBezTo>
                      <a:pt x="3184" y="4539"/>
                      <a:pt x="3027" y="3666"/>
                      <a:pt x="2472" y="3666"/>
                    </a:cubicBezTo>
                    <a:cubicBezTo>
                      <a:pt x="2459" y="3666"/>
                      <a:pt x="2446" y="3666"/>
                      <a:pt x="2433" y="3667"/>
                    </a:cubicBezTo>
                    <a:cubicBezTo>
                      <a:pt x="2744" y="3117"/>
                      <a:pt x="2480" y="2186"/>
                      <a:pt x="1897" y="2186"/>
                    </a:cubicBezTo>
                    <a:cubicBezTo>
                      <a:pt x="1844" y="2186"/>
                      <a:pt x="1789" y="2193"/>
                      <a:pt x="1731" y="2209"/>
                    </a:cubicBezTo>
                    <a:cubicBezTo>
                      <a:pt x="1947" y="1699"/>
                      <a:pt x="1737" y="987"/>
                      <a:pt x="1236" y="987"/>
                    </a:cubicBezTo>
                    <a:cubicBezTo>
                      <a:pt x="1189" y="987"/>
                      <a:pt x="1140" y="994"/>
                      <a:pt x="1088" y="1007"/>
                    </a:cubicBezTo>
                    <a:cubicBezTo>
                      <a:pt x="1282" y="537"/>
                      <a:pt x="957" y="0"/>
                      <a:pt x="48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9"/>
              <p:cNvSpPr/>
              <p:nvPr/>
            </p:nvSpPr>
            <p:spPr>
              <a:xfrm>
                <a:off x="6715224" y="1218278"/>
                <a:ext cx="69686" cy="125644"/>
              </a:xfrm>
              <a:custGeom>
                <a:avLst/>
                <a:gdLst/>
                <a:ahLst/>
                <a:cxnLst/>
                <a:rect l="l" t="t" r="r" b="b"/>
                <a:pathLst>
                  <a:path w="2203" h="3972" extrusionOk="0">
                    <a:moveTo>
                      <a:pt x="332" y="0"/>
                    </a:moveTo>
                    <a:cubicBezTo>
                      <a:pt x="329" y="0"/>
                      <a:pt x="327" y="0"/>
                      <a:pt x="324" y="0"/>
                    </a:cubicBezTo>
                    <a:lnTo>
                      <a:pt x="303" y="0"/>
                    </a:lnTo>
                    <a:cubicBezTo>
                      <a:pt x="267" y="2"/>
                      <a:pt x="234" y="12"/>
                      <a:pt x="198" y="19"/>
                    </a:cubicBezTo>
                    <a:cubicBezTo>
                      <a:pt x="144" y="30"/>
                      <a:pt x="94" y="50"/>
                      <a:pt x="42" y="71"/>
                    </a:cubicBezTo>
                    <a:cubicBezTo>
                      <a:pt x="15" y="81"/>
                      <a:pt x="1" y="109"/>
                      <a:pt x="9" y="138"/>
                    </a:cubicBezTo>
                    <a:cubicBezTo>
                      <a:pt x="17" y="159"/>
                      <a:pt x="39" y="174"/>
                      <a:pt x="61" y="174"/>
                    </a:cubicBezTo>
                    <a:cubicBezTo>
                      <a:pt x="66" y="174"/>
                      <a:pt x="72" y="173"/>
                      <a:pt x="77" y="171"/>
                    </a:cubicBezTo>
                    <a:cubicBezTo>
                      <a:pt x="131" y="148"/>
                      <a:pt x="188" y="128"/>
                      <a:pt x="248" y="115"/>
                    </a:cubicBezTo>
                    <a:cubicBezTo>
                      <a:pt x="279" y="109"/>
                      <a:pt x="310" y="106"/>
                      <a:pt x="343" y="106"/>
                    </a:cubicBezTo>
                    <a:cubicBezTo>
                      <a:pt x="350" y="106"/>
                      <a:pt x="356" y="106"/>
                      <a:pt x="363" y="106"/>
                    </a:cubicBezTo>
                    <a:cubicBezTo>
                      <a:pt x="384" y="108"/>
                      <a:pt x="403" y="114"/>
                      <a:pt x="425" y="119"/>
                    </a:cubicBezTo>
                    <a:cubicBezTo>
                      <a:pt x="442" y="124"/>
                      <a:pt x="456" y="131"/>
                      <a:pt x="470" y="141"/>
                    </a:cubicBezTo>
                    <a:cubicBezTo>
                      <a:pt x="482" y="149"/>
                      <a:pt x="493" y="159"/>
                      <a:pt x="506" y="171"/>
                    </a:cubicBezTo>
                    <a:cubicBezTo>
                      <a:pt x="520" y="188"/>
                      <a:pt x="532" y="208"/>
                      <a:pt x="545" y="228"/>
                    </a:cubicBezTo>
                    <a:cubicBezTo>
                      <a:pt x="559" y="258"/>
                      <a:pt x="571" y="291"/>
                      <a:pt x="578" y="323"/>
                    </a:cubicBezTo>
                    <a:cubicBezTo>
                      <a:pt x="592" y="400"/>
                      <a:pt x="594" y="479"/>
                      <a:pt x="589" y="557"/>
                    </a:cubicBezTo>
                    <a:cubicBezTo>
                      <a:pt x="578" y="723"/>
                      <a:pt x="539" y="887"/>
                      <a:pt x="486" y="1044"/>
                    </a:cubicBezTo>
                    <a:cubicBezTo>
                      <a:pt x="468" y="1096"/>
                      <a:pt x="449" y="1146"/>
                      <a:pt x="425" y="1196"/>
                    </a:cubicBezTo>
                    <a:cubicBezTo>
                      <a:pt x="416" y="1216"/>
                      <a:pt x="417" y="1238"/>
                      <a:pt x="429" y="1253"/>
                    </a:cubicBezTo>
                    <a:cubicBezTo>
                      <a:pt x="438" y="1267"/>
                      <a:pt x="455" y="1278"/>
                      <a:pt x="472" y="1278"/>
                    </a:cubicBezTo>
                    <a:cubicBezTo>
                      <a:pt x="475" y="1278"/>
                      <a:pt x="478" y="1278"/>
                      <a:pt x="480" y="1278"/>
                    </a:cubicBezTo>
                    <a:cubicBezTo>
                      <a:pt x="545" y="1266"/>
                      <a:pt x="609" y="1260"/>
                      <a:pt x="675" y="1260"/>
                    </a:cubicBezTo>
                    <a:cubicBezTo>
                      <a:pt x="688" y="1260"/>
                      <a:pt x="701" y="1260"/>
                      <a:pt x="714" y="1260"/>
                    </a:cubicBezTo>
                    <a:cubicBezTo>
                      <a:pt x="783" y="1266"/>
                      <a:pt x="853" y="1280"/>
                      <a:pt x="921" y="1302"/>
                    </a:cubicBezTo>
                    <a:cubicBezTo>
                      <a:pt x="983" y="1323"/>
                      <a:pt x="1043" y="1354"/>
                      <a:pt x="1100" y="1389"/>
                    </a:cubicBezTo>
                    <a:cubicBezTo>
                      <a:pt x="1155" y="1427"/>
                      <a:pt x="1205" y="1472"/>
                      <a:pt x="1252" y="1522"/>
                    </a:cubicBezTo>
                    <a:cubicBezTo>
                      <a:pt x="1288" y="1565"/>
                      <a:pt x="1319" y="1611"/>
                      <a:pt x="1345" y="1661"/>
                    </a:cubicBezTo>
                    <a:cubicBezTo>
                      <a:pt x="1391" y="1763"/>
                      <a:pt x="1411" y="1847"/>
                      <a:pt x="1408" y="1961"/>
                    </a:cubicBezTo>
                    <a:cubicBezTo>
                      <a:pt x="1404" y="2011"/>
                      <a:pt x="1394" y="2061"/>
                      <a:pt x="1380" y="2110"/>
                    </a:cubicBezTo>
                    <a:cubicBezTo>
                      <a:pt x="1360" y="2164"/>
                      <a:pt x="1334" y="2214"/>
                      <a:pt x="1302" y="2263"/>
                    </a:cubicBezTo>
                    <a:cubicBezTo>
                      <a:pt x="1272" y="2306"/>
                      <a:pt x="1239" y="2346"/>
                      <a:pt x="1202" y="2383"/>
                    </a:cubicBezTo>
                    <a:cubicBezTo>
                      <a:pt x="1155" y="2431"/>
                      <a:pt x="1197" y="2512"/>
                      <a:pt x="1259" y="2512"/>
                    </a:cubicBezTo>
                    <a:cubicBezTo>
                      <a:pt x="1261" y="2512"/>
                      <a:pt x="1264" y="2512"/>
                      <a:pt x="1267" y="2512"/>
                    </a:cubicBezTo>
                    <a:cubicBezTo>
                      <a:pt x="1293" y="2510"/>
                      <a:pt x="1319" y="2508"/>
                      <a:pt x="1345" y="2508"/>
                    </a:cubicBezTo>
                    <a:cubicBezTo>
                      <a:pt x="1367" y="2508"/>
                      <a:pt x="1388" y="2509"/>
                      <a:pt x="1410" y="2510"/>
                    </a:cubicBezTo>
                    <a:cubicBezTo>
                      <a:pt x="1458" y="2513"/>
                      <a:pt x="1506" y="2522"/>
                      <a:pt x="1553" y="2536"/>
                    </a:cubicBezTo>
                    <a:cubicBezTo>
                      <a:pt x="1584" y="2549"/>
                      <a:pt x="1617" y="2563"/>
                      <a:pt x="1647" y="2582"/>
                    </a:cubicBezTo>
                    <a:cubicBezTo>
                      <a:pt x="1676" y="2601"/>
                      <a:pt x="1703" y="2625"/>
                      <a:pt x="1726" y="2649"/>
                    </a:cubicBezTo>
                    <a:cubicBezTo>
                      <a:pt x="1748" y="2678"/>
                      <a:pt x="1768" y="2707"/>
                      <a:pt x="1785" y="2737"/>
                    </a:cubicBezTo>
                    <a:cubicBezTo>
                      <a:pt x="1839" y="2856"/>
                      <a:pt x="1854" y="2983"/>
                      <a:pt x="1846" y="3116"/>
                    </a:cubicBezTo>
                    <a:cubicBezTo>
                      <a:pt x="1825" y="3348"/>
                      <a:pt x="1735" y="3594"/>
                      <a:pt x="1570" y="3771"/>
                    </a:cubicBezTo>
                    <a:cubicBezTo>
                      <a:pt x="1489" y="3854"/>
                      <a:pt x="1575" y="3971"/>
                      <a:pt x="1667" y="3971"/>
                    </a:cubicBezTo>
                    <a:cubicBezTo>
                      <a:pt x="1697" y="3971"/>
                      <a:pt x="1728" y="3959"/>
                      <a:pt x="1753" y="3928"/>
                    </a:cubicBezTo>
                    <a:cubicBezTo>
                      <a:pt x="2184" y="3397"/>
                      <a:pt x="2203" y="2372"/>
                      <a:pt x="1430" y="2343"/>
                    </a:cubicBezTo>
                    <a:cubicBezTo>
                      <a:pt x="1784" y="1773"/>
                      <a:pt x="1300" y="1140"/>
                      <a:pt x="686" y="1140"/>
                    </a:cubicBezTo>
                    <a:cubicBezTo>
                      <a:pt x="648" y="1140"/>
                      <a:pt x="609" y="1142"/>
                      <a:pt x="571" y="1147"/>
                    </a:cubicBezTo>
                    <a:cubicBezTo>
                      <a:pt x="739" y="684"/>
                      <a:pt x="820" y="0"/>
                      <a:pt x="33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9"/>
              <p:cNvSpPr/>
              <p:nvPr/>
            </p:nvSpPr>
            <p:spPr>
              <a:xfrm>
                <a:off x="6803226" y="1182723"/>
                <a:ext cx="42767" cy="48240"/>
              </a:xfrm>
              <a:custGeom>
                <a:avLst/>
                <a:gdLst/>
                <a:ahLst/>
                <a:cxnLst/>
                <a:rect l="l" t="t" r="r" b="b"/>
                <a:pathLst>
                  <a:path w="1352" h="1525" extrusionOk="0">
                    <a:moveTo>
                      <a:pt x="1233" y="1"/>
                    </a:moveTo>
                    <a:cubicBezTo>
                      <a:pt x="1218" y="1"/>
                      <a:pt x="1202" y="5"/>
                      <a:pt x="1185" y="15"/>
                    </a:cubicBezTo>
                    <a:cubicBezTo>
                      <a:pt x="1128" y="48"/>
                      <a:pt x="1081" y="91"/>
                      <a:pt x="1033" y="135"/>
                    </a:cubicBezTo>
                    <a:cubicBezTo>
                      <a:pt x="705" y="431"/>
                      <a:pt x="310" y="1059"/>
                      <a:pt x="41" y="1418"/>
                    </a:cubicBezTo>
                    <a:cubicBezTo>
                      <a:pt x="0" y="1470"/>
                      <a:pt x="45" y="1524"/>
                      <a:pt x="90" y="1524"/>
                    </a:cubicBezTo>
                    <a:cubicBezTo>
                      <a:pt x="107" y="1524"/>
                      <a:pt x="123" y="1517"/>
                      <a:pt x="135" y="1500"/>
                    </a:cubicBezTo>
                    <a:cubicBezTo>
                      <a:pt x="509" y="1011"/>
                      <a:pt x="750" y="649"/>
                      <a:pt x="1129" y="292"/>
                    </a:cubicBezTo>
                    <a:cubicBezTo>
                      <a:pt x="1208" y="217"/>
                      <a:pt x="1351" y="119"/>
                      <a:pt x="1295" y="36"/>
                    </a:cubicBezTo>
                    <a:cubicBezTo>
                      <a:pt x="1281" y="15"/>
                      <a:pt x="1260" y="1"/>
                      <a:pt x="12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9"/>
              <p:cNvSpPr/>
              <p:nvPr/>
            </p:nvSpPr>
            <p:spPr>
              <a:xfrm>
                <a:off x="6827710" y="1221219"/>
                <a:ext cx="95" cy="221"/>
              </a:xfrm>
              <a:custGeom>
                <a:avLst/>
                <a:gdLst/>
                <a:ahLst/>
                <a:cxnLst/>
                <a:rect l="l" t="t" r="r" b="b"/>
                <a:pathLst>
                  <a:path w="3" h="7" extrusionOk="0">
                    <a:moveTo>
                      <a:pt x="3" y="0"/>
                    </a:moveTo>
                    <a:lnTo>
                      <a:pt x="0" y="6"/>
                    </a:lnTo>
                    <a:cubicBezTo>
                      <a:pt x="2" y="5"/>
                      <a:pt x="3" y="2"/>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9"/>
              <p:cNvSpPr/>
              <p:nvPr/>
            </p:nvSpPr>
            <p:spPr>
              <a:xfrm>
                <a:off x="6820529" y="1198318"/>
                <a:ext cx="24262" cy="28849"/>
              </a:xfrm>
              <a:custGeom>
                <a:avLst/>
                <a:gdLst/>
                <a:ahLst/>
                <a:cxnLst/>
                <a:rect l="l" t="t" r="r" b="b"/>
                <a:pathLst>
                  <a:path w="767" h="912" extrusionOk="0">
                    <a:moveTo>
                      <a:pt x="684" y="1"/>
                    </a:moveTo>
                    <a:cubicBezTo>
                      <a:pt x="670" y="1"/>
                      <a:pt x="654" y="7"/>
                      <a:pt x="639" y="21"/>
                    </a:cubicBezTo>
                    <a:cubicBezTo>
                      <a:pt x="406" y="265"/>
                      <a:pt x="196" y="534"/>
                      <a:pt x="27" y="826"/>
                    </a:cubicBezTo>
                    <a:cubicBezTo>
                      <a:pt x="0" y="869"/>
                      <a:pt x="38" y="911"/>
                      <a:pt x="78" y="911"/>
                    </a:cubicBezTo>
                    <a:cubicBezTo>
                      <a:pt x="97" y="911"/>
                      <a:pt x="117" y="902"/>
                      <a:pt x="131" y="878"/>
                    </a:cubicBezTo>
                    <a:cubicBezTo>
                      <a:pt x="162" y="828"/>
                      <a:pt x="191" y="779"/>
                      <a:pt x="221" y="732"/>
                    </a:cubicBezTo>
                    <a:lnTo>
                      <a:pt x="221" y="732"/>
                    </a:lnTo>
                    <a:cubicBezTo>
                      <a:pt x="221" y="732"/>
                      <a:pt x="221" y="732"/>
                      <a:pt x="221" y="732"/>
                    </a:cubicBezTo>
                    <a:cubicBezTo>
                      <a:pt x="222" y="732"/>
                      <a:pt x="226" y="726"/>
                      <a:pt x="230" y="719"/>
                    </a:cubicBezTo>
                    <a:lnTo>
                      <a:pt x="230" y="719"/>
                    </a:lnTo>
                    <a:lnTo>
                      <a:pt x="229" y="720"/>
                    </a:lnTo>
                    <a:cubicBezTo>
                      <a:pt x="410" y="458"/>
                      <a:pt x="574" y="282"/>
                      <a:pt x="730" y="99"/>
                    </a:cubicBezTo>
                    <a:cubicBezTo>
                      <a:pt x="766" y="56"/>
                      <a:pt x="729" y="1"/>
                      <a:pt x="6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9"/>
              <p:cNvSpPr/>
              <p:nvPr/>
            </p:nvSpPr>
            <p:spPr>
              <a:xfrm>
                <a:off x="6818536" y="1269997"/>
                <a:ext cx="63107" cy="19043"/>
              </a:xfrm>
              <a:custGeom>
                <a:avLst/>
                <a:gdLst/>
                <a:ahLst/>
                <a:cxnLst/>
                <a:rect l="l" t="t" r="r" b="b"/>
                <a:pathLst>
                  <a:path w="1995" h="602" extrusionOk="0">
                    <a:moveTo>
                      <a:pt x="71" y="1"/>
                    </a:moveTo>
                    <a:cubicBezTo>
                      <a:pt x="50" y="3"/>
                      <a:pt x="28" y="18"/>
                      <a:pt x="18" y="36"/>
                    </a:cubicBezTo>
                    <a:cubicBezTo>
                      <a:pt x="1" y="69"/>
                      <a:pt x="18" y="104"/>
                      <a:pt x="47" y="119"/>
                    </a:cubicBezTo>
                    <a:cubicBezTo>
                      <a:pt x="495" y="383"/>
                      <a:pt x="859" y="434"/>
                      <a:pt x="1403" y="519"/>
                    </a:cubicBezTo>
                    <a:cubicBezTo>
                      <a:pt x="1658" y="558"/>
                      <a:pt x="1813" y="601"/>
                      <a:pt x="1899" y="601"/>
                    </a:cubicBezTo>
                    <a:cubicBezTo>
                      <a:pt x="1951" y="601"/>
                      <a:pt x="1978" y="586"/>
                      <a:pt x="1987" y="545"/>
                    </a:cubicBezTo>
                    <a:cubicBezTo>
                      <a:pt x="1994" y="513"/>
                      <a:pt x="1977" y="479"/>
                      <a:pt x="1931" y="463"/>
                    </a:cubicBezTo>
                    <a:cubicBezTo>
                      <a:pt x="1808" y="424"/>
                      <a:pt x="1680" y="400"/>
                      <a:pt x="1552" y="377"/>
                    </a:cubicBezTo>
                    <a:cubicBezTo>
                      <a:pt x="1185" y="316"/>
                      <a:pt x="735" y="291"/>
                      <a:pt x="293" y="105"/>
                    </a:cubicBezTo>
                    <a:cubicBezTo>
                      <a:pt x="227" y="76"/>
                      <a:pt x="164" y="42"/>
                      <a:pt x="101" y="8"/>
                    </a:cubicBezTo>
                    <a:cubicBezTo>
                      <a:pt x="92" y="3"/>
                      <a:pt x="82" y="1"/>
                      <a:pt x="7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9"/>
              <p:cNvSpPr/>
              <p:nvPr/>
            </p:nvSpPr>
            <p:spPr>
              <a:xfrm>
                <a:off x="6833815" y="1260317"/>
                <a:ext cx="31601" cy="10565"/>
              </a:xfrm>
              <a:custGeom>
                <a:avLst/>
                <a:gdLst/>
                <a:ahLst/>
                <a:cxnLst/>
                <a:rect l="l" t="t" r="r" b="b"/>
                <a:pathLst>
                  <a:path w="999" h="334" extrusionOk="0">
                    <a:moveTo>
                      <a:pt x="62" y="0"/>
                    </a:moveTo>
                    <a:cubicBezTo>
                      <a:pt x="10" y="3"/>
                      <a:pt x="0" y="75"/>
                      <a:pt x="45" y="92"/>
                    </a:cubicBezTo>
                    <a:cubicBezTo>
                      <a:pt x="324" y="206"/>
                      <a:pt x="596" y="275"/>
                      <a:pt x="897" y="332"/>
                    </a:cubicBezTo>
                    <a:cubicBezTo>
                      <a:pt x="901" y="333"/>
                      <a:pt x="906" y="333"/>
                      <a:pt x="910" y="333"/>
                    </a:cubicBezTo>
                    <a:cubicBezTo>
                      <a:pt x="985" y="333"/>
                      <a:pt x="998" y="221"/>
                      <a:pt x="921" y="206"/>
                    </a:cubicBezTo>
                    <a:cubicBezTo>
                      <a:pt x="798" y="186"/>
                      <a:pt x="675" y="163"/>
                      <a:pt x="553" y="139"/>
                    </a:cubicBezTo>
                    <a:cubicBezTo>
                      <a:pt x="305" y="89"/>
                      <a:pt x="62" y="0"/>
                      <a:pt x="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9"/>
              <p:cNvSpPr/>
              <p:nvPr/>
            </p:nvSpPr>
            <p:spPr>
              <a:xfrm>
                <a:off x="6545642" y="1263164"/>
                <a:ext cx="123019" cy="197735"/>
              </a:xfrm>
              <a:custGeom>
                <a:avLst/>
                <a:gdLst/>
                <a:ahLst/>
                <a:cxnLst/>
                <a:rect l="l" t="t" r="r" b="b"/>
                <a:pathLst>
                  <a:path w="3889" h="6251" extrusionOk="0">
                    <a:moveTo>
                      <a:pt x="1374" y="514"/>
                    </a:moveTo>
                    <a:cubicBezTo>
                      <a:pt x="1374" y="515"/>
                      <a:pt x="1375" y="515"/>
                      <a:pt x="1376" y="515"/>
                    </a:cubicBezTo>
                    <a:lnTo>
                      <a:pt x="1376" y="515"/>
                    </a:lnTo>
                    <a:cubicBezTo>
                      <a:pt x="1375" y="515"/>
                      <a:pt x="1375" y="515"/>
                      <a:pt x="1374" y="514"/>
                    </a:cubicBezTo>
                    <a:close/>
                    <a:moveTo>
                      <a:pt x="1385" y="522"/>
                    </a:moveTo>
                    <a:cubicBezTo>
                      <a:pt x="1386" y="523"/>
                      <a:pt x="1387" y="523"/>
                      <a:pt x="1387" y="523"/>
                    </a:cubicBezTo>
                    <a:cubicBezTo>
                      <a:pt x="1386" y="523"/>
                      <a:pt x="1386" y="522"/>
                      <a:pt x="1385" y="522"/>
                    </a:cubicBezTo>
                    <a:close/>
                    <a:moveTo>
                      <a:pt x="2945" y="3131"/>
                    </a:moveTo>
                    <a:cubicBezTo>
                      <a:pt x="2945" y="3131"/>
                      <a:pt x="2946" y="3136"/>
                      <a:pt x="2948" y="3145"/>
                    </a:cubicBezTo>
                    <a:lnTo>
                      <a:pt x="2948" y="3145"/>
                    </a:lnTo>
                    <a:cubicBezTo>
                      <a:pt x="2946" y="3136"/>
                      <a:pt x="2945" y="3131"/>
                      <a:pt x="2945" y="3131"/>
                    </a:cubicBezTo>
                    <a:close/>
                    <a:moveTo>
                      <a:pt x="39" y="0"/>
                    </a:moveTo>
                    <a:cubicBezTo>
                      <a:pt x="18" y="2"/>
                      <a:pt x="1" y="26"/>
                      <a:pt x="4" y="48"/>
                    </a:cubicBezTo>
                    <a:cubicBezTo>
                      <a:pt x="5" y="72"/>
                      <a:pt x="25" y="85"/>
                      <a:pt x="49" y="86"/>
                    </a:cubicBezTo>
                    <a:cubicBezTo>
                      <a:pt x="64" y="86"/>
                      <a:pt x="78" y="88"/>
                      <a:pt x="92" y="88"/>
                    </a:cubicBezTo>
                    <a:lnTo>
                      <a:pt x="87" y="88"/>
                    </a:lnTo>
                    <a:cubicBezTo>
                      <a:pt x="327" y="105"/>
                      <a:pt x="566" y="151"/>
                      <a:pt x="801" y="229"/>
                    </a:cubicBezTo>
                    <a:lnTo>
                      <a:pt x="798" y="229"/>
                    </a:lnTo>
                    <a:cubicBezTo>
                      <a:pt x="1001" y="301"/>
                      <a:pt x="1195" y="398"/>
                      <a:pt x="1378" y="516"/>
                    </a:cubicBezTo>
                    <a:lnTo>
                      <a:pt x="1378" y="516"/>
                    </a:lnTo>
                    <a:cubicBezTo>
                      <a:pt x="1377" y="516"/>
                      <a:pt x="1377" y="516"/>
                      <a:pt x="1376" y="515"/>
                    </a:cubicBezTo>
                    <a:lnTo>
                      <a:pt x="1376" y="515"/>
                    </a:lnTo>
                    <a:cubicBezTo>
                      <a:pt x="1380" y="518"/>
                      <a:pt x="1380" y="518"/>
                      <a:pt x="1380" y="518"/>
                    </a:cubicBezTo>
                    <a:cubicBezTo>
                      <a:pt x="1380" y="518"/>
                      <a:pt x="1380" y="518"/>
                      <a:pt x="1380" y="518"/>
                    </a:cubicBezTo>
                    <a:lnTo>
                      <a:pt x="1380" y="518"/>
                    </a:lnTo>
                    <a:cubicBezTo>
                      <a:pt x="1379" y="518"/>
                      <a:pt x="1380" y="519"/>
                      <a:pt x="1385" y="522"/>
                    </a:cubicBezTo>
                    <a:lnTo>
                      <a:pt x="1385" y="522"/>
                    </a:lnTo>
                    <a:cubicBezTo>
                      <a:pt x="1385" y="522"/>
                      <a:pt x="1385" y="522"/>
                      <a:pt x="1385" y="522"/>
                    </a:cubicBezTo>
                    <a:lnTo>
                      <a:pt x="1385" y="522"/>
                    </a:lnTo>
                    <a:cubicBezTo>
                      <a:pt x="2266" y="1117"/>
                      <a:pt x="2733" y="2111"/>
                      <a:pt x="2949" y="3148"/>
                    </a:cubicBezTo>
                    <a:cubicBezTo>
                      <a:pt x="2949" y="3147"/>
                      <a:pt x="2949" y="3146"/>
                      <a:pt x="2948" y="3145"/>
                    </a:cubicBezTo>
                    <a:lnTo>
                      <a:pt x="2948" y="3145"/>
                    </a:lnTo>
                    <a:cubicBezTo>
                      <a:pt x="2978" y="3275"/>
                      <a:pt x="3194" y="4306"/>
                      <a:pt x="2955" y="5399"/>
                    </a:cubicBezTo>
                    <a:cubicBezTo>
                      <a:pt x="2905" y="5623"/>
                      <a:pt x="2846" y="5845"/>
                      <a:pt x="2812" y="6072"/>
                    </a:cubicBezTo>
                    <a:cubicBezTo>
                      <a:pt x="2800" y="6137"/>
                      <a:pt x="2829" y="6205"/>
                      <a:pt x="2892" y="6235"/>
                    </a:cubicBezTo>
                    <a:cubicBezTo>
                      <a:pt x="2913" y="6245"/>
                      <a:pt x="2936" y="6251"/>
                      <a:pt x="2960" y="6251"/>
                    </a:cubicBezTo>
                    <a:cubicBezTo>
                      <a:pt x="2976" y="6251"/>
                      <a:pt x="2992" y="6248"/>
                      <a:pt x="3008" y="6242"/>
                    </a:cubicBezTo>
                    <a:cubicBezTo>
                      <a:pt x="3042" y="6229"/>
                      <a:pt x="3079" y="6203"/>
                      <a:pt x="3092" y="6167"/>
                    </a:cubicBezTo>
                    <a:cubicBezTo>
                      <a:pt x="3888" y="4113"/>
                      <a:pt x="3029" y="155"/>
                      <a:pt x="4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9"/>
              <p:cNvSpPr/>
              <p:nvPr/>
            </p:nvSpPr>
            <p:spPr>
              <a:xfrm>
                <a:off x="6638737" y="1361858"/>
                <a:ext cx="158" cy="633"/>
              </a:xfrm>
              <a:custGeom>
                <a:avLst/>
                <a:gdLst/>
                <a:ahLst/>
                <a:cxnLst/>
                <a:rect l="l" t="t" r="r" b="b"/>
                <a:pathLst>
                  <a:path w="5" h="20" extrusionOk="0">
                    <a:moveTo>
                      <a:pt x="1" y="1"/>
                    </a:moveTo>
                    <a:lnTo>
                      <a:pt x="1" y="1"/>
                    </a:lnTo>
                    <a:cubicBezTo>
                      <a:pt x="0" y="1"/>
                      <a:pt x="2" y="8"/>
                      <a:pt x="5" y="19"/>
                    </a:cubicBezTo>
                    <a:cubicBezTo>
                      <a:pt x="5" y="15"/>
                      <a:pt x="3" y="12"/>
                      <a:pt x="3" y="9"/>
                    </a:cubicBezTo>
                    <a:cubicBezTo>
                      <a:pt x="2" y="3"/>
                      <a:pt x="1" y="1"/>
                      <a:pt x="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9"/>
              <p:cNvSpPr/>
              <p:nvPr/>
            </p:nvSpPr>
            <p:spPr>
              <a:xfrm>
                <a:off x="6589200" y="1279487"/>
                <a:ext cx="190" cy="158"/>
              </a:xfrm>
              <a:custGeom>
                <a:avLst/>
                <a:gdLst/>
                <a:ahLst/>
                <a:cxnLst/>
                <a:rect l="l" t="t" r="r" b="b"/>
                <a:pathLst>
                  <a:path w="6" h="5" extrusionOk="0">
                    <a:moveTo>
                      <a:pt x="1" y="0"/>
                    </a:moveTo>
                    <a:lnTo>
                      <a:pt x="1" y="0"/>
                    </a:lnTo>
                    <a:cubicBezTo>
                      <a:pt x="1" y="0"/>
                      <a:pt x="2" y="1"/>
                      <a:pt x="4" y="2"/>
                    </a:cubicBezTo>
                    <a:lnTo>
                      <a:pt x="4" y="2"/>
                    </a:lnTo>
                    <a:cubicBezTo>
                      <a:pt x="2" y="1"/>
                      <a:pt x="1" y="0"/>
                      <a:pt x="1" y="0"/>
                    </a:cubicBezTo>
                    <a:close/>
                    <a:moveTo>
                      <a:pt x="4" y="2"/>
                    </a:moveTo>
                    <a:cubicBezTo>
                      <a:pt x="4" y="3"/>
                      <a:pt x="5" y="4"/>
                      <a:pt x="6" y="4"/>
                    </a:cubicBezTo>
                    <a:lnTo>
                      <a:pt x="4" y="3"/>
                    </a:lnTo>
                    <a:cubicBezTo>
                      <a:pt x="4" y="3"/>
                      <a:pt x="4" y="3"/>
                      <a:pt x="4"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0" name="Google Shape;2880;p19"/>
            <p:cNvGrpSpPr/>
            <p:nvPr/>
          </p:nvGrpSpPr>
          <p:grpSpPr>
            <a:xfrm>
              <a:off x="8688986" y="415760"/>
              <a:ext cx="186410" cy="619807"/>
              <a:chOff x="4912361" y="3048535"/>
              <a:chExt cx="186410" cy="619807"/>
            </a:xfrm>
          </p:grpSpPr>
          <p:sp>
            <p:nvSpPr>
              <p:cNvPr id="2881" name="Google Shape;2881;p19"/>
              <p:cNvSpPr/>
              <p:nvPr/>
            </p:nvSpPr>
            <p:spPr>
              <a:xfrm>
                <a:off x="4919637" y="3048535"/>
                <a:ext cx="152627" cy="474266"/>
              </a:xfrm>
              <a:custGeom>
                <a:avLst/>
                <a:gdLst/>
                <a:ahLst/>
                <a:cxnLst/>
                <a:rect l="l" t="t" r="r" b="b"/>
                <a:pathLst>
                  <a:path w="4825" h="14993" extrusionOk="0">
                    <a:moveTo>
                      <a:pt x="4694" y="1"/>
                    </a:moveTo>
                    <a:cubicBezTo>
                      <a:pt x="4674" y="1"/>
                      <a:pt x="4657" y="7"/>
                      <a:pt x="4639" y="15"/>
                    </a:cubicBezTo>
                    <a:cubicBezTo>
                      <a:pt x="4629" y="21"/>
                      <a:pt x="4620" y="25"/>
                      <a:pt x="4613" y="32"/>
                    </a:cubicBezTo>
                    <a:cubicBezTo>
                      <a:pt x="4583" y="30"/>
                      <a:pt x="4553" y="29"/>
                      <a:pt x="4524" y="29"/>
                    </a:cubicBezTo>
                    <a:cubicBezTo>
                      <a:pt x="4513" y="29"/>
                      <a:pt x="4503" y="29"/>
                      <a:pt x="4493" y="30"/>
                    </a:cubicBezTo>
                    <a:cubicBezTo>
                      <a:pt x="4394" y="31"/>
                      <a:pt x="4294" y="42"/>
                      <a:pt x="4195" y="64"/>
                    </a:cubicBezTo>
                    <a:cubicBezTo>
                      <a:pt x="4036" y="97"/>
                      <a:pt x="3870" y="160"/>
                      <a:pt x="3691" y="257"/>
                    </a:cubicBezTo>
                    <a:cubicBezTo>
                      <a:pt x="3386" y="422"/>
                      <a:pt x="3091" y="662"/>
                      <a:pt x="2761" y="1019"/>
                    </a:cubicBezTo>
                    <a:cubicBezTo>
                      <a:pt x="2507" y="1295"/>
                      <a:pt x="2255" y="1617"/>
                      <a:pt x="1990" y="2006"/>
                    </a:cubicBezTo>
                    <a:cubicBezTo>
                      <a:pt x="1791" y="2298"/>
                      <a:pt x="1593" y="2613"/>
                      <a:pt x="1403" y="2939"/>
                    </a:cubicBezTo>
                    <a:cubicBezTo>
                      <a:pt x="866" y="3866"/>
                      <a:pt x="476" y="4892"/>
                      <a:pt x="247" y="5993"/>
                    </a:cubicBezTo>
                    <a:cubicBezTo>
                      <a:pt x="137" y="6523"/>
                      <a:pt x="64" y="7070"/>
                      <a:pt x="32" y="7626"/>
                    </a:cubicBezTo>
                    <a:cubicBezTo>
                      <a:pt x="1" y="8148"/>
                      <a:pt x="8" y="8702"/>
                      <a:pt x="54" y="9271"/>
                    </a:cubicBezTo>
                    <a:cubicBezTo>
                      <a:pt x="92" y="9769"/>
                      <a:pt x="165" y="10276"/>
                      <a:pt x="269" y="10777"/>
                    </a:cubicBezTo>
                    <a:cubicBezTo>
                      <a:pt x="366" y="11254"/>
                      <a:pt x="503" y="11737"/>
                      <a:pt x="675" y="12216"/>
                    </a:cubicBezTo>
                    <a:cubicBezTo>
                      <a:pt x="848" y="12697"/>
                      <a:pt x="1050" y="13151"/>
                      <a:pt x="1278" y="13562"/>
                    </a:cubicBezTo>
                    <a:cubicBezTo>
                      <a:pt x="1393" y="13770"/>
                      <a:pt x="1524" y="13982"/>
                      <a:pt x="1682" y="14211"/>
                    </a:cubicBezTo>
                    <a:cubicBezTo>
                      <a:pt x="1753" y="14314"/>
                      <a:pt x="1828" y="14414"/>
                      <a:pt x="1907" y="14513"/>
                    </a:cubicBezTo>
                    <a:cubicBezTo>
                      <a:pt x="1990" y="14622"/>
                      <a:pt x="2074" y="14731"/>
                      <a:pt x="2171" y="14828"/>
                    </a:cubicBezTo>
                    <a:cubicBezTo>
                      <a:pt x="2209" y="14865"/>
                      <a:pt x="2257" y="14885"/>
                      <a:pt x="2305" y="14885"/>
                    </a:cubicBezTo>
                    <a:cubicBezTo>
                      <a:pt x="2315" y="14885"/>
                      <a:pt x="2323" y="14884"/>
                      <a:pt x="2332" y="14884"/>
                    </a:cubicBezTo>
                    <a:cubicBezTo>
                      <a:pt x="2350" y="14894"/>
                      <a:pt x="2369" y="14900"/>
                      <a:pt x="2388" y="14900"/>
                    </a:cubicBezTo>
                    <a:lnTo>
                      <a:pt x="2436" y="14897"/>
                    </a:lnTo>
                    <a:cubicBezTo>
                      <a:pt x="2444" y="14897"/>
                      <a:pt x="2452" y="14897"/>
                      <a:pt x="2459" y="14897"/>
                    </a:cubicBezTo>
                    <a:cubicBezTo>
                      <a:pt x="2622" y="14897"/>
                      <a:pt x="2793" y="14911"/>
                      <a:pt x="3012" y="14942"/>
                    </a:cubicBezTo>
                    <a:lnTo>
                      <a:pt x="3098" y="14954"/>
                    </a:lnTo>
                    <a:cubicBezTo>
                      <a:pt x="3225" y="14974"/>
                      <a:pt x="3357" y="14993"/>
                      <a:pt x="3486" y="14993"/>
                    </a:cubicBezTo>
                    <a:cubicBezTo>
                      <a:pt x="3539" y="14993"/>
                      <a:pt x="3589" y="14988"/>
                      <a:pt x="3639" y="14980"/>
                    </a:cubicBezTo>
                    <a:cubicBezTo>
                      <a:pt x="3706" y="14968"/>
                      <a:pt x="3764" y="14902"/>
                      <a:pt x="3768" y="14829"/>
                    </a:cubicBezTo>
                    <a:cubicBezTo>
                      <a:pt x="3771" y="14765"/>
                      <a:pt x="3732" y="14698"/>
                      <a:pt x="3678" y="14672"/>
                    </a:cubicBezTo>
                    <a:cubicBezTo>
                      <a:pt x="3619" y="13449"/>
                      <a:pt x="3576" y="12334"/>
                      <a:pt x="3549" y="11247"/>
                    </a:cubicBezTo>
                    <a:cubicBezTo>
                      <a:pt x="3519" y="10033"/>
                      <a:pt x="3522" y="8854"/>
                      <a:pt x="3560" y="7744"/>
                    </a:cubicBezTo>
                    <a:cubicBezTo>
                      <a:pt x="3586" y="6891"/>
                      <a:pt x="3642" y="6038"/>
                      <a:pt x="3725" y="5210"/>
                    </a:cubicBezTo>
                    <a:cubicBezTo>
                      <a:pt x="3811" y="4355"/>
                      <a:pt x="3927" y="3530"/>
                      <a:pt x="4073" y="2760"/>
                    </a:cubicBezTo>
                    <a:lnTo>
                      <a:pt x="4079" y="2731"/>
                    </a:lnTo>
                    <a:lnTo>
                      <a:pt x="4080" y="2726"/>
                    </a:lnTo>
                    <a:cubicBezTo>
                      <a:pt x="4159" y="2331"/>
                      <a:pt x="4263" y="1915"/>
                      <a:pt x="4402" y="1457"/>
                    </a:cubicBezTo>
                    <a:cubicBezTo>
                      <a:pt x="4465" y="1247"/>
                      <a:pt x="4534" y="1036"/>
                      <a:pt x="4601" y="827"/>
                    </a:cubicBezTo>
                    <a:lnTo>
                      <a:pt x="4674" y="601"/>
                    </a:lnTo>
                    <a:cubicBezTo>
                      <a:pt x="4720" y="458"/>
                      <a:pt x="4766" y="312"/>
                      <a:pt x="4815" y="171"/>
                    </a:cubicBezTo>
                    <a:cubicBezTo>
                      <a:pt x="4825" y="138"/>
                      <a:pt x="4823" y="104"/>
                      <a:pt x="4808" y="74"/>
                    </a:cubicBezTo>
                    <a:cubicBezTo>
                      <a:pt x="4792" y="44"/>
                      <a:pt x="4766" y="21"/>
                      <a:pt x="4735" y="10"/>
                    </a:cubicBezTo>
                    <a:cubicBezTo>
                      <a:pt x="4722" y="2"/>
                      <a:pt x="4707" y="1"/>
                      <a:pt x="4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9"/>
              <p:cNvSpPr/>
              <p:nvPr/>
            </p:nvSpPr>
            <p:spPr>
              <a:xfrm>
                <a:off x="4972273" y="3531215"/>
                <a:ext cx="94075" cy="137127"/>
              </a:xfrm>
              <a:custGeom>
                <a:avLst/>
                <a:gdLst/>
                <a:ahLst/>
                <a:cxnLst/>
                <a:rect l="l" t="t" r="r" b="b"/>
                <a:pathLst>
                  <a:path w="2974" h="4335" extrusionOk="0">
                    <a:moveTo>
                      <a:pt x="1914" y="1"/>
                    </a:moveTo>
                    <a:cubicBezTo>
                      <a:pt x="1905" y="1"/>
                      <a:pt x="1664" y="3"/>
                      <a:pt x="1411" y="6"/>
                    </a:cubicBezTo>
                    <a:lnTo>
                      <a:pt x="1411" y="6"/>
                    </a:lnTo>
                    <a:cubicBezTo>
                      <a:pt x="1408" y="6"/>
                      <a:pt x="1406" y="6"/>
                      <a:pt x="1403" y="6"/>
                    </a:cubicBezTo>
                    <a:cubicBezTo>
                      <a:pt x="1396" y="6"/>
                      <a:pt x="1389" y="6"/>
                      <a:pt x="1382" y="6"/>
                    </a:cubicBezTo>
                    <a:lnTo>
                      <a:pt x="1382" y="6"/>
                    </a:lnTo>
                    <a:cubicBezTo>
                      <a:pt x="1099" y="10"/>
                      <a:pt x="811" y="13"/>
                      <a:pt x="822" y="13"/>
                    </a:cubicBezTo>
                    <a:cubicBezTo>
                      <a:pt x="830" y="13"/>
                      <a:pt x="979" y="11"/>
                      <a:pt x="1368" y="7"/>
                    </a:cubicBezTo>
                    <a:lnTo>
                      <a:pt x="1368" y="7"/>
                    </a:lnTo>
                    <a:cubicBezTo>
                      <a:pt x="960" y="13"/>
                      <a:pt x="496" y="180"/>
                      <a:pt x="171" y="534"/>
                    </a:cubicBezTo>
                    <a:cubicBezTo>
                      <a:pt x="171" y="500"/>
                      <a:pt x="132" y="477"/>
                      <a:pt x="101" y="477"/>
                    </a:cubicBezTo>
                    <a:cubicBezTo>
                      <a:pt x="51" y="485"/>
                      <a:pt x="28" y="513"/>
                      <a:pt x="31" y="564"/>
                    </a:cubicBezTo>
                    <a:cubicBezTo>
                      <a:pt x="31" y="564"/>
                      <a:pt x="38" y="581"/>
                      <a:pt x="36" y="581"/>
                    </a:cubicBezTo>
                    <a:cubicBezTo>
                      <a:pt x="65" y="581"/>
                      <a:pt x="18" y="1924"/>
                      <a:pt x="18" y="1952"/>
                    </a:cubicBezTo>
                    <a:cubicBezTo>
                      <a:pt x="1" y="2713"/>
                      <a:pt x="18" y="3651"/>
                      <a:pt x="618" y="4078"/>
                    </a:cubicBezTo>
                    <a:cubicBezTo>
                      <a:pt x="826" y="4226"/>
                      <a:pt x="1114" y="4335"/>
                      <a:pt x="1423" y="4335"/>
                    </a:cubicBezTo>
                    <a:cubicBezTo>
                      <a:pt x="1460" y="4335"/>
                      <a:pt x="1497" y="4333"/>
                      <a:pt x="1534" y="4330"/>
                    </a:cubicBezTo>
                    <a:cubicBezTo>
                      <a:pt x="2973" y="4214"/>
                      <a:pt x="2615" y="1201"/>
                      <a:pt x="2624" y="493"/>
                    </a:cubicBezTo>
                    <a:cubicBezTo>
                      <a:pt x="2626" y="406"/>
                      <a:pt x="2558" y="345"/>
                      <a:pt x="2485" y="345"/>
                    </a:cubicBezTo>
                    <a:cubicBezTo>
                      <a:pt x="2450" y="345"/>
                      <a:pt x="2414" y="358"/>
                      <a:pt x="2383" y="388"/>
                    </a:cubicBezTo>
                    <a:cubicBezTo>
                      <a:pt x="2147" y="137"/>
                      <a:pt x="1785" y="21"/>
                      <a:pt x="1438" y="7"/>
                    </a:cubicBezTo>
                    <a:cubicBezTo>
                      <a:pt x="1434" y="7"/>
                      <a:pt x="1429" y="7"/>
                      <a:pt x="1425" y="6"/>
                    </a:cubicBezTo>
                    <a:lnTo>
                      <a:pt x="1425" y="6"/>
                    </a:lnTo>
                    <a:cubicBezTo>
                      <a:pt x="1792" y="2"/>
                      <a:pt x="1922" y="1"/>
                      <a:pt x="1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9"/>
              <p:cNvSpPr/>
              <p:nvPr/>
            </p:nvSpPr>
            <p:spPr>
              <a:xfrm>
                <a:off x="4912361" y="3513754"/>
                <a:ext cx="186410" cy="43621"/>
              </a:xfrm>
              <a:custGeom>
                <a:avLst/>
                <a:gdLst/>
                <a:ahLst/>
                <a:cxnLst/>
                <a:rect l="l" t="t" r="r" b="b"/>
                <a:pathLst>
                  <a:path w="5893" h="1379" extrusionOk="0">
                    <a:moveTo>
                      <a:pt x="487" y="1"/>
                    </a:moveTo>
                    <a:cubicBezTo>
                      <a:pt x="438" y="1"/>
                      <a:pt x="423" y="51"/>
                      <a:pt x="447" y="79"/>
                    </a:cubicBezTo>
                    <a:cubicBezTo>
                      <a:pt x="182" y="207"/>
                      <a:pt x="0" y="949"/>
                      <a:pt x="530" y="1126"/>
                    </a:cubicBezTo>
                    <a:cubicBezTo>
                      <a:pt x="537" y="1142"/>
                      <a:pt x="554" y="1152"/>
                      <a:pt x="570" y="1153"/>
                    </a:cubicBezTo>
                    <a:cubicBezTo>
                      <a:pt x="1237" y="1175"/>
                      <a:pt x="2477" y="1256"/>
                      <a:pt x="3024" y="1302"/>
                    </a:cubicBezTo>
                    <a:lnTo>
                      <a:pt x="3092" y="1307"/>
                    </a:lnTo>
                    <a:cubicBezTo>
                      <a:pt x="3364" y="1330"/>
                      <a:pt x="3600" y="1336"/>
                      <a:pt x="3818" y="1336"/>
                    </a:cubicBezTo>
                    <a:cubicBezTo>
                      <a:pt x="4076" y="1336"/>
                      <a:pt x="4309" y="1327"/>
                      <a:pt x="4548" y="1327"/>
                    </a:cubicBezTo>
                    <a:cubicBezTo>
                      <a:pt x="4724" y="1327"/>
                      <a:pt x="4903" y="1332"/>
                      <a:pt x="5098" y="1348"/>
                    </a:cubicBezTo>
                    <a:cubicBezTo>
                      <a:pt x="5216" y="1356"/>
                      <a:pt x="5310" y="1378"/>
                      <a:pt x="5378" y="1378"/>
                    </a:cubicBezTo>
                    <a:cubicBezTo>
                      <a:pt x="5432" y="1378"/>
                      <a:pt x="5469" y="1364"/>
                      <a:pt x="5487" y="1317"/>
                    </a:cubicBezTo>
                    <a:cubicBezTo>
                      <a:pt x="5884" y="1176"/>
                      <a:pt x="5892" y="614"/>
                      <a:pt x="5590" y="258"/>
                    </a:cubicBezTo>
                    <a:cubicBezTo>
                      <a:pt x="5599" y="210"/>
                      <a:pt x="5572" y="148"/>
                      <a:pt x="5517" y="134"/>
                    </a:cubicBezTo>
                    <a:cubicBezTo>
                      <a:pt x="5087" y="22"/>
                      <a:pt x="4325" y="4"/>
                      <a:pt x="3764" y="4"/>
                    </a:cubicBezTo>
                    <a:cubicBezTo>
                      <a:pt x="3619" y="4"/>
                      <a:pt x="3487" y="5"/>
                      <a:pt x="3378" y="6"/>
                    </a:cubicBezTo>
                    <a:cubicBezTo>
                      <a:pt x="2467" y="16"/>
                      <a:pt x="1842" y="20"/>
                      <a:pt x="1414" y="20"/>
                    </a:cubicBezTo>
                    <a:cubicBezTo>
                      <a:pt x="408" y="20"/>
                      <a:pt x="487"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9"/>
              <p:cNvSpPr/>
              <p:nvPr/>
            </p:nvSpPr>
            <p:spPr>
              <a:xfrm>
                <a:off x="4976164" y="3571388"/>
                <a:ext cx="73577" cy="17714"/>
              </a:xfrm>
              <a:custGeom>
                <a:avLst/>
                <a:gdLst/>
                <a:ahLst/>
                <a:cxnLst/>
                <a:rect l="l" t="t" r="r" b="b"/>
                <a:pathLst>
                  <a:path w="2326" h="560" extrusionOk="0">
                    <a:moveTo>
                      <a:pt x="2134" y="1"/>
                    </a:moveTo>
                    <a:cubicBezTo>
                      <a:pt x="2128" y="1"/>
                      <a:pt x="2123" y="1"/>
                      <a:pt x="2117" y="1"/>
                    </a:cubicBezTo>
                    <a:cubicBezTo>
                      <a:pt x="2043" y="9"/>
                      <a:pt x="1875" y="60"/>
                      <a:pt x="1803" y="82"/>
                    </a:cubicBezTo>
                    <a:cubicBezTo>
                      <a:pt x="1454" y="187"/>
                      <a:pt x="1004" y="334"/>
                      <a:pt x="554" y="334"/>
                    </a:cubicBezTo>
                    <a:cubicBezTo>
                      <a:pt x="428" y="334"/>
                      <a:pt x="301" y="323"/>
                      <a:pt x="177" y="295"/>
                    </a:cubicBezTo>
                    <a:cubicBezTo>
                      <a:pt x="165" y="292"/>
                      <a:pt x="154" y="291"/>
                      <a:pt x="143" y="291"/>
                    </a:cubicBezTo>
                    <a:cubicBezTo>
                      <a:pt x="24" y="291"/>
                      <a:pt x="0" y="462"/>
                      <a:pt x="110" y="490"/>
                    </a:cubicBezTo>
                    <a:cubicBezTo>
                      <a:pt x="313" y="540"/>
                      <a:pt x="528" y="560"/>
                      <a:pt x="741" y="560"/>
                    </a:cubicBezTo>
                    <a:cubicBezTo>
                      <a:pt x="1409" y="560"/>
                      <a:pt x="2052" y="361"/>
                      <a:pt x="2206" y="255"/>
                    </a:cubicBezTo>
                    <a:cubicBezTo>
                      <a:pt x="2325" y="190"/>
                      <a:pt x="2302" y="1"/>
                      <a:pt x="213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9"/>
              <p:cNvSpPr/>
              <p:nvPr/>
            </p:nvSpPr>
            <p:spPr>
              <a:xfrm>
                <a:off x="4975658" y="3589071"/>
                <a:ext cx="72660" cy="16575"/>
              </a:xfrm>
              <a:custGeom>
                <a:avLst/>
                <a:gdLst/>
                <a:ahLst/>
                <a:cxnLst/>
                <a:rect l="l" t="t" r="r" b="b"/>
                <a:pathLst>
                  <a:path w="2297" h="524" extrusionOk="0">
                    <a:moveTo>
                      <a:pt x="2076" y="1"/>
                    </a:moveTo>
                    <a:cubicBezTo>
                      <a:pt x="1798" y="1"/>
                      <a:pt x="1215" y="310"/>
                      <a:pt x="621" y="310"/>
                    </a:cubicBezTo>
                    <a:cubicBezTo>
                      <a:pt x="471" y="310"/>
                      <a:pt x="320" y="290"/>
                      <a:pt x="173" y="240"/>
                    </a:cubicBezTo>
                    <a:cubicBezTo>
                      <a:pt x="160" y="236"/>
                      <a:pt x="149" y="234"/>
                      <a:pt x="138" y="234"/>
                    </a:cubicBezTo>
                    <a:cubicBezTo>
                      <a:pt x="37" y="234"/>
                      <a:pt x="0" y="391"/>
                      <a:pt x="110" y="426"/>
                    </a:cubicBezTo>
                    <a:cubicBezTo>
                      <a:pt x="305" y="492"/>
                      <a:pt x="599" y="524"/>
                      <a:pt x="907" y="524"/>
                    </a:cubicBezTo>
                    <a:cubicBezTo>
                      <a:pt x="1570" y="524"/>
                      <a:pt x="2296" y="377"/>
                      <a:pt x="2238" y="113"/>
                    </a:cubicBezTo>
                    <a:cubicBezTo>
                      <a:pt x="2220" y="32"/>
                      <a:pt x="2163" y="1"/>
                      <a:pt x="207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9"/>
              <p:cNvSpPr/>
              <p:nvPr/>
            </p:nvSpPr>
            <p:spPr>
              <a:xfrm>
                <a:off x="5006246" y="3616180"/>
                <a:ext cx="253" cy="63"/>
              </a:xfrm>
              <a:custGeom>
                <a:avLst/>
                <a:gdLst/>
                <a:ahLst/>
                <a:cxnLst/>
                <a:rect l="l" t="t" r="r" b="b"/>
                <a:pathLst>
                  <a:path w="8" h="2" extrusionOk="0">
                    <a:moveTo>
                      <a:pt x="1" y="0"/>
                    </a:moveTo>
                    <a:cubicBezTo>
                      <a:pt x="2" y="0"/>
                      <a:pt x="3" y="0"/>
                      <a:pt x="4" y="0"/>
                    </a:cubicBezTo>
                    <a:lnTo>
                      <a:pt x="4" y="0"/>
                    </a:lnTo>
                    <a:cubicBezTo>
                      <a:pt x="4" y="0"/>
                      <a:pt x="4" y="0"/>
                      <a:pt x="3" y="0"/>
                    </a:cubicBezTo>
                    <a:close/>
                    <a:moveTo>
                      <a:pt x="4" y="0"/>
                    </a:moveTo>
                    <a:cubicBezTo>
                      <a:pt x="6" y="1"/>
                      <a:pt x="7" y="1"/>
                      <a:pt x="7" y="1"/>
                    </a:cubicBezTo>
                    <a:cubicBezTo>
                      <a:pt x="8" y="1"/>
                      <a:pt x="7" y="1"/>
                      <a:pt x="4" y="0"/>
                    </a:cubicBezTo>
                    <a:close/>
                  </a:path>
                </a:pathLst>
              </a:custGeom>
              <a:solidFill>
                <a:srgbClr val="6836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9"/>
              <p:cNvSpPr/>
              <p:nvPr/>
            </p:nvSpPr>
            <p:spPr>
              <a:xfrm>
                <a:off x="4984230" y="3609379"/>
                <a:ext cx="59944" cy="19834"/>
              </a:xfrm>
              <a:custGeom>
                <a:avLst/>
                <a:gdLst/>
                <a:ahLst/>
                <a:cxnLst/>
                <a:rect l="l" t="t" r="r" b="b"/>
                <a:pathLst>
                  <a:path w="1895" h="627" extrusionOk="0">
                    <a:moveTo>
                      <a:pt x="704" y="218"/>
                    </a:moveTo>
                    <a:cubicBezTo>
                      <a:pt x="705" y="218"/>
                      <a:pt x="706" y="218"/>
                      <a:pt x="708" y="219"/>
                    </a:cubicBezTo>
                    <a:lnTo>
                      <a:pt x="708" y="219"/>
                    </a:lnTo>
                    <a:cubicBezTo>
                      <a:pt x="706" y="218"/>
                      <a:pt x="705" y="218"/>
                      <a:pt x="704" y="218"/>
                    </a:cubicBezTo>
                    <a:close/>
                    <a:moveTo>
                      <a:pt x="1239" y="538"/>
                    </a:moveTo>
                    <a:cubicBezTo>
                      <a:pt x="1246" y="539"/>
                      <a:pt x="1252" y="541"/>
                      <a:pt x="1258" y="542"/>
                    </a:cubicBezTo>
                    <a:cubicBezTo>
                      <a:pt x="1252" y="540"/>
                      <a:pt x="1245" y="539"/>
                      <a:pt x="1239" y="538"/>
                    </a:cubicBezTo>
                    <a:close/>
                    <a:moveTo>
                      <a:pt x="148" y="1"/>
                    </a:moveTo>
                    <a:cubicBezTo>
                      <a:pt x="124" y="1"/>
                      <a:pt x="100" y="12"/>
                      <a:pt x="85" y="33"/>
                    </a:cubicBezTo>
                    <a:cubicBezTo>
                      <a:pt x="1" y="162"/>
                      <a:pt x="499" y="357"/>
                      <a:pt x="646" y="404"/>
                    </a:cubicBezTo>
                    <a:cubicBezTo>
                      <a:pt x="841" y="467"/>
                      <a:pt x="1039" y="499"/>
                      <a:pt x="1239" y="538"/>
                    </a:cubicBezTo>
                    <a:lnTo>
                      <a:pt x="1239" y="538"/>
                    </a:lnTo>
                    <a:cubicBezTo>
                      <a:pt x="1234" y="537"/>
                      <a:pt x="1229" y="536"/>
                      <a:pt x="1223" y="534"/>
                    </a:cubicBezTo>
                    <a:lnTo>
                      <a:pt x="1223" y="534"/>
                    </a:lnTo>
                    <a:cubicBezTo>
                      <a:pt x="1304" y="549"/>
                      <a:pt x="1643" y="622"/>
                      <a:pt x="1689" y="626"/>
                    </a:cubicBezTo>
                    <a:cubicBezTo>
                      <a:pt x="1691" y="626"/>
                      <a:pt x="1694" y="626"/>
                      <a:pt x="1696" y="626"/>
                    </a:cubicBezTo>
                    <a:cubicBezTo>
                      <a:pt x="1823" y="626"/>
                      <a:pt x="1895" y="449"/>
                      <a:pt x="1737" y="376"/>
                    </a:cubicBezTo>
                    <a:cubicBezTo>
                      <a:pt x="1591" y="306"/>
                      <a:pt x="1006" y="271"/>
                      <a:pt x="708" y="219"/>
                    </a:cubicBezTo>
                    <a:lnTo>
                      <a:pt x="708" y="219"/>
                    </a:lnTo>
                    <a:cubicBezTo>
                      <a:pt x="708" y="219"/>
                      <a:pt x="709" y="219"/>
                      <a:pt x="709" y="219"/>
                    </a:cubicBezTo>
                    <a:cubicBezTo>
                      <a:pt x="430" y="162"/>
                      <a:pt x="298" y="92"/>
                      <a:pt x="188" y="13"/>
                    </a:cubicBezTo>
                    <a:cubicBezTo>
                      <a:pt x="176" y="5"/>
                      <a:pt x="162" y="1"/>
                      <a:pt x="1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9"/>
              <p:cNvSpPr/>
              <p:nvPr/>
            </p:nvSpPr>
            <p:spPr>
              <a:xfrm>
                <a:off x="4980023" y="3627504"/>
                <a:ext cx="64815" cy="16702"/>
              </a:xfrm>
              <a:custGeom>
                <a:avLst/>
                <a:gdLst/>
                <a:ahLst/>
                <a:cxnLst/>
                <a:rect l="l" t="t" r="r" b="b"/>
                <a:pathLst>
                  <a:path w="2049" h="528" extrusionOk="0">
                    <a:moveTo>
                      <a:pt x="114" y="0"/>
                    </a:moveTo>
                    <a:cubicBezTo>
                      <a:pt x="81" y="0"/>
                      <a:pt x="49" y="17"/>
                      <a:pt x="31" y="46"/>
                    </a:cubicBezTo>
                    <a:cubicBezTo>
                      <a:pt x="0" y="90"/>
                      <a:pt x="13" y="155"/>
                      <a:pt x="59" y="185"/>
                    </a:cubicBezTo>
                    <a:cubicBezTo>
                      <a:pt x="115" y="221"/>
                      <a:pt x="172" y="254"/>
                      <a:pt x="230" y="285"/>
                    </a:cubicBezTo>
                    <a:cubicBezTo>
                      <a:pt x="264" y="304"/>
                      <a:pt x="295" y="319"/>
                      <a:pt x="330" y="337"/>
                    </a:cubicBezTo>
                    <a:cubicBezTo>
                      <a:pt x="364" y="354"/>
                      <a:pt x="403" y="362"/>
                      <a:pt x="439" y="375"/>
                    </a:cubicBezTo>
                    <a:cubicBezTo>
                      <a:pt x="580" y="420"/>
                      <a:pt x="728" y="443"/>
                      <a:pt x="874" y="458"/>
                    </a:cubicBezTo>
                    <a:cubicBezTo>
                      <a:pt x="1064" y="480"/>
                      <a:pt x="1126" y="471"/>
                      <a:pt x="1325" y="501"/>
                    </a:cubicBezTo>
                    <a:cubicBezTo>
                      <a:pt x="1417" y="517"/>
                      <a:pt x="1615" y="527"/>
                      <a:pt x="1747" y="527"/>
                    </a:cubicBezTo>
                    <a:cubicBezTo>
                      <a:pt x="1763" y="527"/>
                      <a:pt x="1777" y="527"/>
                      <a:pt x="1790" y="527"/>
                    </a:cubicBezTo>
                    <a:cubicBezTo>
                      <a:pt x="2048" y="518"/>
                      <a:pt x="2018" y="179"/>
                      <a:pt x="1810" y="176"/>
                    </a:cubicBezTo>
                    <a:cubicBezTo>
                      <a:pt x="1806" y="176"/>
                      <a:pt x="1802" y="176"/>
                      <a:pt x="1798" y="176"/>
                    </a:cubicBezTo>
                    <a:cubicBezTo>
                      <a:pt x="1605" y="176"/>
                      <a:pt x="1346" y="227"/>
                      <a:pt x="1048" y="227"/>
                    </a:cubicBezTo>
                    <a:cubicBezTo>
                      <a:pt x="805" y="227"/>
                      <a:pt x="537" y="193"/>
                      <a:pt x="260" y="69"/>
                    </a:cubicBezTo>
                    <a:cubicBezTo>
                      <a:pt x="230" y="53"/>
                      <a:pt x="199" y="34"/>
                      <a:pt x="171" y="17"/>
                    </a:cubicBezTo>
                    <a:cubicBezTo>
                      <a:pt x="152" y="6"/>
                      <a:pt x="134" y="0"/>
                      <a:pt x="11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9"/>
              <p:cNvSpPr/>
              <p:nvPr/>
            </p:nvSpPr>
            <p:spPr>
              <a:xfrm>
                <a:off x="4916663" y="3067103"/>
                <a:ext cx="127194" cy="419795"/>
              </a:xfrm>
              <a:custGeom>
                <a:avLst/>
                <a:gdLst/>
                <a:ahLst/>
                <a:cxnLst/>
                <a:rect l="l" t="t" r="r" b="b"/>
                <a:pathLst>
                  <a:path w="4021" h="13271" extrusionOk="0">
                    <a:moveTo>
                      <a:pt x="2129" y="2729"/>
                    </a:moveTo>
                    <a:lnTo>
                      <a:pt x="2128" y="2731"/>
                    </a:lnTo>
                    <a:lnTo>
                      <a:pt x="2128" y="2731"/>
                    </a:lnTo>
                    <a:cubicBezTo>
                      <a:pt x="2129" y="2730"/>
                      <a:pt x="2129" y="2730"/>
                      <a:pt x="2129" y="2729"/>
                    </a:cubicBezTo>
                    <a:close/>
                    <a:moveTo>
                      <a:pt x="3958" y="1"/>
                    </a:moveTo>
                    <a:cubicBezTo>
                      <a:pt x="3945" y="1"/>
                      <a:pt x="3935" y="4"/>
                      <a:pt x="3926" y="14"/>
                    </a:cubicBezTo>
                    <a:cubicBezTo>
                      <a:pt x="1008" y="3037"/>
                      <a:pt x="0" y="6911"/>
                      <a:pt x="1466" y="11343"/>
                    </a:cubicBezTo>
                    <a:cubicBezTo>
                      <a:pt x="1674" y="11971"/>
                      <a:pt x="1916" y="12951"/>
                      <a:pt x="2359" y="13243"/>
                    </a:cubicBezTo>
                    <a:cubicBezTo>
                      <a:pt x="2386" y="13261"/>
                      <a:pt x="2417" y="13270"/>
                      <a:pt x="2447" y="13270"/>
                    </a:cubicBezTo>
                    <a:cubicBezTo>
                      <a:pt x="2525" y="13270"/>
                      <a:pt x="2600" y="13211"/>
                      <a:pt x="2605" y="13120"/>
                    </a:cubicBezTo>
                    <a:cubicBezTo>
                      <a:pt x="2609" y="13022"/>
                      <a:pt x="2530" y="12981"/>
                      <a:pt x="2466" y="12889"/>
                    </a:cubicBezTo>
                    <a:cubicBezTo>
                      <a:pt x="2230" y="12536"/>
                      <a:pt x="1958" y="11768"/>
                      <a:pt x="1963" y="11768"/>
                    </a:cubicBezTo>
                    <a:lnTo>
                      <a:pt x="1963" y="11768"/>
                    </a:lnTo>
                    <a:cubicBezTo>
                      <a:pt x="1963" y="11768"/>
                      <a:pt x="1967" y="11776"/>
                      <a:pt x="1973" y="11794"/>
                    </a:cubicBezTo>
                    <a:cubicBezTo>
                      <a:pt x="1203" y="9640"/>
                      <a:pt x="785" y="7813"/>
                      <a:pt x="1249" y="5369"/>
                    </a:cubicBezTo>
                    <a:lnTo>
                      <a:pt x="1249" y="5369"/>
                    </a:lnTo>
                    <a:lnTo>
                      <a:pt x="1249" y="5372"/>
                    </a:lnTo>
                    <a:cubicBezTo>
                      <a:pt x="1449" y="4355"/>
                      <a:pt x="1736" y="3539"/>
                      <a:pt x="2118" y="2749"/>
                    </a:cubicBezTo>
                    <a:lnTo>
                      <a:pt x="2118" y="2750"/>
                    </a:lnTo>
                    <a:lnTo>
                      <a:pt x="2128" y="2731"/>
                    </a:lnTo>
                    <a:lnTo>
                      <a:pt x="2128" y="2731"/>
                    </a:lnTo>
                    <a:cubicBezTo>
                      <a:pt x="2128" y="2731"/>
                      <a:pt x="2127" y="2731"/>
                      <a:pt x="2127" y="2732"/>
                    </a:cubicBezTo>
                    <a:cubicBezTo>
                      <a:pt x="2523" y="1933"/>
                      <a:pt x="3029" y="1189"/>
                      <a:pt x="3613" y="515"/>
                    </a:cubicBezTo>
                    <a:lnTo>
                      <a:pt x="3613" y="515"/>
                    </a:lnTo>
                    <a:cubicBezTo>
                      <a:pt x="3611" y="516"/>
                      <a:pt x="3609" y="519"/>
                      <a:pt x="3606" y="522"/>
                    </a:cubicBezTo>
                    <a:cubicBezTo>
                      <a:pt x="3733" y="375"/>
                      <a:pt x="3865" y="233"/>
                      <a:pt x="3999" y="94"/>
                    </a:cubicBezTo>
                    <a:cubicBezTo>
                      <a:pt x="4017" y="73"/>
                      <a:pt x="4021" y="43"/>
                      <a:pt x="4001" y="18"/>
                    </a:cubicBezTo>
                    <a:cubicBezTo>
                      <a:pt x="3991" y="8"/>
                      <a:pt x="3974" y="1"/>
                      <a:pt x="395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0" name="Google Shape;2890;p19"/>
            <p:cNvSpPr/>
            <p:nvPr/>
          </p:nvSpPr>
          <p:spPr>
            <a:xfrm>
              <a:off x="4955951" y="3237001"/>
              <a:ext cx="127" cy="633"/>
            </a:xfrm>
            <a:custGeom>
              <a:avLst/>
              <a:gdLst/>
              <a:ahLst/>
              <a:cxnLst/>
              <a:rect l="l" t="t" r="r" b="b"/>
              <a:pathLst>
                <a:path w="4" h="20" extrusionOk="0">
                  <a:moveTo>
                    <a:pt x="4" y="1"/>
                  </a:moveTo>
                  <a:lnTo>
                    <a:pt x="4" y="1"/>
                  </a:lnTo>
                  <a:cubicBezTo>
                    <a:pt x="4" y="2"/>
                    <a:pt x="4" y="2"/>
                    <a:pt x="4" y="3"/>
                  </a:cubicBezTo>
                  <a:lnTo>
                    <a:pt x="4" y="3"/>
                  </a:lnTo>
                  <a:cubicBezTo>
                    <a:pt x="4" y="2"/>
                    <a:pt x="4" y="1"/>
                    <a:pt x="4" y="1"/>
                  </a:cubicBezTo>
                  <a:close/>
                  <a:moveTo>
                    <a:pt x="4" y="3"/>
                  </a:moveTo>
                  <a:cubicBezTo>
                    <a:pt x="3" y="4"/>
                    <a:pt x="3" y="7"/>
                    <a:pt x="3" y="8"/>
                  </a:cubicBezTo>
                  <a:cubicBezTo>
                    <a:pt x="1" y="16"/>
                    <a:pt x="1" y="20"/>
                    <a:pt x="1" y="20"/>
                  </a:cubicBezTo>
                  <a:cubicBezTo>
                    <a:pt x="1" y="20"/>
                    <a:pt x="2" y="13"/>
                    <a:pt x="4"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1" name="Google Shape;2891;p19"/>
            <p:cNvGrpSpPr/>
            <p:nvPr/>
          </p:nvGrpSpPr>
          <p:grpSpPr>
            <a:xfrm>
              <a:off x="424134" y="1746935"/>
              <a:ext cx="255401" cy="462657"/>
              <a:chOff x="4718359" y="1577085"/>
              <a:chExt cx="255401" cy="462657"/>
            </a:xfrm>
          </p:grpSpPr>
          <p:sp>
            <p:nvSpPr>
              <p:cNvPr id="2892" name="Google Shape;2892;p19"/>
              <p:cNvSpPr/>
              <p:nvPr/>
            </p:nvSpPr>
            <p:spPr>
              <a:xfrm>
                <a:off x="4734270" y="1577085"/>
                <a:ext cx="57634" cy="67409"/>
              </a:xfrm>
              <a:custGeom>
                <a:avLst/>
                <a:gdLst/>
                <a:ahLst/>
                <a:cxnLst/>
                <a:rect l="l" t="t" r="r" b="b"/>
                <a:pathLst>
                  <a:path w="1822" h="2131" extrusionOk="0">
                    <a:moveTo>
                      <a:pt x="1093" y="1"/>
                    </a:moveTo>
                    <a:cubicBezTo>
                      <a:pt x="824" y="1"/>
                      <a:pt x="507" y="77"/>
                      <a:pt x="292" y="284"/>
                    </a:cubicBezTo>
                    <a:cubicBezTo>
                      <a:pt x="206" y="293"/>
                      <a:pt x="136" y="422"/>
                      <a:pt x="100" y="499"/>
                    </a:cubicBezTo>
                    <a:cubicBezTo>
                      <a:pt x="0" y="721"/>
                      <a:pt x="16" y="976"/>
                      <a:pt x="44" y="1206"/>
                    </a:cubicBezTo>
                    <a:cubicBezTo>
                      <a:pt x="73" y="1421"/>
                      <a:pt x="123" y="1637"/>
                      <a:pt x="209" y="1921"/>
                    </a:cubicBezTo>
                    <a:cubicBezTo>
                      <a:pt x="193" y="1951"/>
                      <a:pt x="203" y="2008"/>
                      <a:pt x="246" y="2043"/>
                    </a:cubicBezTo>
                    <a:lnTo>
                      <a:pt x="256" y="2068"/>
                    </a:lnTo>
                    <a:lnTo>
                      <a:pt x="261" y="2087"/>
                    </a:lnTo>
                    <a:cubicBezTo>
                      <a:pt x="266" y="2103"/>
                      <a:pt x="279" y="2116"/>
                      <a:pt x="295" y="2124"/>
                    </a:cubicBezTo>
                    <a:cubicBezTo>
                      <a:pt x="305" y="2129"/>
                      <a:pt x="315" y="2131"/>
                      <a:pt x="326" y="2131"/>
                    </a:cubicBezTo>
                    <a:cubicBezTo>
                      <a:pt x="335" y="2131"/>
                      <a:pt x="344" y="2129"/>
                      <a:pt x="352" y="2126"/>
                    </a:cubicBezTo>
                    <a:cubicBezTo>
                      <a:pt x="355" y="2124"/>
                      <a:pt x="359" y="2121"/>
                      <a:pt x="364" y="2118"/>
                    </a:cubicBezTo>
                    <a:cubicBezTo>
                      <a:pt x="382" y="2104"/>
                      <a:pt x="390" y="2093"/>
                      <a:pt x="394" y="2078"/>
                    </a:cubicBezTo>
                    <a:cubicBezTo>
                      <a:pt x="490" y="2093"/>
                      <a:pt x="596" y="2103"/>
                      <a:pt x="703" y="2103"/>
                    </a:cubicBezTo>
                    <a:cubicBezTo>
                      <a:pt x="931" y="2103"/>
                      <a:pt x="1164" y="2058"/>
                      <a:pt x="1320" y="1918"/>
                    </a:cubicBezTo>
                    <a:cubicBezTo>
                      <a:pt x="1329" y="1934"/>
                      <a:pt x="1348" y="1944"/>
                      <a:pt x="1367" y="1944"/>
                    </a:cubicBezTo>
                    <a:cubicBezTo>
                      <a:pt x="1379" y="1944"/>
                      <a:pt x="1391" y="1940"/>
                      <a:pt x="1402" y="1932"/>
                    </a:cubicBezTo>
                    <a:cubicBezTo>
                      <a:pt x="1419" y="1921"/>
                      <a:pt x="1428" y="1899"/>
                      <a:pt x="1426" y="1878"/>
                    </a:cubicBezTo>
                    <a:lnTo>
                      <a:pt x="1415" y="1796"/>
                    </a:lnTo>
                    <a:cubicBezTo>
                      <a:pt x="1456" y="1720"/>
                      <a:pt x="1471" y="1610"/>
                      <a:pt x="1403" y="1550"/>
                    </a:cubicBezTo>
                    <a:cubicBezTo>
                      <a:pt x="1429" y="611"/>
                      <a:pt x="1821" y="320"/>
                      <a:pt x="1602" y="190"/>
                    </a:cubicBezTo>
                    <a:cubicBezTo>
                      <a:pt x="1601" y="84"/>
                      <a:pt x="1373" y="1"/>
                      <a:pt x="1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9"/>
              <p:cNvSpPr/>
              <p:nvPr/>
            </p:nvSpPr>
            <p:spPr>
              <a:xfrm>
                <a:off x="4718359" y="1625989"/>
                <a:ext cx="255401" cy="413753"/>
              </a:xfrm>
              <a:custGeom>
                <a:avLst/>
                <a:gdLst/>
                <a:ahLst/>
                <a:cxnLst/>
                <a:rect l="l" t="t" r="r" b="b"/>
                <a:pathLst>
                  <a:path w="8074" h="13080" extrusionOk="0">
                    <a:moveTo>
                      <a:pt x="4795" y="5250"/>
                    </a:moveTo>
                    <a:cubicBezTo>
                      <a:pt x="4879" y="5250"/>
                      <a:pt x="4957" y="5253"/>
                      <a:pt x="5034" y="5259"/>
                    </a:cubicBezTo>
                    <a:cubicBezTo>
                      <a:pt x="5117" y="5266"/>
                      <a:pt x="5215" y="5275"/>
                      <a:pt x="5308" y="5298"/>
                    </a:cubicBezTo>
                    <a:cubicBezTo>
                      <a:pt x="5432" y="5331"/>
                      <a:pt x="5586" y="5382"/>
                      <a:pt x="5685" y="5505"/>
                    </a:cubicBezTo>
                    <a:cubicBezTo>
                      <a:pt x="5691" y="5515"/>
                      <a:pt x="5698" y="5524"/>
                      <a:pt x="5704" y="5534"/>
                    </a:cubicBezTo>
                    <a:cubicBezTo>
                      <a:pt x="5707" y="5537"/>
                      <a:pt x="5707" y="5538"/>
                      <a:pt x="5708" y="5540"/>
                    </a:cubicBezTo>
                    <a:cubicBezTo>
                      <a:pt x="5878" y="5802"/>
                      <a:pt x="5979" y="6097"/>
                      <a:pt x="6083" y="6426"/>
                    </a:cubicBezTo>
                    <a:cubicBezTo>
                      <a:pt x="6179" y="6727"/>
                      <a:pt x="6259" y="6956"/>
                      <a:pt x="6344" y="7169"/>
                    </a:cubicBezTo>
                    <a:cubicBezTo>
                      <a:pt x="6411" y="7341"/>
                      <a:pt x="6483" y="7513"/>
                      <a:pt x="6553" y="7685"/>
                    </a:cubicBezTo>
                    <a:lnTo>
                      <a:pt x="6637" y="7886"/>
                    </a:lnTo>
                    <a:cubicBezTo>
                      <a:pt x="6821" y="8332"/>
                      <a:pt x="7028" y="8837"/>
                      <a:pt x="7153" y="9360"/>
                    </a:cubicBezTo>
                    <a:cubicBezTo>
                      <a:pt x="7177" y="9463"/>
                      <a:pt x="7210" y="9603"/>
                      <a:pt x="7229" y="9744"/>
                    </a:cubicBezTo>
                    <a:cubicBezTo>
                      <a:pt x="7247" y="9864"/>
                      <a:pt x="7263" y="9980"/>
                      <a:pt x="7260" y="10099"/>
                    </a:cubicBezTo>
                    <a:cubicBezTo>
                      <a:pt x="7254" y="10315"/>
                      <a:pt x="7177" y="10512"/>
                      <a:pt x="7045" y="10637"/>
                    </a:cubicBezTo>
                    <a:cubicBezTo>
                      <a:pt x="7011" y="10670"/>
                      <a:pt x="6977" y="10700"/>
                      <a:pt x="6926" y="10737"/>
                    </a:cubicBezTo>
                    <a:cubicBezTo>
                      <a:pt x="6926" y="10737"/>
                      <a:pt x="6925" y="10739"/>
                      <a:pt x="6924" y="10739"/>
                    </a:cubicBezTo>
                    <a:cubicBezTo>
                      <a:pt x="6885" y="10764"/>
                      <a:pt x="6848" y="10787"/>
                      <a:pt x="6811" y="10809"/>
                    </a:cubicBezTo>
                    <a:cubicBezTo>
                      <a:pt x="6725" y="10853"/>
                      <a:pt x="6637" y="10895"/>
                      <a:pt x="6540" y="10931"/>
                    </a:cubicBezTo>
                    <a:cubicBezTo>
                      <a:pt x="6481" y="10953"/>
                      <a:pt x="6422" y="10975"/>
                      <a:pt x="6362" y="10999"/>
                    </a:cubicBezTo>
                    <a:cubicBezTo>
                      <a:pt x="6226" y="11049"/>
                      <a:pt x="6086" y="11101"/>
                      <a:pt x="5954" y="11168"/>
                    </a:cubicBezTo>
                    <a:cubicBezTo>
                      <a:pt x="5797" y="11254"/>
                      <a:pt x="5629" y="11343"/>
                      <a:pt x="5456" y="11417"/>
                    </a:cubicBezTo>
                    <a:cubicBezTo>
                      <a:pt x="5287" y="11490"/>
                      <a:pt x="5108" y="11561"/>
                      <a:pt x="4908" y="11632"/>
                    </a:cubicBezTo>
                    <a:cubicBezTo>
                      <a:pt x="4585" y="11747"/>
                      <a:pt x="4255" y="11851"/>
                      <a:pt x="3934" y="11949"/>
                    </a:cubicBezTo>
                    <a:lnTo>
                      <a:pt x="3789" y="11994"/>
                    </a:lnTo>
                    <a:cubicBezTo>
                      <a:pt x="3710" y="12017"/>
                      <a:pt x="3632" y="12042"/>
                      <a:pt x="3553" y="12069"/>
                    </a:cubicBezTo>
                    <a:lnTo>
                      <a:pt x="3527" y="12078"/>
                    </a:lnTo>
                    <a:cubicBezTo>
                      <a:pt x="3483" y="12092"/>
                      <a:pt x="3438" y="12106"/>
                      <a:pt x="3391" y="12119"/>
                    </a:cubicBezTo>
                    <a:cubicBezTo>
                      <a:pt x="3308" y="12141"/>
                      <a:pt x="3212" y="12166"/>
                      <a:pt x="3119" y="12171"/>
                    </a:cubicBezTo>
                    <a:cubicBezTo>
                      <a:pt x="3102" y="12172"/>
                      <a:pt x="3086" y="12172"/>
                      <a:pt x="3070" y="12172"/>
                    </a:cubicBezTo>
                    <a:cubicBezTo>
                      <a:pt x="2997" y="12172"/>
                      <a:pt x="2933" y="12162"/>
                      <a:pt x="2873" y="12141"/>
                    </a:cubicBezTo>
                    <a:cubicBezTo>
                      <a:pt x="2810" y="12119"/>
                      <a:pt x="2751" y="12083"/>
                      <a:pt x="2707" y="12039"/>
                    </a:cubicBezTo>
                    <a:cubicBezTo>
                      <a:pt x="2578" y="11913"/>
                      <a:pt x="2501" y="11744"/>
                      <a:pt x="2439" y="11595"/>
                    </a:cubicBezTo>
                    <a:cubicBezTo>
                      <a:pt x="2314" y="11293"/>
                      <a:pt x="2206" y="11015"/>
                      <a:pt x="2105" y="10746"/>
                    </a:cubicBezTo>
                    <a:cubicBezTo>
                      <a:pt x="1723" y="9732"/>
                      <a:pt x="1399" y="8675"/>
                      <a:pt x="1089" y="7653"/>
                    </a:cubicBezTo>
                    <a:lnTo>
                      <a:pt x="964" y="7249"/>
                    </a:lnTo>
                    <a:cubicBezTo>
                      <a:pt x="960" y="7231"/>
                      <a:pt x="963" y="7213"/>
                      <a:pt x="977" y="7195"/>
                    </a:cubicBezTo>
                    <a:cubicBezTo>
                      <a:pt x="978" y="7173"/>
                      <a:pt x="981" y="7155"/>
                      <a:pt x="986" y="7135"/>
                    </a:cubicBezTo>
                    <a:cubicBezTo>
                      <a:pt x="1006" y="7056"/>
                      <a:pt x="1043" y="6980"/>
                      <a:pt x="1113" y="6886"/>
                    </a:cubicBezTo>
                    <a:cubicBezTo>
                      <a:pt x="1119" y="6881"/>
                      <a:pt x="1128" y="6878"/>
                      <a:pt x="1136" y="6878"/>
                    </a:cubicBezTo>
                    <a:cubicBezTo>
                      <a:pt x="1138" y="6878"/>
                      <a:pt x="1140" y="6878"/>
                      <a:pt x="1142" y="6878"/>
                    </a:cubicBezTo>
                    <a:cubicBezTo>
                      <a:pt x="1179" y="6820"/>
                      <a:pt x="1226" y="6765"/>
                      <a:pt x="1282" y="6718"/>
                    </a:cubicBezTo>
                    <a:lnTo>
                      <a:pt x="1319" y="6685"/>
                    </a:lnTo>
                    <a:cubicBezTo>
                      <a:pt x="1404" y="6603"/>
                      <a:pt x="1491" y="6526"/>
                      <a:pt x="1587" y="6455"/>
                    </a:cubicBezTo>
                    <a:cubicBezTo>
                      <a:pt x="1630" y="6424"/>
                      <a:pt x="1673" y="6393"/>
                      <a:pt x="1716" y="6364"/>
                    </a:cubicBezTo>
                    <a:cubicBezTo>
                      <a:pt x="1766" y="6333"/>
                      <a:pt x="1819" y="6300"/>
                      <a:pt x="1872" y="6270"/>
                    </a:cubicBezTo>
                    <a:cubicBezTo>
                      <a:pt x="1952" y="6214"/>
                      <a:pt x="2029" y="6164"/>
                      <a:pt x="2108" y="6117"/>
                    </a:cubicBezTo>
                    <a:cubicBezTo>
                      <a:pt x="2501" y="5878"/>
                      <a:pt x="2904" y="5684"/>
                      <a:pt x="3310" y="5540"/>
                    </a:cubicBezTo>
                    <a:cubicBezTo>
                      <a:pt x="3542" y="5455"/>
                      <a:pt x="3775" y="5389"/>
                      <a:pt x="4003" y="5341"/>
                    </a:cubicBezTo>
                    <a:cubicBezTo>
                      <a:pt x="4255" y="5288"/>
                      <a:pt x="4477" y="5258"/>
                      <a:pt x="4680" y="5252"/>
                    </a:cubicBezTo>
                    <a:cubicBezTo>
                      <a:pt x="4719" y="5250"/>
                      <a:pt x="4758" y="5250"/>
                      <a:pt x="4795" y="5250"/>
                    </a:cubicBezTo>
                    <a:close/>
                    <a:moveTo>
                      <a:pt x="2507" y="1"/>
                    </a:moveTo>
                    <a:cubicBezTo>
                      <a:pt x="2505" y="1"/>
                      <a:pt x="2503" y="1"/>
                      <a:pt x="2501" y="1"/>
                    </a:cubicBezTo>
                    <a:cubicBezTo>
                      <a:pt x="2410" y="11"/>
                      <a:pt x="2322" y="28"/>
                      <a:pt x="2236" y="47"/>
                    </a:cubicBezTo>
                    <a:lnTo>
                      <a:pt x="2214" y="51"/>
                    </a:lnTo>
                    <a:lnTo>
                      <a:pt x="2190" y="57"/>
                    </a:lnTo>
                    <a:cubicBezTo>
                      <a:pt x="2088" y="78"/>
                      <a:pt x="1985" y="101"/>
                      <a:pt x="1882" y="127"/>
                    </a:cubicBezTo>
                    <a:cubicBezTo>
                      <a:pt x="1674" y="173"/>
                      <a:pt x="1467" y="226"/>
                      <a:pt x="1262" y="279"/>
                    </a:cubicBezTo>
                    <a:cubicBezTo>
                      <a:pt x="804" y="398"/>
                      <a:pt x="407" y="521"/>
                      <a:pt x="53" y="658"/>
                    </a:cubicBezTo>
                    <a:cubicBezTo>
                      <a:pt x="46" y="660"/>
                      <a:pt x="39" y="664"/>
                      <a:pt x="33" y="667"/>
                    </a:cubicBezTo>
                    <a:cubicBezTo>
                      <a:pt x="12" y="683"/>
                      <a:pt x="0" y="718"/>
                      <a:pt x="12" y="751"/>
                    </a:cubicBezTo>
                    <a:cubicBezTo>
                      <a:pt x="5" y="850"/>
                      <a:pt x="8" y="933"/>
                      <a:pt x="18" y="1012"/>
                    </a:cubicBezTo>
                    <a:cubicBezTo>
                      <a:pt x="23" y="1058"/>
                      <a:pt x="36" y="1105"/>
                      <a:pt x="51" y="1149"/>
                    </a:cubicBezTo>
                    <a:cubicBezTo>
                      <a:pt x="79" y="1356"/>
                      <a:pt x="275" y="1460"/>
                      <a:pt x="627" y="1460"/>
                    </a:cubicBezTo>
                    <a:cubicBezTo>
                      <a:pt x="680" y="1460"/>
                      <a:pt x="737" y="1458"/>
                      <a:pt x="797" y="1453"/>
                    </a:cubicBezTo>
                    <a:cubicBezTo>
                      <a:pt x="834" y="1817"/>
                      <a:pt x="875" y="2123"/>
                      <a:pt x="925" y="2414"/>
                    </a:cubicBezTo>
                    <a:cubicBezTo>
                      <a:pt x="991" y="2800"/>
                      <a:pt x="1079" y="3174"/>
                      <a:pt x="1163" y="3516"/>
                    </a:cubicBezTo>
                    <a:cubicBezTo>
                      <a:pt x="1210" y="3702"/>
                      <a:pt x="1262" y="3886"/>
                      <a:pt x="1314" y="4070"/>
                    </a:cubicBezTo>
                    <a:cubicBezTo>
                      <a:pt x="1368" y="4258"/>
                      <a:pt x="1427" y="4440"/>
                      <a:pt x="1485" y="4613"/>
                    </a:cubicBezTo>
                    <a:cubicBezTo>
                      <a:pt x="1550" y="4799"/>
                      <a:pt x="1616" y="4975"/>
                      <a:pt x="1683" y="5134"/>
                    </a:cubicBezTo>
                    <a:cubicBezTo>
                      <a:pt x="1734" y="5262"/>
                      <a:pt x="1785" y="5373"/>
                      <a:pt x="1836" y="5475"/>
                    </a:cubicBezTo>
                    <a:cubicBezTo>
                      <a:pt x="1623" y="5508"/>
                      <a:pt x="1442" y="5550"/>
                      <a:pt x="1282" y="5605"/>
                    </a:cubicBezTo>
                    <a:cubicBezTo>
                      <a:pt x="1113" y="5661"/>
                      <a:pt x="964" y="5734"/>
                      <a:pt x="842" y="5825"/>
                    </a:cubicBezTo>
                    <a:cubicBezTo>
                      <a:pt x="807" y="5850"/>
                      <a:pt x="771" y="5879"/>
                      <a:pt x="739" y="5912"/>
                    </a:cubicBezTo>
                    <a:cubicBezTo>
                      <a:pt x="668" y="5981"/>
                      <a:pt x="606" y="6055"/>
                      <a:pt x="559" y="6135"/>
                    </a:cubicBezTo>
                    <a:cubicBezTo>
                      <a:pt x="505" y="6227"/>
                      <a:pt x="463" y="6329"/>
                      <a:pt x="437" y="6447"/>
                    </a:cubicBezTo>
                    <a:cubicBezTo>
                      <a:pt x="409" y="6565"/>
                      <a:pt x="406" y="6687"/>
                      <a:pt x="409" y="6790"/>
                    </a:cubicBezTo>
                    <a:cubicBezTo>
                      <a:pt x="410" y="6887"/>
                      <a:pt x="420" y="6999"/>
                      <a:pt x="444" y="7136"/>
                    </a:cubicBezTo>
                    <a:cubicBezTo>
                      <a:pt x="486" y="7395"/>
                      <a:pt x="566" y="7646"/>
                      <a:pt x="626" y="7835"/>
                    </a:cubicBezTo>
                    <a:cubicBezTo>
                      <a:pt x="682" y="8001"/>
                      <a:pt x="741" y="8166"/>
                      <a:pt x="799" y="8329"/>
                    </a:cubicBezTo>
                    <a:lnTo>
                      <a:pt x="871" y="8525"/>
                    </a:lnTo>
                    <a:cubicBezTo>
                      <a:pt x="910" y="8630"/>
                      <a:pt x="946" y="8731"/>
                      <a:pt x="978" y="8834"/>
                    </a:cubicBezTo>
                    <a:cubicBezTo>
                      <a:pt x="1007" y="8923"/>
                      <a:pt x="1034" y="9010"/>
                      <a:pt x="1062" y="9098"/>
                    </a:cubicBezTo>
                    <a:lnTo>
                      <a:pt x="1106" y="9244"/>
                    </a:lnTo>
                    <a:cubicBezTo>
                      <a:pt x="1198" y="9533"/>
                      <a:pt x="1292" y="9821"/>
                      <a:pt x="1391" y="10109"/>
                    </a:cubicBezTo>
                    <a:cubicBezTo>
                      <a:pt x="1573" y="10637"/>
                      <a:pt x="1753" y="11115"/>
                      <a:pt x="1945" y="11569"/>
                    </a:cubicBezTo>
                    <a:cubicBezTo>
                      <a:pt x="2028" y="11767"/>
                      <a:pt x="2123" y="11964"/>
                      <a:pt x="2204" y="12142"/>
                    </a:cubicBezTo>
                    <a:lnTo>
                      <a:pt x="2253" y="12244"/>
                    </a:lnTo>
                    <a:cubicBezTo>
                      <a:pt x="2312" y="12371"/>
                      <a:pt x="2365" y="12484"/>
                      <a:pt x="2412" y="12594"/>
                    </a:cubicBezTo>
                    <a:cubicBezTo>
                      <a:pt x="2440" y="12662"/>
                      <a:pt x="2468" y="12728"/>
                      <a:pt x="2495" y="12793"/>
                    </a:cubicBezTo>
                    <a:lnTo>
                      <a:pt x="2515" y="12841"/>
                    </a:lnTo>
                    <a:lnTo>
                      <a:pt x="2559" y="12951"/>
                    </a:lnTo>
                    <a:cubicBezTo>
                      <a:pt x="2583" y="13010"/>
                      <a:pt x="2638" y="13046"/>
                      <a:pt x="2696" y="13046"/>
                    </a:cubicBezTo>
                    <a:cubicBezTo>
                      <a:pt x="2712" y="13046"/>
                      <a:pt x="2729" y="13043"/>
                      <a:pt x="2745" y="13037"/>
                    </a:cubicBezTo>
                    <a:cubicBezTo>
                      <a:pt x="2852" y="13067"/>
                      <a:pt x="2961" y="13080"/>
                      <a:pt x="3069" y="13080"/>
                    </a:cubicBezTo>
                    <a:cubicBezTo>
                      <a:pt x="3260" y="13080"/>
                      <a:pt x="3447" y="13042"/>
                      <a:pt x="3615" y="13000"/>
                    </a:cubicBezTo>
                    <a:cubicBezTo>
                      <a:pt x="3957" y="12915"/>
                      <a:pt x="4286" y="12779"/>
                      <a:pt x="4607" y="12647"/>
                    </a:cubicBezTo>
                    <a:lnTo>
                      <a:pt x="4714" y="12602"/>
                    </a:lnTo>
                    <a:lnTo>
                      <a:pt x="4746" y="12590"/>
                    </a:lnTo>
                    <a:cubicBezTo>
                      <a:pt x="4900" y="12527"/>
                      <a:pt x="5046" y="12466"/>
                      <a:pt x="5195" y="12413"/>
                    </a:cubicBezTo>
                    <a:cubicBezTo>
                      <a:pt x="5357" y="12355"/>
                      <a:pt x="5530" y="12312"/>
                      <a:pt x="5669" y="12278"/>
                    </a:cubicBezTo>
                    <a:lnTo>
                      <a:pt x="5810" y="12242"/>
                    </a:lnTo>
                    <a:cubicBezTo>
                      <a:pt x="6325" y="12110"/>
                      <a:pt x="6871" y="11956"/>
                      <a:pt x="7388" y="11732"/>
                    </a:cubicBezTo>
                    <a:cubicBezTo>
                      <a:pt x="7486" y="11691"/>
                      <a:pt x="7594" y="11639"/>
                      <a:pt x="7738" y="11563"/>
                    </a:cubicBezTo>
                    <a:lnTo>
                      <a:pt x="7758" y="11552"/>
                    </a:lnTo>
                    <a:cubicBezTo>
                      <a:pt x="7773" y="11546"/>
                      <a:pt x="7793" y="11538"/>
                      <a:pt x="7814" y="11528"/>
                    </a:cubicBezTo>
                    <a:lnTo>
                      <a:pt x="7836" y="11519"/>
                    </a:lnTo>
                    <a:cubicBezTo>
                      <a:pt x="7884" y="11498"/>
                      <a:pt x="7936" y="11475"/>
                      <a:pt x="7979" y="11442"/>
                    </a:cubicBezTo>
                    <a:cubicBezTo>
                      <a:pt x="8033" y="11403"/>
                      <a:pt x="8056" y="11337"/>
                      <a:pt x="8040" y="11276"/>
                    </a:cubicBezTo>
                    <a:cubicBezTo>
                      <a:pt x="8063" y="11247"/>
                      <a:pt x="8073" y="11211"/>
                      <a:pt x="8072" y="11168"/>
                    </a:cubicBezTo>
                    <a:cubicBezTo>
                      <a:pt x="8068" y="11027"/>
                      <a:pt x="8045" y="10886"/>
                      <a:pt x="8025" y="10779"/>
                    </a:cubicBezTo>
                    <a:cubicBezTo>
                      <a:pt x="8002" y="10653"/>
                      <a:pt x="7973" y="10518"/>
                      <a:pt x="7927" y="10344"/>
                    </a:cubicBezTo>
                    <a:cubicBezTo>
                      <a:pt x="7893" y="10213"/>
                      <a:pt x="7857" y="10084"/>
                      <a:pt x="7821" y="9955"/>
                    </a:cubicBezTo>
                    <a:lnTo>
                      <a:pt x="7803" y="9892"/>
                    </a:lnTo>
                    <a:cubicBezTo>
                      <a:pt x="7770" y="9774"/>
                      <a:pt x="7737" y="9655"/>
                      <a:pt x="7707" y="9535"/>
                    </a:cubicBezTo>
                    <a:cubicBezTo>
                      <a:pt x="7672" y="9407"/>
                      <a:pt x="7644" y="9278"/>
                      <a:pt x="7614" y="9148"/>
                    </a:cubicBezTo>
                    <a:lnTo>
                      <a:pt x="7595" y="9071"/>
                    </a:lnTo>
                    <a:lnTo>
                      <a:pt x="7558" y="8907"/>
                    </a:lnTo>
                    <a:lnTo>
                      <a:pt x="7536" y="8814"/>
                    </a:lnTo>
                    <a:cubicBezTo>
                      <a:pt x="7376" y="8137"/>
                      <a:pt x="7226" y="7589"/>
                      <a:pt x="7063" y="7095"/>
                    </a:cubicBezTo>
                    <a:cubicBezTo>
                      <a:pt x="6951" y="6757"/>
                      <a:pt x="6841" y="6462"/>
                      <a:pt x="6725" y="6193"/>
                    </a:cubicBezTo>
                    <a:cubicBezTo>
                      <a:pt x="6590" y="5882"/>
                      <a:pt x="6450" y="5611"/>
                      <a:pt x="6296" y="5369"/>
                    </a:cubicBezTo>
                    <a:cubicBezTo>
                      <a:pt x="6138" y="5119"/>
                      <a:pt x="5963" y="4908"/>
                      <a:pt x="5777" y="4743"/>
                    </a:cubicBezTo>
                    <a:cubicBezTo>
                      <a:pt x="5688" y="4665"/>
                      <a:pt x="5591" y="4595"/>
                      <a:pt x="5479" y="4529"/>
                    </a:cubicBezTo>
                    <a:cubicBezTo>
                      <a:pt x="5381" y="4474"/>
                      <a:pt x="5278" y="4431"/>
                      <a:pt x="5158" y="4397"/>
                    </a:cubicBezTo>
                    <a:cubicBezTo>
                      <a:pt x="5064" y="4370"/>
                      <a:pt x="4965" y="4357"/>
                      <a:pt x="4863" y="4357"/>
                    </a:cubicBezTo>
                    <a:cubicBezTo>
                      <a:pt x="4744" y="4357"/>
                      <a:pt x="4620" y="4375"/>
                      <a:pt x="4492" y="4410"/>
                    </a:cubicBezTo>
                    <a:cubicBezTo>
                      <a:pt x="4381" y="4440"/>
                      <a:pt x="4266" y="4487"/>
                      <a:pt x="4133" y="4557"/>
                    </a:cubicBezTo>
                    <a:cubicBezTo>
                      <a:pt x="4036" y="4609"/>
                      <a:pt x="3935" y="4673"/>
                      <a:pt x="3828" y="4752"/>
                    </a:cubicBezTo>
                    <a:cubicBezTo>
                      <a:pt x="3811" y="4765"/>
                      <a:pt x="3794" y="4776"/>
                      <a:pt x="3776" y="4791"/>
                    </a:cubicBezTo>
                    <a:lnTo>
                      <a:pt x="3756" y="4695"/>
                    </a:lnTo>
                    <a:lnTo>
                      <a:pt x="3749" y="4668"/>
                    </a:lnTo>
                    <a:cubicBezTo>
                      <a:pt x="3726" y="4580"/>
                      <a:pt x="3698" y="4494"/>
                      <a:pt x="3668" y="4408"/>
                    </a:cubicBezTo>
                    <a:cubicBezTo>
                      <a:pt x="3603" y="4228"/>
                      <a:pt x="3527" y="4052"/>
                      <a:pt x="3477" y="3936"/>
                    </a:cubicBezTo>
                    <a:cubicBezTo>
                      <a:pt x="3381" y="3710"/>
                      <a:pt x="3277" y="3486"/>
                      <a:pt x="3175" y="3264"/>
                    </a:cubicBezTo>
                    <a:lnTo>
                      <a:pt x="3042" y="2975"/>
                    </a:lnTo>
                    <a:cubicBezTo>
                      <a:pt x="2906" y="2677"/>
                      <a:pt x="2765" y="2361"/>
                      <a:pt x="2639" y="2037"/>
                    </a:cubicBezTo>
                    <a:cubicBezTo>
                      <a:pt x="2516" y="1716"/>
                      <a:pt x="2416" y="1396"/>
                      <a:pt x="2343" y="1086"/>
                    </a:cubicBezTo>
                    <a:lnTo>
                      <a:pt x="2407" y="1068"/>
                    </a:lnTo>
                    <a:cubicBezTo>
                      <a:pt x="2473" y="1046"/>
                      <a:pt x="2523" y="1029"/>
                      <a:pt x="2574" y="1011"/>
                    </a:cubicBezTo>
                    <a:lnTo>
                      <a:pt x="2684" y="972"/>
                    </a:lnTo>
                    <a:cubicBezTo>
                      <a:pt x="2698" y="968"/>
                      <a:pt x="2711" y="960"/>
                      <a:pt x="2722" y="953"/>
                    </a:cubicBezTo>
                    <a:cubicBezTo>
                      <a:pt x="2760" y="928"/>
                      <a:pt x="2781" y="882"/>
                      <a:pt x="2783" y="836"/>
                    </a:cubicBezTo>
                    <a:cubicBezTo>
                      <a:pt x="2897" y="550"/>
                      <a:pt x="2731" y="266"/>
                      <a:pt x="2622" y="121"/>
                    </a:cubicBezTo>
                    <a:cubicBezTo>
                      <a:pt x="2619" y="80"/>
                      <a:pt x="2608" y="51"/>
                      <a:pt x="2582" y="28"/>
                    </a:cubicBezTo>
                    <a:cubicBezTo>
                      <a:pt x="2560" y="10"/>
                      <a:pt x="2533" y="1"/>
                      <a:pt x="2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9"/>
              <p:cNvSpPr/>
              <p:nvPr/>
            </p:nvSpPr>
            <p:spPr>
              <a:xfrm>
                <a:off x="4748789" y="1801518"/>
                <a:ext cx="199285" cy="209470"/>
              </a:xfrm>
              <a:custGeom>
                <a:avLst/>
                <a:gdLst/>
                <a:ahLst/>
                <a:cxnLst/>
                <a:rect l="l" t="t" r="r" b="b"/>
                <a:pathLst>
                  <a:path w="6300" h="6622" extrusionOk="0">
                    <a:moveTo>
                      <a:pt x="4753" y="1"/>
                    </a:moveTo>
                    <a:lnTo>
                      <a:pt x="4753" y="1"/>
                    </a:lnTo>
                    <a:cubicBezTo>
                      <a:pt x="4800" y="87"/>
                      <a:pt x="4819" y="191"/>
                      <a:pt x="4799" y="293"/>
                    </a:cubicBezTo>
                    <a:cubicBezTo>
                      <a:pt x="4777" y="404"/>
                      <a:pt x="4726" y="515"/>
                      <a:pt x="4639" y="642"/>
                    </a:cubicBezTo>
                    <a:cubicBezTo>
                      <a:pt x="4564" y="748"/>
                      <a:pt x="4475" y="853"/>
                      <a:pt x="4361" y="963"/>
                    </a:cubicBezTo>
                    <a:cubicBezTo>
                      <a:pt x="4248" y="1070"/>
                      <a:pt x="4133" y="1170"/>
                      <a:pt x="4017" y="1261"/>
                    </a:cubicBezTo>
                    <a:cubicBezTo>
                      <a:pt x="3990" y="1281"/>
                      <a:pt x="3961" y="1302"/>
                      <a:pt x="3934" y="1322"/>
                    </a:cubicBezTo>
                    <a:cubicBezTo>
                      <a:pt x="3865" y="1374"/>
                      <a:pt x="3794" y="1422"/>
                      <a:pt x="3719" y="1468"/>
                    </a:cubicBezTo>
                    <a:cubicBezTo>
                      <a:pt x="3547" y="1573"/>
                      <a:pt x="3361" y="1666"/>
                      <a:pt x="3151" y="1753"/>
                    </a:cubicBezTo>
                    <a:cubicBezTo>
                      <a:pt x="2688" y="1947"/>
                      <a:pt x="2187" y="2081"/>
                      <a:pt x="1662" y="2151"/>
                    </a:cubicBezTo>
                    <a:cubicBezTo>
                      <a:pt x="1435" y="2181"/>
                      <a:pt x="1229" y="2196"/>
                      <a:pt x="1033" y="2196"/>
                    </a:cubicBezTo>
                    <a:cubicBezTo>
                      <a:pt x="993" y="2196"/>
                      <a:pt x="954" y="2195"/>
                      <a:pt x="916" y="2194"/>
                    </a:cubicBezTo>
                    <a:cubicBezTo>
                      <a:pt x="823" y="2190"/>
                      <a:pt x="725" y="2187"/>
                      <a:pt x="632" y="2167"/>
                    </a:cubicBezTo>
                    <a:cubicBezTo>
                      <a:pt x="539" y="2147"/>
                      <a:pt x="459" y="2124"/>
                      <a:pt x="389" y="2095"/>
                    </a:cubicBezTo>
                    <a:cubicBezTo>
                      <a:pt x="204" y="2020"/>
                      <a:pt x="92" y="1924"/>
                      <a:pt x="45" y="1803"/>
                    </a:cubicBezTo>
                    <a:cubicBezTo>
                      <a:pt x="24" y="1752"/>
                      <a:pt x="16" y="1696"/>
                      <a:pt x="21" y="1644"/>
                    </a:cubicBezTo>
                    <a:lnTo>
                      <a:pt x="21" y="1644"/>
                    </a:lnTo>
                    <a:cubicBezTo>
                      <a:pt x="5" y="1663"/>
                      <a:pt x="1" y="1680"/>
                      <a:pt x="6" y="1699"/>
                    </a:cubicBezTo>
                    <a:lnTo>
                      <a:pt x="130" y="2103"/>
                    </a:lnTo>
                    <a:cubicBezTo>
                      <a:pt x="440" y="3125"/>
                      <a:pt x="762" y="4179"/>
                      <a:pt x="1145" y="5195"/>
                    </a:cubicBezTo>
                    <a:cubicBezTo>
                      <a:pt x="1245" y="5465"/>
                      <a:pt x="1355" y="5741"/>
                      <a:pt x="1478" y="6045"/>
                    </a:cubicBezTo>
                    <a:cubicBezTo>
                      <a:pt x="1540" y="6192"/>
                      <a:pt x="1617" y="6361"/>
                      <a:pt x="1746" y="6488"/>
                    </a:cubicBezTo>
                    <a:cubicBezTo>
                      <a:pt x="1791" y="6531"/>
                      <a:pt x="1849" y="6567"/>
                      <a:pt x="1912" y="6590"/>
                    </a:cubicBezTo>
                    <a:cubicBezTo>
                      <a:pt x="1973" y="6610"/>
                      <a:pt x="2038" y="6622"/>
                      <a:pt x="2112" y="6622"/>
                    </a:cubicBezTo>
                    <a:cubicBezTo>
                      <a:pt x="2127" y="6622"/>
                      <a:pt x="2143" y="6621"/>
                      <a:pt x="2159" y="6620"/>
                    </a:cubicBezTo>
                    <a:cubicBezTo>
                      <a:pt x="2252" y="6614"/>
                      <a:pt x="2349" y="6592"/>
                      <a:pt x="2433" y="6569"/>
                    </a:cubicBezTo>
                    <a:cubicBezTo>
                      <a:pt x="2479" y="6556"/>
                      <a:pt x="2525" y="6541"/>
                      <a:pt x="2570" y="6527"/>
                    </a:cubicBezTo>
                    <a:lnTo>
                      <a:pt x="2594" y="6518"/>
                    </a:lnTo>
                    <a:lnTo>
                      <a:pt x="2830" y="6443"/>
                    </a:lnTo>
                    <a:lnTo>
                      <a:pt x="2973" y="6398"/>
                    </a:lnTo>
                    <a:cubicBezTo>
                      <a:pt x="3294" y="6298"/>
                      <a:pt x="3625" y="6195"/>
                      <a:pt x="3947" y="6080"/>
                    </a:cubicBezTo>
                    <a:cubicBezTo>
                      <a:pt x="4147" y="6010"/>
                      <a:pt x="4326" y="5939"/>
                      <a:pt x="4495" y="5866"/>
                    </a:cubicBezTo>
                    <a:cubicBezTo>
                      <a:pt x="4667" y="5791"/>
                      <a:pt x="4835" y="5702"/>
                      <a:pt x="4992" y="5618"/>
                    </a:cubicBezTo>
                    <a:cubicBezTo>
                      <a:pt x="5123" y="5548"/>
                      <a:pt x="5264" y="5498"/>
                      <a:pt x="5400" y="5447"/>
                    </a:cubicBezTo>
                    <a:cubicBezTo>
                      <a:pt x="5459" y="5426"/>
                      <a:pt x="5521" y="5404"/>
                      <a:pt x="5578" y="5380"/>
                    </a:cubicBezTo>
                    <a:cubicBezTo>
                      <a:pt x="5674" y="5341"/>
                      <a:pt x="5763" y="5303"/>
                      <a:pt x="5846" y="5258"/>
                    </a:cubicBezTo>
                    <a:cubicBezTo>
                      <a:pt x="5886" y="5237"/>
                      <a:pt x="5923" y="5213"/>
                      <a:pt x="5960" y="5188"/>
                    </a:cubicBezTo>
                    <a:cubicBezTo>
                      <a:pt x="5963" y="5188"/>
                      <a:pt x="5963" y="5187"/>
                      <a:pt x="5964" y="5187"/>
                    </a:cubicBezTo>
                    <a:cubicBezTo>
                      <a:pt x="6015" y="5148"/>
                      <a:pt x="6049" y="5118"/>
                      <a:pt x="6082" y="5087"/>
                    </a:cubicBezTo>
                    <a:cubicBezTo>
                      <a:pt x="6215" y="4961"/>
                      <a:pt x="6292" y="4764"/>
                      <a:pt x="6297" y="4547"/>
                    </a:cubicBezTo>
                    <a:cubicBezTo>
                      <a:pt x="6300" y="4431"/>
                      <a:pt x="6285" y="4313"/>
                      <a:pt x="6267" y="4193"/>
                    </a:cubicBezTo>
                    <a:cubicBezTo>
                      <a:pt x="6245" y="4051"/>
                      <a:pt x="6215" y="3912"/>
                      <a:pt x="6189" y="3808"/>
                    </a:cubicBezTo>
                    <a:cubicBezTo>
                      <a:pt x="6066" y="3285"/>
                      <a:pt x="5859" y="2781"/>
                      <a:pt x="5674" y="2335"/>
                    </a:cubicBezTo>
                    <a:lnTo>
                      <a:pt x="5591" y="2133"/>
                    </a:lnTo>
                    <a:cubicBezTo>
                      <a:pt x="5519" y="1961"/>
                      <a:pt x="5449" y="1789"/>
                      <a:pt x="5380" y="1617"/>
                    </a:cubicBezTo>
                    <a:cubicBezTo>
                      <a:pt x="5297" y="1404"/>
                      <a:pt x="5216" y="1175"/>
                      <a:pt x="5121" y="874"/>
                    </a:cubicBezTo>
                    <a:cubicBezTo>
                      <a:pt x="5018" y="550"/>
                      <a:pt x="4918" y="261"/>
                      <a:pt x="475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9"/>
              <p:cNvSpPr/>
              <p:nvPr/>
            </p:nvSpPr>
            <p:spPr>
              <a:xfrm>
                <a:off x="4749074" y="1791996"/>
                <a:ext cx="152247" cy="78986"/>
              </a:xfrm>
              <a:custGeom>
                <a:avLst/>
                <a:gdLst/>
                <a:ahLst/>
                <a:cxnLst/>
                <a:rect l="l" t="t" r="r" b="b"/>
                <a:pathLst>
                  <a:path w="4813" h="2497" extrusionOk="0">
                    <a:moveTo>
                      <a:pt x="3838" y="0"/>
                    </a:moveTo>
                    <a:cubicBezTo>
                      <a:pt x="3796" y="0"/>
                      <a:pt x="3753" y="1"/>
                      <a:pt x="3709" y="2"/>
                    </a:cubicBezTo>
                    <a:cubicBezTo>
                      <a:pt x="3506" y="7"/>
                      <a:pt x="3282" y="38"/>
                      <a:pt x="3029" y="91"/>
                    </a:cubicBezTo>
                    <a:cubicBezTo>
                      <a:pt x="2802" y="140"/>
                      <a:pt x="2569" y="207"/>
                      <a:pt x="2337" y="290"/>
                    </a:cubicBezTo>
                    <a:cubicBezTo>
                      <a:pt x="1932" y="435"/>
                      <a:pt x="1528" y="628"/>
                      <a:pt x="1137" y="866"/>
                    </a:cubicBezTo>
                    <a:cubicBezTo>
                      <a:pt x="1007" y="949"/>
                      <a:pt x="877" y="1036"/>
                      <a:pt x="741" y="1138"/>
                    </a:cubicBezTo>
                    <a:cubicBezTo>
                      <a:pt x="700" y="1166"/>
                      <a:pt x="662" y="1198"/>
                      <a:pt x="622" y="1227"/>
                    </a:cubicBezTo>
                    <a:cubicBezTo>
                      <a:pt x="587" y="1252"/>
                      <a:pt x="553" y="1278"/>
                      <a:pt x="522" y="1302"/>
                    </a:cubicBezTo>
                    <a:cubicBezTo>
                      <a:pt x="451" y="1355"/>
                      <a:pt x="380" y="1408"/>
                      <a:pt x="314" y="1467"/>
                    </a:cubicBezTo>
                    <a:cubicBezTo>
                      <a:pt x="258" y="1517"/>
                      <a:pt x="214" y="1570"/>
                      <a:pt x="174" y="1629"/>
                    </a:cubicBezTo>
                    <a:cubicBezTo>
                      <a:pt x="172" y="1629"/>
                      <a:pt x="171" y="1629"/>
                      <a:pt x="169" y="1629"/>
                    </a:cubicBezTo>
                    <a:cubicBezTo>
                      <a:pt x="162" y="1629"/>
                      <a:pt x="153" y="1631"/>
                      <a:pt x="145" y="1636"/>
                    </a:cubicBezTo>
                    <a:cubicBezTo>
                      <a:pt x="76" y="1731"/>
                      <a:pt x="38" y="1806"/>
                      <a:pt x="19" y="1885"/>
                    </a:cubicBezTo>
                    <a:cubicBezTo>
                      <a:pt x="0" y="1954"/>
                      <a:pt x="6" y="2033"/>
                      <a:pt x="35" y="2104"/>
                    </a:cubicBezTo>
                    <a:cubicBezTo>
                      <a:pt x="80" y="2223"/>
                      <a:pt x="194" y="2319"/>
                      <a:pt x="378" y="2395"/>
                    </a:cubicBezTo>
                    <a:cubicBezTo>
                      <a:pt x="450" y="2424"/>
                      <a:pt x="529" y="2447"/>
                      <a:pt x="622" y="2467"/>
                    </a:cubicBezTo>
                    <a:cubicBezTo>
                      <a:pt x="715" y="2487"/>
                      <a:pt x="811" y="2490"/>
                      <a:pt x="904" y="2494"/>
                    </a:cubicBezTo>
                    <a:cubicBezTo>
                      <a:pt x="948" y="2495"/>
                      <a:pt x="992" y="2496"/>
                      <a:pt x="1036" y="2496"/>
                    </a:cubicBezTo>
                    <a:cubicBezTo>
                      <a:pt x="1228" y="2496"/>
                      <a:pt x="1428" y="2481"/>
                      <a:pt x="1651" y="2452"/>
                    </a:cubicBezTo>
                    <a:cubicBezTo>
                      <a:pt x="2177" y="2382"/>
                      <a:pt x="2678" y="2248"/>
                      <a:pt x="3142" y="2054"/>
                    </a:cubicBezTo>
                    <a:cubicBezTo>
                      <a:pt x="3352" y="1967"/>
                      <a:pt x="3538" y="1874"/>
                      <a:pt x="3710" y="1771"/>
                    </a:cubicBezTo>
                    <a:cubicBezTo>
                      <a:pt x="3785" y="1725"/>
                      <a:pt x="3856" y="1675"/>
                      <a:pt x="3925" y="1623"/>
                    </a:cubicBezTo>
                    <a:cubicBezTo>
                      <a:pt x="3952" y="1603"/>
                      <a:pt x="3981" y="1582"/>
                      <a:pt x="4008" y="1560"/>
                    </a:cubicBezTo>
                    <a:cubicBezTo>
                      <a:pt x="4124" y="1471"/>
                      <a:pt x="4239" y="1371"/>
                      <a:pt x="4352" y="1262"/>
                    </a:cubicBezTo>
                    <a:cubicBezTo>
                      <a:pt x="4466" y="1152"/>
                      <a:pt x="4555" y="1048"/>
                      <a:pt x="4630" y="943"/>
                    </a:cubicBezTo>
                    <a:cubicBezTo>
                      <a:pt x="4718" y="816"/>
                      <a:pt x="4768" y="705"/>
                      <a:pt x="4790" y="592"/>
                    </a:cubicBezTo>
                    <a:cubicBezTo>
                      <a:pt x="4813" y="471"/>
                      <a:pt x="4786" y="347"/>
                      <a:pt x="4714" y="256"/>
                    </a:cubicBezTo>
                    <a:cubicBezTo>
                      <a:pt x="4615" y="131"/>
                      <a:pt x="4461" y="78"/>
                      <a:pt x="4337" y="48"/>
                    </a:cubicBezTo>
                    <a:cubicBezTo>
                      <a:pt x="4244" y="25"/>
                      <a:pt x="4147" y="17"/>
                      <a:pt x="4063" y="10"/>
                    </a:cubicBezTo>
                    <a:cubicBezTo>
                      <a:pt x="3990" y="3"/>
                      <a:pt x="3916" y="0"/>
                      <a:pt x="383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9"/>
              <p:cNvSpPr/>
              <p:nvPr/>
            </p:nvSpPr>
            <p:spPr>
              <a:xfrm>
                <a:off x="4745341" y="1658444"/>
                <a:ext cx="41344" cy="13444"/>
              </a:xfrm>
              <a:custGeom>
                <a:avLst/>
                <a:gdLst/>
                <a:ahLst/>
                <a:cxnLst/>
                <a:rect l="l" t="t" r="r" b="b"/>
                <a:pathLst>
                  <a:path w="1307" h="425" extrusionOk="0">
                    <a:moveTo>
                      <a:pt x="1204" y="0"/>
                    </a:moveTo>
                    <a:cubicBezTo>
                      <a:pt x="1202" y="0"/>
                      <a:pt x="1200" y="0"/>
                      <a:pt x="1198" y="0"/>
                    </a:cubicBezTo>
                    <a:cubicBezTo>
                      <a:pt x="1042" y="5"/>
                      <a:pt x="892" y="40"/>
                      <a:pt x="744" y="81"/>
                    </a:cubicBezTo>
                    <a:cubicBezTo>
                      <a:pt x="594" y="118"/>
                      <a:pt x="445" y="164"/>
                      <a:pt x="296" y="204"/>
                    </a:cubicBezTo>
                    <a:cubicBezTo>
                      <a:pt x="226" y="219"/>
                      <a:pt x="157" y="234"/>
                      <a:pt x="85" y="247"/>
                    </a:cubicBezTo>
                    <a:cubicBezTo>
                      <a:pt x="68" y="248"/>
                      <a:pt x="54" y="255"/>
                      <a:pt x="42" y="265"/>
                    </a:cubicBezTo>
                    <a:cubicBezTo>
                      <a:pt x="17" y="282"/>
                      <a:pt x="1" y="312"/>
                      <a:pt x="4" y="345"/>
                    </a:cubicBezTo>
                    <a:cubicBezTo>
                      <a:pt x="9" y="388"/>
                      <a:pt x="47" y="425"/>
                      <a:pt x="91" y="425"/>
                    </a:cubicBezTo>
                    <a:cubicBezTo>
                      <a:pt x="95" y="425"/>
                      <a:pt x="99" y="425"/>
                      <a:pt x="103" y="424"/>
                    </a:cubicBezTo>
                    <a:cubicBezTo>
                      <a:pt x="290" y="396"/>
                      <a:pt x="476" y="354"/>
                      <a:pt x="661" y="310"/>
                    </a:cubicBezTo>
                    <a:cubicBezTo>
                      <a:pt x="747" y="288"/>
                      <a:pt x="834" y="267"/>
                      <a:pt x="923" y="247"/>
                    </a:cubicBezTo>
                    <a:cubicBezTo>
                      <a:pt x="1020" y="225"/>
                      <a:pt x="1119" y="208"/>
                      <a:pt x="1218" y="188"/>
                    </a:cubicBezTo>
                    <a:cubicBezTo>
                      <a:pt x="1268" y="179"/>
                      <a:pt x="1307" y="138"/>
                      <a:pt x="1302" y="82"/>
                    </a:cubicBezTo>
                    <a:cubicBezTo>
                      <a:pt x="1296" y="30"/>
                      <a:pt x="1252" y="0"/>
                      <a:pt x="120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9"/>
              <p:cNvSpPr/>
              <p:nvPr/>
            </p:nvSpPr>
            <p:spPr>
              <a:xfrm>
                <a:off x="4787666" y="1849599"/>
                <a:ext cx="135039" cy="101066"/>
              </a:xfrm>
              <a:custGeom>
                <a:avLst/>
                <a:gdLst/>
                <a:ahLst/>
                <a:cxnLst/>
                <a:rect l="l" t="t" r="r" b="b"/>
                <a:pathLst>
                  <a:path w="4269" h="3195" extrusionOk="0">
                    <a:moveTo>
                      <a:pt x="3494" y="1"/>
                    </a:moveTo>
                    <a:cubicBezTo>
                      <a:pt x="3487" y="1"/>
                      <a:pt x="3481" y="2"/>
                      <a:pt x="3475" y="4"/>
                    </a:cubicBezTo>
                    <a:lnTo>
                      <a:pt x="3460" y="17"/>
                    </a:lnTo>
                    <a:lnTo>
                      <a:pt x="3460" y="16"/>
                    </a:lnTo>
                    <a:cubicBezTo>
                      <a:pt x="3460" y="16"/>
                      <a:pt x="2092" y="567"/>
                      <a:pt x="55" y="1306"/>
                    </a:cubicBezTo>
                    <a:cubicBezTo>
                      <a:pt x="0" y="1336"/>
                      <a:pt x="23" y="1397"/>
                      <a:pt x="69" y="1400"/>
                    </a:cubicBezTo>
                    <a:cubicBezTo>
                      <a:pt x="83" y="1450"/>
                      <a:pt x="647" y="3111"/>
                      <a:pt x="688" y="3133"/>
                    </a:cubicBezTo>
                    <a:cubicBezTo>
                      <a:pt x="677" y="3161"/>
                      <a:pt x="709" y="3194"/>
                      <a:pt x="738" y="3194"/>
                    </a:cubicBezTo>
                    <a:cubicBezTo>
                      <a:pt x="744" y="3194"/>
                      <a:pt x="750" y="3193"/>
                      <a:pt x="755" y="3190"/>
                    </a:cubicBezTo>
                    <a:cubicBezTo>
                      <a:pt x="962" y="3081"/>
                      <a:pt x="1153" y="3053"/>
                      <a:pt x="1418" y="3011"/>
                    </a:cubicBezTo>
                    <a:cubicBezTo>
                      <a:pt x="2530" y="2839"/>
                      <a:pt x="4050" y="2063"/>
                      <a:pt x="4204" y="1950"/>
                    </a:cubicBezTo>
                    <a:cubicBezTo>
                      <a:pt x="4260" y="1909"/>
                      <a:pt x="4269" y="1824"/>
                      <a:pt x="4213" y="1780"/>
                    </a:cubicBezTo>
                    <a:cubicBezTo>
                      <a:pt x="4217" y="1770"/>
                      <a:pt x="4088" y="1277"/>
                      <a:pt x="4083" y="1257"/>
                    </a:cubicBezTo>
                    <a:cubicBezTo>
                      <a:pt x="3959" y="847"/>
                      <a:pt x="3742" y="418"/>
                      <a:pt x="3546" y="34"/>
                    </a:cubicBezTo>
                    <a:cubicBezTo>
                      <a:pt x="3532" y="11"/>
                      <a:pt x="3512" y="1"/>
                      <a:pt x="34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8" name="Google Shape;2898;p19"/>
            <p:cNvGrpSpPr/>
            <p:nvPr/>
          </p:nvGrpSpPr>
          <p:grpSpPr>
            <a:xfrm>
              <a:off x="472575" y="466001"/>
              <a:ext cx="282162" cy="368614"/>
              <a:chOff x="7792375" y="3990551"/>
              <a:chExt cx="282162" cy="368614"/>
            </a:xfrm>
          </p:grpSpPr>
          <p:sp>
            <p:nvSpPr>
              <p:cNvPr id="2899" name="Google Shape;2899;p19"/>
              <p:cNvSpPr/>
              <p:nvPr/>
            </p:nvSpPr>
            <p:spPr>
              <a:xfrm>
                <a:off x="7792375" y="3990551"/>
                <a:ext cx="282162" cy="368614"/>
              </a:xfrm>
              <a:custGeom>
                <a:avLst/>
                <a:gdLst/>
                <a:ahLst/>
                <a:cxnLst/>
                <a:rect l="l" t="t" r="r" b="b"/>
                <a:pathLst>
                  <a:path w="8920" h="11653" extrusionOk="0">
                    <a:moveTo>
                      <a:pt x="3174" y="1"/>
                    </a:moveTo>
                    <a:cubicBezTo>
                      <a:pt x="3158" y="1"/>
                      <a:pt x="3141" y="2"/>
                      <a:pt x="3125" y="4"/>
                    </a:cubicBezTo>
                    <a:cubicBezTo>
                      <a:pt x="3083" y="8"/>
                      <a:pt x="3043" y="20"/>
                      <a:pt x="2999" y="37"/>
                    </a:cubicBezTo>
                    <a:cubicBezTo>
                      <a:pt x="2991" y="41"/>
                      <a:pt x="2984" y="43"/>
                      <a:pt x="2976" y="48"/>
                    </a:cubicBezTo>
                    <a:cubicBezTo>
                      <a:pt x="2941" y="65"/>
                      <a:pt x="2913" y="90"/>
                      <a:pt x="2885" y="111"/>
                    </a:cubicBezTo>
                    <a:cubicBezTo>
                      <a:pt x="2848" y="141"/>
                      <a:pt x="2818" y="180"/>
                      <a:pt x="2792" y="214"/>
                    </a:cubicBezTo>
                    <a:cubicBezTo>
                      <a:pt x="2739" y="286"/>
                      <a:pt x="2696" y="378"/>
                      <a:pt x="2661" y="495"/>
                    </a:cubicBezTo>
                    <a:cubicBezTo>
                      <a:pt x="2642" y="557"/>
                      <a:pt x="2631" y="621"/>
                      <a:pt x="2625" y="687"/>
                    </a:cubicBezTo>
                    <a:cubicBezTo>
                      <a:pt x="2545" y="555"/>
                      <a:pt x="2442" y="458"/>
                      <a:pt x="2327" y="395"/>
                    </a:cubicBezTo>
                    <a:cubicBezTo>
                      <a:pt x="2244" y="350"/>
                      <a:pt x="2155" y="327"/>
                      <a:pt x="2070" y="327"/>
                    </a:cubicBezTo>
                    <a:cubicBezTo>
                      <a:pt x="2015" y="327"/>
                      <a:pt x="1961" y="336"/>
                      <a:pt x="1910" y="356"/>
                    </a:cubicBezTo>
                    <a:cubicBezTo>
                      <a:pt x="1908" y="355"/>
                      <a:pt x="1906" y="355"/>
                      <a:pt x="1903" y="355"/>
                    </a:cubicBezTo>
                    <a:cubicBezTo>
                      <a:pt x="1894" y="355"/>
                      <a:pt x="1883" y="359"/>
                      <a:pt x="1872" y="365"/>
                    </a:cubicBezTo>
                    <a:cubicBezTo>
                      <a:pt x="1829" y="386"/>
                      <a:pt x="1789" y="419"/>
                      <a:pt x="1759" y="455"/>
                    </a:cubicBezTo>
                    <a:cubicBezTo>
                      <a:pt x="1714" y="505"/>
                      <a:pt x="1681" y="565"/>
                      <a:pt x="1661" y="637"/>
                    </a:cubicBezTo>
                    <a:cubicBezTo>
                      <a:pt x="1644" y="705"/>
                      <a:pt x="1640" y="780"/>
                      <a:pt x="1651" y="877"/>
                    </a:cubicBezTo>
                    <a:cubicBezTo>
                      <a:pt x="1654" y="902"/>
                      <a:pt x="1658" y="927"/>
                      <a:pt x="1664" y="950"/>
                    </a:cubicBezTo>
                    <a:cubicBezTo>
                      <a:pt x="1574" y="880"/>
                      <a:pt x="1431" y="791"/>
                      <a:pt x="1260" y="786"/>
                    </a:cubicBezTo>
                    <a:cubicBezTo>
                      <a:pt x="1257" y="786"/>
                      <a:pt x="1255" y="786"/>
                      <a:pt x="1252" y="786"/>
                    </a:cubicBezTo>
                    <a:cubicBezTo>
                      <a:pt x="1193" y="786"/>
                      <a:pt x="1133" y="800"/>
                      <a:pt x="1077" y="829"/>
                    </a:cubicBezTo>
                    <a:cubicBezTo>
                      <a:pt x="1067" y="834"/>
                      <a:pt x="1057" y="837"/>
                      <a:pt x="1048" y="844"/>
                    </a:cubicBezTo>
                    <a:cubicBezTo>
                      <a:pt x="991" y="880"/>
                      <a:pt x="941" y="936"/>
                      <a:pt x="899" y="1008"/>
                    </a:cubicBezTo>
                    <a:cubicBezTo>
                      <a:pt x="864" y="1071"/>
                      <a:pt x="836" y="1145"/>
                      <a:pt x="816" y="1238"/>
                    </a:cubicBezTo>
                    <a:cubicBezTo>
                      <a:pt x="799" y="1323"/>
                      <a:pt x="792" y="1411"/>
                      <a:pt x="793" y="1514"/>
                    </a:cubicBezTo>
                    <a:cubicBezTo>
                      <a:pt x="795" y="1638"/>
                      <a:pt x="814" y="1761"/>
                      <a:pt x="849" y="1882"/>
                    </a:cubicBezTo>
                    <a:cubicBezTo>
                      <a:pt x="723" y="1838"/>
                      <a:pt x="609" y="1811"/>
                      <a:pt x="499" y="1799"/>
                    </a:cubicBezTo>
                    <a:cubicBezTo>
                      <a:pt x="476" y="1797"/>
                      <a:pt x="451" y="1795"/>
                      <a:pt x="423" y="1795"/>
                    </a:cubicBezTo>
                    <a:cubicBezTo>
                      <a:pt x="353" y="1795"/>
                      <a:pt x="271" y="1807"/>
                      <a:pt x="198" y="1844"/>
                    </a:cubicBezTo>
                    <a:cubicBezTo>
                      <a:pt x="168" y="1860"/>
                      <a:pt x="141" y="1877"/>
                      <a:pt x="118" y="1901"/>
                    </a:cubicBezTo>
                    <a:cubicBezTo>
                      <a:pt x="26" y="1988"/>
                      <a:pt x="0" y="2127"/>
                      <a:pt x="43" y="2328"/>
                    </a:cubicBezTo>
                    <a:cubicBezTo>
                      <a:pt x="62" y="2407"/>
                      <a:pt x="90" y="2490"/>
                      <a:pt x="135" y="2584"/>
                    </a:cubicBezTo>
                    <a:cubicBezTo>
                      <a:pt x="169" y="2659"/>
                      <a:pt x="214" y="2732"/>
                      <a:pt x="275" y="2819"/>
                    </a:cubicBezTo>
                    <a:cubicBezTo>
                      <a:pt x="519" y="3165"/>
                      <a:pt x="855" y="3439"/>
                      <a:pt x="1120" y="3635"/>
                    </a:cubicBezTo>
                    <a:cubicBezTo>
                      <a:pt x="1402" y="3847"/>
                      <a:pt x="1714" y="4042"/>
                      <a:pt x="2075" y="4236"/>
                    </a:cubicBezTo>
                    <a:cubicBezTo>
                      <a:pt x="2089" y="4828"/>
                      <a:pt x="2022" y="5419"/>
                      <a:pt x="1955" y="5995"/>
                    </a:cubicBezTo>
                    <a:cubicBezTo>
                      <a:pt x="1907" y="6413"/>
                      <a:pt x="1857" y="6847"/>
                      <a:pt x="1839" y="7273"/>
                    </a:cubicBezTo>
                    <a:cubicBezTo>
                      <a:pt x="1814" y="7832"/>
                      <a:pt x="1852" y="8324"/>
                      <a:pt x="1953" y="8777"/>
                    </a:cubicBezTo>
                    <a:cubicBezTo>
                      <a:pt x="2003" y="9003"/>
                      <a:pt x="2079" y="9238"/>
                      <a:pt x="2184" y="9491"/>
                    </a:cubicBezTo>
                    <a:cubicBezTo>
                      <a:pt x="2267" y="9692"/>
                      <a:pt x="2366" y="9890"/>
                      <a:pt x="2476" y="10079"/>
                    </a:cubicBezTo>
                    <a:cubicBezTo>
                      <a:pt x="2684" y="10434"/>
                      <a:pt x="2931" y="10731"/>
                      <a:pt x="3211" y="10968"/>
                    </a:cubicBezTo>
                    <a:cubicBezTo>
                      <a:pt x="3347" y="11085"/>
                      <a:pt x="3494" y="11188"/>
                      <a:pt x="3647" y="11276"/>
                    </a:cubicBezTo>
                    <a:cubicBezTo>
                      <a:pt x="3788" y="11357"/>
                      <a:pt x="3948" y="11430"/>
                      <a:pt x="4124" y="11493"/>
                    </a:cubicBezTo>
                    <a:cubicBezTo>
                      <a:pt x="4274" y="11546"/>
                      <a:pt x="4443" y="11588"/>
                      <a:pt x="4638" y="11618"/>
                    </a:cubicBezTo>
                    <a:cubicBezTo>
                      <a:pt x="4790" y="11642"/>
                      <a:pt x="4951" y="11653"/>
                      <a:pt x="5118" y="11653"/>
                    </a:cubicBezTo>
                    <a:cubicBezTo>
                      <a:pt x="5138" y="11653"/>
                      <a:pt x="5159" y="11652"/>
                      <a:pt x="5179" y="11652"/>
                    </a:cubicBezTo>
                    <a:cubicBezTo>
                      <a:pt x="5553" y="11645"/>
                      <a:pt x="5943" y="11576"/>
                      <a:pt x="6336" y="11447"/>
                    </a:cubicBezTo>
                    <a:cubicBezTo>
                      <a:pt x="6534" y="11383"/>
                      <a:pt x="6737" y="11303"/>
                      <a:pt x="6943" y="11207"/>
                    </a:cubicBezTo>
                    <a:cubicBezTo>
                      <a:pt x="7044" y="11160"/>
                      <a:pt x="7141" y="11111"/>
                      <a:pt x="7238" y="11064"/>
                    </a:cubicBezTo>
                    <a:lnTo>
                      <a:pt x="7330" y="11016"/>
                    </a:lnTo>
                    <a:cubicBezTo>
                      <a:pt x="7407" y="10978"/>
                      <a:pt x="7485" y="10933"/>
                      <a:pt x="7559" y="10892"/>
                    </a:cubicBezTo>
                    <a:cubicBezTo>
                      <a:pt x="7747" y="10780"/>
                      <a:pt x="7923" y="10646"/>
                      <a:pt x="8082" y="10492"/>
                    </a:cubicBezTo>
                    <a:cubicBezTo>
                      <a:pt x="8224" y="10355"/>
                      <a:pt x="8354" y="10192"/>
                      <a:pt x="8470" y="10007"/>
                    </a:cubicBezTo>
                    <a:cubicBezTo>
                      <a:pt x="8673" y="9683"/>
                      <a:pt x="8805" y="9304"/>
                      <a:pt x="8866" y="8877"/>
                    </a:cubicBezTo>
                    <a:cubicBezTo>
                      <a:pt x="8919" y="8498"/>
                      <a:pt x="8904" y="8090"/>
                      <a:pt x="8816" y="7664"/>
                    </a:cubicBezTo>
                    <a:cubicBezTo>
                      <a:pt x="8733" y="7266"/>
                      <a:pt x="8590" y="6871"/>
                      <a:pt x="8387" y="6490"/>
                    </a:cubicBezTo>
                    <a:cubicBezTo>
                      <a:pt x="8189" y="6122"/>
                      <a:pt x="7911" y="5760"/>
                      <a:pt x="7535" y="5375"/>
                    </a:cubicBezTo>
                    <a:cubicBezTo>
                      <a:pt x="7185" y="5017"/>
                      <a:pt x="6763" y="4680"/>
                      <a:pt x="6279" y="4374"/>
                    </a:cubicBezTo>
                    <a:cubicBezTo>
                      <a:pt x="5818" y="4080"/>
                      <a:pt x="5324" y="3837"/>
                      <a:pt x="4859" y="3619"/>
                    </a:cubicBezTo>
                    <a:cubicBezTo>
                      <a:pt x="4644" y="3519"/>
                      <a:pt x="4413" y="3409"/>
                      <a:pt x="4188" y="3290"/>
                    </a:cubicBezTo>
                    <a:cubicBezTo>
                      <a:pt x="4170" y="3280"/>
                      <a:pt x="4153" y="3273"/>
                      <a:pt x="4137" y="3271"/>
                    </a:cubicBezTo>
                    <a:lnTo>
                      <a:pt x="4098" y="3047"/>
                    </a:lnTo>
                    <a:cubicBezTo>
                      <a:pt x="4057" y="2812"/>
                      <a:pt x="4014" y="2577"/>
                      <a:pt x="3977" y="2341"/>
                    </a:cubicBezTo>
                    <a:cubicBezTo>
                      <a:pt x="3949" y="2176"/>
                      <a:pt x="3926" y="2011"/>
                      <a:pt x="3905" y="1847"/>
                    </a:cubicBezTo>
                    <a:cubicBezTo>
                      <a:pt x="3881" y="1681"/>
                      <a:pt x="3862" y="1512"/>
                      <a:pt x="3848" y="1346"/>
                    </a:cubicBezTo>
                    <a:lnTo>
                      <a:pt x="3836" y="1185"/>
                    </a:lnTo>
                    <a:cubicBezTo>
                      <a:pt x="3823" y="968"/>
                      <a:pt x="3812" y="743"/>
                      <a:pt x="3747" y="529"/>
                    </a:cubicBezTo>
                    <a:cubicBezTo>
                      <a:pt x="3707" y="399"/>
                      <a:pt x="3647" y="286"/>
                      <a:pt x="3563" y="197"/>
                    </a:cubicBezTo>
                    <a:cubicBezTo>
                      <a:pt x="3527" y="158"/>
                      <a:pt x="3480" y="120"/>
                      <a:pt x="3420" y="80"/>
                    </a:cubicBezTo>
                    <a:cubicBezTo>
                      <a:pt x="3372" y="50"/>
                      <a:pt x="3318" y="25"/>
                      <a:pt x="3258" y="11"/>
                    </a:cubicBezTo>
                    <a:cubicBezTo>
                      <a:pt x="3230" y="4"/>
                      <a:pt x="3202" y="1"/>
                      <a:pt x="3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9"/>
              <p:cNvSpPr/>
              <p:nvPr/>
            </p:nvSpPr>
            <p:spPr>
              <a:xfrm>
                <a:off x="7840962" y="4076813"/>
                <a:ext cx="94708" cy="50485"/>
              </a:xfrm>
              <a:custGeom>
                <a:avLst/>
                <a:gdLst/>
                <a:ahLst/>
                <a:cxnLst/>
                <a:rect l="l" t="t" r="r" b="b"/>
                <a:pathLst>
                  <a:path w="2994" h="1596" extrusionOk="0">
                    <a:moveTo>
                      <a:pt x="575" y="1220"/>
                    </a:moveTo>
                    <a:lnTo>
                      <a:pt x="575" y="1220"/>
                    </a:lnTo>
                    <a:cubicBezTo>
                      <a:pt x="569" y="1222"/>
                      <a:pt x="565" y="1223"/>
                      <a:pt x="561" y="1225"/>
                    </a:cubicBezTo>
                    <a:cubicBezTo>
                      <a:pt x="566" y="1223"/>
                      <a:pt x="569" y="1222"/>
                      <a:pt x="575" y="1220"/>
                    </a:cubicBezTo>
                    <a:close/>
                    <a:moveTo>
                      <a:pt x="2790" y="1"/>
                    </a:moveTo>
                    <a:cubicBezTo>
                      <a:pt x="2761" y="1"/>
                      <a:pt x="2732" y="7"/>
                      <a:pt x="2705" y="20"/>
                    </a:cubicBezTo>
                    <a:cubicBezTo>
                      <a:pt x="2617" y="63"/>
                      <a:pt x="2536" y="113"/>
                      <a:pt x="2455" y="165"/>
                    </a:cubicBezTo>
                    <a:cubicBezTo>
                      <a:pt x="2370" y="219"/>
                      <a:pt x="2286" y="272"/>
                      <a:pt x="2201" y="328"/>
                    </a:cubicBezTo>
                    <a:cubicBezTo>
                      <a:pt x="2030" y="441"/>
                      <a:pt x="1859" y="554"/>
                      <a:pt x="1685" y="663"/>
                    </a:cubicBezTo>
                    <a:cubicBezTo>
                      <a:pt x="1510" y="772"/>
                      <a:pt x="1328" y="872"/>
                      <a:pt x="1143" y="965"/>
                    </a:cubicBezTo>
                    <a:cubicBezTo>
                      <a:pt x="963" y="1056"/>
                      <a:pt x="781" y="1144"/>
                      <a:pt x="593" y="1216"/>
                    </a:cubicBezTo>
                    <a:cubicBezTo>
                      <a:pt x="439" y="1272"/>
                      <a:pt x="283" y="1315"/>
                      <a:pt x="118" y="1332"/>
                    </a:cubicBezTo>
                    <a:cubicBezTo>
                      <a:pt x="105" y="1335"/>
                      <a:pt x="94" y="1338"/>
                      <a:pt x="82" y="1343"/>
                    </a:cubicBezTo>
                    <a:cubicBezTo>
                      <a:pt x="29" y="1366"/>
                      <a:pt x="1" y="1435"/>
                      <a:pt x="14" y="1489"/>
                    </a:cubicBezTo>
                    <a:cubicBezTo>
                      <a:pt x="21" y="1524"/>
                      <a:pt x="42" y="1557"/>
                      <a:pt x="72" y="1575"/>
                    </a:cubicBezTo>
                    <a:cubicBezTo>
                      <a:pt x="96" y="1591"/>
                      <a:pt x="121" y="1595"/>
                      <a:pt x="147" y="1595"/>
                    </a:cubicBezTo>
                    <a:cubicBezTo>
                      <a:pt x="156" y="1595"/>
                      <a:pt x="164" y="1595"/>
                      <a:pt x="172" y="1594"/>
                    </a:cubicBezTo>
                    <a:cubicBezTo>
                      <a:pt x="417" y="1568"/>
                      <a:pt x="661" y="1540"/>
                      <a:pt x="901" y="1489"/>
                    </a:cubicBezTo>
                    <a:cubicBezTo>
                      <a:pt x="1163" y="1435"/>
                      <a:pt x="1418" y="1330"/>
                      <a:pt x="1662" y="1217"/>
                    </a:cubicBezTo>
                    <a:cubicBezTo>
                      <a:pt x="1911" y="1101"/>
                      <a:pt x="2144" y="958"/>
                      <a:pt x="2369" y="801"/>
                    </a:cubicBezTo>
                    <a:cubicBezTo>
                      <a:pt x="2579" y="652"/>
                      <a:pt x="2784" y="484"/>
                      <a:pt x="2943" y="279"/>
                    </a:cubicBezTo>
                    <a:cubicBezTo>
                      <a:pt x="2993" y="215"/>
                      <a:pt x="2973" y="113"/>
                      <a:pt x="2923" y="58"/>
                    </a:cubicBezTo>
                    <a:cubicBezTo>
                      <a:pt x="2887" y="20"/>
                      <a:pt x="2839" y="1"/>
                      <a:pt x="2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9"/>
              <p:cNvSpPr/>
              <p:nvPr/>
            </p:nvSpPr>
            <p:spPr>
              <a:xfrm>
                <a:off x="7847858" y="4085859"/>
                <a:ext cx="97270" cy="56211"/>
              </a:xfrm>
              <a:custGeom>
                <a:avLst/>
                <a:gdLst/>
                <a:ahLst/>
                <a:cxnLst/>
                <a:rect l="l" t="t" r="r" b="b"/>
                <a:pathLst>
                  <a:path w="3075" h="1777" extrusionOk="0">
                    <a:moveTo>
                      <a:pt x="292" y="1710"/>
                    </a:moveTo>
                    <a:cubicBezTo>
                      <a:pt x="292" y="1710"/>
                      <a:pt x="291" y="1710"/>
                      <a:pt x="291" y="1710"/>
                    </a:cubicBezTo>
                    <a:cubicBezTo>
                      <a:pt x="291" y="1710"/>
                      <a:pt x="292" y="1710"/>
                      <a:pt x="292" y="1710"/>
                    </a:cubicBezTo>
                    <a:close/>
                    <a:moveTo>
                      <a:pt x="2881" y="1"/>
                    </a:moveTo>
                    <a:cubicBezTo>
                      <a:pt x="2853" y="1"/>
                      <a:pt x="2825" y="7"/>
                      <a:pt x="2800" y="21"/>
                    </a:cubicBezTo>
                    <a:cubicBezTo>
                      <a:pt x="2784" y="29"/>
                      <a:pt x="2771" y="36"/>
                      <a:pt x="2761" y="48"/>
                    </a:cubicBezTo>
                    <a:cubicBezTo>
                      <a:pt x="2659" y="141"/>
                      <a:pt x="2559" y="234"/>
                      <a:pt x="2455" y="327"/>
                    </a:cubicBezTo>
                    <a:cubicBezTo>
                      <a:pt x="2347" y="422"/>
                      <a:pt x="2234" y="508"/>
                      <a:pt x="2118" y="592"/>
                    </a:cubicBezTo>
                    <a:cubicBezTo>
                      <a:pt x="2132" y="581"/>
                      <a:pt x="2147" y="571"/>
                      <a:pt x="2162" y="559"/>
                    </a:cubicBezTo>
                    <a:lnTo>
                      <a:pt x="2162" y="559"/>
                    </a:lnTo>
                    <a:cubicBezTo>
                      <a:pt x="1852" y="778"/>
                      <a:pt x="1514" y="956"/>
                      <a:pt x="1167" y="1116"/>
                    </a:cubicBezTo>
                    <a:cubicBezTo>
                      <a:pt x="987" y="1201"/>
                      <a:pt x="805" y="1279"/>
                      <a:pt x="623" y="1361"/>
                    </a:cubicBezTo>
                    <a:cubicBezTo>
                      <a:pt x="436" y="1445"/>
                      <a:pt x="248" y="1531"/>
                      <a:pt x="60" y="1610"/>
                    </a:cubicBezTo>
                    <a:cubicBezTo>
                      <a:pt x="15" y="1630"/>
                      <a:pt x="0" y="1690"/>
                      <a:pt x="22" y="1730"/>
                    </a:cubicBezTo>
                    <a:cubicBezTo>
                      <a:pt x="38" y="1762"/>
                      <a:pt x="68" y="1776"/>
                      <a:pt x="99" y="1776"/>
                    </a:cubicBezTo>
                    <a:cubicBezTo>
                      <a:pt x="114" y="1776"/>
                      <a:pt x="128" y="1773"/>
                      <a:pt x="142" y="1768"/>
                    </a:cubicBezTo>
                    <a:cubicBezTo>
                      <a:pt x="192" y="1746"/>
                      <a:pt x="243" y="1726"/>
                      <a:pt x="293" y="1709"/>
                    </a:cubicBezTo>
                    <a:lnTo>
                      <a:pt x="293" y="1709"/>
                    </a:lnTo>
                    <a:cubicBezTo>
                      <a:pt x="292" y="1709"/>
                      <a:pt x="292" y="1710"/>
                      <a:pt x="292" y="1710"/>
                    </a:cubicBezTo>
                    <a:lnTo>
                      <a:pt x="292" y="1710"/>
                    </a:lnTo>
                    <a:cubicBezTo>
                      <a:pt x="781" y="1540"/>
                      <a:pt x="1292" y="1425"/>
                      <a:pt x="1772" y="1228"/>
                    </a:cubicBezTo>
                    <a:cubicBezTo>
                      <a:pt x="2012" y="1128"/>
                      <a:pt x="2241" y="1000"/>
                      <a:pt x="2453" y="848"/>
                    </a:cubicBezTo>
                    <a:cubicBezTo>
                      <a:pt x="2676" y="687"/>
                      <a:pt x="2877" y="500"/>
                      <a:pt x="3032" y="271"/>
                    </a:cubicBezTo>
                    <a:cubicBezTo>
                      <a:pt x="3075" y="207"/>
                      <a:pt x="3063" y="114"/>
                      <a:pt x="3012" y="56"/>
                    </a:cubicBezTo>
                    <a:cubicBezTo>
                      <a:pt x="2976" y="20"/>
                      <a:pt x="2929" y="1"/>
                      <a:pt x="2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9"/>
              <p:cNvSpPr/>
              <p:nvPr/>
            </p:nvSpPr>
            <p:spPr>
              <a:xfrm>
                <a:off x="7848174" y="4095792"/>
                <a:ext cx="112264" cy="57634"/>
              </a:xfrm>
              <a:custGeom>
                <a:avLst/>
                <a:gdLst/>
                <a:ahLst/>
                <a:cxnLst/>
                <a:rect l="l" t="t" r="r" b="b"/>
                <a:pathLst>
                  <a:path w="3549" h="1822" extrusionOk="0">
                    <a:moveTo>
                      <a:pt x="2723" y="485"/>
                    </a:moveTo>
                    <a:cubicBezTo>
                      <a:pt x="2723" y="485"/>
                      <a:pt x="2723" y="485"/>
                      <a:pt x="2722" y="486"/>
                    </a:cubicBezTo>
                    <a:cubicBezTo>
                      <a:pt x="2723" y="486"/>
                      <a:pt x="2723" y="485"/>
                      <a:pt x="2723" y="485"/>
                    </a:cubicBezTo>
                    <a:close/>
                    <a:moveTo>
                      <a:pt x="2722" y="483"/>
                    </a:moveTo>
                    <a:cubicBezTo>
                      <a:pt x="2719" y="485"/>
                      <a:pt x="2717" y="487"/>
                      <a:pt x="2715" y="489"/>
                    </a:cubicBezTo>
                    <a:lnTo>
                      <a:pt x="2715" y="489"/>
                    </a:lnTo>
                    <a:cubicBezTo>
                      <a:pt x="2717" y="488"/>
                      <a:pt x="2719" y="487"/>
                      <a:pt x="2721" y="486"/>
                    </a:cubicBezTo>
                    <a:cubicBezTo>
                      <a:pt x="2721" y="486"/>
                      <a:pt x="2722" y="486"/>
                      <a:pt x="2722" y="483"/>
                    </a:cubicBezTo>
                    <a:close/>
                    <a:moveTo>
                      <a:pt x="2715" y="489"/>
                    </a:moveTo>
                    <a:cubicBezTo>
                      <a:pt x="2712" y="491"/>
                      <a:pt x="2710" y="493"/>
                      <a:pt x="2708" y="494"/>
                    </a:cubicBezTo>
                    <a:cubicBezTo>
                      <a:pt x="2711" y="493"/>
                      <a:pt x="2713" y="491"/>
                      <a:pt x="2715" y="489"/>
                    </a:cubicBezTo>
                    <a:close/>
                    <a:moveTo>
                      <a:pt x="669" y="1478"/>
                    </a:moveTo>
                    <a:lnTo>
                      <a:pt x="669" y="1478"/>
                    </a:lnTo>
                    <a:cubicBezTo>
                      <a:pt x="669" y="1478"/>
                      <a:pt x="668" y="1478"/>
                      <a:pt x="668" y="1478"/>
                    </a:cubicBezTo>
                    <a:lnTo>
                      <a:pt x="668" y="1478"/>
                    </a:lnTo>
                    <a:cubicBezTo>
                      <a:pt x="668" y="1478"/>
                      <a:pt x="669" y="1478"/>
                      <a:pt x="669" y="1478"/>
                    </a:cubicBezTo>
                    <a:close/>
                    <a:moveTo>
                      <a:pt x="3374" y="1"/>
                    </a:moveTo>
                    <a:cubicBezTo>
                      <a:pt x="3331" y="1"/>
                      <a:pt x="3288" y="16"/>
                      <a:pt x="3255" y="47"/>
                    </a:cubicBezTo>
                    <a:cubicBezTo>
                      <a:pt x="3087" y="202"/>
                      <a:pt x="2910" y="349"/>
                      <a:pt x="2724" y="484"/>
                    </a:cubicBezTo>
                    <a:lnTo>
                      <a:pt x="2724" y="484"/>
                    </a:lnTo>
                    <a:cubicBezTo>
                      <a:pt x="2725" y="484"/>
                      <a:pt x="2725" y="483"/>
                      <a:pt x="2725" y="483"/>
                    </a:cubicBezTo>
                    <a:lnTo>
                      <a:pt x="2725" y="483"/>
                    </a:lnTo>
                    <a:cubicBezTo>
                      <a:pt x="2724" y="483"/>
                      <a:pt x="2724" y="484"/>
                      <a:pt x="2723" y="485"/>
                    </a:cubicBezTo>
                    <a:lnTo>
                      <a:pt x="2723" y="485"/>
                    </a:lnTo>
                    <a:cubicBezTo>
                      <a:pt x="2724" y="485"/>
                      <a:pt x="2724" y="484"/>
                      <a:pt x="2724" y="484"/>
                    </a:cubicBezTo>
                    <a:lnTo>
                      <a:pt x="2724" y="484"/>
                    </a:lnTo>
                    <a:cubicBezTo>
                      <a:pt x="2723" y="486"/>
                      <a:pt x="2722" y="486"/>
                      <a:pt x="2721" y="487"/>
                    </a:cubicBezTo>
                    <a:cubicBezTo>
                      <a:pt x="2713" y="492"/>
                      <a:pt x="2707" y="497"/>
                      <a:pt x="2700" y="502"/>
                    </a:cubicBezTo>
                    <a:lnTo>
                      <a:pt x="2700" y="502"/>
                    </a:lnTo>
                    <a:cubicBezTo>
                      <a:pt x="2702" y="500"/>
                      <a:pt x="2705" y="498"/>
                      <a:pt x="2708" y="496"/>
                    </a:cubicBezTo>
                    <a:lnTo>
                      <a:pt x="2708" y="496"/>
                    </a:lnTo>
                    <a:cubicBezTo>
                      <a:pt x="2553" y="603"/>
                      <a:pt x="2396" y="703"/>
                      <a:pt x="2234" y="796"/>
                    </a:cubicBezTo>
                    <a:cubicBezTo>
                      <a:pt x="2067" y="889"/>
                      <a:pt x="1898" y="975"/>
                      <a:pt x="1726" y="1056"/>
                    </a:cubicBezTo>
                    <a:cubicBezTo>
                      <a:pt x="1380" y="1215"/>
                      <a:pt x="1023" y="1351"/>
                      <a:pt x="666" y="1480"/>
                    </a:cubicBezTo>
                    <a:lnTo>
                      <a:pt x="666" y="1480"/>
                    </a:lnTo>
                    <a:cubicBezTo>
                      <a:pt x="667" y="1479"/>
                      <a:pt x="668" y="1479"/>
                      <a:pt x="668" y="1478"/>
                    </a:cubicBezTo>
                    <a:lnTo>
                      <a:pt x="668" y="1478"/>
                    </a:lnTo>
                    <a:cubicBezTo>
                      <a:pt x="465" y="1550"/>
                      <a:pt x="262" y="1624"/>
                      <a:pt x="58" y="1693"/>
                    </a:cubicBezTo>
                    <a:cubicBezTo>
                      <a:pt x="52" y="1696"/>
                      <a:pt x="48" y="1697"/>
                      <a:pt x="43" y="1698"/>
                    </a:cubicBezTo>
                    <a:cubicBezTo>
                      <a:pt x="16" y="1710"/>
                      <a:pt x="0" y="1737"/>
                      <a:pt x="7" y="1769"/>
                    </a:cubicBezTo>
                    <a:cubicBezTo>
                      <a:pt x="13" y="1796"/>
                      <a:pt x="41" y="1822"/>
                      <a:pt x="69" y="1822"/>
                    </a:cubicBezTo>
                    <a:cubicBezTo>
                      <a:pt x="75" y="1822"/>
                      <a:pt x="81" y="1821"/>
                      <a:pt x="86" y="1819"/>
                    </a:cubicBezTo>
                    <a:cubicBezTo>
                      <a:pt x="383" y="1718"/>
                      <a:pt x="683" y="1631"/>
                      <a:pt x="983" y="1537"/>
                    </a:cubicBezTo>
                    <a:cubicBezTo>
                      <a:pt x="1276" y="1444"/>
                      <a:pt x="1568" y="1340"/>
                      <a:pt x="1855" y="1226"/>
                    </a:cubicBezTo>
                    <a:cubicBezTo>
                      <a:pt x="2134" y="1116"/>
                      <a:pt x="2403" y="988"/>
                      <a:pt x="2668" y="846"/>
                    </a:cubicBezTo>
                    <a:cubicBezTo>
                      <a:pt x="2959" y="692"/>
                      <a:pt x="3232" y="506"/>
                      <a:pt x="3491" y="301"/>
                    </a:cubicBezTo>
                    <a:cubicBezTo>
                      <a:pt x="3526" y="274"/>
                      <a:pt x="3546" y="224"/>
                      <a:pt x="3547" y="184"/>
                    </a:cubicBezTo>
                    <a:cubicBezTo>
                      <a:pt x="3549" y="136"/>
                      <a:pt x="3533" y="90"/>
                      <a:pt x="3501" y="56"/>
                    </a:cubicBezTo>
                    <a:cubicBezTo>
                      <a:pt x="3468" y="19"/>
                      <a:pt x="3421" y="1"/>
                      <a:pt x="3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9"/>
              <p:cNvSpPr/>
              <p:nvPr/>
            </p:nvSpPr>
            <p:spPr>
              <a:xfrm>
                <a:off x="7935670" y="4075199"/>
                <a:ext cx="18062" cy="17714"/>
              </a:xfrm>
              <a:custGeom>
                <a:avLst/>
                <a:gdLst/>
                <a:ahLst/>
                <a:cxnLst/>
                <a:rect l="l" t="t" r="r" b="b"/>
                <a:pathLst>
                  <a:path w="571" h="560" extrusionOk="0">
                    <a:moveTo>
                      <a:pt x="118" y="0"/>
                    </a:moveTo>
                    <a:cubicBezTo>
                      <a:pt x="99" y="0"/>
                      <a:pt x="79" y="5"/>
                      <a:pt x="62" y="14"/>
                    </a:cubicBezTo>
                    <a:cubicBezTo>
                      <a:pt x="52" y="20"/>
                      <a:pt x="45" y="26"/>
                      <a:pt x="38" y="33"/>
                    </a:cubicBezTo>
                    <a:cubicBezTo>
                      <a:pt x="16" y="51"/>
                      <a:pt x="5" y="78"/>
                      <a:pt x="2" y="107"/>
                    </a:cubicBezTo>
                    <a:cubicBezTo>
                      <a:pt x="1" y="140"/>
                      <a:pt x="14" y="163"/>
                      <a:pt x="31" y="187"/>
                    </a:cubicBezTo>
                    <a:lnTo>
                      <a:pt x="128" y="310"/>
                    </a:lnTo>
                    <a:cubicBezTo>
                      <a:pt x="158" y="353"/>
                      <a:pt x="191" y="398"/>
                      <a:pt x="227" y="436"/>
                    </a:cubicBezTo>
                    <a:cubicBezTo>
                      <a:pt x="250" y="461"/>
                      <a:pt x="278" y="487"/>
                      <a:pt x="307" y="507"/>
                    </a:cubicBezTo>
                    <a:cubicBezTo>
                      <a:pt x="316" y="514"/>
                      <a:pt x="327" y="518"/>
                      <a:pt x="336" y="525"/>
                    </a:cubicBezTo>
                    <a:cubicBezTo>
                      <a:pt x="356" y="535"/>
                      <a:pt x="377" y="545"/>
                      <a:pt x="399" y="552"/>
                    </a:cubicBezTo>
                    <a:cubicBezTo>
                      <a:pt x="411" y="557"/>
                      <a:pt x="423" y="559"/>
                      <a:pt x="436" y="559"/>
                    </a:cubicBezTo>
                    <a:cubicBezTo>
                      <a:pt x="481" y="559"/>
                      <a:pt x="527" y="533"/>
                      <a:pt x="549" y="497"/>
                    </a:cubicBezTo>
                    <a:cubicBezTo>
                      <a:pt x="561" y="479"/>
                      <a:pt x="568" y="458"/>
                      <a:pt x="568" y="435"/>
                    </a:cubicBezTo>
                    <a:cubicBezTo>
                      <a:pt x="571" y="396"/>
                      <a:pt x="556" y="368"/>
                      <a:pt x="535" y="339"/>
                    </a:cubicBezTo>
                    <a:cubicBezTo>
                      <a:pt x="522" y="320"/>
                      <a:pt x="506" y="303"/>
                      <a:pt x="488" y="289"/>
                    </a:cubicBezTo>
                    <a:cubicBezTo>
                      <a:pt x="460" y="266"/>
                      <a:pt x="432" y="243"/>
                      <a:pt x="406" y="222"/>
                    </a:cubicBezTo>
                    <a:cubicBezTo>
                      <a:pt x="366" y="189"/>
                      <a:pt x="323" y="163"/>
                      <a:pt x="284" y="130"/>
                    </a:cubicBezTo>
                    <a:cubicBezTo>
                      <a:pt x="251" y="100"/>
                      <a:pt x="223" y="67"/>
                      <a:pt x="194" y="36"/>
                    </a:cubicBezTo>
                    <a:cubicBezTo>
                      <a:pt x="175" y="11"/>
                      <a:pt x="147" y="0"/>
                      <a:pt x="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9"/>
              <p:cNvSpPr/>
              <p:nvPr/>
            </p:nvSpPr>
            <p:spPr>
              <a:xfrm>
                <a:off x="7939466" y="4069537"/>
                <a:ext cx="17430" cy="16101"/>
              </a:xfrm>
              <a:custGeom>
                <a:avLst/>
                <a:gdLst/>
                <a:ahLst/>
                <a:cxnLst/>
                <a:rect l="l" t="t" r="r" b="b"/>
                <a:pathLst>
                  <a:path w="551" h="509" extrusionOk="0">
                    <a:moveTo>
                      <a:pt x="147" y="0"/>
                    </a:moveTo>
                    <a:cubicBezTo>
                      <a:pt x="126" y="0"/>
                      <a:pt x="106" y="5"/>
                      <a:pt x="87" y="15"/>
                    </a:cubicBezTo>
                    <a:cubicBezTo>
                      <a:pt x="75" y="20"/>
                      <a:pt x="67" y="27"/>
                      <a:pt x="58" y="36"/>
                    </a:cubicBezTo>
                    <a:cubicBezTo>
                      <a:pt x="7" y="84"/>
                      <a:pt x="1" y="173"/>
                      <a:pt x="51" y="227"/>
                    </a:cubicBezTo>
                    <a:cubicBezTo>
                      <a:pt x="94" y="272"/>
                      <a:pt x="137" y="316"/>
                      <a:pt x="179" y="363"/>
                    </a:cubicBezTo>
                    <a:cubicBezTo>
                      <a:pt x="221" y="409"/>
                      <a:pt x="267" y="449"/>
                      <a:pt x="317" y="487"/>
                    </a:cubicBezTo>
                    <a:cubicBezTo>
                      <a:pt x="338" y="502"/>
                      <a:pt x="363" y="509"/>
                      <a:pt x="389" y="509"/>
                    </a:cubicBezTo>
                    <a:cubicBezTo>
                      <a:pt x="426" y="509"/>
                      <a:pt x="464" y="494"/>
                      <a:pt x="489" y="471"/>
                    </a:cubicBezTo>
                    <a:cubicBezTo>
                      <a:pt x="545" y="419"/>
                      <a:pt x="551" y="326"/>
                      <a:pt x="496" y="270"/>
                    </a:cubicBezTo>
                    <a:cubicBezTo>
                      <a:pt x="419" y="187"/>
                      <a:pt x="329" y="121"/>
                      <a:pt x="247" y="43"/>
                    </a:cubicBezTo>
                    <a:cubicBezTo>
                      <a:pt x="220" y="15"/>
                      <a:pt x="183" y="0"/>
                      <a:pt x="1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9"/>
              <p:cNvSpPr/>
              <p:nvPr/>
            </p:nvSpPr>
            <p:spPr>
              <a:xfrm>
                <a:off x="7948544" y="4039296"/>
                <a:ext cx="116756" cy="85250"/>
              </a:xfrm>
              <a:custGeom>
                <a:avLst/>
                <a:gdLst/>
                <a:ahLst/>
                <a:cxnLst/>
                <a:rect l="l" t="t" r="r" b="b"/>
                <a:pathLst>
                  <a:path w="3691" h="2695" extrusionOk="0">
                    <a:moveTo>
                      <a:pt x="1427" y="296"/>
                    </a:moveTo>
                    <a:cubicBezTo>
                      <a:pt x="1432" y="297"/>
                      <a:pt x="1438" y="297"/>
                      <a:pt x="1444" y="298"/>
                    </a:cubicBezTo>
                    <a:lnTo>
                      <a:pt x="1444" y="298"/>
                    </a:lnTo>
                    <a:cubicBezTo>
                      <a:pt x="1437" y="297"/>
                      <a:pt x="1431" y="296"/>
                      <a:pt x="1427" y="296"/>
                    </a:cubicBezTo>
                    <a:close/>
                    <a:moveTo>
                      <a:pt x="1444" y="298"/>
                    </a:moveTo>
                    <a:cubicBezTo>
                      <a:pt x="1445" y="298"/>
                      <a:pt x="1447" y="298"/>
                      <a:pt x="1448" y="299"/>
                    </a:cubicBezTo>
                    <a:cubicBezTo>
                      <a:pt x="1447" y="298"/>
                      <a:pt x="1446" y="298"/>
                      <a:pt x="1444" y="298"/>
                    </a:cubicBezTo>
                    <a:close/>
                    <a:moveTo>
                      <a:pt x="1593" y="344"/>
                    </a:moveTo>
                    <a:lnTo>
                      <a:pt x="1593" y="344"/>
                    </a:lnTo>
                    <a:cubicBezTo>
                      <a:pt x="1598" y="347"/>
                      <a:pt x="1604" y="349"/>
                      <a:pt x="1611" y="353"/>
                    </a:cubicBezTo>
                    <a:cubicBezTo>
                      <a:pt x="1605" y="349"/>
                      <a:pt x="1598" y="347"/>
                      <a:pt x="1593" y="344"/>
                    </a:cubicBezTo>
                    <a:close/>
                    <a:moveTo>
                      <a:pt x="582" y="513"/>
                    </a:moveTo>
                    <a:lnTo>
                      <a:pt x="582" y="513"/>
                    </a:lnTo>
                    <a:cubicBezTo>
                      <a:pt x="576" y="518"/>
                      <a:pt x="570" y="521"/>
                      <a:pt x="566" y="525"/>
                    </a:cubicBezTo>
                    <a:lnTo>
                      <a:pt x="566" y="525"/>
                    </a:lnTo>
                    <a:cubicBezTo>
                      <a:pt x="571" y="521"/>
                      <a:pt x="576" y="517"/>
                      <a:pt x="582" y="513"/>
                    </a:cubicBezTo>
                    <a:close/>
                    <a:moveTo>
                      <a:pt x="1404" y="0"/>
                    </a:moveTo>
                    <a:cubicBezTo>
                      <a:pt x="1335" y="0"/>
                      <a:pt x="1266" y="7"/>
                      <a:pt x="1199" y="16"/>
                    </a:cubicBezTo>
                    <a:cubicBezTo>
                      <a:pt x="1050" y="35"/>
                      <a:pt x="907" y="84"/>
                      <a:pt x="775" y="152"/>
                    </a:cubicBezTo>
                    <a:cubicBezTo>
                      <a:pt x="745" y="170"/>
                      <a:pt x="716" y="187"/>
                      <a:pt x="688" y="204"/>
                    </a:cubicBezTo>
                    <a:cubicBezTo>
                      <a:pt x="529" y="300"/>
                      <a:pt x="396" y="430"/>
                      <a:pt x="275" y="573"/>
                    </a:cubicBezTo>
                    <a:cubicBezTo>
                      <a:pt x="165" y="707"/>
                      <a:pt x="78" y="863"/>
                      <a:pt x="13" y="1026"/>
                    </a:cubicBezTo>
                    <a:cubicBezTo>
                      <a:pt x="0" y="1057"/>
                      <a:pt x="23" y="1093"/>
                      <a:pt x="53" y="1103"/>
                    </a:cubicBezTo>
                    <a:cubicBezTo>
                      <a:pt x="59" y="1105"/>
                      <a:pt x="65" y="1106"/>
                      <a:pt x="71" y="1106"/>
                    </a:cubicBezTo>
                    <a:cubicBezTo>
                      <a:pt x="98" y="1106"/>
                      <a:pt x="120" y="1088"/>
                      <a:pt x="131" y="1062"/>
                    </a:cubicBezTo>
                    <a:cubicBezTo>
                      <a:pt x="138" y="1046"/>
                      <a:pt x="144" y="1029"/>
                      <a:pt x="151" y="1013"/>
                    </a:cubicBezTo>
                    <a:lnTo>
                      <a:pt x="151" y="1014"/>
                    </a:lnTo>
                    <a:cubicBezTo>
                      <a:pt x="191" y="926"/>
                      <a:pt x="244" y="841"/>
                      <a:pt x="307" y="764"/>
                    </a:cubicBezTo>
                    <a:cubicBezTo>
                      <a:pt x="382" y="674"/>
                      <a:pt x="468" y="596"/>
                      <a:pt x="562" y="527"/>
                    </a:cubicBezTo>
                    <a:lnTo>
                      <a:pt x="562" y="527"/>
                    </a:lnTo>
                    <a:cubicBezTo>
                      <a:pt x="667" y="456"/>
                      <a:pt x="775" y="397"/>
                      <a:pt x="891" y="353"/>
                    </a:cubicBezTo>
                    <a:cubicBezTo>
                      <a:pt x="993" y="317"/>
                      <a:pt x="1096" y="290"/>
                      <a:pt x="1203" y="280"/>
                    </a:cubicBezTo>
                    <a:cubicBezTo>
                      <a:pt x="1220" y="279"/>
                      <a:pt x="1236" y="278"/>
                      <a:pt x="1252" y="278"/>
                    </a:cubicBezTo>
                    <a:cubicBezTo>
                      <a:pt x="1308" y="278"/>
                      <a:pt x="1363" y="284"/>
                      <a:pt x="1418" y="291"/>
                    </a:cubicBezTo>
                    <a:cubicBezTo>
                      <a:pt x="1487" y="306"/>
                      <a:pt x="1554" y="327"/>
                      <a:pt x="1620" y="354"/>
                    </a:cubicBezTo>
                    <a:cubicBezTo>
                      <a:pt x="1673" y="382"/>
                      <a:pt x="1726" y="413"/>
                      <a:pt x="1773" y="452"/>
                    </a:cubicBezTo>
                    <a:cubicBezTo>
                      <a:pt x="1840" y="510"/>
                      <a:pt x="1899" y="576"/>
                      <a:pt x="1951" y="646"/>
                    </a:cubicBezTo>
                    <a:cubicBezTo>
                      <a:pt x="1985" y="702"/>
                      <a:pt x="2012" y="761"/>
                      <a:pt x="2035" y="820"/>
                    </a:cubicBezTo>
                    <a:cubicBezTo>
                      <a:pt x="2102" y="1013"/>
                      <a:pt x="2157" y="1213"/>
                      <a:pt x="2217" y="1408"/>
                    </a:cubicBezTo>
                    <a:cubicBezTo>
                      <a:pt x="2291" y="1646"/>
                      <a:pt x="2373" y="1885"/>
                      <a:pt x="2488" y="2107"/>
                    </a:cubicBezTo>
                    <a:cubicBezTo>
                      <a:pt x="2542" y="2210"/>
                      <a:pt x="2606" y="2310"/>
                      <a:pt x="2681" y="2402"/>
                    </a:cubicBezTo>
                    <a:cubicBezTo>
                      <a:pt x="2709" y="2438"/>
                      <a:pt x="2742" y="2469"/>
                      <a:pt x="2775" y="2501"/>
                    </a:cubicBezTo>
                    <a:cubicBezTo>
                      <a:pt x="2824" y="2541"/>
                      <a:pt x="2873" y="2581"/>
                      <a:pt x="2930" y="2611"/>
                    </a:cubicBezTo>
                    <a:cubicBezTo>
                      <a:pt x="2979" y="2637"/>
                      <a:pt x="3029" y="2658"/>
                      <a:pt x="3082" y="2670"/>
                    </a:cubicBezTo>
                    <a:cubicBezTo>
                      <a:pt x="3132" y="2681"/>
                      <a:pt x="3186" y="2687"/>
                      <a:pt x="3238" y="2691"/>
                    </a:cubicBezTo>
                    <a:cubicBezTo>
                      <a:pt x="3257" y="2693"/>
                      <a:pt x="3277" y="2694"/>
                      <a:pt x="3296" y="2694"/>
                    </a:cubicBezTo>
                    <a:cubicBezTo>
                      <a:pt x="3394" y="2694"/>
                      <a:pt x="3493" y="2668"/>
                      <a:pt x="3580" y="2625"/>
                    </a:cubicBezTo>
                    <a:cubicBezTo>
                      <a:pt x="3653" y="2590"/>
                      <a:pt x="3690" y="2504"/>
                      <a:pt x="3673" y="2425"/>
                    </a:cubicBezTo>
                    <a:cubicBezTo>
                      <a:pt x="3654" y="2339"/>
                      <a:pt x="3578" y="2282"/>
                      <a:pt x="3495" y="2282"/>
                    </a:cubicBezTo>
                    <a:cubicBezTo>
                      <a:pt x="3482" y="2282"/>
                      <a:pt x="3469" y="2283"/>
                      <a:pt x="3457" y="2286"/>
                    </a:cubicBezTo>
                    <a:cubicBezTo>
                      <a:pt x="3427" y="2290"/>
                      <a:pt x="3397" y="2296"/>
                      <a:pt x="3367" y="2300"/>
                    </a:cubicBezTo>
                    <a:cubicBezTo>
                      <a:pt x="3342" y="2300"/>
                      <a:pt x="3317" y="2300"/>
                      <a:pt x="3291" y="2297"/>
                    </a:cubicBezTo>
                    <a:cubicBezTo>
                      <a:pt x="3289" y="2297"/>
                      <a:pt x="3287" y="2296"/>
                      <a:pt x="3284" y="2296"/>
                    </a:cubicBezTo>
                    <a:cubicBezTo>
                      <a:pt x="3258" y="2282"/>
                      <a:pt x="3235" y="2264"/>
                      <a:pt x="3209" y="2246"/>
                    </a:cubicBezTo>
                    <a:cubicBezTo>
                      <a:pt x="3162" y="2203"/>
                      <a:pt x="3122" y="2154"/>
                      <a:pt x="3082" y="2104"/>
                    </a:cubicBezTo>
                    <a:cubicBezTo>
                      <a:pt x="2896" y="1829"/>
                      <a:pt x="2788" y="1507"/>
                      <a:pt x="2672" y="1199"/>
                    </a:cubicBezTo>
                    <a:cubicBezTo>
                      <a:pt x="2614" y="1043"/>
                      <a:pt x="2556" y="887"/>
                      <a:pt x="2485" y="737"/>
                    </a:cubicBezTo>
                    <a:cubicBezTo>
                      <a:pt x="2425" y="612"/>
                      <a:pt x="2357" y="486"/>
                      <a:pt x="2266" y="383"/>
                    </a:cubicBezTo>
                    <a:cubicBezTo>
                      <a:pt x="2230" y="341"/>
                      <a:pt x="2187" y="306"/>
                      <a:pt x="2145" y="271"/>
                    </a:cubicBezTo>
                    <a:cubicBezTo>
                      <a:pt x="2108" y="241"/>
                      <a:pt x="2071" y="214"/>
                      <a:pt x="2029" y="190"/>
                    </a:cubicBezTo>
                    <a:cubicBezTo>
                      <a:pt x="1943" y="134"/>
                      <a:pt x="1847" y="91"/>
                      <a:pt x="1749" y="57"/>
                    </a:cubicBezTo>
                    <a:cubicBezTo>
                      <a:pt x="1663" y="26"/>
                      <a:pt x="1573" y="12"/>
                      <a:pt x="1484" y="4"/>
                    </a:cubicBezTo>
                    <a:cubicBezTo>
                      <a:pt x="1457" y="1"/>
                      <a:pt x="1431" y="0"/>
                      <a:pt x="1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9"/>
              <p:cNvSpPr/>
              <p:nvPr/>
            </p:nvSpPr>
            <p:spPr>
              <a:xfrm>
                <a:off x="7950790" y="4065963"/>
                <a:ext cx="70762" cy="66903"/>
              </a:xfrm>
              <a:custGeom>
                <a:avLst/>
                <a:gdLst/>
                <a:ahLst/>
                <a:cxnLst/>
                <a:rect l="l" t="t" r="r" b="b"/>
                <a:pathLst>
                  <a:path w="2237" h="2115" extrusionOk="0">
                    <a:moveTo>
                      <a:pt x="511" y="276"/>
                    </a:moveTo>
                    <a:cubicBezTo>
                      <a:pt x="508" y="276"/>
                      <a:pt x="505" y="276"/>
                      <a:pt x="504" y="277"/>
                    </a:cubicBezTo>
                    <a:cubicBezTo>
                      <a:pt x="505" y="277"/>
                      <a:pt x="509" y="276"/>
                      <a:pt x="511" y="276"/>
                    </a:cubicBezTo>
                    <a:close/>
                    <a:moveTo>
                      <a:pt x="1116" y="449"/>
                    </a:moveTo>
                    <a:cubicBezTo>
                      <a:pt x="1119" y="456"/>
                      <a:pt x="1125" y="462"/>
                      <a:pt x="1131" y="468"/>
                    </a:cubicBezTo>
                    <a:cubicBezTo>
                      <a:pt x="1125" y="462"/>
                      <a:pt x="1121" y="455"/>
                      <a:pt x="1116" y="449"/>
                    </a:cubicBezTo>
                    <a:close/>
                    <a:moveTo>
                      <a:pt x="1354" y="927"/>
                    </a:moveTo>
                    <a:lnTo>
                      <a:pt x="1354" y="927"/>
                    </a:lnTo>
                    <a:cubicBezTo>
                      <a:pt x="1356" y="935"/>
                      <a:pt x="1357" y="940"/>
                      <a:pt x="1360" y="945"/>
                    </a:cubicBezTo>
                    <a:cubicBezTo>
                      <a:pt x="1357" y="938"/>
                      <a:pt x="1356" y="933"/>
                      <a:pt x="1354" y="927"/>
                    </a:cubicBezTo>
                    <a:close/>
                    <a:moveTo>
                      <a:pt x="799" y="1"/>
                    </a:moveTo>
                    <a:cubicBezTo>
                      <a:pt x="703" y="1"/>
                      <a:pt x="606" y="23"/>
                      <a:pt x="518" y="54"/>
                    </a:cubicBezTo>
                    <a:cubicBezTo>
                      <a:pt x="452" y="77"/>
                      <a:pt x="388" y="106"/>
                      <a:pt x="325" y="139"/>
                    </a:cubicBezTo>
                    <a:cubicBezTo>
                      <a:pt x="230" y="189"/>
                      <a:pt x="143" y="246"/>
                      <a:pt x="57" y="305"/>
                    </a:cubicBezTo>
                    <a:cubicBezTo>
                      <a:pt x="35" y="319"/>
                      <a:pt x="17" y="333"/>
                      <a:pt x="8" y="360"/>
                    </a:cubicBezTo>
                    <a:cubicBezTo>
                      <a:pt x="1" y="385"/>
                      <a:pt x="2" y="412"/>
                      <a:pt x="15" y="433"/>
                    </a:cubicBezTo>
                    <a:cubicBezTo>
                      <a:pt x="31" y="464"/>
                      <a:pt x="69" y="487"/>
                      <a:pt x="105" y="487"/>
                    </a:cubicBezTo>
                    <a:cubicBezTo>
                      <a:pt x="119" y="487"/>
                      <a:pt x="133" y="483"/>
                      <a:pt x="146" y="475"/>
                    </a:cubicBezTo>
                    <a:cubicBezTo>
                      <a:pt x="262" y="392"/>
                      <a:pt x="388" y="320"/>
                      <a:pt x="519" y="270"/>
                    </a:cubicBezTo>
                    <a:cubicBezTo>
                      <a:pt x="577" y="253"/>
                      <a:pt x="635" y="239"/>
                      <a:pt x="697" y="232"/>
                    </a:cubicBezTo>
                    <a:cubicBezTo>
                      <a:pt x="713" y="230"/>
                      <a:pt x="729" y="230"/>
                      <a:pt x="745" y="230"/>
                    </a:cubicBezTo>
                    <a:cubicBezTo>
                      <a:pt x="770" y="230"/>
                      <a:pt x="795" y="232"/>
                      <a:pt x="821" y="236"/>
                    </a:cubicBezTo>
                    <a:cubicBezTo>
                      <a:pt x="846" y="241"/>
                      <a:pt x="870" y="248"/>
                      <a:pt x="892" y="256"/>
                    </a:cubicBezTo>
                    <a:lnTo>
                      <a:pt x="892" y="256"/>
                    </a:lnTo>
                    <a:cubicBezTo>
                      <a:pt x="891" y="256"/>
                      <a:pt x="891" y="256"/>
                      <a:pt x="890" y="256"/>
                    </a:cubicBezTo>
                    <a:lnTo>
                      <a:pt x="890" y="256"/>
                    </a:lnTo>
                    <a:cubicBezTo>
                      <a:pt x="896" y="260"/>
                      <a:pt x="903" y="262"/>
                      <a:pt x="909" y="265"/>
                    </a:cubicBezTo>
                    <a:cubicBezTo>
                      <a:pt x="904" y="262"/>
                      <a:pt x="899" y="259"/>
                      <a:pt x="894" y="257"/>
                    </a:cubicBezTo>
                    <a:lnTo>
                      <a:pt x="894" y="257"/>
                    </a:lnTo>
                    <a:cubicBezTo>
                      <a:pt x="901" y="260"/>
                      <a:pt x="907" y="262"/>
                      <a:pt x="913" y="265"/>
                    </a:cubicBezTo>
                    <a:cubicBezTo>
                      <a:pt x="938" y="278"/>
                      <a:pt x="961" y="293"/>
                      <a:pt x="984" y="309"/>
                    </a:cubicBezTo>
                    <a:lnTo>
                      <a:pt x="984" y="309"/>
                    </a:lnTo>
                    <a:cubicBezTo>
                      <a:pt x="983" y="308"/>
                      <a:pt x="982" y="307"/>
                      <a:pt x="982" y="306"/>
                    </a:cubicBezTo>
                    <a:lnTo>
                      <a:pt x="982" y="306"/>
                    </a:lnTo>
                    <a:cubicBezTo>
                      <a:pt x="983" y="307"/>
                      <a:pt x="983" y="308"/>
                      <a:pt x="984" y="309"/>
                    </a:cubicBezTo>
                    <a:lnTo>
                      <a:pt x="984" y="309"/>
                    </a:lnTo>
                    <a:cubicBezTo>
                      <a:pt x="984" y="309"/>
                      <a:pt x="984" y="309"/>
                      <a:pt x="984" y="309"/>
                    </a:cubicBezTo>
                    <a:lnTo>
                      <a:pt x="984" y="309"/>
                    </a:lnTo>
                    <a:cubicBezTo>
                      <a:pt x="986" y="311"/>
                      <a:pt x="990" y="314"/>
                      <a:pt x="992" y="315"/>
                    </a:cubicBezTo>
                    <a:cubicBezTo>
                      <a:pt x="990" y="313"/>
                      <a:pt x="987" y="311"/>
                      <a:pt x="984" y="309"/>
                    </a:cubicBezTo>
                    <a:lnTo>
                      <a:pt x="984" y="309"/>
                    </a:lnTo>
                    <a:cubicBezTo>
                      <a:pt x="992" y="314"/>
                      <a:pt x="999" y="319"/>
                      <a:pt x="1006" y="325"/>
                    </a:cubicBezTo>
                    <a:cubicBezTo>
                      <a:pt x="1048" y="362"/>
                      <a:pt x="1083" y="403"/>
                      <a:pt x="1118" y="448"/>
                    </a:cubicBezTo>
                    <a:cubicBezTo>
                      <a:pt x="1227" y="608"/>
                      <a:pt x="1305" y="787"/>
                      <a:pt x="1371" y="969"/>
                    </a:cubicBezTo>
                    <a:cubicBezTo>
                      <a:pt x="1441" y="1164"/>
                      <a:pt x="1504" y="1360"/>
                      <a:pt x="1589" y="1550"/>
                    </a:cubicBezTo>
                    <a:cubicBezTo>
                      <a:pt x="1629" y="1642"/>
                      <a:pt x="1676" y="1731"/>
                      <a:pt x="1729" y="1817"/>
                    </a:cubicBezTo>
                    <a:cubicBezTo>
                      <a:pt x="1785" y="1904"/>
                      <a:pt x="1848" y="1988"/>
                      <a:pt x="1925" y="2059"/>
                    </a:cubicBezTo>
                    <a:cubicBezTo>
                      <a:pt x="1961" y="2090"/>
                      <a:pt x="1997" y="2112"/>
                      <a:pt x="2047" y="2115"/>
                    </a:cubicBezTo>
                    <a:cubicBezTo>
                      <a:pt x="2049" y="2115"/>
                      <a:pt x="2051" y="2115"/>
                      <a:pt x="2053" y="2115"/>
                    </a:cubicBezTo>
                    <a:cubicBezTo>
                      <a:pt x="2098" y="2115"/>
                      <a:pt x="2143" y="2099"/>
                      <a:pt x="2177" y="2067"/>
                    </a:cubicBezTo>
                    <a:cubicBezTo>
                      <a:pt x="2210" y="2037"/>
                      <a:pt x="2230" y="1993"/>
                      <a:pt x="2233" y="1946"/>
                    </a:cubicBezTo>
                    <a:cubicBezTo>
                      <a:pt x="2236" y="1894"/>
                      <a:pt x="2215" y="1857"/>
                      <a:pt x="2186" y="1815"/>
                    </a:cubicBezTo>
                    <a:cubicBezTo>
                      <a:pt x="2180" y="1808"/>
                      <a:pt x="2177" y="1802"/>
                      <a:pt x="2172" y="1795"/>
                    </a:cubicBezTo>
                    <a:cubicBezTo>
                      <a:pt x="2027" y="1585"/>
                      <a:pt x="1930" y="1344"/>
                      <a:pt x="1822" y="1112"/>
                    </a:cubicBezTo>
                    <a:cubicBezTo>
                      <a:pt x="1765" y="988"/>
                      <a:pt x="1706" y="864"/>
                      <a:pt x="1646" y="743"/>
                    </a:cubicBezTo>
                    <a:cubicBezTo>
                      <a:pt x="1589" y="628"/>
                      <a:pt x="1532" y="515"/>
                      <a:pt x="1457" y="411"/>
                    </a:cubicBezTo>
                    <a:cubicBezTo>
                      <a:pt x="1420" y="355"/>
                      <a:pt x="1381" y="303"/>
                      <a:pt x="1334" y="255"/>
                    </a:cubicBezTo>
                    <a:cubicBezTo>
                      <a:pt x="1292" y="210"/>
                      <a:pt x="1247" y="170"/>
                      <a:pt x="1198" y="134"/>
                    </a:cubicBezTo>
                    <a:cubicBezTo>
                      <a:pt x="1105" y="64"/>
                      <a:pt x="996" y="25"/>
                      <a:pt x="883" y="7"/>
                    </a:cubicBezTo>
                    <a:cubicBezTo>
                      <a:pt x="855" y="3"/>
                      <a:pt x="827" y="1"/>
                      <a:pt x="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9"/>
              <p:cNvSpPr/>
              <p:nvPr/>
            </p:nvSpPr>
            <p:spPr>
              <a:xfrm>
                <a:off x="7922890" y="4183446"/>
                <a:ext cx="97650" cy="94265"/>
              </a:xfrm>
              <a:custGeom>
                <a:avLst/>
                <a:gdLst/>
                <a:ahLst/>
                <a:cxnLst/>
                <a:rect l="l" t="t" r="r" b="b"/>
                <a:pathLst>
                  <a:path w="3087" h="2980" extrusionOk="0">
                    <a:moveTo>
                      <a:pt x="1495" y="0"/>
                    </a:moveTo>
                    <a:cubicBezTo>
                      <a:pt x="1409" y="0"/>
                      <a:pt x="1322" y="7"/>
                      <a:pt x="1237" y="21"/>
                    </a:cubicBezTo>
                    <a:cubicBezTo>
                      <a:pt x="1144" y="36"/>
                      <a:pt x="1049" y="64"/>
                      <a:pt x="936" y="109"/>
                    </a:cubicBezTo>
                    <a:cubicBezTo>
                      <a:pt x="896" y="126"/>
                      <a:pt x="861" y="142"/>
                      <a:pt x="829" y="159"/>
                    </a:cubicBezTo>
                    <a:cubicBezTo>
                      <a:pt x="768" y="192"/>
                      <a:pt x="705" y="230"/>
                      <a:pt x="632" y="283"/>
                    </a:cubicBezTo>
                    <a:cubicBezTo>
                      <a:pt x="548" y="344"/>
                      <a:pt x="466" y="422"/>
                      <a:pt x="390" y="514"/>
                    </a:cubicBezTo>
                    <a:cubicBezTo>
                      <a:pt x="312" y="610"/>
                      <a:pt x="241" y="716"/>
                      <a:pt x="184" y="826"/>
                    </a:cubicBezTo>
                    <a:cubicBezTo>
                      <a:pt x="104" y="982"/>
                      <a:pt x="51" y="1155"/>
                      <a:pt x="25" y="1340"/>
                    </a:cubicBezTo>
                    <a:cubicBezTo>
                      <a:pt x="1" y="1505"/>
                      <a:pt x="9" y="1681"/>
                      <a:pt x="51" y="1863"/>
                    </a:cubicBezTo>
                    <a:cubicBezTo>
                      <a:pt x="88" y="2029"/>
                      <a:pt x="160" y="2196"/>
                      <a:pt x="260" y="2344"/>
                    </a:cubicBezTo>
                    <a:cubicBezTo>
                      <a:pt x="355" y="2487"/>
                      <a:pt x="483" y="2619"/>
                      <a:pt x="631" y="2722"/>
                    </a:cubicBezTo>
                    <a:cubicBezTo>
                      <a:pt x="747" y="2805"/>
                      <a:pt x="892" y="2869"/>
                      <a:pt x="1075" y="2917"/>
                    </a:cubicBezTo>
                    <a:cubicBezTo>
                      <a:pt x="1223" y="2959"/>
                      <a:pt x="1380" y="2979"/>
                      <a:pt x="1543" y="2979"/>
                    </a:cubicBezTo>
                    <a:cubicBezTo>
                      <a:pt x="1564" y="2979"/>
                      <a:pt x="1584" y="2979"/>
                      <a:pt x="1605" y="2978"/>
                    </a:cubicBezTo>
                    <a:cubicBezTo>
                      <a:pt x="1781" y="2972"/>
                      <a:pt x="1945" y="2935"/>
                      <a:pt x="2096" y="2867"/>
                    </a:cubicBezTo>
                    <a:cubicBezTo>
                      <a:pt x="2110" y="2862"/>
                      <a:pt x="2123" y="2855"/>
                      <a:pt x="2137" y="2848"/>
                    </a:cubicBezTo>
                    <a:cubicBezTo>
                      <a:pt x="2206" y="2812"/>
                      <a:pt x="2268" y="2765"/>
                      <a:pt x="2325" y="2712"/>
                    </a:cubicBezTo>
                    <a:cubicBezTo>
                      <a:pt x="2329" y="2713"/>
                      <a:pt x="2334" y="2713"/>
                      <a:pt x="2339" y="2713"/>
                    </a:cubicBezTo>
                    <a:cubicBezTo>
                      <a:pt x="2353" y="2713"/>
                      <a:pt x="2368" y="2709"/>
                      <a:pt x="2382" y="2702"/>
                    </a:cubicBezTo>
                    <a:lnTo>
                      <a:pt x="2416" y="2686"/>
                    </a:lnTo>
                    <a:cubicBezTo>
                      <a:pt x="2507" y="2640"/>
                      <a:pt x="2588" y="2580"/>
                      <a:pt x="2664" y="2511"/>
                    </a:cubicBezTo>
                    <a:cubicBezTo>
                      <a:pt x="2707" y="2471"/>
                      <a:pt x="2743" y="2425"/>
                      <a:pt x="2780" y="2380"/>
                    </a:cubicBezTo>
                    <a:cubicBezTo>
                      <a:pt x="2817" y="2334"/>
                      <a:pt x="2852" y="2282"/>
                      <a:pt x="2890" y="2208"/>
                    </a:cubicBezTo>
                    <a:cubicBezTo>
                      <a:pt x="3004" y="2003"/>
                      <a:pt x="3069" y="1763"/>
                      <a:pt x="3081" y="1516"/>
                    </a:cubicBezTo>
                    <a:cubicBezTo>
                      <a:pt x="3087" y="1410"/>
                      <a:pt x="3074" y="1299"/>
                      <a:pt x="3048" y="1183"/>
                    </a:cubicBezTo>
                    <a:cubicBezTo>
                      <a:pt x="3038" y="1133"/>
                      <a:pt x="3019" y="1084"/>
                      <a:pt x="3002" y="1037"/>
                    </a:cubicBezTo>
                    <a:cubicBezTo>
                      <a:pt x="2979" y="969"/>
                      <a:pt x="2952" y="915"/>
                      <a:pt x="2916" y="846"/>
                    </a:cubicBezTo>
                    <a:cubicBezTo>
                      <a:pt x="2869" y="759"/>
                      <a:pt x="2807" y="669"/>
                      <a:pt x="2729" y="576"/>
                    </a:cubicBezTo>
                    <a:cubicBezTo>
                      <a:pt x="2661" y="495"/>
                      <a:pt x="2578" y="417"/>
                      <a:pt x="2474" y="336"/>
                    </a:cubicBezTo>
                    <a:cubicBezTo>
                      <a:pt x="2309" y="208"/>
                      <a:pt x="2106" y="109"/>
                      <a:pt x="1884" y="50"/>
                    </a:cubicBezTo>
                    <a:cubicBezTo>
                      <a:pt x="1759" y="17"/>
                      <a:pt x="1627" y="0"/>
                      <a:pt x="1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9"/>
              <p:cNvSpPr/>
              <p:nvPr/>
            </p:nvSpPr>
            <p:spPr>
              <a:xfrm>
                <a:off x="7931652" y="4194422"/>
                <a:ext cx="74748" cy="72597"/>
              </a:xfrm>
              <a:custGeom>
                <a:avLst/>
                <a:gdLst/>
                <a:ahLst/>
                <a:cxnLst/>
                <a:rect l="l" t="t" r="r" b="b"/>
                <a:pathLst>
                  <a:path w="2363" h="2295" extrusionOk="0">
                    <a:moveTo>
                      <a:pt x="415" y="500"/>
                    </a:moveTo>
                    <a:cubicBezTo>
                      <a:pt x="414" y="500"/>
                      <a:pt x="414" y="500"/>
                      <a:pt x="414" y="501"/>
                    </a:cubicBezTo>
                    <a:cubicBezTo>
                      <a:pt x="414" y="500"/>
                      <a:pt x="414" y="500"/>
                      <a:pt x="415" y="500"/>
                    </a:cubicBezTo>
                    <a:close/>
                    <a:moveTo>
                      <a:pt x="416" y="502"/>
                    </a:moveTo>
                    <a:cubicBezTo>
                      <a:pt x="414" y="502"/>
                      <a:pt x="414" y="503"/>
                      <a:pt x="414" y="503"/>
                    </a:cubicBezTo>
                    <a:lnTo>
                      <a:pt x="416" y="502"/>
                    </a:lnTo>
                    <a:close/>
                    <a:moveTo>
                      <a:pt x="185" y="1479"/>
                    </a:moveTo>
                    <a:lnTo>
                      <a:pt x="185" y="1479"/>
                    </a:lnTo>
                    <a:cubicBezTo>
                      <a:pt x="185" y="1480"/>
                      <a:pt x="186" y="1481"/>
                      <a:pt x="186" y="1482"/>
                    </a:cubicBezTo>
                    <a:lnTo>
                      <a:pt x="186" y="1482"/>
                    </a:lnTo>
                    <a:cubicBezTo>
                      <a:pt x="186" y="1481"/>
                      <a:pt x="186" y="1480"/>
                      <a:pt x="185" y="1479"/>
                    </a:cubicBezTo>
                    <a:close/>
                    <a:moveTo>
                      <a:pt x="189" y="1486"/>
                    </a:moveTo>
                    <a:cubicBezTo>
                      <a:pt x="189" y="1487"/>
                      <a:pt x="189" y="1490"/>
                      <a:pt x="191" y="1493"/>
                    </a:cubicBezTo>
                    <a:cubicBezTo>
                      <a:pt x="191" y="1491"/>
                      <a:pt x="189" y="1490"/>
                      <a:pt x="189" y="1486"/>
                    </a:cubicBezTo>
                    <a:close/>
                    <a:moveTo>
                      <a:pt x="2118" y="1615"/>
                    </a:moveTo>
                    <a:lnTo>
                      <a:pt x="2118" y="1615"/>
                    </a:lnTo>
                    <a:cubicBezTo>
                      <a:pt x="2117" y="1618"/>
                      <a:pt x="2115" y="1621"/>
                      <a:pt x="2114" y="1624"/>
                    </a:cubicBezTo>
                    <a:lnTo>
                      <a:pt x="2114" y="1624"/>
                    </a:lnTo>
                    <a:cubicBezTo>
                      <a:pt x="2116" y="1621"/>
                      <a:pt x="2117" y="1618"/>
                      <a:pt x="2118" y="1615"/>
                    </a:cubicBezTo>
                    <a:close/>
                    <a:moveTo>
                      <a:pt x="2114" y="1624"/>
                    </a:moveTo>
                    <a:cubicBezTo>
                      <a:pt x="2113" y="1626"/>
                      <a:pt x="2112" y="1628"/>
                      <a:pt x="2111" y="1630"/>
                    </a:cubicBezTo>
                    <a:cubicBezTo>
                      <a:pt x="2112" y="1629"/>
                      <a:pt x="2113" y="1626"/>
                      <a:pt x="2114" y="1624"/>
                    </a:cubicBezTo>
                    <a:close/>
                    <a:moveTo>
                      <a:pt x="478" y="1902"/>
                    </a:moveTo>
                    <a:cubicBezTo>
                      <a:pt x="479" y="1903"/>
                      <a:pt x="479" y="1903"/>
                      <a:pt x="480" y="1904"/>
                    </a:cubicBezTo>
                    <a:cubicBezTo>
                      <a:pt x="479" y="1903"/>
                      <a:pt x="479" y="1903"/>
                      <a:pt x="478" y="1902"/>
                    </a:cubicBezTo>
                    <a:close/>
                    <a:moveTo>
                      <a:pt x="1110" y="166"/>
                    </a:moveTo>
                    <a:cubicBezTo>
                      <a:pt x="1175" y="166"/>
                      <a:pt x="1240" y="171"/>
                      <a:pt x="1305" y="181"/>
                    </a:cubicBezTo>
                    <a:lnTo>
                      <a:pt x="1305" y="181"/>
                    </a:lnTo>
                    <a:cubicBezTo>
                      <a:pt x="1304" y="181"/>
                      <a:pt x="1303" y="181"/>
                      <a:pt x="1302" y="181"/>
                    </a:cubicBezTo>
                    <a:cubicBezTo>
                      <a:pt x="1306" y="181"/>
                      <a:pt x="1309" y="183"/>
                      <a:pt x="1310" y="183"/>
                    </a:cubicBezTo>
                    <a:cubicBezTo>
                      <a:pt x="1310" y="182"/>
                      <a:pt x="1310" y="182"/>
                      <a:pt x="1309" y="182"/>
                    </a:cubicBezTo>
                    <a:lnTo>
                      <a:pt x="1309" y="182"/>
                    </a:lnTo>
                    <a:cubicBezTo>
                      <a:pt x="1314" y="183"/>
                      <a:pt x="1318" y="183"/>
                      <a:pt x="1322" y="184"/>
                    </a:cubicBezTo>
                    <a:cubicBezTo>
                      <a:pt x="1414" y="204"/>
                      <a:pt x="1501" y="233"/>
                      <a:pt x="1587" y="273"/>
                    </a:cubicBezTo>
                    <a:cubicBezTo>
                      <a:pt x="1674" y="316"/>
                      <a:pt x="1757" y="367"/>
                      <a:pt x="1833" y="428"/>
                    </a:cubicBezTo>
                    <a:cubicBezTo>
                      <a:pt x="1912" y="495"/>
                      <a:pt x="1981" y="568"/>
                      <a:pt x="2039" y="649"/>
                    </a:cubicBezTo>
                    <a:cubicBezTo>
                      <a:pt x="2039" y="648"/>
                      <a:pt x="2038" y="648"/>
                      <a:pt x="2038" y="647"/>
                    </a:cubicBezTo>
                    <a:lnTo>
                      <a:pt x="2038" y="647"/>
                    </a:lnTo>
                    <a:cubicBezTo>
                      <a:pt x="2089" y="723"/>
                      <a:pt x="2130" y="803"/>
                      <a:pt x="2162" y="888"/>
                    </a:cubicBezTo>
                    <a:lnTo>
                      <a:pt x="2162" y="888"/>
                    </a:lnTo>
                    <a:cubicBezTo>
                      <a:pt x="2185" y="960"/>
                      <a:pt x="2200" y="1036"/>
                      <a:pt x="2211" y="1112"/>
                    </a:cubicBezTo>
                    <a:cubicBezTo>
                      <a:pt x="2217" y="1198"/>
                      <a:pt x="2213" y="1282"/>
                      <a:pt x="2198" y="1365"/>
                    </a:cubicBezTo>
                    <a:cubicBezTo>
                      <a:pt x="2181" y="1453"/>
                      <a:pt x="2154" y="1536"/>
                      <a:pt x="2118" y="1616"/>
                    </a:cubicBezTo>
                    <a:cubicBezTo>
                      <a:pt x="2084" y="1686"/>
                      <a:pt x="2045" y="1751"/>
                      <a:pt x="1996" y="1811"/>
                    </a:cubicBezTo>
                    <a:cubicBezTo>
                      <a:pt x="1942" y="1875"/>
                      <a:pt x="1883" y="1931"/>
                      <a:pt x="1814" y="1981"/>
                    </a:cubicBezTo>
                    <a:lnTo>
                      <a:pt x="1814" y="1981"/>
                    </a:lnTo>
                    <a:cubicBezTo>
                      <a:pt x="1813" y="1981"/>
                      <a:pt x="1813" y="1981"/>
                      <a:pt x="1813" y="1981"/>
                    </a:cubicBezTo>
                    <a:cubicBezTo>
                      <a:pt x="1813" y="1981"/>
                      <a:pt x="1813" y="1981"/>
                      <a:pt x="1814" y="1981"/>
                    </a:cubicBezTo>
                    <a:lnTo>
                      <a:pt x="1814" y="1981"/>
                    </a:lnTo>
                    <a:cubicBezTo>
                      <a:pt x="1813" y="1982"/>
                      <a:pt x="1812" y="1982"/>
                      <a:pt x="1812" y="1983"/>
                    </a:cubicBezTo>
                    <a:cubicBezTo>
                      <a:pt x="1746" y="2028"/>
                      <a:pt x="1674" y="2066"/>
                      <a:pt x="1598" y="2094"/>
                    </a:cubicBezTo>
                    <a:cubicBezTo>
                      <a:pt x="1504" y="2126"/>
                      <a:pt x="1406" y="2147"/>
                      <a:pt x="1306" y="2157"/>
                    </a:cubicBezTo>
                    <a:cubicBezTo>
                      <a:pt x="1279" y="2158"/>
                      <a:pt x="1251" y="2159"/>
                      <a:pt x="1224" y="2159"/>
                    </a:cubicBezTo>
                    <a:cubicBezTo>
                      <a:pt x="1152" y="2159"/>
                      <a:pt x="1080" y="2154"/>
                      <a:pt x="1007" y="2143"/>
                    </a:cubicBezTo>
                    <a:cubicBezTo>
                      <a:pt x="902" y="2123"/>
                      <a:pt x="802" y="2090"/>
                      <a:pt x="708" y="2047"/>
                    </a:cubicBezTo>
                    <a:lnTo>
                      <a:pt x="708" y="2047"/>
                    </a:lnTo>
                    <a:cubicBezTo>
                      <a:pt x="713" y="2050"/>
                      <a:pt x="716" y="2051"/>
                      <a:pt x="720" y="2054"/>
                    </a:cubicBezTo>
                    <a:cubicBezTo>
                      <a:pt x="631" y="2012"/>
                      <a:pt x="548" y="1961"/>
                      <a:pt x="473" y="1898"/>
                    </a:cubicBezTo>
                    <a:lnTo>
                      <a:pt x="473" y="1898"/>
                    </a:lnTo>
                    <a:cubicBezTo>
                      <a:pt x="407" y="1840"/>
                      <a:pt x="348" y="1775"/>
                      <a:pt x="298" y="1703"/>
                    </a:cubicBezTo>
                    <a:lnTo>
                      <a:pt x="298" y="1702"/>
                    </a:lnTo>
                    <a:cubicBezTo>
                      <a:pt x="252" y="1633"/>
                      <a:pt x="215" y="1561"/>
                      <a:pt x="186" y="1482"/>
                    </a:cubicBezTo>
                    <a:lnTo>
                      <a:pt x="186" y="1482"/>
                    </a:lnTo>
                    <a:cubicBezTo>
                      <a:pt x="186" y="1483"/>
                      <a:pt x="186" y="1484"/>
                      <a:pt x="186" y="1484"/>
                    </a:cubicBezTo>
                    <a:cubicBezTo>
                      <a:pt x="172" y="1438"/>
                      <a:pt x="161" y="1393"/>
                      <a:pt x="149" y="1348"/>
                    </a:cubicBezTo>
                    <a:cubicBezTo>
                      <a:pt x="148" y="1305"/>
                      <a:pt x="148" y="1264"/>
                      <a:pt x="148" y="1221"/>
                    </a:cubicBezTo>
                    <a:cubicBezTo>
                      <a:pt x="148" y="1151"/>
                      <a:pt x="156" y="1083"/>
                      <a:pt x="166" y="1015"/>
                    </a:cubicBezTo>
                    <a:cubicBezTo>
                      <a:pt x="185" y="927"/>
                      <a:pt x="212" y="844"/>
                      <a:pt x="248" y="763"/>
                    </a:cubicBezTo>
                    <a:cubicBezTo>
                      <a:pt x="292" y="671"/>
                      <a:pt x="348" y="585"/>
                      <a:pt x="413" y="505"/>
                    </a:cubicBezTo>
                    <a:lnTo>
                      <a:pt x="413" y="505"/>
                    </a:lnTo>
                    <a:lnTo>
                      <a:pt x="407" y="511"/>
                    </a:lnTo>
                    <a:cubicBezTo>
                      <a:pt x="408" y="508"/>
                      <a:pt x="411" y="506"/>
                      <a:pt x="413" y="503"/>
                    </a:cubicBezTo>
                    <a:cubicBezTo>
                      <a:pt x="413" y="501"/>
                      <a:pt x="415" y="500"/>
                      <a:pt x="416" y="498"/>
                    </a:cubicBezTo>
                    <a:lnTo>
                      <a:pt x="416" y="498"/>
                    </a:lnTo>
                    <a:cubicBezTo>
                      <a:pt x="416" y="499"/>
                      <a:pt x="415" y="499"/>
                      <a:pt x="415" y="500"/>
                    </a:cubicBezTo>
                    <a:lnTo>
                      <a:pt x="415" y="500"/>
                    </a:lnTo>
                    <a:cubicBezTo>
                      <a:pt x="473" y="434"/>
                      <a:pt x="537" y="374"/>
                      <a:pt x="609" y="322"/>
                    </a:cubicBezTo>
                    <a:cubicBezTo>
                      <a:pt x="676" y="280"/>
                      <a:pt x="743" y="246"/>
                      <a:pt x="815" y="217"/>
                    </a:cubicBezTo>
                    <a:cubicBezTo>
                      <a:pt x="892" y="191"/>
                      <a:pt x="971" y="174"/>
                      <a:pt x="1051" y="167"/>
                    </a:cubicBezTo>
                    <a:cubicBezTo>
                      <a:pt x="1071" y="166"/>
                      <a:pt x="1090" y="166"/>
                      <a:pt x="1110" y="166"/>
                    </a:cubicBezTo>
                    <a:close/>
                    <a:moveTo>
                      <a:pt x="1120" y="1"/>
                    </a:moveTo>
                    <a:cubicBezTo>
                      <a:pt x="1081" y="1"/>
                      <a:pt x="1043" y="4"/>
                      <a:pt x="1003" y="8"/>
                    </a:cubicBezTo>
                    <a:cubicBezTo>
                      <a:pt x="899" y="17"/>
                      <a:pt x="799" y="45"/>
                      <a:pt x="703" y="84"/>
                    </a:cubicBezTo>
                    <a:cubicBezTo>
                      <a:pt x="680" y="94"/>
                      <a:pt x="657" y="104"/>
                      <a:pt x="636" y="117"/>
                    </a:cubicBezTo>
                    <a:cubicBezTo>
                      <a:pt x="562" y="154"/>
                      <a:pt x="493" y="204"/>
                      <a:pt x="430" y="259"/>
                    </a:cubicBezTo>
                    <a:cubicBezTo>
                      <a:pt x="340" y="336"/>
                      <a:pt x="264" y="435"/>
                      <a:pt x="201" y="538"/>
                    </a:cubicBezTo>
                    <a:cubicBezTo>
                      <a:pt x="125" y="664"/>
                      <a:pt x="70" y="806"/>
                      <a:pt x="40" y="949"/>
                    </a:cubicBezTo>
                    <a:cubicBezTo>
                      <a:pt x="6" y="1103"/>
                      <a:pt x="0" y="1264"/>
                      <a:pt x="39" y="1418"/>
                    </a:cubicBezTo>
                    <a:cubicBezTo>
                      <a:pt x="42" y="1437"/>
                      <a:pt x="58" y="1454"/>
                      <a:pt x="76" y="1461"/>
                    </a:cubicBezTo>
                    <a:cubicBezTo>
                      <a:pt x="93" y="1521"/>
                      <a:pt x="115" y="1580"/>
                      <a:pt x="143" y="1637"/>
                    </a:cubicBezTo>
                    <a:cubicBezTo>
                      <a:pt x="185" y="1728"/>
                      <a:pt x="244" y="1808"/>
                      <a:pt x="307" y="1881"/>
                    </a:cubicBezTo>
                    <a:cubicBezTo>
                      <a:pt x="428" y="2021"/>
                      <a:pt x="590" y="2124"/>
                      <a:pt x="759" y="2196"/>
                    </a:cubicBezTo>
                    <a:cubicBezTo>
                      <a:pt x="915" y="2263"/>
                      <a:pt x="1088" y="2294"/>
                      <a:pt x="1258" y="2294"/>
                    </a:cubicBezTo>
                    <a:cubicBezTo>
                      <a:pt x="1276" y="2294"/>
                      <a:pt x="1294" y="2294"/>
                      <a:pt x="1312" y="2293"/>
                    </a:cubicBezTo>
                    <a:cubicBezTo>
                      <a:pt x="1498" y="2285"/>
                      <a:pt x="1680" y="2232"/>
                      <a:pt x="1840" y="2137"/>
                    </a:cubicBezTo>
                    <a:cubicBezTo>
                      <a:pt x="2009" y="2038"/>
                      <a:pt x="2141" y="1888"/>
                      <a:pt x="2231" y="1715"/>
                    </a:cubicBezTo>
                    <a:cubicBezTo>
                      <a:pt x="2318" y="1543"/>
                      <a:pt x="2363" y="1345"/>
                      <a:pt x="2356" y="1151"/>
                    </a:cubicBezTo>
                    <a:cubicBezTo>
                      <a:pt x="2350" y="976"/>
                      <a:pt x="2298" y="806"/>
                      <a:pt x="2214" y="652"/>
                    </a:cubicBezTo>
                    <a:cubicBezTo>
                      <a:pt x="2131" y="499"/>
                      <a:pt x="2011" y="372"/>
                      <a:pt x="1875" y="264"/>
                    </a:cubicBezTo>
                    <a:cubicBezTo>
                      <a:pt x="1792" y="200"/>
                      <a:pt x="1701" y="151"/>
                      <a:pt x="1605" y="107"/>
                    </a:cubicBezTo>
                    <a:cubicBezTo>
                      <a:pt x="1512" y="65"/>
                      <a:pt x="1414" y="35"/>
                      <a:pt x="1310" y="18"/>
                    </a:cubicBezTo>
                    <a:cubicBezTo>
                      <a:pt x="1265" y="11"/>
                      <a:pt x="1216" y="4"/>
                      <a:pt x="1167" y="2"/>
                    </a:cubicBezTo>
                    <a:cubicBezTo>
                      <a:pt x="1151" y="1"/>
                      <a:pt x="1136" y="1"/>
                      <a:pt x="112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9"/>
              <p:cNvSpPr/>
              <p:nvPr/>
            </p:nvSpPr>
            <p:spPr>
              <a:xfrm>
                <a:off x="7885216" y="4174462"/>
                <a:ext cx="90342" cy="91608"/>
              </a:xfrm>
              <a:custGeom>
                <a:avLst/>
                <a:gdLst/>
                <a:ahLst/>
                <a:cxnLst/>
                <a:rect l="l" t="t" r="r" b="b"/>
                <a:pathLst>
                  <a:path w="2856" h="2896" extrusionOk="0">
                    <a:moveTo>
                      <a:pt x="1454" y="1"/>
                    </a:moveTo>
                    <a:cubicBezTo>
                      <a:pt x="1300" y="1"/>
                      <a:pt x="1138" y="34"/>
                      <a:pt x="971" y="103"/>
                    </a:cubicBezTo>
                    <a:cubicBezTo>
                      <a:pt x="937" y="118"/>
                      <a:pt x="907" y="131"/>
                      <a:pt x="878" y="146"/>
                    </a:cubicBezTo>
                    <a:cubicBezTo>
                      <a:pt x="745" y="215"/>
                      <a:pt x="615" y="314"/>
                      <a:pt x="492" y="441"/>
                    </a:cubicBezTo>
                    <a:cubicBezTo>
                      <a:pt x="356" y="583"/>
                      <a:pt x="243" y="749"/>
                      <a:pt x="157" y="937"/>
                    </a:cubicBezTo>
                    <a:cubicBezTo>
                      <a:pt x="98" y="1070"/>
                      <a:pt x="55" y="1207"/>
                      <a:pt x="29" y="1346"/>
                    </a:cubicBezTo>
                    <a:cubicBezTo>
                      <a:pt x="5" y="1495"/>
                      <a:pt x="1" y="1644"/>
                      <a:pt x="21" y="1790"/>
                    </a:cubicBezTo>
                    <a:cubicBezTo>
                      <a:pt x="38" y="1932"/>
                      <a:pt x="84" y="2074"/>
                      <a:pt x="157" y="2211"/>
                    </a:cubicBezTo>
                    <a:cubicBezTo>
                      <a:pt x="187" y="2267"/>
                      <a:pt x="224" y="2324"/>
                      <a:pt x="277" y="2387"/>
                    </a:cubicBezTo>
                    <a:cubicBezTo>
                      <a:pt x="326" y="2447"/>
                      <a:pt x="381" y="2498"/>
                      <a:pt x="452" y="2555"/>
                    </a:cubicBezTo>
                    <a:cubicBezTo>
                      <a:pt x="559" y="2642"/>
                      <a:pt x="692" y="2720"/>
                      <a:pt x="858" y="2785"/>
                    </a:cubicBezTo>
                    <a:cubicBezTo>
                      <a:pt x="1010" y="2847"/>
                      <a:pt x="1176" y="2883"/>
                      <a:pt x="1351" y="2893"/>
                    </a:cubicBezTo>
                    <a:cubicBezTo>
                      <a:pt x="1377" y="2895"/>
                      <a:pt x="1403" y="2895"/>
                      <a:pt x="1429" y="2895"/>
                    </a:cubicBezTo>
                    <a:cubicBezTo>
                      <a:pt x="1568" y="2895"/>
                      <a:pt x="1706" y="2870"/>
                      <a:pt x="1829" y="2824"/>
                    </a:cubicBezTo>
                    <a:cubicBezTo>
                      <a:pt x="1861" y="2811"/>
                      <a:pt x="1891" y="2797"/>
                      <a:pt x="1919" y="2783"/>
                    </a:cubicBezTo>
                    <a:cubicBezTo>
                      <a:pt x="1958" y="2762"/>
                      <a:pt x="1991" y="2741"/>
                      <a:pt x="2025" y="2718"/>
                    </a:cubicBezTo>
                    <a:cubicBezTo>
                      <a:pt x="2091" y="2671"/>
                      <a:pt x="2148" y="2614"/>
                      <a:pt x="2210" y="2541"/>
                    </a:cubicBezTo>
                    <a:lnTo>
                      <a:pt x="2230" y="2520"/>
                    </a:lnTo>
                    <a:cubicBezTo>
                      <a:pt x="2240" y="2513"/>
                      <a:pt x="2249" y="2506"/>
                      <a:pt x="2260" y="2499"/>
                    </a:cubicBezTo>
                    <a:cubicBezTo>
                      <a:pt x="2306" y="2468"/>
                      <a:pt x="2347" y="2430"/>
                      <a:pt x="2398" y="2383"/>
                    </a:cubicBezTo>
                    <a:cubicBezTo>
                      <a:pt x="2495" y="2290"/>
                      <a:pt x="2581" y="2184"/>
                      <a:pt x="2652" y="2069"/>
                    </a:cubicBezTo>
                    <a:cubicBezTo>
                      <a:pt x="2682" y="2022"/>
                      <a:pt x="2710" y="1966"/>
                      <a:pt x="2740" y="1896"/>
                    </a:cubicBezTo>
                    <a:cubicBezTo>
                      <a:pt x="2763" y="1843"/>
                      <a:pt x="2784" y="1787"/>
                      <a:pt x="2803" y="1730"/>
                    </a:cubicBezTo>
                    <a:cubicBezTo>
                      <a:pt x="2821" y="1667"/>
                      <a:pt x="2833" y="1603"/>
                      <a:pt x="2843" y="1537"/>
                    </a:cubicBezTo>
                    <a:cubicBezTo>
                      <a:pt x="2853" y="1475"/>
                      <a:pt x="2856" y="1411"/>
                      <a:pt x="2850" y="1338"/>
                    </a:cubicBezTo>
                    <a:cubicBezTo>
                      <a:pt x="2840" y="1116"/>
                      <a:pt x="2767" y="892"/>
                      <a:pt x="2641" y="688"/>
                    </a:cubicBezTo>
                    <a:cubicBezTo>
                      <a:pt x="2526" y="506"/>
                      <a:pt x="2360" y="341"/>
                      <a:pt x="2160" y="214"/>
                    </a:cubicBezTo>
                    <a:cubicBezTo>
                      <a:pt x="2081" y="164"/>
                      <a:pt x="1989" y="119"/>
                      <a:pt x="1873" y="76"/>
                    </a:cubicBezTo>
                    <a:cubicBezTo>
                      <a:pt x="1775" y="40"/>
                      <a:pt x="1664" y="15"/>
                      <a:pt x="1546" y="5"/>
                    </a:cubicBezTo>
                    <a:cubicBezTo>
                      <a:pt x="1515" y="2"/>
                      <a:pt x="1485" y="1"/>
                      <a:pt x="14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9"/>
              <p:cNvSpPr/>
              <p:nvPr/>
            </p:nvSpPr>
            <p:spPr>
              <a:xfrm>
                <a:off x="7898438" y="4190089"/>
                <a:ext cx="63233" cy="64847"/>
              </a:xfrm>
              <a:custGeom>
                <a:avLst/>
                <a:gdLst/>
                <a:ahLst/>
                <a:cxnLst/>
                <a:rect l="l" t="t" r="r" b="b"/>
                <a:pathLst>
                  <a:path w="1999" h="2050" extrusionOk="0">
                    <a:moveTo>
                      <a:pt x="1179" y="228"/>
                    </a:moveTo>
                    <a:cubicBezTo>
                      <a:pt x="1183" y="228"/>
                      <a:pt x="1186" y="231"/>
                      <a:pt x="1191" y="231"/>
                    </a:cubicBezTo>
                    <a:cubicBezTo>
                      <a:pt x="1186" y="231"/>
                      <a:pt x="1183" y="231"/>
                      <a:pt x="1179" y="228"/>
                    </a:cubicBezTo>
                    <a:close/>
                    <a:moveTo>
                      <a:pt x="788" y="267"/>
                    </a:moveTo>
                    <a:cubicBezTo>
                      <a:pt x="782" y="270"/>
                      <a:pt x="775" y="271"/>
                      <a:pt x="768" y="274"/>
                    </a:cubicBezTo>
                    <a:cubicBezTo>
                      <a:pt x="775" y="271"/>
                      <a:pt x="781" y="268"/>
                      <a:pt x="788" y="267"/>
                    </a:cubicBezTo>
                    <a:close/>
                    <a:moveTo>
                      <a:pt x="377" y="569"/>
                    </a:moveTo>
                    <a:lnTo>
                      <a:pt x="377" y="569"/>
                    </a:lnTo>
                    <a:cubicBezTo>
                      <a:pt x="374" y="572"/>
                      <a:pt x="373" y="576"/>
                      <a:pt x="370" y="579"/>
                    </a:cubicBezTo>
                    <a:cubicBezTo>
                      <a:pt x="373" y="576"/>
                      <a:pt x="376" y="572"/>
                      <a:pt x="377" y="569"/>
                    </a:cubicBezTo>
                    <a:close/>
                    <a:moveTo>
                      <a:pt x="1742" y="734"/>
                    </a:moveTo>
                    <a:cubicBezTo>
                      <a:pt x="1743" y="735"/>
                      <a:pt x="1743" y="739"/>
                      <a:pt x="1745" y="741"/>
                    </a:cubicBezTo>
                    <a:cubicBezTo>
                      <a:pt x="1743" y="739"/>
                      <a:pt x="1742" y="735"/>
                      <a:pt x="1742" y="734"/>
                    </a:cubicBezTo>
                    <a:close/>
                    <a:moveTo>
                      <a:pt x="1801" y="990"/>
                    </a:moveTo>
                    <a:lnTo>
                      <a:pt x="1801" y="990"/>
                    </a:lnTo>
                    <a:cubicBezTo>
                      <a:pt x="1801" y="997"/>
                      <a:pt x="1802" y="1001"/>
                      <a:pt x="1802" y="1008"/>
                    </a:cubicBezTo>
                    <a:cubicBezTo>
                      <a:pt x="1802" y="1004"/>
                      <a:pt x="1801" y="997"/>
                      <a:pt x="1801" y="990"/>
                    </a:cubicBezTo>
                    <a:close/>
                    <a:moveTo>
                      <a:pt x="425" y="1671"/>
                    </a:moveTo>
                    <a:lnTo>
                      <a:pt x="425" y="1671"/>
                    </a:lnTo>
                    <a:cubicBezTo>
                      <a:pt x="426" y="1673"/>
                      <a:pt x="427" y="1673"/>
                      <a:pt x="429" y="1674"/>
                    </a:cubicBezTo>
                    <a:cubicBezTo>
                      <a:pt x="427" y="1674"/>
                      <a:pt x="426" y="1673"/>
                      <a:pt x="425" y="1671"/>
                    </a:cubicBezTo>
                    <a:close/>
                    <a:moveTo>
                      <a:pt x="1461" y="1769"/>
                    </a:moveTo>
                    <a:lnTo>
                      <a:pt x="1461" y="1769"/>
                    </a:lnTo>
                    <a:cubicBezTo>
                      <a:pt x="1461" y="1769"/>
                      <a:pt x="1460" y="1769"/>
                      <a:pt x="1460" y="1770"/>
                    </a:cubicBezTo>
                    <a:lnTo>
                      <a:pt x="1460" y="1770"/>
                    </a:lnTo>
                    <a:cubicBezTo>
                      <a:pt x="1460" y="1769"/>
                      <a:pt x="1461" y="1769"/>
                      <a:pt x="1461" y="1769"/>
                    </a:cubicBezTo>
                    <a:close/>
                    <a:moveTo>
                      <a:pt x="661" y="1820"/>
                    </a:moveTo>
                    <a:lnTo>
                      <a:pt x="661" y="1820"/>
                    </a:lnTo>
                    <a:cubicBezTo>
                      <a:pt x="662" y="1820"/>
                      <a:pt x="664" y="1822"/>
                      <a:pt x="664" y="1822"/>
                    </a:cubicBezTo>
                    <a:cubicBezTo>
                      <a:pt x="662" y="1822"/>
                      <a:pt x="662" y="1822"/>
                      <a:pt x="661" y="1820"/>
                    </a:cubicBezTo>
                    <a:close/>
                    <a:moveTo>
                      <a:pt x="1282" y="1866"/>
                    </a:moveTo>
                    <a:cubicBezTo>
                      <a:pt x="1280" y="1867"/>
                      <a:pt x="1277" y="1868"/>
                      <a:pt x="1275" y="1869"/>
                    </a:cubicBezTo>
                    <a:lnTo>
                      <a:pt x="1275" y="1869"/>
                    </a:lnTo>
                    <a:cubicBezTo>
                      <a:pt x="1277" y="1868"/>
                      <a:pt x="1280" y="1867"/>
                      <a:pt x="1282" y="1866"/>
                    </a:cubicBezTo>
                    <a:close/>
                    <a:moveTo>
                      <a:pt x="1047" y="220"/>
                    </a:moveTo>
                    <a:cubicBezTo>
                      <a:pt x="1091" y="220"/>
                      <a:pt x="1134" y="223"/>
                      <a:pt x="1178" y="231"/>
                    </a:cubicBezTo>
                    <a:cubicBezTo>
                      <a:pt x="1236" y="241"/>
                      <a:pt x="1292" y="260"/>
                      <a:pt x="1347" y="284"/>
                    </a:cubicBezTo>
                    <a:cubicBezTo>
                      <a:pt x="1400" y="311"/>
                      <a:pt x="1448" y="341"/>
                      <a:pt x="1494" y="378"/>
                    </a:cubicBezTo>
                    <a:cubicBezTo>
                      <a:pt x="1544" y="424"/>
                      <a:pt x="1590" y="471"/>
                      <a:pt x="1629" y="526"/>
                    </a:cubicBezTo>
                    <a:cubicBezTo>
                      <a:pt x="1677" y="596"/>
                      <a:pt x="1716" y="672"/>
                      <a:pt x="1745" y="754"/>
                    </a:cubicBezTo>
                    <a:cubicBezTo>
                      <a:pt x="1772" y="837"/>
                      <a:pt x="1792" y="923"/>
                      <a:pt x="1801" y="1010"/>
                    </a:cubicBezTo>
                    <a:cubicBezTo>
                      <a:pt x="1805" y="1091"/>
                      <a:pt x="1801" y="1172"/>
                      <a:pt x="1786" y="1250"/>
                    </a:cubicBezTo>
                    <a:cubicBezTo>
                      <a:pt x="1772" y="1318"/>
                      <a:pt x="1750" y="1386"/>
                      <a:pt x="1723" y="1451"/>
                    </a:cubicBezTo>
                    <a:cubicBezTo>
                      <a:pt x="1693" y="1511"/>
                      <a:pt x="1657" y="1568"/>
                      <a:pt x="1616" y="1623"/>
                    </a:cubicBezTo>
                    <a:cubicBezTo>
                      <a:pt x="1571" y="1674"/>
                      <a:pt x="1522" y="1721"/>
                      <a:pt x="1467" y="1763"/>
                    </a:cubicBezTo>
                    <a:lnTo>
                      <a:pt x="1467" y="1763"/>
                    </a:lnTo>
                    <a:cubicBezTo>
                      <a:pt x="1468" y="1762"/>
                      <a:pt x="1470" y="1761"/>
                      <a:pt x="1471" y="1760"/>
                    </a:cubicBezTo>
                    <a:lnTo>
                      <a:pt x="1471" y="1760"/>
                    </a:lnTo>
                    <a:cubicBezTo>
                      <a:pt x="1469" y="1761"/>
                      <a:pt x="1467" y="1763"/>
                      <a:pt x="1465" y="1765"/>
                    </a:cubicBezTo>
                    <a:lnTo>
                      <a:pt x="1465" y="1765"/>
                    </a:lnTo>
                    <a:cubicBezTo>
                      <a:pt x="1465" y="1764"/>
                      <a:pt x="1466" y="1764"/>
                      <a:pt x="1466" y="1764"/>
                    </a:cubicBezTo>
                    <a:lnTo>
                      <a:pt x="1466" y="1764"/>
                    </a:lnTo>
                    <a:cubicBezTo>
                      <a:pt x="1465" y="1765"/>
                      <a:pt x="1464" y="1765"/>
                      <a:pt x="1464" y="1766"/>
                    </a:cubicBezTo>
                    <a:lnTo>
                      <a:pt x="1464" y="1766"/>
                    </a:lnTo>
                    <a:cubicBezTo>
                      <a:pt x="1464" y="1765"/>
                      <a:pt x="1464" y="1765"/>
                      <a:pt x="1465" y="1765"/>
                    </a:cubicBezTo>
                    <a:lnTo>
                      <a:pt x="1465" y="1765"/>
                    </a:lnTo>
                    <a:cubicBezTo>
                      <a:pt x="1465" y="1765"/>
                      <a:pt x="1464" y="1765"/>
                      <a:pt x="1464" y="1765"/>
                    </a:cubicBezTo>
                    <a:lnTo>
                      <a:pt x="1464" y="1765"/>
                    </a:lnTo>
                    <a:cubicBezTo>
                      <a:pt x="1465" y="1764"/>
                      <a:pt x="1466" y="1764"/>
                      <a:pt x="1467" y="1763"/>
                    </a:cubicBezTo>
                    <a:lnTo>
                      <a:pt x="1467" y="1763"/>
                    </a:lnTo>
                    <a:cubicBezTo>
                      <a:pt x="1465" y="1764"/>
                      <a:pt x="1463" y="1765"/>
                      <a:pt x="1463" y="1766"/>
                    </a:cubicBezTo>
                    <a:cubicBezTo>
                      <a:pt x="1463" y="1766"/>
                      <a:pt x="1463" y="1766"/>
                      <a:pt x="1464" y="1766"/>
                    </a:cubicBezTo>
                    <a:lnTo>
                      <a:pt x="1464" y="1766"/>
                    </a:lnTo>
                    <a:cubicBezTo>
                      <a:pt x="1463" y="1766"/>
                      <a:pt x="1463" y="1767"/>
                      <a:pt x="1463" y="1767"/>
                    </a:cubicBezTo>
                    <a:cubicBezTo>
                      <a:pt x="1460" y="1768"/>
                      <a:pt x="1458" y="1770"/>
                      <a:pt x="1456" y="1772"/>
                    </a:cubicBezTo>
                    <a:lnTo>
                      <a:pt x="1456" y="1772"/>
                    </a:lnTo>
                    <a:cubicBezTo>
                      <a:pt x="1398" y="1811"/>
                      <a:pt x="1338" y="1844"/>
                      <a:pt x="1274" y="1869"/>
                    </a:cubicBezTo>
                    <a:lnTo>
                      <a:pt x="1274" y="1869"/>
                    </a:lnTo>
                    <a:cubicBezTo>
                      <a:pt x="1212" y="1889"/>
                      <a:pt x="1148" y="1902"/>
                      <a:pt x="1083" y="1908"/>
                    </a:cubicBezTo>
                    <a:lnTo>
                      <a:pt x="1085" y="1908"/>
                    </a:lnTo>
                    <a:cubicBezTo>
                      <a:pt x="1073" y="1908"/>
                      <a:pt x="1061" y="1908"/>
                      <a:pt x="1049" y="1908"/>
                    </a:cubicBezTo>
                    <a:cubicBezTo>
                      <a:pt x="991" y="1908"/>
                      <a:pt x="934" y="1903"/>
                      <a:pt x="876" y="1893"/>
                    </a:cubicBezTo>
                    <a:cubicBezTo>
                      <a:pt x="881" y="1893"/>
                      <a:pt x="886" y="1895"/>
                      <a:pt x="893" y="1895"/>
                    </a:cubicBezTo>
                    <a:cubicBezTo>
                      <a:pt x="813" y="1879"/>
                      <a:pt x="734" y="1853"/>
                      <a:pt x="659" y="1819"/>
                    </a:cubicBezTo>
                    <a:cubicBezTo>
                      <a:pt x="581" y="1780"/>
                      <a:pt x="506" y="1733"/>
                      <a:pt x="437" y="1680"/>
                    </a:cubicBezTo>
                    <a:cubicBezTo>
                      <a:pt x="369" y="1623"/>
                      <a:pt x="309" y="1560"/>
                      <a:pt x="256" y="1488"/>
                    </a:cubicBezTo>
                    <a:cubicBezTo>
                      <a:pt x="215" y="1428"/>
                      <a:pt x="180" y="1364"/>
                      <a:pt x="152" y="1295"/>
                    </a:cubicBezTo>
                    <a:cubicBezTo>
                      <a:pt x="131" y="1232"/>
                      <a:pt x="115" y="1170"/>
                      <a:pt x="108" y="1101"/>
                    </a:cubicBezTo>
                    <a:cubicBezTo>
                      <a:pt x="108" y="1091"/>
                      <a:pt x="105" y="1079"/>
                      <a:pt x="105" y="1067"/>
                    </a:cubicBezTo>
                    <a:cubicBezTo>
                      <a:pt x="148" y="1064"/>
                      <a:pt x="180" y="1030"/>
                      <a:pt x="184" y="987"/>
                    </a:cubicBezTo>
                    <a:cubicBezTo>
                      <a:pt x="184" y="974"/>
                      <a:pt x="187" y="964"/>
                      <a:pt x="188" y="951"/>
                    </a:cubicBezTo>
                    <a:cubicBezTo>
                      <a:pt x="200" y="895"/>
                      <a:pt x="216" y="843"/>
                      <a:pt x="237" y="791"/>
                    </a:cubicBezTo>
                    <a:lnTo>
                      <a:pt x="237" y="791"/>
                    </a:lnTo>
                    <a:cubicBezTo>
                      <a:pt x="237" y="791"/>
                      <a:pt x="237" y="792"/>
                      <a:pt x="237" y="792"/>
                    </a:cubicBezTo>
                    <a:lnTo>
                      <a:pt x="237" y="792"/>
                    </a:lnTo>
                    <a:cubicBezTo>
                      <a:pt x="237" y="792"/>
                      <a:pt x="237" y="791"/>
                      <a:pt x="237" y="791"/>
                    </a:cubicBezTo>
                    <a:lnTo>
                      <a:pt x="237" y="791"/>
                    </a:lnTo>
                    <a:cubicBezTo>
                      <a:pt x="237" y="791"/>
                      <a:pt x="237" y="791"/>
                      <a:pt x="237" y="791"/>
                    </a:cubicBezTo>
                    <a:lnTo>
                      <a:pt x="237" y="791"/>
                    </a:lnTo>
                    <a:cubicBezTo>
                      <a:pt x="237" y="788"/>
                      <a:pt x="239" y="785"/>
                      <a:pt x="240" y="784"/>
                    </a:cubicBezTo>
                    <a:lnTo>
                      <a:pt x="240" y="784"/>
                    </a:lnTo>
                    <a:cubicBezTo>
                      <a:pt x="239" y="786"/>
                      <a:pt x="237" y="788"/>
                      <a:pt x="237" y="791"/>
                    </a:cubicBezTo>
                    <a:lnTo>
                      <a:pt x="237" y="791"/>
                    </a:lnTo>
                    <a:cubicBezTo>
                      <a:pt x="240" y="784"/>
                      <a:pt x="243" y="777"/>
                      <a:pt x="246" y="771"/>
                    </a:cubicBezTo>
                    <a:cubicBezTo>
                      <a:pt x="280" y="702"/>
                      <a:pt x="320" y="640"/>
                      <a:pt x="367" y="580"/>
                    </a:cubicBezTo>
                    <a:cubicBezTo>
                      <a:pt x="432" y="504"/>
                      <a:pt x="505" y="436"/>
                      <a:pt x="588" y="376"/>
                    </a:cubicBezTo>
                    <a:cubicBezTo>
                      <a:pt x="649" y="333"/>
                      <a:pt x="718" y="297"/>
                      <a:pt x="790" y="267"/>
                    </a:cubicBezTo>
                    <a:cubicBezTo>
                      <a:pt x="860" y="242"/>
                      <a:pt x="931" y="228"/>
                      <a:pt x="1004" y="221"/>
                    </a:cubicBezTo>
                    <a:cubicBezTo>
                      <a:pt x="1007" y="221"/>
                      <a:pt x="1009" y="221"/>
                      <a:pt x="1011" y="221"/>
                    </a:cubicBezTo>
                    <a:lnTo>
                      <a:pt x="1011" y="221"/>
                    </a:lnTo>
                    <a:cubicBezTo>
                      <a:pt x="1011" y="221"/>
                      <a:pt x="1010" y="221"/>
                      <a:pt x="1010" y="221"/>
                    </a:cubicBezTo>
                    <a:cubicBezTo>
                      <a:pt x="1012" y="221"/>
                      <a:pt x="1014" y="221"/>
                      <a:pt x="1016" y="220"/>
                    </a:cubicBezTo>
                    <a:lnTo>
                      <a:pt x="1016" y="220"/>
                    </a:lnTo>
                    <a:cubicBezTo>
                      <a:pt x="1026" y="220"/>
                      <a:pt x="1037" y="220"/>
                      <a:pt x="1047" y="220"/>
                    </a:cubicBezTo>
                    <a:close/>
                    <a:moveTo>
                      <a:pt x="1056" y="1"/>
                    </a:moveTo>
                    <a:cubicBezTo>
                      <a:pt x="966" y="1"/>
                      <a:pt x="877" y="14"/>
                      <a:pt x="790" y="36"/>
                    </a:cubicBezTo>
                    <a:cubicBezTo>
                      <a:pt x="725" y="53"/>
                      <a:pt x="662" y="78"/>
                      <a:pt x="604" y="111"/>
                    </a:cubicBezTo>
                    <a:cubicBezTo>
                      <a:pt x="576" y="128"/>
                      <a:pt x="546" y="146"/>
                      <a:pt x="518" y="164"/>
                    </a:cubicBezTo>
                    <a:cubicBezTo>
                      <a:pt x="417" y="227"/>
                      <a:pt x="330" y="305"/>
                      <a:pt x="253" y="393"/>
                    </a:cubicBezTo>
                    <a:cubicBezTo>
                      <a:pt x="217" y="434"/>
                      <a:pt x="184" y="477"/>
                      <a:pt x="155" y="522"/>
                    </a:cubicBezTo>
                    <a:cubicBezTo>
                      <a:pt x="127" y="567"/>
                      <a:pt x="104" y="613"/>
                      <a:pt x="82" y="662"/>
                    </a:cubicBezTo>
                    <a:cubicBezTo>
                      <a:pt x="47" y="739"/>
                      <a:pt x="25" y="822"/>
                      <a:pt x="18" y="907"/>
                    </a:cubicBezTo>
                    <a:cubicBezTo>
                      <a:pt x="16" y="912"/>
                      <a:pt x="15" y="918"/>
                      <a:pt x="15" y="923"/>
                    </a:cubicBezTo>
                    <a:cubicBezTo>
                      <a:pt x="1" y="1013"/>
                      <a:pt x="2" y="1100"/>
                      <a:pt x="15" y="1189"/>
                    </a:cubicBezTo>
                    <a:cubicBezTo>
                      <a:pt x="29" y="1285"/>
                      <a:pt x="67" y="1375"/>
                      <a:pt x="110" y="1459"/>
                    </a:cubicBezTo>
                    <a:cubicBezTo>
                      <a:pt x="197" y="1628"/>
                      <a:pt x="339" y="1766"/>
                      <a:pt x="495" y="1869"/>
                    </a:cubicBezTo>
                    <a:cubicBezTo>
                      <a:pt x="651" y="1974"/>
                      <a:pt x="838" y="2034"/>
                      <a:pt x="1027" y="2048"/>
                    </a:cubicBezTo>
                    <a:cubicBezTo>
                      <a:pt x="1045" y="2049"/>
                      <a:pt x="1063" y="2050"/>
                      <a:pt x="1081" y="2050"/>
                    </a:cubicBezTo>
                    <a:cubicBezTo>
                      <a:pt x="1153" y="2050"/>
                      <a:pt x="1225" y="2041"/>
                      <a:pt x="1294" y="2022"/>
                    </a:cubicBezTo>
                    <a:cubicBezTo>
                      <a:pt x="1385" y="1998"/>
                      <a:pt x="1471" y="1953"/>
                      <a:pt x="1550" y="1903"/>
                    </a:cubicBezTo>
                    <a:cubicBezTo>
                      <a:pt x="1686" y="1816"/>
                      <a:pt x="1796" y="1694"/>
                      <a:pt x="1875" y="1551"/>
                    </a:cubicBezTo>
                    <a:cubicBezTo>
                      <a:pt x="1949" y="1415"/>
                      <a:pt x="1987" y="1260"/>
                      <a:pt x="1994" y="1106"/>
                    </a:cubicBezTo>
                    <a:cubicBezTo>
                      <a:pt x="1998" y="1030"/>
                      <a:pt x="1992" y="955"/>
                      <a:pt x="1981" y="882"/>
                    </a:cubicBezTo>
                    <a:cubicBezTo>
                      <a:pt x="1971" y="801"/>
                      <a:pt x="1949" y="722"/>
                      <a:pt x="1921" y="648"/>
                    </a:cubicBezTo>
                    <a:cubicBezTo>
                      <a:pt x="1868" y="506"/>
                      <a:pt x="1788" y="376"/>
                      <a:pt x="1682" y="265"/>
                    </a:cubicBezTo>
                    <a:cubicBezTo>
                      <a:pt x="1577" y="156"/>
                      <a:pt x="1441" y="76"/>
                      <a:pt x="1294" y="33"/>
                    </a:cubicBezTo>
                    <a:cubicBezTo>
                      <a:pt x="1216" y="11"/>
                      <a:pt x="1136" y="1"/>
                      <a:pt x="105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9"/>
              <p:cNvSpPr/>
              <p:nvPr/>
            </p:nvSpPr>
            <p:spPr>
              <a:xfrm>
                <a:off x="7836217" y="4085005"/>
                <a:ext cx="24452" cy="18252"/>
              </a:xfrm>
              <a:custGeom>
                <a:avLst/>
                <a:gdLst/>
                <a:ahLst/>
                <a:cxnLst/>
                <a:rect l="l" t="t" r="r" b="b"/>
                <a:pathLst>
                  <a:path w="773" h="577" extrusionOk="0">
                    <a:moveTo>
                      <a:pt x="658" y="535"/>
                    </a:moveTo>
                    <a:lnTo>
                      <a:pt x="658" y="535"/>
                    </a:lnTo>
                    <a:cubicBezTo>
                      <a:pt x="658" y="535"/>
                      <a:pt x="658" y="535"/>
                      <a:pt x="658" y="536"/>
                    </a:cubicBezTo>
                    <a:lnTo>
                      <a:pt x="658" y="536"/>
                    </a:lnTo>
                    <a:lnTo>
                      <a:pt x="658" y="535"/>
                    </a:lnTo>
                    <a:close/>
                    <a:moveTo>
                      <a:pt x="660" y="540"/>
                    </a:moveTo>
                    <a:lnTo>
                      <a:pt x="660" y="540"/>
                    </a:lnTo>
                    <a:cubicBezTo>
                      <a:pt x="661" y="540"/>
                      <a:pt x="661" y="541"/>
                      <a:pt x="661" y="541"/>
                    </a:cubicBezTo>
                    <a:lnTo>
                      <a:pt x="661" y="541"/>
                    </a:lnTo>
                    <a:cubicBezTo>
                      <a:pt x="661" y="541"/>
                      <a:pt x="661" y="540"/>
                      <a:pt x="660" y="540"/>
                    </a:cubicBezTo>
                    <a:close/>
                    <a:moveTo>
                      <a:pt x="55" y="1"/>
                    </a:moveTo>
                    <a:cubicBezTo>
                      <a:pt x="47" y="1"/>
                      <a:pt x="39" y="3"/>
                      <a:pt x="32" y="6"/>
                    </a:cubicBezTo>
                    <a:cubicBezTo>
                      <a:pt x="25" y="12"/>
                      <a:pt x="20" y="19"/>
                      <a:pt x="15" y="26"/>
                    </a:cubicBezTo>
                    <a:cubicBezTo>
                      <a:pt x="0" y="49"/>
                      <a:pt x="7" y="82"/>
                      <a:pt x="30" y="96"/>
                    </a:cubicBezTo>
                    <a:cubicBezTo>
                      <a:pt x="138" y="159"/>
                      <a:pt x="242" y="227"/>
                      <a:pt x="344" y="297"/>
                    </a:cubicBezTo>
                    <a:cubicBezTo>
                      <a:pt x="454" y="372"/>
                      <a:pt x="556" y="453"/>
                      <a:pt x="659" y="538"/>
                    </a:cubicBezTo>
                    <a:lnTo>
                      <a:pt x="659" y="538"/>
                    </a:lnTo>
                    <a:cubicBezTo>
                      <a:pt x="659" y="538"/>
                      <a:pt x="660" y="539"/>
                      <a:pt x="660" y="539"/>
                    </a:cubicBezTo>
                    <a:lnTo>
                      <a:pt x="660" y="538"/>
                    </a:lnTo>
                    <a:lnTo>
                      <a:pt x="660" y="538"/>
                    </a:lnTo>
                    <a:cubicBezTo>
                      <a:pt x="662" y="540"/>
                      <a:pt x="665" y="542"/>
                      <a:pt x="667" y="544"/>
                    </a:cubicBezTo>
                    <a:lnTo>
                      <a:pt x="667" y="544"/>
                    </a:lnTo>
                    <a:cubicBezTo>
                      <a:pt x="665" y="543"/>
                      <a:pt x="662" y="542"/>
                      <a:pt x="661" y="541"/>
                    </a:cubicBezTo>
                    <a:lnTo>
                      <a:pt x="661" y="541"/>
                    </a:lnTo>
                    <a:cubicBezTo>
                      <a:pt x="669" y="548"/>
                      <a:pt x="676" y="555"/>
                      <a:pt x="686" y="559"/>
                    </a:cubicBezTo>
                    <a:cubicBezTo>
                      <a:pt x="696" y="569"/>
                      <a:pt x="705" y="576"/>
                      <a:pt x="719" y="576"/>
                    </a:cubicBezTo>
                    <a:cubicBezTo>
                      <a:pt x="732" y="576"/>
                      <a:pt x="746" y="572"/>
                      <a:pt x="755" y="562"/>
                    </a:cubicBezTo>
                    <a:cubicBezTo>
                      <a:pt x="765" y="552"/>
                      <a:pt x="772" y="540"/>
                      <a:pt x="772" y="527"/>
                    </a:cubicBezTo>
                    <a:cubicBezTo>
                      <a:pt x="772" y="514"/>
                      <a:pt x="768" y="499"/>
                      <a:pt x="758" y="490"/>
                    </a:cubicBezTo>
                    <a:cubicBezTo>
                      <a:pt x="659" y="407"/>
                      <a:pt x="559" y="328"/>
                      <a:pt x="454" y="254"/>
                    </a:cubicBezTo>
                    <a:cubicBezTo>
                      <a:pt x="335" y="165"/>
                      <a:pt x="209" y="85"/>
                      <a:pt x="82" y="8"/>
                    </a:cubicBezTo>
                    <a:cubicBezTo>
                      <a:pt x="74" y="3"/>
                      <a:pt x="64" y="1"/>
                      <a:pt x="5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9"/>
              <p:cNvSpPr/>
              <p:nvPr/>
            </p:nvSpPr>
            <p:spPr>
              <a:xfrm>
                <a:off x="7853520" y="4079248"/>
                <a:ext cx="14298" cy="15753"/>
              </a:xfrm>
              <a:custGeom>
                <a:avLst/>
                <a:gdLst/>
                <a:ahLst/>
                <a:cxnLst/>
                <a:rect l="l" t="t" r="r" b="b"/>
                <a:pathLst>
                  <a:path w="452" h="498" extrusionOk="0">
                    <a:moveTo>
                      <a:pt x="65" y="1"/>
                    </a:moveTo>
                    <a:cubicBezTo>
                      <a:pt x="55" y="1"/>
                      <a:pt x="43" y="2"/>
                      <a:pt x="33" y="8"/>
                    </a:cubicBezTo>
                    <a:cubicBezTo>
                      <a:pt x="29" y="9"/>
                      <a:pt x="26" y="12"/>
                      <a:pt x="20" y="16"/>
                    </a:cubicBezTo>
                    <a:cubicBezTo>
                      <a:pt x="7" y="28"/>
                      <a:pt x="0" y="44"/>
                      <a:pt x="0" y="59"/>
                    </a:cubicBezTo>
                    <a:cubicBezTo>
                      <a:pt x="0" y="78"/>
                      <a:pt x="7" y="91"/>
                      <a:pt x="17" y="105"/>
                    </a:cubicBezTo>
                    <a:cubicBezTo>
                      <a:pt x="113" y="237"/>
                      <a:pt x="219" y="361"/>
                      <a:pt x="337" y="479"/>
                    </a:cubicBezTo>
                    <a:cubicBezTo>
                      <a:pt x="349" y="491"/>
                      <a:pt x="366" y="498"/>
                      <a:pt x="383" y="498"/>
                    </a:cubicBezTo>
                    <a:cubicBezTo>
                      <a:pt x="398" y="498"/>
                      <a:pt x="413" y="492"/>
                      <a:pt x="424" y="482"/>
                    </a:cubicBezTo>
                    <a:cubicBezTo>
                      <a:pt x="450" y="459"/>
                      <a:pt x="451" y="417"/>
                      <a:pt x="428" y="393"/>
                    </a:cubicBezTo>
                    <a:cubicBezTo>
                      <a:pt x="375" y="339"/>
                      <a:pt x="322" y="286"/>
                      <a:pt x="272" y="228"/>
                    </a:cubicBezTo>
                    <a:cubicBezTo>
                      <a:pt x="215" y="162"/>
                      <a:pt x="162" y="92"/>
                      <a:pt x="108" y="21"/>
                    </a:cubicBezTo>
                    <a:cubicBezTo>
                      <a:pt x="99" y="8"/>
                      <a:pt x="79" y="1"/>
                      <a:pt x="6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9"/>
              <p:cNvSpPr/>
              <p:nvPr/>
            </p:nvSpPr>
            <p:spPr>
              <a:xfrm>
                <a:off x="7848617" y="4040087"/>
                <a:ext cx="35460" cy="48524"/>
              </a:xfrm>
              <a:custGeom>
                <a:avLst/>
                <a:gdLst/>
                <a:ahLst/>
                <a:cxnLst/>
                <a:rect l="l" t="t" r="r" b="b"/>
                <a:pathLst>
                  <a:path w="1121" h="1534" extrusionOk="0">
                    <a:moveTo>
                      <a:pt x="107" y="0"/>
                    </a:moveTo>
                    <a:cubicBezTo>
                      <a:pt x="91" y="0"/>
                      <a:pt x="75" y="4"/>
                      <a:pt x="61" y="11"/>
                    </a:cubicBezTo>
                    <a:cubicBezTo>
                      <a:pt x="34" y="23"/>
                      <a:pt x="15" y="44"/>
                      <a:pt x="8" y="70"/>
                    </a:cubicBezTo>
                    <a:cubicBezTo>
                      <a:pt x="1" y="95"/>
                      <a:pt x="1" y="126"/>
                      <a:pt x="15" y="148"/>
                    </a:cubicBezTo>
                    <a:cubicBezTo>
                      <a:pt x="165" y="387"/>
                      <a:pt x="333" y="614"/>
                      <a:pt x="505" y="838"/>
                    </a:cubicBezTo>
                    <a:cubicBezTo>
                      <a:pt x="591" y="952"/>
                      <a:pt x="682" y="1064"/>
                      <a:pt x="768" y="1178"/>
                    </a:cubicBezTo>
                    <a:cubicBezTo>
                      <a:pt x="854" y="1293"/>
                      <a:pt x="941" y="1403"/>
                      <a:pt x="1027" y="1518"/>
                    </a:cubicBezTo>
                    <a:cubicBezTo>
                      <a:pt x="1035" y="1529"/>
                      <a:pt x="1049" y="1534"/>
                      <a:pt x="1063" y="1534"/>
                    </a:cubicBezTo>
                    <a:cubicBezTo>
                      <a:pt x="1076" y="1534"/>
                      <a:pt x="1089" y="1530"/>
                      <a:pt x="1099" y="1522"/>
                    </a:cubicBezTo>
                    <a:cubicBezTo>
                      <a:pt x="1120" y="1502"/>
                      <a:pt x="1117" y="1472"/>
                      <a:pt x="1103" y="1451"/>
                    </a:cubicBezTo>
                    <a:cubicBezTo>
                      <a:pt x="1086" y="1429"/>
                      <a:pt x="1072" y="1408"/>
                      <a:pt x="1058" y="1387"/>
                    </a:cubicBezTo>
                    <a:lnTo>
                      <a:pt x="1058" y="1387"/>
                    </a:lnTo>
                    <a:cubicBezTo>
                      <a:pt x="1058" y="1387"/>
                      <a:pt x="1059" y="1388"/>
                      <a:pt x="1060" y="1388"/>
                    </a:cubicBezTo>
                    <a:cubicBezTo>
                      <a:pt x="989" y="1283"/>
                      <a:pt x="918" y="1178"/>
                      <a:pt x="850" y="1074"/>
                    </a:cubicBezTo>
                    <a:cubicBezTo>
                      <a:pt x="771" y="954"/>
                      <a:pt x="699" y="831"/>
                      <a:pt x="625" y="709"/>
                    </a:cubicBezTo>
                    <a:cubicBezTo>
                      <a:pt x="485" y="478"/>
                      <a:pt x="344" y="249"/>
                      <a:pt x="182" y="30"/>
                    </a:cubicBezTo>
                    <a:cubicBezTo>
                      <a:pt x="170" y="19"/>
                      <a:pt x="155" y="9"/>
                      <a:pt x="138" y="4"/>
                    </a:cubicBezTo>
                    <a:cubicBezTo>
                      <a:pt x="128" y="2"/>
                      <a:pt x="117" y="0"/>
                      <a:pt x="1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9"/>
              <p:cNvSpPr/>
              <p:nvPr/>
            </p:nvSpPr>
            <p:spPr>
              <a:xfrm>
                <a:off x="7873069" y="4051285"/>
                <a:ext cx="12368" cy="18252"/>
              </a:xfrm>
              <a:custGeom>
                <a:avLst/>
                <a:gdLst/>
                <a:ahLst/>
                <a:cxnLst/>
                <a:rect l="l" t="t" r="r" b="b"/>
                <a:pathLst>
                  <a:path w="391" h="577" extrusionOk="0">
                    <a:moveTo>
                      <a:pt x="89" y="1"/>
                    </a:moveTo>
                    <a:cubicBezTo>
                      <a:pt x="77" y="1"/>
                      <a:pt x="65" y="4"/>
                      <a:pt x="54" y="10"/>
                    </a:cubicBezTo>
                    <a:cubicBezTo>
                      <a:pt x="15" y="27"/>
                      <a:pt x="1" y="74"/>
                      <a:pt x="19" y="111"/>
                    </a:cubicBezTo>
                    <a:cubicBezTo>
                      <a:pt x="95" y="255"/>
                      <a:pt x="174" y="396"/>
                      <a:pt x="249" y="540"/>
                    </a:cubicBezTo>
                    <a:cubicBezTo>
                      <a:pt x="262" y="563"/>
                      <a:pt x="287" y="576"/>
                      <a:pt x="313" y="576"/>
                    </a:cubicBezTo>
                    <a:cubicBezTo>
                      <a:pt x="323" y="576"/>
                      <a:pt x="334" y="574"/>
                      <a:pt x="343" y="570"/>
                    </a:cubicBezTo>
                    <a:cubicBezTo>
                      <a:pt x="377" y="551"/>
                      <a:pt x="390" y="509"/>
                      <a:pt x="375" y="475"/>
                    </a:cubicBezTo>
                    <a:cubicBezTo>
                      <a:pt x="300" y="329"/>
                      <a:pt x="229" y="184"/>
                      <a:pt x="155" y="41"/>
                    </a:cubicBezTo>
                    <a:cubicBezTo>
                      <a:pt x="142" y="15"/>
                      <a:pt x="115" y="1"/>
                      <a:pt x="8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9"/>
              <p:cNvSpPr/>
              <p:nvPr/>
            </p:nvSpPr>
            <p:spPr>
              <a:xfrm>
                <a:off x="7889075" y="4042048"/>
                <a:ext cx="11198" cy="31443"/>
              </a:xfrm>
              <a:custGeom>
                <a:avLst/>
                <a:gdLst/>
                <a:ahLst/>
                <a:cxnLst/>
                <a:rect l="l" t="t" r="r" b="b"/>
                <a:pathLst>
                  <a:path w="354" h="994" extrusionOk="0">
                    <a:moveTo>
                      <a:pt x="94" y="1"/>
                    </a:moveTo>
                    <a:cubicBezTo>
                      <a:pt x="88" y="1"/>
                      <a:pt x="82" y="1"/>
                      <a:pt x="76" y="2"/>
                    </a:cubicBezTo>
                    <a:cubicBezTo>
                      <a:pt x="69" y="4"/>
                      <a:pt x="62" y="5"/>
                      <a:pt x="55" y="10"/>
                    </a:cubicBezTo>
                    <a:cubicBezTo>
                      <a:pt x="20" y="31"/>
                      <a:pt x="0" y="71"/>
                      <a:pt x="10" y="110"/>
                    </a:cubicBezTo>
                    <a:cubicBezTo>
                      <a:pt x="42" y="246"/>
                      <a:pt x="78" y="380"/>
                      <a:pt x="113" y="512"/>
                    </a:cubicBezTo>
                    <a:cubicBezTo>
                      <a:pt x="151" y="660"/>
                      <a:pt x="196" y="804"/>
                      <a:pt x="239" y="952"/>
                    </a:cubicBezTo>
                    <a:cubicBezTo>
                      <a:pt x="247" y="976"/>
                      <a:pt x="266" y="993"/>
                      <a:pt x="291" y="993"/>
                    </a:cubicBezTo>
                    <a:cubicBezTo>
                      <a:pt x="295" y="993"/>
                      <a:pt x="299" y="993"/>
                      <a:pt x="304" y="992"/>
                    </a:cubicBezTo>
                    <a:cubicBezTo>
                      <a:pt x="330" y="988"/>
                      <a:pt x="354" y="956"/>
                      <a:pt x="344" y="927"/>
                    </a:cubicBezTo>
                    <a:cubicBezTo>
                      <a:pt x="307" y="794"/>
                      <a:pt x="284" y="658"/>
                      <a:pt x="259" y="519"/>
                    </a:cubicBezTo>
                    <a:lnTo>
                      <a:pt x="222" y="295"/>
                    </a:lnTo>
                    <a:cubicBezTo>
                      <a:pt x="209" y="220"/>
                      <a:pt x="198" y="144"/>
                      <a:pt x="182" y="70"/>
                    </a:cubicBezTo>
                    <a:cubicBezTo>
                      <a:pt x="172" y="30"/>
                      <a:pt x="135" y="1"/>
                      <a:pt x="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9"/>
              <p:cNvSpPr/>
              <p:nvPr/>
            </p:nvSpPr>
            <p:spPr>
              <a:xfrm>
                <a:off x="7873069" y="4152351"/>
                <a:ext cx="4650" cy="32613"/>
              </a:xfrm>
              <a:custGeom>
                <a:avLst/>
                <a:gdLst/>
                <a:ahLst/>
                <a:cxnLst/>
                <a:rect l="l" t="t" r="r" b="b"/>
                <a:pathLst>
                  <a:path w="147" h="1031" extrusionOk="0">
                    <a:moveTo>
                      <a:pt x="98" y="1"/>
                    </a:moveTo>
                    <a:cubicBezTo>
                      <a:pt x="90" y="1"/>
                      <a:pt x="81" y="2"/>
                      <a:pt x="74" y="6"/>
                    </a:cubicBezTo>
                    <a:cubicBezTo>
                      <a:pt x="55" y="14"/>
                      <a:pt x="44" y="29"/>
                      <a:pt x="44" y="46"/>
                    </a:cubicBezTo>
                    <a:cubicBezTo>
                      <a:pt x="45" y="357"/>
                      <a:pt x="17" y="666"/>
                      <a:pt x="2" y="976"/>
                    </a:cubicBezTo>
                    <a:cubicBezTo>
                      <a:pt x="1" y="1003"/>
                      <a:pt x="22" y="1027"/>
                      <a:pt x="51" y="1030"/>
                    </a:cubicBezTo>
                    <a:cubicBezTo>
                      <a:pt x="52" y="1030"/>
                      <a:pt x="53" y="1030"/>
                      <a:pt x="53" y="1030"/>
                    </a:cubicBezTo>
                    <a:cubicBezTo>
                      <a:pt x="78" y="1030"/>
                      <a:pt x="103" y="1009"/>
                      <a:pt x="104" y="981"/>
                    </a:cubicBezTo>
                    <a:cubicBezTo>
                      <a:pt x="118" y="672"/>
                      <a:pt x="147" y="364"/>
                      <a:pt x="145" y="52"/>
                    </a:cubicBezTo>
                    <a:cubicBezTo>
                      <a:pt x="145" y="25"/>
                      <a:pt x="125" y="2"/>
                      <a:pt x="9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9"/>
              <p:cNvSpPr/>
              <p:nvPr/>
            </p:nvSpPr>
            <p:spPr>
              <a:xfrm>
                <a:off x="7894516" y="4147258"/>
                <a:ext cx="6674" cy="13507"/>
              </a:xfrm>
              <a:custGeom>
                <a:avLst/>
                <a:gdLst/>
                <a:ahLst/>
                <a:cxnLst/>
                <a:rect l="l" t="t" r="r" b="b"/>
                <a:pathLst>
                  <a:path w="211" h="427" extrusionOk="0">
                    <a:moveTo>
                      <a:pt x="190" y="321"/>
                    </a:moveTo>
                    <a:cubicBezTo>
                      <a:pt x="190" y="321"/>
                      <a:pt x="190" y="322"/>
                      <a:pt x="191" y="322"/>
                    </a:cubicBezTo>
                    <a:cubicBezTo>
                      <a:pt x="191" y="322"/>
                      <a:pt x="190" y="321"/>
                      <a:pt x="190" y="321"/>
                    </a:cubicBezTo>
                    <a:close/>
                    <a:moveTo>
                      <a:pt x="54" y="1"/>
                    </a:moveTo>
                    <a:cubicBezTo>
                      <a:pt x="51" y="1"/>
                      <a:pt x="49" y="1"/>
                      <a:pt x="46" y="1"/>
                    </a:cubicBezTo>
                    <a:cubicBezTo>
                      <a:pt x="42" y="4"/>
                      <a:pt x="36" y="4"/>
                      <a:pt x="33" y="6"/>
                    </a:cubicBezTo>
                    <a:cubicBezTo>
                      <a:pt x="13" y="17"/>
                      <a:pt x="0" y="40"/>
                      <a:pt x="6" y="61"/>
                    </a:cubicBezTo>
                    <a:cubicBezTo>
                      <a:pt x="22" y="124"/>
                      <a:pt x="39" y="183"/>
                      <a:pt x="57" y="243"/>
                    </a:cubicBezTo>
                    <a:cubicBezTo>
                      <a:pt x="75" y="298"/>
                      <a:pt x="93" y="349"/>
                      <a:pt x="113" y="399"/>
                    </a:cubicBezTo>
                    <a:cubicBezTo>
                      <a:pt x="118" y="411"/>
                      <a:pt x="132" y="421"/>
                      <a:pt x="142" y="425"/>
                    </a:cubicBezTo>
                    <a:cubicBezTo>
                      <a:pt x="147" y="426"/>
                      <a:pt x="152" y="427"/>
                      <a:pt x="157" y="427"/>
                    </a:cubicBezTo>
                    <a:cubicBezTo>
                      <a:pt x="166" y="427"/>
                      <a:pt x="174" y="425"/>
                      <a:pt x="182" y="421"/>
                    </a:cubicBezTo>
                    <a:cubicBezTo>
                      <a:pt x="192" y="415"/>
                      <a:pt x="201" y="405"/>
                      <a:pt x="206" y="392"/>
                    </a:cubicBezTo>
                    <a:cubicBezTo>
                      <a:pt x="211" y="378"/>
                      <a:pt x="208" y="368"/>
                      <a:pt x="203" y="355"/>
                    </a:cubicBezTo>
                    <a:cubicBezTo>
                      <a:pt x="198" y="344"/>
                      <a:pt x="194" y="331"/>
                      <a:pt x="190" y="320"/>
                    </a:cubicBezTo>
                    <a:lnTo>
                      <a:pt x="190" y="320"/>
                    </a:lnTo>
                    <a:cubicBezTo>
                      <a:pt x="190" y="320"/>
                      <a:pt x="190" y="321"/>
                      <a:pt x="190" y="321"/>
                    </a:cubicBezTo>
                    <a:lnTo>
                      <a:pt x="190" y="321"/>
                    </a:lnTo>
                    <a:cubicBezTo>
                      <a:pt x="157" y="228"/>
                      <a:pt x="129" y="136"/>
                      <a:pt x="105" y="41"/>
                    </a:cubicBezTo>
                    <a:cubicBezTo>
                      <a:pt x="98" y="17"/>
                      <a:pt x="77" y="1"/>
                      <a:pt x="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9"/>
              <p:cNvSpPr/>
              <p:nvPr/>
            </p:nvSpPr>
            <p:spPr>
              <a:xfrm>
                <a:off x="7873385" y="4257276"/>
                <a:ext cx="63012" cy="86262"/>
              </a:xfrm>
              <a:custGeom>
                <a:avLst/>
                <a:gdLst/>
                <a:ahLst/>
                <a:cxnLst/>
                <a:rect l="l" t="t" r="r" b="b"/>
                <a:pathLst>
                  <a:path w="1992" h="2727" extrusionOk="0">
                    <a:moveTo>
                      <a:pt x="274" y="520"/>
                    </a:moveTo>
                    <a:cubicBezTo>
                      <a:pt x="274" y="520"/>
                      <a:pt x="274" y="521"/>
                      <a:pt x="274" y="521"/>
                    </a:cubicBezTo>
                    <a:cubicBezTo>
                      <a:pt x="274" y="521"/>
                      <a:pt x="274" y="520"/>
                      <a:pt x="274" y="520"/>
                    </a:cubicBezTo>
                    <a:close/>
                    <a:moveTo>
                      <a:pt x="274" y="520"/>
                    </a:moveTo>
                    <a:cubicBezTo>
                      <a:pt x="277" y="521"/>
                      <a:pt x="277" y="524"/>
                      <a:pt x="279" y="528"/>
                    </a:cubicBezTo>
                    <a:cubicBezTo>
                      <a:pt x="279" y="524"/>
                      <a:pt x="277" y="521"/>
                      <a:pt x="274" y="520"/>
                    </a:cubicBezTo>
                    <a:close/>
                    <a:moveTo>
                      <a:pt x="1169" y="1973"/>
                    </a:moveTo>
                    <a:cubicBezTo>
                      <a:pt x="1172" y="1974"/>
                      <a:pt x="1174" y="1976"/>
                      <a:pt x="1176" y="1977"/>
                    </a:cubicBezTo>
                    <a:cubicBezTo>
                      <a:pt x="1175" y="1976"/>
                      <a:pt x="1172" y="1974"/>
                      <a:pt x="1169" y="1973"/>
                    </a:cubicBezTo>
                    <a:close/>
                    <a:moveTo>
                      <a:pt x="51" y="0"/>
                    </a:moveTo>
                    <a:cubicBezTo>
                      <a:pt x="43" y="0"/>
                      <a:pt x="35" y="2"/>
                      <a:pt x="28" y="6"/>
                    </a:cubicBezTo>
                    <a:cubicBezTo>
                      <a:pt x="17" y="8"/>
                      <a:pt x="8" y="20"/>
                      <a:pt x="5" y="33"/>
                    </a:cubicBezTo>
                    <a:cubicBezTo>
                      <a:pt x="1" y="47"/>
                      <a:pt x="2" y="57"/>
                      <a:pt x="8" y="70"/>
                    </a:cubicBezTo>
                    <a:cubicBezTo>
                      <a:pt x="21" y="104"/>
                      <a:pt x="34" y="136"/>
                      <a:pt x="44" y="169"/>
                    </a:cubicBezTo>
                    <a:cubicBezTo>
                      <a:pt x="42" y="166"/>
                      <a:pt x="42" y="163"/>
                      <a:pt x="41" y="162"/>
                    </a:cubicBezTo>
                    <a:lnTo>
                      <a:pt x="41" y="162"/>
                    </a:lnTo>
                    <a:cubicBezTo>
                      <a:pt x="130" y="412"/>
                      <a:pt x="213" y="667"/>
                      <a:pt x="306" y="918"/>
                    </a:cubicBezTo>
                    <a:cubicBezTo>
                      <a:pt x="406" y="1187"/>
                      <a:pt x="529" y="1445"/>
                      <a:pt x="694" y="1681"/>
                    </a:cubicBezTo>
                    <a:cubicBezTo>
                      <a:pt x="843" y="1891"/>
                      <a:pt x="1036" y="2069"/>
                      <a:pt x="1238" y="2231"/>
                    </a:cubicBezTo>
                    <a:cubicBezTo>
                      <a:pt x="1337" y="2311"/>
                      <a:pt x="1438" y="2385"/>
                      <a:pt x="1540" y="2461"/>
                    </a:cubicBezTo>
                    <a:cubicBezTo>
                      <a:pt x="1652" y="2546"/>
                      <a:pt x="1762" y="2627"/>
                      <a:pt x="1871" y="2713"/>
                    </a:cubicBezTo>
                    <a:cubicBezTo>
                      <a:pt x="1884" y="2720"/>
                      <a:pt x="1897" y="2725"/>
                      <a:pt x="1910" y="2726"/>
                    </a:cubicBezTo>
                    <a:cubicBezTo>
                      <a:pt x="1931" y="2726"/>
                      <a:pt x="1950" y="2719"/>
                      <a:pt x="1967" y="2706"/>
                    </a:cubicBezTo>
                    <a:cubicBezTo>
                      <a:pt x="1981" y="2692"/>
                      <a:pt x="1990" y="2672"/>
                      <a:pt x="1991" y="2653"/>
                    </a:cubicBezTo>
                    <a:cubicBezTo>
                      <a:pt x="1991" y="2633"/>
                      <a:pt x="1985" y="2610"/>
                      <a:pt x="1970" y="2596"/>
                    </a:cubicBezTo>
                    <a:cubicBezTo>
                      <a:pt x="1842" y="2483"/>
                      <a:pt x="1709" y="2382"/>
                      <a:pt x="1573" y="2282"/>
                    </a:cubicBezTo>
                    <a:cubicBezTo>
                      <a:pt x="1438" y="2183"/>
                      <a:pt x="1304" y="2085"/>
                      <a:pt x="1175" y="1980"/>
                    </a:cubicBezTo>
                    <a:cubicBezTo>
                      <a:pt x="1095" y="1913"/>
                      <a:pt x="1019" y="1841"/>
                      <a:pt x="947" y="1767"/>
                    </a:cubicBezTo>
                    <a:cubicBezTo>
                      <a:pt x="874" y="1689"/>
                      <a:pt x="808" y="1608"/>
                      <a:pt x="745" y="1522"/>
                    </a:cubicBezTo>
                    <a:cubicBezTo>
                      <a:pt x="535" y="1214"/>
                      <a:pt x="400" y="865"/>
                      <a:pt x="273" y="517"/>
                    </a:cubicBezTo>
                    <a:lnTo>
                      <a:pt x="273" y="517"/>
                    </a:lnTo>
                    <a:cubicBezTo>
                      <a:pt x="273" y="517"/>
                      <a:pt x="273" y="517"/>
                      <a:pt x="273" y="517"/>
                    </a:cubicBezTo>
                    <a:lnTo>
                      <a:pt x="273" y="517"/>
                    </a:lnTo>
                    <a:cubicBezTo>
                      <a:pt x="215" y="354"/>
                      <a:pt x="158" y="190"/>
                      <a:pt x="95" y="27"/>
                    </a:cubicBezTo>
                    <a:cubicBezTo>
                      <a:pt x="89" y="9"/>
                      <a:pt x="70" y="0"/>
                      <a:pt x="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9"/>
              <p:cNvSpPr/>
              <p:nvPr/>
            </p:nvSpPr>
            <p:spPr>
              <a:xfrm>
                <a:off x="7927287" y="4314151"/>
                <a:ext cx="26666" cy="22681"/>
              </a:xfrm>
              <a:custGeom>
                <a:avLst/>
                <a:gdLst/>
                <a:ahLst/>
                <a:cxnLst/>
                <a:rect l="l" t="t" r="r" b="b"/>
                <a:pathLst>
                  <a:path w="843" h="717" extrusionOk="0">
                    <a:moveTo>
                      <a:pt x="55" y="0"/>
                    </a:moveTo>
                    <a:cubicBezTo>
                      <a:pt x="45" y="0"/>
                      <a:pt x="37" y="3"/>
                      <a:pt x="29" y="6"/>
                    </a:cubicBezTo>
                    <a:cubicBezTo>
                      <a:pt x="24" y="6"/>
                      <a:pt x="21" y="7"/>
                      <a:pt x="17" y="12"/>
                    </a:cubicBezTo>
                    <a:cubicBezTo>
                      <a:pt x="8" y="20"/>
                      <a:pt x="2" y="33"/>
                      <a:pt x="1" y="46"/>
                    </a:cubicBezTo>
                    <a:cubicBezTo>
                      <a:pt x="1" y="60"/>
                      <a:pt x="7" y="70"/>
                      <a:pt x="15" y="83"/>
                    </a:cubicBezTo>
                    <a:cubicBezTo>
                      <a:pt x="35" y="111"/>
                      <a:pt x="57" y="139"/>
                      <a:pt x="78" y="165"/>
                    </a:cubicBezTo>
                    <a:cubicBezTo>
                      <a:pt x="107" y="201"/>
                      <a:pt x="138" y="234"/>
                      <a:pt x="171" y="265"/>
                    </a:cubicBezTo>
                    <a:cubicBezTo>
                      <a:pt x="221" y="318"/>
                      <a:pt x="279" y="365"/>
                      <a:pt x="336" y="411"/>
                    </a:cubicBezTo>
                    <a:cubicBezTo>
                      <a:pt x="468" y="520"/>
                      <a:pt x="615" y="615"/>
                      <a:pt x="758" y="709"/>
                    </a:cubicBezTo>
                    <a:cubicBezTo>
                      <a:pt x="766" y="714"/>
                      <a:pt x="776" y="716"/>
                      <a:pt x="785" y="716"/>
                    </a:cubicBezTo>
                    <a:cubicBezTo>
                      <a:pt x="802" y="716"/>
                      <a:pt x="819" y="708"/>
                      <a:pt x="828" y="693"/>
                    </a:cubicBezTo>
                    <a:cubicBezTo>
                      <a:pt x="843" y="670"/>
                      <a:pt x="836" y="640"/>
                      <a:pt x="811" y="626"/>
                    </a:cubicBezTo>
                    <a:cubicBezTo>
                      <a:pt x="659" y="523"/>
                      <a:pt x="506" y="421"/>
                      <a:pt x="363" y="305"/>
                    </a:cubicBezTo>
                    <a:lnTo>
                      <a:pt x="363" y="305"/>
                    </a:lnTo>
                    <a:lnTo>
                      <a:pt x="370" y="312"/>
                    </a:lnTo>
                    <a:cubicBezTo>
                      <a:pt x="317" y="268"/>
                      <a:pt x="267" y="222"/>
                      <a:pt x="221" y="175"/>
                    </a:cubicBezTo>
                    <a:cubicBezTo>
                      <a:pt x="173" y="126"/>
                      <a:pt x="130" y="70"/>
                      <a:pt x="88" y="17"/>
                    </a:cubicBezTo>
                    <a:cubicBezTo>
                      <a:pt x="81" y="6"/>
                      <a:pt x="67" y="0"/>
                      <a:pt x="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9"/>
              <p:cNvSpPr/>
              <p:nvPr/>
            </p:nvSpPr>
            <p:spPr>
              <a:xfrm>
                <a:off x="7973312" y="4309122"/>
                <a:ext cx="8066" cy="9933"/>
              </a:xfrm>
              <a:custGeom>
                <a:avLst/>
                <a:gdLst/>
                <a:ahLst/>
                <a:cxnLst/>
                <a:rect l="l" t="t" r="r" b="b"/>
                <a:pathLst>
                  <a:path w="255" h="314" extrusionOk="0">
                    <a:moveTo>
                      <a:pt x="58" y="1"/>
                    </a:moveTo>
                    <a:cubicBezTo>
                      <a:pt x="50" y="1"/>
                      <a:pt x="42" y="2"/>
                      <a:pt x="35" y="6"/>
                    </a:cubicBezTo>
                    <a:cubicBezTo>
                      <a:pt x="11" y="16"/>
                      <a:pt x="1" y="49"/>
                      <a:pt x="13" y="72"/>
                    </a:cubicBezTo>
                    <a:cubicBezTo>
                      <a:pt x="36" y="115"/>
                      <a:pt x="61" y="158"/>
                      <a:pt x="86" y="199"/>
                    </a:cubicBezTo>
                    <a:cubicBezTo>
                      <a:pt x="108" y="234"/>
                      <a:pt x="135" y="265"/>
                      <a:pt x="161" y="298"/>
                    </a:cubicBezTo>
                    <a:cubicBezTo>
                      <a:pt x="170" y="309"/>
                      <a:pt x="182" y="314"/>
                      <a:pt x="196" y="314"/>
                    </a:cubicBezTo>
                    <a:cubicBezTo>
                      <a:pt x="209" y="314"/>
                      <a:pt x="223" y="309"/>
                      <a:pt x="233" y="301"/>
                    </a:cubicBezTo>
                    <a:cubicBezTo>
                      <a:pt x="254" y="281"/>
                      <a:pt x="251" y="251"/>
                      <a:pt x="234" y="229"/>
                    </a:cubicBezTo>
                    <a:cubicBezTo>
                      <a:pt x="220" y="213"/>
                      <a:pt x="205" y="193"/>
                      <a:pt x="191" y="174"/>
                    </a:cubicBezTo>
                    <a:lnTo>
                      <a:pt x="191" y="174"/>
                    </a:lnTo>
                    <a:cubicBezTo>
                      <a:pt x="191" y="174"/>
                      <a:pt x="191" y="175"/>
                      <a:pt x="191" y="175"/>
                    </a:cubicBezTo>
                    <a:lnTo>
                      <a:pt x="191" y="175"/>
                    </a:lnTo>
                    <a:cubicBezTo>
                      <a:pt x="191" y="174"/>
                      <a:pt x="190" y="173"/>
                      <a:pt x="190" y="172"/>
                    </a:cubicBezTo>
                    <a:lnTo>
                      <a:pt x="190" y="172"/>
                    </a:lnTo>
                    <a:cubicBezTo>
                      <a:pt x="190" y="173"/>
                      <a:pt x="190" y="173"/>
                      <a:pt x="191" y="174"/>
                    </a:cubicBezTo>
                    <a:lnTo>
                      <a:pt x="191" y="174"/>
                    </a:lnTo>
                    <a:cubicBezTo>
                      <a:pt x="190" y="173"/>
                      <a:pt x="190" y="173"/>
                      <a:pt x="190" y="172"/>
                    </a:cubicBezTo>
                    <a:lnTo>
                      <a:pt x="190" y="172"/>
                    </a:lnTo>
                    <a:cubicBezTo>
                      <a:pt x="190" y="172"/>
                      <a:pt x="190" y="172"/>
                      <a:pt x="190" y="172"/>
                    </a:cubicBezTo>
                    <a:lnTo>
                      <a:pt x="190" y="172"/>
                    </a:lnTo>
                    <a:cubicBezTo>
                      <a:pt x="190" y="172"/>
                      <a:pt x="190" y="172"/>
                      <a:pt x="190" y="172"/>
                    </a:cubicBezTo>
                    <a:lnTo>
                      <a:pt x="190" y="172"/>
                    </a:lnTo>
                    <a:cubicBezTo>
                      <a:pt x="190" y="172"/>
                      <a:pt x="190" y="172"/>
                      <a:pt x="190" y="172"/>
                    </a:cubicBezTo>
                    <a:lnTo>
                      <a:pt x="190" y="172"/>
                    </a:lnTo>
                    <a:cubicBezTo>
                      <a:pt x="179" y="155"/>
                      <a:pt x="167" y="140"/>
                      <a:pt x="157" y="122"/>
                    </a:cubicBezTo>
                    <a:cubicBezTo>
                      <a:pt x="137" y="92"/>
                      <a:pt x="119" y="59"/>
                      <a:pt x="104" y="28"/>
                    </a:cubicBezTo>
                    <a:cubicBezTo>
                      <a:pt x="94" y="11"/>
                      <a:pt x="77" y="1"/>
                      <a:pt x="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9"/>
              <p:cNvSpPr/>
              <p:nvPr/>
            </p:nvSpPr>
            <p:spPr>
              <a:xfrm>
                <a:off x="8011556" y="4284607"/>
                <a:ext cx="11483" cy="21573"/>
              </a:xfrm>
              <a:custGeom>
                <a:avLst/>
                <a:gdLst/>
                <a:ahLst/>
                <a:cxnLst/>
                <a:rect l="l" t="t" r="r" b="b"/>
                <a:pathLst>
                  <a:path w="363" h="682" extrusionOk="0">
                    <a:moveTo>
                      <a:pt x="59" y="1"/>
                    </a:moveTo>
                    <a:cubicBezTo>
                      <a:pt x="52" y="1"/>
                      <a:pt x="44" y="3"/>
                      <a:pt x="36" y="6"/>
                    </a:cubicBezTo>
                    <a:cubicBezTo>
                      <a:pt x="12" y="18"/>
                      <a:pt x="0" y="51"/>
                      <a:pt x="14" y="74"/>
                    </a:cubicBezTo>
                    <a:cubicBezTo>
                      <a:pt x="70" y="173"/>
                      <a:pt x="115" y="274"/>
                      <a:pt x="152" y="380"/>
                    </a:cubicBezTo>
                    <a:cubicBezTo>
                      <a:pt x="179" y="462"/>
                      <a:pt x="202" y="545"/>
                      <a:pt x="223" y="629"/>
                    </a:cubicBezTo>
                    <a:cubicBezTo>
                      <a:pt x="232" y="660"/>
                      <a:pt x="258" y="681"/>
                      <a:pt x="287" y="681"/>
                    </a:cubicBezTo>
                    <a:cubicBezTo>
                      <a:pt x="292" y="681"/>
                      <a:pt x="297" y="681"/>
                      <a:pt x="302" y="679"/>
                    </a:cubicBezTo>
                    <a:cubicBezTo>
                      <a:pt x="337" y="672"/>
                      <a:pt x="362" y="636"/>
                      <a:pt x="352" y="601"/>
                    </a:cubicBezTo>
                    <a:cubicBezTo>
                      <a:pt x="329" y="509"/>
                      <a:pt x="299" y="419"/>
                      <a:pt x="262" y="331"/>
                    </a:cubicBezTo>
                    <a:cubicBezTo>
                      <a:pt x="216" y="226"/>
                      <a:pt x="162" y="128"/>
                      <a:pt x="105" y="28"/>
                    </a:cubicBezTo>
                    <a:cubicBezTo>
                      <a:pt x="96" y="11"/>
                      <a:pt x="78" y="1"/>
                      <a:pt x="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9"/>
              <p:cNvSpPr/>
              <p:nvPr/>
            </p:nvSpPr>
            <p:spPr>
              <a:xfrm>
                <a:off x="7941459" y="4130809"/>
                <a:ext cx="32328" cy="25085"/>
              </a:xfrm>
              <a:custGeom>
                <a:avLst/>
                <a:gdLst/>
                <a:ahLst/>
                <a:cxnLst/>
                <a:rect l="l" t="t" r="r" b="b"/>
                <a:pathLst>
                  <a:path w="1022" h="793" extrusionOk="0">
                    <a:moveTo>
                      <a:pt x="58" y="1"/>
                    </a:moveTo>
                    <a:cubicBezTo>
                      <a:pt x="49" y="1"/>
                      <a:pt x="40" y="3"/>
                      <a:pt x="32" y="6"/>
                    </a:cubicBezTo>
                    <a:cubicBezTo>
                      <a:pt x="27" y="10"/>
                      <a:pt x="20" y="16"/>
                      <a:pt x="17" y="23"/>
                    </a:cubicBezTo>
                    <a:cubicBezTo>
                      <a:pt x="1" y="47"/>
                      <a:pt x="10" y="76"/>
                      <a:pt x="32" y="92"/>
                    </a:cubicBezTo>
                    <a:cubicBezTo>
                      <a:pt x="183" y="205"/>
                      <a:pt x="330" y="324"/>
                      <a:pt x="475" y="444"/>
                    </a:cubicBezTo>
                    <a:cubicBezTo>
                      <a:pt x="620" y="561"/>
                      <a:pt x="767" y="680"/>
                      <a:pt x="922" y="783"/>
                    </a:cubicBezTo>
                    <a:cubicBezTo>
                      <a:pt x="931" y="790"/>
                      <a:pt x="942" y="793"/>
                      <a:pt x="953" y="793"/>
                    </a:cubicBezTo>
                    <a:cubicBezTo>
                      <a:pt x="974" y="793"/>
                      <a:pt x="994" y="782"/>
                      <a:pt x="1005" y="766"/>
                    </a:cubicBezTo>
                    <a:cubicBezTo>
                      <a:pt x="1022" y="736"/>
                      <a:pt x="1013" y="700"/>
                      <a:pt x="985" y="682"/>
                    </a:cubicBezTo>
                    <a:cubicBezTo>
                      <a:pt x="915" y="632"/>
                      <a:pt x="843" y="580"/>
                      <a:pt x="771" y="527"/>
                    </a:cubicBezTo>
                    <a:cubicBezTo>
                      <a:pt x="691" y="468"/>
                      <a:pt x="611" y="408"/>
                      <a:pt x="532" y="347"/>
                    </a:cubicBezTo>
                    <a:cubicBezTo>
                      <a:pt x="383" y="232"/>
                      <a:pt x="233" y="119"/>
                      <a:pt x="83" y="9"/>
                    </a:cubicBezTo>
                    <a:cubicBezTo>
                      <a:pt x="75" y="3"/>
                      <a:pt x="67" y="1"/>
                      <a:pt x="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9"/>
              <p:cNvSpPr/>
              <p:nvPr/>
            </p:nvSpPr>
            <p:spPr>
              <a:xfrm>
                <a:off x="8017661" y="4176265"/>
                <a:ext cx="33467" cy="69402"/>
              </a:xfrm>
              <a:custGeom>
                <a:avLst/>
                <a:gdLst/>
                <a:ahLst/>
                <a:cxnLst/>
                <a:rect l="l" t="t" r="r" b="b"/>
                <a:pathLst>
                  <a:path w="1058" h="2194" extrusionOk="0">
                    <a:moveTo>
                      <a:pt x="79" y="174"/>
                    </a:moveTo>
                    <a:cubicBezTo>
                      <a:pt x="81" y="175"/>
                      <a:pt x="83" y="178"/>
                      <a:pt x="85" y="181"/>
                    </a:cubicBezTo>
                    <a:cubicBezTo>
                      <a:pt x="83" y="177"/>
                      <a:pt x="81" y="175"/>
                      <a:pt x="79" y="174"/>
                    </a:cubicBezTo>
                    <a:close/>
                    <a:moveTo>
                      <a:pt x="54" y="0"/>
                    </a:moveTo>
                    <a:cubicBezTo>
                      <a:pt x="45" y="0"/>
                      <a:pt x="36" y="2"/>
                      <a:pt x="29" y="6"/>
                    </a:cubicBezTo>
                    <a:cubicBezTo>
                      <a:pt x="28" y="12"/>
                      <a:pt x="23" y="14"/>
                      <a:pt x="22" y="18"/>
                    </a:cubicBezTo>
                    <a:cubicBezTo>
                      <a:pt x="0" y="38"/>
                      <a:pt x="2" y="67"/>
                      <a:pt x="19" y="87"/>
                    </a:cubicBezTo>
                    <a:cubicBezTo>
                      <a:pt x="38" y="117"/>
                      <a:pt x="59" y="144"/>
                      <a:pt x="79" y="171"/>
                    </a:cubicBezTo>
                    <a:cubicBezTo>
                      <a:pt x="79" y="170"/>
                      <a:pt x="78" y="170"/>
                      <a:pt x="78" y="168"/>
                    </a:cubicBezTo>
                    <a:lnTo>
                      <a:pt x="78" y="168"/>
                    </a:lnTo>
                    <a:cubicBezTo>
                      <a:pt x="199" y="344"/>
                      <a:pt x="315" y="528"/>
                      <a:pt x="419" y="715"/>
                    </a:cubicBezTo>
                    <a:cubicBezTo>
                      <a:pt x="522" y="902"/>
                      <a:pt x="608" y="1098"/>
                      <a:pt x="684" y="1296"/>
                    </a:cubicBezTo>
                    <a:lnTo>
                      <a:pt x="684" y="1296"/>
                    </a:lnTo>
                    <a:cubicBezTo>
                      <a:pt x="683" y="1294"/>
                      <a:pt x="682" y="1292"/>
                      <a:pt x="681" y="1289"/>
                    </a:cubicBezTo>
                    <a:lnTo>
                      <a:pt x="681" y="1289"/>
                    </a:lnTo>
                    <a:cubicBezTo>
                      <a:pt x="728" y="1423"/>
                      <a:pt x="768" y="1557"/>
                      <a:pt x="804" y="1693"/>
                    </a:cubicBezTo>
                    <a:cubicBezTo>
                      <a:pt x="844" y="1838"/>
                      <a:pt x="875" y="1984"/>
                      <a:pt x="901" y="2131"/>
                    </a:cubicBezTo>
                    <a:cubicBezTo>
                      <a:pt x="907" y="2168"/>
                      <a:pt x="942" y="2194"/>
                      <a:pt x="977" y="2194"/>
                    </a:cubicBezTo>
                    <a:cubicBezTo>
                      <a:pt x="983" y="2194"/>
                      <a:pt x="988" y="2193"/>
                      <a:pt x="994" y="2191"/>
                    </a:cubicBezTo>
                    <a:cubicBezTo>
                      <a:pt x="1016" y="2187"/>
                      <a:pt x="1033" y="2174"/>
                      <a:pt x="1044" y="2158"/>
                    </a:cubicBezTo>
                    <a:cubicBezTo>
                      <a:pt x="1054" y="2140"/>
                      <a:pt x="1057" y="2120"/>
                      <a:pt x="1054" y="2098"/>
                    </a:cubicBezTo>
                    <a:cubicBezTo>
                      <a:pt x="1040" y="1998"/>
                      <a:pt x="1026" y="1898"/>
                      <a:pt x="1006" y="1798"/>
                    </a:cubicBezTo>
                    <a:cubicBezTo>
                      <a:pt x="988" y="1703"/>
                      <a:pt x="963" y="1610"/>
                      <a:pt x="934" y="1517"/>
                    </a:cubicBezTo>
                    <a:cubicBezTo>
                      <a:pt x="880" y="1332"/>
                      <a:pt x="804" y="1156"/>
                      <a:pt x="718" y="984"/>
                    </a:cubicBezTo>
                    <a:cubicBezTo>
                      <a:pt x="633" y="820"/>
                      <a:pt x="540" y="659"/>
                      <a:pt x="439" y="505"/>
                    </a:cubicBezTo>
                    <a:cubicBezTo>
                      <a:pt x="330" y="336"/>
                      <a:pt x="208" y="177"/>
                      <a:pt x="88" y="15"/>
                    </a:cubicBezTo>
                    <a:cubicBezTo>
                      <a:pt x="80" y="5"/>
                      <a:pt x="67" y="0"/>
                      <a:pt x="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4" name="Google Shape;2924;p19"/>
            <p:cNvGrpSpPr/>
            <p:nvPr/>
          </p:nvGrpSpPr>
          <p:grpSpPr>
            <a:xfrm>
              <a:off x="7688291" y="304211"/>
              <a:ext cx="505424" cy="321038"/>
              <a:chOff x="8553516" y="3053786"/>
              <a:chExt cx="505424" cy="321038"/>
            </a:xfrm>
          </p:grpSpPr>
          <p:sp>
            <p:nvSpPr>
              <p:cNvPr id="2925" name="Google Shape;2925;p19"/>
              <p:cNvSpPr/>
              <p:nvPr/>
            </p:nvSpPr>
            <p:spPr>
              <a:xfrm>
                <a:off x="8553516" y="3053786"/>
                <a:ext cx="505424" cy="321038"/>
              </a:xfrm>
              <a:custGeom>
                <a:avLst/>
                <a:gdLst/>
                <a:ahLst/>
                <a:cxnLst/>
                <a:rect l="l" t="t" r="r" b="b"/>
                <a:pathLst>
                  <a:path w="15978" h="10149" extrusionOk="0">
                    <a:moveTo>
                      <a:pt x="11486" y="0"/>
                    </a:moveTo>
                    <a:cubicBezTo>
                      <a:pt x="11413" y="0"/>
                      <a:pt x="11340" y="4"/>
                      <a:pt x="11267" y="12"/>
                    </a:cubicBezTo>
                    <a:cubicBezTo>
                      <a:pt x="11051" y="35"/>
                      <a:pt x="10830" y="100"/>
                      <a:pt x="10614" y="206"/>
                    </a:cubicBezTo>
                    <a:cubicBezTo>
                      <a:pt x="10475" y="273"/>
                      <a:pt x="10338" y="359"/>
                      <a:pt x="10203" y="461"/>
                    </a:cubicBezTo>
                    <a:cubicBezTo>
                      <a:pt x="10163" y="492"/>
                      <a:pt x="10123" y="525"/>
                      <a:pt x="10084" y="558"/>
                    </a:cubicBezTo>
                    <a:cubicBezTo>
                      <a:pt x="10080" y="547"/>
                      <a:pt x="10073" y="538"/>
                      <a:pt x="10066" y="528"/>
                    </a:cubicBezTo>
                    <a:cubicBezTo>
                      <a:pt x="10046" y="502"/>
                      <a:pt x="10024" y="479"/>
                      <a:pt x="10003" y="456"/>
                    </a:cubicBezTo>
                    <a:cubicBezTo>
                      <a:pt x="9951" y="401"/>
                      <a:pt x="9888" y="346"/>
                      <a:pt x="9816" y="295"/>
                    </a:cubicBezTo>
                    <a:cubicBezTo>
                      <a:pt x="9771" y="260"/>
                      <a:pt x="9719" y="229"/>
                      <a:pt x="9658" y="196"/>
                    </a:cubicBezTo>
                    <a:cubicBezTo>
                      <a:pt x="9569" y="148"/>
                      <a:pt x="9493" y="116"/>
                      <a:pt x="9421" y="93"/>
                    </a:cubicBezTo>
                    <a:cubicBezTo>
                      <a:pt x="9282" y="48"/>
                      <a:pt x="9126" y="24"/>
                      <a:pt x="8957" y="21"/>
                    </a:cubicBezTo>
                    <a:cubicBezTo>
                      <a:pt x="8949" y="21"/>
                      <a:pt x="8940" y="21"/>
                      <a:pt x="8932" y="21"/>
                    </a:cubicBezTo>
                    <a:cubicBezTo>
                      <a:pt x="8786" y="21"/>
                      <a:pt x="8629" y="33"/>
                      <a:pt x="8468" y="58"/>
                    </a:cubicBezTo>
                    <a:cubicBezTo>
                      <a:pt x="8332" y="80"/>
                      <a:pt x="8188" y="114"/>
                      <a:pt x="8012" y="164"/>
                    </a:cubicBezTo>
                    <a:cubicBezTo>
                      <a:pt x="7862" y="207"/>
                      <a:pt x="7703" y="260"/>
                      <a:pt x="7524" y="329"/>
                    </a:cubicBezTo>
                    <a:cubicBezTo>
                      <a:pt x="7223" y="442"/>
                      <a:pt x="6930" y="574"/>
                      <a:pt x="6656" y="700"/>
                    </a:cubicBezTo>
                    <a:cubicBezTo>
                      <a:pt x="6545" y="750"/>
                      <a:pt x="6436" y="801"/>
                      <a:pt x="6326" y="852"/>
                    </a:cubicBezTo>
                    <a:lnTo>
                      <a:pt x="5917" y="1039"/>
                    </a:lnTo>
                    <a:lnTo>
                      <a:pt x="5747" y="1116"/>
                    </a:lnTo>
                    <a:cubicBezTo>
                      <a:pt x="5663" y="1154"/>
                      <a:pt x="5578" y="1191"/>
                      <a:pt x="5497" y="1231"/>
                    </a:cubicBezTo>
                    <a:cubicBezTo>
                      <a:pt x="5319" y="1313"/>
                      <a:pt x="5146" y="1399"/>
                      <a:pt x="4974" y="1489"/>
                    </a:cubicBezTo>
                    <a:cubicBezTo>
                      <a:pt x="4224" y="1875"/>
                      <a:pt x="3516" y="2313"/>
                      <a:pt x="2875" y="2793"/>
                    </a:cubicBezTo>
                    <a:cubicBezTo>
                      <a:pt x="2829" y="2836"/>
                      <a:pt x="2777" y="2876"/>
                      <a:pt x="2727" y="2913"/>
                    </a:cubicBezTo>
                    <a:cubicBezTo>
                      <a:pt x="2127" y="3377"/>
                      <a:pt x="1600" y="3880"/>
                      <a:pt x="1159" y="4413"/>
                    </a:cubicBezTo>
                    <a:cubicBezTo>
                      <a:pt x="644" y="5038"/>
                      <a:pt x="269" y="5704"/>
                      <a:pt x="44" y="6393"/>
                    </a:cubicBezTo>
                    <a:cubicBezTo>
                      <a:pt x="41" y="6403"/>
                      <a:pt x="41" y="6414"/>
                      <a:pt x="44" y="6424"/>
                    </a:cubicBezTo>
                    <a:lnTo>
                      <a:pt x="37" y="6452"/>
                    </a:lnTo>
                    <a:cubicBezTo>
                      <a:pt x="1" y="6616"/>
                      <a:pt x="4" y="6781"/>
                      <a:pt x="44" y="6943"/>
                    </a:cubicBezTo>
                    <a:cubicBezTo>
                      <a:pt x="48" y="6957"/>
                      <a:pt x="58" y="6969"/>
                      <a:pt x="71" y="6976"/>
                    </a:cubicBezTo>
                    <a:cubicBezTo>
                      <a:pt x="78" y="6979"/>
                      <a:pt x="84" y="6980"/>
                      <a:pt x="90" y="6980"/>
                    </a:cubicBezTo>
                    <a:cubicBezTo>
                      <a:pt x="96" y="6980"/>
                      <a:pt x="102" y="6979"/>
                      <a:pt x="107" y="6976"/>
                    </a:cubicBezTo>
                    <a:cubicBezTo>
                      <a:pt x="157" y="6951"/>
                      <a:pt x="211" y="6933"/>
                      <a:pt x="263" y="6914"/>
                    </a:cubicBezTo>
                    <a:lnTo>
                      <a:pt x="263" y="6914"/>
                    </a:lnTo>
                    <a:cubicBezTo>
                      <a:pt x="264" y="6936"/>
                      <a:pt x="254" y="6964"/>
                      <a:pt x="247" y="6994"/>
                    </a:cubicBezTo>
                    <a:cubicBezTo>
                      <a:pt x="229" y="7059"/>
                      <a:pt x="220" y="7129"/>
                      <a:pt x="220" y="7198"/>
                    </a:cubicBezTo>
                    <a:cubicBezTo>
                      <a:pt x="219" y="7319"/>
                      <a:pt x="250" y="7427"/>
                      <a:pt x="313" y="7508"/>
                    </a:cubicBezTo>
                    <a:cubicBezTo>
                      <a:pt x="336" y="7540"/>
                      <a:pt x="372" y="7567"/>
                      <a:pt x="419" y="7590"/>
                    </a:cubicBezTo>
                    <a:cubicBezTo>
                      <a:pt x="448" y="7605"/>
                      <a:pt x="483" y="7612"/>
                      <a:pt x="524" y="7612"/>
                    </a:cubicBezTo>
                    <a:cubicBezTo>
                      <a:pt x="537" y="7612"/>
                      <a:pt x="551" y="7611"/>
                      <a:pt x="565" y="7610"/>
                    </a:cubicBezTo>
                    <a:cubicBezTo>
                      <a:pt x="620" y="7604"/>
                      <a:pt x="677" y="7583"/>
                      <a:pt x="741" y="7540"/>
                    </a:cubicBezTo>
                    <a:cubicBezTo>
                      <a:pt x="760" y="7527"/>
                      <a:pt x="780" y="7513"/>
                      <a:pt x="799" y="7498"/>
                    </a:cubicBezTo>
                    <a:lnTo>
                      <a:pt x="814" y="7487"/>
                    </a:lnTo>
                    <a:lnTo>
                      <a:pt x="814" y="7487"/>
                    </a:lnTo>
                    <a:cubicBezTo>
                      <a:pt x="800" y="7570"/>
                      <a:pt x="800" y="7654"/>
                      <a:pt x="813" y="7735"/>
                    </a:cubicBezTo>
                    <a:cubicBezTo>
                      <a:pt x="830" y="7863"/>
                      <a:pt x="882" y="7971"/>
                      <a:pt x="957" y="8038"/>
                    </a:cubicBezTo>
                    <a:cubicBezTo>
                      <a:pt x="993" y="8068"/>
                      <a:pt x="1035" y="8090"/>
                      <a:pt x="1079" y="8098"/>
                    </a:cubicBezTo>
                    <a:cubicBezTo>
                      <a:pt x="1092" y="8101"/>
                      <a:pt x="1105" y="8102"/>
                      <a:pt x="1118" y="8102"/>
                    </a:cubicBezTo>
                    <a:cubicBezTo>
                      <a:pt x="1153" y="8102"/>
                      <a:pt x="1190" y="8094"/>
                      <a:pt x="1230" y="8078"/>
                    </a:cubicBezTo>
                    <a:cubicBezTo>
                      <a:pt x="1257" y="8068"/>
                      <a:pt x="1282" y="8052"/>
                      <a:pt x="1311" y="8031"/>
                    </a:cubicBezTo>
                    <a:cubicBezTo>
                      <a:pt x="1335" y="8012"/>
                      <a:pt x="1357" y="7992"/>
                      <a:pt x="1376" y="7971"/>
                    </a:cubicBezTo>
                    <a:lnTo>
                      <a:pt x="1376" y="7971"/>
                    </a:lnTo>
                    <a:cubicBezTo>
                      <a:pt x="1373" y="8040"/>
                      <a:pt x="1386" y="8095"/>
                      <a:pt x="1408" y="8138"/>
                    </a:cubicBezTo>
                    <a:cubicBezTo>
                      <a:pt x="1436" y="8184"/>
                      <a:pt x="1479" y="8214"/>
                      <a:pt x="1530" y="8221"/>
                    </a:cubicBezTo>
                    <a:cubicBezTo>
                      <a:pt x="1542" y="8224"/>
                      <a:pt x="1554" y="8225"/>
                      <a:pt x="1565" y="8225"/>
                    </a:cubicBezTo>
                    <a:cubicBezTo>
                      <a:pt x="1604" y="8225"/>
                      <a:pt x="1642" y="8213"/>
                      <a:pt x="1675" y="8200"/>
                    </a:cubicBezTo>
                    <a:cubicBezTo>
                      <a:pt x="1734" y="8178"/>
                      <a:pt x="1791" y="8141"/>
                      <a:pt x="1837" y="8111"/>
                    </a:cubicBezTo>
                    <a:cubicBezTo>
                      <a:pt x="1858" y="8097"/>
                      <a:pt x="1880" y="8081"/>
                      <a:pt x="1901" y="8064"/>
                    </a:cubicBezTo>
                    <a:cubicBezTo>
                      <a:pt x="1937" y="8035"/>
                      <a:pt x="1973" y="8007"/>
                      <a:pt x="2006" y="7977"/>
                    </a:cubicBezTo>
                    <a:cubicBezTo>
                      <a:pt x="2092" y="7904"/>
                      <a:pt x="2175" y="7819"/>
                      <a:pt x="2260" y="7723"/>
                    </a:cubicBezTo>
                    <a:cubicBezTo>
                      <a:pt x="2369" y="7806"/>
                      <a:pt x="2488" y="7882"/>
                      <a:pt x="2611" y="7946"/>
                    </a:cubicBezTo>
                    <a:cubicBezTo>
                      <a:pt x="2760" y="8024"/>
                      <a:pt x="2918" y="8088"/>
                      <a:pt x="3092" y="8145"/>
                    </a:cubicBezTo>
                    <a:cubicBezTo>
                      <a:pt x="3248" y="8197"/>
                      <a:pt x="3419" y="8240"/>
                      <a:pt x="3628" y="8279"/>
                    </a:cubicBezTo>
                    <a:cubicBezTo>
                      <a:pt x="3803" y="8313"/>
                      <a:pt x="3989" y="8340"/>
                      <a:pt x="4195" y="8357"/>
                    </a:cubicBezTo>
                    <a:cubicBezTo>
                      <a:pt x="4384" y="8374"/>
                      <a:pt x="4578" y="8383"/>
                      <a:pt x="4781" y="8383"/>
                    </a:cubicBezTo>
                    <a:cubicBezTo>
                      <a:pt x="4971" y="8383"/>
                      <a:pt x="5169" y="8376"/>
                      <a:pt x="5378" y="8360"/>
                    </a:cubicBezTo>
                    <a:cubicBezTo>
                      <a:pt x="5753" y="8333"/>
                      <a:pt x="6129" y="8277"/>
                      <a:pt x="6499" y="8196"/>
                    </a:cubicBezTo>
                    <a:cubicBezTo>
                      <a:pt x="6837" y="8120"/>
                      <a:pt x="7159" y="8018"/>
                      <a:pt x="7458" y="7892"/>
                    </a:cubicBezTo>
                    <a:cubicBezTo>
                      <a:pt x="7676" y="7802"/>
                      <a:pt x="7896" y="7703"/>
                      <a:pt x="8111" y="7601"/>
                    </a:cubicBezTo>
                    <a:cubicBezTo>
                      <a:pt x="8324" y="7498"/>
                      <a:pt x="8538" y="7384"/>
                      <a:pt x="8745" y="7261"/>
                    </a:cubicBezTo>
                    <a:cubicBezTo>
                      <a:pt x="9006" y="7107"/>
                      <a:pt x="9251" y="6940"/>
                      <a:pt x="9476" y="6768"/>
                    </a:cubicBezTo>
                    <a:cubicBezTo>
                      <a:pt x="9626" y="6652"/>
                      <a:pt x="9771" y="6529"/>
                      <a:pt x="9905" y="6403"/>
                    </a:cubicBezTo>
                    <a:cubicBezTo>
                      <a:pt x="10079" y="6243"/>
                      <a:pt x="10245" y="6062"/>
                      <a:pt x="10401" y="5870"/>
                    </a:cubicBezTo>
                    <a:cubicBezTo>
                      <a:pt x="10551" y="5684"/>
                      <a:pt x="10686" y="5484"/>
                      <a:pt x="10800" y="5270"/>
                    </a:cubicBezTo>
                    <a:lnTo>
                      <a:pt x="10810" y="5249"/>
                    </a:lnTo>
                    <a:lnTo>
                      <a:pt x="10826" y="5219"/>
                    </a:lnTo>
                    <a:cubicBezTo>
                      <a:pt x="10853" y="5220"/>
                      <a:pt x="10876" y="5236"/>
                      <a:pt x="10900" y="5250"/>
                    </a:cubicBezTo>
                    <a:cubicBezTo>
                      <a:pt x="10962" y="5286"/>
                      <a:pt x="11032" y="5312"/>
                      <a:pt x="11118" y="5329"/>
                    </a:cubicBezTo>
                    <a:cubicBezTo>
                      <a:pt x="11161" y="5338"/>
                      <a:pt x="11204" y="5341"/>
                      <a:pt x="11247" y="5341"/>
                    </a:cubicBezTo>
                    <a:cubicBezTo>
                      <a:pt x="11380" y="5341"/>
                      <a:pt x="11506" y="5305"/>
                      <a:pt x="11598" y="5275"/>
                    </a:cubicBezTo>
                    <a:cubicBezTo>
                      <a:pt x="11754" y="5222"/>
                      <a:pt x="11910" y="5136"/>
                      <a:pt x="12063" y="5018"/>
                    </a:cubicBezTo>
                    <a:cubicBezTo>
                      <a:pt x="12090" y="4998"/>
                      <a:pt x="12115" y="4977"/>
                      <a:pt x="12140" y="4954"/>
                    </a:cubicBezTo>
                    <a:lnTo>
                      <a:pt x="12140" y="4954"/>
                    </a:lnTo>
                    <a:cubicBezTo>
                      <a:pt x="12136" y="5043"/>
                      <a:pt x="12148" y="5133"/>
                      <a:pt x="12169" y="5219"/>
                    </a:cubicBezTo>
                    <a:cubicBezTo>
                      <a:pt x="12215" y="5408"/>
                      <a:pt x="12315" y="5582"/>
                      <a:pt x="12457" y="5716"/>
                    </a:cubicBezTo>
                    <a:cubicBezTo>
                      <a:pt x="12613" y="5863"/>
                      <a:pt x="12801" y="5952"/>
                      <a:pt x="12998" y="5972"/>
                    </a:cubicBezTo>
                    <a:cubicBezTo>
                      <a:pt x="13021" y="5975"/>
                      <a:pt x="13044" y="5976"/>
                      <a:pt x="13068" y="5976"/>
                    </a:cubicBezTo>
                    <a:cubicBezTo>
                      <a:pt x="13148" y="5976"/>
                      <a:pt x="13233" y="5961"/>
                      <a:pt x="13322" y="5933"/>
                    </a:cubicBezTo>
                    <a:cubicBezTo>
                      <a:pt x="13345" y="5926"/>
                      <a:pt x="13366" y="5916"/>
                      <a:pt x="13388" y="5907"/>
                    </a:cubicBezTo>
                    <a:lnTo>
                      <a:pt x="13388" y="5907"/>
                    </a:lnTo>
                    <a:cubicBezTo>
                      <a:pt x="13352" y="6013"/>
                      <a:pt x="13337" y="6121"/>
                      <a:pt x="13339" y="6227"/>
                    </a:cubicBezTo>
                    <a:cubicBezTo>
                      <a:pt x="13342" y="6317"/>
                      <a:pt x="13356" y="6409"/>
                      <a:pt x="13382" y="6496"/>
                    </a:cubicBezTo>
                    <a:cubicBezTo>
                      <a:pt x="13400" y="6556"/>
                      <a:pt x="13418" y="6599"/>
                      <a:pt x="13438" y="6638"/>
                    </a:cubicBezTo>
                    <a:cubicBezTo>
                      <a:pt x="13465" y="6692"/>
                      <a:pt x="13499" y="6742"/>
                      <a:pt x="13529" y="6785"/>
                    </a:cubicBezTo>
                    <a:cubicBezTo>
                      <a:pt x="13579" y="6857"/>
                      <a:pt x="13650" y="6923"/>
                      <a:pt x="13737" y="6986"/>
                    </a:cubicBezTo>
                    <a:cubicBezTo>
                      <a:pt x="13781" y="7017"/>
                      <a:pt x="13831" y="7040"/>
                      <a:pt x="13880" y="7064"/>
                    </a:cubicBezTo>
                    <a:cubicBezTo>
                      <a:pt x="13922" y="7083"/>
                      <a:pt x="13966" y="7100"/>
                      <a:pt x="14018" y="7112"/>
                    </a:cubicBezTo>
                    <a:cubicBezTo>
                      <a:pt x="14091" y="7129"/>
                      <a:pt x="14163" y="7139"/>
                      <a:pt x="14235" y="7139"/>
                    </a:cubicBezTo>
                    <a:cubicBezTo>
                      <a:pt x="14274" y="7139"/>
                      <a:pt x="14313" y="7136"/>
                      <a:pt x="14353" y="7130"/>
                    </a:cubicBezTo>
                    <a:cubicBezTo>
                      <a:pt x="14411" y="7123"/>
                      <a:pt x="14467" y="7103"/>
                      <a:pt x="14520" y="7083"/>
                    </a:cubicBezTo>
                    <a:cubicBezTo>
                      <a:pt x="14555" y="7072"/>
                      <a:pt x="14589" y="7054"/>
                      <a:pt x="14619" y="7036"/>
                    </a:cubicBezTo>
                    <a:lnTo>
                      <a:pt x="14619" y="7036"/>
                    </a:lnTo>
                    <a:cubicBezTo>
                      <a:pt x="14616" y="7095"/>
                      <a:pt x="14609" y="7153"/>
                      <a:pt x="14598" y="7209"/>
                    </a:cubicBezTo>
                    <a:cubicBezTo>
                      <a:pt x="14583" y="7275"/>
                      <a:pt x="14559" y="7341"/>
                      <a:pt x="14527" y="7404"/>
                    </a:cubicBezTo>
                    <a:cubicBezTo>
                      <a:pt x="14489" y="7481"/>
                      <a:pt x="14437" y="7554"/>
                      <a:pt x="14373" y="7630"/>
                    </a:cubicBezTo>
                    <a:cubicBezTo>
                      <a:pt x="14305" y="7703"/>
                      <a:pt x="14237" y="7766"/>
                      <a:pt x="14155" y="7828"/>
                    </a:cubicBezTo>
                    <a:cubicBezTo>
                      <a:pt x="14102" y="7869"/>
                      <a:pt x="14046" y="7909"/>
                      <a:pt x="13989" y="7946"/>
                    </a:cubicBezTo>
                    <a:cubicBezTo>
                      <a:pt x="13730" y="8113"/>
                      <a:pt x="13443" y="8241"/>
                      <a:pt x="13167" y="8365"/>
                    </a:cubicBezTo>
                    <a:lnTo>
                      <a:pt x="13121" y="8386"/>
                    </a:lnTo>
                    <a:cubicBezTo>
                      <a:pt x="13000" y="8440"/>
                      <a:pt x="12862" y="8503"/>
                      <a:pt x="12729" y="8569"/>
                    </a:cubicBezTo>
                    <a:cubicBezTo>
                      <a:pt x="12630" y="8619"/>
                      <a:pt x="12540" y="8677"/>
                      <a:pt x="12457" y="8741"/>
                    </a:cubicBezTo>
                    <a:cubicBezTo>
                      <a:pt x="12405" y="8783"/>
                      <a:pt x="12355" y="8826"/>
                      <a:pt x="12311" y="8870"/>
                    </a:cubicBezTo>
                    <a:cubicBezTo>
                      <a:pt x="12205" y="8976"/>
                      <a:pt x="12125" y="9088"/>
                      <a:pt x="12075" y="9207"/>
                    </a:cubicBezTo>
                    <a:cubicBezTo>
                      <a:pt x="12043" y="9277"/>
                      <a:pt x="12017" y="9380"/>
                      <a:pt x="12056" y="9470"/>
                    </a:cubicBezTo>
                    <a:cubicBezTo>
                      <a:pt x="12088" y="9541"/>
                      <a:pt x="12164" y="9567"/>
                      <a:pt x="12234" y="9567"/>
                    </a:cubicBezTo>
                    <a:cubicBezTo>
                      <a:pt x="12243" y="9567"/>
                      <a:pt x="12252" y="9567"/>
                      <a:pt x="12261" y="9566"/>
                    </a:cubicBezTo>
                    <a:cubicBezTo>
                      <a:pt x="12321" y="9560"/>
                      <a:pt x="12380" y="9543"/>
                      <a:pt x="12435" y="9522"/>
                    </a:cubicBezTo>
                    <a:cubicBezTo>
                      <a:pt x="12487" y="9501"/>
                      <a:pt x="12541" y="9474"/>
                      <a:pt x="12601" y="9441"/>
                    </a:cubicBezTo>
                    <a:lnTo>
                      <a:pt x="12601" y="9441"/>
                    </a:lnTo>
                    <a:cubicBezTo>
                      <a:pt x="12584" y="9481"/>
                      <a:pt x="12570" y="9524"/>
                      <a:pt x="12561" y="9570"/>
                    </a:cubicBezTo>
                    <a:cubicBezTo>
                      <a:pt x="12547" y="9632"/>
                      <a:pt x="12547" y="9686"/>
                      <a:pt x="12559" y="9735"/>
                    </a:cubicBezTo>
                    <a:cubicBezTo>
                      <a:pt x="12570" y="9774"/>
                      <a:pt x="12593" y="9809"/>
                      <a:pt x="12629" y="9835"/>
                    </a:cubicBezTo>
                    <a:cubicBezTo>
                      <a:pt x="12657" y="9857"/>
                      <a:pt x="12699" y="9868"/>
                      <a:pt x="12755" y="9871"/>
                    </a:cubicBezTo>
                    <a:cubicBezTo>
                      <a:pt x="12758" y="9871"/>
                      <a:pt x="12761" y="9871"/>
                      <a:pt x="12764" y="9871"/>
                    </a:cubicBezTo>
                    <a:cubicBezTo>
                      <a:pt x="12814" y="9871"/>
                      <a:pt x="12864" y="9860"/>
                      <a:pt x="12902" y="9851"/>
                    </a:cubicBezTo>
                    <a:cubicBezTo>
                      <a:pt x="12971" y="9835"/>
                      <a:pt x="13035" y="9806"/>
                      <a:pt x="13091" y="9781"/>
                    </a:cubicBezTo>
                    <a:cubicBezTo>
                      <a:pt x="13174" y="9742"/>
                      <a:pt x="13260" y="9689"/>
                      <a:pt x="13345" y="9629"/>
                    </a:cubicBezTo>
                    <a:lnTo>
                      <a:pt x="13345" y="9629"/>
                    </a:lnTo>
                    <a:cubicBezTo>
                      <a:pt x="13339" y="9666"/>
                      <a:pt x="13339" y="9703"/>
                      <a:pt x="13339" y="9743"/>
                    </a:cubicBezTo>
                    <a:lnTo>
                      <a:pt x="13339" y="9802"/>
                    </a:lnTo>
                    <a:lnTo>
                      <a:pt x="13339" y="9879"/>
                    </a:lnTo>
                    <a:cubicBezTo>
                      <a:pt x="13339" y="9932"/>
                      <a:pt x="13337" y="9975"/>
                      <a:pt x="13329" y="10016"/>
                    </a:cubicBezTo>
                    <a:cubicBezTo>
                      <a:pt x="13323" y="10043"/>
                      <a:pt x="13342" y="10071"/>
                      <a:pt x="13360" y="10086"/>
                    </a:cubicBezTo>
                    <a:cubicBezTo>
                      <a:pt x="13372" y="10093"/>
                      <a:pt x="13385" y="10097"/>
                      <a:pt x="13399" y="10097"/>
                    </a:cubicBezTo>
                    <a:cubicBezTo>
                      <a:pt x="13402" y="10097"/>
                      <a:pt x="13404" y="10098"/>
                      <a:pt x="13407" y="10098"/>
                    </a:cubicBezTo>
                    <a:cubicBezTo>
                      <a:pt x="13426" y="10098"/>
                      <a:pt x="13440" y="10089"/>
                      <a:pt x="13453" y="10080"/>
                    </a:cubicBezTo>
                    <a:cubicBezTo>
                      <a:pt x="13504" y="10047"/>
                      <a:pt x="13547" y="10023"/>
                      <a:pt x="13592" y="9995"/>
                    </a:cubicBezTo>
                    <a:cubicBezTo>
                      <a:pt x="13657" y="9957"/>
                      <a:pt x="13723" y="9917"/>
                      <a:pt x="13786" y="9874"/>
                    </a:cubicBezTo>
                    <a:cubicBezTo>
                      <a:pt x="13796" y="9867"/>
                      <a:pt x="13807" y="9858"/>
                      <a:pt x="13817" y="9851"/>
                    </a:cubicBezTo>
                    <a:lnTo>
                      <a:pt x="13839" y="9832"/>
                    </a:lnTo>
                    <a:lnTo>
                      <a:pt x="13839" y="9832"/>
                    </a:lnTo>
                    <a:cubicBezTo>
                      <a:pt x="13831" y="9901"/>
                      <a:pt x="13829" y="9974"/>
                      <a:pt x="13814" y="10043"/>
                    </a:cubicBezTo>
                    <a:cubicBezTo>
                      <a:pt x="13807" y="10079"/>
                      <a:pt x="13831" y="10114"/>
                      <a:pt x="13857" y="10132"/>
                    </a:cubicBezTo>
                    <a:cubicBezTo>
                      <a:pt x="13873" y="10143"/>
                      <a:pt x="13893" y="10148"/>
                      <a:pt x="13912" y="10148"/>
                    </a:cubicBezTo>
                    <a:cubicBezTo>
                      <a:pt x="13926" y="10148"/>
                      <a:pt x="13941" y="10145"/>
                      <a:pt x="13953" y="10139"/>
                    </a:cubicBezTo>
                    <a:cubicBezTo>
                      <a:pt x="14069" y="10080"/>
                      <a:pt x="14179" y="10010"/>
                      <a:pt x="14280" y="9932"/>
                    </a:cubicBezTo>
                    <a:lnTo>
                      <a:pt x="14333" y="9890"/>
                    </a:lnTo>
                    <a:cubicBezTo>
                      <a:pt x="14441" y="9801"/>
                      <a:pt x="14547" y="9688"/>
                      <a:pt x="14666" y="9539"/>
                    </a:cubicBezTo>
                    <a:cubicBezTo>
                      <a:pt x="14848" y="9310"/>
                      <a:pt x="15006" y="9030"/>
                      <a:pt x="15163" y="8660"/>
                    </a:cubicBezTo>
                    <a:cubicBezTo>
                      <a:pt x="15279" y="8385"/>
                      <a:pt x="15384" y="8080"/>
                      <a:pt x="15485" y="7703"/>
                    </a:cubicBezTo>
                    <a:cubicBezTo>
                      <a:pt x="15518" y="7584"/>
                      <a:pt x="15548" y="7464"/>
                      <a:pt x="15578" y="7345"/>
                    </a:cubicBezTo>
                    <a:lnTo>
                      <a:pt x="15608" y="7223"/>
                    </a:lnTo>
                    <a:lnTo>
                      <a:pt x="15644" y="7077"/>
                    </a:lnTo>
                    <a:cubicBezTo>
                      <a:pt x="15661" y="7013"/>
                      <a:pt x="15677" y="6947"/>
                      <a:pt x="15693" y="6883"/>
                    </a:cubicBezTo>
                    <a:cubicBezTo>
                      <a:pt x="15719" y="6883"/>
                      <a:pt x="15743" y="6873"/>
                      <a:pt x="15765" y="6858"/>
                    </a:cubicBezTo>
                    <a:cubicBezTo>
                      <a:pt x="15783" y="6844"/>
                      <a:pt x="15797" y="6825"/>
                      <a:pt x="15802" y="6804"/>
                    </a:cubicBezTo>
                    <a:cubicBezTo>
                      <a:pt x="15833" y="6701"/>
                      <a:pt x="15859" y="6605"/>
                      <a:pt x="15883" y="6507"/>
                    </a:cubicBezTo>
                    <a:cubicBezTo>
                      <a:pt x="15912" y="6387"/>
                      <a:pt x="15931" y="6274"/>
                      <a:pt x="15945" y="6167"/>
                    </a:cubicBezTo>
                    <a:cubicBezTo>
                      <a:pt x="15969" y="5972"/>
                      <a:pt x="15978" y="5767"/>
                      <a:pt x="15971" y="5541"/>
                    </a:cubicBezTo>
                    <a:cubicBezTo>
                      <a:pt x="15959" y="5123"/>
                      <a:pt x="15895" y="4708"/>
                      <a:pt x="15777" y="4302"/>
                    </a:cubicBezTo>
                    <a:cubicBezTo>
                      <a:pt x="15679" y="3960"/>
                      <a:pt x="15537" y="3612"/>
                      <a:pt x="15358" y="3269"/>
                    </a:cubicBezTo>
                    <a:cubicBezTo>
                      <a:pt x="15246" y="3054"/>
                      <a:pt x="15117" y="2835"/>
                      <a:pt x="14963" y="2598"/>
                    </a:cubicBezTo>
                    <a:cubicBezTo>
                      <a:pt x="14639" y="2099"/>
                      <a:pt x="14287" y="1652"/>
                      <a:pt x="13912" y="1270"/>
                    </a:cubicBezTo>
                    <a:cubicBezTo>
                      <a:pt x="13474" y="823"/>
                      <a:pt x="13035" y="495"/>
                      <a:pt x="12570" y="267"/>
                    </a:cubicBezTo>
                    <a:cubicBezTo>
                      <a:pt x="12358" y="166"/>
                      <a:pt x="12140" y="91"/>
                      <a:pt x="11921" y="45"/>
                    </a:cubicBezTo>
                    <a:cubicBezTo>
                      <a:pt x="11777" y="16"/>
                      <a:pt x="11631" y="0"/>
                      <a:pt x="1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9"/>
              <p:cNvSpPr/>
              <p:nvPr/>
            </p:nvSpPr>
            <p:spPr>
              <a:xfrm>
                <a:off x="8659074" y="3247946"/>
                <a:ext cx="30336" cy="28501"/>
              </a:xfrm>
              <a:custGeom>
                <a:avLst/>
                <a:gdLst/>
                <a:ahLst/>
                <a:cxnLst/>
                <a:rect l="l" t="t" r="r" b="b"/>
                <a:pathLst>
                  <a:path w="959" h="901" extrusionOk="0">
                    <a:moveTo>
                      <a:pt x="505" y="0"/>
                    </a:moveTo>
                    <a:cubicBezTo>
                      <a:pt x="423" y="0"/>
                      <a:pt x="339" y="21"/>
                      <a:pt x="262" y="62"/>
                    </a:cubicBezTo>
                    <a:cubicBezTo>
                      <a:pt x="239" y="79"/>
                      <a:pt x="215" y="96"/>
                      <a:pt x="192" y="113"/>
                    </a:cubicBezTo>
                    <a:cubicBezTo>
                      <a:pt x="162" y="136"/>
                      <a:pt x="133" y="163"/>
                      <a:pt x="108" y="193"/>
                    </a:cubicBezTo>
                    <a:cubicBezTo>
                      <a:pt x="93" y="212"/>
                      <a:pt x="79" y="232"/>
                      <a:pt x="68" y="251"/>
                    </a:cubicBezTo>
                    <a:cubicBezTo>
                      <a:pt x="56" y="261"/>
                      <a:pt x="49" y="275"/>
                      <a:pt x="45" y="289"/>
                    </a:cubicBezTo>
                    <a:cubicBezTo>
                      <a:pt x="33" y="315"/>
                      <a:pt x="20" y="344"/>
                      <a:pt x="13" y="371"/>
                    </a:cubicBezTo>
                    <a:cubicBezTo>
                      <a:pt x="0" y="415"/>
                      <a:pt x="15" y="463"/>
                      <a:pt x="50" y="485"/>
                    </a:cubicBezTo>
                    <a:lnTo>
                      <a:pt x="62" y="498"/>
                    </a:lnTo>
                    <a:cubicBezTo>
                      <a:pt x="78" y="566"/>
                      <a:pt x="103" y="623"/>
                      <a:pt x="136" y="676"/>
                    </a:cubicBezTo>
                    <a:cubicBezTo>
                      <a:pt x="198" y="766"/>
                      <a:pt x="285" y="835"/>
                      <a:pt x="394" y="873"/>
                    </a:cubicBezTo>
                    <a:cubicBezTo>
                      <a:pt x="444" y="892"/>
                      <a:pt x="498" y="901"/>
                      <a:pt x="551" y="901"/>
                    </a:cubicBezTo>
                    <a:cubicBezTo>
                      <a:pt x="603" y="901"/>
                      <a:pt x="654" y="892"/>
                      <a:pt x="702" y="876"/>
                    </a:cubicBezTo>
                    <a:cubicBezTo>
                      <a:pt x="742" y="862"/>
                      <a:pt x="781" y="842"/>
                      <a:pt x="815" y="815"/>
                    </a:cubicBezTo>
                    <a:lnTo>
                      <a:pt x="831" y="800"/>
                    </a:lnTo>
                    <a:cubicBezTo>
                      <a:pt x="869" y="770"/>
                      <a:pt x="898" y="727"/>
                      <a:pt x="927" y="666"/>
                    </a:cubicBezTo>
                    <a:cubicBezTo>
                      <a:pt x="938" y="640"/>
                      <a:pt x="944" y="613"/>
                      <a:pt x="951" y="580"/>
                    </a:cubicBezTo>
                    <a:cubicBezTo>
                      <a:pt x="957" y="551"/>
                      <a:pt x="958" y="523"/>
                      <a:pt x="957" y="494"/>
                    </a:cubicBezTo>
                    <a:cubicBezTo>
                      <a:pt x="954" y="421"/>
                      <a:pt x="940" y="348"/>
                      <a:pt x="909" y="271"/>
                    </a:cubicBezTo>
                    <a:cubicBezTo>
                      <a:pt x="897" y="241"/>
                      <a:pt x="879" y="212"/>
                      <a:pt x="859" y="183"/>
                    </a:cubicBezTo>
                    <a:cubicBezTo>
                      <a:pt x="836" y="147"/>
                      <a:pt x="811" y="125"/>
                      <a:pt x="785" y="100"/>
                    </a:cubicBezTo>
                    <a:cubicBezTo>
                      <a:pt x="742" y="63"/>
                      <a:pt x="688" y="34"/>
                      <a:pt x="629" y="17"/>
                    </a:cubicBezTo>
                    <a:cubicBezTo>
                      <a:pt x="589" y="6"/>
                      <a:pt x="547"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9"/>
              <p:cNvSpPr/>
              <p:nvPr/>
            </p:nvSpPr>
            <p:spPr>
              <a:xfrm>
                <a:off x="8661509" y="3292988"/>
                <a:ext cx="47322" cy="28564"/>
              </a:xfrm>
              <a:custGeom>
                <a:avLst/>
                <a:gdLst/>
                <a:ahLst/>
                <a:cxnLst/>
                <a:rect l="l" t="t" r="r" b="b"/>
                <a:pathLst>
                  <a:path w="1496" h="903" extrusionOk="0">
                    <a:moveTo>
                      <a:pt x="687" y="0"/>
                    </a:moveTo>
                    <a:cubicBezTo>
                      <a:pt x="531" y="0"/>
                      <a:pt x="382" y="49"/>
                      <a:pt x="265" y="138"/>
                    </a:cubicBezTo>
                    <a:cubicBezTo>
                      <a:pt x="257" y="145"/>
                      <a:pt x="250" y="150"/>
                      <a:pt x="243" y="157"/>
                    </a:cubicBezTo>
                    <a:cubicBezTo>
                      <a:pt x="177" y="213"/>
                      <a:pt x="127" y="288"/>
                      <a:pt x="86" y="379"/>
                    </a:cubicBezTo>
                    <a:cubicBezTo>
                      <a:pt x="55" y="460"/>
                      <a:pt x="38" y="555"/>
                      <a:pt x="42" y="668"/>
                    </a:cubicBezTo>
                    <a:cubicBezTo>
                      <a:pt x="35" y="668"/>
                      <a:pt x="28" y="671"/>
                      <a:pt x="23" y="675"/>
                    </a:cubicBezTo>
                    <a:cubicBezTo>
                      <a:pt x="16" y="679"/>
                      <a:pt x="9" y="689"/>
                      <a:pt x="6" y="698"/>
                    </a:cubicBezTo>
                    <a:cubicBezTo>
                      <a:pt x="1" y="712"/>
                      <a:pt x="2" y="728"/>
                      <a:pt x="9" y="742"/>
                    </a:cubicBezTo>
                    <a:cubicBezTo>
                      <a:pt x="16" y="755"/>
                      <a:pt x="26" y="764"/>
                      <a:pt x="38" y="765"/>
                    </a:cubicBezTo>
                    <a:cubicBezTo>
                      <a:pt x="231" y="820"/>
                      <a:pt x="442" y="858"/>
                      <a:pt x="659" y="884"/>
                    </a:cubicBezTo>
                    <a:cubicBezTo>
                      <a:pt x="757" y="897"/>
                      <a:pt x="861" y="901"/>
                      <a:pt x="974" y="901"/>
                    </a:cubicBezTo>
                    <a:cubicBezTo>
                      <a:pt x="987" y="902"/>
                      <a:pt x="1000" y="902"/>
                      <a:pt x="1012" y="902"/>
                    </a:cubicBezTo>
                    <a:cubicBezTo>
                      <a:pt x="1054" y="902"/>
                      <a:pt x="1096" y="899"/>
                      <a:pt x="1137" y="897"/>
                    </a:cubicBezTo>
                    <a:cubicBezTo>
                      <a:pt x="1198" y="891"/>
                      <a:pt x="1255" y="878"/>
                      <a:pt x="1301" y="868"/>
                    </a:cubicBezTo>
                    <a:cubicBezTo>
                      <a:pt x="1316" y="864"/>
                      <a:pt x="1326" y="858"/>
                      <a:pt x="1337" y="851"/>
                    </a:cubicBezTo>
                    <a:cubicBezTo>
                      <a:pt x="1355" y="864"/>
                      <a:pt x="1377" y="875"/>
                      <a:pt x="1401" y="877"/>
                    </a:cubicBezTo>
                    <a:cubicBezTo>
                      <a:pt x="1403" y="877"/>
                      <a:pt x="1405" y="877"/>
                      <a:pt x="1406" y="877"/>
                    </a:cubicBezTo>
                    <a:cubicBezTo>
                      <a:pt x="1426" y="877"/>
                      <a:pt x="1445" y="870"/>
                      <a:pt x="1461" y="858"/>
                    </a:cubicBezTo>
                    <a:cubicBezTo>
                      <a:pt x="1475" y="847"/>
                      <a:pt x="1484" y="834"/>
                      <a:pt x="1490" y="818"/>
                    </a:cubicBezTo>
                    <a:cubicBezTo>
                      <a:pt x="1495" y="804"/>
                      <a:pt x="1495" y="790"/>
                      <a:pt x="1494" y="772"/>
                    </a:cubicBezTo>
                    <a:cubicBezTo>
                      <a:pt x="1490" y="712"/>
                      <a:pt x="1483" y="656"/>
                      <a:pt x="1470" y="603"/>
                    </a:cubicBezTo>
                    <a:cubicBezTo>
                      <a:pt x="1460" y="558"/>
                      <a:pt x="1444" y="510"/>
                      <a:pt x="1418" y="455"/>
                    </a:cubicBezTo>
                    <a:cubicBezTo>
                      <a:pt x="1381" y="369"/>
                      <a:pt x="1322" y="286"/>
                      <a:pt x="1248" y="217"/>
                    </a:cubicBezTo>
                    <a:cubicBezTo>
                      <a:pt x="1115" y="91"/>
                      <a:pt x="933" y="13"/>
                      <a:pt x="737" y="2"/>
                    </a:cubicBezTo>
                    <a:cubicBezTo>
                      <a:pt x="720" y="1"/>
                      <a:pt x="703" y="0"/>
                      <a:pt x="68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9"/>
              <p:cNvSpPr/>
              <p:nvPr/>
            </p:nvSpPr>
            <p:spPr>
              <a:xfrm>
                <a:off x="8873226" y="3081622"/>
                <a:ext cx="26793" cy="110745"/>
              </a:xfrm>
              <a:custGeom>
                <a:avLst/>
                <a:gdLst/>
                <a:ahLst/>
                <a:cxnLst/>
                <a:rect l="l" t="t" r="r" b="b"/>
                <a:pathLst>
                  <a:path w="847" h="3501" extrusionOk="0">
                    <a:moveTo>
                      <a:pt x="78" y="1"/>
                    </a:moveTo>
                    <a:cubicBezTo>
                      <a:pt x="72" y="1"/>
                      <a:pt x="65" y="1"/>
                      <a:pt x="59" y="3"/>
                    </a:cubicBezTo>
                    <a:cubicBezTo>
                      <a:pt x="50" y="6"/>
                      <a:pt x="42" y="10"/>
                      <a:pt x="35" y="16"/>
                    </a:cubicBezTo>
                    <a:cubicBezTo>
                      <a:pt x="13" y="30"/>
                      <a:pt x="0" y="60"/>
                      <a:pt x="9" y="92"/>
                    </a:cubicBezTo>
                    <a:cubicBezTo>
                      <a:pt x="52" y="231"/>
                      <a:pt x="93" y="371"/>
                      <a:pt x="132" y="511"/>
                    </a:cubicBezTo>
                    <a:cubicBezTo>
                      <a:pt x="172" y="655"/>
                      <a:pt x="215" y="801"/>
                      <a:pt x="251" y="945"/>
                    </a:cubicBezTo>
                    <a:cubicBezTo>
                      <a:pt x="325" y="1239"/>
                      <a:pt x="398" y="1534"/>
                      <a:pt x="443" y="1834"/>
                    </a:cubicBezTo>
                    <a:lnTo>
                      <a:pt x="437" y="1803"/>
                    </a:lnTo>
                    <a:lnTo>
                      <a:pt x="437" y="1803"/>
                    </a:lnTo>
                    <a:cubicBezTo>
                      <a:pt x="473" y="2058"/>
                      <a:pt x="490" y="2314"/>
                      <a:pt x="481" y="2572"/>
                    </a:cubicBezTo>
                    <a:cubicBezTo>
                      <a:pt x="476" y="2695"/>
                      <a:pt x="467" y="2821"/>
                      <a:pt x="457" y="2944"/>
                    </a:cubicBezTo>
                    <a:cubicBezTo>
                      <a:pt x="445" y="3074"/>
                      <a:pt x="430" y="3206"/>
                      <a:pt x="421" y="3338"/>
                    </a:cubicBezTo>
                    <a:cubicBezTo>
                      <a:pt x="421" y="3367"/>
                      <a:pt x="428" y="3394"/>
                      <a:pt x="444" y="3418"/>
                    </a:cubicBezTo>
                    <a:cubicBezTo>
                      <a:pt x="466" y="3457"/>
                      <a:pt x="503" y="3485"/>
                      <a:pt x="546" y="3495"/>
                    </a:cubicBezTo>
                    <a:cubicBezTo>
                      <a:pt x="559" y="3499"/>
                      <a:pt x="573" y="3501"/>
                      <a:pt x="586" y="3501"/>
                    </a:cubicBezTo>
                    <a:cubicBezTo>
                      <a:pt x="615" y="3501"/>
                      <a:pt x="644" y="3493"/>
                      <a:pt x="669" y="3478"/>
                    </a:cubicBezTo>
                    <a:cubicBezTo>
                      <a:pt x="682" y="3468"/>
                      <a:pt x="693" y="3460"/>
                      <a:pt x="703" y="3451"/>
                    </a:cubicBezTo>
                    <a:cubicBezTo>
                      <a:pt x="723" y="3430"/>
                      <a:pt x="738" y="3404"/>
                      <a:pt x="745" y="3375"/>
                    </a:cubicBezTo>
                    <a:cubicBezTo>
                      <a:pt x="796" y="3236"/>
                      <a:pt x="819" y="3089"/>
                      <a:pt x="832" y="2941"/>
                    </a:cubicBezTo>
                    <a:cubicBezTo>
                      <a:pt x="846" y="2799"/>
                      <a:pt x="839" y="2659"/>
                      <a:pt x="825" y="2520"/>
                    </a:cubicBezTo>
                    <a:cubicBezTo>
                      <a:pt x="811" y="2376"/>
                      <a:pt x="788" y="2230"/>
                      <a:pt x="762" y="2085"/>
                    </a:cubicBezTo>
                    <a:cubicBezTo>
                      <a:pt x="738" y="1946"/>
                      <a:pt x="703" y="1807"/>
                      <a:pt x="667" y="1670"/>
                    </a:cubicBezTo>
                    <a:cubicBezTo>
                      <a:pt x="632" y="1532"/>
                      <a:pt x="594" y="1395"/>
                      <a:pt x="553" y="1256"/>
                    </a:cubicBezTo>
                    <a:cubicBezTo>
                      <a:pt x="514" y="1118"/>
                      <a:pt x="467" y="984"/>
                      <a:pt x="421" y="848"/>
                    </a:cubicBezTo>
                    <a:cubicBezTo>
                      <a:pt x="329" y="583"/>
                      <a:pt x="232" y="322"/>
                      <a:pt x="151" y="56"/>
                    </a:cubicBezTo>
                    <a:cubicBezTo>
                      <a:pt x="140" y="22"/>
                      <a:pt x="111" y="1"/>
                      <a:pt x="7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9"/>
              <p:cNvSpPr/>
              <p:nvPr/>
            </p:nvSpPr>
            <p:spPr>
              <a:xfrm>
                <a:off x="8943228" y="3116355"/>
                <a:ext cx="50454" cy="84617"/>
              </a:xfrm>
              <a:custGeom>
                <a:avLst/>
                <a:gdLst/>
                <a:ahLst/>
                <a:cxnLst/>
                <a:rect l="l" t="t" r="r" b="b"/>
                <a:pathLst>
                  <a:path w="1595" h="2675" extrusionOk="0">
                    <a:moveTo>
                      <a:pt x="897" y="1250"/>
                    </a:moveTo>
                    <a:cubicBezTo>
                      <a:pt x="897" y="1250"/>
                      <a:pt x="896" y="1252"/>
                      <a:pt x="897" y="1252"/>
                    </a:cubicBezTo>
                    <a:lnTo>
                      <a:pt x="897" y="1250"/>
                    </a:lnTo>
                    <a:close/>
                    <a:moveTo>
                      <a:pt x="1425" y="1"/>
                    </a:moveTo>
                    <a:cubicBezTo>
                      <a:pt x="1411" y="1"/>
                      <a:pt x="1397" y="3"/>
                      <a:pt x="1383" y="8"/>
                    </a:cubicBezTo>
                    <a:cubicBezTo>
                      <a:pt x="1363" y="13"/>
                      <a:pt x="1341" y="25"/>
                      <a:pt x="1322" y="39"/>
                    </a:cubicBezTo>
                    <a:cubicBezTo>
                      <a:pt x="1304" y="49"/>
                      <a:pt x="1290" y="65"/>
                      <a:pt x="1282" y="85"/>
                    </a:cubicBezTo>
                    <a:cubicBezTo>
                      <a:pt x="1244" y="184"/>
                      <a:pt x="1212" y="283"/>
                      <a:pt x="1181" y="384"/>
                    </a:cubicBezTo>
                    <a:cubicBezTo>
                      <a:pt x="1148" y="487"/>
                      <a:pt x="1118" y="592"/>
                      <a:pt x="1086" y="695"/>
                    </a:cubicBezTo>
                    <a:cubicBezTo>
                      <a:pt x="1029" y="880"/>
                      <a:pt x="967" y="1066"/>
                      <a:pt x="900" y="1246"/>
                    </a:cubicBezTo>
                    <a:cubicBezTo>
                      <a:pt x="837" y="1404"/>
                      <a:pt x="764" y="1558"/>
                      <a:pt x="682" y="1707"/>
                    </a:cubicBezTo>
                    <a:cubicBezTo>
                      <a:pt x="601" y="1859"/>
                      <a:pt x="508" y="2004"/>
                      <a:pt x="406" y="2145"/>
                    </a:cubicBezTo>
                    <a:cubicBezTo>
                      <a:pt x="293" y="2297"/>
                      <a:pt x="166" y="2439"/>
                      <a:pt x="27" y="2568"/>
                    </a:cubicBezTo>
                    <a:cubicBezTo>
                      <a:pt x="1" y="2591"/>
                      <a:pt x="5" y="2634"/>
                      <a:pt x="28" y="2657"/>
                    </a:cubicBezTo>
                    <a:cubicBezTo>
                      <a:pt x="40" y="2669"/>
                      <a:pt x="54" y="2674"/>
                      <a:pt x="69" y="2674"/>
                    </a:cubicBezTo>
                    <a:cubicBezTo>
                      <a:pt x="86" y="2674"/>
                      <a:pt x="103" y="2667"/>
                      <a:pt x="115" y="2655"/>
                    </a:cubicBezTo>
                    <a:cubicBezTo>
                      <a:pt x="475" y="2326"/>
                      <a:pt x="800" y="1959"/>
                      <a:pt x="1060" y="1545"/>
                    </a:cubicBezTo>
                    <a:cubicBezTo>
                      <a:pt x="1123" y="1447"/>
                      <a:pt x="1181" y="1345"/>
                      <a:pt x="1238" y="1243"/>
                    </a:cubicBezTo>
                    <a:cubicBezTo>
                      <a:pt x="1298" y="1134"/>
                      <a:pt x="1350" y="1020"/>
                      <a:pt x="1398" y="903"/>
                    </a:cubicBezTo>
                    <a:cubicBezTo>
                      <a:pt x="1496" y="666"/>
                      <a:pt x="1574" y="419"/>
                      <a:pt x="1590" y="162"/>
                    </a:cubicBezTo>
                    <a:cubicBezTo>
                      <a:pt x="1595" y="89"/>
                      <a:pt x="1533" y="22"/>
                      <a:pt x="1466" y="6"/>
                    </a:cubicBezTo>
                    <a:cubicBezTo>
                      <a:pt x="1452" y="3"/>
                      <a:pt x="1439" y="1"/>
                      <a:pt x="14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9"/>
              <p:cNvSpPr/>
              <p:nvPr/>
            </p:nvSpPr>
            <p:spPr>
              <a:xfrm>
                <a:off x="8985173" y="3179367"/>
                <a:ext cx="51846" cy="51245"/>
              </a:xfrm>
              <a:custGeom>
                <a:avLst/>
                <a:gdLst/>
                <a:ahLst/>
                <a:cxnLst/>
                <a:rect l="l" t="t" r="r" b="b"/>
                <a:pathLst>
                  <a:path w="1639" h="1620" extrusionOk="0">
                    <a:moveTo>
                      <a:pt x="1030" y="673"/>
                    </a:moveTo>
                    <a:cubicBezTo>
                      <a:pt x="1028" y="675"/>
                      <a:pt x="1027" y="677"/>
                      <a:pt x="1025" y="679"/>
                    </a:cubicBezTo>
                    <a:cubicBezTo>
                      <a:pt x="1026" y="677"/>
                      <a:pt x="1028" y="675"/>
                      <a:pt x="1030" y="673"/>
                    </a:cubicBezTo>
                    <a:close/>
                    <a:moveTo>
                      <a:pt x="1482" y="0"/>
                    </a:moveTo>
                    <a:cubicBezTo>
                      <a:pt x="1456" y="0"/>
                      <a:pt x="1431" y="7"/>
                      <a:pt x="1410" y="20"/>
                    </a:cubicBezTo>
                    <a:cubicBezTo>
                      <a:pt x="1397" y="30"/>
                      <a:pt x="1387" y="39"/>
                      <a:pt x="1378" y="46"/>
                    </a:cubicBezTo>
                    <a:cubicBezTo>
                      <a:pt x="1360" y="63"/>
                      <a:pt x="1347" y="88"/>
                      <a:pt x="1340" y="112"/>
                    </a:cubicBezTo>
                    <a:cubicBezTo>
                      <a:pt x="1301" y="203"/>
                      <a:pt x="1261" y="292"/>
                      <a:pt x="1215" y="378"/>
                    </a:cubicBezTo>
                    <a:cubicBezTo>
                      <a:pt x="1163" y="477"/>
                      <a:pt x="1103" y="570"/>
                      <a:pt x="1037" y="659"/>
                    </a:cubicBezTo>
                    <a:cubicBezTo>
                      <a:pt x="884" y="864"/>
                      <a:pt x="707" y="1052"/>
                      <a:pt x="509" y="1212"/>
                    </a:cubicBezTo>
                    <a:lnTo>
                      <a:pt x="509" y="1212"/>
                    </a:lnTo>
                    <a:cubicBezTo>
                      <a:pt x="511" y="1211"/>
                      <a:pt x="513" y="1210"/>
                      <a:pt x="514" y="1209"/>
                    </a:cubicBezTo>
                    <a:lnTo>
                      <a:pt x="514" y="1209"/>
                    </a:lnTo>
                    <a:cubicBezTo>
                      <a:pt x="510" y="1212"/>
                      <a:pt x="505" y="1216"/>
                      <a:pt x="501" y="1219"/>
                    </a:cubicBezTo>
                    <a:lnTo>
                      <a:pt x="501" y="1219"/>
                    </a:lnTo>
                    <a:cubicBezTo>
                      <a:pt x="504" y="1217"/>
                      <a:pt x="507" y="1214"/>
                      <a:pt x="509" y="1212"/>
                    </a:cubicBezTo>
                    <a:lnTo>
                      <a:pt x="509" y="1212"/>
                    </a:lnTo>
                    <a:cubicBezTo>
                      <a:pt x="505" y="1215"/>
                      <a:pt x="501" y="1218"/>
                      <a:pt x="498" y="1221"/>
                    </a:cubicBezTo>
                    <a:lnTo>
                      <a:pt x="498" y="1221"/>
                    </a:lnTo>
                    <a:cubicBezTo>
                      <a:pt x="499" y="1220"/>
                      <a:pt x="500" y="1220"/>
                      <a:pt x="501" y="1219"/>
                    </a:cubicBezTo>
                    <a:lnTo>
                      <a:pt x="501" y="1219"/>
                    </a:lnTo>
                    <a:cubicBezTo>
                      <a:pt x="500" y="1220"/>
                      <a:pt x="499" y="1221"/>
                      <a:pt x="498" y="1222"/>
                    </a:cubicBezTo>
                    <a:cubicBezTo>
                      <a:pt x="498" y="1221"/>
                      <a:pt x="498" y="1221"/>
                      <a:pt x="498" y="1221"/>
                    </a:cubicBezTo>
                    <a:lnTo>
                      <a:pt x="498" y="1221"/>
                    </a:lnTo>
                    <a:cubicBezTo>
                      <a:pt x="387" y="1305"/>
                      <a:pt x="272" y="1384"/>
                      <a:pt x="147" y="1439"/>
                    </a:cubicBezTo>
                    <a:cubicBezTo>
                      <a:pt x="121" y="1451"/>
                      <a:pt x="94" y="1459"/>
                      <a:pt x="68" y="1468"/>
                    </a:cubicBezTo>
                    <a:cubicBezTo>
                      <a:pt x="28" y="1481"/>
                      <a:pt x="1" y="1522"/>
                      <a:pt x="14" y="1564"/>
                    </a:cubicBezTo>
                    <a:cubicBezTo>
                      <a:pt x="23" y="1596"/>
                      <a:pt x="55" y="1620"/>
                      <a:pt x="88" y="1620"/>
                    </a:cubicBezTo>
                    <a:cubicBezTo>
                      <a:pt x="95" y="1620"/>
                      <a:pt x="102" y="1619"/>
                      <a:pt x="108" y="1617"/>
                    </a:cubicBezTo>
                    <a:cubicBezTo>
                      <a:pt x="259" y="1568"/>
                      <a:pt x="402" y="1495"/>
                      <a:pt x="535" y="1411"/>
                    </a:cubicBezTo>
                    <a:cubicBezTo>
                      <a:pt x="697" y="1307"/>
                      <a:pt x="847" y="1186"/>
                      <a:pt x="989" y="1055"/>
                    </a:cubicBezTo>
                    <a:cubicBezTo>
                      <a:pt x="1125" y="929"/>
                      <a:pt x="1248" y="792"/>
                      <a:pt x="1361" y="647"/>
                    </a:cubicBezTo>
                    <a:cubicBezTo>
                      <a:pt x="1417" y="576"/>
                      <a:pt x="1470" y="501"/>
                      <a:pt x="1517" y="427"/>
                    </a:cubicBezTo>
                    <a:cubicBezTo>
                      <a:pt x="1563" y="350"/>
                      <a:pt x="1597" y="268"/>
                      <a:pt x="1626" y="183"/>
                    </a:cubicBezTo>
                    <a:cubicBezTo>
                      <a:pt x="1639" y="148"/>
                      <a:pt x="1627" y="103"/>
                      <a:pt x="1610" y="72"/>
                    </a:cubicBezTo>
                    <a:cubicBezTo>
                      <a:pt x="1590" y="39"/>
                      <a:pt x="1556" y="13"/>
                      <a:pt x="1519" y="4"/>
                    </a:cubicBezTo>
                    <a:cubicBezTo>
                      <a:pt x="1507" y="2"/>
                      <a:pt x="1494" y="0"/>
                      <a:pt x="14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9"/>
              <p:cNvSpPr/>
              <p:nvPr/>
            </p:nvSpPr>
            <p:spPr>
              <a:xfrm>
                <a:off x="9022057" y="3252185"/>
                <a:ext cx="22396" cy="17714"/>
              </a:xfrm>
              <a:custGeom>
                <a:avLst/>
                <a:gdLst/>
                <a:ahLst/>
                <a:cxnLst/>
                <a:rect l="l" t="t" r="r" b="b"/>
                <a:pathLst>
                  <a:path w="708" h="560" extrusionOk="0">
                    <a:moveTo>
                      <a:pt x="571" y="1"/>
                    </a:moveTo>
                    <a:cubicBezTo>
                      <a:pt x="547" y="1"/>
                      <a:pt x="522" y="7"/>
                      <a:pt x="503" y="22"/>
                    </a:cubicBezTo>
                    <a:cubicBezTo>
                      <a:pt x="501" y="26"/>
                      <a:pt x="496" y="31"/>
                      <a:pt x="493" y="36"/>
                    </a:cubicBezTo>
                    <a:cubicBezTo>
                      <a:pt x="423" y="121"/>
                      <a:pt x="345" y="198"/>
                      <a:pt x="259" y="267"/>
                    </a:cubicBezTo>
                    <a:cubicBezTo>
                      <a:pt x="195" y="314"/>
                      <a:pt x="128" y="351"/>
                      <a:pt x="55" y="384"/>
                    </a:cubicBezTo>
                    <a:cubicBezTo>
                      <a:pt x="16" y="400"/>
                      <a:pt x="0" y="453"/>
                      <a:pt x="12" y="492"/>
                    </a:cubicBezTo>
                    <a:cubicBezTo>
                      <a:pt x="19" y="516"/>
                      <a:pt x="35" y="538"/>
                      <a:pt x="56" y="549"/>
                    </a:cubicBezTo>
                    <a:cubicBezTo>
                      <a:pt x="69" y="555"/>
                      <a:pt x="86" y="560"/>
                      <a:pt x="101" y="560"/>
                    </a:cubicBezTo>
                    <a:cubicBezTo>
                      <a:pt x="110" y="560"/>
                      <a:pt x="119" y="558"/>
                      <a:pt x="126" y="555"/>
                    </a:cubicBezTo>
                    <a:cubicBezTo>
                      <a:pt x="221" y="516"/>
                      <a:pt x="312" y="473"/>
                      <a:pt x="400" y="422"/>
                    </a:cubicBezTo>
                    <a:cubicBezTo>
                      <a:pt x="499" y="366"/>
                      <a:pt x="586" y="287"/>
                      <a:pt x="663" y="204"/>
                    </a:cubicBezTo>
                    <a:cubicBezTo>
                      <a:pt x="708" y="157"/>
                      <a:pt x="708" y="81"/>
                      <a:pt x="659" y="35"/>
                    </a:cubicBezTo>
                    <a:cubicBezTo>
                      <a:pt x="637" y="13"/>
                      <a:pt x="604" y="1"/>
                      <a:pt x="57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9"/>
              <p:cNvSpPr/>
              <p:nvPr/>
            </p:nvSpPr>
            <p:spPr>
              <a:xfrm>
                <a:off x="8924122" y="3217199"/>
                <a:ext cx="24357" cy="51466"/>
              </a:xfrm>
              <a:custGeom>
                <a:avLst/>
                <a:gdLst/>
                <a:ahLst/>
                <a:cxnLst/>
                <a:rect l="l" t="t" r="r" b="b"/>
                <a:pathLst>
                  <a:path w="770" h="1627" extrusionOk="0">
                    <a:moveTo>
                      <a:pt x="303" y="1337"/>
                    </a:moveTo>
                    <a:cubicBezTo>
                      <a:pt x="304" y="1343"/>
                      <a:pt x="305" y="1349"/>
                      <a:pt x="306" y="1356"/>
                    </a:cubicBezTo>
                    <a:cubicBezTo>
                      <a:pt x="305" y="1349"/>
                      <a:pt x="304" y="1343"/>
                      <a:pt x="303" y="1337"/>
                    </a:cubicBezTo>
                    <a:close/>
                    <a:moveTo>
                      <a:pt x="645" y="1"/>
                    </a:moveTo>
                    <a:cubicBezTo>
                      <a:pt x="635" y="1"/>
                      <a:pt x="626" y="2"/>
                      <a:pt x="618" y="6"/>
                    </a:cubicBezTo>
                    <a:cubicBezTo>
                      <a:pt x="548" y="34"/>
                      <a:pt x="483" y="66"/>
                      <a:pt x="419" y="106"/>
                    </a:cubicBezTo>
                    <a:cubicBezTo>
                      <a:pt x="400" y="117"/>
                      <a:pt x="384" y="130"/>
                      <a:pt x="369" y="142"/>
                    </a:cubicBezTo>
                    <a:cubicBezTo>
                      <a:pt x="324" y="176"/>
                      <a:pt x="284" y="213"/>
                      <a:pt x="248" y="253"/>
                    </a:cubicBezTo>
                    <a:cubicBezTo>
                      <a:pt x="152" y="362"/>
                      <a:pt x="89" y="497"/>
                      <a:pt x="51" y="634"/>
                    </a:cubicBezTo>
                    <a:cubicBezTo>
                      <a:pt x="11" y="776"/>
                      <a:pt x="1" y="926"/>
                      <a:pt x="2" y="1072"/>
                    </a:cubicBezTo>
                    <a:cubicBezTo>
                      <a:pt x="3" y="1223"/>
                      <a:pt x="24" y="1373"/>
                      <a:pt x="45" y="1522"/>
                    </a:cubicBezTo>
                    <a:cubicBezTo>
                      <a:pt x="49" y="1558"/>
                      <a:pt x="84" y="1592"/>
                      <a:pt x="112" y="1609"/>
                    </a:cubicBezTo>
                    <a:cubicBezTo>
                      <a:pt x="134" y="1621"/>
                      <a:pt x="157" y="1627"/>
                      <a:pt x="181" y="1627"/>
                    </a:cubicBezTo>
                    <a:cubicBezTo>
                      <a:pt x="194" y="1627"/>
                      <a:pt x="207" y="1625"/>
                      <a:pt x="220" y="1622"/>
                    </a:cubicBezTo>
                    <a:cubicBezTo>
                      <a:pt x="255" y="1612"/>
                      <a:pt x="288" y="1586"/>
                      <a:pt x="307" y="1555"/>
                    </a:cubicBezTo>
                    <a:cubicBezTo>
                      <a:pt x="326" y="1519"/>
                      <a:pt x="326" y="1486"/>
                      <a:pt x="320" y="1447"/>
                    </a:cubicBezTo>
                    <a:cubicBezTo>
                      <a:pt x="313" y="1404"/>
                      <a:pt x="306" y="1363"/>
                      <a:pt x="300" y="1320"/>
                    </a:cubicBezTo>
                    <a:lnTo>
                      <a:pt x="300" y="1320"/>
                    </a:lnTo>
                    <a:cubicBezTo>
                      <a:pt x="301" y="1326"/>
                      <a:pt x="302" y="1331"/>
                      <a:pt x="303" y="1337"/>
                    </a:cubicBezTo>
                    <a:lnTo>
                      <a:pt x="303" y="1337"/>
                    </a:lnTo>
                    <a:cubicBezTo>
                      <a:pt x="280" y="1160"/>
                      <a:pt x="263" y="980"/>
                      <a:pt x="281" y="800"/>
                    </a:cubicBezTo>
                    <a:cubicBezTo>
                      <a:pt x="291" y="724"/>
                      <a:pt x="307" y="650"/>
                      <a:pt x="333" y="578"/>
                    </a:cubicBezTo>
                    <a:cubicBezTo>
                      <a:pt x="354" y="531"/>
                      <a:pt x="379" y="484"/>
                      <a:pt x="410" y="439"/>
                    </a:cubicBezTo>
                    <a:cubicBezTo>
                      <a:pt x="442" y="398"/>
                      <a:pt x="479" y="359"/>
                      <a:pt x="520" y="325"/>
                    </a:cubicBezTo>
                    <a:cubicBezTo>
                      <a:pt x="570" y="288"/>
                      <a:pt x="625" y="259"/>
                      <a:pt x="682" y="233"/>
                    </a:cubicBezTo>
                    <a:cubicBezTo>
                      <a:pt x="712" y="220"/>
                      <a:pt x="735" y="206"/>
                      <a:pt x="751" y="176"/>
                    </a:cubicBezTo>
                    <a:cubicBezTo>
                      <a:pt x="765" y="149"/>
                      <a:pt x="770" y="117"/>
                      <a:pt x="762" y="89"/>
                    </a:cubicBezTo>
                    <a:cubicBezTo>
                      <a:pt x="754" y="58"/>
                      <a:pt x="734" y="31"/>
                      <a:pt x="705" y="17"/>
                    </a:cubicBezTo>
                    <a:cubicBezTo>
                      <a:pt x="688" y="7"/>
                      <a:pt x="666" y="1"/>
                      <a:pt x="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9"/>
              <p:cNvSpPr/>
              <p:nvPr/>
            </p:nvSpPr>
            <p:spPr>
              <a:xfrm>
                <a:off x="8943482" y="3224759"/>
                <a:ext cx="17461" cy="53491"/>
              </a:xfrm>
              <a:custGeom>
                <a:avLst/>
                <a:gdLst/>
                <a:ahLst/>
                <a:cxnLst/>
                <a:rect l="l" t="t" r="r" b="b"/>
                <a:pathLst>
                  <a:path w="552" h="1691" extrusionOk="0">
                    <a:moveTo>
                      <a:pt x="326" y="464"/>
                    </a:moveTo>
                    <a:cubicBezTo>
                      <a:pt x="324" y="467"/>
                      <a:pt x="322" y="472"/>
                      <a:pt x="321" y="475"/>
                    </a:cubicBezTo>
                    <a:cubicBezTo>
                      <a:pt x="322" y="472"/>
                      <a:pt x="324" y="468"/>
                      <a:pt x="326" y="464"/>
                    </a:cubicBezTo>
                    <a:close/>
                    <a:moveTo>
                      <a:pt x="272" y="936"/>
                    </a:moveTo>
                    <a:cubicBezTo>
                      <a:pt x="272" y="939"/>
                      <a:pt x="273" y="943"/>
                      <a:pt x="273" y="946"/>
                    </a:cubicBezTo>
                    <a:cubicBezTo>
                      <a:pt x="273" y="943"/>
                      <a:pt x="273" y="939"/>
                      <a:pt x="272" y="936"/>
                    </a:cubicBezTo>
                    <a:close/>
                    <a:moveTo>
                      <a:pt x="442" y="0"/>
                    </a:moveTo>
                    <a:cubicBezTo>
                      <a:pt x="422" y="0"/>
                      <a:pt x="402" y="7"/>
                      <a:pt x="385" y="20"/>
                    </a:cubicBezTo>
                    <a:cubicBezTo>
                      <a:pt x="384" y="27"/>
                      <a:pt x="379" y="30"/>
                      <a:pt x="377" y="34"/>
                    </a:cubicBezTo>
                    <a:cubicBezTo>
                      <a:pt x="279" y="139"/>
                      <a:pt x="195" y="258"/>
                      <a:pt x="135" y="388"/>
                    </a:cubicBezTo>
                    <a:cubicBezTo>
                      <a:pt x="79" y="510"/>
                      <a:pt x="47" y="639"/>
                      <a:pt x="33" y="772"/>
                    </a:cubicBezTo>
                    <a:cubicBezTo>
                      <a:pt x="0" y="1051"/>
                      <a:pt x="63" y="1332"/>
                      <a:pt x="163" y="1591"/>
                    </a:cubicBezTo>
                    <a:cubicBezTo>
                      <a:pt x="178" y="1627"/>
                      <a:pt x="195" y="1655"/>
                      <a:pt x="229" y="1674"/>
                    </a:cubicBezTo>
                    <a:cubicBezTo>
                      <a:pt x="248" y="1685"/>
                      <a:pt x="271" y="1691"/>
                      <a:pt x="293" y="1691"/>
                    </a:cubicBezTo>
                    <a:cubicBezTo>
                      <a:pt x="306" y="1691"/>
                      <a:pt x="319" y="1689"/>
                      <a:pt x="331" y="1685"/>
                    </a:cubicBezTo>
                    <a:cubicBezTo>
                      <a:pt x="401" y="1667"/>
                      <a:pt x="451" y="1588"/>
                      <a:pt x="428" y="1516"/>
                    </a:cubicBezTo>
                    <a:cubicBezTo>
                      <a:pt x="365" y="1332"/>
                      <a:pt x="305" y="1145"/>
                      <a:pt x="273" y="952"/>
                    </a:cubicBezTo>
                    <a:cubicBezTo>
                      <a:pt x="263" y="860"/>
                      <a:pt x="259" y="769"/>
                      <a:pt x="269" y="676"/>
                    </a:cubicBezTo>
                    <a:cubicBezTo>
                      <a:pt x="279" y="607"/>
                      <a:pt x="295" y="540"/>
                      <a:pt x="319" y="474"/>
                    </a:cubicBezTo>
                    <a:cubicBezTo>
                      <a:pt x="348" y="402"/>
                      <a:pt x="385" y="335"/>
                      <a:pt x="428" y="272"/>
                    </a:cubicBezTo>
                    <a:cubicBezTo>
                      <a:pt x="455" y="236"/>
                      <a:pt x="484" y="200"/>
                      <a:pt x="514" y="167"/>
                    </a:cubicBezTo>
                    <a:cubicBezTo>
                      <a:pt x="550" y="129"/>
                      <a:pt x="551" y="67"/>
                      <a:pt x="511" y="29"/>
                    </a:cubicBezTo>
                    <a:cubicBezTo>
                      <a:pt x="493" y="10"/>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9"/>
              <p:cNvSpPr/>
              <p:nvPr/>
            </p:nvSpPr>
            <p:spPr>
              <a:xfrm>
                <a:off x="8968819" y="3246301"/>
                <a:ext cx="18220" cy="38117"/>
              </a:xfrm>
              <a:custGeom>
                <a:avLst/>
                <a:gdLst/>
                <a:ahLst/>
                <a:cxnLst/>
                <a:rect l="l" t="t" r="r" b="b"/>
                <a:pathLst>
                  <a:path w="576" h="1205" extrusionOk="0">
                    <a:moveTo>
                      <a:pt x="456" y="1"/>
                    </a:moveTo>
                    <a:cubicBezTo>
                      <a:pt x="437" y="1"/>
                      <a:pt x="418" y="5"/>
                      <a:pt x="400" y="15"/>
                    </a:cubicBezTo>
                    <a:cubicBezTo>
                      <a:pt x="356" y="38"/>
                      <a:pt x="314" y="65"/>
                      <a:pt x="274" y="95"/>
                    </a:cubicBezTo>
                    <a:cubicBezTo>
                      <a:pt x="227" y="131"/>
                      <a:pt x="184" y="172"/>
                      <a:pt x="150" y="220"/>
                    </a:cubicBezTo>
                    <a:cubicBezTo>
                      <a:pt x="87" y="303"/>
                      <a:pt x="45" y="400"/>
                      <a:pt x="31" y="506"/>
                    </a:cubicBezTo>
                    <a:cubicBezTo>
                      <a:pt x="1" y="731"/>
                      <a:pt x="84" y="951"/>
                      <a:pt x="203" y="1139"/>
                    </a:cubicBezTo>
                    <a:cubicBezTo>
                      <a:pt x="229" y="1180"/>
                      <a:pt x="273" y="1204"/>
                      <a:pt x="319" y="1204"/>
                    </a:cubicBezTo>
                    <a:cubicBezTo>
                      <a:pt x="342" y="1204"/>
                      <a:pt x="365" y="1198"/>
                      <a:pt x="386" y="1186"/>
                    </a:cubicBezTo>
                    <a:cubicBezTo>
                      <a:pt x="416" y="1167"/>
                      <a:pt x="438" y="1137"/>
                      <a:pt x="446" y="1103"/>
                    </a:cubicBezTo>
                    <a:cubicBezTo>
                      <a:pt x="453" y="1073"/>
                      <a:pt x="452" y="1031"/>
                      <a:pt x="432" y="1004"/>
                    </a:cubicBezTo>
                    <a:cubicBezTo>
                      <a:pt x="385" y="938"/>
                      <a:pt x="345" y="871"/>
                      <a:pt x="310" y="797"/>
                    </a:cubicBezTo>
                    <a:cubicBezTo>
                      <a:pt x="289" y="744"/>
                      <a:pt x="273" y="689"/>
                      <a:pt x="264" y="632"/>
                    </a:cubicBezTo>
                    <a:cubicBezTo>
                      <a:pt x="260" y="593"/>
                      <a:pt x="259" y="556"/>
                      <a:pt x="260" y="516"/>
                    </a:cubicBezTo>
                    <a:cubicBezTo>
                      <a:pt x="264" y="486"/>
                      <a:pt x="271" y="457"/>
                      <a:pt x="282" y="429"/>
                    </a:cubicBezTo>
                    <a:cubicBezTo>
                      <a:pt x="294" y="400"/>
                      <a:pt x="309" y="371"/>
                      <a:pt x="327" y="344"/>
                    </a:cubicBezTo>
                    <a:cubicBezTo>
                      <a:pt x="352" y="314"/>
                      <a:pt x="379" y="285"/>
                      <a:pt x="410" y="260"/>
                    </a:cubicBezTo>
                    <a:cubicBezTo>
                      <a:pt x="443" y="237"/>
                      <a:pt x="475" y="217"/>
                      <a:pt x="509" y="199"/>
                    </a:cubicBezTo>
                    <a:cubicBezTo>
                      <a:pt x="561" y="172"/>
                      <a:pt x="575" y="101"/>
                      <a:pt x="546" y="52"/>
                    </a:cubicBezTo>
                    <a:cubicBezTo>
                      <a:pt x="527" y="18"/>
                      <a:pt x="492" y="1"/>
                      <a:pt x="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9"/>
              <p:cNvSpPr/>
              <p:nvPr/>
            </p:nvSpPr>
            <p:spPr>
              <a:xfrm>
                <a:off x="8720346" y="3297704"/>
                <a:ext cx="27172" cy="65701"/>
              </a:xfrm>
              <a:custGeom>
                <a:avLst/>
                <a:gdLst/>
                <a:ahLst/>
                <a:cxnLst/>
                <a:rect l="l" t="t" r="r" b="b"/>
                <a:pathLst>
                  <a:path w="859" h="2077" extrusionOk="0">
                    <a:moveTo>
                      <a:pt x="467" y="522"/>
                    </a:moveTo>
                    <a:cubicBezTo>
                      <a:pt x="467" y="523"/>
                      <a:pt x="466" y="524"/>
                      <a:pt x="465" y="525"/>
                    </a:cubicBezTo>
                    <a:lnTo>
                      <a:pt x="465" y="525"/>
                    </a:lnTo>
                    <a:cubicBezTo>
                      <a:pt x="466" y="524"/>
                      <a:pt x="467" y="522"/>
                      <a:pt x="467" y="522"/>
                    </a:cubicBezTo>
                    <a:close/>
                    <a:moveTo>
                      <a:pt x="272" y="1061"/>
                    </a:moveTo>
                    <a:lnTo>
                      <a:pt x="272" y="1061"/>
                    </a:lnTo>
                    <a:cubicBezTo>
                      <a:pt x="272" y="1062"/>
                      <a:pt x="273" y="1063"/>
                      <a:pt x="273" y="1063"/>
                    </a:cubicBezTo>
                    <a:lnTo>
                      <a:pt x="273" y="1063"/>
                    </a:lnTo>
                    <a:cubicBezTo>
                      <a:pt x="273" y="1063"/>
                      <a:pt x="272" y="1062"/>
                      <a:pt x="272" y="1061"/>
                    </a:cubicBezTo>
                    <a:close/>
                    <a:moveTo>
                      <a:pt x="673" y="1"/>
                    </a:moveTo>
                    <a:cubicBezTo>
                      <a:pt x="647" y="1"/>
                      <a:pt x="620" y="10"/>
                      <a:pt x="598" y="26"/>
                    </a:cubicBezTo>
                    <a:cubicBezTo>
                      <a:pt x="593" y="29"/>
                      <a:pt x="589" y="34"/>
                      <a:pt x="586" y="36"/>
                    </a:cubicBezTo>
                    <a:cubicBezTo>
                      <a:pt x="433" y="188"/>
                      <a:pt x="287" y="349"/>
                      <a:pt x="171" y="530"/>
                    </a:cubicBezTo>
                    <a:cubicBezTo>
                      <a:pt x="81" y="674"/>
                      <a:pt x="23" y="831"/>
                      <a:pt x="11" y="1000"/>
                    </a:cubicBezTo>
                    <a:cubicBezTo>
                      <a:pt x="1" y="1168"/>
                      <a:pt x="58" y="1334"/>
                      <a:pt x="135" y="1481"/>
                    </a:cubicBezTo>
                    <a:cubicBezTo>
                      <a:pt x="240" y="1685"/>
                      <a:pt x="397" y="1861"/>
                      <a:pt x="552" y="2028"/>
                    </a:cubicBezTo>
                    <a:cubicBezTo>
                      <a:pt x="581" y="2061"/>
                      <a:pt x="623" y="2076"/>
                      <a:pt x="665" y="2076"/>
                    </a:cubicBezTo>
                    <a:cubicBezTo>
                      <a:pt x="711" y="2076"/>
                      <a:pt x="758" y="2058"/>
                      <a:pt x="791" y="2025"/>
                    </a:cubicBezTo>
                    <a:cubicBezTo>
                      <a:pt x="853" y="1962"/>
                      <a:pt x="858" y="1846"/>
                      <a:pt x="788" y="1785"/>
                    </a:cubicBezTo>
                    <a:cubicBezTo>
                      <a:pt x="669" y="1683"/>
                      <a:pt x="556" y="1573"/>
                      <a:pt x="459" y="1453"/>
                    </a:cubicBezTo>
                    <a:cubicBezTo>
                      <a:pt x="403" y="1380"/>
                      <a:pt x="353" y="1304"/>
                      <a:pt x="316" y="1219"/>
                    </a:cubicBezTo>
                    <a:cubicBezTo>
                      <a:pt x="297" y="1173"/>
                      <a:pt x="283" y="1125"/>
                      <a:pt x="274" y="1076"/>
                    </a:cubicBezTo>
                    <a:cubicBezTo>
                      <a:pt x="274" y="1072"/>
                      <a:pt x="273" y="1068"/>
                      <a:pt x="273" y="1063"/>
                    </a:cubicBezTo>
                    <a:lnTo>
                      <a:pt x="273" y="1063"/>
                    </a:lnTo>
                    <a:cubicBezTo>
                      <a:pt x="273" y="1064"/>
                      <a:pt x="273" y="1064"/>
                      <a:pt x="273" y="1065"/>
                    </a:cubicBezTo>
                    <a:cubicBezTo>
                      <a:pt x="271" y="1060"/>
                      <a:pt x="271" y="1057"/>
                      <a:pt x="271" y="1053"/>
                    </a:cubicBezTo>
                    <a:lnTo>
                      <a:pt x="271" y="1053"/>
                    </a:lnTo>
                    <a:cubicBezTo>
                      <a:pt x="271" y="1056"/>
                      <a:pt x="272" y="1059"/>
                      <a:pt x="272" y="1061"/>
                    </a:cubicBezTo>
                    <a:lnTo>
                      <a:pt x="272" y="1061"/>
                    </a:lnTo>
                    <a:cubicBezTo>
                      <a:pt x="268" y="1022"/>
                      <a:pt x="269" y="981"/>
                      <a:pt x="273" y="940"/>
                    </a:cubicBezTo>
                    <a:cubicBezTo>
                      <a:pt x="280" y="893"/>
                      <a:pt x="291" y="845"/>
                      <a:pt x="308" y="800"/>
                    </a:cubicBezTo>
                    <a:cubicBezTo>
                      <a:pt x="346" y="707"/>
                      <a:pt x="397" y="621"/>
                      <a:pt x="456" y="538"/>
                    </a:cubicBezTo>
                    <a:cubicBezTo>
                      <a:pt x="548" y="417"/>
                      <a:pt x="649" y="307"/>
                      <a:pt x="757" y="200"/>
                    </a:cubicBezTo>
                    <a:cubicBezTo>
                      <a:pt x="804" y="155"/>
                      <a:pt x="800" y="77"/>
                      <a:pt x="755" y="34"/>
                    </a:cubicBezTo>
                    <a:cubicBezTo>
                      <a:pt x="732" y="12"/>
                      <a:pt x="703"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9"/>
              <p:cNvSpPr/>
              <p:nvPr/>
            </p:nvSpPr>
            <p:spPr>
              <a:xfrm>
                <a:off x="8754635" y="3297672"/>
                <a:ext cx="26983" cy="50739"/>
              </a:xfrm>
              <a:custGeom>
                <a:avLst/>
                <a:gdLst/>
                <a:ahLst/>
                <a:cxnLst/>
                <a:rect l="l" t="t" r="r" b="b"/>
                <a:pathLst>
                  <a:path w="853" h="1604" extrusionOk="0">
                    <a:moveTo>
                      <a:pt x="508" y="0"/>
                    </a:moveTo>
                    <a:cubicBezTo>
                      <a:pt x="495" y="0"/>
                      <a:pt x="483" y="3"/>
                      <a:pt x="472" y="10"/>
                    </a:cubicBezTo>
                    <a:cubicBezTo>
                      <a:pt x="431" y="37"/>
                      <a:pt x="393" y="65"/>
                      <a:pt x="356" y="93"/>
                    </a:cubicBezTo>
                    <a:cubicBezTo>
                      <a:pt x="258" y="166"/>
                      <a:pt x="171" y="252"/>
                      <a:pt x="105" y="357"/>
                    </a:cubicBezTo>
                    <a:cubicBezTo>
                      <a:pt x="33" y="468"/>
                      <a:pt x="1" y="609"/>
                      <a:pt x="11" y="740"/>
                    </a:cubicBezTo>
                    <a:cubicBezTo>
                      <a:pt x="19" y="888"/>
                      <a:pt x="78" y="1031"/>
                      <a:pt x="155" y="1154"/>
                    </a:cubicBezTo>
                    <a:cubicBezTo>
                      <a:pt x="204" y="1232"/>
                      <a:pt x="261" y="1303"/>
                      <a:pt x="321" y="1371"/>
                    </a:cubicBezTo>
                    <a:cubicBezTo>
                      <a:pt x="379" y="1438"/>
                      <a:pt x="443" y="1497"/>
                      <a:pt x="512" y="1549"/>
                    </a:cubicBezTo>
                    <a:cubicBezTo>
                      <a:pt x="526" y="1561"/>
                      <a:pt x="537" y="1570"/>
                      <a:pt x="552" y="1581"/>
                    </a:cubicBezTo>
                    <a:cubicBezTo>
                      <a:pt x="580" y="1597"/>
                      <a:pt x="613" y="1604"/>
                      <a:pt x="645" y="1604"/>
                    </a:cubicBezTo>
                    <a:cubicBezTo>
                      <a:pt x="695" y="1604"/>
                      <a:pt x="744" y="1582"/>
                      <a:pt x="779" y="1547"/>
                    </a:cubicBezTo>
                    <a:cubicBezTo>
                      <a:pt x="852" y="1469"/>
                      <a:pt x="848" y="1353"/>
                      <a:pt x="777" y="1277"/>
                    </a:cubicBezTo>
                    <a:cubicBezTo>
                      <a:pt x="636" y="1133"/>
                      <a:pt x="483" y="1003"/>
                      <a:pt x="354" y="846"/>
                    </a:cubicBezTo>
                    <a:cubicBezTo>
                      <a:pt x="316" y="796"/>
                      <a:pt x="283" y="745"/>
                      <a:pt x="257" y="688"/>
                    </a:cubicBezTo>
                    <a:cubicBezTo>
                      <a:pt x="248" y="662"/>
                      <a:pt x="241" y="637"/>
                      <a:pt x="235" y="610"/>
                    </a:cubicBezTo>
                    <a:cubicBezTo>
                      <a:pt x="234" y="586"/>
                      <a:pt x="232" y="560"/>
                      <a:pt x="234" y="537"/>
                    </a:cubicBezTo>
                    <a:cubicBezTo>
                      <a:pt x="237" y="510"/>
                      <a:pt x="244" y="483"/>
                      <a:pt x="254" y="457"/>
                    </a:cubicBezTo>
                    <a:cubicBezTo>
                      <a:pt x="271" y="417"/>
                      <a:pt x="293" y="380"/>
                      <a:pt x="318" y="344"/>
                    </a:cubicBezTo>
                    <a:cubicBezTo>
                      <a:pt x="358" y="289"/>
                      <a:pt x="407" y="244"/>
                      <a:pt x="462" y="201"/>
                    </a:cubicBezTo>
                    <a:cubicBezTo>
                      <a:pt x="490" y="179"/>
                      <a:pt x="516" y="159"/>
                      <a:pt x="547" y="139"/>
                    </a:cubicBezTo>
                    <a:cubicBezTo>
                      <a:pt x="580" y="116"/>
                      <a:pt x="595" y="73"/>
                      <a:pt x="573" y="37"/>
                    </a:cubicBezTo>
                    <a:cubicBezTo>
                      <a:pt x="561" y="14"/>
                      <a:pt x="534" y="0"/>
                      <a:pt x="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9"/>
              <p:cNvSpPr/>
              <p:nvPr/>
            </p:nvSpPr>
            <p:spPr>
              <a:xfrm>
                <a:off x="8765517" y="3113539"/>
                <a:ext cx="15595" cy="10565"/>
              </a:xfrm>
              <a:custGeom>
                <a:avLst/>
                <a:gdLst/>
                <a:ahLst/>
                <a:cxnLst/>
                <a:rect l="l" t="t" r="r" b="b"/>
                <a:pathLst>
                  <a:path w="493" h="334" extrusionOk="0">
                    <a:moveTo>
                      <a:pt x="212" y="114"/>
                    </a:moveTo>
                    <a:cubicBezTo>
                      <a:pt x="212" y="115"/>
                      <a:pt x="211" y="115"/>
                      <a:pt x="211" y="117"/>
                    </a:cubicBezTo>
                    <a:cubicBezTo>
                      <a:pt x="211" y="115"/>
                      <a:pt x="211" y="115"/>
                      <a:pt x="212" y="114"/>
                    </a:cubicBezTo>
                    <a:close/>
                    <a:moveTo>
                      <a:pt x="372" y="109"/>
                    </a:moveTo>
                    <a:cubicBezTo>
                      <a:pt x="371" y="117"/>
                      <a:pt x="367" y="122"/>
                      <a:pt x="364" y="130"/>
                    </a:cubicBezTo>
                    <a:cubicBezTo>
                      <a:pt x="357" y="141"/>
                      <a:pt x="348" y="154"/>
                      <a:pt x="338" y="165"/>
                    </a:cubicBezTo>
                    <a:cubicBezTo>
                      <a:pt x="334" y="171"/>
                      <a:pt x="328" y="175"/>
                      <a:pt x="321" y="180"/>
                    </a:cubicBezTo>
                    <a:cubicBezTo>
                      <a:pt x="308" y="187"/>
                      <a:pt x="298" y="193"/>
                      <a:pt x="284" y="197"/>
                    </a:cubicBezTo>
                    <a:lnTo>
                      <a:pt x="299" y="181"/>
                    </a:lnTo>
                    <a:cubicBezTo>
                      <a:pt x="317" y="160"/>
                      <a:pt x="331" y="138"/>
                      <a:pt x="348" y="117"/>
                    </a:cubicBezTo>
                    <a:cubicBezTo>
                      <a:pt x="351" y="115"/>
                      <a:pt x="354" y="114"/>
                      <a:pt x="355" y="114"/>
                    </a:cubicBezTo>
                    <a:cubicBezTo>
                      <a:pt x="357" y="114"/>
                      <a:pt x="358" y="111"/>
                      <a:pt x="361" y="111"/>
                    </a:cubicBezTo>
                    <a:cubicBezTo>
                      <a:pt x="362" y="111"/>
                      <a:pt x="365" y="111"/>
                      <a:pt x="367" y="109"/>
                    </a:cubicBezTo>
                    <a:close/>
                    <a:moveTo>
                      <a:pt x="344" y="1"/>
                    </a:moveTo>
                    <a:cubicBezTo>
                      <a:pt x="329" y="2"/>
                      <a:pt x="317" y="6"/>
                      <a:pt x="302" y="11"/>
                    </a:cubicBezTo>
                    <a:cubicBezTo>
                      <a:pt x="295" y="15"/>
                      <a:pt x="287" y="21"/>
                      <a:pt x="279" y="25"/>
                    </a:cubicBezTo>
                    <a:cubicBezTo>
                      <a:pt x="272" y="38"/>
                      <a:pt x="262" y="46"/>
                      <a:pt x="254" y="58"/>
                    </a:cubicBezTo>
                    <a:cubicBezTo>
                      <a:pt x="239" y="75"/>
                      <a:pt x="226" y="94"/>
                      <a:pt x="214" y="109"/>
                    </a:cubicBezTo>
                    <a:cubicBezTo>
                      <a:pt x="208" y="115"/>
                      <a:pt x="203" y="118"/>
                      <a:pt x="198" y="122"/>
                    </a:cubicBezTo>
                    <a:cubicBezTo>
                      <a:pt x="191" y="125"/>
                      <a:pt x="183" y="130"/>
                      <a:pt x="176" y="131"/>
                    </a:cubicBezTo>
                    <a:cubicBezTo>
                      <a:pt x="148" y="142"/>
                      <a:pt x="135" y="180"/>
                      <a:pt x="148" y="207"/>
                    </a:cubicBezTo>
                    <a:cubicBezTo>
                      <a:pt x="149" y="211"/>
                      <a:pt x="152" y="217"/>
                      <a:pt x="156" y="221"/>
                    </a:cubicBezTo>
                    <a:cubicBezTo>
                      <a:pt x="113" y="230"/>
                      <a:pt x="72" y="243"/>
                      <a:pt x="29" y="257"/>
                    </a:cubicBezTo>
                    <a:cubicBezTo>
                      <a:pt x="7" y="266"/>
                      <a:pt x="0" y="290"/>
                      <a:pt x="9" y="310"/>
                    </a:cubicBezTo>
                    <a:cubicBezTo>
                      <a:pt x="17" y="325"/>
                      <a:pt x="31" y="334"/>
                      <a:pt x="46" y="334"/>
                    </a:cubicBezTo>
                    <a:cubicBezTo>
                      <a:pt x="52" y="334"/>
                      <a:pt x="58" y="332"/>
                      <a:pt x="63" y="330"/>
                    </a:cubicBezTo>
                    <a:cubicBezTo>
                      <a:pt x="79" y="324"/>
                      <a:pt x="95" y="317"/>
                      <a:pt x="112" y="311"/>
                    </a:cubicBezTo>
                    <a:lnTo>
                      <a:pt x="112" y="311"/>
                    </a:lnTo>
                    <a:cubicBezTo>
                      <a:pt x="108" y="314"/>
                      <a:pt x="105" y="314"/>
                      <a:pt x="100" y="316"/>
                    </a:cubicBezTo>
                    <a:cubicBezTo>
                      <a:pt x="143" y="304"/>
                      <a:pt x="185" y="297"/>
                      <a:pt x="229" y="293"/>
                    </a:cubicBezTo>
                    <a:cubicBezTo>
                      <a:pt x="264" y="287"/>
                      <a:pt x="299" y="283"/>
                      <a:pt x="329" y="271"/>
                    </a:cubicBezTo>
                    <a:cubicBezTo>
                      <a:pt x="344" y="266"/>
                      <a:pt x="358" y="260"/>
                      <a:pt x="371" y="251"/>
                    </a:cubicBezTo>
                    <a:cubicBezTo>
                      <a:pt x="387" y="240"/>
                      <a:pt x="400" y="230"/>
                      <a:pt x="413" y="217"/>
                    </a:cubicBezTo>
                    <a:cubicBezTo>
                      <a:pt x="445" y="181"/>
                      <a:pt x="466" y="135"/>
                      <a:pt x="481" y="89"/>
                    </a:cubicBezTo>
                    <a:cubicBezTo>
                      <a:pt x="493" y="64"/>
                      <a:pt x="477" y="36"/>
                      <a:pt x="451" y="25"/>
                    </a:cubicBezTo>
                    <a:cubicBezTo>
                      <a:pt x="437" y="18"/>
                      <a:pt x="421" y="11"/>
                      <a:pt x="407" y="8"/>
                    </a:cubicBezTo>
                    <a:cubicBezTo>
                      <a:pt x="395" y="4"/>
                      <a:pt x="385" y="2"/>
                      <a:pt x="37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9"/>
              <p:cNvSpPr/>
              <p:nvPr/>
            </p:nvSpPr>
            <p:spPr>
              <a:xfrm>
                <a:off x="8620261" y="3164974"/>
                <a:ext cx="8952" cy="11609"/>
              </a:xfrm>
              <a:custGeom>
                <a:avLst/>
                <a:gdLst/>
                <a:ahLst/>
                <a:cxnLst/>
                <a:rect l="l" t="t" r="r" b="b"/>
                <a:pathLst>
                  <a:path w="283" h="367" extrusionOk="0">
                    <a:moveTo>
                      <a:pt x="100" y="236"/>
                    </a:moveTo>
                    <a:lnTo>
                      <a:pt x="100" y="236"/>
                    </a:lnTo>
                    <a:cubicBezTo>
                      <a:pt x="99" y="237"/>
                      <a:pt x="99" y="238"/>
                      <a:pt x="99" y="238"/>
                    </a:cubicBezTo>
                    <a:lnTo>
                      <a:pt x="99" y="238"/>
                    </a:lnTo>
                    <a:cubicBezTo>
                      <a:pt x="99" y="237"/>
                      <a:pt x="100" y="237"/>
                      <a:pt x="100" y="236"/>
                    </a:cubicBezTo>
                    <a:close/>
                    <a:moveTo>
                      <a:pt x="99" y="238"/>
                    </a:moveTo>
                    <a:lnTo>
                      <a:pt x="99" y="238"/>
                    </a:lnTo>
                    <a:cubicBezTo>
                      <a:pt x="99" y="239"/>
                      <a:pt x="99" y="239"/>
                      <a:pt x="99" y="239"/>
                    </a:cubicBezTo>
                    <a:lnTo>
                      <a:pt x="99" y="239"/>
                    </a:lnTo>
                    <a:cubicBezTo>
                      <a:pt x="99" y="239"/>
                      <a:pt x="99" y="239"/>
                      <a:pt x="99" y="238"/>
                    </a:cubicBezTo>
                    <a:close/>
                    <a:moveTo>
                      <a:pt x="86" y="262"/>
                    </a:moveTo>
                    <a:cubicBezTo>
                      <a:pt x="85" y="263"/>
                      <a:pt x="85" y="263"/>
                      <a:pt x="85" y="264"/>
                    </a:cubicBezTo>
                    <a:lnTo>
                      <a:pt x="85" y="264"/>
                    </a:lnTo>
                    <a:cubicBezTo>
                      <a:pt x="85" y="263"/>
                      <a:pt x="85" y="263"/>
                      <a:pt x="86" y="262"/>
                    </a:cubicBezTo>
                    <a:close/>
                    <a:moveTo>
                      <a:pt x="128" y="260"/>
                    </a:moveTo>
                    <a:lnTo>
                      <a:pt x="128" y="260"/>
                    </a:lnTo>
                    <a:cubicBezTo>
                      <a:pt x="125" y="265"/>
                      <a:pt x="122" y="266"/>
                      <a:pt x="120" y="268"/>
                    </a:cubicBezTo>
                    <a:cubicBezTo>
                      <a:pt x="122" y="266"/>
                      <a:pt x="123" y="263"/>
                      <a:pt x="128" y="260"/>
                    </a:cubicBezTo>
                    <a:close/>
                    <a:moveTo>
                      <a:pt x="222" y="1"/>
                    </a:moveTo>
                    <a:cubicBezTo>
                      <a:pt x="220" y="1"/>
                      <a:pt x="218" y="1"/>
                      <a:pt x="216" y="1"/>
                    </a:cubicBezTo>
                    <a:cubicBezTo>
                      <a:pt x="209" y="3"/>
                      <a:pt x="203" y="6"/>
                      <a:pt x="198" y="8"/>
                    </a:cubicBezTo>
                    <a:cubicBezTo>
                      <a:pt x="199" y="16"/>
                      <a:pt x="195" y="20"/>
                      <a:pt x="192" y="23"/>
                    </a:cubicBezTo>
                    <a:cubicBezTo>
                      <a:pt x="186" y="28"/>
                      <a:pt x="182" y="34"/>
                      <a:pt x="178" y="41"/>
                    </a:cubicBezTo>
                    <a:cubicBezTo>
                      <a:pt x="159" y="60"/>
                      <a:pt x="139" y="79"/>
                      <a:pt x="120" y="96"/>
                    </a:cubicBezTo>
                    <a:cubicBezTo>
                      <a:pt x="99" y="116"/>
                      <a:pt x="77" y="136"/>
                      <a:pt x="57" y="157"/>
                    </a:cubicBezTo>
                    <a:cubicBezTo>
                      <a:pt x="50" y="166"/>
                      <a:pt x="42" y="175"/>
                      <a:pt x="36" y="185"/>
                    </a:cubicBezTo>
                    <a:cubicBezTo>
                      <a:pt x="27" y="196"/>
                      <a:pt x="22" y="210"/>
                      <a:pt x="14" y="225"/>
                    </a:cubicBezTo>
                    <a:cubicBezTo>
                      <a:pt x="10" y="235"/>
                      <a:pt x="9" y="243"/>
                      <a:pt x="6" y="253"/>
                    </a:cubicBezTo>
                    <a:cubicBezTo>
                      <a:pt x="3" y="260"/>
                      <a:pt x="3" y="266"/>
                      <a:pt x="2" y="273"/>
                    </a:cubicBezTo>
                    <a:cubicBezTo>
                      <a:pt x="0" y="289"/>
                      <a:pt x="0" y="303"/>
                      <a:pt x="0" y="321"/>
                    </a:cubicBezTo>
                    <a:cubicBezTo>
                      <a:pt x="0" y="331"/>
                      <a:pt x="2" y="342"/>
                      <a:pt x="9" y="351"/>
                    </a:cubicBezTo>
                    <a:cubicBezTo>
                      <a:pt x="16" y="358"/>
                      <a:pt x="24" y="365"/>
                      <a:pt x="36" y="365"/>
                    </a:cubicBezTo>
                    <a:cubicBezTo>
                      <a:pt x="49" y="366"/>
                      <a:pt x="60" y="366"/>
                      <a:pt x="73" y="366"/>
                    </a:cubicBezTo>
                    <a:cubicBezTo>
                      <a:pt x="87" y="366"/>
                      <a:pt x="102" y="365"/>
                      <a:pt x="116" y="359"/>
                    </a:cubicBezTo>
                    <a:cubicBezTo>
                      <a:pt x="133" y="356"/>
                      <a:pt x="150" y="345"/>
                      <a:pt x="166" y="335"/>
                    </a:cubicBezTo>
                    <a:lnTo>
                      <a:pt x="183" y="316"/>
                    </a:lnTo>
                    <a:cubicBezTo>
                      <a:pt x="191" y="308"/>
                      <a:pt x="196" y="301"/>
                      <a:pt x="202" y="292"/>
                    </a:cubicBezTo>
                    <a:cubicBezTo>
                      <a:pt x="208" y="280"/>
                      <a:pt x="212" y="272"/>
                      <a:pt x="219" y="260"/>
                    </a:cubicBezTo>
                    <a:cubicBezTo>
                      <a:pt x="229" y="245"/>
                      <a:pt x="239" y="232"/>
                      <a:pt x="251" y="217"/>
                    </a:cubicBezTo>
                    <a:cubicBezTo>
                      <a:pt x="254" y="215"/>
                      <a:pt x="258" y="210"/>
                      <a:pt x="264" y="207"/>
                    </a:cubicBezTo>
                    <a:cubicBezTo>
                      <a:pt x="279" y="193"/>
                      <a:pt x="282" y="167"/>
                      <a:pt x="268" y="150"/>
                    </a:cubicBezTo>
                    <a:cubicBezTo>
                      <a:pt x="260" y="141"/>
                      <a:pt x="247" y="136"/>
                      <a:pt x="235" y="136"/>
                    </a:cubicBezTo>
                    <a:cubicBezTo>
                      <a:pt x="226" y="136"/>
                      <a:pt x="218" y="138"/>
                      <a:pt x="211" y="144"/>
                    </a:cubicBezTo>
                    <a:cubicBezTo>
                      <a:pt x="193" y="163"/>
                      <a:pt x="176" y="179"/>
                      <a:pt x="162" y="199"/>
                    </a:cubicBezTo>
                    <a:cubicBezTo>
                      <a:pt x="155" y="209"/>
                      <a:pt x="150" y="217"/>
                      <a:pt x="145" y="229"/>
                    </a:cubicBezTo>
                    <a:cubicBezTo>
                      <a:pt x="136" y="243"/>
                      <a:pt x="126" y="256"/>
                      <a:pt x="118" y="268"/>
                    </a:cubicBezTo>
                    <a:cubicBezTo>
                      <a:pt x="112" y="273"/>
                      <a:pt x="108" y="277"/>
                      <a:pt x="101" y="279"/>
                    </a:cubicBezTo>
                    <a:lnTo>
                      <a:pt x="101" y="279"/>
                    </a:lnTo>
                    <a:cubicBezTo>
                      <a:pt x="102" y="279"/>
                      <a:pt x="102" y="278"/>
                      <a:pt x="103" y="278"/>
                    </a:cubicBezTo>
                    <a:cubicBezTo>
                      <a:pt x="105" y="275"/>
                      <a:pt x="108" y="275"/>
                      <a:pt x="109" y="273"/>
                    </a:cubicBezTo>
                    <a:lnTo>
                      <a:pt x="109" y="273"/>
                    </a:lnTo>
                    <a:cubicBezTo>
                      <a:pt x="103" y="275"/>
                      <a:pt x="100" y="278"/>
                      <a:pt x="95" y="279"/>
                    </a:cubicBezTo>
                    <a:cubicBezTo>
                      <a:pt x="90" y="280"/>
                      <a:pt x="86" y="280"/>
                      <a:pt x="82" y="280"/>
                    </a:cubicBezTo>
                    <a:cubicBezTo>
                      <a:pt x="83" y="276"/>
                      <a:pt x="83" y="271"/>
                      <a:pt x="84" y="266"/>
                    </a:cubicBezTo>
                    <a:lnTo>
                      <a:pt x="84" y="266"/>
                    </a:lnTo>
                    <a:cubicBezTo>
                      <a:pt x="84" y="265"/>
                      <a:pt x="85" y="265"/>
                      <a:pt x="85" y="264"/>
                    </a:cubicBezTo>
                    <a:lnTo>
                      <a:pt x="85" y="264"/>
                    </a:lnTo>
                    <a:cubicBezTo>
                      <a:pt x="85" y="264"/>
                      <a:pt x="84" y="265"/>
                      <a:pt x="84" y="265"/>
                    </a:cubicBezTo>
                    <a:lnTo>
                      <a:pt x="84" y="265"/>
                    </a:lnTo>
                    <a:cubicBezTo>
                      <a:pt x="85" y="263"/>
                      <a:pt x="85" y="261"/>
                      <a:pt x="86" y="259"/>
                    </a:cubicBezTo>
                    <a:lnTo>
                      <a:pt x="86" y="259"/>
                    </a:lnTo>
                    <a:cubicBezTo>
                      <a:pt x="86" y="260"/>
                      <a:pt x="86" y="261"/>
                      <a:pt x="86" y="262"/>
                    </a:cubicBezTo>
                    <a:lnTo>
                      <a:pt x="86" y="262"/>
                    </a:lnTo>
                    <a:cubicBezTo>
                      <a:pt x="88" y="255"/>
                      <a:pt x="90" y="247"/>
                      <a:pt x="95" y="239"/>
                    </a:cubicBezTo>
                    <a:cubicBezTo>
                      <a:pt x="102" y="227"/>
                      <a:pt x="110" y="216"/>
                      <a:pt x="119" y="203"/>
                    </a:cubicBezTo>
                    <a:cubicBezTo>
                      <a:pt x="140" y="182"/>
                      <a:pt x="162" y="160"/>
                      <a:pt x="186" y="142"/>
                    </a:cubicBezTo>
                    <a:cubicBezTo>
                      <a:pt x="211" y="117"/>
                      <a:pt x="234" y="93"/>
                      <a:pt x="258" y="66"/>
                    </a:cubicBezTo>
                    <a:cubicBezTo>
                      <a:pt x="272" y="50"/>
                      <a:pt x="265" y="21"/>
                      <a:pt x="246" y="8"/>
                    </a:cubicBezTo>
                    <a:cubicBezTo>
                      <a:pt x="239" y="4"/>
                      <a:pt x="230" y="1"/>
                      <a:pt x="2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9"/>
              <p:cNvSpPr/>
              <p:nvPr/>
            </p:nvSpPr>
            <p:spPr>
              <a:xfrm>
                <a:off x="8638607" y="3157034"/>
                <a:ext cx="39825" cy="29545"/>
              </a:xfrm>
              <a:custGeom>
                <a:avLst/>
                <a:gdLst/>
                <a:ahLst/>
                <a:cxnLst/>
                <a:rect l="l" t="t" r="r" b="b"/>
                <a:pathLst>
                  <a:path w="1259" h="934" extrusionOk="0">
                    <a:moveTo>
                      <a:pt x="954" y="0"/>
                    </a:moveTo>
                    <a:cubicBezTo>
                      <a:pt x="921" y="0"/>
                      <a:pt x="885" y="4"/>
                      <a:pt x="846" y="10"/>
                    </a:cubicBezTo>
                    <a:cubicBezTo>
                      <a:pt x="790" y="22"/>
                      <a:pt x="737" y="39"/>
                      <a:pt x="690" y="58"/>
                    </a:cubicBezTo>
                    <a:cubicBezTo>
                      <a:pt x="637" y="78"/>
                      <a:pt x="587" y="102"/>
                      <a:pt x="537" y="128"/>
                    </a:cubicBezTo>
                    <a:cubicBezTo>
                      <a:pt x="454" y="172"/>
                      <a:pt x="368" y="225"/>
                      <a:pt x="286" y="289"/>
                    </a:cubicBezTo>
                    <a:lnTo>
                      <a:pt x="252" y="317"/>
                    </a:lnTo>
                    <a:cubicBezTo>
                      <a:pt x="215" y="347"/>
                      <a:pt x="179" y="381"/>
                      <a:pt x="145" y="417"/>
                    </a:cubicBezTo>
                    <a:cubicBezTo>
                      <a:pt x="122" y="443"/>
                      <a:pt x="92" y="476"/>
                      <a:pt x="66" y="514"/>
                    </a:cubicBezTo>
                    <a:cubicBezTo>
                      <a:pt x="53" y="533"/>
                      <a:pt x="50" y="554"/>
                      <a:pt x="57" y="574"/>
                    </a:cubicBezTo>
                    <a:cubicBezTo>
                      <a:pt x="44" y="590"/>
                      <a:pt x="32" y="610"/>
                      <a:pt x="23" y="630"/>
                    </a:cubicBezTo>
                    <a:cubicBezTo>
                      <a:pt x="7" y="660"/>
                      <a:pt x="0" y="696"/>
                      <a:pt x="3" y="735"/>
                    </a:cubicBezTo>
                    <a:cubicBezTo>
                      <a:pt x="6" y="766"/>
                      <a:pt x="20" y="801"/>
                      <a:pt x="44" y="831"/>
                    </a:cubicBezTo>
                    <a:cubicBezTo>
                      <a:pt x="72" y="861"/>
                      <a:pt x="106" y="878"/>
                      <a:pt x="132" y="891"/>
                    </a:cubicBezTo>
                    <a:cubicBezTo>
                      <a:pt x="173" y="911"/>
                      <a:pt x="221" y="920"/>
                      <a:pt x="259" y="925"/>
                    </a:cubicBezTo>
                    <a:cubicBezTo>
                      <a:pt x="308" y="934"/>
                      <a:pt x="354" y="934"/>
                      <a:pt x="400" y="934"/>
                    </a:cubicBezTo>
                    <a:cubicBezTo>
                      <a:pt x="454" y="934"/>
                      <a:pt x="510" y="928"/>
                      <a:pt x="571" y="920"/>
                    </a:cubicBezTo>
                    <a:cubicBezTo>
                      <a:pt x="686" y="902"/>
                      <a:pt x="799" y="867"/>
                      <a:pt x="902" y="818"/>
                    </a:cubicBezTo>
                    <a:cubicBezTo>
                      <a:pt x="954" y="792"/>
                      <a:pt x="1004" y="763"/>
                      <a:pt x="1047" y="731"/>
                    </a:cubicBezTo>
                    <a:cubicBezTo>
                      <a:pt x="1090" y="696"/>
                      <a:pt x="1127" y="660"/>
                      <a:pt x="1161" y="619"/>
                    </a:cubicBezTo>
                    <a:cubicBezTo>
                      <a:pt x="1190" y="583"/>
                      <a:pt x="1213" y="539"/>
                      <a:pt x="1231" y="490"/>
                    </a:cubicBezTo>
                    <a:cubicBezTo>
                      <a:pt x="1249" y="437"/>
                      <a:pt x="1259" y="373"/>
                      <a:pt x="1256" y="300"/>
                    </a:cubicBezTo>
                    <a:cubicBezTo>
                      <a:pt x="1254" y="238"/>
                      <a:pt x="1241" y="188"/>
                      <a:pt x="1219" y="143"/>
                    </a:cubicBezTo>
                    <a:cubicBezTo>
                      <a:pt x="1207" y="122"/>
                      <a:pt x="1193" y="102"/>
                      <a:pt x="1177" y="85"/>
                    </a:cubicBezTo>
                    <a:cubicBezTo>
                      <a:pt x="1160" y="65"/>
                      <a:pt x="1138" y="49"/>
                      <a:pt x="1105" y="32"/>
                    </a:cubicBezTo>
                    <a:cubicBezTo>
                      <a:pt x="1063" y="11"/>
                      <a:pt x="1013" y="0"/>
                      <a:pt x="9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9"/>
              <p:cNvSpPr/>
              <p:nvPr/>
            </p:nvSpPr>
            <p:spPr>
              <a:xfrm>
                <a:off x="8678781" y="3121890"/>
                <a:ext cx="28880" cy="21668"/>
              </a:xfrm>
              <a:custGeom>
                <a:avLst/>
                <a:gdLst/>
                <a:ahLst/>
                <a:cxnLst/>
                <a:rect l="l" t="t" r="r" b="b"/>
                <a:pathLst>
                  <a:path w="913" h="685" extrusionOk="0">
                    <a:moveTo>
                      <a:pt x="713" y="1"/>
                    </a:moveTo>
                    <a:cubicBezTo>
                      <a:pt x="694" y="1"/>
                      <a:pt x="674" y="2"/>
                      <a:pt x="654" y="3"/>
                    </a:cubicBezTo>
                    <a:cubicBezTo>
                      <a:pt x="597" y="9"/>
                      <a:pt x="541" y="23"/>
                      <a:pt x="494" y="37"/>
                    </a:cubicBezTo>
                    <a:cubicBezTo>
                      <a:pt x="437" y="53"/>
                      <a:pt x="380" y="75"/>
                      <a:pt x="325" y="97"/>
                    </a:cubicBezTo>
                    <a:cubicBezTo>
                      <a:pt x="272" y="119"/>
                      <a:pt x="222" y="145"/>
                      <a:pt x="176" y="172"/>
                    </a:cubicBezTo>
                    <a:cubicBezTo>
                      <a:pt x="148" y="182"/>
                      <a:pt x="119" y="202"/>
                      <a:pt x="90" y="223"/>
                    </a:cubicBezTo>
                    <a:cubicBezTo>
                      <a:pt x="79" y="232"/>
                      <a:pt x="67" y="241"/>
                      <a:pt x="57" y="252"/>
                    </a:cubicBezTo>
                    <a:cubicBezTo>
                      <a:pt x="43" y="266"/>
                      <a:pt x="34" y="281"/>
                      <a:pt x="33" y="298"/>
                    </a:cubicBezTo>
                    <a:cubicBezTo>
                      <a:pt x="32" y="318"/>
                      <a:pt x="36" y="337"/>
                      <a:pt x="49" y="352"/>
                    </a:cubicBezTo>
                    <a:cubicBezTo>
                      <a:pt x="32" y="394"/>
                      <a:pt x="19" y="427"/>
                      <a:pt x="10" y="461"/>
                    </a:cubicBezTo>
                    <a:cubicBezTo>
                      <a:pt x="4" y="483"/>
                      <a:pt x="0" y="503"/>
                      <a:pt x="0" y="526"/>
                    </a:cubicBezTo>
                    <a:cubicBezTo>
                      <a:pt x="0" y="546"/>
                      <a:pt x="4" y="566"/>
                      <a:pt x="12" y="590"/>
                    </a:cubicBezTo>
                    <a:cubicBezTo>
                      <a:pt x="17" y="604"/>
                      <a:pt x="26" y="617"/>
                      <a:pt x="39" y="632"/>
                    </a:cubicBezTo>
                    <a:cubicBezTo>
                      <a:pt x="50" y="646"/>
                      <a:pt x="67" y="656"/>
                      <a:pt x="86" y="666"/>
                    </a:cubicBezTo>
                    <a:cubicBezTo>
                      <a:pt x="100" y="673"/>
                      <a:pt x="118" y="676"/>
                      <a:pt x="133" y="680"/>
                    </a:cubicBezTo>
                    <a:cubicBezTo>
                      <a:pt x="148" y="684"/>
                      <a:pt x="162" y="685"/>
                      <a:pt x="175" y="685"/>
                    </a:cubicBezTo>
                    <a:cubicBezTo>
                      <a:pt x="188" y="685"/>
                      <a:pt x="200" y="684"/>
                      <a:pt x="211" y="683"/>
                    </a:cubicBezTo>
                    <a:cubicBezTo>
                      <a:pt x="258" y="680"/>
                      <a:pt x="308" y="670"/>
                      <a:pt x="368" y="653"/>
                    </a:cubicBezTo>
                    <a:cubicBezTo>
                      <a:pt x="425" y="634"/>
                      <a:pt x="483" y="610"/>
                      <a:pt x="541" y="580"/>
                    </a:cubicBezTo>
                    <a:cubicBezTo>
                      <a:pt x="593" y="553"/>
                      <a:pt x="640" y="523"/>
                      <a:pt x="683" y="490"/>
                    </a:cubicBezTo>
                    <a:cubicBezTo>
                      <a:pt x="742" y="445"/>
                      <a:pt x="791" y="395"/>
                      <a:pt x="828" y="341"/>
                    </a:cubicBezTo>
                    <a:cubicBezTo>
                      <a:pt x="866" y="286"/>
                      <a:pt x="891" y="236"/>
                      <a:pt x="902" y="188"/>
                    </a:cubicBezTo>
                    <a:cubicBezTo>
                      <a:pt x="909" y="158"/>
                      <a:pt x="912" y="115"/>
                      <a:pt x="891" y="79"/>
                    </a:cubicBezTo>
                    <a:cubicBezTo>
                      <a:pt x="879" y="60"/>
                      <a:pt x="869" y="50"/>
                      <a:pt x="855" y="37"/>
                    </a:cubicBezTo>
                    <a:cubicBezTo>
                      <a:pt x="838" y="23"/>
                      <a:pt x="816" y="16"/>
                      <a:pt x="801" y="12"/>
                    </a:cubicBezTo>
                    <a:cubicBezTo>
                      <a:pt x="772" y="3"/>
                      <a:pt x="742" y="1"/>
                      <a:pt x="71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9"/>
              <p:cNvSpPr/>
              <p:nvPr/>
            </p:nvSpPr>
            <p:spPr>
              <a:xfrm>
                <a:off x="8706364" y="3132582"/>
                <a:ext cx="42134" cy="26761"/>
              </a:xfrm>
              <a:custGeom>
                <a:avLst/>
                <a:gdLst/>
                <a:ahLst/>
                <a:cxnLst/>
                <a:rect l="l" t="t" r="r" b="b"/>
                <a:pathLst>
                  <a:path w="1332" h="846" extrusionOk="0">
                    <a:moveTo>
                      <a:pt x="1068" y="0"/>
                    </a:moveTo>
                    <a:cubicBezTo>
                      <a:pt x="1025" y="0"/>
                      <a:pt x="980" y="3"/>
                      <a:pt x="925" y="13"/>
                    </a:cubicBezTo>
                    <a:cubicBezTo>
                      <a:pt x="822" y="30"/>
                      <a:pt x="722" y="63"/>
                      <a:pt x="603" y="106"/>
                    </a:cubicBezTo>
                    <a:cubicBezTo>
                      <a:pt x="517" y="136"/>
                      <a:pt x="423" y="175"/>
                      <a:pt x="308" y="229"/>
                    </a:cubicBezTo>
                    <a:cubicBezTo>
                      <a:pt x="236" y="261"/>
                      <a:pt x="166" y="296"/>
                      <a:pt x="97" y="335"/>
                    </a:cubicBezTo>
                    <a:lnTo>
                      <a:pt x="85" y="338"/>
                    </a:lnTo>
                    <a:cubicBezTo>
                      <a:pt x="77" y="344"/>
                      <a:pt x="70" y="352"/>
                      <a:pt x="66" y="361"/>
                    </a:cubicBezTo>
                    <a:cubicBezTo>
                      <a:pt x="62" y="375"/>
                      <a:pt x="63" y="390"/>
                      <a:pt x="69" y="404"/>
                    </a:cubicBezTo>
                    <a:cubicBezTo>
                      <a:pt x="76" y="420"/>
                      <a:pt x="90" y="431"/>
                      <a:pt x="108" y="437"/>
                    </a:cubicBezTo>
                    <a:cubicBezTo>
                      <a:pt x="87" y="458"/>
                      <a:pt x="70" y="485"/>
                      <a:pt x="55" y="511"/>
                    </a:cubicBezTo>
                    <a:cubicBezTo>
                      <a:pt x="27" y="557"/>
                      <a:pt x="12" y="599"/>
                      <a:pt x="6" y="643"/>
                    </a:cubicBezTo>
                    <a:cubicBezTo>
                      <a:pt x="0" y="674"/>
                      <a:pt x="6" y="710"/>
                      <a:pt x="22" y="739"/>
                    </a:cubicBezTo>
                    <a:cubicBezTo>
                      <a:pt x="37" y="769"/>
                      <a:pt x="66" y="795"/>
                      <a:pt x="102" y="812"/>
                    </a:cubicBezTo>
                    <a:cubicBezTo>
                      <a:pt x="130" y="826"/>
                      <a:pt x="163" y="836"/>
                      <a:pt x="206" y="841"/>
                    </a:cubicBezTo>
                    <a:cubicBezTo>
                      <a:pt x="232" y="844"/>
                      <a:pt x="259" y="846"/>
                      <a:pt x="285" y="846"/>
                    </a:cubicBezTo>
                    <a:cubicBezTo>
                      <a:pt x="307" y="846"/>
                      <a:pt x="330" y="845"/>
                      <a:pt x="352" y="843"/>
                    </a:cubicBezTo>
                    <a:cubicBezTo>
                      <a:pt x="451" y="836"/>
                      <a:pt x="557" y="815"/>
                      <a:pt x="687" y="776"/>
                    </a:cubicBezTo>
                    <a:cubicBezTo>
                      <a:pt x="811" y="739"/>
                      <a:pt x="918" y="696"/>
                      <a:pt x="1017" y="644"/>
                    </a:cubicBezTo>
                    <a:cubicBezTo>
                      <a:pt x="1061" y="621"/>
                      <a:pt x="1107" y="594"/>
                      <a:pt x="1147" y="566"/>
                    </a:cubicBezTo>
                    <a:lnTo>
                      <a:pt x="1170" y="550"/>
                    </a:lnTo>
                    <a:cubicBezTo>
                      <a:pt x="1199" y="526"/>
                      <a:pt x="1226" y="501"/>
                      <a:pt x="1252" y="474"/>
                    </a:cubicBezTo>
                    <a:cubicBezTo>
                      <a:pt x="1274" y="447"/>
                      <a:pt x="1295" y="414"/>
                      <a:pt x="1305" y="375"/>
                    </a:cubicBezTo>
                    <a:cubicBezTo>
                      <a:pt x="1313" y="347"/>
                      <a:pt x="1320" y="316"/>
                      <a:pt x="1326" y="286"/>
                    </a:cubicBezTo>
                    <a:cubicBezTo>
                      <a:pt x="1332" y="256"/>
                      <a:pt x="1332" y="223"/>
                      <a:pt x="1330" y="199"/>
                    </a:cubicBezTo>
                    <a:cubicBezTo>
                      <a:pt x="1329" y="159"/>
                      <a:pt x="1312" y="117"/>
                      <a:pt x="1286" y="85"/>
                    </a:cubicBezTo>
                    <a:cubicBezTo>
                      <a:pt x="1274" y="72"/>
                      <a:pt x="1260" y="57"/>
                      <a:pt x="1243" y="44"/>
                    </a:cubicBezTo>
                    <a:cubicBezTo>
                      <a:pt x="1226" y="34"/>
                      <a:pt x="1204" y="23"/>
                      <a:pt x="1180" y="16"/>
                    </a:cubicBezTo>
                    <a:cubicBezTo>
                      <a:pt x="1147" y="6"/>
                      <a:pt x="1111" y="1"/>
                      <a:pt x="106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9"/>
              <p:cNvSpPr/>
              <p:nvPr/>
            </p:nvSpPr>
            <p:spPr>
              <a:xfrm>
                <a:off x="8733062" y="3093010"/>
                <a:ext cx="34005" cy="23471"/>
              </a:xfrm>
              <a:custGeom>
                <a:avLst/>
                <a:gdLst/>
                <a:ahLst/>
                <a:cxnLst/>
                <a:rect l="l" t="t" r="r" b="b"/>
                <a:pathLst>
                  <a:path w="1075" h="742" extrusionOk="0">
                    <a:moveTo>
                      <a:pt x="719" y="1"/>
                    </a:moveTo>
                    <a:cubicBezTo>
                      <a:pt x="660" y="1"/>
                      <a:pt x="596" y="7"/>
                      <a:pt x="529" y="18"/>
                    </a:cubicBezTo>
                    <a:cubicBezTo>
                      <a:pt x="465" y="28"/>
                      <a:pt x="398" y="47"/>
                      <a:pt x="325" y="73"/>
                    </a:cubicBezTo>
                    <a:cubicBezTo>
                      <a:pt x="267" y="97"/>
                      <a:pt x="213" y="126"/>
                      <a:pt x="163" y="159"/>
                    </a:cubicBezTo>
                    <a:lnTo>
                      <a:pt x="160" y="161"/>
                    </a:lnTo>
                    <a:cubicBezTo>
                      <a:pt x="150" y="170"/>
                      <a:pt x="140" y="186"/>
                      <a:pt x="138" y="204"/>
                    </a:cubicBezTo>
                    <a:cubicBezTo>
                      <a:pt x="137" y="220"/>
                      <a:pt x="143" y="237"/>
                      <a:pt x="153" y="252"/>
                    </a:cubicBezTo>
                    <a:cubicBezTo>
                      <a:pt x="145" y="246"/>
                      <a:pt x="136" y="243"/>
                      <a:pt x="127" y="243"/>
                    </a:cubicBezTo>
                    <a:cubicBezTo>
                      <a:pt x="118" y="243"/>
                      <a:pt x="109" y="245"/>
                      <a:pt x="101" y="250"/>
                    </a:cubicBezTo>
                    <a:cubicBezTo>
                      <a:pt x="61" y="310"/>
                      <a:pt x="28" y="372"/>
                      <a:pt x="10" y="441"/>
                    </a:cubicBezTo>
                    <a:cubicBezTo>
                      <a:pt x="4" y="465"/>
                      <a:pt x="1" y="491"/>
                      <a:pt x="1" y="516"/>
                    </a:cubicBezTo>
                    <a:cubicBezTo>
                      <a:pt x="2" y="541"/>
                      <a:pt x="7" y="562"/>
                      <a:pt x="14" y="587"/>
                    </a:cubicBezTo>
                    <a:cubicBezTo>
                      <a:pt x="27" y="628"/>
                      <a:pt x="60" y="660"/>
                      <a:pt x="87" y="680"/>
                    </a:cubicBezTo>
                    <a:cubicBezTo>
                      <a:pt x="104" y="694"/>
                      <a:pt x="128" y="703"/>
                      <a:pt x="147" y="713"/>
                    </a:cubicBezTo>
                    <a:cubicBezTo>
                      <a:pt x="171" y="721"/>
                      <a:pt x="196" y="727"/>
                      <a:pt x="221" y="731"/>
                    </a:cubicBezTo>
                    <a:cubicBezTo>
                      <a:pt x="254" y="738"/>
                      <a:pt x="289" y="741"/>
                      <a:pt x="322" y="741"/>
                    </a:cubicBezTo>
                    <a:cubicBezTo>
                      <a:pt x="342" y="741"/>
                      <a:pt x="362" y="740"/>
                      <a:pt x="380" y="738"/>
                    </a:cubicBezTo>
                    <a:cubicBezTo>
                      <a:pt x="439" y="736"/>
                      <a:pt x="504" y="724"/>
                      <a:pt x="575" y="705"/>
                    </a:cubicBezTo>
                    <a:cubicBezTo>
                      <a:pt x="701" y="673"/>
                      <a:pt x="806" y="621"/>
                      <a:pt x="892" y="555"/>
                    </a:cubicBezTo>
                    <a:cubicBezTo>
                      <a:pt x="940" y="515"/>
                      <a:pt x="975" y="474"/>
                      <a:pt x="1013" y="415"/>
                    </a:cubicBezTo>
                    <a:cubicBezTo>
                      <a:pt x="1053" y="355"/>
                      <a:pt x="1073" y="295"/>
                      <a:pt x="1075" y="240"/>
                    </a:cubicBezTo>
                    <a:cubicBezTo>
                      <a:pt x="1075" y="219"/>
                      <a:pt x="1073" y="197"/>
                      <a:pt x="1066" y="173"/>
                    </a:cubicBezTo>
                    <a:cubicBezTo>
                      <a:pt x="1059" y="148"/>
                      <a:pt x="1045" y="127"/>
                      <a:pt x="1033" y="111"/>
                    </a:cubicBezTo>
                    <a:cubicBezTo>
                      <a:pt x="1020" y="93"/>
                      <a:pt x="1002" y="77"/>
                      <a:pt x="977" y="63"/>
                    </a:cubicBezTo>
                    <a:cubicBezTo>
                      <a:pt x="955" y="48"/>
                      <a:pt x="927" y="37"/>
                      <a:pt x="904" y="28"/>
                    </a:cubicBezTo>
                    <a:cubicBezTo>
                      <a:pt x="859" y="12"/>
                      <a:pt x="806" y="5"/>
                      <a:pt x="738" y="1"/>
                    </a:cubicBezTo>
                    <a:cubicBezTo>
                      <a:pt x="732" y="1"/>
                      <a:pt x="725" y="1"/>
                      <a:pt x="71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9"/>
              <p:cNvSpPr/>
              <p:nvPr/>
            </p:nvSpPr>
            <p:spPr>
              <a:xfrm>
                <a:off x="8779910" y="3072386"/>
                <a:ext cx="31190" cy="21510"/>
              </a:xfrm>
              <a:custGeom>
                <a:avLst/>
                <a:gdLst/>
                <a:ahLst/>
                <a:cxnLst/>
                <a:rect l="l" t="t" r="r" b="b"/>
                <a:pathLst>
                  <a:path w="986" h="680" extrusionOk="0">
                    <a:moveTo>
                      <a:pt x="719" y="0"/>
                    </a:moveTo>
                    <a:cubicBezTo>
                      <a:pt x="689" y="0"/>
                      <a:pt x="662" y="3"/>
                      <a:pt x="638" y="7"/>
                    </a:cubicBezTo>
                    <a:cubicBezTo>
                      <a:pt x="609" y="13"/>
                      <a:pt x="578" y="20"/>
                      <a:pt x="549" y="30"/>
                    </a:cubicBezTo>
                    <a:cubicBezTo>
                      <a:pt x="517" y="42"/>
                      <a:pt x="484" y="53"/>
                      <a:pt x="453" y="67"/>
                    </a:cubicBezTo>
                    <a:cubicBezTo>
                      <a:pt x="443" y="63"/>
                      <a:pt x="436" y="62"/>
                      <a:pt x="430" y="62"/>
                    </a:cubicBezTo>
                    <a:cubicBezTo>
                      <a:pt x="423" y="62"/>
                      <a:pt x="417" y="64"/>
                      <a:pt x="410" y="66"/>
                    </a:cubicBezTo>
                    <a:cubicBezTo>
                      <a:pt x="337" y="92"/>
                      <a:pt x="274" y="120"/>
                      <a:pt x="220" y="156"/>
                    </a:cubicBezTo>
                    <a:cubicBezTo>
                      <a:pt x="202" y="165"/>
                      <a:pt x="188" y="176"/>
                      <a:pt x="174" y="188"/>
                    </a:cubicBezTo>
                    <a:cubicBezTo>
                      <a:pt x="164" y="195"/>
                      <a:pt x="152" y="205"/>
                      <a:pt x="144" y="213"/>
                    </a:cubicBezTo>
                    <a:cubicBezTo>
                      <a:pt x="124" y="231"/>
                      <a:pt x="106" y="252"/>
                      <a:pt x="88" y="272"/>
                    </a:cubicBezTo>
                    <a:cubicBezTo>
                      <a:pt x="58" y="308"/>
                      <a:pt x="32" y="351"/>
                      <a:pt x="16" y="398"/>
                    </a:cubicBezTo>
                    <a:cubicBezTo>
                      <a:pt x="2" y="440"/>
                      <a:pt x="0" y="487"/>
                      <a:pt x="13" y="527"/>
                    </a:cubicBezTo>
                    <a:cubicBezTo>
                      <a:pt x="19" y="547"/>
                      <a:pt x="26" y="564"/>
                      <a:pt x="38" y="579"/>
                    </a:cubicBezTo>
                    <a:cubicBezTo>
                      <a:pt x="49" y="594"/>
                      <a:pt x="62" y="607"/>
                      <a:pt x="79" y="622"/>
                    </a:cubicBezTo>
                    <a:cubicBezTo>
                      <a:pt x="94" y="633"/>
                      <a:pt x="112" y="643"/>
                      <a:pt x="131" y="652"/>
                    </a:cubicBezTo>
                    <a:cubicBezTo>
                      <a:pt x="155" y="662"/>
                      <a:pt x="179" y="667"/>
                      <a:pt x="201" y="673"/>
                    </a:cubicBezTo>
                    <a:cubicBezTo>
                      <a:pt x="227" y="678"/>
                      <a:pt x="250" y="680"/>
                      <a:pt x="272" y="680"/>
                    </a:cubicBezTo>
                    <a:cubicBezTo>
                      <a:pt x="282" y="680"/>
                      <a:pt x="291" y="679"/>
                      <a:pt x="301" y="679"/>
                    </a:cubicBezTo>
                    <a:cubicBezTo>
                      <a:pt x="337" y="679"/>
                      <a:pt x="370" y="673"/>
                      <a:pt x="406" y="667"/>
                    </a:cubicBezTo>
                    <a:cubicBezTo>
                      <a:pt x="452" y="660"/>
                      <a:pt x="496" y="650"/>
                      <a:pt x="539" y="637"/>
                    </a:cubicBezTo>
                    <a:cubicBezTo>
                      <a:pt x="580" y="624"/>
                      <a:pt x="619" y="610"/>
                      <a:pt x="656" y="594"/>
                    </a:cubicBezTo>
                    <a:cubicBezTo>
                      <a:pt x="706" y="573"/>
                      <a:pt x="759" y="543"/>
                      <a:pt x="810" y="503"/>
                    </a:cubicBezTo>
                    <a:cubicBezTo>
                      <a:pt x="854" y="467"/>
                      <a:pt x="890" y="428"/>
                      <a:pt x="920" y="382"/>
                    </a:cubicBezTo>
                    <a:cubicBezTo>
                      <a:pt x="970" y="304"/>
                      <a:pt x="986" y="216"/>
                      <a:pt x="961" y="145"/>
                    </a:cubicBezTo>
                    <a:cubicBezTo>
                      <a:pt x="948" y="109"/>
                      <a:pt x="928" y="80"/>
                      <a:pt x="903" y="57"/>
                    </a:cubicBezTo>
                    <a:cubicBezTo>
                      <a:pt x="888" y="44"/>
                      <a:pt x="871" y="34"/>
                      <a:pt x="855" y="27"/>
                    </a:cubicBezTo>
                    <a:cubicBezTo>
                      <a:pt x="832" y="16"/>
                      <a:pt x="810" y="9"/>
                      <a:pt x="785" y="6"/>
                    </a:cubicBezTo>
                    <a:cubicBezTo>
                      <a:pt x="764" y="0"/>
                      <a:pt x="741" y="0"/>
                      <a:pt x="7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9"/>
              <p:cNvSpPr/>
              <p:nvPr/>
            </p:nvSpPr>
            <p:spPr>
              <a:xfrm>
                <a:off x="8796169" y="3107308"/>
                <a:ext cx="23345" cy="18220"/>
              </a:xfrm>
              <a:custGeom>
                <a:avLst/>
                <a:gdLst/>
                <a:ahLst/>
                <a:cxnLst/>
                <a:rect l="l" t="t" r="r" b="b"/>
                <a:pathLst>
                  <a:path w="738" h="576" extrusionOk="0">
                    <a:moveTo>
                      <a:pt x="486" y="0"/>
                    </a:moveTo>
                    <a:cubicBezTo>
                      <a:pt x="473" y="0"/>
                      <a:pt x="459" y="1"/>
                      <a:pt x="444" y="3"/>
                    </a:cubicBezTo>
                    <a:cubicBezTo>
                      <a:pt x="403" y="4"/>
                      <a:pt x="361" y="19"/>
                      <a:pt x="324" y="29"/>
                    </a:cubicBezTo>
                    <a:cubicBezTo>
                      <a:pt x="274" y="46"/>
                      <a:pt x="225" y="70"/>
                      <a:pt x="184" y="93"/>
                    </a:cubicBezTo>
                    <a:cubicBezTo>
                      <a:pt x="134" y="117"/>
                      <a:pt x="84" y="150"/>
                      <a:pt x="25" y="198"/>
                    </a:cubicBezTo>
                    <a:cubicBezTo>
                      <a:pt x="12" y="208"/>
                      <a:pt x="3" y="222"/>
                      <a:pt x="2" y="239"/>
                    </a:cubicBezTo>
                    <a:cubicBezTo>
                      <a:pt x="1" y="256"/>
                      <a:pt x="5" y="275"/>
                      <a:pt x="16" y="289"/>
                    </a:cubicBezTo>
                    <a:cubicBezTo>
                      <a:pt x="26" y="301"/>
                      <a:pt x="41" y="311"/>
                      <a:pt x="58" y="311"/>
                    </a:cubicBezTo>
                    <a:cubicBezTo>
                      <a:pt x="55" y="321"/>
                      <a:pt x="58" y="334"/>
                      <a:pt x="59" y="344"/>
                    </a:cubicBezTo>
                    <a:lnTo>
                      <a:pt x="68" y="374"/>
                    </a:lnTo>
                    <a:cubicBezTo>
                      <a:pt x="74" y="387"/>
                      <a:pt x="79" y="400"/>
                      <a:pt x="86" y="408"/>
                    </a:cubicBezTo>
                    <a:cubicBezTo>
                      <a:pt x="94" y="420"/>
                      <a:pt x="98" y="427"/>
                      <a:pt x="104" y="434"/>
                    </a:cubicBezTo>
                    <a:cubicBezTo>
                      <a:pt x="100" y="433"/>
                      <a:pt x="97" y="432"/>
                      <a:pt x="93" y="432"/>
                    </a:cubicBezTo>
                    <a:cubicBezTo>
                      <a:pt x="83" y="432"/>
                      <a:pt x="73" y="436"/>
                      <a:pt x="65" y="442"/>
                    </a:cubicBezTo>
                    <a:cubicBezTo>
                      <a:pt x="58" y="448"/>
                      <a:pt x="54" y="453"/>
                      <a:pt x="51" y="463"/>
                    </a:cubicBezTo>
                    <a:cubicBezTo>
                      <a:pt x="41" y="484"/>
                      <a:pt x="52" y="508"/>
                      <a:pt x="75" y="517"/>
                    </a:cubicBezTo>
                    <a:cubicBezTo>
                      <a:pt x="179" y="556"/>
                      <a:pt x="274" y="575"/>
                      <a:pt x="358" y="575"/>
                    </a:cubicBezTo>
                    <a:cubicBezTo>
                      <a:pt x="435" y="575"/>
                      <a:pt x="503" y="560"/>
                      <a:pt x="563" y="528"/>
                    </a:cubicBezTo>
                    <a:cubicBezTo>
                      <a:pt x="579" y="520"/>
                      <a:pt x="596" y="511"/>
                      <a:pt x="611" y="498"/>
                    </a:cubicBezTo>
                    <a:cubicBezTo>
                      <a:pt x="689" y="437"/>
                      <a:pt x="738" y="344"/>
                      <a:pt x="738" y="251"/>
                    </a:cubicBezTo>
                    <a:cubicBezTo>
                      <a:pt x="738" y="221"/>
                      <a:pt x="732" y="193"/>
                      <a:pt x="725" y="168"/>
                    </a:cubicBezTo>
                    <a:cubicBezTo>
                      <a:pt x="718" y="146"/>
                      <a:pt x="706" y="125"/>
                      <a:pt x="689" y="97"/>
                    </a:cubicBezTo>
                    <a:cubicBezTo>
                      <a:pt x="675" y="77"/>
                      <a:pt x="655" y="60"/>
                      <a:pt x="631" y="43"/>
                    </a:cubicBezTo>
                    <a:cubicBezTo>
                      <a:pt x="606" y="27"/>
                      <a:pt x="578" y="17"/>
                      <a:pt x="545" y="7"/>
                    </a:cubicBezTo>
                    <a:cubicBezTo>
                      <a:pt x="527" y="3"/>
                      <a:pt x="507" y="0"/>
                      <a:pt x="48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9"/>
              <p:cNvSpPr/>
              <p:nvPr/>
            </p:nvSpPr>
            <p:spPr>
              <a:xfrm>
                <a:off x="8824354" y="3068685"/>
                <a:ext cx="31696" cy="28279"/>
              </a:xfrm>
              <a:custGeom>
                <a:avLst/>
                <a:gdLst/>
                <a:ahLst/>
                <a:cxnLst/>
                <a:rect l="l" t="t" r="r" b="b"/>
                <a:pathLst>
                  <a:path w="1002" h="894" extrusionOk="0">
                    <a:moveTo>
                      <a:pt x="493" y="1"/>
                    </a:moveTo>
                    <a:cubicBezTo>
                      <a:pt x="476" y="1"/>
                      <a:pt x="459" y="2"/>
                      <a:pt x="443" y="3"/>
                    </a:cubicBezTo>
                    <a:cubicBezTo>
                      <a:pt x="391" y="7"/>
                      <a:pt x="334" y="23"/>
                      <a:pt x="274" y="51"/>
                    </a:cubicBezTo>
                    <a:cubicBezTo>
                      <a:pt x="245" y="67"/>
                      <a:pt x="219" y="86"/>
                      <a:pt x="193" y="104"/>
                    </a:cubicBezTo>
                    <a:lnTo>
                      <a:pt x="189" y="108"/>
                    </a:lnTo>
                    <a:cubicBezTo>
                      <a:pt x="171" y="123"/>
                      <a:pt x="153" y="140"/>
                      <a:pt x="136" y="159"/>
                    </a:cubicBezTo>
                    <a:lnTo>
                      <a:pt x="122" y="173"/>
                    </a:lnTo>
                    <a:cubicBezTo>
                      <a:pt x="79" y="222"/>
                      <a:pt x="42" y="283"/>
                      <a:pt x="7" y="368"/>
                    </a:cubicBezTo>
                    <a:cubicBezTo>
                      <a:pt x="0" y="382"/>
                      <a:pt x="2" y="401"/>
                      <a:pt x="9" y="416"/>
                    </a:cubicBezTo>
                    <a:cubicBezTo>
                      <a:pt x="16" y="434"/>
                      <a:pt x="30" y="446"/>
                      <a:pt x="49" y="454"/>
                    </a:cubicBezTo>
                    <a:cubicBezTo>
                      <a:pt x="57" y="456"/>
                      <a:pt x="65" y="458"/>
                      <a:pt x="72" y="458"/>
                    </a:cubicBezTo>
                    <a:cubicBezTo>
                      <a:pt x="84" y="458"/>
                      <a:pt x="95" y="455"/>
                      <a:pt x="106" y="448"/>
                    </a:cubicBezTo>
                    <a:cubicBezTo>
                      <a:pt x="108" y="475"/>
                      <a:pt x="113" y="502"/>
                      <a:pt x="122" y="529"/>
                    </a:cubicBezTo>
                    <a:cubicBezTo>
                      <a:pt x="142" y="588"/>
                      <a:pt x="172" y="644"/>
                      <a:pt x="212" y="694"/>
                    </a:cubicBezTo>
                    <a:cubicBezTo>
                      <a:pt x="242" y="734"/>
                      <a:pt x="285" y="774"/>
                      <a:pt x="337" y="810"/>
                    </a:cubicBezTo>
                    <a:cubicBezTo>
                      <a:pt x="385" y="843"/>
                      <a:pt x="443" y="869"/>
                      <a:pt x="500" y="883"/>
                    </a:cubicBezTo>
                    <a:cubicBezTo>
                      <a:pt x="530" y="890"/>
                      <a:pt x="560" y="894"/>
                      <a:pt x="591" y="894"/>
                    </a:cubicBezTo>
                    <a:cubicBezTo>
                      <a:pt x="615" y="894"/>
                      <a:pt x="639" y="892"/>
                      <a:pt x="663" y="887"/>
                    </a:cubicBezTo>
                    <a:cubicBezTo>
                      <a:pt x="716" y="877"/>
                      <a:pt x="771" y="852"/>
                      <a:pt x="828" y="809"/>
                    </a:cubicBezTo>
                    <a:cubicBezTo>
                      <a:pt x="859" y="781"/>
                      <a:pt x="882" y="753"/>
                      <a:pt x="907" y="726"/>
                    </a:cubicBezTo>
                    <a:cubicBezTo>
                      <a:pt x="928" y="698"/>
                      <a:pt x="944" y="668"/>
                      <a:pt x="960" y="638"/>
                    </a:cubicBezTo>
                    <a:cubicBezTo>
                      <a:pt x="982" y="591"/>
                      <a:pt x="997" y="534"/>
                      <a:pt x="997" y="474"/>
                    </a:cubicBezTo>
                    <a:cubicBezTo>
                      <a:pt x="1001" y="237"/>
                      <a:pt x="795" y="60"/>
                      <a:pt x="602" y="15"/>
                    </a:cubicBezTo>
                    <a:cubicBezTo>
                      <a:pt x="579" y="10"/>
                      <a:pt x="553" y="4"/>
                      <a:pt x="530" y="3"/>
                    </a:cubicBezTo>
                    <a:cubicBezTo>
                      <a:pt x="518" y="1"/>
                      <a:pt x="505" y="1"/>
                      <a:pt x="49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9"/>
              <p:cNvSpPr/>
              <p:nvPr/>
            </p:nvSpPr>
            <p:spPr>
              <a:xfrm>
                <a:off x="8794904" y="3111705"/>
                <a:ext cx="8636" cy="12115"/>
              </a:xfrm>
              <a:custGeom>
                <a:avLst/>
                <a:gdLst/>
                <a:ahLst/>
                <a:cxnLst/>
                <a:rect l="l" t="t" r="r" b="b"/>
                <a:pathLst>
                  <a:path w="273" h="383" extrusionOk="0">
                    <a:moveTo>
                      <a:pt x="165" y="31"/>
                    </a:moveTo>
                    <a:lnTo>
                      <a:pt x="165" y="31"/>
                    </a:lnTo>
                    <a:cubicBezTo>
                      <a:pt x="164" y="31"/>
                      <a:pt x="162" y="33"/>
                      <a:pt x="162" y="36"/>
                    </a:cubicBezTo>
                    <a:lnTo>
                      <a:pt x="165" y="31"/>
                    </a:lnTo>
                    <a:close/>
                    <a:moveTo>
                      <a:pt x="124" y="196"/>
                    </a:moveTo>
                    <a:cubicBezTo>
                      <a:pt x="124" y="198"/>
                      <a:pt x="122" y="202"/>
                      <a:pt x="122" y="203"/>
                    </a:cubicBezTo>
                    <a:cubicBezTo>
                      <a:pt x="122" y="202"/>
                      <a:pt x="122" y="200"/>
                      <a:pt x="124" y="196"/>
                    </a:cubicBezTo>
                    <a:close/>
                    <a:moveTo>
                      <a:pt x="136" y="247"/>
                    </a:moveTo>
                    <a:lnTo>
                      <a:pt x="138" y="251"/>
                    </a:lnTo>
                    <a:cubicBezTo>
                      <a:pt x="137" y="251"/>
                      <a:pt x="137" y="249"/>
                      <a:pt x="136" y="247"/>
                    </a:cubicBezTo>
                    <a:close/>
                    <a:moveTo>
                      <a:pt x="219" y="1"/>
                    </a:moveTo>
                    <a:cubicBezTo>
                      <a:pt x="216" y="1"/>
                      <a:pt x="213" y="1"/>
                      <a:pt x="209" y="1"/>
                    </a:cubicBezTo>
                    <a:cubicBezTo>
                      <a:pt x="194" y="3"/>
                      <a:pt x="185" y="11"/>
                      <a:pt x="174" y="23"/>
                    </a:cubicBezTo>
                    <a:cubicBezTo>
                      <a:pt x="172" y="24"/>
                      <a:pt x="171" y="26"/>
                      <a:pt x="169" y="30"/>
                    </a:cubicBezTo>
                    <a:cubicBezTo>
                      <a:pt x="145" y="53"/>
                      <a:pt x="119" y="72"/>
                      <a:pt x="92" y="90"/>
                    </a:cubicBezTo>
                    <a:cubicBezTo>
                      <a:pt x="85" y="86"/>
                      <a:pt x="73" y="80"/>
                      <a:pt x="65" y="80"/>
                    </a:cubicBezTo>
                    <a:cubicBezTo>
                      <a:pt x="61" y="79"/>
                      <a:pt x="57" y="78"/>
                      <a:pt x="53" y="78"/>
                    </a:cubicBezTo>
                    <a:cubicBezTo>
                      <a:pt x="42" y="78"/>
                      <a:pt x="33" y="83"/>
                      <a:pt x="23" y="90"/>
                    </a:cubicBezTo>
                    <a:cubicBezTo>
                      <a:pt x="15" y="100"/>
                      <a:pt x="5" y="114"/>
                      <a:pt x="6" y="126"/>
                    </a:cubicBezTo>
                    <a:cubicBezTo>
                      <a:pt x="6" y="172"/>
                      <a:pt x="0" y="218"/>
                      <a:pt x="9" y="262"/>
                    </a:cubicBezTo>
                    <a:cubicBezTo>
                      <a:pt x="13" y="281"/>
                      <a:pt x="22" y="296"/>
                      <a:pt x="31" y="312"/>
                    </a:cubicBezTo>
                    <a:cubicBezTo>
                      <a:pt x="38" y="324"/>
                      <a:pt x="45" y="334"/>
                      <a:pt x="55" y="345"/>
                    </a:cubicBezTo>
                    <a:lnTo>
                      <a:pt x="86" y="372"/>
                    </a:lnTo>
                    <a:cubicBezTo>
                      <a:pt x="95" y="380"/>
                      <a:pt x="106" y="383"/>
                      <a:pt x="117" y="383"/>
                    </a:cubicBezTo>
                    <a:cubicBezTo>
                      <a:pt x="133" y="383"/>
                      <a:pt x="148" y="377"/>
                      <a:pt x="158" y="368"/>
                    </a:cubicBezTo>
                    <a:cubicBezTo>
                      <a:pt x="184" y="346"/>
                      <a:pt x="185" y="311"/>
                      <a:pt x="165" y="283"/>
                    </a:cubicBezTo>
                    <a:cubicBezTo>
                      <a:pt x="157" y="273"/>
                      <a:pt x="149" y="262"/>
                      <a:pt x="142" y="252"/>
                    </a:cubicBezTo>
                    <a:cubicBezTo>
                      <a:pt x="135" y="240"/>
                      <a:pt x="129" y="229"/>
                      <a:pt x="124" y="216"/>
                    </a:cubicBezTo>
                    <a:cubicBezTo>
                      <a:pt x="124" y="215"/>
                      <a:pt x="124" y="212"/>
                      <a:pt x="122" y="209"/>
                    </a:cubicBezTo>
                    <a:lnTo>
                      <a:pt x="122" y="208"/>
                    </a:lnTo>
                    <a:cubicBezTo>
                      <a:pt x="122" y="205"/>
                      <a:pt x="124" y="205"/>
                      <a:pt x="124" y="203"/>
                    </a:cubicBezTo>
                    <a:cubicBezTo>
                      <a:pt x="126" y="202"/>
                      <a:pt x="126" y="200"/>
                      <a:pt x="128" y="200"/>
                    </a:cubicBezTo>
                    <a:cubicBezTo>
                      <a:pt x="144" y="183"/>
                      <a:pt x="162" y="169"/>
                      <a:pt x="181" y="157"/>
                    </a:cubicBezTo>
                    <a:cubicBezTo>
                      <a:pt x="194" y="147"/>
                      <a:pt x="205" y="137"/>
                      <a:pt x="217" y="129"/>
                    </a:cubicBezTo>
                    <a:cubicBezTo>
                      <a:pt x="234" y="116"/>
                      <a:pt x="248" y="100"/>
                      <a:pt x="262" y="83"/>
                    </a:cubicBezTo>
                    <a:cubicBezTo>
                      <a:pt x="271" y="74"/>
                      <a:pt x="272" y="57"/>
                      <a:pt x="271" y="44"/>
                    </a:cubicBezTo>
                    <a:cubicBezTo>
                      <a:pt x="267" y="30"/>
                      <a:pt x="260" y="17"/>
                      <a:pt x="250" y="10"/>
                    </a:cubicBezTo>
                    <a:cubicBezTo>
                      <a:pt x="241" y="3"/>
                      <a:pt x="230" y="1"/>
                      <a:pt x="21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9"/>
              <p:cNvSpPr/>
              <p:nvPr/>
            </p:nvSpPr>
            <p:spPr>
              <a:xfrm>
                <a:off x="8764568" y="3113350"/>
                <a:ext cx="15911" cy="11419"/>
              </a:xfrm>
              <a:custGeom>
                <a:avLst/>
                <a:gdLst/>
                <a:ahLst/>
                <a:cxnLst/>
                <a:rect l="l" t="t" r="r" b="b"/>
                <a:pathLst>
                  <a:path w="503" h="361" extrusionOk="0">
                    <a:moveTo>
                      <a:pt x="386" y="0"/>
                    </a:moveTo>
                    <a:cubicBezTo>
                      <a:pt x="361" y="0"/>
                      <a:pt x="336" y="2"/>
                      <a:pt x="309" y="7"/>
                    </a:cubicBezTo>
                    <a:cubicBezTo>
                      <a:pt x="294" y="12"/>
                      <a:pt x="279" y="15"/>
                      <a:pt x="264" y="21"/>
                    </a:cubicBezTo>
                    <a:cubicBezTo>
                      <a:pt x="251" y="27"/>
                      <a:pt x="241" y="31"/>
                      <a:pt x="229" y="38"/>
                    </a:cubicBezTo>
                    <a:cubicBezTo>
                      <a:pt x="225" y="41"/>
                      <a:pt x="222" y="44"/>
                      <a:pt x="216" y="45"/>
                    </a:cubicBezTo>
                    <a:lnTo>
                      <a:pt x="179" y="62"/>
                    </a:lnTo>
                    <a:cubicBezTo>
                      <a:pt x="168" y="67"/>
                      <a:pt x="159" y="73"/>
                      <a:pt x="150" y="80"/>
                    </a:cubicBezTo>
                    <a:cubicBezTo>
                      <a:pt x="140" y="93"/>
                      <a:pt x="130" y="100"/>
                      <a:pt x="122" y="108"/>
                    </a:cubicBezTo>
                    <a:cubicBezTo>
                      <a:pt x="97" y="127"/>
                      <a:pt x="77" y="148"/>
                      <a:pt x="57" y="173"/>
                    </a:cubicBezTo>
                    <a:cubicBezTo>
                      <a:pt x="47" y="187"/>
                      <a:pt x="37" y="206"/>
                      <a:pt x="29" y="221"/>
                    </a:cubicBezTo>
                    <a:cubicBezTo>
                      <a:pt x="16" y="246"/>
                      <a:pt x="12" y="274"/>
                      <a:pt x="6" y="300"/>
                    </a:cubicBezTo>
                    <a:cubicBezTo>
                      <a:pt x="0" y="328"/>
                      <a:pt x="25" y="360"/>
                      <a:pt x="53" y="360"/>
                    </a:cubicBezTo>
                    <a:cubicBezTo>
                      <a:pt x="54" y="360"/>
                      <a:pt x="55" y="360"/>
                      <a:pt x="56" y="360"/>
                    </a:cubicBezTo>
                    <a:lnTo>
                      <a:pt x="102" y="360"/>
                    </a:lnTo>
                    <a:cubicBezTo>
                      <a:pt x="130" y="357"/>
                      <a:pt x="159" y="353"/>
                      <a:pt x="188" y="349"/>
                    </a:cubicBezTo>
                    <a:cubicBezTo>
                      <a:pt x="226" y="339"/>
                      <a:pt x="262" y="325"/>
                      <a:pt x="295" y="306"/>
                    </a:cubicBezTo>
                    <a:lnTo>
                      <a:pt x="298" y="306"/>
                    </a:lnTo>
                    <a:cubicBezTo>
                      <a:pt x="309" y="302"/>
                      <a:pt x="321" y="296"/>
                      <a:pt x="334" y="292"/>
                    </a:cubicBezTo>
                    <a:cubicBezTo>
                      <a:pt x="394" y="263"/>
                      <a:pt x="438" y="209"/>
                      <a:pt x="484" y="160"/>
                    </a:cubicBezTo>
                    <a:cubicBezTo>
                      <a:pt x="494" y="146"/>
                      <a:pt x="500" y="130"/>
                      <a:pt x="501" y="113"/>
                    </a:cubicBezTo>
                    <a:cubicBezTo>
                      <a:pt x="503" y="94"/>
                      <a:pt x="500" y="77"/>
                      <a:pt x="493" y="60"/>
                    </a:cubicBezTo>
                    <a:cubicBezTo>
                      <a:pt x="478" y="30"/>
                      <a:pt x="445" y="2"/>
                      <a:pt x="410" y="1"/>
                    </a:cubicBezTo>
                    <a:cubicBezTo>
                      <a:pt x="402" y="1"/>
                      <a:pt x="394" y="0"/>
                      <a:pt x="38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9"/>
              <p:cNvSpPr/>
              <p:nvPr/>
            </p:nvSpPr>
            <p:spPr>
              <a:xfrm>
                <a:off x="8620893" y="3164879"/>
                <a:ext cx="11198" cy="11040"/>
              </a:xfrm>
              <a:custGeom>
                <a:avLst/>
                <a:gdLst/>
                <a:ahLst/>
                <a:cxnLst/>
                <a:rect l="l" t="t" r="r" b="b"/>
                <a:pathLst>
                  <a:path w="354" h="349" extrusionOk="0">
                    <a:moveTo>
                      <a:pt x="272" y="1"/>
                    </a:moveTo>
                    <a:cubicBezTo>
                      <a:pt x="268" y="1"/>
                      <a:pt x="264" y="1"/>
                      <a:pt x="261" y="1"/>
                    </a:cubicBezTo>
                    <a:cubicBezTo>
                      <a:pt x="245" y="3"/>
                      <a:pt x="231" y="4"/>
                      <a:pt x="216" y="10"/>
                    </a:cubicBezTo>
                    <a:cubicBezTo>
                      <a:pt x="211" y="13"/>
                      <a:pt x="203" y="16"/>
                      <a:pt x="198" y="19"/>
                    </a:cubicBezTo>
                    <a:cubicBezTo>
                      <a:pt x="189" y="21"/>
                      <a:pt x="182" y="27"/>
                      <a:pt x="175" y="34"/>
                    </a:cubicBezTo>
                    <a:cubicBezTo>
                      <a:pt x="168" y="34"/>
                      <a:pt x="159" y="39"/>
                      <a:pt x="153" y="43"/>
                    </a:cubicBezTo>
                    <a:cubicBezTo>
                      <a:pt x="151" y="44"/>
                      <a:pt x="146" y="46"/>
                      <a:pt x="145" y="52"/>
                    </a:cubicBezTo>
                    <a:cubicBezTo>
                      <a:pt x="138" y="63"/>
                      <a:pt x="129" y="74"/>
                      <a:pt x="119" y="84"/>
                    </a:cubicBezTo>
                    <a:lnTo>
                      <a:pt x="126" y="77"/>
                    </a:lnTo>
                    <a:lnTo>
                      <a:pt x="126" y="77"/>
                    </a:lnTo>
                    <a:cubicBezTo>
                      <a:pt x="105" y="102"/>
                      <a:pt x="80" y="120"/>
                      <a:pt x="62" y="147"/>
                    </a:cubicBezTo>
                    <a:cubicBezTo>
                      <a:pt x="52" y="162"/>
                      <a:pt x="47" y="178"/>
                      <a:pt x="46" y="195"/>
                    </a:cubicBezTo>
                    <a:cubicBezTo>
                      <a:pt x="36" y="210"/>
                      <a:pt x="26" y="226"/>
                      <a:pt x="16" y="241"/>
                    </a:cubicBezTo>
                    <a:cubicBezTo>
                      <a:pt x="0" y="266"/>
                      <a:pt x="0" y="299"/>
                      <a:pt x="19" y="324"/>
                    </a:cubicBezTo>
                    <a:cubicBezTo>
                      <a:pt x="26" y="332"/>
                      <a:pt x="37" y="339"/>
                      <a:pt x="47" y="345"/>
                    </a:cubicBezTo>
                    <a:cubicBezTo>
                      <a:pt x="55" y="347"/>
                      <a:pt x="64" y="349"/>
                      <a:pt x="74" y="349"/>
                    </a:cubicBezTo>
                    <a:cubicBezTo>
                      <a:pt x="84" y="349"/>
                      <a:pt x="93" y="347"/>
                      <a:pt x="100" y="342"/>
                    </a:cubicBezTo>
                    <a:cubicBezTo>
                      <a:pt x="146" y="314"/>
                      <a:pt x="191" y="288"/>
                      <a:pt x="231" y="252"/>
                    </a:cubicBezTo>
                    <a:cubicBezTo>
                      <a:pt x="274" y="213"/>
                      <a:pt x="305" y="167"/>
                      <a:pt x="337" y="120"/>
                    </a:cubicBezTo>
                    <a:cubicBezTo>
                      <a:pt x="351" y="97"/>
                      <a:pt x="354" y="70"/>
                      <a:pt x="344" y="46"/>
                    </a:cubicBezTo>
                    <a:cubicBezTo>
                      <a:pt x="331" y="16"/>
                      <a:pt x="302" y="1"/>
                      <a:pt x="27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9"/>
              <p:cNvSpPr/>
              <p:nvPr/>
            </p:nvSpPr>
            <p:spPr>
              <a:xfrm>
                <a:off x="8562468" y="3248863"/>
                <a:ext cx="13887" cy="12495"/>
              </a:xfrm>
              <a:custGeom>
                <a:avLst/>
                <a:gdLst/>
                <a:ahLst/>
                <a:cxnLst/>
                <a:rect l="l" t="t" r="r" b="b"/>
                <a:pathLst>
                  <a:path w="439" h="395" extrusionOk="0">
                    <a:moveTo>
                      <a:pt x="243" y="256"/>
                    </a:moveTo>
                    <a:lnTo>
                      <a:pt x="243" y="256"/>
                    </a:lnTo>
                    <a:cubicBezTo>
                      <a:pt x="241" y="257"/>
                      <a:pt x="238" y="260"/>
                      <a:pt x="236" y="260"/>
                    </a:cubicBezTo>
                    <a:cubicBezTo>
                      <a:pt x="238" y="257"/>
                      <a:pt x="241" y="256"/>
                      <a:pt x="243" y="256"/>
                    </a:cubicBezTo>
                    <a:close/>
                    <a:moveTo>
                      <a:pt x="98" y="1"/>
                    </a:moveTo>
                    <a:cubicBezTo>
                      <a:pt x="91" y="1"/>
                      <a:pt x="85" y="2"/>
                      <a:pt x="79" y="5"/>
                    </a:cubicBezTo>
                    <a:cubicBezTo>
                      <a:pt x="74" y="7"/>
                      <a:pt x="73" y="10"/>
                      <a:pt x="69" y="11"/>
                    </a:cubicBezTo>
                    <a:cubicBezTo>
                      <a:pt x="66" y="17"/>
                      <a:pt x="62" y="24"/>
                      <a:pt x="57" y="33"/>
                    </a:cubicBezTo>
                    <a:cubicBezTo>
                      <a:pt x="37" y="74"/>
                      <a:pt x="22" y="113"/>
                      <a:pt x="10" y="157"/>
                    </a:cubicBezTo>
                    <a:cubicBezTo>
                      <a:pt x="7" y="174"/>
                      <a:pt x="3" y="189"/>
                      <a:pt x="1" y="204"/>
                    </a:cubicBezTo>
                    <a:cubicBezTo>
                      <a:pt x="0" y="219"/>
                      <a:pt x="1" y="234"/>
                      <a:pt x="1" y="249"/>
                    </a:cubicBezTo>
                    <a:cubicBezTo>
                      <a:pt x="1" y="275"/>
                      <a:pt x="10" y="300"/>
                      <a:pt x="23" y="325"/>
                    </a:cubicBezTo>
                    <a:cubicBezTo>
                      <a:pt x="36" y="346"/>
                      <a:pt x="52" y="362"/>
                      <a:pt x="72" y="375"/>
                    </a:cubicBezTo>
                    <a:cubicBezTo>
                      <a:pt x="95" y="389"/>
                      <a:pt x="123" y="395"/>
                      <a:pt x="150" y="395"/>
                    </a:cubicBezTo>
                    <a:cubicBezTo>
                      <a:pt x="174" y="395"/>
                      <a:pt x="198" y="390"/>
                      <a:pt x="219" y="382"/>
                    </a:cubicBezTo>
                    <a:cubicBezTo>
                      <a:pt x="302" y="349"/>
                      <a:pt x="365" y="286"/>
                      <a:pt x="420" y="220"/>
                    </a:cubicBezTo>
                    <a:cubicBezTo>
                      <a:pt x="438" y="199"/>
                      <a:pt x="430" y="164"/>
                      <a:pt x="408" y="150"/>
                    </a:cubicBezTo>
                    <a:cubicBezTo>
                      <a:pt x="399" y="144"/>
                      <a:pt x="388" y="141"/>
                      <a:pt x="378" y="141"/>
                    </a:cubicBezTo>
                    <a:cubicBezTo>
                      <a:pt x="376" y="141"/>
                      <a:pt x="374" y="141"/>
                      <a:pt x="372" y="141"/>
                    </a:cubicBezTo>
                    <a:cubicBezTo>
                      <a:pt x="358" y="143"/>
                      <a:pt x="348" y="150"/>
                      <a:pt x="338" y="161"/>
                    </a:cubicBezTo>
                    <a:cubicBezTo>
                      <a:pt x="327" y="174"/>
                      <a:pt x="318" y="186"/>
                      <a:pt x="308" y="197"/>
                    </a:cubicBezTo>
                    <a:lnTo>
                      <a:pt x="312" y="192"/>
                    </a:lnTo>
                    <a:lnTo>
                      <a:pt x="312" y="192"/>
                    </a:lnTo>
                    <a:cubicBezTo>
                      <a:pt x="288" y="217"/>
                      <a:pt x="262" y="240"/>
                      <a:pt x="232" y="262"/>
                    </a:cubicBezTo>
                    <a:cubicBezTo>
                      <a:pt x="212" y="272"/>
                      <a:pt x="195" y="282"/>
                      <a:pt x="173" y="289"/>
                    </a:cubicBezTo>
                    <a:cubicBezTo>
                      <a:pt x="165" y="290"/>
                      <a:pt x="155" y="292"/>
                      <a:pt x="146" y="292"/>
                    </a:cubicBezTo>
                    <a:cubicBezTo>
                      <a:pt x="143" y="292"/>
                      <a:pt x="138" y="292"/>
                      <a:pt x="133" y="290"/>
                    </a:cubicBezTo>
                    <a:cubicBezTo>
                      <a:pt x="130" y="287"/>
                      <a:pt x="126" y="287"/>
                      <a:pt x="123" y="286"/>
                    </a:cubicBezTo>
                    <a:cubicBezTo>
                      <a:pt x="119" y="285"/>
                      <a:pt x="117" y="283"/>
                      <a:pt x="115" y="279"/>
                    </a:cubicBezTo>
                    <a:lnTo>
                      <a:pt x="109" y="275"/>
                    </a:lnTo>
                    <a:cubicBezTo>
                      <a:pt x="105" y="269"/>
                      <a:pt x="103" y="262"/>
                      <a:pt x="100" y="256"/>
                    </a:cubicBezTo>
                    <a:lnTo>
                      <a:pt x="95" y="224"/>
                    </a:lnTo>
                    <a:cubicBezTo>
                      <a:pt x="95" y="204"/>
                      <a:pt x="97" y="186"/>
                      <a:pt x="102" y="167"/>
                    </a:cubicBezTo>
                    <a:cubicBezTo>
                      <a:pt x="110" y="131"/>
                      <a:pt x="125" y="97"/>
                      <a:pt x="140" y="63"/>
                    </a:cubicBezTo>
                    <a:cubicBezTo>
                      <a:pt x="152" y="40"/>
                      <a:pt x="136" y="11"/>
                      <a:pt x="115" y="4"/>
                    </a:cubicBezTo>
                    <a:cubicBezTo>
                      <a:pt x="109" y="2"/>
                      <a:pt x="104" y="1"/>
                      <a:pt x="9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9"/>
              <p:cNvSpPr/>
              <p:nvPr/>
            </p:nvSpPr>
            <p:spPr>
              <a:xfrm>
                <a:off x="8569522" y="3267495"/>
                <a:ext cx="16069" cy="9648"/>
              </a:xfrm>
              <a:custGeom>
                <a:avLst/>
                <a:gdLst/>
                <a:ahLst/>
                <a:cxnLst/>
                <a:rect l="l" t="t" r="r" b="b"/>
                <a:pathLst>
                  <a:path w="508" h="305" extrusionOk="0">
                    <a:moveTo>
                      <a:pt x="394" y="55"/>
                    </a:moveTo>
                    <a:lnTo>
                      <a:pt x="393" y="57"/>
                    </a:lnTo>
                    <a:lnTo>
                      <a:pt x="393" y="57"/>
                    </a:lnTo>
                    <a:cubicBezTo>
                      <a:pt x="393" y="56"/>
                      <a:pt x="393" y="55"/>
                      <a:pt x="394" y="55"/>
                    </a:cubicBezTo>
                    <a:close/>
                    <a:moveTo>
                      <a:pt x="460" y="0"/>
                    </a:moveTo>
                    <a:cubicBezTo>
                      <a:pt x="447" y="0"/>
                      <a:pt x="435" y="7"/>
                      <a:pt x="426" y="16"/>
                    </a:cubicBezTo>
                    <a:cubicBezTo>
                      <a:pt x="417" y="29"/>
                      <a:pt x="406" y="39"/>
                      <a:pt x="397" y="51"/>
                    </a:cubicBezTo>
                    <a:cubicBezTo>
                      <a:pt x="380" y="69"/>
                      <a:pt x="360" y="88"/>
                      <a:pt x="340" y="105"/>
                    </a:cubicBezTo>
                    <a:cubicBezTo>
                      <a:pt x="315" y="129"/>
                      <a:pt x="287" y="148"/>
                      <a:pt x="255" y="167"/>
                    </a:cubicBezTo>
                    <a:cubicBezTo>
                      <a:pt x="260" y="164"/>
                      <a:pt x="262" y="162"/>
                      <a:pt x="265" y="160"/>
                    </a:cubicBezTo>
                    <a:lnTo>
                      <a:pt x="265" y="160"/>
                    </a:lnTo>
                    <a:cubicBezTo>
                      <a:pt x="251" y="168"/>
                      <a:pt x="237" y="175"/>
                      <a:pt x="219" y="184"/>
                    </a:cubicBezTo>
                    <a:cubicBezTo>
                      <a:pt x="201" y="195"/>
                      <a:pt x="179" y="202"/>
                      <a:pt x="158" y="210"/>
                    </a:cubicBezTo>
                    <a:cubicBezTo>
                      <a:pt x="144" y="213"/>
                      <a:pt x="129" y="217"/>
                      <a:pt x="112" y="220"/>
                    </a:cubicBezTo>
                    <a:cubicBezTo>
                      <a:pt x="102" y="223"/>
                      <a:pt x="91" y="224"/>
                      <a:pt x="81" y="224"/>
                    </a:cubicBezTo>
                    <a:lnTo>
                      <a:pt x="81" y="211"/>
                    </a:lnTo>
                    <a:cubicBezTo>
                      <a:pt x="81" y="214"/>
                      <a:pt x="81" y="218"/>
                      <a:pt x="82" y="223"/>
                    </a:cubicBezTo>
                    <a:lnTo>
                      <a:pt x="82" y="201"/>
                    </a:lnTo>
                    <a:cubicBezTo>
                      <a:pt x="83" y="187"/>
                      <a:pt x="86" y="172"/>
                      <a:pt x="89" y="160"/>
                    </a:cubicBezTo>
                    <a:lnTo>
                      <a:pt x="89" y="160"/>
                    </a:lnTo>
                    <a:cubicBezTo>
                      <a:pt x="89" y="162"/>
                      <a:pt x="88" y="167"/>
                      <a:pt x="88" y="170"/>
                    </a:cubicBezTo>
                    <a:cubicBezTo>
                      <a:pt x="93" y="148"/>
                      <a:pt x="101" y="125"/>
                      <a:pt x="105" y="102"/>
                    </a:cubicBezTo>
                    <a:cubicBezTo>
                      <a:pt x="109" y="91"/>
                      <a:pt x="109" y="82"/>
                      <a:pt x="104" y="72"/>
                    </a:cubicBezTo>
                    <a:cubicBezTo>
                      <a:pt x="101" y="62"/>
                      <a:pt x="91" y="54"/>
                      <a:pt x="81" y="51"/>
                    </a:cubicBezTo>
                    <a:cubicBezTo>
                      <a:pt x="75" y="49"/>
                      <a:pt x="70" y="47"/>
                      <a:pt x="64" y="47"/>
                    </a:cubicBezTo>
                    <a:cubicBezTo>
                      <a:pt x="59" y="47"/>
                      <a:pt x="55" y="49"/>
                      <a:pt x="51" y="51"/>
                    </a:cubicBezTo>
                    <a:cubicBezTo>
                      <a:pt x="46" y="52"/>
                      <a:pt x="45" y="54"/>
                      <a:pt x="41" y="55"/>
                    </a:cubicBezTo>
                    <a:cubicBezTo>
                      <a:pt x="35" y="61"/>
                      <a:pt x="29" y="68"/>
                      <a:pt x="28" y="74"/>
                    </a:cubicBezTo>
                    <a:cubicBezTo>
                      <a:pt x="20" y="105"/>
                      <a:pt x="10" y="139"/>
                      <a:pt x="3" y="172"/>
                    </a:cubicBezTo>
                    <a:cubicBezTo>
                      <a:pt x="2" y="184"/>
                      <a:pt x="0" y="201"/>
                      <a:pt x="0" y="213"/>
                    </a:cubicBezTo>
                    <a:cubicBezTo>
                      <a:pt x="0" y="233"/>
                      <a:pt x="3" y="251"/>
                      <a:pt x="9" y="270"/>
                    </a:cubicBezTo>
                    <a:cubicBezTo>
                      <a:pt x="13" y="286"/>
                      <a:pt x="28" y="304"/>
                      <a:pt x="45" y="304"/>
                    </a:cubicBezTo>
                    <a:lnTo>
                      <a:pt x="81" y="304"/>
                    </a:lnTo>
                    <a:cubicBezTo>
                      <a:pt x="106" y="303"/>
                      <a:pt x="129" y="298"/>
                      <a:pt x="152" y="296"/>
                    </a:cubicBezTo>
                    <a:cubicBezTo>
                      <a:pt x="172" y="291"/>
                      <a:pt x="192" y="284"/>
                      <a:pt x="209" y="280"/>
                    </a:cubicBezTo>
                    <a:cubicBezTo>
                      <a:pt x="232" y="273"/>
                      <a:pt x="257" y="261"/>
                      <a:pt x="278" y="248"/>
                    </a:cubicBezTo>
                    <a:cubicBezTo>
                      <a:pt x="295" y="240"/>
                      <a:pt x="314" y="227"/>
                      <a:pt x="330" y="217"/>
                    </a:cubicBezTo>
                    <a:cubicBezTo>
                      <a:pt x="351" y="202"/>
                      <a:pt x="373" y="187"/>
                      <a:pt x="393" y="170"/>
                    </a:cubicBezTo>
                    <a:cubicBezTo>
                      <a:pt x="430" y="139"/>
                      <a:pt x="461" y="102"/>
                      <a:pt x="493" y="65"/>
                    </a:cubicBezTo>
                    <a:cubicBezTo>
                      <a:pt x="507" y="46"/>
                      <a:pt x="500" y="19"/>
                      <a:pt x="483" y="8"/>
                    </a:cubicBezTo>
                    <a:cubicBezTo>
                      <a:pt x="476" y="2"/>
                      <a:pt x="468" y="0"/>
                      <a:pt x="46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9"/>
              <p:cNvSpPr/>
              <p:nvPr/>
            </p:nvSpPr>
            <p:spPr>
              <a:xfrm>
                <a:off x="8585686" y="3274359"/>
                <a:ext cx="10534" cy="11546"/>
              </a:xfrm>
              <a:custGeom>
                <a:avLst/>
                <a:gdLst/>
                <a:ahLst/>
                <a:cxnLst/>
                <a:rect l="l" t="t" r="r" b="b"/>
                <a:pathLst>
                  <a:path w="333" h="365" extrusionOk="0">
                    <a:moveTo>
                      <a:pt x="135" y="123"/>
                    </a:moveTo>
                    <a:cubicBezTo>
                      <a:pt x="134" y="123"/>
                      <a:pt x="134" y="123"/>
                      <a:pt x="134" y="124"/>
                    </a:cubicBezTo>
                    <a:lnTo>
                      <a:pt x="135" y="123"/>
                    </a:lnTo>
                    <a:close/>
                    <a:moveTo>
                      <a:pt x="129" y="124"/>
                    </a:moveTo>
                    <a:cubicBezTo>
                      <a:pt x="129" y="125"/>
                      <a:pt x="129" y="125"/>
                      <a:pt x="129" y="126"/>
                    </a:cubicBezTo>
                    <a:lnTo>
                      <a:pt x="129" y="126"/>
                    </a:lnTo>
                    <a:cubicBezTo>
                      <a:pt x="129" y="125"/>
                      <a:pt x="129" y="124"/>
                      <a:pt x="129" y="124"/>
                    </a:cubicBezTo>
                    <a:close/>
                    <a:moveTo>
                      <a:pt x="97" y="213"/>
                    </a:moveTo>
                    <a:cubicBezTo>
                      <a:pt x="96" y="216"/>
                      <a:pt x="94" y="217"/>
                      <a:pt x="94" y="222"/>
                    </a:cubicBezTo>
                    <a:cubicBezTo>
                      <a:pt x="94" y="220"/>
                      <a:pt x="96" y="216"/>
                      <a:pt x="97" y="213"/>
                    </a:cubicBezTo>
                    <a:close/>
                    <a:moveTo>
                      <a:pt x="134" y="1"/>
                    </a:moveTo>
                    <a:cubicBezTo>
                      <a:pt x="125" y="1"/>
                      <a:pt x="115" y="4"/>
                      <a:pt x="108" y="10"/>
                    </a:cubicBezTo>
                    <a:cubicBezTo>
                      <a:pt x="107" y="10"/>
                      <a:pt x="105" y="14"/>
                      <a:pt x="101" y="17"/>
                    </a:cubicBezTo>
                    <a:cubicBezTo>
                      <a:pt x="87" y="41"/>
                      <a:pt x="71" y="64"/>
                      <a:pt x="58" y="89"/>
                    </a:cubicBezTo>
                    <a:cubicBezTo>
                      <a:pt x="44" y="116"/>
                      <a:pt x="32" y="144"/>
                      <a:pt x="22" y="173"/>
                    </a:cubicBezTo>
                    <a:cubicBezTo>
                      <a:pt x="13" y="197"/>
                      <a:pt x="11" y="223"/>
                      <a:pt x="5" y="248"/>
                    </a:cubicBezTo>
                    <a:cubicBezTo>
                      <a:pt x="1" y="275"/>
                      <a:pt x="1" y="302"/>
                      <a:pt x="3" y="329"/>
                    </a:cubicBezTo>
                    <a:cubicBezTo>
                      <a:pt x="3" y="346"/>
                      <a:pt x="22" y="362"/>
                      <a:pt x="39" y="362"/>
                    </a:cubicBezTo>
                    <a:cubicBezTo>
                      <a:pt x="48" y="362"/>
                      <a:pt x="55" y="362"/>
                      <a:pt x="62" y="365"/>
                    </a:cubicBezTo>
                    <a:cubicBezTo>
                      <a:pt x="72" y="365"/>
                      <a:pt x="84" y="365"/>
                      <a:pt x="94" y="362"/>
                    </a:cubicBezTo>
                    <a:cubicBezTo>
                      <a:pt x="119" y="361"/>
                      <a:pt x="144" y="352"/>
                      <a:pt x="168" y="343"/>
                    </a:cubicBezTo>
                    <a:cubicBezTo>
                      <a:pt x="191" y="333"/>
                      <a:pt x="214" y="319"/>
                      <a:pt x="234" y="305"/>
                    </a:cubicBezTo>
                    <a:cubicBezTo>
                      <a:pt x="261" y="288"/>
                      <a:pt x="286" y="268"/>
                      <a:pt x="313" y="248"/>
                    </a:cubicBezTo>
                    <a:cubicBezTo>
                      <a:pt x="330" y="233"/>
                      <a:pt x="333" y="207"/>
                      <a:pt x="318" y="189"/>
                    </a:cubicBezTo>
                    <a:cubicBezTo>
                      <a:pt x="311" y="179"/>
                      <a:pt x="299" y="175"/>
                      <a:pt x="288" y="175"/>
                    </a:cubicBezTo>
                    <a:cubicBezTo>
                      <a:pt x="278" y="175"/>
                      <a:pt x="268" y="178"/>
                      <a:pt x="260" y="183"/>
                    </a:cubicBezTo>
                    <a:cubicBezTo>
                      <a:pt x="235" y="203"/>
                      <a:pt x="208" y="222"/>
                      <a:pt x="181" y="240"/>
                    </a:cubicBezTo>
                    <a:cubicBezTo>
                      <a:pt x="185" y="239"/>
                      <a:pt x="188" y="237"/>
                      <a:pt x="191" y="236"/>
                    </a:cubicBezTo>
                    <a:lnTo>
                      <a:pt x="191" y="236"/>
                    </a:lnTo>
                    <a:lnTo>
                      <a:pt x="152" y="258"/>
                    </a:lnTo>
                    <a:cubicBezTo>
                      <a:pt x="142" y="262"/>
                      <a:pt x="131" y="266"/>
                      <a:pt x="121" y="272"/>
                    </a:cubicBezTo>
                    <a:cubicBezTo>
                      <a:pt x="115" y="273"/>
                      <a:pt x="109" y="275"/>
                      <a:pt x="104" y="276"/>
                    </a:cubicBezTo>
                    <a:cubicBezTo>
                      <a:pt x="97" y="279"/>
                      <a:pt x="89" y="279"/>
                      <a:pt x="81" y="280"/>
                    </a:cubicBezTo>
                    <a:cubicBezTo>
                      <a:pt x="81" y="272"/>
                      <a:pt x="84" y="262"/>
                      <a:pt x="84" y="255"/>
                    </a:cubicBezTo>
                    <a:cubicBezTo>
                      <a:pt x="85" y="245"/>
                      <a:pt x="87" y="232"/>
                      <a:pt x="91" y="222"/>
                    </a:cubicBezTo>
                    <a:cubicBezTo>
                      <a:pt x="94" y="207"/>
                      <a:pt x="99" y="193"/>
                      <a:pt x="105" y="180"/>
                    </a:cubicBezTo>
                    <a:cubicBezTo>
                      <a:pt x="112" y="161"/>
                      <a:pt x="121" y="144"/>
                      <a:pt x="129" y="126"/>
                    </a:cubicBezTo>
                    <a:lnTo>
                      <a:pt x="129" y="126"/>
                    </a:lnTo>
                    <a:cubicBezTo>
                      <a:pt x="129" y="126"/>
                      <a:pt x="128" y="126"/>
                      <a:pt x="128" y="126"/>
                    </a:cubicBezTo>
                    <a:cubicBezTo>
                      <a:pt x="128" y="126"/>
                      <a:pt x="128" y="124"/>
                      <a:pt x="129" y="124"/>
                    </a:cubicBezTo>
                    <a:lnTo>
                      <a:pt x="129" y="124"/>
                    </a:lnTo>
                    <a:cubicBezTo>
                      <a:pt x="129" y="124"/>
                      <a:pt x="129" y="124"/>
                      <a:pt x="129" y="124"/>
                    </a:cubicBezTo>
                    <a:cubicBezTo>
                      <a:pt x="131" y="123"/>
                      <a:pt x="131" y="119"/>
                      <a:pt x="134" y="117"/>
                    </a:cubicBezTo>
                    <a:lnTo>
                      <a:pt x="134" y="117"/>
                    </a:lnTo>
                    <a:cubicBezTo>
                      <a:pt x="134" y="119"/>
                      <a:pt x="131" y="122"/>
                      <a:pt x="131" y="123"/>
                    </a:cubicBezTo>
                    <a:cubicBezTo>
                      <a:pt x="142" y="103"/>
                      <a:pt x="152" y="83"/>
                      <a:pt x="165" y="66"/>
                    </a:cubicBezTo>
                    <a:cubicBezTo>
                      <a:pt x="178" y="46"/>
                      <a:pt x="174" y="23"/>
                      <a:pt x="157" y="8"/>
                    </a:cubicBezTo>
                    <a:cubicBezTo>
                      <a:pt x="150" y="3"/>
                      <a:pt x="142" y="1"/>
                      <a:pt x="13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9"/>
              <p:cNvSpPr/>
              <p:nvPr/>
            </p:nvSpPr>
            <p:spPr>
              <a:xfrm>
                <a:off x="8600142" y="3282710"/>
                <a:ext cx="13602" cy="14424"/>
              </a:xfrm>
              <a:custGeom>
                <a:avLst/>
                <a:gdLst/>
                <a:ahLst/>
                <a:cxnLst/>
                <a:rect l="l" t="t" r="r" b="b"/>
                <a:pathLst>
                  <a:path w="430" h="456" extrusionOk="0">
                    <a:moveTo>
                      <a:pt x="191" y="330"/>
                    </a:moveTo>
                    <a:cubicBezTo>
                      <a:pt x="187" y="330"/>
                      <a:pt x="185" y="331"/>
                      <a:pt x="184" y="331"/>
                    </a:cubicBezTo>
                    <a:cubicBezTo>
                      <a:pt x="185" y="331"/>
                      <a:pt x="188" y="331"/>
                      <a:pt x="191" y="330"/>
                    </a:cubicBezTo>
                    <a:close/>
                    <a:moveTo>
                      <a:pt x="242" y="1"/>
                    </a:moveTo>
                    <a:cubicBezTo>
                      <a:pt x="232" y="1"/>
                      <a:pt x="221" y="4"/>
                      <a:pt x="212" y="11"/>
                    </a:cubicBezTo>
                    <a:cubicBezTo>
                      <a:pt x="207" y="11"/>
                      <a:pt x="207" y="11"/>
                      <a:pt x="205" y="14"/>
                    </a:cubicBezTo>
                    <a:cubicBezTo>
                      <a:pt x="181" y="32"/>
                      <a:pt x="158" y="54"/>
                      <a:pt x="138" y="78"/>
                    </a:cubicBezTo>
                    <a:cubicBezTo>
                      <a:pt x="109" y="110"/>
                      <a:pt x="86" y="144"/>
                      <a:pt x="65" y="180"/>
                    </a:cubicBezTo>
                    <a:cubicBezTo>
                      <a:pt x="28" y="246"/>
                      <a:pt x="8" y="317"/>
                      <a:pt x="2" y="393"/>
                    </a:cubicBezTo>
                    <a:cubicBezTo>
                      <a:pt x="0" y="423"/>
                      <a:pt x="22" y="449"/>
                      <a:pt x="52" y="453"/>
                    </a:cubicBezTo>
                    <a:cubicBezTo>
                      <a:pt x="67" y="455"/>
                      <a:pt x="82" y="455"/>
                      <a:pt x="98" y="455"/>
                    </a:cubicBezTo>
                    <a:cubicBezTo>
                      <a:pt x="140" y="455"/>
                      <a:pt x="181" y="449"/>
                      <a:pt x="222" y="435"/>
                    </a:cubicBezTo>
                    <a:cubicBezTo>
                      <a:pt x="252" y="425"/>
                      <a:pt x="280" y="412"/>
                      <a:pt x="308" y="396"/>
                    </a:cubicBezTo>
                    <a:cubicBezTo>
                      <a:pt x="343" y="376"/>
                      <a:pt x="373" y="353"/>
                      <a:pt x="404" y="330"/>
                    </a:cubicBezTo>
                    <a:cubicBezTo>
                      <a:pt x="428" y="311"/>
                      <a:pt x="430" y="276"/>
                      <a:pt x="411" y="253"/>
                    </a:cubicBezTo>
                    <a:cubicBezTo>
                      <a:pt x="401" y="240"/>
                      <a:pt x="386" y="234"/>
                      <a:pt x="371" y="234"/>
                    </a:cubicBezTo>
                    <a:cubicBezTo>
                      <a:pt x="359" y="234"/>
                      <a:pt x="346" y="238"/>
                      <a:pt x="335" y="246"/>
                    </a:cubicBezTo>
                    <a:cubicBezTo>
                      <a:pt x="314" y="260"/>
                      <a:pt x="294" y="276"/>
                      <a:pt x="272" y="290"/>
                    </a:cubicBezTo>
                    <a:cubicBezTo>
                      <a:pt x="275" y="289"/>
                      <a:pt x="278" y="287"/>
                      <a:pt x="282" y="285"/>
                    </a:cubicBezTo>
                    <a:lnTo>
                      <a:pt x="282" y="285"/>
                    </a:lnTo>
                    <a:cubicBezTo>
                      <a:pt x="249" y="305"/>
                      <a:pt x="215" y="323"/>
                      <a:pt x="179" y="336"/>
                    </a:cubicBezTo>
                    <a:cubicBezTo>
                      <a:pt x="168" y="339"/>
                      <a:pt x="158" y="340"/>
                      <a:pt x="148" y="341"/>
                    </a:cubicBezTo>
                    <a:cubicBezTo>
                      <a:pt x="138" y="344"/>
                      <a:pt x="131" y="346"/>
                      <a:pt x="122" y="346"/>
                    </a:cubicBezTo>
                    <a:cubicBezTo>
                      <a:pt x="122" y="341"/>
                      <a:pt x="124" y="340"/>
                      <a:pt x="124" y="337"/>
                    </a:cubicBezTo>
                    <a:cubicBezTo>
                      <a:pt x="134" y="301"/>
                      <a:pt x="145" y="268"/>
                      <a:pt x="162" y="237"/>
                    </a:cubicBezTo>
                    <a:cubicBezTo>
                      <a:pt x="181" y="204"/>
                      <a:pt x="202" y="173"/>
                      <a:pt x="228" y="144"/>
                    </a:cubicBezTo>
                    <a:cubicBezTo>
                      <a:pt x="244" y="127"/>
                      <a:pt x="260" y="111"/>
                      <a:pt x="278" y="95"/>
                    </a:cubicBezTo>
                    <a:cubicBezTo>
                      <a:pt x="300" y="75"/>
                      <a:pt x="305" y="44"/>
                      <a:pt x="285" y="19"/>
                    </a:cubicBezTo>
                    <a:cubicBezTo>
                      <a:pt x="274" y="7"/>
                      <a:pt x="258" y="1"/>
                      <a:pt x="2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3" name="Google Shape;2953;p19"/>
            <p:cNvSpPr/>
            <p:nvPr/>
          </p:nvSpPr>
          <p:spPr>
            <a:xfrm>
              <a:off x="6626462" y="4385483"/>
              <a:ext cx="242906" cy="251320"/>
            </a:xfrm>
            <a:custGeom>
              <a:avLst/>
              <a:gdLst/>
              <a:ahLst/>
              <a:cxnLst/>
              <a:rect l="l" t="t" r="r" b="b"/>
              <a:pathLst>
                <a:path w="7679" h="7945" extrusionOk="0">
                  <a:moveTo>
                    <a:pt x="4679" y="1"/>
                  </a:moveTo>
                  <a:cubicBezTo>
                    <a:pt x="4609" y="1"/>
                    <a:pt x="4535" y="19"/>
                    <a:pt x="4461" y="55"/>
                  </a:cubicBezTo>
                  <a:cubicBezTo>
                    <a:pt x="4353" y="107"/>
                    <a:pt x="4249" y="176"/>
                    <a:pt x="4166" y="261"/>
                  </a:cubicBezTo>
                  <a:cubicBezTo>
                    <a:pt x="3991" y="445"/>
                    <a:pt x="3816" y="635"/>
                    <a:pt x="3664" y="841"/>
                  </a:cubicBezTo>
                  <a:cubicBezTo>
                    <a:pt x="3377" y="1231"/>
                    <a:pt x="3165" y="1666"/>
                    <a:pt x="2964" y="2106"/>
                  </a:cubicBezTo>
                  <a:cubicBezTo>
                    <a:pt x="2924" y="2197"/>
                    <a:pt x="2870" y="2283"/>
                    <a:pt x="2818" y="2378"/>
                  </a:cubicBezTo>
                  <a:cubicBezTo>
                    <a:pt x="2704" y="2353"/>
                    <a:pt x="2616" y="2338"/>
                    <a:pt x="2530" y="2316"/>
                  </a:cubicBezTo>
                  <a:cubicBezTo>
                    <a:pt x="2119" y="2217"/>
                    <a:pt x="1704" y="2166"/>
                    <a:pt x="1285" y="2166"/>
                  </a:cubicBezTo>
                  <a:cubicBezTo>
                    <a:pt x="1146" y="2166"/>
                    <a:pt x="1006" y="2172"/>
                    <a:pt x="867" y="2183"/>
                  </a:cubicBezTo>
                  <a:cubicBezTo>
                    <a:pt x="676" y="2199"/>
                    <a:pt x="479" y="2245"/>
                    <a:pt x="301" y="2319"/>
                  </a:cubicBezTo>
                  <a:cubicBezTo>
                    <a:pt x="58" y="2421"/>
                    <a:pt x="0" y="2667"/>
                    <a:pt x="164" y="2879"/>
                  </a:cubicBezTo>
                  <a:cubicBezTo>
                    <a:pt x="264" y="3008"/>
                    <a:pt x="390" y="3129"/>
                    <a:pt x="527" y="3214"/>
                  </a:cubicBezTo>
                  <a:cubicBezTo>
                    <a:pt x="859" y="3420"/>
                    <a:pt x="1209" y="3601"/>
                    <a:pt x="1550" y="3794"/>
                  </a:cubicBezTo>
                  <a:cubicBezTo>
                    <a:pt x="1621" y="3835"/>
                    <a:pt x="1688" y="3886"/>
                    <a:pt x="1776" y="3943"/>
                  </a:cubicBezTo>
                  <a:cubicBezTo>
                    <a:pt x="1618" y="4086"/>
                    <a:pt x="1482" y="4206"/>
                    <a:pt x="1352" y="4329"/>
                  </a:cubicBezTo>
                  <a:cubicBezTo>
                    <a:pt x="955" y="4705"/>
                    <a:pt x="615" y="5126"/>
                    <a:pt x="393" y="5632"/>
                  </a:cubicBezTo>
                  <a:cubicBezTo>
                    <a:pt x="312" y="5814"/>
                    <a:pt x="262" y="6003"/>
                    <a:pt x="282" y="6204"/>
                  </a:cubicBezTo>
                  <a:cubicBezTo>
                    <a:pt x="300" y="6386"/>
                    <a:pt x="418" y="6513"/>
                    <a:pt x="602" y="6526"/>
                  </a:cubicBezTo>
                  <a:cubicBezTo>
                    <a:pt x="634" y="6528"/>
                    <a:pt x="668" y="6529"/>
                    <a:pt x="701" y="6529"/>
                  </a:cubicBezTo>
                  <a:cubicBezTo>
                    <a:pt x="803" y="6529"/>
                    <a:pt x="908" y="6518"/>
                    <a:pt x="1003" y="6490"/>
                  </a:cubicBezTo>
                  <a:cubicBezTo>
                    <a:pt x="1249" y="6416"/>
                    <a:pt x="1492" y="6333"/>
                    <a:pt x="1724" y="6227"/>
                  </a:cubicBezTo>
                  <a:cubicBezTo>
                    <a:pt x="2026" y="6091"/>
                    <a:pt x="2317" y="5927"/>
                    <a:pt x="2613" y="5781"/>
                  </a:cubicBezTo>
                  <a:cubicBezTo>
                    <a:pt x="2704" y="5736"/>
                    <a:pt x="2800" y="5704"/>
                    <a:pt x="2910" y="5661"/>
                  </a:cubicBezTo>
                  <a:cubicBezTo>
                    <a:pt x="3269" y="6096"/>
                    <a:pt x="3609" y="6519"/>
                    <a:pt x="3959" y="6931"/>
                  </a:cubicBezTo>
                  <a:cubicBezTo>
                    <a:pt x="4164" y="7173"/>
                    <a:pt x="4378" y="7408"/>
                    <a:pt x="4599" y="7633"/>
                  </a:cubicBezTo>
                  <a:cubicBezTo>
                    <a:pt x="4748" y="7786"/>
                    <a:pt x="4935" y="7889"/>
                    <a:pt x="5149" y="7931"/>
                  </a:cubicBezTo>
                  <a:cubicBezTo>
                    <a:pt x="5197" y="7940"/>
                    <a:pt x="5244" y="7945"/>
                    <a:pt x="5290" y="7945"/>
                  </a:cubicBezTo>
                  <a:cubicBezTo>
                    <a:pt x="5506" y="7945"/>
                    <a:pt x="5699" y="7844"/>
                    <a:pt x="5804" y="7646"/>
                  </a:cubicBezTo>
                  <a:cubicBezTo>
                    <a:pt x="5872" y="7515"/>
                    <a:pt x="5913" y="7365"/>
                    <a:pt x="5934" y="7217"/>
                  </a:cubicBezTo>
                  <a:cubicBezTo>
                    <a:pt x="5976" y="6931"/>
                    <a:pt x="5953" y="6643"/>
                    <a:pt x="5877" y="6364"/>
                  </a:cubicBezTo>
                  <a:cubicBezTo>
                    <a:pt x="5772" y="5970"/>
                    <a:pt x="5655" y="5581"/>
                    <a:pt x="5546" y="5189"/>
                  </a:cubicBezTo>
                  <a:cubicBezTo>
                    <a:pt x="5517" y="5090"/>
                    <a:pt x="5494" y="4989"/>
                    <a:pt x="5459" y="4851"/>
                  </a:cubicBezTo>
                  <a:cubicBezTo>
                    <a:pt x="5573" y="4831"/>
                    <a:pt x="5630" y="4819"/>
                    <a:pt x="5689" y="4812"/>
                  </a:cubicBezTo>
                  <a:cubicBezTo>
                    <a:pt x="6047" y="4752"/>
                    <a:pt x="6405" y="4700"/>
                    <a:pt x="6760" y="4629"/>
                  </a:cubicBezTo>
                  <a:cubicBezTo>
                    <a:pt x="6951" y="4589"/>
                    <a:pt x="7138" y="4524"/>
                    <a:pt x="7320" y="4453"/>
                  </a:cubicBezTo>
                  <a:cubicBezTo>
                    <a:pt x="7490" y="4387"/>
                    <a:pt x="7664" y="4304"/>
                    <a:pt x="7671" y="4085"/>
                  </a:cubicBezTo>
                  <a:cubicBezTo>
                    <a:pt x="7678" y="3870"/>
                    <a:pt x="7515" y="3767"/>
                    <a:pt x="7359" y="3674"/>
                  </a:cubicBezTo>
                  <a:cubicBezTo>
                    <a:pt x="7230" y="3598"/>
                    <a:pt x="7094" y="3529"/>
                    <a:pt x="6955" y="3472"/>
                  </a:cubicBezTo>
                  <a:cubicBezTo>
                    <a:pt x="6492" y="3283"/>
                    <a:pt x="6017" y="3142"/>
                    <a:pt x="5519" y="3079"/>
                  </a:cubicBezTo>
                  <a:cubicBezTo>
                    <a:pt x="5390" y="3064"/>
                    <a:pt x="5245" y="3079"/>
                    <a:pt x="5139" y="2940"/>
                  </a:cubicBezTo>
                  <a:cubicBezTo>
                    <a:pt x="5174" y="2575"/>
                    <a:pt x="5205" y="2202"/>
                    <a:pt x="5247" y="1826"/>
                  </a:cubicBezTo>
                  <a:cubicBezTo>
                    <a:pt x="5290" y="1433"/>
                    <a:pt x="5288" y="1042"/>
                    <a:pt x="5201" y="657"/>
                  </a:cubicBezTo>
                  <a:cubicBezTo>
                    <a:pt x="5165" y="498"/>
                    <a:pt x="5102" y="337"/>
                    <a:pt x="5016" y="200"/>
                  </a:cubicBezTo>
                  <a:cubicBezTo>
                    <a:pt x="4932" y="67"/>
                    <a:pt x="4813" y="1"/>
                    <a:pt x="4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9"/>
            <p:cNvSpPr/>
            <p:nvPr/>
          </p:nvSpPr>
          <p:spPr>
            <a:xfrm>
              <a:off x="7875462" y="1421332"/>
              <a:ext cx="1588725" cy="1850150"/>
            </a:xfrm>
            <a:custGeom>
              <a:avLst/>
              <a:gdLst/>
              <a:ahLst/>
              <a:cxnLst/>
              <a:rect l="l" t="t" r="r" b="b"/>
              <a:pathLst>
                <a:path w="63549" h="74006" extrusionOk="0">
                  <a:moveTo>
                    <a:pt x="55269" y="733"/>
                  </a:moveTo>
                  <a:cubicBezTo>
                    <a:pt x="49957" y="733"/>
                    <a:pt x="44645" y="-265"/>
                    <a:pt x="39345" y="96"/>
                  </a:cubicBezTo>
                  <a:cubicBezTo>
                    <a:pt x="22737" y="1228"/>
                    <a:pt x="-4564" y="15940"/>
                    <a:pt x="702" y="31732"/>
                  </a:cubicBezTo>
                  <a:cubicBezTo>
                    <a:pt x="4392" y="42799"/>
                    <a:pt x="22812" y="40895"/>
                    <a:pt x="31064" y="49142"/>
                  </a:cubicBezTo>
                  <a:cubicBezTo>
                    <a:pt x="34597" y="52673"/>
                    <a:pt x="33008" y="59463"/>
                    <a:pt x="36372" y="63155"/>
                  </a:cubicBezTo>
                  <a:cubicBezTo>
                    <a:pt x="40553" y="67744"/>
                    <a:pt x="46727" y="70459"/>
                    <a:pt x="52721" y="72073"/>
                  </a:cubicBezTo>
                  <a:cubicBezTo>
                    <a:pt x="56209" y="73012"/>
                    <a:pt x="61545" y="75503"/>
                    <a:pt x="63549" y="72498"/>
                  </a:cubicBezTo>
                </a:path>
              </a:pathLst>
            </a:custGeom>
            <a:noFill/>
            <a:ln w="9525" cap="rnd" cmpd="sng">
              <a:solidFill>
                <a:schemeClr val="accent6"/>
              </a:solidFill>
              <a:prstDash val="lgDash"/>
              <a:round/>
              <a:headEnd type="none" w="med" len="med"/>
              <a:tailEnd type="none" w="med" len="med"/>
            </a:ln>
          </p:spPr>
        </p:sp>
        <p:sp>
          <p:nvSpPr>
            <p:cNvPr id="2955" name="Google Shape;2955;p19"/>
            <p:cNvSpPr/>
            <p:nvPr/>
          </p:nvSpPr>
          <p:spPr>
            <a:xfrm>
              <a:off x="-244225" y="2665140"/>
              <a:ext cx="879475" cy="1587750"/>
            </a:xfrm>
            <a:custGeom>
              <a:avLst/>
              <a:gdLst/>
              <a:ahLst/>
              <a:cxnLst/>
              <a:rect l="l" t="t" r="r" b="b"/>
              <a:pathLst>
                <a:path w="35179" h="63510" extrusionOk="0">
                  <a:moveTo>
                    <a:pt x="0" y="875"/>
                  </a:moveTo>
                  <a:cubicBezTo>
                    <a:pt x="8503" y="-625"/>
                    <a:pt x="19588" y="-767"/>
                    <a:pt x="25479" y="5546"/>
                  </a:cubicBezTo>
                  <a:cubicBezTo>
                    <a:pt x="30791" y="11239"/>
                    <a:pt x="23526" y="21267"/>
                    <a:pt x="25054" y="28902"/>
                  </a:cubicBezTo>
                  <a:cubicBezTo>
                    <a:pt x="25963" y="33443"/>
                    <a:pt x="33112" y="35144"/>
                    <a:pt x="33759" y="39730"/>
                  </a:cubicBezTo>
                  <a:cubicBezTo>
                    <a:pt x="34890" y="47744"/>
                    <a:pt x="35325" y="47779"/>
                    <a:pt x="35033" y="55867"/>
                  </a:cubicBezTo>
                  <a:cubicBezTo>
                    <a:pt x="34944" y="58341"/>
                    <a:pt x="31005" y="58881"/>
                    <a:pt x="28664" y="59688"/>
                  </a:cubicBezTo>
                  <a:cubicBezTo>
                    <a:pt x="20280" y="62578"/>
                    <a:pt x="11204" y="63510"/>
                    <a:pt x="2336" y="63510"/>
                  </a:cubicBezTo>
                </a:path>
              </a:pathLst>
            </a:custGeom>
            <a:noFill/>
            <a:ln w="9525" cap="rnd" cmpd="sng">
              <a:solidFill>
                <a:schemeClr val="accent6"/>
              </a:solidFill>
              <a:prstDash val="lgDash"/>
              <a:round/>
              <a:headEnd type="none" w="med" len="med"/>
              <a:tailEnd type="none" w="med" len="med"/>
            </a:ln>
          </p:spPr>
        </p:sp>
        <p:sp>
          <p:nvSpPr>
            <p:cNvPr id="2956" name="Google Shape;2956;p19"/>
            <p:cNvSpPr/>
            <p:nvPr/>
          </p:nvSpPr>
          <p:spPr>
            <a:xfrm>
              <a:off x="4208139" y="-78450"/>
              <a:ext cx="2900325" cy="868150"/>
            </a:xfrm>
            <a:custGeom>
              <a:avLst/>
              <a:gdLst/>
              <a:ahLst/>
              <a:cxnLst/>
              <a:rect l="l" t="t" r="r" b="b"/>
              <a:pathLst>
                <a:path w="116013" h="34726" extrusionOk="0">
                  <a:moveTo>
                    <a:pt x="113423" y="1698"/>
                  </a:moveTo>
                  <a:cubicBezTo>
                    <a:pt x="120156" y="3387"/>
                    <a:pt x="111922" y="16323"/>
                    <a:pt x="107478" y="21656"/>
                  </a:cubicBezTo>
                  <a:cubicBezTo>
                    <a:pt x="105137" y="24465"/>
                    <a:pt x="100490" y="23963"/>
                    <a:pt x="96862" y="24417"/>
                  </a:cubicBezTo>
                  <a:cubicBezTo>
                    <a:pt x="85764" y="25804"/>
                    <a:pt x="74203" y="17261"/>
                    <a:pt x="63527" y="20595"/>
                  </a:cubicBezTo>
                  <a:cubicBezTo>
                    <a:pt x="58302" y="22227"/>
                    <a:pt x="57881" y="30828"/>
                    <a:pt x="52911" y="33122"/>
                  </a:cubicBezTo>
                  <a:cubicBezTo>
                    <a:pt x="47640" y="35555"/>
                    <a:pt x="41177" y="34762"/>
                    <a:pt x="35500" y="33546"/>
                  </a:cubicBezTo>
                  <a:cubicBezTo>
                    <a:pt x="20280" y="30284"/>
                    <a:pt x="-9436" y="9342"/>
                    <a:pt x="3015" y="0"/>
                  </a:cubicBezTo>
                </a:path>
              </a:pathLst>
            </a:custGeom>
            <a:noFill/>
            <a:ln w="9525" cap="rnd" cmpd="sng">
              <a:solidFill>
                <a:schemeClr val="accent6"/>
              </a:solidFill>
              <a:prstDash val="lgDash"/>
              <a:round/>
              <a:headEnd type="none" w="med" len="med"/>
              <a:tailEnd type="none" w="med" len="med"/>
            </a:ln>
          </p:spPr>
        </p:sp>
        <p:grpSp>
          <p:nvGrpSpPr>
            <p:cNvPr id="2957" name="Google Shape;2957;p19"/>
            <p:cNvGrpSpPr/>
            <p:nvPr/>
          </p:nvGrpSpPr>
          <p:grpSpPr>
            <a:xfrm>
              <a:off x="3370778" y="252531"/>
              <a:ext cx="83763" cy="83541"/>
              <a:chOff x="3317703" y="1099656"/>
              <a:chExt cx="83763" cy="83541"/>
            </a:xfrm>
          </p:grpSpPr>
          <p:sp>
            <p:nvSpPr>
              <p:cNvPr id="2958" name="Google Shape;2958;p19"/>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9"/>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0" name="Google Shape;2960;p19"/>
            <p:cNvGrpSpPr/>
            <p:nvPr/>
          </p:nvGrpSpPr>
          <p:grpSpPr>
            <a:xfrm>
              <a:off x="1134977" y="252531"/>
              <a:ext cx="147945" cy="134470"/>
              <a:chOff x="3477352" y="993181"/>
              <a:chExt cx="147945" cy="134470"/>
            </a:xfrm>
          </p:grpSpPr>
          <p:sp>
            <p:nvSpPr>
              <p:cNvPr id="2961" name="Google Shape;2961;p19"/>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9"/>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3" name="Google Shape;2963;p19"/>
            <p:cNvGrpSpPr/>
            <p:nvPr/>
          </p:nvGrpSpPr>
          <p:grpSpPr>
            <a:xfrm>
              <a:off x="3590415" y="288393"/>
              <a:ext cx="147945" cy="134470"/>
              <a:chOff x="3477352" y="993181"/>
              <a:chExt cx="147945" cy="134470"/>
            </a:xfrm>
          </p:grpSpPr>
          <p:sp>
            <p:nvSpPr>
              <p:cNvPr id="2964" name="Google Shape;2964;p19"/>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9"/>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6" name="Google Shape;2966;p19"/>
            <p:cNvGrpSpPr/>
            <p:nvPr/>
          </p:nvGrpSpPr>
          <p:grpSpPr>
            <a:xfrm>
              <a:off x="8468753" y="277993"/>
              <a:ext cx="83763" cy="83541"/>
              <a:chOff x="3317703" y="1099656"/>
              <a:chExt cx="83763" cy="83541"/>
            </a:xfrm>
          </p:grpSpPr>
          <p:sp>
            <p:nvSpPr>
              <p:cNvPr id="2967" name="Google Shape;2967;p19"/>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9"/>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9" name="Google Shape;2969;p19"/>
            <p:cNvGrpSpPr/>
            <p:nvPr/>
          </p:nvGrpSpPr>
          <p:grpSpPr>
            <a:xfrm>
              <a:off x="8088977" y="901106"/>
              <a:ext cx="147945" cy="134470"/>
              <a:chOff x="3477352" y="993181"/>
              <a:chExt cx="147945" cy="134470"/>
            </a:xfrm>
          </p:grpSpPr>
          <p:sp>
            <p:nvSpPr>
              <p:cNvPr id="2970" name="Google Shape;2970;p19"/>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9"/>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2" name="Google Shape;2972;p19"/>
            <p:cNvGrpSpPr/>
            <p:nvPr/>
          </p:nvGrpSpPr>
          <p:grpSpPr>
            <a:xfrm>
              <a:off x="8875403" y="4351881"/>
              <a:ext cx="83763" cy="83541"/>
              <a:chOff x="3317703" y="1099656"/>
              <a:chExt cx="83763" cy="83541"/>
            </a:xfrm>
          </p:grpSpPr>
          <p:sp>
            <p:nvSpPr>
              <p:cNvPr id="2973" name="Google Shape;2973;p19"/>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9"/>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5" name="Google Shape;2975;p19"/>
            <p:cNvGrpSpPr/>
            <p:nvPr/>
          </p:nvGrpSpPr>
          <p:grpSpPr>
            <a:xfrm>
              <a:off x="7068852" y="4830081"/>
              <a:ext cx="147945" cy="134470"/>
              <a:chOff x="3477352" y="993181"/>
              <a:chExt cx="147945" cy="134470"/>
            </a:xfrm>
          </p:grpSpPr>
          <p:sp>
            <p:nvSpPr>
              <p:cNvPr id="2976" name="Google Shape;2976;p19"/>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9"/>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8" name="Google Shape;2978;p19"/>
            <p:cNvGrpSpPr/>
            <p:nvPr/>
          </p:nvGrpSpPr>
          <p:grpSpPr>
            <a:xfrm>
              <a:off x="6399866" y="4688031"/>
              <a:ext cx="83763" cy="83541"/>
              <a:chOff x="3317703" y="1099656"/>
              <a:chExt cx="83763" cy="83541"/>
            </a:xfrm>
          </p:grpSpPr>
          <p:sp>
            <p:nvSpPr>
              <p:cNvPr id="2979" name="Google Shape;2979;p19"/>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9"/>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1" name="Google Shape;2981;p19"/>
            <p:cNvGrpSpPr/>
            <p:nvPr/>
          </p:nvGrpSpPr>
          <p:grpSpPr>
            <a:xfrm>
              <a:off x="210552" y="1176856"/>
              <a:ext cx="147945" cy="134470"/>
              <a:chOff x="3477352" y="993181"/>
              <a:chExt cx="147945" cy="134470"/>
            </a:xfrm>
          </p:grpSpPr>
          <p:sp>
            <p:nvSpPr>
              <p:cNvPr id="2982" name="Google Shape;2982;p19"/>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9"/>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4" name="Google Shape;2984;p19"/>
            <p:cNvGrpSpPr/>
            <p:nvPr/>
          </p:nvGrpSpPr>
          <p:grpSpPr>
            <a:xfrm>
              <a:off x="153628" y="1421331"/>
              <a:ext cx="83763" cy="83541"/>
              <a:chOff x="3317703" y="1099656"/>
              <a:chExt cx="83763" cy="83541"/>
            </a:xfrm>
          </p:grpSpPr>
          <p:sp>
            <p:nvSpPr>
              <p:cNvPr id="2985" name="Google Shape;2985;p19"/>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9"/>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7" name="Google Shape;2987;p19"/>
            <p:cNvGrpSpPr/>
            <p:nvPr/>
          </p:nvGrpSpPr>
          <p:grpSpPr>
            <a:xfrm>
              <a:off x="720003" y="112256"/>
              <a:ext cx="83763" cy="83541"/>
              <a:chOff x="3317703" y="1099656"/>
              <a:chExt cx="83763" cy="83541"/>
            </a:xfrm>
          </p:grpSpPr>
          <p:sp>
            <p:nvSpPr>
              <p:cNvPr id="2988" name="Google Shape;2988;p19"/>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9"/>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BLANK_1_3">
    <p:spTree>
      <p:nvGrpSpPr>
        <p:cNvPr id="1" name="Shape 2990"/>
        <p:cNvGrpSpPr/>
        <p:nvPr/>
      </p:nvGrpSpPr>
      <p:grpSpPr>
        <a:xfrm>
          <a:off x="0" y="0"/>
          <a:ext cx="0" cy="0"/>
          <a:chOff x="0" y="0"/>
          <a:chExt cx="0" cy="0"/>
        </a:xfrm>
      </p:grpSpPr>
      <p:sp>
        <p:nvSpPr>
          <p:cNvPr id="2991" name="Google Shape;2991;p20"/>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992" name="Google Shape;2992;p20"/>
          <p:cNvGrpSpPr/>
          <p:nvPr/>
        </p:nvGrpSpPr>
        <p:grpSpPr>
          <a:xfrm>
            <a:off x="156998" y="3419611"/>
            <a:ext cx="538575" cy="484167"/>
            <a:chOff x="6552823" y="3238298"/>
            <a:chExt cx="538575" cy="484167"/>
          </a:xfrm>
        </p:grpSpPr>
        <p:sp>
          <p:nvSpPr>
            <p:cNvPr id="2993" name="Google Shape;2993;p20"/>
            <p:cNvSpPr/>
            <p:nvPr/>
          </p:nvSpPr>
          <p:spPr>
            <a:xfrm>
              <a:off x="6609730" y="3569743"/>
              <a:ext cx="5852" cy="4682"/>
            </a:xfrm>
            <a:custGeom>
              <a:avLst/>
              <a:gdLst/>
              <a:ahLst/>
              <a:cxnLst/>
              <a:rect l="l" t="t" r="r" b="b"/>
              <a:pathLst>
                <a:path w="185" h="148" extrusionOk="0">
                  <a:moveTo>
                    <a:pt x="108" y="0"/>
                  </a:moveTo>
                  <a:lnTo>
                    <a:pt x="98" y="3"/>
                  </a:lnTo>
                  <a:cubicBezTo>
                    <a:pt x="90" y="5"/>
                    <a:pt x="80" y="10"/>
                    <a:pt x="72" y="15"/>
                  </a:cubicBezTo>
                  <a:lnTo>
                    <a:pt x="64" y="15"/>
                  </a:lnTo>
                  <a:cubicBezTo>
                    <a:pt x="30" y="15"/>
                    <a:pt x="11" y="35"/>
                    <a:pt x="8" y="58"/>
                  </a:cubicBezTo>
                  <a:cubicBezTo>
                    <a:pt x="7" y="86"/>
                    <a:pt x="5" y="118"/>
                    <a:pt x="1" y="145"/>
                  </a:cubicBezTo>
                  <a:cubicBezTo>
                    <a:pt x="25" y="148"/>
                    <a:pt x="50" y="148"/>
                    <a:pt x="72" y="148"/>
                  </a:cubicBezTo>
                  <a:cubicBezTo>
                    <a:pt x="114" y="148"/>
                    <a:pt x="154" y="145"/>
                    <a:pt x="184" y="144"/>
                  </a:cubicBezTo>
                  <a:cubicBezTo>
                    <a:pt x="178" y="112"/>
                    <a:pt x="173" y="79"/>
                    <a:pt x="166" y="48"/>
                  </a:cubicBezTo>
                  <a:cubicBezTo>
                    <a:pt x="163" y="22"/>
                    <a:pt x="135" y="0"/>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0"/>
            <p:cNvSpPr/>
            <p:nvPr/>
          </p:nvSpPr>
          <p:spPr>
            <a:xfrm>
              <a:off x="6554563" y="3593341"/>
              <a:ext cx="118812" cy="76487"/>
            </a:xfrm>
            <a:custGeom>
              <a:avLst/>
              <a:gdLst/>
              <a:ahLst/>
              <a:cxnLst/>
              <a:rect l="l" t="t" r="r" b="b"/>
              <a:pathLst>
                <a:path w="3756" h="2418" extrusionOk="0">
                  <a:moveTo>
                    <a:pt x="2053" y="0"/>
                  </a:moveTo>
                  <a:cubicBezTo>
                    <a:pt x="2031" y="5"/>
                    <a:pt x="2010" y="6"/>
                    <a:pt x="1988" y="10"/>
                  </a:cubicBezTo>
                  <a:cubicBezTo>
                    <a:pt x="1912" y="16"/>
                    <a:pt x="1837" y="21"/>
                    <a:pt x="1759" y="21"/>
                  </a:cubicBezTo>
                  <a:cubicBezTo>
                    <a:pt x="1735" y="21"/>
                    <a:pt x="1709" y="21"/>
                    <a:pt x="1685" y="19"/>
                  </a:cubicBezTo>
                  <a:cubicBezTo>
                    <a:pt x="1681" y="47"/>
                    <a:pt x="1676" y="95"/>
                    <a:pt x="1676" y="95"/>
                  </a:cubicBezTo>
                  <a:cubicBezTo>
                    <a:pt x="1676" y="95"/>
                    <a:pt x="1676" y="95"/>
                    <a:pt x="1676" y="95"/>
                  </a:cubicBezTo>
                  <a:cubicBezTo>
                    <a:pt x="1665" y="191"/>
                    <a:pt x="1627" y="509"/>
                    <a:pt x="1616" y="593"/>
                  </a:cubicBezTo>
                  <a:cubicBezTo>
                    <a:pt x="1363" y="596"/>
                    <a:pt x="999" y="629"/>
                    <a:pt x="804" y="659"/>
                  </a:cubicBezTo>
                  <a:cubicBezTo>
                    <a:pt x="598" y="692"/>
                    <a:pt x="333" y="752"/>
                    <a:pt x="168" y="881"/>
                  </a:cubicBezTo>
                  <a:cubicBezTo>
                    <a:pt x="131" y="913"/>
                    <a:pt x="101" y="948"/>
                    <a:pt x="81" y="986"/>
                  </a:cubicBezTo>
                  <a:cubicBezTo>
                    <a:pt x="60" y="987"/>
                    <a:pt x="41" y="1007"/>
                    <a:pt x="38" y="1031"/>
                  </a:cubicBezTo>
                  <a:cubicBezTo>
                    <a:pt x="17" y="1543"/>
                    <a:pt x="34" y="1936"/>
                    <a:pt x="1" y="2373"/>
                  </a:cubicBezTo>
                  <a:cubicBezTo>
                    <a:pt x="22" y="2339"/>
                    <a:pt x="47" y="2310"/>
                    <a:pt x="77" y="2290"/>
                  </a:cubicBezTo>
                  <a:cubicBezTo>
                    <a:pt x="153" y="2233"/>
                    <a:pt x="290" y="2201"/>
                    <a:pt x="435" y="2201"/>
                  </a:cubicBezTo>
                  <a:cubicBezTo>
                    <a:pt x="639" y="2201"/>
                    <a:pt x="861" y="2265"/>
                    <a:pt x="963" y="2417"/>
                  </a:cubicBezTo>
                  <a:cubicBezTo>
                    <a:pt x="975" y="2402"/>
                    <a:pt x="986" y="2246"/>
                    <a:pt x="990" y="2218"/>
                  </a:cubicBezTo>
                  <a:cubicBezTo>
                    <a:pt x="1028" y="2029"/>
                    <a:pt x="1098" y="1853"/>
                    <a:pt x="1118" y="1719"/>
                  </a:cubicBezTo>
                  <a:cubicBezTo>
                    <a:pt x="1176" y="1719"/>
                    <a:pt x="1368" y="1714"/>
                    <a:pt x="1358" y="1714"/>
                  </a:cubicBezTo>
                  <a:cubicBezTo>
                    <a:pt x="1453" y="1712"/>
                    <a:pt x="1544" y="1710"/>
                    <a:pt x="1644" y="1710"/>
                  </a:cubicBezTo>
                  <a:cubicBezTo>
                    <a:pt x="1762" y="1710"/>
                    <a:pt x="1892" y="1713"/>
                    <a:pt x="2051" y="1719"/>
                  </a:cubicBezTo>
                  <a:cubicBezTo>
                    <a:pt x="3755" y="1787"/>
                    <a:pt x="2959" y="1723"/>
                    <a:pt x="3280" y="1819"/>
                  </a:cubicBezTo>
                  <a:cubicBezTo>
                    <a:pt x="3294" y="1824"/>
                    <a:pt x="3308" y="1826"/>
                    <a:pt x="3322" y="1826"/>
                  </a:cubicBezTo>
                  <a:cubicBezTo>
                    <a:pt x="3378" y="1826"/>
                    <a:pt x="3428" y="1788"/>
                    <a:pt x="3445" y="1736"/>
                  </a:cubicBezTo>
                  <a:cubicBezTo>
                    <a:pt x="3549" y="1415"/>
                    <a:pt x="3480" y="1143"/>
                    <a:pt x="3317" y="885"/>
                  </a:cubicBezTo>
                  <a:cubicBezTo>
                    <a:pt x="3347" y="841"/>
                    <a:pt x="3334" y="778"/>
                    <a:pt x="3298" y="736"/>
                  </a:cubicBezTo>
                  <a:cubicBezTo>
                    <a:pt x="3261" y="698"/>
                    <a:pt x="3230" y="699"/>
                    <a:pt x="3180" y="691"/>
                  </a:cubicBezTo>
                  <a:cubicBezTo>
                    <a:pt x="3174" y="685"/>
                    <a:pt x="3151" y="678"/>
                    <a:pt x="3134" y="678"/>
                  </a:cubicBezTo>
                  <a:cubicBezTo>
                    <a:pt x="3032" y="678"/>
                    <a:pt x="2869" y="652"/>
                    <a:pt x="2657" y="630"/>
                  </a:cubicBezTo>
                  <a:cubicBezTo>
                    <a:pt x="2016" y="576"/>
                    <a:pt x="2139" y="665"/>
                    <a:pt x="2113" y="384"/>
                  </a:cubicBezTo>
                  <a:cubicBezTo>
                    <a:pt x="2101" y="280"/>
                    <a:pt x="2084" y="178"/>
                    <a:pt x="2066" y="75"/>
                  </a:cubicBezTo>
                  <a:lnTo>
                    <a:pt x="2058" y="32"/>
                  </a:lnTo>
                  <a:cubicBezTo>
                    <a:pt x="2057" y="21"/>
                    <a:pt x="2056" y="12"/>
                    <a:pt x="2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0"/>
            <p:cNvSpPr/>
            <p:nvPr/>
          </p:nvSpPr>
          <p:spPr>
            <a:xfrm>
              <a:off x="6552823" y="3662964"/>
              <a:ext cx="38592" cy="20593"/>
            </a:xfrm>
            <a:custGeom>
              <a:avLst/>
              <a:gdLst/>
              <a:ahLst/>
              <a:cxnLst/>
              <a:rect l="l" t="t" r="r" b="b"/>
              <a:pathLst>
                <a:path w="1220" h="651" extrusionOk="0">
                  <a:moveTo>
                    <a:pt x="503" y="0"/>
                  </a:moveTo>
                  <a:cubicBezTo>
                    <a:pt x="351" y="0"/>
                    <a:pt x="271" y="20"/>
                    <a:pt x="195" y="50"/>
                  </a:cubicBezTo>
                  <a:cubicBezTo>
                    <a:pt x="158" y="65"/>
                    <a:pt x="117" y="92"/>
                    <a:pt x="99" y="113"/>
                  </a:cubicBezTo>
                  <a:cubicBezTo>
                    <a:pt x="79" y="131"/>
                    <a:pt x="52" y="165"/>
                    <a:pt x="34" y="209"/>
                  </a:cubicBezTo>
                  <a:cubicBezTo>
                    <a:pt x="0" y="302"/>
                    <a:pt x="20" y="378"/>
                    <a:pt x="74" y="454"/>
                  </a:cubicBezTo>
                  <a:cubicBezTo>
                    <a:pt x="125" y="530"/>
                    <a:pt x="304" y="630"/>
                    <a:pt x="375" y="640"/>
                  </a:cubicBezTo>
                  <a:cubicBezTo>
                    <a:pt x="427" y="648"/>
                    <a:pt x="470" y="651"/>
                    <a:pt x="513" y="651"/>
                  </a:cubicBezTo>
                  <a:cubicBezTo>
                    <a:pt x="553" y="651"/>
                    <a:pt x="593" y="648"/>
                    <a:pt x="639" y="645"/>
                  </a:cubicBezTo>
                  <a:cubicBezTo>
                    <a:pt x="1220" y="612"/>
                    <a:pt x="1184" y="36"/>
                    <a:pt x="558" y="2"/>
                  </a:cubicBezTo>
                  <a:cubicBezTo>
                    <a:pt x="531" y="0"/>
                    <a:pt x="517" y="0"/>
                    <a:pt x="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0"/>
            <p:cNvSpPr/>
            <p:nvPr/>
          </p:nvSpPr>
          <p:spPr>
            <a:xfrm>
              <a:off x="6579995" y="3569617"/>
              <a:ext cx="67725" cy="24484"/>
            </a:xfrm>
            <a:custGeom>
              <a:avLst/>
              <a:gdLst/>
              <a:ahLst/>
              <a:cxnLst/>
              <a:rect l="l" t="t" r="r" b="b"/>
              <a:pathLst>
                <a:path w="2141" h="774" extrusionOk="0">
                  <a:moveTo>
                    <a:pt x="1870" y="0"/>
                  </a:moveTo>
                  <a:cubicBezTo>
                    <a:pt x="1850" y="0"/>
                    <a:pt x="1833" y="6"/>
                    <a:pt x="1819" y="22"/>
                  </a:cubicBezTo>
                  <a:cubicBezTo>
                    <a:pt x="1791" y="10"/>
                    <a:pt x="1779" y="9"/>
                    <a:pt x="1769" y="6"/>
                  </a:cubicBezTo>
                  <a:cubicBezTo>
                    <a:pt x="1760" y="4"/>
                    <a:pt x="1750" y="4"/>
                    <a:pt x="1741" y="4"/>
                  </a:cubicBezTo>
                  <a:cubicBezTo>
                    <a:pt x="1728" y="4"/>
                    <a:pt x="1717" y="6"/>
                    <a:pt x="1704" y="9"/>
                  </a:cubicBezTo>
                  <a:cubicBezTo>
                    <a:pt x="1685" y="10"/>
                    <a:pt x="1668" y="12"/>
                    <a:pt x="1650" y="17"/>
                  </a:cubicBezTo>
                  <a:cubicBezTo>
                    <a:pt x="1632" y="19"/>
                    <a:pt x="1617" y="25"/>
                    <a:pt x="1598" y="30"/>
                  </a:cubicBezTo>
                  <a:cubicBezTo>
                    <a:pt x="1535" y="52"/>
                    <a:pt x="1502" y="63"/>
                    <a:pt x="1468" y="77"/>
                  </a:cubicBezTo>
                  <a:cubicBezTo>
                    <a:pt x="1362" y="113"/>
                    <a:pt x="1256" y="135"/>
                    <a:pt x="1137" y="146"/>
                  </a:cubicBezTo>
                  <a:cubicBezTo>
                    <a:pt x="1104" y="149"/>
                    <a:pt x="1060" y="152"/>
                    <a:pt x="1012" y="152"/>
                  </a:cubicBezTo>
                  <a:cubicBezTo>
                    <a:pt x="927" y="152"/>
                    <a:pt x="845" y="146"/>
                    <a:pt x="765" y="133"/>
                  </a:cubicBezTo>
                  <a:cubicBezTo>
                    <a:pt x="710" y="125"/>
                    <a:pt x="657" y="109"/>
                    <a:pt x="603" y="95"/>
                  </a:cubicBezTo>
                  <a:cubicBezTo>
                    <a:pt x="537" y="76"/>
                    <a:pt x="478" y="59"/>
                    <a:pt x="415" y="47"/>
                  </a:cubicBezTo>
                  <a:cubicBezTo>
                    <a:pt x="374" y="40"/>
                    <a:pt x="332" y="35"/>
                    <a:pt x="292" y="35"/>
                  </a:cubicBezTo>
                  <a:cubicBezTo>
                    <a:pt x="274" y="35"/>
                    <a:pt x="258" y="37"/>
                    <a:pt x="242" y="39"/>
                  </a:cubicBezTo>
                  <a:cubicBezTo>
                    <a:pt x="232" y="40"/>
                    <a:pt x="225" y="40"/>
                    <a:pt x="218" y="42"/>
                  </a:cubicBezTo>
                  <a:cubicBezTo>
                    <a:pt x="199" y="47"/>
                    <a:pt x="182" y="52"/>
                    <a:pt x="166" y="56"/>
                  </a:cubicBezTo>
                  <a:cubicBezTo>
                    <a:pt x="159" y="59"/>
                    <a:pt x="152" y="60"/>
                    <a:pt x="145" y="63"/>
                  </a:cubicBezTo>
                  <a:lnTo>
                    <a:pt x="139" y="63"/>
                  </a:lnTo>
                  <a:cubicBezTo>
                    <a:pt x="129" y="63"/>
                    <a:pt x="123" y="66"/>
                    <a:pt x="118" y="69"/>
                  </a:cubicBezTo>
                  <a:cubicBezTo>
                    <a:pt x="106" y="76"/>
                    <a:pt x="96" y="82"/>
                    <a:pt x="86" y="90"/>
                  </a:cubicBezTo>
                  <a:cubicBezTo>
                    <a:pt x="67" y="103"/>
                    <a:pt x="57" y="112"/>
                    <a:pt x="50" y="120"/>
                  </a:cubicBezTo>
                  <a:cubicBezTo>
                    <a:pt x="32" y="139"/>
                    <a:pt x="17" y="163"/>
                    <a:pt x="9" y="195"/>
                  </a:cubicBezTo>
                  <a:lnTo>
                    <a:pt x="2" y="226"/>
                  </a:lnTo>
                  <a:cubicBezTo>
                    <a:pt x="2" y="245"/>
                    <a:pt x="0" y="261"/>
                    <a:pt x="2" y="277"/>
                  </a:cubicBezTo>
                  <a:cubicBezTo>
                    <a:pt x="9" y="311"/>
                    <a:pt x="17" y="338"/>
                    <a:pt x="32" y="368"/>
                  </a:cubicBezTo>
                  <a:cubicBezTo>
                    <a:pt x="42" y="390"/>
                    <a:pt x="56" y="411"/>
                    <a:pt x="75" y="438"/>
                  </a:cubicBezTo>
                  <a:cubicBezTo>
                    <a:pt x="99" y="468"/>
                    <a:pt x="123" y="497"/>
                    <a:pt x="150" y="524"/>
                  </a:cubicBezTo>
                  <a:cubicBezTo>
                    <a:pt x="173" y="547"/>
                    <a:pt x="199" y="567"/>
                    <a:pt x="224" y="586"/>
                  </a:cubicBezTo>
                  <a:cubicBezTo>
                    <a:pt x="259" y="613"/>
                    <a:pt x="295" y="632"/>
                    <a:pt x="331" y="649"/>
                  </a:cubicBezTo>
                  <a:cubicBezTo>
                    <a:pt x="397" y="683"/>
                    <a:pt x="474" y="710"/>
                    <a:pt x="571" y="732"/>
                  </a:cubicBezTo>
                  <a:cubicBezTo>
                    <a:pt x="650" y="749"/>
                    <a:pt x="740" y="762"/>
                    <a:pt x="855" y="771"/>
                  </a:cubicBezTo>
                  <a:cubicBezTo>
                    <a:pt x="888" y="773"/>
                    <a:pt x="919" y="773"/>
                    <a:pt x="954" y="773"/>
                  </a:cubicBezTo>
                  <a:cubicBezTo>
                    <a:pt x="1031" y="773"/>
                    <a:pt x="1108" y="769"/>
                    <a:pt x="1184" y="762"/>
                  </a:cubicBezTo>
                  <a:cubicBezTo>
                    <a:pt x="1645" y="719"/>
                    <a:pt x="2141" y="583"/>
                    <a:pt x="2015" y="140"/>
                  </a:cubicBezTo>
                  <a:cubicBezTo>
                    <a:pt x="2012" y="123"/>
                    <a:pt x="2003" y="105"/>
                    <a:pt x="1993" y="88"/>
                  </a:cubicBezTo>
                  <a:cubicBezTo>
                    <a:pt x="1975" y="52"/>
                    <a:pt x="1940" y="30"/>
                    <a:pt x="1910" y="13"/>
                  </a:cubicBezTo>
                  <a:cubicBezTo>
                    <a:pt x="1896" y="3"/>
                    <a:pt x="1882" y="0"/>
                    <a:pt x="1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0"/>
            <p:cNvSpPr/>
            <p:nvPr/>
          </p:nvSpPr>
          <p:spPr>
            <a:xfrm>
              <a:off x="6556461" y="3635286"/>
              <a:ext cx="28817" cy="11230"/>
            </a:xfrm>
            <a:custGeom>
              <a:avLst/>
              <a:gdLst/>
              <a:ahLst/>
              <a:cxnLst/>
              <a:rect l="l" t="t" r="r" b="b"/>
              <a:pathLst>
                <a:path w="911" h="355" extrusionOk="0">
                  <a:moveTo>
                    <a:pt x="45" y="0"/>
                  </a:moveTo>
                  <a:cubicBezTo>
                    <a:pt x="20" y="0"/>
                    <a:pt x="1" y="23"/>
                    <a:pt x="1" y="46"/>
                  </a:cubicBezTo>
                  <a:cubicBezTo>
                    <a:pt x="1" y="103"/>
                    <a:pt x="80" y="95"/>
                    <a:pt x="141" y="101"/>
                  </a:cubicBezTo>
                  <a:cubicBezTo>
                    <a:pt x="302" y="122"/>
                    <a:pt x="428" y="165"/>
                    <a:pt x="552" y="217"/>
                  </a:cubicBezTo>
                  <a:cubicBezTo>
                    <a:pt x="551" y="216"/>
                    <a:pt x="551" y="216"/>
                    <a:pt x="551" y="216"/>
                  </a:cubicBezTo>
                  <a:lnTo>
                    <a:pt x="551" y="216"/>
                  </a:lnTo>
                  <a:cubicBezTo>
                    <a:pt x="551" y="216"/>
                    <a:pt x="551" y="216"/>
                    <a:pt x="552" y="216"/>
                  </a:cubicBezTo>
                  <a:lnTo>
                    <a:pt x="552" y="216"/>
                  </a:lnTo>
                  <a:cubicBezTo>
                    <a:pt x="552" y="216"/>
                    <a:pt x="552" y="216"/>
                    <a:pt x="552" y="216"/>
                  </a:cubicBezTo>
                  <a:lnTo>
                    <a:pt x="552" y="216"/>
                  </a:lnTo>
                  <a:cubicBezTo>
                    <a:pt x="552" y="216"/>
                    <a:pt x="553" y="217"/>
                    <a:pt x="554" y="217"/>
                  </a:cubicBezTo>
                  <a:lnTo>
                    <a:pt x="554" y="217"/>
                  </a:lnTo>
                  <a:cubicBezTo>
                    <a:pt x="574" y="225"/>
                    <a:pt x="678" y="270"/>
                    <a:pt x="819" y="347"/>
                  </a:cubicBezTo>
                  <a:cubicBezTo>
                    <a:pt x="828" y="352"/>
                    <a:pt x="836" y="354"/>
                    <a:pt x="844" y="354"/>
                  </a:cubicBezTo>
                  <a:cubicBezTo>
                    <a:pt x="887" y="354"/>
                    <a:pt x="911" y="291"/>
                    <a:pt x="867" y="267"/>
                  </a:cubicBezTo>
                  <a:cubicBezTo>
                    <a:pt x="589" y="115"/>
                    <a:pt x="345" y="16"/>
                    <a:pt x="50" y="0"/>
                  </a:cubicBezTo>
                  <a:cubicBezTo>
                    <a:pt x="48" y="0"/>
                    <a:pt x="47" y="0"/>
                    <a:pt x="45"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0"/>
            <p:cNvSpPr/>
            <p:nvPr/>
          </p:nvSpPr>
          <p:spPr>
            <a:xfrm>
              <a:off x="6561174" y="3624246"/>
              <a:ext cx="22048" cy="16101"/>
            </a:xfrm>
            <a:custGeom>
              <a:avLst/>
              <a:gdLst/>
              <a:ahLst/>
              <a:cxnLst/>
              <a:rect l="l" t="t" r="r" b="b"/>
              <a:pathLst>
                <a:path w="697" h="509" extrusionOk="0">
                  <a:moveTo>
                    <a:pt x="54" y="0"/>
                  </a:moveTo>
                  <a:cubicBezTo>
                    <a:pt x="38" y="1"/>
                    <a:pt x="22" y="10"/>
                    <a:pt x="14" y="24"/>
                  </a:cubicBezTo>
                  <a:cubicBezTo>
                    <a:pt x="1" y="46"/>
                    <a:pt x="8" y="77"/>
                    <a:pt x="31" y="89"/>
                  </a:cubicBezTo>
                  <a:cubicBezTo>
                    <a:pt x="111" y="136"/>
                    <a:pt x="188" y="185"/>
                    <a:pt x="264" y="235"/>
                  </a:cubicBezTo>
                  <a:cubicBezTo>
                    <a:pt x="375" y="309"/>
                    <a:pt x="502" y="410"/>
                    <a:pt x="502" y="410"/>
                  </a:cubicBezTo>
                  <a:cubicBezTo>
                    <a:pt x="503" y="410"/>
                    <a:pt x="511" y="417"/>
                    <a:pt x="511" y="417"/>
                  </a:cubicBezTo>
                  <a:cubicBezTo>
                    <a:pt x="510" y="416"/>
                    <a:pt x="510" y="416"/>
                    <a:pt x="510" y="416"/>
                  </a:cubicBezTo>
                  <a:lnTo>
                    <a:pt x="510" y="416"/>
                  </a:lnTo>
                  <a:cubicBezTo>
                    <a:pt x="512" y="416"/>
                    <a:pt x="604" y="490"/>
                    <a:pt x="609" y="495"/>
                  </a:cubicBezTo>
                  <a:cubicBezTo>
                    <a:pt x="621" y="505"/>
                    <a:pt x="633" y="509"/>
                    <a:pt x="644" y="509"/>
                  </a:cubicBezTo>
                  <a:cubicBezTo>
                    <a:pt x="656" y="509"/>
                    <a:pt x="668" y="504"/>
                    <a:pt x="677" y="495"/>
                  </a:cubicBezTo>
                  <a:cubicBezTo>
                    <a:pt x="697" y="475"/>
                    <a:pt x="695" y="444"/>
                    <a:pt x="677" y="428"/>
                  </a:cubicBezTo>
                  <a:cubicBezTo>
                    <a:pt x="584" y="354"/>
                    <a:pt x="489" y="281"/>
                    <a:pt x="395" y="210"/>
                  </a:cubicBezTo>
                  <a:cubicBezTo>
                    <a:pt x="292" y="137"/>
                    <a:pt x="187" y="67"/>
                    <a:pt x="77" y="6"/>
                  </a:cubicBezTo>
                  <a:cubicBezTo>
                    <a:pt x="70" y="1"/>
                    <a:pt x="61" y="0"/>
                    <a:pt x="5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0"/>
            <p:cNvSpPr/>
            <p:nvPr/>
          </p:nvSpPr>
          <p:spPr>
            <a:xfrm>
              <a:off x="6571391" y="3617255"/>
              <a:ext cx="19644" cy="22333"/>
            </a:xfrm>
            <a:custGeom>
              <a:avLst/>
              <a:gdLst/>
              <a:ahLst/>
              <a:cxnLst/>
              <a:rect l="l" t="t" r="r" b="b"/>
              <a:pathLst>
                <a:path w="621" h="706" extrusionOk="0">
                  <a:moveTo>
                    <a:pt x="46" y="1"/>
                  </a:moveTo>
                  <a:cubicBezTo>
                    <a:pt x="44" y="2"/>
                    <a:pt x="42" y="2"/>
                    <a:pt x="37" y="5"/>
                  </a:cubicBezTo>
                  <a:cubicBezTo>
                    <a:pt x="24" y="8"/>
                    <a:pt x="16" y="16"/>
                    <a:pt x="9" y="26"/>
                  </a:cubicBezTo>
                  <a:cubicBezTo>
                    <a:pt x="2" y="36"/>
                    <a:pt x="0" y="51"/>
                    <a:pt x="3" y="62"/>
                  </a:cubicBezTo>
                  <a:cubicBezTo>
                    <a:pt x="7" y="72"/>
                    <a:pt x="14" y="85"/>
                    <a:pt x="24" y="91"/>
                  </a:cubicBezTo>
                  <a:cubicBezTo>
                    <a:pt x="42" y="98"/>
                    <a:pt x="57" y="105"/>
                    <a:pt x="72" y="114"/>
                  </a:cubicBezTo>
                  <a:cubicBezTo>
                    <a:pt x="93" y="124"/>
                    <a:pt x="113" y="138"/>
                    <a:pt x="130" y="151"/>
                  </a:cubicBezTo>
                  <a:cubicBezTo>
                    <a:pt x="156" y="171"/>
                    <a:pt x="180" y="192"/>
                    <a:pt x="202" y="215"/>
                  </a:cubicBezTo>
                  <a:cubicBezTo>
                    <a:pt x="223" y="238"/>
                    <a:pt x="245" y="264"/>
                    <a:pt x="265" y="288"/>
                  </a:cubicBezTo>
                  <a:cubicBezTo>
                    <a:pt x="289" y="321"/>
                    <a:pt x="516" y="695"/>
                    <a:pt x="547" y="704"/>
                  </a:cubicBezTo>
                  <a:cubicBezTo>
                    <a:pt x="552" y="705"/>
                    <a:pt x="556" y="706"/>
                    <a:pt x="561" y="706"/>
                  </a:cubicBezTo>
                  <a:cubicBezTo>
                    <a:pt x="597" y="706"/>
                    <a:pt x="621" y="663"/>
                    <a:pt x="601" y="635"/>
                  </a:cubicBezTo>
                  <a:cubicBezTo>
                    <a:pt x="521" y="520"/>
                    <a:pt x="457" y="396"/>
                    <a:pt x="375" y="280"/>
                  </a:cubicBezTo>
                  <a:cubicBezTo>
                    <a:pt x="339" y="227"/>
                    <a:pt x="299" y="177"/>
                    <a:pt x="252" y="129"/>
                  </a:cubicBezTo>
                  <a:cubicBezTo>
                    <a:pt x="231" y="108"/>
                    <a:pt x="208" y="88"/>
                    <a:pt x="185" y="72"/>
                  </a:cubicBezTo>
                  <a:cubicBezTo>
                    <a:pt x="172" y="62"/>
                    <a:pt x="158" y="52"/>
                    <a:pt x="142" y="43"/>
                  </a:cubicBezTo>
                  <a:cubicBezTo>
                    <a:pt x="120" y="29"/>
                    <a:pt x="95" y="19"/>
                    <a:pt x="72" y="8"/>
                  </a:cubicBezTo>
                  <a:cubicBezTo>
                    <a:pt x="63" y="5"/>
                    <a:pt x="56" y="1"/>
                    <a:pt x="4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0"/>
            <p:cNvSpPr/>
            <p:nvPr/>
          </p:nvSpPr>
          <p:spPr>
            <a:xfrm>
              <a:off x="6654269" y="3318455"/>
              <a:ext cx="437130" cy="404010"/>
            </a:xfrm>
            <a:custGeom>
              <a:avLst/>
              <a:gdLst/>
              <a:ahLst/>
              <a:cxnLst/>
              <a:rect l="l" t="t" r="r" b="b"/>
              <a:pathLst>
                <a:path w="13819" h="12772" extrusionOk="0">
                  <a:moveTo>
                    <a:pt x="11593" y="0"/>
                  </a:moveTo>
                  <a:cubicBezTo>
                    <a:pt x="11540" y="0"/>
                    <a:pt x="11498" y="36"/>
                    <a:pt x="11486" y="81"/>
                  </a:cubicBezTo>
                  <a:cubicBezTo>
                    <a:pt x="11058" y="82"/>
                    <a:pt x="9844" y="365"/>
                    <a:pt x="8159" y="365"/>
                  </a:cubicBezTo>
                  <a:cubicBezTo>
                    <a:pt x="7842" y="365"/>
                    <a:pt x="7508" y="355"/>
                    <a:pt x="7160" y="331"/>
                  </a:cubicBezTo>
                  <a:cubicBezTo>
                    <a:pt x="6663" y="297"/>
                    <a:pt x="6177" y="285"/>
                    <a:pt x="5712" y="285"/>
                  </a:cubicBezTo>
                  <a:cubicBezTo>
                    <a:pt x="4530" y="285"/>
                    <a:pt x="3483" y="364"/>
                    <a:pt x="2730" y="364"/>
                  </a:cubicBezTo>
                  <a:cubicBezTo>
                    <a:pt x="2180" y="364"/>
                    <a:pt x="1787" y="322"/>
                    <a:pt x="1613" y="177"/>
                  </a:cubicBezTo>
                  <a:cubicBezTo>
                    <a:pt x="1601" y="168"/>
                    <a:pt x="1590" y="162"/>
                    <a:pt x="1573" y="162"/>
                  </a:cubicBezTo>
                  <a:cubicBezTo>
                    <a:pt x="1553" y="162"/>
                    <a:pt x="1548" y="163"/>
                    <a:pt x="1547" y="163"/>
                  </a:cubicBezTo>
                  <a:cubicBezTo>
                    <a:pt x="1545" y="163"/>
                    <a:pt x="1558" y="161"/>
                    <a:pt x="1527" y="151"/>
                  </a:cubicBezTo>
                  <a:cubicBezTo>
                    <a:pt x="1518" y="148"/>
                    <a:pt x="1510" y="147"/>
                    <a:pt x="1503" y="147"/>
                  </a:cubicBezTo>
                  <a:cubicBezTo>
                    <a:pt x="1472" y="147"/>
                    <a:pt x="1450" y="167"/>
                    <a:pt x="1435" y="197"/>
                  </a:cubicBezTo>
                  <a:cubicBezTo>
                    <a:pt x="1197" y="702"/>
                    <a:pt x="988" y="1232"/>
                    <a:pt x="809" y="1773"/>
                  </a:cubicBezTo>
                  <a:cubicBezTo>
                    <a:pt x="640" y="2284"/>
                    <a:pt x="503" y="2821"/>
                    <a:pt x="387" y="3415"/>
                  </a:cubicBezTo>
                  <a:cubicBezTo>
                    <a:pt x="187" y="4439"/>
                    <a:pt x="73" y="5545"/>
                    <a:pt x="41" y="6796"/>
                  </a:cubicBezTo>
                  <a:cubicBezTo>
                    <a:pt x="0" y="8434"/>
                    <a:pt x="75" y="11026"/>
                    <a:pt x="1110" y="12390"/>
                  </a:cubicBezTo>
                  <a:cubicBezTo>
                    <a:pt x="1176" y="12481"/>
                    <a:pt x="1207" y="12509"/>
                    <a:pt x="1263" y="12554"/>
                  </a:cubicBezTo>
                  <a:cubicBezTo>
                    <a:pt x="1305" y="12587"/>
                    <a:pt x="1358" y="12590"/>
                    <a:pt x="1411" y="12590"/>
                  </a:cubicBezTo>
                  <a:cubicBezTo>
                    <a:pt x="1422" y="12590"/>
                    <a:pt x="1434" y="12589"/>
                    <a:pt x="1445" y="12589"/>
                  </a:cubicBezTo>
                  <a:cubicBezTo>
                    <a:pt x="2475" y="12535"/>
                    <a:pt x="3236" y="12515"/>
                    <a:pt x="3861" y="12515"/>
                  </a:cubicBezTo>
                  <a:cubicBezTo>
                    <a:pt x="5064" y="12515"/>
                    <a:pt x="5767" y="12588"/>
                    <a:pt x="6924" y="12627"/>
                  </a:cubicBezTo>
                  <a:cubicBezTo>
                    <a:pt x="9230" y="12704"/>
                    <a:pt x="9193" y="12631"/>
                    <a:pt x="11514" y="12768"/>
                  </a:cubicBezTo>
                  <a:cubicBezTo>
                    <a:pt x="11548" y="12771"/>
                    <a:pt x="11586" y="12772"/>
                    <a:pt x="11625" y="12772"/>
                  </a:cubicBezTo>
                  <a:cubicBezTo>
                    <a:pt x="11824" y="12772"/>
                    <a:pt x="12064" y="12735"/>
                    <a:pt x="12073" y="12562"/>
                  </a:cubicBezTo>
                  <a:cubicBezTo>
                    <a:pt x="12614" y="11959"/>
                    <a:pt x="12932" y="10354"/>
                    <a:pt x="13045" y="9538"/>
                  </a:cubicBezTo>
                  <a:cubicBezTo>
                    <a:pt x="13818" y="3954"/>
                    <a:pt x="12196" y="1448"/>
                    <a:pt x="11806" y="406"/>
                  </a:cubicBezTo>
                  <a:lnTo>
                    <a:pt x="11806" y="406"/>
                  </a:lnTo>
                  <a:lnTo>
                    <a:pt x="11808" y="411"/>
                  </a:lnTo>
                  <a:cubicBezTo>
                    <a:pt x="11699" y="116"/>
                    <a:pt x="11715" y="0"/>
                    <a:pt x="11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0"/>
            <p:cNvSpPr/>
            <p:nvPr/>
          </p:nvSpPr>
          <p:spPr>
            <a:xfrm>
              <a:off x="6694220" y="3378114"/>
              <a:ext cx="35650" cy="324328"/>
            </a:xfrm>
            <a:custGeom>
              <a:avLst/>
              <a:gdLst/>
              <a:ahLst/>
              <a:cxnLst/>
              <a:rect l="l" t="t" r="r" b="b"/>
              <a:pathLst>
                <a:path w="1127" h="10253" extrusionOk="0">
                  <a:moveTo>
                    <a:pt x="845" y="1305"/>
                  </a:moveTo>
                  <a:cubicBezTo>
                    <a:pt x="845" y="1306"/>
                    <a:pt x="845" y="1307"/>
                    <a:pt x="845" y="1308"/>
                  </a:cubicBezTo>
                  <a:lnTo>
                    <a:pt x="845" y="1308"/>
                  </a:lnTo>
                  <a:cubicBezTo>
                    <a:pt x="845" y="1307"/>
                    <a:pt x="845" y="1306"/>
                    <a:pt x="845" y="1305"/>
                  </a:cubicBezTo>
                  <a:close/>
                  <a:moveTo>
                    <a:pt x="1074" y="0"/>
                  </a:moveTo>
                  <a:cubicBezTo>
                    <a:pt x="1056" y="0"/>
                    <a:pt x="1034" y="13"/>
                    <a:pt x="1028" y="35"/>
                  </a:cubicBezTo>
                  <a:cubicBezTo>
                    <a:pt x="877" y="617"/>
                    <a:pt x="748" y="1209"/>
                    <a:pt x="649" y="1804"/>
                  </a:cubicBezTo>
                  <a:cubicBezTo>
                    <a:pt x="0" y="5749"/>
                    <a:pt x="837" y="10122"/>
                    <a:pt x="1024" y="10242"/>
                  </a:cubicBezTo>
                  <a:cubicBezTo>
                    <a:pt x="1035" y="10249"/>
                    <a:pt x="1047" y="10252"/>
                    <a:pt x="1058" y="10252"/>
                  </a:cubicBezTo>
                  <a:cubicBezTo>
                    <a:pt x="1095" y="10252"/>
                    <a:pt x="1126" y="10217"/>
                    <a:pt x="1117" y="10177"/>
                  </a:cubicBezTo>
                  <a:cubicBezTo>
                    <a:pt x="569" y="7633"/>
                    <a:pt x="320" y="4231"/>
                    <a:pt x="845" y="1308"/>
                  </a:cubicBezTo>
                  <a:lnTo>
                    <a:pt x="845" y="1308"/>
                  </a:lnTo>
                  <a:cubicBezTo>
                    <a:pt x="844" y="1308"/>
                    <a:pt x="844" y="1309"/>
                    <a:pt x="844" y="1309"/>
                  </a:cubicBezTo>
                  <a:lnTo>
                    <a:pt x="844" y="1309"/>
                  </a:lnTo>
                  <a:cubicBezTo>
                    <a:pt x="921" y="892"/>
                    <a:pt x="1010" y="474"/>
                    <a:pt x="1120" y="62"/>
                  </a:cubicBezTo>
                  <a:cubicBezTo>
                    <a:pt x="1126" y="36"/>
                    <a:pt x="1116" y="10"/>
                    <a:pt x="1089" y="2"/>
                  </a:cubicBezTo>
                  <a:cubicBezTo>
                    <a:pt x="1084" y="0"/>
                    <a:pt x="1080" y="0"/>
                    <a:pt x="10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0"/>
            <p:cNvSpPr/>
            <p:nvPr/>
          </p:nvSpPr>
          <p:spPr>
            <a:xfrm>
              <a:off x="6768588" y="3405950"/>
              <a:ext cx="17335" cy="292822"/>
            </a:xfrm>
            <a:custGeom>
              <a:avLst/>
              <a:gdLst/>
              <a:ahLst/>
              <a:cxnLst/>
              <a:rect l="l" t="t" r="r" b="b"/>
              <a:pathLst>
                <a:path w="548" h="9257" extrusionOk="0">
                  <a:moveTo>
                    <a:pt x="217" y="1"/>
                  </a:moveTo>
                  <a:cubicBezTo>
                    <a:pt x="188" y="1"/>
                    <a:pt x="168" y="22"/>
                    <a:pt x="167" y="48"/>
                  </a:cubicBezTo>
                  <a:cubicBezTo>
                    <a:pt x="98" y="667"/>
                    <a:pt x="52" y="1290"/>
                    <a:pt x="26" y="1911"/>
                  </a:cubicBezTo>
                  <a:cubicBezTo>
                    <a:pt x="2" y="2527"/>
                    <a:pt x="0" y="3142"/>
                    <a:pt x="15" y="3758"/>
                  </a:cubicBezTo>
                  <a:cubicBezTo>
                    <a:pt x="28" y="4372"/>
                    <a:pt x="61" y="4985"/>
                    <a:pt x="98" y="5599"/>
                  </a:cubicBezTo>
                  <a:cubicBezTo>
                    <a:pt x="137" y="6209"/>
                    <a:pt x="184" y="6821"/>
                    <a:pt x="240" y="7431"/>
                  </a:cubicBezTo>
                  <a:cubicBezTo>
                    <a:pt x="267" y="7726"/>
                    <a:pt x="295" y="8024"/>
                    <a:pt x="326" y="8319"/>
                  </a:cubicBezTo>
                  <a:cubicBezTo>
                    <a:pt x="356" y="8615"/>
                    <a:pt x="390" y="8911"/>
                    <a:pt x="421" y="9208"/>
                  </a:cubicBezTo>
                  <a:cubicBezTo>
                    <a:pt x="426" y="9235"/>
                    <a:pt x="454" y="9255"/>
                    <a:pt x="482" y="9256"/>
                  </a:cubicBezTo>
                  <a:cubicBezTo>
                    <a:pt x="482" y="9256"/>
                    <a:pt x="483" y="9256"/>
                    <a:pt x="484" y="9256"/>
                  </a:cubicBezTo>
                  <a:cubicBezTo>
                    <a:pt x="520" y="9256"/>
                    <a:pt x="547" y="9223"/>
                    <a:pt x="546" y="9198"/>
                  </a:cubicBezTo>
                  <a:cubicBezTo>
                    <a:pt x="526" y="8887"/>
                    <a:pt x="506" y="8576"/>
                    <a:pt x="483" y="8267"/>
                  </a:cubicBezTo>
                  <a:cubicBezTo>
                    <a:pt x="460" y="7959"/>
                    <a:pt x="433" y="7648"/>
                    <a:pt x="406" y="7341"/>
                  </a:cubicBezTo>
                  <a:cubicBezTo>
                    <a:pt x="354" y="6728"/>
                    <a:pt x="301" y="6112"/>
                    <a:pt x="254" y="5496"/>
                  </a:cubicBezTo>
                  <a:cubicBezTo>
                    <a:pt x="207" y="4884"/>
                    <a:pt x="174" y="4268"/>
                    <a:pt x="155" y="3654"/>
                  </a:cubicBezTo>
                  <a:cubicBezTo>
                    <a:pt x="135" y="3038"/>
                    <a:pt x="131" y="2421"/>
                    <a:pt x="147" y="1805"/>
                  </a:cubicBezTo>
                  <a:cubicBezTo>
                    <a:pt x="162" y="1218"/>
                    <a:pt x="201" y="635"/>
                    <a:pt x="263" y="51"/>
                  </a:cubicBezTo>
                  <a:cubicBezTo>
                    <a:pt x="267" y="27"/>
                    <a:pt x="242" y="2"/>
                    <a:pt x="2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0"/>
            <p:cNvSpPr/>
            <p:nvPr/>
          </p:nvSpPr>
          <p:spPr>
            <a:xfrm>
              <a:off x="6843874" y="3425215"/>
              <a:ext cx="14076" cy="277164"/>
            </a:xfrm>
            <a:custGeom>
              <a:avLst/>
              <a:gdLst/>
              <a:ahLst/>
              <a:cxnLst/>
              <a:rect l="l" t="t" r="r" b="b"/>
              <a:pathLst>
                <a:path w="445" h="8762" extrusionOk="0">
                  <a:moveTo>
                    <a:pt x="172" y="0"/>
                  </a:moveTo>
                  <a:cubicBezTo>
                    <a:pt x="148" y="0"/>
                    <a:pt x="126" y="22"/>
                    <a:pt x="123" y="45"/>
                  </a:cubicBezTo>
                  <a:cubicBezTo>
                    <a:pt x="0" y="3019"/>
                    <a:pt x="295" y="4579"/>
                    <a:pt x="158" y="8685"/>
                  </a:cubicBezTo>
                  <a:cubicBezTo>
                    <a:pt x="156" y="8735"/>
                    <a:pt x="193" y="8761"/>
                    <a:pt x="231" y="8761"/>
                  </a:cubicBezTo>
                  <a:cubicBezTo>
                    <a:pt x="266" y="8761"/>
                    <a:pt x="301" y="8739"/>
                    <a:pt x="305" y="8692"/>
                  </a:cubicBezTo>
                  <a:cubicBezTo>
                    <a:pt x="444" y="6743"/>
                    <a:pt x="186" y="3632"/>
                    <a:pt x="194" y="1210"/>
                  </a:cubicBezTo>
                  <a:cubicBezTo>
                    <a:pt x="195" y="824"/>
                    <a:pt x="202" y="437"/>
                    <a:pt x="219" y="50"/>
                  </a:cubicBezTo>
                  <a:cubicBezTo>
                    <a:pt x="221" y="25"/>
                    <a:pt x="199" y="2"/>
                    <a:pt x="1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0"/>
            <p:cNvSpPr/>
            <p:nvPr/>
          </p:nvSpPr>
          <p:spPr>
            <a:xfrm>
              <a:off x="6913877" y="3418224"/>
              <a:ext cx="18378" cy="280485"/>
            </a:xfrm>
            <a:custGeom>
              <a:avLst/>
              <a:gdLst/>
              <a:ahLst/>
              <a:cxnLst/>
              <a:rect l="l" t="t" r="r" b="b"/>
              <a:pathLst>
                <a:path w="581" h="8867" extrusionOk="0">
                  <a:moveTo>
                    <a:pt x="75" y="1"/>
                  </a:moveTo>
                  <a:cubicBezTo>
                    <a:pt x="50" y="5"/>
                    <a:pt x="30" y="25"/>
                    <a:pt x="28" y="50"/>
                  </a:cubicBezTo>
                  <a:cubicBezTo>
                    <a:pt x="15" y="213"/>
                    <a:pt x="7" y="376"/>
                    <a:pt x="5" y="541"/>
                  </a:cubicBezTo>
                  <a:cubicBezTo>
                    <a:pt x="1" y="717"/>
                    <a:pt x="5" y="893"/>
                    <a:pt x="11" y="1070"/>
                  </a:cubicBezTo>
                  <a:cubicBezTo>
                    <a:pt x="21" y="1408"/>
                    <a:pt x="50" y="1746"/>
                    <a:pt x="84" y="2083"/>
                  </a:cubicBezTo>
                  <a:cubicBezTo>
                    <a:pt x="156" y="2784"/>
                    <a:pt x="257" y="3485"/>
                    <a:pt x="319" y="4188"/>
                  </a:cubicBezTo>
                  <a:lnTo>
                    <a:pt x="319" y="4172"/>
                  </a:lnTo>
                  <a:cubicBezTo>
                    <a:pt x="333" y="4347"/>
                    <a:pt x="345" y="4523"/>
                    <a:pt x="355" y="4697"/>
                  </a:cubicBezTo>
                  <a:cubicBezTo>
                    <a:pt x="365" y="4898"/>
                    <a:pt x="372" y="5097"/>
                    <a:pt x="379" y="5297"/>
                  </a:cubicBezTo>
                  <a:cubicBezTo>
                    <a:pt x="392" y="5685"/>
                    <a:pt x="400" y="6076"/>
                    <a:pt x="406" y="6464"/>
                  </a:cubicBezTo>
                  <a:cubicBezTo>
                    <a:pt x="408" y="6527"/>
                    <a:pt x="431" y="8800"/>
                    <a:pt x="472" y="8847"/>
                  </a:cubicBezTo>
                  <a:cubicBezTo>
                    <a:pt x="485" y="8861"/>
                    <a:pt x="501" y="8867"/>
                    <a:pt x="517" y="8867"/>
                  </a:cubicBezTo>
                  <a:cubicBezTo>
                    <a:pt x="549" y="8867"/>
                    <a:pt x="581" y="8841"/>
                    <a:pt x="581" y="8807"/>
                  </a:cubicBezTo>
                  <a:cubicBezTo>
                    <a:pt x="536" y="6970"/>
                    <a:pt x="541" y="6241"/>
                    <a:pt x="495" y="5153"/>
                  </a:cubicBezTo>
                  <a:cubicBezTo>
                    <a:pt x="483" y="4862"/>
                    <a:pt x="469" y="4573"/>
                    <a:pt x="443" y="4282"/>
                  </a:cubicBezTo>
                  <a:cubicBezTo>
                    <a:pt x="419" y="3993"/>
                    <a:pt x="386" y="3705"/>
                    <a:pt x="352" y="3416"/>
                  </a:cubicBezTo>
                  <a:cubicBezTo>
                    <a:pt x="280" y="2833"/>
                    <a:pt x="200" y="2252"/>
                    <a:pt x="148" y="1665"/>
                  </a:cubicBezTo>
                  <a:lnTo>
                    <a:pt x="148" y="1679"/>
                  </a:lnTo>
                  <a:cubicBezTo>
                    <a:pt x="101" y="1138"/>
                    <a:pt x="80" y="594"/>
                    <a:pt x="121" y="51"/>
                  </a:cubicBezTo>
                  <a:cubicBezTo>
                    <a:pt x="123" y="27"/>
                    <a:pt x="101" y="4"/>
                    <a:pt x="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0"/>
            <p:cNvSpPr/>
            <p:nvPr/>
          </p:nvSpPr>
          <p:spPr>
            <a:xfrm>
              <a:off x="6980020" y="3376880"/>
              <a:ext cx="28880" cy="319109"/>
            </a:xfrm>
            <a:custGeom>
              <a:avLst/>
              <a:gdLst/>
              <a:ahLst/>
              <a:cxnLst/>
              <a:rect l="l" t="t" r="r" b="b"/>
              <a:pathLst>
                <a:path w="913" h="10088" extrusionOk="0">
                  <a:moveTo>
                    <a:pt x="69" y="1"/>
                  </a:moveTo>
                  <a:cubicBezTo>
                    <a:pt x="58" y="1"/>
                    <a:pt x="48" y="3"/>
                    <a:pt x="39" y="8"/>
                  </a:cubicBezTo>
                  <a:cubicBezTo>
                    <a:pt x="22" y="16"/>
                    <a:pt x="12" y="29"/>
                    <a:pt x="6" y="45"/>
                  </a:cubicBezTo>
                  <a:cubicBezTo>
                    <a:pt x="0" y="62"/>
                    <a:pt x="5" y="79"/>
                    <a:pt x="11" y="96"/>
                  </a:cubicBezTo>
                  <a:cubicBezTo>
                    <a:pt x="13" y="104"/>
                    <a:pt x="15" y="112"/>
                    <a:pt x="19" y="119"/>
                  </a:cubicBezTo>
                  <a:cubicBezTo>
                    <a:pt x="18" y="118"/>
                    <a:pt x="18" y="117"/>
                    <a:pt x="15" y="112"/>
                  </a:cubicBezTo>
                  <a:lnTo>
                    <a:pt x="15" y="112"/>
                  </a:lnTo>
                  <a:cubicBezTo>
                    <a:pt x="636" y="1816"/>
                    <a:pt x="562" y="3718"/>
                    <a:pt x="537" y="5861"/>
                  </a:cubicBezTo>
                  <a:cubicBezTo>
                    <a:pt x="522" y="7441"/>
                    <a:pt x="480" y="8613"/>
                    <a:pt x="241" y="9995"/>
                  </a:cubicBezTo>
                  <a:cubicBezTo>
                    <a:pt x="238" y="10056"/>
                    <a:pt x="285" y="10087"/>
                    <a:pt x="331" y="10087"/>
                  </a:cubicBezTo>
                  <a:cubicBezTo>
                    <a:pt x="368" y="10087"/>
                    <a:pt x="405" y="10067"/>
                    <a:pt x="414" y="10027"/>
                  </a:cubicBezTo>
                  <a:cubicBezTo>
                    <a:pt x="842" y="8028"/>
                    <a:pt x="913" y="2804"/>
                    <a:pt x="354" y="741"/>
                  </a:cubicBezTo>
                  <a:cubicBezTo>
                    <a:pt x="290" y="502"/>
                    <a:pt x="212" y="267"/>
                    <a:pt x="126" y="36"/>
                  </a:cubicBezTo>
                  <a:cubicBezTo>
                    <a:pt x="121" y="19"/>
                    <a:pt x="104" y="9"/>
                    <a:pt x="89" y="3"/>
                  </a:cubicBezTo>
                  <a:cubicBezTo>
                    <a:pt x="82" y="2"/>
                    <a:pt x="75" y="1"/>
                    <a:pt x="6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0"/>
            <p:cNvSpPr/>
            <p:nvPr/>
          </p:nvSpPr>
          <p:spPr>
            <a:xfrm>
              <a:off x="6699155" y="3238298"/>
              <a:ext cx="326922" cy="197102"/>
            </a:xfrm>
            <a:custGeom>
              <a:avLst/>
              <a:gdLst/>
              <a:ahLst/>
              <a:cxnLst/>
              <a:rect l="l" t="t" r="r" b="b"/>
              <a:pathLst>
                <a:path w="10335" h="6231" extrusionOk="0">
                  <a:moveTo>
                    <a:pt x="5777" y="0"/>
                  </a:moveTo>
                  <a:cubicBezTo>
                    <a:pt x="5356" y="0"/>
                    <a:pt x="4912" y="29"/>
                    <a:pt x="4418" y="86"/>
                  </a:cubicBezTo>
                  <a:cubicBezTo>
                    <a:pt x="4113" y="122"/>
                    <a:pt x="3796" y="172"/>
                    <a:pt x="3474" y="236"/>
                  </a:cubicBezTo>
                  <a:cubicBezTo>
                    <a:pt x="3123" y="304"/>
                    <a:pt x="2781" y="389"/>
                    <a:pt x="2456" y="491"/>
                  </a:cubicBezTo>
                  <a:cubicBezTo>
                    <a:pt x="2079" y="609"/>
                    <a:pt x="1753" y="739"/>
                    <a:pt x="1454" y="891"/>
                  </a:cubicBezTo>
                  <a:cubicBezTo>
                    <a:pt x="1252" y="995"/>
                    <a:pt x="1061" y="1113"/>
                    <a:pt x="891" y="1240"/>
                  </a:cubicBezTo>
                  <a:cubicBezTo>
                    <a:pt x="722" y="1365"/>
                    <a:pt x="567" y="1511"/>
                    <a:pt x="436" y="1670"/>
                  </a:cubicBezTo>
                  <a:cubicBezTo>
                    <a:pt x="307" y="1823"/>
                    <a:pt x="201" y="2000"/>
                    <a:pt x="124" y="2192"/>
                  </a:cubicBezTo>
                  <a:cubicBezTo>
                    <a:pt x="46" y="2386"/>
                    <a:pt x="3" y="2609"/>
                    <a:pt x="3" y="2837"/>
                  </a:cubicBezTo>
                  <a:cubicBezTo>
                    <a:pt x="0" y="2868"/>
                    <a:pt x="26" y="2901"/>
                    <a:pt x="59" y="2910"/>
                  </a:cubicBezTo>
                  <a:cubicBezTo>
                    <a:pt x="55" y="3140"/>
                    <a:pt x="85" y="3372"/>
                    <a:pt x="142" y="3594"/>
                  </a:cubicBezTo>
                  <a:cubicBezTo>
                    <a:pt x="172" y="3706"/>
                    <a:pt x="212" y="3817"/>
                    <a:pt x="255" y="3925"/>
                  </a:cubicBezTo>
                  <a:cubicBezTo>
                    <a:pt x="301" y="4041"/>
                    <a:pt x="366" y="4152"/>
                    <a:pt x="430" y="4260"/>
                  </a:cubicBezTo>
                  <a:cubicBezTo>
                    <a:pt x="493" y="4363"/>
                    <a:pt x="556" y="4467"/>
                    <a:pt x="625" y="4565"/>
                  </a:cubicBezTo>
                  <a:cubicBezTo>
                    <a:pt x="701" y="4671"/>
                    <a:pt x="781" y="4771"/>
                    <a:pt x="867" y="4868"/>
                  </a:cubicBezTo>
                  <a:cubicBezTo>
                    <a:pt x="945" y="4957"/>
                    <a:pt x="1030" y="5042"/>
                    <a:pt x="1117" y="5122"/>
                  </a:cubicBezTo>
                  <a:cubicBezTo>
                    <a:pt x="1212" y="5208"/>
                    <a:pt x="1312" y="5292"/>
                    <a:pt x="1418" y="5365"/>
                  </a:cubicBezTo>
                  <a:cubicBezTo>
                    <a:pt x="1608" y="5498"/>
                    <a:pt x="1825" y="5593"/>
                    <a:pt x="2041" y="5672"/>
                  </a:cubicBezTo>
                  <a:cubicBezTo>
                    <a:pt x="2150" y="5710"/>
                    <a:pt x="2261" y="5743"/>
                    <a:pt x="2372" y="5772"/>
                  </a:cubicBezTo>
                  <a:cubicBezTo>
                    <a:pt x="2380" y="5775"/>
                    <a:pt x="2390" y="5780"/>
                    <a:pt x="2400" y="5785"/>
                  </a:cubicBezTo>
                  <a:cubicBezTo>
                    <a:pt x="2595" y="5866"/>
                    <a:pt x="2820" y="5938"/>
                    <a:pt x="3082" y="6001"/>
                  </a:cubicBezTo>
                  <a:cubicBezTo>
                    <a:pt x="3301" y="6053"/>
                    <a:pt x="3536" y="6096"/>
                    <a:pt x="3824" y="6136"/>
                  </a:cubicBezTo>
                  <a:cubicBezTo>
                    <a:pt x="4290" y="6197"/>
                    <a:pt x="4786" y="6226"/>
                    <a:pt x="5384" y="6230"/>
                  </a:cubicBezTo>
                  <a:lnTo>
                    <a:pt x="5469" y="6230"/>
                  </a:lnTo>
                  <a:cubicBezTo>
                    <a:pt x="5686" y="6230"/>
                    <a:pt x="5904" y="6224"/>
                    <a:pt x="6122" y="6217"/>
                  </a:cubicBezTo>
                  <a:cubicBezTo>
                    <a:pt x="6242" y="6214"/>
                    <a:pt x="6359" y="6209"/>
                    <a:pt x="6478" y="6197"/>
                  </a:cubicBezTo>
                  <a:cubicBezTo>
                    <a:pt x="6607" y="6186"/>
                    <a:pt x="6742" y="6166"/>
                    <a:pt x="6876" y="6138"/>
                  </a:cubicBezTo>
                  <a:cubicBezTo>
                    <a:pt x="7330" y="6050"/>
                    <a:pt x="7796" y="5861"/>
                    <a:pt x="8262" y="5580"/>
                  </a:cubicBezTo>
                  <a:cubicBezTo>
                    <a:pt x="8459" y="5463"/>
                    <a:pt x="8663" y="5321"/>
                    <a:pt x="8887" y="5150"/>
                  </a:cubicBezTo>
                  <a:cubicBezTo>
                    <a:pt x="9101" y="4987"/>
                    <a:pt x="9286" y="4828"/>
                    <a:pt x="9451" y="4665"/>
                  </a:cubicBezTo>
                  <a:cubicBezTo>
                    <a:pt x="9595" y="4520"/>
                    <a:pt x="9726" y="4367"/>
                    <a:pt x="9843" y="4210"/>
                  </a:cubicBezTo>
                  <a:cubicBezTo>
                    <a:pt x="9959" y="4049"/>
                    <a:pt x="10061" y="3876"/>
                    <a:pt x="10145" y="3691"/>
                  </a:cubicBezTo>
                  <a:cubicBezTo>
                    <a:pt x="10224" y="3517"/>
                    <a:pt x="10280" y="3325"/>
                    <a:pt x="10311" y="3122"/>
                  </a:cubicBezTo>
                  <a:cubicBezTo>
                    <a:pt x="10334" y="2964"/>
                    <a:pt x="10334" y="2795"/>
                    <a:pt x="10311" y="2623"/>
                  </a:cubicBezTo>
                  <a:cubicBezTo>
                    <a:pt x="10324" y="2602"/>
                    <a:pt x="10326" y="2579"/>
                    <a:pt x="10320" y="2556"/>
                  </a:cubicBezTo>
                  <a:cubicBezTo>
                    <a:pt x="10310" y="2522"/>
                    <a:pt x="10303" y="2487"/>
                    <a:pt x="10296" y="2453"/>
                  </a:cubicBezTo>
                  <a:cubicBezTo>
                    <a:pt x="10290" y="2427"/>
                    <a:pt x="10283" y="2401"/>
                    <a:pt x="10276" y="2374"/>
                  </a:cubicBezTo>
                  <a:cubicBezTo>
                    <a:pt x="10260" y="2315"/>
                    <a:pt x="10240" y="2257"/>
                    <a:pt x="10218" y="2198"/>
                  </a:cubicBezTo>
                  <a:cubicBezTo>
                    <a:pt x="10174" y="2076"/>
                    <a:pt x="10119" y="1955"/>
                    <a:pt x="10055" y="1834"/>
                  </a:cubicBezTo>
                  <a:cubicBezTo>
                    <a:pt x="10004" y="1735"/>
                    <a:pt x="9938" y="1637"/>
                    <a:pt x="9857" y="1529"/>
                  </a:cubicBezTo>
                  <a:cubicBezTo>
                    <a:pt x="9776" y="1426"/>
                    <a:pt x="9683" y="1333"/>
                    <a:pt x="9593" y="1247"/>
                  </a:cubicBezTo>
                  <a:cubicBezTo>
                    <a:pt x="9432" y="1095"/>
                    <a:pt x="9252" y="949"/>
                    <a:pt x="9053" y="818"/>
                  </a:cubicBezTo>
                  <a:cubicBezTo>
                    <a:pt x="8879" y="703"/>
                    <a:pt x="8685" y="596"/>
                    <a:pt x="8461" y="494"/>
                  </a:cubicBezTo>
                  <a:cubicBezTo>
                    <a:pt x="8089" y="324"/>
                    <a:pt x="7662" y="198"/>
                    <a:pt x="7161" y="109"/>
                  </a:cubicBezTo>
                  <a:cubicBezTo>
                    <a:pt x="6746" y="36"/>
                    <a:pt x="6304" y="0"/>
                    <a:pt x="5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0"/>
            <p:cNvSpPr/>
            <p:nvPr/>
          </p:nvSpPr>
          <p:spPr>
            <a:xfrm>
              <a:off x="6646329" y="3407595"/>
              <a:ext cx="443551" cy="154240"/>
            </a:xfrm>
            <a:custGeom>
              <a:avLst/>
              <a:gdLst/>
              <a:ahLst/>
              <a:cxnLst/>
              <a:rect l="l" t="t" r="r" b="b"/>
              <a:pathLst>
                <a:path w="14022" h="4876" extrusionOk="0">
                  <a:moveTo>
                    <a:pt x="13289" y="0"/>
                  </a:moveTo>
                  <a:cubicBezTo>
                    <a:pt x="13267" y="0"/>
                    <a:pt x="13249" y="6"/>
                    <a:pt x="13230" y="15"/>
                  </a:cubicBezTo>
                  <a:cubicBezTo>
                    <a:pt x="13191" y="39"/>
                    <a:pt x="13174" y="61"/>
                    <a:pt x="13163" y="89"/>
                  </a:cubicBezTo>
                  <a:lnTo>
                    <a:pt x="13140" y="146"/>
                  </a:lnTo>
                  <a:lnTo>
                    <a:pt x="13131" y="169"/>
                  </a:lnTo>
                  <a:cubicBezTo>
                    <a:pt x="13105" y="214"/>
                    <a:pt x="13077" y="255"/>
                    <a:pt x="13045" y="297"/>
                  </a:cubicBezTo>
                  <a:cubicBezTo>
                    <a:pt x="13004" y="351"/>
                    <a:pt x="12966" y="400"/>
                    <a:pt x="12926" y="447"/>
                  </a:cubicBezTo>
                  <a:cubicBezTo>
                    <a:pt x="12739" y="663"/>
                    <a:pt x="12520" y="859"/>
                    <a:pt x="12278" y="1031"/>
                  </a:cubicBezTo>
                  <a:cubicBezTo>
                    <a:pt x="11977" y="1238"/>
                    <a:pt x="11641" y="1409"/>
                    <a:pt x="11251" y="1553"/>
                  </a:cubicBezTo>
                  <a:lnTo>
                    <a:pt x="11254" y="1553"/>
                  </a:lnTo>
                  <a:cubicBezTo>
                    <a:pt x="10691" y="1757"/>
                    <a:pt x="10108" y="1873"/>
                    <a:pt x="9660" y="1953"/>
                  </a:cubicBezTo>
                  <a:cubicBezTo>
                    <a:pt x="9337" y="2011"/>
                    <a:pt x="9007" y="2062"/>
                    <a:pt x="8684" y="2111"/>
                  </a:cubicBezTo>
                  <a:cubicBezTo>
                    <a:pt x="8344" y="2162"/>
                    <a:pt x="8014" y="2203"/>
                    <a:pt x="7697" y="2231"/>
                  </a:cubicBezTo>
                  <a:lnTo>
                    <a:pt x="7720" y="2233"/>
                  </a:lnTo>
                  <a:cubicBezTo>
                    <a:pt x="7412" y="2256"/>
                    <a:pt x="7096" y="2268"/>
                    <a:pt x="6784" y="2268"/>
                  </a:cubicBezTo>
                  <a:cubicBezTo>
                    <a:pt x="6132" y="2268"/>
                    <a:pt x="5473" y="2210"/>
                    <a:pt x="4826" y="2095"/>
                  </a:cubicBezTo>
                  <a:cubicBezTo>
                    <a:pt x="4218" y="1982"/>
                    <a:pt x="3658" y="1829"/>
                    <a:pt x="3144" y="1636"/>
                  </a:cubicBezTo>
                  <a:lnTo>
                    <a:pt x="2920" y="1553"/>
                  </a:lnTo>
                  <a:cubicBezTo>
                    <a:pt x="2571" y="1424"/>
                    <a:pt x="2209" y="1289"/>
                    <a:pt x="1868" y="1129"/>
                  </a:cubicBezTo>
                  <a:cubicBezTo>
                    <a:pt x="1549" y="977"/>
                    <a:pt x="1288" y="814"/>
                    <a:pt x="1068" y="630"/>
                  </a:cubicBezTo>
                  <a:cubicBezTo>
                    <a:pt x="1002" y="573"/>
                    <a:pt x="937" y="514"/>
                    <a:pt x="877" y="451"/>
                  </a:cubicBezTo>
                  <a:cubicBezTo>
                    <a:pt x="811" y="384"/>
                    <a:pt x="747" y="305"/>
                    <a:pt x="680" y="214"/>
                  </a:cubicBezTo>
                  <a:lnTo>
                    <a:pt x="667" y="197"/>
                  </a:lnTo>
                  <a:cubicBezTo>
                    <a:pt x="667" y="184"/>
                    <a:pt x="662" y="169"/>
                    <a:pt x="655" y="156"/>
                  </a:cubicBezTo>
                  <a:cubicBezTo>
                    <a:pt x="645" y="135"/>
                    <a:pt x="625" y="119"/>
                    <a:pt x="604" y="111"/>
                  </a:cubicBezTo>
                  <a:cubicBezTo>
                    <a:pt x="591" y="101"/>
                    <a:pt x="576" y="96"/>
                    <a:pt x="562" y="96"/>
                  </a:cubicBezTo>
                  <a:cubicBezTo>
                    <a:pt x="552" y="96"/>
                    <a:pt x="541" y="98"/>
                    <a:pt x="532" y="103"/>
                  </a:cubicBezTo>
                  <a:cubicBezTo>
                    <a:pt x="525" y="106"/>
                    <a:pt x="519" y="112"/>
                    <a:pt x="515" y="118"/>
                  </a:cubicBezTo>
                  <a:cubicBezTo>
                    <a:pt x="456" y="151"/>
                    <a:pt x="409" y="199"/>
                    <a:pt x="359" y="270"/>
                  </a:cubicBezTo>
                  <a:cubicBezTo>
                    <a:pt x="302" y="350"/>
                    <a:pt x="261" y="447"/>
                    <a:pt x="230" y="530"/>
                  </a:cubicBezTo>
                  <a:cubicBezTo>
                    <a:pt x="188" y="640"/>
                    <a:pt x="158" y="752"/>
                    <a:pt x="137" y="848"/>
                  </a:cubicBezTo>
                  <a:cubicBezTo>
                    <a:pt x="103" y="985"/>
                    <a:pt x="80" y="1122"/>
                    <a:pt x="61" y="1236"/>
                  </a:cubicBezTo>
                  <a:cubicBezTo>
                    <a:pt x="22" y="1488"/>
                    <a:pt x="2" y="1740"/>
                    <a:pt x="1" y="1986"/>
                  </a:cubicBezTo>
                  <a:cubicBezTo>
                    <a:pt x="1" y="2095"/>
                    <a:pt x="4" y="2195"/>
                    <a:pt x="15" y="2294"/>
                  </a:cubicBezTo>
                  <a:cubicBezTo>
                    <a:pt x="18" y="2336"/>
                    <a:pt x="25" y="2380"/>
                    <a:pt x="34" y="2423"/>
                  </a:cubicBezTo>
                  <a:cubicBezTo>
                    <a:pt x="39" y="2452"/>
                    <a:pt x="48" y="2478"/>
                    <a:pt x="55" y="2506"/>
                  </a:cubicBezTo>
                  <a:cubicBezTo>
                    <a:pt x="41" y="2519"/>
                    <a:pt x="34" y="2535"/>
                    <a:pt x="34" y="2553"/>
                  </a:cubicBezTo>
                  <a:cubicBezTo>
                    <a:pt x="34" y="2569"/>
                    <a:pt x="39" y="2582"/>
                    <a:pt x="48" y="2592"/>
                  </a:cubicBezTo>
                  <a:cubicBezTo>
                    <a:pt x="231" y="2770"/>
                    <a:pt x="430" y="2939"/>
                    <a:pt x="635" y="3093"/>
                  </a:cubicBezTo>
                  <a:cubicBezTo>
                    <a:pt x="828" y="3241"/>
                    <a:pt x="1048" y="3384"/>
                    <a:pt x="1284" y="3520"/>
                  </a:cubicBezTo>
                  <a:cubicBezTo>
                    <a:pt x="1693" y="3758"/>
                    <a:pt x="2150" y="3965"/>
                    <a:pt x="2681" y="4153"/>
                  </a:cubicBezTo>
                  <a:cubicBezTo>
                    <a:pt x="2910" y="4233"/>
                    <a:pt x="3154" y="4312"/>
                    <a:pt x="3426" y="4389"/>
                  </a:cubicBezTo>
                  <a:cubicBezTo>
                    <a:pt x="3709" y="4469"/>
                    <a:pt x="3969" y="4537"/>
                    <a:pt x="4218" y="4590"/>
                  </a:cubicBezTo>
                  <a:cubicBezTo>
                    <a:pt x="4745" y="4705"/>
                    <a:pt x="5300" y="4784"/>
                    <a:pt x="5912" y="4832"/>
                  </a:cubicBezTo>
                  <a:cubicBezTo>
                    <a:pt x="6287" y="4860"/>
                    <a:pt x="6676" y="4876"/>
                    <a:pt x="7069" y="4876"/>
                  </a:cubicBezTo>
                  <a:cubicBezTo>
                    <a:pt x="7265" y="4876"/>
                    <a:pt x="7461" y="4873"/>
                    <a:pt x="7657" y="4866"/>
                  </a:cubicBezTo>
                  <a:cubicBezTo>
                    <a:pt x="7923" y="4856"/>
                    <a:pt x="8200" y="4839"/>
                    <a:pt x="8500" y="4813"/>
                  </a:cubicBezTo>
                  <a:cubicBezTo>
                    <a:pt x="8636" y="4801"/>
                    <a:pt x="8773" y="4789"/>
                    <a:pt x="8907" y="4770"/>
                  </a:cubicBezTo>
                  <a:cubicBezTo>
                    <a:pt x="9036" y="4754"/>
                    <a:pt x="9175" y="4733"/>
                    <a:pt x="9344" y="4698"/>
                  </a:cubicBezTo>
                  <a:cubicBezTo>
                    <a:pt x="9835" y="4602"/>
                    <a:pt x="10360" y="4433"/>
                    <a:pt x="10948" y="4189"/>
                  </a:cubicBezTo>
                  <a:cubicBezTo>
                    <a:pt x="11185" y="4088"/>
                    <a:pt x="11440" y="3972"/>
                    <a:pt x="11722" y="3831"/>
                  </a:cubicBezTo>
                  <a:cubicBezTo>
                    <a:pt x="11815" y="3785"/>
                    <a:pt x="11908" y="3738"/>
                    <a:pt x="12001" y="3690"/>
                  </a:cubicBezTo>
                  <a:lnTo>
                    <a:pt x="12072" y="3655"/>
                  </a:lnTo>
                  <a:cubicBezTo>
                    <a:pt x="12137" y="3620"/>
                    <a:pt x="12205" y="3586"/>
                    <a:pt x="12272" y="3553"/>
                  </a:cubicBezTo>
                  <a:lnTo>
                    <a:pt x="12372" y="3503"/>
                  </a:lnTo>
                  <a:cubicBezTo>
                    <a:pt x="12667" y="3357"/>
                    <a:pt x="12974" y="3205"/>
                    <a:pt x="13254" y="3007"/>
                  </a:cubicBezTo>
                  <a:cubicBezTo>
                    <a:pt x="13409" y="2898"/>
                    <a:pt x="13535" y="2793"/>
                    <a:pt x="13639" y="2684"/>
                  </a:cubicBezTo>
                  <a:cubicBezTo>
                    <a:pt x="13757" y="2558"/>
                    <a:pt x="13854" y="2422"/>
                    <a:pt x="13926" y="2278"/>
                  </a:cubicBezTo>
                  <a:lnTo>
                    <a:pt x="13939" y="2253"/>
                  </a:lnTo>
                  <a:cubicBezTo>
                    <a:pt x="13946" y="2233"/>
                    <a:pt x="13946" y="2213"/>
                    <a:pt x="13942" y="2191"/>
                  </a:cubicBezTo>
                  <a:cubicBezTo>
                    <a:pt x="13940" y="2184"/>
                    <a:pt x="13939" y="2177"/>
                    <a:pt x="13933" y="2168"/>
                  </a:cubicBezTo>
                  <a:cubicBezTo>
                    <a:pt x="13977" y="2041"/>
                    <a:pt x="14005" y="1898"/>
                    <a:pt x="14015" y="1719"/>
                  </a:cubicBezTo>
                  <a:cubicBezTo>
                    <a:pt x="14022" y="1495"/>
                    <a:pt x="14010" y="1256"/>
                    <a:pt x="13967" y="1007"/>
                  </a:cubicBezTo>
                  <a:cubicBezTo>
                    <a:pt x="13949" y="894"/>
                    <a:pt x="13922" y="779"/>
                    <a:pt x="13886" y="666"/>
                  </a:cubicBezTo>
                  <a:cubicBezTo>
                    <a:pt x="13849" y="550"/>
                    <a:pt x="13806" y="450"/>
                    <a:pt x="13757" y="363"/>
                  </a:cubicBezTo>
                  <a:cubicBezTo>
                    <a:pt x="13695" y="250"/>
                    <a:pt x="13555" y="55"/>
                    <a:pt x="13333" y="6"/>
                  </a:cubicBezTo>
                  <a:cubicBezTo>
                    <a:pt x="13319" y="3"/>
                    <a:pt x="13303" y="0"/>
                    <a:pt x="13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0"/>
            <p:cNvSpPr/>
            <p:nvPr/>
          </p:nvSpPr>
          <p:spPr>
            <a:xfrm>
              <a:off x="6646202" y="3610265"/>
              <a:ext cx="430771" cy="66934"/>
            </a:xfrm>
            <a:custGeom>
              <a:avLst/>
              <a:gdLst/>
              <a:ahLst/>
              <a:cxnLst/>
              <a:rect l="l" t="t" r="r" b="b"/>
              <a:pathLst>
                <a:path w="13618" h="2116" extrusionOk="0">
                  <a:moveTo>
                    <a:pt x="755" y="1"/>
                  </a:moveTo>
                  <a:cubicBezTo>
                    <a:pt x="612" y="1"/>
                    <a:pt x="466" y="11"/>
                    <a:pt x="327" y="44"/>
                  </a:cubicBezTo>
                  <a:cubicBezTo>
                    <a:pt x="222" y="70"/>
                    <a:pt x="121" y="118"/>
                    <a:pt x="56" y="200"/>
                  </a:cubicBezTo>
                  <a:cubicBezTo>
                    <a:pt x="46" y="209"/>
                    <a:pt x="39" y="222"/>
                    <a:pt x="35" y="236"/>
                  </a:cubicBezTo>
                  <a:cubicBezTo>
                    <a:pt x="28" y="249"/>
                    <a:pt x="19" y="259"/>
                    <a:pt x="12" y="273"/>
                  </a:cubicBezTo>
                  <a:cubicBezTo>
                    <a:pt x="1" y="302"/>
                    <a:pt x="11" y="330"/>
                    <a:pt x="26" y="355"/>
                  </a:cubicBezTo>
                  <a:cubicBezTo>
                    <a:pt x="18" y="542"/>
                    <a:pt x="19" y="737"/>
                    <a:pt x="42" y="936"/>
                  </a:cubicBezTo>
                  <a:cubicBezTo>
                    <a:pt x="69" y="1178"/>
                    <a:pt x="125" y="1400"/>
                    <a:pt x="212" y="1595"/>
                  </a:cubicBezTo>
                  <a:cubicBezTo>
                    <a:pt x="217" y="1605"/>
                    <a:pt x="227" y="1616"/>
                    <a:pt x="237" y="1623"/>
                  </a:cubicBezTo>
                  <a:cubicBezTo>
                    <a:pt x="241" y="1661"/>
                    <a:pt x="271" y="1691"/>
                    <a:pt x="313" y="1695"/>
                  </a:cubicBezTo>
                  <a:cubicBezTo>
                    <a:pt x="1517" y="1802"/>
                    <a:pt x="2721" y="1824"/>
                    <a:pt x="4060" y="1838"/>
                  </a:cubicBezTo>
                  <a:lnTo>
                    <a:pt x="4290" y="1840"/>
                  </a:lnTo>
                  <a:cubicBezTo>
                    <a:pt x="5440" y="1852"/>
                    <a:pt x="6629" y="1865"/>
                    <a:pt x="7796" y="1955"/>
                  </a:cubicBezTo>
                  <a:cubicBezTo>
                    <a:pt x="8013" y="1973"/>
                    <a:pt x="8232" y="1994"/>
                    <a:pt x="8450" y="2016"/>
                  </a:cubicBezTo>
                  <a:cubicBezTo>
                    <a:pt x="8691" y="2039"/>
                    <a:pt x="8920" y="2054"/>
                    <a:pt x="9150" y="2069"/>
                  </a:cubicBezTo>
                  <a:cubicBezTo>
                    <a:pt x="9560" y="2092"/>
                    <a:pt x="10005" y="2109"/>
                    <a:pt x="10509" y="2113"/>
                  </a:cubicBezTo>
                  <a:cubicBezTo>
                    <a:pt x="10662" y="2116"/>
                    <a:pt x="10817" y="2116"/>
                    <a:pt x="10973" y="2116"/>
                  </a:cubicBezTo>
                  <a:cubicBezTo>
                    <a:pt x="11274" y="2116"/>
                    <a:pt x="11572" y="2112"/>
                    <a:pt x="11872" y="2110"/>
                  </a:cubicBezTo>
                  <a:lnTo>
                    <a:pt x="12094" y="2109"/>
                  </a:lnTo>
                  <a:cubicBezTo>
                    <a:pt x="12242" y="2106"/>
                    <a:pt x="12386" y="2104"/>
                    <a:pt x="12531" y="2104"/>
                  </a:cubicBezTo>
                  <a:lnTo>
                    <a:pt x="12760" y="2104"/>
                  </a:lnTo>
                  <a:cubicBezTo>
                    <a:pt x="12915" y="2104"/>
                    <a:pt x="13066" y="2106"/>
                    <a:pt x="13221" y="2112"/>
                  </a:cubicBezTo>
                  <a:cubicBezTo>
                    <a:pt x="13288" y="2112"/>
                    <a:pt x="13340" y="2063"/>
                    <a:pt x="13344" y="1998"/>
                  </a:cubicBezTo>
                  <a:cubicBezTo>
                    <a:pt x="13344" y="1977"/>
                    <a:pt x="13340" y="1955"/>
                    <a:pt x="13330" y="1937"/>
                  </a:cubicBezTo>
                  <a:cubicBezTo>
                    <a:pt x="13502" y="1729"/>
                    <a:pt x="13560" y="1451"/>
                    <a:pt x="13595" y="1232"/>
                  </a:cubicBezTo>
                  <a:cubicBezTo>
                    <a:pt x="13616" y="1094"/>
                    <a:pt x="13618" y="953"/>
                    <a:pt x="13602" y="814"/>
                  </a:cubicBezTo>
                  <a:cubicBezTo>
                    <a:pt x="13592" y="758"/>
                    <a:pt x="13578" y="703"/>
                    <a:pt x="13552" y="638"/>
                  </a:cubicBezTo>
                  <a:cubicBezTo>
                    <a:pt x="13532" y="585"/>
                    <a:pt x="13503" y="535"/>
                    <a:pt x="13463" y="481"/>
                  </a:cubicBezTo>
                  <a:cubicBezTo>
                    <a:pt x="13450" y="465"/>
                    <a:pt x="13432" y="451"/>
                    <a:pt x="13410" y="443"/>
                  </a:cubicBezTo>
                  <a:cubicBezTo>
                    <a:pt x="13389" y="425"/>
                    <a:pt x="13363" y="415"/>
                    <a:pt x="13334" y="413"/>
                  </a:cubicBezTo>
                  <a:lnTo>
                    <a:pt x="13115" y="393"/>
                  </a:lnTo>
                  <a:lnTo>
                    <a:pt x="12897" y="373"/>
                  </a:lnTo>
                  <a:cubicBezTo>
                    <a:pt x="12737" y="360"/>
                    <a:pt x="12578" y="350"/>
                    <a:pt x="12419" y="342"/>
                  </a:cubicBezTo>
                  <a:cubicBezTo>
                    <a:pt x="12130" y="325"/>
                    <a:pt x="11828" y="313"/>
                    <a:pt x="11497" y="306"/>
                  </a:cubicBezTo>
                  <a:cubicBezTo>
                    <a:pt x="11265" y="300"/>
                    <a:pt x="11033" y="299"/>
                    <a:pt x="10801" y="299"/>
                  </a:cubicBezTo>
                  <a:cubicBezTo>
                    <a:pt x="10460" y="299"/>
                    <a:pt x="10094" y="303"/>
                    <a:pt x="9649" y="313"/>
                  </a:cubicBezTo>
                  <a:cubicBezTo>
                    <a:pt x="9341" y="320"/>
                    <a:pt x="9033" y="329"/>
                    <a:pt x="8725" y="337"/>
                  </a:cubicBezTo>
                  <a:lnTo>
                    <a:pt x="8198" y="353"/>
                  </a:lnTo>
                  <a:lnTo>
                    <a:pt x="7807" y="365"/>
                  </a:lnTo>
                  <a:lnTo>
                    <a:pt x="7621" y="370"/>
                  </a:lnTo>
                  <a:cubicBezTo>
                    <a:pt x="7368" y="356"/>
                    <a:pt x="7117" y="339"/>
                    <a:pt x="6865" y="316"/>
                  </a:cubicBezTo>
                  <a:cubicBezTo>
                    <a:pt x="6716" y="303"/>
                    <a:pt x="6569" y="285"/>
                    <a:pt x="6420" y="274"/>
                  </a:cubicBezTo>
                  <a:cubicBezTo>
                    <a:pt x="6258" y="264"/>
                    <a:pt x="6096" y="263"/>
                    <a:pt x="5933" y="263"/>
                  </a:cubicBezTo>
                  <a:cubicBezTo>
                    <a:pt x="5621" y="263"/>
                    <a:pt x="5309" y="272"/>
                    <a:pt x="4996" y="273"/>
                  </a:cubicBezTo>
                  <a:cubicBezTo>
                    <a:pt x="4846" y="273"/>
                    <a:pt x="4696" y="273"/>
                    <a:pt x="4547" y="270"/>
                  </a:cubicBezTo>
                  <a:cubicBezTo>
                    <a:pt x="4386" y="264"/>
                    <a:pt x="4229" y="252"/>
                    <a:pt x="4070" y="236"/>
                  </a:cubicBezTo>
                  <a:cubicBezTo>
                    <a:pt x="3924" y="222"/>
                    <a:pt x="3779" y="201"/>
                    <a:pt x="3635" y="184"/>
                  </a:cubicBezTo>
                  <a:cubicBezTo>
                    <a:pt x="3479" y="164"/>
                    <a:pt x="3321" y="147"/>
                    <a:pt x="3164" y="133"/>
                  </a:cubicBezTo>
                  <a:cubicBezTo>
                    <a:pt x="3029" y="120"/>
                    <a:pt x="2896" y="113"/>
                    <a:pt x="2761" y="113"/>
                  </a:cubicBezTo>
                  <a:cubicBezTo>
                    <a:pt x="2604" y="113"/>
                    <a:pt x="2446" y="123"/>
                    <a:pt x="2290" y="143"/>
                  </a:cubicBezTo>
                  <a:cubicBezTo>
                    <a:pt x="2194" y="137"/>
                    <a:pt x="2097" y="130"/>
                    <a:pt x="2001" y="118"/>
                  </a:cubicBezTo>
                  <a:cubicBezTo>
                    <a:pt x="1623" y="68"/>
                    <a:pt x="1246" y="12"/>
                    <a:pt x="865" y="4"/>
                  </a:cubicBezTo>
                  <a:cubicBezTo>
                    <a:pt x="828" y="1"/>
                    <a:pt x="792" y="1"/>
                    <a:pt x="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0"/>
            <p:cNvSpPr/>
            <p:nvPr/>
          </p:nvSpPr>
          <p:spPr>
            <a:xfrm>
              <a:off x="6738284" y="3266894"/>
              <a:ext cx="253092" cy="135261"/>
            </a:xfrm>
            <a:custGeom>
              <a:avLst/>
              <a:gdLst/>
              <a:ahLst/>
              <a:cxnLst/>
              <a:rect l="l" t="t" r="r" b="b"/>
              <a:pathLst>
                <a:path w="8001" h="4276" extrusionOk="0">
                  <a:moveTo>
                    <a:pt x="4570" y="1"/>
                  </a:moveTo>
                  <a:cubicBezTo>
                    <a:pt x="4449" y="1"/>
                    <a:pt x="4332" y="2"/>
                    <a:pt x="4212" y="7"/>
                  </a:cubicBezTo>
                  <a:cubicBezTo>
                    <a:pt x="3953" y="14"/>
                    <a:pt x="3676" y="34"/>
                    <a:pt x="3368" y="67"/>
                  </a:cubicBezTo>
                  <a:cubicBezTo>
                    <a:pt x="3116" y="94"/>
                    <a:pt x="2893" y="128"/>
                    <a:pt x="2684" y="167"/>
                  </a:cubicBezTo>
                  <a:cubicBezTo>
                    <a:pt x="2594" y="186"/>
                    <a:pt x="2506" y="206"/>
                    <a:pt x="2419" y="227"/>
                  </a:cubicBezTo>
                  <a:cubicBezTo>
                    <a:pt x="2223" y="274"/>
                    <a:pt x="2028" y="330"/>
                    <a:pt x="1835" y="385"/>
                  </a:cubicBezTo>
                  <a:cubicBezTo>
                    <a:pt x="1564" y="459"/>
                    <a:pt x="1347" y="535"/>
                    <a:pt x="1152" y="618"/>
                  </a:cubicBezTo>
                  <a:cubicBezTo>
                    <a:pt x="926" y="715"/>
                    <a:pt x="722" y="839"/>
                    <a:pt x="545" y="988"/>
                  </a:cubicBezTo>
                  <a:cubicBezTo>
                    <a:pt x="493" y="1030"/>
                    <a:pt x="444" y="1079"/>
                    <a:pt x="396" y="1129"/>
                  </a:cubicBezTo>
                  <a:cubicBezTo>
                    <a:pt x="383" y="1141"/>
                    <a:pt x="376" y="1158"/>
                    <a:pt x="373" y="1174"/>
                  </a:cubicBezTo>
                  <a:lnTo>
                    <a:pt x="350" y="1195"/>
                  </a:lnTo>
                  <a:cubicBezTo>
                    <a:pt x="285" y="1261"/>
                    <a:pt x="225" y="1340"/>
                    <a:pt x="178" y="1431"/>
                  </a:cubicBezTo>
                  <a:cubicBezTo>
                    <a:pt x="94" y="1583"/>
                    <a:pt x="39" y="1769"/>
                    <a:pt x="18" y="1984"/>
                  </a:cubicBezTo>
                  <a:cubicBezTo>
                    <a:pt x="1" y="2172"/>
                    <a:pt x="15" y="2371"/>
                    <a:pt x="61" y="2573"/>
                  </a:cubicBezTo>
                  <a:cubicBezTo>
                    <a:pt x="104" y="2754"/>
                    <a:pt x="181" y="2931"/>
                    <a:pt x="293" y="3098"/>
                  </a:cubicBezTo>
                  <a:cubicBezTo>
                    <a:pt x="390" y="3246"/>
                    <a:pt x="516" y="3382"/>
                    <a:pt x="681" y="3513"/>
                  </a:cubicBezTo>
                  <a:cubicBezTo>
                    <a:pt x="812" y="3618"/>
                    <a:pt x="973" y="3714"/>
                    <a:pt x="1180" y="3808"/>
                  </a:cubicBezTo>
                  <a:cubicBezTo>
                    <a:pt x="1564" y="3986"/>
                    <a:pt x="1989" y="4072"/>
                    <a:pt x="2355" y="4132"/>
                  </a:cubicBezTo>
                  <a:cubicBezTo>
                    <a:pt x="2564" y="4166"/>
                    <a:pt x="2771" y="4191"/>
                    <a:pt x="2946" y="4209"/>
                  </a:cubicBezTo>
                  <a:cubicBezTo>
                    <a:pt x="3118" y="4229"/>
                    <a:pt x="3292" y="4246"/>
                    <a:pt x="3464" y="4259"/>
                  </a:cubicBezTo>
                  <a:cubicBezTo>
                    <a:pt x="3625" y="4269"/>
                    <a:pt x="3789" y="4275"/>
                    <a:pt x="3955" y="4275"/>
                  </a:cubicBezTo>
                  <a:cubicBezTo>
                    <a:pt x="4140" y="4275"/>
                    <a:pt x="4331" y="4268"/>
                    <a:pt x="4520" y="4255"/>
                  </a:cubicBezTo>
                  <a:cubicBezTo>
                    <a:pt x="4939" y="4226"/>
                    <a:pt x="5316" y="4168"/>
                    <a:pt x="5678" y="4076"/>
                  </a:cubicBezTo>
                  <a:cubicBezTo>
                    <a:pt x="6077" y="3976"/>
                    <a:pt x="6438" y="3837"/>
                    <a:pt x="6748" y="3664"/>
                  </a:cubicBezTo>
                  <a:cubicBezTo>
                    <a:pt x="6915" y="3571"/>
                    <a:pt x="7070" y="3463"/>
                    <a:pt x="7209" y="3346"/>
                  </a:cubicBezTo>
                  <a:cubicBezTo>
                    <a:pt x="7340" y="3234"/>
                    <a:pt x="7468" y="3100"/>
                    <a:pt x="7582" y="2949"/>
                  </a:cubicBezTo>
                  <a:cubicBezTo>
                    <a:pt x="7688" y="2812"/>
                    <a:pt x="7779" y="2647"/>
                    <a:pt x="7853" y="2464"/>
                  </a:cubicBezTo>
                  <a:cubicBezTo>
                    <a:pt x="7906" y="2328"/>
                    <a:pt x="7947" y="2179"/>
                    <a:pt x="7976" y="2011"/>
                  </a:cubicBezTo>
                  <a:cubicBezTo>
                    <a:pt x="7998" y="1884"/>
                    <a:pt x="8000" y="1749"/>
                    <a:pt x="7989" y="1603"/>
                  </a:cubicBezTo>
                  <a:cubicBezTo>
                    <a:pt x="7985" y="1547"/>
                    <a:pt x="7976" y="1496"/>
                    <a:pt x="7963" y="1441"/>
                  </a:cubicBezTo>
                  <a:cubicBezTo>
                    <a:pt x="7947" y="1373"/>
                    <a:pt x="7925" y="1305"/>
                    <a:pt x="7899" y="1245"/>
                  </a:cubicBezTo>
                  <a:cubicBezTo>
                    <a:pt x="7863" y="1148"/>
                    <a:pt x="7806" y="1052"/>
                    <a:pt x="7724" y="937"/>
                  </a:cubicBezTo>
                  <a:cubicBezTo>
                    <a:pt x="7647" y="833"/>
                    <a:pt x="7552" y="750"/>
                    <a:pt x="7469" y="680"/>
                  </a:cubicBezTo>
                  <a:cubicBezTo>
                    <a:pt x="7305" y="542"/>
                    <a:pt x="7096" y="429"/>
                    <a:pt x="6815" y="322"/>
                  </a:cubicBezTo>
                  <a:cubicBezTo>
                    <a:pt x="6573" y="232"/>
                    <a:pt x="6307" y="163"/>
                    <a:pt x="5996" y="110"/>
                  </a:cubicBezTo>
                  <a:cubicBezTo>
                    <a:pt x="5556" y="37"/>
                    <a:pt x="5091"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0"/>
            <p:cNvSpPr/>
            <p:nvPr/>
          </p:nvSpPr>
          <p:spPr>
            <a:xfrm>
              <a:off x="6723164" y="3273378"/>
              <a:ext cx="250561" cy="47765"/>
            </a:xfrm>
            <a:custGeom>
              <a:avLst/>
              <a:gdLst/>
              <a:ahLst/>
              <a:cxnLst/>
              <a:rect l="l" t="t" r="r" b="b"/>
              <a:pathLst>
                <a:path w="7921" h="1510" extrusionOk="0">
                  <a:moveTo>
                    <a:pt x="7666" y="162"/>
                  </a:moveTo>
                  <a:cubicBezTo>
                    <a:pt x="7663" y="162"/>
                    <a:pt x="7660" y="163"/>
                    <a:pt x="7657" y="163"/>
                  </a:cubicBezTo>
                  <a:cubicBezTo>
                    <a:pt x="7660" y="162"/>
                    <a:pt x="7663" y="162"/>
                    <a:pt x="7666" y="162"/>
                  </a:cubicBezTo>
                  <a:close/>
                  <a:moveTo>
                    <a:pt x="7848" y="1"/>
                  </a:moveTo>
                  <a:cubicBezTo>
                    <a:pt x="7548" y="11"/>
                    <a:pt x="7250" y="44"/>
                    <a:pt x="6952" y="79"/>
                  </a:cubicBezTo>
                  <a:cubicBezTo>
                    <a:pt x="6646" y="117"/>
                    <a:pt x="6342" y="160"/>
                    <a:pt x="6037" y="207"/>
                  </a:cubicBezTo>
                  <a:cubicBezTo>
                    <a:pt x="5429" y="304"/>
                    <a:pt x="4826" y="425"/>
                    <a:pt x="4226" y="556"/>
                  </a:cubicBezTo>
                  <a:cubicBezTo>
                    <a:pt x="3925" y="621"/>
                    <a:pt x="3624" y="691"/>
                    <a:pt x="3324" y="762"/>
                  </a:cubicBezTo>
                  <a:cubicBezTo>
                    <a:pt x="3057" y="825"/>
                    <a:pt x="2788" y="870"/>
                    <a:pt x="2516" y="911"/>
                  </a:cubicBezTo>
                  <a:cubicBezTo>
                    <a:pt x="1963" y="992"/>
                    <a:pt x="1409" y="1047"/>
                    <a:pt x="861" y="1159"/>
                  </a:cubicBezTo>
                  <a:cubicBezTo>
                    <a:pt x="580" y="1216"/>
                    <a:pt x="304" y="1294"/>
                    <a:pt x="36" y="1394"/>
                  </a:cubicBezTo>
                  <a:cubicBezTo>
                    <a:pt x="22" y="1400"/>
                    <a:pt x="10" y="1415"/>
                    <a:pt x="6" y="1430"/>
                  </a:cubicBezTo>
                  <a:cubicBezTo>
                    <a:pt x="0" y="1445"/>
                    <a:pt x="2" y="1464"/>
                    <a:pt x="9" y="1477"/>
                  </a:cubicBezTo>
                  <a:cubicBezTo>
                    <a:pt x="16" y="1491"/>
                    <a:pt x="29" y="1501"/>
                    <a:pt x="43" y="1507"/>
                  </a:cubicBezTo>
                  <a:cubicBezTo>
                    <a:pt x="49" y="1509"/>
                    <a:pt x="55" y="1510"/>
                    <a:pt x="60" y="1510"/>
                  </a:cubicBezTo>
                  <a:cubicBezTo>
                    <a:pt x="71" y="1510"/>
                    <a:pt x="81" y="1507"/>
                    <a:pt x="92" y="1504"/>
                  </a:cubicBezTo>
                  <a:lnTo>
                    <a:pt x="151" y="1483"/>
                  </a:lnTo>
                  <a:lnTo>
                    <a:pt x="135" y="1487"/>
                  </a:lnTo>
                  <a:cubicBezTo>
                    <a:pt x="653" y="1299"/>
                    <a:pt x="1197" y="1212"/>
                    <a:pt x="1741" y="1136"/>
                  </a:cubicBezTo>
                  <a:cubicBezTo>
                    <a:pt x="2019" y="1099"/>
                    <a:pt x="2297" y="1063"/>
                    <a:pt x="2573" y="1022"/>
                  </a:cubicBezTo>
                  <a:cubicBezTo>
                    <a:pt x="2845" y="983"/>
                    <a:pt x="3116" y="934"/>
                    <a:pt x="3385" y="871"/>
                  </a:cubicBezTo>
                  <a:cubicBezTo>
                    <a:pt x="4584" y="591"/>
                    <a:pt x="5795" y="354"/>
                    <a:pt x="7022" y="231"/>
                  </a:cubicBezTo>
                  <a:cubicBezTo>
                    <a:pt x="7240" y="210"/>
                    <a:pt x="7458" y="183"/>
                    <a:pt x="7676" y="161"/>
                  </a:cubicBezTo>
                  <a:lnTo>
                    <a:pt x="7676" y="161"/>
                  </a:lnTo>
                  <a:cubicBezTo>
                    <a:pt x="7731" y="157"/>
                    <a:pt x="7785" y="153"/>
                    <a:pt x="7840" y="148"/>
                  </a:cubicBezTo>
                  <a:cubicBezTo>
                    <a:pt x="7860" y="148"/>
                    <a:pt x="7877" y="145"/>
                    <a:pt x="7891" y="131"/>
                  </a:cubicBezTo>
                  <a:cubicBezTo>
                    <a:pt x="7906" y="118"/>
                    <a:pt x="7914" y="98"/>
                    <a:pt x="7914" y="81"/>
                  </a:cubicBezTo>
                  <a:cubicBezTo>
                    <a:pt x="7920" y="39"/>
                    <a:pt x="7889" y="1"/>
                    <a:pt x="7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0"/>
            <p:cNvSpPr/>
            <p:nvPr/>
          </p:nvSpPr>
          <p:spPr>
            <a:xfrm>
              <a:off x="6727403" y="3295268"/>
              <a:ext cx="266156" cy="54882"/>
            </a:xfrm>
            <a:custGeom>
              <a:avLst/>
              <a:gdLst/>
              <a:ahLst/>
              <a:cxnLst/>
              <a:rect l="l" t="t" r="r" b="b"/>
              <a:pathLst>
                <a:path w="8414" h="1735" extrusionOk="0">
                  <a:moveTo>
                    <a:pt x="425" y="1568"/>
                  </a:moveTo>
                  <a:cubicBezTo>
                    <a:pt x="423" y="1568"/>
                    <a:pt x="422" y="1568"/>
                    <a:pt x="421" y="1568"/>
                  </a:cubicBezTo>
                  <a:lnTo>
                    <a:pt x="421" y="1568"/>
                  </a:lnTo>
                  <a:cubicBezTo>
                    <a:pt x="422" y="1568"/>
                    <a:pt x="423" y="1568"/>
                    <a:pt x="425" y="1568"/>
                  </a:cubicBezTo>
                  <a:close/>
                  <a:moveTo>
                    <a:pt x="8340" y="0"/>
                  </a:moveTo>
                  <a:cubicBezTo>
                    <a:pt x="7124" y="231"/>
                    <a:pt x="5899" y="414"/>
                    <a:pt x="4679" y="627"/>
                  </a:cubicBezTo>
                  <a:cubicBezTo>
                    <a:pt x="4402" y="676"/>
                    <a:pt x="4126" y="732"/>
                    <a:pt x="3853" y="798"/>
                  </a:cubicBezTo>
                  <a:cubicBezTo>
                    <a:pt x="3575" y="864"/>
                    <a:pt x="3297" y="937"/>
                    <a:pt x="3022" y="1010"/>
                  </a:cubicBezTo>
                  <a:cubicBezTo>
                    <a:pt x="2465" y="1160"/>
                    <a:pt x="1911" y="1315"/>
                    <a:pt x="1345" y="1429"/>
                  </a:cubicBezTo>
                  <a:cubicBezTo>
                    <a:pt x="1042" y="1489"/>
                    <a:pt x="737" y="1538"/>
                    <a:pt x="429" y="1567"/>
                  </a:cubicBezTo>
                  <a:lnTo>
                    <a:pt x="438" y="1567"/>
                  </a:lnTo>
                  <a:cubicBezTo>
                    <a:pt x="433" y="1567"/>
                    <a:pt x="429" y="1568"/>
                    <a:pt x="425" y="1568"/>
                  </a:cubicBezTo>
                  <a:lnTo>
                    <a:pt x="425" y="1568"/>
                  </a:lnTo>
                  <a:cubicBezTo>
                    <a:pt x="426" y="1568"/>
                    <a:pt x="427" y="1567"/>
                    <a:pt x="429" y="1567"/>
                  </a:cubicBezTo>
                  <a:lnTo>
                    <a:pt x="429" y="1567"/>
                  </a:lnTo>
                  <a:cubicBezTo>
                    <a:pt x="423" y="1568"/>
                    <a:pt x="419" y="1568"/>
                    <a:pt x="416" y="1568"/>
                  </a:cubicBezTo>
                  <a:cubicBezTo>
                    <a:pt x="418" y="1568"/>
                    <a:pt x="419" y="1568"/>
                    <a:pt x="421" y="1568"/>
                  </a:cubicBezTo>
                  <a:lnTo>
                    <a:pt x="421" y="1568"/>
                  </a:lnTo>
                  <a:cubicBezTo>
                    <a:pt x="306" y="1577"/>
                    <a:pt x="191" y="1584"/>
                    <a:pt x="77" y="1588"/>
                  </a:cubicBezTo>
                  <a:cubicBezTo>
                    <a:pt x="38" y="1590"/>
                    <a:pt x="4" y="1615"/>
                    <a:pt x="2" y="1658"/>
                  </a:cubicBezTo>
                  <a:cubicBezTo>
                    <a:pt x="1" y="1696"/>
                    <a:pt x="32" y="1734"/>
                    <a:pt x="70" y="1734"/>
                  </a:cubicBezTo>
                  <a:cubicBezTo>
                    <a:pt x="625" y="1719"/>
                    <a:pt x="1171" y="1624"/>
                    <a:pt x="1712" y="1502"/>
                  </a:cubicBezTo>
                  <a:cubicBezTo>
                    <a:pt x="2275" y="1376"/>
                    <a:pt x="2830" y="1219"/>
                    <a:pt x="3389" y="1076"/>
                  </a:cubicBezTo>
                  <a:cubicBezTo>
                    <a:pt x="3662" y="1007"/>
                    <a:pt x="3937" y="938"/>
                    <a:pt x="4213" y="879"/>
                  </a:cubicBezTo>
                  <a:cubicBezTo>
                    <a:pt x="4500" y="818"/>
                    <a:pt x="4789" y="772"/>
                    <a:pt x="5078" y="722"/>
                  </a:cubicBezTo>
                  <a:cubicBezTo>
                    <a:pt x="5688" y="617"/>
                    <a:pt x="6300" y="516"/>
                    <a:pt x="6910" y="406"/>
                  </a:cubicBezTo>
                  <a:cubicBezTo>
                    <a:pt x="7397" y="315"/>
                    <a:pt x="7881" y="221"/>
                    <a:pt x="8363" y="113"/>
                  </a:cubicBezTo>
                  <a:cubicBezTo>
                    <a:pt x="8393" y="106"/>
                    <a:pt x="8413" y="76"/>
                    <a:pt x="8406" y="45"/>
                  </a:cubicBezTo>
                  <a:cubicBezTo>
                    <a:pt x="8400" y="19"/>
                    <a:pt x="8375" y="0"/>
                    <a:pt x="8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0"/>
            <p:cNvSpPr/>
            <p:nvPr/>
          </p:nvSpPr>
          <p:spPr>
            <a:xfrm>
              <a:off x="6739233" y="3327185"/>
              <a:ext cx="268117" cy="55547"/>
            </a:xfrm>
            <a:custGeom>
              <a:avLst/>
              <a:gdLst/>
              <a:ahLst/>
              <a:cxnLst/>
              <a:rect l="l" t="t" r="r" b="b"/>
              <a:pathLst>
                <a:path w="8476" h="1756" extrusionOk="0">
                  <a:moveTo>
                    <a:pt x="8393" y="1"/>
                  </a:moveTo>
                  <a:cubicBezTo>
                    <a:pt x="8386" y="4"/>
                    <a:pt x="8381" y="4"/>
                    <a:pt x="8376" y="5"/>
                  </a:cubicBezTo>
                  <a:cubicBezTo>
                    <a:pt x="8231" y="39"/>
                    <a:pt x="8085" y="71"/>
                    <a:pt x="7942" y="104"/>
                  </a:cubicBezTo>
                  <a:cubicBezTo>
                    <a:pt x="7787" y="140"/>
                    <a:pt x="7631" y="175"/>
                    <a:pt x="7475" y="213"/>
                  </a:cubicBezTo>
                  <a:cubicBezTo>
                    <a:pt x="7176" y="283"/>
                    <a:pt x="6878" y="352"/>
                    <a:pt x="6579" y="423"/>
                  </a:cubicBezTo>
                  <a:cubicBezTo>
                    <a:pt x="5983" y="562"/>
                    <a:pt x="5384" y="695"/>
                    <a:pt x="4786" y="821"/>
                  </a:cubicBezTo>
                  <a:cubicBezTo>
                    <a:pt x="3587" y="1070"/>
                    <a:pt x="2383" y="1288"/>
                    <a:pt x="1175" y="1486"/>
                  </a:cubicBezTo>
                  <a:cubicBezTo>
                    <a:pt x="797" y="1546"/>
                    <a:pt x="419" y="1607"/>
                    <a:pt x="42" y="1665"/>
                  </a:cubicBezTo>
                  <a:cubicBezTo>
                    <a:pt x="16" y="1667"/>
                    <a:pt x="1" y="1696"/>
                    <a:pt x="6" y="1719"/>
                  </a:cubicBezTo>
                  <a:cubicBezTo>
                    <a:pt x="13" y="1743"/>
                    <a:pt x="32" y="1756"/>
                    <a:pt x="54" y="1756"/>
                  </a:cubicBezTo>
                  <a:cubicBezTo>
                    <a:pt x="57" y="1756"/>
                    <a:pt x="60" y="1755"/>
                    <a:pt x="64" y="1755"/>
                  </a:cubicBezTo>
                  <a:cubicBezTo>
                    <a:pt x="672" y="1666"/>
                    <a:pt x="1282" y="1573"/>
                    <a:pt x="1891" y="1476"/>
                  </a:cubicBezTo>
                  <a:cubicBezTo>
                    <a:pt x="2496" y="1378"/>
                    <a:pt x="3099" y="1278"/>
                    <a:pt x="3702" y="1171"/>
                  </a:cubicBezTo>
                  <a:cubicBezTo>
                    <a:pt x="4303" y="1063"/>
                    <a:pt x="4905" y="950"/>
                    <a:pt x="5505" y="828"/>
                  </a:cubicBezTo>
                  <a:cubicBezTo>
                    <a:pt x="6106" y="708"/>
                    <a:pt x="6706" y="581"/>
                    <a:pt x="7302" y="440"/>
                  </a:cubicBezTo>
                  <a:cubicBezTo>
                    <a:pt x="7481" y="397"/>
                    <a:pt x="7660" y="352"/>
                    <a:pt x="7839" y="306"/>
                  </a:cubicBezTo>
                  <a:cubicBezTo>
                    <a:pt x="7935" y="280"/>
                    <a:pt x="8031" y="256"/>
                    <a:pt x="8125" y="228"/>
                  </a:cubicBezTo>
                  <a:cubicBezTo>
                    <a:pt x="8220" y="204"/>
                    <a:pt x="8314" y="175"/>
                    <a:pt x="8410" y="148"/>
                  </a:cubicBezTo>
                  <a:cubicBezTo>
                    <a:pt x="8449" y="137"/>
                    <a:pt x="8476" y="100"/>
                    <a:pt x="8464" y="58"/>
                  </a:cubicBezTo>
                  <a:cubicBezTo>
                    <a:pt x="8457" y="25"/>
                    <a:pt x="8426" y="1"/>
                    <a:pt x="8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0"/>
            <p:cNvSpPr/>
            <p:nvPr/>
          </p:nvSpPr>
          <p:spPr>
            <a:xfrm>
              <a:off x="6831632" y="3367106"/>
              <a:ext cx="159966" cy="44792"/>
            </a:xfrm>
            <a:custGeom>
              <a:avLst/>
              <a:gdLst/>
              <a:ahLst/>
              <a:cxnLst/>
              <a:rect l="l" t="t" r="r" b="b"/>
              <a:pathLst>
                <a:path w="5057" h="1416" extrusionOk="0">
                  <a:moveTo>
                    <a:pt x="4984" y="0"/>
                  </a:moveTo>
                  <a:cubicBezTo>
                    <a:pt x="4976" y="2"/>
                    <a:pt x="4974" y="2"/>
                    <a:pt x="4968" y="3"/>
                  </a:cubicBezTo>
                  <a:cubicBezTo>
                    <a:pt x="4773" y="46"/>
                    <a:pt x="4580" y="92"/>
                    <a:pt x="4386" y="135"/>
                  </a:cubicBezTo>
                  <a:cubicBezTo>
                    <a:pt x="4176" y="182"/>
                    <a:pt x="3967" y="231"/>
                    <a:pt x="3758" y="277"/>
                  </a:cubicBezTo>
                  <a:cubicBezTo>
                    <a:pt x="3331" y="373"/>
                    <a:pt x="2903" y="468"/>
                    <a:pt x="2482" y="579"/>
                  </a:cubicBezTo>
                  <a:cubicBezTo>
                    <a:pt x="2070" y="685"/>
                    <a:pt x="1660" y="802"/>
                    <a:pt x="1252" y="922"/>
                  </a:cubicBezTo>
                  <a:cubicBezTo>
                    <a:pt x="844" y="1043"/>
                    <a:pt x="439" y="1173"/>
                    <a:pt x="39" y="1320"/>
                  </a:cubicBezTo>
                  <a:cubicBezTo>
                    <a:pt x="28" y="1323"/>
                    <a:pt x="18" y="1329"/>
                    <a:pt x="9" y="1342"/>
                  </a:cubicBezTo>
                  <a:cubicBezTo>
                    <a:pt x="2" y="1352"/>
                    <a:pt x="1" y="1365"/>
                    <a:pt x="4" y="1378"/>
                  </a:cubicBezTo>
                  <a:cubicBezTo>
                    <a:pt x="8" y="1397"/>
                    <a:pt x="29" y="1415"/>
                    <a:pt x="49" y="1415"/>
                  </a:cubicBezTo>
                  <a:cubicBezTo>
                    <a:pt x="52" y="1415"/>
                    <a:pt x="56" y="1415"/>
                    <a:pt x="59" y="1414"/>
                  </a:cubicBezTo>
                  <a:cubicBezTo>
                    <a:pt x="449" y="1272"/>
                    <a:pt x="844" y="1149"/>
                    <a:pt x="1241" y="1036"/>
                  </a:cubicBezTo>
                  <a:cubicBezTo>
                    <a:pt x="1662" y="915"/>
                    <a:pt x="2085" y="815"/>
                    <a:pt x="2512" y="719"/>
                  </a:cubicBezTo>
                  <a:cubicBezTo>
                    <a:pt x="2927" y="623"/>
                    <a:pt x="3340" y="523"/>
                    <a:pt x="3756" y="428"/>
                  </a:cubicBezTo>
                  <a:cubicBezTo>
                    <a:pt x="3966" y="380"/>
                    <a:pt x="4175" y="330"/>
                    <a:pt x="4384" y="279"/>
                  </a:cubicBezTo>
                  <a:cubicBezTo>
                    <a:pt x="4588" y="232"/>
                    <a:pt x="4795" y="184"/>
                    <a:pt x="4998" y="133"/>
                  </a:cubicBezTo>
                  <a:cubicBezTo>
                    <a:pt x="5034" y="125"/>
                    <a:pt x="5057" y="90"/>
                    <a:pt x="5048" y="53"/>
                  </a:cubicBezTo>
                  <a:cubicBezTo>
                    <a:pt x="5041" y="22"/>
                    <a:pt x="5012" y="0"/>
                    <a:pt x="4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4" name="Google Shape;3014;p20"/>
          <p:cNvGrpSpPr/>
          <p:nvPr/>
        </p:nvGrpSpPr>
        <p:grpSpPr>
          <a:xfrm>
            <a:off x="8545190" y="4499161"/>
            <a:ext cx="320564" cy="362888"/>
            <a:chOff x="6672615" y="4049261"/>
            <a:chExt cx="320564" cy="362888"/>
          </a:xfrm>
        </p:grpSpPr>
        <p:sp>
          <p:nvSpPr>
            <p:cNvPr id="3015" name="Google Shape;3015;p20"/>
            <p:cNvSpPr/>
            <p:nvPr/>
          </p:nvSpPr>
          <p:spPr>
            <a:xfrm>
              <a:off x="6672615" y="4049261"/>
              <a:ext cx="320564" cy="362888"/>
            </a:xfrm>
            <a:custGeom>
              <a:avLst/>
              <a:gdLst/>
              <a:ahLst/>
              <a:cxnLst/>
              <a:rect l="l" t="t" r="r" b="b"/>
              <a:pathLst>
                <a:path w="10134" h="11472" extrusionOk="0">
                  <a:moveTo>
                    <a:pt x="5812" y="1"/>
                  </a:moveTo>
                  <a:cubicBezTo>
                    <a:pt x="5691" y="1"/>
                    <a:pt x="5583" y="69"/>
                    <a:pt x="5504" y="131"/>
                  </a:cubicBezTo>
                  <a:cubicBezTo>
                    <a:pt x="5376" y="231"/>
                    <a:pt x="5273" y="369"/>
                    <a:pt x="5179" y="502"/>
                  </a:cubicBezTo>
                  <a:cubicBezTo>
                    <a:pt x="5048" y="691"/>
                    <a:pt x="4935" y="890"/>
                    <a:pt x="4806" y="1132"/>
                  </a:cubicBezTo>
                  <a:cubicBezTo>
                    <a:pt x="4638" y="1444"/>
                    <a:pt x="4514" y="1705"/>
                    <a:pt x="4413" y="1949"/>
                  </a:cubicBezTo>
                  <a:cubicBezTo>
                    <a:pt x="4146" y="2601"/>
                    <a:pt x="3995" y="3295"/>
                    <a:pt x="3894" y="3827"/>
                  </a:cubicBezTo>
                  <a:cubicBezTo>
                    <a:pt x="3760" y="3761"/>
                    <a:pt x="3636" y="3691"/>
                    <a:pt x="3483" y="3606"/>
                  </a:cubicBezTo>
                  <a:cubicBezTo>
                    <a:pt x="3395" y="3556"/>
                    <a:pt x="3309" y="3506"/>
                    <a:pt x="3222" y="3456"/>
                  </a:cubicBezTo>
                  <a:cubicBezTo>
                    <a:pt x="3106" y="3389"/>
                    <a:pt x="2987" y="3320"/>
                    <a:pt x="2871" y="3254"/>
                  </a:cubicBezTo>
                  <a:cubicBezTo>
                    <a:pt x="2628" y="3116"/>
                    <a:pt x="2422" y="3015"/>
                    <a:pt x="2221" y="2932"/>
                  </a:cubicBezTo>
                  <a:cubicBezTo>
                    <a:pt x="1983" y="2833"/>
                    <a:pt x="1776" y="2776"/>
                    <a:pt x="1571" y="2747"/>
                  </a:cubicBezTo>
                  <a:cubicBezTo>
                    <a:pt x="1498" y="2738"/>
                    <a:pt x="1424" y="2733"/>
                    <a:pt x="1353" y="2733"/>
                  </a:cubicBezTo>
                  <a:cubicBezTo>
                    <a:pt x="1328" y="2733"/>
                    <a:pt x="1302" y="2733"/>
                    <a:pt x="1276" y="2736"/>
                  </a:cubicBezTo>
                  <a:cubicBezTo>
                    <a:pt x="1160" y="2741"/>
                    <a:pt x="1061" y="2760"/>
                    <a:pt x="975" y="2790"/>
                  </a:cubicBezTo>
                  <a:cubicBezTo>
                    <a:pt x="897" y="2819"/>
                    <a:pt x="829" y="2859"/>
                    <a:pt x="766" y="2915"/>
                  </a:cubicBezTo>
                  <a:cubicBezTo>
                    <a:pt x="701" y="2972"/>
                    <a:pt x="665" y="3048"/>
                    <a:pt x="639" y="3109"/>
                  </a:cubicBezTo>
                  <a:cubicBezTo>
                    <a:pt x="617" y="3162"/>
                    <a:pt x="607" y="3227"/>
                    <a:pt x="607" y="3311"/>
                  </a:cubicBezTo>
                  <a:cubicBezTo>
                    <a:pt x="605" y="3399"/>
                    <a:pt x="623" y="3487"/>
                    <a:pt x="640" y="3555"/>
                  </a:cubicBezTo>
                  <a:cubicBezTo>
                    <a:pt x="683" y="3731"/>
                    <a:pt x="762" y="3895"/>
                    <a:pt x="844" y="4047"/>
                  </a:cubicBezTo>
                  <a:cubicBezTo>
                    <a:pt x="981" y="4311"/>
                    <a:pt x="1154" y="4558"/>
                    <a:pt x="1290" y="4744"/>
                  </a:cubicBezTo>
                  <a:cubicBezTo>
                    <a:pt x="1381" y="4869"/>
                    <a:pt x="1475" y="4986"/>
                    <a:pt x="1570" y="5105"/>
                  </a:cubicBezTo>
                  <a:lnTo>
                    <a:pt x="1634" y="5187"/>
                  </a:lnTo>
                  <a:cubicBezTo>
                    <a:pt x="1703" y="5273"/>
                    <a:pt x="1777" y="5364"/>
                    <a:pt x="1856" y="5446"/>
                  </a:cubicBezTo>
                  <a:cubicBezTo>
                    <a:pt x="1913" y="5506"/>
                    <a:pt x="1971" y="5565"/>
                    <a:pt x="2032" y="5622"/>
                  </a:cubicBezTo>
                  <a:cubicBezTo>
                    <a:pt x="1900" y="5715"/>
                    <a:pt x="1763" y="5823"/>
                    <a:pt x="1595" y="5959"/>
                  </a:cubicBezTo>
                  <a:cubicBezTo>
                    <a:pt x="1321" y="6181"/>
                    <a:pt x="1066" y="6405"/>
                    <a:pt x="837" y="6632"/>
                  </a:cubicBezTo>
                  <a:cubicBezTo>
                    <a:pt x="639" y="6825"/>
                    <a:pt x="390" y="7086"/>
                    <a:pt x="201" y="7393"/>
                  </a:cubicBezTo>
                  <a:cubicBezTo>
                    <a:pt x="123" y="7521"/>
                    <a:pt x="68" y="7643"/>
                    <a:pt x="39" y="7759"/>
                  </a:cubicBezTo>
                  <a:cubicBezTo>
                    <a:pt x="18" y="7849"/>
                    <a:pt x="0" y="7983"/>
                    <a:pt x="49" y="8112"/>
                  </a:cubicBezTo>
                  <a:cubicBezTo>
                    <a:pt x="68" y="8165"/>
                    <a:pt x="95" y="8212"/>
                    <a:pt x="132" y="8260"/>
                  </a:cubicBezTo>
                  <a:cubicBezTo>
                    <a:pt x="161" y="8296"/>
                    <a:pt x="199" y="8328"/>
                    <a:pt x="251" y="8364"/>
                  </a:cubicBezTo>
                  <a:cubicBezTo>
                    <a:pt x="302" y="8396"/>
                    <a:pt x="360" y="8417"/>
                    <a:pt x="407" y="8432"/>
                  </a:cubicBezTo>
                  <a:cubicBezTo>
                    <a:pt x="467" y="8452"/>
                    <a:pt x="530" y="8459"/>
                    <a:pt x="593" y="8467"/>
                  </a:cubicBezTo>
                  <a:cubicBezTo>
                    <a:pt x="645" y="8475"/>
                    <a:pt x="698" y="8477"/>
                    <a:pt x="752" y="8477"/>
                  </a:cubicBezTo>
                  <a:cubicBezTo>
                    <a:pt x="829" y="8477"/>
                    <a:pt x="905" y="8472"/>
                    <a:pt x="981" y="8464"/>
                  </a:cubicBezTo>
                  <a:cubicBezTo>
                    <a:pt x="1124" y="8450"/>
                    <a:pt x="1278" y="8424"/>
                    <a:pt x="1454" y="8387"/>
                  </a:cubicBezTo>
                  <a:cubicBezTo>
                    <a:pt x="1784" y="8317"/>
                    <a:pt x="2105" y="8220"/>
                    <a:pt x="2349" y="8141"/>
                  </a:cubicBezTo>
                  <a:cubicBezTo>
                    <a:pt x="2476" y="8099"/>
                    <a:pt x="2602" y="8058"/>
                    <a:pt x="2728" y="8015"/>
                  </a:cubicBezTo>
                  <a:lnTo>
                    <a:pt x="2764" y="8002"/>
                  </a:lnTo>
                  <a:cubicBezTo>
                    <a:pt x="2820" y="7983"/>
                    <a:pt x="2874" y="7965"/>
                    <a:pt x="2929" y="7948"/>
                  </a:cubicBezTo>
                  <a:cubicBezTo>
                    <a:pt x="2930" y="8102"/>
                    <a:pt x="2941" y="8257"/>
                    <a:pt x="2951" y="8414"/>
                  </a:cubicBezTo>
                  <a:cubicBezTo>
                    <a:pt x="2971" y="8702"/>
                    <a:pt x="3003" y="9007"/>
                    <a:pt x="3043" y="9319"/>
                  </a:cubicBezTo>
                  <a:cubicBezTo>
                    <a:pt x="3093" y="9704"/>
                    <a:pt x="3146" y="10014"/>
                    <a:pt x="3216" y="10296"/>
                  </a:cubicBezTo>
                  <a:cubicBezTo>
                    <a:pt x="3278" y="10541"/>
                    <a:pt x="3358" y="10826"/>
                    <a:pt x="3504" y="11079"/>
                  </a:cubicBezTo>
                  <a:cubicBezTo>
                    <a:pt x="3566" y="11185"/>
                    <a:pt x="3633" y="11270"/>
                    <a:pt x="3707" y="11334"/>
                  </a:cubicBezTo>
                  <a:cubicBezTo>
                    <a:pt x="3752" y="11371"/>
                    <a:pt x="3791" y="11398"/>
                    <a:pt x="3831" y="11416"/>
                  </a:cubicBezTo>
                  <a:cubicBezTo>
                    <a:pt x="3886" y="11443"/>
                    <a:pt x="3941" y="11459"/>
                    <a:pt x="4008" y="11467"/>
                  </a:cubicBezTo>
                  <a:cubicBezTo>
                    <a:pt x="4024" y="11470"/>
                    <a:pt x="4041" y="11471"/>
                    <a:pt x="4058" y="11471"/>
                  </a:cubicBezTo>
                  <a:cubicBezTo>
                    <a:pt x="4173" y="11471"/>
                    <a:pt x="4274" y="11427"/>
                    <a:pt x="4339" y="11387"/>
                  </a:cubicBezTo>
                  <a:cubicBezTo>
                    <a:pt x="4474" y="11310"/>
                    <a:pt x="4575" y="11188"/>
                    <a:pt x="4648" y="11092"/>
                  </a:cubicBezTo>
                  <a:cubicBezTo>
                    <a:pt x="4864" y="10807"/>
                    <a:pt x="5006" y="10469"/>
                    <a:pt x="5121" y="10174"/>
                  </a:cubicBezTo>
                  <a:cubicBezTo>
                    <a:pt x="5264" y="9806"/>
                    <a:pt x="5378" y="9430"/>
                    <a:pt x="5462" y="9143"/>
                  </a:cubicBezTo>
                  <a:cubicBezTo>
                    <a:pt x="5484" y="9060"/>
                    <a:pt x="5507" y="8976"/>
                    <a:pt x="5529" y="8894"/>
                  </a:cubicBezTo>
                  <a:cubicBezTo>
                    <a:pt x="5549" y="8822"/>
                    <a:pt x="5569" y="8749"/>
                    <a:pt x="5588" y="8678"/>
                  </a:cubicBezTo>
                  <a:lnTo>
                    <a:pt x="5767" y="8787"/>
                  </a:lnTo>
                  <a:cubicBezTo>
                    <a:pt x="5895" y="8861"/>
                    <a:pt x="6024" y="8937"/>
                    <a:pt x="6152" y="9016"/>
                  </a:cubicBezTo>
                  <a:lnTo>
                    <a:pt x="6394" y="9166"/>
                  </a:lnTo>
                  <a:lnTo>
                    <a:pt x="6594" y="9291"/>
                  </a:lnTo>
                  <a:cubicBezTo>
                    <a:pt x="6945" y="9508"/>
                    <a:pt x="7247" y="9666"/>
                    <a:pt x="7549" y="9789"/>
                  </a:cubicBezTo>
                  <a:cubicBezTo>
                    <a:pt x="7725" y="9861"/>
                    <a:pt x="7884" y="9906"/>
                    <a:pt x="8035" y="9931"/>
                  </a:cubicBezTo>
                  <a:cubicBezTo>
                    <a:pt x="8115" y="9942"/>
                    <a:pt x="8185" y="9948"/>
                    <a:pt x="8249" y="9948"/>
                  </a:cubicBezTo>
                  <a:cubicBezTo>
                    <a:pt x="8347" y="9948"/>
                    <a:pt x="8428" y="9935"/>
                    <a:pt x="8506" y="9906"/>
                  </a:cubicBezTo>
                  <a:cubicBezTo>
                    <a:pt x="8656" y="9852"/>
                    <a:pt x="8776" y="9745"/>
                    <a:pt x="8844" y="9604"/>
                  </a:cubicBezTo>
                  <a:cubicBezTo>
                    <a:pt x="8904" y="9475"/>
                    <a:pt x="8930" y="9332"/>
                    <a:pt x="8917" y="9179"/>
                  </a:cubicBezTo>
                  <a:cubicBezTo>
                    <a:pt x="8894" y="8907"/>
                    <a:pt x="8779" y="8654"/>
                    <a:pt x="8670" y="8443"/>
                  </a:cubicBezTo>
                  <a:cubicBezTo>
                    <a:pt x="8530" y="8170"/>
                    <a:pt x="8351" y="7909"/>
                    <a:pt x="8182" y="7668"/>
                  </a:cubicBezTo>
                  <a:cubicBezTo>
                    <a:pt x="8040" y="7469"/>
                    <a:pt x="7890" y="7272"/>
                    <a:pt x="7745" y="7083"/>
                  </a:cubicBezTo>
                  <a:lnTo>
                    <a:pt x="7655" y="6967"/>
                  </a:lnTo>
                  <a:lnTo>
                    <a:pt x="7595" y="6885"/>
                  </a:lnTo>
                  <a:cubicBezTo>
                    <a:pt x="7512" y="6778"/>
                    <a:pt x="7427" y="6670"/>
                    <a:pt x="7352" y="6560"/>
                  </a:cubicBezTo>
                  <a:cubicBezTo>
                    <a:pt x="7383" y="6553"/>
                    <a:pt x="7416" y="6544"/>
                    <a:pt x="7448" y="6537"/>
                  </a:cubicBezTo>
                  <a:cubicBezTo>
                    <a:pt x="7482" y="6527"/>
                    <a:pt x="7513" y="6519"/>
                    <a:pt x="7548" y="6510"/>
                  </a:cubicBezTo>
                  <a:cubicBezTo>
                    <a:pt x="7619" y="6489"/>
                    <a:pt x="7690" y="6461"/>
                    <a:pt x="7757" y="6434"/>
                  </a:cubicBezTo>
                  <a:cubicBezTo>
                    <a:pt x="7824" y="6410"/>
                    <a:pt x="7889" y="6383"/>
                    <a:pt x="7953" y="6355"/>
                  </a:cubicBezTo>
                  <a:cubicBezTo>
                    <a:pt x="8036" y="6322"/>
                    <a:pt x="8121" y="6288"/>
                    <a:pt x="8205" y="6255"/>
                  </a:cubicBezTo>
                  <a:cubicBezTo>
                    <a:pt x="8268" y="6232"/>
                    <a:pt x="8330" y="6211"/>
                    <a:pt x="8393" y="6188"/>
                  </a:cubicBezTo>
                  <a:cubicBezTo>
                    <a:pt x="8456" y="6166"/>
                    <a:pt x="8519" y="6143"/>
                    <a:pt x="8580" y="6119"/>
                  </a:cubicBezTo>
                  <a:cubicBezTo>
                    <a:pt x="8879" y="6009"/>
                    <a:pt x="9224" y="5869"/>
                    <a:pt x="9531" y="5672"/>
                  </a:cubicBezTo>
                  <a:cubicBezTo>
                    <a:pt x="9872" y="5452"/>
                    <a:pt x="10068" y="5208"/>
                    <a:pt x="10118" y="4945"/>
                  </a:cubicBezTo>
                  <a:cubicBezTo>
                    <a:pt x="10132" y="4873"/>
                    <a:pt x="10134" y="4799"/>
                    <a:pt x="10125" y="4726"/>
                  </a:cubicBezTo>
                  <a:cubicBezTo>
                    <a:pt x="10117" y="4649"/>
                    <a:pt x="10095" y="4573"/>
                    <a:pt x="10061" y="4492"/>
                  </a:cubicBezTo>
                  <a:cubicBezTo>
                    <a:pt x="10016" y="4389"/>
                    <a:pt x="9936" y="4292"/>
                    <a:pt x="9814" y="4198"/>
                  </a:cubicBezTo>
                  <a:cubicBezTo>
                    <a:pt x="9716" y="4120"/>
                    <a:pt x="9600" y="4072"/>
                    <a:pt x="9508" y="4039"/>
                  </a:cubicBezTo>
                  <a:cubicBezTo>
                    <a:pt x="9399" y="3997"/>
                    <a:pt x="9277" y="3967"/>
                    <a:pt x="9123" y="3941"/>
                  </a:cubicBezTo>
                  <a:cubicBezTo>
                    <a:pt x="8920" y="3907"/>
                    <a:pt x="8695" y="3891"/>
                    <a:pt x="8437" y="3891"/>
                  </a:cubicBezTo>
                  <a:cubicBezTo>
                    <a:pt x="8370" y="3891"/>
                    <a:pt x="8301" y="3893"/>
                    <a:pt x="8234" y="3895"/>
                  </a:cubicBezTo>
                  <a:cubicBezTo>
                    <a:pt x="7982" y="3903"/>
                    <a:pt x="7714" y="3921"/>
                    <a:pt x="7367" y="3960"/>
                  </a:cubicBezTo>
                  <a:cubicBezTo>
                    <a:pt x="7290" y="3968"/>
                    <a:pt x="7211" y="3977"/>
                    <a:pt x="7134" y="3986"/>
                  </a:cubicBezTo>
                  <a:cubicBezTo>
                    <a:pt x="7019" y="4000"/>
                    <a:pt x="6903" y="4013"/>
                    <a:pt x="6789" y="4024"/>
                  </a:cubicBezTo>
                  <a:cubicBezTo>
                    <a:pt x="6793" y="4013"/>
                    <a:pt x="6795" y="4000"/>
                    <a:pt x="6795" y="3988"/>
                  </a:cubicBezTo>
                  <a:cubicBezTo>
                    <a:pt x="6800" y="3767"/>
                    <a:pt x="6793" y="3540"/>
                    <a:pt x="6786" y="3323"/>
                  </a:cubicBezTo>
                  <a:lnTo>
                    <a:pt x="6783" y="3252"/>
                  </a:lnTo>
                  <a:cubicBezTo>
                    <a:pt x="6775" y="2966"/>
                    <a:pt x="6759" y="2708"/>
                    <a:pt x="6732" y="2464"/>
                  </a:cubicBezTo>
                  <a:cubicBezTo>
                    <a:pt x="6673" y="1881"/>
                    <a:pt x="6580" y="1370"/>
                    <a:pt x="6450" y="900"/>
                  </a:cubicBezTo>
                  <a:cubicBezTo>
                    <a:pt x="6421" y="795"/>
                    <a:pt x="6385" y="691"/>
                    <a:pt x="6339" y="568"/>
                  </a:cubicBezTo>
                  <a:cubicBezTo>
                    <a:pt x="6308" y="478"/>
                    <a:pt x="6263" y="362"/>
                    <a:pt x="6196" y="254"/>
                  </a:cubicBezTo>
                  <a:cubicBezTo>
                    <a:pt x="6145" y="170"/>
                    <a:pt x="6030" y="26"/>
                    <a:pt x="5855" y="4"/>
                  </a:cubicBezTo>
                  <a:cubicBezTo>
                    <a:pt x="5837" y="2"/>
                    <a:pt x="5824" y="1"/>
                    <a:pt x="5812" y="1"/>
                  </a:cubicBezTo>
                  <a:close/>
                </a:path>
              </a:pathLst>
            </a:custGeom>
            <a:solidFill>
              <a:srgbClr val="FF5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0"/>
            <p:cNvSpPr/>
            <p:nvPr/>
          </p:nvSpPr>
          <p:spPr>
            <a:xfrm>
              <a:off x="6769632" y="4220646"/>
              <a:ext cx="21668" cy="24800"/>
            </a:xfrm>
            <a:custGeom>
              <a:avLst/>
              <a:gdLst/>
              <a:ahLst/>
              <a:cxnLst/>
              <a:rect l="l" t="t" r="r" b="b"/>
              <a:pathLst>
                <a:path w="685" h="784" extrusionOk="0">
                  <a:moveTo>
                    <a:pt x="270" y="377"/>
                  </a:moveTo>
                  <a:lnTo>
                    <a:pt x="275" y="383"/>
                  </a:lnTo>
                  <a:cubicBezTo>
                    <a:pt x="280" y="390"/>
                    <a:pt x="284" y="398"/>
                    <a:pt x="287" y="405"/>
                  </a:cubicBezTo>
                  <a:cubicBezTo>
                    <a:pt x="290" y="412"/>
                    <a:pt x="293" y="420"/>
                    <a:pt x="294" y="428"/>
                  </a:cubicBezTo>
                  <a:lnTo>
                    <a:pt x="294" y="443"/>
                  </a:lnTo>
                  <a:cubicBezTo>
                    <a:pt x="293" y="449"/>
                    <a:pt x="291" y="456"/>
                    <a:pt x="290" y="462"/>
                  </a:cubicBezTo>
                  <a:cubicBezTo>
                    <a:pt x="285" y="469"/>
                    <a:pt x="280" y="476"/>
                    <a:pt x="275" y="483"/>
                  </a:cubicBezTo>
                  <a:cubicBezTo>
                    <a:pt x="271" y="489"/>
                    <a:pt x="265" y="492"/>
                    <a:pt x="262" y="495"/>
                  </a:cubicBezTo>
                  <a:lnTo>
                    <a:pt x="261" y="495"/>
                  </a:lnTo>
                  <a:cubicBezTo>
                    <a:pt x="258" y="495"/>
                    <a:pt x="257" y="493"/>
                    <a:pt x="255" y="493"/>
                  </a:cubicBezTo>
                  <a:lnTo>
                    <a:pt x="248" y="486"/>
                  </a:lnTo>
                  <a:cubicBezTo>
                    <a:pt x="244" y="483"/>
                    <a:pt x="242" y="478"/>
                    <a:pt x="240" y="472"/>
                  </a:cubicBezTo>
                  <a:lnTo>
                    <a:pt x="228" y="435"/>
                  </a:lnTo>
                  <a:lnTo>
                    <a:pt x="228" y="408"/>
                  </a:lnTo>
                  <a:cubicBezTo>
                    <a:pt x="228" y="406"/>
                    <a:pt x="230" y="405"/>
                    <a:pt x="230" y="400"/>
                  </a:cubicBezTo>
                  <a:cubicBezTo>
                    <a:pt x="234" y="400"/>
                    <a:pt x="235" y="399"/>
                    <a:pt x="240" y="398"/>
                  </a:cubicBezTo>
                  <a:cubicBezTo>
                    <a:pt x="250" y="390"/>
                    <a:pt x="258" y="383"/>
                    <a:pt x="270" y="377"/>
                  </a:cubicBezTo>
                  <a:close/>
                  <a:moveTo>
                    <a:pt x="291" y="1"/>
                  </a:moveTo>
                  <a:cubicBezTo>
                    <a:pt x="273" y="1"/>
                    <a:pt x="252" y="5"/>
                    <a:pt x="241" y="7"/>
                  </a:cubicBezTo>
                  <a:cubicBezTo>
                    <a:pt x="144" y="34"/>
                    <a:pt x="72" y="100"/>
                    <a:pt x="29" y="190"/>
                  </a:cubicBezTo>
                  <a:cubicBezTo>
                    <a:pt x="0" y="247"/>
                    <a:pt x="3" y="313"/>
                    <a:pt x="43" y="365"/>
                  </a:cubicBezTo>
                  <a:cubicBezTo>
                    <a:pt x="35" y="406"/>
                    <a:pt x="29" y="449"/>
                    <a:pt x="33" y="492"/>
                  </a:cubicBezTo>
                  <a:cubicBezTo>
                    <a:pt x="41" y="575"/>
                    <a:pt x="72" y="655"/>
                    <a:pt x="132" y="714"/>
                  </a:cubicBezTo>
                  <a:cubicBezTo>
                    <a:pt x="162" y="744"/>
                    <a:pt x="199" y="761"/>
                    <a:pt x="240" y="773"/>
                  </a:cubicBezTo>
                  <a:cubicBezTo>
                    <a:pt x="260" y="781"/>
                    <a:pt x="283" y="784"/>
                    <a:pt x="307" y="784"/>
                  </a:cubicBezTo>
                  <a:cubicBezTo>
                    <a:pt x="338" y="784"/>
                    <a:pt x="370" y="778"/>
                    <a:pt x="398" y="773"/>
                  </a:cubicBezTo>
                  <a:cubicBezTo>
                    <a:pt x="420" y="768"/>
                    <a:pt x="441" y="758"/>
                    <a:pt x="460" y="750"/>
                  </a:cubicBezTo>
                  <a:cubicBezTo>
                    <a:pt x="484" y="740"/>
                    <a:pt x="506" y="727"/>
                    <a:pt x="527" y="711"/>
                  </a:cubicBezTo>
                  <a:cubicBezTo>
                    <a:pt x="573" y="675"/>
                    <a:pt x="612" y="637"/>
                    <a:pt x="639" y="585"/>
                  </a:cubicBezTo>
                  <a:cubicBezTo>
                    <a:pt x="665" y="536"/>
                    <a:pt x="678" y="486"/>
                    <a:pt x="681" y="435"/>
                  </a:cubicBezTo>
                  <a:cubicBezTo>
                    <a:pt x="685" y="392"/>
                    <a:pt x="678" y="350"/>
                    <a:pt x="672" y="307"/>
                  </a:cubicBezTo>
                  <a:cubicBezTo>
                    <a:pt x="665" y="267"/>
                    <a:pt x="645" y="227"/>
                    <a:pt x="625" y="191"/>
                  </a:cubicBezTo>
                  <a:cubicBezTo>
                    <a:pt x="613" y="168"/>
                    <a:pt x="589" y="140"/>
                    <a:pt x="573" y="121"/>
                  </a:cubicBezTo>
                  <a:cubicBezTo>
                    <a:pt x="560" y="110"/>
                    <a:pt x="550" y="97"/>
                    <a:pt x="536" y="85"/>
                  </a:cubicBezTo>
                  <a:cubicBezTo>
                    <a:pt x="520" y="71"/>
                    <a:pt x="500" y="57"/>
                    <a:pt x="480" y="47"/>
                  </a:cubicBezTo>
                  <a:cubicBezTo>
                    <a:pt x="457" y="32"/>
                    <a:pt x="429" y="24"/>
                    <a:pt x="403" y="14"/>
                  </a:cubicBezTo>
                  <a:cubicBezTo>
                    <a:pt x="378" y="5"/>
                    <a:pt x="348" y="5"/>
                    <a:pt x="321" y="2"/>
                  </a:cubicBezTo>
                  <a:lnTo>
                    <a:pt x="308" y="2"/>
                  </a:lnTo>
                  <a:cubicBezTo>
                    <a:pt x="303" y="1"/>
                    <a:pt x="298"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0"/>
            <p:cNvSpPr/>
            <p:nvPr/>
          </p:nvSpPr>
          <p:spPr>
            <a:xfrm>
              <a:off x="6771119" y="4223651"/>
              <a:ext cx="14361" cy="17398"/>
            </a:xfrm>
            <a:custGeom>
              <a:avLst/>
              <a:gdLst/>
              <a:ahLst/>
              <a:cxnLst/>
              <a:rect l="l" t="t" r="r" b="b"/>
              <a:pathLst>
                <a:path w="454" h="550" extrusionOk="0">
                  <a:moveTo>
                    <a:pt x="350" y="351"/>
                  </a:moveTo>
                  <a:lnTo>
                    <a:pt x="350" y="351"/>
                  </a:lnTo>
                  <a:cubicBezTo>
                    <a:pt x="347" y="358"/>
                    <a:pt x="347" y="366"/>
                    <a:pt x="346" y="373"/>
                  </a:cubicBezTo>
                  <a:cubicBezTo>
                    <a:pt x="346" y="366"/>
                    <a:pt x="347" y="358"/>
                    <a:pt x="350" y="351"/>
                  </a:cubicBezTo>
                  <a:close/>
                  <a:moveTo>
                    <a:pt x="257" y="0"/>
                  </a:moveTo>
                  <a:cubicBezTo>
                    <a:pt x="231" y="2"/>
                    <a:pt x="203" y="9"/>
                    <a:pt x="178" y="23"/>
                  </a:cubicBezTo>
                  <a:cubicBezTo>
                    <a:pt x="157" y="33"/>
                    <a:pt x="138" y="46"/>
                    <a:pt x="121" y="62"/>
                  </a:cubicBezTo>
                  <a:cubicBezTo>
                    <a:pt x="98" y="82"/>
                    <a:pt x="82" y="104"/>
                    <a:pt x="67" y="126"/>
                  </a:cubicBezTo>
                  <a:cubicBezTo>
                    <a:pt x="52" y="148"/>
                    <a:pt x="45" y="175"/>
                    <a:pt x="38" y="201"/>
                  </a:cubicBezTo>
                  <a:cubicBezTo>
                    <a:pt x="32" y="222"/>
                    <a:pt x="29" y="241"/>
                    <a:pt x="22" y="261"/>
                  </a:cubicBezTo>
                  <a:cubicBezTo>
                    <a:pt x="1" y="327"/>
                    <a:pt x="36" y="404"/>
                    <a:pt x="94" y="439"/>
                  </a:cubicBezTo>
                  <a:cubicBezTo>
                    <a:pt x="101" y="441"/>
                    <a:pt x="107" y="446"/>
                    <a:pt x="114" y="447"/>
                  </a:cubicBezTo>
                  <a:cubicBezTo>
                    <a:pt x="122" y="483"/>
                    <a:pt x="140" y="512"/>
                    <a:pt x="174" y="532"/>
                  </a:cubicBezTo>
                  <a:cubicBezTo>
                    <a:pt x="196" y="544"/>
                    <a:pt x="218" y="550"/>
                    <a:pt x="240" y="550"/>
                  </a:cubicBezTo>
                  <a:cubicBezTo>
                    <a:pt x="275" y="550"/>
                    <a:pt x="308" y="536"/>
                    <a:pt x="337" y="510"/>
                  </a:cubicBezTo>
                  <a:cubicBezTo>
                    <a:pt x="389" y="466"/>
                    <a:pt x="426" y="406"/>
                    <a:pt x="439" y="337"/>
                  </a:cubicBezTo>
                  <a:cubicBezTo>
                    <a:pt x="453" y="261"/>
                    <a:pt x="436" y="188"/>
                    <a:pt x="412" y="116"/>
                  </a:cubicBezTo>
                  <a:cubicBezTo>
                    <a:pt x="400" y="76"/>
                    <a:pt x="374" y="42"/>
                    <a:pt x="339" y="20"/>
                  </a:cubicBezTo>
                  <a:cubicBezTo>
                    <a:pt x="314" y="6"/>
                    <a:pt x="286"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0"/>
            <p:cNvSpPr/>
            <p:nvPr/>
          </p:nvSpPr>
          <p:spPr>
            <a:xfrm>
              <a:off x="6860987" y="4221974"/>
              <a:ext cx="25527" cy="27520"/>
            </a:xfrm>
            <a:custGeom>
              <a:avLst/>
              <a:gdLst/>
              <a:ahLst/>
              <a:cxnLst/>
              <a:rect l="l" t="t" r="r" b="b"/>
              <a:pathLst>
                <a:path w="807" h="870" extrusionOk="0">
                  <a:moveTo>
                    <a:pt x="469" y="0"/>
                  </a:moveTo>
                  <a:cubicBezTo>
                    <a:pt x="440" y="5"/>
                    <a:pt x="413" y="8"/>
                    <a:pt x="390" y="13"/>
                  </a:cubicBezTo>
                  <a:cubicBezTo>
                    <a:pt x="356" y="22"/>
                    <a:pt x="327" y="35"/>
                    <a:pt x="298" y="53"/>
                  </a:cubicBezTo>
                  <a:cubicBezTo>
                    <a:pt x="284" y="56"/>
                    <a:pt x="268" y="62"/>
                    <a:pt x="255" y="69"/>
                  </a:cubicBezTo>
                  <a:cubicBezTo>
                    <a:pt x="84" y="167"/>
                    <a:pt x="1" y="394"/>
                    <a:pt x="36" y="582"/>
                  </a:cubicBezTo>
                  <a:cubicBezTo>
                    <a:pt x="55" y="686"/>
                    <a:pt x="125" y="785"/>
                    <a:pt x="224" y="829"/>
                  </a:cubicBezTo>
                  <a:cubicBezTo>
                    <a:pt x="279" y="856"/>
                    <a:pt x="336" y="869"/>
                    <a:pt x="394" y="869"/>
                  </a:cubicBezTo>
                  <a:cubicBezTo>
                    <a:pt x="457" y="869"/>
                    <a:pt x="520" y="853"/>
                    <a:pt x="580" y="821"/>
                  </a:cubicBezTo>
                  <a:cubicBezTo>
                    <a:pt x="681" y="765"/>
                    <a:pt x="735" y="663"/>
                    <a:pt x="774" y="563"/>
                  </a:cubicBezTo>
                  <a:cubicBezTo>
                    <a:pt x="807" y="470"/>
                    <a:pt x="804" y="366"/>
                    <a:pt x="785" y="271"/>
                  </a:cubicBezTo>
                  <a:cubicBezTo>
                    <a:pt x="778" y="232"/>
                    <a:pt x="759" y="191"/>
                    <a:pt x="738" y="157"/>
                  </a:cubicBezTo>
                  <a:cubicBezTo>
                    <a:pt x="695" y="89"/>
                    <a:pt x="635" y="46"/>
                    <a:pt x="560" y="18"/>
                  </a:cubicBezTo>
                  <a:cubicBezTo>
                    <a:pt x="533" y="6"/>
                    <a:pt x="502"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0"/>
            <p:cNvSpPr/>
            <p:nvPr/>
          </p:nvSpPr>
          <p:spPr>
            <a:xfrm>
              <a:off x="6805409" y="4240068"/>
              <a:ext cx="42324" cy="21289"/>
            </a:xfrm>
            <a:custGeom>
              <a:avLst/>
              <a:gdLst/>
              <a:ahLst/>
              <a:cxnLst/>
              <a:rect l="l" t="t" r="r" b="b"/>
              <a:pathLst>
                <a:path w="1338" h="673" extrusionOk="0">
                  <a:moveTo>
                    <a:pt x="1128" y="1"/>
                  </a:moveTo>
                  <a:cubicBezTo>
                    <a:pt x="1065" y="1"/>
                    <a:pt x="1002" y="32"/>
                    <a:pt x="974" y="90"/>
                  </a:cubicBezTo>
                  <a:cubicBezTo>
                    <a:pt x="953" y="130"/>
                    <a:pt x="931" y="170"/>
                    <a:pt x="907" y="207"/>
                  </a:cubicBezTo>
                  <a:cubicBezTo>
                    <a:pt x="881" y="236"/>
                    <a:pt x="857" y="262"/>
                    <a:pt x="828" y="286"/>
                  </a:cubicBezTo>
                  <a:cubicBezTo>
                    <a:pt x="805" y="302"/>
                    <a:pt x="780" y="316"/>
                    <a:pt x="755" y="328"/>
                  </a:cubicBezTo>
                  <a:cubicBezTo>
                    <a:pt x="719" y="341"/>
                    <a:pt x="684" y="349"/>
                    <a:pt x="648" y="356"/>
                  </a:cubicBezTo>
                  <a:cubicBezTo>
                    <a:pt x="624" y="358"/>
                    <a:pt x="601" y="358"/>
                    <a:pt x="578" y="358"/>
                  </a:cubicBezTo>
                  <a:cubicBezTo>
                    <a:pt x="554" y="358"/>
                    <a:pt x="531" y="358"/>
                    <a:pt x="507" y="356"/>
                  </a:cubicBezTo>
                  <a:cubicBezTo>
                    <a:pt x="466" y="349"/>
                    <a:pt x="427" y="338"/>
                    <a:pt x="387" y="323"/>
                  </a:cubicBezTo>
                  <a:cubicBezTo>
                    <a:pt x="350" y="306"/>
                    <a:pt x="316" y="286"/>
                    <a:pt x="283" y="263"/>
                  </a:cubicBezTo>
                  <a:cubicBezTo>
                    <a:pt x="251" y="237"/>
                    <a:pt x="225" y="212"/>
                    <a:pt x="200" y="180"/>
                  </a:cubicBezTo>
                  <a:cubicBezTo>
                    <a:pt x="182" y="159"/>
                    <a:pt x="154" y="149"/>
                    <a:pt x="127" y="149"/>
                  </a:cubicBezTo>
                  <a:cubicBezTo>
                    <a:pt x="97" y="149"/>
                    <a:pt x="66" y="160"/>
                    <a:pt x="46" y="180"/>
                  </a:cubicBezTo>
                  <a:cubicBezTo>
                    <a:pt x="1" y="226"/>
                    <a:pt x="8" y="290"/>
                    <a:pt x="46" y="335"/>
                  </a:cubicBezTo>
                  <a:cubicBezTo>
                    <a:pt x="122" y="424"/>
                    <a:pt x="218" y="499"/>
                    <a:pt x="320" y="558"/>
                  </a:cubicBezTo>
                  <a:cubicBezTo>
                    <a:pt x="433" y="623"/>
                    <a:pt x="558" y="663"/>
                    <a:pt x="686" y="671"/>
                  </a:cubicBezTo>
                  <a:cubicBezTo>
                    <a:pt x="699" y="672"/>
                    <a:pt x="712" y="673"/>
                    <a:pt x="724" y="673"/>
                  </a:cubicBezTo>
                  <a:cubicBezTo>
                    <a:pt x="835" y="673"/>
                    <a:pt x="947" y="639"/>
                    <a:pt x="1044" y="585"/>
                  </a:cubicBezTo>
                  <a:cubicBezTo>
                    <a:pt x="1100" y="555"/>
                    <a:pt x="1150" y="508"/>
                    <a:pt x="1192" y="459"/>
                  </a:cubicBezTo>
                  <a:cubicBezTo>
                    <a:pt x="1246" y="392"/>
                    <a:pt x="1286" y="319"/>
                    <a:pt x="1314" y="235"/>
                  </a:cubicBezTo>
                  <a:cubicBezTo>
                    <a:pt x="1338" y="156"/>
                    <a:pt x="1296" y="66"/>
                    <a:pt x="1229" y="27"/>
                  </a:cubicBezTo>
                  <a:cubicBezTo>
                    <a:pt x="1202" y="11"/>
                    <a:pt x="1168" y="1"/>
                    <a:pt x="1136" y="1"/>
                  </a:cubicBezTo>
                  <a:cubicBezTo>
                    <a:pt x="1133" y="1"/>
                    <a:pt x="1131" y="1"/>
                    <a:pt x="1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0"/>
            <p:cNvSpPr/>
            <p:nvPr/>
          </p:nvSpPr>
          <p:spPr>
            <a:xfrm>
              <a:off x="6759605" y="4251108"/>
              <a:ext cx="31886" cy="23946"/>
            </a:xfrm>
            <a:custGeom>
              <a:avLst/>
              <a:gdLst/>
              <a:ahLst/>
              <a:cxnLst/>
              <a:rect l="l" t="t" r="r" b="b"/>
              <a:pathLst>
                <a:path w="1008" h="757" extrusionOk="0">
                  <a:moveTo>
                    <a:pt x="578" y="382"/>
                  </a:moveTo>
                  <a:cubicBezTo>
                    <a:pt x="582" y="382"/>
                    <a:pt x="588" y="382"/>
                    <a:pt x="595" y="385"/>
                  </a:cubicBezTo>
                  <a:cubicBezTo>
                    <a:pt x="618" y="390"/>
                    <a:pt x="644" y="395"/>
                    <a:pt x="667" y="402"/>
                  </a:cubicBezTo>
                  <a:cubicBezTo>
                    <a:pt x="671" y="404"/>
                    <a:pt x="673" y="407"/>
                    <a:pt x="675" y="408"/>
                  </a:cubicBezTo>
                  <a:cubicBezTo>
                    <a:pt x="675" y="410"/>
                    <a:pt x="675" y="411"/>
                    <a:pt x="674" y="411"/>
                  </a:cubicBezTo>
                  <a:cubicBezTo>
                    <a:pt x="668" y="423"/>
                    <a:pt x="664" y="433"/>
                    <a:pt x="657" y="444"/>
                  </a:cubicBezTo>
                  <a:cubicBezTo>
                    <a:pt x="651" y="450"/>
                    <a:pt x="645" y="457"/>
                    <a:pt x="638" y="461"/>
                  </a:cubicBezTo>
                  <a:cubicBezTo>
                    <a:pt x="632" y="465"/>
                    <a:pt x="625" y="468"/>
                    <a:pt x="621" y="471"/>
                  </a:cubicBezTo>
                  <a:cubicBezTo>
                    <a:pt x="611" y="473"/>
                    <a:pt x="602" y="476"/>
                    <a:pt x="595" y="478"/>
                  </a:cubicBezTo>
                  <a:cubicBezTo>
                    <a:pt x="585" y="479"/>
                    <a:pt x="576" y="479"/>
                    <a:pt x="566" y="479"/>
                  </a:cubicBezTo>
                  <a:cubicBezTo>
                    <a:pt x="556" y="479"/>
                    <a:pt x="546" y="479"/>
                    <a:pt x="535" y="478"/>
                  </a:cubicBezTo>
                  <a:lnTo>
                    <a:pt x="508" y="473"/>
                  </a:lnTo>
                  <a:cubicBezTo>
                    <a:pt x="529" y="453"/>
                    <a:pt x="551" y="431"/>
                    <a:pt x="565" y="407"/>
                  </a:cubicBezTo>
                  <a:cubicBezTo>
                    <a:pt x="568" y="400"/>
                    <a:pt x="574" y="390"/>
                    <a:pt x="578" y="382"/>
                  </a:cubicBezTo>
                  <a:close/>
                  <a:moveTo>
                    <a:pt x="463" y="0"/>
                  </a:moveTo>
                  <a:cubicBezTo>
                    <a:pt x="423" y="0"/>
                    <a:pt x="382" y="3"/>
                    <a:pt x="345" y="13"/>
                  </a:cubicBezTo>
                  <a:cubicBezTo>
                    <a:pt x="334" y="10"/>
                    <a:pt x="321" y="9"/>
                    <a:pt x="309" y="9"/>
                  </a:cubicBezTo>
                  <a:cubicBezTo>
                    <a:pt x="302" y="9"/>
                    <a:pt x="294" y="9"/>
                    <a:pt x="287" y="10"/>
                  </a:cubicBezTo>
                  <a:cubicBezTo>
                    <a:pt x="173" y="30"/>
                    <a:pt x="44" y="93"/>
                    <a:pt x="22" y="221"/>
                  </a:cubicBezTo>
                  <a:cubicBezTo>
                    <a:pt x="1" y="342"/>
                    <a:pt x="67" y="450"/>
                    <a:pt x="146" y="537"/>
                  </a:cubicBezTo>
                  <a:cubicBezTo>
                    <a:pt x="231" y="632"/>
                    <a:pt x="350" y="700"/>
                    <a:pt x="472" y="738"/>
                  </a:cubicBezTo>
                  <a:cubicBezTo>
                    <a:pt x="514" y="750"/>
                    <a:pt x="557" y="757"/>
                    <a:pt x="600" y="757"/>
                  </a:cubicBezTo>
                  <a:cubicBezTo>
                    <a:pt x="696" y="757"/>
                    <a:pt x="791" y="725"/>
                    <a:pt x="866" y="660"/>
                  </a:cubicBezTo>
                  <a:cubicBezTo>
                    <a:pt x="922" y="612"/>
                    <a:pt x="966" y="546"/>
                    <a:pt x="989" y="476"/>
                  </a:cubicBezTo>
                  <a:cubicBezTo>
                    <a:pt x="1002" y="441"/>
                    <a:pt x="1008" y="405"/>
                    <a:pt x="1008" y="370"/>
                  </a:cubicBezTo>
                  <a:cubicBezTo>
                    <a:pt x="1008" y="324"/>
                    <a:pt x="995" y="284"/>
                    <a:pt x="975" y="244"/>
                  </a:cubicBezTo>
                  <a:cubicBezTo>
                    <a:pt x="923" y="123"/>
                    <a:pt x="787" y="55"/>
                    <a:pt x="668" y="24"/>
                  </a:cubicBezTo>
                  <a:cubicBezTo>
                    <a:pt x="608" y="9"/>
                    <a:pt x="545" y="3"/>
                    <a:pt x="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0"/>
            <p:cNvSpPr/>
            <p:nvPr/>
          </p:nvSpPr>
          <p:spPr>
            <a:xfrm>
              <a:off x="6769189" y="4256390"/>
              <a:ext cx="18948" cy="13950"/>
            </a:xfrm>
            <a:custGeom>
              <a:avLst/>
              <a:gdLst/>
              <a:ahLst/>
              <a:cxnLst/>
              <a:rect l="l" t="t" r="r" b="b"/>
              <a:pathLst>
                <a:path w="599" h="441" extrusionOk="0">
                  <a:moveTo>
                    <a:pt x="327" y="119"/>
                  </a:moveTo>
                  <a:cubicBezTo>
                    <a:pt x="322" y="119"/>
                    <a:pt x="319" y="121"/>
                    <a:pt x="314" y="121"/>
                  </a:cubicBezTo>
                  <a:cubicBezTo>
                    <a:pt x="319" y="119"/>
                    <a:pt x="322" y="119"/>
                    <a:pt x="327" y="119"/>
                  </a:cubicBezTo>
                  <a:close/>
                  <a:moveTo>
                    <a:pt x="324" y="1"/>
                  </a:moveTo>
                  <a:cubicBezTo>
                    <a:pt x="294" y="4"/>
                    <a:pt x="265" y="8"/>
                    <a:pt x="236" y="26"/>
                  </a:cubicBezTo>
                  <a:cubicBezTo>
                    <a:pt x="212" y="41"/>
                    <a:pt x="192" y="59"/>
                    <a:pt x="176" y="84"/>
                  </a:cubicBezTo>
                  <a:cubicBezTo>
                    <a:pt x="172" y="83"/>
                    <a:pt x="168" y="83"/>
                    <a:pt x="164" y="83"/>
                  </a:cubicBezTo>
                  <a:cubicBezTo>
                    <a:pt x="96" y="83"/>
                    <a:pt x="28" y="138"/>
                    <a:pt x="12" y="201"/>
                  </a:cubicBezTo>
                  <a:cubicBezTo>
                    <a:pt x="0" y="243"/>
                    <a:pt x="6" y="287"/>
                    <a:pt x="27" y="323"/>
                  </a:cubicBezTo>
                  <a:cubicBezTo>
                    <a:pt x="49" y="361"/>
                    <a:pt x="83" y="380"/>
                    <a:pt x="122" y="397"/>
                  </a:cubicBezTo>
                  <a:cubicBezTo>
                    <a:pt x="185" y="421"/>
                    <a:pt x="248" y="441"/>
                    <a:pt x="314" y="441"/>
                  </a:cubicBezTo>
                  <a:cubicBezTo>
                    <a:pt x="333" y="441"/>
                    <a:pt x="351" y="439"/>
                    <a:pt x="370" y="436"/>
                  </a:cubicBezTo>
                  <a:cubicBezTo>
                    <a:pt x="455" y="420"/>
                    <a:pt x="517" y="359"/>
                    <a:pt x="560" y="286"/>
                  </a:cubicBezTo>
                  <a:cubicBezTo>
                    <a:pt x="599" y="223"/>
                    <a:pt x="593" y="125"/>
                    <a:pt x="534" y="77"/>
                  </a:cubicBezTo>
                  <a:cubicBezTo>
                    <a:pt x="503" y="51"/>
                    <a:pt x="474" y="21"/>
                    <a:pt x="435" y="14"/>
                  </a:cubicBezTo>
                  <a:cubicBezTo>
                    <a:pt x="410" y="11"/>
                    <a:pt x="385" y="5"/>
                    <a:pt x="359" y="5"/>
                  </a:cubicBezTo>
                  <a:cubicBezTo>
                    <a:pt x="348" y="4"/>
                    <a:pt x="337" y="1"/>
                    <a:pt x="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0"/>
            <p:cNvSpPr/>
            <p:nvPr/>
          </p:nvSpPr>
          <p:spPr>
            <a:xfrm>
              <a:off x="6856147" y="4255631"/>
              <a:ext cx="29070" cy="21194"/>
            </a:xfrm>
            <a:custGeom>
              <a:avLst/>
              <a:gdLst/>
              <a:ahLst/>
              <a:cxnLst/>
              <a:rect l="l" t="t" r="r" b="b"/>
              <a:pathLst>
                <a:path w="919" h="670" extrusionOk="0">
                  <a:moveTo>
                    <a:pt x="510" y="0"/>
                  </a:moveTo>
                  <a:cubicBezTo>
                    <a:pt x="473" y="3"/>
                    <a:pt x="441" y="7"/>
                    <a:pt x="407" y="15"/>
                  </a:cubicBezTo>
                  <a:cubicBezTo>
                    <a:pt x="315" y="15"/>
                    <a:pt x="227" y="30"/>
                    <a:pt x="148" y="78"/>
                  </a:cubicBezTo>
                  <a:cubicBezTo>
                    <a:pt x="105" y="102"/>
                    <a:pt x="72" y="138"/>
                    <a:pt x="46" y="179"/>
                  </a:cubicBezTo>
                  <a:cubicBezTo>
                    <a:pt x="20" y="218"/>
                    <a:pt x="12" y="265"/>
                    <a:pt x="6" y="311"/>
                  </a:cubicBezTo>
                  <a:cubicBezTo>
                    <a:pt x="0" y="351"/>
                    <a:pt x="10" y="396"/>
                    <a:pt x="23" y="431"/>
                  </a:cubicBezTo>
                  <a:cubicBezTo>
                    <a:pt x="42" y="477"/>
                    <a:pt x="66" y="517"/>
                    <a:pt x="102" y="554"/>
                  </a:cubicBezTo>
                  <a:cubicBezTo>
                    <a:pt x="178" y="633"/>
                    <a:pt x="288" y="666"/>
                    <a:pt x="394" y="669"/>
                  </a:cubicBezTo>
                  <a:cubicBezTo>
                    <a:pt x="401" y="669"/>
                    <a:pt x="408" y="670"/>
                    <a:pt x="415" y="670"/>
                  </a:cubicBezTo>
                  <a:cubicBezTo>
                    <a:pt x="473" y="670"/>
                    <a:pt x="534" y="654"/>
                    <a:pt x="589" y="639"/>
                  </a:cubicBezTo>
                  <a:cubicBezTo>
                    <a:pt x="666" y="617"/>
                    <a:pt x="743" y="582"/>
                    <a:pt x="804" y="527"/>
                  </a:cubicBezTo>
                  <a:cubicBezTo>
                    <a:pt x="851" y="489"/>
                    <a:pt x="885" y="437"/>
                    <a:pt x="901" y="377"/>
                  </a:cubicBezTo>
                  <a:cubicBezTo>
                    <a:pt x="918" y="312"/>
                    <a:pt x="901" y="252"/>
                    <a:pt x="875" y="191"/>
                  </a:cubicBezTo>
                  <a:cubicBezTo>
                    <a:pt x="851" y="139"/>
                    <a:pt x="799" y="99"/>
                    <a:pt x="752" y="66"/>
                  </a:cubicBezTo>
                  <a:cubicBezTo>
                    <a:pt x="696" y="29"/>
                    <a:pt x="627" y="12"/>
                    <a:pt x="560" y="3"/>
                  </a:cubicBezTo>
                  <a:cubicBezTo>
                    <a:pt x="544" y="2"/>
                    <a:pt x="527" y="0"/>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0"/>
            <p:cNvSpPr/>
            <p:nvPr/>
          </p:nvSpPr>
          <p:spPr>
            <a:xfrm>
              <a:off x="6807180" y="4152636"/>
              <a:ext cx="11989" cy="18853"/>
            </a:xfrm>
            <a:custGeom>
              <a:avLst/>
              <a:gdLst/>
              <a:ahLst/>
              <a:cxnLst/>
              <a:rect l="l" t="t" r="r" b="b"/>
              <a:pathLst>
                <a:path w="379" h="596" extrusionOk="0">
                  <a:moveTo>
                    <a:pt x="203" y="0"/>
                  </a:moveTo>
                  <a:cubicBezTo>
                    <a:pt x="131" y="0"/>
                    <a:pt x="69" y="49"/>
                    <a:pt x="48" y="121"/>
                  </a:cubicBezTo>
                  <a:cubicBezTo>
                    <a:pt x="22" y="205"/>
                    <a:pt x="20" y="294"/>
                    <a:pt x="9" y="381"/>
                  </a:cubicBezTo>
                  <a:lnTo>
                    <a:pt x="9" y="384"/>
                  </a:lnTo>
                  <a:cubicBezTo>
                    <a:pt x="2" y="430"/>
                    <a:pt x="0" y="470"/>
                    <a:pt x="25" y="513"/>
                  </a:cubicBezTo>
                  <a:cubicBezTo>
                    <a:pt x="48" y="550"/>
                    <a:pt x="83" y="577"/>
                    <a:pt x="126" y="589"/>
                  </a:cubicBezTo>
                  <a:cubicBezTo>
                    <a:pt x="140" y="593"/>
                    <a:pt x="155" y="595"/>
                    <a:pt x="170" y="595"/>
                  </a:cubicBezTo>
                  <a:cubicBezTo>
                    <a:pt x="199" y="595"/>
                    <a:pt x="229" y="587"/>
                    <a:pt x="255" y="573"/>
                  </a:cubicBezTo>
                  <a:cubicBezTo>
                    <a:pt x="288" y="553"/>
                    <a:pt x="324" y="514"/>
                    <a:pt x="331" y="473"/>
                  </a:cubicBezTo>
                  <a:cubicBezTo>
                    <a:pt x="347" y="371"/>
                    <a:pt x="377" y="271"/>
                    <a:pt x="378" y="166"/>
                  </a:cubicBezTo>
                  <a:cubicBezTo>
                    <a:pt x="378" y="92"/>
                    <a:pt x="327" y="26"/>
                    <a:pt x="255" y="6"/>
                  </a:cubicBezTo>
                  <a:cubicBezTo>
                    <a:pt x="241" y="2"/>
                    <a:pt x="224" y="0"/>
                    <a:pt x="209" y="0"/>
                  </a:cubicBezTo>
                  <a:cubicBezTo>
                    <a:pt x="207" y="0"/>
                    <a:pt x="205" y="0"/>
                    <a:pt x="20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0"/>
            <p:cNvSpPr/>
            <p:nvPr/>
          </p:nvSpPr>
          <p:spPr>
            <a:xfrm>
              <a:off x="6812779" y="4123692"/>
              <a:ext cx="12590" cy="19581"/>
            </a:xfrm>
            <a:custGeom>
              <a:avLst/>
              <a:gdLst/>
              <a:ahLst/>
              <a:cxnLst/>
              <a:rect l="l" t="t" r="r" b="b"/>
              <a:pathLst>
                <a:path w="398" h="619" extrusionOk="0">
                  <a:moveTo>
                    <a:pt x="237" y="0"/>
                  </a:moveTo>
                  <a:cubicBezTo>
                    <a:pt x="209" y="3"/>
                    <a:pt x="180" y="10"/>
                    <a:pt x="154" y="25"/>
                  </a:cubicBezTo>
                  <a:cubicBezTo>
                    <a:pt x="117" y="48"/>
                    <a:pt x="97" y="79"/>
                    <a:pt x="81" y="119"/>
                  </a:cubicBezTo>
                  <a:cubicBezTo>
                    <a:pt x="64" y="163"/>
                    <a:pt x="47" y="208"/>
                    <a:pt x="35" y="257"/>
                  </a:cubicBezTo>
                  <a:cubicBezTo>
                    <a:pt x="18" y="317"/>
                    <a:pt x="14" y="384"/>
                    <a:pt x="7" y="447"/>
                  </a:cubicBezTo>
                  <a:cubicBezTo>
                    <a:pt x="1" y="490"/>
                    <a:pt x="28" y="540"/>
                    <a:pt x="57" y="569"/>
                  </a:cubicBezTo>
                  <a:cubicBezTo>
                    <a:pt x="88" y="600"/>
                    <a:pt x="133" y="619"/>
                    <a:pt x="177" y="619"/>
                  </a:cubicBezTo>
                  <a:cubicBezTo>
                    <a:pt x="223" y="619"/>
                    <a:pt x="267" y="600"/>
                    <a:pt x="297" y="569"/>
                  </a:cubicBezTo>
                  <a:cubicBezTo>
                    <a:pt x="333" y="533"/>
                    <a:pt x="343" y="494"/>
                    <a:pt x="348" y="447"/>
                  </a:cubicBezTo>
                  <a:lnTo>
                    <a:pt x="348" y="441"/>
                  </a:lnTo>
                  <a:cubicBezTo>
                    <a:pt x="359" y="361"/>
                    <a:pt x="373" y="282"/>
                    <a:pt x="389" y="204"/>
                  </a:cubicBezTo>
                  <a:cubicBezTo>
                    <a:pt x="398" y="161"/>
                    <a:pt x="396" y="119"/>
                    <a:pt x="373" y="79"/>
                  </a:cubicBezTo>
                  <a:cubicBezTo>
                    <a:pt x="352" y="43"/>
                    <a:pt x="317" y="17"/>
                    <a:pt x="277" y="6"/>
                  </a:cubicBezTo>
                  <a:cubicBezTo>
                    <a:pt x="264" y="3"/>
                    <a:pt x="252" y="0"/>
                    <a:pt x="23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0"/>
            <p:cNvSpPr/>
            <p:nvPr/>
          </p:nvSpPr>
          <p:spPr>
            <a:xfrm>
              <a:off x="6822996" y="4099398"/>
              <a:ext cx="8224" cy="14045"/>
            </a:xfrm>
            <a:custGeom>
              <a:avLst/>
              <a:gdLst/>
              <a:ahLst/>
              <a:cxnLst/>
              <a:rect l="l" t="t" r="r" b="b"/>
              <a:pathLst>
                <a:path w="260" h="444" extrusionOk="0">
                  <a:moveTo>
                    <a:pt x="226" y="143"/>
                  </a:moveTo>
                  <a:cubicBezTo>
                    <a:pt x="224" y="147"/>
                    <a:pt x="222" y="152"/>
                    <a:pt x="220" y="157"/>
                  </a:cubicBezTo>
                  <a:lnTo>
                    <a:pt x="220" y="157"/>
                  </a:lnTo>
                  <a:cubicBezTo>
                    <a:pt x="224" y="152"/>
                    <a:pt x="225" y="148"/>
                    <a:pt x="226" y="143"/>
                  </a:cubicBezTo>
                  <a:close/>
                  <a:moveTo>
                    <a:pt x="184" y="0"/>
                  </a:moveTo>
                  <a:cubicBezTo>
                    <a:pt x="167" y="0"/>
                    <a:pt x="148" y="10"/>
                    <a:pt x="138" y="29"/>
                  </a:cubicBezTo>
                  <a:cubicBezTo>
                    <a:pt x="116" y="77"/>
                    <a:pt x="95" y="122"/>
                    <a:pt x="75" y="170"/>
                  </a:cubicBezTo>
                  <a:cubicBezTo>
                    <a:pt x="50" y="231"/>
                    <a:pt x="30" y="299"/>
                    <a:pt x="10" y="364"/>
                  </a:cubicBezTo>
                  <a:cubicBezTo>
                    <a:pt x="0" y="396"/>
                    <a:pt x="22" y="432"/>
                    <a:pt x="53" y="442"/>
                  </a:cubicBezTo>
                  <a:cubicBezTo>
                    <a:pt x="59" y="443"/>
                    <a:pt x="64" y="444"/>
                    <a:pt x="69" y="444"/>
                  </a:cubicBezTo>
                  <a:cubicBezTo>
                    <a:pt x="97" y="444"/>
                    <a:pt x="122" y="425"/>
                    <a:pt x="130" y="399"/>
                  </a:cubicBezTo>
                  <a:cubicBezTo>
                    <a:pt x="156" y="315"/>
                    <a:pt x="187" y="236"/>
                    <a:pt x="220" y="157"/>
                  </a:cubicBezTo>
                  <a:lnTo>
                    <a:pt x="220" y="157"/>
                  </a:lnTo>
                  <a:cubicBezTo>
                    <a:pt x="220" y="157"/>
                    <a:pt x="220" y="158"/>
                    <a:pt x="219" y="158"/>
                  </a:cubicBezTo>
                  <a:cubicBezTo>
                    <a:pt x="229" y="137"/>
                    <a:pt x="238" y="115"/>
                    <a:pt x="246" y="95"/>
                  </a:cubicBezTo>
                  <a:cubicBezTo>
                    <a:pt x="254" y="80"/>
                    <a:pt x="259" y="65"/>
                    <a:pt x="254" y="48"/>
                  </a:cubicBezTo>
                  <a:cubicBezTo>
                    <a:pt x="251" y="31"/>
                    <a:pt x="239" y="17"/>
                    <a:pt x="224" y="9"/>
                  </a:cubicBezTo>
                  <a:cubicBezTo>
                    <a:pt x="215" y="5"/>
                    <a:pt x="202" y="1"/>
                    <a:pt x="191" y="1"/>
                  </a:cubicBezTo>
                  <a:cubicBezTo>
                    <a:pt x="189" y="0"/>
                    <a:pt x="186" y="0"/>
                    <a:pt x="18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0"/>
            <p:cNvSpPr/>
            <p:nvPr/>
          </p:nvSpPr>
          <p:spPr>
            <a:xfrm>
              <a:off x="6834036" y="4066564"/>
              <a:ext cx="14899" cy="18695"/>
            </a:xfrm>
            <a:custGeom>
              <a:avLst/>
              <a:gdLst/>
              <a:ahLst/>
              <a:cxnLst/>
              <a:rect l="l" t="t" r="r" b="b"/>
              <a:pathLst>
                <a:path w="471" h="591" extrusionOk="0">
                  <a:moveTo>
                    <a:pt x="333" y="1"/>
                  </a:moveTo>
                  <a:cubicBezTo>
                    <a:pt x="287" y="1"/>
                    <a:pt x="241" y="26"/>
                    <a:pt x="215" y="67"/>
                  </a:cubicBezTo>
                  <a:cubicBezTo>
                    <a:pt x="151" y="165"/>
                    <a:pt x="94" y="267"/>
                    <a:pt x="38" y="373"/>
                  </a:cubicBezTo>
                  <a:cubicBezTo>
                    <a:pt x="1" y="443"/>
                    <a:pt x="19" y="530"/>
                    <a:pt x="89" y="572"/>
                  </a:cubicBezTo>
                  <a:cubicBezTo>
                    <a:pt x="111" y="584"/>
                    <a:pt x="137" y="590"/>
                    <a:pt x="162" y="590"/>
                  </a:cubicBezTo>
                  <a:cubicBezTo>
                    <a:pt x="213" y="590"/>
                    <a:pt x="265" y="566"/>
                    <a:pt x="290" y="520"/>
                  </a:cubicBezTo>
                  <a:cubicBezTo>
                    <a:pt x="344" y="414"/>
                    <a:pt x="396" y="309"/>
                    <a:pt x="446" y="201"/>
                  </a:cubicBezTo>
                  <a:cubicBezTo>
                    <a:pt x="462" y="167"/>
                    <a:pt x="470" y="135"/>
                    <a:pt x="460" y="99"/>
                  </a:cubicBezTo>
                  <a:cubicBezTo>
                    <a:pt x="452" y="65"/>
                    <a:pt x="427" y="36"/>
                    <a:pt x="399" y="19"/>
                  </a:cubicBezTo>
                  <a:cubicBezTo>
                    <a:pt x="377" y="6"/>
                    <a:pt x="356" y="1"/>
                    <a:pt x="3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0"/>
            <p:cNvSpPr/>
            <p:nvPr/>
          </p:nvSpPr>
          <p:spPr>
            <a:xfrm>
              <a:off x="6704311" y="4155388"/>
              <a:ext cx="12685" cy="19201"/>
            </a:xfrm>
            <a:custGeom>
              <a:avLst/>
              <a:gdLst/>
              <a:ahLst/>
              <a:cxnLst/>
              <a:rect l="l" t="t" r="r" b="b"/>
              <a:pathLst>
                <a:path w="401" h="607" extrusionOk="0">
                  <a:moveTo>
                    <a:pt x="92" y="1"/>
                  </a:moveTo>
                  <a:cubicBezTo>
                    <a:pt x="78" y="3"/>
                    <a:pt x="61" y="6"/>
                    <a:pt x="49" y="13"/>
                  </a:cubicBezTo>
                  <a:cubicBezTo>
                    <a:pt x="29" y="26"/>
                    <a:pt x="14" y="46"/>
                    <a:pt x="8" y="68"/>
                  </a:cubicBezTo>
                  <a:cubicBezTo>
                    <a:pt x="1" y="92"/>
                    <a:pt x="6" y="114"/>
                    <a:pt x="16" y="137"/>
                  </a:cubicBezTo>
                  <a:cubicBezTo>
                    <a:pt x="51" y="208"/>
                    <a:pt x="85" y="283"/>
                    <a:pt x="121" y="354"/>
                  </a:cubicBezTo>
                  <a:cubicBezTo>
                    <a:pt x="157" y="426"/>
                    <a:pt x="197" y="495"/>
                    <a:pt x="235" y="565"/>
                  </a:cubicBezTo>
                  <a:cubicBezTo>
                    <a:pt x="251" y="591"/>
                    <a:pt x="279" y="607"/>
                    <a:pt x="308" y="607"/>
                  </a:cubicBezTo>
                  <a:cubicBezTo>
                    <a:pt x="323" y="607"/>
                    <a:pt x="337" y="603"/>
                    <a:pt x="350" y="595"/>
                  </a:cubicBezTo>
                  <a:cubicBezTo>
                    <a:pt x="390" y="570"/>
                    <a:pt x="400" y="522"/>
                    <a:pt x="380" y="480"/>
                  </a:cubicBezTo>
                  <a:cubicBezTo>
                    <a:pt x="308" y="336"/>
                    <a:pt x="238" y="191"/>
                    <a:pt x="171" y="46"/>
                  </a:cubicBezTo>
                  <a:cubicBezTo>
                    <a:pt x="157" y="18"/>
                    <a:pt x="124" y="1"/>
                    <a:pt x="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0"/>
            <p:cNvSpPr/>
            <p:nvPr/>
          </p:nvSpPr>
          <p:spPr>
            <a:xfrm>
              <a:off x="6718451" y="4180947"/>
              <a:ext cx="12906" cy="14772"/>
            </a:xfrm>
            <a:custGeom>
              <a:avLst/>
              <a:gdLst/>
              <a:ahLst/>
              <a:cxnLst/>
              <a:rect l="l" t="t" r="r" b="b"/>
              <a:pathLst>
                <a:path w="408" h="467" extrusionOk="0">
                  <a:moveTo>
                    <a:pt x="298" y="219"/>
                  </a:moveTo>
                  <a:cubicBezTo>
                    <a:pt x="301" y="222"/>
                    <a:pt x="304" y="226"/>
                    <a:pt x="307" y="229"/>
                  </a:cubicBezTo>
                  <a:cubicBezTo>
                    <a:pt x="304" y="225"/>
                    <a:pt x="301" y="222"/>
                    <a:pt x="298" y="219"/>
                  </a:cubicBezTo>
                  <a:close/>
                  <a:moveTo>
                    <a:pt x="105" y="0"/>
                  </a:moveTo>
                  <a:cubicBezTo>
                    <a:pt x="89" y="0"/>
                    <a:pt x="71" y="4"/>
                    <a:pt x="56" y="13"/>
                  </a:cubicBezTo>
                  <a:cubicBezTo>
                    <a:pt x="35" y="26"/>
                    <a:pt x="18" y="46"/>
                    <a:pt x="10" y="72"/>
                  </a:cubicBezTo>
                  <a:cubicBezTo>
                    <a:pt x="0" y="99"/>
                    <a:pt x="8" y="123"/>
                    <a:pt x="19" y="149"/>
                  </a:cubicBezTo>
                  <a:cubicBezTo>
                    <a:pt x="46" y="205"/>
                    <a:pt x="75" y="256"/>
                    <a:pt x="111" y="307"/>
                  </a:cubicBezTo>
                  <a:cubicBezTo>
                    <a:pt x="146" y="355"/>
                    <a:pt x="187" y="398"/>
                    <a:pt x="232" y="438"/>
                  </a:cubicBezTo>
                  <a:cubicBezTo>
                    <a:pt x="252" y="456"/>
                    <a:pt x="278" y="466"/>
                    <a:pt x="303" y="466"/>
                  </a:cubicBezTo>
                  <a:cubicBezTo>
                    <a:pt x="327" y="466"/>
                    <a:pt x="350" y="458"/>
                    <a:pt x="368" y="438"/>
                  </a:cubicBezTo>
                  <a:cubicBezTo>
                    <a:pt x="407" y="400"/>
                    <a:pt x="404" y="341"/>
                    <a:pt x="368" y="301"/>
                  </a:cubicBezTo>
                  <a:cubicBezTo>
                    <a:pt x="343" y="272"/>
                    <a:pt x="315" y="244"/>
                    <a:pt x="292" y="213"/>
                  </a:cubicBezTo>
                  <a:cubicBezTo>
                    <a:pt x="255" y="162"/>
                    <a:pt x="219" y="108"/>
                    <a:pt x="191" y="49"/>
                  </a:cubicBezTo>
                  <a:cubicBezTo>
                    <a:pt x="175" y="16"/>
                    <a:pt x="141" y="0"/>
                    <a:pt x="1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0"/>
            <p:cNvSpPr/>
            <p:nvPr/>
          </p:nvSpPr>
          <p:spPr>
            <a:xfrm>
              <a:off x="6682674" y="4284037"/>
              <a:ext cx="9585" cy="13412"/>
            </a:xfrm>
            <a:custGeom>
              <a:avLst/>
              <a:gdLst/>
              <a:ahLst/>
              <a:cxnLst/>
              <a:rect l="l" t="t" r="r" b="b"/>
              <a:pathLst>
                <a:path w="303" h="424" extrusionOk="0">
                  <a:moveTo>
                    <a:pt x="212" y="1"/>
                  </a:moveTo>
                  <a:cubicBezTo>
                    <a:pt x="208" y="1"/>
                    <a:pt x="204" y="1"/>
                    <a:pt x="201" y="3"/>
                  </a:cubicBezTo>
                  <a:cubicBezTo>
                    <a:pt x="179" y="7"/>
                    <a:pt x="168" y="22"/>
                    <a:pt x="155" y="39"/>
                  </a:cubicBezTo>
                  <a:cubicBezTo>
                    <a:pt x="128" y="76"/>
                    <a:pt x="103" y="116"/>
                    <a:pt x="79" y="158"/>
                  </a:cubicBezTo>
                  <a:cubicBezTo>
                    <a:pt x="53" y="206"/>
                    <a:pt x="30" y="256"/>
                    <a:pt x="10" y="308"/>
                  </a:cubicBezTo>
                  <a:cubicBezTo>
                    <a:pt x="0" y="329"/>
                    <a:pt x="7" y="358"/>
                    <a:pt x="19" y="378"/>
                  </a:cubicBezTo>
                  <a:cubicBezTo>
                    <a:pt x="32" y="398"/>
                    <a:pt x="49" y="412"/>
                    <a:pt x="72" y="420"/>
                  </a:cubicBezTo>
                  <a:cubicBezTo>
                    <a:pt x="79" y="422"/>
                    <a:pt x="87" y="423"/>
                    <a:pt x="95" y="423"/>
                  </a:cubicBezTo>
                  <a:cubicBezTo>
                    <a:pt x="111" y="423"/>
                    <a:pt x="127" y="418"/>
                    <a:pt x="142" y="410"/>
                  </a:cubicBezTo>
                  <a:cubicBezTo>
                    <a:pt x="163" y="398"/>
                    <a:pt x="173" y="380"/>
                    <a:pt x="183" y="357"/>
                  </a:cubicBezTo>
                  <a:cubicBezTo>
                    <a:pt x="185" y="351"/>
                    <a:pt x="188" y="344"/>
                    <a:pt x="191" y="338"/>
                  </a:cubicBezTo>
                  <a:lnTo>
                    <a:pt x="191" y="338"/>
                  </a:lnTo>
                  <a:cubicBezTo>
                    <a:pt x="188" y="341"/>
                    <a:pt x="188" y="344"/>
                    <a:pt x="186" y="345"/>
                  </a:cubicBezTo>
                  <a:cubicBezTo>
                    <a:pt x="221" y="269"/>
                    <a:pt x="255" y="193"/>
                    <a:pt x="288" y="120"/>
                  </a:cubicBezTo>
                  <a:cubicBezTo>
                    <a:pt x="298" y="100"/>
                    <a:pt x="302" y="83"/>
                    <a:pt x="295" y="59"/>
                  </a:cubicBezTo>
                  <a:cubicBezTo>
                    <a:pt x="291" y="40"/>
                    <a:pt x="278" y="23"/>
                    <a:pt x="259" y="13"/>
                  </a:cubicBezTo>
                  <a:cubicBezTo>
                    <a:pt x="248" y="6"/>
                    <a:pt x="234" y="2"/>
                    <a:pt x="219" y="2"/>
                  </a:cubicBezTo>
                  <a:cubicBezTo>
                    <a:pt x="217" y="1"/>
                    <a:pt x="214" y="1"/>
                    <a:pt x="2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0"/>
            <p:cNvSpPr/>
            <p:nvPr/>
          </p:nvSpPr>
          <p:spPr>
            <a:xfrm>
              <a:off x="6697289" y="4264267"/>
              <a:ext cx="14076" cy="13127"/>
            </a:xfrm>
            <a:custGeom>
              <a:avLst/>
              <a:gdLst/>
              <a:ahLst/>
              <a:cxnLst/>
              <a:rect l="l" t="t" r="r" b="b"/>
              <a:pathLst>
                <a:path w="445" h="415" extrusionOk="0">
                  <a:moveTo>
                    <a:pt x="357" y="1"/>
                  </a:moveTo>
                  <a:cubicBezTo>
                    <a:pt x="337" y="1"/>
                    <a:pt x="320" y="9"/>
                    <a:pt x="304" y="22"/>
                  </a:cubicBezTo>
                  <a:cubicBezTo>
                    <a:pt x="208" y="107"/>
                    <a:pt x="118" y="196"/>
                    <a:pt x="29" y="287"/>
                  </a:cubicBezTo>
                  <a:cubicBezTo>
                    <a:pt x="1" y="316"/>
                    <a:pt x="1" y="364"/>
                    <a:pt x="29" y="393"/>
                  </a:cubicBezTo>
                  <a:cubicBezTo>
                    <a:pt x="44" y="407"/>
                    <a:pt x="63" y="415"/>
                    <a:pt x="82" y="415"/>
                  </a:cubicBezTo>
                  <a:cubicBezTo>
                    <a:pt x="102" y="415"/>
                    <a:pt x="121" y="407"/>
                    <a:pt x="135" y="393"/>
                  </a:cubicBezTo>
                  <a:cubicBezTo>
                    <a:pt x="224" y="303"/>
                    <a:pt x="321" y="217"/>
                    <a:pt x="415" y="130"/>
                  </a:cubicBezTo>
                  <a:cubicBezTo>
                    <a:pt x="445" y="101"/>
                    <a:pt x="443" y="51"/>
                    <a:pt x="415" y="22"/>
                  </a:cubicBezTo>
                  <a:cubicBezTo>
                    <a:pt x="400" y="8"/>
                    <a:pt x="380" y="1"/>
                    <a:pt x="362" y="1"/>
                  </a:cubicBezTo>
                  <a:cubicBezTo>
                    <a:pt x="360" y="1"/>
                    <a:pt x="358" y="1"/>
                    <a:pt x="3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0"/>
            <p:cNvSpPr/>
            <p:nvPr/>
          </p:nvSpPr>
          <p:spPr>
            <a:xfrm>
              <a:off x="6720127" y="4245224"/>
              <a:ext cx="13064" cy="9142"/>
            </a:xfrm>
            <a:custGeom>
              <a:avLst/>
              <a:gdLst/>
              <a:ahLst/>
              <a:cxnLst/>
              <a:rect l="l" t="t" r="r" b="b"/>
              <a:pathLst>
                <a:path w="413" h="289" extrusionOk="0">
                  <a:moveTo>
                    <a:pt x="314" y="1"/>
                  </a:moveTo>
                  <a:cubicBezTo>
                    <a:pt x="302" y="1"/>
                    <a:pt x="291" y="4"/>
                    <a:pt x="280" y="10"/>
                  </a:cubicBezTo>
                  <a:cubicBezTo>
                    <a:pt x="204" y="43"/>
                    <a:pt x="131" y="77"/>
                    <a:pt x="59" y="116"/>
                  </a:cubicBezTo>
                  <a:cubicBezTo>
                    <a:pt x="15" y="142"/>
                    <a:pt x="0" y="200"/>
                    <a:pt x="25" y="243"/>
                  </a:cubicBezTo>
                  <a:cubicBezTo>
                    <a:pt x="42" y="273"/>
                    <a:pt x="74" y="289"/>
                    <a:pt x="107" y="289"/>
                  </a:cubicBezTo>
                  <a:cubicBezTo>
                    <a:pt x="122" y="289"/>
                    <a:pt x="138" y="285"/>
                    <a:pt x="152" y="278"/>
                  </a:cubicBezTo>
                  <a:cubicBezTo>
                    <a:pt x="224" y="238"/>
                    <a:pt x="291" y="195"/>
                    <a:pt x="361" y="153"/>
                  </a:cubicBezTo>
                  <a:cubicBezTo>
                    <a:pt x="398" y="130"/>
                    <a:pt x="413" y="80"/>
                    <a:pt x="391" y="42"/>
                  </a:cubicBezTo>
                  <a:cubicBezTo>
                    <a:pt x="381" y="23"/>
                    <a:pt x="363" y="9"/>
                    <a:pt x="344" y="3"/>
                  </a:cubicBezTo>
                  <a:cubicBezTo>
                    <a:pt x="337" y="1"/>
                    <a:pt x="331" y="1"/>
                    <a:pt x="324" y="1"/>
                  </a:cubicBezTo>
                  <a:cubicBezTo>
                    <a:pt x="321" y="1"/>
                    <a:pt x="317" y="1"/>
                    <a:pt x="31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0"/>
            <p:cNvSpPr/>
            <p:nvPr/>
          </p:nvSpPr>
          <p:spPr>
            <a:xfrm>
              <a:off x="6777920" y="4301783"/>
              <a:ext cx="6326" cy="20624"/>
            </a:xfrm>
            <a:custGeom>
              <a:avLst/>
              <a:gdLst/>
              <a:ahLst/>
              <a:cxnLst/>
              <a:rect l="l" t="t" r="r" b="b"/>
              <a:pathLst>
                <a:path w="200" h="652" extrusionOk="0">
                  <a:moveTo>
                    <a:pt x="106" y="0"/>
                  </a:moveTo>
                  <a:cubicBezTo>
                    <a:pt x="85" y="2"/>
                    <a:pt x="65" y="9"/>
                    <a:pt x="51" y="23"/>
                  </a:cubicBezTo>
                  <a:cubicBezTo>
                    <a:pt x="36" y="39"/>
                    <a:pt x="31" y="55"/>
                    <a:pt x="29" y="76"/>
                  </a:cubicBezTo>
                  <a:cubicBezTo>
                    <a:pt x="18" y="158"/>
                    <a:pt x="9" y="238"/>
                    <a:pt x="3" y="318"/>
                  </a:cubicBezTo>
                  <a:cubicBezTo>
                    <a:pt x="0" y="398"/>
                    <a:pt x="3" y="480"/>
                    <a:pt x="15" y="560"/>
                  </a:cubicBezTo>
                  <a:cubicBezTo>
                    <a:pt x="18" y="585"/>
                    <a:pt x="23" y="606"/>
                    <a:pt x="42" y="625"/>
                  </a:cubicBezTo>
                  <a:cubicBezTo>
                    <a:pt x="59" y="642"/>
                    <a:pt x="81" y="652"/>
                    <a:pt x="106" y="652"/>
                  </a:cubicBezTo>
                  <a:cubicBezTo>
                    <a:pt x="131" y="652"/>
                    <a:pt x="152" y="642"/>
                    <a:pt x="171" y="625"/>
                  </a:cubicBezTo>
                  <a:cubicBezTo>
                    <a:pt x="185" y="609"/>
                    <a:pt x="199" y="583"/>
                    <a:pt x="197" y="560"/>
                  </a:cubicBezTo>
                  <a:cubicBezTo>
                    <a:pt x="178" y="398"/>
                    <a:pt x="164" y="238"/>
                    <a:pt x="181" y="75"/>
                  </a:cubicBezTo>
                  <a:cubicBezTo>
                    <a:pt x="185" y="33"/>
                    <a:pt x="144" y="0"/>
                    <a:pt x="10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0"/>
            <p:cNvSpPr/>
            <p:nvPr/>
          </p:nvSpPr>
          <p:spPr>
            <a:xfrm>
              <a:off x="6777920" y="4335598"/>
              <a:ext cx="8509" cy="16164"/>
            </a:xfrm>
            <a:custGeom>
              <a:avLst/>
              <a:gdLst/>
              <a:ahLst/>
              <a:cxnLst/>
              <a:rect l="l" t="t" r="r" b="b"/>
              <a:pathLst>
                <a:path w="269" h="511" extrusionOk="0">
                  <a:moveTo>
                    <a:pt x="122" y="1"/>
                  </a:moveTo>
                  <a:cubicBezTo>
                    <a:pt x="92" y="1"/>
                    <a:pt x="59" y="14"/>
                    <a:pt x="38" y="35"/>
                  </a:cubicBezTo>
                  <a:cubicBezTo>
                    <a:pt x="18" y="55"/>
                    <a:pt x="0" y="88"/>
                    <a:pt x="3" y="116"/>
                  </a:cubicBezTo>
                  <a:cubicBezTo>
                    <a:pt x="9" y="163"/>
                    <a:pt x="16" y="210"/>
                    <a:pt x="25" y="257"/>
                  </a:cubicBezTo>
                  <a:cubicBezTo>
                    <a:pt x="36" y="317"/>
                    <a:pt x="52" y="379"/>
                    <a:pt x="68" y="438"/>
                  </a:cubicBezTo>
                  <a:cubicBezTo>
                    <a:pt x="79" y="481"/>
                    <a:pt x="121" y="511"/>
                    <a:pt x="165" y="511"/>
                  </a:cubicBezTo>
                  <a:cubicBezTo>
                    <a:pt x="192" y="511"/>
                    <a:pt x="217" y="501"/>
                    <a:pt x="237" y="482"/>
                  </a:cubicBezTo>
                  <a:cubicBezTo>
                    <a:pt x="254" y="466"/>
                    <a:pt x="268" y="436"/>
                    <a:pt x="265" y="411"/>
                  </a:cubicBezTo>
                  <a:cubicBezTo>
                    <a:pt x="254" y="313"/>
                    <a:pt x="247" y="214"/>
                    <a:pt x="237" y="116"/>
                  </a:cubicBezTo>
                  <a:cubicBezTo>
                    <a:pt x="232" y="84"/>
                    <a:pt x="225" y="58"/>
                    <a:pt x="202" y="35"/>
                  </a:cubicBezTo>
                  <a:cubicBezTo>
                    <a:pt x="181" y="14"/>
                    <a:pt x="152" y="1"/>
                    <a:pt x="1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0"/>
            <p:cNvSpPr/>
            <p:nvPr/>
          </p:nvSpPr>
          <p:spPr>
            <a:xfrm>
              <a:off x="6782254" y="4367104"/>
              <a:ext cx="9142" cy="16449"/>
            </a:xfrm>
            <a:custGeom>
              <a:avLst/>
              <a:gdLst/>
              <a:ahLst/>
              <a:cxnLst/>
              <a:rect l="l" t="t" r="r" b="b"/>
              <a:pathLst>
                <a:path w="289" h="520" extrusionOk="0">
                  <a:moveTo>
                    <a:pt x="82" y="1"/>
                  </a:moveTo>
                  <a:cubicBezTo>
                    <a:pt x="79" y="1"/>
                    <a:pt x="74" y="2"/>
                    <a:pt x="70" y="4"/>
                  </a:cubicBezTo>
                  <a:cubicBezTo>
                    <a:pt x="22" y="16"/>
                    <a:pt x="1" y="62"/>
                    <a:pt x="9" y="106"/>
                  </a:cubicBezTo>
                  <a:cubicBezTo>
                    <a:pt x="24" y="172"/>
                    <a:pt x="41" y="238"/>
                    <a:pt x="62" y="302"/>
                  </a:cubicBezTo>
                  <a:cubicBezTo>
                    <a:pt x="81" y="364"/>
                    <a:pt x="108" y="423"/>
                    <a:pt x="134" y="480"/>
                  </a:cubicBezTo>
                  <a:cubicBezTo>
                    <a:pt x="146" y="505"/>
                    <a:pt x="176" y="519"/>
                    <a:pt x="204" y="519"/>
                  </a:cubicBezTo>
                  <a:cubicBezTo>
                    <a:pt x="219" y="519"/>
                    <a:pt x="233" y="516"/>
                    <a:pt x="244" y="508"/>
                  </a:cubicBezTo>
                  <a:cubicBezTo>
                    <a:pt x="263" y="497"/>
                    <a:pt x="277" y="480"/>
                    <a:pt x="282" y="460"/>
                  </a:cubicBezTo>
                  <a:cubicBezTo>
                    <a:pt x="289" y="437"/>
                    <a:pt x="284" y="417"/>
                    <a:pt x="273" y="398"/>
                  </a:cubicBezTo>
                  <a:cubicBezTo>
                    <a:pt x="264" y="377"/>
                    <a:pt x="256" y="357"/>
                    <a:pt x="246" y="335"/>
                  </a:cubicBezTo>
                  <a:lnTo>
                    <a:pt x="246" y="335"/>
                  </a:lnTo>
                  <a:cubicBezTo>
                    <a:pt x="250" y="342"/>
                    <a:pt x="251" y="348"/>
                    <a:pt x="256" y="355"/>
                  </a:cubicBezTo>
                  <a:cubicBezTo>
                    <a:pt x="217" y="259"/>
                    <a:pt x="187" y="163"/>
                    <a:pt x="167" y="63"/>
                  </a:cubicBezTo>
                  <a:cubicBezTo>
                    <a:pt x="160" y="26"/>
                    <a:pt x="123" y="2"/>
                    <a:pt x="87" y="2"/>
                  </a:cubicBezTo>
                  <a:cubicBezTo>
                    <a:pt x="86" y="1"/>
                    <a:pt x="84" y="1"/>
                    <a:pt x="8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0"/>
            <p:cNvSpPr/>
            <p:nvPr/>
          </p:nvSpPr>
          <p:spPr>
            <a:xfrm>
              <a:off x="6866301" y="4305958"/>
              <a:ext cx="16544" cy="16322"/>
            </a:xfrm>
            <a:custGeom>
              <a:avLst/>
              <a:gdLst/>
              <a:ahLst/>
              <a:cxnLst/>
              <a:rect l="l" t="t" r="r" b="b"/>
              <a:pathLst>
                <a:path w="523" h="516" extrusionOk="0">
                  <a:moveTo>
                    <a:pt x="85" y="0"/>
                  </a:moveTo>
                  <a:cubicBezTo>
                    <a:pt x="62" y="0"/>
                    <a:pt x="37" y="9"/>
                    <a:pt x="23" y="23"/>
                  </a:cubicBezTo>
                  <a:cubicBezTo>
                    <a:pt x="9" y="40"/>
                    <a:pt x="0" y="59"/>
                    <a:pt x="0" y="80"/>
                  </a:cubicBezTo>
                  <a:cubicBezTo>
                    <a:pt x="0" y="105"/>
                    <a:pt x="9" y="120"/>
                    <a:pt x="23" y="138"/>
                  </a:cubicBezTo>
                  <a:cubicBezTo>
                    <a:pt x="79" y="206"/>
                    <a:pt x="130" y="276"/>
                    <a:pt x="188" y="342"/>
                  </a:cubicBezTo>
                  <a:cubicBezTo>
                    <a:pt x="243" y="407"/>
                    <a:pt x="308" y="460"/>
                    <a:pt x="379" y="503"/>
                  </a:cubicBezTo>
                  <a:cubicBezTo>
                    <a:pt x="394" y="511"/>
                    <a:pt x="410" y="515"/>
                    <a:pt x="426" y="515"/>
                  </a:cubicBezTo>
                  <a:cubicBezTo>
                    <a:pt x="458" y="515"/>
                    <a:pt x="490" y="499"/>
                    <a:pt x="507" y="470"/>
                  </a:cubicBezTo>
                  <a:cubicBezTo>
                    <a:pt x="520" y="448"/>
                    <a:pt x="523" y="421"/>
                    <a:pt x="516" y="398"/>
                  </a:cubicBezTo>
                  <a:cubicBezTo>
                    <a:pt x="508" y="372"/>
                    <a:pt x="493" y="357"/>
                    <a:pt x="473" y="342"/>
                  </a:cubicBezTo>
                  <a:cubicBezTo>
                    <a:pt x="467" y="338"/>
                    <a:pt x="463" y="334"/>
                    <a:pt x="457" y="329"/>
                  </a:cubicBezTo>
                  <a:cubicBezTo>
                    <a:pt x="401" y="285"/>
                    <a:pt x="345" y="241"/>
                    <a:pt x="292" y="192"/>
                  </a:cubicBezTo>
                  <a:cubicBezTo>
                    <a:pt x="236" y="140"/>
                    <a:pt x="186" y="83"/>
                    <a:pt x="138" y="23"/>
                  </a:cubicBezTo>
                  <a:cubicBezTo>
                    <a:pt x="123" y="7"/>
                    <a:pt x="105" y="0"/>
                    <a:pt x="8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0"/>
            <p:cNvSpPr/>
            <p:nvPr/>
          </p:nvSpPr>
          <p:spPr>
            <a:xfrm>
              <a:off x="6887938" y="4326140"/>
              <a:ext cx="16386" cy="12874"/>
            </a:xfrm>
            <a:custGeom>
              <a:avLst/>
              <a:gdLst/>
              <a:ahLst/>
              <a:cxnLst/>
              <a:rect l="l" t="t" r="r" b="b"/>
              <a:pathLst>
                <a:path w="518" h="407" extrusionOk="0">
                  <a:moveTo>
                    <a:pt x="138" y="1"/>
                  </a:moveTo>
                  <a:cubicBezTo>
                    <a:pt x="106" y="1"/>
                    <a:pt x="75" y="13"/>
                    <a:pt x="52" y="37"/>
                  </a:cubicBezTo>
                  <a:cubicBezTo>
                    <a:pt x="5" y="84"/>
                    <a:pt x="0" y="173"/>
                    <a:pt x="52" y="218"/>
                  </a:cubicBezTo>
                  <a:cubicBezTo>
                    <a:pt x="132" y="286"/>
                    <a:pt x="217" y="344"/>
                    <a:pt x="311" y="390"/>
                  </a:cubicBezTo>
                  <a:cubicBezTo>
                    <a:pt x="334" y="400"/>
                    <a:pt x="354" y="406"/>
                    <a:pt x="376" y="406"/>
                  </a:cubicBezTo>
                  <a:cubicBezTo>
                    <a:pt x="386" y="406"/>
                    <a:pt x="397" y="405"/>
                    <a:pt x="409" y="402"/>
                  </a:cubicBezTo>
                  <a:cubicBezTo>
                    <a:pt x="439" y="393"/>
                    <a:pt x="467" y="372"/>
                    <a:pt x="483" y="344"/>
                  </a:cubicBezTo>
                  <a:cubicBezTo>
                    <a:pt x="517" y="287"/>
                    <a:pt x="497" y="207"/>
                    <a:pt x="439" y="175"/>
                  </a:cubicBezTo>
                  <a:cubicBezTo>
                    <a:pt x="380" y="142"/>
                    <a:pt x="323" y="107"/>
                    <a:pt x="267" y="65"/>
                  </a:cubicBezTo>
                  <a:lnTo>
                    <a:pt x="234" y="39"/>
                  </a:lnTo>
                  <a:cubicBezTo>
                    <a:pt x="208" y="15"/>
                    <a:pt x="179" y="1"/>
                    <a:pt x="144" y="1"/>
                  </a:cubicBezTo>
                  <a:cubicBezTo>
                    <a:pt x="142" y="1"/>
                    <a:pt x="140" y="1"/>
                    <a:pt x="1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0"/>
            <p:cNvSpPr/>
            <p:nvPr/>
          </p:nvSpPr>
          <p:spPr>
            <a:xfrm>
              <a:off x="6900243" y="4188254"/>
              <a:ext cx="12463" cy="7529"/>
            </a:xfrm>
            <a:custGeom>
              <a:avLst/>
              <a:gdLst/>
              <a:ahLst/>
              <a:cxnLst/>
              <a:rect l="l" t="t" r="r" b="b"/>
              <a:pathLst>
                <a:path w="394" h="238" extrusionOk="0">
                  <a:moveTo>
                    <a:pt x="318" y="0"/>
                  </a:moveTo>
                  <a:cubicBezTo>
                    <a:pt x="315" y="0"/>
                    <a:pt x="312" y="1"/>
                    <a:pt x="309" y="3"/>
                  </a:cubicBezTo>
                  <a:cubicBezTo>
                    <a:pt x="287" y="4"/>
                    <a:pt x="267" y="7"/>
                    <a:pt x="249" y="13"/>
                  </a:cubicBezTo>
                  <a:cubicBezTo>
                    <a:pt x="217" y="20"/>
                    <a:pt x="189" y="31"/>
                    <a:pt x="158" y="43"/>
                  </a:cubicBezTo>
                  <a:cubicBezTo>
                    <a:pt x="114" y="61"/>
                    <a:pt x="74" y="86"/>
                    <a:pt x="35" y="114"/>
                  </a:cubicBezTo>
                  <a:cubicBezTo>
                    <a:pt x="21" y="124"/>
                    <a:pt x="10" y="136"/>
                    <a:pt x="5" y="154"/>
                  </a:cubicBezTo>
                  <a:cubicBezTo>
                    <a:pt x="1" y="170"/>
                    <a:pt x="2" y="190"/>
                    <a:pt x="12" y="204"/>
                  </a:cubicBezTo>
                  <a:cubicBezTo>
                    <a:pt x="23" y="224"/>
                    <a:pt x="47" y="237"/>
                    <a:pt x="70" y="237"/>
                  </a:cubicBezTo>
                  <a:cubicBezTo>
                    <a:pt x="81" y="237"/>
                    <a:pt x="92" y="234"/>
                    <a:pt x="101" y="227"/>
                  </a:cubicBezTo>
                  <a:cubicBezTo>
                    <a:pt x="120" y="214"/>
                    <a:pt x="136" y="203"/>
                    <a:pt x="153" y="193"/>
                  </a:cubicBezTo>
                  <a:cubicBezTo>
                    <a:pt x="176" y="179"/>
                    <a:pt x="200" y="169"/>
                    <a:pt x="224" y="157"/>
                  </a:cubicBezTo>
                  <a:cubicBezTo>
                    <a:pt x="264" y="143"/>
                    <a:pt x="302" y="133"/>
                    <a:pt x="340" y="124"/>
                  </a:cubicBezTo>
                  <a:cubicBezTo>
                    <a:pt x="375" y="117"/>
                    <a:pt x="393" y="77"/>
                    <a:pt x="383" y="47"/>
                  </a:cubicBezTo>
                  <a:cubicBezTo>
                    <a:pt x="380" y="31"/>
                    <a:pt x="370" y="17"/>
                    <a:pt x="355" y="10"/>
                  </a:cubicBezTo>
                  <a:cubicBezTo>
                    <a:pt x="346" y="4"/>
                    <a:pt x="336" y="3"/>
                    <a:pt x="325" y="3"/>
                  </a:cubicBezTo>
                  <a:cubicBezTo>
                    <a:pt x="323" y="1"/>
                    <a:pt x="321" y="0"/>
                    <a:pt x="3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0"/>
            <p:cNvSpPr/>
            <p:nvPr/>
          </p:nvSpPr>
          <p:spPr>
            <a:xfrm>
              <a:off x="6924537" y="4184300"/>
              <a:ext cx="15373" cy="5409"/>
            </a:xfrm>
            <a:custGeom>
              <a:avLst/>
              <a:gdLst/>
              <a:ahLst/>
              <a:cxnLst/>
              <a:rect l="l" t="t" r="r" b="b"/>
              <a:pathLst>
                <a:path w="486" h="171" extrusionOk="0">
                  <a:moveTo>
                    <a:pt x="415" y="1"/>
                  </a:moveTo>
                  <a:cubicBezTo>
                    <a:pt x="414" y="1"/>
                    <a:pt x="414" y="2"/>
                    <a:pt x="413" y="2"/>
                  </a:cubicBezTo>
                  <a:cubicBezTo>
                    <a:pt x="356" y="9"/>
                    <a:pt x="298" y="17"/>
                    <a:pt x="242" y="23"/>
                  </a:cubicBezTo>
                  <a:cubicBezTo>
                    <a:pt x="185" y="30"/>
                    <a:pt x="128" y="32"/>
                    <a:pt x="71" y="32"/>
                  </a:cubicBezTo>
                  <a:cubicBezTo>
                    <a:pt x="33" y="32"/>
                    <a:pt x="0" y="63"/>
                    <a:pt x="0" y="100"/>
                  </a:cubicBezTo>
                  <a:cubicBezTo>
                    <a:pt x="0" y="138"/>
                    <a:pt x="33" y="171"/>
                    <a:pt x="71" y="171"/>
                  </a:cubicBezTo>
                  <a:cubicBezTo>
                    <a:pt x="192" y="171"/>
                    <a:pt x="313" y="166"/>
                    <a:pt x="433" y="145"/>
                  </a:cubicBezTo>
                  <a:cubicBezTo>
                    <a:pt x="464" y="139"/>
                    <a:pt x="486" y="106"/>
                    <a:pt x="486" y="75"/>
                  </a:cubicBezTo>
                  <a:cubicBezTo>
                    <a:pt x="486" y="56"/>
                    <a:pt x="477" y="37"/>
                    <a:pt x="464" y="23"/>
                  </a:cubicBezTo>
                  <a:cubicBezTo>
                    <a:pt x="454" y="13"/>
                    <a:pt x="434" y="2"/>
                    <a:pt x="419" y="2"/>
                  </a:cubicBezTo>
                  <a:cubicBezTo>
                    <a:pt x="417" y="1"/>
                    <a:pt x="416" y="1"/>
                    <a:pt x="41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0"/>
            <p:cNvSpPr/>
            <p:nvPr/>
          </p:nvSpPr>
          <p:spPr>
            <a:xfrm>
              <a:off x="6915490" y="4341450"/>
              <a:ext cx="13507" cy="10470"/>
            </a:xfrm>
            <a:custGeom>
              <a:avLst/>
              <a:gdLst/>
              <a:ahLst/>
              <a:cxnLst/>
              <a:rect l="l" t="t" r="r" b="b"/>
              <a:pathLst>
                <a:path w="427" h="331" extrusionOk="0">
                  <a:moveTo>
                    <a:pt x="92" y="1"/>
                  </a:moveTo>
                  <a:cubicBezTo>
                    <a:pt x="67" y="1"/>
                    <a:pt x="42" y="11"/>
                    <a:pt x="26" y="28"/>
                  </a:cubicBezTo>
                  <a:cubicBezTo>
                    <a:pt x="10" y="44"/>
                    <a:pt x="0" y="67"/>
                    <a:pt x="0" y="89"/>
                  </a:cubicBezTo>
                  <a:cubicBezTo>
                    <a:pt x="0" y="111"/>
                    <a:pt x="10" y="138"/>
                    <a:pt x="26" y="152"/>
                  </a:cubicBezTo>
                  <a:cubicBezTo>
                    <a:pt x="103" y="211"/>
                    <a:pt x="178" y="274"/>
                    <a:pt x="265" y="319"/>
                  </a:cubicBezTo>
                  <a:cubicBezTo>
                    <a:pt x="281" y="327"/>
                    <a:pt x="299" y="331"/>
                    <a:pt x="316" y="331"/>
                  </a:cubicBezTo>
                  <a:cubicBezTo>
                    <a:pt x="350" y="331"/>
                    <a:pt x="382" y="315"/>
                    <a:pt x="401" y="283"/>
                  </a:cubicBezTo>
                  <a:cubicBezTo>
                    <a:pt x="427" y="238"/>
                    <a:pt x="414" y="173"/>
                    <a:pt x="365" y="147"/>
                  </a:cubicBezTo>
                  <a:cubicBezTo>
                    <a:pt x="327" y="125"/>
                    <a:pt x="285" y="108"/>
                    <a:pt x="246" y="87"/>
                  </a:cubicBezTo>
                  <a:cubicBezTo>
                    <a:pt x="206" y="65"/>
                    <a:pt x="169" y="39"/>
                    <a:pt x="133" y="14"/>
                  </a:cubicBezTo>
                  <a:cubicBezTo>
                    <a:pt x="120" y="4"/>
                    <a:pt x="106" y="1"/>
                    <a:pt x="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0" name="Google Shape;3040;p20"/>
          <p:cNvGrpSpPr/>
          <p:nvPr/>
        </p:nvGrpSpPr>
        <p:grpSpPr>
          <a:xfrm>
            <a:off x="8823277" y="4234918"/>
            <a:ext cx="147945" cy="134470"/>
            <a:chOff x="3477352" y="993181"/>
            <a:chExt cx="147945" cy="134470"/>
          </a:xfrm>
        </p:grpSpPr>
        <p:sp>
          <p:nvSpPr>
            <p:cNvPr id="3041" name="Google Shape;3041;p20"/>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0"/>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3" name="Google Shape;3043;p20"/>
          <p:cNvGrpSpPr/>
          <p:nvPr/>
        </p:nvGrpSpPr>
        <p:grpSpPr>
          <a:xfrm>
            <a:off x="8137028" y="4862056"/>
            <a:ext cx="83763" cy="83541"/>
            <a:chOff x="3317703" y="1099656"/>
            <a:chExt cx="83763" cy="83541"/>
          </a:xfrm>
        </p:grpSpPr>
        <p:sp>
          <p:nvSpPr>
            <p:cNvPr id="3044" name="Google Shape;3044;p20"/>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0"/>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6" name="Google Shape;3046;p20"/>
          <p:cNvGrpSpPr/>
          <p:nvPr/>
        </p:nvGrpSpPr>
        <p:grpSpPr>
          <a:xfrm rot="-767128">
            <a:off x="7106798" y="310388"/>
            <a:ext cx="633153" cy="525761"/>
            <a:chOff x="1239922" y="3106991"/>
            <a:chExt cx="633156" cy="525764"/>
          </a:xfrm>
        </p:grpSpPr>
        <p:sp>
          <p:nvSpPr>
            <p:cNvPr id="3047" name="Google Shape;3047;p20"/>
            <p:cNvSpPr/>
            <p:nvPr/>
          </p:nvSpPr>
          <p:spPr>
            <a:xfrm>
              <a:off x="1261622" y="3324497"/>
              <a:ext cx="608736" cy="303482"/>
            </a:xfrm>
            <a:custGeom>
              <a:avLst/>
              <a:gdLst/>
              <a:ahLst/>
              <a:cxnLst/>
              <a:rect l="l" t="t" r="r" b="b"/>
              <a:pathLst>
                <a:path w="19244" h="9594" extrusionOk="0">
                  <a:moveTo>
                    <a:pt x="5931" y="1"/>
                  </a:moveTo>
                  <a:cubicBezTo>
                    <a:pt x="2822" y="1"/>
                    <a:pt x="360" y="65"/>
                    <a:pt x="363" y="253"/>
                  </a:cubicBezTo>
                  <a:cubicBezTo>
                    <a:pt x="363" y="253"/>
                    <a:pt x="0" y="8515"/>
                    <a:pt x="291" y="9135"/>
                  </a:cubicBezTo>
                  <a:cubicBezTo>
                    <a:pt x="470" y="9520"/>
                    <a:pt x="7202" y="9593"/>
                    <a:pt x="12468" y="9593"/>
                  </a:cubicBezTo>
                  <a:cubicBezTo>
                    <a:pt x="15737" y="9593"/>
                    <a:pt x="18441" y="9565"/>
                    <a:pt x="18663" y="9565"/>
                  </a:cubicBezTo>
                  <a:cubicBezTo>
                    <a:pt x="19243" y="9565"/>
                    <a:pt x="18844" y="368"/>
                    <a:pt x="18457" y="253"/>
                  </a:cubicBezTo>
                  <a:cubicBezTo>
                    <a:pt x="18215" y="181"/>
                    <a:pt x="11158"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0"/>
            <p:cNvSpPr/>
            <p:nvPr/>
          </p:nvSpPr>
          <p:spPr>
            <a:xfrm>
              <a:off x="1272946" y="3106991"/>
              <a:ext cx="585644" cy="243191"/>
            </a:xfrm>
            <a:custGeom>
              <a:avLst/>
              <a:gdLst/>
              <a:ahLst/>
              <a:cxnLst/>
              <a:rect l="l" t="t" r="r" b="b"/>
              <a:pathLst>
                <a:path w="18514" h="7688" extrusionOk="0">
                  <a:moveTo>
                    <a:pt x="10726" y="0"/>
                  </a:moveTo>
                  <a:cubicBezTo>
                    <a:pt x="7140" y="0"/>
                    <a:pt x="3031" y="211"/>
                    <a:pt x="2356" y="659"/>
                  </a:cubicBezTo>
                  <a:cubicBezTo>
                    <a:pt x="1311" y="1355"/>
                    <a:pt x="0" y="4603"/>
                    <a:pt x="292" y="7580"/>
                  </a:cubicBezTo>
                  <a:cubicBezTo>
                    <a:pt x="292" y="7580"/>
                    <a:pt x="8231" y="7687"/>
                    <a:pt x="13577" y="7687"/>
                  </a:cubicBezTo>
                  <a:cubicBezTo>
                    <a:pt x="16250" y="7687"/>
                    <a:pt x="18274" y="7661"/>
                    <a:pt x="18334" y="7580"/>
                  </a:cubicBezTo>
                  <a:cubicBezTo>
                    <a:pt x="18513" y="7338"/>
                    <a:pt x="18327" y="531"/>
                    <a:pt x="15509" y="186"/>
                  </a:cubicBezTo>
                  <a:cubicBezTo>
                    <a:pt x="14510" y="64"/>
                    <a:pt x="12697" y="0"/>
                    <a:pt x="10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0"/>
            <p:cNvSpPr/>
            <p:nvPr/>
          </p:nvSpPr>
          <p:spPr>
            <a:xfrm>
              <a:off x="1260451" y="3369162"/>
              <a:ext cx="603169" cy="40964"/>
            </a:xfrm>
            <a:custGeom>
              <a:avLst/>
              <a:gdLst/>
              <a:ahLst/>
              <a:cxnLst/>
              <a:rect l="l" t="t" r="r" b="b"/>
              <a:pathLst>
                <a:path w="19068" h="1295" extrusionOk="0">
                  <a:moveTo>
                    <a:pt x="14153" y="0"/>
                  </a:moveTo>
                  <a:cubicBezTo>
                    <a:pt x="8558" y="0"/>
                    <a:pt x="168" y="68"/>
                    <a:pt x="168" y="68"/>
                  </a:cubicBezTo>
                  <a:lnTo>
                    <a:pt x="0" y="1294"/>
                  </a:lnTo>
                  <a:lnTo>
                    <a:pt x="19067" y="1294"/>
                  </a:lnTo>
                  <a:cubicBezTo>
                    <a:pt x="19067" y="1294"/>
                    <a:pt x="19051" y="223"/>
                    <a:pt x="19050" y="68"/>
                  </a:cubicBezTo>
                  <a:cubicBezTo>
                    <a:pt x="19049" y="17"/>
                    <a:pt x="16951" y="0"/>
                    <a:pt x="1415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0"/>
            <p:cNvSpPr/>
            <p:nvPr/>
          </p:nvSpPr>
          <p:spPr>
            <a:xfrm>
              <a:off x="1260451" y="3435274"/>
              <a:ext cx="603169" cy="11925"/>
            </a:xfrm>
            <a:custGeom>
              <a:avLst/>
              <a:gdLst/>
              <a:ahLst/>
              <a:cxnLst/>
              <a:rect l="l" t="t" r="r" b="b"/>
              <a:pathLst>
                <a:path w="19068" h="377" extrusionOk="0">
                  <a:moveTo>
                    <a:pt x="14153" y="1"/>
                  </a:moveTo>
                  <a:cubicBezTo>
                    <a:pt x="8558" y="1"/>
                    <a:pt x="168" y="20"/>
                    <a:pt x="168" y="20"/>
                  </a:cubicBezTo>
                  <a:lnTo>
                    <a:pt x="0" y="377"/>
                  </a:lnTo>
                  <a:lnTo>
                    <a:pt x="19067" y="377"/>
                  </a:lnTo>
                  <a:cubicBezTo>
                    <a:pt x="19067" y="377"/>
                    <a:pt x="19051" y="66"/>
                    <a:pt x="19050" y="20"/>
                  </a:cubicBezTo>
                  <a:cubicBezTo>
                    <a:pt x="19049" y="5"/>
                    <a:pt x="16951" y="1"/>
                    <a:pt x="14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0"/>
            <p:cNvSpPr/>
            <p:nvPr/>
          </p:nvSpPr>
          <p:spPr>
            <a:xfrm>
              <a:off x="1260451" y="3476206"/>
              <a:ext cx="603169" cy="11957"/>
            </a:xfrm>
            <a:custGeom>
              <a:avLst/>
              <a:gdLst/>
              <a:ahLst/>
              <a:cxnLst/>
              <a:rect l="l" t="t" r="r" b="b"/>
              <a:pathLst>
                <a:path w="19068" h="378" extrusionOk="0">
                  <a:moveTo>
                    <a:pt x="14153" y="1"/>
                  </a:moveTo>
                  <a:cubicBezTo>
                    <a:pt x="8558" y="1"/>
                    <a:pt x="168" y="21"/>
                    <a:pt x="168" y="21"/>
                  </a:cubicBezTo>
                  <a:lnTo>
                    <a:pt x="0" y="377"/>
                  </a:lnTo>
                  <a:lnTo>
                    <a:pt x="19067" y="377"/>
                  </a:lnTo>
                  <a:cubicBezTo>
                    <a:pt x="19067" y="377"/>
                    <a:pt x="19051" y="65"/>
                    <a:pt x="19050" y="21"/>
                  </a:cubicBezTo>
                  <a:cubicBezTo>
                    <a:pt x="19049" y="6"/>
                    <a:pt x="16951" y="1"/>
                    <a:pt x="14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0"/>
            <p:cNvSpPr/>
            <p:nvPr/>
          </p:nvSpPr>
          <p:spPr>
            <a:xfrm>
              <a:off x="1259502" y="3519195"/>
              <a:ext cx="603200" cy="11957"/>
            </a:xfrm>
            <a:custGeom>
              <a:avLst/>
              <a:gdLst/>
              <a:ahLst/>
              <a:cxnLst/>
              <a:rect l="l" t="t" r="r" b="b"/>
              <a:pathLst>
                <a:path w="19069" h="378" extrusionOk="0">
                  <a:moveTo>
                    <a:pt x="14155" y="1"/>
                  </a:moveTo>
                  <a:cubicBezTo>
                    <a:pt x="8560" y="1"/>
                    <a:pt x="169" y="21"/>
                    <a:pt x="169" y="21"/>
                  </a:cubicBezTo>
                  <a:lnTo>
                    <a:pt x="0" y="377"/>
                  </a:lnTo>
                  <a:lnTo>
                    <a:pt x="19068" y="377"/>
                  </a:lnTo>
                  <a:cubicBezTo>
                    <a:pt x="19068" y="377"/>
                    <a:pt x="19053" y="65"/>
                    <a:pt x="19051" y="21"/>
                  </a:cubicBezTo>
                  <a:cubicBezTo>
                    <a:pt x="19050" y="6"/>
                    <a:pt x="16952" y="1"/>
                    <a:pt x="1415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0"/>
            <p:cNvSpPr/>
            <p:nvPr/>
          </p:nvSpPr>
          <p:spPr>
            <a:xfrm>
              <a:off x="1275603" y="3280559"/>
              <a:ext cx="579381" cy="11925"/>
            </a:xfrm>
            <a:custGeom>
              <a:avLst/>
              <a:gdLst/>
              <a:ahLst/>
              <a:cxnLst/>
              <a:rect l="l" t="t" r="r" b="b"/>
              <a:pathLst>
                <a:path w="18316" h="377" extrusionOk="0">
                  <a:moveTo>
                    <a:pt x="13596" y="0"/>
                  </a:moveTo>
                  <a:cubicBezTo>
                    <a:pt x="8222" y="0"/>
                    <a:pt x="161" y="20"/>
                    <a:pt x="161" y="20"/>
                  </a:cubicBezTo>
                  <a:lnTo>
                    <a:pt x="1" y="377"/>
                  </a:lnTo>
                  <a:lnTo>
                    <a:pt x="18316" y="377"/>
                  </a:lnTo>
                  <a:cubicBezTo>
                    <a:pt x="18316" y="377"/>
                    <a:pt x="18302" y="64"/>
                    <a:pt x="18300" y="20"/>
                  </a:cubicBezTo>
                  <a:cubicBezTo>
                    <a:pt x="18299" y="5"/>
                    <a:pt x="16284" y="0"/>
                    <a:pt x="13596"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0"/>
            <p:cNvSpPr/>
            <p:nvPr/>
          </p:nvSpPr>
          <p:spPr>
            <a:xfrm>
              <a:off x="1275603" y="3232098"/>
              <a:ext cx="567361" cy="11925"/>
            </a:xfrm>
            <a:custGeom>
              <a:avLst/>
              <a:gdLst/>
              <a:ahLst/>
              <a:cxnLst/>
              <a:rect l="l" t="t" r="r" b="b"/>
              <a:pathLst>
                <a:path w="17936" h="377" extrusionOk="0">
                  <a:moveTo>
                    <a:pt x="13313" y="0"/>
                  </a:moveTo>
                  <a:cubicBezTo>
                    <a:pt x="8051" y="0"/>
                    <a:pt x="158" y="20"/>
                    <a:pt x="158" y="20"/>
                  </a:cubicBezTo>
                  <a:lnTo>
                    <a:pt x="1" y="376"/>
                  </a:lnTo>
                  <a:lnTo>
                    <a:pt x="17935" y="376"/>
                  </a:lnTo>
                  <a:cubicBezTo>
                    <a:pt x="17935" y="376"/>
                    <a:pt x="17921" y="64"/>
                    <a:pt x="17919" y="20"/>
                  </a:cubicBezTo>
                  <a:cubicBezTo>
                    <a:pt x="17918" y="5"/>
                    <a:pt x="15945" y="0"/>
                    <a:pt x="1331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0"/>
            <p:cNvSpPr/>
            <p:nvPr/>
          </p:nvSpPr>
          <p:spPr>
            <a:xfrm>
              <a:off x="1290755" y="3190533"/>
              <a:ext cx="545850" cy="11894"/>
            </a:xfrm>
            <a:custGeom>
              <a:avLst/>
              <a:gdLst/>
              <a:ahLst/>
              <a:cxnLst/>
              <a:rect l="l" t="t" r="r" b="b"/>
              <a:pathLst>
                <a:path w="17256" h="376" extrusionOk="0">
                  <a:moveTo>
                    <a:pt x="12808" y="1"/>
                  </a:moveTo>
                  <a:cubicBezTo>
                    <a:pt x="7745" y="1"/>
                    <a:pt x="152" y="21"/>
                    <a:pt x="152" y="21"/>
                  </a:cubicBezTo>
                  <a:lnTo>
                    <a:pt x="0" y="376"/>
                  </a:lnTo>
                  <a:lnTo>
                    <a:pt x="17256" y="376"/>
                  </a:lnTo>
                  <a:cubicBezTo>
                    <a:pt x="17256" y="376"/>
                    <a:pt x="17241" y="65"/>
                    <a:pt x="17240" y="21"/>
                  </a:cubicBezTo>
                  <a:cubicBezTo>
                    <a:pt x="17239" y="6"/>
                    <a:pt x="15340" y="1"/>
                    <a:pt x="1280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0"/>
            <p:cNvSpPr/>
            <p:nvPr/>
          </p:nvSpPr>
          <p:spPr>
            <a:xfrm>
              <a:off x="1323811" y="3139953"/>
              <a:ext cx="494669" cy="11925"/>
            </a:xfrm>
            <a:custGeom>
              <a:avLst/>
              <a:gdLst/>
              <a:ahLst/>
              <a:cxnLst/>
              <a:rect l="l" t="t" r="r" b="b"/>
              <a:pathLst>
                <a:path w="15638" h="377" extrusionOk="0">
                  <a:moveTo>
                    <a:pt x="11608" y="1"/>
                  </a:moveTo>
                  <a:cubicBezTo>
                    <a:pt x="7020" y="1"/>
                    <a:pt x="138" y="20"/>
                    <a:pt x="138" y="20"/>
                  </a:cubicBezTo>
                  <a:lnTo>
                    <a:pt x="0" y="377"/>
                  </a:lnTo>
                  <a:lnTo>
                    <a:pt x="15638" y="377"/>
                  </a:lnTo>
                  <a:cubicBezTo>
                    <a:pt x="15638" y="377"/>
                    <a:pt x="15625" y="66"/>
                    <a:pt x="15624" y="20"/>
                  </a:cubicBezTo>
                  <a:cubicBezTo>
                    <a:pt x="15623" y="6"/>
                    <a:pt x="13902" y="1"/>
                    <a:pt x="1160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0"/>
            <p:cNvSpPr/>
            <p:nvPr/>
          </p:nvSpPr>
          <p:spPr>
            <a:xfrm>
              <a:off x="1260451" y="3565663"/>
              <a:ext cx="603169" cy="11957"/>
            </a:xfrm>
            <a:custGeom>
              <a:avLst/>
              <a:gdLst/>
              <a:ahLst/>
              <a:cxnLst/>
              <a:rect l="l" t="t" r="r" b="b"/>
              <a:pathLst>
                <a:path w="19068" h="378" extrusionOk="0">
                  <a:moveTo>
                    <a:pt x="14153" y="1"/>
                  </a:moveTo>
                  <a:cubicBezTo>
                    <a:pt x="8558" y="1"/>
                    <a:pt x="168" y="21"/>
                    <a:pt x="168" y="21"/>
                  </a:cubicBezTo>
                  <a:lnTo>
                    <a:pt x="0" y="377"/>
                  </a:lnTo>
                  <a:lnTo>
                    <a:pt x="19067" y="377"/>
                  </a:lnTo>
                  <a:cubicBezTo>
                    <a:pt x="19067" y="377"/>
                    <a:pt x="19051" y="65"/>
                    <a:pt x="19050" y="21"/>
                  </a:cubicBezTo>
                  <a:cubicBezTo>
                    <a:pt x="19049" y="6"/>
                    <a:pt x="16951" y="1"/>
                    <a:pt x="14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0"/>
            <p:cNvSpPr/>
            <p:nvPr/>
          </p:nvSpPr>
          <p:spPr>
            <a:xfrm>
              <a:off x="1239922" y="3346766"/>
              <a:ext cx="633156" cy="285989"/>
            </a:xfrm>
            <a:custGeom>
              <a:avLst/>
              <a:gdLst/>
              <a:ahLst/>
              <a:cxnLst/>
              <a:rect l="l" t="t" r="r" b="b"/>
              <a:pathLst>
                <a:path w="20016" h="9041" extrusionOk="0">
                  <a:moveTo>
                    <a:pt x="19715" y="0"/>
                  </a:moveTo>
                  <a:lnTo>
                    <a:pt x="18929" y="108"/>
                  </a:lnTo>
                  <a:cubicBezTo>
                    <a:pt x="18929" y="108"/>
                    <a:pt x="18929" y="8172"/>
                    <a:pt x="18768" y="8252"/>
                  </a:cubicBezTo>
                  <a:cubicBezTo>
                    <a:pt x="18730" y="8271"/>
                    <a:pt x="17754" y="8279"/>
                    <a:pt x="16280" y="8279"/>
                  </a:cubicBezTo>
                  <a:cubicBezTo>
                    <a:pt x="11493" y="8279"/>
                    <a:pt x="1459" y="8195"/>
                    <a:pt x="1336" y="8133"/>
                  </a:cubicBezTo>
                  <a:cubicBezTo>
                    <a:pt x="1175" y="8052"/>
                    <a:pt x="1336" y="109"/>
                    <a:pt x="1336" y="109"/>
                  </a:cubicBezTo>
                  <a:lnTo>
                    <a:pt x="370" y="0"/>
                  </a:lnTo>
                  <a:lnTo>
                    <a:pt x="370" y="0"/>
                  </a:lnTo>
                  <a:cubicBezTo>
                    <a:pt x="370" y="0"/>
                    <a:pt x="1" y="8682"/>
                    <a:pt x="648" y="8889"/>
                  </a:cubicBezTo>
                  <a:cubicBezTo>
                    <a:pt x="966" y="8992"/>
                    <a:pt x="5530" y="9041"/>
                    <a:pt x="10113" y="9041"/>
                  </a:cubicBezTo>
                  <a:cubicBezTo>
                    <a:pt x="14828" y="9041"/>
                    <a:pt x="19562" y="8989"/>
                    <a:pt x="19715" y="8889"/>
                  </a:cubicBezTo>
                  <a:cubicBezTo>
                    <a:pt x="20015" y="8695"/>
                    <a:pt x="19715" y="0"/>
                    <a:pt x="19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0"/>
            <p:cNvSpPr/>
            <p:nvPr/>
          </p:nvSpPr>
          <p:spPr>
            <a:xfrm>
              <a:off x="1250519" y="3346766"/>
              <a:ext cx="613101" cy="33151"/>
            </a:xfrm>
            <a:custGeom>
              <a:avLst/>
              <a:gdLst/>
              <a:ahLst/>
              <a:cxnLst/>
              <a:rect l="l" t="t" r="r" b="b"/>
              <a:pathLst>
                <a:path w="19382" h="1048" extrusionOk="0">
                  <a:moveTo>
                    <a:pt x="35" y="0"/>
                  </a:moveTo>
                  <a:lnTo>
                    <a:pt x="1" y="948"/>
                  </a:lnTo>
                  <a:lnTo>
                    <a:pt x="18917" y="1047"/>
                  </a:lnTo>
                  <a:lnTo>
                    <a:pt x="193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0"/>
            <p:cNvSpPr/>
            <p:nvPr/>
          </p:nvSpPr>
          <p:spPr>
            <a:xfrm>
              <a:off x="1390714" y="3363341"/>
              <a:ext cx="35397" cy="264258"/>
            </a:xfrm>
            <a:custGeom>
              <a:avLst/>
              <a:gdLst/>
              <a:ahLst/>
              <a:cxnLst/>
              <a:rect l="l" t="t" r="r" b="b"/>
              <a:pathLst>
                <a:path w="1119" h="8354" extrusionOk="0">
                  <a:moveTo>
                    <a:pt x="0" y="0"/>
                  </a:moveTo>
                  <a:lnTo>
                    <a:pt x="0" y="8354"/>
                  </a:lnTo>
                  <a:lnTo>
                    <a:pt x="960" y="8354"/>
                  </a:lnTo>
                  <a:lnTo>
                    <a:pt x="11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0"/>
            <p:cNvSpPr/>
            <p:nvPr/>
          </p:nvSpPr>
          <p:spPr>
            <a:xfrm>
              <a:off x="1715232" y="3363341"/>
              <a:ext cx="35492" cy="264258"/>
            </a:xfrm>
            <a:custGeom>
              <a:avLst/>
              <a:gdLst/>
              <a:ahLst/>
              <a:cxnLst/>
              <a:rect l="l" t="t" r="r" b="b"/>
              <a:pathLst>
                <a:path w="1122" h="8354" extrusionOk="0">
                  <a:moveTo>
                    <a:pt x="1" y="0"/>
                  </a:moveTo>
                  <a:lnTo>
                    <a:pt x="1" y="8354"/>
                  </a:lnTo>
                  <a:lnTo>
                    <a:pt x="960" y="8354"/>
                  </a:lnTo>
                  <a:lnTo>
                    <a:pt x="11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0"/>
            <p:cNvSpPr/>
            <p:nvPr/>
          </p:nvSpPr>
          <p:spPr>
            <a:xfrm>
              <a:off x="1251563" y="3112685"/>
              <a:ext cx="612532" cy="250688"/>
            </a:xfrm>
            <a:custGeom>
              <a:avLst/>
              <a:gdLst/>
              <a:ahLst/>
              <a:cxnLst/>
              <a:rect l="l" t="t" r="r" b="b"/>
              <a:pathLst>
                <a:path w="19364" h="7925" extrusionOk="0">
                  <a:moveTo>
                    <a:pt x="16125" y="0"/>
                  </a:moveTo>
                  <a:cubicBezTo>
                    <a:pt x="16012" y="0"/>
                    <a:pt x="15944" y="8"/>
                    <a:pt x="15944" y="8"/>
                  </a:cubicBezTo>
                  <a:cubicBezTo>
                    <a:pt x="18052" y="1653"/>
                    <a:pt x="17920" y="6727"/>
                    <a:pt x="17920" y="6727"/>
                  </a:cubicBezTo>
                  <a:lnTo>
                    <a:pt x="1405" y="6646"/>
                  </a:lnTo>
                  <a:cubicBezTo>
                    <a:pt x="1649" y="2797"/>
                    <a:pt x="3606" y="284"/>
                    <a:pt x="3606" y="284"/>
                  </a:cubicBezTo>
                  <a:lnTo>
                    <a:pt x="3606" y="284"/>
                  </a:lnTo>
                  <a:cubicBezTo>
                    <a:pt x="2559" y="364"/>
                    <a:pt x="1726" y="1136"/>
                    <a:pt x="983" y="2649"/>
                  </a:cubicBezTo>
                  <a:cubicBezTo>
                    <a:pt x="240" y="4163"/>
                    <a:pt x="0" y="7924"/>
                    <a:pt x="0" y="7924"/>
                  </a:cubicBezTo>
                  <a:lnTo>
                    <a:pt x="19364" y="7924"/>
                  </a:lnTo>
                  <a:cubicBezTo>
                    <a:pt x="19252" y="3534"/>
                    <a:pt x="18589" y="2141"/>
                    <a:pt x="18278" y="1339"/>
                  </a:cubicBezTo>
                  <a:cubicBezTo>
                    <a:pt x="17805" y="120"/>
                    <a:pt x="16587" y="0"/>
                    <a:pt x="16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0"/>
            <p:cNvSpPr/>
            <p:nvPr/>
          </p:nvSpPr>
          <p:spPr>
            <a:xfrm>
              <a:off x="1504812" y="3316051"/>
              <a:ext cx="115395" cy="76994"/>
            </a:xfrm>
            <a:custGeom>
              <a:avLst/>
              <a:gdLst/>
              <a:ahLst/>
              <a:cxnLst/>
              <a:rect l="l" t="t" r="r" b="b"/>
              <a:pathLst>
                <a:path w="3648" h="2434" extrusionOk="0">
                  <a:moveTo>
                    <a:pt x="0" y="1"/>
                  </a:moveTo>
                  <a:lnTo>
                    <a:pt x="0" y="2433"/>
                  </a:lnTo>
                  <a:lnTo>
                    <a:pt x="3647" y="2433"/>
                  </a:lnTo>
                  <a:lnTo>
                    <a:pt x="36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0"/>
            <p:cNvSpPr/>
            <p:nvPr/>
          </p:nvSpPr>
          <p:spPr>
            <a:xfrm>
              <a:off x="1551850" y="3332500"/>
              <a:ext cx="30747" cy="47923"/>
            </a:xfrm>
            <a:custGeom>
              <a:avLst/>
              <a:gdLst/>
              <a:ahLst/>
              <a:cxnLst/>
              <a:rect l="l" t="t" r="r" b="b"/>
              <a:pathLst>
                <a:path w="972" h="1515" extrusionOk="0">
                  <a:moveTo>
                    <a:pt x="456" y="0"/>
                  </a:moveTo>
                  <a:cubicBezTo>
                    <a:pt x="204" y="0"/>
                    <a:pt x="1" y="194"/>
                    <a:pt x="1" y="431"/>
                  </a:cubicBezTo>
                  <a:cubicBezTo>
                    <a:pt x="1" y="587"/>
                    <a:pt x="90" y="723"/>
                    <a:pt x="223" y="798"/>
                  </a:cubicBezTo>
                  <a:cubicBezTo>
                    <a:pt x="137" y="1113"/>
                    <a:pt x="37" y="1491"/>
                    <a:pt x="54" y="1498"/>
                  </a:cubicBezTo>
                  <a:cubicBezTo>
                    <a:pt x="71" y="1506"/>
                    <a:pt x="375" y="1514"/>
                    <a:pt x="627" y="1514"/>
                  </a:cubicBezTo>
                  <a:cubicBezTo>
                    <a:pt x="805" y="1514"/>
                    <a:pt x="957" y="1510"/>
                    <a:pt x="965" y="1498"/>
                  </a:cubicBezTo>
                  <a:cubicBezTo>
                    <a:pt x="972" y="1484"/>
                    <a:pt x="833" y="1120"/>
                    <a:pt x="682" y="804"/>
                  </a:cubicBezTo>
                  <a:cubicBezTo>
                    <a:pt x="820" y="728"/>
                    <a:pt x="913" y="590"/>
                    <a:pt x="913" y="431"/>
                  </a:cubicBezTo>
                  <a:cubicBezTo>
                    <a:pt x="913" y="194"/>
                    <a:pt x="710"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5" name="Google Shape;3065;p20"/>
          <p:cNvGrpSpPr/>
          <p:nvPr/>
        </p:nvGrpSpPr>
        <p:grpSpPr>
          <a:xfrm rot="555871">
            <a:off x="8164436" y="292307"/>
            <a:ext cx="580261" cy="387421"/>
            <a:chOff x="2699477" y="4217925"/>
            <a:chExt cx="580235" cy="387403"/>
          </a:xfrm>
        </p:grpSpPr>
        <p:sp>
          <p:nvSpPr>
            <p:cNvPr id="3066" name="Google Shape;3066;p20"/>
            <p:cNvSpPr/>
            <p:nvPr/>
          </p:nvSpPr>
          <p:spPr>
            <a:xfrm>
              <a:off x="2730193" y="4234121"/>
              <a:ext cx="494985" cy="356530"/>
            </a:xfrm>
            <a:custGeom>
              <a:avLst/>
              <a:gdLst/>
              <a:ahLst/>
              <a:cxnLst/>
              <a:rect l="l" t="t" r="r" b="b"/>
              <a:pathLst>
                <a:path w="15648" h="11271" extrusionOk="0">
                  <a:moveTo>
                    <a:pt x="0" y="0"/>
                  </a:moveTo>
                  <a:cubicBezTo>
                    <a:pt x="0" y="0"/>
                    <a:pt x="261" y="10877"/>
                    <a:pt x="593" y="11149"/>
                  </a:cubicBezTo>
                  <a:cubicBezTo>
                    <a:pt x="705" y="11240"/>
                    <a:pt x="2420" y="11270"/>
                    <a:pt x="4657" y="11270"/>
                  </a:cubicBezTo>
                  <a:cubicBezTo>
                    <a:pt x="6145" y="11270"/>
                    <a:pt x="7865" y="11257"/>
                    <a:pt x="9495" y="11239"/>
                  </a:cubicBezTo>
                  <a:lnTo>
                    <a:pt x="9864" y="10570"/>
                  </a:lnTo>
                  <a:lnTo>
                    <a:pt x="9996" y="11233"/>
                  </a:lnTo>
                  <a:cubicBezTo>
                    <a:pt x="13040" y="11197"/>
                    <a:pt x="15648" y="11149"/>
                    <a:pt x="15648" y="11149"/>
                  </a:cubicBezTo>
                  <a:lnTo>
                    <a:pt x="15648" y="0"/>
                  </a:lnTo>
                  <a:lnTo>
                    <a:pt x="14021" y="0"/>
                  </a:lnTo>
                  <a:lnTo>
                    <a:pt x="13554" y="1442"/>
                  </a:lnTo>
                  <a:lnTo>
                    <a:pt x="13224" y="0"/>
                  </a:lnTo>
                  <a:lnTo>
                    <a:pt x="12848" y="0"/>
                  </a:lnTo>
                  <a:lnTo>
                    <a:pt x="12632" y="508"/>
                  </a:lnTo>
                  <a:lnTo>
                    <a:pt x="12478" y="0"/>
                  </a:lnTo>
                  <a:lnTo>
                    <a:pt x="3289" y="0"/>
                  </a:lnTo>
                  <a:lnTo>
                    <a:pt x="2875" y="961"/>
                  </a:lnTo>
                  <a:lnTo>
                    <a:pt x="2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0"/>
            <p:cNvSpPr/>
            <p:nvPr/>
          </p:nvSpPr>
          <p:spPr>
            <a:xfrm>
              <a:off x="2992299" y="4260123"/>
              <a:ext cx="86673" cy="53807"/>
            </a:xfrm>
            <a:custGeom>
              <a:avLst/>
              <a:gdLst/>
              <a:ahLst/>
              <a:cxnLst/>
              <a:rect l="l" t="t" r="r" b="b"/>
              <a:pathLst>
                <a:path w="2740" h="1701" extrusionOk="0">
                  <a:moveTo>
                    <a:pt x="1471" y="0"/>
                  </a:moveTo>
                  <a:cubicBezTo>
                    <a:pt x="1267" y="0"/>
                    <a:pt x="1050" y="56"/>
                    <a:pt x="835" y="186"/>
                  </a:cubicBezTo>
                  <a:cubicBezTo>
                    <a:pt x="835" y="186"/>
                    <a:pt x="477" y="518"/>
                    <a:pt x="188" y="1012"/>
                  </a:cubicBezTo>
                  <a:cubicBezTo>
                    <a:pt x="1" y="1334"/>
                    <a:pt x="768" y="1700"/>
                    <a:pt x="1462" y="1700"/>
                  </a:cubicBezTo>
                  <a:cubicBezTo>
                    <a:pt x="1833" y="1700"/>
                    <a:pt x="2183" y="1596"/>
                    <a:pt x="2354" y="1323"/>
                  </a:cubicBezTo>
                  <a:cubicBezTo>
                    <a:pt x="2739" y="711"/>
                    <a:pt x="2195" y="0"/>
                    <a:pt x="1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0"/>
            <p:cNvSpPr/>
            <p:nvPr/>
          </p:nvSpPr>
          <p:spPr>
            <a:xfrm>
              <a:off x="3032093" y="4477755"/>
              <a:ext cx="134312" cy="79587"/>
            </a:xfrm>
            <a:custGeom>
              <a:avLst/>
              <a:gdLst/>
              <a:ahLst/>
              <a:cxnLst/>
              <a:rect l="l" t="t" r="r" b="b"/>
              <a:pathLst>
                <a:path w="4246" h="2516" extrusionOk="0">
                  <a:moveTo>
                    <a:pt x="2188" y="1"/>
                  </a:moveTo>
                  <a:cubicBezTo>
                    <a:pt x="2041" y="1"/>
                    <a:pt x="1886" y="19"/>
                    <a:pt x="1726" y="59"/>
                  </a:cubicBezTo>
                  <a:cubicBezTo>
                    <a:pt x="1726" y="59"/>
                    <a:pt x="1092" y="367"/>
                    <a:pt x="485" y="921"/>
                  </a:cubicBezTo>
                  <a:cubicBezTo>
                    <a:pt x="1" y="1365"/>
                    <a:pt x="1467" y="2516"/>
                    <a:pt x="2590" y="2516"/>
                  </a:cubicBezTo>
                  <a:cubicBezTo>
                    <a:pt x="2872" y="2516"/>
                    <a:pt x="3132" y="2444"/>
                    <a:pt x="3334" y="2270"/>
                  </a:cubicBezTo>
                  <a:cubicBezTo>
                    <a:pt x="4246" y="1490"/>
                    <a:pt x="3510" y="1"/>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0"/>
            <p:cNvSpPr/>
            <p:nvPr/>
          </p:nvSpPr>
          <p:spPr>
            <a:xfrm>
              <a:off x="2961331" y="4333004"/>
              <a:ext cx="216872" cy="150760"/>
            </a:xfrm>
            <a:custGeom>
              <a:avLst/>
              <a:gdLst/>
              <a:ahLst/>
              <a:cxnLst/>
              <a:rect l="l" t="t" r="r" b="b"/>
              <a:pathLst>
                <a:path w="6856" h="4766" extrusionOk="0">
                  <a:moveTo>
                    <a:pt x="3489" y="1"/>
                  </a:moveTo>
                  <a:cubicBezTo>
                    <a:pt x="3143" y="1"/>
                    <a:pt x="2769" y="48"/>
                    <a:pt x="2426" y="189"/>
                  </a:cubicBezTo>
                  <a:cubicBezTo>
                    <a:pt x="1395" y="613"/>
                    <a:pt x="1760" y="2188"/>
                    <a:pt x="879" y="2825"/>
                  </a:cubicBezTo>
                  <a:cubicBezTo>
                    <a:pt x="0" y="3462"/>
                    <a:pt x="394" y="4765"/>
                    <a:pt x="1303" y="4765"/>
                  </a:cubicBezTo>
                  <a:cubicBezTo>
                    <a:pt x="2033" y="4765"/>
                    <a:pt x="2744" y="3593"/>
                    <a:pt x="3607" y="3593"/>
                  </a:cubicBezTo>
                  <a:cubicBezTo>
                    <a:pt x="3819" y="3593"/>
                    <a:pt x="4040" y="3664"/>
                    <a:pt x="4273" y="3840"/>
                  </a:cubicBezTo>
                  <a:cubicBezTo>
                    <a:pt x="4466" y="3986"/>
                    <a:pt x="4667" y="4050"/>
                    <a:pt x="4867" y="4050"/>
                  </a:cubicBezTo>
                  <a:cubicBezTo>
                    <a:pt x="5887" y="4050"/>
                    <a:pt x="6856" y="2379"/>
                    <a:pt x="6423" y="1492"/>
                  </a:cubicBezTo>
                  <a:cubicBezTo>
                    <a:pt x="5912" y="432"/>
                    <a:pt x="4760" y="189"/>
                    <a:pt x="4760" y="189"/>
                  </a:cubicBezTo>
                  <a:cubicBezTo>
                    <a:pt x="4760" y="189"/>
                    <a:pt x="4181" y="1"/>
                    <a:pt x="3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0"/>
            <p:cNvSpPr/>
            <p:nvPr/>
          </p:nvSpPr>
          <p:spPr>
            <a:xfrm>
              <a:off x="2814715" y="4264457"/>
              <a:ext cx="182741" cy="209850"/>
            </a:xfrm>
            <a:custGeom>
              <a:avLst/>
              <a:gdLst/>
              <a:ahLst/>
              <a:cxnLst/>
              <a:rect l="l" t="t" r="r" b="b"/>
              <a:pathLst>
                <a:path w="5777" h="6634" extrusionOk="0">
                  <a:moveTo>
                    <a:pt x="3219" y="0"/>
                  </a:moveTo>
                  <a:cubicBezTo>
                    <a:pt x="2731" y="0"/>
                    <a:pt x="2366" y="165"/>
                    <a:pt x="2366" y="165"/>
                  </a:cubicBezTo>
                  <a:cubicBezTo>
                    <a:pt x="2363" y="165"/>
                    <a:pt x="2360" y="165"/>
                    <a:pt x="2358" y="165"/>
                  </a:cubicBezTo>
                  <a:cubicBezTo>
                    <a:pt x="1844" y="165"/>
                    <a:pt x="366" y="1432"/>
                    <a:pt x="172" y="3559"/>
                  </a:cubicBezTo>
                  <a:cubicBezTo>
                    <a:pt x="0" y="5443"/>
                    <a:pt x="1564" y="6634"/>
                    <a:pt x="2514" y="6634"/>
                  </a:cubicBezTo>
                  <a:cubicBezTo>
                    <a:pt x="2643" y="6634"/>
                    <a:pt x="2761" y="6612"/>
                    <a:pt x="2861" y="6567"/>
                  </a:cubicBezTo>
                  <a:cubicBezTo>
                    <a:pt x="3706" y="6192"/>
                    <a:pt x="2573" y="5261"/>
                    <a:pt x="2759" y="4306"/>
                  </a:cubicBezTo>
                  <a:cubicBezTo>
                    <a:pt x="2945" y="3353"/>
                    <a:pt x="5776" y="2535"/>
                    <a:pt x="5025" y="1163"/>
                  </a:cubicBezTo>
                  <a:cubicBezTo>
                    <a:pt x="4507" y="219"/>
                    <a:pt x="3781" y="0"/>
                    <a:pt x="3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0"/>
            <p:cNvSpPr/>
            <p:nvPr/>
          </p:nvSpPr>
          <p:spPr>
            <a:xfrm>
              <a:off x="3093017" y="4266228"/>
              <a:ext cx="48967" cy="53839"/>
            </a:xfrm>
            <a:custGeom>
              <a:avLst/>
              <a:gdLst/>
              <a:ahLst/>
              <a:cxnLst/>
              <a:rect l="l" t="t" r="r" b="b"/>
              <a:pathLst>
                <a:path w="1548" h="1702" extrusionOk="0">
                  <a:moveTo>
                    <a:pt x="1032" y="0"/>
                  </a:moveTo>
                  <a:lnTo>
                    <a:pt x="1" y="1339"/>
                  </a:lnTo>
                  <a:lnTo>
                    <a:pt x="516" y="1701"/>
                  </a:lnTo>
                  <a:lnTo>
                    <a:pt x="1547" y="308"/>
                  </a:lnTo>
                  <a:lnTo>
                    <a:pt x="10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0"/>
            <p:cNvSpPr/>
            <p:nvPr/>
          </p:nvSpPr>
          <p:spPr>
            <a:xfrm>
              <a:off x="3090044" y="4269676"/>
              <a:ext cx="54914" cy="46531"/>
            </a:xfrm>
            <a:custGeom>
              <a:avLst/>
              <a:gdLst/>
              <a:ahLst/>
              <a:cxnLst/>
              <a:rect l="l" t="t" r="r" b="b"/>
              <a:pathLst>
                <a:path w="1736" h="1471" extrusionOk="0">
                  <a:moveTo>
                    <a:pt x="327" y="0"/>
                  </a:moveTo>
                  <a:lnTo>
                    <a:pt x="0" y="540"/>
                  </a:lnTo>
                  <a:lnTo>
                    <a:pt x="1462" y="1471"/>
                  </a:lnTo>
                  <a:lnTo>
                    <a:pt x="1736" y="937"/>
                  </a:lnTo>
                  <a:lnTo>
                    <a:pt x="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0"/>
            <p:cNvSpPr/>
            <p:nvPr/>
          </p:nvSpPr>
          <p:spPr>
            <a:xfrm>
              <a:off x="2834864" y="4496861"/>
              <a:ext cx="32645" cy="32645"/>
            </a:xfrm>
            <a:custGeom>
              <a:avLst/>
              <a:gdLst/>
              <a:ahLst/>
              <a:cxnLst/>
              <a:rect l="l" t="t" r="r" b="b"/>
              <a:pathLst>
                <a:path w="1032" h="1032" extrusionOk="0">
                  <a:moveTo>
                    <a:pt x="516" y="0"/>
                  </a:moveTo>
                  <a:cubicBezTo>
                    <a:pt x="231" y="0"/>
                    <a:pt x="0" y="231"/>
                    <a:pt x="0" y="516"/>
                  </a:cubicBezTo>
                  <a:cubicBezTo>
                    <a:pt x="0" y="801"/>
                    <a:pt x="231" y="1031"/>
                    <a:pt x="516" y="1031"/>
                  </a:cubicBezTo>
                  <a:cubicBezTo>
                    <a:pt x="801" y="1031"/>
                    <a:pt x="1031" y="801"/>
                    <a:pt x="1031" y="516"/>
                  </a:cubicBezTo>
                  <a:cubicBezTo>
                    <a:pt x="1031" y="231"/>
                    <a:pt x="801" y="0"/>
                    <a:pt x="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0"/>
            <p:cNvSpPr/>
            <p:nvPr/>
          </p:nvSpPr>
          <p:spPr>
            <a:xfrm>
              <a:off x="2866370" y="4502365"/>
              <a:ext cx="150760" cy="60798"/>
            </a:xfrm>
            <a:custGeom>
              <a:avLst/>
              <a:gdLst/>
              <a:ahLst/>
              <a:cxnLst/>
              <a:rect l="l" t="t" r="r" b="b"/>
              <a:pathLst>
                <a:path w="4766" h="1922" extrusionOk="0">
                  <a:moveTo>
                    <a:pt x="2218" y="1"/>
                  </a:moveTo>
                  <a:cubicBezTo>
                    <a:pt x="1546" y="1"/>
                    <a:pt x="216" y="1592"/>
                    <a:pt x="216" y="1592"/>
                  </a:cubicBezTo>
                  <a:cubicBezTo>
                    <a:pt x="0" y="1826"/>
                    <a:pt x="617" y="1922"/>
                    <a:pt x="1455" y="1922"/>
                  </a:cubicBezTo>
                  <a:cubicBezTo>
                    <a:pt x="2817" y="1922"/>
                    <a:pt x="4765" y="1669"/>
                    <a:pt x="4670" y="1350"/>
                  </a:cubicBezTo>
                  <a:cubicBezTo>
                    <a:pt x="4518" y="836"/>
                    <a:pt x="2943" y="169"/>
                    <a:pt x="2306" y="11"/>
                  </a:cubicBezTo>
                  <a:cubicBezTo>
                    <a:pt x="2278" y="4"/>
                    <a:pt x="2249" y="1"/>
                    <a:pt x="2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0"/>
            <p:cNvSpPr/>
            <p:nvPr/>
          </p:nvSpPr>
          <p:spPr>
            <a:xfrm>
              <a:off x="2849858" y="4497746"/>
              <a:ext cx="9774" cy="13823"/>
            </a:xfrm>
            <a:custGeom>
              <a:avLst/>
              <a:gdLst/>
              <a:ahLst/>
              <a:cxnLst/>
              <a:rect l="l" t="t" r="r" b="b"/>
              <a:pathLst>
                <a:path w="309" h="437" extrusionOk="0">
                  <a:moveTo>
                    <a:pt x="105" y="1"/>
                  </a:moveTo>
                  <a:cubicBezTo>
                    <a:pt x="94" y="1"/>
                    <a:pt x="84" y="3"/>
                    <a:pt x="73" y="7"/>
                  </a:cubicBezTo>
                  <a:cubicBezTo>
                    <a:pt x="25" y="23"/>
                    <a:pt x="0" y="77"/>
                    <a:pt x="17" y="123"/>
                  </a:cubicBezTo>
                  <a:cubicBezTo>
                    <a:pt x="78" y="287"/>
                    <a:pt x="120" y="382"/>
                    <a:pt x="120" y="382"/>
                  </a:cubicBezTo>
                  <a:cubicBezTo>
                    <a:pt x="135" y="416"/>
                    <a:pt x="169" y="436"/>
                    <a:pt x="202" y="436"/>
                  </a:cubicBezTo>
                  <a:cubicBezTo>
                    <a:pt x="215" y="436"/>
                    <a:pt x="228" y="432"/>
                    <a:pt x="242" y="429"/>
                  </a:cubicBezTo>
                  <a:cubicBezTo>
                    <a:pt x="287" y="409"/>
                    <a:pt x="308" y="356"/>
                    <a:pt x="287" y="309"/>
                  </a:cubicBezTo>
                  <a:cubicBezTo>
                    <a:pt x="287" y="308"/>
                    <a:pt x="245" y="217"/>
                    <a:pt x="191" y="63"/>
                  </a:cubicBezTo>
                  <a:cubicBezTo>
                    <a:pt x="177" y="25"/>
                    <a:pt x="142" y="1"/>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0"/>
            <p:cNvSpPr/>
            <p:nvPr/>
          </p:nvSpPr>
          <p:spPr>
            <a:xfrm>
              <a:off x="2839198" y="4315100"/>
              <a:ext cx="302691" cy="196090"/>
            </a:xfrm>
            <a:custGeom>
              <a:avLst/>
              <a:gdLst/>
              <a:ahLst/>
              <a:cxnLst/>
              <a:rect l="l" t="t" r="r" b="b"/>
              <a:pathLst>
                <a:path w="9569" h="6199" extrusionOk="0">
                  <a:moveTo>
                    <a:pt x="9092" y="1"/>
                  </a:moveTo>
                  <a:cubicBezTo>
                    <a:pt x="9083" y="1"/>
                    <a:pt x="9074" y="2"/>
                    <a:pt x="9064" y="5"/>
                  </a:cubicBezTo>
                  <a:cubicBezTo>
                    <a:pt x="9016" y="20"/>
                    <a:pt x="8991" y="71"/>
                    <a:pt x="9006" y="119"/>
                  </a:cubicBezTo>
                  <a:cubicBezTo>
                    <a:pt x="9062" y="295"/>
                    <a:pt x="9112" y="474"/>
                    <a:pt x="9156" y="650"/>
                  </a:cubicBezTo>
                  <a:cubicBezTo>
                    <a:pt x="9165" y="693"/>
                    <a:pt x="9202" y="721"/>
                    <a:pt x="9243" y="721"/>
                  </a:cubicBezTo>
                  <a:cubicBezTo>
                    <a:pt x="9251" y="721"/>
                    <a:pt x="9258" y="719"/>
                    <a:pt x="9266" y="718"/>
                  </a:cubicBezTo>
                  <a:cubicBezTo>
                    <a:pt x="9315" y="705"/>
                    <a:pt x="9345" y="655"/>
                    <a:pt x="9334" y="606"/>
                  </a:cubicBezTo>
                  <a:cubicBezTo>
                    <a:pt x="9286" y="426"/>
                    <a:pt x="9236" y="242"/>
                    <a:pt x="9179" y="63"/>
                  </a:cubicBezTo>
                  <a:cubicBezTo>
                    <a:pt x="9166" y="25"/>
                    <a:pt x="9131" y="1"/>
                    <a:pt x="9092" y="1"/>
                  </a:cubicBezTo>
                  <a:close/>
                  <a:moveTo>
                    <a:pt x="2037" y="1118"/>
                  </a:moveTo>
                  <a:cubicBezTo>
                    <a:pt x="2033" y="1118"/>
                    <a:pt x="2028" y="1118"/>
                    <a:pt x="2024" y="1119"/>
                  </a:cubicBezTo>
                  <a:cubicBezTo>
                    <a:pt x="1868" y="1142"/>
                    <a:pt x="1709" y="1197"/>
                    <a:pt x="1549" y="1283"/>
                  </a:cubicBezTo>
                  <a:cubicBezTo>
                    <a:pt x="1523" y="1298"/>
                    <a:pt x="1497" y="1312"/>
                    <a:pt x="1473" y="1326"/>
                  </a:cubicBezTo>
                  <a:cubicBezTo>
                    <a:pt x="1427" y="1351"/>
                    <a:pt x="1413" y="1406"/>
                    <a:pt x="1438" y="1449"/>
                  </a:cubicBezTo>
                  <a:cubicBezTo>
                    <a:pt x="1454" y="1478"/>
                    <a:pt x="1484" y="1494"/>
                    <a:pt x="1517" y="1494"/>
                  </a:cubicBezTo>
                  <a:cubicBezTo>
                    <a:pt x="1533" y="1494"/>
                    <a:pt x="1547" y="1491"/>
                    <a:pt x="1563" y="1485"/>
                  </a:cubicBezTo>
                  <a:cubicBezTo>
                    <a:pt x="1589" y="1471"/>
                    <a:pt x="1612" y="1457"/>
                    <a:pt x="1637" y="1444"/>
                  </a:cubicBezTo>
                  <a:cubicBezTo>
                    <a:pt x="1776" y="1366"/>
                    <a:pt x="1917" y="1319"/>
                    <a:pt x="2050" y="1299"/>
                  </a:cubicBezTo>
                  <a:cubicBezTo>
                    <a:pt x="2100" y="1292"/>
                    <a:pt x="2134" y="1245"/>
                    <a:pt x="2127" y="1195"/>
                  </a:cubicBezTo>
                  <a:cubicBezTo>
                    <a:pt x="2121" y="1149"/>
                    <a:pt x="2080" y="1118"/>
                    <a:pt x="2037" y="1118"/>
                  </a:cubicBezTo>
                  <a:close/>
                  <a:moveTo>
                    <a:pt x="2581" y="1177"/>
                  </a:moveTo>
                  <a:cubicBezTo>
                    <a:pt x="2544" y="1177"/>
                    <a:pt x="2510" y="1200"/>
                    <a:pt x="2496" y="1236"/>
                  </a:cubicBezTo>
                  <a:cubicBezTo>
                    <a:pt x="2479" y="1283"/>
                    <a:pt x="2502" y="1335"/>
                    <a:pt x="2549" y="1352"/>
                  </a:cubicBezTo>
                  <a:cubicBezTo>
                    <a:pt x="2698" y="1408"/>
                    <a:pt x="2843" y="1498"/>
                    <a:pt x="2995" y="1627"/>
                  </a:cubicBezTo>
                  <a:cubicBezTo>
                    <a:pt x="3013" y="1641"/>
                    <a:pt x="3033" y="1648"/>
                    <a:pt x="3053" y="1648"/>
                  </a:cubicBezTo>
                  <a:cubicBezTo>
                    <a:pt x="3079" y="1648"/>
                    <a:pt x="3106" y="1637"/>
                    <a:pt x="3122" y="1616"/>
                  </a:cubicBezTo>
                  <a:cubicBezTo>
                    <a:pt x="3154" y="1577"/>
                    <a:pt x="3149" y="1520"/>
                    <a:pt x="3111" y="1487"/>
                  </a:cubicBezTo>
                  <a:cubicBezTo>
                    <a:pt x="2943" y="1345"/>
                    <a:pt x="2780" y="1245"/>
                    <a:pt x="2612" y="1183"/>
                  </a:cubicBezTo>
                  <a:cubicBezTo>
                    <a:pt x="2602" y="1179"/>
                    <a:pt x="2591" y="1177"/>
                    <a:pt x="2581" y="1177"/>
                  </a:cubicBezTo>
                  <a:close/>
                  <a:moveTo>
                    <a:pt x="9361" y="1084"/>
                  </a:moveTo>
                  <a:cubicBezTo>
                    <a:pt x="9356" y="1084"/>
                    <a:pt x="9351" y="1085"/>
                    <a:pt x="9345" y="1086"/>
                  </a:cubicBezTo>
                  <a:cubicBezTo>
                    <a:pt x="9295" y="1094"/>
                    <a:pt x="9264" y="1142"/>
                    <a:pt x="9272" y="1192"/>
                  </a:cubicBezTo>
                  <a:cubicBezTo>
                    <a:pt x="9306" y="1376"/>
                    <a:pt x="9331" y="1560"/>
                    <a:pt x="9351" y="1737"/>
                  </a:cubicBezTo>
                  <a:cubicBezTo>
                    <a:pt x="9354" y="1784"/>
                    <a:pt x="9394" y="1817"/>
                    <a:pt x="9441" y="1817"/>
                  </a:cubicBezTo>
                  <a:lnTo>
                    <a:pt x="9451" y="1817"/>
                  </a:lnTo>
                  <a:cubicBezTo>
                    <a:pt x="9501" y="1813"/>
                    <a:pt x="9537" y="1767"/>
                    <a:pt x="9531" y="1717"/>
                  </a:cubicBezTo>
                  <a:cubicBezTo>
                    <a:pt x="9513" y="1537"/>
                    <a:pt x="9485" y="1348"/>
                    <a:pt x="9451" y="1159"/>
                  </a:cubicBezTo>
                  <a:cubicBezTo>
                    <a:pt x="9443" y="1114"/>
                    <a:pt x="9404" y="1084"/>
                    <a:pt x="9361" y="1084"/>
                  </a:cubicBezTo>
                  <a:close/>
                  <a:moveTo>
                    <a:pt x="1059" y="1632"/>
                  </a:moveTo>
                  <a:cubicBezTo>
                    <a:pt x="1039" y="1632"/>
                    <a:pt x="1018" y="1639"/>
                    <a:pt x="1002" y="1653"/>
                  </a:cubicBezTo>
                  <a:cubicBezTo>
                    <a:pt x="853" y="1779"/>
                    <a:pt x="718" y="1918"/>
                    <a:pt x="602" y="2068"/>
                  </a:cubicBezTo>
                  <a:cubicBezTo>
                    <a:pt x="572" y="2108"/>
                    <a:pt x="579" y="2165"/>
                    <a:pt x="618" y="2195"/>
                  </a:cubicBezTo>
                  <a:cubicBezTo>
                    <a:pt x="635" y="2210"/>
                    <a:pt x="654" y="2215"/>
                    <a:pt x="674" y="2215"/>
                  </a:cubicBezTo>
                  <a:cubicBezTo>
                    <a:pt x="701" y="2215"/>
                    <a:pt x="727" y="2203"/>
                    <a:pt x="747" y="2181"/>
                  </a:cubicBezTo>
                  <a:cubicBezTo>
                    <a:pt x="854" y="2041"/>
                    <a:pt x="980" y="1910"/>
                    <a:pt x="1119" y="1793"/>
                  </a:cubicBezTo>
                  <a:cubicBezTo>
                    <a:pt x="1159" y="1759"/>
                    <a:pt x="1162" y="1701"/>
                    <a:pt x="1130" y="1664"/>
                  </a:cubicBezTo>
                  <a:cubicBezTo>
                    <a:pt x="1111" y="1643"/>
                    <a:pt x="1085" y="1632"/>
                    <a:pt x="1059" y="1632"/>
                  </a:cubicBezTo>
                  <a:close/>
                  <a:moveTo>
                    <a:pt x="3443" y="1863"/>
                  </a:moveTo>
                  <a:cubicBezTo>
                    <a:pt x="3422" y="1863"/>
                    <a:pt x="3401" y="1870"/>
                    <a:pt x="3384" y="1885"/>
                  </a:cubicBezTo>
                  <a:cubicBezTo>
                    <a:pt x="3346" y="1916"/>
                    <a:pt x="3340" y="1973"/>
                    <a:pt x="3373" y="2014"/>
                  </a:cubicBezTo>
                  <a:cubicBezTo>
                    <a:pt x="3480" y="2140"/>
                    <a:pt x="3588" y="2286"/>
                    <a:pt x="3704" y="2453"/>
                  </a:cubicBezTo>
                  <a:cubicBezTo>
                    <a:pt x="3722" y="2479"/>
                    <a:pt x="3751" y="2493"/>
                    <a:pt x="3779" y="2493"/>
                  </a:cubicBezTo>
                  <a:cubicBezTo>
                    <a:pt x="3797" y="2493"/>
                    <a:pt x="3815" y="2489"/>
                    <a:pt x="3830" y="2475"/>
                  </a:cubicBezTo>
                  <a:cubicBezTo>
                    <a:pt x="3871" y="2446"/>
                    <a:pt x="3881" y="2389"/>
                    <a:pt x="3852" y="2347"/>
                  </a:cubicBezTo>
                  <a:cubicBezTo>
                    <a:pt x="3734" y="2175"/>
                    <a:pt x="3623" y="2028"/>
                    <a:pt x="3513" y="1895"/>
                  </a:cubicBezTo>
                  <a:cubicBezTo>
                    <a:pt x="3495" y="1874"/>
                    <a:pt x="3469" y="1863"/>
                    <a:pt x="3443" y="1863"/>
                  </a:cubicBezTo>
                  <a:close/>
                  <a:moveTo>
                    <a:pt x="9478" y="2192"/>
                  </a:moveTo>
                  <a:cubicBezTo>
                    <a:pt x="9477" y="2192"/>
                    <a:pt x="9475" y="2192"/>
                    <a:pt x="9474" y="2193"/>
                  </a:cubicBezTo>
                  <a:cubicBezTo>
                    <a:pt x="9424" y="2194"/>
                    <a:pt x="9382" y="2236"/>
                    <a:pt x="9385" y="2286"/>
                  </a:cubicBezTo>
                  <a:cubicBezTo>
                    <a:pt x="9387" y="2329"/>
                    <a:pt x="9387" y="2373"/>
                    <a:pt x="9387" y="2416"/>
                  </a:cubicBezTo>
                  <a:cubicBezTo>
                    <a:pt x="9387" y="2559"/>
                    <a:pt x="9381" y="2698"/>
                    <a:pt x="9371" y="2834"/>
                  </a:cubicBezTo>
                  <a:cubicBezTo>
                    <a:pt x="9367" y="2884"/>
                    <a:pt x="9405" y="2930"/>
                    <a:pt x="9455" y="2933"/>
                  </a:cubicBezTo>
                  <a:lnTo>
                    <a:pt x="9461" y="2933"/>
                  </a:lnTo>
                  <a:cubicBezTo>
                    <a:pt x="9510" y="2933"/>
                    <a:pt x="9550" y="2897"/>
                    <a:pt x="9553" y="2848"/>
                  </a:cubicBezTo>
                  <a:cubicBezTo>
                    <a:pt x="9564" y="2708"/>
                    <a:pt x="9569" y="2562"/>
                    <a:pt x="9569" y="2416"/>
                  </a:cubicBezTo>
                  <a:cubicBezTo>
                    <a:pt x="9569" y="2372"/>
                    <a:pt x="9567" y="2326"/>
                    <a:pt x="9567" y="2281"/>
                  </a:cubicBezTo>
                  <a:cubicBezTo>
                    <a:pt x="9566" y="2233"/>
                    <a:pt x="9521" y="2192"/>
                    <a:pt x="9478" y="2192"/>
                  </a:cubicBezTo>
                  <a:close/>
                  <a:moveTo>
                    <a:pt x="383" y="2506"/>
                  </a:moveTo>
                  <a:cubicBezTo>
                    <a:pt x="349" y="2506"/>
                    <a:pt x="317" y="2525"/>
                    <a:pt x="301" y="2558"/>
                  </a:cubicBezTo>
                  <a:cubicBezTo>
                    <a:pt x="221" y="2727"/>
                    <a:pt x="157" y="2910"/>
                    <a:pt x="108" y="3099"/>
                  </a:cubicBezTo>
                  <a:cubicBezTo>
                    <a:pt x="95" y="3149"/>
                    <a:pt x="127" y="3198"/>
                    <a:pt x="174" y="3211"/>
                  </a:cubicBezTo>
                  <a:cubicBezTo>
                    <a:pt x="181" y="3213"/>
                    <a:pt x="188" y="3213"/>
                    <a:pt x="195" y="3213"/>
                  </a:cubicBezTo>
                  <a:cubicBezTo>
                    <a:pt x="237" y="3213"/>
                    <a:pt x="273" y="3188"/>
                    <a:pt x="286" y="3145"/>
                  </a:cubicBezTo>
                  <a:cubicBezTo>
                    <a:pt x="330" y="2966"/>
                    <a:pt x="392" y="2794"/>
                    <a:pt x="466" y="2636"/>
                  </a:cubicBezTo>
                  <a:cubicBezTo>
                    <a:pt x="488" y="2589"/>
                    <a:pt x="467" y="2536"/>
                    <a:pt x="423" y="2515"/>
                  </a:cubicBezTo>
                  <a:cubicBezTo>
                    <a:pt x="410" y="2509"/>
                    <a:pt x="397" y="2506"/>
                    <a:pt x="383" y="2506"/>
                  </a:cubicBezTo>
                  <a:close/>
                  <a:moveTo>
                    <a:pt x="4081" y="2780"/>
                  </a:moveTo>
                  <a:cubicBezTo>
                    <a:pt x="4064" y="2780"/>
                    <a:pt x="4048" y="2784"/>
                    <a:pt x="4033" y="2794"/>
                  </a:cubicBezTo>
                  <a:cubicBezTo>
                    <a:pt x="3993" y="2820"/>
                    <a:pt x="3978" y="2876"/>
                    <a:pt x="4004" y="2919"/>
                  </a:cubicBezTo>
                  <a:cubicBezTo>
                    <a:pt x="4102" y="3075"/>
                    <a:pt x="4198" y="3235"/>
                    <a:pt x="4293" y="3397"/>
                  </a:cubicBezTo>
                  <a:cubicBezTo>
                    <a:pt x="4311" y="3425"/>
                    <a:pt x="4341" y="3441"/>
                    <a:pt x="4372" y="3441"/>
                  </a:cubicBezTo>
                  <a:cubicBezTo>
                    <a:pt x="4388" y="3441"/>
                    <a:pt x="4404" y="3438"/>
                    <a:pt x="4417" y="3428"/>
                  </a:cubicBezTo>
                  <a:cubicBezTo>
                    <a:pt x="4460" y="3402"/>
                    <a:pt x="4474" y="3347"/>
                    <a:pt x="4448" y="3304"/>
                  </a:cubicBezTo>
                  <a:cubicBezTo>
                    <a:pt x="4352" y="3140"/>
                    <a:pt x="4255" y="2977"/>
                    <a:pt x="4159" y="2823"/>
                  </a:cubicBezTo>
                  <a:cubicBezTo>
                    <a:pt x="4141" y="2796"/>
                    <a:pt x="4111" y="2780"/>
                    <a:pt x="4081" y="2780"/>
                  </a:cubicBezTo>
                  <a:close/>
                  <a:moveTo>
                    <a:pt x="9389" y="3305"/>
                  </a:moveTo>
                  <a:cubicBezTo>
                    <a:pt x="9346" y="3305"/>
                    <a:pt x="9308" y="3334"/>
                    <a:pt x="9301" y="3378"/>
                  </a:cubicBezTo>
                  <a:cubicBezTo>
                    <a:pt x="9265" y="3560"/>
                    <a:pt x="9219" y="3739"/>
                    <a:pt x="9163" y="3907"/>
                  </a:cubicBezTo>
                  <a:cubicBezTo>
                    <a:pt x="9146" y="3954"/>
                    <a:pt x="9172" y="4005"/>
                    <a:pt x="9221" y="4021"/>
                  </a:cubicBezTo>
                  <a:cubicBezTo>
                    <a:pt x="9229" y="4025"/>
                    <a:pt x="9241" y="4027"/>
                    <a:pt x="9249" y="4027"/>
                  </a:cubicBezTo>
                  <a:cubicBezTo>
                    <a:pt x="9286" y="4027"/>
                    <a:pt x="9322" y="4004"/>
                    <a:pt x="9335" y="3964"/>
                  </a:cubicBezTo>
                  <a:cubicBezTo>
                    <a:pt x="9394" y="3789"/>
                    <a:pt x="9443" y="3603"/>
                    <a:pt x="9478" y="3413"/>
                  </a:cubicBezTo>
                  <a:cubicBezTo>
                    <a:pt x="9488" y="3364"/>
                    <a:pt x="9457" y="3317"/>
                    <a:pt x="9407" y="3307"/>
                  </a:cubicBezTo>
                  <a:cubicBezTo>
                    <a:pt x="9401" y="3305"/>
                    <a:pt x="9395" y="3305"/>
                    <a:pt x="9389" y="3305"/>
                  </a:cubicBezTo>
                  <a:close/>
                  <a:moveTo>
                    <a:pt x="106" y="3585"/>
                  </a:moveTo>
                  <a:cubicBezTo>
                    <a:pt x="59" y="3585"/>
                    <a:pt x="18" y="3621"/>
                    <a:pt x="15" y="3669"/>
                  </a:cubicBezTo>
                  <a:cubicBezTo>
                    <a:pt x="6" y="3778"/>
                    <a:pt x="1" y="3892"/>
                    <a:pt x="1" y="4007"/>
                  </a:cubicBezTo>
                  <a:cubicBezTo>
                    <a:pt x="1" y="4084"/>
                    <a:pt x="2" y="4161"/>
                    <a:pt x="6" y="4237"/>
                  </a:cubicBezTo>
                  <a:cubicBezTo>
                    <a:pt x="9" y="4286"/>
                    <a:pt x="49" y="4323"/>
                    <a:pt x="98" y="4323"/>
                  </a:cubicBezTo>
                  <a:cubicBezTo>
                    <a:pt x="100" y="4323"/>
                    <a:pt x="101" y="4323"/>
                    <a:pt x="102" y="4326"/>
                  </a:cubicBezTo>
                  <a:cubicBezTo>
                    <a:pt x="152" y="4323"/>
                    <a:pt x="191" y="4280"/>
                    <a:pt x="188" y="4230"/>
                  </a:cubicBezTo>
                  <a:cubicBezTo>
                    <a:pt x="185" y="4157"/>
                    <a:pt x="184" y="4084"/>
                    <a:pt x="184" y="4008"/>
                  </a:cubicBezTo>
                  <a:cubicBezTo>
                    <a:pt x="184" y="3898"/>
                    <a:pt x="187" y="3789"/>
                    <a:pt x="195" y="3685"/>
                  </a:cubicBezTo>
                  <a:cubicBezTo>
                    <a:pt x="201" y="3634"/>
                    <a:pt x="164" y="3590"/>
                    <a:pt x="114" y="3586"/>
                  </a:cubicBezTo>
                  <a:cubicBezTo>
                    <a:pt x="111" y="3586"/>
                    <a:pt x="109" y="3585"/>
                    <a:pt x="106" y="3585"/>
                  </a:cubicBezTo>
                  <a:close/>
                  <a:moveTo>
                    <a:pt x="4656" y="3740"/>
                  </a:moveTo>
                  <a:cubicBezTo>
                    <a:pt x="4640" y="3740"/>
                    <a:pt x="4624" y="3745"/>
                    <a:pt x="4610" y="3753"/>
                  </a:cubicBezTo>
                  <a:cubicBezTo>
                    <a:pt x="4567" y="3779"/>
                    <a:pt x="4553" y="3835"/>
                    <a:pt x="4577" y="3878"/>
                  </a:cubicBezTo>
                  <a:cubicBezTo>
                    <a:pt x="4671" y="4041"/>
                    <a:pt x="4769" y="4201"/>
                    <a:pt x="4865" y="4359"/>
                  </a:cubicBezTo>
                  <a:cubicBezTo>
                    <a:pt x="4882" y="4386"/>
                    <a:pt x="4912" y="4402"/>
                    <a:pt x="4942" y="4402"/>
                  </a:cubicBezTo>
                  <a:cubicBezTo>
                    <a:pt x="4959" y="4402"/>
                    <a:pt x="4976" y="4399"/>
                    <a:pt x="4991" y="4388"/>
                  </a:cubicBezTo>
                  <a:cubicBezTo>
                    <a:pt x="5034" y="4362"/>
                    <a:pt x="5048" y="4306"/>
                    <a:pt x="5021" y="4263"/>
                  </a:cubicBezTo>
                  <a:cubicBezTo>
                    <a:pt x="4925" y="4107"/>
                    <a:pt x="4829" y="3947"/>
                    <a:pt x="4734" y="3785"/>
                  </a:cubicBezTo>
                  <a:cubicBezTo>
                    <a:pt x="4716" y="3756"/>
                    <a:pt x="4687" y="3740"/>
                    <a:pt x="4656" y="3740"/>
                  </a:cubicBezTo>
                  <a:close/>
                  <a:moveTo>
                    <a:pt x="9034" y="4360"/>
                  </a:moveTo>
                  <a:cubicBezTo>
                    <a:pt x="9001" y="4360"/>
                    <a:pt x="8970" y="4378"/>
                    <a:pt x="8954" y="4409"/>
                  </a:cubicBezTo>
                  <a:cubicBezTo>
                    <a:pt x="8871" y="4572"/>
                    <a:pt x="8777" y="4730"/>
                    <a:pt x="8671" y="4874"/>
                  </a:cubicBezTo>
                  <a:cubicBezTo>
                    <a:pt x="8642" y="4916"/>
                    <a:pt x="8651" y="4973"/>
                    <a:pt x="8692" y="5002"/>
                  </a:cubicBezTo>
                  <a:cubicBezTo>
                    <a:pt x="8708" y="5015"/>
                    <a:pt x="8728" y="5021"/>
                    <a:pt x="8745" y="5021"/>
                  </a:cubicBezTo>
                  <a:cubicBezTo>
                    <a:pt x="8775" y="5021"/>
                    <a:pt x="8801" y="5006"/>
                    <a:pt x="8817" y="4980"/>
                  </a:cubicBezTo>
                  <a:cubicBezTo>
                    <a:pt x="8928" y="4827"/>
                    <a:pt x="9029" y="4664"/>
                    <a:pt x="9115" y="4492"/>
                  </a:cubicBezTo>
                  <a:cubicBezTo>
                    <a:pt x="9138" y="4448"/>
                    <a:pt x="9120" y="4393"/>
                    <a:pt x="9076" y="4370"/>
                  </a:cubicBezTo>
                  <a:cubicBezTo>
                    <a:pt x="9062" y="4364"/>
                    <a:pt x="9048" y="4360"/>
                    <a:pt x="9034" y="4360"/>
                  </a:cubicBezTo>
                  <a:close/>
                  <a:moveTo>
                    <a:pt x="5247" y="4689"/>
                  </a:moveTo>
                  <a:cubicBezTo>
                    <a:pt x="5229" y="4689"/>
                    <a:pt x="5211" y="4694"/>
                    <a:pt x="5196" y="4705"/>
                  </a:cubicBezTo>
                  <a:cubicBezTo>
                    <a:pt x="5154" y="4734"/>
                    <a:pt x="5143" y="4791"/>
                    <a:pt x="5171" y="4831"/>
                  </a:cubicBezTo>
                  <a:cubicBezTo>
                    <a:pt x="5290" y="5006"/>
                    <a:pt x="5399" y="5154"/>
                    <a:pt x="5508" y="5288"/>
                  </a:cubicBezTo>
                  <a:cubicBezTo>
                    <a:pt x="5526" y="5311"/>
                    <a:pt x="5551" y="5323"/>
                    <a:pt x="5578" y="5323"/>
                  </a:cubicBezTo>
                  <a:cubicBezTo>
                    <a:pt x="5598" y="5323"/>
                    <a:pt x="5618" y="5317"/>
                    <a:pt x="5635" y="5300"/>
                  </a:cubicBezTo>
                  <a:cubicBezTo>
                    <a:pt x="5675" y="5268"/>
                    <a:pt x="5682" y="5211"/>
                    <a:pt x="5649" y="5172"/>
                  </a:cubicBezTo>
                  <a:cubicBezTo>
                    <a:pt x="5544" y="5042"/>
                    <a:pt x="5436" y="4896"/>
                    <a:pt x="5322" y="4728"/>
                  </a:cubicBezTo>
                  <a:cubicBezTo>
                    <a:pt x="5304" y="4703"/>
                    <a:pt x="5275" y="4689"/>
                    <a:pt x="5247" y="4689"/>
                  </a:cubicBezTo>
                  <a:close/>
                  <a:moveTo>
                    <a:pt x="161" y="4697"/>
                  </a:moveTo>
                  <a:cubicBezTo>
                    <a:pt x="156" y="4697"/>
                    <a:pt x="150" y="4697"/>
                    <a:pt x="144" y="4698"/>
                  </a:cubicBezTo>
                  <a:cubicBezTo>
                    <a:pt x="94" y="4705"/>
                    <a:pt x="59" y="4751"/>
                    <a:pt x="69" y="4801"/>
                  </a:cubicBezTo>
                  <a:cubicBezTo>
                    <a:pt x="100" y="4985"/>
                    <a:pt x="138" y="5171"/>
                    <a:pt x="187" y="5357"/>
                  </a:cubicBezTo>
                  <a:cubicBezTo>
                    <a:pt x="198" y="5397"/>
                    <a:pt x="234" y="5424"/>
                    <a:pt x="274" y="5424"/>
                  </a:cubicBezTo>
                  <a:cubicBezTo>
                    <a:pt x="281" y="5424"/>
                    <a:pt x="289" y="5423"/>
                    <a:pt x="297" y="5420"/>
                  </a:cubicBezTo>
                  <a:cubicBezTo>
                    <a:pt x="346" y="5409"/>
                    <a:pt x="374" y="5358"/>
                    <a:pt x="363" y="5310"/>
                  </a:cubicBezTo>
                  <a:cubicBezTo>
                    <a:pt x="316" y="5131"/>
                    <a:pt x="277" y="4950"/>
                    <a:pt x="248" y="4773"/>
                  </a:cubicBezTo>
                  <a:cubicBezTo>
                    <a:pt x="242" y="4729"/>
                    <a:pt x="205" y="4697"/>
                    <a:pt x="161" y="4697"/>
                  </a:cubicBezTo>
                  <a:close/>
                  <a:moveTo>
                    <a:pt x="8384" y="5263"/>
                  </a:moveTo>
                  <a:cubicBezTo>
                    <a:pt x="8361" y="5263"/>
                    <a:pt x="8338" y="5272"/>
                    <a:pt x="8320" y="5290"/>
                  </a:cubicBezTo>
                  <a:cubicBezTo>
                    <a:pt x="8194" y="5417"/>
                    <a:pt x="8056" y="5537"/>
                    <a:pt x="7910" y="5648"/>
                  </a:cubicBezTo>
                  <a:cubicBezTo>
                    <a:pt x="7870" y="5679"/>
                    <a:pt x="7862" y="5736"/>
                    <a:pt x="7892" y="5775"/>
                  </a:cubicBezTo>
                  <a:cubicBezTo>
                    <a:pt x="7910" y="5798"/>
                    <a:pt x="7939" y="5811"/>
                    <a:pt x="7966" y="5811"/>
                  </a:cubicBezTo>
                  <a:cubicBezTo>
                    <a:pt x="7985" y="5811"/>
                    <a:pt x="8003" y="5805"/>
                    <a:pt x="8019" y="5792"/>
                  </a:cubicBezTo>
                  <a:cubicBezTo>
                    <a:pt x="8172" y="5679"/>
                    <a:pt x="8318" y="5552"/>
                    <a:pt x="8449" y="5419"/>
                  </a:cubicBezTo>
                  <a:cubicBezTo>
                    <a:pt x="8485" y="5383"/>
                    <a:pt x="8485" y="5325"/>
                    <a:pt x="8449" y="5290"/>
                  </a:cubicBezTo>
                  <a:cubicBezTo>
                    <a:pt x="8431" y="5272"/>
                    <a:pt x="8408" y="5263"/>
                    <a:pt x="8384" y="5263"/>
                  </a:cubicBezTo>
                  <a:close/>
                  <a:moveTo>
                    <a:pt x="5955" y="5548"/>
                  </a:moveTo>
                  <a:cubicBezTo>
                    <a:pt x="5931" y="5548"/>
                    <a:pt x="5907" y="5558"/>
                    <a:pt x="5890" y="5577"/>
                  </a:cubicBezTo>
                  <a:cubicBezTo>
                    <a:pt x="5856" y="5616"/>
                    <a:pt x="5857" y="5673"/>
                    <a:pt x="5894" y="5706"/>
                  </a:cubicBezTo>
                  <a:cubicBezTo>
                    <a:pt x="6052" y="5850"/>
                    <a:pt x="6209" y="5966"/>
                    <a:pt x="6367" y="6043"/>
                  </a:cubicBezTo>
                  <a:cubicBezTo>
                    <a:pt x="6380" y="6051"/>
                    <a:pt x="6394" y="6054"/>
                    <a:pt x="6408" y="6054"/>
                  </a:cubicBezTo>
                  <a:cubicBezTo>
                    <a:pt x="6443" y="6054"/>
                    <a:pt x="6474" y="6037"/>
                    <a:pt x="6489" y="6003"/>
                  </a:cubicBezTo>
                  <a:cubicBezTo>
                    <a:pt x="6513" y="5957"/>
                    <a:pt x="6494" y="5904"/>
                    <a:pt x="6450" y="5881"/>
                  </a:cubicBezTo>
                  <a:cubicBezTo>
                    <a:pt x="6308" y="5809"/>
                    <a:pt x="6164" y="5705"/>
                    <a:pt x="6019" y="5573"/>
                  </a:cubicBezTo>
                  <a:cubicBezTo>
                    <a:pt x="6000" y="5557"/>
                    <a:pt x="5977" y="5548"/>
                    <a:pt x="5955" y="5548"/>
                  </a:cubicBezTo>
                  <a:close/>
                  <a:moveTo>
                    <a:pt x="7484" y="5913"/>
                  </a:moveTo>
                  <a:cubicBezTo>
                    <a:pt x="7473" y="5913"/>
                    <a:pt x="7462" y="5915"/>
                    <a:pt x="7451" y="5920"/>
                  </a:cubicBezTo>
                  <a:cubicBezTo>
                    <a:pt x="7290" y="5984"/>
                    <a:pt x="7133" y="6019"/>
                    <a:pt x="6980" y="6019"/>
                  </a:cubicBezTo>
                  <a:lnTo>
                    <a:pt x="6944" y="6019"/>
                  </a:lnTo>
                  <a:cubicBezTo>
                    <a:pt x="6942" y="6018"/>
                    <a:pt x="6941" y="6018"/>
                    <a:pt x="6939" y="6018"/>
                  </a:cubicBezTo>
                  <a:cubicBezTo>
                    <a:pt x="6892" y="6018"/>
                    <a:pt x="6852" y="6057"/>
                    <a:pt x="6851" y="6106"/>
                  </a:cubicBezTo>
                  <a:cubicBezTo>
                    <a:pt x="6849" y="6156"/>
                    <a:pt x="6888" y="6197"/>
                    <a:pt x="6938" y="6199"/>
                  </a:cubicBezTo>
                  <a:lnTo>
                    <a:pt x="6981" y="6199"/>
                  </a:lnTo>
                  <a:cubicBezTo>
                    <a:pt x="7157" y="6199"/>
                    <a:pt x="7339" y="6162"/>
                    <a:pt x="7518" y="6089"/>
                  </a:cubicBezTo>
                  <a:cubicBezTo>
                    <a:pt x="7565" y="6070"/>
                    <a:pt x="7588" y="6017"/>
                    <a:pt x="7568" y="5970"/>
                  </a:cubicBezTo>
                  <a:cubicBezTo>
                    <a:pt x="7555" y="5935"/>
                    <a:pt x="7520" y="5913"/>
                    <a:pt x="7484" y="59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0"/>
            <p:cNvSpPr/>
            <p:nvPr/>
          </p:nvSpPr>
          <p:spPr>
            <a:xfrm>
              <a:off x="3114180" y="4290079"/>
              <a:ext cx="9901" cy="13665"/>
            </a:xfrm>
            <a:custGeom>
              <a:avLst/>
              <a:gdLst/>
              <a:ahLst/>
              <a:cxnLst/>
              <a:rect l="l" t="t" r="r" b="b"/>
              <a:pathLst>
                <a:path w="313" h="432" extrusionOk="0">
                  <a:moveTo>
                    <a:pt x="106" y="1"/>
                  </a:moveTo>
                  <a:cubicBezTo>
                    <a:pt x="93" y="1"/>
                    <a:pt x="80" y="4"/>
                    <a:pt x="68" y="10"/>
                  </a:cubicBezTo>
                  <a:cubicBezTo>
                    <a:pt x="21" y="30"/>
                    <a:pt x="1" y="85"/>
                    <a:pt x="22" y="130"/>
                  </a:cubicBezTo>
                  <a:cubicBezTo>
                    <a:pt x="22" y="130"/>
                    <a:pt x="64" y="220"/>
                    <a:pt x="125" y="375"/>
                  </a:cubicBezTo>
                  <a:cubicBezTo>
                    <a:pt x="140" y="410"/>
                    <a:pt x="172" y="432"/>
                    <a:pt x="208" y="432"/>
                  </a:cubicBezTo>
                  <a:cubicBezTo>
                    <a:pt x="220" y="432"/>
                    <a:pt x="231" y="431"/>
                    <a:pt x="243" y="429"/>
                  </a:cubicBezTo>
                  <a:cubicBezTo>
                    <a:pt x="290" y="410"/>
                    <a:pt x="313" y="357"/>
                    <a:pt x="294" y="310"/>
                  </a:cubicBezTo>
                  <a:cubicBezTo>
                    <a:pt x="230" y="146"/>
                    <a:pt x="187" y="55"/>
                    <a:pt x="187" y="55"/>
                  </a:cubicBezTo>
                  <a:cubicBezTo>
                    <a:pt x="173" y="21"/>
                    <a:pt x="141" y="1"/>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0"/>
            <p:cNvSpPr/>
            <p:nvPr/>
          </p:nvSpPr>
          <p:spPr>
            <a:xfrm>
              <a:off x="2699477" y="4217925"/>
              <a:ext cx="120109" cy="387403"/>
            </a:xfrm>
            <a:custGeom>
              <a:avLst/>
              <a:gdLst/>
              <a:ahLst/>
              <a:cxnLst/>
              <a:rect l="l" t="t" r="r" b="b"/>
              <a:pathLst>
                <a:path w="3797" h="12247" extrusionOk="0">
                  <a:moveTo>
                    <a:pt x="2040" y="1"/>
                  </a:moveTo>
                  <a:cubicBezTo>
                    <a:pt x="1391" y="1"/>
                    <a:pt x="328" y="239"/>
                    <a:pt x="194" y="512"/>
                  </a:cubicBezTo>
                  <a:cubicBezTo>
                    <a:pt x="0" y="906"/>
                    <a:pt x="851" y="11825"/>
                    <a:pt x="968" y="12096"/>
                  </a:cubicBezTo>
                  <a:cubicBezTo>
                    <a:pt x="1018" y="12207"/>
                    <a:pt x="1247" y="12246"/>
                    <a:pt x="1552" y="12246"/>
                  </a:cubicBezTo>
                  <a:cubicBezTo>
                    <a:pt x="1992" y="12246"/>
                    <a:pt x="2590" y="12164"/>
                    <a:pt x="3037" y="12096"/>
                  </a:cubicBezTo>
                  <a:cubicBezTo>
                    <a:pt x="3796" y="11979"/>
                    <a:pt x="2542" y="156"/>
                    <a:pt x="2542" y="156"/>
                  </a:cubicBezTo>
                  <a:cubicBezTo>
                    <a:pt x="2531" y="47"/>
                    <a:pt x="2325" y="1"/>
                    <a:pt x="2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0"/>
            <p:cNvSpPr/>
            <p:nvPr/>
          </p:nvSpPr>
          <p:spPr>
            <a:xfrm>
              <a:off x="3159604" y="4217925"/>
              <a:ext cx="120109" cy="387403"/>
            </a:xfrm>
            <a:custGeom>
              <a:avLst/>
              <a:gdLst/>
              <a:ahLst/>
              <a:cxnLst/>
              <a:rect l="l" t="t" r="r" b="b"/>
              <a:pathLst>
                <a:path w="3797" h="12247" extrusionOk="0">
                  <a:moveTo>
                    <a:pt x="1756" y="1"/>
                  </a:moveTo>
                  <a:cubicBezTo>
                    <a:pt x="1471" y="1"/>
                    <a:pt x="1266" y="47"/>
                    <a:pt x="1255" y="156"/>
                  </a:cubicBezTo>
                  <a:cubicBezTo>
                    <a:pt x="1255" y="156"/>
                    <a:pt x="1" y="11979"/>
                    <a:pt x="760" y="12096"/>
                  </a:cubicBezTo>
                  <a:cubicBezTo>
                    <a:pt x="1207" y="12164"/>
                    <a:pt x="1805" y="12246"/>
                    <a:pt x="2245" y="12246"/>
                  </a:cubicBezTo>
                  <a:cubicBezTo>
                    <a:pt x="2550" y="12246"/>
                    <a:pt x="2779" y="12207"/>
                    <a:pt x="2829" y="12096"/>
                  </a:cubicBezTo>
                  <a:cubicBezTo>
                    <a:pt x="2946" y="11825"/>
                    <a:pt x="3797" y="906"/>
                    <a:pt x="3603" y="512"/>
                  </a:cubicBezTo>
                  <a:cubicBezTo>
                    <a:pt x="3469" y="239"/>
                    <a:pt x="2405" y="1"/>
                    <a:pt x="1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0" name="Google Shape;3080;p20"/>
          <p:cNvGrpSpPr/>
          <p:nvPr/>
        </p:nvGrpSpPr>
        <p:grpSpPr>
          <a:xfrm>
            <a:off x="293444" y="4173360"/>
            <a:ext cx="265681" cy="257583"/>
            <a:chOff x="1987619" y="2413322"/>
            <a:chExt cx="265681" cy="257583"/>
          </a:xfrm>
        </p:grpSpPr>
        <p:sp>
          <p:nvSpPr>
            <p:cNvPr id="3081" name="Google Shape;3081;p20"/>
            <p:cNvSpPr/>
            <p:nvPr/>
          </p:nvSpPr>
          <p:spPr>
            <a:xfrm>
              <a:off x="1987619" y="2413322"/>
              <a:ext cx="265681" cy="257583"/>
            </a:xfrm>
            <a:custGeom>
              <a:avLst/>
              <a:gdLst/>
              <a:ahLst/>
              <a:cxnLst/>
              <a:rect l="l" t="t" r="r" b="b"/>
              <a:pathLst>
                <a:path w="8399" h="8143" extrusionOk="0">
                  <a:moveTo>
                    <a:pt x="5865" y="1"/>
                  </a:moveTo>
                  <a:cubicBezTo>
                    <a:pt x="5855" y="1"/>
                    <a:pt x="5845" y="3"/>
                    <a:pt x="5834" y="8"/>
                  </a:cubicBezTo>
                  <a:cubicBezTo>
                    <a:pt x="5190" y="315"/>
                    <a:pt x="3677" y="2320"/>
                    <a:pt x="3677" y="2320"/>
                  </a:cubicBezTo>
                  <a:cubicBezTo>
                    <a:pt x="3677" y="2320"/>
                    <a:pt x="1208" y="1606"/>
                    <a:pt x="497" y="1606"/>
                  </a:cubicBezTo>
                  <a:cubicBezTo>
                    <a:pt x="423" y="1606"/>
                    <a:pt x="369" y="1614"/>
                    <a:pt x="337" y="1631"/>
                  </a:cubicBezTo>
                  <a:cubicBezTo>
                    <a:pt x="1" y="1805"/>
                    <a:pt x="2133" y="4187"/>
                    <a:pt x="2133" y="4187"/>
                  </a:cubicBezTo>
                  <a:cubicBezTo>
                    <a:pt x="2133" y="4187"/>
                    <a:pt x="81" y="6469"/>
                    <a:pt x="363" y="6544"/>
                  </a:cubicBezTo>
                  <a:cubicBezTo>
                    <a:pt x="376" y="6547"/>
                    <a:pt x="393" y="6548"/>
                    <a:pt x="415" y="6548"/>
                  </a:cubicBezTo>
                  <a:cubicBezTo>
                    <a:pt x="906" y="6548"/>
                    <a:pt x="3710" y="5825"/>
                    <a:pt x="3710" y="5825"/>
                  </a:cubicBezTo>
                  <a:cubicBezTo>
                    <a:pt x="3710" y="5825"/>
                    <a:pt x="5086" y="8142"/>
                    <a:pt x="5418" y="8142"/>
                  </a:cubicBezTo>
                  <a:cubicBezTo>
                    <a:pt x="5427" y="8142"/>
                    <a:pt x="5435" y="8140"/>
                    <a:pt x="5442" y="8137"/>
                  </a:cubicBezTo>
                  <a:cubicBezTo>
                    <a:pt x="5724" y="8011"/>
                    <a:pt x="5816" y="5458"/>
                    <a:pt x="5816" y="5458"/>
                  </a:cubicBezTo>
                  <a:cubicBezTo>
                    <a:pt x="5816" y="5458"/>
                    <a:pt x="8173" y="4951"/>
                    <a:pt x="8286" y="4715"/>
                  </a:cubicBezTo>
                  <a:cubicBezTo>
                    <a:pt x="8399" y="4479"/>
                    <a:pt x="5830" y="3246"/>
                    <a:pt x="5830" y="3246"/>
                  </a:cubicBezTo>
                  <a:cubicBezTo>
                    <a:pt x="5830" y="3246"/>
                    <a:pt x="6210" y="1"/>
                    <a:pt x="5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0"/>
            <p:cNvSpPr/>
            <p:nvPr/>
          </p:nvSpPr>
          <p:spPr>
            <a:xfrm>
              <a:off x="2152298" y="2442867"/>
              <a:ext cx="12526" cy="18600"/>
            </a:xfrm>
            <a:custGeom>
              <a:avLst/>
              <a:gdLst/>
              <a:ahLst/>
              <a:cxnLst/>
              <a:rect l="l" t="t" r="r" b="b"/>
              <a:pathLst>
                <a:path w="396" h="588" extrusionOk="0">
                  <a:moveTo>
                    <a:pt x="343" y="0"/>
                  </a:moveTo>
                  <a:cubicBezTo>
                    <a:pt x="223" y="0"/>
                    <a:pt x="0" y="588"/>
                    <a:pt x="101" y="588"/>
                  </a:cubicBezTo>
                  <a:cubicBezTo>
                    <a:pt x="106" y="588"/>
                    <a:pt x="113" y="586"/>
                    <a:pt x="120" y="582"/>
                  </a:cubicBezTo>
                  <a:cubicBezTo>
                    <a:pt x="239" y="525"/>
                    <a:pt x="395" y="62"/>
                    <a:pt x="395" y="62"/>
                  </a:cubicBezTo>
                  <a:cubicBezTo>
                    <a:pt x="383" y="19"/>
                    <a:pt x="365" y="0"/>
                    <a:pt x="34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0"/>
            <p:cNvSpPr/>
            <p:nvPr/>
          </p:nvSpPr>
          <p:spPr>
            <a:xfrm>
              <a:off x="2147205" y="2471273"/>
              <a:ext cx="12590" cy="18600"/>
            </a:xfrm>
            <a:custGeom>
              <a:avLst/>
              <a:gdLst/>
              <a:ahLst/>
              <a:cxnLst/>
              <a:rect l="l" t="t" r="r" b="b"/>
              <a:pathLst>
                <a:path w="398" h="588" extrusionOk="0">
                  <a:moveTo>
                    <a:pt x="345" y="1"/>
                  </a:moveTo>
                  <a:cubicBezTo>
                    <a:pt x="225" y="1"/>
                    <a:pt x="1" y="587"/>
                    <a:pt x="101" y="587"/>
                  </a:cubicBezTo>
                  <a:cubicBezTo>
                    <a:pt x="107" y="587"/>
                    <a:pt x="113" y="586"/>
                    <a:pt x="121" y="582"/>
                  </a:cubicBezTo>
                  <a:cubicBezTo>
                    <a:pt x="241" y="525"/>
                    <a:pt x="397" y="64"/>
                    <a:pt x="397" y="64"/>
                  </a:cubicBezTo>
                  <a:cubicBezTo>
                    <a:pt x="385" y="19"/>
                    <a:pt x="366" y="1"/>
                    <a:pt x="34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0"/>
            <p:cNvSpPr/>
            <p:nvPr/>
          </p:nvSpPr>
          <p:spPr>
            <a:xfrm>
              <a:off x="2153216" y="2491708"/>
              <a:ext cx="12495" cy="18600"/>
            </a:xfrm>
            <a:custGeom>
              <a:avLst/>
              <a:gdLst/>
              <a:ahLst/>
              <a:cxnLst/>
              <a:rect l="l" t="t" r="r" b="b"/>
              <a:pathLst>
                <a:path w="395" h="588" extrusionOk="0">
                  <a:moveTo>
                    <a:pt x="343" y="1"/>
                  </a:moveTo>
                  <a:cubicBezTo>
                    <a:pt x="223" y="1"/>
                    <a:pt x="0" y="587"/>
                    <a:pt x="100" y="587"/>
                  </a:cubicBezTo>
                  <a:cubicBezTo>
                    <a:pt x="106" y="587"/>
                    <a:pt x="112" y="586"/>
                    <a:pt x="120" y="582"/>
                  </a:cubicBezTo>
                  <a:cubicBezTo>
                    <a:pt x="239" y="525"/>
                    <a:pt x="395" y="63"/>
                    <a:pt x="395" y="63"/>
                  </a:cubicBezTo>
                  <a:cubicBezTo>
                    <a:pt x="382" y="19"/>
                    <a:pt x="364" y="1"/>
                    <a:pt x="3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0"/>
            <p:cNvSpPr/>
            <p:nvPr/>
          </p:nvSpPr>
          <p:spPr>
            <a:xfrm>
              <a:off x="2128953" y="2527484"/>
              <a:ext cx="20656" cy="13096"/>
            </a:xfrm>
            <a:custGeom>
              <a:avLst/>
              <a:gdLst/>
              <a:ahLst/>
              <a:cxnLst/>
              <a:rect l="l" t="t" r="r" b="b"/>
              <a:pathLst>
                <a:path w="653" h="414" extrusionOk="0">
                  <a:moveTo>
                    <a:pt x="599" y="0"/>
                  </a:moveTo>
                  <a:cubicBezTo>
                    <a:pt x="452" y="0"/>
                    <a:pt x="0" y="406"/>
                    <a:pt x="151" y="413"/>
                  </a:cubicBezTo>
                  <a:cubicBezTo>
                    <a:pt x="152" y="413"/>
                    <a:pt x="152" y="413"/>
                    <a:pt x="153" y="413"/>
                  </a:cubicBezTo>
                  <a:cubicBezTo>
                    <a:pt x="287" y="413"/>
                    <a:pt x="639" y="85"/>
                    <a:pt x="639" y="85"/>
                  </a:cubicBezTo>
                  <a:cubicBezTo>
                    <a:pt x="653" y="25"/>
                    <a:pt x="635" y="0"/>
                    <a:pt x="59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0"/>
            <p:cNvSpPr/>
            <p:nvPr/>
          </p:nvSpPr>
          <p:spPr>
            <a:xfrm>
              <a:off x="2146415" y="2545546"/>
              <a:ext cx="25148" cy="5662"/>
            </a:xfrm>
            <a:custGeom>
              <a:avLst/>
              <a:gdLst/>
              <a:ahLst/>
              <a:cxnLst/>
              <a:rect l="l" t="t" r="r" b="b"/>
              <a:pathLst>
                <a:path w="795" h="179" extrusionOk="0">
                  <a:moveTo>
                    <a:pt x="230" y="1"/>
                  </a:moveTo>
                  <a:cubicBezTo>
                    <a:pt x="99" y="1"/>
                    <a:pt x="1" y="23"/>
                    <a:pt x="48" y="73"/>
                  </a:cubicBezTo>
                  <a:cubicBezTo>
                    <a:pt x="139" y="168"/>
                    <a:pt x="625" y="179"/>
                    <a:pt x="625" y="179"/>
                  </a:cubicBezTo>
                  <a:cubicBezTo>
                    <a:pt x="794" y="69"/>
                    <a:pt x="461" y="1"/>
                    <a:pt x="23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0"/>
            <p:cNvSpPr/>
            <p:nvPr/>
          </p:nvSpPr>
          <p:spPr>
            <a:xfrm>
              <a:off x="2168336" y="2534032"/>
              <a:ext cx="24389" cy="5251"/>
            </a:xfrm>
            <a:custGeom>
              <a:avLst/>
              <a:gdLst/>
              <a:ahLst/>
              <a:cxnLst/>
              <a:rect l="l" t="t" r="r" b="b"/>
              <a:pathLst>
                <a:path w="771" h="166" extrusionOk="0">
                  <a:moveTo>
                    <a:pt x="519" y="0"/>
                  </a:moveTo>
                  <a:cubicBezTo>
                    <a:pt x="304" y="0"/>
                    <a:pt x="0" y="71"/>
                    <a:pt x="93" y="134"/>
                  </a:cubicBezTo>
                  <a:cubicBezTo>
                    <a:pt x="125" y="157"/>
                    <a:pt x="192" y="165"/>
                    <a:pt x="269" y="165"/>
                  </a:cubicBezTo>
                  <a:cubicBezTo>
                    <a:pt x="447" y="165"/>
                    <a:pt x="680" y="123"/>
                    <a:pt x="680" y="123"/>
                  </a:cubicBezTo>
                  <a:cubicBezTo>
                    <a:pt x="770" y="33"/>
                    <a:pt x="665"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0"/>
            <p:cNvSpPr/>
            <p:nvPr/>
          </p:nvSpPr>
          <p:spPr>
            <a:xfrm>
              <a:off x="2171214" y="2565032"/>
              <a:ext cx="24832" cy="4935"/>
            </a:xfrm>
            <a:custGeom>
              <a:avLst/>
              <a:gdLst/>
              <a:ahLst/>
              <a:cxnLst/>
              <a:rect l="l" t="t" r="r" b="b"/>
              <a:pathLst>
                <a:path w="785" h="156" extrusionOk="0">
                  <a:moveTo>
                    <a:pt x="354" y="1"/>
                  </a:moveTo>
                  <a:cubicBezTo>
                    <a:pt x="173" y="1"/>
                    <a:pt x="1" y="34"/>
                    <a:pt x="66" y="92"/>
                  </a:cubicBezTo>
                  <a:cubicBezTo>
                    <a:pt x="124" y="145"/>
                    <a:pt x="321" y="156"/>
                    <a:pt x="470" y="156"/>
                  </a:cubicBezTo>
                  <a:cubicBezTo>
                    <a:pt x="571" y="156"/>
                    <a:pt x="650" y="151"/>
                    <a:pt x="650" y="151"/>
                  </a:cubicBezTo>
                  <a:cubicBezTo>
                    <a:pt x="785" y="46"/>
                    <a:pt x="564" y="1"/>
                    <a:pt x="3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0"/>
            <p:cNvSpPr/>
            <p:nvPr/>
          </p:nvSpPr>
          <p:spPr>
            <a:xfrm>
              <a:off x="2192155" y="2550955"/>
              <a:ext cx="25274" cy="6232"/>
            </a:xfrm>
            <a:custGeom>
              <a:avLst/>
              <a:gdLst/>
              <a:ahLst/>
              <a:cxnLst/>
              <a:rect l="l" t="t" r="r" b="b"/>
              <a:pathLst>
                <a:path w="799" h="197" extrusionOk="0">
                  <a:moveTo>
                    <a:pt x="185" y="1"/>
                  </a:moveTo>
                  <a:cubicBezTo>
                    <a:pt x="75" y="1"/>
                    <a:pt x="1" y="20"/>
                    <a:pt x="41" y="66"/>
                  </a:cubicBezTo>
                  <a:cubicBezTo>
                    <a:pt x="127" y="166"/>
                    <a:pt x="614" y="197"/>
                    <a:pt x="614" y="197"/>
                  </a:cubicBezTo>
                  <a:cubicBezTo>
                    <a:pt x="798" y="86"/>
                    <a:pt x="414"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0"/>
            <p:cNvSpPr/>
            <p:nvPr/>
          </p:nvSpPr>
          <p:spPr>
            <a:xfrm>
              <a:off x="2142967" y="2559211"/>
              <a:ext cx="23851" cy="12020"/>
            </a:xfrm>
            <a:custGeom>
              <a:avLst/>
              <a:gdLst/>
              <a:ahLst/>
              <a:cxnLst/>
              <a:rect l="l" t="t" r="r" b="b"/>
              <a:pathLst>
                <a:path w="754" h="380" extrusionOk="0">
                  <a:moveTo>
                    <a:pt x="42" y="1"/>
                  </a:moveTo>
                  <a:cubicBezTo>
                    <a:pt x="14" y="1"/>
                    <a:pt x="0" y="13"/>
                    <a:pt x="10" y="41"/>
                  </a:cubicBezTo>
                  <a:cubicBezTo>
                    <a:pt x="53" y="166"/>
                    <a:pt x="491" y="379"/>
                    <a:pt x="491" y="379"/>
                  </a:cubicBezTo>
                  <a:cubicBezTo>
                    <a:pt x="754" y="340"/>
                    <a:pt x="191" y="1"/>
                    <a:pt x="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0"/>
            <p:cNvSpPr/>
            <p:nvPr/>
          </p:nvSpPr>
          <p:spPr>
            <a:xfrm>
              <a:off x="2129365" y="2567467"/>
              <a:ext cx="11388" cy="19739"/>
            </a:xfrm>
            <a:custGeom>
              <a:avLst/>
              <a:gdLst/>
              <a:ahLst/>
              <a:cxnLst/>
              <a:rect l="l" t="t" r="r" b="b"/>
              <a:pathLst>
                <a:path w="360" h="624" extrusionOk="0">
                  <a:moveTo>
                    <a:pt x="82" y="0"/>
                  </a:moveTo>
                  <a:cubicBezTo>
                    <a:pt x="72" y="0"/>
                    <a:pt x="64" y="7"/>
                    <a:pt x="58" y="21"/>
                  </a:cubicBezTo>
                  <a:cubicBezTo>
                    <a:pt x="0" y="141"/>
                    <a:pt x="166" y="600"/>
                    <a:pt x="166" y="600"/>
                  </a:cubicBezTo>
                  <a:cubicBezTo>
                    <a:pt x="190" y="616"/>
                    <a:pt x="209" y="624"/>
                    <a:pt x="224" y="624"/>
                  </a:cubicBezTo>
                  <a:cubicBezTo>
                    <a:pt x="360" y="624"/>
                    <a:pt x="172" y="0"/>
                    <a:pt x="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0"/>
            <p:cNvSpPr/>
            <p:nvPr/>
          </p:nvSpPr>
          <p:spPr>
            <a:xfrm>
              <a:off x="2154418" y="2588535"/>
              <a:ext cx="14614" cy="18473"/>
            </a:xfrm>
            <a:custGeom>
              <a:avLst/>
              <a:gdLst/>
              <a:ahLst/>
              <a:cxnLst/>
              <a:rect l="l" t="t" r="r" b="b"/>
              <a:pathLst>
                <a:path w="462" h="584" extrusionOk="0">
                  <a:moveTo>
                    <a:pt x="57" y="1"/>
                  </a:moveTo>
                  <a:cubicBezTo>
                    <a:pt x="46" y="1"/>
                    <a:pt x="37" y="9"/>
                    <a:pt x="33" y="27"/>
                  </a:cubicBezTo>
                  <a:cubicBezTo>
                    <a:pt x="0" y="155"/>
                    <a:pt x="255" y="571"/>
                    <a:pt x="255" y="571"/>
                  </a:cubicBezTo>
                  <a:cubicBezTo>
                    <a:pt x="275" y="580"/>
                    <a:pt x="292" y="584"/>
                    <a:pt x="305" y="584"/>
                  </a:cubicBezTo>
                  <a:cubicBezTo>
                    <a:pt x="461" y="584"/>
                    <a:pt x="15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0"/>
            <p:cNvSpPr/>
            <p:nvPr/>
          </p:nvSpPr>
          <p:spPr>
            <a:xfrm>
              <a:off x="2123323" y="2591730"/>
              <a:ext cx="12716" cy="19296"/>
            </a:xfrm>
            <a:custGeom>
              <a:avLst/>
              <a:gdLst/>
              <a:ahLst/>
              <a:cxnLst/>
              <a:rect l="l" t="t" r="r" b="b"/>
              <a:pathLst>
                <a:path w="402" h="610" extrusionOk="0">
                  <a:moveTo>
                    <a:pt x="72" y="0"/>
                  </a:moveTo>
                  <a:cubicBezTo>
                    <a:pt x="62" y="0"/>
                    <a:pt x="54" y="7"/>
                    <a:pt x="48" y="23"/>
                  </a:cubicBezTo>
                  <a:cubicBezTo>
                    <a:pt x="1" y="148"/>
                    <a:pt x="203" y="590"/>
                    <a:pt x="203" y="590"/>
                  </a:cubicBezTo>
                  <a:cubicBezTo>
                    <a:pt x="225" y="604"/>
                    <a:pt x="244" y="610"/>
                    <a:pt x="258" y="610"/>
                  </a:cubicBezTo>
                  <a:cubicBezTo>
                    <a:pt x="402" y="610"/>
                    <a:pt x="165" y="0"/>
                    <a:pt x="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0"/>
            <p:cNvSpPr/>
            <p:nvPr/>
          </p:nvSpPr>
          <p:spPr>
            <a:xfrm>
              <a:off x="2146889" y="2612828"/>
              <a:ext cx="10692" cy="19897"/>
            </a:xfrm>
            <a:custGeom>
              <a:avLst/>
              <a:gdLst/>
              <a:ahLst/>
              <a:cxnLst/>
              <a:rect l="l" t="t" r="r" b="b"/>
              <a:pathLst>
                <a:path w="338" h="629" extrusionOk="0">
                  <a:moveTo>
                    <a:pt x="88" y="0"/>
                  </a:moveTo>
                  <a:cubicBezTo>
                    <a:pt x="79" y="0"/>
                    <a:pt x="71" y="7"/>
                    <a:pt x="63" y="20"/>
                  </a:cubicBezTo>
                  <a:cubicBezTo>
                    <a:pt x="0" y="136"/>
                    <a:pt x="148" y="602"/>
                    <a:pt x="148" y="602"/>
                  </a:cubicBezTo>
                  <a:cubicBezTo>
                    <a:pt x="171" y="620"/>
                    <a:pt x="190" y="628"/>
                    <a:pt x="205" y="628"/>
                  </a:cubicBezTo>
                  <a:cubicBezTo>
                    <a:pt x="338" y="628"/>
                    <a:pt x="177" y="0"/>
                    <a:pt x="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0"/>
            <p:cNvSpPr/>
            <p:nvPr/>
          </p:nvSpPr>
          <p:spPr>
            <a:xfrm>
              <a:off x="2102635" y="2562754"/>
              <a:ext cx="15721" cy="16923"/>
            </a:xfrm>
            <a:custGeom>
              <a:avLst/>
              <a:gdLst/>
              <a:ahLst/>
              <a:cxnLst/>
              <a:rect l="l" t="t" r="r" b="b"/>
              <a:pathLst>
                <a:path w="497" h="535" extrusionOk="0">
                  <a:moveTo>
                    <a:pt x="381" y="0"/>
                  </a:moveTo>
                  <a:cubicBezTo>
                    <a:pt x="377" y="0"/>
                    <a:pt x="372" y="1"/>
                    <a:pt x="367" y="3"/>
                  </a:cubicBezTo>
                  <a:cubicBezTo>
                    <a:pt x="238" y="38"/>
                    <a:pt x="0" y="462"/>
                    <a:pt x="0" y="462"/>
                  </a:cubicBezTo>
                  <a:cubicBezTo>
                    <a:pt x="5" y="513"/>
                    <a:pt x="22" y="534"/>
                    <a:pt x="47" y="534"/>
                  </a:cubicBezTo>
                  <a:cubicBezTo>
                    <a:pt x="172" y="534"/>
                    <a:pt x="496" y="0"/>
                    <a:pt x="38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0"/>
            <p:cNvSpPr/>
            <p:nvPr/>
          </p:nvSpPr>
          <p:spPr>
            <a:xfrm>
              <a:off x="2076443" y="2559939"/>
              <a:ext cx="22522" cy="10281"/>
            </a:xfrm>
            <a:custGeom>
              <a:avLst/>
              <a:gdLst/>
              <a:ahLst/>
              <a:cxnLst/>
              <a:rect l="l" t="t" r="r" b="b"/>
              <a:pathLst>
                <a:path w="712" h="325" extrusionOk="0">
                  <a:moveTo>
                    <a:pt x="548" y="0"/>
                  </a:moveTo>
                  <a:cubicBezTo>
                    <a:pt x="397" y="0"/>
                    <a:pt x="30" y="232"/>
                    <a:pt x="30" y="232"/>
                  </a:cubicBezTo>
                  <a:cubicBezTo>
                    <a:pt x="0" y="299"/>
                    <a:pt x="23" y="325"/>
                    <a:pt x="73" y="325"/>
                  </a:cubicBezTo>
                  <a:cubicBezTo>
                    <a:pt x="241" y="325"/>
                    <a:pt x="712" y="37"/>
                    <a:pt x="572" y="3"/>
                  </a:cubicBezTo>
                  <a:cubicBezTo>
                    <a:pt x="565" y="1"/>
                    <a:pt x="557" y="0"/>
                    <a:pt x="54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0"/>
            <p:cNvSpPr/>
            <p:nvPr/>
          </p:nvSpPr>
          <p:spPr>
            <a:xfrm>
              <a:off x="2063474" y="2581196"/>
              <a:ext cx="17872" cy="15500"/>
            </a:xfrm>
            <a:custGeom>
              <a:avLst/>
              <a:gdLst/>
              <a:ahLst/>
              <a:cxnLst/>
              <a:rect l="l" t="t" r="r" b="b"/>
              <a:pathLst>
                <a:path w="565" h="490" extrusionOk="0">
                  <a:moveTo>
                    <a:pt x="434" y="0"/>
                  </a:moveTo>
                  <a:cubicBezTo>
                    <a:pt x="431" y="0"/>
                    <a:pt x="428" y="0"/>
                    <a:pt x="425" y="1"/>
                  </a:cubicBezTo>
                  <a:cubicBezTo>
                    <a:pt x="295" y="21"/>
                    <a:pt x="3" y="412"/>
                    <a:pt x="3" y="412"/>
                  </a:cubicBezTo>
                  <a:cubicBezTo>
                    <a:pt x="1" y="467"/>
                    <a:pt x="18" y="489"/>
                    <a:pt x="46" y="489"/>
                  </a:cubicBezTo>
                  <a:cubicBezTo>
                    <a:pt x="179" y="489"/>
                    <a:pt x="565" y="0"/>
                    <a:pt x="43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0"/>
            <p:cNvSpPr/>
            <p:nvPr/>
          </p:nvSpPr>
          <p:spPr>
            <a:xfrm>
              <a:off x="2047531" y="2553992"/>
              <a:ext cx="19834" cy="13887"/>
            </a:xfrm>
            <a:custGeom>
              <a:avLst/>
              <a:gdLst/>
              <a:ahLst/>
              <a:cxnLst/>
              <a:rect l="l" t="t" r="r" b="b"/>
              <a:pathLst>
                <a:path w="627" h="439" extrusionOk="0">
                  <a:moveTo>
                    <a:pt x="478" y="0"/>
                  </a:moveTo>
                  <a:cubicBezTo>
                    <a:pt x="478" y="0"/>
                    <a:pt x="477" y="0"/>
                    <a:pt x="477" y="0"/>
                  </a:cubicBezTo>
                  <a:cubicBezTo>
                    <a:pt x="344" y="2"/>
                    <a:pt x="10" y="357"/>
                    <a:pt x="10" y="357"/>
                  </a:cubicBezTo>
                  <a:cubicBezTo>
                    <a:pt x="1" y="415"/>
                    <a:pt x="18" y="439"/>
                    <a:pt x="51" y="439"/>
                  </a:cubicBezTo>
                  <a:cubicBezTo>
                    <a:pt x="193" y="439"/>
                    <a:pt x="627" y="0"/>
                    <a:pt x="4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0"/>
            <p:cNvSpPr/>
            <p:nvPr/>
          </p:nvSpPr>
          <p:spPr>
            <a:xfrm>
              <a:off x="2035479" y="2584106"/>
              <a:ext cx="21384" cy="12147"/>
            </a:xfrm>
            <a:custGeom>
              <a:avLst/>
              <a:gdLst/>
              <a:ahLst/>
              <a:cxnLst/>
              <a:rect l="l" t="t" r="r" b="b"/>
              <a:pathLst>
                <a:path w="676" h="384" extrusionOk="0">
                  <a:moveTo>
                    <a:pt x="518" y="0"/>
                  </a:moveTo>
                  <a:cubicBezTo>
                    <a:pt x="377" y="0"/>
                    <a:pt x="19" y="295"/>
                    <a:pt x="19" y="295"/>
                  </a:cubicBezTo>
                  <a:cubicBezTo>
                    <a:pt x="0" y="359"/>
                    <a:pt x="19" y="384"/>
                    <a:pt x="60" y="384"/>
                  </a:cubicBezTo>
                  <a:cubicBezTo>
                    <a:pt x="214" y="384"/>
                    <a:pt x="676" y="16"/>
                    <a:pt x="527" y="0"/>
                  </a:cubicBezTo>
                  <a:cubicBezTo>
                    <a:pt x="524" y="0"/>
                    <a:pt x="521" y="0"/>
                    <a:pt x="5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0"/>
            <p:cNvSpPr/>
            <p:nvPr/>
          </p:nvSpPr>
          <p:spPr>
            <a:xfrm>
              <a:off x="2074356" y="2539378"/>
              <a:ext cx="24357" cy="5504"/>
            </a:xfrm>
            <a:custGeom>
              <a:avLst/>
              <a:gdLst/>
              <a:ahLst/>
              <a:cxnLst/>
              <a:rect l="l" t="t" r="r" b="b"/>
              <a:pathLst>
                <a:path w="770" h="174" extrusionOk="0">
                  <a:moveTo>
                    <a:pt x="520" y="0"/>
                  </a:moveTo>
                  <a:cubicBezTo>
                    <a:pt x="340" y="0"/>
                    <a:pt x="85" y="53"/>
                    <a:pt x="85" y="53"/>
                  </a:cubicBezTo>
                  <a:cubicBezTo>
                    <a:pt x="1" y="141"/>
                    <a:pt x="93" y="173"/>
                    <a:pt x="228" y="173"/>
                  </a:cubicBezTo>
                  <a:cubicBezTo>
                    <a:pt x="443" y="173"/>
                    <a:pt x="769" y="92"/>
                    <a:pt x="673" y="27"/>
                  </a:cubicBezTo>
                  <a:cubicBezTo>
                    <a:pt x="643" y="7"/>
                    <a:pt x="586"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0"/>
            <p:cNvSpPr/>
            <p:nvPr/>
          </p:nvSpPr>
          <p:spPr>
            <a:xfrm>
              <a:off x="2065530" y="2509200"/>
              <a:ext cx="22681" cy="13602"/>
            </a:xfrm>
            <a:custGeom>
              <a:avLst/>
              <a:gdLst/>
              <a:ahLst/>
              <a:cxnLst/>
              <a:rect l="l" t="t" r="r" b="b"/>
              <a:pathLst>
                <a:path w="717" h="430" extrusionOk="0">
                  <a:moveTo>
                    <a:pt x="273" y="0"/>
                  </a:moveTo>
                  <a:lnTo>
                    <a:pt x="273" y="0"/>
                  </a:lnTo>
                  <a:cubicBezTo>
                    <a:pt x="1" y="10"/>
                    <a:pt x="550" y="430"/>
                    <a:pt x="684" y="430"/>
                  </a:cubicBezTo>
                  <a:cubicBezTo>
                    <a:pt x="706" y="430"/>
                    <a:pt x="717" y="418"/>
                    <a:pt x="711" y="393"/>
                  </a:cubicBezTo>
                  <a:cubicBezTo>
                    <a:pt x="684" y="262"/>
                    <a:pt x="273" y="0"/>
                    <a:pt x="27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0"/>
            <p:cNvSpPr/>
            <p:nvPr/>
          </p:nvSpPr>
          <p:spPr>
            <a:xfrm>
              <a:off x="2037978" y="2510624"/>
              <a:ext cx="24484" cy="10755"/>
            </a:xfrm>
            <a:custGeom>
              <a:avLst/>
              <a:gdLst/>
              <a:ahLst/>
              <a:cxnLst/>
              <a:rect l="l" t="t" r="r" b="b"/>
              <a:pathLst>
                <a:path w="774" h="340" extrusionOk="0">
                  <a:moveTo>
                    <a:pt x="252" y="1"/>
                  </a:moveTo>
                  <a:lnTo>
                    <a:pt x="252" y="1"/>
                  </a:lnTo>
                  <a:cubicBezTo>
                    <a:pt x="1" y="61"/>
                    <a:pt x="559" y="339"/>
                    <a:pt x="722" y="339"/>
                  </a:cubicBezTo>
                  <a:cubicBezTo>
                    <a:pt x="757" y="339"/>
                    <a:pt x="774" y="327"/>
                    <a:pt x="760" y="296"/>
                  </a:cubicBezTo>
                  <a:cubicBezTo>
                    <a:pt x="707" y="174"/>
                    <a:pt x="252" y="1"/>
                    <a:pt x="25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0"/>
            <p:cNvSpPr/>
            <p:nvPr/>
          </p:nvSpPr>
          <p:spPr>
            <a:xfrm>
              <a:off x="2065119" y="2486014"/>
              <a:ext cx="23598" cy="12432"/>
            </a:xfrm>
            <a:custGeom>
              <a:avLst/>
              <a:gdLst/>
              <a:ahLst/>
              <a:cxnLst/>
              <a:rect l="l" t="t" r="r" b="b"/>
              <a:pathLst>
                <a:path w="746" h="393" extrusionOk="0">
                  <a:moveTo>
                    <a:pt x="267" y="0"/>
                  </a:moveTo>
                  <a:lnTo>
                    <a:pt x="267" y="0"/>
                  </a:lnTo>
                  <a:cubicBezTo>
                    <a:pt x="0" y="30"/>
                    <a:pt x="563" y="393"/>
                    <a:pt x="707" y="393"/>
                  </a:cubicBezTo>
                  <a:cubicBezTo>
                    <a:pt x="733" y="393"/>
                    <a:pt x="745" y="381"/>
                    <a:pt x="737" y="354"/>
                  </a:cubicBezTo>
                  <a:cubicBezTo>
                    <a:pt x="700" y="228"/>
                    <a:pt x="267" y="0"/>
                    <a:pt x="2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0"/>
            <p:cNvSpPr/>
            <p:nvPr/>
          </p:nvSpPr>
          <p:spPr>
            <a:xfrm>
              <a:off x="2034594" y="2482249"/>
              <a:ext cx="22143" cy="14140"/>
            </a:xfrm>
            <a:custGeom>
              <a:avLst/>
              <a:gdLst/>
              <a:ahLst/>
              <a:cxnLst/>
              <a:rect l="l" t="t" r="r" b="b"/>
              <a:pathLst>
                <a:path w="700" h="447" extrusionOk="0">
                  <a:moveTo>
                    <a:pt x="272" y="0"/>
                  </a:moveTo>
                  <a:cubicBezTo>
                    <a:pt x="1" y="0"/>
                    <a:pt x="538" y="446"/>
                    <a:pt x="669" y="446"/>
                  </a:cubicBezTo>
                  <a:cubicBezTo>
                    <a:pt x="689" y="446"/>
                    <a:pt x="700" y="435"/>
                    <a:pt x="695" y="410"/>
                  </a:cubicBezTo>
                  <a:cubicBezTo>
                    <a:pt x="672" y="279"/>
                    <a:pt x="273" y="0"/>
                    <a:pt x="273" y="0"/>
                  </a:cubicBezTo>
                  <a:cubicBezTo>
                    <a:pt x="272" y="0"/>
                    <a:pt x="272" y="0"/>
                    <a:pt x="2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0"/>
            <p:cNvSpPr/>
            <p:nvPr/>
          </p:nvSpPr>
          <p:spPr>
            <a:xfrm>
              <a:off x="2128732" y="2471273"/>
              <a:ext cx="12526" cy="18600"/>
            </a:xfrm>
            <a:custGeom>
              <a:avLst/>
              <a:gdLst/>
              <a:ahLst/>
              <a:cxnLst/>
              <a:rect l="l" t="t" r="r" b="b"/>
              <a:pathLst>
                <a:path w="396" h="588" extrusionOk="0">
                  <a:moveTo>
                    <a:pt x="343" y="1"/>
                  </a:moveTo>
                  <a:cubicBezTo>
                    <a:pt x="223" y="1"/>
                    <a:pt x="1" y="587"/>
                    <a:pt x="101" y="587"/>
                  </a:cubicBezTo>
                  <a:cubicBezTo>
                    <a:pt x="107" y="587"/>
                    <a:pt x="113" y="586"/>
                    <a:pt x="121" y="582"/>
                  </a:cubicBezTo>
                  <a:cubicBezTo>
                    <a:pt x="239" y="525"/>
                    <a:pt x="395" y="64"/>
                    <a:pt x="395" y="64"/>
                  </a:cubicBezTo>
                  <a:cubicBezTo>
                    <a:pt x="383" y="19"/>
                    <a:pt x="365" y="1"/>
                    <a:pt x="3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0"/>
            <p:cNvSpPr/>
            <p:nvPr/>
          </p:nvSpPr>
          <p:spPr>
            <a:xfrm>
              <a:off x="2131010" y="2501008"/>
              <a:ext cx="12526" cy="18568"/>
            </a:xfrm>
            <a:custGeom>
              <a:avLst/>
              <a:gdLst/>
              <a:ahLst/>
              <a:cxnLst/>
              <a:rect l="l" t="t" r="r" b="b"/>
              <a:pathLst>
                <a:path w="396" h="587" extrusionOk="0">
                  <a:moveTo>
                    <a:pt x="343" y="0"/>
                  </a:moveTo>
                  <a:cubicBezTo>
                    <a:pt x="223" y="0"/>
                    <a:pt x="1" y="587"/>
                    <a:pt x="101" y="587"/>
                  </a:cubicBezTo>
                  <a:cubicBezTo>
                    <a:pt x="106" y="587"/>
                    <a:pt x="113" y="585"/>
                    <a:pt x="120" y="581"/>
                  </a:cubicBezTo>
                  <a:cubicBezTo>
                    <a:pt x="239" y="524"/>
                    <a:pt x="395" y="63"/>
                    <a:pt x="395" y="63"/>
                  </a:cubicBezTo>
                  <a:cubicBezTo>
                    <a:pt x="383" y="19"/>
                    <a:pt x="364" y="0"/>
                    <a:pt x="34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0"/>
            <p:cNvSpPr/>
            <p:nvPr/>
          </p:nvSpPr>
          <p:spPr>
            <a:xfrm>
              <a:off x="2109911" y="2492150"/>
              <a:ext cx="9648" cy="20087"/>
            </a:xfrm>
            <a:custGeom>
              <a:avLst/>
              <a:gdLst/>
              <a:ahLst/>
              <a:cxnLst/>
              <a:rect l="l" t="t" r="r" b="b"/>
              <a:pathLst>
                <a:path w="305" h="635" extrusionOk="0">
                  <a:moveTo>
                    <a:pt x="130" y="0"/>
                  </a:moveTo>
                  <a:cubicBezTo>
                    <a:pt x="0" y="0"/>
                    <a:pt x="120" y="635"/>
                    <a:pt x="211" y="635"/>
                  </a:cubicBezTo>
                  <a:cubicBezTo>
                    <a:pt x="220" y="635"/>
                    <a:pt x="228" y="629"/>
                    <a:pt x="236" y="616"/>
                  </a:cubicBezTo>
                  <a:cubicBezTo>
                    <a:pt x="305" y="503"/>
                    <a:pt x="189" y="31"/>
                    <a:pt x="189" y="31"/>
                  </a:cubicBezTo>
                  <a:cubicBezTo>
                    <a:pt x="165" y="10"/>
                    <a:pt x="146" y="0"/>
                    <a:pt x="13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0"/>
            <p:cNvSpPr/>
            <p:nvPr/>
          </p:nvSpPr>
          <p:spPr>
            <a:xfrm>
              <a:off x="2096372" y="2522866"/>
              <a:ext cx="22649" cy="13570"/>
            </a:xfrm>
            <a:custGeom>
              <a:avLst/>
              <a:gdLst/>
              <a:ahLst/>
              <a:cxnLst/>
              <a:rect l="l" t="t" r="r" b="b"/>
              <a:pathLst>
                <a:path w="716" h="429" extrusionOk="0">
                  <a:moveTo>
                    <a:pt x="272" y="1"/>
                  </a:moveTo>
                  <a:cubicBezTo>
                    <a:pt x="0" y="8"/>
                    <a:pt x="551" y="428"/>
                    <a:pt x="684" y="428"/>
                  </a:cubicBezTo>
                  <a:cubicBezTo>
                    <a:pt x="705" y="428"/>
                    <a:pt x="715" y="417"/>
                    <a:pt x="710" y="392"/>
                  </a:cubicBezTo>
                  <a:cubicBezTo>
                    <a:pt x="682" y="261"/>
                    <a:pt x="272" y="1"/>
                    <a:pt x="27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9" name="Google Shape;3109;p20"/>
          <p:cNvGrpSpPr/>
          <p:nvPr/>
        </p:nvGrpSpPr>
        <p:grpSpPr>
          <a:xfrm>
            <a:off x="8587685" y="979972"/>
            <a:ext cx="235599" cy="224844"/>
            <a:chOff x="1690685" y="2722372"/>
            <a:chExt cx="235599" cy="224844"/>
          </a:xfrm>
        </p:grpSpPr>
        <p:sp>
          <p:nvSpPr>
            <p:cNvPr id="3110" name="Google Shape;3110;p20"/>
            <p:cNvSpPr/>
            <p:nvPr/>
          </p:nvSpPr>
          <p:spPr>
            <a:xfrm>
              <a:off x="1690685" y="2722372"/>
              <a:ext cx="235599" cy="224844"/>
            </a:xfrm>
            <a:custGeom>
              <a:avLst/>
              <a:gdLst/>
              <a:ahLst/>
              <a:cxnLst/>
              <a:rect l="l" t="t" r="r" b="b"/>
              <a:pathLst>
                <a:path w="7448" h="7108" extrusionOk="0">
                  <a:moveTo>
                    <a:pt x="2139" y="1"/>
                  </a:moveTo>
                  <a:cubicBezTo>
                    <a:pt x="2139" y="1"/>
                    <a:pt x="2139" y="1"/>
                    <a:pt x="2138" y="1"/>
                  </a:cubicBezTo>
                  <a:cubicBezTo>
                    <a:pt x="1806" y="4"/>
                    <a:pt x="2511" y="2709"/>
                    <a:pt x="2511" y="2709"/>
                  </a:cubicBezTo>
                  <a:cubicBezTo>
                    <a:pt x="2511" y="2709"/>
                    <a:pt x="1" y="3664"/>
                    <a:pt x="191" y="3834"/>
                  </a:cubicBezTo>
                  <a:cubicBezTo>
                    <a:pt x="383" y="4005"/>
                    <a:pt x="2833" y="4607"/>
                    <a:pt x="2833" y="4607"/>
                  </a:cubicBezTo>
                  <a:cubicBezTo>
                    <a:pt x="2833" y="4607"/>
                    <a:pt x="3232" y="7093"/>
                    <a:pt x="3503" y="7107"/>
                  </a:cubicBezTo>
                  <a:cubicBezTo>
                    <a:pt x="3504" y="7107"/>
                    <a:pt x="3505" y="7107"/>
                    <a:pt x="3506" y="7107"/>
                  </a:cubicBezTo>
                  <a:cubicBezTo>
                    <a:pt x="3782" y="7107"/>
                    <a:pt x="4866" y="5173"/>
                    <a:pt x="4866" y="5173"/>
                  </a:cubicBezTo>
                  <a:cubicBezTo>
                    <a:pt x="4866" y="5173"/>
                    <a:pt x="6473" y="5608"/>
                    <a:pt x="6960" y="5608"/>
                  </a:cubicBezTo>
                  <a:cubicBezTo>
                    <a:pt x="7022" y="5608"/>
                    <a:pt x="7065" y="5601"/>
                    <a:pt x="7085" y="5585"/>
                  </a:cubicBezTo>
                  <a:cubicBezTo>
                    <a:pt x="7269" y="5445"/>
                    <a:pt x="5764" y="3459"/>
                    <a:pt x="5764" y="3459"/>
                  </a:cubicBezTo>
                  <a:cubicBezTo>
                    <a:pt x="5764" y="3459"/>
                    <a:pt x="7448" y="953"/>
                    <a:pt x="7063" y="940"/>
                  </a:cubicBezTo>
                  <a:cubicBezTo>
                    <a:pt x="7056" y="940"/>
                    <a:pt x="7049" y="940"/>
                    <a:pt x="7043" y="940"/>
                  </a:cubicBezTo>
                  <a:cubicBezTo>
                    <a:pt x="6399" y="940"/>
                    <a:pt x="4461" y="1874"/>
                    <a:pt x="4461" y="1874"/>
                  </a:cubicBezTo>
                  <a:cubicBezTo>
                    <a:pt x="4461" y="1874"/>
                    <a:pt x="2475" y="1"/>
                    <a:pt x="2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0"/>
            <p:cNvSpPr/>
            <p:nvPr/>
          </p:nvSpPr>
          <p:spPr>
            <a:xfrm>
              <a:off x="1878361" y="2771181"/>
              <a:ext cx="17872" cy="11672"/>
            </a:xfrm>
            <a:custGeom>
              <a:avLst/>
              <a:gdLst/>
              <a:ahLst/>
              <a:cxnLst/>
              <a:rect l="l" t="t" r="r" b="b"/>
              <a:pathLst>
                <a:path w="565" h="369" extrusionOk="0">
                  <a:moveTo>
                    <a:pt x="518" y="1"/>
                  </a:moveTo>
                  <a:cubicBezTo>
                    <a:pt x="390" y="1"/>
                    <a:pt x="0" y="366"/>
                    <a:pt x="132" y="368"/>
                  </a:cubicBezTo>
                  <a:cubicBezTo>
                    <a:pt x="132" y="368"/>
                    <a:pt x="133" y="368"/>
                    <a:pt x="134" y="368"/>
                  </a:cubicBezTo>
                  <a:cubicBezTo>
                    <a:pt x="252" y="368"/>
                    <a:pt x="554" y="75"/>
                    <a:pt x="554" y="75"/>
                  </a:cubicBezTo>
                  <a:cubicBezTo>
                    <a:pt x="565" y="22"/>
                    <a:pt x="549" y="1"/>
                    <a:pt x="5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0"/>
            <p:cNvSpPr/>
            <p:nvPr/>
          </p:nvSpPr>
          <p:spPr>
            <a:xfrm>
              <a:off x="1862987" y="2791267"/>
              <a:ext cx="17936" cy="11641"/>
            </a:xfrm>
            <a:custGeom>
              <a:avLst/>
              <a:gdLst/>
              <a:ahLst/>
              <a:cxnLst/>
              <a:rect l="l" t="t" r="r" b="b"/>
              <a:pathLst>
                <a:path w="567" h="368" extrusionOk="0">
                  <a:moveTo>
                    <a:pt x="521" y="0"/>
                  </a:moveTo>
                  <a:cubicBezTo>
                    <a:pt x="393" y="0"/>
                    <a:pt x="1" y="365"/>
                    <a:pt x="134" y="367"/>
                  </a:cubicBezTo>
                  <a:cubicBezTo>
                    <a:pt x="134" y="367"/>
                    <a:pt x="135" y="367"/>
                    <a:pt x="136" y="367"/>
                  </a:cubicBezTo>
                  <a:cubicBezTo>
                    <a:pt x="254" y="367"/>
                    <a:pt x="556" y="74"/>
                    <a:pt x="556" y="74"/>
                  </a:cubicBezTo>
                  <a:cubicBezTo>
                    <a:pt x="567" y="21"/>
                    <a:pt x="551" y="0"/>
                    <a:pt x="5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0"/>
            <p:cNvSpPr/>
            <p:nvPr/>
          </p:nvSpPr>
          <p:spPr>
            <a:xfrm>
              <a:off x="1859508" y="2809551"/>
              <a:ext cx="17936" cy="11641"/>
            </a:xfrm>
            <a:custGeom>
              <a:avLst/>
              <a:gdLst/>
              <a:ahLst/>
              <a:cxnLst/>
              <a:rect l="l" t="t" r="r" b="b"/>
              <a:pathLst>
                <a:path w="567" h="368" extrusionOk="0">
                  <a:moveTo>
                    <a:pt x="520" y="1"/>
                  </a:moveTo>
                  <a:cubicBezTo>
                    <a:pt x="391" y="1"/>
                    <a:pt x="1" y="366"/>
                    <a:pt x="133" y="368"/>
                  </a:cubicBezTo>
                  <a:cubicBezTo>
                    <a:pt x="134" y="368"/>
                    <a:pt x="134" y="368"/>
                    <a:pt x="135" y="368"/>
                  </a:cubicBezTo>
                  <a:cubicBezTo>
                    <a:pt x="252" y="368"/>
                    <a:pt x="556" y="74"/>
                    <a:pt x="556" y="74"/>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0"/>
            <p:cNvSpPr/>
            <p:nvPr/>
          </p:nvSpPr>
          <p:spPr>
            <a:xfrm>
              <a:off x="1830406" y="2830587"/>
              <a:ext cx="21067" cy="5472"/>
            </a:xfrm>
            <a:custGeom>
              <a:avLst/>
              <a:gdLst/>
              <a:ahLst/>
              <a:cxnLst/>
              <a:rect l="l" t="t" r="r" b="b"/>
              <a:pathLst>
                <a:path w="666" h="173" extrusionOk="0">
                  <a:moveTo>
                    <a:pt x="519" y="0"/>
                  </a:moveTo>
                  <a:cubicBezTo>
                    <a:pt x="335" y="0"/>
                    <a:pt x="1" y="103"/>
                    <a:pt x="97" y="157"/>
                  </a:cubicBezTo>
                  <a:cubicBezTo>
                    <a:pt x="117" y="168"/>
                    <a:pt x="149" y="173"/>
                    <a:pt x="187" y="173"/>
                  </a:cubicBezTo>
                  <a:cubicBezTo>
                    <a:pt x="343" y="173"/>
                    <a:pt x="607" y="98"/>
                    <a:pt x="607" y="98"/>
                  </a:cubicBezTo>
                  <a:cubicBezTo>
                    <a:pt x="666" y="26"/>
                    <a:pt x="611"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0"/>
            <p:cNvSpPr/>
            <p:nvPr/>
          </p:nvSpPr>
          <p:spPr>
            <a:xfrm>
              <a:off x="1841287" y="2845833"/>
              <a:ext cx="20529" cy="11008"/>
            </a:xfrm>
            <a:custGeom>
              <a:avLst/>
              <a:gdLst/>
              <a:ahLst/>
              <a:cxnLst/>
              <a:rect l="l" t="t" r="r" b="b"/>
              <a:pathLst>
                <a:path w="649" h="348" extrusionOk="0">
                  <a:moveTo>
                    <a:pt x="35" y="1"/>
                  </a:moveTo>
                  <a:cubicBezTo>
                    <a:pt x="12" y="1"/>
                    <a:pt x="1" y="11"/>
                    <a:pt x="8" y="36"/>
                  </a:cubicBezTo>
                  <a:cubicBezTo>
                    <a:pt x="39" y="146"/>
                    <a:pt x="416" y="348"/>
                    <a:pt x="416" y="348"/>
                  </a:cubicBezTo>
                  <a:cubicBezTo>
                    <a:pt x="649" y="322"/>
                    <a:pt x="161" y="1"/>
                    <a:pt x="3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0"/>
            <p:cNvSpPr/>
            <p:nvPr/>
          </p:nvSpPr>
          <p:spPr>
            <a:xfrm>
              <a:off x="1862956" y="2847478"/>
              <a:ext cx="21858" cy="8478"/>
            </a:xfrm>
            <a:custGeom>
              <a:avLst/>
              <a:gdLst/>
              <a:ahLst/>
              <a:cxnLst/>
              <a:rect l="l" t="t" r="r" b="b"/>
              <a:pathLst>
                <a:path w="691" h="268" extrusionOk="0">
                  <a:moveTo>
                    <a:pt x="57" y="1"/>
                  </a:moveTo>
                  <a:cubicBezTo>
                    <a:pt x="20" y="1"/>
                    <a:pt x="1" y="12"/>
                    <a:pt x="16" y="41"/>
                  </a:cubicBezTo>
                  <a:cubicBezTo>
                    <a:pt x="70" y="144"/>
                    <a:pt x="478" y="267"/>
                    <a:pt x="478" y="267"/>
                  </a:cubicBezTo>
                  <a:cubicBezTo>
                    <a:pt x="690" y="201"/>
                    <a:pt x="21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0"/>
            <p:cNvSpPr/>
            <p:nvPr/>
          </p:nvSpPr>
          <p:spPr>
            <a:xfrm>
              <a:off x="1852897" y="2871519"/>
              <a:ext cx="21194" cy="10028"/>
            </a:xfrm>
            <a:custGeom>
              <a:avLst/>
              <a:gdLst/>
              <a:ahLst/>
              <a:cxnLst/>
              <a:rect l="l" t="t" r="r" b="b"/>
              <a:pathLst>
                <a:path w="670" h="317" extrusionOk="0">
                  <a:moveTo>
                    <a:pt x="40" y="1"/>
                  </a:moveTo>
                  <a:cubicBezTo>
                    <a:pt x="13" y="1"/>
                    <a:pt x="0" y="12"/>
                    <a:pt x="10" y="37"/>
                  </a:cubicBezTo>
                  <a:cubicBezTo>
                    <a:pt x="52" y="144"/>
                    <a:pt x="443" y="316"/>
                    <a:pt x="443" y="316"/>
                  </a:cubicBezTo>
                  <a:cubicBezTo>
                    <a:pt x="670" y="273"/>
                    <a:pt x="176" y="1"/>
                    <a:pt x="4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0"/>
            <p:cNvSpPr/>
            <p:nvPr/>
          </p:nvSpPr>
          <p:spPr>
            <a:xfrm>
              <a:off x="1874660" y="2868134"/>
              <a:ext cx="20118" cy="11546"/>
            </a:xfrm>
            <a:custGeom>
              <a:avLst/>
              <a:gdLst/>
              <a:ahLst/>
              <a:cxnLst/>
              <a:rect l="l" t="t" r="r" b="b"/>
              <a:pathLst>
                <a:path w="636" h="365" extrusionOk="0">
                  <a:moveTo>
                    <a:pt x="31" y="0"/>
                  </a:moveTo>
                  <a:cubicBezTo>
                    <a:pt x="11" y="0"/>
                    <a:pt x="1" y="10"/>
                    <a:pt x="7" y="34"/>
                  </a:cubicBezTo>
                  <a:cubicBezTo>
                    <a:pt x="34" y="147"/>
                    <a:pt x="400" y="364"/>
                    <a:pt x="400" y="364"/>
                  </a:cubicBezTo>
                  <a:cubicBezTo>
                    <a:pt x="635" y="350"/>
                    <a:pt x="151" y="0"/>
                    <a:pt x="3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0"/>
            <p:cNvSpPr/>
            <p:nvPr/>
          </p:nvSpPr>
          <p:spPr>
            <a:xfrm>
              <a:off x="1832272" y="2854090"/>
              <a:ext cx="14076" cy="15468"/>
            </a:xfrm>
            <a:custGeom>
              <a:avLst/>
              <a:gdLst/>
              <a:ahLst/>
              <a:cxnLst/>
              <a:rect l="l" t="t" r="r" b="b"/>
              <a:pathLst>
                <a:path w="445" h="489" extrusionOk="0">
                  <a:moveTo>
                    <a:pt x="38" y="1"/>
                  </a:moveTo>
                  <a:cubicBezTo>
                    <a:pt x="27" y="1"/>
                    <a:pt x="19" y="8"/>
                    <a:pt x="16" y="25"/>
                  </a:cubicBezTo>
                  <a:cubicBezTo>
                    <a:pt x="1" y="141"/>
                    <a:pt x="257" y="481"/>
                    <a:pt x="257" y="481"/>
                  </a:cubicBezTo>
                  <a:cubicBezTo>
                    <a:pt x="273" y="486"/>
                    <a:pt x="286" y="489"/>
                    <a:pt x="296" y="489"/>
                  </a:cubicBezTo>
                  <a:cubicBezTo>
                    <a:pt x="445" y="489"/>
                    <a:pt x="127" y="1"/>
                    <a:pt x="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0"/>
            <p:cNvSpPr/>
            <p:nvPr/>
          </p:nvSpPr>
          <p:spPr>
            <a:xfrm>
              <a:off x="1815728" y="2855734"/>
              <a:ext cx="7876" cy="17335"/>
            </a:xfrm>
            <a:custGeom>
              <a:avLst/>
              <a:gdLst/>
              <a:ahLst/>
              <a:cxnLst/>
              <a:rect l="l" t="t" r="r" b="b"/>
              <a:pathLst>
                <a:path w="249" h="548" extrusionOk="0">
                  <a:moveTo>
                    <a:pt x="167" y="0"/>
                  </a:moveTo>
                  <a:cubicBezTo>
                    <a:pt x="161" y="0"/>
                    <a:pt x="155" y="3"/>
                    <a:pt x="147" y="9"/>
                  </a:cubicBezTo>
                  <a:cubicBezTo>
                    <a:pt x="54" y="81"/>
                    <a:pt x="1" y="503"/>
                    <a:pt x="1" y="503"/>
                  </a:cubicBezTo>
                  <a:cubicBezTo>
                    <a:pt x="17" y="534"/>
                    <a:pt x="33" y="548"/>
                    <a:pt x="50" y="548"/>
                  </a:cubicBezTo>
                  <a:cubicBezTo>
                    <a:pt x="153" y="548"/>
                    <a:pt x="248" y="0"/>
                    <a:pt x="1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0"/>
            <p:cNvSpPr/>
            <p:nvPr/>
          </p:nvSpPr>
          <p:spPr>
            <a:xfrm>
              <a:off x="1828381" y="2881800"/>
              <a:ext cx="5979" cy="17746"/>
            </a:xfrm>
            <a:custGeom>
              <a:avLst/>
              <a:gdLst/>
              <a:ahLst/>
              <a:cxnLst/>
              <a:rect l="l" t="t" r="r" b="b"/>
              <a:pathLst>
                <a:path w="189" h="561" extrusionOk="0">
                  <a:moveTo>
                    <a:pt x="96" y="0"/>
                  </a:moveTo>
                  <a:cubicBezTo>
                    <a:pt x="89" y="0"/>
                    <a:pt x="82" y="4"/>
                    <a:pt x="75" y="13"/>
                  </a:cubicBezTo>
                  <a:cubicBezTo>
                    <a:pt x="0" y="99"/>
                    <a:pt x="31" y="525"/>
                    <a:pt x="31" y="525"/>
                  </a:cubicBezTo>
                  <a:cubicBezTo>
                    <a:pt x="50" y="550"/>
                    <a:pt x="67" y="561"/>
                    <a:pt x="82" y="561"/>
                  </a:cubicBezTo>
                  <a:cubicBezTo>
                    <a:pt x="188" y="561"/>
                    <a:pt x="174" y="0"/>
                    <a:pt x="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0"/>
            <p:cNvSpPr/>
            <p:nvPr/>
          </p:nvSpPr>
          <p:spPr>
            <a:xfrm>
              <a:off x="1802348" y="2872088"/>
              <a:ext cx="6548" cy="17556"/>
            </a:xfrm>
            <a:custGeom>
              <a:avLst/>
              <a:gdLst/>
              <a:ahLst/>
              <a:cxnLst/>
              <a:rect l="l" t="t" r="r" b="b"/>
              <a:pathLst>
                <a:path w="207" h="555" extrusionOk="0">
                  <a:moveTo>
                    <a:pt x="125" y="0"/>
                  </a:moveTo>
                  <a:cubicBezTo>
                    <a:pt x="119" y="0"/>
                    <a:pt x="112" y="4"/>
                    <a:pt x="105" y="10"/>
                  </a:cubicBezTo>
                  <a:cubicBezTo>
                    <a:pt x="19" y="88"/>
                    <a:pt x="0" y="513"/>
                    <a:pt x="0" y="513"/>
                  </a:cubicBezTo>
                  <a:cubicBezTo>
                    <a:pt x="18" y="542"/>
                    <a:pt x="35" y="554"/>
                    <a:pt x="51" y="554"/>
                  </a:cubicBezTo>
                  <a:cubicBezTo>
                    <a:pt x="156" y="554"/>
                    <a:pt x="207" y="0"/>
                    <a:pt x="1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0"/>
            <p:cNvSpPr/>
            <p:nvPr/>
          </p:nvSpPr>
          <p:spPr>
            <a:xfrm>
              <a:off x="1810730" y="2898027"/>
              <a:ext cx="8509" cy="17176"/>
            </a:xfrm>
            <a:custGeom>
              <a:avLst/>
              <a:gdLst/>
              <a:ahLst/>
              <a:cxnLst/>
              <a:rect l="l" t="t" r="r" b="b"/>
              <a:pathLst>
                <a:path w="269" h="543" extrusionOk="0">
                  <a:moveTo>
                    <a:pt x="185" y="1"/>
                  </a:moveTo>
                  <a:cubicBezTo>
                    <a:pt x="180" y="1"/>
                    <a:pt x="173" y="3"/>
                    <a:pt x="166" y="8"/>
                  </a:cubicBezTo>
                  <a:cubicBezTo>
                    <a:pt x="72" y="74"/>
                    <a:pt x="0" y="495"/>
                    <a:pt x="0" y="495"/>
                  </a:cubicBezTo>
                  <a:cubicBezTo>
                    <a:pt x="15" y="528"/>
                    <a:pt x="32" y="543"/>
                    <a:pt x="49" y="543"/>
                  </a:cubicBezTo>
                  <a:cubicBezTo>
                    <a:pt x="153" y="543"/>
                    <a:pt x="269"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0"/>
            <p:cNvSpPr/>
            <p:nvPr/>
          </p:nvSpPr>
          <p:spPr>
            <a:xfrm>
              <a:off x="1793712" y="2844979"/>
              <a:ext cx="19581" cy="9363"/>
            </a:xfrm>
            <a:custGeom>
              <a:avLst/>
              <a:gdLst/>
              <a:ahLst/>
              <a:cxnLst/>
              <a:rect l="l" t="t" r="r" b="b"/>
              <a:pathLst>
                <a:path w="619" h="296" extrusionOk="0">
                  <a:moveTo>
                    <a:pt x="475" y="1"/>
                  </a:moveTo>
                  <a:cubicBezTo>
                    <a:pt x="348" y="1"/>
                    <a:pt x="24" y="214"/>
                    <a:pt x="24" y="214"/>
                  </a:cubicBezTo>
                  <a:cubicBezTo>
                    <a:pt x="0" y="272"/>
                    <a:pt x="20" y="295"/>
                    <a:pt x="62" y="295"/>
                  </a:cubicBezTo>
                  <a:cubicBezTo>
                    <a:pt x="206" y="295"/>
                    <a:pt x="619" y="29"/>
                    <a:pt x="492" y="3"/>
                  </a:cubicBezTo>
                  <a:cubicBezTo>
                    <a:pt x="487" y="1"/>
                    <a:pt x="481" y="1"/>
                    <a:pt x="4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0"/>
            <p:cNvSpPr/>
            <p:nvPr/>
          </p:nvSpPr>
          <p:spPr>
            <a:xfrm>
              <a:off x="1775397" y="2833465"/>
              <a:ext cx="21668" cy="4270"/>
            </a:xfrm>
            <a:custGeom>
              <a:avLst/>
              <a:gdLst/>
              <a:ahLst/>
              <a:cxnLst/>
              <a:rect l="l" t="t" r="r" b="b"/>
              <a:pathLst>
                <a:path w="685" h="135" extrusionOk="0">
                  <a:moveTo>
                    <a:pt x="323" y="0"/>
                  </a:moveTo>
                  <a:cubicBezTo>
                    <a:pt x="210" y="0"/>
                    <a:pt x="110" y="9"/>
                    <a:pt x="110" y="9"/>
                  </a:cubicBezTo>
                  <a:cubicBezTo>
                    <a:pt x="1" y="98"/>
                    <a:pt x="169" y="135"/>
                    <a:pt x="343" y="135"/>
                  </a:cubicBezTo>
                  <a:cubicBezTo>
                    <a:pt x="511" y="135"/>
                    <a:pt x="685" y="101"/>
                    <a:pt x="624" y="49"/>
                  </a:cubicBezTo>
                  <a:cubicBezTo>
                    <a:pt x="578" y="10"/>
                    <a:pt x="443" y="0"/>
                    <a:pt x="3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0"/>
            <p:cNvSpPr/>
            <p:nvPr/>
          </p:nvSpPr>
          <p:spPr>
            <a:xfrm>
              <a:off x="1756228" y="2844252"/>
              <a:ext cx="20403" cy="7655"/>
            </a:xfrm>
            <a:custGeom>
              <a:avLst/>
              <a:gdLst/>
              <a:ahLst/>
              <a:cxnLst/>
              <a:rect l="l" t="t" r="r" b="b"/>
              <a:pathLst>
                <a:path w="645" h="242" extrusionOk="0">
                  <a:moveTo>
                    <a:pt x="492" y="0"/>
                  </a:moveTo>
                  <a:cubicBezTo>
                    <a:pt x="352" y="0"/>
                    <a:pt x="36" y="154"/>
                    <a:pt x="36" y="154"/>
                  </a:cubicBezTo>
                  <a:cubicBezTo>
                    <a:pt x="1" y="217"/>
                    <a:pt x="28" y="241"/>
                    <a:pt x="84" y="241"/>
                  </a:cubicBezTo>
                  <a:cubicBezTo>
                    <a:pt x="244" y="241"/>
                    <a:pt x="644" y="47"/>
                    <a:pt x="529" y="5"/>
                  </a:cubicBezTo>
                  <a:cubicBezTo>
                    <a:pt x="519" y="2"/>
                    <a:pt x="506"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0"/>
            <p:cNvSpPr/>
            <p:nvPr/>
          </p:nvSpPr>
          <p:spPr>
            <a:xfrm>
              <a:off x="1755089" y="2817174"/>
              <a:ext cx="20941" cy="6137"/>
            </a:xfrm>
            <a:custGeom>
              <a:avLst/>
              <a:gdLst/>
              <a:ahLst/>
              <a:cxnLst/>
              <a:rect l="l" t="t" r="r" b="b"/>
              <a:pathLst>
                <a:path w="662" h="194" extrusionOk="0">
                  <a:moveTo>
                    <a:pt x="490" y="1"/>
                  </a:moveTo>
                  <a:cubicBezTo>
                    <a:pt x="338" y="1"/>
                    <a:pt x="51" y="101"/>
                    <a:pt x="51" y="101"/>
                  </a:cubicBezTo>
                  <a:cubicBezTo>
                    <a:pt x="1" y="168"/>
                    <a:pt x="42" y="193"/>
                    <a:pt x="118" y="193"/>
                  </a:cubicBezTo>
                  <a:cubicBezTo>
                    <a:pt x="295" y="193"/>
                    <a:pt x="661" y="62"/>
                    <a:pt x="558" y="12"/>
                  </a:cubicBezTo>
                  <a:cubicBezTo>
                    <a:pt x="541" y="4"/>
                    <a:pt x="518" y="1"/>
                    <a:pt x="49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0"/>
            <p:cNvSpPr/>
            <p:nvPr/>
          </p:nvSpPr>
          <p:spPr>
            <a:xfrm>
              <a:off x="1733958" y="2836027"/>
              <a:ext cx="21257" cy="4903"/>
            </a:xfrm>
            <a:custGeom>
              <a:avLst/>
              <a:gdLst/>
              <a:ahLst/>
              <a:cxnLst/>
              <a:rect l="l" t="t" r="r" b="b"/>
              <a:pathLst>
                <a:path w="672" h="155" extrusionOk="0">
                  <a:moveTo>
                    <a:pt x="458" y="1"/>
                  </a:moveTo>
                  <a:cubicBezTo>
                    <a:pt x="300" y="1"/>
                    <a:pt x="73" y="49"/>
                    <a:pt x="73" y="49"/>
                  </a:cubicBezTo>
                  <a:cubicBezTo>
                    <a:pt x="0" y="126"/>
                    <a:pt x="76" y="154"/>
                    <a:pt x="191" y="154"/>
                  </a:cubicBezTo>
                  <a:cubicBezTo>
                    <a:pt x="380" y="154"/>
                    <a:pt x="672" y="79"/>
                    <a:pt x="586" y="23"/>
                  </a:cubicBezTo>
                  <a:cubicBezTo>
                    <a:pt x="561" y="7"/>
                    <a:pt x="513" y="1"/>
                    <a:pt x="4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0"/>
            <p:cNvSpPr/>
            <p:nvPr/>
          </p:nvSpPr>
          <p:spPr>
            <a:xfrm>
              <a:off x="1782514" y="2813252"/>
              <a:ext cx="21953" cy="8130"/>
            </a:xfrm>
            <a:custGeom>
              <a:avLst/>
              <a:gdLst/>
              <a:ahLst/>
              <a:cxnLst/>
              <a:rect l="l" t="t" r="r" b="b"/>
              <a:pathLst>
                <a:path w="694" h="257" extrusionOk="0">
                  <a:moveTo>
                    <a:pt x="209" y="0"/>
                  </a:moveTo>
                  <a:lnTo>
                    <a:pt x="209" y="0"/>
                  </a:lnTo>
                  <a:cubicBezTo>
                    <a:pt x="0" y="71"/>
                    <a:pt x="470" y="257"/>
                    <a:pt x="631" y="257"/>
                  </a:cubicBezTo>
                  <a:cubicBezTo>
                    <a:pt x="672" y="257"/>
                    <a:pt x="693" y="245"/>
                    <a:pt x="677" y="215"/>
                  </a:cubicBezTo>
                  <a:cubicBezTo>
                    <a:pt x="621" y="115"/>
                    <a:pt x="209" y="0"/>
                    <a:pt x="2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0"/>
            <p:cNvSpPr/>
            <p:nvPr/>
          </p:nvSpPr>
          <p:spPr>
            <a:xfrm>
              <a:off x="1793934" y="2786902"/>
              <a:ext cx="12526" cy="16291"/>
            </a:xfrm>
            <a:custGeom>
              <a:avLst/>
              <a:gdLst/>
              <a:ahLst/>
              <a:cxnLst/>
              <a:rect l="l" t="t" r="r" b="b"/>
              <a:pathLst>
                <a:path w="396" h="515" extrusionOk="0">
                  <a:moveTo>
                    <a:pt x="135" y="0"/>
                  </a:moveTo>
                  <a:cubicBezTo>
                    <a:pt x="0" y="0"/>
                    <a:pt x="259" y="515"/>
                    <a:pt x="342" y="515"/>
                  </a:cubicBezTo>
                  <a:cubicBezTo>
                    <a:pt x="352" y="515"/>
                    <a:pt x="359" y="508"/>
                    <a:pt x="364" y="493"/>
                  </a:cubicBezTo>
                  <a:cubicBezTo>
                    <a:pt x="395" y="382"/>
                    <a:pt x="180" y="13"/>
                    <a:pt x="180" y="13"/>
                  </a:cubicBezTo>
                  <a:cubicBezTo>
                    <a:pt x="162" y="4"/>
                    <a:pt x="147" y="0"/>
                    <a:pt x="1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0"/>
            <p:cNvSpPr/>
            <p:nvPr/>
          </p:nvSpPr>
          <p:spPr>
            <a:xfrm>
              <a:off x="1770905" y="2776970"/>
              <a:ext cx="15247" cy="14709"/>
            </a:xfrm>
            <a:custGeom>
              <a:avLst/>
              <a:gdLst/>
              <a:ahLst/>
              <a:cxnLst/>
              <a:rect l="l" t="t" r="r" b="b"/>
              <a:pathLst>
                <a:path w="482" h="465" extrusionOk="0">
                  <a:moveTo>
                    <a:pt x="164" y="0"/>
                  </a:moveTo>
                  <a:cubicBezTo>
                    <a:pt x="0" y="0"/>
                    <a:pt x="361" y="465"/>
                    <a:pt x="453" y="465"/>
                  </a:cubicBezTo>
                  <a:cubicBezTo>
                    <a:pt x="466" y="465"/>
                    <a:pt x="473" y="457"/>
                    <a:pt x="474" y="439"/>
                  </a:cubicBezTo>
                  <a:cubicBezTo>
                    <a:pt x="482" y="324"/>
                    <a:pt x="197" y="5"/>
                    <a:pt x="197" y="5"/>
                  </a:cubicBezTo>
                  <a:cubicBezTo>
                    <a:pt x="184" y="2"/>
                    <a:pt x="173" y="0"/>
                    <a:pt x="1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0"/>
            <p:cNvSpPr/>
            <p:nvPr/>
          </p:nvSpPr>
          <p:spPr>
            <a:xfrm>
              <a:off x="1802601" y="2768713"/>
              <a:ext cx="13634" cy="15753"/>
            </a:xfrm>
            <a:custGeom>
              <a:avLst/>
              <a:gdLst/>
              <a:ahLst/>
              <a:cxnLst/>
              <a:rect l="l" t="t" r="r" b="b"/>
              <a:pathLst>
                <a:path w="431" h="498" extrusionOk="0">
                  <a:moveTo>
                    <a:pt x="145" y="0"/>
                  </a:moveTo>
                  <a:cubicBezTo>
                    <a:pt x="1" y="0"/>
                    <a:pt x="301" y="497"/>
                    <a:pt x="388" y="497"/>
                  </a:cubicBezTo>
                  <a:cubicBezTo>
                    <a:pt x="398" y="497"/>
                    <a:pt x="406" y="490"/>
                    <a:pt x="409" y="473"/>
                  </a:cubicBezTo>
                  <a:cubicBezTo>
                    <a:pt x="430" y="359"/>
                    <a:pt x="185" y="9"/>
                    <a:pt x="185" y="9"/>
                  </a:cubicBezTo>
                  <a:cubicBezTo>
                    <a:pt x="169" y="3"/>
                    <a:pt x="156" y="0"/>
                    <a:pt x="14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0"/>
            <p:cNvSpPr/>
            <p:nvPr/>
          </p:nvSpPr>
          <p:spPr>
            <a:xfrm>
              <a:off x="1780774" y="2753498"/>
              <a:ext cx="11862" cy="16575"/>
            </a:xfrm>
            <a:custGeom>
              <a:avLst/>
              <a:gdLst/>
              <a:ahLst/>
              <a:cxnLst/>
              <a:rect l="l" t="t" r="r" b="b"/>
              <a:pathLst>
                <a:path w="375" h="524" extrusionOk="0">
                  <a:moveTo>
                    <a:pt x="129" y="0"/>
                  </a:moveTo>
                  <a:cubicBezTo>
                    <a:pt x="0" y="0"/>
                    <a:pt x="237" y="523"/>
                    <a:pt x="319" y="523"/>
                  </a:cubicBezTo>
                  <a:cubicBezTo>
                    <a:pt x="328" y="523"/>
                    <a:pt x="335" y="517"/>
                    <a:pt x="340" y="502"/>
                  </a:cubicBezTo>
                  <a:cubicBezTo>
                    <a:pt x="374" y="393"/>
                    <a:pt x="175" y="15"/>
                    <a:pt x="175" y="15"/>
                  </a:cubicBezTo>
                  <a:cubicBezTo>
                    <a:pt x="156" y="5"/>
                    <a:pt x="141" y="0"/>
                    <a:pt x="12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0"/>
            <p:cNvSpPr/>
            <p:nvPr/>
          </p:nvSpPr>
          <p:spPr>
            <a:xfrm>
              <a:off x="1848626" y="2783865"/>
              <a:ext cx="17936" cy="11609"/>
            </a:xfrm>
            <a:custGeom>
              <a:avLst/>
              <a:gdLst/>
              <a:ahLst/>
              <a:cxnLst/>
              <a:rect l="l" t="t" r="r" b="b"/>
              <a:pathLst>
                <a:path w="567" h="367" extrusionOk="0">
                  <a:moveTo>
                    <a:pt x="520" y="0"/>
                  </a:moveTo>
                  <a:cubicBezTo>
                    <a:pt x="393" y="0"/>
                    <a:pt x="1" y="365"/>
                    <a:pt x="134" y="367"/>
                  </a:cubicBezTo>
                  <a:cubicBezTo>
                    <a:pt x="135" y="367"/>
                    <a:pt x="135" y="367"/>
                    <a:pt x="136" y="367"/>
                  </a:cubicBezTo>
                  <a:cubicBezTo>
                    <a:pt x="254" y="367"/>
                    <a:pt x="556" y="73"/>
                    <a:pt x="556" y="73"/>
                  </a:cubicBezTo>
                  <a:cubicBezTo>
                    <a:pt x="567" y="21"/>
                    <a:pt x="551"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0"/>
            <p:cNvSpPr/>
            <p:nvPr/>
          </p:nvSpPr>
          <p:spPr>
            <a:xfrm>
              <a:off x="1838504" y="2807906"/>
              <a:ext cx="17936" cy="11609"/>
            </a:xfrm>
            <a:custGeom>
              <a:avLst/>
              <a:gdLst/>
              <a:ahLst/>
              <a:cxnLst/>
              <a:rect l="l" t="t" r="r" b="b"/>
              <a:pathLst>
                <a:path w="567" h="367" extrusionOk="0">
                  <a:moveTo>
                    <a:pt x="520" y="1"/>
                  </a:moveTo>
                  <a:cubicBezTo>
                    <a:pt x="392" y="1"/>
                    <a:pt x="0" y="365"/>
                    <a:pt x="133" y="367"/>
                  </a:cubicBezTo>
                  <a:cubicBezTo>
                    <a:pt x="134" y="367"/>
                    <a:pt x="135" y="367"/>
                    <a:pt x="135" y="367"/>
                  </a:cubicBezTo>
                  <a:cubicBezTo>
                    <a:pt x="253" y="367"/>
                    <a:pt x="555" y="75"/>
                    <a:pt x="555" y="75"/>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0"/>
            <p:cNvSpPr/>
            <p:nvPr/>
          </p:nvSpPr>
          <p:spPr>
            <a:xfrm>
              <a:off x="1828951" y="2789907"/>
              <a:ext cx="9553" cy="16828"/>
            </a:xfrm>
            <a:custGeom>
              <a:avLst/>
              <a:gdLst/>
              <a:ahLst/>
              <a:cxnLst/>
              <a:rect l="l" t="t" r="r" b="b"/>
              <a:pathLst>
                <a:path w="302" h="532" extrusionOk="0">
                  <a:moveTo>
                    <a:pt x="255" y="0"/>
                  </a:moveTo>
                  <a:cubicBezTo>
                    <a:pt x="151" y="0"/>
                    <a:pt x="1" y="531"/>
                    <a:pt x="86" y="531"/>
                  </a:cubicBezTo>
                  <a:cubicBezTo>
                    <a:pt x="91" y="531"/>
                    <a:pt x="97" y="529"/>
                    <a:pt x="104" y="525"/>
                  </a:cubicBezTo>
                  <a:cubicBezTo>
                    <a:pt x="204" y="466"/>
                    <a:pt x="302" y="51"/>
                    <a:pt x="302" y="51"/>
                  </a:cubicBezTo>
                  <a:cubicBezTo>
                    <a:pt x="288" y="15"/>
                    <a:pt x="272" y="0"/>
                    <a:pt x="2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0"/>
            <p:cNvSpPr/>
            <p:nvPr/>
          </p:nvSpPr>
          <p:spPr>
            <a:xfrm>
              <a:off x="1812502" y="2809867"/>
              <a:ext cx="12432" cy="16291"/>
            </a:xfrm>
            <a:custGeom>
              <a:avLst/>
              <a:gdLst/>
              <a:ahLst/>
              <a:cxnLst/>
              <a:rect l="l" t="t" r="r" b="b"/>
              <a:pathLst>
                <a:path w="393" h="515" extrusionOk="0">
                  <a:moveTo>
                    <a:pt x="133" y="0"/>
                  </a:moveTo>
                  <a:cubicBezTo>
                    <a:pt x="0" y="0"/>
                    <a:pt x="258" y="515"/>
                    <a:pt x="341" y="515"/>
                  </a:cubicBezTo>
                  <a:cubicBezTo>
                    <a:pt x="351" y="515"/>
                    <a:pt x="358" y="508"/>
                    <a:pt x="362" y="493"/>
                  </a:cubicBezTo>
                  <a:cubicBezTo>
                    <a:pt x="392" y="381"/>
                    <a:pt x="177" y="13"/>
                    <a:pt x="177" y="13"/>
                  </a:cubicBezTo>
                  <a:cubicBezTo>
                    <a:pt x="159" y="4"/>
                    <a:pt x="145" y="0"/>
                    <a:pt x="13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8" name="Google Shape;3138;p20"/>
          <p:cNvSpPr/>
          <p:nvPr/>
        </p:nvSpPr>
        <p:spPr>
          <a:xfrm>
            <a:off x="-405625" y="-38750"/>
            <a:ext cx="1125625" cy="2761125"/>
          </a:xfrm>
          <a:custGeom>
            <a:avLst/>
            <a:gdLst/>
            <a:ahLst/>
            <a:cxnLst/>
            <a:rect l="l" t="t" r="r" b="b"/>
            <a:pathLst>
              <a:path w="45025" h="110445" extrusionOk="0">
                <a:moveTo>
                  <a:pt x="37208" y="0"/>
                </a:moveTo>
                <a:cubicBezTo>
                  <a:pt x="41412" y="2102"/>
                  <a:pt x="46234" y="7458"/>
                  <a:pt x="44747" y="11917"/>
                </a:cubicBezTo>
                <a:cubicBezTo>
                  <a:pt x="42619" y="18298"/>
                  <a:pt x="31672" y="15126"/>
                  <a:pt x="25048" y="16294"/>
                </a:cubicBezTo>
                <a:cubicBezTo>
                  <a:pt x="18105" y="17518"/>
                  <a:pt x="10410" y="24092"/>
                  <a:pt x="9971" y="31129"/>
                </a:cubicBezTo>
                <a:cubicBezTo>
                  <a:pt x="9143" y="44391"/>
                  <a:pt x="25558" y="52747"/>
                  <a:pt x="31858" y="64446"/>
                </a:cubicBezTo>
                <a:cubicBezTo>
                  <a:pt x="36389" y="72860"/>
                  <a:pt x="38188" y="83178"/>
                  <a:pt x="36965" y="92656"/>
                </a:cubicBezTo>
                <a:cubicBezTo>
                  <a:pt x="35237" y="106043"/>
                  <a:pt x="12806" y="113462"/>
                  <a:pt x="0" y="109193"/>
                </a:cubicBezTo>
              </a:path>
            </a:pathLst>
          </a:custGeom>
          <a:noFill/>
          <a:ln w="9525" cap="rnd" cmpd="sng">
            <a:solidFill>
              <a:schemeClr val="accent6"/>
            </a:solidFill>
            <a:prstDash val="lgDash"/>
            <a:round/>
            <a:headEnd type="none" w="med" len="med"/>
            <a:tailEnd type="none" w="med" len="med"/>
          </a:ln>
        </p:spPr>
      </p:sp>
      <p:sp>
        <p:nvSpPr>
          <p:cNvPr id="3139" name="Google Shape;3139;p20"/>
          <p:cNvSpPr/>
          <p:nvPr/>
        </p:nvSpPr>
        <p:spPr>
          <a:xfrm>
            <a:off x="5587325" y="-43375"/>
            <a:ext cx="1410500" cy="514975"/>
          </a:xfrm>
          <a:custGeom>
            <a:avLst/>
            <a:gdLst/>
            <a:ahLst/>
            <a:cxnLst/>
            <a:rect l="l" t="t" r="r" b="b"/>
            <a:pathLst>
              <a:path w="56420" h="20599" extrusionOk="0">
                <a:moveTo>
                  <a:pt x="0" y="0"/>
                </a:moveTo>
                <a:cubicBezTo>
                  <a:pt x="0" y="14973"/>
                  <a:pt x="25844" y="23331"/>
                  <a:pt x="40370" y="19699"/>
                </a:cubicBezTo>
                <a:cubicBezTo>
                  <a:pt x="48405" y="17690"/>
                  <a:pt x="53346" y="8421"/>
                  <a:pt x="56420" y="730"/>
                </a:cubicBezTo>
              </a:path>
            </a:pathLst>
          </a:custGeom>
          <a:noFill/>
          <a:ln w="9525" cap="rnd" cmpd="sng">
            <a:solidFill>
              <a:schemeClr val="accent6"/>
            </a:solidFill>
            <a:prstDash val="lgDash"/>
            <a:round/>
            <a:headEnd type="none" w="med" len="med"/>
            <a:tailEnd type="none" w="med" len="med"/>
          </a:ln>
        </p:spPr>
      </p:sp>
      <p:sp>
        <p:nvSpPr>
          <p:cNvPr id="3140" name="Google Shape;3140;p20"/>
          <p:cNvSpPr/>
          <p:nvPr/>
        </p:nvSpPr>
        <p:spPr>
          <a:xfrm>
            <a:off x="8600826" y="1460910"/>
            <a:ext cx="768525" cy="2568250"/>
          </a:xfrm>
          <a:custGeom>
            <a:avLst/>
            <a:gdLst/>
            <a:ahLst/>
            <a:cxnLst/>
            <a:rect l="l" t="t" r="r" b="b"/>
            <a:pathLst>
              <a:path w="30741" h="102730" extrusionOk="0">
                <a:moveTo>
                  <a:pt x="29769" y="384"/>
                </a:moveTo>
                <a:cubicBezTo>
                  <a:pt x="27259" y="245"/>
                  <a:pt x="24479" y="-497"/>
                  <a:pt x="22230" y="627"/>
                </a:cubicBezTo>
                <a:cubicBezTo>
                  <a:pt x="15161" y="4162"/>
                  <a:pt x="12262" y="14989"/>
                  <a:pt x="13718" y="22758"/>
                </a:cubicBezTo>
                <a:cubicBezTo>
                  <a:pt x="15428" y="31884"/>
                  <a:pt x="21995" y="41037"/>
                  <a:pt x="19554" y="49995"/>
                </a:cubicBezTo>
                <a:cubicBezTo>
                  <a:pt x="17725" y="56705"/>
                  <a:pt x="8982" y="59035"/>
                  <a:pt x="3747" y="63614"/>
                </a:cubicBezTo>
                <a:cubicBezTo>
                  <a:pt x="327" y="66605"/>
                  <a:pt x="-203" y="72213"/>
                  <a:pt x="99" y="76746"/>
                </a:cubicBezTo>
                <a:cubicBezTo>
                  <a:pt x="979" y="89961"/>
                  <a:pt x="18177" y="106226"/>
                  <a:pt x="30741" y="102038"/>
                </a:cubicBezTo>
              </a:path>
            </a:pathLst>
          </a:custGeom>
          <a:noFill/>
          <a:ln w="9525" cap="rnd" cmpd="sng">
            <a:solidFill>
              <a:schemeClr val="accent6"/>
            </a:solidFill>
            <a:prstDash val="lgDash"/>
            <a:round/>
            <a:headEnd type="none" w="med" len="med"/>
            <a:tailEnd type="none" w="med" len="med"/>
          </a:ln>
        </p:spPr>
      </p:sp>
      <p:grpSp>
        <p:nvGrpSpPr>
          <p:cNvPr id="3141" name="Google Shape;3141;p20"/>
          <p:cNvGrpSpPr/>
          <p:nvPr/>
        </p:nvGrpSpPr>
        <p:grpSpPr>
          <a:xfrm>
            <a:off x="268553" y="4601006"/>
            <a:ext cx="83763" cy="83541"/>
            <a:chOff x="3317703" y="1099656"/>
            <a:chExt cx="83763" cy="83541"/>
          </a:xfrm>
        </p:grpSpPr>
        <p:sp>
          <p:nvSpPr>
            <p:cNvPr id="3142" name="Google Shape;3142;p20"/>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0"/>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4" name="Google Shape;3144;p20"/>
          <p:cNvGrpSpPr/>
          <p:nvPr/>
        </p:nvGrpSpPr>
        <p:grpSpPr>
          <a:xfrm>
            <a:off x="352315" y="2967931"/>
            <a:ext cx="147945" cy="134470"/>
            <a:chOff x="3477352" y="993181"/>
            <a:chExt cx="147945" cy="134470"/>
          </a:xfrm>
        </p:grpSpPr>
        <p:sp>
          <p:nvSpPr>
            <p:cNvPr id="3145" name="Google Shape;3145;p20"/>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0"/>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7" name="Google Shape;3147;p20"/>
          <p:cNvSpPr/>
          <p:nvPr/>
        </p:nvSpPr>
        <p:spPr>
          <a:xfrm>
            <a:off x="1211625" y="4711053"/>
            <a:ext cx="2568000" cy="516300"/>
          </a:xfrm>
          <a:custGeom>
            <a:avLst/>
            <a:gdLst/>
            <a:ahLst/>
            <a:cxnLst/>
            <a:rect l="l" t="t" r="r" b="b"/>
            <a:pathLst>
              <a:path w="102720" h="20652" extrusionOk="0">
                <a:moveTo>
                  <a:pt x="0" y="19679"/>
                </a:moveTo>
                <a:cubicBezTo>
                  <a:pt x="4167" y="13996"/>
                  <a:pt x="12471" y="10480"/>
                  <a:pt x="19456" y="11411"/>
                </a:cubicBezTo>
                <a:cubicBezTo>
                  <a:pt x="26775" y="12386"/>
                  <a:pt x="34286" y="16987"/>
                  <a:pt x="41343" y="14816"/>
                </a:cubicBezTo>
                <a:cubicBezTo>
                  <a:pt x="55824" y="10361"/>
                  <a:pt x="70193" y="-3639"/>
                  <a:pt x="84631" y="954"/>
                </a:cubicBezTo>
                <a:cubicBezTo>
                  <a:pt x="92901" y="3585"/>
                  <a:pt x="106475" y="13436"/>
                  <a:pt x="101654" y="20652"/>
                </a:cubicBezTo>
              </a:path>
            </a:pathLst>
          </a:custGeom>
          <a:noFill/>
          <a:ln w="9525" cap="rnd" cmpd="sng">
            <a:solidFill>
              <a:schemeClr val="accent6"/>
            </a:solidFill>
            <a:prstDash val="lgDash"/>
            <a:round/>
            <a:headEnd type="none" w="med" len="med"/>
            <a:tailEnd type="none" w="med" len="med"/>
          </a:ln>
        </p:spPr>
      </p:sp>
      <p:grpSp>
        <p:nvGrpSpPr>
          <p:cNvPr id="3148" name="Google Shape;3148;p20"/>
          <p:cNvGrpSpPr/>
          <p:nvPr/>
        </p:nvGrpSpPr>
        <p:grpSpPr>
          <a:xfrm>
            <a:off x="5934904" y="4770352"/>
            <a:ext cx="569195" cy="282478"/>
            <a:chOff x="4404691" y="4089402"/>
            <a:chExt cx="569195" cy="282478"/>
          </a:xfrm>
        </p:grpSpPr>
        <p:sp>
          <p:nvSpPr>
            <p:cNvPr id="3149" name="Google Shape;3149;p20"/>
            <p:cNvSpPr/>
            <p:nvPr/>
          </p:nvSpPr>
          <p:spPr>
            <a:xfrm>
              <a:off x="4689447" y="4089402"/>
              <a:ext cx="108025" cy="67251"/>
            </a:xfrm>
            <a:custGeom>
              <a:avLst/>
              <a:gdLst/>
              <a:ahLst/>
              <a:cxnLst/>
              <a:rect l="l" t="t" r="r" b="b"/>
              <a:pathLst>
                <a:path w="3415" h="2126" extrusionOk="0">
                  <a:moveTo>
                    <a:pt x="1" y="0"/>
                  </a:moveTo>
                  <a:cubicBezTo>
                    <a:pt x="1" y="0"/>
                    <a:pt x="44" y="817"/>
                    <a:pt x="1323" y="1670"/>
                  </a:cubicBezTo>
                  <a:cubicBezTo>
                    <a:pt x="1848" y="2022"/>
                    <a:pt x="2294" y="2125"/>
                    <a:pt x="2638" y="2125"/>
                  </a:cubicBezTo>
                  <a:cubicBezTo>
                    <a:pt x="3132" y="2125"/>
                    <a:pt x="3415" y="1912"/>
                    <a:pt x="3415" y="1912"/>
                  </a:cubicBezTo>
                  <a:cubicBezTo>
                    <a:pt x="3415" y="1912"/>
                    <a:pt x="1247" y="28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0"/>
            <p:cNvSpPr/>
            <p:nvPr/>
          </p:nvSpPr>
          <p:spPr>
            <a:xfrm>
              <a:off x="4687549" y="4303175"/>
              <a:ext cx="106855" cy="68706"/>
            </a:xfrm>
            <a:custGeom>
              <a:avLst/>
              <a:gdLst/>
              <a:ahLst/>
              <a:cxnLst/>
              <a:rect l="l" t="t" r="r" b="b"/>
              <a:pathLst>
                <a:path w="3378" h="2172" extrusionOk="0">
                  <a:moveTo>
                    <a:pt x="2627" y="0"/>
                  </a:moveTo>
                  <a:cubicBezTo>
                    <a:pt x="2279" y="0"/>
                    <a:pt x="1824" y="107"/>
                    <a:pt x="1291" y="478"/>
                  </a:cubicBezTo>
                  <a:cubicBezTo>
                    <a:pt x="29" y="1355"/>
                    <a:pt x="1" y="2171"/>
                    <a:pt x="1" y="2171"/>
                  </a:cubicBezTo>
                  <a:cubicBezTo>
                    <a:pt x="1239" y="1871"/>
                    <a:pt x="3377" y="200"/>
                    <a:pt x="3377" y="200"/>
                  </a:cubicBezTo>
                  <a:cubicBezTo>
                    <a:pt x="3377" y="200"/>
                    <a:pt x="3102" y="0"/>
                    <a:pt x="2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0"/>
            <p:cNvSpPr/>
            <p:nvPr/>
          </p:nvSpPr>
          <p:spPr>
            <a:xfrm>
              <a:off x="4511894" y="4144759"/>
              <a:ext cx="461993" cy="165723"/>
            </a:xfrm>
            <a:custGeom>
              <a:avLst/>
              <a:gdLst/>
              <a:ahLst/>
              <a:cxnLst/>
              <a:rect l="l" t="t" r="r" b="b"/>
              <a:pathLst>
                <a:path w="14605" h="5239" extrusionOk="0">
                  <a:moveTo>
                    <a:pt x="7909" y="1"/>
                  </a:moveTo>
                  <a:cubicBezTo>
                    <a:pt x="4018" y="1"/>
                    <a:pt x="1" y="1966"/>
                    <a:pt x="1" y="1966"/>
                  </a:cubicBezTo>
                  <a:cubicBezTo>
                    <a:pt x="1" y="1966"/>
                    <a:pt x="3597" y="5238"/>
                    <a:pt x="8070" y="5238"/>
                  </a:cubicBezTo>
                  <a:cubicBezTo>
                    <a:pt x="8420" y="5238"/>
                    <a:pt x="8775" y="5218"/>
                    <a:pt x="9135" y="5175"/>
                  </a:cubicBezTo>
                  <a:cubicBezTo>
                    <a:pt x="12788" y="4735"/>
                    <a:pt x="14605" y="2566"/>
                    <a:pt x="14605" y="2566"/>
                  </a:cubicBezTo>
                  <a:cubicBezTo>
                    <a:pt x="14605" y="2566"/>
                    <a:pt x="12749" y="590"/>
                    <a:pt x="9343" y="99"/>
                  </a:cubicBezTo>
                  <a:cubicBezTo>
                    <a:pt x="8872" y="31"/>
                    <a:pt x="8391" y="1"/>
                    <a:pt x="7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0"/>
            <p:cNvSpPr/>
            <p:nvPr/>
          </p:nvSpPr>
          <p:spPr>
            <a:xfrm>
              <a:off x="4404691" y="4144696"/>
              <a:ext cx="402713" cy="167684"/>
            </a:xfrm>
            <a:custGeom>
              <a:avLst/>
              <a:gdLst/>
              <a:ahLst/>
              <a:cxnLst/>
              <a:rect l="l" t="t" r="r" b="b"/>
              <a:pathLst>
                <a:path w="12731" h="5301" extrusionOk="0">
                  <a:moveTo>
                    <a:pt x="741" y="1"/>
                  </a:moveTo>
                  <a:lnTo>
                    <a:pt x="741" y="1"/>
                  </a:lnTo>
                  <a:cubicBezTo>
                    <a:pt x="1171" y="1520"/>
                    <a:pt x="2958" y="2088"/>
                    <a:pt x="2958" y="2088"/>
                  </a:cubicBezTo>
                  <a:cubicBezTo>
                    <a:pt x="920" y="2160"/>
                    <a:pt x="1" y="3622"/>
                    <a:pt x="1" y="3622"/>
                  </a:cubicBezTo>
                  <a:cubicBezTo>
                    <a:pt x="170" y="3632"/>
                    <a:pt x="333" y="3637"/>
                    <a:pt x="489" y="3637"/>
                  </a:cubicBezTo>
                  <a:cubicBezTo>
                    <a:pt x="2740" y="3637"/>
                    <a:pt x="3563" y="2650"/>
                    <a:pt x="3563" y="2650"/>
                  </a:cubicBezTo>
                  <a:cubicBezTo>
                    <a:pt x="3563" y="2650"/>
                    <a:pt x="4283" y="3672"/>
                    <a:pt x="6847" y="4674"/>
                  </a:cubicBezTo>
                  <a:cubicBezTo>
                    <a:pt x="8128" y="5175"/>
                    <a:pt x="9547" y="5301"/>
                    <a:pt x="10646" y="5301"/>
                  </a:cubicBezTo>
                  <a:cubicBezTo>
                    <a:pt x="11745" y="5301"/>
                    <a:pt x="12524" y="5175"/>
                    <a:pt x="12524" y="5175"/>
                  </a:cubicBezTo>
                  <a:lnTo>
                    <a:pt x="12730" y="99"/>
                  </a:lnTo>
                  <a:cubicBezTo>
                    <a:pt x="12181" y="38"/>
                    <a:pt x="11641" y="10"/>
                    <a:pt x="11113" y="10"/>
                  </a:cubicBezTo>
                  <a:cubicBezTo>
                    <a:pt x="7075" y="10"/>
                    <a:pt x="3820" y="1610"/>
                    <a:pt x="3820" y="1610"/>
                  </a:cubicBezTo>
                  <a:cubicBezTo>
                    <a:pt x="2582" y="165"/>
                    <a:pt x="741" y="1"/>
                    <a:pt x="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0"/>
            <p:cNvSpPr/>
            <p:nvPr/>
          </p:nvSpPr>
          <p:spPr>
            <a:xfrm>
              <a:off x="4498766" y="4212991"/>
              <a:ext cx="308069" cy="10597"/>
            </a:xfrm>
            <a:custGeom>
              <a:avLst/>
              <a:gdLst/>
              <a:ahLst/>
              <a:cxnLst/>
              <a:rect l="l" t="t" r="r" b="b"/>
              <a:pathLst>
                <a:path w="9739" h="335" extrusionOk="0">
                  <a:moveTo>
                    <a:pt x="997" y="1"/>
                  </a:moveTo>
                  <a:cubicBezTo>
                    <a:pt x="1" y="200"/>
                    <a:pt x="3968" y="334"/>
                    <a:pt x="6801" y="334"/>
                  </a:cubicBezTo>
                  <a:cubicBezTo>
                    <a:pt x="8466" y="334"/>
                    <a:pt x="9739" y="288"/>
                    <a:pt x="9381" y="181"/>
                  </a:cubicBezTo>
                  <a:cubicBezTo>
                    <a:pt x="8893" y="34"/>
                    <a:pt x="998" y="1"/>
                    <a:pt x="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0"/>
            <p:cNvSpPr/>
            <p:nvPr/>
          </p:nvSpPr>
          <p:spPr>
            <a:xfrm>
              <a:off x="4854727" y="4214730"/>
              <a:ext cx="17556" cy="17588"/>
            </a:xfrm>
            <a:custGeom>
              <a:avLst/>
              <a:gdLst/>
              <a:ahLst/>
              <a:cxnLst/>
              <a:rect l="l" t="t" r="r" b="b"/>
              <a:pathLst>
                <a:path w="555" h="556" extrusionOk="0">
                  <a:moveTo>
                    <a:pt x="279" y="0"/>
                  </a:moveTo>
                  <a:cubicBezTo>
                    <a:pt x="124" y="0"/>
                    <a:pt x="1" y="125"/>
                    <a:pt x="1" y="278"/>
                  </a:cubicBezTo>
                  <a:cubicBezTo>
                    <a:pt x="1" y="431"/>
                    <a:pt x="124" y="556"/>
                    <a:pt x="279" y="556"/>
                  </a:cubicBezTo>
                  <a:cubicBezTo>
                    <a:pt x="432" y="556"/>
                    <a:pt x="555" y="431"/>
                    <a:pt x="555" y="278"/>
                  </a:cubicBezTo>
                  <a:cubicBezTo>
                    <a:pt x="555" y="125"/>
                    <a:pt x="432"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0"/>
            <p:cNvSpPr/>
            <p:nvPr/>
          </p:nvSpPr>
          <p:spPr>
            <a:xfrm>
              <a:off x="4711526" y="4156558"/>
              <a:ext cx="28185" cy="4871"/>
            </a:xfrm>
            <a:custGeom>
              <a:avLst/>
              <a:gdLst/>
              <a:ahLst/>
              <a:cxnLst/>
              <a:rect l="l" t="t" r="r" b="b"/>
              <a:pathLst>
                <a:path w="891" h="154" extrusionOk="0">
                  <a:moveTo>
                    <a:pt x="542" y="1"/>
                  </a:moveTo>
                  <a:cubicBezTo>
                    <a:pt x="411" y="1"/>
                    <a:pt x="292" y="14"/>
                    <a:pt x="292" y="14"/>
                  </a:cubicBezTo>
                  <a:cubicBezTo>
                    <a:pt x="1" y="84"/>
                    <a:pt x="421" y="153"/>
                    <a:pt x="692" y="153"/>
                  </a:cubicBezTo>
                  <a:cubicBezTo>
                    <a:pt x="804" y="153"/>
                    <a:pt x="891" y="141"/>
                    <a:pt x="891" y="112"/>
                  </a:cubicBezTo>
                  <a:cubicBezTo>
                    <a:pt x="891" y="21"/>
                    <a:pt x="706" y="1"/>
                    <a:pt x="5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0"/>
            <p:cNvSpPr/>
            <p:nvPr/>
          </p:nvSpPr>
          <p:spPr>
            <a:xfrm>
              <a:off x="4725192" y="4180694"/>
              <a:ext cx="28153" cy="4840"/>
            </a:xfrm>
            <a:custGeom>
              <a:avLst/>
              <a:gdLst/>
              <a:ahLst/>
              <a:cxnLst/>
              <a:rect l="l" t="t" r="r" b="b"/>
              <a:pathLst>
                <a:path w="890" h="153" extrusionOk="0">
                  <a:moveTo>
                    <a:pt x="542" y="1"/>
                  </a:moveTo>
                  <a:cubicBezTo>
                    <a:pt x="411" y="1"/>
                    <a:pt x="293" y="14"/>
                    <a:pt x="293" y="14"/>
                  </a:cubicBezTo>
                  <a:cubicBezTo>
                    <a:pt x="0" y="84"/>
                    <a:pt x="420" y="153"/>
                    <a:pt x="691" y="153"/>
                  </a:cubicBezTo>
                  <a:cubicBezTo>
                    <a:pt x="803" y="153"/>
                    <a:pt x="890" y="141"/>
                    <a:pt x="890" y="113"/>
                  </a:cubicBezTo>
                  <a:cubicBezTo>
                    <a:pt x="890" y="21"/>
                    <a:pt x="706" y="1"/>
                    <a:pt x="5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0"/>
            <p:cNvSpPr/>
            <p:nvPr/>
          </p:nvSpPr>
          <p:spPr>
            <a:xfrm>
              <a:off x="4695457" y="4168642"/>
              <a:ext cx="28185" cy="4840"/>
            </a:xfrm>
            <a:custGeom>
              <a:avLst/>
              <a:gdLst/>
              <a:ahLst/>
              <a:cxnLst/>
              <a:rect l="l" t="t" r="r" b="b"/>
              <a:pathLst>
                <a:path w="891" h="153" extrusionOk="0">
                  <a:moveTo>
                    <a:pt x="546" y="0"/>
                  </a:moveTo>
                  <a:cubicBezTo>
                    <a:pt x="413" y="0"/>
                    <a:pt x="292" y="14"/>
                    <a:pt x="292" y="14"/>
                  </a:cubicBezTo>
                  <a:cubicBezTo>
                    <a:pt x="1" y="83"/>
                    <a:pt x="420" y="152"/>
                    <a:pt x="691" y="152"/>
                  </a:cubicBezTo>
                  <a:cubicBezTo>
                    <a:pt x="804" y="152"/>
                    <a:pt x="891" y="140"/>
                    <a:pt x="891" y="111"/>
                  </a:cubicBezTo>
                  <a:cubicBezTo>
                    <a:pt x="891" y="21"/>
                    <a:pt x="709" y="0"/>
                    <a:pt x="54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0"/>
            <p:cNvSpPr/>
            <p:nvPr/>
          </p:nvSpPr>
          <p:spPr>
            <a:xfrm>
              <a:off x="4672334" y="4182275"/>
              <a:ext cx="28185" cy="4871"/>
            </a:xfrm>
            <a:custGeom>
              <a:avLst/>
              <a:gdLst/>
              <a:ahLst/>
              <a:cxnLst/>
              <a:rect l="l" t="t" r="r" b="b"/>
              <a:pathLst>
                <a:path w="891" h="154" extrusionOk="0">
                  <a:moveTo>
                    <a:pt x="541" y="1"/>
                  </a:moveTo>
                  <a:cubicBezTo>
                    <a:pt x="410" y="1"/>
                    <a:pt x="291" y="14"/>
                    <a:pt x="291" y="14"/>
                  </a:cubicBezTo>
                  <a:cubicBezTo>
                    <a:pt x="1" y="84"/>
                    <a:pt x="422" y="153"/>
                    <a:pt x="692" y="153"/>
                  </a:cubicBezTo>
                  <a:cubicBezTo>
                    <a:pt x="804" y="153"/>
                    <a:pt x="890" y="141"/>
                    <a:pt x="890" y="113"/>
                  </a:cubicBezTo>
                  <a:cubicBezTo>
                    <a:pt x="890" y="21"/>
                    <a:pt x="705" y="1"/>
                    <a:pt x="54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0"/>
            <p:cNvSpPr/>
            <p:nvPr/>
          </p:nvSpPr>
          <p:spPr>
            <a:xfrm>
              <a:off x="4657466" y="4161398"/>
              <a:ext cx="28185" cy="4840"/>
            </a:xfrm>
            <a:custGeom>
              <a:avLst/>
              <a:gdLst/>
              <a:ahLst/>
              <a:cxnLst/>
              <a:rect l="l" t="t" r="r" b="b"/>
              <a:pathLst>
                <a:path w="891" h="153" extrusionOk="0">
                  <a:moveTo>
                    <a:pt x="547" y="0"/>
                  </a:moveTo>
                  <a:cubicBezTo>
                    <a:pt x="414" y="0"/>
                    <a:pt x="293" y="14"/>
                    <a:pt x="293" y="14"/>
                  </a:cubicBezTo>
                  <a:cubicBezTo>
                    <a:pt x="1" y="83"/>
                    <a:pt x="420" y="152"/>
                    <a:pt x="691" y="152"/>
                  </a:cubicBezTo>
                  <a:cubicBezTo>
                    <a:pt x="803" y="152"/>
                    <a:pt x="890" y="140"/>
                    <a:pt x="890" y="111"/>
                  </a:cubicBezTo>
                  <a:cubicBezTo>
                    <a:pt x="890" y="21"/>
                    <a:pt x="709" y="0"/>
                    <a:pt x="54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0"/>
            <p:cNvSpPr/>
            <p:nvPr/>
          </p:nvSpPr>
          <p:spPr>
            <a:xfrm>
              <a:off x="4635419" y="4173450"/>
              <a:ext cx="28153" cy="4840"/>
            </a:xfrm>
            <a:custGeom>
              <a:avLst/>
              <a:gdLst/>
              <a:ahLst/>
              <a:cxnLst/>
              <a:rect l="l" t="t" r="r" b="b"/>
              <a:pathLst>
                <a:path w="890" h="153" extrusionOk="0">
                  <a:moveTo>
                    <a:pt x="541" y="1"/>
                  </a:moveTo>
                  <a:cubicBezTo>
                    <a:pt x="410" y="1"/>
                    <a:pt x="291" y="14"/>
                    <a:pt x="291" y="14"/>
                  </a:cubicBezTo>
                  <a:cubicBezTo>
                    <a:pt x="1" y="84"/>
                    <a:pt x="421" y="153"/>
                    <a:pt x="692" y="153"/>
                  </a:cubicBezTo>
                  <a:cubicBezTo>
                    <a:pt x="804" y="153"/>
                    <a:pt x="890" y="141"/>
                    <a:pt x="890" y="113"/>
                  </a:cubicBezTo>
                  <a:cubicBezTo>
                    <a:pt x="890" y="21"/>
                    <a:pt x="705" y="1"/>
                    <a:pt x="54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0"/>
            <p:cNvSpPr/>
            <p:nvPr/>
          </p:nvSpPr>
          <p:spPr>
            <a:xfrm>
              <a:off x="4599927" y="4182275"/>
              <a:ext cx="28185" cy="4871"/>
            </a:xfrm>
            <a:custGeom>
              <a:avLst/>
              <a:gdLst/>
              <a:ahLst/>
              <a:cxnLst/>
              <a:rect l="l" t="t" r="r" b="b"/>
              <a:pathLst>
                <a:path w="891" h="154" extrusionOk="0">
                  <a:moveTo>
                    <a:pt x="543" y="1"/>
                  </a:moveTo>
                  <a:cubicBezTo>
                    <a:pt x="412" y="1"/>
                    <a:pt x="294" y="14"/>
                    <a:pt x="294" y="14"/>
                  </a:cubicBezTo>
                  <a:cubicBezTo>
                    <a:pt x="1" y="84"/>
                    <a:pt x="421" y="153"/>
                    <a:pt x="692" y="153"/>
                  </a:cubicBezTo>
                  <a:cubicBezTo>
                    <a:pt x="804" y="153"/>
                    <a:pt x="891" y="141"/>
                    <a:pt x="891" y="113"/>
                  </a:cubicBezTo>
                  <a:cubicBezTo>
                    <a:pt x="891" y="21"/>
                    <a:pt x="706" y="1"/>
                    <a:pt x="5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0"/>
            <p:cNvSpPr/>
            <p:nvPr/>
          </p:nvSpPr>
          <p:spPr>
            <a:xfrm>
              <a:off x="4747208" y="4168642"/>
              <a:ext cx="28153" cy="4840"/>
            </a:xfrm>
            <a:custGeom>
              <a:avLst/>
              <a:gdLst/>
              <a:ahLst/>
              <a:cxnLst/>
              <a:rect l="l" t="t" r="r" b="b"/>
              <a:pathLst>
                <a:path w="890" h="153" extrusionOk="0">
                  <a:moveTo>
                    <a:pt x="546" y="0"/>
                  </a:moveTo>
                  <a:cubicBezTo>
                    <a:pt x="413" y="0"/>
                    <a:pt x="293" y="14"/>
                    <a:pt x="293" y="14"/>
                  </a:cubicBezTo>
                  <a:cubicBezTo>
                    <a:pt x="0" y="83"/>
                    <a:pt x="419" y="152"/>
                    <a:pt x="690" y="152"/>
                  </a:cubicBezTo>
                  <a:cubicBezTo>
                    <a:pt x="803" y="152"/>
                    <a:pt x="890" y="140"/>
                    <a:pt x="890" y="111"/>
                  </a:cubicBezTo>
                  <a:cubicBezTo>
                    <a:pt x="890" y="21"/>
                    <a:pt x="709" y="0"/>
                    <a:pt x="54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0"/>
            <p:cNvSpPr/>
            <p:nvPr/>
          </p:nvSpPr>
          <p:spPr>
            <a:xfrm>
              <a:off x="4769287" y="4184711"/>
              <a:ext cx="28185" cy="4808"/>
            </a:xfrm>
            <a:custGeom>
              <a:avLst/>
              <a:gdLst/>
              <a:ahLst/>
              <a:cxnLst/>
              <a:rect l="l" t="t" r="r" b="b"/>
              <a:pathLst>
                <a:path w="891" h="152" extrusionOk="0">
                  <a:moveTo>
                    <a:pt x="546" y="1"/>
                  </a:moveTo>
                  <a:cubicBezTo>
                    <a:pt x="413" y="1"/>
                    <a:pt x="292" y="14"/>
                    <a:pt x="292" y="14"/>
                  </a:cubicBezTo>
                  <a:cubicBezTo>
                    <a:pt x="0" y="83"/>
                    <a:pt x="420" y="152"/>
                    <a:pt x="692" y="152"/>
                  </a:cubicBezTo>
                  <a:cubicBezTo>
                    <a:pt x="804" y="152"/>
                    <a:pt x="891" y="140"/>
                    <a:pt x="891" y="112"/>
                  </a:cubicBezTo>
                  <a:cubicBezTo>
                    <a:pt x="891" y="21"/>
                    <a:pt x="709" y="1"/>
                    <a:pt x="5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0"/>
            <p:cNvSpPr/>
            <p:nvPr/>
          </p:nvSpPr>
          <p:spPr>
            <a:xfrm>
              <a:off x="4759829" y="4156558"/>
              <a:ext cx="28185" cy="4871"/>
            </a:xfrm>
            <a:custGeom>
              <a:avLst/>
              <a:gdLst/>
              <a:ahLst/>
              <a:cxnLst/>
              <a:rect l="l" t="t" r="r" b="b"/>
              <a:pathLst>
                <a:path w="891" h="154" extrusionOk="0">
                  <a:moveTo>
                    <a:pt x="542" y="1"/>
                  </a:moveTo>
                  <a:cubicBezTo>
                    <a:pt x="411" y="1"/>
                    <a:pt x="293" y="14"/>
                    <a:pt x="293" y="14"/>
                  </a:cubicBezTo>
                  <a:cubicBezTo>
                    <a:pt x="1" y="84"/>
                    <a:pt x="420" y="153"/>
                    <a:pt x="691" y="153"/>
                  </a:cubicBezTo>
                  <a:cubicBezTo>
                    <a:pt x="804" y="153"/>
                    <a:pt x="890" y="141"/>
                    <a:pt x="890" y="112"/>
                  </a:cubicBezTo>
                  <a:cubicBezTo>
                    <a:pt x="890" y="21"/>
                    <a:pt x="706" y="1"/>
                    <a:pt x="5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0"/>
            <p:cNvSpPr/>
            <p:nvPr/>
          </p:nvSpPr>
          <p:spPr>
            <a:xfrm>
              <a:off x="4655442" y="4283721"/>
              <a:ext cx="30241" cy="6548"/>
            </a:xfrm>
            <a:custGeom>
              <a:avLst/>
              <a:gdLst/>
              <a:ahLst/>
              <a:cxnLst/>
              <a:rect l="l" t="t" r="r" b="b"/>
              <a:pathLst>
                <a:path w="956" h="207" extrusionOk="0">
                  <a:moveTo>
                    <a:pt x="99" y="1"/>
                  </a:moveTo>
                  <a:cubicBezTo>
                    <a:pt x="54" y="1"/>
                    <a:pt x="26" y="7"/>
                    <a:pt x="24" y="23"/>
                  </a:cubicBezTo>
                  <a:cubicBezTo>
                    <a:pt x="1" y="186"/>
                    <a:pt x="602" y="206"/>
                    <a:pt x="602" y="206"/>
                  </a:cubicBezTo>
                  <a:cubicBezTo>
                    <a:pt x="955" y="174"/>
                    <a:pt x="324" y="1"/>
                    <a:pt x="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0"/>
            <p:cNvSpPr/>
            <p:nvPr/>
          </p:nvSpPr>
          <p:spPr>
            <a:xfrm>
              <a:off x="4645446" y="4257909"/>
              <a:ext cx="30209" cy="6548"/>
            </a:xfrm>
            <a:custGeom>
              <a:avLst/>
              <a:gdLst/>
              <a:ahLst/>
              <a:cxnLst/>
              <a:rect l="l" t="t" r="r" b="b"/>
              <a:pathLst>
                <a:path w="955" h="207" extrusionOk="0">
                  <a:moveTo>
                    <a:pt x="98" y="0"/>
                  </a:moveTo>
                  <a:cubicBezTo>
                    <a:pt x="54" y="0"/>
                    <a:pt x="25" y="7"/>
                    <a:pt x="23" y="23"/>
                  </a:cubicBezTo>
                  <a:cubicBezTo>
                    <a:pt x="0" y="186"/>
                    <a:pt x="602" y="206"/>
                    <a:pt x="602" y="206"/>
                  </a:cubicBezTo>
                  <a:cubicBezTo>
                    <a:pt x="955" y="174"/>
                    <a:pt x="323" y="0"/>
                    <a:pt x="98"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0"/>
            <p:cNvSpPr/>
            <p:nvPr/>
          </p:nvSpPr>
          <p:spPr>
            <a:xfrm>
              <a:off x="4673124" y="4274105"/>
              <a:ext cx="30177" cy="6516"/>
            </a:xfrm>
            <a:custGeom>
              <a:avLst/>
              <a:gdLst/>
              <a:ahLst/>
              <a:cxnLst/>
              <a:rect l="l" t="t" r="r" b="b"/>
              <a:pathLst>
                <a:path w="954" h="206" extrusionOk="0">
                  <a:moveTo>
                    <a:pt x="99" y="0"/>
                  </a:moveTo>
                  <a:cubicBezTo>
                    <a:pt x="54" y="0"/>
                    <a:pt x="25" y="7"/>
                    <a:pt x="23" y="23"/>
                  </a:cubicBezTo>
                  <a:cubicBezTo>
                    <a:pt x="0" y="185"/>
                    <a:pt x="601" y="205"/>
                    <a:pt x="601" y="205"/>
                  </a:cubicBezTo>
                  <a:cubicBezTo>
                    <a:pt x="954" y="174"/>
                    <a:pt x="324" y="0"/>
                    <a:pt x="9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0"/>
            <p:cNvSpPr/>
            <p:nvPr/>
          </p:nvSpPr>
          <p:spPr>
            <a:xfrm>
              <a:off x="4697893" y="4263887"/>
              <a:ext cx="30177" cy="6548"/>
            </a:xfrm>
            <a:custGeom>
              <a:avLst/>
              <a:gdLst/>
              <a:ahLst/>
              <a:cxnLst/>
              <a:rect l="l" t="t" r="r" b="b"/>
              <a:pathLst>
                <a:path w="954" h="207" extrusionOk="0">
                  <a:moveTo>
                    <a:pt x="102" y="1"/>
                  </a:moveTo>
                  <a:cubicBezTo>
                    <a:pt x="57" y="1"/>
                    <a:pt x="27" y="8"/>
                    <a:pt x="25" y="24"/>
                  </a:cubicBezTo>
                  <a:cubicBezTo>
                    <a:pt x="0" y="186"/>
                    <a:pt x="602" y="206"/>
                    <a:pt x="602" y="206"/>
                  </a:cubicBezTo>
                  <a:cubicBezTo>
                    <a:pt x="953" y="174"/>
                    <a:pt x="329" y="1"/>
                    <a:pt x="10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0"/>
            <p:cNvSpPr/>
            <p:nvPr/>
          </p:nvSpPr>
          <p:spPr>
            <a:xfrm>
              <a:off x="4712064" y="4289952"/>
              <a:ext cx="30241" cy="6516"/>
            </a:xfrm>
            <a:custGeom>
              <a:avLst/>
              <a:gdLst/>
              <a:ahLst/>
              <a:cxnLst/>
              <a:rect l="l" t="t" r="r" b="b"/>
              <a:pathLst>
                <a:path w="956" h="206" extrusionOk="0">
                  <a:moveTo>
                    <a:pt x="100" y="1"/>
                  </a:moveTo>
                  <a:cubicBezTo>
                    <a:pt x="55" y="1"/>
                    <a:pt x="26" y="7"/>
                    <a:pt x="23" y="24"/>
                  </a:cubicBezTo>
                  <a:cubicBezTo>
                    <a:pt x="0" y="185"/>
                    <a:pt x="602" y="205"/>
                    <a:pt x="602" y="205"/>
                  </a:cubicBezTo>
                  <a:cubicBezTo>
                    <a:pt x="956" y="174"/>
                    <a:pt x="326" y="1"/>
                    <a:pt x="10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0"/>
            <p:cNvSpPr/>
            <p:nvPr/>
          </p:nvSpPr>
          <p:spPr>
            <a:xfrm>
              <a:off x="4754800" y="4291408"/>
              <a:ext cx="28880" cy="5124"/>
            </a:xfrm>
            <a:custGeom>
              <a:avLst/>
              <a:gdLst/>
              <a:ahLst/>
              <a:cxnLst/>
              <a:rect l="l" t="t" r="r" b="b"/>
              <a:pathLst>
                <a:path w="913" h="162" extrusionOk="0">
                  <a:moveTo>
                    <a:pt x="153" y="1"/>
                  </a:moveTo>
                  <a:cubicBezTo>
                    <a:pt x="67" y="1"/>
                    <a:pt x="5" y="11"/>
                    <a:pt x="4" y="35"/>
                  </a:cubicBezTo>
                  <a:cubicBezTo>
                    <a:pt x="0" y="143"/>
                    <a:pt x="258" y="162"/>
                    <a:pt x="435" y="162"/>
                  </a:cubicBezTo>
                  <a:cubicBezTo>
                    <a:pt x="528" y="162"/>
                    <a:pt x="598" y="157"/>
                    <a:pt x="598" y="157"/>
                  </a:cubicBezTo>
                  <a:cubicBezTo>
                    <a:pt x="913" y="95"/>
                    <a:pt x="417" y="1"/>
                    <a:pt x="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0"/>
            <p:cNvSpPr/>
            <p:nvPr/>
          </p:nvSpPr>
          <p:spPr>
            <a:xfrm>
              <a:off x="4733226" y="4277869"/>
              <a:ext cx="30209" cy="6548"/>
            </a:xfrm>
            <a:custGeom>
              <a:avLst/>
              <a:gdLst/>
              <a:ahLst/>
              <a:cxnLst/>
              <a:rect l="l" t="t" r="r" b="b"/>
              <a:pathLst>
                <a:path w="955" h="207" extrusionOk="0">
                  <a:moveTo>
                    <a:pt x="98" y="1"/>
                  </a:moveTo>
                  <a:cubicBezTo>
                    <a:pt x="54" y="1"/>
                    <a:pt x="26" y="8"/>
                    <a:pt x="24" y="23"/>
                  </a:cubicBezTo>
                  <a:cubicBezTo>
                    <a:pt x="0" y="187"/>
                    <a:pt x="602" y="207"/>
                    <a:pt x="602" y="207"/>
                  </a:cubicBezTo>
                  <a:cubicBezTo>
                    <a:pt x="955" y="175"/>
                    <a:pt x="321" y="1"/>
                    <a:pt x="9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0"/>
            <p:cNvSpPr/>
            <p:nvPr/>
          </p:nvSpPr>
          <p:spPr>
            <a:xfrm>
              <a:off x="4769572" y="4274199"/>
              <a:ext cx="30241" cy="6548"/>
            </a:xfrm>
            <a:custGeom>
              <a:avLst/>
              <a:gdLst/>
              <a:ahLst/>
              <a:cxnLst/>
              <a:rect l="l" t="t" r="r" b="b"/>
              <a:pathLst>
                <a:path w="956" h="207" extrusionOk="0">
                  <a:moveTo>
                    <a:pt x="100" y="1"/>
                  </a:moveTo>
                  <a:cubicBezTo>
                    <a:pt x="55" y="1"/>
                    <a:pt x="26" y="7"/>
                    <a:pt x="24" y="23"/>
                  </a:cubicBezTo>
                  <a:cubicBezTo>
                    <a:pt x="1" y="187"/>
                    <a:pt x="602" y="207"/>
                    <a:pt x="602" y="207"/>
                  </a:cubicBezTo>
                  <a:cubicBezTo>
                    <a:pt x="955" y="173"/>
                    <a:pt x="325" y="1"/>
                    <a:pt x="10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0"/>
            <p:cNvSpPr/>
            <p:nvPr/>
          </p:nvSpPr>
          <p:spPr>
            <a:xfrm>
              <a:off x="4621880" y="4266734"/>
              <a:ext cx="30209" cy="6548"/>
            </a:xfrm>
            <a:custGeom>
              <a:avLst/>
              <a:gdLst/>
              <a:ahLst/>
              <a:cxnLst/>
              <a:rect l="l" t="t" r="r" b="b"/>
              <a:pathLst>
                <a:path w="955" h="207" extrusionOk="0">
                  <a:moveTo>
                    <a:pt x="99" y="1"/>
                  </a:moveTo>
                  <a:cubicBezTo>
                    <a:pt x="55" y="1"/>
                    <a:pt x="26" y="7"/>
                    <a:pt x="23" y="23"/>
                  </a:cubicBezTo>
                  <a:cubicBezTo>
                    <a:pt x="1" y="186"/>
                    <a:pt x="602" y="206"/>
                    <a:pt x="602" y="206"/>
                  </a:cubicBezTo>
                  <a:cubicBezTo>
                    <a:pt x="955" y="173"/>
                    <a:pt x="325" y="1"/>
                    <a:pt x="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0"/>
            <p:cNvSpPr/>
            <p:nvPr/>
          </p:nvSpPr>
          <p:spPr>
            <a:xfrm>
              <a:off x="4602331" y="4247660"/>
              <a:ext cx="30177" cy="6516"/>
            </a:xfrm>
            <a:custGeom>
              <a:avLst/>
              <a:gdLst/>
              <a:ahLst/>
              <a:cxnLst/>
              <a:rect l="l" t="t" r="r" b="b"/>
              <a:pathLst>
                <a:path w="954" h="206" extrusionOk="0">
                  <a:moveTo>
                    <a:pt x="100" y="0"/>
                  </a:moveTo>
                  <a:cubicBezTo>
                    <a:pt x="56" y="0"/>
                    <a:pt x="27" y="7"/>
                    <a:pt x="24" y="23"/>
                  </a:cubicBezTo>
                  <a:cubicBezTo>
                    <a:pt x="0" y="186"/>
                    <a:pt x="601" y="205"/>
                    <a:pt x="601" y="205"/>
                  </a:cubicBezTo>
                  <a:cubicBezTo>
                    <a:pt x="954" y="174"/>
                    <a:pt x="326" y="0"/>
                    <a:pt x="10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0"/>
            <p:cNvSpPr/>
            <p:nvPr/>
          </p:nvSpPr>
          <p:spPr>
            <a:xfrm>
              <a:off x="4586009" y="4260629"/>
              <a:ext cx="30241" cy="6516"/>
            </a:xfrm>
            <a:custGeom>
              <a:avLst/>
              <a:gdLst/>
              <a:ahLst/>
              <a:cxnLst/>
              <a:rect l="l" t="t" r="r" b="b"/>
              <a:pathLst>
                <a:path w="956" h="206" extrusionOk="0">
                  <a:moveTo>
                    <a:pt x="100" y="0"/>
                  </a:moveTo>
                  <a:cubicBezTo>
                    <a:pt x="56" y="0"/>
                    <a:pt x="27" y="7"/>
                    <a:pt x="25" y="23"/>
                  </a:cubicBezTo>
                  <a:cubicBezTo>
                    <a:pt x="1" y="186"/>
                    <a:pt x="602" y="206"/>
                    <a:pt x="602" y="206"/>
                  </a:cubicBezTo>
                  <a:cubicBezTo>
                    <a:pt x="955" y="174"/>
                    <a:pt x="325" y="0"/>
                    <a:pt x="10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0"/>
            <p:cNvSpPr/>
            <p:nvPr/>
          </p:nvSpPr>
          <p:spPr>
            <a:xfrm>
              <a:off x="4447268" y="4153838"/>
              <a:ext cx="70256" cy="47733"/>
            </a:xfrm>
            <a:custGeom>
              <a:avLst/>
              <a:gdLst/>
              <a:ahLst/>
              <a:cxnLst/>
              <a:rect l="l" t="t" r="r" b="b"/>
              <a:pathLst>
                <a:path w="2221" h="1509" extrusionOk="0">
                  <a:moveTo>
                    <a:pt x="40" y="0"/>
                  </a:moveTo>
                  <a:cubicBezTo>
                    <a:pt x="1" y="0"/>
                    <a:pt x="16" y="28"/>
                    <a:pt x="104" y="88"/>
                  </a:cubicBezTo>
                  <a:cubicBezTo>
                    <a:pt x="616" y="435"/>
                    <a:pt x="2220" y="1509"/>
                    <a:pt x="2220" y="1509"/>
                  </a:cubicBezTo>
                  <a:cubicBezTo>
                    <a:pt x="1665" y="648"/>
                    <a:pt x="228" y="0"/>
                    <a:pt x="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0"/>
            <p:cNvSpPr/>
            <p:nvPr/>
          </p:nvSpPr>
          <p:spPr>
            <a:xfrm>
              <a:off x="4441511" y="4160164"/>
              <a:ext cx="72660" cy="46120"/>
            </a:xfrm>
            <a:custGeom>
              <a:avLst/>
              <a:gdLst/>
              <a:ahLst/>
              <a:cxnLst/>
              <a:rect l="l" t="t" r="r" b="b"/>
              <a:pathLst>
                <a:path w="2297" h="1458" extrusionOk="0">
                  <a:moveTo>
                    <a:pt x="17" y="0"/>
                  </a:moveTo>
                  <a:cubicBezTo>
                    <a:pt x="0" y="0"/>
                    <a:pt x="2" y="14"/>
                    <a:pt x="28" y="46"/>
                  </a:cubicBezTo>
                  <a:cubicBezTo>
                    <a:pt x="721" y="891"/>
                    <a:pt x="2296" y="1458"/>
                    <a:pt x="2296" y="1458"/>
                  </a:cubicBezTo>
                  <a:cubicBezTo>
                    <a:pt x="1917" y="1173"/>
                    <a:pt x="172" y="0"/>
                    <a:pt x="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0"/>
            <p:cNvSpPr/>
            <p:nvPr/>
          </p:nvSpPr>
          <p:spPr>
            <a:xfrm>
              <a:off x="4424430" y="4218431"/>
              <a:ext cx="86958" cy="23977"/>
            </a:xfrm>
            <a:custGeom>
              <a:avLst/>
              <a:gdLst/>
              <a:ahLst/>
              <a:cxnLst/>
              <a:rect l="l" t="t" r="r" b="b"/>
              <a:pathLst>
                <a:path w="2749" h="758" extrusionOk="0">
                  <a:moveTo>
                    <a:pt x="2495" y="0"/>
                  </a:moveTo>
                  <a:cubicBezTo>
                    <a:pt x="1389" y="0"/>
                    <a:pt x="0" y="757"/>
                    <a:pt x="209" y="757"/>
                  </a:cubicBezTo>
                  <a:cubicBezTo>
                    <a:pt x="228" y="757"/>
                    <a:pt x="259" y="751"/>
                    <a:pt x="305" y="738"/>
                  </a:cubicBezTo>
                  <a:cubicBezTo>
                    <a:pt x="897" y="563"/>
                    <a:pt x="2749" y="15"/>
                    <a:pt x="2749" y="15"/>
                  </a:cubicBezTo>
                  <a:cubicBezTo>
                    <a:pt x="2667" y="5"/>
                    <a:pt x="2582" y="0"/>
                    <a:pt x="24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0"/>
            <p:cNvSpPr/>
            <p:nvPr/>
          </p:nvSpPr>
          <p:spPr>
            <a:xfrm>
              <a:off x="4419875" y="4224473"/>
              <a:ext cx="93031" cy="26761"/>
            </a:xfrm>
            <a:custGeom>
              <a:avLst/>
              <a:gdLst/>
              <a:ahLst/>
              <a:cxnLst/>
              <a:rect l="l" t="t" r="r" b="b"/>
              <a:pathLst>
                <a:path w="2941" h="846" extrusionOk="0">
                  <a:moveTo>
                    <a:pt x="2940" y="0"/>
                  </a:moveTo>
                  <a:lnTo>
                    <a:pt x="2940" y="0"/>
                  </a:lnTo>
                  <a:cubicBezTo>
                    <a:pt x="2429" y="120"/>
                    <a:pt x="0" y="844"/>
                    <a:pt x="406" y="845"/>
                  </a:cubicBezTo>
                  <a:cubicBezTo>
                    <a:pt x="410" y="845"/>
                    <a:pt x="415" y="845"/>
                    <a:pt x="419" y="845"/>
                  </a:cubicBezTo>
                  <a:cubicBezTo>
                    <a:pt x="1512" y="845"/>
                    <a:pt x="2940" y="0"/>
                    <a:pt x="2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0"/>
            <p:cNvSpPr/>
            <p:nvPr/>
          </p:nvSpPr>
          <p:spPr>
            <a:xfrm>
              <a:off x="4880729" y="4231084"/>
              <a:ext cx="48366" cy="22522"/>
            </a:xfrm>
            <a:custGeom>
              <a:avLst/>
              <a:gdLst/>
              <a:ahLst/>
              <a:cxnLst/>
              <a:rect l="l" t="t" r="r" b="b"/>
              <a:pathLst>
                <a:path w="1529" h="712" extrusionOk="0">
                  <a:moveTo>
                    <a:pt x="127" y="1"/>
                  </a:moveTo>
                  <a:cubicBezTo>
                    <a:pt x="0" y="1"/>
                    <a:pt x="145" y="708"/>
                    <a:pt x="790" y="712"/>
                  </a:cubicBezTo>
                  <a:cubicBezTo>
                    <a:pt x="791" y="712"/>
                    <a:pt x="792" y="712"/>
                    <a:pt x="793" y="712"/>
                  </a:cubicBezTo>
                  <a:cubicBezTo>
                    <a:pt x="1258" y="712"/>
                    <a:pt x="1529" y="355"/>
                    <a:pt x="1511" y="156"/>
                  </a:cubicBezTo>
                  <a:lnTo>
                    <a:pt x="1511" y="156"/>
                  </a:lnTo>
                  <a:lnTo>
                    <a:pt x="1026" y="370"/>
                  </a:lnTo>
                  <a:cubicBezTo>
                    <a:pt x="925" y="409"/>
                    <a:pt x="835" y="426"/>
                    <a:pt x="753" y="426"/>
                  </a:cubicBezTo>
                  <a:cubicBezTo>
                    <a:pt x="355" y="426"/>
                    <a:pt x="181" y="32"/>
                    <a:pt x="181" y="32"/>
                  </a:cubicBezTo>
                  <a:cubicBezTo>
                    <a:pt x="160" y="10"/>
                    <a:pt x="141"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BLANK_1_3_1">
    <p:spTree>
      <p:nvGrpSpPr>
        <p:cNvPr id="1" name="Shape 3181"/>
        <p:cNvGrpSpPr/>
        <p:nvPr/>
      </p:nvGrpSpPr>
      <p:grpSpPr>
        <a:xfrm>
          <a:off x="0" y="0"/>
          <a:ext cx="0" cy="0"/>
          <a:chOff x="0" y="0"/>
          <a:chExt cx="0" cy="0"/>
        </a:xfrm>
      </p:grpSpPr>
      <p:sp>
        <p:nvSpPr>
          <p:cNvPr id="3182" name="Google Shape;3182;p21"/>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183" name="Google Shape;3183;p21"/>
          <p:cNvGrpSpPr/>
          <p:nvPr/>
        </p:nvGrpSpPr>
        <p:grpSpPr>
          <a:xfrm>
            <a:off x="-217700" y="-57875"/>
            <a:ext cx="9730425" cy="5300261"/>
            <a:chOff x="-217700" y="-57875"/>
            <a:chExt cx="9730425" cy="5300261"/>
          </a:xfrm>
        </p:grpSpPr>
        <p:sp>
          <p:nvSpPr>
            <p:cNvPr id="3184" name="Google Shape;3184;p21"/>
            <p:cNvSpPr/>
            <p:nvPr/>
          </p:nvSpPr>
          <p:spPr>
            <a:xfrm>
              <a:off x="4059150" y="-57875"/>
              <a:ext cx="5453575" cy="893750"/>
            </a:xfrm>
            <a:custGeom>
              <a:avLst/>
              <a:gdLst/>
              <a:ahLst/>
              <a:cxnLst/>
              <a:rect l="l" t="t" r="r" b="b"/>
              <a:pathLst>
                <a:path w="218143" h="35750" extrusionOk="0">
                  <a:moveTo>
                    <a:pt x="0" y="0"/>
                  </a:moveTo>
                  <a:cubicBezTo>
                    <a:pt x="5930" y="5189"/>
                    <a:pt x="11325" y="12195"/>
                    <a:pt x="18969" y="14105"/>
                  </a:cubicBezTo>
                  <a:cubicBezTo>
                    <a:pt x="40329" y="19443"/>
                    <a:pt x="62869" y="10437"/>
                    <a:pt x="84874" y="9728"/>
                  </a:cubicBezTo>
                  <a:cubicBezTo>
                    <a:pt x="105046" y="9078"/>
                    <a:pt x="125810" y="20731"/>
                    <a:pt x="145185" y="15078"/>
                  </a:cubicBezTo>
                  <a:cubicBezTo>
                    <a:pt x="159152" y="11003"/>
                    <a:pt x="174153" y="6914"/>
                    <a:pt x="188474" y="9485"/>
                  </a:cubicBezTo>
                  <a:cubicBezTo>
                    <a:pt x="201474" y="11819"/>
                    <a:pt x="218143" y="22542"/>
                    <a:pt x="218143" y="35750"/>
                  </a:cubicBezTo>
                </a:path>
              </a:pathLst>
            </a:custGeom>
            <a:noFill/>
            <a:ln w="9525" cap="rnd" cmpd="sng">
              <a:solidFill>
                <a:schemeClr val="accent6"/>
              </a:solidFill>
              <a:prstDash val="lgDash"/>
              <a:round/>
              <a:headEnd type="none" w="med" len="med"/>
              <a:tailEnd type="none" w="med" len="med"/>
            </a:ln>
          </p:spPr>
        </p:sp>
        <p:grpSp>
          <p:nvGrpSpPr>
            <p:cNvPr id="3185" name="Google Shape;3185;p21"/>
            <p:cNvGrpSpPr/>
            <p:nvPr/>
          </p:nvGrpSpPr>
          <p:grpSpPr>
            <a:xfrm>
              <a:off x="8712911" y="2316035"/>
              <a:ext cx="186410" cy="619807"/>
              <a:chOff x="4912361" y="3048535"/>
              <a:chExt cx="186410" cy="619807"/>
            </a:xfrm>
          </p:grpSpPr>
          <p:sp>
            <p:nvSpPr>
              <p:cNvPr id="3186" name="Google Shape;3186;p21"/>
              <p:cNvSpPr/>
              <p:nvPr/>
            </p:nvSpPr>
            <p:spPr>
              <a:xfrm>
                <a:off x="4919637" y="3048535"/>
                <a:ext cx="152627" cy="474266"/>
              </a:xfrm>
              <a:custGeom>
                <a:avLst/>
                <a:gdLst/>
                <a:ahLst/>
                <a:cxnLst/>
                <a:rect l="l" t="t" r="r" b="b"/>
                <a:pathLst>
                  <a:path w="4825" h="14993" extrusionOk="0">
                    <a:moveTo>
                      <a:pt x="4694" y="1"/>
                    </a:moveTo>
                    <a:cubicBezTo>
                      <a:pt x="4674" y="1"/>
                      <a:pt x="4657" y="7"/>
                      <a:pt x="4639" y="15"/>
                    </a:cubicBezTo>
                    <a:cubicBezTo>
                      <a:pt x="4629" y="21"/>
                      <a:pt x="4620" y="25"/>
                      <a:pt x="4613" y="32"/>
                    </a:cubicBezTo>
                    <a:cubicBezTo>
                      <a:pt x="4583" y="30"/>
                      <a:pt x="4553" y="29"/>
                      <a:pt x="4524" y="29"/>
                    </a:cubicBezTo>
                    <a:cubicBezTo>
                      <a:pt x="4513" y="29"/>
                      <a:pt x="4503" y="29"/>
                      <a:pt x="4493" y="30"/>
                    </a:cubicBezTo>
                    <a:cubicBezTo>
                      <a:pt x="4394" y="31"/>
                      <a:pt x="4294" y="42"/>
                      <a:pt x="4195" y="64"/>
                    </a:cubicBezTo>
                    <a:cubicBezTo>
                      <a:pt x="4036" y="97"/>
                      <a:pt x="3870" y="160"/>
                      <a:pt x="3691" y="257"/>
                    </a:cubicBezTo>
                    <a:cubicBezTo>
                      <a:pt x="3386" y="422"/>
                      <a:pt x="3091" y="662"/>
                      <a:pt x="2761" y="1019"/>
                    </a:cubicBezTo>
                    <a:cubicBezTo>
                      <a:pt x="2507" y="1295"/>
                      <a:pt x="2255" y="1617"/>
                      <a:pt x="1990" y="2006"/>
                    </a:cubicBezTo>
                    <a:cubicBezTo>
                      <a:pt x="1791" y="2298"/>
                      <a:pt x="1593" y="2613"/>
                      <a:pt x="1403" y="2939"/>
                    </a:cubicBezTo>
                    <a:cubicBezTo>
                      <a:pt x="866" y="3866"/>
                      <a:pt x="476" y="4892"/>
                      <a:pt x="247" y="5993"/>
                    </a:cubicBezTo>
                    <a:cubicBezTo>
                      <a:pt x="137" y="6523"/>
                      <a:pt x="64" y="7070"/>
                      <a:pt x="32" y="7626"/>
                    </a:cubicBezTo>
                    <a:cubicBezTo>
                      <a:pt x="1" y="8148"/>
                      <a:pt x="8" y="8702"/>
                      <a:pt x="54" y="9271"/>
                    </a:cubicBezTo>
                    <a:cubicBezTo>
                      <a:pt x="92" y="9769"/>
                      <a:pt x="165" y="10276"/>
                      <a:pt x="269" y="10777"/>
                    </a:cubicBezTo>
                    <a:cubicBezTo>
                      <a:pt x="366" y="11254"/>
                      <a:pt x="503" y="11737"/>
                      <a:pt x="675" y="12216"/>
                    </a:cubicBezTo>
                    <a:cubicBezTo>
                      <a:pt x="848" y="12697"/>
                      <a:pt x="1050" y="13151"/>
                      <a:pt x="1278" y="13562"/>
                    </a:cubicBezTo>
                    <a:cubicBezTo>
                      <a:pt x="1393" y="13770"/>
                      <a:pt x="1524" y="13982"/>
                      <a:pt x="1682" y="14211"/>
                    </a:cubicBezTo>
                    <a:cubicBezTo>
                      <a:pt x="1753" y="14314"/>
                      <a:pt x="1828" y="14414"/>
                      <a:pt x="1907" y="14513"/>
                    </a:cubicBezTo>
                    <a:cubicBezTo>
                      <a:pt x="1990" y="14622"/>
                      <a:pt x="2074" y="14731"/>
                      <a:pt x="2171" y="14828"/>
                    </a:cubicBezTo>
                    <a:cubicBezTo>
                      <a:pt x="2209" y="14865"/>
                      <a:pt x="2257" y="14885"/>
                      <a:pt x="2305" y="14885"/>
                    </a:cubicBezTo>
                    <a:cubicBezTo>
                      <a:pt x="2315" y="14885"/>
                      <a:pt x="2323" y="14884"/>
                      <a:pt x="2332" y="14884"/>
                    </a:cubicBezTo>
                    <a:cubicBezTo>
                      <a:pt x="2350" y="14894"/>
                      <a:pt x="2369" y="14900"/>
                      <a:pt x="2388" y="14900"/>
                    </a:cubicBezTo>
                    <a:lnTo>
                      <a:pt x="2436" y="14897"/>
                    </a:lnTo>
                    <a:cubicBezTo>
                      <a:pt x="2444" y="14897"/>
                      <a:pt x="2452" y="14897"/>
                      <a:pt x="2459" y="14897"/>
                    </a:cubicBezTo>
                    <a:cubicBezTo>
                      <a:pt x="2622" y="14897"/>
                      <a:pt x="2793" y="14911"/>
                      <a:pt x="3012" y="14942"/>
                    </a:cubicBezTo>
                    <a:lnTo>
                      <a:pt x="3098" y="14954"/>
                    </a:lnTo>
                    <a:cubicBezTo>
                      <a:pt x="3225" y="14974"/>
                      <a:pt x="3357" y="14993"/>
                      <a:pt x="3486" y="14993"/>
                    </a:cubicBezTo>
                    <a:cubicBezTo>
                      <a:pt x="3539" y="14993"/>
                      <a:pt x="3589" y="14988"/>
                      <a:pt x="3639" y="14980"/>
                    </a:cubicBezTo>
                    <a:cubicBezTo>
                      <a:pt x="3706" y="14968"/>
                      <a:pt x="3764" y="14902"/>
                      <a:pt x="3768" y="14829"/>
                    </a:cubicBezTo>
                    <a:cubicBezTo>
                      <a:pt x="3771" y="14765"/>
                      <a:pt x="3732" y="14698"/>
                      <a:pt x="3678" y="14672"/>
                    </a:cubicBezTo>
                    <a:cubicBezTo>
                      <a:pt x="3619" y="13449"/>
                      <a:pt x="3576" y="12334"/>
                      <a:pt x="3549" y="11247"/>
                    </a:cubicBezTo>
                    <a:cubicBezTo>
                      <a:pt x="3519" y="10033"/>
                      <a:pt x="3522" y="8854"/>
                      <a:pt x="3560" y="7744"/>
                    </a:cubicBezTo>
                    <a:cubicBezTo>
                      <a:pt x="3586" y="6891"/>
                      <a:pt x="3642" y="6038"/>
                      <a:pt x="3725" y="5210"/>
                    </a:cubicBezTo>
                    <a:cubicBezTo>
                      <a:pt x="3811" y="4355"/>
                      <a:pt x="3927" y="3530"/>
                      <a:pt x="4073" y="2760"/>
                    </a:cubicBezTo>
                    <a:lnTo>
                      <a:pt x="4079" y="2731"/>
                    </a:lnTo>
                    <a:lnTo>
                      <a:pt x="4080" y="2726"/>
                    </a:lnTo>
                    <a:cubicBezTo>
                      <a:pt x="4159" y="2331"/>
                      <a:pt x="4263" y="1915"/>
                      <a:pt x="4402" y="1457"/>
                    </a:cubicBezTo>
                    <a:cubicBezTo>
                      <a:pt x="4465" y="1247"/>
                      <a:pt x="4534" y="1036"/>
                      <a:pt x="4601" y="827"/>
                    </a:cubicBezTo>
                    <a:lnTo>
                      <a:pt x="4674" y="601"/>
                    </a:lnTo>
                    <a:cubicBezTo>
                      <a:pt x="4720" y="458"/>
                      <a:pt x="4766" y="312"/>
                      <a:pt x="4815" y="171"/>
                    </a:cubicBezTo>
                    <a:cubicBezTo>
                      <a:pt x="4825" y="138"/>
                      <a:pt x="4823" y="104"/>
                      <a:pt x="4808" y="74"/>
                    </a:cubicBezTo>
                    <a:cubicBezTo>
                      <a:pt x="4792" y="44"/>
                      <a:pt x="4766" y="21"/>
                      <a:pt x="4735" y="10"/>
                    </a:cubicBezTo>
                    <a:cubicBezTo>
                      <a:pt x="4722" y="2"/>
                      <a:pt x="4707" y="1"/>
                      <a:pt x="4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1"/>
              <p:cNvSpPr/>
              <p:nvPr/>
            </p:nvSpPr>
            <p:spPr>
              <a:xfrm>
                <a:off x="4972273" y="3531215"/>
                <a:ext cx="94075" cy="137127"/>
              </a:xfrm>
              <a:custGeom>
                <a:avLst/>
                <a:gdLst/>
                <a:ahLst/>
                <a:cxnLst/>
                <a:rect l="l" t="t" r="r" b="b"/>
                <a:pathLst>
                  <a:path w="2974" h="4335" extrusionOk="0">
                    <a:moveTo>
                      <a:pt x="1914" y="1"/>
                    </a:moveTo>
                    <a:cubicBezTo>
                      <a:pt x="1905" y="1"/>
                      <a:pt x="1664" y="3"/>
                      <a:pt x="1411" y="6"/>
                    </a:cubicBezTo>
                    <a:lnTo>
                      <a:pt x="1411" y="6"/>
                    </a:lnTo>
                    <a:cubicBezTo>
                      <a:pt x="1408" y="6"/>
                      <a:pt x="1406" y="6"/>
                      <a:pt x="1403" y="6"/>
                    </a:cubicBezTo>
                    <a:cubicBezTo>
                      <a:pt x="1396" y="6"/>
                      <a:pt x="1389" y="6"/>
                      <a:pt x="1382" y="6"/>
                    </a:cubicBezTo>
                    <a:lnTo>
                      <a:pt x="1382" y="6"/>
                    </a:lnTo>
                    <a:cubicBezTo>
                      <a:pt x="1099" y="10"/>
                      <a:pt x="811" y="13"/>
                      <a:pt x="822" y="13"/>
                    </a:cubicBezTo>
                    <a:cubicBezTo>
                      <a:pt x="830" y="13"/>
                      <a:pt x="979" y="11"/>
                      <a:pt x="1368" y="7"/>
                    </a:cubicBezTo>
                    <a:lnTo>
                      <a:pt x="1368" y="7"/>
                    </a:lnTo>
                    <a:cubicBezTo>
                      <a:pt x="960" y="13"/>
                      <a:pt x="496" y="180"/>
                      <a:pt x="171" y="534"/>
                    </a:cubicBezTo>
                    <a:cubicBezTo>
                      <a:pt x="171" y="500"/>
                      <a:pt x="132" y="477"/>
                      <a:pt x="101" y="477"/>
                    </a:cubicBezTo>
                    <a:cubicBezTo>
                      <a:pt x="51" y="485"/>
                      <a:pt x="28" y="513"/>
                      <a:pt x="31" y="564"/>
                    </a:cubicBezTo>
                    <a:cubicBezTo>
                      <a:pt x="31" y="564"/>
                      <a:pt x="38" y="581"/>
                      <a:pt x="36" y="581"/>
                    </a:cubicBezTo>
                    <a:cubicBezTo>
                      <a:pt x="65" y="581"/>
                      <a:pt x="18" y="1924"/>
                      <a:pt x="18" y="1952"/>
                    </a:cubicBezTo>
                    <a:cubicBezTo>
                      <a:pt x="1" y="2713"/>
                      <a:pt x="18" y="3651"/>
                      <a:pt x="618" y="4078"/>
                    </a:cubicBezTo>
                    <a:cubicBezTo>
                      <a:pt x="826" y="4226"/>
                      <a:pt x="1114" y="4335"/>
                      <a:pt x="1423" y="4335"/>
                    </a:cubicBezTo>
                    <a:cubicBezTo>
                      <a:pt x="1460" y="4335"/>
                      <a:pt x="1497" y="4333"/>
                      <a:pt x="1534" y="4330"/>
                    </a:cubicBezTo>
                    <a:cubicBezTo>
                      <a:pt x="2973" y="4214"/>
                      <a:pt x="2615" y="1201"/>
                      <a:pt x="2624" y="493"/>
                    </a:cubicBezTo>
                    <a:cubicBezTo>
                      <a:pt x="2626" y="406"/>
                      <a:pt x="2558" y="345"/>
                      <a:pt x="2485" y="345"/>
                    </a:cubicBezTo>
                    <a:cubicBezTo>
                      <a:pt x="2450" y="345"/>
                      <a:pt x="2414" y="358"/>
                      <a:pt x="2383" y="388"/>
                    </a:cubicBezTo>
                    <a:cubicBezTo>
                      <a:pt x="2147" y="137"/>
                      <a:pt x="1785" y="21"/>
                      <a:pt x="1438" y="7"/>
                    </a:cubicBezTo>
                    <a:cubicBezTo>
                      <a:pt x="1434" y="7"/>
                      <a:pt x="1429" y="7"/>
                      <a:pt x="1425" y="6"/>
                    </a:cubicBezTo>
                    <a:lnTo>
                      <a:pt x="1425" y="6"/>
                    </a:lnTo>
                    <a:cubicBezTo>
                      <a:pt x="1792" y="2"/>
                      <a:pt x="1922" y="1"/>
                      <a:pt x="1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1"/>
              <p:cNvSpPr/>
              <p:nvPr/>
            </p:nvSpPr>
            <p:spPr>
              <a:xfrm>
                <a:off x="4912361" y="3513754"/>
                <a:ext cx="186410" cy="43621"/>
              </a:xfrm>
              <a:custGeom>
                <a:avLst/>
                <a:gdLst/>
                <a:ahLst/>
                <a:cxnLst/>
                <a:rect l="l" t="t" r="r" b="b"/>
                <a:pathLst>
                  <a:path w="5893" h="1379" extrusionOk="0">
                    <a:moveTo>
                      <a:pt x="487" y="1"/>
                    </a:moveTo>
                    <a:cubicBezTo>
                      <a:pt x="438" y="1"/>
                      <a:pt x="423" y="51"/>
                      <a:pt x="447" y="79"/>
                    </a:cubicBezTo>
                    <a:cubicBezTo>
                      <a:pt x="182" y="207"/>
                      <a:pt x="0" y="949"/>
                      <a:pt x="530" y="1126"/>
                    </a:cubicBezTo>
                    <a:cubicBezTo>
                      <a:pt x="537" y="1142"/>
                      <a:pt x="554" y="1152"/>
                      <a:pt x="570" y="1153"/>
                    </a:cubicBezTo>
                    <a:cubicBezTo>
                      <a:pt x="1237" y="1175"/>
                      <a:pt x="2477" y="1256"/>
                      <a:pt x="3024" y="1302"/>
                    </a:cubicBezTo>
                    <a:lnTo>
                      <a:pt x="3092" y="1307"/>
                    </a:lnTo>
                    <a:cubicBezTo>
                      <a:pt x="3364" y="1330"/>
                      <a:pt x="3600" y="1336"/>
                      <a:pt x="3818" y="1336"/>
                    </a:cubicBezTo>
                    <a:cubicBezTo>
                      <a:pt x="4076" y="1336"/>
                      <a:pt x="4309" y="1327"/>
                      <a:pt x="4548" y="1327"/>
                    </a:cubicBezTo>
                    <a:cubicBezTo>
                      <a:pt x="4724" y="1327"/>
                      <a:pt x="4903" y="1332"/>
                      <a:pt x="5098" y="1348"/>
                    </a:cubicBezTo>
                    <a:cubicBezTo>
                      <a:pt x="5216" y="1356"/>
                      <a:pt x="5310" y="1378"/>
                      <a:pt x="5378" y="1378"/>
                    </a:cubicBezTo>
                    <a:cubicBezTo>
                      <a:pt x="5432" y="1378"/>
                      <a:pt x="5469" y="1364"/>
                      <a:pt x="5487" y="1317"/>
                    </a:cubicBezTo>
                    <a:cubicBezTo>
                      <a:pt x="5884" y="1176"/>
                      <a:pt x="5892" y="614"/>
                      <a:pt x="5590" y="258"/>
                    </a:cubicBezTo>
                    <a:cubicBezTo>
                      <a:pt x="5599" y="210"/>
                      <a:pt x="5572" y="148"/>
                      <a:pt x="5517" y="134"/>
                    </a:cubicBezTo>
                    <a:cubicBezTo>
                      <a:pt x="5087" y="22"/>
                      <a:pt x="4325" y="4"/>
                      <a:pt x="3764" y="4"/>
                    </a:cubicBezTo>
                    <a:cubicBezTo>
                      <a:pt x="3619" y="4"/>
                      <a:pt x="3487" y="5"/>
                      <a:pt x="3378" y="6"/>
                    </a:cubicBezTo>
                    <a:cubicBezTo>
                      <a:pt x="2467" y="16"/>
                      <a:pt x="1842" y="20"/>
                      <a:pt x="1414" y="20"/>
                    </a:cubicBezTo>
                    <a:cubicBezTo>
                      <a:pt x="408" y="20"/>
                      <a:pt x="487"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1"/>
              <p:cNvSpPr/>
              <p:nvPr/>
            </p:nvSpPr>
            <p:spPr>
              <a:xfrm>
                <a:off x="4976164" y="3571388"/>
                <a:ext cx="73577" cy="17714"/>
              </a:xfrm>
              <a:custGeom>
                <a:avLst/>
                <a:gdLst/>
                <a:ahLst/>
                <a:cxnLst/>
                <a:rect l="l" t="t" r="r" b="b"/>
                <a:pathLst>
                  <a:path w="2326" h="560" extrusionOk="0">
                    <a:moveTo>
                      <a:pt x="2134" y="1"/>
                    </a:moveTo>
                    <a:cubicBezTo>
                      <a:pt x="2128" y="1"/>
                      <a:pt x="2123" y="1"/>
                      <a:pt x="2117" y="1"/>
                    </a:cubicBezTo>
                    <a:cubicBezTo>
                      <a:pt x="2043" y="9"/>
                      <a:pt x="1875" y="60"/>
                      <a:pt x="1803" y="82"/>
                    </a:cubicBezTo>
                    <a:cubicBezTo>
                      <a:pt x="1454" y="187"/>
                      <a:pt x="1004" y="334"/>
                      <a:pt x="554" y="334"/>
                    </a:cubicBezTo>
                    <a:cubicBezTo>
                      <a:pt x="428" y="334"/>
                      <a:pt x="301" y="323"/>
                      <a:pt x="177" y="295"/>
                    </a:cubicBezTo>
                    <a:cubicBezTo>
                      <a:pt x="165" y="292"/>
                      <a:pt x="154" y="291"/>
                      <a:pt x="143" y="291"/>
                    </a:cubicBezTo>
                    <a:cubicBezTo>
                      <a:pt x="24" y="291"/>
                      <a:pt x="0" y="462"/>
                      <a:pt x="110" y="490"/>
                    </a:cubicBezTo>
                    <a:cubicBezTo>
                      <a:pt x="313" y="540"/>
                      <a:pt x="528" y="560"/>
                      <a:pt x="741" y="560"/>
                    </a:cubicBezTo>
                    <a:cubicBezTo>
                      <a:pt x="1409" y="560"/>
                      <a:pt x="2052" y="361"/>
                      <a:pt x="2206" y="255"/>
                    </a:cubicBezTo>
                    <a:cubicBezTo>
                      <a:pt x="2325" y="190"/>
                      <a:pt x="2302" y="1"/>
                      <a:pt x="213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1"/>
              <p:cNvSpPr/>
              <p:nvPr/>
            </p:nvSpPr>
            <p:spPr>
              <a:xfrm>
                <a:off x="4975658" y="3589071"/>
                <a:ext cx="72660" cy="16575"/>
              </a:xfrm>
              <a:custGeom>
                <a:avLst/>
                <a:gdLst/>
                <a:ahLst/>
                <a:cxnLst/>
                <a:rect l="l" t="t" r="r" b="b"/>
                <a:pathLst>
                  <a:path w="2297" h="524" extrusionOk="0">
                    <a:moveTo>
                      <a:pt x="2076" y="1"/>
                    </a:moveTo>
                    <a:cubicBezTo>
                      <a:pt x="1798" y="1"/>
                      <a:pt x="1215" y="310"/>
                      <a:pt x="621" y="310"/>
                    </a:cubicBezTo>
                    <a:cubicBezTo>
                      <a:pt x="471" y="310"/>
                      <a:pt x="320" y="290"/>
                      <a:pt x="173" y="240"/>
                    </a:cubicBezTo>
                    <a:cubicBezTo>
                      <a:pt x="160" y="236"/>
                      <a:pt x="149" y="234"/>
                      <a:pt x="138" y="234"/>
                    </a:cubicBezTo>
                    <a:cubicBezTo>
                      <a:pt x="37" y="234"/>
                      <a:pt x="0" y="391"/>
                      <a:pt x="110" y="426"/>
                    </a:cubicBezTo>
                    <a:cubicBezTo>
                      <a:pt x="305" y="492"/>
                      <a:pt x="599" y="524"/>
                      <a:pt x="907" y="524"/>
                    </a:cubicBezTo>
                    <a:cubicBezTo>
                      <a:pt x="1570" y="524"/>
                      <a:pt x="2296" y="377"/>
                      <a:pt x="2238" y="113"/>
                    </a:cubicBezTo>
                    <a:cubicBezTo>
                      <a:pt x="2220" y="32"/>
                      <a:pt x="2163" y="1"/>
                      <a:pt x="207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1"/>
              <p:cNvSpPr/>
              <p:nvPr/>
            </p:nvSpPr>
            <p:spPr>
              <a:xfrm>
                <a:off x="5006246" y="3616180"/>
                <a:ext cx="253" cy="63"/>
              </a:xfrm>
              <a:custGeom>
                <a:avLst/>
                <a:gdLst/>
                <a:ahLst/>
                <a:cxnLst/>
                <a:rect l="l" t="t" r="r" b="b"/>
                <a:pathLst>
                  <a:path w="8" h="2" extrusionOk="0">
                    <a:moveTo>
                      <a:pt x="1" y="0"/>
                    </a:moveTo>
                    <a:cubicBezTo>
                      <a:pt x="2" y="0"/>
                      <a:pt x="3" y="0"/>
                      <a:pt x="4" y="0"/>
                    </a:cubicBezTo>
                    <a:lnTo>
                      <a:pt x="4" y="0"/>
                    </a:lnTo>
                    <a:cubicBezTo>
                      <a:pt x="4" y="0"/>
                      <a:pt x="4" y="0"/>
                      <a:pt x="3" y="0"/>
                    </a:cubicBezTo>
                    <a:close/>
                    <a:moveTo>
                      <a:pt x="4" y="0"/>
                    </a:moveTo>
                    <a:cubicBezTo>
                      <a:pt x="6" y="1"/>
                      <a:pt x="7" y="1"/>
                      <a:pt x="7" y="1"/>
                    </a:cubicBezTo>
                    <a:cubicBezTo>
                      <a:pt x="8" y="1"/>
                      <a:pt x="7" y="1"/>
                      <a:pt x="4" y="0"/>
                    </a:cubicBezTo>
                    <a:close/>
                  </a:path>
                </a:pathLst>
              </a:custGeom>
              <a:solidFill>
                <a:srgbClr val="6836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1"/>
              <p:cNvSpPr/>
              <p:nvPr/>
            </p:nvSpPr>
            <p:spPr>
              <a:xfrm>
                <a:off x="4984230" y="3609379"/>
                <a:ext cx="59944" cy="19834"/>
              </a:xfrm>
              <a:custGeom>
                <a:avLst/>
                <a:gdLst/>
                <a:ahLst/>
                <a:cxnLst/>
                <a:rect l="l" t="t" r="r" b="b"/>
                <a:pathLst>
                  <a:path w="1895" h="627" extrusionOk="0">
                    <a:moveTo>
                      <a:pt x="704" y="218"/>
                    </a:moveTo>
                    <a:cubicBezTo>
                      <a:pt x="705" y="218"/>
                      <a:pt x="706" y="218"/>
                      <a:pt x="708" y="219"/>
                    </a:cubicBezTo>
                    <a:lnTo>
                      <a:pt x="708" y="219"/>
                    </a:lnTo>
                    <a:cubicBezTo>
                      <a:pt x="706" y="218"/>
                      <a:pt x="705" y="218"/>
                      <a:pt x="704" y="218"/>
                    </a:cubicBezTo>
                    <a:close/>
                    <a:moveTo>
                      <a:pt x="1239" y="538"/>
                    </a:moveTo>
                    <a:cubicBezTo>
                      <a:pt x="1246" y="539"/>
                      <a:pt x="1252" y="541"/>
                      <a:pt x="1258" y="542"/>
                    </a:cubicBezTo>
                    <a:cubicBezTo>
                      <a:pt x="1252" y="540"/>
                      <a:pt x="1245" y="539"/>
                      <a:pt x="1239" y="538"/>
                    </a:cubicBezTo>
                    <a:close/>
                    <a:moveTo>
                      <a:pt x="148" y="1"/>
                    </a:moveTo>
                    <a:cubicBezTo>
                      <a:pt x="124" y="1"/>
                      <a:pt x="100" y="12"/>
                      <a:pt x="85" y="33"/>
                    </a:cubicBezTo>
                    <a:cubicBezTo>
                      <a:pt x="1" y="162"/>
                      <a:pt x="499" y="357"/>
                      <a:pt x="646" y="404"/>
                    </a:cubicBezTo>
                    <a:cubicBezTo>
                      <a:pt x="841" y="467"/>
                      <a:pt x="1039" y="499"/>
                      <a:pt x="1239" y="538"/>
                    </a:cubicBezTo>
                    <a:lnTo>
                      <a:pt x="1239" y="538"/>
                    </a:lnTo>
                    <a:cubicBezTo>
                      <a:pt x="1234" y="537"/>
                      <a:pt x="1229" y="536"/>
                      <a:pt x="1223" y="534"/>
                    </a:cubicBezTo>
                    <a:lnTo>
                      <a:pt x="1223" y="534"/>
                    </a:lnTo>
                    <a:cubicBezTo>
                      <a:pt x="1304" y="549"/>
                      <a:pt x="1643" y="622"/>
                      <a:pt x="1689" y="626"/>
                    </a:cubicBezTo>
                    <a:cubicBezTo>
                      <a:pt x="1691" y="626"/>
                      <a:pt x="1694" y="626"/>
                      <a:pt x="1696" y="626"/>
                    </a:cubicBezTo>
                    <a:cubicBezTo>
                      <a:pt x="1823" y="626"/>
                      <a:pt x="1895" y="449"/>
                      <a:pt x="1737" y="376"/>
                    </a:cubicBezTo>
                    <a:cubicBezTo>
                      <a:pt x="1591" y="306"/>
                      <a:pt x="1006" y="271"/>
                      <a:pt x="708" y="219"/>
                    </a:cubicBezTo>
                    <a:lnTo>
                      <a:pt x="708" y="219"/>
                    </a:lnTo>
                    <a:cubicBezTo>
                      <a:pt x="708" y="219"/>
                      <a:pt x="709" y="219"/>
                      <a:pt x="709" y="219"/>
                    </a:cubicBezTo>
                    <a:cubicBezTo>
                      <a:pt x="430" y="162"/>
                      <a:pt x="298" y="92"/>
                      <a:pt x="188" y="13"/>
                    </a:cubicBezTo>
                    <a:cubicBezTo>
                      <a:pt x="176" y="5"/>
                      <a:pt x="162" y="1"/>
                      <a:pt x="1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1"/>
              <p:cNvSpPr/>
              <p:nvPr/>
            </p:nvSpPr>
            <p:spPr>
              <a:xfrm>
                <a:off x="4980023" y="3627504"/>
                <a:ext cx="64815" cy="16702"/>
              </a:xfrm>
              <a:custGeom>
                <a:avLst/>
                <a:gdLst/>
                <a:ahLst/>
                <a:cxnLst/>
                <a:rect l="l" t="t" r="r" b="b"/>
                <a:pathLst>
                  <a:path w="2049" h="528" extrusionOk="0">
                    <a:moveTo>
                      <a:pt x="114" y="0"/>
                    </a:moveTo>
                    <a:cubicBezTo>
                      <a:pt x="81" y="0"/>
                      <a:pt x="49" y="17"/>
                      <a:pt x="31" y="46"/>
                    </a:cubicBezTo>
                    <a:cubicBezTo>
                      <a:pt x="0" y="90"/>
                      <a:pt x="13" y="155"/>
                      <a:pt x="59" y="185"/>
                    </a:cubicBezTo>
                    <a:cubicBezTo>
                      <a:pt x="115" y="221"/>
                      <a:pt x="172" y="254"/>
                      <a:pt x="230" y="285"/>
                    </a:cubicBezTo>
                    <a:cubicBezTo>
                      <a:pt x="264" y="304"/>
                      <a:pt x="295" y="319"/>
                      <a:pt x="330" y="337"/>
                    </a:cubicBezTo>
                    <a:cubicBezTo>
                      <a:pt x="364" y="354"/>
                      <a:pt x="403" y="362"/>
                      <a:pt x="439" y="375"/>
                    </a:cubicBezTo>
                    <a:cubicBezTo>
                      <a:pt x="580" y="420"/>
                      <a:pt x="728" y="443"/>
                      <a:pt x="874" y="458"/>
                    </a:cubicBezTo>
                    <a:cubicBezTo>
                      <a:pt x="1064" y="480"/>
                      <a:pt x="1126" y="471"/>
                      <a:pt x="1325" y="501"/>
                    </a:cubicBezTo>
                    <a:cubicBezTo>
                      <a:pt x="1417" y="517"/>
                      <a:pt x="1615" y="527"/>
                      <a:pt x="1747" y="527"/>
                    </a:cubicBezTo>
                    <a:cubicBezTo>
                      <a:pt x="1763" y="527"/>
                      <a:pt x="1777" y="527"/>
                      <a:pt x="1790" y="527"/>
                    </a:cubicBezTo>
                    <a:cubicBezTo>
                      <a:pt x="2048" y="518"/>
                      <a:pt x="2018" y="179"/>
                      <a:pt x="1810" y="176"/>
                    </a:cubicBezTo>
                    <a:cubicBezTo>
                      <a:pt x="1806" y="176"/>
                      <a:pt x="1802" y="176"/>
                      <a:pt x="1798" y="176"/>
                    </a:cubicBezTo>
                    <a:cubicBezTo>
                      <a:pt x="1605" y="176"/>
                      <a:pt x="1346" y="227"/>
                      <a:pt x="1048" y="227"/>
                    </a:cubicBezTo>
                    <a:cubicBezTo>
                      <a:pt x="805" y="227"/>
                      <a:pt x="537" y="193"/>
                      <a:pt x="260" y="69"/>
                    </a:cubicBezTo>
                    <a:cubicBezTo>
                      <a:pt x="230" y="53"/>
                      <a:pt x="199" y="34"/>
                      <a:pt x="171" y="17"/>
                    </a:cubicBezTo>
                    <a:cubicBezTo>
                      <a:pt x="152" y="6"/>
                      <a:pt x="134" y="0"/>
                      <a:pt x="11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1"/>
              <p:cNvSpPr/>
              <p:nvPr/>
            </p:nvSpPr>
            <p:spPr>
              <a:xfrm>
                <a:off x="4916663" y="3067103"/>
                <a:ext cx="127194" cy="419795"/>
              </a:xfrm>
              <a:custGeom>
                <a:avLst/>
                <a:gdLst/>
                <a:ahLst/>
                <a:cxnLst/>
                <a:rect l="l" t="t" r="r" b="b"/>
                <a:pathLst>
                  <a:path w="4021" h="13271" extrusionOk="0">
                    <a:moveTo>
                      <a:pt x="2129" y="2729"/>
                    </a:moveTo>
                    <a:lnTo>
                      <a:pt x="2128" y="2731"/>
                    </a:lnTo>
                    <a:lnTo>
                      <a:pt x="2128" y="2731"/>
                    </a:lnTo>
                    <a:cubicBezTo>
                      <a:pt x="2129" y="2730"/>
                      <a:pt x="2129" y="2730"/>
                      <a:pt x="2129" y="2729"/>
                    </a:cubicBezTo>
                    <a:close/>
                    <a:moveTo>
                      <a:pt x="3958" y="1"/>
                    </a:moveTo>
                    <a:cubicBezTo>
                      <a:pt x="3945" y="1"/>
                      <a:pt x="3935" y="4"/>
                      <a:pt x="3926" y="14"/>
                    </a:cubicBezTo>
                    <a:cubicBezTo>
                      <a:pt x="1008" y="3037"/>
                      <a:pt x="0" y="6911"/>
                      <a:pt x="1466" y="11343"/>
                    </a:cubicBezTo>
                    <a:cubicBezTo>
                      <a:pt x="1674" y="11971"/>
                      <a:pt x="1916" y="12951"/>
                      <a:pt x="2359" y="13243"/>
                    </a:cubicBezTo>
                    <a:cubicBezTo>
                      <a:pt x="2386" y="13261"/>
                      <a:pt x="2417" y="13270"/>
                      <a:pt x="2447" y="13270"/>
                    </a:cubicBezTo>
                    <a:cubicBezTo>
                      <a:pt x="2525" y="13270"/>
                      <a:pt x="2600" y="13211"/>
                      <a:pt x="2605" y="13120"/>
                    </a:cubicBezTo>
                    <a:cubicBezTo>
                      <a:pt x="2609" y="13022"/>
                      <a:pt x="2530" y="12981"/>
                      <a:pt x="2466" y="12889"/>
                    </a:cubicBezTo>
                    <a:cubicBezTo>
                      <a:pt x="2230" y="12536"/>
                      <a:pt x="1958" y="11768"/>
                      <a:pt x="1963" y="11768"/>
                    </a:cubicBezTo>
                    <a:lnTo>
                      <a:pt x="1963" y="11768"/>
                    </a:lnTo>
                    <a:cubicBezTo>
                      <a:pt x="1963" y="11768"/>
                      <a:pt x="1967" y="11776"/>
                      <a:pt x="1973" y="11794"/>
                    </a:cubicBezTo>
                    <a:cubicBezTo>
                      <a:pt x="1203" y="9640"/>
                      <a:pt x="785" y="7813"/>
                      <a:pt x="1249" y="5369"/>
                    </a:cubicBezTo>
                    <a:lnTo>
                      <a:pt x="1249" y="5369"/>
                    </a:lnTo>
                    <a:lnTo>
                      <a:pt x="1249" y="5372"/>
                    </a:lnTo>
                    <a:cubicBezTo>
                      <a:pt x="1449" y="4355"/>
                      <a:pt x="1736" y="3539"/>
                      <a:pt x="2118" y="2749"/>
                    </a:cubicBezTo>
                    <a:lnTo>
                      <a:pt x="2118" y="2750"/>
                    </a:lnTo>
                    <a:lnTo>
                      <a:pt x="2128" y="2731"/>
                    </a:lnTo>
                    <a:lnTo>
                      <a:pt x="2128" y="2731"/>
                    </a:lnTo>
                    <a:cubicBezTo>
                      <a:pt x="2128" y="2731"/>
                      <a:pt x="2127" y="2731"/>
                      <a:pt x="2127" y="2732"/>
                    </a:cubicBezTo>
                    <a:cubicBezTo>
                      <a:pt x="2523" y="1933"/>
                      <a:pt x="3029" y="1189"/>
                      <a:pt x="3613" y="515"/>
                    </a:cubicBezTo>
                    <a:lnTo>
                      <a:pt x="3613" y="515"/>
                    </a:lnTo>
                    <a:cubicBezTo>
                      <a:pt x="3611" y="516"/>
                      <a:pt x="3609" y="519"/>
                      <a:pt x="3606" y="522"/>
                    </a:cubicBezTo>
                    <a:cubicBezTo>
                      <a:pt x="3733" y="375"/>
                      <a:pt x="3865" y="233"/>
                      <a:pt x="3999" y="94"/>
                    </a:cubicBezTo>
                    <a:cubicBezTo>
                      <a:pt x="4017" y="73"/>
                      <a:pt x="4021" y="43"/>
                      <a:pt x="4001" y="18"/>
                    </a:cubicBezTo>
                    <a:cubicBezTo>
                      <a:pt x="3991" y="8"/>
                      <a:pt x="3974" y="1"/>
                      <a:pt x="395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5" name="Google Shape;3195;p21"/>
            <p:cNvGrpSpPr/>
            <p:nvPr/>
          </p:nvGrpSpPr>
          <p:grpSpPr>
            <a:xfrm>
              <a:off x="4059159" y="4755374"/>
              <a:ext cx="310220" cy="298990"/>
              <a:chOff x="2049809" y="3045624"/>
              <a:chExt cx="310220" cy="298990"/>
            </a:xfrm>
          </p:grpSpPr>
          <p:sp>
            <p:nvSpPr>
              <p:cNvPr id="3196" name="Google Shape;3196;p21"/>
              <p:cNvSpPr/>
              <p:nvPr/>
            </p:nvSpPr>
            <p:spPr>
              <a:xfrm>
                <a:off x="2149388" y="3111072"/>
                <a:ext cx="145604" cy="151172"/>
              </a:xfrm>
              <a:custGeom>
                <a:avLst/>
                <a:gdLst/>
                <a:ahLst/>
                <a:cxnLst/>
                <a:rect l="l" t="t" r="r" b="b"/>
                <a:pathLst>
                  <a:path w="4603" h="4779" extrusionOk="0">
                    <a:moveTo>
                      <a:pt x="1097" y="1"/>
                    </a:moveTo>
                    <a:cubicBezTo>
                      <a:pt x="1040" y="1"/>
                      <a:pt x="983" y="17"/>
                      <a:pt x="928" y="59"/>
                    </a:cubicBezTo>
                    <a:cubicBezTo>
                      <a:pt x="775" y="173"/>
                      <a:pt x="788" y="345"/>
                      <a:pt x="815" y="511"/>
                    </a:cubicBezTo>
                    <a:cubicBezTo>
                      <a:pt x="821" y="553"/>
                      <a:pt x="838" y="590"/>
                      <a:pt x="851" y="630"/>
                    </a:cubicBezTo>
                    <a:cubicBezTo>
                      <a:pt x="915" y="839"/>
                      <a:pt x="981" y="1048"/>
                      <a:pt x="1043" y="1260"/>
                    </a:cubicBezTo>
                    <a:cubicBezTo>
                      <a:pt x="1087" y="1416"/>
                      <a:pt x="1146" y="1569"/>
                      <a:pt x="1143" y="1761"/>
                    </a:cubicBezTo>
                    <a:cubicBezTo>
                      <a:pt x="1001" y="1840"/>
                      <a:pt x="852" y="1910"/>
                      <a:pt x="718" y="2000"/>
                    </a:cubicBezTo>
                    <a:cubicBezTo>
                      <a:pt x="539" y="2125"/>
                      <a:pt x="352" y="2248"/>
                      <a:pt x="205" y="2404"/>
                    </a:cubicBezTo>
                    <a:cubicBezTo>
                      <a:pt x="0" y="2619"/>
                      <a:pt x="63" y="2836"/>
                      <a:pt x="338" y="2952"/>
                    </a:cubicBezTo>
                    <a:cubicBezTo>
                      <a:pt x="438" y="2994"/>
                      <a:pt x="549" y="3023"/>
                      <a:pt x="656" y="3041"/>
                    </a:cubicBezTo>
                    <a:cubicBezTo>
                      <a:pt x="816" y="3067"/>
                      <a:pt x="981" y="3080"/>
                      <a:pt x="1144" y="3106"/>
                    </a:cubicBezTo>
                    <a:cubicBezTo>
                      <a:pt x="1219" y="3117"/>
                      <a:pt x="1293" y="3144"/>
                      <a:pt x="1355" y="3163"/>
                    </a:cubicBezTo>
                    <a:cubicBezTo>
                      <a:pt x="1336" y="3462"/>
                      <a:pt x="1307" y="3737"/>
                      <a:pt x="1307" y="4011"/>
                    </a:cubicBezTo>
                    <a:cubicBezTo>
                      <a:pt x="1307" y="4172"/>
                      <a:pt x="1330" y="4341"/>
                      <a:pt x="1382" y="4495"/>
                    </a:cubicBezTo>
                    <a:cubicBezTo>
                      <a:pt x="1446" y="4680"/>
                      <a:pt x="1567" y="4778"/>
                      <a:pt x="1703" y="4778"/>
                    </a:cubicBezTo>
                    <a:cubicBezTo>
                      <a:pt x="1796" y="4778"/>
                      <a:pt x="1896" y="4733"/>
                      <a:pt x="1989" y="4639"/>
                    </a:cubicBezTo>
                    <a:cubicBezTo>
                      <a:pt x="2121" y="4505"/>
                      <a:pt x="2232" y="4341"/>
                      <a:pt x="2328" y="4177"/>
                    </a:cubicBezTo>
                    <a:cubicBezTo>
                      <a:pt x="2497" y="3896"/>
                      <a:pt x="2646" y="3604"/>
                      <a:pt x="2812" y="3300"/>
                    </a:cubicBezTo>
                    <a:cubicBezTo>
                      <a:pt x="2944" y="3350"/>
                      <a:pt x="3069" y="3403"/>
                      <a:pt x="3198" y="3445"/>
                    </a:cubicBezTo>
                    <a:cubicBezTo>
                      <a:pt x="3420" y="3517"/>
                      <a:pt x="3639" y="3595"/>
                      <a:pt x="3866" y="3644"/>
                    </a:cubicBezTo>
                    <a:cubicBezTo>
                      <a:pt x="3923" y="3656"/>
                      <a:pt x="3983" y="3662"/>
                      <a:pt x="4043" y="3662"/>
                    </a:cubicBezTo>
                    <a:cubicBezTo>
                      <a:pt x="4121" y="3662"/>
                      <a:pt x="4199" y="3653"/>
                      <a:pt x="4273" y="3638"/>
                    </a:cubicBezTo>
                    <a:cubicBezTo>
                      <a:pt x="4522" y="3590"/>
                      <a:pt x="4602" y="3413"/>
                      <a:pt x="4509" y="3177"/>
                    </a:cubicBezTo>
                    <a:cubicBezTo>
                      <a:pt x="4422" y="2955"/>
                      <a:pt x="4266" y="2778"/>
                      <a:pt x="4110" y="2606"/>
                    </a:cubicBezTo>
                    <a:cubicBezTo>
                      <a:pt x="3918" y="2393"/>
                      <a:pt x="3714" y="2192"/>
                      <a:pt x="3500" y="1972"/>
                    </a:cubicBezTo>
                    <a:cubicBezTo>
                      <a:pt x="3588" y="1798"/>
                      <a:pt x="3684" y="1632"/>
                      <a:pt x="3763" y="1460"/>
                    </a:cubicBezTo>
                    <a:cubicBezTo>
                      <a:pt x="3835" y="1297"/>
                      <a:pt x="3915" y="1133"/>
                      <a:pt x="3946" y="961"/>
                    </a:cubicBezTo>
                    <a:cubicBezTo>
                      <a:pt x="4003" y="657"/>
                      <a:pt x="3823" y="442"/>
                      <a:pt x="3539" y="442"/>
                    </a:cubicBezTo>
                    <a:cubicBezTo>
                      <a:pt x="3509" y="442"/>
                      <a:pt x="3477" y="444"/>
                      <a:pt x="3444" y="450"/>
                    </a:cubicBezTo>
                    <a:cubicBezTo>
                      <a:pt x="3283" y="474"/>
                      <a:pt x="3123" y="528"/>
                      <a:pt x="2973" y="590"/>
                    </a:cubicBezTo>
                    <a:cubicBezTo>
                      <a:pt x="2747" y="683"/>
                      <a:pt x="2527" y="795"/>
                      <a:pt x="2261" y="918"/>
                    </a:cubicBezTo>
                    <a:cubicBezTo>
                      <a:pt x="2138" y="783"/>
                      <a:pt x="2026" y="644"/>
                      <a:pt x="1896" y="528"/>
                    </a:cubicBezTo>
                    <a:cubicBezTo>
                      <a:pt x="1724" y="374"/>
                      <a:pt x="1544" y="225"/>
                      <a:pt x="1352" y="94"/>
                    </a:cubicBezTo>
                    <a:cubicBezTo>
                      <a:pt x="1275" y="42"/>
                      <a:pt x="1186" y="1"/>
                      <a:pt x="1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1"/>
              <p:cNvSpPr/>
              <p:nvPr/>
            </p:nvSpPr>
            <p:spPr>
              <a:xfrm>
                <a:off x="2049809" y="3180600"/>
                <a:ext cx="64688" cy="40521"/>
              </a:xfrm>
              <a:custGeom>
                <a:avLst/>
                <a:gdLst/>
                <a:ahLst/>
                <a:cxnLst/>
                <a:rect l="l" t="t" r="r" b="b"/>
                <a:pathLst>
                  <a:path w="2045" h="1281" extrusionOk="0">
                    <a:moveTo>
                      <a:pt x="1178" y="0"/>
                    </a:moveTo>
                    <a:cubicBezTo>
                      <a:pt x="966" y="0"/>
                      <a:pt x="754" y="52"/>
                      <a:pt x="528" y="159"/>
                    </a:cubicBezTo>
                    <a:cubicBezTo>
                      <a:pt x="496" y="177"/>
                      <a:pt x="419" y="207"/>
                      <a:pt x="356" y="258"/>
                    </a:cubicBezTo>
                    <a:cubicBezTo>
                      <a:pt x="164" y="402"/>
                      <a:pt x="1" y="578"/>
                      <a:pt x="55" y="840"/>
                    </a:cubicBezTo>
                    <a:cubicBezTo>
                      <a:pt x="105" y="1087"/>
                      <a:pt x="304" y="1194"/>
                      <a:pt x="526" y="1241"/>
                    </a:cubicBezTo>
                    <a:cubicBezTo>
                      <a:pt x="646" y="1267"/>
                      <a:pt x="764" y="1280"/>
                      <a:pt x="879" y="1280"/>
                    </a:cubicBezTo>
                    <a:cubicBezTo>
                      <a:pt x="1196" y="1280"/>
                      <a:pt x="1492" y="1179"/>
                      <a:pt x="1758" y="959"/>
                    </a:cubicBezTo>
                    <a:cubicBezTo>
                      <a:pt x="1818" y="908"/>
                      <a:pt x="1874" y="843"/>
                      <a:pt x="1917" y="774"/>
                    </a:cubicBezTo>
                    <a:cubicBezTo>
                      <a:pt x="2044" y="565"/>
                      <a:pt x="2011" y="332"/>
                      <a:pt x="1817" y="192"/>
                    </a:cubicBezTo>
                    <a:cubicBezTo>
                      <a:pt x="1709" y="114"/>
                      <a:pt x="1577" y="56"/>
                      <a:pt x="1449" y="28"/>
                    </a:cubicBezTo>
                    <a:cubicBezTo>
                      <a:pt x="1358" y="10"/>
                      <a:pt x="1268" y="0"/>
                      <a:pt x="1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21"/>
              <p:cNvSpPr/>
              <p:nvPr/>
            </p:nvSpPr>
            <p:spPr>
              <a:xfrm>
                <a:off x="2303502" y="3236305"/>
                <a:ext cx="56527" cy="49726"/>
              </a:xfrm>
              <a:custGeom>
                <a:avLst/>
                <a:gdLst/>
                <a:ahLst/>
                <a:cxnLst/>
                <a:rect l="l" t="t" r="r" b="b"/>
                <a:pathLst>
                  <a:path w="1787" h="1572" extrusionOk="0">
                    <a:moveTo>
                      <a:pt x="463" y="0"/>
                    </a:moveTo>
                    <a:cubicBezTo>
                      <a:pt x="411" y="0"/>
                      <a:pt x="359" y="4"/>
                      <a:pt x="309" y="10"/>
                    </a:cubicBezTo>
                    <a:cubicBezTo>
                      <a:pt x="141" y="30"/>
                      <a:pt x="1" y="183"/>
                      <a:pt x="5" y="348"/>
                    </a:cubicBezTo>
                    <a:cubicBezTo>
                      <a:pt x="9" y="483"/>
                      <a:pt x="31" y="630"/>
                      <a:pt x="91" y="745"/>
                    </a:cubicBezTo>
                    <a:cubicBezTo>
                      <a:pt x="297" y="1137"/>
                      <a:pt x="618" y="1406"/>
                      <a:pt x="1048" y="1534"/>
                    </a:cubicBezTo>
                    <a:cubicBezTo>
                      <a:pt x="1127" y="1557"/>
                      <a:pt x="1207" y="1572"/>
                      <a:pt x="1284" y="1572"/>
                    </a:cubicBezTo>
                    <a:cubicBezTo>
                      <a:pt x="1421" y="1572"/>
                      <a:pt x="1549" y="1524"/>
                      <a:pt x="1648" y="1395"/>
                    </a:cubicBezTo>
                    <a:cubicBezTo>
                      <a:pt x="1786" y="1209"/>
                      <a:pt x="1726" y="1002"/>
                      <a:pt x="1606" y="752"/>
                    </a:cubicBezTo>
                    <a:cubicBezTo>
                      <a:pt x="1413" y="425"/>
                      <a:pt x="1103" y="146"/>
                      <a:pt x="674" y="26"/>
                    </a:cubicBezTo>
                    <a:cubicBezTo>
                      <a:pt x="607" y="7"/>
                      <a:pt x="535" y="0"/>
                      <a:pt x="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1"/>
              <p:cNvSpPr/>
              <p:nvPr/>
            </p:nvSpPr>
            <p:spPr>
              <a:xfrm>
                <a:off x="2158024" y="3285083"/>
                <a:ext cx="45045" cy="59532"/>
              </a:xfrm>
              <a:custGeom>
                <a:avLst/>
                <a:gdLst/>
                <a:ahLst/>
                <a:cxnLst/>
                <a:rect l="l" t="t" r="r" b="b"/>
                <a:pathLst>
                  <a:path w="1424" h="1882" extrusionOk="0">
                    <a:moveTo>
                      <a:pt x="925" y="0"/>
                    </a:moveTo>
                    <a:cubicBezTo>
                      <a:pt x="872" y="0"/>
                      <a:pt x="817" y="11"/>
                      <a:pt x="760" y="33"/>
                    </a:cubicBezTo>
                    <a:cubicBezTo>
                      <a:pt x="659" y="72"/>
                      <a:pt x="558" y="129"/>
                      <a:pt x="482" y="205"/>
                    </a:cubicBezTo>
                    <a:cubicBezTo>
                      <a:pt x="155" y="533"/>
                      <a:pt x="1" y="931"/>
                      <a:pt x="42" y="1396"/>
                    </a:cubicBezTo>
                    <a:cubicBezTo>
                      <a:pt x="49" y="1478"/>
                      <a:pt x="72" y="1559"/>
                      <a:pt x="107" y="1632"/>
                    </a:cubicBezTo>
                    <a:cubicBezTo>
                      <a:pt x="182" y="1793"/>
                      <a:pt x="320" y="1881"/>
                      <a:pt x="478" y="1881"/>
                    </a:cubicBezTo>
                    <a:cubicBezTo>
                      <a:pt x="536" y="1881"/>
                      <a:pt x="597" y="1869"/>
                      <a:pt x="659" y="1844"/>
                    </a:cubicBezTo>
                    <a:cubicBezTo>
                      <a:pt x="722" y="1819"/>
                      <a:pt x="791" y="1790"/>
                      <a:pt x="838" y="1746"/>
                    </a:cubicBezTo>
                    <a:cubicBezTo>
                      <a:pt x="1229" y="1389"/>
                      <a:pt x="1424" y="958"/>
                      <a:pt x="1347" y="423"/>
                    </a:cubicBezTo>
                    <a:cubicBezTo>
                      <a:pt x="1338" y="370"/>
                      <a:pt x="1322" y="318"/>
                      <a:pt x="1317" y="292"/>
                    </a:cubicBezTo>
                    <a:cubicBezTo>
                      <a:pt x="1229" y="102"/>
                      <a:pt x="1089" y="0"/>
                      <a:pt x="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1"/>
              <p:cNvSpPr/>
              <p:nvPr/>
            </p:nvSpPr>
            <p:spPr>
              <a:xfrm>
                <a:off x="2108297" y="3045624"/>
                <a:ext cx="52415" cy="47512"/>
              </a:xfrm>
              <a:custGeom>
                <a:avLst/>
                <a:gdLst/>
                <a:ahLst/>
                <a:cxnLst/>
                <a:rect l="l" t="t" r="r" b="b"/>
                <a:pathLst>
                  <a:path w="1657" h="1502" extrusionOk="0">
                    <a:moveTo>
                      <a:pt x="453" y="0"/>
                    </a:moveTo>
                    <a:cubicBezTo>
                      <a:pt x="441" y="0"/>
                      <a:pt x="430" y="1"/>
                      <a:pt x="419" y="1"/>
                    </a:cubicBezTo>
                    <a:cubicBezTo>
                      <a:pt x="152" y="14"/>
                      <a:pt x="0" y="213"/>
                      <a:pt x="43" y="478"/>
                    </a:cubicBezTo>
                    <a:cubicBezTo>
                      <a:pt x="52" y="531"/>
                      <a:pt x="66" y="585"/>
                      <a:pt x="88" y="636"/>
                    </a:cubicBezTo>
                    <a:cubicBezTo>
                      <a:pt x="261" y="1052"/>
                      <a:pt x="568" y="1327"/>
                      <a:pt x="994" y="1468"/>
                    </a:cubicBezTo>
                    <a:cubicBezTo>
                      <a:pt x="1060" y="1489"/>
                      <a:pt x="1129" y="1502"/>
                      <a:pt x="1198" y="1502"/>
                    </a:cubicBezTo>
                    <a:cubicBezTo>
                      <a:pt x="1200" y="1502"/>
                      <a:pt x="1202" y="1502"/>
                      <a:pt x="1204" y="1502"/>
                    </a:cubicBezTo>
                    <a:cubicBezTo>
                      <a:pt x="1485" y="1502"/>
                      <a:pt x="1657" y="1302"/>
                      <a:pt x="1614" y="1022"/>
                    </a:cubicBezTo>
                    <a:cubicBezTo>
                      <a:pt x="1604" y="941"/>
                      <a:pt x="1570" y="865"/>
                      <a:pt x="1550" y="796"/>
                    </a:cubicBezTo>
                    <a:cubicBezTo>
                      <a:pt x="1355" y="432"/>
                      <a:pt x="1082" y="177"/>
                      <a:pt x="699" y="46"/>
                    </a:cubicBezTo>
                    <a:cubicBezTo>
                      <a:pt x="622" y="18"/>
                      <a:pt x="536" y="0"/>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1"/>
              <p:cNvSpPr/>
              <p:nvPr/>
            </p:nvSpPr>
            <p:spPr>
              <a:xfrm>
                <a:off x="2304609" y="3065363"/>
                <a:ext cx="48809" cy="48208"/>
              </a:xfrm>
              <a:custGeom>
                <a:avLst/>
                <a:gdLst/>
                <a:ahLst/>
                <a:cxnLst/>
                <a:rect l="l" t="t" r="r" b="b"/>
                <a:pathLst>
                  <a:path w="1543" h="1524" extrusionOk="0">
                    <a:moveTo>
                      <a:pt x="1146" y="1"/>
                    </a:moveTo>
                    <a:cubicBezTo>
                      <a:pt x="1136" y="1"/>
                      <a:pt x="1125" y="1"/>
                      <a:pt x="1114" y="2"/>
                    </a:cubicBezTo>
                    <a:cubicBezTo>
                      <a:pt x="1035" y="6"/>
                      <a:pt x="958" y="47"/>
                      <a:pt x="921" y="57"/>
                    </a:cubicBezTo>
                    <a:cubicBezTo>
                      <a:pt x="549" y="238"/>
                      <a:pt x="300" y="486"/>
                      <a:pt x="135" y="816"/>
                    </a:cubicBezTo>
                    <a:cubicBezTo>
                      <a:pt x="92" y="901"/>
                      <a:pt x="60" y="995"/>
                      <a:pt x="45" y="1088"/>
                    </a:cubicBezTo>
                    <a:cubicBezTo>
                      <a:pt x="0" y="1348"/>
                      <a:pt x="149" y="1524"/>
                      <a:pt x="379" y="1524"/>
                    </a:cubicBezTo>
                    <a:cubicBezTo>
                      <a:pt x="424" y="1524"/>
                      <a:pt x="471" y="1517"/>
                      <a:pt x="520" y="1504"/>
                    </a:cubicBezTo>
                    <a:cubicBezTo>
                      <a:pt x="547" y="1496"/>
                      <a:pt x="572" y="1488"/>
                      <a:pt x="597" y="1475"/>
                    </a:cubicBezTo>
                    <a:cubicBezTo>
                      <a:pt x="962" y="1292"/>
                      <a:pt x="1266" y="1044"/>
                      <a:pt x="1442" y="666"/>
                    </a:cubicBezTo>
                    <a:cubicBezTo>
                      <a:pt x="1481" y="580"/>
                      <a:pt x="1508" y="483"/>
                      <a:pt x="1517" y="391"/>
                    </a:cubicBezTo>
                    <a:cubicBezTo>
                      <a:pt x="1543" y="140"/>
                      <a:pt x="1410"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2" name="Google Shape;3202;p21"/>
            <p:cNvSpPr/>
            <p:nvPr/>
          </p:nvSpPr>
          <p:spPr>
            <a:xfrm>
              <a:off x="8530537" y="1683983"/>
              <a:ext cx="242906" cy="251320"/>
            </a:xfrm>
            <a:custGeom>
              <a:avLst/>
              <a:gdLst/>
              <a:ahLst/>
              <a:cxnLst/>
              <a:rect l="l" t="t" r="r" b="b"/>
              <a:pathLst>
                <a:path w="7679" h="7945" extrusionOk="0">
                  <a:moveTo>
                    <a:pt x="4679" y="1"/>
                  </a:moveTo>
                  <a:cubicBezTo>
                    <a:pt x="4609" y="1"/>
                    <a:pt x="4535" y="19"/>
                    <a:pt x="4461" y="55"/>
                  </a:cubicBezTo>
                  <a:cubicBezTo>
                    <a:pt x="4353" y="107"/>
                    <a:pt x="4249" y="176"/>
                    <a:pt x="4166" y="261"/>
                  </a:cubicBezTo>
                  <a:cubicBezTo>
                    <a:pt x="3991" y="445"/>
                    <a:pt x="3816" y="635"/>
                    <a:pt x="3664" y="841"/>
                  </a:cubicBezTo>
                  <a:cubicBezTo>
                    <a:pt x="3377" y="1231"/>
                    <a:pt x="3165" y="1666"/>
                    <a:pt x="2964" y="2106"/>
                  </a:cubicBezTo>
                  <a:cubicBezTo>
                    <a:pt x="2924" y="2197"/>
                    <a:pt x="2870" y="2283"/>
                    <a:pt x="2818" y="2378"/>
                  </a:cubicBezTo>
                  <a:cubicBezTo>
                    <a:pt x="2704" y="2353"/>
                    <a:pt x="2616" y="2338"/>
                    <a:pt x="2530" y="2316"/>
                  </a:cubicBezTo>
                  <a:cubicBezTo>
                    <a:pt x="2119" y="2217"/>
                    <a:pt x="1704" y="2166"/>
                    <a:pt x="1285" y="2166"/>
                  </a:cubicBezTo>
                  <a:cubicBezTo>
                    <a:pt x="1146" y="2166"/>
                    <a:pt x="1006" y="2172"/>
                    <a:pt x="867" y="2183"/>
                  </a:cubicBezTo>
                  <a:cubicBezTo>
                    <a:pt x="676" y="2199"/>
                    <a:pt x="479" y="2245"/>
                    <a:pt x="301" y="2319"/>
                  </a:cubicBezTo>
                  <a:cubicBezTo>
                    <a:pt x="58" y="2421"/>
                    <a:pt x="0" y="2667"/>
                    <a:pt x="164" y="2879"/>
                  </a:cubicBezTo>
                  <a:cubicBezTo>
                    <a:pt x="264" y="3008"/>
                    <a:pt x="390" y="3129"/>
                    <a:pt x="527" y="3214"/>
                  </a:cubicBezTo>
                  <a:cubicBezTo>
                    <a:pt x="859" y="3420"/>
                    <a:pt x="1209" y="3601"/>
                    <a:pt x="1550" y="3794"/>
                  </a:cubicBezTo>
                  <a:cubicBezTo>
                    <a:pt x="1621" y="3835"/>
                    <a:pt x="1688" y="3886"/>
                    <a:pt x="1776" y="3943"/>
                  </a:cubicBezTo>
                  <a:cubicBezTo>
                    <a:pt x="1618" y="4086"/>
                    <a:pt x="1482" y="4206"/>
                    <a:pt x="1352" y="4329"/>
                  </a:cubicBezTo>
                  <a:cubicBezTo>
                    <a:pt x="955" y="4705"/>
                    <a:pt x="615" y="5126"/>
                    <a:pt x="393" y="5632"/>
                  </a:cubicBezTo>
                  <a:cubicBezTo>
                    <a:pt x="312" y="5814"/>
                    <a:pt x="262" y="6003"/>
                    <a:pt x="282" y="6204"/>
                  </a:cubicBezTo>
                  <a:cubicBezTo>
                    <a:pt x="300" y="6386"/>
                    <a:pt x="418" y="6513"/>
                    <a:pt x="602" y="6526"/>
                  </a:cubicBezTo>
                  <a:cubicBezTo>
                    <a:pt x="634" y="6528"/>
                    <a:pt x="668" y="6529"/>
                    <a:pt x="701" y="6529"/>
                  </a:cubicBezTo>
                  <a:cubicBezTo>
                    <a:pt x="803" y="6529"/>
                    <a:pt x="908" y="6518"/>
                    <a:pt x="1003" y="6490"/>
                  </a:cubicBezTo>
                  <a:cubicBezTo>
                    <a:pt x="1249" y="6416"/>
                    <a:pt x="1492" y="6333"/>
                    <a:pt x="1724" y="6227"/>
                  </a:cubicBezTo>
                  <a:cubicBezTo>
                    <a:pt x="2026" y="6091"/>
                    <a:pt x="2317" y="5927"/>
                    <a:pt x="2613" y="5781"/>
                  </a:cubicBezTo>
                  <a:cubicBezTo>
                    <a:pt x="2704" y="5736"/>
                    <a:pt x="2800" y="5704"/>
                    <a:pt x="2910" y="5661"/>
                  </a:cubicBezTo>
                  <a:cubicBezTo>
                    <a:pt x="3269" y="6096"/>
                    <a:pt x="3609" y="6519"/>
                    <a:pt x="3959" y="6931"/>
                  </a:cubicBezTo>
                  <a:cubicBezTo>
                    <a:pt x="4164" y="7173"/>
                    <a:pt x="4378" y="7408"/>
                    <a:pt x="4599" y="7633"/>
                  </a:cubicBezTo>
                  <a:cubicBezTo>
                    <a:pt x="4748" y="7786"/>
                    <a:pt x="4935" y="7889"/>
                    <a:pt x="5149" y="7931"/>
                  </a:cubicBezTo>
                  <a:cubicBezTo>
                    <a:pt x="5197" y="7940"/>
                    <a:pt x="5244" y="7945"/>
                    <a:pt x="5290" y="7945"/>
                  </a:cubicBezTo>
                  <a:cubicBezTo>
                    <a:pt x="5506" y="7945"/>
                    <a:pt x="5699" y="7844"/>
                    <a:pt x="5804" y="7646"/>
                  </a:cubicBezTo>
                  <a:cubicBezTo>
                    <a:pt x="5872" y="7515"/>
                    <a:pt x="5913" y="7365"/>
                    <a:pt x="5934" y="7217"/>
                  </a:cubicBezTo>
                  <a:cubicBezTo>
                    <a:pt x="5976" y="6931"/>
                    <a:pt x="5953" y="6643"/>
                    <a:pt x="5877" y="6364"/>
                  </a:cubicBezTo>
                  <a:cubicBezTo>
                    <a:pt x="5772" y="5970"/>
                    <a:pt x="5655" y="5581"/>
                    <a:pt x="5546" y="5189"/>
                  </a:cubicBezTo>
                  <a:cubicBezTo>
                    <a:pt x="5517" y="5090"/>
                    <a:pt x="5494" y="4989"/>
                    <a:pt x="5459" y="4851"/>
                  </a:cubicBezTo>
                  <a:cubicBezTo>
                    <a:pt x="5573" y="4831"/>
                    <a:pt x="5630" y="4819"/>
                    <a:pt x="5689" y="4812"/>
                  </a:cubicBezTo>
                  <a:cubicBezTo>
                    <a:pt x="6047" y="4752"/>
                    <a:pt x="6405" y="4700"/>
                    <a:pt x="6760" y="4629"/>
                  </a:cubicBezTo>
                  <a:cubicBezTo>
                    <a:pt x="6951" y="4589"/>
                    <a:pt x="7138" y="4524"/>
                    <a:pt x="7320" y="4453"/>
                  </a:cubicBezTo>
                  <a:cubicBezTo>
                    <a:pt x="7490" y="4387"/>
                    <a:pt x="7664" y="4304"/>
                    <a:pt x="7671" y="4085"/>
                  </a:cubicBezTo>
                  <a:cubicBezTo>
                    <a:pt x="7678" y="3870"/>
                    <a:pt x="7515" y="3767"/>
                    <a:pt x="7359" y="3674"/>
                  </a:cubicBezTo>
                  <a:cubicBezTo>
                    <a:pt x="7230" y="3598"/>
                    <a:pt x="7094" y="3529"/>
                    <a:pt x="6955" y="3472"/>
                  </a:cubicBezTo>
                  <a:cubicBezTo>
                    <a:pt x="6492" y="3283"/>
                    <a:pt x="6017" y="3142"/>
                    <a:pt x="5519" y="3079"/>
                  </a:cubicBezTo>
                  <a:cubicBezTo>
                    <a:pt x="5390" y="3064"/>
                    <a:pt x="5245" y="3079"/>
                    <a:pt x="5139" y="2940"/>
                  </a:cubicBezTo>
                  <a:cubicBezTo>
                    <a:pt x="5174" y="2575"/>
                    <a:pt x="5205" y="2202"/>
                    <a:pt x="5247" y="1826"/>
                  </a:cubicBezTo>
                  <a:cubicBezTo>
                    <a:pt x="5290" y="1433"/>
                    <a:pt x="5288" y="1042"/>
                    <a:pt x="5201" y="657"/>
                  </a:cubicBezTo>
                  <a:cubicBezTo>
                    <a:pt x="5165" y="498"/>
                    <a:pt x="5102" y="337"/>
                    <a:pt x="5016" y="200"/>
                  </a:cubicBezTo>
                  <a:cubicBezTo>
                    <a:pt x="4932" y="67"/>
                    <a:pt x="4813" y="1"/>
                    <a:pt x="4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3" name="Google Shape;3203;p21"/>
            <p:cNvGrpSpPr/>
            <p:nvPr/>
          </p:nvGrpSpPr>
          <p:grpSpPr>
            <a:xfrm>
              <a:off x="305077" y="2261806"/>
              <a:ext cx="147945" cy="134470"/>
              <a:chOff x="3477352" y="993181"/>
              <a:chExt cx="147945" cy="134470"/>
            </a:xfrm>
          </p:grpSpPr>
          <p:sp>
            <p:nvSpPr>
              <p:cNvPr id="3204" name="Google Shape;3204;p2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6" name="Google Shape;3206;p21"/>
            <p:cNvGrpSpPr/>
            <p:nvPr/>
          </p:nvGrpSpPr>
          <p:grpSpPr>
            <a:xfrm>
              <a:off x="145428" y="2368281"/>
              <a:ext cx="83763" cy="83541"/>
              <a:chOff x="3317703" y="1099656"/>
              <a:chExt cx="83763" cy="83541"/>
            </a:xfrm>
          </p:grpSpPr>
          <p:sp>
            <p:nvSpPr>
              <p:cNvPr id="3207" name="Google Shape;3207;p2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9" name="Google Shape;3209;p21"/>
            <p:cNvGrpSpPr/>
            <p:nvPr/>
          </p:nvGrpSpPr>
          <p:grpSpPr>
            <a:xfrm>
              <a:off x="155566" y="3344628"/>
              <a:ext cx="253123" cy="201815"/>
              <a:chOff x="1631216" y="1891228"/>
              <a:chExt cx="253123" cy="201815"/>
            </a:xfrm>
          </p:grpSpPr>
          <p:sp>
            <p:nvSpPr>
              <p:cNvPr id="3210" name="Google Shape;3210;p21"/>
              <p:cNvSpPr/>
              <p:nvPr/>
            </p:nvSpPr>
            <p:spPr>
              <a:xfrm>
                <a:off x="1631216" y="1891228"/>
                <a:ext cx="253123" cy="201815"/>
              </a:xfrm>
              <a:custGeom>
                <a:avLst/>
                <a:gdLst/>
                <a:ahLst/>
                <a:cxnLst/>
                <a:rect l="l" t="t" r="r" b="b"/>
                <a:pathLst>
                  <a:path w="8002" h="6380" extrusionOk="0">
                    <a:moveTo>
                      <a:pt x="5097" y="0"/>
                    </a:moveTo>
                    <a:cubicBezTo>
                      <a:pt x="3485" y="0"/>
                      <a:pt x="1959" y="1530"/>
                      <a:pt x="1959" y="1530"/>
                    </a:cubicBezTo>
                    <a:cubicBezTo>
                      <a:pt x="1" y="4135"/>
                      <a:pt x="3835" y="5535"/>
                      <a:pt x="4537" y="5595"/>
                    </a:cubicBezTo>
                    <a:cubicBezTo>
                      <a:pt x="5240" y="5654"/>
                      <a:pt x="4355" y="6091"/>
                      <a:pt x="4641" y="6340"/>
                    </a:cubicBezTo>
                    <a:cubicBezTo>
                      <a:pt x="4672" y="6367"/>
                      <a:pt x="4721" y="6380"/>
                      <a:pt x="4784" y="6380"/>
                    </a:cubicBezTo>
                    <a:cubicBezTo>
                      <a:pt x="5297" y="6380"/>
                      <a:pt x="6756" y="5545"/>
                      <a:pt x="7343" y="5027"/>
                    </a:cubicBezTo>
                    <a:cubicBezTo>
                      <a:pt x="8002" y="4443"/>
                      <a:pt x="7207" y="4652"/>
                      <a:pt x="7007" y="4076"/>
                    </a:cubicBezTo>
                    <a:cubicBezTo>
                      <a:pt x="6806" y="3499"/>
                      <a:pt x="7882" y="853"/>
                      <a:pt x="5878" y="133"/>
                    </a:cubicBezTo>
                    <a:cubicBezTo>
                      <a:pt x="5620" y="40"/>
                      <a:pt x="5357" y="0"/>
                      <a:pt x="5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1"/>
              <p:cNvSpPr/>
              <p:nvPr/>
            </p:nvSpPr>
            <p:spPr>
              <a:xfrm>
                <a:off x="1692678" y="1975465"/>
                <a:ext cx="88286" cy="68769"/>
              </a:xfrm>
              <a:custGeom>
                <a:avLst/>
                <a:gdLst/>
                <a:ahLst/>
                <a:cxnLst/>
                <a:rect l="l" t="t" r="r" b="b"/>
                <a:pathLst>
                  <a:path w="2791" h="2174" extrusionOk="0">
                    <a:moveTo>
                      <a:pt x="334" y="0"/>
                    </a:moveTo>
                    <a:cubicBezTo>
                      <a:pt x="270" y="0"/>
                      <a:pt x="224" y="31"/>
                      <a:pt x="204" y="99"/>
                    </a:cubicBezTo>
                    <a:cubicBezTo>
                      <a:pt x="1" y="772"/>
                      <a:pt x="2568" y="2156"/>
                      <a:pt x="2568" y="2156"/>
                    </a:cubicBezTo>
                    <a:cubicBezTo>
                      <a:pt x="2588" y="2168"/>
                      <a:pt x="2602" y="2173"/>
                      <a:pt x="2611" y="2173"/>
                    </a:cubicBezTo>
                    <a:cubicBezTo>
                      <a:pt x="2791" y="2173"/>
                      <a:pt x="879" y="0"/>
                      <a:pt x="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1"/>
              <p:cNvSpPr/>
              <p:nvPr/>
            </p:nvSpPr>
            <p:spPr>
              <a:xfrm>
                <a:off x="1722665" y="1946205"/>
                <a:ext cx="73546" cy="85060"/>
              </a:xfrm>
              <a:custGeom>
                <a:avLst/>
                <a:gdLst/>
                <a:ahLst/>
                <a:cxnLst/>
                <a:rect l="l" t="t" r="r" b="b"/>
                <a:pathLst>
                  <a:path w="2325" h="2689" extrusionOk="0">
                    <a:moveTo>
                      <a:pt x="479" y="1"/>
                    </a:moveTo>
                    <a:cubicBezTo>
                      <a:pt x="434" y="1"/>
                      <a:pt x="397" y="22"/>
                      <a:pt x="368" y="69"/>
                    </a:cubicBezTo>
                    <a:cubicBezTo>
                      <a:pt x="0" y="666"/>
                      <a:pt x="2130" y="2660"/>
                      <a:pt x="2130" y="2660"/>
                    </a:cubicBezTo>
                    <a:cubicBezTo>
                      <a:pt x="2149" y="2680"/>
                      <a:pt x="2163" y="2689"/>
                      <a:pt x="2172" y="2689"/>
                    </a:cubicBezTo>
                    <a:cubicBezTo>
                      <a:pt x="2324" y="2689"/>
                      <a:pt x="973" y="1"/>
                      <a:pt x="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1"/>
              <p:cNvSpPr/>
              <p:nvPr/>
            </p:nvSpPr>
            <p:spPr>
              <a:xfrm>
                <a:off x="1757619" y="1931021"/>
                <a:ext cx="55800" cy="95625"/>
              </a:xfrm>
              <a:custGeom>
                <a:avLst/>
                <a:gdLst/>
                <a:ahLst/>
                <a:cxnLst/>
                <a:rect l="l" t="t" r="r" b="b"/>
                <a:pathLst>
                  <a:path w="1764" h="3023" extrusionOk="0">
                    <a:moveTo>
                      <a:pt x="598" y="0"/>
                    </a:moveTo>
                    <a:cubicBezTo>
                      <a:pt x="566" y="0"/>
                      <a:pt x="535" y="14"/>
                      <a:pt x="505" y="43"/>
                    </a:cubicBezTo>
                    <a:cubicBezTo>
                      <a:pt x="1" y="536"/>
                      <a:pt x="1587" y="2984"/>
                      <a:pt x="1587" y="2984"/>
                    </a:cubicBezTo>
                    <a:cubicBezTo>
                      <a:pt x="1603" y="3010"/>
                      <a:pt x="1615" y="3022"/>
                      <a:pt x="1624" y="3022"/>
                    </a:cubicBezTo>
                    <a:cubicBezTo>
                      <a:pt x="1763" y="3022"/>
                      <a:pt x="1076" y="0"/>
                      <a:pt x="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1"/>
              <p:cNvSpPr/>
              <p:nvPr/>
            </p:nvSpPr>
            <p:spPr>
              <a:xfrm>
                <a:off x="1796432" y="1916945"/>
                <a:ext cx="39762" cy="100117"/>
              </a:xfrm>
              <a:custGeom>
                <a:avLst/>
                <a:gdLst/>
                <a:ahLst/>
                <a:cxnLst/>
                <a:rect l="l" t="t" r="r" b="b"/>
                <a:pathLst>
                  <a:path w="1257" h="3165" extrusionOk="0">
                    <a:moveTo>
                      <a:pt x="664" y="1"/>
                    </a:moveTo>
                    <a:cubicBezTo>
                      <a:pt x="639" y="1"/>
                      <a:pt x="613" y="9"/>
                      <a:pt x="585" y="27"/>
                    </a:cubicBezTo>
                    <a:cubicBezTo>
                      <a:pt x="1" y="415"/>
                      <a:pt x="1091" y="3120"/>
                      <a:pt x="1091" y="3120"/>
                    </a:cubicBezTo>
                    <a:cubicBezTo>
                      <a:pt x="1102" y="3150"/>
                      <a:pt x="1112" y="3164"/>
                      <a:pt x="1121" y="3164"/>
                    </a:cubicBezTo>
                    <a:cubicBezTo>
                      <a:pt x="1257" y="3164"/>
                      <a:pt x="114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1"/>
              <p:cNvSpPr/>
              <p:nvPr/>
            </p:nvSpPr>
            <p:spPr>
              <a:xfrm>
                <a:off x="1768975" y="1896479"/>
                <a:ext cx="22997" cy="8762"/>
              </a:xfrm>
              <a:custGeom>
                <a:avLst/>
                <a:gdLst/>
                <a:ahLst/>
                <a:cxnLst/>
                <a:rect l="l" t="t" r="r" b="b"/>
                <a:pathLst>
                  <a:path w="727" h="277" extrusionOk="0">
                    <a:moveTo>
                      <a:pt x="559" y="1"/>
                    </a:moveTo>
                    <a:cubicBezTo>
                      <a:pt x="381" y="1"/>
                      <a:pt x="86" y="143"/>
                      <a:pt x="86" y="143"/>
                    </a:cubicBezTo>
                    <a:cubicBezTo>
                      <a:pt x="1" y="239"/>
                      <a:pt x="76" y="277"/>
                      <a:pt x="198" y="277"/>
                    </a:cubicBezTo>
                    <a:cubicBezTo>
                      <a:pt x="398" y="277"/>
                      <a:pt x="727" y="175"/>
                      <a:pt x="686" y="64"/>
                    </a:cubicBezTo>
                    <a:cubicBezTo>
                      <a:pt x="669" y="18"/>
                      <a:pt x="621" y="1"/>
                      <a:pt x="5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1"/>
              <p:cNvSpPr/>
              <p:nvPr/>
            </p:nvSpPr>
            <p:spPr>
              <a:xfrm>
                <a:off x="1757746" y="1917641"/>
                <a:ext cx="22965" cy="8794"/>
              </a:xfrm>
              <a:custGeom>
                <a:avLst/>
                <a:gdLst/>
                <a:ahLst/>
                <a:cxnLst/>
                <a:rect l="l" t="t" r="r" b="b"/>
                <a:pathLst>
                  <a:path w="726" h="278" extrusionOk="0">
                    <a:moveTo>
                      <a:pt x="558" y="1"/>
                    </a:moveTo>
                    <a:cubicBezTo>
                      <a:pt x="380" y="1"/>
                      <a:pt x="86" y="143"/>
                      <a:pt x="86" y="143"/>
                    </a:cubicBezTo>
                    <a:cubicBezTo>
                      <a:pt x="0" y="239"/>
                      <a:pt x="76" y="277"/>
                      <a:pt x="198" y="277"/>
                    </a:cubicBezTo>
                    <a:cubicBezTo>
                      <a:pt x="399" y="277"/>
                      <a:pt x="726" y="176"/>
                      <a:pt x="684" y="64"/>
                    </a:cubicBezTo>
                    <a:cubicBezTo>
                      <a:pt x="668" y="18"/>
                      <a:pt x="620" y="1"/>
                      <a:pt x="5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1"/>
              <p:cNvSpPr/>
              <p:nvPr/>
            </p:nvSpPr>
            <p:spPr>
              <a:xfrm>
                <a:off x="1737501" y="1907961"/>
                <a:ext cx="22965" cy="8762"/>
              </a:xfrm>
              <a:custGeom>
                <a:avLst/>
                <a:gdLst/>
                <a:ahLst/>
                <a:cxnLst/>
                <a:rect l="l" t="t" r="r" b="b"/>
                <a:pathLst>
                  <a:path w="726" h="277" extrusionOk="0">
                    <a:moveTo>
                      <a:pt x="559" y="0"/>
                    </a:moveTo>
                    <a:cubicBezTo>
                      <a:pt x="381" y="0"/>
                      <a:pt x="86" y="142"/>
                      <a:pt x="86" y="142"/>
                    </a:cubicBezTo>
                    <a:cubicBezTo>
                      <a:pt x="0" y="239"/>
                      <a:pt x="75" y="277"/>
                      <a:pt x="197" y="277"/>
                    </a:cubicBezTo>
                    <a:cubicBezTo>
                      <a:pt x="397" y="277"/>
                      <a:pt x="726" y="175"/>
                      <a:pt x="686" y="64"/>
                    </a:cubicBezTo>
                    <a:cubicBezTo>
                      <a:pt x="669" y="17"/>
                      <a:pt x="621" y="0"/>
                      <a:pt x="55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1"/>
              <p:cNvSpPr/>
              <p:nvPr/>
            </p:nvSpPr>
            <p:spPr>
              <a:xfrm>
                <a:off x="1717762" y="1926023"/>
                <a:ext cx="22491" cy="9964"/>
              </a:xfrm>
              <a:custGeom>
                <a:avLst/>
                <a:gdLst/>
                <a:ahLst/>
                <a:cxnLst/>
                <a:rect l="l" t="t" r="r" b="b"/>
                <a:pathLst>
                  <a:path w="711" h="315" extrusionOk="0">
                    <a:moveTo>
                      <a:pt x="549" y="1"/>
                    </a:moveTo>
                    <a:cubicBezTo>
                      <a:pt x="374" y="1"/>
                      <a:pt x="65" y="190"/>
                      <a:pt x="65" y="190"/>
                    </a:cubicBezTo>
                    <a:cubicBezTo>
                      <a:pt x="0" y="280"/>
                      <a:pt x="51" y="315"/>
                      <a:pt x="144" y="315"/>
                    </a:cubicBezTo>
                    <a:cubicBezTo>
                      <a:pt x="336" y="315"/>
                      <a:pt x="710" y="169"/>
                      <a:pt x="655" y="54"/>
                    </a:cubicBezTo>
                    <a:cubicBezTo>
                      <a:pt x="637" y="15"/>
                      <a:pt x="598" y="1"/>
                      <a:pt x="5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1"/>
              <p:cNvSpPr/>
              <p:nvPr/>
            </p:nvSpPr>
            <p:spPr>
              <a:xfrm>
                <a:off x="1794535" y="1900433"/>
                <a:ext cx="22965" cy="8731"/>
              </a:xfrm>
              <a:custGeom>
                <a:avLst/>
                <a:gdLst/>
                <a:ahLst/>
                <a:cxnLst/>
                <a:rect l="l" t="t" r="r" b="b"/>
                <a:pathLst>
                  <a:path w="726" h="276" extrusionOk="0">
                    <a:moveTo>
                      <a:pt x="559" y="1"/>
                    </a:moveTo>
                    <a:cubicBezTo>
                      <a:pt x="380" y="1"/>
                      <a:pt x="85" y="143"/>
                      <a:pt x="85" y="143"/>
                    </a:cubicBezTo>
                    <a:cubicBezTo>
                      <a:pt x="0" y="238"/>
                      <a:pt x="75" y="276"/>
                      <a:pt x="197" y="276"/>
                    </a:cubicBezTo>
                    <a:cubicBezTo>
                      <a:pt x="398" y="276"/>
                      <a:pt x="725" y="175"/>
                      <a:pt x="685" y="64"/>
                    </a:cubicBezTo>
                    <a:cubicBezTo>
                      <a:pt x="669" y="18"/>
                      <a:pt x="621" y="1"/>
                      <a:pt x="5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0" name="Google Shape;3220;p21"/>
            <p:cNvGrpSpPr/>
            <p:nvPr/>
          </p:nvGrpSpPr>
          <p:grpSpPr>
            <a:xfrm>
              <a:off x="119194" y="2879122"/>
              <a:ext cx="265681" cy="257583"/>
              <a:chOff x="1987619" y="2413322"/>
              <a:chExt cx="265681" cy="257583"/>
            </a:xfrm>
          </p:grpSpPr>
          <p:sp>
            <p:nvSpPr>
              <p:cNvPr id="3221" name="Google Shape;3221;p21"/>
              <p:cNvSpPr/>
              <p:nvPr/>
            </p:nvSpPr>
            <p:spPr>
              <a:xfrm>
                <a:off x="1987619" y="2413322"/>
                <a:ext cx="265681" cy="257583"/>
              </a:xfrm>
              <a:custGeom>
                <a:avLst/>
                <a:gdLst/>
                <a:ahLst/>
                <a:cxnLst/>
                <a:rect l="l" t="t" r="r" b="b"/>
                <a:pathLst>
                  <a:path w="8399" h="8143" extrusionOk="0">
                    <a:moveTo>
                      <a:pt x="5865" y="1"/>
                    </a:moveTo>
                    <a:cubicBezTo>
                      <a:pt x="5855" y="1"/>
                      <a:pt x="5845" y="3"/>
                      <a:pt x="5834" y="8"/>
                    </a:cubicBezTo>
                    <a:cubicBezTo>
                      <a:pt x="5190" y="315"/>
                      <a:pt x="3677" y="2320"/>
                      <a:pt x="3677" y="2320"/>
                    </a:cubicBezTo>
                    <a:cubicBezTo>
                      <a:pt x="3677" y="2320"/>
                      <a:pt x="1208" y="1606"/>
                      <a:pt x="497" y="1606"/>
                    </a:cubicBezTo>
                    <a:cubicBezTo>
                      <a:pt x="423" y="1606"/>
                      <a:pt x="369" y="1614"/>
                      <a:pt x="337" y="1631"/>
                    </a:cubicBezTo>
                    <a:cubicBezTo>
                      <a:pt x="1" y="1805"/>
                      <a:pt x="2133" y="4187"/>
                      <a:pt x="2133" y="4187"/>
                    </a:cubicBezTo>
                    <a:cubicBezTo>
                      <a:pt x="2133" y="4187"/>
                      <a:pt x="81" y="6469"/>
                      <a:pt x="363" y="6544"/>
                    </a:cubicBezTo>
                    <a:cubicBezTo>
                      <a:pt x="376" y="6547"/>
                      <a:pt x="393" y="6548"/>
                      <a:pt x="415" y="6548"/>
                    </a:cubicBezTo>
                    <a:cubicBezTo>
                      <a:pt x="906" y="6548"/>
                      <a:pt x="3710" y="5825"/>
                      <a:pt x="3710" y="5825"/>
                    </a:cubicBezTo>
                    <a:cubicBezTo>
                      <a:pt x="3710" y="5825"/>
                      <a:pt x="5086" y="8142"/>
                      <a:pt x="5418" y="8142"/>
                    </a:cubicBezTo>
                    <a:cubicBezTo>
                      <a:pt x="5427" y="8142"/>
                      <a:pt x="5435" y="8140"/>
                      <a:pt x="5442" y="8137"/>
                    </a:cubicBezTo>
                    <a:cubicBezTo>
                      <a:pt x="5724" y="8011"/>
                      <a:pt x="5816" y="5458"/>
                      <a:pt x="5816" y="5458"/>
                    </a:cubicBezTo>
                    <a:cubicBezTo>
                      <a:pt x="5816" y="5458"/>
                      <a:pt x="8173" y="4951"/>
                      <a:pt x="8286" y="4715"/>
                    </a:cubicBezTo>
                    <a:cubicBezTo>
                      <a:pt x="8399" y="4479"/>
                      <a:pt x="5830" y="3246"/>
                      <a:pt x="5830" y="3246"/>
                    </a:cubicBezTo>
                    <a:cubicBezTo>
                      <a:pt x="5830" y="3246"/>
                      <a:pt x="6210" y="1"/>
                      <a:pt x="5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1"/>
              <p:cNvSpPr/>
              <p:nvPr/>
            </p:nvSpPr>
            <p:spPr>
              <a:xfrm>
                <a:off x="2152298" y="2442867"/>
                <a:ext cx="12526" cy="18600"/>
              </a:xfrm>
              <a:custGeom>
                <a:avLst/>
                <a:gdLst/>
                <a:ahLst/>
                <a:cxnLst/>
                <a:rect l="l" t="t" r="r" b="b"/>
                <a:pathLst>
                  <a:path w="396" h="588" extrusionOk="0">
                    <a:moveTo>
                      <a:pt x="343" y="0"/>
                    </a:moveTo>
                    <a:cubicBezTo>
                      <a:pt x="223" y="0"/>
                      <a:pt x="0" y="588"/>
                      <a:pt x="101" y="588"/>
                    </a:cubicBezTo>
                    <a:cubicBezTo>
                      <a:pt x="106" y="588"/>
                      <a:pt x="113" y="586"/>
                      <a:pt x="120" y="582"/>
                    </a:cubicBezTo>
                    <a:cubicBezTo>
                      <a:pt x="239" y="525"/>
                      <a:pt x="395" y="62"/>
                      <a:pt x="395" y="62"/>
                    </a:cubicBezTo>
                    <a:cubicBezTo>
                      <a:pt x="383" y="19"/>
                      <a:pt x="365" y="0"/>
                      <a:pt x="34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1"/>
              <p:cNvSpPr/>
              <p:nvPr/>
            </p:nvSpPr>
            <p:spPr>
              <a:xfrm>
                <a:off x="2147205" y="2471273"/>
                <a:ext cx="12590" cy="18600"/>
              </a:xfrm>
              <a:custGeom>
                <a:avLst/>
                <a:gdLst/>
                <a:ahLst/>
                <a:cxnLst/>
                <a:rect l="l" t="t" r="r" b="b"/>
                <a:pathLst>
                  <a:path w="398" h="588" extrusionOk="0">
                    <a:moveTo>
                      <a:pt x="345" y="1"/>
                    </a:moveTo>
                    <a:cubicBezTo>
                      <a:pt x="225" y="1"/>
                      <a:pt x="1" y="587"/>
                      <a:pt x="101" y="587"/>
                    </a:cubicBezTo>
                    <a:cubicBezTo>
                      <a:pt x="107" y="587"/>
                      <a:pt x="113" y="586"/>
                      <a:pt x="121" y="582"/>
                    </a:cubicBezTo>
                    <a:cubicBezTo>
                      <a:pt x="241" y="525"/>
                      <a:pt x="397" y="64"/>
                      <a:pt x="397" y="64"/>
                    </a:cubicBezTo>
                    <a:cubicBezTo>
                      <a:pt x="385" y="19"/>
                      <a:pt x="366" y="1"/>
                      <a:pt x="34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1"/>
              <p:cNvSpPr/>
              <p:nvPr/>
            </p:nvSpPr>
            <p:spPr>
              <a:xfrm>
                <a:off x="2153216" y="2491708"/>
                <a:ext cx="12495" cy="18600"/>
              </a:xfrm>
              <a:custGeom>
                <a:avLst/>
                <a:gdLst/>
                <a:ahLst/>
                <a:cxnLst/>
                <a:rect l="l" t="t" r="r" b="b"/>
                <a:pathLst>
                  <a:path w="395" h="588" extrusionOk="0">
                    <a:moveTo>
                      <a:pt x="343" y="1"/>
                    </a:moveTo>
                    <a:cubicBezTo>
                      <a:pt x="223" y="1"/>
                      <a:pt x="0" y="587"/>
                      <a:pt x="100" y="587"/>
                    </a:cubicBezTo>
                    <a:cubicBezTo>
                      <a:pt x="106" y="587"/>
                      <a:pt x="112" y="586"/>
                      <a:pt x="120" y="582"/>
                    </a:cubicBezTo>
                    <a:cubicBezTo>
                      <a:pt x="239" y="525"/>
                      <a:pt x="395" y="63"/>
                      <a:pt x="395" y="63"/>
                    </a:cubicBezTo>
                    <a:cubicBezTo>
                      <a:pt x="382" y="19"/>
                      <a:pt x="364" y="1"/>
                      <a:pt x="3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1"/>
              <p:cNvSpPr/>
              <p:nvPr/>
            </p:nvSpPr>
            <p:spPr>
              <a:xfrm>
                <a:off x="2128953" y="2527484"/>
                <a:ext cx="20656" cy="13096"/>
              </a:xfrm>
              <a:custGeom>
                <a:avLst/>
                <a:gdLst/>
                <a:ahLst/>
                <a:cxnLst/>
                <a:rect l="l" t="t" r="r" b="b"/>
                <a:pathLst>
                  <a:path w="653" h="414" extrusionOk="0">
                    <a:moveTo>
                      <a:pt x="599" y="0"/>
                    </a:moveTo>
                    <a:cubicBezTo>
                      <a:pt x="452" y="0"/>
                      <a:pt x="0" y="406"/>
                      <a:pt x="151" y="413"/>
                    </a:cubicBezTo>
                    <a:cubicBezTo>
                      <a:pt x="152" y="413"/>
                      <a:pt x="152" y="413"/>
                      <a:pt x="153" y="413"/>
                    </a:cubicBezTo>
                    <a:cubicBezTo>
                      <a:pt x="287" y="413"/>
                      <a:pt x="639" y="85"/>
                      <a:pt x="639" y="85"/>
                    </a:cubicBezTo>
                    <a:cubicBezTo>
                      <a:pt x="653" y="25"/>
                      <a:pt x="635" y="0"/>
                      <a:pt x="59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1"/>
              <p:cNvSpPr/>
              <p:nvPr/>
            </p:nvSpPr>
            <p:spPr>
              <a:xfrm>
                <a:off x="2146415" y="2545546"/>
                <a:ext cx="25148" cy="5662"/>
              </a:xfrm>
              <a:custGeom>
                <a:avLst/>
                <a:gdLst/>
                <a:ahLst/>
                <a:cxnLst/>
                <a:rect l="l" t="t" r="r" b="b"/>
                <a:pathLst>
                  <a:path w="795" h="179" extrusionOk="0">
                    <a:moveTo>
                      <a:pt x="230" y="1"/>
                    </a:moveTo>
                    <a:cubicBezTo>
                      <a:pt x="99" y="1"/>
                      <a:pt x="1" y="23"/>
                      <a:pt x="48" y="73"/>
                    </a:cubicBezTo>
                    <a:cubicBezTo>
                      <a:pt x="139" y="168"/>
                      <a:pt x="625" y="179"/>
                      <a:pt x="625" y="179"/>
                    </a:cubicBezTo>
                    <a:cubicBezTo>
                      <a:pt x="794" y="69"/>
                      <a:pt x="461" y="1"/>
                      <a:pt x="23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1"/>
              <p:cNvSpPr/>
              <p:nvPr/>
            </p:nvSpPr>
            <p:spPr>
              <a:xfrm>
                <a:off x="2168336" y="2534032"/>
                <a:ext cx="24389" cy="5251"/>
              </a:xfrm>
              <a:custGeom>
                <a:avLst/>
                <a:gdLst/>
                <a:ahLst/>
                <a:cxnLst/>
                <a:rect l="l" t="t" r="r" b="b"/>
                <a:pathLst>
                  <a:path w="771" h="166" extrusionOk="0">
                    <a:moveTo>
                      <a:pt x="519" y="0"/>
                    </a:moveTo>
                    <a:cubicBezTo>
                      <a:pt x="304" y="0"/>
                      <a:pt x="0" y="71"/>
                      <a:pt x="93" y="134"/>
                    </a:cubicBezTo>
                    <a:cubicBezTo>
                      <a:pt x="125" y="157"/>
                      <a:pt x="192" y="165"/>
                      <a:pt x="269" y="165"/>
                    </a:cubicBezTo>
                    <a:cubicBezTo>
                      <a:pt x="447" y="165"/>
                      <a:pt x="680" y="123"/>
                      <a:pt x="680" y="123"/>
                    </a:cubicBezTo>
                    <a:cubicBezTo>
                      <a:pt x="770" y="33"/>
                      <a:pt x="665"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1"/>
              <p:cNvSpPr/>
              <p:nvPr/>
            </p:nvSpPr>
            <p:spPr>
              <a:xfrm>
                <a:off x="2171214" y="2565032"/>
                <a:ext cx="24832" cy="4935"/>
              </a:xfrm>
              <a:custGeom>
                <a:avLst/>
                <a:gdLst/>
                <a:ahLst/>
                <a:cxnLst/>
                <a:rect l="l" t="t" r="r" b="b"/>
                <a:pathLst>
                  <a:path w="785" h="156" extrusionOk="0">
                    <a:moveTo>
                      <a:pt x="354" y="1"/>
                    </a:moveTo>
                    <a:cubicBezTo>
                      <a:pt x="173" y="1"/>
                      <a:pt x="1" y="34"/>
                      <a:pt x="66" y="92"/>
                    </a:cubicBezTo>
                    <a:cubicBezTo>
                      <a:pt x="124" y="145"/>
                      <a:pt x="321" y="156"/>
                      <a:pt x="470" y="156"/>
                    </a:cubicBezTo>
                    <a:cubicBezTo>
                      <a:pt x="571" y="156"/>
                      <a:pt x="650" y="151"/>
                      <a:pt x="650" y="151"/>
                    </a:cubicBezTo>
                    <a:cubicBezTo>
                      <a:pt x="785" y="46"/>
                      <a:pt x="564" y="1"/>
                      <a:pt x="3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1"/>
              <p:cNvSpPr/>
              <p:nvPr/>
            </p:nvSpPr>
            <p:spPr>
              <a:xfrm>
                <a:off x="2192155" y="2550955"/>
                <a:ext cx="25274" cy="6232"/>
              </a:xfrm>
              <a:custGeom>
                <a:avLst/>
                <a:gdLst/>
                <a:ahLst/>
                <a:cxnLst/>
                <a:rect l="l" t="t" r="r" b="b"/>
                <a:pathLst>
                  <a:path w="799" h="197" extrusionOk="0">
                    <a:moveTo>
                      <a:pt x="185" y="1"/>
                    </a:moveTo>
                    <a:cubicBezTo>
                      <a:pt x="75" y="1"/>
                      <a:pt x="1" y="20"/>
                      <a:pt x="41" y="66"/>
                    </a:cubicBezTo>
                    <a:cubicBezTo>
                      <a:pt x="127" y="166"/>
                      <a:pt x="614" y="197"/>
                      <a:pt x="614" y="197"/>
                    </a:cubicBezTo>
                    <a:cubicBezTo>
                      <a:pt x="798" y="86"/>
                      <a:pt x="414"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1"/>
              <p:cNvSpPr/>
              <p:nvPr/>
            </p:nvSpPr>
            <p:spPr>
              <a:xfrm>
                <a:off x="2142967" y="2559211"/>
                <a:ext cx="23851" cy="12020"/>
              </a:xfrm>
              <a:custGeom>
                <a:avLst/>
                <a:gdLst/>
                <a:ahLst/>
                <a:cxnLst/>
                <a:rect l="l" t="t" r="r" b="b"/>
                <a:pathLst>
                  <a:path w="754" h="380" extrusionOk="0">
                    <a:moveTo>
                      <a:pt x="42" y="1"/>
                    </a:moveTo>
                    <a:cubicBezTo>
                      <a:pt x="14" y="1"/>
                      <a:pt x="0" y="13"/>
                      <a:pt x="10" y="41"/>
                    </a:cubicBezTo>
                    <a:cubicBezTo>
                      <a:pt x="53" y="166"/>
                      <a:pt x="491" y="379"/>
                      <a:pt x="491" y="379"/>
                    </a:cubicBezTo>
                    <a:cubicBezTo>
                      <a:pt x="754" y="340"/>
                      <a:pt x="191" y="1"/>
                      <a:pt x="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1"/>
              <p:cNvSpPr/>
              <p:nvPr/>
            </p:nvSpPr>
            <p:spPr>
              <a:xfrm>
                <a:off x="2129365" y="2567467"/>
                <a:ext cx="11388" cy="19739"/>
              </a:xfrm>
              <a:custGeom>
                <a:avLst/>
                <a:gdLst/>
                <a:ahLst/>
                <a:cxnLst/>
                <a:rect l="l" t="t" r="r" b="b"/>
                <a:pathLst>
                  <a:path w="360" h="624" extrusionOk="0">
                    <a:moveTo>
                      <a:pt x="82" y="0"/>
                    </a:moveTo>
                    <a:cubicBezTo>
                      <a:pt x="72" y="0"/>
                      <a:pt x="64" y="7"/>
                      <a:pt x="58" y="21"/>
                    </a:cubicBezTo>
                    <a:cubicBezTo>
                      <a:pt x="0" y="141"/>
                      <a:pt x="166" y="600"/>
                      <a:pt x="166" y="600"/>
                    </a:cubicBezTo>
                    <a:cubicBezTo>
                      <a:pt x="190" y="616"/>
                      <a:pt x="209" y="624"/>
                      <a:pt x="224" y="624"/>
                    </a:cubicBezTo>
                    <a:cubicBezTo>
                      <a:pt x="360" y="624"/>
                      <a:pt x="172" y="0"/>
                      <a:pt x="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1"/>
              <p:cNvSpPr/>
              <p:nvPr/>
            </p:nvSpPr>
            <p:spPr>
              <a:xfrm>
                <a:off x="2154418" y="2588535"/>
                <a:ext cx="14614" cy="18473"/>
              </a:xfrm>
              <a:custGeom>
                <a:avLst/>
                <a:gdLst/>
                <a:ahLst/>
                <a:cxnLst/>
                <a:rect l="l" t="t" r="r" b="b"/>
                <a:pathLst>
                  <a:path w="462" h="584" extrusionOk="0">
                    <a:moveTo>
                      <a:pt x="57" y="1"/>
                    </a:moveTo>
                    <a:cubicBezTo>
                      <a:pt x="46" y="1"/>
                      <a:pt x="37" y="9"/>
                      <a:pt x="33" y="27"/>
                    </a:cubicBezTo>
                    <a:cubicBezTo>
                      <a:pt x="0" y="155"/>
                      <a:pt x="255" y="571"/>
                      <a:pt x="255" y="571"/>
                    </a:cubicBezTo>
                    <a:cubicBezTo>
                      <a:pt x="275" y="580"/>
                      <a:pt x="292" y="584"/>
                      <a:pt x="305" y="584"/>
                    </a:cubicBezTo>
                    <a:cubicBezTo>
                      <a:pt x="461" y="584"/>
                      <a:pt x="15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1"/>
              <p:cNvSpPr/>
              <p:nvPr/>
            </p:nvSpPr>
            <p:spPr>
              <a:xfrm>
                <a:off x="2123323" y="2591730"/>
                <a:ext cx="12716" cy="19296"/>
              </a:xfrm>
              <a:custGeom>
                <a:avLst/>
                <a:gdLst/>
                <a:ahLst/>
                <a:cxnLst/>
                <a:rect l="l" t="t" r="r" b="b"/>
                <a:pathLst>
                  <a:path w="402" h="610" extrusionOk="0">
                    <a:moveTo>
                      <a:pt x="72" y="0"/>
                    </a:moveTo>
                    <a:cubicBezTo>
                      <a:pt x="62" y="0"/>
                      <a:pt x="54" y="7"/>
                      <a:pt x="48" y="23"/>
                    </a:cubicBezTo>
                    <a:cubicBezTo>
                      <a:pt x="1" y="148"/>
                      <a:pt x="203" y="590"/>
                      <a:pt x="203" y="590"/>
                    </a:cubicBezTo>
                    <a:cubicBezTo>
                      <a:pt x="225" y="604"/>
                      <a:pt x="244" y="610"/>
                      <a:pt x="258" y="610"/>
                    </a:cubicBezTo>
                    <a:cubicBezTo>
                      <a:pt x="402" y="610"/>
                      <a:pt x="165" y="0"/>
                      <a:pt x="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1"/>
              <p:cNvSpPr/>
              <p:nvPr/>
            </p:nvSpPr>
            <p:spPr>
              <a:xfrm>
                <a:off x="2146889" y="2612828"/>
                <a:ext cx="10692" cy="19897"/>
              </a:xfrm>
              <a:custGeom>
                <a:avLst/>
                <a:gdLst/>
                <a:ahLst/>
                <a:cxnLst/>
                <a:rect l="l" t="t" r="r" b="b"/>
                <a:pathLst>
                  <a:path w="338" h="629" extrusionOk="0">
                    <a:moveTo>
                      <a:pt x="88" y="0"/>
                    </a:moveTo>
                    <a:cubicBezTo>
                      <a:pt x="79" y="0"/>
                      <a:pt x="71" y="7"/>
                      <a:pt x="63" y="20"/>
                    </a:cubicBezTo>
                    <a:cubicBezTo>
                      <a:pt x="0" y="136"/>
                      <a:pt x="148" y="602"/>
                      <a:pt x="148" y="602"/>
                    </a:cubicBezTo>
                    <a:cubicBezTo>
                      <a:pt x="171" y="620"/>
                      <a:pt x="190" y="628"/>
                      <a:pt x="205" y="628"/>
                    </a:cubicBezTo>
                    <a:cubicBezTo>
                      <a:pt x="338" y="628"/>
                      <a:pt x="177" y="0"/>
                      <a:pt x="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1"/>
              <p:cNvSpPr/>
              <p:nvPr/>
            </p:nvSpPr>
            <p:spPr>
              <a:xfrm>
                <a:off x="2102635" y="2562754"/>
                <a:ext cx="15721" cy="16923"/>
              </a:xfrm>
              <a:custGeom>
                <a:avLst/>
                <a:gdLst/>
                <a:ahLst/>
                <a:cxnLst/>
                <a:rect l="l" t="t" r="r" b="b"/>
                <a:pathLst>
                  <a:path w="497" h="535" extrusionOk="0">
                    <a:moveTo>
                      <a:pt x="381" y="0"/>
                    </a:moveTo>
                    <a:cubicBezTo>
                      <a:pt x="377" y="0"/>
                      <a:pt x="372" y="1"/>
                      <a:pt x="367" y="3"/>
                    </a:cubicBezTo>
                    <a:cubicBezTo>
                      <a:pt x="238" y="38"/>
                      <a:pt x="0" y="462"/>
                      <a:pt x="0" y="462"/>
                    </a:cubicBezTo>
                    <a:cubicBezTo>
                      <a:pt x="5" y="513"/>
                      <a:pt x="22" y="534"/>
                      <a:pt x="47" y="534"/>
                    </a:cubicBezTo>
                    <a:cubicBezTo>
                      <a:pt x="172" y="534"/>
                      <a:pt x="496" y="0"/>
                      <a:pt x="38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1"/>
              <p:cNvSpPr/>
              <p:nvPr/>
            </p:nvSpPr>
            <p:spPr>
              <a:xfrm>
                <a:off x="2076443" y="2559939"/>
                <a:ext cx="22522" cy="10281"/>
              </a:xfrm>
              <a:custGeom>
                <a:avLst/>
                <a:gdLst/>
                <a:ahLst/>
                <a:cxnLst/>
                <a:rect l="l" t="t" r="r" b="b"/>
                <a:pathLst>
                  <a:path w="712" h="325" extrusionOk="0">
                    <a:moveTo>
                      <a:pt x="548" y="0"/>
                    </a:moveTo>
                    <a:cubicBezTo>
                      <a:pt x="397" y="0"/>
                      <a:pt x="30" y="232"/>
                      <a:pt x="30" y="232"/>
                    </a:cubicBezTo>
                    <a:cubicBezTo>
                      <a:pt x="0" y="299"/>
                      <a:pt x="23" y="325"/>
                      <a:pt x="73" y="325"/>
                    </a:cubicBezTo>
                    <a:cubicBezTo>
                      <a:pt x="241" y="325"/>
                      <a:pt x="712" y="37"/>
                      <a:pt x="572" y="3"/>
                    </a:cubicBezTo>
                    <a:cubicBezTo>
                      <a:pt x="565" y="1"/>
                      <a:pt x="557" y="0"/>
                      <a:pt x="54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1"/>
              <p:cNvSpPr/>
              <p:nvPr/>
            </p:nvSpPr>
            <p:spPr>
              <a:xfrm>
                <a:off x="2063474" y="2581196"/>
                <a:ext cx="17872" cy="15500"/>
              </a:xfrm>
              <a:custGeom>
                <a:avLst/>
                <a:gdLst/>
                <a:ahLst/>
                <a:cxnLst/>
                <a:rect l="l" t="t" r="r" b="b"/>
                <a:pathLst>
                  <a:path w="565" h="490" extrusionOk="0">
                    <a:moveTo>
                      <a:pt x="434" y="0"/>
                    </a:moveTo>
                    <a:cubicBezTo>
                      <a:pt x="431" y="0"/>
                      <a:pt x="428" y="0"/>
                      <a:pt x="425" y="1"/>
                    </a:cubicBezTo>
                    <a:cubicBezTo>
                      <a:pt x="295" y="21"/>
                      <a:pt x="3" y="412"/>
                      <a:pt x="3" y="412"/>
                    </a:cubicBezTo>
                    <a:cubicBezTo>
                      <a:pt x="1" y="467"/>
                      <a:pt x="18" y="489"/>
                      <a:pt x="46" y="489"/>
                    </a:cubicBezTo>
                    <a:cubicBezTo>
                      <a:pt x="179" y="489"/>
                      <a:pt x="565" y="0"/>
                      <a:pt x="43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1"/>
              <p:cNvSpPr/>
              <p:nvPr/>
            </p:nvSpPr>
            <p:spPr>
              <a:xfrm>
                <a:off x="2047531" y="2553992"/>
                <a:ext cx="19834" cy="13887"/>
              </a:xfrm>
              <a:custGeom>
                <a:avLst/>
                <a:gdLst/>
                <a:ahLst/>
                <a:cxnLst/>
                <a:rect l="l" t="t" r="r" b="b"/>
                <a:pathLst>
                  <a:path w="627" h="439" extrusionOk="0">
                    <a:moveTo>
                      <a:pt x="478" y="0"/>
                    </a:moveTo>
                    <a:cubicBezTo>
                      <a:pt x="478" y="0"/>
                      <a:pt x="477" y="0"/>
                      <a:pt x="477" y="0"/>
                    </a:cubicBezTo>
                    <a:cubicBezTo>
                      <a:pt x="344" y="2"/>
                      <a:pt x="10" y="357"/>
                      <a:pt x="10" y="357"/>
                    </a:cubicBezTo>
                    <a:cubicBezTo>
                      <a:pt x="1" y="415"/>
                      <a:pt x="18" y="439"/>
                      <a:pt x="51" y="439"/>
                    </a:cubicBezTo>
                    <a:cubicBezTo>
                      <a:pt x="193" y="439"/>
                      <a:pt x="627" y="0"/>
                      <a:pt x="4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1"/>
              <p:cNvSpPr/>
              <p:nvPr/>
            </p:nvSpPr>
            <p:spPr>
              <a:xfrm>
                <a:off x="2035479" y="2584106"/>
                <a:ext cx="21384" cy="12147"/>
              </a:xfrm>
              <a:custGeom>
                <a:avLst/>
                <a:gdLst/>
                <a:ahLst/>
                <a:cxnLst/>
                <a:rect l="l" t="t" r="r" b="b"/>
                <a:pathLst>
                  <a:path w="676" h="384" extrusionOk="0">
                    <a:moveTo>
                      <a:pt x="518" y="0"/>
                    </a:moveTo>
                    <a:cubicBezTo>
                      <a:pt x="377" y="0"/>
                      <a:pt x="19" y="295"/>
                      <a:pt x="19" y="295"/>
                    </a:cubicBezTo>
                    <a:cubicBezTo>
                      <a:pt x="0" y="359"/>
                      <a:pt x="19" y="384"/>
                      <a:pt x="60" y="384"/>
                    </a:cubicBezTo>
                    <a:cubicBezTo>
                      <a:pt x="214" y="384"/>
                      <a:pt x="676" y="16"/>
                      <a:pt x="527" y="0"/>
                    </a:cubicBezTo>
                    <a:cubicBezTo>
                      <a:pt x="524" y="0"/>
                      <a:pt x="521" y="0"/>
                      <a:pt x="5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1"/>
              <p:cNvSpPr/>
              <p:nvPr/>
            </p:nvSpPr>
            <p:spPr>
              <a:xfrm>
                <a:off x="2074356" y="2539378"/>
                <a:ext cx="24357" cy="5504"/>
              </a:xfrm>
              <a:custGeom>
                <a:avLst/>
                <a:gdLst/>
                <a:ahLst/>
                <a:cxnLst/>
                <a:rect l="l" t="t" r="r" b="b"/>
                <a:pathLst>
                  <a:path w="770" h="174" extrusionOk="0">
                    <a:moveTo>
                      <a:pt x="520" y="0"/>
                    </a:moveTo>
                    <a:cubicBezTo>
                      <a:pt x="340" y="0"/>
                      <a:pt x="85" y="53"/>
                      <a:pt x="85" y="53"/>
                    </a:cubicBezTo>
                    <a:cubicBezTo>
                      <a:pt x="1" y="141"/>
                      <a:pt x="93" y="173"/>
                      <a:pt x="228" y="173"/>
                    </a:cubicBezTo>
                    <a:cubicBezTo>
                      <a:pt x="443" y="173"/>
                      <a:pt x="769" y="92"/>
                      <a:pt x="673" y="27"/>
                    </a:cubicBezTo>
                    <a:cubicBezTo>
                      <a:pt x="643" y="7"/>
                      <a:pt x="586"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1"/>
              <p:cNvSpPr/>
              <p:nvPr/>
            </p:nvSpPr>
            <p:spPr>
              <a:xfrm>
                <a:off x="2065530" y="2509200"/>
                <a:ext cx="22681" cy="13602"/>
              </a:xfrm>
              <a:custGeom>
                <a:avLst/>
                <a:gdLst/>
                <a:ahLst/>
                <a:cxnLst/>
                <a:rect l="l" t="t" r="r" b="b"/>
                <a:pathLst>
                  <a:path w="717" h="430" extrusionOk="0">
                    <a:moveTo>
                      <a:pt x="273" y="0"/>
                    </a:moveTo>
                    <a:lnTo>
                      <a:pt x="273" y="0"/>
                    </a:lnTo>
                    <a:cubicBezTo>
                      <a:pt x="1" y="10"/>
                      <a:pt x="550" y="430"/>
                      <a:pt x="684" y="430"/>
                    </a:cubicBezTo>
                    <a:cubicBezTo>
                      <a:pt x="706" y="430"/>
                      <a:pt x="717" y="418"/>
                      <a:pt x="711" y="393"/>
                    </a:cubicBezTo>
                    <a:cubicBezTo>
                      <a:pt x="684" y="262"/>
                      <a:pt x="273" y="0"/>
                      <a:pt x="27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1"/>
              <p:cNvSpPr/>
              <p:nvPr/>
            </p:nvSpPr>
            <p:spPr>
              <a:xfrm>
                <a:off x="2037978" y="2510624"/>
                <a:ext cx="24484" cy="10755"/>
              </a:xfrm>
              <a:custGeom>
                <a:avLst/>
                <a:gdLst/>
                <a:ahLst/>
                <a:cxnLst/>
                <a:rect l="l" t="t" r="r" b="b"/>
                <a:pathLst>
                  <a:path w="774" h="340" extrusionOk="0">
                    <a:moveTo>
                      <a:pt x="252" y="1"/>
                    </a:moveTo>
                    <a:lnTo>
                      <a:pt x="252" y="1"/>
                    </a:lnTo>
                    <a:cubicBezTo>
                      <a:pt x="1" y="61"/>
                      <a:pt x="559" y="339"/>
                      <a:pt x="722" y="339"/>
                    </a:cubicBezTo>
                    <a:cubicBezTo>
                      <a:pt x="757" y="339"/>
                      <a:pt x="774" y="327"/>
                      <a:pt x="760" y="296"/>
                    </a:cubicBezTo>
                    <a:cubicBezTo>
                      <a:pt x="707" y="174"/>
                      <a:pt x="252" y="1"/>
                      <a:pt x="25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1"/>
              <p:cNvSpPr/>
              <p:nvPr/>
            </p:nvSpPr>
            <p:spPr>
              <a:xfrm>
                <a:off x="2065119" y="2486014"/>
                <a:ext cx="23598" cy="12432"/>
              </a:xfrm>
              <a:custGeom>
                <a:avLst/>
                <a:gdLst/>
                <a:ahLst/>
                <a:cxnLst/>
                <a:rect l="l" t="t" r="r" b="b"/>
                <a:pathLst>
                  <a:path w="746" h="393" extrusionOk="0">
                    <a:moveTo>
                      <a:pt x="267" y="0"/>
                    </a:moveTo>
                    <a:lnTo>
                      <a:pt x="267" y="0"/>
                    </a:lnTo>
                    <a:cubicBezTo>
                      <a:pt x="0" y="30"/>
                      <a:pt x="563" y="393"/>
                      <a:pt x="707" y="393"/>
                    </a:cubicBezTo>
                    <a:cubicBezTo>
                      <a:pt x="733" y="393"/>
                      <a:pt x="745" y="381"/>
                      <a:pt x="737" y="354"/>
                    </a:cubicBezTo>
                    <a:cubicBezTo>
                      <a:pt x="700" y="228"/>
                      <a:pt x="267" y="0"/>
                      <a:pt x="2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1"/>
              <p:cNvSpPr/>
              <p:nvPr/>
            </p:nvSpPr>
            <p:spPr>
              <a:xfrm>
                <a:off x="2034594" y="2482249"/>
                <a:ext cx="22143" cy="14140"/>
              </a:xfrm>
              <a:custGeom>
                <a:avLst/>
                <a:gdLst/>
                <a:ahLst/>
                <a:cxnLst/>
                <a:rect l="l" t="t" r="r" b="b"/>
                <a:pathLst>
                  <a:path w="700" h="447" extrusionOk="0">
                    <a:moveTo>
                      <a:pt x="272" y="0"/>
                    </a:moveTo>
                    <a:cubicBezTo>
                      <a:pt x="1" y="0"/>
                      <a:pt x="538" y="446"/>
                      <a:pt x="669" y="446"/>
                    </a:cubicBezTo>
                    <a:cubicBezTo>
                      <a:pt x="689" y="446"/>
                      <a:pt x="700" y="435"/>
                      <a:pt x="695" y="410"/>
                    </a:cubicBezTo>
                    <a:cubicBezTo>
                      <a:pt x="672" y="279"/>
                      <a:pt x="273" y="0"/>
                      <a:pt x="273" y="0"/>
                    </a:cubicBezTo>
                    <a:cubicBezTo>
                      <a:pt x="272" y="0"/>
                      <a:pt x="272" y="0"/>
                      <a:pt x="2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1"/>
              <p:cNvSpPr/>
              <p:nvPr/>
            </p:nvSpPr>
            <p:spPr>
              <a:xfrm>
                <a:off x="2128732" y="2471273"/>
                <a:ext cx="12526" cy="18600"/>
              </a:xfrm>
              <a:custGeom>
                <a:avLst/>
                <a:gdLst/>
                <a:ahLst/>
                <a:cxnLst/>
                <a:rect l="l" t="t" r="r" b="b"/>
                <a:pathLst>
                  <a:path w="396" h="588" extrusionOk="0">
                    <a:moveTo>
                      <a:pt x="343" y="1"/>
                    </a:moveTo>
                    <a:cubicBezTo>
                      <a:pt x="223" y="1"/>
                      <a:pt x="1" y="587"/>
                      <a:pt x="101" y="587"/>
                    </a:cubicBezTo>
                    <a:cubicBezTo>
                      <a:pt x="107" y="587"/>
                      <a:pt x="113" y="586"/>
                      <a:pt x="121" y="582"/>
                    </a:cubicBezTo>
                    <a:cubicBezTo>
                      <a:pt x="239" y="525"/>
                      <a:pt x="395" y="64"/>
                      <a:pt x="395" y="64"/>
                    </a:cubicBezTo>
                    <a:cubicBezTo>
                      <a:pt x="383" y="19"/>
                      <a:pt x="365" y="1"/>
                      <a:pt x="3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1"/>
              <p:cNvSpPr/>
              <p:nvPr/>
            </p:nvSpPr>
            <p:spPr>
              <a:xfrm>
                <a:off x="2131010" y="2501008"/>
                <a:ext cx="12526" cy="18568"/>
              </a:xfrm>
              <a:custGeom>
                <a:avLst/>
                <a:gdLst/>
                <a:ahLst/>
                <a:cxnLst/>
                <a:rect l="l" t="t" r="r" b="b"/>
                <a:pathLst>
                  <a:path w="396" h="587" extrusionOk="0">
                    <a:moveTo>
                      <a:pt x="343" y="0"/>
                    </a:moveTo>
                    <a:cubicBezTo>
                      <a:pt x="223" y="0"/>
                      <a:pt x="1" y="587"/>
                      <a:pt x="101" y="587"/>
                    </a:cubicBezTo>
                    <a:cubicBezTo>
                      <a:pt x="106" y="587"/>
                      <a:pt x="113" y="585"/>
                      <a:pt x="120" y="581"/>
                    </a:cubicBezTo>
                    <a:cubicBezTo>
                      <a:pt x="239" y="524"/>
                      <a:pt x="395" y="63"/>
                      <a:pt x="395" y="63"/>
                    </a:cubicBezTo>
                    <a:cubicBezTo>
                      <a:pt x="383" y="19"/>
                      <a:pt x="364" y="0"/>
                      <a:pt x="34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1"/>
              <p:cNvSpPr/>
              <p:nvPr/>
            </p:nvSpPr>
            <p:spPr>
              <a:xfrm>
                <a:off x="2109911" y="2492150"/>
                <a:ext cx="9648" cy="20087"/>
              </a:xfrm>
              <a:custGeom>
                <a:avLst/>
                <a:gdLst/>
                <a:ahLst/>
                <a:cxnLst/>
                <a:rect l="l" t="t" r="r" b="b"/>
                <a:pathLst>
                  <a:path w="305" h="635" extrusionOk="0">
                    <a:moveTo>
                      <a:pt x="130" y="0"/>
                    </a:moveTo>
                    <a:cubicBezTo>
                      <a:pt x="0" y="0"/>
                      <a:pt x="120" y="635"/>
                      <a:pt x="211" y="635"/>
                    </a:cubicBezTo>
                    <a:cubicBezTo>
                      <a:pt x="220" y="635"/>
                      <a:pt x="228" y="629"/>
                      <a:pt x="236" y="616"/>
                    </a:cubicBezTo>
                    <a:cubicBezTo>
                      <a:pt x="305" y="503"/>
                      <a:pt x="189" y="31"/>
                      <a:pt x="189" y="31"/>
                    </a:cubicBezTo>
                    <a:cubicBezTo>
                      <a:pt x="165" y="10"/>
                      <a:pt x="146" y="0"/>
                      <a:pt x="13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1"/>
              <p:cNvSpPr/>
              <p:nvPr/>
            </p:nvSpPr>
            <p:spPr>
              <a:xfrm>
                <a:off x="2096372" y="2522866"/>
                <a:ext cx="22649" cy="13570"/>
              </a:xfrm>
              <a:custGeom>
                <a:avLst/>
                <a:gdLst/>
                <a:ahLst/>
                <a:cxnLst/>
                <a:rect l="l" t="t" r="r" b="b"/>
                <a:pathLst>
                  <a:path w="716" h="429" extrusionOk="0">
                    <a:moveTo>
                      <a:pt x="272" y="1"/>
                    </a:moveTo>
                    <a:cubicBezTo>
                      <a:pt x="0" y="8"/>
                      <a:pt x="551" y="428"/>
                      <a:pt x="684" y="428"/>
                    </a:cubicBezTo>
                    <a:cubicBezTo>
                      <a:pt x="705" y="428"/>
                      <a:pt x="715" y="417"/>
                      <a:pt x="710" y="392"/>
                    </a:cubicBezTo>
                    <a:cubicBezTo>
                      <a:pt x="682" y="261"/>
                      <a:pt x="272" y="1"/>
                      <a:pt x="27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9" name="Google Shape;3249;p21"/>
            <p:cNvGrpSpPr/>
            <p:nvPr/>
          </p:nvGrpSpPr>
          <p:grpSpPr>
            <a:xfrm>
              <a:off x="3575035" y="4755372"/>
              <a:ext cx="235599" cy="224844"/>
              <a:chOff x="1690685" y="2722372"/>
              <a:chExt cx="235599" cy="224844"/>
            </a:xfrm>
          </p:grpSpPr>
          <p:sp>
            <p:nvSpPr>
              <p:cNvPr id="3250" name="Google Shape;3250;p21"/>
              <p:cNvSpPr/>
              <p:nvPr/>
            </p:nvSpPr>
            <p:spPr>
              <a:xfrm>
                <a:off x="1690685" y="2722372"/>
                <a:ext cx="235599" cy="224844"/>
              </a:xfrm>
              <a:custGeom>
                <a:avLst/>
                <a:gdLst/>
                <a:ahLst/>
                <a:cxnLst/>
                <a:rect l="l" t="t" r="r" b="b"/>
                <a:pathLst>
                  <a:path w="7448" h="7108" extrusionOk="0">
                    <a:moveTo>
                      <a:pt x="2139" y="1"/>
                    </a:moveTo>
                    <a:cubicBezTo>
                      <a:pt x="2139" y="1"/>
                      <a:pt x="2139" y="1"/>
                      <a:pt x="2138" y="1"/>
                    </a:cubicBezTo>
                    <a:cubicBezTo>
                      <a:pt x="1806" y="4"/>
                      <a:pt x="2511" y="2709"/>
                      <a:pt x="2511" y="2709"/>
                    </a:cubicBezTo>
                    <a:cubicBezTo>
                      <a:pt x="2511" y="2709"/>
                      <a:pt x="1" y="3664"/>
                      <a:pt x="191" y="3834"/>
                    </a:cubicBezTo>
                    <a:cubicBezTo>
                      <a:pt x="383" y="4005"/>
                      <a:pt x="2833" y="4607"/>
                      <a:pt x="2833" y="4607"/>
                    </a:cubicBezTo>
                    <a:cubicBezTo>
                      <a:pt x="2833" y="4607"/>
                      <a:pt x="3232" y="7093"/>
                      <a:pt x="3503" y="7107"/>
                    </a:cubicBezTo>
                    <a:cubicBezTo>
                      <a:pt x="3504" y="7107"/>
                      <a:pt x="3505" y="7107"/>
                      <a:pt x="3506" y="7107"/>
                    </a:cubicBezTo>
                    <a:cubicBezTo>
                      <a:pt x="3782" y="7107"/>
                      <a:pt x="4866" y="5173"/>
                      <a:pt x="4866" y="5173"/>
                    </a:cubicBezTo>
                    <a:cubicBezTo>
                      <a:pt x="4866" y="5173"/>
                      <a:pt x="6473" y="5608"/>
                      <a:pt x="6960" y="5608"/>
                    </a:cubicBezTo>
                    <a:cubicBezTo>
                      <a:pt x="7022" y="5608"/>
                      <a:pt x="7065" y="5601"/>
                      <a:pt x="7085" y="5585"/>
                    </a:cubicBezTo>
                    <a:cubicBezTo>
                      <a:pt x="7269" y="5445"/>
                      <a:pt x="5764" y="3459"/>
                      <a:pt x="5764" y="3459"/>
                    </a:cubicBezTo>
                    <a:cubicBezTo>
                      <a:pt x="5764" y="3459"/>
                      <a:pt x="7448" y="953"/>
                      <a:pt x="7063" y="940"/>
                    </a:cubicBezTo>
                    <a:cubicBezTo>
                      <a:pt x="7056" y="940"/>
                      <a:pt x="7049" y="940"/>
                      <a:pt x="7043" y="940"/>
                    </a:cubicBezTo>
                    <a:cubicBezTo>
                      <a:pt x="6399" y="940"/>
                      <a:pt x="4461" y="1874"/>
                      <a:pt x="4461" y="1874"/>
                    </a:cubicBezTo>
                    <a:cubicBezTo>
                      <a:pt x="4461" y="1874"/>
                      <a:pt x="2475" y="1"/>
                      <a:pt x="2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1"/>
              <p:cNvSpPr/>
              <p:nvPr/>
            </p:nvSpPr>
            <p:spPr>
              <a:xfrm>
                <a:off x="1878361" y="2771181"/>
                <a:ext cx="17872" cy="11672"/>
              </a:xfrm>
              <a:custGeom>
                <a:avLst/>
                <a:gdLst/>
                <a:ahLst/>
                <a:cxnLst/>
                <a:rect l="l" t="t" r="r" b="b"/>
                <a:pathLst>
                  <a:path w="565" h="369" extrusionOk="0">
                    <a:moveTo>
                      <a:pt x="518" y="1"/>
                    </a:moveTo>
                    <a:cubicBezTo>
                      <a:pt x="390" y="1"/>
                      <a:pt x="0" y="366"/>
                      <a:pt x="132" y="368"/>
                    </a:cubicBezTo>
                    <a:cubicBezTo>
                      <a:pt x="132" y="368"/>
                      <a:pt x="133" y="368"/>
                      <a:pt x="134" y="368"/>
                    </a:cubicBezTo>
                    <a:cubicBezTo>
                      <a:pt x="252" y="368"/>
                      <a:pt x="554" y="75"/>
                      <a:pt x="554" y="75"/>
                    </a:cubicBezTo>
                    <a:cubicBezTo>
                      <a:pt x="565" y="22"/>
                      <a:pt x="549" y="1"/>
                      <a:pt x="5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1"/>
              <p:cNvSpPr/>
              <p:nvPr/>
            </p:nvSpPr>
            <p:spPr>
              <a:xfrm>
                <a:off x="1862987" y="2791267"/>
                <a:ext cx="17936" cy="11641"/>
              </a:xfrm>
              <a:custGeom>
                <a:avLst/>
                <a:gdLst/>
                <a:ahLst/>
                <a:cxnLst/>
                <a:rect l="l" t="t" r="r" b="b"/>
                <a:pathLst>
                  <a:path w="567" h="368" extrusionOk="0">
                    <a:moveTo>
                      <a:pt x="521" y="0"/>
                    </a:moveTo>
                    <a:cubicBezTo>
                      <a:pt x="393" y="0"/>
                      <a:pt x="1" y="365"/>
                      <a:pt x="134" y="367"/>
                    </a:cubicBezTo>
                    <a:cubicBezTo>
                      <a:pt x="134" y="367"/>
                      <a:pt x="135" y="367"/>
                      <a:pt x="136" y="367"/>
                    </a:cubicBezTo>
                    <a:cubicBezTo>
                      <a:pt x="254" y="367"/>
                      <a:pt x="556" y="74"/>
                      <a:pt x="556" y="74"/>
                    </a:cubicBezTo>
                    <a:cubicBezTo>
                      <a:pt x="567" y="21"/>
                      <a:pt x="551" y="0"/>
                      <a:pt x="5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1"/>
              <p:cNvSpPr/>
              <p:nvPr/>
            </p:nvSpPr>
            <p:spPr>
              <a:xfrm>
                <a:off x="1859508" y="2809551"/>
                <a:ext cx="17936" cy="11641"/>
              </a:xfrm>
              <a:custGeom>
                <a:avLst/>
                <a:gdLst/>
                <a:ahLst/>
                <a:cxnLst/>
                <a:rect l="l" t="t" r="r" b="b"/>
                <a:pathLst>
                  <a:path w="567" h="368" extrusionOk="0">
                    <a:moveTo>
                      <a:pt x="520" y="1"/>
                    </a:moveTo>
                    <a:cubicBezTo>
                      <a:pt x="391" y="1"/>
                      <a:pt x="1" y="366"/>
                      <a:pt x="133" y="368"/>
                    </a:cubicBezTo>
                    <a:cubicBezTo>
                      <a:pt x="134" y="368"/>
                      <a:pt x="134" y="368"/>
                      <a:pt x="135" y="368"/>
                    </a:cubicBezTo>
                    <a:cubicBezTo>
                      <a:pt x="252" y="368"/>
                      <a:pt x="556" y="74"/>
                      <a:pt x="556" y="74"/>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1"/>
              <p:cNvSpPr/>
              <p:nvPr/>
            </p:nvSpPr>
            <p:spPr>
              <a:xfrm>
                <a:off x="1830406" y="2830587"/>
                <a:ext cx="21067" cy="5472"/>
              </a:xfrm>
              <a:custGeom>
                <a:avLst/>
                <a:gdLst/>
                <a:ahLst/>
                <a:cxnLst/>
                <a:rect l="l" t="t" r="r" b="b"/>
                <a:pathLst>
                  <a:path w="666" h="173" extrusionOk="0">
                    <a:moveTo>
                      <a:pt x="519" y="0"/>
                    </a:moveTo>
                    <a:cubicBezTo>
                      <a:pt x="335" y="0"/>
                      <a:pt x="1" y="103"/>
                      <a:pt x="97" y="157"/>
                    </a:cubicBezTo>
                    <a:cubicBezTo>
                      <a:pt x="117" y="168"/>
                      <a:pt x="149" y="173"/>
                      <a:pt x="187" y="173"/>
                    </a:cubicBezTo>
                    <a:cubicBezTo>
                      <a:pt x="343" y="173"/>
                      <a:pt x="607" y="98"/>
                      <a:pt x="607" y="98"/>
                    </a:cubicBezTo>
                    <a:cubicBezTo>
                      <a:pt x="666" y="26"/>
                      <a:pt x="611"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1"/>
              <p:cNvSpPr/>
              <p:nvPr/>
            </p:nvSpPr>
            <p:spPr>
              <a:xfrm>
                <a:off x="1841287" y="2845833"/>
                <a:ext cx="20529" cy="11008"/>
              </a:xfrm>
              <a:custGeom>
                <a:avLst/>
                <a:gdLst/>
                <a:ahLst/>
                <a:cxnLst/>
                <a:rect l="l" t="t" r="r" b="b"/>
                <a:pathLst>
                  <a:path w="649" h="348" extrusionOk="0">
                    <a:moveTo>
                      <a:pt x="35" y="1"/>
                    </a:moveTo>
                    <a:cubicBezTo>
                      <a:pt x="12" y="1"/>
                      <a:pt x="1" y="11"/>
                      <a:pt x="8" y="36"/>
                    </a:cubicBezTo>
                    <a:cubicBezTo>
                      <a:pt x="39" y="146"/>
                      <a:pt x="416" y="348"/>
                      <a:pt x="416" y="348"/>
                    </a:cubicBezTo>
                    <a:cubicBezTo>
                      <a:pt x="649" y="322"/>
                      <a:pt x="161" y="1"/>
                      <a:pt x="3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1"/>
              <p:cNvSpPr/>
              <p:nvPr/>
            </p:nvSpPr>
            <p:spPr>
              <a:xfrm>
                <a:off x="1862956" y="2847478"/>
                <a:ext cx="21858" cy="8478"/>
              </a:xfrm>
              <a:custGeom>
                <a:avLst/>
                <a:gdLst/>
                <a:ahLst/>
                <a:cxnLst/>
                <a:rect l="l" t="t" r="r" b="b"/>
                <a:pathLst>
                  <a:path w="691" h="268" extrusionOk="0">
                    <a:moveTo>
                      <a:pt x="57" y="1"/>
                    </a:moveTo>
                    <a:cubicBezTo>
                      <a:pt x="20" y="1"/>
                      <a:pt x="1" y="12"/>
                      <a:pt x="16" y="41"/>
                    </a:cubicBezTo>
                    <a:cubicBezTo>
                      <a:pt x="70" y="144"/>
                      <a:pt x="478" y="267"/>
                      <a:pt x="478" y="267"/>
                    </a:cubicBezTo>
                    <a:cubicBezTo>
                      <a:pt x="690" y="201"/>
                      <a:pt x="21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1"/>
              <p:cNvSpPr/>
              <p:nvPr/>
            </p:nvSpPr>
            <p:spPr>
              <a:xfrm>
                <a:off x="1852897" y="2871519"/>
                <a:ext cx="21194" cy="10028"/>
              </a:xfrm>
              <a:custGeom>
                <a:avLst/>
                <a:gdLst/>
                <a:ahLst/>
                <a:cxnLst/>
                <a:rect l="l" t="t" r="r" b="b"/>
                <a:pathLst>
                  <a:path w="670" h="317" extrusionOk="0">
                    <a:moveTo>
                      <a:pt x="40" y="1"/>
                    </a:moveTo>
                    <a:cubicBezTo>
                      <a:pt x="13" y="1"/>
                      <a:pt x="0" y="12"/>
                      <a:pt x="10" y="37"/>
                    </a:cubicBezTo>
                    <a:cubicBezTo>
                      <a:pt x="52" y="144"/>
                      <a:pt x="443" y="316"/>
                      <a:pt x="443" y="316"/>
                    </a:cubicBezTo>
                    <a:cubicBezTo>
                      <a:pt x="670" y="273"/>
                      <a:pt x="176" y="1"/>
                      <a:pt x="4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1"/>
              <p:cNvSpPr/>
              <p:nvPr/>
            </p:nvSpPr>
            <p:spPr>
              <a:xfrm>
                <a:off x="1874660" y="2868134"/>
                <a:ext cx="20118" cy="11546"/>
              </a:xfrm>
              <a:custGeom>
                <a:avLst/>
                <a:gdLst/>
                <a:ahLst/>
                <a:cxnLst/>
                <a:rect l="l" t="t" r="r" b="b"/>
                <a:pathLst>
                  <a:path w="636" h="365" extrusionOk="0">
                    <a:moveTo>
                      <a:pt x="31" y="0"/>
                    </a:moveTo>
                    <a:cubicBezTo>
                      <a:pt x="11" y="0"/>
                      <a:pt x="1" y="10"/>
                      <a:pt x="7" y="34"/>
                    </a:cubicBezTo>
                    <a:cubicBezTo>
                      <a:pt x="34" y="147"/>
                      <a:pt x="400" y="364"/>
                      <a:pt x="400" y="364"/>
                    </a:cubicBezTo>
                    <a:cubicBezTo>
                      <a:pt x="635" y="350"/>
                      <a:pt x="151" y="0"/>
                      <a:pt x="3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1"/>
              <p:cNvSpPr/>
              <p:nvPr/>
            </p:nvSpPr>
            <p:spPr>
              <a:xfrm>
                <a:off x="1832272" y="2854090"/>
                <a:ext cx="14076" cy="15468"/>
              </a:xfrm>
              <a:custGeom>
                <a:avLst/>
                <a:gdLst/>
                <a:ahLst/>
                <a:cxnLst/>
                <a:rect l="l" t="t" r="r" b="b"/>
                <a:pathLst>
                  <a:path w="445" h="489" extrusionOk="0">
                    <a:moveTo>
                      <a:pt x="38" y="1"/>
                    </a:moveTo>
                    <a:cubicBezTo>
                      <a:pt x="27" y="1"/>
                      <a:pt x="19" y="8"/>
                      <a:pt x="16" y="25"/>
                    </a:cubicBezTo>
                    <a:cubicBezTo>
                      <a:pt x="1" y="141"/>
                      <a:pt x="257" y="481"/>
                      <a:pt x="257" y="481"/>
                    </a:cubicBezTo>
                    <a:cubicBezTo>
                      <a:pt x="273" y="486"/>
                      <a:pt x="286" y="489"/>
                      <a:pt x="296" y="489"/>
                    </a:cubicBezTo>
                    <a:cubicBezTo>
                      <a:pt x="445" y="489"/>
                      <a:pt x="127" y="1"/>
                      <a:pt x="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1"/>
              <p:cNvSpPr/>
              <p:nvPr/>
            </p:nvSpPr>
            <p:spPr>
              <a:xfrm>
                <a:off x="1815728" y="2855734"/>
                <a:ext cx="7876" cy="17335"/>
              </a:xfrm>
              <a:custGeom>
                <a:avLst/>
                <a:gdLst/>
                <a:ahLst/>
                <a:cxnLst/>
                <a:rect l="l" t="t" r="r" b="b"/>
                <a:pathLst>
                  <a:path w="249" h="548" extrusionOk="0">
                    <a:moveTo>
                      <a:pt x="167" y="0"/>
                    </a:moveTo>
                    <a:cubicBezTo>
                      <a:pt x="161" y="0"/>
                      <a:pt x="155" y="3"/>
                      <a:pt x="147" y="9"/>
                    </a:cubicBezTo>
                    <a:cubicBezTo>
                      <a:pt x="54" y="81"/>
                      <a:pt x="1" y="503"/>
                      <a:pt x="1" y="503"/>
                    </a:cubicBezTo>
                    <a:cubicBezTo>
                      <a:pt x="17" y="534"/>
                      <a:pt x="33" y="548"/>
                      <a:pt x="50" y="548"/>
                    </a:cubicBezTo>
                    <a:cubicBezTo>
                      <a:pt x="153" y="548"/>
                      <a:pt x="248" y="0"/>
                      <a:pt x="1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1"/>
              <p:cNvSpPr/>
              <p:nvPr/>
            </p:nvSpPr>
            <p:spPr>
              <a:xfrm>
                <a:off x="1828381" y="2881800"/>
                <a:ext cx="5979" cy="17746"/>
              </a:xfrm>
              <a:custGeom>
                <a:avLst/>
                <a:gdLst/>
                <a:ahLst/>
                <a:cxnLst/>
                <a:rect l="l" t="t" r="r" b="b"/>
                <a:pathLst>
                  <a:path w="189" h="561" extrusionOk="0">
                    <a:moveTo>
                      <a:pt x="96" y="0"/>
                    </a:moveTo>
                    <a:cubicBezTo>
                      <a:pt x="89" y="0"/>
                      <a:pt x="82" y="4"/>
                      <a:pt x="75" y="13"/>
                    </a:cubicBezTo>
                    <a:cubicBezTo>
                      <a:pt x="0" y="99"/>
                      <a:pt x="31" y="525"/>
                      <a:pt x="31" y="525"/>
                    </a:cubicBezTo>
                    <a:cubicBezTo>
                      <a:pt x="50" y="550"/>
                      <a:pt x="67" y="561"/>
                      <a:pt x="82" y="561"/>
                    </a:cubicBezTo>
                    <a:cubicBezTo>
                      <a:pt x="188" y="561"/>
                      <a:pt x="174" y="0"/>
                      <a:pt x="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1"/>
              <p:cNvSpPr/>
              <p:nvPr/>
            </p:nvSpPr>
            <p:spPr>
              <a:xfrm>
                <a:off x="1802348" y="2872088"/>
                <a:ext cx="6548" cy="17556"/>
              </a:xfrm>
              <a:custGeom>
                <a:avLst/>
                <a:gdLst/>
                <a:ahLst/>
                <a:cxnLst/>
                <a:rect l="l" t="t" r="r" b="b"/>
                <a:pathLst>
                  <a:path w="207" h="555" extrusionOk="0">
                    <a:moveTo>
                      <a:pt x="125" y="0"/>
                    </a:moveTo>
                    <a:cubicBezTo>
                      <a:pt x="119" y="0"/>
                      <a:pt x="112" y="4"/>
                      <a:pt x="105" y="10"/>
                    </a:cubicBezTo>
                    <a:cubicBezTo>
                      <a:pt x="19" y="88"/>
                      <a:pt x="0" y="513"/>
                      <a:pt x="0" y="513"/>
                    </a:cubicBezTo>
                    <a:cubicBezTo>
                      <a:pt x="18" y="542"/>
                      <a:pt x="35" y="554"/>
                      <a:pt x="51" y="554"/>
                    </a:cubicBezTo>
                    <a:cubicBezTo>
                      <a:pt x="156" y="554"/>
                      <a:pt x="207" y="0"/>
                      <a:pt x="1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1"/>
              <p:cNvSpPr/>
              <p:nvPr/>
            </p:nvSpPr>
            <p:spPr>
              <a:xfrm>
                <a:off x="1810730" y="2898027"/>
                <a:ext cx="8509" cy="17176"/>
              </a:xfrm>
              <a:custGeom>
                <a:avLst/>
                <a:gdLst/>
                <a:ahLst/>
                <a:cxnLst/>
                <a:rect l="l" t="t" r="r" b="b"/>
                <a:pathLst>
                  <a:path w="269" h="543" extrusionOk="0">
                    <a:moveTo>
                      <a:pt x="185" y="1"/>
                    </a:moveTo>
                    <a:cubicBezTo>
                      <a:pt x="180" y="1"/>
                      <a:pt x="173" y="3"/>
                      <a:pt x="166" y="8"/>
                    </a:cubicBezTo>
                    <a:cubicBezTo>
                      <a:pt x="72" y="74"/>
                      <a:pt x="0" y="495"/>
                      <a:pt x="0" y="495"/>
                    </a:cubicBezTo>
                    <a:cubicBezTo>
                      <a:pt x="15" y="528"/>
                      <a:pt x="32" y="543"/>
                      <a:pt x="49" y="543"/>
                    </a:cubicBezTo>
                    <a:cubicBezTo>
                      <a:pt x="153" y="543"/>
                      <a:pt x="269"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1"/>
              <p:cNvSpPr/>
              <p:nvPr/>
            </p:nvSpPr>
            <p:spPr>
              <a:xfrm>
                <a:off x="1793712" y="2844979"/>
                <a:ext cx="19581" cy="9363"/>
              </a:xfrm>
              <a:custGeom>
                <a:avLst/>
                <a:gdLst/>
                <a:ahLst/>
                <a:cxnLst/>
                <a:rect l="l" t="t" r="r" b="b"/>
                <a:pathLst>
                  <a:path w="619" h="296" extrusionOk="0">
                    <a:moveTo>
                      <a:pt x="475" y="1"/>
                    </a:moveTo>
                    <a:cubicBezTo>
                      <a:pt x="348" y="1"/>
                      <a:pt x="24" y="214"/>
                      <a:pt x="24" y="214"/>
                    </a:cubicBezTo>
                    <a:cubicBezTo>
                      <a:pt x="0" y="272"/>
                      <a:pt x="20" y="295"/>
                      <a:pt x="62" y="295"/>
                    </a:cubicBezTo>
                    <a:cubicBezTo>
                      <a:pt x="206" y="295"/>
                      <a:pt x="619" y="29"/>
                      <a:pt x="492" y="3"/>
                    </a:cubicBezTo>
                    <a:cubicBezTo>
                      <a:pt x="487" y="1"/>
                      <a:pt x="481" y="1"/>
                      <a:pt x="4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1"/>
              <p:cNvSpPr/>
              <p:nvPr/>
            </p:nvSpPr>
            <p:spPr>
              <a:xfrm>
                <a:off x="1775397" y="2833465"/>
                <a:ext cx="21668" cy="4270"/>
              </a:xfrm>
              <a:custGeom>
                <a:avLst/>
                <a:gdLst/>
                <a:ahLst/>
                <a:cxnLst/>
                <a:rect l="l" t="t" r="r" b="b"/>
                <a:pathLst>
                  <a:path w="685" h="135" extrusionOk="0">
                    <a:moveTo>
                      <a:pt x="323" y="0"/>
                    </a:moveTo>
                    <a:cubicBezTo>
                      <a:pt x="210" y="0"/>
                      <a:pt x="110" y="9"/>
                      <a:pt x="110" y="9"/>
                    </a:cubicBezTo>
                    <a:cubicBezTo>
                      <a:pt x="1" y="98"/>
                      <a:pt x="169" y="135"/>
                      <a:pt x="343" y="135"/>
                    </a:cubicBezTo>
                    <a:cubicBezTo>
                      <a:pt x="511" y="135"/>
                      <a:pt x="685" y="101"/>
                      <a:pt x="624" y="49"/>
                    </a:cubicBezTo>
                    <a:cubicBezTo>
                      <a:pt x="578" y="10"/>
                      <a:pt x="443" y="0"/>
                      <a:pt x="3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1"/>
              <p:cNvSpPr/>
              <p:nvPr/>
            </p:nvSpPr>
            <p:spPr>
              <a:xfrm>
                <a:off x="1756228" y="2844252"/>
                <a:ext cx="20403" cy="7655"/>
              </a:xfrm>
              <a:custGeom>
                <a:avLst/>
                <a:gdLst/>
                <a:ahLst/>
                <a:cxnLst/>
                <a:rect l="l" t="t" r="r" b="b"/>
                <a:pathLst>
                  <a:path w="645" h="242" extrusionOk="0">
                    <a:moveTo>
                      <a:pt x="492" y="0"/>
                    </a:moveTo>
                    <a:cubicBezTo>
                      <a:pt x="352" y="0"/>
                      <a:pt x="36" y="154"/>
                      <a:pt x="36" y="154"/>
                    </a:cubicBezTo>
                    <a:cubicBezTo>
                      <a:pt x="1" y="217"/>
                      <a:pt x="28" y="241"/>
                      <a:pt x="84" y="241"/>
                    </a:cubicBezTo>
                    <a:cubicBezTo>
                      <a:pt x="244" y="241"/>
                      <a:pt x="644" y="47"/>
                      <a:pt x="529" y="5"/>
                    </a:cubicBezTo>
                    <a:cubicBezTo>
                      <a:pt x="519" y="2"/>
                      <a:pt x="506"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1"/>
              <p:cNvSpPr/>
              <p:nvPr/>
            </p:nvSpPr>
            <p:spPr>
              <a:xfrm>
                <a:off x="1755089" y="2817174"/>
                <a:ext cx="20941" cy="6137"/>
              </a:xfrm>
              <a:custGeom>
                <a:avLst/>
                <a:gdLst/>
                <a:ahLst/>
                <a:cxnLst/>
                <a:rect l="l" t="t" r="r" b="b"/>
                <a:pathLst>
                  <a:path w="662" h="194" extrusionOk="0">
                    <a:moveTo>
                      <a:pt x="490" y="1"/>
                    </a:moveTo>
                    <a:cubicBezTo>
                      <a:pt x="338" y="1"/>
                      <a:pt x="51" y="101"/>
                      <a:pt x="51" y="101"/>
                    </a:cubicBezTo>
                    <a:cubicBezTo>
                      <a:pt x="1" y="168"/>
                      <a:pt x="42" y="193"/>
                      <a:pt x="118" y="193"/>
                    </a:cubicBezTo>
                    <a:cubicBezTo>
                      <a:pt x="295" y="193"/>
                      <a:pt x="661" y="62"/>
                      <a:pt x="558" y="12"/>
                    </a:cubicBezTo>
                    <a:cubicBezTo>
                      <a:pt x="541" y="4"/>
                      <a:pt x="518" y="1"/>
                      <a:pt x="49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1"/>
              <p:cNvSpPr/>
              <p:nvPr/>
            </p:nvSpPr>
            <p:spPr>
              <a:xfrm>
                <a:off x="1733958" y="2836027"/>
                <a:ext cx="21257" cy="4903"/>
              </a:xfrm>
              <a:custGeom>
                <a:avLst/>
                <a:gdLst/>
                <a:ahLst/>
                <a:cxnLst/>
                <a:rect l="l" t="t" r="r" b="b"/>
                <a:pathLst>
                  <a:path w="672" h="155" extrusionOk="0">
                    <a:moveTo>
                      <a:pt x="458" y="1"/>
                    </a:moveTo>
                    <a:cubicBezTo>
                      <a:pt x="300" y="1"/>
                      <a:pt x="73" y="49"/>
                      <a:pt x="73" y="49"/>
                    </a:cubicBezTo>
                    <a:cubicBezTo>
                      <a:pt x="0" y="126"/>
                      <a:pt x="76" y="154"/>
                      <a:pt x="191" y="154"/>
                    </a:cubicBezTo>
                    <a:cubicBezTo>
                      <a:pt x="380" y="154"/>
                      <a:pt x="672" y="79"/>
                      <a:pt x="586" y="23"/>
                    </a:cubicBezTo>
                    <a:cubicBezTo>
                      <a:pt x="561" y="7"/>
                      <a:pt x="513" y="1"/>
                      <a:pt x="4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1"/>
              <p:cNvSpPr/>
              <p:nvPr/>
            </p:nvSpPr>
            <p:spPr>
              <a:xfrm>
                <a:off x="1782514" y="2813252"/>
                <a:ext cx="21953" cy="8130"/>
              </a:xfrm>
              <a:custGeom>
                <a:avLst/>
                <a:gdLst/>
                <a:ahLst/>
                <a:cxnLst/>
                <a:rect l="l" t="t" r="r" b="b"/>
                <a:pathLst>
                  <a:path w="694" h="257" extrusionOk="0">
                    <a:moveTo>
                      <a:pt x="209" y="0"/>
                    </a:moveTo>
                    <a:lnTo>
                      <a:pt x="209" y="0"/>
                    </a:lnTo>
                    <a:cubicBezTo>
                      <a:pt x="0" y="71"/>
                      <a:pt x="470" y="257"/>
                      <a:pt x="631" y="257"/>
                    </a:cubicBezTo>
                    <a:cubicBezTo>
                      <a:pt x="672" y="257"/>
                      <a:pt x="693" y="245"/>
                      <a:pt x="677" y="215"/>
                    </a:cubicBezTo>
                    <a:cubicBezTo>
                      <a:pt x="621" y="115"/>
                      <a:pt x="209" y="0"/>
                      <a:pt x="2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1"/>
              <p:cNvSpPr/>
              <p:nvPr/>
            </p:nvSpPr>
            <p:spPr>
              <a:xfrm>
                <a:off x="1793934" y="2786902"/>
                <a:ext cx="12526" cy="16291"/>
              </a:xfrm>
              <a:custGeom>
                <a:avLst/>
                <a:gdLst/>
                <a:ahLst/>
                <a:cxnLst/>
                <a:rect l="l" t="t" r="r" b="b"/>
                <a:pathLst>
                  <a:path w="396" h="515" extrusionOk="0">
                    <a:moveTo>
                      <a:pt x="135" y="0"/>
                    </a:moveTo>
                    <a:cubicBezTo>
                      <a:pt x="0" y="0"/>
                      <a:pt x="259" y="515"/>
                      <a:pt x="342" y="515"/>
                    </a:cubicBezTo>
                    <a:cubicBezTo>
                      <a:pt x="352" y="515"/>
                      <a:pt x="359" y="508"/>
                      <a:pt x="364" y="493"/>
                    </a:cubicBezTo>
                    <a:cubicBezTo>
                      <a:pt x="395" y="382"/>
                      <a:pt x="180" y="13"/>
                      <a:pt x="180" y="13"/>
                    </a:cubicBezTo>
                    <a:cubicBezTo>
                      <a:pt x="162" y="4"/>
                      <a:pt x="147" y="0"/>
                      <a:pt x="1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1"/>
              <p:cNvSpPr/>
              <p:nvPr/>
            </p:nvSpPr>
            <p:spPr>
              <a:xfrm>
                <a:off x="1770905" y="2776970"/>
                <a:ext cx="15247" cy="14709"/>
              </a:xfrm>
              <a:custGeom>
                <a:avLst/>
                <a:gdLst/>
                <a:ahLst/>
                <a:cxnLst/>
                <a:rect l="l" t="t" r="r" b="b"/>
                <a:pathLst>
                  <a:path w="482" h="465" extrusionOk="0">
                    <a:moveTo>
                      <a:pt x="164" y="0"/>
                    </a:moveTo>
                    <a:cubicBezTo>
                      <a:pt x="0" y="0"/>
                      <a:pt x="361" y="465"/>
                      <a:pt x="453" y="465"/>
                    </a:cubicBezTo>
                    <a:cubicBezTo>
                      <a:pt x="466" y="465"/>
                      <a:pt x="473" y="457"/>
                      <a:pt x="474" y="439"/>
                    </a:cubicBezTo>
                    <a:cubicBezTo>
                      <a:pt x="482" y="324"/>
                      <a:pt x="197" y="5"/>
                      <a:pt x="197" y="5"/>
                    </a:cubicBezTo>
                    <a:cubicBezTo>
                      <a:pt x="184" y="2"/>
                      <a:pt x="173" y="0"/>
                      <a:pt x="1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1"/>
              <p:cNvSpPr/>
              <p:nvPr/>
            </p:nvSpPr>
            <p:spPr>
              <a:xfrm>
                <a:off x="1802601" y="2768713"/>
                <a:ext cx="13634" cy="15753"/>
              </a:xfrm>
              <a:custGeom>
                <a:avLst/>
                <a:gdLst/>
                <a:ahLst/>
                <a:cxnLst/>
                <a:rect l="l" t="t" r="r" b="b"/>
                <a:pathLst>
                  <a:path w="431" h="498" extrusionOk="0">
                    <a:moveTo>
                      <a:pt x="145" y="0"/>
                    </a:moveTo>
                    <a:cubicBezTo>
                      <a:pt x="1" y="0"/>
                      <a:pt x="301" y="497"/>
                      <a:pt x="388" y="497"/>
                    </a:cubicBezTo>
                    <a:cubicBezTo>
                      <a:pt x="398" y="497"/>
                      <a:pt x="406" y="490"/>
                      <a:pt x="409" y="473"/>
                    </a:cubicBezTo>
                    <a:cubicBezTo>
                      <a:pt x="430" y="359"/>
                      <a:pt x="185" y="9"/>
                      <a:pt x="185" y="9"/>
                    </a:cubicBezTo>
                    <a:cubicBezTo>
                      <a:pt x="169" y="3"/>
                      <a:pt x="156" y="0"/>
                      <a:pt x="14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1"/>
              <p:cNvSpPr/>
              <p:nvPr/>
            </p:nvSpPr>
            <p:spPr>
              <a:xfrm>
                <a:off x="1780774" y="2753498"/>
                <a:ext cx="11862" cy="16575"/>
              </a:xfrm>
              <a:custGeom>
                <a:avLst/>
                <a:gdLst/>
                <a:ahLst/>
                <a:cxnLst/>
                <a:rect l="l" t="t" r="r" b="b"/>
                <a:pathLst>
                  <a:path w="375" h="524" extrusionOk="0">
                    <a:moveTo>
                      <a:pt x="129" y="0"/>
                    </a:moveTo>
                    <a:cubicBezTo>
                      <a:pt x="0" y="0"/>
                      <a:pt x="237" y="523"/>
                      <a:pt x="319" y="523"/>
                    </a:cubicBezTo>
                    <a:cubicBezTo>
                      <a:pt x="328" y="523"/>
                      <a:pt x="335" y="517"/>
                      <a:pt x="340" y="502"/>
                    </a:cubicBezTo>
                    <a:cubicBezTo>
                      <a:pt x="374" y="393"/>
                      <a:pt x="175" y="15"/>
                      <a:pt x="175" y="15"/>
                    </a:cubicBezTo>
                    <a:cubicBezTo>
                      <a:pt x="156" y="5"/>
                      <a:pt x="141" y="0"/>
                      <a:pt x="12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1"/>
              <p:cNvSpPr/>
              <p:nvPr/>
            </p:nvSpPr>
            <p:spPr>
              <a:xfrm>
                <a:off x="1848626" y="2783865"/>
                <a:ext cx="17936" cy="11609"/>
              </a:xfrm>
              <a:custGeom>
                <a:avLst/>
                <a:gdLst/>
                <a:ahLst/>
                <a:cxnLst/>
                <a:rect l="l" t="t" r="r" b="b"/>
                <a:pathLst>
                  <a:path w="567" h="367" extrusionOk="0">
                    <a:moveTo>
                      <a:pt x="520" y="0"/>
                    </a:moveTo>
                    <a:cubicBezTo>
                      <a:pt x="393" y="0"/>
                      <a:pt x="1" y="365"/>
                      <a:pt x="134" y="367"/>
                    </a:cubicBezTo>
                    <a:cubicBezTo>
                      <a:pt x="135" y="367"/>
                      <a:pt x="135" y="367"/>
                      <a:pt x="136" y="367"/>
                    </a:cubicBezTo>
                    <a:cubicBezTo>
                      <a:pt x="254" y="367"/>
                      <a:pt x="556" y="73"/>
                      <a:pt x="556" y="73"/>
                    </a:cubicBezTo>
                    <a:cubicBezTo>
                      <a:pt x="567" y="21"/>
                      <a:pt x="551"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1"/>
              <p:cNvSpPr/>
              <p:nvPr/>
            </p:nvSpPr>
            <p:spPr>
              <a:xfrm>
                <a:off x="1838504" y="2807906"/>
                <a:ext cx="17936" cy="11609"/>
              </a:xfrm>
              <a:custGeom>
                <a:avLst/>
                <a:gdLst/>
                <a:ahLst/>
                <a:cxnLst/>
                <a:rect l="l" t="t" r="r" b="b"/>
                <a:pathLst>
                  <a:path w="567" h="367" extrusionOk="0">
                    <a:moveTo>
                      <a:pt x="520" y="1"/>
                    </a:moveTo>
                    <a:cubicBezTo>
                      <a:pt x="392" y="1"/>
                      <a:pt x="0" y="365"/>
                      <a:pt x="133" y="367"/>
                    </a:cubicBezTo>
                    <a:cubicBezTo>
                      <a:pt x="134" y="367"/>
                      <a:pt x="135" y="367"/>
                      <a:pt x="135" y="367"/>
                    </a:cubicBezTo>
                    <a:cubicBezTo>
                      <a:pt x="253" y="367"/>
                      <a:pt x="555" y="75"/>
                      <a:pt x="555" y="75"/>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1"/>
              <p:cNvSpPr/>
              <p:nvPr/>
            </p:nvSpPr>
            <p:spPr>
              <a:xfrm>
                <a:off x="1828951" y="2789907"/>
                <a:ext cx="9553" cy="16828"/>
              </a:xfrm>
              <a:custGeom>
                <a:avLst/>
                <a:gdLst/>
                <a:ahLst/>
                <a:cxnLst/>
                <a:rect l="l" t="t" r="r" b="b"/>
                <a:pathLst>
                  <a:path w="302" h="532" extrusionOk="0">
                    <a:moveTo>
                      <a:pt x="255" y="0"/>
                    </a:moveTo>
                    <a:cubicBezTo>
                      <a:pt x="151" y="0"/>
                      <a:pt x="1" y="531"/>
                      <a:pt x="86" y="531"/>
                    </a:cubicBezTo>
                    <a:cubicBezTo>
                      <a:pt x="91" y="531"/>
                      <a:pt x="97" y="529"/>
                      <a:pt x="104" y="525"/>
                    </a:cubicBezTo>
                    <a:cubicBezTo>
                      <a:pt x="204" y="466"/>
                      <a:pt x="302" y="51"/>
                      <a:pt x="302" y="51"/>
                    </a:cubicBezTo>
                    <a:cubicBezTo>
                      <a:pt x="288" y="15"/>
                      <a:pt x="272" y="0"/>
                      <a:pt x="2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1"/>
              <p:cNvSpPr/>
              <p:nvPr/>
            </p:nvSpPr>
            <p:spPr>
              <a:xfrm>
                <a:off x="1812502" y="2809867"/>
                <a:ext cx="12432" cy="16291"/>
              </a:xfrm>
              <a:custGeom>
                <a:avLst/>
                <a:gdLst/>
                <a:ahLst/>
                <a:cxnLst/>
                <a:rect l="l" t="t" r="r" b="b"/>
                <a:pathLst>
                  <a:path w="393" h="515" extrusionOk="0">
                    <a:moveTo>
                      <a:pt x="133" y="0"/>
                    </a:moveTo>
                    <a:cubicBezTo>
                      <a:pt x="0" y="0"/>
                      <a:pt x="258" y="515"/>
                      <a:pt x="341" y="515"/>
                    </a:cubicBezTo>
                    <a:cubicBezTo>
                      <a:pt x="351" y="515"/>
                      <a:pt x="358" y="508"/>
                      <a:pt x="362" y="493"/>
                    </a:cubicBezTo>
                    <a:cubicBezTo>
                      <a:pt x="392" y="381"/>
                      <a:pt x="177" y="13"/>
                      <a:pt x="177" y="13"/>
                    </a:cubicBezTo>
                    <a:cubicBezTo>
                      <a:pt x="159" y="4"/>
                      <a:pt x="145" y="0"/>
                      <a:pt x="13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8" name="Google Shape;3278;p21"/>
            <p:cNvGrpSpPr/>
            <p:nvPr/>
          </p:nvGrpSpPr>
          <p:grpSpPr>
            <a:xfrm>
              <a:off x="1688927" y="105206"/>
              <a:ext cx="147945" cy="134470"/>
              <a:chOff x="3477352" y="993181"/>
              <a:chExt cx="147945" cy="134470"/>
            </a:xfrm>
          </p:grpSpPr>
          <p:sp>
            <p:nvSpPr>
              <p:cNvPr id="3279" name="Google Shape;3279;p2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1" name="Google Shape;3281;p21"/>
            <p:cNvGrpSpPr/>
            <p:nvPr/>
          </p:nvGrpSpPr>
          <p:grpSpPr>
            <a:xfrm>
              <a:off x="297828" y="2520681"/>
              <a:ext cx="83763" cy="83541"/>
              <a:chOff x="3317703" y="1099656"/>
              <a:chExt cx="83763" cy="83541"/>
            </a:xfrm>
          </p:grpSpPr>
          <p:sp>
            <p:nvSpPr>
              <p:cNvPr id="3282" name="Google Shape;3282;p2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4" name="Google Shape;3284;p21"/>
            <p:cNvGrpSpPr/>
            <p:nvPr/>
          </p:nvGrpSpPr>
          <p:grpSpPr>
            <a:xfrm>
              <a:off x="4946077" y="105193"/>
              <a:ext cx="147945" cy="134470"/>
              <a:chOff x="3477352" y="993181"/>
              <a:chExt cx="147945" cy="134470"/>
            </a:xfrm>
          </p:grpSpPr>
          <p:sp>
            <p:nvSpPr>
              <p:cNvPr id="3285" name="Google Shape;3285;p2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7" name="Google Shape;3287;p21"/>
            <p:cNvGrpSpPr/>
            <p:nvPr/>
          </p:nvGrpSpPr>
          <p:grpSpPr>
            <a:xfrm>
              <a:off x="6905553" y="4826031"/>
              <a:ext cx="83763" cy="83541"/>
              <a:chOff x="3317703" y="1099656"/>
              <a:chExt cx="83763" cy="83541"/>
            </a:xfrm>
          </p:grpSpPr>
          <p:sp>
            <p:nvSpPr>
              <p:cNvPr id="3288" name="Google Shape;3288;p2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0" name="Google Shape;3290;p21"/>
            <p:cNvGrpSpPr/>
            <p:nvPr/>
          </p:nvGrpSpPr>
          <p:grpSpPr>
            <a:xfrm>
              <a:off x="6253427" y="4843056"/>
              <a:ext cx="147945" cy="134470"/>
              <a:chOff x="3477352" y="993181"/>
              <a:chExt cx="147945" cy="134470"/>
            </a:xfrm>
          </p:grpSpPr>
          <p:sp>
            <p:nvSpPr>
              <p:cNvPr id="3291" name="Google Shape;3291;p2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3" name="Google Shape;3293;p21"/>
            <p:cNvGrpSpPr/>
            <p:nvPr/>
          </p:nvGrpSpPr>
          <p:grpSpPr>
            <a:xfrm>
              <a:off x="8837628" y="1090956"/>
              <a:ext cx="83763" cy="83541"/>
              <a:chOff x="3317703" y="1099656"/>
              <a:chExt cx="83763" cy="83541"/>
            </a:xfrm>
          </p:grpSpPr>
          <p:sp>
            <p:nvSpPr>
              <p:cNvPr id="3294" name="Google Shape;3294;p2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6" name="Google Shape;3296;p21"/>
            <p:cNvGrpSpPr/>
            <p:nvPr/>
          </p:nvGrpSpPr>
          <p:grpSpPr>
            <a:xfrm>
              <a:off x="5877702" y="4755381"/>
              <a:ext cx="147945" cy="134470"/>
              <a:chOff x="3477352" y="993181"/>
              <a:chExt cx="147945" cy="134470"/>
            </a:xfrm>
          </p:grpSpPr>
          <p:sp>
            <p:nvSpPr>
              <p:cNvPr id="3297" name="Google Shape;3297;p2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9" name="Google Shape;3299;p21"/>
            <p:cNvGrpSpPr/>
            <p:nvPr/>
          </p:nvGrpSpPr>
          <p:grpSpPr>
            <a:xfrm>
              <a:off x="8712903" y="3674443"/>
              <a:ext cx="83763" cy="83541"/>
              <a:chOff x="3317703" y="1099656"/>
              <a:chExt cx="83763" cy="83541"/>
            </a:xfrm>
          </p:grpSpPr>
          <p:sp>
            <p:nvSpPr>
              <p:cNvPr id="3300" name="Google Shape;3300;p2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2" name="Google Shape;3302;p21"/>
            <p:cNvGrpSpPr/>
            <p:nvPr/>
          </p:nvGrpSpPr>
          <p:grpSpPr>
            <a:xfrm>
              <a:off x="8773452" y="3378306"/>
              <a:ext cx="147945" cy="134470"/>
              <a:chOff x="3477352" y="993181"/>
              <a:chExt cx="147945" cy="134470"/>
            </a:xfrm>
          </p:grpSpPr>
          <p:sp>
            <p:nvSpPr>
              <p:cNvPr id="3303" name="Google Shape;3303;p2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5" name="Google Shape;3305;p21"/>
            <p:cNvGrpSpPr/>
            <p:nvPr/>
          </p:nvGrpSpPr>
          <p:grpSpPr>
            <a:xfrm>
              <a:off x="1406403" y="185156"/>
              <a:ext cx="83763" cy="83541"/>
              <a:chOff x="3317703" y="1099656"/>
              <a:chExt cx="83763" cy="83541"/>
            </a:xfrm>
          </p:grpSpPr>
          <p:sp>
            <p:nvSpPr>
              <p:cNvPr id="3306" name="Google Shape;3306;p2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8" name="Google Shape;3308;p21"/>
            <p:cNvGrpSpPr/>
            <p:nvPr/>
          </p:nvGrpSpPr>
          <p:grpSpPr>
            <a:xfrm>
              <a:off x="81252" y="3813156"/>
              <a:ext cx="147945" cy="134470"/>
              <a:chOff x="3477352" y="993181"/>
              <a:chExt cx="147945" cy="134470"/>
            </a:xfrm>
          </p:grpSpPr>
          <p:sp>
            <p:nvSpPr>
              <p:cNvPr id="3309" name="Google Shape;3309;p2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1" name="Google Shape;3311;p21"/>
            <p:cNvGrpSpPr/>
            <p:nvPr/>
          </p:nvGrpSpPr>
          <p:grpSpPr>
            <a:xfrm>
              <a:off x="5528728" y="4928181"/>
              <a:ext cx="83763" cy="83541"/>
              <a:chOff x="3317703" y="1099656"/>
              <a:chExt cx="83763" cy="83541"/>
            </a:xfrm>
          </p:grpSpPr>
          <p:sp>
            <p:nvSpPr>
              <p:cNvPr id="3312" name="Google Shape;3312;p2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4" name="Google Shape;3314;p21"/>
            <p:cNvGrpSpPr/>
            <p:nvPr/>
          </p:nvGrpSpPr>
          <p:grpSpPr>
            <a:xfrm>
              <a:off x="3178552" y="4837643"/>
              <a:ext cx="147945" cy="134470"/>
              <a:chOff x="3477352" y="993181"/>
              <a:chExt cx="147945" cy="134470"/>
            </a:xfrm>
          </p:grpSpPr>
          <p:sp>
            <p:nvSpPr>
              <p:cNvPr id="3315" name="Google Shape;3315;p2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7" name="Google Shape;3317;p21"/>
            <p:cNvGrpSpPr/>
            <p:nvPr/>
          </p:nvGrpSpPr>
          <p:grpSpPr>
            <a:xfrm>
              <a:off x="2961228" y="4780843"/>
              <a:ext cx="83763" cy="83541"/>
              <a:chOff x="3317703" y="1099656"/>
              <a:chExt cx="83763" cy="83541"/>
            </a:xfrm>
          </p:grpSpPr>
          <p:sp>
            <p:nvSpPr>
              <p:cNvPr id="3318" name="Google Shape;3318;p2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0" name="Google Shape;3320;p21"/>
            <p:cNvGrpSpPr/>
            <p:nvPr/>
          </p:nvGrpSpPr>
          <p:grpSpPr>
            <a:xfrm>
              <a:off x="8773452" y="1357781"/>
              <a:ext cx="147945" cy="134470"/>
              <a:chOff x="3477352" y="993181"/>
              <a:chExt cx="147945" cy="134470"/>
            </a:xfrm>
          </p:grpSpPr>
          <p:sp>
            <p:nvSpPr>
              <p:cNvPr id="3321" name="Google Shape;3321;p2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3" name="Google Shape;3323;p21"/>
            <p:cNvGrpSpPr/>
            <p:nvPr/>
          </p:nvGrpSpPr>
          <p:grpSpPr>
            <a:xfrm>
              <a:off x="240253" y="4022731"/>
              <a:ext cx="83763" cy="83541"/>
              <a:chOff x="3317703" y="1099656"/>
              <a:chExt cx="83763" cy="83541"/>
            </a:xfrm>
          </p:grpSpPr>
          <p:sp>
            <p:nvSpPr>
              <p:cNvPr id="3324" name="Google Shape;3324;p2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6" name="Google Shape;3326;p21"/>
            <p:cNvGrpSpPr/>
            <p:nvPr/>
          </p:nvGrpSpPr>
          <p:grpSpPr>
            <a:xfrm>
              <a:off x="305077" y="2261806"/>
              <a:ext cx="147945" cy="134470"/>
              <a:chOff x="3477352" y="993181"/>
              <a:chExt cx="147945" cy="134470"/>
            </a:xfrm>
          </p:grpSpPr>
          <p:sp>
            <p:nvSpPr>
              <p:cNvPr id="3327" name="Google Shape;3327;p2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9" name="Google Shape;3329;p21"/>
            <p:cNvGrpSpPr/>
            <p:nvPr/>
          </p:nvGrpSpPr>
          <p:grpSpPr>
            <a:xfrm>
              <a:off x="145428" y="2368281"/>
              <a:ext cx="83763" cy="83541"/>
              <a:chOff x="3317703" y="1099656"/>
              <a:chExt cx="83763" cy="83541"/>
            </a:xfrm>
          </p:grpSpPr>
          <p:sp>
            <p:nvSpPr>
              <p:cNvPr id="3330" name="Google Shape;3330;p2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2" name="Google Shape;3332;p21"/>
            <p:cNvSpPr/>
            <p:nvPr/>
          </p:nvSpPr>
          <p:spPr>
            <a:xfrm>
              <a:off x="-217700" y="163525"/>
              <a:ext cx="701725" cy="1894975"/>
            </a:xfrm>
            <a:custGeom>
              <a:avLst/>
              <a:gdLst/>
              <a:ahLst/>
              <a:cxnLst/>
              <a:rect l="l" t="t" r="r" b="b"/>
              <a:pathLst>
                <a:path w="28069" h="75799" extrusionOk="0">
                  <a:moveTo>
                    <a:pt x="849" y="0"/>
                  </a:moveTo>
                  <a:cubicBezTo>
                    <a:pt x="8513" y="4470"/>
                    <a:pt x="19180" y="6822"/>
                    <a:pt x="22931" y="14862"/>
                  </a:cubicBezTo>
                  <a:cubicBezTo>
                    <a:pt x="27875" y="25459"/>
                    <a:pt x="16298" y="37812"/>
                    <a:pt x="17198" y="49471"/>
                  </a:cubicBezTo>
                  <a:cubicBezTo>
                    <a:pt x="17714" y="56151"/>
                    <a:pt x="30597" y="60676"/>
                    <a:pt x="27602" y="66669"/>
                  </a:cubicBezTo>
                  <a:cubicBezTo>
                    <a:pt x="23270" y="75338"/>
                    <a:pt x="9680" y="75338"/>
                    <a:pt x="0" y="75799"/>
                  </a:cubicBezTo>
                </a:path>
              </a:pathLst>
            </a:custGeom>
            <a:noFill/>
            <a:ln w="9525" cap="rnd" cmpd="sng">
              <a:solidFill>
                <a:schemeClr val="accent6"/>
              </a:solidFill>
              <a:prstDash val="lgDash"/>
              <a:round/>
              <a:headEnd type="none" w="med" len="med"/>
              <a:tailEnd type="none" w="med" len="med"/>
            </a:ln>
          </p:spPr>
        </p:sp>
        <p:sp>
          <p:nvSpPr>
            <p:cNvPr id="3333" name="Google Shape;3333;p21"/>
            <p:cNvSpPr/>
            <p:nvPr/>
          </p:nvSpPr>
          <p:spPr>
            <a:xfrm>
              <a:off x="1003150" y="4854103"/>
              <a:ext cx="1687975" cy="352075"/>
            </a:xfrm>
            <a:custGeom>
              <a:avLst/>
              <a:gdLst/>
              <a:ahLst/>
              <a:cxnLst/>
              <a:rect l="l" t="t" r="r" b="b"/>
              <a:pathLst>
                <a:path w="67519" h="14083" extrusionOk="0">
                  <a:moveTo>
                    <a:pt x="0" y="14083"/>
                  </a:moveTo>
                  <a:cubicBezTo>
                    <a:pt x="1405" y="7064"/>
                    <a:pt x="12693" y="3060"/>
                    <a:pt x="19534" y="5165"/>
                  </a:cubicBezTo>
                  <a:cubicBezTo>
                    <a:pt x="23941" y="6521"/>
                    <a:pt x="28210" y="10469"/>
                    <a:pt x="32698" y="9412"/>
                  </a:cubicBezTo>
                  <a:cubicBezTo>
                    <a:pt x="42748" y="7046"/>
                    <a:pt x="52629" y="-2560"/>
                    <a:pt x="62423" y="706"/>
                  </a:cubicBezTo>
                  <a:cubicBezTo>
                    <a:pt x="66762" y="2153"/>
                    <a:pt x="67519" y="8872"/>
                    <a:pt x="67519" y="13446"/>
                  </a:cubicBezTo>
                </a:path>
              </a:pathLst>
            </a:custGeom>
            <a:noFill/>
            <a:ln w="9525" cap="rnd" cmpd="sng">
              <a:solidFill>
                <a:schemeClr val="accent6"/>
              </a:solidFill>
              <a:prstDash val="lgDash"/>
              <a:round/>
              <a:headEnd type="none" w="med" len="med"/>
              <a:tailEnd type="none" w="med" len="med"/>
            </a:ln>
          </p:spPr>
        </p:sp>
        <p:sp>
          <p:nvSpPr>
            <p:cNvPr id="3334" name="Google Shape;3334;p21"/>
            <p:cNvSpPr/>
            <p:nvPr/>
          </p:nvSpPr>
          <p:spPr>
            <a:xfrm>
              <a:off x="7755000" y="4185424"/>
              <a:ext cx="1496875" cy="1056962"/>
            </a:xfrm>
            <a:custGeom>
              <a:avLst/>
              <a:gdLst/>
              <a:ahLst/>
              <a:cxnLst/>
              <a:rect l="l" t="t" r="r" b="b"/>
              <a:pathLst>
                <a:path w="59875" h="33581" extrusionOk="0">
                  <a:moveTo>
                    <a:pt x="59875" y="1096"/>
                  </a:moveTo>
                  <a:cubicBezTo>
                    <a:pt x="53767" y="-2979"/>
                    <a:pt x="45481" y="5835"/>
                    <a:pt x="40129" y="10863"/>
                  </a:cubicBezTo>
                  <a:cubicBezTo>
                    <a:pt x="36443" y="14326"/>
                    <a:pt x="39344" y="22062"/>
                    <a:pt x="35458" y="25300"/>
                  </a:cubicBezTo>
                  <a:cubicBezTo>
                    <a:pt x="28660" y="30964"/>
                    <a:pt x="17177" y="21701"/>
                    <a:pt x="8918" y="24876"/>
                  </a:cubicBezTo>
                  <a:cubicBezTo>
                    <a:pt x="5041" y="26367"/>
                    <a:pt x="3323" y="31088"/>
                    <a:pt x="0" y="33581"/>
                  </a:cubicBezTo>
                </a:path>
              </a:pathLst>
            </a:custGeom>
            <a:noFill/>
            <a:ln w="9525" cap="rnd" cmpd="sng">
              <a:solidFill>
                <a:schemeClr val="accent6"/>
              </a:solidFill>
              <a:prstDash val="lgDash"/>
              <a:round/>
              <a:headEnd type="none" w="med" len="med"/>
              <a:tailEnd type="none" w="med" len="med"/>
            </a:ln>
          </p:spPr>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6"/>
        <p:cNvGrpSpPr/>
        <p:nvPr/>
      </p:nvGrpSpPr>
      <p:grpSpPr>
        <a:xfrm>
          <a:off x="0" y="0"/>
          <a:ext cx="0" cy="0"/>
          <a:chOff x="0" y="0"/>
          <a:chExt cx="0" cy="0"/>
        </a:xfrm>
      </p:grpSpPr>
      <p:sp>
        <p:nvSpPr>
          <p:cNvPr id="257" name="Google Shape;257;p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8" name="Google Shape;258;p4"/>
          <p:cNvSpPr txBox="1">
            <a:spLocks noGrp="1"/>
          </p:cNvSpPr>
          <p:nvPr>
            <p:ph type="body" idx="1"/>
          </p:nvPr>
        </p:nvSpPr>
        <p:spPr>
          <a:xfrm>
            <a:off x="720000" y="1174500"/>
            <a:ext cx="7704000" cy="1784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_AND_BODY_1_1">
    <p:spTree>
      <p:nvGrpSpPr>
        <p:cNvPr id="1" name="Shape 3335"/>
        <p:cNvGrpSpPr/>
        <p:nvPr/>
      </p:nvGrpSpPr>
      <p:grpSpPr>
        <a:xfrm>
          <a:off x="0" y="0"/>
          <a:ext cx="0" cy="0"/>
          <a:chOff x="0" y="0"/>
          <a:chExt cx="0" cy="0"/>
        </a:xfrm>
      </p:grpSpPr>
      <p:sp>
        <p:nvSpPr>
          <p:cNvPr id="3336" name="Google Shape;3336;p22"/>
          <p:cNvSpPr txBox="1">
            <a:spLocks noGrp="1"/>
          </p:cNvSpPr>
          <p:nvPr>
            <p:ph type="body" idx="1"/>
          </p:nvPr>
        </p:nvSpPr>
        <p:spPr>
          <a:xfrm>
            <a:off x="720000" y="1174500"/>
            <a:ext cx="3753300" cy="3429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3337" name="Google Shape;3337;p22"/>
          <p:cNvSpPr txBox="1">
            <a:spLocks noGrp="1"/>
          </p:cNvSpPr>
          <p:nvPr>
            <p:ph type="body" idx="2"/>
          </p:nvPr>
        </p:nvSpPr>
        <p:spPr>
          <a:xfrm>
            <a:off x="4670700" y="1174500"/>
            <a:ext cx="3753300" cy="3429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3338" name="Google Shape;3338;p22"/>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339" name="Google Shape;3339;p22"/>
          <p:cNvGrpSpPr/>
          <p:nvPr/>
        </p:nvGrpSpPr>
        <p:grpSpPr>
          <a:xfrm>
            <a:off x="-176325" y="-102950"/>
            <a:ext cx="9527052" cy="5317777"/>
            <a:chOff x="-176325" y="-102950"/>
            <a:chExt cx="9527052" cy="5317777"/>
          </a:xfrm>
        </p:grpSpPr>
        <p:grpSp>
          <p:nvGrpSpPr>
            <p:cNvPr id="3340" name="Google Shape;3340;p22"/>
            <p:cNvGrpSpPr/>
            <p:nvPr/>
          </p:nvGrpSpPr>
          <p:grpSpPr>
            <a:xfrm>
              <a:off x="8573066" y="892337"/>
              <a:ext cx="477493" cy="336159"/>
              <a:chOff x="6463366" y="1152387"/>
              <a:chExt cx="477493" cy="336159"/>
            </a:xfrm>
          </p:grpSpPr>
          <p:sp>
            <p:nvSpPr>
              <p:cNvPr id="3341" name="Google Shape;3341;p22"/>
              <p:cNvSpPr/>
              <p:nvPr/>
            </p:nvSpPr>
            <p:spPr>
              <a:xfrm>
                <a:off x="6549944" y="1170829"/>
                <a:ext cx="88792" cy="74368"/>
              </a:xfrm>
              <a:custGeom>
                <a:avLst/>
                <a:gdLst/>
                <a:ahLst/>
                <a:cxnLst/>
                <a:rect l="l" t="t" r="r" b="b"/>
                <a:pathLst>
                  <a:path w="2807" h="2351" extrusionOk="0">
                    <a:moveTo>
                      <a:pt x="2728" y="0"/>
                    </a:moveTo>
                    <a:cubicBezTo>
                      <a:pt x="2725" y="0"/>
                      <a:pt x="2591" y="9"/>
                      <a:pt x="2232" y="34"/>
                    </a:cubicBezTo>
                    <a:cubicBezTo>
                      <a:pt x="2242" y="33"/>
                      <a:pt x="2253" y="33"/>
                      <a:pt x="2264" y="33"/>
                    </a:cubicBezTo>
                    <a:lnTo>
                      <a:pt x="2264" y="33"/>
                    </a:lnTo>
                    <a:cubicBezTo>
                      <a:pt x="2243" y="34"/>
                      <a:pt x="2222" y="36"/>
                      <a:pt x="2202" y="37"/>
                    </a:cubicBezTo>
                    <a:lnTo>
                      <a:pt x="2202" y="37"/>
                    </a:lnTo>
                    <a:cubicBezTo>
                      <a:pt x="2212" y="36"/>
                      <a:pt x="2222" y="35"/>
                      <a:pt x="2232" y="34"/>
                    </a:cubicBezTo>
                    <a:lnTo>
                      <a:pt x="2232" y="34"/>
                    </a:lnTo>
                    <a:cubicBezTo>
                      <a:pt x="1865" y="60"/>
                      <a:pt x="1733" y="70"/>
                      <a:pt x="1735" y="70"/>
                    </a:cubicBezTo>
                    <a:cubicBezTo>
                      <a:pt x="1738" y="70"/>
                      <a:pt x="1965" y="54"/>
                      <a:pt x="2202" y="37"/>
                    </a:cubicBezTo>
                    <a:lnTo>
                      <a:pt x="2202" y="37"/>
                    </a:lnTo>
                    <a:cubicBezTo>
                      <a:pt x="1834" y="87"/>
                      <a:pt x="1441" y="562"/>
                      <a:pt x="1221" y="857"/>
                    </a:cubicBezTo>
                    <a:cubicBezTo>
                      <a:pt x="1266" y="559"/>
                      <a:pt x="1155" y="382"/>
                      <a:pt x="982" y="382"/>
                    </a:cubicBezTo>
                    <a:cubicBezTo>
                      <a:pt x="745" y="382"/>
                      <a:pt x="391" y="711"/>
                      <a:pt x="155" y="1508"/>
                    </a:cubicBezTo>
                    <a:cubicBezTo>
                      <a:pt x="90" y="1731"/>
                      <a:pt x="47" y="1963"/>
                      <a:pt x="34" y="2099"/>
                    </a:cubicBezTo>
                    <a:cubicBezTo>
                      <a:pt x="5" y="2129"/>
                      <a:pt x="1" y="2178"/>
                      <a:pt x="25" y="2211"/>
                    </a:cubicBezTo>
                    <a:cubicBezTo>
                      <a:pt x="22" y="2244"/>
                      <a:pt x="18" y="2317"/>
                      <a:pt x="39" y="2338"/>
                    </a:cubicBezTo>
                    <a:cubicBezTo>
                      <a:pt x="49" y="2347"/>
                      <a:pt x="60" y="2351"/>
                      <a:pt x="70" y="2351"/>
                    </a:cubicBezTo>
                    <a:cubicBezTo>
                      <a:pt x="95" y="2351"/>
                      <a:pt x="117" y="2331"/>
                      <a:pt x="115" y="2301"/>
                    </a:cubicBezTo>
                    <a:lnTo>
                      <a:pt x="115" y="2249"/>
                    </a:lnTo>
                    <a:cubicBezTo>
                      <a:pt x="157" y="2251"/>
                      <a:pt x="200" y="2251"/>
                      <a:pt x="242" y="2251"/>
                    </a:cubicBezTo>
                    <a:cubicBezTo>
                      <a:pt x="335" y="2251"/>
                      <a:pt x="429" y="2248"/>
                      <a:pt x="521" y="2242"/>
                    </a:cubicBezTo>
                    <a:cubicBezTo>
                      <a:pt x="813" y="2222"/>
                      <a:pt x="1118" y="2170"/>
                      <a:pt x="1395" y="2075"/>
                    </a:cubicBezTo>
                    <a:cubicBezTo>
                      <a:pt x="1912" y="1900"/>
                      <a:pt x="2269" y="1622"/>
                      <a:pt x="2541" y="955"/>
                    </a:cubicBezTo>
                    <a:cubicBezTo>
                      <a:pt x="2807" y="299"/>
                      <a:pt x="2574" y="33"/>
                      <a:pt x="2268" y="33"/>
                    </a:cubicBezTo>
                    <a:cubicBezTo>
                      <a:pt x="2267" y="33"/>
                      <a:pt x="2265" y="33"/>
                      <a:pt x="2264" y="33"/>
                    </a:cubicBezTo>
                    <a:lnTo>
                      <a:pt x="2264" y="33"/>
                    </a:lnTo>
                    <a:cubicBezTo>
                      <a:pt x="2502" y="16"/>
                      <a:pt x="2731" y="0"/>
                      <a:pt x="2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2"/>
              <p:cNvSpPr/>
              <p:nvPr/>
            </p:nvSpPr>
            <p:spPr>
              <a:xfrm>
                <a:off x="6787758" y="1152387"/>
                <a:ext cx="153101" cy="152437"/>
              </a:xfrm>
              <a:custGeom>
                <a:avLst/>
                <a:gdLst/>
                <a:ahLst/>
                <a:cxnLst/>
                <a:rect l="l" t="t" r="r" b="b"/>
                <a:pathLst>
                  <a:path w="4840" h="4819" extrusionOk="0">
                    <a:moveTo>
                      <a:pt x="3005" y="1"/>
                    </a:moveTo>
                    <a:cubicBezTo>
                      <a:pt x="3001" y="1"/>
                      <a:pt x="2008" y="70"/>
                      <a:pt x="2012" y="70"/>
                    </a:cubicBezTo>
                    <a:cubicBezTo>
                      <a:pt x="2013" y="70"/>
                      <a:pt x="2147" y="61"/>
                      <a:pt x="2509" y="36"/>
                    </a:cubicBezTo>
                    <a:lnTo>
                      <a:pt x="2509" y="36"/>
                    </a:lnTo>
                    <a:cubicBezTo>
                      <a:pt x="1635" y="97"/>
                      <a:pt x="341" y="1864"/>
                      <a:pt x="47" y="2479"/>
                    </a:cubicBezTo>
                    <a:cubicBezTo>
                      <a:pt x="29" y="2486"/>
                      <a:pt x="17" y="2507"/>
                      <a:pt x="17" y="2529"/>
                    </a:cubicBezTo>
                    <a:lnTo>
                      <a:pt x="12" y="2556"/>
                    </a:lnTo>
                    <a:cubicBezTo>
                      <a:pt x="0" y="2579"/>
                      <a:pt x="6" y="2606"/>
                      <a:pt x="22" y="2622"/>
                    </a:cubicBezTo>
                    <a:cubicBezTo>
                      <a:pt x="98" y="3621"/>
                      <a:pt x="715" y="4624"/>
                      <a:pt x="888" y="4638"/>
                    </a:cubicBezTo>
                    <a:cubicBezTo>
                      <a:pt x="1545" y="4706"/>
                      <a:pt x="2049" y="4818"/>
                      <a:pt x="2624" y="4818"/>
                    </a:cubicBezTo>
                    <a:cubicBezTo>
                      <a:pt x="2899" y="4818"/>
                      <a:pt x="3190" y="4792"/>
                      <a:pt x="3523" y="4724"/>
                    </a:cubicBezTo>
                    <a:cubicBezTo>
                      <a:pt x="3971" y="4629"/>
                      <a:pt x="4492" y="4422"/>
                      <a:pt x="4596" y="3979"/>
                    </a:cubicBezTo>
                    <a:cubicBezTo>
                      <a:pt x="4840" y="2915"/>
                      <a:pt x="2248" y="3312"/>
                      <a:pt x="1960" y="2805"/>
                    </a:cubicBezTo>
                    <a:cubicBezTo>
                      <a:pt x="1993" y="2784"/>
                      <a:pt x="2016" y="2758"/>
                      <a:pt x="2023" y="2722"/>
                    </a:cubicBezTo>
                    <a:cubicBezTo>
                      <a:pt x="2069" y="2586"/>
                      <a:pt x="2168" y="2212"/>
                      <a:pt x="2260" y="1944"/>
                    </a:cubicBezTo>
                    <a:cubicBezTo>
                      <a:pt x="2489" y="1283"/>
                      <a:pt x="2719" y="1164"/>
                      <a:pt x="2900" y="629"/>
                    </a:cubicBezTo>
                    <a:cubicBezTo>
                      <a:pt x="2963" y="448"/>
                      <a:pt x="2977" y="242"/>
                      <a:pt x="2832" y="119"/>
                    </a:cubicBezTo>
                    <a:cubicBezTo>
                      <a:pt x="2788" y="80"/>
                      <a:pt x="2726" y="56"/>
                      <a:pt x="2648" y="43"/>
                    </a:cubicBezTo>
                    <a:cubicBezTo>
                      <a:pt x="2617" y="37"/>
                      <a:pt x="2584" y="34"/>
                      <a:pt x="2552" y="34"/>
                    </a:cubicBezTo>
                    <a:cubicBezTo>
                      <a:pt x="2537" y="34"/>
                      <a:pt x="2523" y="35"/>
                      <a:pt x="2509" y="36"/>
                    </a:cubicBezTo>
                    <a:cubicBezTo>
                      <a:pt x="2874" y="10"/>
                      <a:pt x="3006" y="1"/>
                      <a:pt x="3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2"/>
              <p:cNvSpPr/>
              <p:nvPr/>
            </p:nvSpPr>
            <p:spPr>
              <a:xfrm>
                <a:off x="6661829" y="1441983"/>
                <a:ext cx="62664" cy="46563"/>
              </a:xfrm>
              <a:custGeom>
                <a:avLst/>
                <a:gdLst/>
                <a:ahLst/>
                <a:cxnLst/>
                <a:rect l="l" t="t" r="r" b="b"/>
                <a:pathLst>
                  <a:path w="1981" h="1472" extrusionOk="0">
                    <a:moveTo>
                      <a:pt x="1283" y="0"/>
                    </a:moveTo>
                    <a:cubicBezTo>
                      <a:pt x="1281" y="0"/>
                      <a:pt x="1148" y="9"/>
                      <a:pt x="787" y="35"/>
                    </a:cubicBezTo>
                    <a:cubicBezTo>
                      <a:pt x="795" y="34"/>
                      <a:pt x="803" y="34"/>
                      <a:pt x="811" y="34"/>
                    </a:cubicBezTo>
                    <a:lnTo>
                      <a:pt x="811" y="34"/>
                    </a:lnTo>
                    <a:cubicBezTo>
                      <a:pt x="794" y="35"/>
                      <a:pt x="777" y="36"/>
                      <a:pt x="759" y="37"/>
                    </a:cubicBezTo>
                    <a:lnTo>
                      <a:pt x="759" y="37"/>
                    </a:lnTo>
                    <a:cubicBezTo>
                      <a:pt x="768" y="36"/>
                      <a:pt x="778" y="35"/>
                      <a:pt x="787" y="35"/>
                    </a:cubicBezTo>
                    <a:lnTo>
                      <a:pt x="787" y="35"/>
                    </a:lnTo>
                    <a:cubicBezTo>
                      <a:pt x="422" y="61"/>
                      <a:pt x="289" y="70"/>
                      <a:pt x="290" y="70"/>
                    </a:cubicBezTo>
                    <a:cubicBezTo>
                      <a:pt x="292" y="70"/>
                      <a:pt x="521" y="54"/>
                      <a:pt x="759" y="37"/>
                    </a:cubicBezTo>
                    <a:lnTo>
                      <a:pt x="759" y="37"/>
                    </a:lnTo>
                    <a:cubicBezTo>
                      <a:pt x="448" y="70"/>
                      <a:pt x="163" y="289"/>
                      <a:pt x="98" y="595"/>
                    </a:cubicBezTo>
                    <a:cubicBezTo>
                      <a:pt x="1" y="625"/>
                      <a:pt x="76" y="709"/>
                      <a:pt x="89" y="804"/>
                    </a:cubicBezTo>
                    <a:cubicBezTo>
                      <a:pt x="94" y="839"/>
                      <a:pt x="114" y="872"/>
                      <a:pt x="144" y="888"/>
                    </a:cubicBezTo>
                    <a:cubicBezTo>
                      <a:pt x="157" y="911"/>
                      <a:pt x="171" y="934"/>
                      <a:pt x="187" y="958"/>
                    </a:cubicBezTo>
                    <a:cubicBezTo>
                      <a:pt x="308" y="1149"/>
                      <a:pt x="493" y="1334"/>
                      <a:pt x="657" y="1334"/>
                    </a:cubicBezTo>
                    <a:cubicBezTo>
                      <a:pt x="724" y="1334"/>
                      <a:pt x="787" y="1304"/>
                      <a:pt x="841" y="1233"/>
                    </a:cubicBezTo>
                    <a:cubicBezTo>
                      <a:pt x="1037" y="1399"/>
                      <a:pt x="1243" y="1472"/>
                      <a:pt x="1423" y="1472"/>
                    </a:cubicBezTo>
                    <a:cubicBezTo>
                      <a:pt x="1723" y="1472"/>
                      <a:pt x="1955" y="1271"/>
                      <a:pt x="1967" y="963"/>
                    </a:cubicBezTo>
                    <a:cubicBezTo>
                      <a:pt x="1981" y="562"/>
                      <a:pt x="1493" y="288"/>
                      <a:pt x="1251" y="108"/>
                    </a:cubicBezTo>
                    <a:cubicBezTo>
                      <a:pt x="1218" y="84"/>
                      <a:pt x="1186" y="70"/>
                      <a:pt x="1150" y="70"/>
                    </a:cubicBezTo>
                    <a:cubicBezTo>
                      <a:pt x="1134" y="70"/>
                      <a:pt x="1117" y="73"/>
                      <a:pt x="1099" y="79"/>
                    </a:cubicBezTo>
                    <a:cubicBezTo>
                      <a:pt x="1018" y="49"/>
                      <a:pt x="929" y="33"/>
                      <a:pt x="838" y="33"/>
                    </a:cubicBezTo>
                    <a:cubicBezTo>
                      <a:pt x="829" y="33"/>
                      <a:pt x="820" y="33"/>
                      <a:pt x="811" y="34"/>
                    </a:cubicBezTo>
                    <a:lnTo>
                      <a:pt x="811" y="34"/>
                    </a:lnTo>
                    <a:cubicBezTo>
                      <a:pt x="1052" y="17"/>
                      <a:pt x="1284" y="0"/>
                      <a:pt x="1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2"/>
              <p:cNvSpPr/>
              <p:nvPr/>
            </p:nvSpPr>
            <p:spPr>
              <a:xfrm>
                <a:off x="6463366" y="1198887"/>
                <a:ext cx="352165" cy="285863"/>
              </a:xfrm>
              <a:custGeom>
                <a:avLst/>
                <a:gdLst/>
                <a:ahLst/>
                <a:cxnLst/>
                <a:rect l="l" t="t" r="r" b="b"/>
                <a:pathLst>
                  <a:path w="11133" h="9037" extrusionOk="0">
                    <a:moveTo>
                      <a:pt x="7277" y="0"/>
                    </a:moveTo>
                    <a:cubicBezTo>
                      <a:pt x="6724" y="0"/>
                      <a:pt x="6100" y="60"/>
                      <a:pt x="5405" y="207"/>
                    </a:cubicBezTo>
                    <a:cubicBezTo>
                      <a:pt x="3349" y="643"/>
                      <a:pt x="1735" y="1783"/>
                      <a:pt x="1004" y="2856"/>
                    </a:cubicBezTo>
                    <a:cubicBezTo>
                      <a:pt x="729" y="3258"/>
                      <a:pt x="493" y="3867"/>
                      <a:pt x="357" y="4341"/>
                    </a:cubicBezTo>
                    <a:cubicBezTo>
                      <a:pt x="63" y="5360"/>
                      <a:pt x="0" y="6623"/>
                      <a:pt x="1030" y="6876"/>
                    </a:cubicBezTo>
                    <a:cubicBezTo>
                      <a:pt x="396" y="7746"/>
                      <a:pt x="2386" y="9036"/>
                      <a:pt x="4512" y="9036"/>
                    </a:cubicBezTo>
                    <a:cubicBezTo>
                      <a:pt x="4928" y="9036"/>
                      <a:pt x="5349" y="8987"/>
                      <a:pt x="5756" y="8875"/>
                    </a:cubicBezTo>
                    <a:cubicBezTo>
                      <a:pt x="7009" y="8535"/>
                      <a:pt x="9070" y="7379"/>
                      <a:pt x="10373" y="5147"/>
                    </a:cubicBezTo>
                    <a:cubicBezTo>
                      <a:pt x="10444" y="5025"/>
                      <a:pt x="10513" y="4895"/>
                      <a:pt x="10589" y="4747"/>
                    </a:cubicBezTo>
                    <a:cubicBezTo>
                      <a:pt x="10662" y="4603"/>
                      <a:pt x="10735" y="4439"/>
                      <a:pt x="10804" y="4289"/>
                    </a:cubicBezTo>
                    <a:cubicBezTo>
                      <a:pt x="10904" y="4070"/>
                      <a:pt x="10950" y="3964"/>
                      <a:pt x="11024" y="3749"/>
                    </a:cubicBezTo>
                    <a:cubicBezTo>
                      <a:pt x="11083" y="3576"/>
                      <a:pt x="11110" y="3391"/>
                      <a:pt x="11063" y="3214"/>
                    </a:cubicBezTo>
                    <a:cubicBezTo>
                      <a:pt x="11133" y="2460"/>
                      <a:pt x="10950" y="1673"/>
                      <a:pt x="10448" y="1156"/>
                    </a:cubicBezTo>
                    <a:cubicBezTo>
                      <a:pt x="10425" y="846"/>
                      <a:pt x="9352" y="0"/>
                      <a:pt x="7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2"/>
              <p:cNvSpPr/>
              <p:nvPr/>
            </p:nvSpPr>
            <p:spPr>
              <a:xfrm>
                <a:off x="6540107" y="1365306"/>
                <a:ext cx="33689" cy="33056"/>
              </a:xfrm>
              <a:custGeom>
                <a:avLst/>
                <a:gdLst/>
                <a:ahLst/>
                <a:cxnLst/>
                <a:rect l="l" t="t" r="r" b="b"/>
                <a:pathLst>
                  <a:path w="1065" h="1045" extrusionOk="0">
                    <a:moveTo>
                      <a:pt x="419" y="1"/>
                    </a:moveTo>
                    <a:cubicBezTo>
                      <a:pt x="409" y="1"/>
                      <a:pt x="399" y="1"/>
                      <a:pt x="389" y="2"/>
                    </a:cubicBezTo>
                    <a:cubicBezTo>
                      <a:pt x="389" y="2"/>
                      <a:pt x="389" y="2"/>
                      <a:pt x="389" y="2"/>
                    </a:cubicBezTo>
                    <a:lnTo>
                      <a:pt x="389" y="2"/>
                    </a:lnTo>
                    <a:cubicBezTo>
                      <a:pt x="389" y="2"/>
                      <a:pt x="389" y="2"/>
                      <a:pt x="389" y="2"/>
                    </a:cubicBezTo>
                    <a:lnTo>
                      <a:pt x="389" y="2"/>
                    </a:lnTo>
                    <a:cubicBezTo>
                      <a:pt x="332" y="6"/>
                      <a:pt x="273" y="23"/>
                      <a:pt x="216" y="56"/>
                    </a:cubicBezTo>
                    <a:cubicBezTo>
                      <a:pt x="174" y="79"/>
                      <a:pt x="118" y="122"/>
                      <a:pt x="94" y="165"/>
                    </a:cubicBezTo>
                    <a:cubicBezTo>
                      <a:pt x="44" y="240"/>
                      <a:pt x="15" y="349"/>
                      <a:pt x="16" y="349"/>
                    </a:cubicBezTo>
                    <a:cubicBezTo>
                      <a:pt x="17" y="349"/>
                      <a:pt x="17" y="348"/>
                      <a:pt x="18" y="344"/>
                    </a:cubicBezTo>
                    <a:lnTo>
                      <a:pt x="18" y="344"/>
                    </a:lnTo>
                    <a:cubicBezTo>
                      <a:pt x="14" y="363"/>
                      <a:pt x="15" y="381"/>
                      <a:pt x="24" y="401"/>
                    </a:cubicBezTo>
                    <a:cubicBezTo>
                      <a:pt x="17" y="430"/>
                      <a:pt x="14" y="460"/>
                      <a:pt x="11" y="493"/>
                    </a:cubicBezTo>
                    <a:cubicBezTo>
                      <a:pt x="1" y="796"/>
                      <a:pt x="241" y="1045"/>
                      <a:pt x="497" y="1045"/>
                    </a:cubicBezTo>
                    <a:cubicBezTo>
                      <a:pt x="633" y="1045"/>
                      <a:pt x="774" y="974"/>
                      <a:pt x="883" y="802"/>
                    </a:cubicBezTo>
                    <a:cubicBezTo>
                      <a:pt x="1065" y="521"/>
                      <a:pt x="810" y="1"/>
                      <a:pt x="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2"/>
              <p:cNvSpPr/>
              <p:nvPr/>
            </p:nvSpPr>
            <p:spPr>
              <a:xfrm>
                <a:off x="6525145" y="1409338"/>
                <a:ext cx="50391" cy="33973"/>
              </a:xfrm>
              <a:custGeom>
                <a:avLst/>
                <a:gdLst/>
                <a:ahLst/>
                <a:cxnLst/>
                <a:rect l="l" t="t" r="r" b="b"/>
                <a:pathLst>
                  <a:path w="1593" h="1074" extrusionOk="0">
                    <a:moveTo>
                      <a:pt x="1361" y="1"/>
                    </a:moveTo>
                    <a:cubicBezTo>
                      <a:pt x="1358" y="1"/>
                      <a:pt x="365" y="70"/>
                      <a:pt x="368" y="70"/>
                    </a:cubicBezTo>
                    <a:cubicBezTo>
                      <a:pt x="369" y="70"/>
                      <a:pt x="502" y="61"/>
                      <a:pt x="864" y="36"/>
                    </a:cubicBezTo>
                    <a:lnTo>
                      <a:pt x="864" y="36"/>
                    </a:lnTo>
                    <a:cubicBezTo>
                      <a:pt x="413" y="67"/>
                      <a:pt x="0" y="411"/>
                      <a:pt x="311" y="783"/>
                    </a:cubicBezTo>
                    <a:cubicBezTo>
                      <a:pt x="316" y="795"/>
                      <a:pt x="332" y="824"/>
                      <a:pt x="334" y="828"/>
                    </a:cubicBezTo>
                    <a:lnTo>
                      <a:pt x="334" y="828"/>
                    </a:lnTo>
                    <a:cubicBezTo>
                      <a:pt x="334" y="828"/>
                      <a:pt x="334" y="828"/>
                      <a:pt x="334" y="828"/>
                    </a:cubicBezTo>
                    <a:lnTo>
                      <a:pt x="334" y="828"/>
                    </a:lnTo>
                    <a:cubicBezTo>
                      <a:pt x="334" y="828"/>
                      <a:pt x="334" y="829"/>
                      <a:pt x="334" y="829"/>
                    </a:cubicBezTo>
                    <a:cubicBezTo>
                      <a:pt x="334" y="829"/>
                      <a:pt x="334" y="828"/>
                      <a:pt x="334" y="828"/>
                    </a:cubicBezTo>
                    <a:lnTo>
                      <a:pt x="334" y="828"/>
                    </a:lnTo>
                    <a:cubicBezTo>
                      <a:pt x="448" y="967"/>
                      <a:pt x="721" y="1073"/>
                      <a:pt x="984" y="1073"/>
                    </a:cubicBezTo>
                    <a:cubicBezTo>
                      <a:pt x="1196" y="1073"/>
                      <a:pt x="1401" y="1004"/>
                      <a:pt x="1512" y="828"/>
                    </a:cubicBezTo>
                    <a:cubicBezTo>
                      <a:pt x="1578" y="720"/>
                      <a:pt x="1592" y="517"/>
                      <a:pt x="1495" y="329"/>
                    </a:cubicBezTo>
                    <a:cubicBezTo>
                      <a:pt x="1385" y="123"/>
                      <a:pt x="1162" y="33"/>
                      <a:pt x="931" y="33"/>
                    </a:cubicBezTo>
                    <a:cubicBezTo>
                      <a:pt x="910" y="33"/>
                      <a:pt x="890" y="34"/>
                      <a:pt x="869" y="35"/>
                    </a:cubicBezTo>
                    <a:lnTo>
                      <a:pt x="869" y="35"/>
                    </a:lnTo>
                    <a:cubicBezTo>
                      <a:pt x="1230" y="10"/>
                      <a:pt x="1362" y="1"/>
                      <a:pt x="1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2"/>
              <p:cNvSpPr/>
              <p:nvPr/>
            </p:nvSpPr>
            <p:spPr>
              <a:xfrm>
                <a:off x="6574649" y="1231721"/>
                <a:ext cx="138234" cy="217442"/>
              </a:xfrm>
              <a:custGeom>
                <a:avLst/>
                <a:gdLst/>
                <a:ahLst/>
                <a:cxnLst/>
                <a:rect l="l" t="t" r="r" b="b"/>
                <a:pathLst>
                  <a:path w="4370" h="6874" extrusionOk="0">
                    <a:moveTo>
                      <a:pt x="966" y="1"/>
                    </a:moveTo>
                    <a:cubicBezTo>
                      <a:pt x="667" y="1"/>
                      <a:pt x="324" y="105"/>
                      <a:pt x="40" y="316"/>
                    </a:cubicBezTo>
                    <a:cubicBezTo>
                      <a:pt x="1" y="347"/>
                      <a:pt x="29" y="396"/>
                      <a:pt x="64" y="396"/>
                    </a:cubicBezTo>
                    <a:cubicBezTo>
                      <a:pt x="72" y="396"/>
                      <a:pt x="81" y="393"/>
                      <a:pt x="89" y="387"/>
                    </a:cubicBezTo>
                    <a:cubicBezTo>
                      <a:pt x="338" y="201"/>
                      <a:pt x="668" y="101"/>
                      <a:pt x="950" y="101"/>
                    </a:cubicBezTo>
                    <a:cubicBezTo>
                      <a:pt x="1336" y="101"/>
                      <a:pt x="1631" y="290"/>
                      <a:pt x="1502" y="707"/>
                    </a:cubicBezTo>
                    <a:cubicBezTo>
                      <a:pt x="1456" y="837"/>
                      <a:pt x="1385" y="956"/>
                      <a:pt x="1300" y="1066"/>
                    </a:cubicBezTo>
                    <a:cubicBezTo>
                      <a:pt x="1252" y="1132"/>
                      <a:pt x="1300" y="1204"/>
                      <a:pt x="1361" y="1204"/>
                    </a:cubicBezTo>
                    <a:cubicBezTo>
                      <a:pt x="1382" y="1204"/>
                      <a:pt x="1404" y="1195"/>
                      <a:pt x="1425" y="1175"/>
                    </a:cubicBezTo>
                    <a:cubicBezTo>
                      <a:pt x="1432" y="1168"/>
                      <a:pt x="1439" y="1160"/>
                      <a:pt x="1446" y="1156"/>
                    </a:cubicBezTo>
                    <a:cubicBezTo>
                      <a:pt x="1471" y="1135"/>
                      <a:pt x="1496" y="1116"/>
                      <a:pt x="1522" y="1095"/>
                    </a:cubicBezTo>
                    <a:cubicBezTo>
                      <a:pt x="1545" y="1077"/>
                      <a:pt x="1568" y="1059"/>
                      <a:pt x="1594" y="1042"/>
                    </a:cubicBezTo>
                    <a:cubicBezTo>
                      <a:pt x="1738" y="939"/>
                      <a:pt x="1865" y="895"/>
                      <a:pt x="1976" y="895"/>
                    </a:cubicBezTo>
                    <a:cubicBezTo>
                      <a:pt x="2472" y="895"/>
                      <a:pt x="2617" y="1787"/>
                      <a:pt x="2261" y="2326"/>
                    </a:cubicBezTo>
                    <a:cubicBezTo>
                      <a:pt x="2266" y="2319"/>
                      <a:pt x="2270" y="2314"/>
                      <a:pt x="2270" y="2314"/>
                    </a:cubicBezTo>
                    <a:lnTo>
                      <a:pt x="2270" y="2314"/>
                    </a:lnTo>
                    <a:cubicBezTo>
                      <a:pt x="2271" y="2314"/>
                      <a:pt x="2266" y="2321"/>
                      <a:pt x="2253" y="2340"/>
                    </a:cubicBezTo>
                    <a:cubicBezTo>
                      <a:pt x="2241" y="2352"/>
                      <a:pt x="2234" y="2366"/>
                      <a:pt x="2232" y="2380"/>
                    </a:cubicBezTo>
                    <a:cubicBezTo>
                      <a:pt x="2230" y="2403"/>
                      <a:pt x="2232" y="2426"/>
                      <a:pt x="2247" y="2446"/>
                    </a:cubicBezTo>
                    <a:cubicBezTo>
                      <a:pt x="2263" y="2470"/>
                      <a:pt x="2293" y="2485"/>
                      <a:pt x="2322" y="2485"/>
                    </a:cubicBezTo>
                    <a:cubicBezTo>
                      <a:pt x="2339" y="2485"/>
                      <a:pt x="2355" y="2480"/>
                      <a:pt x="2369" y="2469"/>
                    </a:cubicBezTo>
                    <a:cubicBezTo>
                      <a:pt x="2583" y="2288"/>
                      <a:pt x="2767" y="2212"/>
                      <a:pt x="2916" y="2212"/>
                    </a:cubicBezTo>
                    <a:cubicBezTo>
                      <a:pt x="3507" y="2212"/>
                      <a:pt x="3556" y="3404"/>
                      <a:pt x="2875" y="3905"/>
                    </a:cubicBezTo>
                    <a:cubicBezTo>
                      <a:pt x="2820" y="3931"/>
                      <a:pt x="2768" y="3964"/>
                      <a:pt x="2719" y="4003"/>
                    </a:cubicBezTo>
                    <a:cubicBezTo>
                      <a:pt x="2663" y="4049"/>
                      <a:pt x="2661" y="4109"/>
                      <a:pt x="2691" y="4156"/>
                    </a:cubicBezTo>
                    <a:cubicBezTo>
                      <a:pt x="2710" y="4185"/>
                      <a:pt x="2741" y="4203"/>
                      <a:pt x="2777" y="4203"/>
                    </a:cubicBezTo>
                    <a:cubicBezTo>
                      <a:pt x="2797" y="4203"/>
                      <a:pt x="2819" y="4197"/>
                      <a:pt x="2842" y="4185"/>
                    </a:cubicBezTo>
                    <a:cubicBezTo>
                      <a:pt x="2881" y="4163"/>
                      <a:pt x="2917" y="4139"/>
                      <a:pt x="2953" y="4114"/>
                    </a:cubicBezTo>
                    <a:cubicBezTo>
                      <a:pt x="3057" y="4067"/>
                      <a:pt x="3159" y="4046"/>
                      <a:pt x="3253" y="4046"/>
                    </a:cubicBezTo>
                    <a:cubicBezTo>
                      <a:pt x="3629" y="4046"/>
                      <a:pt x="3873" y="4390"/>
                      <a:pt x="3613" y="4809"/>
                    </a:cubicBezTo>
                    <a:cubicBezTo>
                      <a:pt x="3462" y="5029"/>
                      <a:pt x="3272" y="5181"/>
                      <a:pt x="3090" y="5310"/>
                    </a:cubicBezTo>
                    <a:cubicBezTo>
                      <a:pt x="3003" y="5373"/>
                      <a:pt x="3059" y="5494"/>
                      <a:pt x="3142" y="5494"/>
                    </a:cubicBezTo>
                    <a:cubicBezTo>
                      <a:pt x="3154" y="5494"/>
                      <a:pt x="3166" y="5492"/>
                      <a:pt x="3179" y="5486"/>
                    </a:cubicBezTo>
                    <a:cubicBezTo>
                      <a:pt x="3262" y="5450"/>
                      <a:pt x="3305" y="5442"/>
                      <a:pt x="3389" y="5442"/>
                    </a:cubicBezTo>
                    <a:cubicBezTo>
                      <a:pt x="3411" y="5446"/>
                      <a:pt x="3432" y="5452"/>
                      <a:pt x="3454" y="5458"/>
                    </a:cubicBezTo>
                    <a:cubicBezTo>
                      <a:pt x="3480" y="5468"/>
                      <a:pt x="3505" y="5480"/>
                      <a:pt x="3530" y="5495"/>
                    </a:cubicBezTo>
                    <a:cubicBezTo>
                      <a:pt x="3561" y="5516"/>
                      <a:pt x="3588" y="5539"/>
                      <a:pt x="3614" y="5566"/>
                    </a:cubicBezTo>
                    <a:cubicBezTo>
                      <a:pt x="3677" y="5641"/>
                      <a:pt x="3702" y="5697"/>
                      <a:pt x="3723" y="5780"/>
                    </a:cubicBezTo>
                    <a:cubicBezTo>
                      <a:pt x="3793" y="6153"/>
                      <a:pt x="3382" y="6443"/>
                      <a:pt x="3041" y="6620"/>
                    </a:cubicBezTo>
                    <a:cubicBezTo>
                      <a:pt x="2921" y="6702"/>
                      <a:pt x="3002" y="6874"/>
                      <a:pt x="3112" y="6874"/>
                    </a:cubicBezTo>
                    <a:cubicBezTo>
                      <a:pt x="3128" y="6874"/>
                      <a:pt x="3146" y="6870"/>
                      <a:pt x="3163" y="6861"/>
                    </a:cubicBezTo>
                    <a:cubicBezTo>
                      <a:pt x="4300" y="6295"/>
                      <a:pt x="4007" y="5425"/>
                      <a:pt x="3470" y="5281"/>
                    </a:cubicBezTo>
                    <a:cubicBezTo>
                      <a:pt x="4369" y="4552"/>
                      <a:pt x="3879" y="3804"/>
                      <a:pt x="3274" y="3804"/>
                    </a:cubicBezTo>
                    <a:cubicBezTo>
                      <a:pt x="3273" y="3804"/>
                      <a:pt x="3271" y="3804"/>
                      <a:pt x="3269" y="3804"/>
                    </a:cubicBezTo>
                    <a:cubicBezTo>
                      <a:pt x="3798" y="3094"/>
                      <a:pt x="3579" y="2037"/>
                      <a:pt x="2929" y="2037"/>
                    </a:cubicBezTo>
                    <a:cubicBezTo>
                      <a:pt x="2819" y="2037"/>
                      <a:pt x="2698" y="2066"/>
                      <a:pt x="2566" y="2133"/>
                    </a:cubicBezTo>
                    <a:cubicBezTo>
                      <a:pt x="2836" y="1454"/>
                      <a:pt x="2526" y="693"/>
                      <a:pt x="1986" y="693"/>
                    </a:cubicBezTo>
                    <a:cubicBezTo>
                      <a:pt x="1874" y="693"/>
                      <a:pt x="1753" y="725"/>
                      <a:pt x="1625" y="797"/>
                    </a:cubicBezTo>
                    <a:cubicBezTo>
                      <a:pt x="1809" y="269"/>
                      <a:pt x="1445" y="1"/>
                      <a:pt x="96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2"/>
              <p:cNvSpPr/>
              <p:nvPr/>
            </p:nvSpPr>
            <p:spPr>
              <a:xfrm>
                <a:off x="6672173" y="1248297"/>
                <a:ext cx="63" cy="95"/>
              </a:xfrm>
              <a:custGeom>
                <a:avLst/>
                <a:gdLst/>
                <a:ahLst/>
                <a:cxnLst/>
                <a:rect l="l" t="t" r="r" b="b"/>
                <a:pathLst>
                  <a:path w="2" h="3" extrusionOk="0">
                    <a:moveTo>
                      <a:pt x="0" y="2"/>
                    </a:moveTo>
                    <a:cubicBezTo>
                      <a:pt x="1" y="1"/>
                      <a:pt x="1" y="1"/>
                      <a:pt x="0"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2"/>
              <p:cNvSpPr/>
              <p:nvPr/>
            </p:nvSpPr>
            <p:spPr>
              <a:xfrm>
                <a:off x="6732274" y="1351672"/>
                <a:ext cx="32" cy="253"/>
              </a:xfrm>
              <a:custGeom>
                <a:avLst/>
                <a:gdLst/>
                <a:ahLst/>
                <a:cxnLst/>
                <a:rect l="l" t="t" r="r" b="b"/>
                <a:pathLst>
                  <a:path w="1" h="8" extrusionOk="0">
                    <a:moveTo>
                      <a:pt x="0" y="7"/>
                    </a:moveTo>
                    <a:lnTo>
                      <a:pt x="0" y="7"/>
                    </a:lnTo>
                    <a:cubicBezTo>
                      <a:pt x="0" y="0"/>
                      <a:pt x="0" y="2"/>
                      <a:pt x="0" y="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2"/>
              <p:cNvSpPr/>
              <p:nvPr/>
            </p:nvSpPr>
            <p:spPr>
              <a:xfrm>
                <a:off x="6641869" y="1209547"/>
                <a:ext cx="109543" cy="194318"/>
              </a:xfrm>
              <a:custGeom>
                <a:avLst/>
                <a:gdLst/>
                <a:ahLst/>
                <a:cxnLst/>
                <a:rect l="l" t="t" r="r" b="b"/>
                <a:pathLst>
                  <a:path w="3463" h="6143" extrusionOk="0">
                    <a:moveTo>
                      <a:pt x="2866" y="4500"/>
                    </a:moveTo>
                    <a:lnTo>
                      <a:pt x="2866" y="4500"/>
                    </a:lnTo>
                    <a:cubicBezTo>
                      <a:pt x="2866" y="4501"/>
                      <a:pt x="2866" y="4501"/>
                      <a:pt x="2866" y="4501"/>
                    </a:cubicBezTo>
                    <a:cubicBezTo>
                      <a:pt x="2866" y="4501"/>
                      <a:pt x="2866" y="4501"/>
                      <a:pt x="2866" y="4500"/>
                    </a:cubicBezTo>
                    <a:close/>
                    <a:moveTo>
                      <a:pt x="483" y="0"/>
                    </a:moveTo>
                    <a:cubicBezTo>
                      <a:pt x="435" y="0"/>
                      <a:pt x="386" y="6"/>
                      <a:pt x="335" y="17"/>
                    </a:cubicBezTo>
                    <a:cubicBezTo>
                      <a:pt x="238" y="39"/>
                      <a:pt x="0" y="139"/>
                      <a:pt x="57" y="221"/>
                    </a:cubicBezTo>
                    <a:cubicBezTo>
                      <a:pt x="67" y="236"/>
                      <a:pt x="86" y="245"/>
                      <a:pt x="104" y="245"/>
                    </a:cubicBezTo>
                    <a:cubicBezTo>
                      <a:pt x="115" y="245"/>
                      <a:pt x="127" y="242"/>
                      <a:pt x="136" y="235"/>
                    </a:cubicBezTo>
                    <a:cubicBezTo>
                      <a:pt x="256" y="152"/>
                      <a:pt x="374" y="116"/>
                      <a:pt x="481" y="116"/>
                    </a:cubicBezTo>
                    <a:cubicBezTo>
                      <a:pt x="915" y="116"/>
                      <a:pt x="1191" y="697"/>
                      <a:pt x="851" y="1115"/>
                    </a:cubicBezTo>
                    <a:cubicBezTo>
                      <a:pt x="812" y="1158"/>
                      <a:pt x="835" y="1229"/>
                      <a:pt x="894" y="1241"/>
                    </a:cubicBezTo>
                    <a:cubicBezTo>
                      <a:pt x="898" y="1243"/>
                      <a:pt x="903" y="1243"/>
                      <a:pt x="908" y="1243"/>
                    </a:cubicBezTo>
                    <a:cubicBezTo>
                      <a:pt x="926" y="1243"/>
                      <a:pt x="941" y="1235"/>
                      <a:pt x="959" y="1226"/>
                    </a:cubicBezTo>
                    <a:lnTo>
                      <a:pt x="965" y="1223"/>
                    </a:lnTo>
                    <a:lnTo>
                      <a:pt x="965" y="1223"/>
                    </a:lnTo>
                    <a:cubicBezTo>
                      <a:pt x="964" y="1224"/>
                      <a:pt x="962" y="1225"/>
                      <a:pt x="961" y="1226"/>
                    </a:cubicBezTo>
                    <a:cubicBezTo>
                      <a:pt x="1064" y="1180"/>
                      <a:pt x="1141" y="1150"/>
                      <a:pt x="1247" y="1150"/>
                    </a:cubicBezTo>
                    <a:cubicBezTo>
                      <a:pt x="1249" y="1150"/>
                      <a:pt x="1252" y="1150"/>
                      <a:pt x="1254" y="1150"/>
                    </a:cubicBezTo>
                    <a:cubicBezTo>
                      <a:pt x="1325" y="1157"/>
                      <a:pt x="1366" y="1171"/>
                      <a:pt x="1425" y="1207"/>
                    </a:cubicBezTo>
                    <a:cubicBezTo>
                      <a:pt x="1482" y="1250"/>
                      <a:pt x="1524" y="1294"/>
                      <a:pt x="1572" y="1383"/>
                    </a:cubicBezTo>
                    <a:cubicBezTo>
                      <a:pt x="1644" y="1531"/>
                      <a:pt x="1667" y="1688"/>
                      <a:pt x="1660" y="1856"/>
                    </a:cubicBezTo>
                    <a:cubicBezTo>
                      <a:pt x="1647" y="2018"/>
                      <a:pt x="1604" y="2182"/>
                      <a:pt x="1509" y="2314"/>
                    </a:cubicBezTo>
                    <a:cubicBezTo>
                      <a:pt x="1468" y="2374"/>
                      <a:pt x="1512" y="2433"/>
                      <a:pt x="1564" y="2433"/>
                    </a:cubicBezTo>
                    <a:cubicBezTo>
                      <a:pt x="1577" y="2433"/>
                      <a:pt x="1591" y="2429"/>
                      <a:pt x="1604" y="2421"/>
                    </a:cubicBezTo>
                    <a:cubicBezTo>
                      <a:pt x="1625" y="2407"/>
                      <a:pt x="1648" y="2393"/>
                      <a:pt x="1671" y="2380"/>
                    </a:cubicBezTo>
                    <a:cubicBezTo>
                      <a:pt x="1763" y="2334"/>
                      <a:pt x="1839" y="2318"/>
                      <a:pt x="1919" y="2318"/>
                    </a:cubicBezTo>
                    <a:cubicBezTo>
                      <a:pt x="1922" y="2318"/>
                      <a:pt x="1925" y="2318"/>
                      <a:pt x="1929" y="2318"/>
                    </a:cubicBezTo>
                    <a:cubicBezTo>
                      <a:pt x="2000" y="2324"/>
                      <a:pt x="2069" y="2348"/>
                      <a:pt x="2131" y="2388"/>
                    </a:cubicBezTo>
                    <a:cubicBezTo>
                      <a:pt x="2218" y="2453"/>
                      <a:pt x="2280" y="2533"/>
                      <a:pt x="2331" y="2630"/>
                    </a:cubicBezTo>
                    <a:cubicBezTo>
                      <a:pt x="2446" y="2867"/>
                      <a:pt x="2479" y="3170"/>
                      <a:pt x="2388" y="3457"/>
                    </a:cubicBezTo>
                    <a:cubicBezTo>
                      <a:pt x="2367" y="3520"/>
                      <a:pt x="2338" y="3578"/>
                      <a:pt x="2304" y="3634"/>
                    </a:cubicBezTo>
                    <a:cubicBezTo>
                      <a:pt x="2260" y="3699"/>
                      <a:pt x="2182" y="3750"/>
                      <a:pt x="2224" y="3810"/>
                    </a:cubicBezTo>
                    <a:cubicBezTo>
                      <a:pt x="2238" y="3832"/>
                      <a:pt x="2255" y="3839"/>
                      <a:pt x="2273" y="3839"/>
                    </a:cubicBezTo>
                    <a:cubicBezTo>
                      <a:pt x="2293" y="3839"/>
                      <a:pt x="2315" y="3831"/>
                      <a:pt x="2341" y="3826"/>
                    </a:cubicBezTo>
                    <a:cubicBezTo>
                      <a:pt x="2382" y="3818"/>
                      <a:pt x="2424" y="3814"/>
                      <a:pt x="2466" y="3814"/>
                    </a:cubicBezTo>
                    <a:cubicBezTo>
                      <a:pt x="2472" y="3814"/>
                      <a:pt x="2478" y="3814"/>
                      <a:pt x="2484" y="3815"/>
                    </a:cubicBezTo>
                    <a:cubicBezTo>
                      <a:pt x="2555" y="3825"/>
                      <a:pt x="2593" y="3839"/>
                      <a:pt x="2640" y="3865"/>
                    </a:cubicBezTo>
                    <a:cubicBezTo>
                      <a:pt x="2698" y="3905"/>
                      <a:pt x="2741" y="3951"/>
                      <a:pt x="2787" y="4036"/>
                    </a:cubicBezTo>
                    <a:cubicBezTo>
                      <a:pt x="2884" y="4241"/>
                      <a:pt x="2868" y="4479"/>
                      <a:pt x="2866" y="4500"/>
                    </a:cubicBezTo>
                    <a:lnTo>
                      <a:pt x="2866" y="4500"/>
                    </a:lnTo>
                    <a:cubicBezTo>
                      <a:pt x="2867" y="4497"/>
                      <a:pt x="2867" y="4492"/>
                      <a:pt x="2868" y="4483"/>
                    </a:cubicBezTo>
                    <a:lnTo>
                      <a:pt x="2868" y="4483"/>
                    </a:lnTo>
                    <a:cubicBezTo>
                      <a:pt x="2868" y="4491"/>
                      <a:pt x="2866" y="4505"/>
                      <a:pt x="2866" y="4505"/>
                    </a:cubicBezTo>
                    <a:cubicBezTo>
                      <a:pt x="2865" y="4505"/>
                      <a:pt x="2865" y="4504"/>
                      <a:pt x="2865" y="4502"/>
                    </a:cubicBezTo>
                    <a:cubicBezTo>
                      <a:pt x="2850" y="4685"/>
                      <a:pt x="2805" y="4813"/>
                      <a:pt x="2734" y="4929"/>
                    </a:cubicBezTo>
                    <a:cubicBezTo>
                      <a:pt x="2706" y="4967"/>
                      <a:pt x="2675" y="5006"/>
                      <a:pt x="2639" y="5037"/>
                    </a:cubicBezTo>
                    <a:cubicBezTo>
                      <a:pt x="2606" y="5066"/>
                      <a:pt x="2603" y="5136"/>
                      <a:pt x="2648" y="5175"/>
                    </a:cubicBezTo>
                    <a:cubicBezTo>
                      <a:pt x="2671" y="5195"/>
                      <a:pt x="2693" y="5199"/>
                      <a:pt x="2725" y="5201"/>
                    </a:cubicBezTo>
                    <a:cubicBezTo>
                      <a:pt x="2855" y="5215"/>
                      <a:pt x="2918" y="5261"/>
                      <a:pt x="2968" y="5350"/>
                    </a:cubicBezTo>
                    <a:cubicBezTo>
                      <a:pt x="3054" y="5539"/>
                      <a:pt x="2970" y="5773"/>
                      <a:pt x="2825" y="5924"/>
                    </a:cubicBezTo>
                    <a:cubicBezTo>
                      <a:pt x="2775" y="5975"/>
                      <a:pt x="2785" y="6063"/>
                      <a:pt x="2837" y="6108"/>
                    </a:cubicBezTo>
                    <a:cubicBezTo>
                      <a:pt x="2863" y="6132"/>
                      <a:pt x="2890" y="6142"/>
                      <a:pt x="2918" y="6142"/>
                    </a:cubicBezTo>
                    <a:cubicBezTo>
                      <a:pt x="3178" y="6142"/>
                      <a:pt x="3462" y="5216"/>
                      <a:pt x="2887" y="5027"/>
                    </a:cubicBezTo>
                    <a:cubicBezTo>
                      <a:pt x="3184" y="4539"/>
                      <a:pt x="3027" y="3666"/>
                      <a:pt x="2472" y="3666"/>
                    </a:cubicBezTo>
                    <a:cubicBezTo>
                      <a:pt x="2459" y="3666"/>
                      <a:pt x="2446" y="3666"/>
                      <a:pt x="2433" y="3667"/>
                    </a:cubicBezTo>
                    <a:cubicBezTo>
                      <a:pt x="2744" y="3117"/>
                      <a:pt x="2480" y="2186"/>
                      <a:pt x="1897" y="2186"/>
                    </a:cubicBezTo>
                    <a:cubicBezTo>
                      <a:pt x="1844" y="2186"/>
                      <a:pt x="1789" y="2193"/>
                      <a:pt x="1731" y="2209"/>
                    </a:cubicBezTo>
                    <a:cubicBezTo>
                      <a:pt x="1947" y="1699"/>
                      <a:pt x="1737" y="987"/>
                      <a:pt x="1236" y="987"/>
                    </a:cubicBezTo>
                    <a:cubicBezTo>
                      <a:pt x="1189" y="987"/>
                      <a:pt x="1140" y="994"/>
                      <a:pt x="1088" y="1007"/>
                    </a:cubicBezTo>
                    <a:cubicBezTo>
                      <a:pt x="1282" y="537"/>
                      <a:pt x="957" y="0"/>
                      <a:pt x="48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2"/>
              <p:cNvSpPr/>
              <p:nvPr/>
            </p:nvSpPr>
            <p:spPr>
              <a:xfrm>
                <a:off x="6715224" y="1218278"/>
                <a:ext cx="69686" cy="125644"/>
              </a:xfrm>
              <a:custGeom>
                <a:avLst/>
                <a:gdLst/>
                <a:ahLst/>
                <a:cxnLst/>
                <a:rect l="l" t="t" r="r" b="b"/>
                <a:pathLst>
                  <a:path w="2203" h="3972" extrusionOk="0">
                    <a:moveTo>
                      <a:pt x="332" y="0"/>
                    </a:moveTo>
                    <a:cubicBezTo>
                      <a:pt x="329" y="0"/>
                      <a:pt x="327" y="0"/>
                      <a:pt x="324" y="0"/>
                    </a:cubicBezTo>
                    <a:lnTo>
                      <a:pt x="303" y="0"/>
                    </a:lnTo>
                    <a:cubicBezTo>
                      <a:pt x="267" y="2"/>
                      <a:pt x="234" y="12"/>
                      <a:pt x="198" y="19"/>
                    </a:cubicBezTo>
                    <a:cubicBezTo>
                      <a:pt x="144" y="30"/>
                      <a:pt x="94" y="50"/>
                      <a:pt x="42" y="71"/>
                    </a:cubicBezTo>
                    <a:cubicBezTo>
                      <a:pt x="15" y="81"/>
                      <a:pt x="1" y="109"/>
                      <a:pt x="9" y="138"/>
                    </a:cubicBezTo>
                    <a:cubicBezTo>
                      <a:pt x="17" y="159"/>
                      <a:pt x="39" y="174"/>
                      <a:pt x="61" y="174"/>
                    </a:cubicBezTo>
                    <a:cubicBezTo>
                      <a:pt x="66" y="174"/>
                      <a:pt x="72" y="173"/>
                      <a:pt x="77" y="171"/>
                    </a:cubicBezTo>
                    <a:cubicBezTo>
                      <a:pt x="131" y="148"/>
                      <a:pt x="188" y="128"/>
                      <a:pt x="248" y="115"/>
                    </a:cubicBezTo>
                    <a:cubicBezTo>
                      <a:pt x="279" y="109"/>
                      <a:pt x="310" y="106"/>
                      <a:pt x="343" y="106"/>
                    </a:cubicBezTo>
                    <a:cubicBezTo>
                      <a:pt x="350" y="106"/>
                      <a:pt x="356" y="106"/>
                      <a:pt x="363" y="106"/>
                    </a:cubicBezTo>
                    <a:cubicBezTo>
                      <a:pt x="384" y="108"/>
                      <a:pt x="403" y="114"/>
                      <a:pt x="425" y="119"/>
                    </a:cubicBezTo>
                    <a:cubicBezTo>
                      <a:pt x="442" y="124"/>
                      <a:pt x="456" y="131"/>
                      <a:pt x="470" y="141"/>
                    </a:cubicBezTo>
                    <a:cubicBezTo>
                      <a:pt x="482" y="149"/>
                      <a:pt x="493" y="159"/>
                      <a:pt x="506" y="171"/>
                    </a:cubicBezTo>
                    <a:cubicBezTo>
                      <a:pt x="520" y="188"/>
                      <a:pt x="532" y="208"/>
                      <a:pt x="545" y="228"/>
                    </a:cubicBezTo>
                    <a:cubicBezTo>
                      <a:pt x="559" y="258"/>
                      <a:pt x="571" y="291"/>
                      <a:pt x="578" y="323"/>
                    </a:cubicBezTo>
                    <a:cubicBezTo>
                      <a:pt x="592" y="400"/>
                      <a:pt x="594" y="479"/>
                      <a:pt x="589" y="557"/>
                    </a:cubicBezTo>
                    <a:cubicBezTo>
                      <a:pt x="578" y="723"/>
                      <a:pt x="539" y="887"/>
                      <a:pt x="486" y="1044"/>
                    </a:cubicBezTo>
                    <a:cubicBezTo>
                      <a:pt x="468" y="1096"/>
                      <a:pt x="449" y="1146"/>
                      <a:pt x="425" y="1196"/>
                    </a:cubicBezTo>
                    <a:cubicBezTo>
                      <a:pt x="416" y="1216"/>
                      <a:pt x="417" y="1238"/>
                      <a:pt x="429" y="1253"/>
                    </a:cubicBezTo>
                    <a:cubicBezTo>
                      <a:pt x="438" y="1267"/>
                      <a:pt x="455" y="1278"/>
                      <a:pt x="472" y="1278"/>
                    </a:cubicBezTo>
                    <a:cubicBezTo>
                      <a:pt x="475" y="1278"/>
                      <a:pt x="478" y="1278"/>
                      <a:pt x="480" y="1278"/>
                    </a:cubicBezTo>
                    <a:cubicBezTo>
                      <a:pt x="545" y="1266"/>
                      <a:pt x="609" y="1260"/>
                      <a:pt x="675" y="1260"/>
                    </a:cubicBezTo>
                    <a:cubicBezTo>
                      <a:pt x="688" y="1260"/>
                      <a:pt x="701" y="1260"/>
                      <a:pt x="714" y="1260"/>
                    </a:cubicBezTo>
                    <a:cubicBezTo>
                      <a:pt x="783" y="1266"/>
                      <a:pt x="853" y="1280"/>
                      <a:pt x="921" y="1302"/>
                    </a:cubicBezTo>
                    <a:cubicBezTo>
                      <a:pt x="983" y="1323"/>
                      <a:pt x="1043" y="1354"/>
                      <a:pt x="1100" y="1389"/>
                    </a:cubicBezTo>
                    <a:cubicBezTo>
                      <a:pt x="1155" y="1427"/>
                      <a:pt x="1205" y="1472"/>
                      <a:pt x="1252" y="1522"/>
                    </a:cubicBezTo>
                    <a:cubicBezTo>
                      <a:pt x="1288" y="1565"/>
                      <a:pt x="1319" y="1611"/>
                      <a:pt x="1345" y="1661"/>
                    </a:cubicBezTo>
                    <a:cubicBezTo>
                      <a:pt x="1391" y="1763"/>
                      <a:pt x="1411" y="1847"/>
                      <a:pt x="1408" y="1961"/>
                    </a:cubicBezTo>
                    <a:cubicBezTo>
                      <a:pt x="1404" y="2011"/>
                      <a:pt x="1394" y="2061"/>
                      <a:pt x="1380" y="2110"/>
                    </a:cubicBezTo>
                    <a:cubicBezTo>
                      <a:pt x="1360" y="2164"/>
                      <a:pt x="1334" y="2214"/>
                      <a:pt x="1302" y="2263"/>
                    </a:cubicBezTo>
                    <a:cubicBezTo>
                      <a:pt x="1272" y="2306"/>
                      <a:pt x="1239" y="2346"/>
                      <a:pt x="1202" y="2383"/>
                    </a:cubicBezTo>
                    <a:cubicBezTo>
                      <a:pt x="1155" y="2431"/>
                      <a:pt x="1197" y="2512"/>
                      <a:pt x="1259" y="2512"/>
                    </a:cubicBezTo>
                    <a:cubicBezTo>
                      <a:pt x="1261" y="2512"/>
                      <a:pt x="1264" y="2512"/>
                      <a:pt x="1267" y="2512"/>
                    </a:cubicBezTo>
                    <a:cubicBezTo>
                      <a:pt x="1293" y="2510"/>
                      <a:pt x="1319" y="2508"/>
                      <a:pt x="1345" y="2508"/>
                    </a:cubicBezTo>
                    <a:cubicBezTo>
                      <a:pt x="1367" y="2508"/>
                      <a:pt x="1388" y="2509"/>
                      <a:pt x="1410" y="2510"/>
                    </a:cubicBezTo>
                    <a:cubicBezTo>
                      <a:pt x="1458" y="2513"/>
                      <a:pt x="1506" y="2522"/>
                      <a:pt x="1553" y="2536"/>
                    </a:cubicBezTo>
                    <a:cubicBezTo>
                      <a:pt x="1584" y="2549"/>
                      <a:pt x="1617" y="2563"/>
                      <a:pt x="1647" y="2582"/>
                    </a:cubicBezTo>
                    <a:cubicBezTo>
                      <a:pt x="1676" y="2601"/>
                      <a:pt x="1703" y="2625"/>
                      <a:pt x="1726" y="2649"/>
                    </a:cubicBezTo>
                    <a:cubicBezTo>
                      <a:pt x="1748" y="2678"/>
                      <a:pt x="1768" y="2707"/>
                      <a:pt x="1785" y="2737"/>
                    </a:cubicBezTo>
                    <a:cubicBezTo>
                      <a:pt x="1839" y="2856"/>
                      <a:pt x="1854" y="2983"/>
                      <a:pt x="1846" y="3116"/>
                    </a:cubicBezTo>
                    <a:cubicBezTo>
                      <a:pt x="1825" y="3348"/>
                      <a:pt x="1735" y="3594"/>
                      <a:pt x="1570" y="3771"/>
                    </a:cubicBezTo>
                    <a:cubicBezTo>
                      <a:pt x="1489" y="3854"/>
                      <a:pt x="1575" y="3971"/>
                      <a:pt x="1667" y="3971"/>
                    </a:cubicBezTo>
                    <a:cubicBezTo>
                      <a:pt x="1697" y="3971"/>
                      <a:pt x="1728" y="3959"/>
                      <a:pt x="1753" y="3928"/>
                    </a:cubicBezTo>
                    <a:cubicBezTo>
                      <a:pt x="2184" y="3397"/>
                      <a:pt x="2203" y="2372"/>
                      <a:pt x="1430" y="2343"/>
                    </a:cubicBezTo>
                    <a:cubicBezTo>
                      <a:pt x="1784" y="1773"/>
                      <a:pt x="1300" y="1140"/>
                      <a:pt x="686" y="1140"/>
                    </a:cubicBezTo>
                    <a:cubicBezTo>
                      <a:pt x="648" y="1140"/>
                      <a:pt x="609" y="1142"/>
                      <a:pt x="571" y="1147"/>
                    </a:cubicBezTo>
                    <a:cubicBezTo>
                      <a:pt x="739" y="684"/>
                      <a:pt x="820" y="0"/>
                      <a:pt x="33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2"/>
              <p:cNvSpPr/>
              <p:nvPr/>
            </p:nvSpPr>
            <p:spPr>
              <a:xfrm>
                <a:off x="6803226" y="1182723"/>
                <a:ext cx="42767" cy="48240"/>
              </a:xfrm>
              <a:custGeom>
                <a:avLst/>
                <a:gdLst/>
                <a:ahLst/>
                <a:cxnLst/>
                <a:rect l="l" t="t" r="r" b="b"/>
                <a:pathLst>
                  <a:path w="1352" h="1525" extrusionOk="0">
                    <a:moveTo>
                      <a:pt x="1233" y="1"/>
                    </a:moveTo>
                    <a:cubicBezTo>
                      <a:pt x="1218" y="1"/>
                      <a:pt x="1202" y="5"/>
                      <a:pt x="1185" y="15"/>
                    </a:cubicBezTo>
                    <a:cubicBezTo>
                      <a:pt x="1128" y="48"/>
                      <a:pt x="1081" y="91"/>
                      <a:pt x="1033" y="135"/>
                    </a:cubicBezTo>
                    <a:cubicBezTo>
                      <a:pt x="705" y="431"/>
                      <a:pt x="310" y="1059"/>
                      <a:pt x="41" y="1418"/>
                    </a:cubicBezTo>
                    <a:cubicBezTo>
                      <a:pt x="0" y="1470"/>
                      <a:pt x="45" y="1524"/>
                      <a:pt x="90" y="1524"/>
                    </a:cubicBezTo>
                    <a:cubicBezTo>
                      <a:pt x="107" y="1524"/>
                      <a:pt x="123" y="1517"/>
                      <a:pt x="135" y="1500"/>
                    </a:cubicBezTo>
                    <a:cubicBezTo>
                      <a:pt x="509" y="1011"/>
                      <a:pt x="750" y="649"/>
                      <a:pt x="1129" y="292"/>
                    </a:cubicBezTo>
                    <a:cubicBezTo>
                      <a:pt x="1208" y="217"/>
                      <a:pt x="1351" y="119"/>
                      <a:pt x="1295" y="36"/>
                    </a:cubicBezTo>
                    <a:cubicBezTo>
                      <a:pt x="1281" y="15"/>
                      <a:pt x="1260" y="1"/>
                      <a:pt x="12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2"/>
              <p:cNvSpPr/>
              <p:nvPr/>
            </p:nvSpPr>
            <p:spPr>
              <a:xfrm>
                <a:off x="6827710" y="1221219"/>
                <a:ext cx="95" cy="221"/>
              </a:xfrm>
              <a:custGeom>
                <a:avLst/>
                <a:gdLst/>
                <a:ahLst/>
                <a:cxnLst/>
                <a:rect l="l" t="t" r="r" b="b"/>
                <a:pathLst>
                  <a:path w="3" h="7" extrusionOk="0">
                    <a:moveTo>
                      <a:pt x="3" y="0"/>
                    </a:moveTo>
                    <a:lnTo>
                      <a:pt x="0" y="6"/>
                    </a:lnTo>
                    <a:cubicBezTo>
                      <a:pt x="2" y="5"/>
                      <a:pt x="3" y="2"/>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2"/>
              <p:cNvSpPr/>
              <p:nvPr/>
            </p:nvSpPr>
            <p:spPr>
              <a:xfrm>
                <a:off x="6820529" y="1198318"/>
                <a:ext cx="24262" cy="28849"/>
              </a:xfrm>
              <a:custGeom>
                <a:avLst/>
                <a:gdLst/>
                <a:ahLst/>
                <a:cxnLst/>
                <a:rect l="l" t="t" r="r" b="b"/>
                <a:pathLst>
                  <a:path w="767" h="912" extrusionOk="0">
                    <a:moveTo>
                      <a:pt x="684" y="1"/>
                    </a:moveTo>
                    <a:cubicBezTo>
                      <a:pt x="670" y="1"/>
                      <a:pt x="654" y="7"/>
                      <a:pt x="639" y="21"/>
                    </a:cubicBezTo>
                    <a:cubicBezTo>
                      <a:pt x="406" y="265"/>
                      <a:pt x="196" y="534"/>
                      <a:pt x="27" y="826"/>
                    </a:cubicBezTo>
                    <a:cubicBezTo>
                      <a:pt x="0" y="869"/>
                      <a:pt x="38" y="911"/>
                      <a:pt x="78" y="911"/>
                    </a:cubicBezTo>
                    <a:cubicBezTo>
                      <a:pt x="97" y="911"/>
                      <a:pt x="117" y="902"/>
                      <a:pt x="131" y="878"/>
                    </a:cubicBezTo>
                    <a:cubicBezTo>
                      <a:pt x="162" y="828"/>
                      <a:pt x="191" y="779"/>
                      <a:pt x="221" y="732"/>
                    </a:cubicBezTo>
                    <a:lnTo>
                      <a:pt x="221" y="732"/>
                    </a:lnTo>
                    <a:cubicBezTo>
                      <a:pt x="221" y="732"/>
                      <a:pt x="221" y="732"/>
                      <a:pt x="221" y="732"/>
                    </a:cubicBezTo>
                    <a:cubicBezTo>
                      <a:pt x="222" y="732"/>
                      <a:pt x="226" y="726"/>
                      <a:pt x="230" y="719"/>
                    </a:cubicBezTo>
                    <a:lnTo>
                      <a:pt x="230" y="719"/>
                    </a:lnTo>
                    <a:lnTo>
                      <a:pt x="229" y="720"/>
                    </a:lnTo>
                    <a:cubicBezTo>
                      <a:pt x="410" y="458"/>
                      <a:pt x="574" y="282"/>
                      <a:pt x="730" y="99"/>
                    </a:cubicBezTo>
                    <a:cubicBezTo>
                      <a:pt x="766" y="56"/>
                      <a:pt x="729" y="1"/>
                      <a:pt x="6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2"/>
              <p:cNvSpPr/>
              <p:nvPr/>
            </p:nvSpPr>
            <p:spPr>
              <a:xfrm>
                <a:off x="6818536" y="1269997"/>
                <a:ext cx="63107" cy="19043"/>
              </a:xfrm>
              <a:custGeom>
                <a:avLst/>
                <a:gdLst/>
                <a:ahLst/>
                <a:cxnLst/>
                <a:rect l="l" t="t" r="r" b="b"/>
                <a:pathLst>
                  <a:path w="1995" h="602" extrusionOk="0">
                    <a:moveTo>
                      <a:pt x="71" y="1"/>
                    </a:moveTo>
                    <a:cubicBezTo>
                      <a:pt x="50" y="3"/>
                      <a:pt x="28" y="18"/>
                      <a:pt x="18" y="36"/>
                    </a:cubicBezTo>
                    <a:cubicBezTo>
                      <a:pt x="1" y="69"/>
                      <a:pt x="18" y="104"/>
                      <a:pt x="47" y="119"/>
                    </a:cubicBezTo>
                    <a:cubicBezTo>
                      <a:pt x="495" y="383"/>
                      <a:pt x="859" y="434"/>
                      <a:pt x="1403" y="519"/>
                    </a:cubicBezTo>
                    <a:cubicBezTo>
                      <a:pt x="1658" y="558"/>
                      <a:pt x="1813" y="601"/>
                      <a:pt x="1899" y="601"/>
                    </a:cubicBezTo>
                    <a:cubicBezTo>
                      <a:pt x="1951" y="601"/>
                      <a:pt x="1978" y="586"/>
                      <a:pt x="1987" y="545"/>
                    </a:cubicBezTo>
                    <a:cubicBezTo>
                      <a:pt x="1994" y="513"/>
                      <a:pt x="1977" y="479"/>
                      <a:pt x="1931" y="463"/>
                    </a:cubicBezTo>
                    <a:cubicBezTo>
                      <a:pt x="1808" y="424"/>
                      <a:pt x="1680" y="400"/>
                      <a:pt x="1552" y="377"/>
                    </a:cubicBezTo>
                    <a:cubicBezTo>
                      <a:pt x="1185" y="316"/>
                      <a:pt x="735" y="291"/>
                      <a:pt x="293" y="105"/>
                    </a:cubicBezTo>
                    <a:cubicBezTo>
                      <a:pt x="227" y="76"/>
                      <a:pt x="164" y="42"/>
                      <a:pt x="101" y="8"/>
                    </a:cubicBezTo>
                    <a:cubicBezTo>
                      <a:pt x="92" y="3"/>
                      <a:pt x="82" y="1"/>
                      <a:pt x="7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2"/>
              <p:cNvSpPr/>
              <p:nvPr/>
            </p:nvSpPr>
            <p:spPr>
              <a:xfrm>
                <a:off x="6833815" y="1260317"/>
                <a:ext cx="31601" cy="10565"/>
              </a:xfrm>
              <a:custGeom>
                <a:avLst/>
                <a:gdLst/>
                <a:ahLst/>
                <a:cxnLst/>
                <a:rect l="l" t="t" r="r" b="b"/>
                <a:pathLst>
                  <a:path w="999" h="334" extrusionOk="0">
                    <a:moveTo>
                      <a:pt x="62" y="0"/>
                    </a:moveTo>
                    <a:cubicBezTo>
                      <a:pt x="10" y="3"/>
                      <a:pt x="0" y="75"/>
                      <a:pt x="45" y="92"/>
                    </a:cubicBezTo>
                    <a:cubicBezTo>
                      <a:pt x="324" y="206"/>
                      <a:pt x="596" y="275"/>
                      <a:pt x="897" y="332"/>
                    </a:cubicBezTo>
                    <a:cubicBezTo>
                      <a:pt x="901" y="333"/>
                      <a:pt x="906" y="333"/>
                      <a:pt x="910" y="333"/>
                    </a:cubicBezTo>
                    <a:cubicBezTo>
                      <a:pt x="985" y="333"/>
                      <a:pt x="998" y="221"/>
                      <a:pt x="921" y="206"/>
                    </a:cubicBezTo>
                    <a:cubicBezTo>
                      <a:pt x="798" y="186"/>
                      <a:pt x="675" y="163"/>
                      <a:pt x="553" y="139"/>
                    </a:cubicBezTo>
                    <a:cubicBezTo>
                      <a:pt x="305" y="89"/>
                      <a:pt x="62" y="0"/>
                      <a:pt x="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2"/>
              <p:cNvSpPr/>
              <p:nvPr/>
            </p:nvSpPr>
            <p:spPr>
              <a:xfrm>
                <a:off x="6545642" y="1263164"/>
                <a:ext cx="123019" cy="197735"/>
              </a:xfrm>
              <a:custGeom>
                <a:avLst/>
                <a:gdLst/>
                <a:ahLst/>
                <a:cxnLst/>
                <a:rect l="l" t="t" r="r" b="b"/>
                <a:pathLst>
                  <a:path w="3889" h="6251" extrusionOk="0">
                    <a:moveTo>
                      <a:pt x="1374" y="514"/>
                    </a:moveTo>
                    <a:cubicBezTo>
                      <a:pt x="1374" y="515"/>
                      <a:pt x="1375" y="515"/>
                      <a:pt x="1376" y="515"/>
                    </a:cubicBezTo>
                    <a:lnTo>
                      <a:pt x="1376" y="515"/>
                    </a:lnTo>
                    <a:cubicBezTo>
                      <a:pt x="1375" y="515"/>
                      <a:pt x="1375" y="515"/>
                      <a:pt x="1374" y="514"/>
                    </a:cubicBezTo>
                    <a:close/>
                    <a:moveTo>
                      <a:pt x="1385" y="522"/>
                    </a:moveTo>
                    <a:cubicBezTo>
                      <a:pt x="1386" y="523"/>
                      <a:pt x="1387" y="523"/>
                      <a:pt x="1387" y="523"/>
                    </a:cubicBezTo>
                    <a:cubicBezTo>
                      <a:pt x="1386" y="523"/>
                      <a:pt x="1386" y="522"/>
                      <a:pt x="1385" y="522"/>
                    </a:cubicBezTo>
                    <a:close/>
                    <a:moveTo>
                      <a:pt x="2945" y="3131"/>
                    </a:moveTo>
                    <a:cubicBezTo>
                      <a:pt x="2945" y="3131"/>
                      <a:pt x="2946" y="3136"/>
                      <a:pt x="2948" y="3145"/>
                    </a:cubicBezTo>
                    <a:lnTo>
                      <a:pt x="2948" y="3145"/>
                    </a:lnTo>
                    <a:cubicBezTo>
                      <a:pt x="2946" y="3136"/>
                      <a:pt x="2945" y="3131"/>
                      <a:pt x="2945" y="3131"/>
                    </a:cubicBezTo>
                    <a:close/>
                    <a:moveTo>
                      <a:pt x="39" y="0"/>
                    </a:moveTo>
                    <a:cubicBezTo>
                      <a:pt x="18" y="2"/>
                      <a:pt x="1" y="26"/>
                      <a:pt x="4" y="48"/>
                    </a:cubicBezTo>
                    <a:cubicBezTo>
                      <a:pt x="5" y="72"/>
                      <a:pt x="25" y="85"/>
                      <a:pt x="49" y="86"/>
                    </a:cubicBezTo>
                    <a:cubicBezTo>
                      <a:pt x="64" y="86"/>
                      <a:pt x="78" y="88"/>
                      <a:pt x="92" y="88"/>
                    </a:cubicBezTo>
                    <a:lnTo>
                      <a:pt x="87" y="88"/>
                    </a:lnTo>
                    <a:cubicBezTo>
                      <a:pt x="327" y="105"/>
                      <a:pt x="566" y="151"/>
                      <a:pt x="801" y="229"/>
                    </a:cubicBezTo>
                    <a:lnTo>
                      <a:pt x="798" y="229"/>
                    </a:lnTo>
                    <a:cubicBezTo>
                      <a:pt x="1001" y="301"/>
                      <a:pt x="1195" y="398"/>
                      <a:pt x="1378" y="516"/>
                    </a:cubicBezTo>
                    <a:lnTo>
                      <a:pt x="1378" y="516"/>
                    </a:lnTo>
                    <a:cubicBezTo>
                      <a:pt x="1377" y="516"/>
                      <a:pt x="1377" y="516"/>
                      <a:pt x="1376" y="515"/>
                    </a:cubicBezTo>
                    <a:lnTo>
                      <a:pt x="1376" y="515"/>
                    </a:lnTo>
                    <a:cubicBezTo>
                      <a:pt x="1380" y="518"/>
                      <a:pt x="1380" y="518"/>
                      <a:pt x="1380" y="518"/>
                    </a:cubicBezTo>
                    <a:cubicBezTo>
                      <a:pt x="1380" y="518"/>
                      <a:pt x="1380" y="518"/>
                      <a:pt x="1380" y="518"/>
                    </a:cubicBezTo>
                    <a:lnTo>
                      <a:pt x="1380" y="518"/>
                    </a:lnTo>
                    <a:cubicBezTo>
                      <a:pt x="1379" y="518"/>
                      <a:pt x="1380" y="519"/>
                      <a:pt x="1385" y="522"/>
                    </a:cubicBezTo>
                    <a:lnTo>
                      <a:pt x="1385" y="522"/>
                    </a:lnTo>
                    <a:cubicBezTo>
                      <a:pt x="1385" y="522"/>
                      <a:pt x="1385" y="522"/>
                      <a:pt x="1385" y="522"/>
                    </a:cubicBezTo>
                    <a:lnTo>
                      <a:pt x="1385" y="522"/>
                    </a:lnTo>
                    <a:cubicBezTo>
                      <a:pt x="2266" y="1117"/>
                      <a:pt x="2733" y="2111"/>
                      <a:pt x="2949" y="3148"/>
                    </a:cubicBezTo>
                    <a:cubicBezTo>
                      <a:pt x="2949" y="3147"/>
                      <a:pt x="2949" y="3146"/>
                      <a:pt x="2948" y="3145"/>
                    </a:cubicBezTo>
                    <a:lnTo>
                      <a:pt x="2948" y="3145"/>
                    </a:lnTo>
                    <a:cubicBezTo>
                      <a:pt x="2978" y="3275"/>
                      <a:pt x="3194" y="4306"/>
                      <a:pt x="2955" y="5399"/>
                    </a:cubicBezTo>
                    <a:cubicBezTo>
                      <a:pt x="2905" y="5623"/>
                      <a:pt x="2846" y="5845"/>
                      <a:pt x="2812" y="6072"/>
                    </a:cubicBezTo>
                    <a:cubicBezTo>
                      <a:pt x="2800" y="6137"/>
                      <a:pt x="2829" y="6205"/>
                      <a:pt x="2892" y="6235"/>
                    </a:cubicBezTo>
                    <a:cubicBezTo>
                      <a:pt x="2913" y="6245"/>
                      <a:pt x="2936" y="6251"/>
                      <a:pt x="2960" y="6251"/>
                    </a:cubicBezTo>
                    <a:cubicBezTo>
                      <a:pt x="2976" y="6251"/>
                      <a:pt x="2992" y="6248"/>
                      <a:pt x="3008" y="6242"/>
                    </a:cubicBezTo>
                    <a:cubicBezTo>
                      <a:pt x="3042" y="6229"/>
                      <a:pt x="3079" y="6203"/>
                      <a:pt x="3092" y="6167"/>
                    </a:cubicBezTo>
                    <a:cubicBezTo>
                      <a:pt x="3888" y="4113"/>
                      <a:pt x="3029" y="155"/>
                      <a:pt x="4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2"/>
              <p:cNvSpPr/>
              <p:nvPr/>
            </p:nvSpPr>
            <p:spPr>
              <a:xfrm>
                <a:off x="6638737" y="1361858"/>
                <a:ext cx="158" cy="633"/>
              </a:xfrm>
              <a:custGeom>
                <a:avLst/>
                <a:gdLst/>
                <a:ahLst/>
                <a:cxnLst/>
                <a:rect l="l" t="t" r="r" b="b"/>
                <a:pathLst>
                  <a:path w="5" h="20" extrusionOk="0">
                    <a:moveTo>
                      <a:pt x="1" y="1"/>
                    </a:moveTo>
                    <a:lnTo>
                      <a:pt x="1" y="1"/>
                    </a:lnTo>
                    <a:cubicBezTo>
                      <a:pt x="0" y="1"/>
                      <a:pt x="2" y="8"/>
                      <a:pt x="5" y="19"/>
                    </a:cubicBezTo>
                    <a:cubicBezTo>
                      <a:pt x="5" y="15"/>
                      <a:pt x="3" y="12"/>
                      <a:pt x="3" y="9"/>
                    </a:cubicBezTo>
                    <a:cubicBezTo>
                      <a:pt x="2" y="3"/>
                      <a:pt x="1" y="1"/>
                      <a:pt x="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2"/>
              <p:cNvSpPr/>
              <p:nvPr/>
            </p:nvSpPr>
            <p:spPr>
              <a:xfrm>
                <a:off x="6589200" y="1279487"/>
                <a:ext cx="190" cy="158"/>
              </a:xfrm>
              <a:custGeom>
                <a:avLst/>
                <a:gdLst/>
                <a:ahLst/>
                <a:cxnLst/>
                <a:rect l="l" t="t" r="r" b="b"/>
                <a:pathLst>
                  <a:path w="6" h="5" extrusionOk="0">
                    <a:moveTo>
                      <a:pt x="1" y="0"/>
                    </a:moveTo>
                    <a:lnTo>
                      <a:pt x="1" y="0"/>
                    </a:lnTo>
                    <a:cubicBezTo>
                      <a:pt x="1" y="0"/>
                      <a:pt x="2" y="1"/>
                      <a:pt x="4" y="2"/>
                    </a:cubicBezTo>
                    <a:lnTo>
                      <a:pt x="4" y="2"/>
                    </a:lnTo>
                    <a:cubicBezTo>
                      <a:pt x="2" y="1"/>
                      <a:pt x="1" y="0"/>
                      <a:pt x="1" y="0"/>
                    </a:cubicBezTo>
                    <a:close/>
                    <a:moveTo>
                      <a:pt x="4" y="2"/>
                    </a:moveTo>
                    <a:cubicBezTo>
                      <a:pt x="4" y="3"/>
                      <a:pt x="5" y="4"/>
                      <a:pt x="6" y="4"/>
                    </a:cubicBezTo>
                    <a:lnTo>
                      <a:pt x="4" y="3"/>
                    </a:lnTo>
                    <a:cubicBezTo>
                      <a:pt x="4" y="3"/>
                      <a:pt x="4" y="3"/>
                      <a:pt x="4"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0" name="Google Shape;3360;p22"/>
            <p:cNvGrpSpPr/>
            <p:nvPr/>
          </p:nvGrpSpPr>
          <p:grpSpPr>
            <a:xfrm>
              <a:off x="27834" y="1010583"/>
              <a:ext cx="612152" cy="619776"/>
              <a:chOff x="7232384" y="1764508"/>
              <a:chExt cx="612152" cy="619776"/>
            </a:xfrm>
          </p:grpSpPr>
          <p:sp>
            <p:nvSpPr>
              <p:cNvPr id="3361" name="Google Shape;3361;p22"/>
              <p:cNvSpPr/>
              <p:nvPr/>
            </p:nvSpPr>
            <p:spPr>
              <a:xfrm>
                <a:off x="7334842" y="1868073"/>
                <a:ext cx="411128" cy="388036"/>
              </a:xfrm>
              <a:custGeom>
                <a:avLst/>
                <a:gdLst/>
                <a:ahLst/>
                <a:cxnLst/>
                <a:rect l="l" t="t" r="r" b="b"/>
                <a:pathLst>
                  <a:path w="12997" h="12267" extrusionOk="0">
                    <a:moveTo>
                      <a:pt x="1371" y="1"/>
                    </a:moveTo>
                    <a:cubicBezTo>
                      <a:pt x="1149" y="1"/>
                      <a:pt x="924" y="246"/>
                      <a:pt x="1112" y="513"/>
                    </a:cubicBezTo>
                    <a:cubicBezTo>
                      <a:pt x="1318" y="805"/>
                      <a:pt x="1856" y="1570"/>
                      <a:pt x="2223" y="1570"/>
                    </a:cubicBezTo>
                    <a:cubicBezTo>
                      <a:pt x="2246" y="1570"/>
                      <a:pt x="2269" y="1567"/>
                      <a:pt x="2290" y="1561"/>
                    </a:cubicBezTo>
                    <a:lnTo>
                      <a:pt x="2290" y="1561"/>
                    </a:lnTo>
                    <a:cubicBezTo>
                      <a:pt x="2625" y="2003"/>
                      <a:pt x="2262" y="1539"/>
                      <a:pt x="6466" y="6337"/>
                    </a:cubicBezTo>
                    <a:cubicBezTo>
                      <a:pt x="4654" y="7739"/>
                      <a:pt x="3552" y="8485"/>
                      <a:pt x="1663" y="9705"/>
                    </a:cubicBezTo>
                    <a:cubicBezTo>
                      <a:pt x="1599" y="9624"/>
                      <a:pt x="1515" y="9592"/>
                      <a:pt x="1421" y="9592"/>
                    </a:cubicBezTo>
                    <a:cubicBezTo>
                      <a:pt x="1242" y="9592"/>
                      <a:pt x="1030" y="9709"/>
                      <a:pt x="869" y="9824"/>
                    </a:cubicBezTo>
                    <a:cubicBezTo>
                      <a:pt x="638" y="9987"/>
                      <a:pt x="581" y="10100"/>
                      <a:pt x="324" y="10211"/>
                    </a:cubicBezTo>
                    <a:cubicBezTo>
                      <a:pt x="0" y="10348"/>
                      <a:pt x="134" y="10820"/>
                      <a:pt x="443" y="10820"/>
                    </a:cubicBezTo>
                    <a:cubicBezTo>
                      <a:pt x="485" y="10820"/>
                      <a:pt x="532" y="10811"/>
                      <a:pt x="581" y="10791"/>
                    </a:cubicBezTo>
                    <a:cubicBezTo>
                      <a:pt x="979" y="10626"/>
                      <a:pt x="1845" y="10196"/>
                      <a:pt x="1706" y="9791"/>
                    </a:cubicBezTo>
                    <a:cubicBezTo>
                      <a:pt x="3231" y="8835"/>
                      <a:pt x="5143" y="7608"/>
                      <a:pt x="6630" y="6529"/>
                    </a:cubicBezTo>
                    <a:cubicBezTo>
                      <a:pt x="8374" y="8517"/>
                      <a:pt x="8804" y="8776"/>
                      <a:pt x="10548" y="10786"/>
                    </a:cubicBezTo>
                    <a:cubicBezTo>
                      <a:pt x="10446" y="10931"/>
                      <a:pt x="10448" y="11131"/>
                      <a:pt x="10559" y="11277"/>
                    </a:cubicBezTo>
                    <a:cubicBezTo>
                      <a:pt x="10591" y="11320"/>
                      <a:pt x="10623" y="11363"/>
                      <a:pt x="10653" y="11409"/>
                    </a:cubicBezTo>
                    <a:cubicBezTo>
                      <a:pt x="10737" y="11561"/>
                      <a:pt x="10810" y="11714"/>
                      <a:pt x="10903" y="11862"/>
                    </a:cubicBezTo>
                    <a:cubicBezTo>
                      <a:pt x="11044" y="12081"/>
                      <a:pt x="11292" y="12267"/>
                      <a:pt x="11520" y="12267"/>
                    </a:cubicBezTo>
                    <a:cubicBezTo>
                      <a:pt x="11604" y="12267"/>
                      <a:pt x="11685" y="12241"/>
                      <a:pt x="11757" y="12184"/>
                    </a:cubicBezTo>
                    <a:cubicBezTo>
                      <a:pt x="12054" y="11953"/>
                      <a:pt x="11858" y="11527"/>
                      <a:pt x="11618" y="11226"/>
                    </a:cubicBezTo>
                    <a:cubicBezTo>
                      <a:pt x="11470" y="11047"/>
                      <a:pt x="11447" y="11080"/>
                      <a:pt x="11205" y="10771"/>
                    </a:cubicBezTo>
                    <a:cubicBezTo>
                      <a:pt x="11133" y="10677"/>
                      <a:pt x="11020" y="10618"/>
                      <a:pt x="10889" y="10618"/>
                    </a:cubicBezTo>
                    <a:cubicBezTo>
                      <a:pt x="10871" y="10618"/>
                      <a:pt x="10853" y="10619"/>
                      <a:pt x="10834" y="10622"/>
                    </a:cubicBezTo>
                    <a:cubicBezTo>
                      <a:pt x="9796" y="9254"/>
                      <a:pt x="8340" y="7951"/>
                      <a:pt x="6885" y="6348"/>
                    </a:cubicBezTo>
                    <a:cubicBezTo>
                      <a:pt x="8804" y="4939"/>
                      <a:pt x="9530" y="4203"/>
                      <a:pt x="9951" y="3850"/>
                    </a:cubicBezTo>
                    <a:cubicBezTo>
                      <a:pt x="10455" y="3428"/>
                      <a:pt x="10999" y="3083"/>
                      <a:pt x="11583" y="2609"/>
                    </a:cubicBezTo>
                    <a:cubicBezTo>
                      <a:pt x="11607" y="2613"/>
                      <a:pt x="11632" y="2615"/>
                      <a:pt x="11658" y="2615"/>
                    </a:cubicBezTo>
                    <a:cubicBezTo>
                      <a:pt x="11708" y="2615"/>
                      <a:pt x="11759" y="2606"/>
                      <a:pt x="11798" y="2582"/>
                    </a:cubicBezTo>
                    <a:cubicBezTo>
                      <a:pt x="12185" y="2353"/>
                      <a:pt x="12607" y="2126"/>
                      <a:pt x="12896" y="1774"/>
                    </a:cubicBezTo>
                    <a:cubicBezTo>
                      <a:pt x="12997" y="1652"/>
                      <a:pt x="12987" y="1465"/>
                      <a:pt x="12892" y="1345"/>
                    </a:cubicBezTo>
                    <a:cubicBezTo>
                      <a:pt x="12823" y="1257"/>
                      <a:pt x="12723" y="1214"/>
                      <a:pt x="12618" y="1214"/>
                    </a:cubicBezTo>
                    <a:cubicBezTo>
                      <a:pt x="12570" y="1214"/>
                      <a:pt x="12522" y="1223"/>
                      <a:pt x="12474" y="1240"/>
                    </a:cubicBezTo>
                    <a:cubicBezTo>
                      <a:pt x="12137" y="1367"/>
                      <a:pt x="11787" y="1704"/>
                      <a:pt x="11483" y="1897"/>
                    </a:cubicBezTo>
                    <a:cubicBezTo>
                      <a:pt x="11400" y="1947"/>
                      <a:pt x="11334" y="1999"/>
                      <a:pt x="11297" y="2095"/>
                    </a:cubicBezTo>
                    <a:cubicBezTo>
                      <a:pt x="11261" y="2182"/>
                      <a:pt x="11263" y="2284"/>
                      <a:pt x="11297" y="2371"/>
                    </a:cubicBezTo>
                    <a:cubicBezTo>
                      <a:pt x="7690" y="5191"/>
                      <a:pt x="9743" y="3767"/>
                      <a:pt x="6706" y="6147"/>
                    </a:cubicBezTo>
                    <a:cubicBezTo>
                      <a:pt x="5572" y="4891"/>
                      <a:pt x="4304" y="3498"/>
                      <a:pt x="3148" y="2345"/>
                    </a:cubicBezTo>
                    <a:cubicBezTo>
                      <a:pt x="2880" y="2078"/>
                      <a:pt x="2621" y="1803"/>
                      <a:pt x="2386" y="1508"/>
                    </a:cubicBezTo>
                    <a:cubicBezTo>
                      <a:pt x="2797" y="1171"/>
                      <a:pt x="1910" y="553"/>
                      <a:pt x="1602" y="122"/>
                    </a:cubicBezTo>
                    <a:cubicBezTo>
                      <a:pt x="1541" y="37"/>
                      <a:pt x="1457" y="1"/>
                      <a:pt x="1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2"/>
              <p:cNvSpPr/>
              <p:nvPr/>
            </p:nvSpPr>
            <p:spPr>
              <a:xfrm>
                <a:off x="7232384" y="1764508"/>
                <a:ext cx="612152" cy="619776"/>
              </a:xfrm>
              <a:custGeom>
                <a:avLst/>
                <a:gdLst/>
                <a:ahLst/>
                <a:cxnLst/>
                <a:rect l="l" t="t" r="r" b="b"/>
                <a:pathLst>
                  <a:path w="19352" h="19593" extrusionOk="0">
                    <a:moveTo>
                      <a:pt x="2466" y="9102"/>
                    </a:moveTo>
                    <a:lnTo>
                      <a:pt x="2492" y="9105"/>
                    </a:lnTo>
                    <a:cubicBezTo>
                      <a:pt x="2484" y="9104"/>
                      <a:pt x="2475" y="9103"/>
                      <a:pt x="2466" y="9102"/>
                    </a:cubicBezTo>
                    <a:close/>
                    <a:moveTo>
                      <a:pt x="11048" y="1"/>
                    </a:moveTo>
                    <a:cubicBezTo>
                      <a:pt x="11040" y="1"/>
                      <a:pt x="11032" y="1"/>
                      <a:pt x="11024" y="1"/>
                    </a:cubicBezTo>
                    <a:cubicBezTo>
                      <a:pt x="10680" y="17"/>
                      <a:pt x="10305" y="145"/>
                      <a:pt x="10293" y="489"/>
                    </a:cubicBezTo>
                    <a:cubicBezTo>
                      <a:pt x="10293" y="489"/>
                      <a:pt x="10293" y="489"/>
                      <a:pt x="10293" y="489"/>
                    </a:cubicBezTo>
                    <a:cubicBezTo>
                      <a:pt x="10246" y="489"/>
                      <a:pt x="9764" y="2679"/>
                      <a:pt x="9998" y="2926"/>
                    </a:cubicBezTo>
                    <a:cubicBezTo>
                      <a:pt x="10004" y="3048"/>
                      <a:pt x="10169" y="3041"/>
                      <a:pt x="10296" y="3059"/>
                    </a:cubicBezTo>
                    <a:cubicBezTo>
                      <a:pt x="10183" y="3711"/>
                      <a:pt x="9580" y="8686"/>
                      <a:pt x="9509" y="9279"/>
                    </a:cubicBezTo>
                    <a:cubicBezTo>
                      <a:pt x="9151" y="9223"/>
                      <a:pt x="5654" y="8844"/>
                      <a:pt x="2316" y="8177"/>
                    </a:cubicBezTo>
                    <a:cubicBezTo>
                      <a:pt x="2329" y="8055"/>
                      <a:pt x="2346" y="7899"/>
                      <a:pt x="2227" y="7876"/>
                    </a:cubicBezTo>
                    <a:cubicBezTo>
                      <a:pt x="2160" y="7746"/>
                      <a:pt x="913" y="7713"/>
                      <a:pt x="767" y="7710"/>
                    </a:cubicBezTo>
                    <a:cubicBezTo>
                      <a:pt x="738" y="7710"/>
                      <a:pt x="714" y="7724"/>
                      <a:pt x="704" y="7746"/>
                    </a:cubicBezTo>
                    <a:cubicBezTo>
                      <a:pt x="700" y="7745"/>
                      <a:pt x="694" y="7744"/>
                      <a:pt x="687" y="7744"/>
                    </a:cubicBezTo>
                    <a:cubicBezTo>
                      <a:pt x="623" y="7744"/>
                      <a:pt x="465" y="7794"/>
                      <a:pt x="347" y="7902"/>
                    </a:cubicBezTo>
                    <a:cubicBezTo>
                      <a:pt x="1" y="8227"/>
                      <a:pt x="45" y="8950"/>
                      <a:pt x="476" y="9222"/>
                    </a:cubicBezTo>
                    <a:cubicBezTo>
                      <a:pt x="509" y="9245"/>
                      <a:pt x="2099" y="9488"/>
                      <a:pt x="2121" y="9488"/>
                    </a:cubicBezTo>
                    <a:cubicBezTo>
                      <a:pt x="2121" y="9488"/>
                      <a:pt x="2122" y="9488"/>
                      <a:pt x="2122" y="9488"/>
                    </a:cubicBezTo>
                    <a:cubicBezTo>
                      <a:pt x="2131" y="9490"/>
                      <a:pt x="2140" y="9491"/>
                      <a:pt x="2149" y="9491"/>
                    </a:cubicBezTo>
                    <a:cubicBezTo>
                      <a:pt x="2250" y="9491"/>
                      <a:pt x="2285" y="9388"/>
                      <a:pt x="2235" y="9321"/>
                    </a:cubicBezTo>
                    <a:cubicBezTo>
                      <a:pt x="2235" y="9274"/>
                      <a:pt x="2242" y="9233"/>
                      <a:pt x="2246" y="9192"/>
                    </a:cubicBezTo>
                    <a:cubicBezTo>
                      <a:pt x="5392" y="9491"/>
                      <a:pt x="7888" y="10018"/>
                      <a:pt x="9403" y="10226"/>
                    </a:cubicBezTo>
                    <a:cubicBezTo>
                      <a:pt x="9380" y="10388"/>
                      <a:pt x="8574" y="16609"/>
                      <a:pt x="8539" y="16946"/>
                    </a:cubicBezTo>
                    <a:cubicBezTo>
                      <a:pt x="8528" y="16927"/>
                      <a:pt x="8475" y="16917"/>
                      <a:pt x="8456" y="16911"/>
                    </a:cubicBezTo>
                    <a:cubicBezTo>
                      <a:pt x="8443" y="16910"/>
                      <a:pt x="8407" y="16898"/>
                      <a:pt x="8395" y="16895"/>
                    </a:cubicBezTo>
                    <a:cubicBezTo>
                      <a:pt x="8382" y="16891"/>
                      <a:pt x="8342" y="16881"/>
                      <a:pt x="8329" y="16880"/>
                    </a:cubicBezTo>
                    <a:cubicBezTo>
                      <a:pt x="8326" y="16879"/>
                      <a:pt x="8323" y="16879"/>
                      <a:pt x="8319" y="16879"/>
                    </a:cubicBezTo>
                    <a:cubicBezTo>
                      <a:pt x="8285" y="16879"/>
                      <a:pt x="8243" y="16901"/>
                      <a:pt x="8228" y="16941"/>
                    </a:cubicBezTo>
                    <a:cubicBezTo>
                      <a:pt x="8220" y="16961"/>
                      <a:pt x="8217" y="16981"/>
                      <a:pt x="8223" y="17003"/>
                    </a:cubicBezTo>
                    <a:cubicBezTo>
                      <a:pt x="8188" y="17256"/>
                      <a:pt x="8158" y="17577"/>
                      <a:pt x="8135" y="17836"/>
                    </a:cubicBezTo>
                    <a:cubicBezTo>
                      <a:pt x="8101" y="18227"/>
                      <a:pt x="8077" y="18615"/>
                      <a:pt x="7999" y="19038"/>
                    </a:cubicBezTo>
                    <a:cubicBezTo>
                      <a:pt x="7996" y="19065"/>
                      <a:pt x="8018" y="19095"/>
                      <a:pt x="8049" y="19095"/>
                    </a:cubicBezTo>
                    <a:cubicBezTo>
                      <a:pt x="8059" y="19095"/>
                      <a:pt x="8069" y="19092"/>
                      <a:pt x="8080" y="19086"/>
                    </a:cubicBezTo>
                    <a:cubicBezTo>
                      <a:pt x="8091" y="19156"/>
                      <a:pt x="8224" y="19294"/>
                      <a:pt x="8277" y="19344"/>
                    </a:cubicBezTo>
                    <a:cubicBezTo>
                      <a:pt x="8459" y="19516"/>
                      <a:pt x="8656" y="19592"/>
                      <a:pt x="8836" y="19592"/>
                    </a:cubicBezTo>
                    <a:cubicBezTo>
                      <a:pt x="9068" y="19592"/>
                      <a:pt x="9272" y="19465"/>
                      <a:pt x="9381" y="19249"/>
                    </a:cubicBezTo>
                    <a:cubicBezTo>
                      <a:pt x="9456" y="19208"/>
                      <a:pt x="9562" y="18435"/>
                      <a:pt x="9576" y="18349"/>
                    </a:cubicBezTo>
                    <a:cubicBezTo>
                      <a:pt x="9620" y="18037"/>
                      <a:pt x="9688" y="17671"/>
                      <a:pt x="9776" y="17369"/>
                    </a:cubicBezTo>
                    <a:cubicBezTo>
                      <a:pt x="9781" y="17352"/>
                      <a:pt x="9781" y="17335"/>
                      <a:pt x="9775" y="17324"/>
                    </a:cubicBezTo>
                    <a:cubicBezTo>
                      <a:pt x="9804" y="17306"/>
                      <a:pt x="9819" y="17241"/>
                      <a:pt x="9776" y="17182"/>
                    </a:cubicBezTo>
                    <a:cubicBezTo>
                      <a:pt x="9728" y="17126"/>
                      <a:pt x="9537" y="17106"/>
                      <a:pt x="9463" y="17094"/>
                    </a:cubicBezTo>
                    <a:cubicBezTo>
                      <a:pt x="9477" y="17094"/>
                      <a:pt x="9483" y="17077"/>
                      <a:pt x="9489" y="17062"/>
                    </a:cubicBezTo>
                    <a:cubicBezTo>
                      <a:pt x="10235" y="13658"/>
                      <a:pt x="10358" y="10809"/>
                      <a:pt x="10408" y="10362"/>
                    </a:cubicBezTo>
                    <a:cubicBezTo>
                      <a:pt x="10571" y="10362"/>
                      <a:pt x="10751" y="10379"/>
                      <a:pt x="10895" y="10389"/>
                    </a:cubicBezTo>
                    <a:lnTo>
                      <a:pt x="11084" y="10403"/>
                    </a:lnTo>
                    <a:cubicBezTo>
                      <a:pt x="13790" y="10612"/>
                      <a:pt x="15742" y="10617"/>
                      <a:pt x="16636" y="10741"/>
                    </a:cubicBezTo>
                    <a:cubicBezTo>
                      <a:pt x="16625" y="10767"/>
                      <a:pt x="16628" y="10756"/>
                      <a:pt x="16619" y="10787"/>
                    </a:cubicBezTo>
                    <a:cubicBezTo>
                      <a:pt x="16596" y="10896"/>
                      <a:pt x="16551" y="11025"/>
                      <a:pt x="16655" y="11063"/>
                    </a:cubicBezTo>
                    <a:cubicBezTo>
                      <a:pt x="16670" y="11069"/>
                      <a:pt x="16684" y="11072"/>
                      <a:pt x="16698" y="11072"/>
                    </a:cubicBezTo>
                    <a:cubicBezTo>
                      <a:pt x="16716" y="11072"/>
                      <a:pt x="16735" y="11067"/>
                      <a:pt x="16754" y="11056"/>
                    </a:cubicBezTo>
                    <a:cubicBezTo>
                      <a:pt x="16764" y="11059"/>
                      <a:pt x="16771" y="11061"/>
                      <a:pt x="16780" y="11061"/>
                    </a:cubicBezTo>
                    <a:cubicBezTo>
                      <a:pt x="16784" y="11061"/>
                      <a:pt x="16788" y="11061"/>
                      <a:pt x="16794" y="11059"/>
                    </a:cubicBezTo>
                    <a:cubicBezTo>
                      <a:pt x="16904" y="11028"/>
                      <a:pt x="17019" y="11015"/>
                      <a:pt x="17136" y="11015"/>
                    </a:cubicBezTo>
                    <a:cubicBezTo>
                      <a:pt x="17471" y="11015"/>
                      <a:pt x="17829" y="11117"/>
                      <a:pt x="18173" y="11178"/>
                    </a:cubicBezTo>
                    <a:cubicBezTo>
                      <a:pt x="18178" y="11179"/>
                      <a:pt x="18183" y="11179"/>
                      <a:pt x="18187" y="11179"/>
                    </a:cubicBezTo>
                    <a:cubicBezTo>
                      <a:pt x="18201" y="11179"/>
                      <a:pt x="18212" y="11176"/>
                      <a:pt x="18223" y="11169"/>
                    </a:cubicBezTo>
                    <a:cubicBezTo>
                      <a:pt x="18312" y="11210"/>
                      <a:pt x="18395" y="11228"/>
                      <a:pt x="18472" y="11228"/>
                    </a:cubicBezTo>
                    <a:cubicBezTo>
                      <a:pt x="19178" y="11228"/>
                      <a:pt x="19352" y="9695"/>
                      <a:pt x="18354" y="9695"/>
                    </a:cubicBezTo>
                    <a:cubicBezTo>
                      <a:pt x="18300" y="9695"/>
                      <a:pt x="18242" y="9699"/>
                      <a:pt x="18181" y="9709"/>
                    </a:cubicBezTo>
                    <a:cubicBezTo>
                      <a:pt x="18151" y="9642"/>
                      <a:pt x="18060" y="9650"/>
                      <a:pt x="17980" y="9644"/>
                    </a:cubicBezTo>
                    <a:cubicBezTo>
                      <a:pt x="17775" y="9633"/>
                      <a:pt x="17353" y="9567"/>
                      <a:pt x="17124" y="9567"/>
                    </a:cubicBezTo>
                    <a:cubicBezTo>
                      <a:pt x="17055" y="9567"/>
                      <a:pt x="17003" y="9573"/>
                      <a:pt x="16980" y="9589"/>
                    </a:cubicBezTo>
                    <a:cubicBezTo>
                      <a:pt x="16982" y="9552"/>
                      <a:pt x="16949" y="9532"/>
                      <a:pt x="16913" y="9532"/>
                    </a:cubicBezTo>
                    <a:cubicBezTo>
                      <a:pt x="16874" y="9532"/>
                      <a:pt x="16831" y="9555"/>
                      <a:pt x="16825" y="9607"/>
                    </a:cubicBezTo>
                    <a:cubicBezTo>
                      <a:pt x="16820" y="9659"/>
                      <a:pt x="16813" y="9709"/>
                      <a:pt x="16807" y="9760"/>
                    </a:cubicBezTo>
                    <a:cubicBezTo>
                      <a:pt x="16789" y="9748"/>
                      <a:pt x="16744" y="9743"/>
                      <a:pt x="16689" y="9743"/>
                    </a:cubicBezTo>
                    <a:cubicBezTo>
                      <a:pt x="16581" y="9743"/>
                      <a:pt x="16435" y="9761"/>
                      <a:pt x="16392" y="9768"/>
                    </a:cubicBezTo>
                    <a:cubicBezTo>
                      <a:pt x="14493" y="9559"/>
                      <a:pt x="12494" y="9551"/>
                      <a:pt x="10492" y="9372"/>
                    </a:cubicBezTo>
                    <a:cubicBezTo>
                      <a:pt x="10615" y="8214"/>
                      <a:pt x="10694" y="7618"/>
                      <a:pt x="10744" y="7226"/>
                    </a:cubicBezTo>
                    <a:cubicBezTo>
                      <a:pt x="10935" y="5751"/>
                      <a:pt x="10892" y="4440"/>
                      <a:pt x="11195" y="3258"/>
                    </a:cubicBezTo>
                    <a:lnTo>
                      <a:pt x="11195" y="3258"/>
                    </a:lnTo>
                    <a:lnTo>
                      <a:pt x="11171" y="3265"/>
                    </a:lnTo>
                    <a:lnTo>
                      <a:pt x="11171" y="3265"/>
                    </a:lnTo>
                    <a:lnTo>
                      <a:pt x="11217" y="3169"/>
                    </a:lnTo>
                    <a:cubicBezTo>
                      <a:pt x="11253" y="3181"/>
                      <a:pt x="11323" y="3184"/>
                      <a:pt x="11363" y="3184"/>
                    </a:cubicBezTo>
                    <a:cubicBezTo>
                      <a:pt x="11472" y="3177"/>
                      <a:pt x="11523" y="3127"/>
                      <a:pt x="11532" y="3048"/>
                    </a:cubicBezTo>
                    <a:cubicBezTo>
                      <a:pt x="11532" y="3041"/>
                      <a:pt x="11535" y="3033"/>
                      <a:pt x="11535" y="3026"/>
                    </a:cubicBezTo>
                    <a:cubicBezTo>
                      <a:pt x="11613" y="3022"/>
                      <a:pt x="11844" y="754"/>
                      <a:pt x="11851" y="675"/>
                    </a:cubicBezTo>
                    <a:cubicBezTo>
                      <a:pt x="11860" y="675"/>
                      <a:pt x="11880" y="632"/>
                      <a:pt x="11861" y="582"/>
                    </a:cubicBezTo>
                    <a:cubicBezTo>
                      <a:pt x="11735" y="179"/>
                      <a:pt x="11453" y="1"/>
                      <a:pt x="11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2"/>
              <p:cNvSpPr/>
              <p:nvPr/>
            </p:nvSpPr>
            <p:spPr>
              <a:xfrm>
                <a:off x="7323676" y="1894201"/>
                <a:ext cx="436971" cy="345965"/>
              </a:xfrm>
              <a:custGeom>
                <a:avLst/>
                <a:gdLst/>
                <a:ahLst/>
                <a:cxnLst/>
                <a:rect l="l" t="t" r="r" b="b"/>
                <a:pathLst>
                  <a:path w="13814" h="10937" extrusionOk="0">
                    <a:moveTo>
                      <a:pt x="7524" y="1441"/>
                    </a:moveTo>
                    <a:cubicBezTo>
                      <a:pt x="8129" y="1441"/>
                      <a:pt x="8711" y="1567"/>
                      <a:pt x="9203" y="1842"/>
                    </a:cubicBezTo>
                    <a:lnTo>
                      <a:pt x="9196" y="1830"/>
                    </a:lnTo>
                    <a:lnTo>
                      <a:pt x="9196" y="1827"/>
                    </a:lnTo>
                    <a:cubicBezTo>
                      <a:pt x="10921" y="2900"/>
                      <a:pt x="11242" y="5357"/>
                      <a:pt x="10762" y="7278"/>
                    </a:cubicBezTo>
                    <a:cubicBezTo>
                      <a:pt x="10359" y="8908"/>
                      <a:pt x="8903" y="9563"/>
                      <a:pt x="7401" y="9563"/>
                    </a:cubicBezTo>
                    <a:cubicBezTo>
                      <a:pt x="6160" y="9563"/>
                      <a:pt x="4887" y="9116"/>
                      <a:pt x="4150" y="8401"/>
                    </a:cubicBezTo>
                    <a:lnTo>
                      <a:pt x="4150" y="8401"/>
                    </a:lnTo>
                    <a:lnTo>
                      <a:pt x="4154" y="8414"/>
                    </a:lnTo>
                    <a:cubicBezTo>
                      <a:pt x="3603" y="7848"/>
                      <a:pt x="3351" y="7296"/>
                      <a:pt x="3157" y="6558"/>
                    </a:cubicBezTo>
                    <a:cubicBezTo>
                      <a:pt x="3039" y="6109"/>
                      <a:pt x="3053" y="4751"/>
                      <a:pt x="3362" y="3942"/>
                    </a:cubicBezTo>
                    <a:cubicBezTo>
                      <a:pt x="3931" y="2444"/>
                      <a:pt x="5818" y="1441"/>
                      <a:pt x="7524" y="1441"/>
                    </a:cubicBezTo>
                    <a:close/>
                    <a:moveTo>
                      <a:pt x="7406" y="0"/>
                    </a:moveTo>
                    <a:cubicBezTo>
                      <a:pt x="6437" y="0"/>
                      <a:pt x="5382" y="255"/>
                      <a:pt x="4284" y="831"/>
                    </a:cubicBezTo>
                    <a:cubicBezTo>
                      <a:pt x="0" y="3072"/>
                      <a:pt x="583" y="8412"/>
                      <a:pt x="4436" y="10219"/>
                    </a:cubicBezTo>
                    <a:cubicBezTo>
                      <a:pt x="4438" y="10361"/>
                      <a:pt x="5820" y="10937"/>
                      <a:pt x="7459" y="10937"/>
                    </a:cubicBezTo>
                    <a:cubicBezTo>
                      <a:pt x="9147" y="10937"/>
                      <a:pt x="11109" y="10326"/>
                      <a:pt x="12120" y="7999"/>
                    </a:cubicBezTo>
                    <a:cubicBezTo>
                      <a:pt x="13814" y="4128"/>
                      <a:pt x="11308" y="0"/>
                      <a:pt x="7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2"/>
              <p:cNvSpPr/>
              <p:nvPr/>
            </p:nvSpPr>
            <p:spPr>
              <a:xfrm>
                <a:off x="7513123" y="2044930"/>
                <a:ext cx="60133" cy="47259"/>
              </a:xfrm>
              <a:custGeom>
                <a:avLst/>
                <a:gdLst/>
                <a:ahLst/>
                <a:cxnLst/>
                <a:rect l="l" t="t" r="r" b="b"/>
                <a:pathLst>
                  <a:path w="1901" h="1494" extrusionOk="0">
                    <a:moveTo>
                      <a:pt x="1155" y="0"/>
                    </a:moveTo>
                    <a:cubicBezTo>
                      <a:pt x="1104" y="0"/>
                      <a:pt x="1065" y="16"/>
                      <a:pt x="1046" y="48"/>
                    </a:cubicBezTo>
                    <a:cubicBezTo>
                      <a:pt x="1010" y="41"/>
                      <a:pt x="976" y="38"/>
                      <a:pt x="942" y="38"/>
                    </a:cubicBezTo>
                    <a:cubicBezTo>
                      <a:pt x="244" y="38"/>
                      <a:pt x="1" y="1379"/>
                      <a:pt x="949" y="1488"/>
                    </a:cubicBezTo>
                    <a:cubicBezTo>
                      <a:pt x="978" y="1492"/>
                      <a:pt x="1007" y="1493"/>
                      <a:pt x="1036" y="1493"/>
                    </a:cubicBezTo>
                    <a:cubicBezTo>
                      <a:pt x="1509" y="1493"/>
                      <a:pt x="1901" y="1055"/>
                      <a:pt x="1758" y="545"/>
                    </a:cubicBezTo>
                    <a:cubicBezTo>
                      <a:pt x="1662" y="200"/>
                      <a:pt x="1335" y="0"/>
                      <a:pt x="1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5" name="Google Shape;3365;p22"/>
            <p:cNvGrpSpPr/>
            <p:nvPr/>
          </p:nvGrpSpPr>
          <p:grpSpPr>
            <a:xfrm>
              <a:off x="224963" y="1800299"/>
              <a:ext cx="383702" cy="612816"/>
              <a:chOff x="6705988" y="1508474"/>
              <a:chExt cx="383702" cy="612816"/>
            </a:xfrm>
          </p:grpSpPr>
          <p:sp>
            <p:nvSpPr>
              <p:cNvPr id="3366" name="Google Shape;3366;p22"/>
              <p:cNvSpPr/>
              <p:nvPr/>
            </p:nvSpPr>
            <p:spPr>
              <a:xfrm>
                <a:off x="6718767" y="1887274"/>
                <a:ext cx="51086" cy="29608"/>
              </a:xfrm>
              <a:custGeom>
                <a:avLst/>
                <a:gdLst/>
                <a:ahLst/>
                <a:cxnLst/>
                <a:rect l="l" t="t" r="r" b="b"/>
                <a:pathLst>
                  <a:path w="1615" h="936" extrusionOk="0">
                    <a:moveTo>
                      <a:pt x="1203" y="675"/>
                    </a:moveTo>
                    <a:cubicBezTo>
                      <a:pt x="1210" y="677"/>
                      <a:pt x="1216" y="680"/>
                      <a:pt x="1216" y="680"/>
                    </a:cubicBezTo>
                    <a:cubicBezTo>
                      <a:pt x="1216" y="680"/>
                      <a:pt x="1212" y="679"/>
                      <a:pt x="1203" y="675"/>
                    </a:cubicBezTo>
                    <a:close/>
                    <a:moveTo>
                      <a:pt x="1" y="1"/>
                    </a:moveTo>
                    <a:cubicBezTo>
                      <a:pt x="1" y="1"/>
                      <a:pt x="144" y="30"/>
                      <a:pt x="537" y="109"/>
                    </a:cubicBezTo>
                    <a:cubicBezTo>
                      <a:pt x="205" y="143"/>
                      <a:pt x="2" y="428"/>
                      <a:pt x="5" y="743"/>
                    </a:cubicBezTo>
                    <a:cubicBezTo>
                      <a:pt x="7" y="861"/>
                      <a:pt x="115" y="936"/>
                      <a:pt x="219" y="936"/>
                    </a:cubicBezTo>
                    <a:cubicBezTo>
                      <a:pt x="275" y="936"/>
                      <a:pt x="330" y="914"/>
                      <a:pt x="367" y="866"/>
                    </a:cubicBezTo>
                    <a:cubicBezTo>
                      <a:pt x="462" y="744"/>
                      <a:pt x="525" y="599"/>
                      <a:pt x="786" y="599"/>
                    </a:cubicBezTo>
                    <a:cubicBezTo>
                      <a:pt x="895" y="599"/>
                      <a:pt x="1039" y="624"/>
                      <a:pt x="1233" y="687"/>
                    </a:cubicBezTo>
                    <a:cubicBezTo>
                      <a:pt x="1320" y="720"/>
                      <a:pt x="1400" y="765"/>
                      <a:pt x="1466" y="765"/>
                    </a:cubicBezTo>
                    <a:cubicBezTo>
                      <a:pt x="1510" y="765"/>
                      <a:pt x="1548" y="745"/>
                      <a:pt x="1578" y="686"/>
                    </a:cubicBezTo>
                    <a:cubicBezTo>
                      <a:pt x="1614" y="616"/>
                      <a:pt x="1586" y="523"/>
                      <a:pt x="1514" y="488"/>
                    </a:cubicBezTo>
                    <a:cubicBezTo>
                      <a:pt x="1356" y="414"/>
                      <a:pt x="1183" y="287"/>
                      <a:pt x="978" y="197"/>
                    </a:cubicBezTo>
                    <a:lnTo>
                      <a:pt x="978" y="197"/>
                    </a:lnTo>
                    <a:cubicBezTo>
                      <a:pt x="1044" y="211"/>
                      <a:pt x="1073" y="216"/>
                      <a:pt x="1073" y="216"/>
                    </a:cubicBezTo>
                    <a:cubicBezTo>
                      <a:pt x="1073" y="216"/>
                      <a:pt x="1037" y="209"/>
                      <a:pt x="978" y="197"/>
                    </a:cubicBezTo>
                    <a:lnTo>
                      <a:pt x="978" y="197"/>
                    </a:lnTo>
                    <a:cubicBezTo>
                      <a:pt x="899" y="163"/>
                      <a:pt x="815" y="134"/>
                      <a:pt x="726" y="116"/>
                    </a:cubicBezTo>
                    <a:cubicBezTo>
                      <a:pt x="688" y="109"/>
                      <a:pt x="647" y="105"/>
                      <a:pt x="607" y="105"/>
                    </a:cubicBezTo>
                    <a:cubicBezTo>
                      <a:pt x="584" y="105"/>
                      <a:pt x="561" y="106"/>
                      <a:pt x="539" y="109"/>
                    </a:cubicBezTo>
                    <a:lnTo>
                      <a:pt x="539" y="109"/>
                    </a:lnTo>
                    <a:cubicBezTo>
                      <a:pt x="270" y="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2"/>
              <p:cNvSpPr/>
              <p:nvPr/>
            </p:nvSpPr>
            <p:spPr>
              <a:xfrm>
                <a:off x="6748091" y="1908784"/>
                <a:ext cx="36852" cy="30367"/>
              </a:xfrm>
              <a:custGeom>
                <a:avLst/>
                <a:gdLst/>
                <a:ahLst/>
                <a:cxnLst/>
                <a:rect l="l" t="t" r="r" b="b"/>
                <a:pathLst>
                  <a:path w="1165" h="960" extrusionOk="0">
                    <a:moveTo>
                      <a:pt x="628" y="108"/>
                    </a:moveTo>
                    <a:cubicBezTo>
                      <a:pt x="700" y="122"/>
                      <a:pt x="763" y="135"/>
                      <a:pt x="818" y="146"/>
                    </a:cubicBezTo>
                    <a:lnTo>
                      <a:pt x="818" y="146"/>
                    </a:lnTo>
                    <a:cubicBezTo>
                      <a:pt x="815" y="145"/>
                      <a:pt x="812" y="143"/>
                      <a:pt x="809" y="142"/>
                    </a:cubicBezTo>
                    <a:cubicBezTo>
                      <a:pt x="750" y="119"/>
                      <a:pt x="693" y="109"/>
                      <a:pt x="628" y="108"/>
                    </a:cubicBezTo>
                    <a:close/>
                    <a:moveTo>
                      <a:pt x="666" y="384"/>
                    </a:moveTo>
                    <a:cubicBezTo>
                      <a:pt x="673" y="385"/>
                      <a:pt x="678" y="388"/>
                      <a:pt x="677" y="388"/>
                    </a:cubicBezTo>
                    <a:cubicBezTo>
                      <a:pt x="676" y="388"/>
                      <a:pt x="673" y="387"/>
                      <a:pt x="666" y="384"/>
                    </a:cubicBezTo>
                    <a:close/>
                    <a:moveTo>
                      <a:pt x="93" y="0"/>
                    </a:moveTo>
                    <a:cubicBezTo>
                      <a:pt x="92" y="0"/>
                      <a:pt x="358" y="54"/>
                      <a:pt x="625" y="108"/>
                    </a:cubicBezTo>
                    <a:lnTo>
                      <a:pt x="625" y="108"/>
                    </a:lnTo>
                    <a:cubicBezTo>
                      <a:pt x="624" y="108"/>
                      <a:pt x="622" y="108"/>
                      <a:pt x="620" y="108"/>
                    </a:cubicBezTo>
                    <a:cubicBezTo>
                      <a:pt x="337" y="108"/>
                      <a:pt x="71" y="476"/>
                      <a:pt x="14" y="816"/>
                    </a:cubicBezTo>
                    <a:cubicBezTo>
                      <a:pt x="0" y="906"/>
                      <a:pt x="66" y="960"/>
                      <a:pt x="133" y="960"/>
                    </a:cubicBezTo>
                    <a:cubicBezTo>
                      <a:pt x="182" y="960"/>
                      <a:pt x="231" y="930"/>
                      <a:pt x="249" y="864"/>
                    </a:cubicBezTo>
                    <a:cubicBezTo>
                      <a:pt x="295" y="682"/>
                      <a:pt x="462" y="385"/>
                      <a:pt x="646" y="383"/>
                    </a:cubicBezTo>
                    <a:cubicBezTo>
                      <a:pt x="707" y="391"/>
                      <a:pt x="742" y="414"/>
                      <a:pt x="787" y="453"/>
                    </a:cubicBezTo>
                    <a:cubicBezTo>
                      <a:pt x="818" y="478"/>
                      <a:pt x="851" y="489"/>
                      <a:pt x="882" y="489"/>
                    </a:cubicBezTo>
                    <a:cubicBezTo>
                      <a:pt x="1021" y="489"/>
                      <a:pt x="1128" y="279"/>
                      <a:pt x="820" y="147"/>
                    </a:cubicBezTo>
                    <a:lnTo>
                      <a:pt x="820" y="147"/>
                    </a:lnTo>
                    <a:cubicBezTo>
                      <a:pt x="1010" y="185"/>
                      <a:pt x="1164" y="216"/>
                      <a:pt x="1164" y="216"/>
                    </a:cubicBezTo>
                    <a:cubicBezTo>
                      <a:pt x="1164" y="216"/>
                      <a:pt x="1068" y="196"/>
                      <a:pt x="818" y="146"/>
                    </a:cubicBezTo>
                    <a:lnTo>
                      <a:pt x="818" y="146"/>
                    </a:lnTo>
                    <a:cubicBezTo>
                      <a:pt x="819" y="146"/>
                      <a:pt x="819" y="146"/>
                      <a:pt x="820" y="147"/>
                    </a:cubicBezTo>
                    <a:lnTo>
                      <a:pt x="820" y="147"/>
                    </a:lnTo>
                    <a:cubicBezTo>
                      <a:pt x="758" y="134"/>
                      <a:pt x="692" y="121"/>
                      <a:pt x="625" y="108"/>
                    </a:cubicBezTo>
                    <a:lnTo>
                      <a:pt x="625" y="108"/>
                    </a:lnTo>
                    <a:cubicBezTo>
                      <a:pt x="626" y="108"/>
                      <a:pt x="627" y="108"/>
                      <a:pt x="628" y="108"/>
                    </a:cubicBezTo>
                    <a:cubicBezTo>
                      <a:pt x="237" y="29"/>
                      <a:pt x="93" y="0"/>
                      <a:pt x="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2"/>
              <p:cNvSpPr/>
              <p:nvPr/>
            </p:nvSpPr>
            <p:spPr>
              <a:xfrm>
                <a:off x="6705988" y="1612482"/>
                <a:ext cx="97017" cy="90184"/>
              </a:xfrm>
              <a:custGeom>
                <a:avLst/>
                <a:gdLst/>
                <a:ahLst/>
                <a:cxnLst/>
                <a:rect l="l" t="t" r="r" b="b"/>
                <a:pathLst>
                  <a:path w="3067" h="2851" extrusionOk="0">
                    <a:moveTo>
                      <a:pt x="2530" y="109"/>
                    </a:moveTo>
                    <a:lnTo>
                      <a:pt x="2530" y="109"/>
                    </a:lnTo>
                    <a:cubicBezTo>
                      <a:pt x="2530" y="109"/>
                      <a:pt x="2531" y="109"/>
                      <a:pt x="2531" y="109"/>
                    </a:cubicBezTo>
                    <a:cubicBezTo>
                      <a:pt x="2531" y="109"/>
                      <a:pt x="2530" y="109"/>
                      <a:pt x="2530" y="109"/>
                    </a:cubicBezTo>
                    <a:close/>
                    <a:moveTo>
                      <a:pt x="2531" y="109"/>
                    </a:moveTo>
                    <a:lnTo>
                      <a:pt x="2531" y="109"/>
                    </a:lnTo>
                    <a:cubicBezTo>
                      <a:pt x="2532" y="109"/>
                      <a:pt x="2533" y="109"/>
                      <a:pt x="2534" y="109"/>
                    </a:cubicBezTo>
                    <a:lnTo>
                      <a:pt x="2534" y="109"/>
                    </a:lnTo>
                    <a:cubicBezTo>
                      <a:pt x="2533" y="109"/>
                      <a:pt x="2532" y="109"/>
                      <a:pt x="2531" y="109"/>
                    </a:cubicBezTo>
                    <a:close/>
                    <a:moveTo>
                      <a:pt x="1994" y="1"/>
                    </a:moveTo>
                    <a:lnTo>
                      <a:pt x="1994" y="1"/>
                    </a:lnTo>
                    <a:cubicBezTo>
                      <a:pt x="1994" y="1"/>
                      <a:pt x="2258" y="54"/>
                      <a:pt x="2524" y="108"/>
                    </a:cubicBezTo>
                    <a:lnTo>
                      <a:pt x="2524" y="108"/>
                    </a:lnTo>
                    <a:cubicBezTo>
                      <a:pt x="2513" y="106"/>
                      <a:pt x="2500" y="105"/>
                      <a:pt x="2487" y="105"/>
                    </a:cubicBezTo>
                    <a:cubicBezTo>
                      <a:pt x="1937" y="105"/>
                      <a:pt x="1" y="1703"/>
                      <a:pt x="757" y="1854"/>
                    </a:cubicBezTo>
                    <a:cubicBezTo>
                      <a:pt x="813" y="1866"/>
                      <a:pt x="850" y="1868"/>
                      <a:pt x="883" y="1868"/>
                    </a:cubicBezTo>
                    <a:cubicBezTo>
                      <a:pt x="911" y="1868"/>
                      <a:pt x="935" y="1866"/>
                      <a:pt x="966" y="1866"/>
                    </a:cubicBezTo>
                    <a:cubicBezTo>
                      <a:pt x="1020" y="1866"/>
                      <a:pt x="1092" y="1872"/>
                      <a:pt x="1231" y="1901"/>
                    </a:cubicBezTo>
                    <a:lnTo>
                      <a:pt x="1231" y="1900"/>
                    </a:lnTo>
                    <a:cubicBezTo>
                      <a:pt x="1232" y="1907"/>
                      <a:pt x="1251" y="1916"/>
                      <a:pt x="1268" y="1926"/>
                    </a:cubicBezTo>
                    <a:cubicBezTo>
                      <a:pt x="1289" y="1943"/>
                      <a:pt x="1301" y="1952"/>
                      <a:pt x="1318" y="1980"/>
                    </a:cubicBezTo>
                    <a:cubicBezTo>
                      <a:pt x="1191" y="2136"/>
                      <a:pt x="1016" y="2219"/>
                      <a:pt x="904" y="2378"/>
                    </a:cubicBezTo>
                    <a:cubicBezTo>
                      <a:pt x="880" y="2414"/>
                      <a:pt x="864" y="2453"/>
                      <a:pt x="867" y="2510"/>
                    </a:cubicBezTo>
                    <a:cubicBezTo>
                      <a:pt x="873" y="2582"/>
                      <a:pt x="911" y="2642"/>
                      <a:pt x="981" y="2683"/>
                    </a:cubicBezTo>
                    <a:lnTo>
                      <a:pt x="1012" y="2702"/>
                    </a:lnTo>
                    <a:cubicBezTo>
                      <a:pt x="1082" y="2748"/>
                      <a:pt x="1109" y="2762"/>
                      <a:pt x="1215" y="2795"/>
                    </a:cubicBezTo>
                    <a:cubicBezTo>
                      <a:pt x="1289" y="2818"/>
                      <a:pt x="1367" y="2832"/>
                      <a:pt x="1444" y="2841"/>
                    </a:cubicBezTo>
                    <a:cubicBezTo>
                      <a:pt x="1505" y="2847"/>
                      <a:pt x="1559" y="2850"/>
                      <a:pt x="1609" y="2850"/>
                    </a:cubicBezTo>
                    <a:cubicBezTo>
                      <a:pt x="1727" y="2850"/>
                      <a:pt x="1827" y="2833"/>
                      <a:pt x="1954" y="2802"/>
                    </a:cubicBezTo>
                    <a:cubicBezTo>
                      <a:pt x="2095" y="2753"/>
                      <a:pt x="2138" y="2574"/>
                      <a:pt x="2032" y="2464"/>
                    </a:cubicBezTo>
                    <a:cubicBezTo>
                      <a:pt x="2104" y="2030"/>
                      <a:pt x="2234" y="374"/>
                      <a:pt x="2541" y="304"/>
                    </a:cubicBezTo>
                    <a:cubicBezTo>
                      <a:pt x="2594" y="291"/>
                      <a:pt x="2621" y="223"/>
                      <a:pt x="2604" y="175"/>
                    </a:cubicBezTo>
                    <a:cubicBezTo>
                      <a:pt x="2597" y="149"/>
                      <a:pt x="2577" y="129"/>
                      <a:pt x="2554" y="117"/>
                    </a:cubicBezTo>
                    <a:cubicBezTo>
                      <a:pt x="2549" y="115"/>
                      <a:pt x="2542" y="112"/>
                      <a:pt x="2536" y="110"/>
                    </a:cubicBezTo>
                    <a:lnTo>
                      <a:pt x="2536" y="110"/>
                    </a:lnTo>
                    <a:cubicBezTo>
                      <a:pt x="2802" y="163"/>
                      <a:pt x="3066" y="217"/>
                      <a:pt x="3066" y="217"/>
                    </a:cubicBezTo>
                    <a:cubicBezTo>
                      <a:pt x="3066" y="217"/>
                      <a:pt x="2924" y="188"/>
                      <a:pt x="2534" y="109"/>
                    </a:cubicBezTo>
                    <a:lnTo>
                      <a:pt x="2534" y="109"/>
                    </a:lnTo>
                    <a:cubicBezTo>
                      <a:pt x="2534" y="110"/>
                      <a:pt x="2535" y="110"/>
                      <a:pt x="2536" y="110"/>
                    </a:cubicBezTo>
                    <a:lnTo>
                      <a:pt x="2536" y="110"/>
                    </a:lnTo>
                    <a:cubicBezTo>
                      <a:pt x="2532" y="109"/>
                      <a:pt x="2528" y="108"/>
                      <a:pt x="2524" y="108"/>
                    </a:cubicBezTo>
                    <a:lnTo>
                      <a:pt x="2524" y="108"/>
                    </a:lnTo>
                    <a:cubicBezTo>
                      <a:pt x="2526" y="108"/>
                      <a:pt x="2528" y="108"/>
                      <a:pt x="2530" y="109"/>
                    </a:cubicBezTo>
                    <a:lnTo>
                      <a:pt x="2530" y="109"/>
                    </a:lnTo>
                    <a:cubicBezTo>
                      <a:pt x="2138" y="30"/>
                      <a:pt x="1995" y="1"/>
                      <a:pt x="1994" y="1"/>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2"/>
              <p:cNvSpPr/>
              <p:nvPr/>
            </p:nvSpPr>
            <p:spPr>
              <a:xfrm>
                <a:off x="6725568" y="1902604"/>
                <a:ext cx="47639" cy="30494"/>
              </a:xfrm>
              <a:custGeom>
                <a:avLst/>
                <a:gdLst/>
                <a:ahLst/>
                <a:cxnLst/>
                <a:rect l="l" t="t" r="r" b="b"/>
                <a:pathLst>
                  <a:path w="1506" h="964" extrusionOk="0">
                    <a:moveTo>
                      <a:pt x="89" y="0"/>
                    </a:moveTo>
                    <a:cubicBezTo>
                      <a:pt x="88" y="0"/>
                      <a:pt x="231" y="29"/>
                      <a:pt x="624" y="109"/>
                    </a:cubicBezTo>
                    <a:cubicBezTo>
                      <a:pt x="405" y="169"/>
                      <a:pt x="215" y="331"/>
                      <a:pt x="136" y="591"/>
                    </a:cubicBezTo>
                    <a:cubicBezTo>
                      <a:pt x="127" y="623"/>
                      <a:pt x="120" y="653"/>
                      <a:pt x="117" y="680"/>
                    </a:cubicBezTo>
                    <a:lnTo>
                      <a:pt x="117" y="680"/>
                    </a:lnTo>
                    <a:cubicBezTo>
                      <a:pt x="36" y="664"/>
                      <a:pt x="1" y="657"/>
                      <a:pt x="1" y="657"/>
                    </a:cubicBezTo>
                    <a:lnTo>
                      <a:pt x="1" y="657"/>
                    </a:lnTo>
                    <a:cubicBezTo>
                      <a:pt x="0" y="657"/>
                      <a:pt x="45" y="666"/>
                      <a:pt x="117" y="681"/>
                    </a:cubicBezTo>
                    <a:lnTo>
                      <a:pt x="117" y="681"/>
                    </a:lnTo>
                    <a:cubicBezTo>
                      <a:pt x="117" y="681"/>
                      <a:pt x="117" y="681"/>
                      <a:pt x="117" y="680"/>
                    </a:cubicBezTo>
                    <a:lnTo>
                      <a:pt x="117" y="680"/>
                    </a:lnTo>
                    <a:cubicBezTo>
                      <a:pt x="202" y="697"/>
                      <a:pt x="337" y="724"/>
                      <a:pt x="537" y="765"/>
                    </a:cubicBezTo>
                    <a:cubicBezTo>
                      <a:pt x="538" y="765"/>
                      <a:pt x="539" y="765"/>
                      <a:pt x="540" y="765"/>
                    </a:cubicBezTo>
                    <a:lnTo>
                      <a:pt x="540" y="765"/>
                    </a:lnTo>
                    <a:cubicBezTo>
                      <a:pt x="662" y="587"/>
                      <a:pt x="852" y="416"/>
                      <a:pt x="1022" y="416"/>
                    </a:cubicBezTo>
                    <a:cubicBezTo>
                      <a:pt x="1082" y="416"/>
                      <a:pt x="1140" y="437"/>
                      <a:pt x="1192" y="488"/>
                    </a:cubicBezTo>
                    <a:cubicBezTo>
                      <a:pt x="1222" y="518"/>
                      <a:pt x="1256" y="531"/>
                      <a:pt x="1289" y="531"/>
                    </a:cubicBezTo>
                    <a:cubicBezTo>
                      <a:pt x="1403" y="531"/>
                      <a:pt x="1506" y="382"/>
                      <a:pt x="1391" y="263"/>
                    </a:cubicBezTo>
                    <a:cubicBezTo>
                      <a:pt x="1248" y="119"/>
                      <a:pt x="1051" y="80"/>
                      <a:pt x="1039" y="80"/>
                    </a:cubicBezTo>
                    <a:cubicBezTo>
                      <a:pt x="1037" y="80"/>
                      <a:pt x="1040" y="81"/>
                      <a:pt x="1046" y="82"/>
                    </a:cubicBezTo>
                    <a:lnTo>
                      <a:pt x="1046" y="82"/>
                    </a:lnTo>
                    <a:cubicBezTo>
                      <a:pt x="997" y="72"/>
                      <a:pt x="947" y="68"/>
                      <a:pt x="897" y="68"/>
                    </a:cubicBezTo>
                    <a:cubicBezTo>
                      <a:pt x="806" y="68"/>
                      <a:pt x="714" y="83"/>
                      <a:pt x="627" y="108"/>
                    </a:cubicBezTo>
                    <a:lnTo>
                      <a:pt x="627" y="108"/>
                    </a:lnTo>
                    <a:cubicBezTo>
                      <a:pt x="359" y="54"/>
                      <a:pt x="90" y="0"/>
                      <a:pt x="89" y="0"/>
                    </a:cubicBezTo>
                    <a:close/>
                    <a:moveTo>
                      <a:pt x="540" y="765"/>
                    </a:moveTo>
                    <a:cubicBezTo>
                      <a:pt x="540" y="766"/>
                      <a:pt x="540" y="766"/>
                      <a:pt x="540" y="766"/>
                    </a:cubicBezTo>
                    <a:lnTo>
                      <a:pt x="540" y="766"/>
                    </a:lnTo>
                    <a:cubicBezTo>
                      <a:pt x="806" y="820"/>
                      <a:pt x="1071" y="873"/>
                      <a:pt x="1072" y="873"/>
                    </a:cubicBezTo>
                    <a:cubicBezTo>
                      <a:pt x="1073" y="873"/>
                      <a:pt x="931" y="844"/>
                      <a:pt x="540" y="765"/>
                    </a:cubicBezTo>
                    <a:close/>
                    <a:moveTo>
                      <a:pt x="117" y="681"/>
                    </a:moveTo>
                    <a:cubicBezTo>
                      <a:pt x="97" y="864"/>
                      <a:pt x="208" y="963"/>
                      <a:pt x="318" y="963"/>
                    </a:cubicBezTo>
                    <a:cubicBezTo>
                      <a:pt x="381" y="963"/>
                      <a:pt x="444" y="930"/>
                      <a:pt x="481" y="862"/>
                    </a:cubicBezTo>
                    <a:cubicBezTo>
                      <a:pt x="498" y="830"/>
                      <a:pt x="518" y="798"/>
                      <a:pt x="540" y="766"/>
                    </a:cubicBezTo>
                    <a:lnTo>
                      <a:pt x="540" y="766"/>
                    </a:lnTo>
                    <a:cubicBezTo>
                      <a:pt x="539" y="766"/>
                      <a:pt x="537" y="766"/>
                      <a:pt x="536" y="766"/>
                    </a:cubicBezTo>
                    <a:lnTo>
                      <a:pt x="536" y="766"/>
                    </a:lnTo>
                    <a:cubicBezTo>
                      <a:pt x="527" y="778"/>
                      <a:pt x="523" y="784"/>
                      <a:pt x="523" y="784"/>
                    </a:cubicBezTo>
                    <a:cubicBezTo>
                      <a:pt x="523" y="784"/>
                      <a:pt x="527" y="778"/>
                      <a:pt x="536" y="766"/>
                    </a:cubicBezTo>
                    <a:lnTo>
                      <a:pt x="536" y="766"/>
                    </a:lnTo>
                    <a:cubicBezTo>
                      <a:pt x="536" y="766"/>
                      <a:pt x="536" y="766"/>
                      <a:pt x="536" y="766"/>
                    </a:cubicBezTo>
                    <a:lnTo>
                      <a:pt x="536" y="766"/>
                    </a:lnTo>
                    <a:cubicBezTo>
                      <a:pt x="537" y="765"/>
                      <a:pt x="537" y="765"/>
                      <a:pt x="537" y="765"/>
                    </a:cubicBezTo>
                    <a:lnTo>
                      <a:pt x="537" y="765"/>
                    </a:lnTo>
                    <a:cubicBezTo>
                      <a:pt x="537" y="765"/>
                      <a:pt x="537" y="765"/>
                      <a:pt x="536" y="766"/>
                    </a:cubicBezTo>
                    <a:lnTo>
                      <a:pt x="536" y="766"/>
                    </a:lnTo>
                    <a:cubicBezTo>
                      <a:pt x="378" y="734"/>
                      <a:pt x="220" y="702"/>
                      <a:pt x="117" y="6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2"/>
              <p:cNvSpPr/>
              <p:nvPr/>
            </p:nvSpPr>
            <p:spPr>
              <a:xfrm>
                <a:off x="6709530" y="1508474"/>
                <a:ext cx="333470" cy="612816"/>
              </a:xfrm>
              <a:custGeom>
                <a:avLst/>
                <a:gdLst/>
                <a:ahLst/>
                <a:cxnLst/>
                <a:rect l="l" t="t" r="r" b="b"/>
                <a:pathLst>
                  <a:path w="10542" h="19373" extrusionOk="0">
                    <a:moveTo>
                      <a:pt x="6317" y="1"/>
                    </a:moveTo>
                    <a:cubicBezTo>
                      <a:pt x="6214" y="1"/>
                      <a:pt x="6030" y="21"/>
                      <a:pt x="5971" y="32"/>
                    </a:cubicBezTo>
                    <a:cubicBezTo>
                      <a:pt x="3755" y="388"/>
                      <a:pt x="762" y="4366"/>
                      <a:pt x="2077" y="7154"/>
                    </a:cubicBezTo>
                    <a:cubicBezTo>
                      <a:pt x="2062" y="7164"/>
                      <a:pt x="2051" y="7183"/>
                      <a:pt x="2046" y="7204"/>
                    </a:cubicBezTo>
                    <a:cubicBezTo>
                      <a:pt x="2005" y="7369"/>
                      <a:pt x="1955" y="7541"/>
                      <a:pt x="1886" y="7743"/>
                    </a:cubicBezTo>
                    <a:cubicBezTo>
                      <a:pt x="1448" y="9011"/>
                      <a:pt x="0" y="11511"/>
                      <a:pt x="2644" y="13566"/>
                    </a:cubicBezTo>
                    <a:lnTo>
                      <a:pt x="2728" y="13630"/>
                    </a:lnTo>
                    <a:cubicBezTo>
                      <a:pt x="2898" y="13762"/>
                      <a:pt x="2993" y="13841"/>
                      <a:pt x="2993" y="13841"/>
                    </a:cubicBezTo>
                    <a:cubicBezTo>
                      <a:pt x="3437" y="14200"/>
                      <a:pt x="3682" y="14371"/>
                      <a:pt x="4058" y="14488"/>
                    </a:cubicBezTo>
                    <a:cubicBezTo>
                      <a:pt x="4147" y="14517"/>
                      <a:pt x="4248" y="14532"/>
                      <a:pt x="4351" y="14532"/>
                    </a:cubicBezTo>
                    <a:cubicBezTo>
                      <a:pt x="4367" y="14532"/>
                      <a:pt x="4383" y="14532"/>
                      <a:pt x="4399" y="14531"/>
                    </a:cubicBezTo>
                    <a:cubicBezTo>
                      <a:pt x="4401" y="14531"/>
                      <a:pt x="4404" y="14531"/>
                      <a:pt x="4406" y="14531"/>
                    </a:cubicBezTo>
                    <a:cubicBezTo>
                      <a:pt x="4498" y="14531"/>
                      <a:pt x="4683" y="14631"/>
                      <a:pt x="4750" y="14674"/>
                    </a:cubicBezTo>
                    <a:cubicBezTo>
                      <a:pt x="4834" y="14737"/>
                      <a:pt x="4864" y="14774"/>
                      <a:pt x="4915" y="14868"/>
                    </a:cubicBezTo>
                    <a:cubicBezTo>
                      <a:pt x="4978" y="15004"/>
                      <a:pt x="4983" y="15102"/>
                      <a:pt x="5018" y="15359"/>
                    </a:cubicBezTo>
                    <a:cubicBezTo>
                      <a:pt x="5086" y="15891"/>
                      <a:pt x="5202" y="16800"/>
                      <a:pt x="5625" y="16800"/>
                    </a:cubicBezTo>
                    <a:cubicBezTo>
                      <a:pt x="5671" y="16800"/>
                      <a:pt x="5720" y="16789"/>
                      <a:pt x="5774" y="16766"/>
                    </a:cubicBezTo>
                    <a:cubicBezTo>
                      <a:pt x="5779" y="16948"/>
                      <a:pt x="6014" y="18521"/>
                      <a:pt x="6466" y="18521"/>
                    </a:cubicBezTo>
                    <a:cubicBezTo>
                      <a:pt x="6501" y="18521"/>
                      <a:pt x="6538" y="18512"/>
                      <a:pt x="6575" y="18492"/>
                    </a:cubicBezTo>
                    <a:cubicBezTo>
                      <a:pt x="6704" y="18910"/>
                      <a:pt x="6858" y="19373"/>
                      <a:pt x="7022" y="19373"/>
                    </a:cubicBezTo>
                    <a:cubicBezTo>
                      <a:pt x="7081" y="19373"/>
                      <a:pt x="7142" y="19313"/>
                      <a:pt x="7203" y="19169"/>
                    </a:cubicBezTo>
                    <a:cubicBezTo>
                      <a:pt x="7595" y="18248"/>
                      <a:pt x="7777" y="17425"/>
                      <a:pt x="7659" y="14793"/>
                    </a:cubicBezTo>
                    <a:cubicBezTo>
                      <a:pt x="7626" y="14066"/>
                      <a:pt x="7641" y="14464"/>
                      <a:pt x="7760" y="14227"/>
                    </a:cubicBezTo>
                    <a:cubicBezTo>
                      <a:pt x="8258" y="13228"/>
                      <a:pt x="8679" y="12058"/>
                      <a:pt x="8919" y="10853"/>
                    </a:cubicBezTo>
                    <a:cubicBezTo>
                      <a:pt x="9209" y="9402"/>
                      <a:pt x="9336" y="6932"/>
                      <a:pt x="9342" y="6770"/>
                    </a:cubicBezTo>
                    <a:cubicBezTo>
                      <a:pt x="9356" y="6756"/>
                      <a:pt x="9371" y="6739"/>
                      <a:pt x="9381" y="6720"/>
                    </a:cubicBezTo>
                    <a:cubicBezTo>
                      <a:pt x="9392" y="6700"/>
                      <a:pt x="9403" y="6682"/>
                      <a:pt x="9416" y="6661"/>
                    </a:cubicBezTo>
                    <a:cubicBezTo>
                      <a:pt x="9454" y="6607"/>
                      <a:pt x="9495" y="6554"/>
                      <a:pt x="9535" y="6503"/>
                    </a:cubicBezTo>
                    <a:cubicBezTo>
                      <a:pt x="9571" y="6455"/>
                      <a:pt x="9604" y="6411"/>
                      <a:pt x="9638" y="6364"/>
                    </a:cubicBezTo>
                    <a:cubicBezTo>
                      <a:pt x="9860" y="6059"/>
                      <a:pt x="10096" y="5639"/>
                      <a:pt x="9796" y="5407"/>
                    </a:cubicBezTo>
                    <a:lnTo>
                      <a:pt x="9873" y="5344"/>
                    </a:lnTo>
                    <a:cubicBezTo>
                      <a:pt x="9953" y="5275"/>
                      <a:pt x="10032" y="5210"/>
                      <a:pt x="10105" y="5139"/>
                    </a:cubicBezTo>
                    <a:cubicBezTo>
                      <a:pt x="10197" y="5053"/>
                      <a:pt x="10307" y="4939"/>
                      <a:pt x="10369" y="4796"/>
                    </a:cubicBezTo>
                    <a:cubicBezTo>
                      <a:pt x="10397" y="4730"/>
                      <a:pt x="10410" y="4664"/>
                      <a:pt x="10409" y="4595"/>
                    </a:cubicBezTo>
                    <a:cubicBezTo>
                      <a:pt x="10406" y="4535"/>
                      <a:pt x="10384" y="4471"/>
                      <a:pt x="10344" y="4402"/>
                    </a:cubicBezTo>
                    <a:cubicBezTo>
                      <a:pt x="10310" y="4345"/>
                      <a:pt x="10255" y="4292"/>
                      <a:pt x="10175" y="4233"/>
                    </a:cubicBezTo>
                    <a:cubicBezTo>
                      <a:pt x="10134" y="4204"/>
                      <a:pt x="10091" y="4177"/>
                      <a:pt x="10048" y="4154"/>
                    </a:cubicBezTo>
                    <a:cubicBezTo>
                      <a:pt x="10161" y="4070"/>
                      <a:pt x="10247" y="3982"/>
                      <a:pt x="10308" y="3892"/>
                    </a:cubicBezTo>
                    <a:cubicBezTo>
                      <a:pt x="10346" y="3835"/>
                      <a:pt x="10367" y="3783"/>
                      <a:pt x="10376" y="3729"/>
                    </a:cubicBezTo>
                    <a:cubicBezTo>
                      <a:pt x="10387" y="3672"/>
                      <a:pt x="10376" y="3614"/>
                      <a:pt x="10347" y="3557"/>
                    </a:cubicBezTo>
                    <a:cubicBezTo>
                      <a:pt x="10316" y="3496"/>
                      <a:pt x="10255" y="3445"/>
                      <a:pt x="10168" y="3405"/>
                    </a:cubicBezTo>
                    <a:cubicBezTo>
                      <a:pt x="10287" y="3348"/>
                      <a:pt x="10373" y="3278"/>
                      <a:pt x="10433" y="3195"/>
                    </a:cubicBezTo>
                    <a:cubicBezTo>
                      <a:pt x="10476" y="3135"/>
                      <a:pt x="10505" y="3076"/>
                      <a:pt x="10526" y="3002"/>
                    </a:cubicBezTo>
                    <a:cubicBezTo>
                      <a:pt x="10540" y="2947"/>
                      <a:pt x="10542" y="2883"/>
                      <a:pt x="10530" y="2818"/>
                    </a:cubicBezTo>
                    <a:cubicBezTo>
                      <a:pt x="10503" y="2675"/>
                      <a:pt x="10430" y="2538"/>
                      <a:pt x="10297" y="2386"/>
                    </a:cubicBezTo>
                    <a:cubicBezTo>
                      <a:pt x="10175" y="2246"/>
                      <a:pt x="10033" y="2122"/>
                      <a:pt x="9876" y="2015"/>
                    </a:cubicBezTo>
                    <a:cubicBezTo>
                      <a:pt x="9740" y="1922"/>
                      <a:pt x="9595" y="1850"/>
                      <a:pt x="9432" y="1796"/>
                    </a:cubicBezTo>
                    <a:cubicBezTo>
                      <a:pt x="9343" y="1766"/>
                      <a:pt x="9246" y="1742"/>
                      <a:pt x="9136" y="1717"/>
                    </a:cubicBezTo>
                    <a:cubicBezTo>
                      <a:pt x="9084" y="1707"/>
                      <a:pt x="9034" y="1699"/>
                      <a:pt x="8981" y="1691"/>
                    </a:cubicBezTo>
                    <a:lnTo>
                      <a:pt x="8874" y="1674"/>
                    </a:lnTo>
                    <a:cubicBezTo>
                      <a:pt x="8938" y="1656"/>
                      <a:pt x="9005" y="1636"/>
                      <a:pt x="9070" y="1616"/>
                    </a:cubicBezTo>
                    <a:cubicBezTo>
                      <a:pt x="9116" y="1601"/>
                      <a:pt x="9160" y="1588"/>
                      <a:pt x="9206" y="1573"/>
                    </a:cubicBezTo>
                    <a:cubicBezTo>
                      <a:pt x="9358" y="1522"/>
                      <a:pt x="9528" y="1455"/>
                      <a:pt x="9651" y="1323"/>
                    </a:cubicBezTo>
                    <a:cubicBezTo>
                      <a:pt x="9703" y="1266"/>
                      <a:pt x="9740" y="1192"/>
                      <a:pt x="9760" y="1106"/>
                    </a:cubicBezTo>
                    <a:cubicBezTo>
                      <a:pt x="9781" y="1008"/>
                      <a:pt x="9767" y="904"/>
                      <a:pt x="9718" y="808"/>
                    </a:cubicBezTo>
                    <a:cubicBezTo>
                      <a:pt x="9580" y="534"/>
                      <a:pt x="9053" y="403"/>
                      <a:pt x="8745" y="340"/>
                    </a:cubicBezTo>
                    <a:cubicBezTo>
                      <a:pt x="8542" y="299"/>
                      <a:pt x="8336" y="284"/>
                      <a:pt x="8131" y="284"/>
                    </a:cubicBezTo>
                    <a:cubicBezTo>
                      <a:pt x="7513" y="284"/>
                      <a:pt x="6892" y="422"/>
                      <a:pt x="6322" y="429"/>
                    </a:cubicBezTo>
                    <a:cubicBezTo>
                      <a:pt x="6371" y="348"/>
                      <a:pt x="6388" y="324"/>
                      <a:pt x="6465" y="185"/>
                    </a:cubicBezTo>
                    <a:cubicBezTo>
                      <a:pt x="6502" y="121"/>
                      <a:pt x="6467" y="23"/>
                      <a:pt x="6375" y="5"/>
                    </a:cubicBezTo>
                    <a:cubicBezTo>
                      <a:pt x="6362" y="2"/>
                      <a:pt x="6342" y="1"/>
                      <a:pt x="6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2"/>
              <p:cNvSpPr/>
              <p:nvPr/>
            </p:nvSpPr>
            <p:spPr>
              <a:xfrm>
                <a:off x="6770170" y="1567247"/>
                <a:ext cx="319520" cy="181033"/>
              </a:xfrm>
              <a:custGeom>
                <a:avLst/>
                <a:gdLst/>
                <a:ahLst/>
                <a:cxnLst/>
                <a:rect l="l" t="t" r="r" b="b"/>
                <a:pathLst>
                  <a:path w="10101" h="5723" extrusionOk="0">
                    <a:moveTo>
                      <a:pt x="1210" y="1"/>
                    </a:moveTo>
                    <a:cubicBezTo>
                      <a:pt x="1061" y="1"/>
                      <a:pt x="913" y="115"/>
                      <a:pt x="943" y="297"/>
                    </a:cubicBezTo>
                    <a:cubicBezTo>
                      <a:pt x="719" y="313"/>
                      <a:pt x="526" y="508"/>
                      <a:pt x="642" y="703"/>
                    </a:cubicBezTo>
                    <a:cubicBezTo>
                      <a:pt x="530" y="713"/>
                      <a:pt x="413" y="854"/>
                      <a:pt x="459" y="1026"/>
                    </a:cubicBezTo>
                    <a:cubicBezTo>
                      <a:pt x="354" y="1106"/>
                      <a:pt x="297" y="1111"/>
                      <a:pt x="308" y="1260"/>
                    </a:cubicBezTo>
                    <a:cubicBezTo>
                      <a:pt x="1" y="1542"/>
                      <a:pt x="1501" y="1955"/>
                      <a:pt x="2743" y="2474"/>
                    </a:cubicBezTo>
                    <a:cubicBezTo>
                      <a:pt x="7297" y="4374"/>
                      <a:pt x="6825" y="4062"/>
                      <a:pt x="7375" y="4282"/>
                    </a:cubicBezTo>
                    <a:cubicBezTo>
                      <a:pt x="7386" y="4361"/>
                      <a:pt x="7442" y="4425"/>
                      <a:pt x="7541" y="4438"/>
                    </a:cubicBezTo>
                    <a:cubicBezTo>
                      <a:pt x="7681" y="4808"/>
                      <a:pt x="7943" y="5176"/>
                      <a:pt x="8200" y="5428"/>
                    </a:cubicBezTo>
                    <a:cubicBezTo>
                      <a:pt x="8411" y="5638"/>
                      <a:pt x="8597" y="5723"/>
                      <a:pt x="8745" y="5723"/>
                    </a:cubicBezTo>
                    <a:cubicBezTo>
                      <a:pt x="9087" y="5723"/>
                      <a:pt x="9224" y="5268"/>
                      <a:pt x="8990" y="4844"/>
                    </a:cubicBezTo>
                    <a:cubicBezTo>
                      <a:pt x="8870" y="4627"/>
                      <a:pt x="8610" y="4378"/>
                      <a:pt x="8416" y="4218"/>
                    </a:cubicBezTo>
                    <a:lnTo>
                      <a:pt x="8416" y="4218"/>
                    </a:lnTo>
                    <a:cubicBezTo>
                      <a:pt x="8584" y="4244"/>
                      <a:pt x="8737" y="4256"/>
                      <a:pt x="8875" y="4256"/>
                    </a:cubicBezTo>
                    <a:cubicBezTo>
                      <a:pt x="10029" y="4256"/>
                      <a:pt x="10100" y="3433"/>
                      <a:pt x="9050" y="3433"/>
                    </a:cubicBezTo>
                    <a:cubicBezTo>
                      <a:pt x="8781" y="3433"/>
                      <a:pt x="8438" y="3487"/>
                      <a:pt x="8022" y="3622"/>
                    </a:cubicBezTo>
                    <a:cubicBezTo>
                      <a:pt x="7992" y="3598"/>
                      <a:pt x="7945" y="3580"/>
                      <a:pt x="7893" y="3580"/>
                    </a:cubicBezTo>
                    <a:cubicBezTo>
                      <a:pt x="7870" y="3580"/>
                      <a:pt x="7845" y="3584"/>
                      <a:pt x="7822" y="3592"/>
                    </a:cubicBezTo>
                    <a:cubicBezTo>
                      <a:pt x="7815" y="3591"/>
                      <a:pt x="7809" y="3591"/>
                      <a:pt x="7803" y="3591"/>
                    </a:cubicBezTo>
                    <a:cubicBezTo>
                      <a:pt x="7772" y="3591"/>
                      <a:pt x="7740" y="3600"/>
                      <a:pt x="7714" y="3616"/>
                    </a:cubicBezTo>
                    <a:cubicBezTo>
                      <a:pt x="7683" y="3552"/>
                      <a:pt x="6155" y="2770"/>
                      <a:pt x="6086" y="2730"/>
                    </a:cubicBezTo>
                    <a:cubicBezTo>
                      <a:pt x="5987" y="2671"/>
                      <a:pt x="6016" y="2687"/>
                      <a:pt x="5944" y="2644"/>
                    </a:cubicBezTo>
                    <a:cubicBezTo>
                      <a:pt x="5866" y="2597"/>
                      <a:pt x="5901" y="2620"/>
                      <a:pt x="5709" y="2501"/>
                    </a:cubicBezTo>
                    <a:cubicBezTo>
                      <a:pt x="5220" y="2206"/>
                      <a:pt x="1517" y="53"/>
                      <a:pt x="1329" y="27"/>
                    </a:cubicBezTo>
                    <a:cubicBezTo>
                      <a:pt x="1292" y="9"/>
                      <a:pt x="1251"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2"/>
              <p:cNvSpPr/>
              <p:nvPr/>
            </p:nvSpPr>
            <p:spPr>
              <a:xfrm>
                <a:off x="6799778" y="1662366"/>
                <a:ext cx="35966" cy="27868"/>
              </a:xfrm>
              <a:custGeom>
                <a:avLst/>
                <a:gdLst/>
                <a:ahLst/>
                <a:cxnLst/>
                <a:rect l="l" t="t" r="r" b="b"/>
                <a:pathLst>
                  <a:path w="1137" h="881" extrusionOk="0">
                    <a:moveTo>
                      <a:pt x="1" y="0"/>
                    </a:moveTo>
                    <a:cubicBezTo>
                      <a:pt x="1" y="0"/>
                      <a:pt x="144" y="29"/>
                      <a:pt x="537" y="108"/>
                    </a:cubicBezTo>
                    <a:cubicBezTo>
                      <a:pt x="365" y="120"/>
                      <a:pt x="214" y="231"/>
                      <a:pt x="100" y="359"/>
                    </a:cubicBezTo>
                    <a:cubicBezTo>
                      <a:pt x="10" y="457"/>
                      <a:pt x="100" y="591"/>
                      <a:pt x="206" y="591"/>
                    </a:cubicBezTo>
                    <a:cubicBezTo>
                      <a:pt x="240" y="591"/>
                      <a:pt x="276" y="577"/>
                      <a:pt x="307" y="544"/>
                    </a:cubicBezTo>
                    <a:cubicBezTo>
                      <a:pt x="348" y="498"/>
                      <a:pt x="390" y="479"/>
                      <a:pt x="432" y="479"/>
                    </a:cubicBezTo>
                    <a:cubicBezTo>
                      <a:pt x="507" y="479"/>
                      <a:pt x="582" y="544"/>
                      <a:pt x="643" y="638"/>
                    </a:cubicBezTo>
                    <a:cubicBezTo>
                      <a:pt x="723" y="761"/>
                      <a:pt x="751" y="881"/>
                      <a:pt x="900" y="881"/>
                    </a:cubicBezTo>
                    <a:cubicBezTo>
                      <a:pt x="907" y="881"/>
                      <a:pt x="915" y="881"/>
                      <a:pt x="923" y="880"/>
                    </a:cubicBezTo>
                    <a:cubicBezTo>
                      <a:pt x="1048" y="871"/>
                      <a:pt x="1137" y="783"/>
                      <a:pt x="1126" y="597"/>
                    </a:cubicBezTo>
                    <a:cubicBezTo>
                      <a:pt x="1119" y="438"/>
                      <a:pt x="1004" y="257"/>
                      <a:pt x="824" y="166"/>
                    </a:cubicBezTo>
                    <a:lnTo>
                      <a:pt x="824" y="166"/>
                    </a:lnTo>
                    <a:cubicBezTo>
                      <a:pt x="1002" y="202"/>
                      <a:pt x="1073" y="216"/>
                      <a:pt x="1073" y="216"/>
                    </a:cubicBezTo>
                    <a:cubicBezTo>
                      <a:pt x="1073" y="216"/>
                      <a:pt x="968" y="195"/>
                      <a:pt x="823" y="166"/>
                    </a:cubicBezTo>
                    <a:lnTo>
                      <a:pt x="823" y="166"/>
                    </a:lnTo>
                    <a:cubicBezTo>
                      <a:pt x="750" y="129"/>
                      <a:pt x="666" y="107"/>
                      <a:pt x="574" y="107"/>
                    </a:cubicBezTo>
                    <a:cubicBezTo>
                      <a:pt x="562" y="107"/>
                      <a:pt x="549" y="107"/>
                      <a:pt x="537" y="108"/>
                    </a:cubicBezTo>
                    <a:lnTo>
                      <a:pt x="537" y="108"/>
                    </a:lnTo>
                    <a:cubicBezTo>
                      <a:pt x="269" y="54"/>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2"/>
              <p:cNvSpPr/>
              <p:nvPr/>
            </p:nvSpPr>
            <p:spPr>
              <a:xfrm>
                <a:off x="6868832" y="1539917"/>
                <a:ext cx="190" cy="190"/>
              </a:xfrm>
              <a:custGeom>
                <a:avLst/>
                <a:gdLst/>
                <a:ahLst/>
                <a:cxnLst/>
                <a:rect l="l" t="t" r="r" b="b"/>
                <a:pathLst>
                  <a:path w="6" h="6" extrusionOk="0">
                    <a:moveTo>
                      <a:pt x="0" y="6"/>
                    </a:moveTo>
                    <a:lnTo>
                      <a:pt x="6" y="0"/>
                    </a:ln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2"/>
              <p:cNvSpPr/>
              <p:nvPr/>
            </p:nvSpPr>
            <p:spPr>
              <a:xfrm>
                <a:off x="6856906" y="1528941"/>
                <a:ext cx="24990" cy="18568"/>
              </a:xfrm>
              <a:custGeom>
                <a:avLst/>
                <a:gdLst/>
                <a:ahLst/>
                <a:cxnLst/>
                <a:rect l="l" t="t" r="r" b="b"/>
                <a:pathLst>
                  <a:path w="790" h="587" extrusionOk="0">
                    <a:moveTo>
                      <a:pt x="708" y="0"/>
                    </a:moveTo>
                    <a:cubicBezTo>
                      <a:pt x="698" y="0"/>
                      <a:pt x="687" y="3"/>
                      <a:pt x="675" y="11"/>
                    </a:cubicBezTo>
                    <a:cubicBezTo>
                      <a:pt x="561" y="81"/>
                      <a:pt x="1" y="487"/>
                      <a:pt x="101" y="575"/>
                    </a:cubicBezTo>
                    <a:cubicBezTo>
                      <a:pt x="109" y="582"/>
                      <a:pt x="121" y="586"/>
                      <a:pt x="133" y="586"/>
                    </a:cubicBezTo>
                    <a:cubicBezTo>
                      <a:pt x="146" y="586"/>
                      <a:pt x="159" y="582"/>
                      <a:pt x="167" y="572"/>
                    </a:cubicBezTo>
                    <a:cubicBezTo>
                      <a:pt x="233" y="493"/>
                      <a:pt x="303" y="422"/>
                      <a:pt x="377" y="353"/>
                    </a:cubicBezTo>
                    <a:lnTo>
                      <a:pt x="377" y="353"/>
                    </a:lnTo>
                    <a:lnTo>
                      <a:pt x="376" y="354"/>
                    </a:lnTo>
                    <a:cubicBezTo>
                      <a:pt x="380" y="351"/>
                      <a:pt x="385" y="348"/>
                      <a:pt x="385" y="348"/>
                    </a:cubicBezTo>
                    <a:lnTo>
                      <a:pt x="385" y="348"/>
                    </a:lnTo>
                    <a:cubicBezTo>
                      <a:pt x="385" y="348"/>
                      <a:pt x="385" y="348"/>
                      <a:pt x="383" y="350"/>
                    </a:cubicBezTo>
                    <a:cubicBezTo>
                      <a:pt x="512" y="238"/>
                      <a:pt x="616" y="174"/>
                      <a:pt x="738" y="108"/>
                    </a:cubicBezTo>
                    <a:cubicBezTo>
                      <a:pt x="789" y="78"/>
                      <a:pt x="760" y="0"/>
                      <a:pt x="708"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2"/>
              <p:cNvSpPr/>
              <p:nvPr/>
            </p:nvSpPr>
            <p:spPr>
              <a:xfrm>
                <a:off x="6885534" y="1523405"/>
                <a:ext cx="85408" cy="28912"/>
              </a:xfrm>
              <a:custGeom>
                <a:avLst/>
                <a:gdLst/>
                <a:ahLst/>
                <a:cxnLst/>
                <a:rect l="l" t="t" r="r" b="b"/>
                <a:pathLst>
                  <a:path w="2700" h="914" extrusionOk="0">
                    <a:moveTo>
                      <a:pt x="2423" y="1"/>
                    </a:moveTo>
                    <a:cubicBezTo>
                      <a:pt x="1910" y="1"/>
                      <a:pt x="1375" y="133"/>
                      <a:pt x="940" y="300"/>
                    </a:cubicBezTo>
                    <a:cubicBezTo>
                      <a:pt x="818" y="347"/>
                      <a:pt x="1" y="790"/>
                      <a:pt x="69" y="893"/>
                    </a:cubicBezTo>
                    <a:cubicBezTo>
                      <a:pt x="77" y="906"/>
                      <a:pt x="93" y="914"/>
                      <a:pt x="109" y="914"/>
                    </a:cubicBezTo>
                    <a:cubicBezTo>
                      <a:pt x="118" y="914"/>
                      <a:pt x="127" y="911"/>
                      <a:pt x="134" y="906"/>
                    </a:cubicBezTo>
                    <a:cubicBezTo>
                      <a:pt x="313" y="761"/>
                      <a:pt x="499" y="654"/>
                      <a:pt x="772" y="549"/>
                    </a:cubicBezTo>
                    <a:cubicBezTo>
                      <a:pt x="1281" y="359"/>
                      <a:pt x="1541" y="313"/>
                      <a:pt x="1541" y="313"/>
                    </a:cubicBezTo>
                    <a:cubicBezTo>
                      <a:pt x="1573" y="307"/>
                      <a:pt x="1759" y="283"/>
                      <a:pt x="1789" y="279"/>
                    </a:cubicBezTo>
                    <a:cubicBezTo>
                      <a:pt x="2075" y="239"/>
                      <a:pt x="2325" y="217"/>
                      <a:pt x="2571" y="206"/>
                    </a:cubicBezTo>
                    <a:cubicBezTo>
                      <a:pt x="2657" y="203"/>
                      <a:pt x="2700" y="91"/>
                      <a:pt x="2632" y="28"/>
                    </a:cubicBezTo>
                    <a:cubicBezTo>
                      <a:pt x="2611" y="9"/>
                      <a:pt x="2585" y="4"/>
                      <a:pt x="2556" y="4"/>
                    </a:cubicBezTo>
                    <a:cubicBezTo>
                      <a:pt x="2512" y="2"/>
                      <a:pt x="2468" y="1"/>
                      <a:pt x="242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2"/>
              <p:cNvSpPr/>
              <p:nvPr/>
            </p:nvSpPr>
            <p:spPr>
              <a:xfrm>
                <a:off x="6934153" y="1533243"/>
                <a:ext cx="221" cy="63"/>
              </a:xfrm>
              <a:custGeom>
                <a:avLst/>
                <a:gdLst/>
                <a:ahLst/>
                <a:cxnLst/>
                <a:rect l="l" t="t" r="r" b="b"/>
                <a:pathLst>
                  <a:path w="7" h="2" extrusionOk="0">
                    <a:moveTo>
                      <a:pt x="4" y="1"/>
                    </a:moveTo>
                    <a:cubicBezTo>
                      <a:pt x="1" y="1"/>
                      <a:pt x="0" y="1"/>
                      <a:pt x="0" y="1"/>
                    </a:cubicBezTo>
                    <a:cubicBezTo>
                      <a:pt x="1" y="1"/>
                      <a:pt x="6" y="1"/>
                      <a:pt x="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2"/>
              <p:cNvSpPr/>
              <p:nvPr/>
            </p:nvSpPr>
            <p:spPr>
              <a:xfrm>
                <a:off x="6936810" y="1537355"/>
                <a:ext cx="25306" cy="8003"/>
              </a:xfrm>
              <a:custGeom>
                <a:avLst/>
                <a:gdLst/>
                <a:ahLst/>
                <a:cxnLst/>
                <a:rect l="l" t="t" r="r" b="b"/>
                <a:pathLst>
                  <a:path w="800" h="253" extrusionOk="0">
                    <a:moveTo>
                      <a:pt x="699" y="0"/>
                    </a:moveTo>
                    <a:cubicBezTo>
                      <a:pt x="569" y="0"/>
                      <a:pt x="327" y="85"/>
                      <a:pt x="53" y="160"/>
                    </a:cubicBezTo>
                    <a:cubicBezTo>
                      <a:pt x="1" y="173"/>
                      <a:pt x="16" y="252"/>
                      <a:pt x="68" y="252"/>
                    </a:cubicBezTo>
                    <a:cubicBezTo>
                      <a:pt x="73" y="252"/>
                      <a:pt x="78" y="252"/>
                      <a:pt x="84" y="250"/>
                    </a:cubicBezTo>
                    <a:cubicBezTo>
                      <a:pt x="141" y="236"/>
                      <a:pt x="200" y="221"/>
                      <a:pt x="257" y="209"/>
                    </a:cubicBezTo>
                    <a:lnTo>
                      <a:pt x="257" y="209"/>
                    </a:lnTo>
                    <a:cubicBezTo>
                      <a:pt x="254" y="209"/>
                      <a:pt x="248" y="210"/>
                      <a:pt x="245" y="210"/>
                    </a:cubicBezTo>
                    <a:cubicBezTo>
                      <a:pt x="407" y="178"/>
                      <a:pt x="570" y="153"/>
                      <a:pt x="735" y="136"/>
                    </a:cubicBezTo>
                    <a:cubicBezTo>
                      <a:pt x="771" y="131"/>
                      <a:pt x="799" y="101"/>
                      <a:pt x="798" y="64"/>
                    </a:cubicBezTo>
                    <a:cubicBezTo>
                      <a:pt x="794" y="18"/>
                      <a:pt x="759" y="0"/>
                      <a:pt x="69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2"/>
              <p:cNvSpPr/>
              <p:nvPr/>
            </p:nvSpPr>
            <p:spPr>
              <a:xfrm>
                <a:off x="6939562" y="1553582"/>
                <a:ext cx="26223" cy="9015"/>
              </a:xfrm>
              <a:custGeom>
                <a:avLst/>
                <a:gdLst/>
                <a:ahLst/>
                <a:cxnLst/>
                <a:rect l="l" t="t" r="r" b="b"/>
                <a:pathLst>
                  <a:path w="829" h="285" extrusionOk="0">
                    <a:moveTo>
                      <a:pt x="731" y="0"/>
                    </a:moveTo>
                    <a:cubicBezTo>
                      <a:pt x="729" y="0"/>
                      <a:pt x="726" y="0"/>
                      <a:pt x="724" y="1"/>
                    </a:cubicBezTo>
                    <a:cubicBezTo>
                      <a:pt x="505" y="18"/>
                      <a:pt x="289" y="55"/>
                      <a:pt x="74" y="108"/>
                    </a:cubicBezTo>
                    <a:cubicBezTo>
                      <a:pt x="25" y="119"/>
                      <a:pt x="1" y="181"/>
                      <a:pt x="17" y="225"/>
                    </a:cubicBezTo>
                    <a:cubicBezTo>
                      <a:pt x="31" y="270"/>
                      <a:pt x="64" y="284"/>
                      <a:pt x="106" y="284"/>
                    </a:cubicBezTo>
                    <a:cubicBezTo>
                      <a:pt x="164" y="284"/>
                      <a:pt x="239" y="257"/>
                      <a:pt x="304" y="244"/>
                    </a:cubicBezTo>
                    <a:lnTo>
                      <a:pt x="304" y="244"/>
                    </a:lnTo>
                    <a:cubicBezTo>
                      <a:pt x="297" y="245"/>
                      <a:pt x="289" y="247"/>
                      <a:pt x="282" y="248"/>
                    </a:cubicBezTo>
                    <a:lnTo>
                      <a:pt x="282" y="248"/>
                    </a:lnTo>
                    <a:cubicBezTo>
                      <a:pt x="714" y="162"/>
                      <a:pt x="828" y="208"/>
                      <a:pt x="820" y="84"/>
                    </a:cubicBezTo>
                    <a:cubicBezTo>
                      <a:pt x="816" y="39"/>
                      <a:pt x="775" y="0"/>
                      <a:pt x="73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2"/>
              <p:cNvSpPr/>
              <p:nvPr/>
            </p:nvSpPr>
            <p:spPr>
              <a:xfrm>
                <a:off x="6949463" y="1579078"/>
                <a:ext cx="70572" cy="9300"/>
              </a:xfrm>
              <a:custGeom>
                <a:avLst/>
                <a:gdLst/>
                <a:ahLst/>
                <a:cxnLst/>
                <a:rect l="l" t="t" r="r" b="b"/>
                <a:pathLst>
                  <a:path w="2231" h="294" extrusionOk="0">
                    <a:moveTo>
                      <a:pt x="1279" y="0"/>
                    </a:moveTo>
                    <a:cubicBezTo>
                      <a:pt x="667" y="0"/>
                      <a:pt x="95" y="106"/>
                      <a:pt x="49" y="157"/>
                    </a:cubicBezTo>
                    <a:cubicBezTo>
                      <a:pt x="0" y="212"/>
                      <a:pt x="44" y="294"/>
                      <a:pt x="103" y="294"/>
                    </a:cubicBezTo>
                    <a:cubicBezTo>
                      <a:pt x="107" y="294"/>
                      <a:pt x="111" y="293"/>
                      <a:pt x="115" y="293"/>
                    </a:cubicBezTo>
                    <a:cubicBezTo>
                      <a:pt x="448" y="228"/>
                      <a:pt x="787" y="197"/>
                      <a:pt x="1126" y="197"/>
                    </a:cubicBezTo>
                    <a:cubicBezTo>
                      <a:pt x="1244" y="197"/>
                      <a:pt x="1362" y="201"/>
                      <a:pt x="1481" y="208"/>
                    </a:cubicBezTo>
                    <a:cubicBezTo>
                      <a:pt x="1687" y="225"/>
                      <a:pt x="1887" y="256"/>
                      <a:pt x="2088" y="291"/>
                    </a:cubicBezTo>
                    <a:cubicBezTo>
                      <a:pt x="2094" y="292"/>
                      <a:pt x="2100" y="293"/>
                      <a:pt x="2106" y="293"/>
                    </a:cubicBezTo>
                    <a:cubicBezTo>
                      <a:pt x="2155" y="293"/>
                      <a:pt x="2199" y="259"/>
                      <a:pt x="2209" y="211"/>
                    </a:cubicBezTo>
                    <a:cubicBezTo>
                      <a:pt x="2231" y="99"/>
                      <a:pt x="2122" y="85"/>
                      <a:pt x="2016" y="64"/>
                    </a:cubicBezTo>
                    <a:cubicBezTo>
                      <a:pt x="1786" y="18"/>
                      <a:pt x="1529" y="0"/>
                      <a:pt x="127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2"/>
              <p:cNvSpPr/>
              <p:nvPr/>
            </p:nvSpPr>
            <p:spPr>
              <a:xfrm>
                <a:off x="6983373" y="1600810"/>
                <a:ext cx="20688" cy="5061"/>
              </a:xfrm>
              <a:custGeom>
                <a:avLst/>
                <a:gdLst/>
                <a:ahLst/>
                <a:cxnLst/>
                <a:rect l="l" t="t" r="r" b="b"/>
                <a:pathLst>
                  <a:path w="654" h="160" extrusionOk="0">
                    <a:moveTo>
                      <a:pt x="180" y="1"/>
                    </a:moveTo>
                    <a:cubicBezTo>
                      <a:pt x="137" y="1"/>
                      <a:pt x="93" y="2"/>
                      <a:pt x="49" y="5"/>
                    </a:cubicBezTo>
                    <a:cubicBezTo>
                      <a:pt x="22" y="7"/>
                      <a:pt x="0" y="30"/>
                      <a:pt x="5" y="57"/>
                    </a:cubicBezTo>
                    <a:cubicBezTo>
                      <a:pt x="6" y="83"/>
                      <a:pt x="28" y="104"/>
                      <a:pt x="54" y="104"/>
                    </a:cubicBezTo>
                    <a:cubicBezTo>
                      <a:pt x="55" y="104"/>
                      <a:pt x="55" y="104"/>
                      <a:pt x="56" y="104"/>
                    </a:cubicBezTo>
                    <a:cubicBezTo>
                      <a:pt x="92" y="101"/>
                      <a:pt x="127" y="100"/>
                      <a:pt x="161" y="100"/>
                    </a:cubicBezTo>
                    <a:cubicBezTo>
                      <a:pt x="181" y="100"/>
                      <a:pt x="201" y="101"/>
                      <a:pt x="221" y="101"/>
                    </a:cubicBezTo>
                    <a:cubicBezTo>
                      <a:pt x="370" y="111"/>
                      <a:pt x="451" y="130"/>
                      <a:pt x="560" y="157"/>
                    </a:cubicBezTo>
                    <a:cubicBezTo>
                      <a:pt x="566" y="158"/>
                      <a:pt x="571" y="159"/>
                      <a:pt x="575" y="159"/>
                    </a:cubicBezTo>
                    <a:cubicBezTo>
                      <a:pt x="632" y="159"/>
                      <a:pt x="653" y="64"/>
                      <a:pt x="582" y="50"/>
                    </a:cubicBezTo>
                    <a:cubicBezTo>
                      <a:pt x="444" y="15"/>
                      <a:pt x="313" y="1"/>
                      <a:pt x="18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2"/>
              <p:cNvSpPr/>
              <p:nvPr/>
            </p:nvSpPr>
            <p:spPr>
              <a:xfrm>
                <a:off x="6982614" y="1619979"/>
                <a:ext cx="24863" cy="8920"/>
              </a:xfrm>
              <a:custGeom>
                <a:avLst/>
                <a:gdLst/>
                <a:ahLst/>
                <a:cxnLst/>
                <a:rect l="l" t="t" r="r" b="b"/>
                <a:pathLst>
                  <a:path w="786" h="282" extrusionOk="0">
                    <a:moveTo>
                      <a:pt x="85" y="1"/>
                    </a:moveTo>
                    <a:cubicBezTo>
                      <a:pt x="49" y="1"/>
                      <a:pt x="16" y="26"/>
                      <a:pt x="9" y="64"/>
                    </a:cubicBezTo>
                    <a:cubicBezTo>
                      <a:pt x="0" y="104"/>
                      <a:pt x="26" y="145"/>
                      <a:pt x="69" y="154"/>
                    </a:cubicBezTo>
                    <a:cubicBezTo>
                      <a:pt x="268" y="190"/>
                      <a:pt x="467" y="231"/>
                      <a:pt x="663" y="280"/>
                    </a:cubicBezTo>
                    <a:cubicBezTo>
                      <a:pt x="669" y="281"/>
                      <a:pt x="675" y="282"/>
                      <a:pt x="680" y="282"/>
                    </a:cubicBezTo>
                    <a:cubicBezTo>
                      <a:pt x="758" y="282"/>
                      <a:pt x="785" y="159"/>
                      <a:pt x="692" y="135"/>
                    </a:cubicBezTo>
                    <a:cubicBezTo>
                      <a:pt x="497" y="82"/>
                      <a:pt x="301" y="39"/>
                      <a:pt x="100" y="2"/>
                    </a:cubicBezTo>
                    <a:cubicBezTo>
                      <a:pt x="95" y="1"/>
                      <a:pt x="90"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2"/>
              <p:cNvSpPr/>
              <p:nvPr/>
            </p:nvSpPr>
            <p:spPr>
              <a:xfrm>
                <a:off x="6998747" y="1647974"/>
                <a:ext cx="14140" cy="8731"/>
              </a:xfrm>
              <a:custGeom>
                <a:avLst/>
                <a:gdLst/>
                <a:ahLst/>
                <a:cxnLst/>
                <a:rect l="l" t="t" r="r" b="b"/>
                <a:pathLst>
                  <a:path w="447" h="276" extrusionOk="0">
                    <a:moveTo>
                      <a:pt x="77" y="1"/>
                    </a:moveTo>
                    <a:cubicBezTo>
                      <a:pt x="36" y="1"/>
                      <a:pt x="1" y="52"/>
                      <a:pt x="28" y="98"/>
                    </a:cubicBezTo>
                    <a:cubicBezTo>
                      <a:pt x="44" y="124"/>
                      <a:pt x="91" y="131"/>
                      <a:pt x="120" y="141"/>
                    </a:cubicBezTo>
                    <a:cubicBezTo>
                      <a:pt x="207" y="175"/>
                      <a:pt x="245" y="195"/>
                      <a:pt x="315" y="240"/>
                    </a:cubicBezTo>
                    <a:cubicBezTo>
                      <a:pt x="338" y="256"/>
                      <a:pt x="358" y="276"/>
                      <a:pt x="385" y="276"/>
                    </a:cubicBezTo>
                    <a:cubicBezTo>
                      <a:pt x="386" y="276"/>
                      <a:pt x="387" y="276"/>
                      <a:pt x="388" y="275"/>
                    </a:cubicBezTo>
                    <a:cubicBezTo>
                      <a:pt x="422" y="274"/>
                      <a:pt x="447" y="243"/>
                      <a:pt x="445" y="210"/>
                    </a:cubicBezTo>
                    <a:cubicBezTo>
                      <a:pt x="444" y="157"/>
                      <a:pt x="311" y="89"/>
                      <a:pt x="266" y="68"/>
                    </a:cubicBezTo>
                    <a:cubicBezTo>
                      <a:pt x="189" y="28"/>
                      <a:pt x="87" y="2"/>
                      <a:pt x="87" y="2"/>
                    </a:cubicBezTo>
                    <a:cubicBezTo>
                      <a:pt x="84" y="1"/>
                      <a:pt x="80" y="1"/>
                      <a:pt x="77"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2"/>
              <p:cNvSpPr/>
              <p:nvPr/>
            </p:nvSpPr>
            <p:spPr>
              <a:xfrm>
                <a:off x="6791585" y="1759731"/>
                <a:ext cx="125992" cy="145446"/>
              </a:xfrm>
              <a:custGeom>
                <a:avLst/>
                <a:gdLst/>
                <a:ahLst/>
                <a:cxnLst/>
                <a:rect l="l" t="t" r="r" b="b"/>
                <a:pathLst>
                  <a:path w="3983" h="4598" extrusionOk="0">
                    <a:moveTo>
                      <a:pt x="1594" y="0"/>
                    </a:moveTo>
                    <a:cubicBezTo>
                      <a:pt x="1380" y="0"/>
                      <a:pt x="1159" y="83"/>
                      <a:pt x="934" y="273"/>
                    </a:cubicBezTo>
                    <a:cubicBezTo>
                      <a:pt x="737" y="438"/>
                      <a:pt x="585" y="683"/>
                      <a:pt x="478" y="918"/>
                    </a:cubicBezTo>
                    <a:cubicBezTo>
                      <a:pt x="446" y="987"/>
                      <a:pt x="465" y="1065"/>
                      <a:pt x="522" y="1108"/>
                    </a:cubicBezTo>
                    <a:cubicBezTo>
                      <a:pt x="1" y="2218"/>
                      <a:pt x="1250" y="4598"/>
                      <a:pt x="1884" y="4598"/>
                    </a:cubicBezTo>
                    <a:cubicBezTo>
                      <a:pt x="1929" y="4598"/>
                      <a:pt x="1970" y="4586"/>
                      <a:pt x="2008" y="4560"/>
                    </a:cubicBezTo>
                    <a:cubicBezTo>
                      <a:pt x="2081" y="4512"/>
                      <a:pt x="2101" y="4419"/>
                      <a:pt x="2093" y="4330"/>
                    </a:cubicBezTo>
                    <a:lnTo>
                      <a:pt x="2093" y="4330"/>
                    </a:lnTo>
                    <a:cubicBezTo>
                      <a:pt x="2142" y="4356"/>
                      <a:pt x="2187" y="4368"/>
                      <a:pt x="2228" y="4368"/>
                    </a:cubicBezTo>
                    <a:cubicBezTo>
                      <a:pt x="2428" y="4368"/>
                      <a:pt x="2542" y="4087"/>
                      <a:pt x="2565" y="3769"/>
                    </a:cubicBezTo>
                    <a:cubicBezTo>
                      <a:pt x="2616" y="3814"/>
                      <a:pt x="2680" y="3840"/>
                      <a:pt x="2746" y="3840"/>
                    </a:cubicBezTo>
                    <a:cubicBezTo>
                      <a:pt x="2892" y="3840"/>
                      <a:pt x="3045" y="3713"/>
                      <a:pt x="3065" y="3402"/>
                    </a:cubicBezTo>
                    <a:cubicBezTo>
                      <a:pt x="3095" y="3409"/>
                      <a:pt x="3123" y="3413"/>
                      <a:pt x="3149" y="3413"/>
                    </a:cubicBezTo>
                    <a:cubicBezTo>
                      <a:pt x="3983" y="3413"/>
                      <a:pt x="2963" y="0"/>
                      <a:pt x="1594" y="0"/>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2"/>
              <p:cNvSpPr/>
              <p:nvPr/>
            </p:nvSpPr>
            <p:spPr>
              <a:xfrm>
                <a:off x="6768652" y="1757137"/>
                <a:ext cx="14045" cy="22775"/>
              </a:xfrm>
              <a:custGeom>
                <a:avLst/>
                <a:gdLst/>
                <a:ahLst/>
                <a:cxnLst/>
                <a:rect l="l" t="t" r="r" b="b"/>
                <a:pathLst>
                  <a:path w="444" h="720" extrusionOk="0">
                    <a:moveTo>
                      <a:pt x="348" y="1"/>
                    </a:moveTo>
                    <a:cubicBezTo>
                      <a:pt x="320" y="1"/>
                      <a:pt x="292" y="15"/>
                      <a:pt x="282" y="40"/>
                    </a:cubicBezTo>
                    <a:cubicBezTo>
                      <a:pt x="172" y="318"/>
                      <a:pt x="102" y="453"/>
                      <a:pt x="23" y="629"/>
                    </a:cubicBezTo>
                    <a:cubicBezTo>
                      <a:pt x="0" y="679"/>
                      <a:pt x="39" y="720"/>
                      <a:pt x="80" y="720"/>
                    </a:cubicBezTo>
                    <a:cubicBezTo>
                      <a:pt x="101" y="720"/>
                      <a:pt x="123" y="709"/>
                      <a:pt x="137" y="685"/>
                    </a:cubicBezTo>
                    <a:cubicBezTo>
                      <a:pt x="173" y="620"/>
                      <a:pt x="444" y="118"/>
                      <a:pt x="417" y="49"/>
                    </a:cubicBezTo>
                    <a:cubicBezTo>
                      <a:pt x="406" y="16"/>
                      <a:pt x="377" y="1"/>
                      <a:pt x="3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2"/>
              <p:cNvSpPr/>
              <p:nvPr/>
            </p:nvSpPr>
            <p:spPr>
              <a:xfrm>
                <a:off x="6787979" y="1765077"/>
                <a:ext cx="7687" cy="16512"/>
              </a:xfrm>
              <a:custGeom>
                <a:avLst/>
                <a:gdLst/>
                <a:ahLst/>
                <a:cxnLst/>
                <a:rect l="l" t="t" r="r" b="b"/>
                <a:pathLst>
                  <a:path w="243" h="522" extrusionOk="0">
                    <a:moveTo>
                      <a:pt x="147" y="0"/>
                    </a:moveTo>
                    <a:cubicBezTo>
                      <a:pt x="40" y="0"/>
                      <a:pt x="0" y="326"/>
                      <a:pt x="0" y="461"/>
                    </a:cubicBezTo>
                    <a:cubicBezTo>
                      <a:pt x="0" y="495"/>
                      <a:pt x="33" y="521"/>
                      <a:pt x="67" y="521"/>
                    </a:cubicBezTo>
                    <a:cubicBezTo>
                      <a:pt x="84" y="521"/>
                      <a:pt x="101" y="515"/>
                      <a:pt x="113" y="500"/>
                    </a:cubicBezTo>
                    <a:cubicBezTo>
                      <a:pt x="135" y="477"/>
                      <a:pt x="132" y="424"/>
                      <a:pt x="133" y="389"/>
                    </a:cubicBezTo>
                    <a:cubicBezTo>
                      <a:pt x="144" y="289"/>
                      <a:pt x="158" y="239"/>
                      <a:pt x="182" y="167"/>
                    </a:cubicBezTo>
                    <a:cubicBezTo>
                      <a:pt x="205" y="102"/>
                      <a:pt x="242" y="41"/>
                      <a:pt x="178" y="9"/>
                    </a:cubicBezTo>
                    <a:cubicBezTo>
                      <a:pt x="167" y="3"/>
                      <a:pt x="157" y="0"/>
                      <a:pt x="147"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2"/>
              <p:cNvSpPr/>
              <p:nvPr/>
            </p:nvSpPr>
            <p:spPr>
              <a:xfrm>
                <a:off x="6761598" y="1796710"/>
                <a:ext cx="8889" cy="15468"/>
              </a:xfrm>
              <a:custGeom>
                <a:avLst/>
                <a:gdLst/>
                <a:ahLst/>
                <a:cxnLst/>
                <a:rect l="l" t="t" r="r" b="b"/>
                <a:pathLst>
                  <a:path w="281" h="489" extrusionOk="0">
                    <a:moveTo>
                      <a:pt x="209" y="0"/>
                    </a:moveTo>
                    <a:cubicBezTo>
                      <a:pt x="192" y="0"/>
                      <a:pt x="174" y="9"/>
                      <a:pt x="164" y="29"/>
                    </a:cubicBezTo>
                    <a:cubicBezTo>
                      <a:pt x="83" y="193"/>
                      <a:pt x="47" y="299"/>
                      <a:pt x="10" y="429"/>
                    </a:cubicBezTo>
                    <a:cubicBezTo>
                      <a:pt x="0" y="462"/>
                      <a:pt x="29" y="489"/>
                      <a:pt x="58" y="489"/>
                    </a:cubicBezTo>
                    <a:cubicBezTo>
                      <a:pt x="77" y="489"/>
                      <a:pt x="96" y="477"/>
                      <a:pt x="104" y="449"/>
                    </a:cubicBezTo>
                    <a:cubicBezTo>
                      <a:pt x="153" y="312"/>
                      <a:pt x="199" y="198"/>
                      <a:pt x="256" y="80"/>
                    </a:cubicBezTo>
                    <a:cubicBezTo>
                      <a:pt x="281" y="36"/>
                      <a:pt x="245" y="0"/>
                      <a:pt x="20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2"/>
              <p:cNvSpPr/>
              <p:nvPr/>
            </p:nvSpPr>
            <p:spPr>
              <a:xfrm>
                <a:off x="6772890" y="1801834"/>
                <a:ext cx="6959" cy="20371"/>
              </a:xfrm>
              <a:custGeom>
                <a:avLst/>
                <a:gdLst/>
                <a:ahLst/>
                <a:cxnLst/>
                <a:rect l="l" t="t" r="r" b="b"/>
                <a:pathLst>
                  <a:path w="220" h="644" extrusionOk="0">
                    <a:moveTo>
                      <a:pt x="138" y="1"/>
                    </a:moveTo>
                    <a:cubicBezTo>
                      <a:pt x="109" y="1"/>
                      <a:pt x="80" y="18"/>
                      <a:pt x="69" y="58"/>
                    </a:cubicBezTo>
                    <a:cubicBezTo>
                      <a:pt x="45" y="145"/>
                      <a:pt x="29" y="235"/>
                      <a:pt x="19" y="327"/>
                    </a:cubicBezTo>
                    <a:cubicBezTo>
                      <a:pt x="11" y="420"/>
                      <a:pt x="1" y="644"/>
                      <a:pt x="93" y="644"/>
                    </a:cubicBezTo>
                    <a:cubicBezTo>
                      <a:pt x="95" y="644"/>
                      <a:pt x="96" y="644"/>
                      <a:pt x="98" y="644"/>
                    </a:cubicBezTo>
                    <a:cubicBezTo>
                      <a:pt x="134" y="641"/>
                      <a:pt x="161" y="609"/>
                      <a:pt x="159" y="575"/>
                    </a:cubicBezTo>
                    <a:cubicBezTo>
                      <a:pt x="147" y="360"/>
                      <a:pt x="162" y="235"/>
                      <a:pt x="205" y="85"/>
                    </a:cubicBezTo>
                    <a:cubicBezTo>
                      <a:pt x="220" y="36"/>
                      <a:pt x="179" y="1"/>
                      <a:pt x="13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2"/>
              <p:cNvSpPr/>
              <p:nvPr/>
            </p:nvSpPr>
            <p:spPr>
              <a:xfrm>
                <a:off x="6787568" y="1816290"/>
                <a:ext cx="8952" cy="17430"/>
              </a:xfrm>
              <a:custGeom>
                <a:avLst/>
                <a:gdLst/>
                <a:ahLst/>
                <a:cxnLst/>
                <a:rect l="l" t="t" r="r" b="b"/>
                <a:pathLst>
                  <a:path w="283" h="551" extrusionOk="0">
                    <a:moveTo>
                      <a:pt x="84" y="0"/>
                    </a:moveTo>
                    <a:cubicBezTo>
                      <a:pt x="41" y="0"/>
                      <a:pt x="0" y="33"/>
                      <a:pt x="10" y="81"/>
                    </a:cubicBezTo>
                    <a:cubicBezTo>
                      <a:pt x="49" y="275"/>
                      <a:pt x="81" y="363"/>
                      <a:pt x="138" y="504"/>
                    </a:cubicBezTo>
                    <a:cubicBezTo>
                      <a:pt x="151" y="537"/>
                      <a:pt x="175" y="551"/>
                      <a:pt x="199" y="551"/>
                    </a:cubicBezTo>
                    <a:cubicBezTo>
                      <a:pt x="241" y="551"/>
                      <a:pt x="282" y="510"/>
                      <a:pt x="264" y="461"/>
                    </a:cubicBezTo>
                    <a:cubicBezTo>
                      <a:pt x="214" y="325"/>
                      <a:pt x="184" y="202"/>
                      <a:pt x="159" y="69"/>
                    </a:cubicBezTo>
                    <a:cubicBezTo>
                      <a:pt x="151" y="20"/>
                      <a:pt x="117" y="0"/>
                      <a:pt x="8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2"/>
              <p:cNvSpPr/>
              <p:nvPr/>
            </p:nvSpPr>
            <p:spPr>
              <a:xfrm>
                <a:off x="6758940" y="1848460"/>
                <a:ext cx="11356" cy="19992"/>
              </a:xfrm>
              <a:custGeom>
                <a:avLst/>
                <a:gdLst/>
                <a:ahLst/>
                <a:cxnLst/>
                <a:rect l="l" t="t" r="r" b="b"/>
                <a:pathLst>
                  <a:path w="359" h="632" extrusionOk="0">
                    <a:moveTo>
                      <a:pt x="199" y="1"/>
                    </a:moveTo>
                    <a:cubicBezTo>
                      <a:pt x="0" y="1"/>
                      <a:pt x="76" y="632"/>
                      <a:pt x="255" y="632"/>
                    </a:cubicBezTo>
                    <a:cubicBezTo>
                      <a:pt x="263" y="632"/>
                      <a:pt x="272" y="630"/>
                      <a:pt x="281" y="627"/>
                    </a:cubicBezTo>
                    <a:cubicBezTo>
                      <a:pt x="327" y="611"/>
                      <a:pt x="358" y="558"/>
                      <a:pt x="338" y="511"/>
                    </a:cubicBezTo>
                    <a:cubicBezTo>
                      <a:pt x="298" y="412"/>
                      <a:pt x="280" y="339"/>
                      <a:pt x="284" y="226"/>
                    </a:cubicBezTo>
                    <a:cubicBezTo>
                      <a:pt x="294" y="122"/>
                      <a:pt x="337" y="26"/>
                      <a:pt x="221" y="3"/>
                    </a:cubicBezTo>
                    <a:cubicBezTo>
                      <a:pt x="213" y="1"/>
                      <a:pt x="206" y="1"/>
                      <a:pt x="1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2"/>
              <p:cNvSpPr/>
              <p:nvPr/>
            </p:nvSpPr>
            <p:spPr>
              <a:xfrm>
                <a:off x="6776497" y="1859753"/>
                <a:ext cx="14519" cy="26097"/>
              </a:xfrm>
              <a:custGeom>
                <a:avLst/>
                <a:gdLst/>
                <a:ahLst/>
                <a:cxnLst/>
                <a:rect l="l" t="t" r="r" b="b"/>
                <a:pathLst>
                  <a:path w="459" h="825" extrusionOk="0">
                    <a:moveTo>
                      <a:pt x="105" y="1"/>
                    </a:moveTo>
                    <a:cubicBezTo>
                      <a:pt x="53" y="1"/>
                      <a:pt x="0" y="46"/>
                      <a:pt x="23" y="110"/>
                    </a:cubicBezTo>
                    <a:cubicBezTo>
                      <a:pt x="97" y="332"/>
                      <a:pt x="180" y="548"/>
                      <a:pt x="267" y="764"/>
                    </a:cubicBezTo>
                    <a:cubicBezTo>
                      <a:pt x="284" y="807"/>
                      <a:pt x="316" y="825"/>
                      <a:pt x="348" y="825"/>
                    </a:cubicBezTo>
                    <a:cubicBezTo>
                      <a:pt x="404" y="825"/>
                      <a:pt x="458" y="772"/>
                      <a:pt x="432" y="707"/>
                    </a:cubicBezTo>
                    <a:cubicBezTo>
                      <a:pt x="346" y="492"/>
                      <a:pt x="256" y="276"/>
                      <a:pt x="180" y="55"/>
                    </a:cubicBezTo>
                    <a:cubicBezTo>
                      <a:pt x="167" y="17"/>
                      <a:pt x="136" y="1"/>
                      <a:pt x="10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2"/>
              <p:cNvSpPr/>
              <p:nvPr/>
            </p:nvSpPr>
            <p:spPr>
              <a:xfrm>
                <a:off x="6812558" y="1893948"/>
                <a:ext cx="13412" cy="15532"/>
              </a:xfrm>
              <a:custGeom>
                <a:avLst/>
                <a:gdLst/>
                <a:ahLst/>
                <a:cxnLst/>
                <a:rect l="l" t="t" r="r" b="b"/>
                <a:pathLst>
                  <a:path w="424" h="491" extrusionOk="0">
                    <a:moveTo>
                      <a:pt x="150" y="1"/>
                    </a:moveTo>
                    <a:cubicBezTo>
                      <a:pt x="72" y="1"/>
                      <a:pt x="0" y="79"/>
                      <a:pt x="38" y="161"/>
                    </a:cubicBezTo>
                    <a:cubicBezTo>
                      <a:pt x="100" y="295"/>
                      <a:pt x="180" y="490"/>
                      <a:pt x="290" y="490"/>
                    </a:cubicBezTo>
                    <a:cubicBezTo>
                      <a:pt x="310" y="490"/>
                      <a:pt x="331" y="484"/>
                      <a:pt x="353" y="469"/>
                    </a:cubicBezTo>
                    <a:cubicBezTo>
                      <a:pt x="409" y="432"/>
                      <a:pt x="423" y="356"/>
                      <a:pt x="387" y="302"/>
                    </a:cubicBezTo>
                    <a:cubicBezTo>
                      <a:pt x="350" y="242"/>
                      <a:pt x="294" y="149"/>
                      <a:pt x="266" y="83"/>
                    </a:cubicBezTo>
                    <a:cubicBezTo>
                      <a:pt x="236" y="24"/>
                      <a:pt x="192" y="1"/>
                      <a:pt x="15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2"/>
              <p:cNvSpPr/>
              <p:nvPr/>
            </p:nvSpPr>
            <p:spPr>
              <a:xfrm>
                <a:off x="6887274" y="1998304"/>
                <a:ext cx="95" cy="380"/>
              </a:xfrm>
              <a:custGeom>
                <a:avLst/>
                <a:gdLst/>
                <a:ahLst/>
                <a:cxnLst/>
                <a:rect l="l" t="t" r="r" b="b"/>
                <a:pathLst>
                  <a:path w="3" h="12" extrusionOk="0">
                    <a:moveTo>
                      <a:pt x="1" y="0"/>
                    </a:moveTo>
                    <a:cubicBezTo>
                      <a:pt x="1" y="0"/>
                      <a:pt x="1" y="4"/>
                      <a:pt x="3" y="11"/>
                    </a:cubicBezTo>
                    <a:cubicBezTo>
                      <a:pt x="2" y="4"/>
                      <a:pt x="1" y="0"/>
                      <a:pt x="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2"/>
              <p:cNvSpPr/>
              <p:nvPr/>
            </p:nvSpPr>
            <p:spPr>
              <a:xfrm>
                <a:off x="6878986" y="1976193"/>
                <a:ext cx="49979" cy="102141"/>
              </a:xfrm>
              <a:custGeom>
                <a:avLst/>
                <a:gdLst/>
                <a:ahLst/>
                <a:cxnLst/>
                <a:rect l="l" t="t" r="r" b="b"/>
                <a:pathLst>
                  <a:path w="1580" h="3229" extrusionOk="0">
                    <a:moveTo>
                      <a:pt x="140" y="1"/>
                    </a:moveTo>
                    <a:cubicBezTo>
                      <a:pt x="0" y="1"/>
                      <a:pt x="38" y="380"/>
                      <a:pt x="52" y="538"/>
                    </a:cubicBezTo>
                    <a:cubicBezTo>
                      <a:pt x="82" y="866"/>
                      <a:pt x="193" y="1356"/>
                      <a:pt x="450" y="1356"/>
                    </a:cubicBezTo>
                    <a:cubicBezTo>
                      <a:pt x="484" y="1356"/>
                      <a:pt x="520" y="1347"/>
                      <a:pt x="560" y="1329"/>
                    </a:cubicBezTo>
                    <a:cubicBezTo>
                      <a:pt x="601" y="1836"/>
                      <a:pt x="724" y="2753"/>
                      <a:pt x="1079" y="2753"/>
                    </a:cubicBezTo>
                    <a:cubicBezTo>
                      <a:pt x="1129" y="2753"/>
                      <a:pt x="1184" y="2734"/>
                      <a:pt x="1244" y="2693"/>
                    </a:cubicBezTo>
                    <a:lnTo>
                      <a:pt x="1244" y="2693"/>
                    </a:lnTo>
                    <a:cubicBezTo>
                      <a:pt x="1233" y="3019"/>
                      <a:pt x="1414" y="3228"/>
                      <a:pt x="1515" y="3228"/>
                    </a:cubicBezTo>
                    <a:cubicBezTo>
                      <a:pt x="1545" y="3228"/>
                      <a:pt x="1568" y="3209"/>
                      <a:pt x="1576" y="3169"/>
                    </a:cubicBezTo>
                    <a:cubicBezTo>
                      <a:pt x="1579" y="3154"/>
                      <a:pt x="1576" y="3130"/>
                      <a:pt x="1565" y="3116"/>
                    </a:cubicBezTo>
                    <a:cubicBezTo>
                      <a:pt x="1531" y="3076"/>
                      <a:pt x="1502" y="3037"/>
                      <a:pt x="1476" y="2993"/>
                    </a:cubicBezTo>
                    <a:cubicBezTo>
                      <a:pt x="1429" y="2882"/>
                      <a:pt x="1403" y="2775"/>
                      <a:pt x="1409" y="2629"/>
                    </a:cubicBezTo>
                    <a:cubicBezTo>
                      <a:pt x="1412" y="2593"/>
                      <a:pt x="1418" y="2559"/>
                      <a:pt x="1423" y="2523"/>
                    </a:cubicBezTo>
                    <a:cubicBezTo>
                      <a:pt x="1429" y="2493"/>
                      <a:pt x="1416" y="2461"/>
                      <a:pt x="1393" y="2443"/>
                    </a:cubicBezTo>
                    <a:cubicBezTo>
                      <a:pt x="1393" y="2365"/>
                      <a:pt x="1333" y="2307"/>
                      <a:pt x="1262" y="2307"/>
                    </a:cubicBezTo>
                    <a:cubicBezTo>
                      <a:pt x="1222" y="2307"/>
                      <a:pt x="1180" y="2325"/>
                      <a:pt x="1143" y="2367"/>
                    </a:cubicBezTo>
                    <a:cubicBezTo>
                      <a:pt x="1009" y="2037"/>
                      <a:pt x="977" y="1518"/>
                      <a:pt x="845" y="896"/>
                    </a:cubicBezTo>
                    <a:cubicBezTo>
                      <a:pt x="829" y="828"/>
                      <a:pt x="765" y="795"/>
                      <a:pt x="701" y="795"/>
                    </a:cubicBezTo>
                    <a:cubicBezTo>
                      <a:pt x="643" y="795"/>
                      <a:pt x="586" y="822"/>
                      <a:pt x="567" y="876"/>
                    </a:cubicBezTo>
                    <a:cubicBezTo>
                      <a:pt x="546" y="935"/>
                      <a:pt x="488" y="1082"/>
                      <a:pt x="437" y="1117"/>
                    </a:cubicBezTo>
                    <a:cubicBezTo>
                      <a:pt x="345" y="1041"/>
                      <a:pt x="291" y="826"/>
                      <a:pt x="265" y="710"/>
                    </a:cubicBezTo>
                    <a:lnTo>
                      <a:pt x="265" y="710"/>
                    </a:lnTo>
                    <a:cubicBezTo>
                      <a:pt x="265" y="707"/>
                      <a:pt x="263" y="696"/>
                      <a:pt x="260" y="689"/>
                    </a:cubicBezTo>
                    <a:lnTo>
                      <a:pt x="260" y="689"/>
                    </a:lnTo>
                    <a:cubicBezTo>
                      <a:pt x="257" y="671"/>
                      <a:pt x="203" y="421"/>
                      <a:pt x="216" y="180"/>
                    </a:cubicBezTo>
                    <a:cubicBezTo>
                      <a:pt x="226" y="96"/>
                      <a:pt x="249" y="21"/>
                      <a:pt x="157" y="3"/>
                    </a:cubicBezTo>
                    <a:cubicBezTo>
                      <a:pt x="151" y="1"/>
                      <a:pt x="145" y="1"/>
                      <a:pt x="14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2"/>
              <p:cNvSpPr/>
              <p:nvPr/>
            </p:nvSpPr>
            <p:spPr>
              <a:xfrm>
                <a:off x="6913655" y="1978312"/>
                <a:ext cx="13570" cy="18157"/>
              </a:xfrm>
              <a:custGeom>
                <a:avLst/>
                <a:gdLst/>
                <a:ahLst/>
                <a:cxnLst/>
                <a:rect l="l" t="t" r="r" b="b"/>
                <a:pathLst>
                  <a:path w="429" h="574" extrusionOk="0">
                    <a:moveTo>
                      <a:pt x="111" y="1"/>
                    </a:moveTo>
                    <a:cubicBezTo>
                      <a:pt x="102" y="1"/>
                      <a:pt x="94" y="3"/>
                      <a:pt x="85" y="9"/>
                    </a:cubicBezTo>
                    <a:cubicBezTo>
                      <a:pt x="49" y="33"/>
                      <a:pt x="1" y="251"/>
                      <a:pt x="71" y="388"/>
                    </a:cubicBezTo>
                    <a:cubicBezTo>
                      <a:pt x="128" y="510"/>
                      <a:pt x="259" y="574"/>
                      <a:pt x="342" y="574"/>
                    </a:cubicBezTo>
                    <a:cubicBezTo>
                      <a:pt x="381" y="574"/>
                      <a:pt x="409" y="560"/>
                      <a:pt x="415" y="531"/>
                    </a:cubicBezTo>
                    <a:cubicBezTo>
                      <a:pt x="429" y="464"/>
                      <a:pt x="364" y="466"/>
                      <a:pt x="301" y="446"/>
                    </a:cubicBezTo>
                    <a:cubicBezTo>
                      <a:pt x="133" y="380"/>
                      <a:pt x="105" y="235"/>
                      <a:pt x="157" y="57"/>
                    </a:cubicBezTo>
                    <a:cubicBezTo>
                      <a:pt x="166" y="30"/>
                      <a:pt x="140" y="1"/>
                      <a:pt x="11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2"/>
              <p:cNvSpPr/>
              <p:nvPr/>
            </p:nvSpPr>
            <p:spPr>
              <a:xfrm>
                <a:off x="6922417" y="2014088"/>
                <a:ext cx="9806" cy="13570"/>
              </a:xfrm>
              <a:custGeom>
                <a:avLst/>
                <a:gdLst/>
                <a:ahLst/>
                <a:cxnLst/>
                <a:rect l="l" t="t" r="r" b="b"/>
                <a:pathLst>
                  <a:path w="310" h="429" extrusionOk="0">
                    <a:moveTo>
                      <a:pt x="89" y="0"/>
                    </a:moveTo>
                    <a:cubicBezTo>
                      <a:pt x="49" y="0"/>
                      <a:pt x="14" y="27"/>
                      <a:pt x="10" y="86"/>
                    </a:cubicBezTo>
                    <a:cubicBezTo>
                      <a:pt x="1" y="301"/>
                      <a:pt x="134" y="429"/>
                      <a:pt x="222" y="429"/>
                    </a:cubicBezTo>
                    <a:cubicBezTo>
                      <a:pt x="243" y="429"/>
                      <a:pt x="262" y="421"/>
                      <a:pt x="275" y="406"/>
                    </a:cubicBezTo>
                    <a:cubicBezTo>
                      <a:pt x="309" y="367"/>
                      <a:pt x="299" y="310"/>
                      <a:pt x="268" y="291"/>
                    </a:cubicBezTo>
                    <a:cubicBezTo>
                      <a:pt x="224" y="258"/>
                      <a:pt x="209" y="242"/>
                      <a:pt x="189" y="209"/>
                    </a:cubicBezTo>
                    <a:cubicBezTo>
                      <a:pt x="150" y="119"/>
                      <a:pt x="199" y="20"/>
                      <a:pt x="106" y="2"/>
                    </a:cubicBezTo>
                    <a:cubicBezTo>
                      <a:pt x="100" y="1"/>
                      <a:pt x="94" y="0"/>
                      <a:pt x="8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2"/>
              <p:cNvSpPr/>
              <p:nvPr/>
            </p:nvSpPr>
            <p:spPr>
              <a:xfrm>
                <a:off x="6805156" y="1579078"/>
                <a:ext cx="132097" cy="74779"/>
              </a:xfrm>
              <a:custGeom>
                <a:avLst/>
                <a:gdLst/>
                <a:ahLst/>
                <a:cxnLst/>
                <a:rect l="l" t="t" r="r" b="b"/>
                <a:pathLst>
                  <a:path w="4176" h="2364" extrusionOk="0">
                    <a:moveTo>
                      <a:pt x="3871" y="2194"/>
                    </a:moveTo>
                    <a:lnTo>
                      <a:pt x="3871" y="2194"/>
                    </a:lnTo>
                    <a:cubicBezTo>
                      <a:pt x="3873" y="2194"/>
                      <a:pt x="3874" y="2195"/>
                      <a:pt x="3875" y="2196"/>
                    </a:cubicBezTo>
                    <a:cubicBezTo>
                      <a:pt x="3874" y="2195"/>
                      <a:pt x="3872" y="2194"/>
                      <a:pt x="3871" y="2194"/>
                    </a:cubicBezTo>
                    <a:close/>
                    <a:moveTo>
                      <a:pt x="59" y="1"/>
                    </a:moveTo>
                    <a:cubicBezTo>
                      <a:pt x="50" y="1"/>
                      <a:pt x="43" y="1"/>
                      <a:pt x="34" y="5"/>
                    </a:cubicBezTo>
                    <a:cubicBezTo>
                      <a:pt x="21" y="8"/>
                      <a:pt x="13" y="18"/>
                      <a:pt x="7" y="28"/>
                    </a:cubicBezTo>
                    <a:cubicBezTo>
                      <a:pt x="1" y="39"/>
                      <a:pt x="0" y="54"/>
                      <a:pt x="6" y="64"/>
                    </a:cubicBezTo>
                    <a:cubicBezTo>
                      <a:pt x="9" y="75"/>
                      <a:pt x="19" y="87"/>
                      <a:pt x="29" y="91"/>
                    </a:cubicBezTo>
                    <a:cubicBezTo>
                      <a:pt x="190" y="151"/>
                      <a:pt x="344" y="223"/>
                      <a:pt x="495" y="304"/>
                    </a:cubicBezTo>
                    <a:cubicBezTo>
                      <a:pt x="659" y="387"/>
                      <a:pt x="816" y="485"/>
                      <a:pt x="972" y="579"/>
                    </a:cubicBezTo>
                    <a:cubicBezTo>
                      <a:pt x="1130" y="677"/>
                      <a:pt x="1283" y="774"/>
                      <a:pt x="1443" y="870"/>
                    </a:cubicBezTo>
                    <a:cubicBezTo>
                      <a:pt x="1599" y="964"/>
                      <a:pt x="1761" y="1052"/>
                      <a:pt x="1924" y="1138"/>
                    </a:cubicBezTo>
                    <a:cubicBezTo>
                      <a:pt x="2251" y="1309"/>
                      <a:pt x="2586" y="1468"/>
                      <a:pt x="2915" y="1639"/>
                    </a:cubicBezTo>
                    <a:cubicBezTo>
                      <a:pt x="3243" y="1807"/>
                      <a:pt x="3565" y="1987"/>
                      <a:pt x="3871" y="2194"/>
                    </a:cubicBezTo>
                    <a:lnTo>
                      <a:pt x="3871" y="2194"/>
                    </a:lnTo>
                    <a:cubicBezTo>
                      <a:pt x="3870" y="2193"/>
                      <a:pt x="3869" y="2192"/>
                      <a:pt x="3868" y="2191"/>
                    </a:cubicBezTo>
                    <a:lnTo>
                      <a:pt x="3868" y="2191"/>
                    </a:lnTo>
                    <a:cubicBezTo>
                      <a:pt x="3943" y="2242"/>
                      <a:pt x="4018" y="2297"/>
                      <a:pt x="4092" y="2352"/>
                    </a:cubicBezTo>
                    <a:cubicBezTo>
                      <a:pt x="4102" y="2360"/>
                      <a:pt x="4114" y="2363"/>
                      <a:pt x="4128" y="2363"/>
                    </a:cubicBezTo>
                    <a:cubicBezTo>
                      <a:pt x="4140" y="2362"/>
                      <a:pt x="4151" y="2356"/>
                      <a:pt x="4160" y="2348"/>
                    </a:cubicBezTo>
                    <a:cubicBezTo>
                      <a:pt x="4175" y="2330"/>
                      <a:pt x="4175" y="2297"/>
                      <a:pt x="4155" y="2282"/>
                    </a:cubicBezTo>
                    <a:cubicBezTo>
                      <a:pt x="4004" y="2167"/>
                      <a:pt x="3846" y="2060"/>
                      <a:pt x="3686" y="1959"/>
                    </a:cubicBezTo>
                    <a:cubicBezTo>
                      <a:pt x="3520" y="1855"/>
                      <a:pt x="3346" y="1759"/>
                      <a:pt x="3173" y="1666"/>
                    </a:cubicBezTo>
                    <a:cubicBezTo>
                      <a:pt x="2828" y="1480"/>
                      <a:pt x="2471" y="1311"/>
                      <a:pt x="2122" y="1132"/>
                    </a:cubicBezTo>
                    <a:cubicBezTo>
                      <a:pt x="1947" y="1043"/>
                      <a:pt x="1774" y="951"/>
                      <a:pt x="1604" y="853"/>
                    </a:cubicBezTo>
                    <a:cubicBezTo>
                      <a:pt x="1435" y="757"/>
                      <a:pt x="1269" y="651"/>
                      <a:pt x="1104" y="549"/>
                    </a:cubicBezTo>
                    <a:cubicBezTo>
                      <a:pt x="938" y="447"/>
                      <a:pt x="772" y="344"/>
                      <a:pt x="600" y="250"/>
                    </a:cubicBezTo>
                    <a:cubicBezTo>
                      <a:pt x="430" y="157"/>
                      <a:pt x="253" y="75"/>
                      <a:pt x="72" y="5"/>
                    </a:cubicBezTo>
                    <a:cubicBezTo>
                      <a:pt x="67" y="4"/>
                      <a:pt x="63" y="1"/>
                      <a:pt x="5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2"/>
              <p:cNvSpPr/>
              <p:nvPr/>
            </p:nvSpPr>
            <p:spPr>
              <a:xfrm>
                <a:off x="6799968" y="1592775"/>
                <a:ext cx="76456" cy="41027"/>
              </a:xfrm>
              <a:custGeom>
                <a:avLst/>
                <a:gdLst/>
                <a:ahLst/>
                <a:cxnLst/>
                <a:rect l="l" t="t" r="r" b="b"/>
                <a:pathLst>
                  <a:path w="2417" h="1297" extrusionOk="0">
                    <a:moveTo>
                      <a:pt x="53" y="0"/>
                    </a:moveTo>
                    <a:cubicBezTo>
                      <a:pt x="36" y="0"/>
                      <a:pt x="20" y="8"/>
                      <a:pt x="12" y="26"/>
                    </a:cubicBezTo>
                    <a:cubicBezTo>
                      <a:pt x="1" y="47"/>
                      <a:pt x="8" y="80"/>
                      <a:pt x="34" y="90"/>
                    </a:cubicBezTo>
                    <a:cubicBezTo>
                      <a:pt x="435" y="255"/>
                      <a:pt x="813" y="467"/>
                      <a:pt x="1189" y="682"/>
                    </a:cubicBezTo>
                    <a:cubicBezTo>
                      <a:pt x="1567" y="896"/>
                      <a:pt x="1945" y="1114"/>
                      <a:pt x="2340" y="1292"/>
                    </a:cubicBezTo>
                    <a:cubicBezTo>
                      <a:pt x="2348" y="1295"/>
                      <a:pt x="2355" y="1297"/>
                      <a:pt x="2363" y="1297"/>
                    </a:cubicBezTo>
                    <a:cubicBezTo>
                      <a:pt x="2380" y="1297"/>
                      <a:pt x="2396" y="1288"/>
                      <a:pt x="2405" y="1270"/>
                    </a:cubicBezTo>
                    <a:cubicBezTo>
                      <a:pt x="2416" y="1247"/>
                      <a:pt x="2406" y="1217"/>
                      <a:pt x="2383" y="1206"/>
                    </a:cubicBezTo>
                    <a:cubicBezTo>
                      <a:pt x="1987" y="1028"/>
                      <a:pt x="1610" y="811"/>
                      <a:pt x="1232" y="596"/>
                    </a:cubicBezTo>
                    <a:cubicBezTo>
                      <a:pt x="857" y="381"/>
                      <a:pt x="478" y="169"/>
                      <a:pt x="77" y="4"/>
                    </a:cubicBezTo>
                    <a:cubicBezTo>
                      <a:pt x="72" y="3"/>
                      <a:pt x="70" y="3"/>
                      <a:pt x="65" y="2"/>
                    </a:cubicBezTo>
                    <a:cubicBezTo>
                      <a:pt x="61" y="1"/>
                      <a:pt x="57" y="0"/>
                      <a:pt x="5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2"/>
              <p:cNvSpPr/>
              <p:nvPr/>
            </p:nvSpPr>
            <p:spPr>
              <a:xfrm>
                <a:off x="6805187" y="1612450"/>
                <a:ext cx="21953" cy="10502"/>
              </a:xfrm>
              <a:custGeom>
                <a:avLst/>
                <a:gdLst/>
                <a:ahLst/>
                <a:cxnLst/>
                <a:rect l="l" t="t" r="r" b="b"/>
                <a:pathLst>
                  <a:path w="694" h="332" extrusionOk="0">
                    <a:moveTo>
                      <a:pt x="52" y="1"/>
                    </a:moveTo>
                    <a:cubicBezTo>
                      <a:pt x="30" y="1"/>
                      <a:pt x="7" y="20"/>
                      <a:pt x="3" y="40"/>
                    </a:cubicBezTo>
                    <a:cubicBezTo>
                      <a:pt x="0" y="53"/>
                      <a:pt x="3" y="65"/>
                      <a:pt x="10" y="75"/>
                    </a:cubicBezTo>
                    <a:cubicBezTo>
                      <a:pt x="16" y="87"/>
                      <a:pt x="28" y="91"/>
                      <a:pt x="41" y="95"/>
                    </a:cubicBezTo>
                    <a:cubicBezTo>
                      <a:pt x="92" y="110"/>
                      <a:pt x="145" y="127"/>
                      <a:pt x="196" y="144"/>
                    </a:cubicBezTo>
                    <a:lnTo>
                      <a:pt x="196" y="144"/>
                    </a:lnTo>
                    <a:cubicBezTo>
                      <a:pt x="196" y="144"/>
                      <a:pt x="196" y="144"/>
                      <a:pt x="195" y="144"/>
                    </a:cubicBezTo>
                    <a:lnTo>
                      <a:pt x="195" y="144"/>
                    </a:lnTo>
                    <a:cubicBezTo>
                      <a:pt x="262" y="167"/>
                      <a:pt x="328" y="191"/>
                      <a:pt x="394" y="219"/>
                    </a:cubicBezTo>
                    <a:cubicBezTo>
                      <a:pt x="470" y="249"/>
                      <a:pt x="545" y="287"/>
                      <a:pt x="619" y="326"/>
                    </a:cubicBezTo>
                    <a:cubicBezTo>
                      <a:pt x="626" y="330"/>
                      <a:pt x="633" y="331"/>
                      <a:pt x="640" y="331"/>
                    </a:cubicBezTo>
                    <a:cubicBezTo>
                      <a:pt x="657" y="331"/>
                      <a:pt x="674" y="321"/>
                      <a:pt x="683" y="305"/>
                    </a:cubicBezTo>
                    <a:cubicBezTo>
                      <a:pt x="693" y="282"/>
                      <a:pt x="685" y="253"/>
                      <a:pt x="661" y="240"/>
                    </a:cubicBezTo>
                    <a:cubicBezTo>
                      <a:pt x="566" y="190"/>
                      <a:pt x="472" y="147"/>
                      <a:pt x="373" y="105"/>
                    </a:cubicBezTo>
                    <a:cubicBezTo>
                      <a:pt x="271" y="65"/>
                      <a:pt x="165" y="31"/>
                      <a:pt x="59" y="1"/>
                    </a:cubicBezTo>
                    <a:lnTo>
                      <a:pt x="56" y="1"/>
                    </a:lnTo>
                    <a:cubicBezTo>
                      <a:pt x="55" y="1"/>
                      <a:pt x="53" y="1"/>
                      <a:pt x="5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2"/>
              <p:cNvSpPr/>
              <p:nvPr/>
            </p:nvSpPr>
            <p:spPr>
              <a:xfrm>
                <a:off x="6950792" y="1661228"/>
                <a:ext cx="40078" cy="20972"/>
              </a:xfrm>
              <a:custGeom>
                <a:avLst/>
                <a:gdLst/>
                <a:ahLst/>
                <a:cxnLst/>
                <a:rect l="l" t="t" r="r" b="b"/>
                <a:pathLst>
                  <a:path w="1267" h="663" extrusionOk="0">
                    <a:moveTo>
                      <a:pt x="56" y="1"/>
                    </a:moveTo>
                    <a:cubicBezTo>
                      <a:pt x="38" y="1"/>
                      <a:pt x="20" y="9"/>
                      <a:pt x="12" y="27"/>
                    </a:cubicBezTo>
                    <a:cubicBezTo>
                      <a:pt x="1" y="50"/>
                      <a:pt x="11" y="78"/>
                      <a:pt x="34" y="88"/>
                    </a:cubicBezTo>
                    <a:cubicBezTo>
                      <a:pt x="419" y="282"/>
                      <a:pt x="794" y="492"/>
                      <a:pt x="1192" y="658"/>
                    </a:cubicBezTo>
                    <a:cubicBezTo>
                      <a:pt x="1199" y="661"/>
                      <a:pt x="1206" y="663"/>
                      <a:pt x="1213" y="663"/>
                    </a:cubicBezTo>
                    <a:cubicBezTo>
                      <a:pt x="1231" y="663"/>
                      <a:pt x="1248" y="654"/>
                      <a:pt x="1257" y="638"/>
                    </a:cubicBezTo>
                    <a:cubicBezTo>
                      <a:pt x="1267" y="617"/>
                      <a:pt x="1258" y="585"/>
                      <a:pt x="1235" y="574"/>
                    </a:cubicBezTo>
                    <a:cubicBezTo>
                      <a:pt x="837" y="409"/>
                      <a:pt x="462" y="199"/>
                      <a:pt x="77" y="5"/>
                    </a:cubicBezTo>
                    <a:cubicBezTo>
                      <a:pt x="73" y="3"/>
                      <a:pt x="70" y="1"/>
                      <a:pt x="64" y="1"/>
                    </a:cubicBezTo>
                    <a:cubicBezTo>
                      <a:pt x="61" y="1"/>
                      <a:pt x="59" y="1"/>
                      <a:pt x="5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2"/>
              <p:cNvSpPr/>
              <p:nvPr/>
            </p:nvSpPr>
            <p:spPr>
              <a:xfrm>
                <a:off x="7013898" y="1684762"/>
                <a:ext cx="11862" cy="20719"/>
              </a:xfrm>
              <a:custGeom>
                <a:avLst/>
                <a:gdLst/>
                <a:ahLst/>
                <a:cxnLst/>
                <a:rect l="l" t="t" r="r" b="b"/>
                <a:pathLst>
                  <a:path w="375" h="655" extrusionOk="0">
                    <a:moveTo>
                      <a:pt x="173" y="1"/>
                    </a:moveTo>
                    <a:cubicBezTo>
                      <a:pt x="156" y="1"/>
                      <a:pt x="139" y="5"/>
                      <a:pt x="124" y="16"/>
                    </a:cubicBezTo>
                    <a:cubicBezTo>
                      <a:pt x="85" y="42"/>
                      <a:pt x="71" y="100"/>
                      <a:pt x="99" y="139"/>
                    </a:cubicBezTo>
                    <a:cubicBezTo>
                      <a:pt x="115" y="163"/>
                      <a:pt x="131" y="186"/>
                      <a:pt x="145" y="211"/>
                    </a:cubicBezTo>
                    <a:cubicBezTo>
                      <a:pt x="154" y="231"/>
                      <a:pt x="161" y="251"/>
                      <a:pt x="168" y="272"/>
                    </a:cubicBezTo>
                    <a:cubicBezTo>
                      <a:pt x="171" y="288"/>
                      <a:pt x="172" y="302"/>
                      <a:pt x="172" y="318"/>
                    </a:cubicBezTo>
                    <a:cubicBezTo>
                      <a:pt x="171" y="332"/>
                      <a:pt x="167" y="347"/>
                      <a:pt x="164" y="360"/>
                    </a:cubicBezTo>
                    <a:cubicBezTo>
                      <a:pt x="157" y="374"/>
                      <a:pt x="149" y="387"/>
                      <a:pt x="142" y="400"/>
                    </a:cubicBezTo>
                    <a:cubicBezTo>
                      <a:pt x="125" y="417"/>
                      <a:pt x="111" y="436"/>
                      <a:pt x="94" y="451"/>
                    </a:cubicBezTo>
                    <a:cubicBezTo>
                      <a:pt x="81" y="460"/>
                      <a:pt x="71" y="468"/>
                      <a:pt x="58" y="478"/>
                    </a:cubicBezTo>
                    <a:cubicBezTo>
                      <a:pt x="16" y="510"/>
                      <a:pt x="1" y="566"/>
                      <a:pt x="31" y="612"/>
                    </a:cubicBezTo>
                    <a:cubicBezTo>
                      <a:pt x="48" y="640"/>
                      <a:pt x="79" y="655"/>
                      <a:pt x="111" y="655"/>
                    </a:cubicBezTo>
                    <a:cubicBezTo>
                      <a:pt x="129" y="655"/>
                      <a:pt x="149" y="650"/>
                      <a:pt x="165" y="639"/>
                    </a:cubicBezTo>
                    <a:cubicBezTo>
                      <a:pt x="214" y="607"/>
                      <a:pt x="257" y="572"/>
                      <a:pt x="293" y="524"/>
                    </a:cubicBezTo>
                    <a:cubicBezTo>
                      <a:pt x="328" y="478"/>
                      <a:pt x="350" y="423"/>
                      <a:pt x="357" y="365"/>
                    </a:cubicBezTo>
                    <a:cubicBezTo>
                      <a:pt x="374" y="247"/>
                      <a:pt x="316" y="131"/>
                      <a:pt x="247" y="39"/>
                    </a:cubicBezTo>
                    <a:cubicBezTo>
                      <a:pt x="232" y="20"/>
                      <a:pt x="211" y="6"/>
                      <a:pt x="188" y="2"/>
                    </a:cubicBezTo>
                    <a:cubicBezTo>
                      <a:pt x="183" y="1"/>
                      <a:pt x="178" y="1"/>
                      <a:pt x="17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2"/>
              <p:cNvSpPr/>
              <p:nvPr/>
            </p:nvSpPr>
            <p:spPr>
              <a:xfrm>
                <a:off x="7032277" y="1680745"/>
                <a:ext cx="26540" cy="7782"/>
              </a:xfrm>
              <a:custGeom>
                <a:avLst/>
                <a:gdLst/>
                <a:ahLst/>
                <a:cxnLst/>
                <a:rect l="l" t="t" r="r" b="b"/>
                <a:pathLst>
                  <a:path w="839" h="246" extrusionOk="0">
                    <a:moveTo>
                      <a:pt x="758" y="1"/>
                    </a:moveTo>
                    <a:cubicBezTo>
                      <a:pt x="756" y="1"/>
                      <a:pt x="755" y="1"/>
                      <a:pt x="753" y="1"/>
                    </a:cubicBezTo>
                    <a:cubicBezTo>
                      <a:pt x="641" y="4"/>
                      <a:pt x="531" y="14"/>
                      <a:pt x="422" y="27"/>
                    </a:cubicBezTo>
                    <a:cubicBezTo>
                      <a:pt x="313" y="40"/>
                      <a:pt x="201" y="51"/>
                      <a:pt x="91" y="59"/>
                    </a:cubicBezTo>
                    <a:cubicBezTo>
                      <a:pt x="38" y="63"/>
                      <a:pt x="1" y="107"/>
                      <a:pt x="2" y="159"/>
                    </a:cubicBezTo>
                    <a:cubicBezTo>
                      <a:pt x="6" y="206"/>
                      <a:pt x="46" y="245"/>
                      <a:pt x="93" y="245"/>
                    </a:cubicBezTo>
                    <a:cubicBezTo>
                      <a:pt x="96" y="245"/>
                      <a:pt x="99" y="245"/>
                      <a:pt x="103" y="245"/>
                    </a:cubicBezTo>
                    <a:cubicBezTo>
                      <a:pt x="323" y="229"/>
                      <a:pt x="546" y="207"/>
                      <a:pt x="764" y="163"/>
                    </a:cubicBezTo>
                    <a:cubicBezTo>
                      <a:pt x="786" y="157"/>
                      <a:pt x="803" y="152"/>
                      <a:pt x="817" y="136"/>
                    </a:cubicBezTo>
                    <a:cubicBezTo>
                      <a:pt x="831" y="120"/>
                      <a:pt x="839" y="99"/>
                      <a:pt x="837" y="77"/>
                    </a:cubicBezTo>
                    <a:cubicBezTo>
                      <a:pt x="836" y="37"/>
                      <a:pt x="807" y="11"/>
                      <a:pt x="771" y="4"/>
                    </a:cubicBezTo>
                    <a:cubicBezTo>
                      <a:pt x="767" y="2"/>
                      <a:pt x="763" y="1"/>
                      <a:pt x="75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2"/>
              <p:cNvSpPr/>
              <p:nvPr/>
            </p:nvSpPr>
            <p:spPr>
              <a:xfrm>
                <a:off x="7039584" y="1689033"/>
                <a:ext cx="15342" cy="3480"/>
              </a:xfrm>
              <a:custGeom>
                <a:avLst/>
                <a:gdLst/>
                <a:ahLst/>
                <a:cxnLst/>
                <a:rect l="l" t="t" r="r" b="b"/>
                <a:pathLst>
                  <a:path w="485" h="110" extrusionOk="0">
                    <a:moveTo>
                      <a:pt x="50" y="1"/>
                    </a:moveTo>
                    <a:cubicBezTo>
                      <a:pt x="41" y="1"/>
                      <a:pt x="31" y="3"/>
                      <a:pt x="22" y="8"/>
                    </a:cubicBezTo>
                    <a:cubicBezTo>
                      <a:pt x="12" y="16"/>
                      <a:pt x="5" y="26"/>
                      <a:pt x="3" y="38"/>
                    </a:cubicBezTo>
                    <a:cubicBezTo>
                      <a:pt x="0" y="51"/>
                      <a:pt x="3" y="63"/>
                      <a:pt x="10" y="74"/>
                    </a:cubicBezTo>
                    <a:cubicBezTo>
                      <a:pt x="16" y="83"/>
                      <a:pt x="29" y="94"/>
                      <a:pt x="41" y="94"/>
                    </a:cubicBezTo>
                    <a:cubicBezTo>
                      <a:pt x="152" y="103"/>
                      <a:pt x="265" y="109"/>
                      <a:pt x="379" y="109"/>
                    </a:cubicBezTo>
                    <a:cubicBezTo>
                      <a:pt x="399" y="109"/>
                      <a:pt x="420" y="109"/>
                      <a:pt x="440" y="109"/>
                    </a:cubicBezTo>
                    <a:cubicBezTo>
                      <a:pt x="464" y="109"/>
                      <a:pt x="484" y="81"/>
                      <a:pt x="484" y="59"/>
                    </a:cubicBezTo>
                    <a:cubicBezTo>
                      <a:pt x="482" y="34"/>
                      <a:pt x="466" y="18"/>
                      <a:pt x="444" y="16"/>
                    </a:cubicBezTo>
                    <a:cubicBezTo>
                      <a:pt x="437" y="14"/>
                      <a:pt x="434" y="14"/>
                      <a:pt x="430" y="14"/>
                    </a:cubicBezTo>
                    <a:cubicBezTo>
                      <a:pt x="408" y="14"/>
                      <a:pt x="386" y="15"/>
                      <a:pt x="364" y="15"/>
                    </a:cubicBezTo>
                    <a:cubicBezTo>
                      <a:pt x="292" y="15"/>
                      <a:pt x="220" y="13"/>
                      <a:pt x="149" y="8"/>
                    </a:cubicBezTo>
                    <a:lnTo>
                      <a:pt x="151" y="8"/>
                    </a:lnTo>
                    <a:cubicBezTo>
                      <a:pt x="121" y="7"/>
                      <a:pt x="89" y="3"/>
                      <a:pt x="58" y="1"/>
                    </a:cubicBezTo>
                    <a:cubicBezTo>
                      <a:pt x="55" y="1"/>
                      <a:pt x="52" y="1"/>
                      <a:pt x="5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2"/>
              <p:cNvSpPr/>
              <p:nvPr/>
            </p:nvSpPr>
            <p:spPr>
              <a:xfrm>
                <a:off x="7021427" y="1711492"/>
                <a:ext cx="13349" cy="16828"/>
              </a:xfrm>
              <a:custGeom>
                <a:avLst/>
                <a:gdLst/>
                <a:ahLst/>
                <a:cxnLst/>
                <a:rect l="l" t="t" r="r" b="b"/>
                <a:pathLst>
                  <a:path w="422" h="532" extrusionOk="0">
                    <a:moveTo>
                      <a:pt x="59" y="1"/>
                    </a:moveTo>
                    <a:cubicBezTo>
                      <a:pt x="49" y="1"/>
                      <a:pt x="39" y="4"/>
                      <a:pt x="30" y="9"/>
                    </a:cubicBezTo>
                    <a:cubicBezTo>
                      <a:pt x="6" y="24"/>
                      <a:pt x="0" y="59"/>
                      <a:pt x="15" y="86"/>
                    </a:cubicBezTo>
                    <a:cubicBezTo>
                      <a:pt x="106" y="235"/>
                      <a:pt x="208" y="378"/>
                      <a:pt x="322" y="510"/>
                    </a:cubicBezTo>
                    <a:cubicBezTo>
                      <a:pt x="331" y="521"/>
                      <a:pt x="341" y="528"/>
                      <a:pt x="352" y="531"/>
                    </a:cubicBezTo>
                    <a:cubicBezTo>
                      <a:pt x="355" y="532"/>
                      <a:pt x="358" y="532"/>
                      <a:pt x="361" y="532"/>
                    </a:cubicBezTo>
                    <a:cubicBezTo>
                      <a:pt x="371" y="532"/>
                      <a:pt x="381" y="530"/>
                      <a:pt x="391" y="524"/>
                    </a:cubicBezTo>
                    <a:cubicBezTo>
                      <a:pt x="413" y="510"/>
                      <a:pt x="421" y="478"/>
                      <a:pt x="405" y="455"/>
                    </a:cubicBezTo>
                    <a:cubicBezTo>
                      <a:pt x="298" y="318"/>
                      <a:pt x="198" y="175"/>
                      <a:pt x="106" y="26"/>
                    </a:cubicBezTo>
                    <a:cubicBezTo>
                      <a:pt x="99" y="14"/>
                      <a:pt x="86" y="7"/>
                      <a:pt x="72" y="3"/>
                    </a:cubicBezTo>
                    <a:cubicBezTo>
                      <a:pt x="68" y="2"/>
                      <a:pt x="63" y="1"/>
                      <a:pt x="5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2"/>
              <p:cNvSpPr/>
              <p:nvPr/>
            </p:nvSpPr>
            <p:spPr>
              <a:xfrm>
                <a:off x="6781779" y="1689317"/>
                <a:ext cx="48081" cy="39699"/>
              </a:xfrm>
              <a:custGeom>
                <a:avLst/>
                <a:gdLst/>
                <a:ahLst/>
                <a:cxnLst/>
                <a:rect l="l" t="t" r="r" b="b"/>
                <a:pathLst>
                  <a:path w="1520" h="1255" extrusionOk="0">
                    <a:moveTo>
                      <a:pt x="779" y="0"/>
                    </a:moveTo>
                    <a:cubicBezTo>
                      <a:pt x="751" y="0"/>
                      <a:pt x="723" y="2"/>
                      <a:pt x="695" y="7"/>
                    </a:cubicBezTo>
                    <a:cubicBezTo>
                      <a:pt x="559" y="27"/>
                      <a:pt x="425" y="88"/>
                      <a:pt x="315" y="191"/>
                    </a:cubicBezTo>
                    <a:cubicBezTo>
                      <a:pt x="133" y="356"/>
                      <a:pt x="0" y="639"/>
                      <a:pt x="129" y="876"/>
                    </a:cubicBezTo>
                    <a:cubicBezTo>
                      <a:pt x="153" y="922"/>
                      <a:pt x="188" y="960"/>
                      <a:pt x="229" y="993"/>
                    </a:cubicBezTo>
                    <a:cubicBezTo>
                      <a:pt x="242" y="1026"/>
                      <a:pt x="258" y="1053"/>
                      <a:pt x="279" y="1072"/>
                    </a:cubicBezTo>
                    <a:cubicBezTo>
                      <a:pt x="334" y="1115"/>
                      <a:pt x="388" y="1145"/>
                      <a:pt x="447" y="1169"/>
                    </a:cubicBezTo>
                    <a:cubicBezTo>
                      <a:pt x="508" y="1195"/>
                      <a:pt x="570" y="1212"/>
                      <a:pt x="634" y="1229"/>
                    </a:cubicBezTo>
                    <a:lnTo>
                      <a:pt x="677" y="1239"/>
                    </a:lnTo>
                    <a:cubicBezTo>
                      <a:pt x="728" y="1249"/>
                      <a:pt x="780" y="1254"/>
                      <a:pt x="833" y="1254"/>
                    </a:cubicBezTo>
                    <a:cubicBezTo>
                      <a:pt x="867" y="1254"/>
                      <a:pt x="901" y="1252"/>
                      <a:pt x="935" y="1248"/>
                    </a:cubicBezTo>
                    <a:cubicBezTo>
                      <a:pt x="1110" y="1229"/>
                      <a:pt x="1275" y="1143"/>
                      <a:pt x="1385" y="1016"/>
                    </a:cubicBezTo>
                    <a:cubicBezTo>
                      <a:pt x="1433" y="962"/>
                      <a:pt x="1469" y="894"/>
                      <a:pt x="1496" y="810"/>
                    </a:cubicBezTo>
                    <a:cubicBezTo>
                      <a:pt x="1519" y="737"/>
                      <a:pt x="1519" y="657"/>
                      <a:pt x="1498" y="554"/>
                    </a:cubicBezTo>
                    <a:cubicBezTo>
                      <a:pt x="1482" y="479"/>
                      <a:pt x="1441" y="399"/>
                      <a:pt x="1376" y="316"/>
                    </a:cubicBezTo>
                    <a:cubicBezTo>
                      <a:pt x="1316" y="239"/>
                      <a:pt x="1239" y="171"/>
                      <a:pt x="1138" y="107"/>
                    </a:cubicBezTo>
                    <a:cubicBezTo>
                      <a:pt x="1068" y="60"/>
                      <a:pt x="991" y="29"/>
                      <a:pt x="912" y="14"/>
                    </a:cubicBezTo>
                    <a:cubicBezTo>
                      <a:pt x="868" y="5"/>
                      <a:pt x="823" y="0"/>
                      <a:pt x="7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5" name="Google Shape;3405;p22"/>
            <p:cNvGrpSpPr/>
            <p:nvPr/>
          </p:nvGrpSpPr>
          <p:grpSpPr>
            <a:xfrm>
              <a:off x="8017479" y="172951"/>
              <a:ext cx="457912" cy="846581"/>
              <a:chOff x="6600904" y="2246176"/>
              <a:chExt cx="457912" cy="846581"/>
            </a:xfrm>
          </p:grpSpPr>
          <p:sp>
            <p:nvSpPr>
              <p:cNvPr id="3406" name="Google Shape;3406;p22"/>
              <p:cNvSpPr/>
              <p:nvPr/>
            </p:nvSpPr>
            <p:spPr>
              <a:xfrm>
                <a:off x="6600904" y="2566550"/>
                <a:ext cx="443931" cy="526207"/>
              </a:xfrm>
              <a:custGeom>
                <a:avLst/>
                <a:gdLst/>
                <a:ahLst/>
                <a:cxnLst/>
                <a:rect l="l" t="t" r="r" b="b"/>
                <a:pathLst>
                  <a:path w="14034" h="16635" extrusionOk="0">
                    <a:moveTo>
                      <a:pt x="8931" y="1180"/>
                    </a:moveTo>
                    <a:cubicBezTo>
                      <a:pt x="9557" y="1180"/>
                      <a:pt x="9647" y="2087"/>
                      <a:pt x="9115" y="2375"/>
                    </a:cubicBezTo>
                    <a:cubicBezTo>
                      <a:pt x="9018" y="2429"/>
                      <a:pt x="8915" y="2453"/>
                      <a:pt x="8815" y="2453"/>
                    </a:cubicBezTo>
                    <a:cubicBezTo>
                      <a:pt x="8424" y="2453"/>
                      <a:pt x="8070" y="2080"/>
                      <a:pt x="8220" y="1612"/>
                    </a:cubicBezTo>
                    <a:cubicBezTo>
                      <a:pt x="8267" y="1450"/>
                      <a:pt x="8383" y="1301"/>
                      <a:pt x="8580" y="1206"/>
                    </a:cubicBezTo>
                    <a:cubicBezTo>
                      <a:pt x="8600" y="1222"/>
                      <a:pt x="8619" y="1227"/>
                      <a:pt x="8639" y="1227"/>
                    </a:cubicBezTo>
                    <a:cubicBezTo>
                      <a:pt x="8666" y="1227"/>
                      <a:pt x="8696" y="1216"/>
                      <a:pt x="8734" y="1207"/>
                    </a:cubicBezTo>
                    <a:cubicBezTo>
                      <a:pt x="8805" y="1188"/>
                      <a:pt x="8870" y="1180"/>
                      <a:pt x="8931" y="1180"/>
                    </a:cubicBezTo>
                    <a:close/>
                    <a:moveTo>
                      <a:pt x="8850" y="1"/>
                    </a:moveTo>
                    <a:cubicBezTo>
                      <a:pt x="8285" y="1"/>
                      <a:pt x="7703" y="243"/>
                      <a:pt x="7252" y="806"/>
                    </a:cubicBezTo>
                    <a:cubicBezTo>
                      <a:pt x="6622" y="1578"/>
                      <a:pt x="6862" y="2776"/>
                      <a:pt x="7826" y="3352"/>
                    </a:cubicBezTo>
                    <a:cubicBezTo>
                      <a:pt x="7717" y="3905"/>
                      <a:pt x="7615" y="4412"/>
                      <a:pt x="7492" y="4993"/>
                    </a:cubicBezTo>
                    <a:lnTo>
                      <a:pt x="7475" y="4986"/>
                    </a:lnTo>
                    <a:cubicBezTo>
                      <a:pt x="7185" y="4935"/>
                      <a:pt x="6932" y="4913"/>
                      <a:pt x="6715" y="4913"/>
                    </a:cubicBezTo>
                    <a:cubicBezTo>
                      <a:pt x="5520" y="4913"/>
                      <a:pt x="5416" y="5586"/>
                      <a:pt x="6335" y="5902"/>
                    </a:cubicBezTo>
                    <a:cubicBezTo>
                      <a:pt x="6676" y="6020"/>
                      <a:pt x="6972" y="6114"/>
                      <a:pt x="7245" y="6194"/>
                    </a:cubicBezTo>
                    <a:cubicBezTo>
                      <a:pt x="7184" y="6426"/>
                      <a:pt x="7262" y="6108"/>
                      <a:pt x="6917" y="7649"/>
                    </a:cubicBezTo>
                    <a:lnTo>
                      <a:pt x="6786" y="8230"/>
                    </a:lnTo>
                    <a:cubicBezTo>
                      <a:pt x="6716" y="8544"/>
                      <a:pt x="6645" y="8855"/>
                      <a:pt x="6577" y="9168"/>
                    </a:cubicBezTo>
                    <a:lnTo>
                      <a:pt x="6454" y="9729"/>
                    </a:lnTo>
                    <a:lnTo>
                      <a:pt x="6428" y="9841"/>
                    </a:lnTo>
                    <a:lnTo>
                      <a:pt x="6407" y="9936"/>
                    </a:lnTo>
                    <a:cubicBezTo>
                      <a:pt x="6241" y="10692"/>
                      <a:pt x="5936" y="12104"/>
                      <a:pt x="5818" y="12864"/>
                    </a:cubicBezTo>
                    <a:cubicBezTo>
                      <a:pt x="5173" y="12669"/>
                      <a:pt x="4428" y="12882"/>
                      <a:pt x="3380" y="11751"/>
                    </a:cubicBezTo>
                    <a:cubicBezTo>
                      <a:pt x="3157" y="11504"/>
                      <a:pt x="2969" y="11237"/>
                      <a:pt x="2820" y="10959"/>
                    </a:cubicBezTo>
                    <a:cubicBezTo>
                      <a:pt x="2710" y="10748"/>
                      <a:pt x="2631" y="10544"/>
                      <a:pt x="2581" y="10341"/>
                    </a:cubicBezTo>
                    <a:cubicBezTo>
                      <a:pt x="2538" y="10155"/>
                      <a:pt x="2521" y="9984"/>
                      <a:pt x="2526" y="9818"/>
                    </a:cubicBezTo>
                    <a:lnTo>
                      <a:pt x="2526" y="9818"/>
                    </a:lnTo>
                    <a:lnTo>
                      <a:pt x="2526" y="9820"/>
                    </a:lnTo>
                    <a:cubicBezTo>
                      <a:pt x="2534" y="9702"/>
                      <a:pt x="2554" y="9589"/>
                      <a:pt x="2584" y="9482"/>
                    </a:cubicBezTo>
                    <a:lnTo>
                      <a:pt x="2693" y="9510"/>
                    </a:lnTo>
                    <a:cubicBezTo>
                      <a:pt x="2955" y="9578"/>
                      <a:pt x="3145" y="9616"/>
                      <a:pt x="3284" y="9616"/>
                    </a:cubicBezTo>
                    <a:cubicBezTo>
                      <a:pt x="3437" y="9616"/>
                      <a:pt x="3528" y="9570"/>
                      <a:pt x="3585" y="9469"/>
                    </a:cubicBezTo>
                    <a:cubicBezTo>
                      <a:pt x="3714" y="9244"/>
                      <a:pt x="3537" y="8912"/>
                      <a:pt x="3406" y="8694"/>
                    </a:cubicBezTo>
                    <a:cubicBezTo>
                      <a:pt x="3328" y="8567"/>
                      <a:pt x="3242" y="8451"/>
                      <a:pt x="3155" y="8331"/>
                    </a:cubicBezTo>
                    <a:cubicBezTo>
                      <a:pt x="2807" y="7851"/>
                      <a:pt x="2353" y="7214"/>
                      <a:pt x="1799" y="7214"/>
                    </a:cubicBezTo>
                    <a:cubicBezTo>
                      <a:pt x="1377" y="7214"/>
                      <a:pt x="897" y="7582"/>
                      <a:pt x="361" y="8668"/>
                    </a:cubicBezTo>
                    <a:cubicBezTo>
                      <a:pt x="72" y="9248"/>
                      <a:pt x="1" y="9654"/>
                      <a:pt x="259" y="9654"/>
                    </a:cubicBezTo>
                    <a:cubicBezTo>
                      <a:pt x="357" y="9654"/>
                      <a:pt x="504" y="9595"/>
                      <a:pt x="705" y="9463"/>
                    </a:cubicBezTo>
                    <a:lnTo>
                      <a:pt x="705" y="9463"/>
                    </a:lnTo>
                    <a:cubicBezTo>
                      <a:pt x="583" y="10158"/>
                      <a:pt x="609" y="10905"/>
                      <a:pt x="785" y="11680"/>
                    </a:cubicBezTo>
                    <a:cubicBezTo>
                      <a:pt x="1544" y="15023"/>
                      <a:pt x="4332" y="16635"/>
                      <a:pt x="6855" y="16635"/>
                    </a:cubicBezTo>
                    <a:cubicBezTo>
                      <a:pt x="7721" y="16635"/>
                      <a:pt x="8557" y="16445"/>
                      <a:pt x="9268" y="16070"/>
                    </a:cubicBezTo>
                    <a:cubicBezTo>
                      <a:pt x="10943" y="15186"/>
                      <a:pt x="12684" y="12403"/>
                      <a:pt x="12823" y="11511"/>
                    </a:cubicBezTo>
                    <a:cubicBezTo>
                      <a:pt x="12988" y="11648"/>
                      <a:pt x="13326" y="12033"/>
                      <a:pt x="13578" y="12033"/>
                    </a:cubicBezTo>
                    <a:cubicBezTo>
                      <a:pt x="13650" y="12033"/>
                      <a:pt x="13715" y="12002"/>
                      <a:pt x="13767" y="11925"/>
                    </a:cubicBezTo>
                    <a:cubicBezTo>
                      <a:pt x="14033" y="11552"/>
                      <a:pt x="13742" y="10198"/>
                      <a:pt x="13561" y="9714"/>
                    </a:cubicBezTo>
                    <a:cubicBezTo>
                      <a:pt x="13436" y="9382"/>
                      <a:pt x="13313" y="9191"/>
                      <a:pt x="13045" y="9115"/>
                    </a:cubicBezTo>
                    <a:cubicBezTo>
                      <a:pt x="12987" y="9099"/>
                      <a:pt x="12915" y="9089"/>
                      <a:pt x="12834" y="9089"/>
                    </a:cubicBezTo>
                    <a:cubicBezTo>
                      <a:pt x="12711" y="9089"/>
                      <a:pt x="12567" y="9112"/>
                      <a:pt x="12419" y="9165"/>
                    </a:cubicBezTo>
                    <a:cubicBezTo>
                      <a:pt x="12246" y="9230"/>
                      <a:pt x="11938" y="9369"/>
                      <a:pt x="11556" y="9591"/>
                    </a:cubicBezTo>
                    <a:cubicBezTo>
                      <a:pt x="11330" y="9724"/>
                      <a:pt x="11136" y="9850"/>
                      <a:pt x="10965" y="9979"/>
                    </a:cubicBezTo>
                    <a:cubicBezTo>
                      <a:pt x="10880" y="10042"/>
                      <a:pt x="10801" y="10108"/>
                      <a:pt x="10730" y="10176"/>
                    </a:cubicBezTo>
                    <a:cubicBezTo>
                      <a:pt x="10438" y="10447"/>
                      <a:pt x="10385" y="10695"/>
                      <a:pt x="10767" y="10770"/>
                    </a:cubicBezTo>
                    <a:cubicBezTo>
                      <a:pt x="10819" y="10779"/>
                      <a:pt x="10874" y="10785"/>
                      <a:pt x="10945" y="10785"/>
                    </a:cubicBezTo>
                    <a:cubicBezTo>
                      <a:pt x="10923" y="10795"/>
                      <a:pt x="10907" y="10812"/>
                      <a:pt x="10902" y="10829"/>
                    </a:cubicBezTo>
                    <a:cubicBezTo>
                      <a:pt x="10893" y="10859"/>
                      <a:pt x="10880" y="10888"/>
                      <a:pt x="10867" y="10917"/>
                    </a:cubicBezTo>
                    <a:lnTo>
                      <a:pt x="10851" y="10958"/>
                    </a:lnTo>
                    <a:cubicBezTo>
                      <a:pt x="10836" y="11001"/>
                      <a:pt x="10817" y="11044"/>
                      <a:pt x="10800" y="11085"/>
                    </a:cubicBezTo>
                    <a:cubicBezTo>
                      <a:pt x="10773" y="11153"/>
                      <a:pt x="10743" y="11222"/>
                      <a:pt x="10708" y="11287"/>
                    </a:cubicBezTo>
                    <a:cubicBezTo>
                      <a:pt x="10413" y="11873"/>
                      <a:pt x="9727" y="12705"/>
                      <a:pt x="8913" y="13142"/>
                    </a:cubicBezTo>
                    <a:cubicBezTo>
                      <a:pt x="8634" y="13286"/>
                      <a:pt x="8337" y="13388"/>
                      <a:pt x="8033" y="13388"/>
                    </a:cubicBezTo>
                    <a:cubicBezTo>
                      <a:pt x="7945" y="13388"/>
                      <a:pt x="7856" y="13379"/>
                      <a:pt x="7767" y="13361"/>
                    </a:cubicBezTo>
                    <a:cubicBezTo>
                      <a:pt x="7972" y="12512"/>
                      <a:pt x="8023" y="10650"/>
                      <a:pt x="8132" y="9695"/>
                    </a:cubicBezTo>
                    <a:cubicBezTo>
                      <a:pt x="8231" y="8780"/>
                      <a:pt x="8466" y="7375"/>
                      <a:pt x="8618" y="6478"/>
                    </a:cubicBezTo>
                    <a:cubicBezTo>
                      <a:pt x="8727" y="6498"/>
                      <a:pt x="9038" y="6543"/>
                      <a:pt x="9368" y="6543"/>
                    </a:cubicBezTo>
                    <a:cubicBezTo>
                      <a:pt x="9705" y="6543"/>
                      <a:pt x="10063" y="6496"/>
                      <a:pt x="10244" y="6327"/>
                    </a:cubicBezTo>
                    <a:cubicBezTo>
                      <a:pt x="10299" y="6276"/>
                      <a:pt x="10336" y="6210"/>
                      <a:pt x="10356" y="6138"/>
                    </a:cubicBezTo>
                    <a:cubicBezTo>
                      <a:pt x="10377" y="6055"/>
                      <a:pt x="10370" y="5967"/>
                      <a:pt x="10336" y="5886"/>
                    </a:cubicBezTo>
                    <a:cubicBezTo>
                      <a:pt x="10160" y="5471"/>
                      <a:pt x="9284" y="5232"/>
                      <a:pt x="8847" y="5130"/>
                    </a:cubicBezTo>
                    <a:cubicBezTo>
                      <a:pt x="9032" y="4197"/>
                      <a:pt x="8957" y="4552"/>
                      <a:pt x="9132" y="3650"/>
                    </a:cubicBezTo>
                    <a:cubicBezTo>
                      <a:pt x="9964" y="3624"/>
                      <a:pt x="10737" y="3063"/>
                      <a:pt x="10840" y="2159"/>
                    </a:cubicBezTo>
                    <a:cubicBezTo>
                      <a:pt x="10967" y="909"/>
                      <a:pt x="9943" y="1"/>
                      <a:pt x="8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2"/>
              <p:cNvSpPr/>
              <p:nvPr/>
            </p:nvSpPr>
            <p:spPr>
              <a:xfrm>
                <a:off x="6908183" y="2507302"/>
                <a:ext cx="87875" cy="72786"/>
              </a:xfrm>
              <a:custGeom>
                <a:avLst/>
                <a:gdLst/>
                <a:ahLst/>
                <a:cxnLst/>
                <a:rect l="l" t="t" r="r" b="b"/>
                <a:pathLst>
                  <a:path w="2778" h="2301" extrusionOk="0">
                    <a:moveTo>
                      <a:pt x="1587" y="609"/>
                    </a:moveTo>
                    <a:cubicBezTo>
                      <a:pt x="1633" y="610"/>
                      <a:pt x="1677" y="616"/>
                      <a:pt x="1723" y="630"/>
                    </a:cubicBezTo>
                    <a:cubicBezTo>
                      <a:pt x="1769" y="646"/>
                      <a:pt x="1789" y="662"/>
                      <a:pt x="1806" y="682"/>
                    </a:cubicBezTo>
                    <a:cubicBezTo>
                      <a:pt x="1826" y="705"/>
                      <a:pt x="1833" y="723"/>
                      <a:pt x="1842" y="753"/>
                    </a:cubicBezTo>
                    <a:cubicBezTo>
                      <a:pt x="1852" y="805"/>
                      <a:pt x="1853" y="863"/>
                      <a:pt x="1820" y="977"/>
                    </a:cubicBezTo>
                    <a:cubicBezTo>
                      <a:pt x="1696" y="1333"/>
                      <a:pt x="1462" y="1601"/>
                      <a:pt x="1107" y="1720"/>
                    </a:cubicBezTo>
                    <a:cubicBezTo>
                      <a:pt x="1098" y="1718"/>
                      <a:pt x="1087" y="1715"/>
                      <a:pt x="1077" y="1715"/>
                    </a:cubicBezTo>
                    <a:cubicBezTo>
                      <a:pt x="1076" y="1715"/>
                      <a:pt x="1074" y="1715"/>
                      <a:pt x="1073" y="1715"/>
                    </a:cubicBezTo>
                    <a:cubicBezTo>
                      <a:pt x="1016" y="1728"/>
                      <a:pt x="971" y="1737"/>
                      <a:pt x="920" y="1737"/>
                    </a:cubicBezTo>
                    <a:cubicBezTo>
                      <a:pt x="913" y="1737"/>
                      <a:pt x="907" y="1737"/>
                      <a:pt x="900" y="1737"/>
                    </a:cubicBezTo>
                    <a:cubicBezTo>
                      <a:pt x="787" y="1728"/>
                      <a:pt x="716" y="1694"/>
                      <a:pt x="643" y="1621"/>
                    </a:cubicBezTo>
                    <a:cubicBezTo>
                      <a:pt x="613" y="1587"/>
                      <a:pt x="595" y="1539"/>
                      <a:pt x="585" y="1496"/>
                    </a:cubicBezTo>
                    <a:cubicBezTo>
                      <a:pt x="578" y="1463"/>
                      <a:pt x="573" y="1433"/>
                      <a:pt x="573" y="1399"/>
                    </a:cubicBezTo>
                    <a:cubicBezTo>
                      <a:pt x="582" y="1386"/>
                      <a:pt x="585" y="1375"/>
                      <a:pt x="585" y="1356"/>
                    </a:cubicBezTo>
                    <a:cubicBezTo>
                      <a:pt x="586" y="1312"/>
                      <a:pt x="592" y="1277"/>
                      <a:pt x="600" y="1241"/>
                    </a:cubicBezTo>
                    <a:cubicBezTo>
                      <a:pt x="616" y="1196"/>
                      <a:pt x="638" y="1150"/>
                      <a:pt x="666" y="1103"/>
                    </a:cubicBezTo>
                    <a:cubicBezTo>
                      <a:pt x="711" y="1038"/>
                      <a:pt x="758" y="984"/>
                      <a:pt x="815" y="931"/>
                    </a:cubicBezTo>
                    <a:cubicBezTo>
                      <a:pt x="890" y="863"/>
                      <a:pt x="974" y="803"/>
                      <a:pt x="1074" y="749"/>
                    </a:cubicBezTo>
                    <a:cubicBezTo>
                      <a:pt x="1241" y="666"/>
                      <a:pt x="1404" y="609"/>
                      <a:pt x="1587" y="609"/>
                    </a:cubicBezTo>
                    <a:close/>
                    <a:moveTo>
                      <a:pt x="1759" y="1"/>
                    </a:moveTo>
                    <a:cubicBezTo>
                      <a:pt x="1644" y="1"/>
                      <a:pt x="1518" y="19"/>
                      <a:pt x="1381" y="57"/>
                    </a:cubicBezTo>
                    <a:cubicBezTo>
                      <a:pt x="1152" y="122"/>
                      <a:pt x="920" y="235"/>
                      <a:pt x="714" y="387"/>
                    </a:cubicBezTo>
                    <a:cubicBezTo>
                      <a:pt x="394" y="617"/>
                      <a:pt x="91" y="988"/>
                      <a:pt x="134" y="1377"/>
                    </a:cubicBezTo>
                    <a:cubicBezTo>
                      <a:pt x="1" y="1666"/>
                      <a:pt x="337" y="2301"/>
                      <a:pt x="976" y="2301"/>
                    </a:cubicBezTo>
                    <a:cubicBezTo>
                      <a:pt x="1279" y="2301"/>
                      <a:pt x="1651" y="2158"/>
                      <a:pt x="2074" y="1767"/>
                    </a:cubicBezTo>
                    <a:cubicBezTo>
                      <a:pt x="2197" y="1652"/>
                      <a:pt x="2307" y="1518"/>
                      <a:pt x="2403" y="1366"/>
                    </a:cubicBezTo>
                    <a:cubicBezTo>
                      <a:pt x="2777" y="761"/>
                      <a:pt x="2511" y="1"/>
                      <a:pt x="17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2"/>
              <p:cNvSpPr/>
              <p:nvPr/>
            </p:nvSpPr>
            <p:spPr>
              <a:xfrm>
                <a:off x="6974959" y="2437616"/>
                <a:ext cx="73261" cy="79619"/>
              </a:xfrm>
              <a:custGeom>
                <a:avLst/>
                <a:gdLst/>
                <a:ahLst/>
                <a:cxnLst/>
                <a:rect l="l" t="t" r="r" b="b"/>
                <a:pathLst>
                  <a:path w="2316" h="2517" extrusionOk="0">
                    <a:moveTo>
                      <a:pt x="1307" y="481"/>
                    </a:moveTo>
                    <a:lnTo>
                      <a:pt x="1307" y="481"/>
                    </a:lnTo>
                    <a:cubicBezTo>
                      <a:pt x="1320" y="501"/>
                      <a:pt x="1339" y="514"/>
                      <a:pt x="1359" y="519"/>
                    </a:cubicBezTo>
                    <a:cubicBezTo>
                      <a:pt x="1412" y="531"/>
                      <a:pt x="1466" y="545"/>
                      <a:pt x="1518" y="566"/>
                    </a:cubicBezTo>
                    <a:cubicBezTo>
                      <a:pt x="1591" y="605"/>
                      <a:pt x="1625" y="632"/>
                      <a:pt x="1660" y="677"/>
                    </a:cubicBezTo>
                    <a:cubicBezTo>
                      <a:pt x="1683" y="710"/>
                      <a:pt x="1695" y="738"/>
                      <a:pt x="1701" y="788"/>
                    </a:cubicBezTo>
                    <a:cubicBezTo>
                      <a:pt x="1704" y="816"/>
                      <a:pt x="1701" y="843"/>
                      <a:pt x="1700" y="871"/>
                    </a:cubicBezTo>
                    <a:cubicBezTo>
                      <a:pt x="1671" y="1025"/>
                      <a:pt x="1581" y="1169"/>
                      <a:pt x="1482" y="1330"/>
                    </a:cubicBezTo>
                    <a:lnTo>
                      <a:pt x="1471" y="1345"/>
                    </a:lnTo>
                    <a:cubicBezTo>
                      <a:pt x="1276" y="1667"/>
                      <a:pt x="1168" y="1795"/>
                      <a:pt x="1028" y="1795"/>
                    </a:cubicBezTo>
                    <a:cubicBezTo>
                      <a:pt x="987" y="1795"/>
                      <a:pt x="943" y="1784"/>
                      <a:pt x="894" y="1763"/>
                    </a:cubicBezTo>
                    <a:cubicBezTo>
                      <a:pt x="829" y="1732"/>
                      <a:pt x="783" y="1702"/>
                      <a:pt x="740" y="1645"/>
                    </a:cubicBezTo>
                    <a:cubicBezTo>
                      <a:pt x="667" y="1539"/>
                      <a:pt x="662" y="1423"/>
                      <a:pt x="680" y="1295"/>
                    </a:cubicBezTo>
                    <a:lnTo>
                      <a:pt x="680" y="1295"/>
                    </a:lnTo>
                    <a:lnTo>
                      <a:pt x="673" y="1312"/>
                    </a:lnTo>
                    <a:cubicBezTo>
                      <a:pt x="690" y="1225"/>
                      <a:pt x="717" y="1138"/>
                      <a:pt x="755" y="1048"/>
                    </a:cubicBezTo>
                    <a:lnTo>
                      <a:pt x="755" y="1050"/>
                    </a:lnTo>
                    <a:cubicBezTo>
                      <a:pt x="869" y="808"/>
                      <a:pt x="1054" y="592"/>
                      <a:pt x="1307" y="481"/>
                    </a:cubicBezTo>
                    <a:close/>
                    <a:moveTo>
                      <a:pt x="1412" y="0"/>
                    </a:moveTo>
                    <a:cubicBezTo>
                      <a:pt x="1356" y="0"/>
                      <a:pt x="1315" y="18"/>
                      <a:pt x="1302" y="64"/>
                    </a:cubicBezTo>
                    <a:cubicBezTo>
                      <a:pt x="825" y="158"/>
                      <a:pt x="92" y="1175"/>
                      <a:pt x="39" y="1632"/>
                    </a:cubicBezTo>
                    <a:cubicBezTo>
                      <a:pt x="1" y="1997"/>
                      <a:pt x="434" y="2516"/>
                      <a:pt x="933" y="2516"/>
                    </a:cubicBezTo>
                    <a:cubicBezTo>
                      <a:pt x="1148" y="2516"/>
                      <a:pt x="1375" y="2420"/>
                      <a:pt x="1582" y="2173"/>
                    </a:cubicBezTo>
                    <a:cubicBezTo>
                      <a:pt x="1839" y="1867"/>
                      <a:pt x="1993" y="1490"/>
                      <a:pt x="2157" y="1118"/>
                    </a:cubicBezTo>
                    <a:cubicBezTo>
                      <a:pt x="2214" y="1000"/>
                      <a:pt x="2280" y="877"/>
                      <a:pt x="2297" y="748"/>
                    </a:cubicBezTo>
                    <a:cubicBezTo>
                      <a:pt x="2315" y="599"/>
                      <a:pt x="2261" y="476"/>
                      <a:pt x="2155" y="369"/>
                    </a:cubicBezTo>
                    <a:cubicBezTo>
                      <a:pt x="2106" y="316"/>
                      <a:pt x="2049" y="276"/>
                      <a:pt x="1999" y="241"/>
                    </a:cubicBezTo>
                    <a:cubicBezTo>
                      <a:pt x="1881" y="158"/>
                      <a:pt x="1579" y="0"/>
                      <a:pt x="1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2"/>
              <p:cNvSpPr/>
              <p:nvPr/>
            </p:nvSpPr>
            <p:spPr>
              <a:xfrm>
                <a:off x="6976477" y="2338100"/>
                <a:ext cx="82339" cy="77278"/>
              </a:xfrm>
              <a:custGeom>
                <a:avLst/>
                <a:gdLst/>
                <a:ahLst/>
                <a:cxnLst/>
                <a:rect l="l" t="t" r="r" b="b"/>
                <a:pathLst>
                  <a:path w="2603" h="2443" extrusionOk="0">
                    <a:moveTo>
                      <a:pt x="1182" y="419"/>
                    </a:moveTo>
                    <a:cubicBezTo>
                      <a:pt x="1547" y="935"/>
                      <a:pt x="1593" y="1288"/>
                      <a:pt x="1858" y="1828"/>
                    </a:cubicBezTo>
                    <a:cubicBezTo>
                      <a:pt x="1703" y="1933"/>
                      <a:pt x="1448" y="2107"/>
                      <a:pt x="1221" y="2107"/>
                    </a:cubicBezTo>
                    <a:cubicBezTo>
                      <a:pt x="1141" y="2107"/>
                      <a:pt x="1065" y="2086"/>
                      <a:pt x="997" y="2031"/>
                    </a:cubicBezTo>
                    <a:cubicBezTo>
                      <a:pt x="1010" y="1772"/>
                      <a:pt x="492" y="1235"/>
                      <a:pt x="405" y="1005"/>
                    </a:cubicBezTo>
                    <a:cubicBezTo>
                      <a:pt x="452" y="933"/>
                      <a:pt x="436" y="903"/>
                      <a:pt x="432" y="834"/>
                    </a:cubicBezTo>
                    <a:cubicBezTo>
                      <a:pt x="468" y="664"/>
                      <a:pt x="1025" y="496"/>
                      <a:pt x="1182" y="419"/>
                    </a:cubicBezTo>
                    <a:close/>
                    <a:moveTo>
                      <a:pt x="1128" y="0"/>
                    </a:moveTo>
                    <a:cubicBezTo>
                      <a:pt x="877" y="0"/>
                      <a:pt x="478" y="198"/>
                      <a:pt x="231" y="419"/>
                    </a:cubicBezTo>
                    <a:cubicBezTo>
                      <a:pt x="48" y="579"/>
                      <a:pt x="1" y="768"/>
                      <a:pt x="52" y="959"/>
                    </a:cubicBezTo>
                    <a:cubicBezTo>
                      <a:pt x="98" y="1125"/>
                      <a:pt x="167" y="1640"/>
                      <a:pt x="639" y="2107"/>
                    </a:cubicBezTo>
                    <a:cubicBezTo>
                      <a:pt x="810" y="2344"/>
                      <a:pt x="1023" y="2442"/>
                      <a:pt x="1253" y="2442"/>
                    </a:cubicBezTo>
                    <a:cubicBezTo>
                      <a:pt x="1540" y="2442"/>
                      <a:pt x="1855" y="2289"/>
                      <a:pt x="2149" y="2063"/>
                    </a:cubicBezTo>
                    <a:cubicBezTo>
                      <a:pt x="2172" y="2044"/>
                      <a:pt x="2189" y="2023"/>
                      <a:pt x="2203" y="2000"/>
                    </a:cubicBezTo>
                    <a:cubicBezTo>
                      <a:pt x="2603" y="1649"/>
                      <a:pt x="1477" y="81"/>
                      <a:pt x="1291" y="45"/>
                    </a:cubicBezTo>
                    <a:cubicBezTo>
                      <a:pt x="1251" y="14"/>
                      <a:pt x="1194"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2"/>
              <p:cNvSpPr/>
              <p:nvPr/>
            </p:nvSpPr>
            <p:spPr>
              <a:xfrm>
                <a:off x="6925296" y="2246176"/>
                <a:ext cx="72154" cy="78480"/>
              </a:xfrm>
              <a:custGeom>
                <a:avLst/>
                <a:gdLst/>
                <a:ahLst/>
                <a:cxnLst/>
                <a:rect l="l" t="t" r="r" b="b"/>
                <a:pathLst>
                  <a:path w="2281" h="2481" extrusionOk="0">
                    <a:moveTo>
                      <a:pt x="1085" y="294"/>
                    </a:moveTo>
                    <a:cubicBezTo>
                      <a:pt x="1125" y="317"/>
                      <a:pt x="1121" y="308"/>
                      <a:pt x="1163" y="321"/>
                    </a:cubicBezTo>
                    <a:cubicBezTo>
                      <a:pt x="1448" y="451"/>
                      <a:pt x="1705" y="1298"/>
                      <a:pt x="1745" y="1610"/>
                    </a:cubicBezTo>
                    <a:cubicBezTo>
                      <a:pt x="1468" y="1696"/>
                      <a:pt x="1171" y="1869"/>
                      <a:pt x="921" y="2022"/>
                    </a:cubicBezTo>
                    <a:cubicBezTo>
                      <a:pt x="893" y="1992"/>
                      <a:pt x="863" y="1991"/>
                      <a:pt x="817" y="1939"/>
                    </a:cubicBezTo>
                    <a:cubicBezTo>
                      <a:pt x="618" y="1683"/>
                      <a:pt x="427" y="1289"/>
                      <a:pt x="349" y="952"/>
                    </a:cubicBezTo>
                    <a:cubicBezTo>
                      <a:pt x="526" y="768"/>
                      <a:pt x="44" y="622"/>
                      <a:pt x="1085" y="294"/>
                    </a:cubicBezTo>
                    <a:close/>
                    <a:moveTo>
                      <a:pt x="1160" y="0"/>
                    </a:moveTo>
                    <a:cubicBezTo>
                      <a:pt x="1023" y="0"/>
                      <a:pt x="505" y="130"/>
                      <a:pt x="270" y="318"/>
                    </a:cubicBezTo>
                    <a:cubicBezTo>
                      <a:pt x="97" y="457"/>
                      <a:pt x="55" y="579"/>
                      <a:pt x="52" y="719"/>
                    </a:cubicBezTo>
                    <a:cubicBezTo>
                      <a:pt x="1" y="1187"/>
                      <a:pt x="210" y="2042"/>
                      <a:pt x="619" y="2284"/>
                    </a:cubicBezTo>
                    <a:cubicBezTo>
                      <a:pt x="601" y="2399"/>
                      <a:pt x="691" y="2481"/>
                      <a:pt x="787" y="2481"/>
                    </a:cubicBezTo>
                    <a:cubicBezTo>
                      <a:pt x="817" y="2481"/>
                      <a:pt x="848" y="2472"/>
                      <a:pt x="876" y="2455"/>
                    </a:cubicBezTo>
                    <a:cubicBezTo>
                      <a:pt x="1702" y="1932"/>
                      <a:pt x="2156" y="2022"/>
                      <a:pt x="2121" y="1731"/>
                    </a:cubicBezTo>
                    <a:cubicBezTo>
                      <a:pt x="2280" y="1462"/>
                      <a:pt x="1726" y="60"/>
                      <a:pt x="1186" y="3"/>
                    </a:cubicBezTo>
                    <a:cubicBezTo>
                      <a:pt x="1181" y="1"/>
                      <a:pt x="1172" y="0"/>
                      <a:pt x="1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2"/>
              <p:cNvSpPr/>
              <p:nvPr/>
            </p:nvSpPr>
            <p:spPr>
              <a:xfrm>
                <a:off x="6831695" y="2759825"/>
                <a:ext cx="35428" cy="15405"/>
              </a:xfrm>
              <a:custGeom>
                <a:avLst/>
                <a:gdLst/>
                <a:ahLst/>
                <a:cxnLst/>
                <a:rect l="l" t="t" r="r" b="b"/>
                <a:pathLst>
                  <a:path w="1120" h="487" extrusionOk="0">
                    <a:moveTo>
                      <a:pt x="132" y="1"/>
                    </a:moveTo>
                    <a:cubicBezTo>
                      <a:pt x="89" y="1"/>
                      <a:pt x="47" y="27"/>
                      <a:pt x="29" y="67"/>
                    </a:cubicBezTo>
                    <a:cubicBezTo>
                      <a:pt x="0" y="129"/>
                      <a:pt x="29" y="196"/>
                      <a:pt x="86" y="226"/>
                    </a:cubicBezTo>
                    <a:cubicBezTo>
                      <a:pt x="232" y="303"/>
                      <a:pt x="384" y="358"/>
                      <a:pt x="541" y="404"/>
                    </a:cubicBezTo>
                    <a:cubicBezTo>
                      <a:pt x="695" y="448"/>
                      <a:pt x="859" y="484"/>
                      <a:pt x="1021" y="487"/>
                    </a:cubicBezTo>
                    <a:cubicBezTo>
                      <a:pt x="1065" y="487"/>
                      <a:pt x="1105" y="444"/>
                      <a:pt x="1113" y="402"/>
                    </a:cubicBezTo>
                    <a:cubicBezTo>
                      <a:pt x="1120" y="359"/>
                      <a:pt x="1098" y="308"/>
                      <a:pt x="1055" y="290"/>
                    </a:cubicBezTo>
                    <a:cubicBezTo>
                      <a:pt x="964" y="255"/>
                      <a:pt x="865" y="236"/>
                      <a:pt x="770" y="213"/>
                    </a:cubicBezTo>
                    <a:cubicBezTo>
                      <a:pt x="672" y="189"/>
                      <a:pt x="573" y="164"/>
                      <a:pt x="477" y="134"/>
                    </a:cubicBezTo>
                    <a:cubicBezTo>
                      <a:pt x="377" y="101"/>
                      <a:pt x="279" y="64"/>
                      <a:pt x="189" y="15"/>
                    </a:cubicBezTo>
                    <a:cubicBezTo>
                      <a:pt x="179" y="10"/>
                      <a:pt x="169" y="7"/>
                      <a:pt x="158" y="4"/>
                    </a:cubicBezTo>
                    <a:cubicBezTo>
                      <a:pt x="149" y="2"/>
                      <a:pt x="141" y="1"/>
                      <a:pt x="13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2"/>
              <p:cNvSpPr/>
              <p:nvPr/>
            </p:nvSpPr>
            <p:spPr>
              <a:xfrm>
                <a:off x="6841659" y="2724713"/>
                <a:ext cx="29671" cy="8478"/>
              </a:xfrm>
              <a:custGeom>
                <a:avLst/>
                <a:gdLst/>
                <a:ahLst/>
                <a:cxnLst/>
                <a:rect l="l" t="t" r="r" b="b"/>
                <a:pathLst>
                  <a:path w="938" h="268" extrusionOk="0">
                    <a:moveTo>
                      <a:pt x="59" y="0"/>
                    </a:moveTo>
                    <a:cubicBezTo>
                      <a:pt x="34" y="0"/>
                      <a:pt x="11" y="19"/>
                      <a:pt x="6" y="46"/>
                    </a:cubicBezTo>
                    <a:cubicBezTo>
                      <a:pt x="0" y="74"/>
                      <a:pt x="20" y="106"/>
                      <a:pt x="50" y="109"/>
                    </a:cubicBezTo>
                    <a:cubicBezTo>
                      <a:pt x="322" y="156"/>
                      <a:pt x="594" y="202"/>
                      <a:pt x="865" y="266"/>
                    </a:cubicBezTo>
                    <a:cubicBezTo>
                      <a:pt x="869" y="267"/>
                      <a:pt x="873" y="268"/>
                      <a:pt x="877" y="268"/>
                    </a:cubicBezTo>
                    <a:cubicBezTo>
                      <a:pt x="905" y="268"/>
                      <a:pt x="929" y="245"/>
                      <a:pt x="934" y="218"/>
                    </a:cubicBezTo>
                    <a:cubicBezTo>
                      <a:pt x="938" y="185"/>
                      <a:pt x="917" y="156"/>
                      <a:pt x="885" y="149"/>
                    </a:cubicBezTo>
                    <a:cubicBezTo>
                      <a:pt x="768" y="120"/>
                      <a:pt x="650" y="96"/>
                      <a:pt x="531" y="77"/>
                    </a:cubicBezTo>
                    <a:cubicBezTo>
                      <a:pt x="378" y="50"/>
                      <a:pt x="222" y="27"/>
                      <a:pt x="69" y="1"/>
                    </a:cubicBezTo>
                    <a:cubicBezTo>
                      <a:pt x="66" y="1"/>
                      <a:pt x="62" y="0"/>
                      <a:pt x="5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2"/>
              <p:cNvSpPr/>
              <p:nvPr/>
            </p:nvSpPr>
            <p:spPr>
              <a:xfrm>
                <a:off x="6629817" y="2849788"/>
                <a:ext cx="44191" cy="14013"/>
              </a:xfrm>
              <a:custGeom>
                <a:avLst/>
                <a:gdLst/>
                <a:ahLst/>
                <a:cxnLst/>
                <a:rect l="l" t="t" r="r" b="b"/>
                <a:pathLst>
                  <a:path w="1397" h="443" extrusionOk="0">
                    <a:moveTo>
                      <a:pt x="466" y="173"/>
                    </a:moveTo>
                    <a:cubicBezTo>
                      <a:pt x="466" y="173"/>
                      <a:pt x="466" y="173"/>
                      <a:pt x="466" y="173"/>
                    </a:cubicBezTo>
                    <a:lnTo>
                      <a:pt x="466" y="173"/>
                    </a:lnTo>
                    <a:cubicBezTo>
                      <a:pt x="464" y="174"/>
                      <a:pt x="461" y="176"/>
                      <a:pt x="460" y="176"/>
                    </a:cubicBezTo>
                    <a:cubicBezTo>
                      <a:pt x="464" y="176"/>
                      <a:pt x="465" y="173"/>
                      <a:pt x="466" y="173"/>
                    </a:cubicBezTo>
                    <a:close/>
                    <a:moveTo>
                      <a:pt x="713" y="1"/>
                    </a:moveTo>
                    <a:cubicBezTo>
                      <a:pt x="608" y="1"/>
                      <a:pt x="505" y="27"/>
                      <a:pt x="407" y="55"/>
                    </a:cubicBezTo>
                    <a:cubicBezTo>
                      <a:pt x="279" y="94"/>
                      <a:pt x="158" y="154"/>
                      <a:pt x="39" y="214"/>
                    </a:cubicBezTo>
                    <a:cubicBezTo>
                      <a:pt x="25" y="221"/>
                      <a:pt x="15" y="229"/>
                      <a:pt x="7" y="244"/>
                    </a:cubicBezTo>
                    <a:cubicBezTo>
                      <a:pt x="0" y="259"/>
                      <a:pt x="0" y="274"/>
                      <a:pt x="6" y="292"/>
                    </a:cubicBezTo>
                    <a:cubicBezTo>
                      <a:pt x="14" y="313"/>
                      <a:pt x="37" y="331"/>
                      <a:pt x="61" y="331"/>
                    </a:cubicBezTo>
                    <a:cubicBezTo>
                      <a:pt x="68" y="331"/>
                      <a:pt x="75" y="329"/>
                      <a:pt x="82" y="326"/>
                    </a:cubicBezTo>
                    <a:cubicBezTo>
                      <a:pt x="206" y="260"/>
                      <a:pt x="330" y="207"/>
                      <a:pt x="466" y="173"/>
                    </a:cubicBezTo>
                    <a:lnTo>
                      <a:pt x="466" y="173"/>
                    </a:lnTo>
                    <a:cubicBezTo>
                      <a:pt x="466" y="173"/>
                      <a:pt x="467" y="173"/>
                      <a:pt x="467" y="173"/>
                    </a:cubicBezTo>
                    <a:lnTo>
                      <a:pt x="467" y="173"/>
                    </a:lnTo>
                    <a:cubicBezTo>
                      <a:pt x="467" y="173"/>
                      <a:pt x="467" y="173"/>
                      <a:pt x="466" y="173"/>
                    </a:cubicBezTo>
                    <a:lnTo>
                      <a:pt x="466" y="173"/>
                    </a:lnTo>
                    <a:cubicBezTo>
                      <a:pt x="467" y="173"/>
                      <a:pt x="467" y="173"/>
                      <a:pt x="467" y="173"/>
                    </a:cubicBezTo>
                    <a:cubicBezTo>
                      <a:pt x="544" y="157"/>
                      <a:pt x="621" y="150"/>
                      <a:pt x="698" y="150"/>
                    </a:cubicBezTo>
                    <a:lnTo>
                      <a:pt x="698" y="150"/>
                    </a:lnTo>
                    <a:cubicBezTo>
                      <a:pt x="759" y="153"/>
                      <a:pt x="819" y="164"/>
                      <a:pt x="879" y="183"/>
                    </a:cubicBezTo>
                    <a:cubicBezTo>
                      <a:pt x="941" y="203"/>
                      <a:pt x="998" y="233"/>
                      <a:pt x="1055" y="266"/>
                    </a:cubicBezTo>
                    <a:cubicBezTo>
                      <a:pt x="1123" y="310"/>
                      <a:pt x="1183" y="363"/>
                      <a:pt x="1240" y="420"/>
                    </a:cubicBezTo>
                    <a:cubicBezTo>
                      <a:pt x="1255" y="435"/>
                      <a:pt x="1276" y="442"/>
                      <a:pt x="1297" y="442"/>
                    </a:cubicBezTo>
                    <a:cubicBezTo>
                      <a:pt x="1325" y="442"/>
                      <a:pt x="1355" y="430"/>
                      <a:pt x="1373" y="409"/>
                    </a:cubicBezTo>
                    <a:cubicBezTo>
                      <a:pt x="1389" y="389"/>
                      <a:pt x="1396" y="365"/>
                      <a:pt x="1395" y="340"/>
                    </a:cubicBezTo>
                    <a:cubicBezTo>
                      <a:pt x="1392" y="314"/>
                      <a:pt x="1381" y="294"/>
                      <a:pt x="1362" y="277"/>
                    </a:cubicBezTo>
                    <a:cubicBezTo>
                      <a:pt x="1269" y="190"/>
                      <a:pt x="1166" y="115"/>
                      <a:pt x="1048" y="65"/>
                    </a:cubicBezTo>
                    <a:cubicBezTo>
                      <a:pt x="997" y="42"/>
                      <a:pt x="944" y="28"/>
                      <a:pt x="889" y="18"/>
                    </a:cubicBezTo>
                    <a:cubicBezTo>
                      <a:pt x="882" y="15"/>
                      <a:pt x="875" y="14"/>
                      <a:pt x="868" y="14"/>
                    </a:cubicBezTo>
                    <a:cubicBezTo>
                      <a:pt x="822" y="5"/>
                      <a:pt x="775" y="4"/>
                      <a:pt x="729" y="1"/>
                    </a:cubicBezTo>
                    <a:cubicBezTo>
                      <a:pt x="724" y="1"/>
                      <a:pt x="718" y="1"/>
                      <a:pt x="71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2"/>
              <p:cNvSpPr/>
              <p:nvPr/>
            </p:nvSpPr>
            <p:spPr>
              <a:xfrm>
                <a:off x="6955790" y="2904860"/>
                <a:ext cx="41027" cy="27584"/>
              </a:xfrm>
              <a:custGeom>
                <a:avLst/>
                <a:gdLst/>
                <a:ahLst/>
                <a:cxnLst/>
                <a:rect l="l" t="t" r="r" b="b"/>
                <a:pathLst>
                  <a:path w="1297" h="872" extrusionOk="0">
                    <a:moveTo>
                      <a:pt x="657" y="360"/>
                    </a:moveTo>
                    <a:cubicBezTo>
                      <a:pt x="658" y="361"/>
                      <a:pt x="660" y="362"/>
                      <a:pt x="662" y="363"/>
                    </a:cubicBezTo>
                    <a:lnTo>
                      <a:pt x="662" y="363"/>
                    </a:lnTo>
                    <a:cubicBezTo>
                      <a:pt x="660" y="362"/>
                      <a:pt x="658" y="361"/>
                      <a:pt x="657" y="360"/>
                    </a:cubicBezTo>
                    <a:close/>
                    <a:moveTo>
                      <a:pt x="85" y="1"/>
                    </a:moveTo>
                    <a:cubicBezTo>
                      <a:pt x="49" y="1"/>
                      <a:pt x="14" y="24"/>
                      <a:pt x="8" y="63"/>
                    </a:cubicBezTo>
                    <a:cubicBezTo>
                      <a:pt x="0" y="101"/>
                      <a:pt x="28" y="144"/>
                      <a:pt x="69" y="150"/>
                    </a:cubicBezTo>
                    <a:cubicBezTo>
                      <a:pt x="158" y="161"/>
                      <a:pt x="244" y="180"/>
                      <a:pt x="330" y="206"/>
                    </a:cubicBezTo>
                    <a:cubicBezTo>
                      <a:pt x="443" y="243"/>
                      <a:pt x="549" y="292"/>
                      <a:pt x="649" y="355"/>
                    </a:cubicBezTo>
                    <a:cubicBezTo>
                      <a:pt x="652" y="356"/>
                      <a:pt x="654" y="358"/>
                      <a:pt x="657" y="360"/>
                    </a:cubicBezTo>
                    <a:lnTo>
                      <a:pt x="657" y="360"/>
                    </a:lnTo>
                    <a:cubicBezTo>
                      <a:pt x="658" y="362"/>
                      <a:pt x="659" y="363"/>
                      <a:pt x="662" y="363"/>
                    </a:cubicBezTo>
                    <a:lnTo>
                      <a:pt x="662" y="363"/>
                    </a:lnTo>
                    <a:cubicBezTo>
                      <a:pt x="750" y="421"/>
                      <a:pt x="834" y="487"/>
                      <a:pt x="907" y="564"/>
                    </a:cubicBezTo>
                    <a:cubicBezTo>
                      <a:pt x="950" y="614"/>
                      <a:pt x="987" y="668"/>
                      <a:pt x="1018" y="727"/>
                    </a:cubicBezTo>
                    <a:cubicBezTo>
                      <a:pt x="1030" y="748"/>
                      <a:pt x="1041" y="770"/>
                      <a:pt x="1050" y="791"/>
                    </a:cubicBezTo>
                    <a:cubicBezTo>
                      <a:pt x="1064" y="821"/>
                      <a:pt x="1082" y="844"/>
                      <a:pt x="1110" y="859"/>
                    </a:cubicBezTo>
                    <a:cubicBezTo>
                      <a:pt x="1126" y="867"/>
                      <a:pt x="1145" y="871"/>
                      <a:pt x="1163" y="871"/>
                    </a:cubicBezTo>
                    <a:cubicBezTo>
                      <a:pt x="1177" y="871"/>
                      <a:pt x="1192" y="869"/>
                      <a:pt x="1205" y="863"/>
                    </a:cubicBezTo>
                    <a:cubicBezTo>
                      <a:pt x="1268" y="840"/>
                      <a:pt x="1296" y="770"/>
                      <a:pt x="1275" y="707"/>
                    </a:cubicBezTo>
                    <a:cubicBezTo>
                      <a:pt x="1238" y="592"/>
                      <a:pt x="1169" y="492"/>
                      <a:pt x="1089" y="403"/>
                    </a:cubicBezTo>
                    <a:cubicBezTo>
                      <a:pt x="1004" y="312"/>
                      <a:pt x="908" y="239"/>
                      <a:pt x="798" y="183"/>
                    </a:cubicBezTo>
                    <a:cubicBezTo>
                      <a:pt x="688" y="128"/>
                      <a:pt x="566" y="93"/>
                      <a:pt x="449" y="63"/>
                    </a:cubicBezTo>
                    <a:cubicBezTo>
                      <a:pt x="397" y="50"/>
                      <a:pt x="343" y="40"/>
                      <a:pt x="291" y="28"/>
                    </a:cubicBezTo>
                    <a:cubicBezTo>
                      <a:pt x="225" y="18"/>
                      <a:pt x="158" y="10"/>
                      <a:pt x="94" y="1"/>
                    </a:cubicBezTo>
                    <a:cubicBezTo>
                      <a:pt x="91" y="1"/>
                      <a:pt x="88"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2"/>
              <p:cNvSpPr/>
              <p:nvPr/>
            </p:nvSpPr>
            <p:spPr>
              <a:xfrm>
                <a:off x="6630702" y="2884488"/>
                <a:ext cx="24104" cy="86894"/>
              </a:xfrm>
              <a:custGeom>
                <a:avLst/>
                <a:gdLst/>
                <a:ahLst/>
                <a:cxnLst/>
                <a:rect l="l" t="t" r="r" b="b"/>
                <a:pathLst>
                  <a:path w="762" h="2747" extrusionOk="0">
                    <a:moveTo>
                      <a:pt x="68" y="1"/>
                    </a:moveTo>
                    <a:cubicBezTo>
                      <a:pt x="38" y="4"/>
                      <a:pt x="22" y="26"/>
                      <a:pt x="19" y="55"/>
                    </a:cubicBezTo>
                    <a:cubicBezTo>
                      <a:pt x="8" y="281"/>
                      <a:pt x="1" y="506"/>
                      <a:pt x="8" y="732"/>
                    </a:cubicBezTo>
                    <a:cubicBezTo>
                      <a:pt x="12" y="947"/>
                      <a:pt x="45" y="1162"/>
                      <a:pt x="82" y="1374"/>
                    </a:cubicBezTo>
                    <a:cubicBezTo>
                      <a:pt x="103" y="1475"/>
                      <a:pt x="124" y="1577"/>
                      <a:pt x="151" y="1675"/>
                    </a:cubicBezTo>
                    <a:cubicBezTo>
                      <a:pt x="181" y="1785"/>
                      <a:pt x="217" y="1889"/>
                      <a:pt x="254" y="1997"/>
                    </a:cubicBezTo>
                    <a:cubicBezTo>
                      <a:pt x="330" y="2217"/>
                      <a:pt x="412" y="2438"/>
                      <a:pt x="491" y="2655"/>
                    </a:cubicBezTo>
                    <a:cubicBezTo>
                      <a:pt x="511" y="2710"/>
                      <a:pt x="560" y="2746"/>
                      <a:pt x="615" y="2746"/>
                    </a:cubicBezTo>
                    <a:cubicBezTo>
                      <a:pt x="628" y="2746"/>
                      <a:pt x="642" y="2744"/>
                      <a:pt x="655" y="2740"/>
                    </a:cubicBezTo>
                    <a:cubicBezTo>
                      <a:pt x="723" y="2718"/>
                      <a:pt x="761" y="2644"/>
                      <a:pt x="740" y="2575"/>
                    </a:cubicBezTo>
                    <a:lnTo>
                      <a:pt x="579" y="2087"/>
                    </a:lnTo>
                    <a:cubicBezTo>
                      <a:pt x="525" y="1921"/>
                      <a:pt x="473" y="1756"/>
                      <a:pt x="422" y="1589"/>
                    </a:cubicBezTo>
                    <a:cubicBezTo>
                      <a:pt x="396" y="1507"/>
                      <a:pt x="369" y="1425"/>
                      <a:pt x="343" y="1344"/>
                    </a:cubicBezTo>
                    <a:cubicBezTo>
                      <a:pt x="316" y="1264"/>
                      <a:pt x="293" y="1181"/>
                      <a:pt x="269" y="1099"/>
                    </a:cubicBezTo>
                    <a:cubicBezTo>
                      <a:pt x="221" y="934"/>
                      <a:pt x="186" y="768"/>
                      <a:pt x="153" y="599"/>
                    </a:cubicBezTo>
                    <a:cubicBezTo>
                      <a:pt x="123" y="417"/>
                      <a:pt x="111" y="233"/>
                      <a:pt x="121" y="49"/>
                    </a:cubicBezTo>
                    <a:cubicBezTo>
                      <a:pt x="123" y="25"/>
                      <a:pt x="101" y="5"/>
                      <a:pt x="78" y="2"/>
                    </a:cubicBezTo>
                    <a:lnTo>
                      <a:pt x="68"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2"/>
              <p:cNvSpPr/>
              <p:nvPr/>
            </p:nvSpPr>
            <p:spPr>
              <a:xfrm>
                <a:off x="6630544" y="2810690"/>
                <a:ext cx="18821" cy="24452"/>
              </a:xfrm>
              <a:custGeom>
                <a:avLst/>
                <a:gdLst/>
                <a:ahLst/>
                <a:cxnLst/>
                <a:rect l="l" t="t" r="r" b="b"/>
                <a:pathLst>
                  <a:path w="595" h="773" extrusionOk="0">
                    <a:moveTo>
                      <a:pt x="501" y="0"/>
                    </a:moveTo>
                    <a:cubicBezTo>
                      <a:pt x="479" y="0"/>
                      <a:pt x="458" y="10"/>
                      <a:pt x="443" y="25"/>
                    </a:cubicBezTo>
                    <a:cubicBezTo>
                      <a:pt x="357" y="104"/>
                      <a:pt x="274" y="184"/>
                      <a:pt x="205" y="277"/>
                    </a:cubicBezTo>
                    <a:cubicBezTo>
                      <a:pt x="128" y="378"/>
                      <a:pt x="70" y="491"/>
                      <a:pt x="19" y="607"/>
                    </a:cubicBezTo>
                    <a:cubicBezTo>
                      <a:pt x="6" y="635"/>
                      <a:pt x="0" y="664"/>
                      <a:pt x="12" y="694"/>
                    </a:cubicBezTo>
                    <a:cubicBezTo>
                      <a:pt x="20" y="721"/>
                      <a:pt x="40" y="747"/>
                      <a:pt x="65" y="759"/>
                    </a:cubicBezTo>
                    <a:cubicBezTo>
                      <a:pt x="82" y="768"/>
                      <a:pt x="100" y="773"/>
                      <a:pt x="118" y="773"/>
                    </a:cubicBezTo>
                    <a:cubicBezTo>
                      <a:pt x="158" y="773"/>
                      <a:pt x="197" y="751"/>
                      <a:pt x="216" y="713"/>
                    </a:cubicBezTo>
                    <a:cubicBezTo>
                      <a:pt x="258" y="634"/>
                      <a:pt x="299" y="554"/>
                      <a:pt x="341" y="472"/>
                    </a:cubicBezTo>
                    <a:cubicBezTo>
                      <a:pt x="384" y="389"/>
                      <a:pt x="427" y="305"/>
                      <a:pt x="480" y="227"/>
                    </a:cubicBezTo>
                    <a:cubicBezTo>
                      <a:pt x="506" y="196"/>
                      <a:pt x="531" y="166"/>
                      <a:pt x="563" y="136"/>
                    </a:cubicBezTo>
                    <a:cubicBezTo>
                      <a:pt x="594" y="106"/>
                      <a:pt x="589" y="50"/>
                      <a:pt x="559" y="23"/>
                    </a:cubicBezTo>
                    <a:cubicBezTo>
                      <a:pt x="546" y="11"/>
                      <a:pt x="531" y="4"/>
                      <a:pt x="520" y="3"/>
                    </a:cubicBezTo>
                    <a:cubicBezTo>
                      <a:pt x="514" y="1"/>
                      <a:pt x="507" y="0"/>
                      <a:pt x="50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2"/>
              <p:cNvSpPr/>
              <p:nvPr/>
            </p:nvSpPr>
            <p:spPr>
              <a:xfrm>
                <a:off x="6961547" y="2864592"/>
                <a:ext cx="34131" cy="27172"/>
              </a:xfrm>
              <a:custGeom>
                <a:avLst/>
                <a:gdLst/>
                <a:ahLst/>
                <a:cxnLst/>
                <a:rect l="l" t="t" r="r" b="b"/>
                <a:pathLst>
                  <a:path w="1079" h="859" extrusionOk="0">
                    <a:moveTo>
                      <a:pt x="979" y="1"/>
                    </a:moveTo>
                    <a:cubicBezTo>
                      <a:pt x="963" y="1"/>
                      <a:pt x="948" y="5"/>
                      <a:pt x="934" y="13"/>
                    </a:cubicBezTo>
                    <a:cubicBezTo>
                      <a:pt x="623" y="206"/>
                      <a:pt x="287" y="383"/>
                      <a:pt x="40" y="663"/>
                    </a:cubicBezTo>
                    <a:cubicBezTo>
                      <a:pt x="0" y="710"/>
                      <a:pt x="0" y="783"/>
                      <a:pt x="48" y="827"/>
                    </a:cubicBezTo>
                    <a:cubicBezTo>
                      <a:pt x="68" y="848"/>
                      <a:pt x="99" y="858"/>
                      <a:pt x="129" y="858"/>
                    </a:cubicBezTo>
                    <a:cubicBezTo>
                      <a:pt x="160" y="858"/>
                      <a:pt x="192" y="846"/>
                      <a:pt x="212" y="822"/>
                    </a:cubicBezTo>
                    <a:cubicBezTo>
                      <a:pt x="304" y="708"/>
                      <a:pt x="404" y="610"/>
                      <a:pt x="516" y="514"/>
                    </a:cubicBezTo>
                    <a:cubicBezTo>
                      <a:pt x="676" y="382"/>
                      <a:pt x="852" y="267"/>
                      <a:pt x="1027" y="159"/>
                    </a:cubicBezTo>
                    <a:cubicBezTo>
                      <a:pt x="1067" y="133"/>
                      <a:pt x="1078" y="80"/>
                      <a:pt x="1054" y="40"/>
                    </a:cubicBezTo>
                    <a:cubicBezTo>
                      <a:pt x="1041" y="18"/>
                      <a:pt x="1020" y="5"/>
                      <a:pt x="997" y="3"/>
                    </a:cubicBezTo>
                    <a:cubicBezTo>
                      <a:pt x="991" y="1"/>
                      <a:pt x="985" y="1"/>
                      <a:pt x="97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2"/>
              <p:cNvSpPr/>
              <p:nvPr/>
            </p:nvSpPr>
            <p:spPr>
              <a:xfrm>
                <a:off x="6796678" y="2729837"/>
                <a:ext cx="9142" cy="12843"/>
              </a:xfrm>
              <a:custGeom>
                <a:avLst/>
                <a:gdLst/>
                <a:ahLst/>
                <a:cxnLst/>
                <a:rect l="l" t="t" r="r" b="b"/>
                <a:pathLst>
                  <a:path w="289" h="406" extrusionOk="0">
                    <a:moveTo>
                      <a:pt x="184" y="1"/>
                    </a:moveTo>
                    <a:cubicBezTo>
                      <a:pt x="160" y="1"/>
                      <a:pt x="135" y="11"/>
                      <a:pt x="118" y="31"/>
                    </a:cubicBezTo>
                    <a:cubicBezTo>
                      <a:pt x="83" y="67"/>
                      <a:pt x="58" y="106"/>
                      <a:pt x="36" y="150"/>
                    </a:cubicBezTo>
                    <a:cubicBezTo>
                      <a:pt x="10" y="203"/>
                      <a:pt x="0" y="258"/>
                      <a:pt x="2" y="315"/>
                    </a:cubicBezTo>
                    <a:cubicBezTo>
                      <a:pt x="3" y="358"/>
                      <a:pt x="36" y="394"/>
                      <a:pt x="75" y="404"/>
                    </a:cubicBezTo>
                    <a:cubicBezTo>
                      <a:pt x="81" y="405"/>
                      <a:pt x="87" y="405"/>
                      <a:pt x="94" y="405"/>
                    </a:cubicBezTo>
                    <a:cubicBezTo>
                      <a:pt x="112" y="405"/>
                      <a:pt x="130" y="400"/>
                      <a:pt x="146" y="391"/>
                    </a:cubicBezTo>
                    <a:cubicBezTo>
                      <a:pt x="166" y="378"/>
                      <a:pt x="186" y="355"/>
                      <a:pt x="188" y="332"/>
                    </a:cubicBezTo>
                    <a:cubicBezTo>
                      <a:pt x="191" y="298"/>
                      <a:pt x="195" y="263"/>
                      <a:pt x="205" y="232"/>
                    </a:cubicBezTo>
                    <a:cubicBezTo>
                      <a:pt x="215" y="213"/>
                      <a:pt x="222" y="197"/>
                      <a:pt x="232" y="182"/>
                    </a:cubicBezTo>
                    <a:cubicBezTo>
                      <a:pt x="239" y="172"/>
                      <a:pt x="247" y="163"/>
                      <a:pt x="254" y="156"/>
                    </a:cubicBezTo>
                    <a:cubicBezTo>
                      <a:pt x="288" y="119"/>
                      <a:pt x="287" y="60"/>
                      <a:pt x="248" y="26"/>
                    </a:cubicBezTo>
                    <a:cubicBezTo>
                      <a:pt x="237" y="13"/>
                      <a:pt x="218" y="6"/>
                      <a:pt x="202" y="3"/>
                    </a:cubicBezTo>
                    <a:cubicBezTo>
                      <a:pt x="196" y="2"/>
                      <a:pt x="190" y="1"/>
                      <a:pt x="1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2"/>
              <p:cNvSpPr/>
              <p:nvPr/>
            </p:nvSpPr>
            <p:spPr>
              <a:xfrm>
                <a:off x="6832739" y="2583315"/>
                <a:ext cx="25622" cy="57097"/>
              </a:xfrm>
              <a:custGeom>
                <a:avLst/>
                <a:gdLst/>
                <a:ahLst/>
                <a:cxnLst/>
                <a:rect l="l" t="t" r="r" b="b"/>
                <a:pathLst>
                  <a:path w="810" h="1805" extrusionOk="0">
                    <a:moveTo>
                      <a:pt x="707" y="0"/>
                    </a:moveTo>
                    <a:cubicBezTo>
                      <a:pt x="695" y="0"/>
                      <a:pt x="683" y="4"/>
                      <a:pt x="672" y="13"/>
                    </a:cubicBezTo>
                    <a:cubicBezTo>
                      <a:pt x="407" y="203"/>
                      <a:pt x="192" y="469"/>
                      <a:pt x="82" y="779"/>
                    </a:cubicBezTo>
                    <a:cubicBezTo>
                      <a:pt x="27" y="936"/>
                      <a:pt x="0" y="1101"/>
                      <a:pt x="9" y="1268"/>
                    </a:cubicBezTo>
                    <a:cubicBezTo>
                      <a:pt x="17" y="1440"/>
                      <a:pt x="74" y="1606"/>
                      <a:pt x="165" y="1751"/>
                    </a:cubicBezTo>
                    <a:cubicBezTo>
                      <a:pt x="187" y="1786"/>
                      <a:pt x="225" y="1805"/>
                      <a:pt x="263" y="1805"/>
                    </a:cubicBezTo>
                    <a:cubicBezTo>
                      <a:pt x="285" y="1805"/>
                      <a:pt x="306" y="1799"/>
                      <a:pt x="325" y="1787"/>
                    </a:cubicBezTo>
                    <a:cubicBezTo>
                      <a:pt x="379" y="1752"/>
                      <a:pt x="395" y="1679"/>
                      <a:pt x="361" y="1626"/>
                    </a:cubicBezTo>
                    <a:cubicBezTo>
                      <a:pt x="342" y="1593"/>
                      <a:pt x="322" y="1562"/>
                      <a:pt x="306" y="1528"/>
                    </a:cubicBezTo>
                    <a:cubicBezTo>
                      <a:pt x="274" y="1457"/>
                      <a:pt x="252" y="1384"/>
                      <a:pt x="236" y="1308"/>
                    </a:cubicBezTo>
                    <a:cubicBezTo>
                      <a:pt x="223" y="1230"/>
                      <a:pt x="222" y="1154"/>
                      <a:pt x="225" y="1075"/>
                    </a:cubicBezTo>
                    <a:cubicBezTo>
                      <a:pt x="236" y="968"/>
                      <a:pt x="261" y="865"/>
                      <a:pt x="296" y="763"/>
                    </a:cubicBezTo>
                    <a:cubicBezTo>
                      <a:pt x="342" y="650"/>
                      <a:pt x="397" y="545"/>
                      <a:pt x="467" y="445"/>
                    </a:cubicBezTo>
                    <a:cubicBezTo>
                      <a:pt x="531" y="359"/>
                      <a:pt x="601" y="280"/>
                      <a:pt x="683" y="210"/>
                    </a:cubicBezTo>
                    <a:cubicBezTo>
                      <a:pt x="709" y="190"/>
                      <a:pt x="733" y="170"/>
                      <a:pt x="759" y="153"/>
                    </a:cubicBezTo>
                    <a:cubicBezTo>
                      <a:pt x="795" y="126"/>
                      <a:pt x="809" y="80"/>
                      <a:pt x="783" y="40"/>
                    </a:cubicBezTo>
                    <a:cubicBezTo>
                      <a:pt x="772" y="20"/>
                      <a:pt x="750" y="8"/>
                      <a:pt x="729" y="4"/>
                    </a:cubicBezTo>
                    <a:cubicBezTo>
                      <a:pt x="722" y="1"/>
                      <a:pt x="715" y="0"/>
                      <a:pt x="7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2"/>
              <p:cNvSpPr/>
              <p:nvPr/>
            </p:nvSpPr>
            <p:spPr>
              <a:xfrm>
                <a:off x="6875380" y="2547412"/>
                <a:ext cx="68611" cy="77088"/>
              </a:xfrm>
              <a:custGeom>
                <a:avLst/>
                <a:gdLst/>
                <a:ahLst/>
                <a:cxnLst/>
                <a:rect l="l" t="t" r="r" b="b"/>
                <a:pathLst>
                  <a:path w="2169" h="2437" extrusionOk="0">
                    <a:moveTo>
                      <a:pt x="140" y="1597"/>
                    </a:moveTo>
                    <a:lnTo>
                      <a:pt x="140" y="1599"/>
                    </a:lnTo>
                    <a:cubicBezTo>
                      <a:pt x="140" y="1599"/>
                      <a:pt x="141" y="1597"/>
                      <a:pt x="140" y="1597"/>
                    </a:cubicBezTo>
                    <a:close/>
                    <a:moveTo>
                      <a:pt x="1652" y="1"/>
                    </a:moveTo>
                    <a:cubicBezTo>
                      <a:pt x="1631" y="1"/>
                      <a:pt x="1610" y="2"/>
                      <a:pt x="1589" y="5"/>
                    </a:cubicBezTo>
                    <a:cubicBezTo>
                      <a:pt x="1511" y="11"/>
                      <a:pt x="1433" y="36"/>
                      <a:pt x="1357" y="78"/>
                    </a:cubicBezTo>
                    <a:cubicBezTo>
                      <a:pt x="1278" y="121"/>
                      <a:pt x="1204" y="181"/>
                      <a:pt x="1129" y="263"/>
                    </a:cubicBezTo>
                    <a:cubicBezTo>
                      <a:pt x="1103" y="278"/>
                      <a:pt x="1080" y="296"/>
                      <a:pt x="1058" y="313"/>
                    </a:cubicBezTo>
                    <a:cubicBezTo>
                      <a:pt x="995" y="360"/>
                      <a:pt x="937" y="413"/>
                      <a:pt x="871" y="480"/>
                    </a:cubicBezTo>
                    <a:cubicBezTo>
                      <a:pt x="778" y="573"/>
                      <a:pt x="687" y="689"/>
                      <a:pt x="592" y="833"/>
                    </a:cubicBezTo>
                    <a:cubicBezTo>
                      <a:pt x="525" y="931"/>
                      <a:pt x="466" y="1037"/>
                      <a:pt x="408" y="1138"/>
                    </a:cubicBezTo>
                    <a:lnTo>
                      <a:pt x="363" y="1216"/>
                    </a:lnTo>
                    <a:lnTo>
                      <a:pt x="300" y="1325"/>
                    </a:lnTo>
                    <a:cubicBezTo>
                      <a:pt x="249" y="1417"/>
                      <a:pt x="194" y="1508"/>
                      <a:pt x="141" y="1597"/>
                    </a:cubicBezTo>
                    <a:lnTo>
                      <a:pt x="140" y="1599"/>
                    </a:lnTo>
                    <a:cubicBezTo>
                      <a:pt x="105" y="1652"/>
                      <a:pt x="77" y="1695"/>
                      <a:pt x="47" y="1735"/>
                    </a:cubicBezTo>
                    <a:cubicBezTo>
                      <a:pt x="12" y="1745"/>
                      <a:pt x="1" y="1768"/>
                      <a:pt x="11" y="1789"/>
                    </a:cubicBezTo>
                    <a:cubicBezTo>
                      <a:pt x="12" y="1809"/>
                      <a:pt x="17" y="1819"/>
                      <a:pt x="27" y="1828"/>
                    </a:cubicBezTo>
                    <a:cubicBezTo>
                      <a:pt x="12" y="1852"/>
                      <a:pt x="5" y="1881"/>
                      <a:pt x="14" y="1905"/>
                    </a:cubicBezTo>
                    <a:cubicBezTo>
                      <a:pt x="37" y="1990"/>
                      <a:pt x="65" y="2063"/>
                      <a:pt x="101" y="2127"/>
                    </a:cubicBezTo>
                    <a:cubicBezTo>
                      <a:pt x="143" y="2200"/>
                      <a:pt x="191" y="2263"/>
                      <a:pt x="251" y="2317"/>
                    </a:cubicBezTo>
                    <a:cubicBezTo>
                      <a:pt x="306" y="2365"/>
                      <a:pt x="375" y="2400"/>
                      <a:pt x="465" y="2426"/>
                    </a:cubicBezTo>
                    <a:cubicBezTo>
                      <a:pt x="472" y="2428"/>
                      <a:pt x="481" y="2429"/>
                      <a:pt x="488" y="2432"/>
                    </a:cubicBezTo>
                    <a:cubicBezTo>
                      <a:pt x="522" y="2436"/>
                      <a:pt x="558" y="2436"/>
                      <a:pt x="594" y="2436"/>
                    </a:cubicBezTo>
                    <a:cubicBezTo>
                      <a:pt x="639" y="2436"/>
                      <a:pt x="685" y="2422"/>
                      <a:pt x="728" y="2408"/>
                    </a:cubicBezTo>
                    <a:cubicBezTo>
                      <a:pt x="751" y="2400"/>
                      <a:pt x="771" y="2379"/>
                      <a:pt x="775" y="2353"/>
                    </a:cubicBezTo>
                    <a:cubicBezTo>
                      <a:pt x="796" y="2350"/>
                      <a:pt x="814" y="2336"/>
                      <a:pt x="823" y="2319"/>
                    </a:cubicBezTo>
                    <a:cubicBezTo>
                      <a:pt x="886" y="2200"/>
                      <a:pt x="959" y="2075"/>
                      <a:pt x="1048" y="1935"/>
                    </a:cubicBezTo>
                    <a:cubicBezTo>
                      <a:pt x="1179" y="1733"/>
                      <a:pt x="1324" y="1539"/>
                      <a:pt x="1477" y="1354"/>
                    </a:cubicBezTo>
                    <a:cubicBezTo>
                      <a:pt x="1549" y="1268"/>
                      <a:pt x="1627" y="1181"/>
                      <a:pt x="1718" y="1086"/>
                    </a:cubicBezTo>
                    <a:cubicBezTo>
                      <a:pt x="1755" y="1046"/>
                      <a:pt x="1792" y="1009"/>
                      <a:pt x="1831" y="969"/>
                    </a:cubicBezTo>
                    <a:cubicBezTo>
                      <a:pt x="1871" y="929"/>
                      <a:pt x="1911" y="887"/>
                      <a:pt x="1952" y="845"/>
                    </a:cubicBezTo>
                    <a:cubicBezTo>
                      <a:pt x="1961" y="837"/>
                      <a:pt x="1967" y="824"/>
                      <a:pt x="1970" y="814"/>
                    </a:cubicBezTo>
                    <a:cubicBezTo>
                      <a:pt x="2004" y="787"/>
                      <a:pt x="2038" y="752"/>
                      <a:pt x="2067" y="714"/>
                    </a:cubicBezTo>
                    <a:cubicBezTo>
                      <a:pt x="2117" y="646"/>
                      <a:pt x="2149" y="572"/>
                      <a:pt x="2160" y="496"/>
                    </a:cubicBezTo>
                    <a:cubicBezTo>
                      <a:pt x="2169" y="427"/>
                      <a:pt x="2160" y="356"/>
                      <a:pt x="2131" y="287"/>
                    </a:cubicBezTo>
                    <a:cubicBezTo>
                      <a:pt x="2106" y="227"/>
                      <a:pt x="2061" y="170"/>
                      <a:pt x="2005" y="121"/>
                    </a:cubicBezTo>
                    <a:cubicBezTo>
                      <a:pt x="1934" y="67"/>
                      <a:pt x="1848" y="28"/>
                      <a:pt x="1752" y="9"/>
                    </a:cubicBezTo>
                    <a:cubicBezTo>
                      <a:pt x="1718" y="4"/>
                      <a:pt x="1685" y="1"/>
                      <a:pt x="16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2"/>
              <p:cNvSpPr/>
              <p:nvPr/>
            </p:nvSpPr>
            <p:spPr>
              <a:xfrm>
                <a:off x="6953702" y="2481965"/>
                <a:ext cx="56148" cy="57982"/>
              </a:xfrm>
              <a:custGeom>
                <a:avLst/>
                <a:gdLst/>
                <a:ahLst/>
                <a:cxnLst/>
                <a:rect l="l" t="t" r="r" b="b"/>
                <a:pathLst>
                  <a:path w="1775" h="1833" extrusionOk="0">
                    <a:moveTo>
                      <a:pt x="1349" y="0"/>
                    </a:moveTo>
                    <a:cubicBezTo>
                      <a:pt x="1341" y="0"/>
                      <a:pt x="1334" y="0"/>
                      <a:pt x="1326" y="1"/>
                    </a:cubicBezTo>
                    <a:cubicBezTo>
                      <a:pt x="1314" y="2"/>
                      <a:pt x="1302" y="3"/>
                      <a:pt x="1294" y="12"/>
                    </a:cubicBezTo>
                    <a:cubicBezTo>
                      <a:pt x="1281" y="12"/>
                      <a:pt x="1266" y="14"/>
                      <a:pt x="1252" y="21"/>
                    </a:cubicBezTo>
                    <a:cubicBezTo>
                      <a:pt x="1173" y="58"/>
                      <a:pt x="1105" y="109"/>
                      <a:pt x="1036" y="164"/>
                    </a:cubicBezTo>
                    <a:cubicBezTo>
                      <a:pt x="966" y="217"/>
                      <a:pt x="894" y="280"/>
                      <a:pt x="810" y="363"/>
                    </a:cubicBezTo>
                    <a:cubicBezTo>
                      <a:pt x="742" y="427"/>
                      <a:pt x="679" y="495"/>
                      <a:pt x="616" y="565"/>
                    </a:cubicBezTo>
                    <a:cubicBezTo>
                      <a:pt x="588" y="596"/>
                      <a:pt x="559" y="631"/>
                      <a:pt x="530" y="665"/>
                    </a:cubicBezTo>
                    <a:lnTo>
                      <a:pt x="503" y="697"/>
                    </a:lnTo>
                    <a:lnTo>
                      <a:pt x="477" y="729"/>
                    </a:lnTo>
                    <a:lnTo>
                      <a:pt x="450" y="767"/>
                    </a:lnTo>
                    <a:lnTo>
                      <a:pt x="429" y="797"/>
                    </a:lnTo>
                    <a:cubicBezTo>
                      <a:pt x="364" y="874"/>
                      <a:pt x="300" y="953"/>
                      <a:pt x="241" y="1033"/>
                    </a:cubicBezTo>
                    <a:cubicBezTo>
                      <a:pt x="171" y="1126"/>
                      <a:pt x="114" y="1226"/>
                      <a:pt x="58" y="1324"/>
                    </a:cubicBezTo>
                    <a:cubicBezTo>
                      <a:pt x="54" y="1329"/>
                      <a:pt x="52" y="1334"/>
                      <a:pt x="52" y="1339"/>
                    </a:cubicBezTo>
                    <a:cubicBezTo>
                      <a:pt x="22" y="1345"/>
                      <a:pt x="1" y="1372"/>
                      <a:pt x="1" y="1402"/>
                    </a:cubicBezTo>
                    <a:cubicBezTo>
                      <a:pt x="2" y="1468"/>
                      <a:pt x="13" y="1526"/>
                      <a:pt x="34" y="1580"/>
                    </a:cubicBezTo>
                    <a:cubicBezTo>
                      <a:pt x="52" y="1632"/>
                      <a:pt x="85" y="1677"/>
                      <a:pt x="128" y="1723"/>
                    </a:cubicBezTo>
                    <a:cubicBezTo>
                      <a:pt x="184" y="1776"/>
                      <a:pt x="255" y="1812"/>
                      <a:pt x="336" y="1826"/>
                    </a:cubicBezTo>
                    <a:cubicBezTo>
                      <a:pt x="361" y="1831"/>
                      <a:pt x="388" y="1833"/>
                      <a:pt x="414" y="1833"/>
                    </a:cubicBezTo>
                    <a:cubicBezTo>
                      <a:pt x="440" y="1833"/>
                      <a:pt x="467" y="1831"/>
                      <a:pt x="493" y="1826"/>
                    </a:cubicBezTo>
                    <a:cubicBezTo>
                      <a:pt x="525" y="1821"/>
                      <a:pt x="552" y="1790"/>
                      <a:pt x="555" y="1756"/>
                    </a:cubicBezTo>
                    <a:cubicBezTo>
                      <a:pt x="559" y="1759"/>
                      <a:pt x="562" y="1759"/>
                      <a:pt x="566" y="1760"/>
                    </a:cubicBezTo>
                    <a:cubicBezTo>
                      <a:pt x="570" y="1761"/>
                      <a:pt x="573" y="1761"/>
                      <a:pt x="575" y="1761"/>
                    </a:cubicBezTo>
                    <a:cubicBezTo>
                      <a:pt x="586" y="1761"/>
                      <a:pt x="592" y="1757"/>
                      <a:pt x="598" y="1752"/>
                    </a:cubicBezTo>
                    <a:cubicBezTo>
                      <a:pt x="774" y="1583"/>
                      <a:pt x="961" y="1395"/>
                      <a:pt x="1189" y="1159"/>
                    </a:cubicBezTo>
                    <a:cubicBezTo>
                      <a:pt x="1238" y="1109"/>
                      <a:pt x="1288" y="1059"/>
                      <a:pt x="1335" y="1009"/>
                    </a:cubicBezTo>
                    <a:cubicBezTo>
                      <a:pt x="1384" y="959"/>
                      <a:pt x="1434" y="908"/>
                      <a:pt x="1483" y="858"/>
                    </a:cubicBezTo>
                    <a:cubicBezTo>
                      <a:pt x="1527" y="811"/>
                      <a:pt x="1574" y="764"/>
                      <a:pt x="1617" y="714"/>
                    </a:cubicBezTo>
                    <a:cubicBezTo>
                      <a:pt x="1634" y="692"/>
                      <a:pt x="1653" y="672"/>
                      <a:pt x="1670" y="651"/>
                    </a:cubicBezTo>
                    <a:lnTo>
                      <a:pt x="1690" y="625"/>
                    </a:lnTo>
                    <a:cubicBezTo>
                      <a:pt x="1713" y="599"/>
                      <a:pt x="1737" y="571"/>
                      <a:pt x="1756" y="539"/>
                    </a:cubicBezTo>
                    <a:cubicBezTo>
                      <a:pt x="1775" y="513"/>
                      <a:pt x="1775" y="475"/>
                      <a:pt x="1756" y="446"/>
                    </a:cubicBezTo>
                    <a:cubicBezTo>
                      <a:pt x="1762" y="434"/>
                      <a:pt x="1766" y="420"/>
                      <a:pt x="1769" y="403"/>
                    </a:cubicBezTo>
                    <a:cubicBezTo>
                      <a:pt x="1773" y="392"/>
                      <a:pt x="1775" y="377"/>
                      <a:pt x="1775" y="363"/>
                    </a:cubicBezTo>
                    <a:cubicBezTo>
                      <a:pt x="1775" y="346"/>
                      <a:pt x="1773" y="330"/>
                      <a:pt x="1770" y="314"/>
                    </a:cubicBezTo>
                    <a:cubicBezTo>
                      <a:pt x="1766" y="273"/>
                      <a:pt x="1749" y="243"/>
                      <a:pt x="1735" y="215"/>
                    </a:cubicBezTo>
                    <a:cubicBezTo>
                      <a:pt x="1719" y="185"/>
                      <a:pt x="1694" y="158"/>
                      <a:pt x="1676" y="141"/>
                    </a:cubicBezTo>
                    <a:cubicBezTo>
                      <a:pt x="1654" y="119"/>
                      <a:pt x="1627" y="99"/>
                      <a:pt x="1601" y="81"/>
                    </a:cubicBezTo>
                    <a:cubicBezTo>
                      <a:pt x="1574" y="64"/>
                      <a:pt x="1546" y="49"/>
                      <a:pt x="1517" y="38"/>
                    </a:cubicBezTo>
                    <a:cubicBezTo>
                      <a:pt x="1488" y="24"/>
                      <a:pt x="1454" y="14"/>
                      <a:pt x="1420" y="6"/>
                    </a:cubicBezTo>
                    <a:cubicBezTo>
                      <a:pt x="1395" y="2"/>
                      <a:pt x="1372" y="0"/>
                      <a:pt x="1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2"/>
              <p:cNvSpPr/>
              <p:nvPr/>
            </p:nvSpPr>
            <p:spPr>
              <a:xfrm>
                <a:off x="7014436" y="2391021"/>
                <a:ext cx="21320" cy="68927"/>
              </a:xfrm>
              <a:custGeom>
                <a:avLst/>
                <a:gdLst/>
                <a:ahLst/>
                <a:cxnLst/>
                <a:rect l="l" t="t" r="r" b="b"/>
                <a:pathLst>
                  <a:path w="674" h="2179" extrusionOk="0">
                    <a:moveTo>
                      <a:pt x="280" y="0"/>
                    </a:moveTo>
                    <a:cubicBezTo>
                      <a:pt x="259" y="0"/>
                      <a:pt x="236" y="3"/>
                      <a:pt x="215" y="10"/>
                    </a:cubicBezTo>
                    <a:cubicBezTo>
                      <a:pt x="161" y="28"/>
                      <a:pt x="112" y="68"/>
                      <a:pt x="85" y="119"/>
                    </a:cubicBezTo>
                    <a:cubicBezTo>
                      <a:pt x="55" y="177"/>
                      <a:pt x="57" y="232"/>
                      <a:pt x="69" y="293"/>
                    </a:cubicBezTo>
                    <a:cubicBezTo>
                      <a:pt x="69" y="295"/>
                      <a:pt x="69" y="297"/>
                      <a:pt x="71" y="298"/>
                    </a:cubicBezTo>
                    <a:cubicBezTo>
                      <a:pt x="89" y="421"/>
                      <a:pt x="84" y="547"/>
                      <a:pt x="79" y="672"/>
                    </a:cubicBezTo>
                    <a:cubicBezTo>
                      <a:pt x="77" y="818"/>
                      <a:pt x="61" y="963"/>
                      <a:pt x="49" y="1107"/>
                    </a:cubicBezTo>
                    <a:cubicBezTo>
                      <a:pt x="29" y="1381"/>
                      <a:pt x="1" y="1653"/>
                      <a:pt x="41" y="1928"/>
                    </a:cubicBezTo>
                    <a:cubicBezTo>
                      <a:pt x="42" y="1974"/>
                      <a:pt x="57" y="2016"/>
                      <a:pt x="82" y="2057"/>
                    </a:cubicBezTo>
                    <a:cubicBezTo>
                      <a:pt x="120" y="2115"/>
                      <a:pt x="178" y="2158"/>
                      <a:pt x="247" y="2173"/>
                    </a:cubicBezTo>
                    <a:cubicBezTo>
                      <a:pt x="265" y="2176"/>
                      <a:pt x="283" y="2178"/>
                      <a:pt x="302" y="2178"/>
                    </a:cubicBezTo>
                    <a:cubicBezTo>
                      <a:pt x="352" y="2178"/>
                      <a:pt x="403" y="2164"/>
                      <a:pt x="445" y="2137"/>
                    </a:cubicBezTo>
                    <a:cubicBezTo>
                      <a:pt x="508" y="2097"/>
                      <a:pt x="541" y="2039"/>
                      <a:pt x="562" y="1972"/>
                    </a:cubicBezTo>
                    <a:cubicBezTo>
                      <a:pt x="655" y="1684"/>
                      <a:pt x="674" y="1378"/>
                      <a:pt x="664" y="1077"/>
                    </a:cubicBezTo>
                    <a:cubicBezTo>
                      <a:pt x="659" y="925"/>
                      <a:pt x="635" y="775"/>
                      <a:pt x="606" y="625"/>
                    </a:cubicBezTo>
                    <a:cubicBezTo>
                      <a:pt x="578" y="464"/>
                      <a:pt x="529" y="313"/>
                      <a:pt x="493" y="155"/>
                    </a:cubicBezTo>
                    <a:cubicBezTo>
                      <a:pt x="476" y="73"/>
                      <a:pt x="399" y="18"/>
                      <a:pt x="316" y="3"/>
                    </a:cubicBezTo>
                    <a:cubicBezTo>
                      <a:pt x="305" y="1"/>
                      <a:pt x="292"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2"/>
              <p:cNvSpPr/>
              <p:nvPr/>
            </p:nvSpPr>
            <p:spPr>
              <a:xfrm>
                <a:off x="6952974" y="2288595"/>
                <a:ext cx="59785" cy="77784"/>
              </a:xfrm>
              <a:custGeom>
                <a:avLst/>
                <a:gdLst/>
                <a:ahLst/>
                <a:cxnLst/>
                <a:rect l="l" t="t" r="r" b="b"/>
                <a:pathLst>
                  <a:path w="1890" h="2459" extrusionOk="0">
                    <a:moveTo>
                      <a:pt x="306" y="0"/>
                    </a:moveTo>
                    <a:cubicBezTo>
                      <a:pt x="301" y="0"/>
                      <a:pt x="295" y="1"/>
                      <a:pt x="290" y="1"/>
                    </a:cubicBezTo>
                    <a:cubicBezTo>
                      <a:pt x="144" y="8"/>
                      <a:pt x="1" y="147"/>
                      <a:pt x="18" y="302"/>
                    </a:cubicBezTo>
                    <a:cubicBezTo>
                      <a:pt x="29" y="386"/>
                      <a:pt x="45" y="469"/>
                      <a:pt x="74" y="549"/>
                    </a:cubicBezTo>
                    <a:cubicBezTo>
                      <a:pt x="108" y="648"/>
                      <a:pt x="161" y="744"/>
                      <a:pt x="217" y="831"/>
                    </a:cubicBezTo>
                    <a:cubicBezTo>
                      <a:pt x="316" y="993"/>
                      <a:pt x="440" y="1136"/>
                      <a:pt x="559" y="1281"/>
                    </a:cubicBezTo>
                    <a:cubicBezTo>
                      <a:pt x="682" y="1431"/>
                      <a:pt x="791" y="1589"/>
                      <a:pt x="903" y="1748"/>
                    </a:cubicBezTo>
                    <a:cubicBezTo>
                      <a:pt x="1056" y="1968"/>
                      <a:pt x="1219" y="2182"/>
                      <a:pt x="1397" y="2385"/>
                    </a:cubicBezTo>
                    <a:cubicBezTo>
                      <a:pt x="1433" y="2419"/>
                      <a:pt x="1475" y="2441"/>
                      <a:pt x="1524" y="2452"/>
                    </a:cubicBezTo>
                    <a:cubicBezTo>
                      <a:pt x="1543" y="2457"/>
                      <a:pt x="1563" y="2459"/>
                      <a:pt x="1583" y="2459"/>
                    </a:cubicBezTo>
                    <a:cubicBezTo>
                      <a:pt x="1634" y="2459"/>
                      <a:pt x="1686" y="2444"/>
                      <a:pt x="1729" y="2417"/>
                    </a:cubicBezTo>
                    <a:cubicBezTo>
                      <a:pt x="1828" y="2354"/>
                      <a:pt x="1889" y="2213"/>
                      <a:pt x="1843" y="2102"/>
                    </a:cubicBezTo>
                    <a:cubicBezTo>
                      <a:pt x="1782" y="1940"/>
                      <a:pt x="1706" y="1789"/>
                      <a:pt x="1614" y="1645"/>
                    </a:cubicBezTo>
                    <a:cubicBezTo>
                      <a:pt x="1527" y="1507"/>
                      <a:pt x="1433" y="1374"/>
                      <a:pt x="1335" y="1244"/>
                    </a:cubicBezTo>
                    <a:cubicBezTo>
                      <a:pt x="1182" y="1038"/>
                      <a:pt x="1006" y="853"/>
                      <a:pt x="840" y="658"/>
                    </a:cubicBezTo>
                    <a:cubicBezTo>
                      <a:pt x="758" y="557"/>
                      <a:pt x="679" y="449"/>
                      <a:pt x="616" y="333"/>
                    </a:cubicBezTo>
                    <a:cubicBezTo>
                      <a:pt x="608" y="312"/>
                      <a:pt x="601" y="287"/>
                      <a:pt x="593" y="264"/>
                    </a:cubicBezTo>
                    <a:cubicBezTo>
                      <a:pt x="582" y="191"/>
                      <a:pt x="559" y="128"/>
                      <a:pt x="502" y="77"/>
                    </a:cubicBezTo>
                    <a:cubicBezTo>
                      <a:pt x="460" y="40"/>
                      <a:pt x="410" y="14"/>
                      <a:pt x="357" y="5"/>
                    </a:cubicBezTo>
                    <a:cubicBezTo>
                      <a:pt x="339" y="2"/>
                      <a:pt x="322"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4" name="Google Shape;3424;p22"/>
            <p:cNvGrpSpPr/>
            <p:nvPr/>
          </p:nvGrpSpPr>
          <p:grpSpPr>
            <a:xfrm>
              <a:off x="4127440" y="227131"/>
              <a:ext cx="147945" cy="134470"/>
              <a:chOff x="3477352" y="993181"/>
              <a:chExt cx="147945" cy="134470"/>
            </a:xfrm>
          </p:grpSpPr>
          <p:sp>
            <p:nvSpPr>
              <p:cNvPr id="3425" name="Google Shape;3425;p22"/>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2"/>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7" name="Google Shape;3427;p22"/>
            <p:cNvGrpSpPr/>
            <p:nvPr/>
          </p:nvGrpSpPr>
          <p:grpSpPr>
            <a:xfrm>
              <a:off x="3967791" y="333606"/>
              <a:ext cx="83763" cy="83541"/>
              <a:chOff x="3317703" y="1099656"/>
              <a:chExt cx="83763" cy="83541"/>
            </a:xfrm>
          </p:grpSpPr>
          <p:sp>
            <p:nvSpPr>
              <p:cNvPr id="3428" name="Google Shape;3428;p22"/>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2"/>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0" name="Google Shape;3430;p22"/>
            <p:cNvSpPr/>
            <p:nvPr/>
          </p:nvSpPr>
          <p:spPr>
            <a:xfrm>
              <a:off x="8593327" y="1998625"/>
              <a:ext cx="757400" cy="2921750"/>
            </a:xfrm>
            <a:custGeom>
              <a:avLst/>
              <a:gdLst/>
              <a:ahLst/>
              <a:cxnLst/>
              <a:rect l="l" t="t" r="r" b="b"/>
              <a:pathLst>
                <a:path w="30296" h="116870" extrusionOk="0">
                  <a:moveTo>
                    <a:pt x="30296" y="0"/>
                  </a:moveTo>
                  <a:cubicBezTo>
                    <a:pt x="30296" y="3879"/>
                    <a:pt x="23344" y="3446"/>
                    <a:pt x="19838" y="5107"/>
                  </a:cubicBezTo>
                  <a:cubicBezTo>
                    <a:pt x="11130" y="9232"/>
                    <a:pt x="1131" y="16680"/>
                    <a:pt x="140" y="26265"/>
                  </a:cubicBezTo>
                  <a:cubicBezTo>
                    <a:pt x="-1531" y="42432"/>
                    <a:pt x="14450" y="56469"/>
                    <a:pt x="14974" y="72714"/>
                  </a:cubicBezTo>
                  <a:cubicBezTo>
                    <a:pt x="15323" y="83527"/>
                    <a:pt x="1583" y="93337"/>
                    <a:pt x="5004" y="103600"/>
                  </a:cubicBezTo>
                  <a:cubicBezTo>
                    <a:pt x="7653" y="111548"/>
                    <a:pt x="20160" y="120159"/>
                    <a:pt x="27134" y="115516"/>
                  </a:cubicBezTo>
                </a:path>
              </a:pathLst>
            </a:custGeom>
            <a:noFill/>
            <a:ln w="9525" cap="rnd" cmpd="sng">
              <a:solidFill>
                <a:schemeClr val="accent6"/>
              </a:solidFill>
              <a:prstDash val="lgDash"/>
              <a:round/>
              <a:headEnd type="none" w="med" len="med"/>
              <a:tailEnd type="none" w="med" len="med"/>
            </a:ln>
          </p:spPr>
        </p:sp>
        <p:sp>
          <p:nvSpPr>
            <p:cNvPr id="3431" name="Google Shape;3431;p22"/>
            <p:cNvSpPr/>
            <p:nvPr/>
          </p:nvSpPr>
          <p:spPr>
            <a:xfrm>
              <a:off x="-176325" y="4440277"/>
              <a:ext cx="3988350" cy="774550"/>
            </a:xfrm>
            <a:custGeom>
              <a:avLst/>
              <a:gdLst/>
              <a:ahLst/>
              <a:cxnLst/>
              <a:rect l="l" t="t" r="r" b="b"/>
              <a:pathLst>
                <a:path w="159534" h="30982" extrusionOk="0">
                  <a:moveTo>
                    <a:pt x="0" y="97"/>
                  </a:moveTo>
                  <a:cubicBezTo>
                    <a:pt x="11002" y="97"/>
                    <a:pt x="22718" y="-833"/>
                    <a:pt x="32831" y="3502"/>
                  </a:cubicBezTo>
                  <a:cubicBezTo>
                    <a:pt x="38568" y="5961"/>
                    <a:pt x="39129" y="14783"/>
                    <a:pt x="44261" y="18336"/>
                  </a:cubicBezTo>
                  <a:cubicBezTo>
                    <a:pt x="50967" y="22979"/>
                    <a:pt x="60349" y="24366"/>
                    <a:pt x="68337" y="22714"/>
                  </a:cubicBezTo>
                  <a:cubicBezTo>
                    <a:pt x="82251" y="19836"/>
                    <a:pt x="95027" y="11665"/>
                    <a:pt x="109193" y="10554"/>
                  </a:cubicBezTo>
                  <a:cubicBezTo>
                    <a:pt x="119215" y="9768"/>
                    <a:pt x="129574" y="8452"/>
                    <a:pt x="139349" y="10798"/>
                  </a:cubicBezTo>
                  <a:cubicBezTo>
                    <a:pt x="148601" y="13018"/>
                    <a:pt x="159534" y="21467"/>
                    <a:pt x="159534" y="30982"/>
                  </a:cubicBezTo>
                </a:path>
              </a:pathLst>
            </a:custGeom>
            <a:noFill/>
            <a:ln w="9525" cap="rnd" cmpd="sng">
              <a:solidFill>
                <a:schemeClr val="accent6"/>
              </a:solidFill>
              <a:prstDash val="lgDash"/>
              <a:round/>
              <a:headEnd type="none" w="med" len="med"/>
              <a:tailEnd type="none" w="med" len="med"/>
            </a:ln>
          </p:spPr>
        </p:sp>
        <p:sp>
          <p:nvSpPr>
            <p:cNvPr id="3432" name="Google Shape;3432;p22"/>
            <p:cNvSpPr/>
            <p:nvPr/>
          </p:nvSpPr>
          <p:spPr>
            <a:xfrm>
              <a:off x="1051800" y="-44175"/>
              <a:ext cx="2541350" cy="558125"/>
            </a:xfrm>
            <a:custGeom>
              <a:avLst/>
              <a:gdLst/>
              <a:ahLst/>
              <a:cxnLst/>
              <a:rect l="l" t="t" r="r" b="b"/>
              <a:pathLst>
                <a:path w="101654" h="22325" extrusionOk="0">
                  <a:moveTo>
                    <a:pt x="0" y="0"/>
                  </a:moveTo>
                  <a:cubicBezTo>
                    <a:pt x="3608" y="6615"/>
                    <a:pt x="7322" y="15283"/>
                    <a:pt x="14592" y="17266"/>
                  </a:cubicBezTo>
                  <a:cubicBezTo>
                    <a:pt x="19182" y="18518"/>
                    <a:pt x="23324" y="13484"/>
                    <a:pt x="27724" y="11673"/>
                  </a:cubicBezTo>
                  <a:cubicBezTo>
                    <a:pt x="33957" y="9107"/>
                    <a:pt x="41200" y="9802"/>
                    <a:pt x="47909" y="10457"/>
                  </a:cubicBezTo>
                  <a:cubicBezTo>
                    <a:pt x="55749" y="11222"/>
                    <a:pt x="62313" y="16839"/>
                    <a:pt x="69553" y="19942"/>
                  </a:cubicBezTo>
                  <a:cubicBezTo>
                    <a:pt x="75255" y="22386"/>
                    <a:pt x="81847" y="22572"/>
                    <a:pt x="88035" y="22130"/>
                  </a:cubicBezTo>
                  <a:cubicBezTo>
                    <a:pt x="96606" y="21518"/>
                    <a:pt x="101654" y="8836"/>
                    <a:pt x="101654" y="243"/>
                  </a:cubicBezTo>
                </a:path>
              </a:pathLst>
            </a:custGeom>
            <a:noFill/>
            <a:ln w="9525" cap="rnd" cmpd="sng">
              <a:solidFill>
                <a:schemeClr val="accent6"/>
              </a:solidFill>
              <a:prstDash val="lgDash"/>
              <a:round/>
              <a:headEnd type="none" w="med" len="med"/>
              <a:tailEnd type="none" w="med" len="med"/>
            </a:ln>
          </p:spPr>
        </p:sp>
        <p:sp>
          <p:nvSpPr>
            <p:cNvPr id="3433" name="Google Shape;3433;p22"/>
            <p:cNvSpPr/>
            <p:nvPr/>
          </p:nvSpPr>
          <p:spPr>
            <a:xfrm>
              <a:off x="6335150" y="-102950"/>
              <a:ext cx="1836075" cy="447500"/>
            </a:xfrm>
            <a:custGeom>
              <a:avLst/>
              <a:gdLst/>
              <a:ahLst/>
              <a:cxnLst/>
              <a:rect l="l" t="t" r="r" b="b"/>
              <a:pathLst>
                <a:path w="73443" h="17900" extrusionOk="0">
                  <a:moveTo>
                    <a:pt x="0" y="1459"/>
                  </a:moveTo>
                  <a:cubicBezTo>
                    <a:pt x="0" y="7743"/>
                    <a:pt x="3244" y="17004"/>
                    <a:pt x="9484" y="17753"/>
                  </a:cubicBezTo>
                  <a:cubicBezTo>
                    <a:pt x="18276" y="18809"/>
                    <a:pt x="26650" y="12403"/>
                    <a:pt x="35505" y="12403"/>
                  </a:cubicBezTo>
                  <a:cubicBezTo>
                    <a:pt x="45399" y="12403"/>
                    <a:pt x="55614" y="19623"/>
                    <a:pt x="64932" y="16294"/>
                  </a:cubicBezTo>
                  <a:cubicBezTo>
                    <a:pt x="70703" y="14233"/>
                    <a:pt x="73443" y="6128"/>
                    <a:pt x="73443" y="0"/>
                  </a:cubicBezTo>
                </a:path>
              </a:pathLst>
            </a:custGeom>
            <a:noFill/>
            <a:ln w="9525" cap="rnd" cmpd="sng">
              <a:solidFill>
                <a:schemeClr val="accent6"/>
              </a:solidFill>
              <a:prstDash val="lgDash"/>
              <a:round/>
              <a:headEnd type="none" w="med" len="med"/>
              <a:tailEnd type="none" w="med" len="med"/>
            </a:ln>
          </p:spPr>
        </p:sp>
        <p:grpSp>
          <p:nvGrpSpPr>
            <p:cNvPr id="3434" name="Google Shape;3434;p22"/>
            <p:cNvGrpSpPr/>
            <p:nvPr/>
          </p:nvGrpSpPr>
          <p:grpSpPr>
            <a:xfrm>
              <a:off x="1374552" y="4732543"/>
              <a:ext cx="147945" cy="134470"/>
              <a:chOff x="3477352" y="993181"/>
              <a:chExt cx="147945" cy="134470"/>
            </a:xfrm>
          </p:grpSpPr>
          <p:sp>
            <p:nvSpPr>
              <p:cNvPr id="3435" name="Google Shape;3435;p22"/>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2"/>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7" name="Google Shape;3437;p22"/>
            <p:cNvGrpSpPr/>
            <p:nvPr/>
          </p:nvGrpSpPr>
          <p:grpSpPr>
            <a:xfrm>
              <a:off x="1214903" y="4839018"/>
              <a:ext cx="83763" cy="83541"/>
              <a:chOff x="3317703" y="1099656"/>
              <a:chExt cx="83763" cy="83541"/>
            </a:xfrm>
          </p:grpSpPr>
          <p:sp>
            <p:nvSpPr>
              <p:cNvPr id="3438" name="Google Shape;3438;p22"/>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2"/>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0" name="Google Shape;3440;p22"/>
            <p:cNvGrpSpPr/>
            <p:nvPr/>
          </p:nvGrpSpPr>
          <p:grpSpPr>
            <a:xfrm>
              <a:off x="4670702" y="4630131"/>
              <a:ext cx="147945" cy="134470"/>
              <a:chOff x="3477352" y="993181"/>
              <a:chExt cx="147945" cy="134470"/>
            </a:xfrm>
          </p:grpSpPr>
          <p:sp>
            <p:nvSpPr>
              <p:cNvPr id="3441" name="Google Shape;3441;p22"/>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22"/>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3" name="Google Shape;3443;p22"/>
            <p:cNvGrpSpPr/>
            <p:nvPr/>
          </p:nvGrpSpPr>
          <p:grpSpPr>
            <a:xfrm>
              <a:off x="8833303" y="1915081"/>
              <a:ext cx="83763" cy="83541"/>
              <a:chOff x="3317703" y="1099656"/>
              <a:chExt cx="83763" cy="83541"/>
            </a:xfrm>
          </p:grpSpPr>
          <p:sp>
            <p:nvSpPr>
              <p:cNvPr id="3444" name="Google Shape;3444;p22"/>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2"/>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6" name="Google Shape;3446;p22"/>
            <p:cNvGrpSpPr/>
            <p:nvPr/>
          </p:nvGrpSpPr>
          <p:grpSpPr>
            <a:xfrm>
              <a:off x="8652877" y="1630356"/>
              <a:ext cx="147945" cy="134470"/>
              <a:chOff x="3477352" y="993181"/>
              <a:chExt cx="147945" cy="134470"/>
            </a:xfrm>
          </p:grpSpPr>
          <p:sp>
            <p:nvSpPr>
              <p:cNvPr id="3447" name="Google Shape;3447;p22"/>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2"/>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9" name="Google Shape;3449;p22"/>
            <p:cNvGrpSpPr/>
            <p:nvPr/>
          </p:nvGrpSpPr>
          <p:grpSpPr>
            <a:xfrm>
              <a:off x="223516" y="361606"/>
              <a:ext cx="83763" cy="83541"/>
              <a:chOff x="3317703" y="1099656"/>
              <a:chExt cx="83763" cy="83541"/>
            </a:xfrm>
          </p:grpSpPr>
          <p:sp>
            <p:nvSpPr>
              <p:cNvPr id="3450" name="Google Shape;3450;p22"/>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2"/>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2" name="Google Shape;3452;p22"/>
            <p:cNvGrpSpPr/>
            <p:nvPr/>
          </p:nvGrpSpPr>
          <p:grpSpPr>
            <a:xfrm>
              <a:off x="374941" y="3108006"/>
              <a:ext cx="83763" cy="83541"/>
              <a:chOff x="3317703" y="1099656"/>
              <a:chExt cx="83763" cy="83541"/>
            </a:xfrm>
          </p:grpSpPr>
          <p:sp>
            <p:nvSpPr>
              <p:cNvPr id="3453" name="Google Shape;3453;p22"/>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2"/>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5" name="Google Shape;3455;p22"/>
            <p:cNvGrpSpPr/>
            <p:nvPr/>
          </p:nvGrpSpPr>
          <p:grpSpPr>
            <a:xfrm>
              <a:off x="415977" y="673781"/>
              <a:ext cx="147945" cy="134470"/>
              <a:chOff x="3477352" y="993181"/>
              <a:chExt cx="147945" cy="134470"/>
            </a:xfrm>
          </p:grpSpPr>
          <p:sp>
            <p:nvSpPr>
              <p:cNvPr id="3456" name="Google Shape;3456;p22"/>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2"/>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8" name="Google Shape;3458;p22"/>
            <p:cNvGrpSpPr/>
            <p:nvPr/>
          </p:nvGrpSpPr>
          <p:grpSpPr>
            <a:xfrm>
              <a:off x="191427" y="2821768"/>
              <a:ext cx="147945" cy="134470"/>
              <a:chOff x="3477352" y="993181"/>
              <a:chExt cx="147945" cy="134470"/>
            </a:xfrm>
          </p:grpSpPr>
          <p:sp>
            <p:nvSpPr>
              <p:cNvPr id="3459" name="Google Shape;3459;p22"/>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2"/>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3461"/>
        <p:cNvGrpSpPr/>
        <p:nvPr/>
      </p:nvGrpSpPr>
      <p:grpSpPr>
        <a:xfrm>
          <a:off x="0" y="0"/>
          <a:ext cx="0" cy="0"/>
          <a:chOff x="0" y="0"/>
          <a:chExt cx="0" cy="0"/>
        </a:xfrm>
      </p:grpSpPr>
      <p:sp>
        <p:nvSpPr>
          <p:cNvPr id="3462" name="Google Shape;3462;p23"/>
          <p:cNvSpPr txBox="1">
            <a:spLocks noGrp="1"/>
          </p:cNvSpPr>
          <p:nvPr>
            <p:ph type="title"/>
          </p:nvPr>
        </p:nvSpPr>
        <p:spPr>
          <a:xfrm>
            <a:off x="720000" y="3652621"/>
            <a:ext cx="2286300" cy="46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463" name="Google Shape;3463;p23"/>
          <p:cNvSpPr txBox="1">
            <a:spLocks noGrp="1"/>
          </p:cNvSpPr>
          <p:nvPr>
            <p:ph type="subTitle" idx="1"/>
          </p:nvPr>
        </p:nvSpPr>
        <p:spPr>
          <a:xfrm>
            <a:off x="720000" y="3968979"/>
            <a:ext cx="228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64" name="Google Shape;3464;p23"/>
          <p:cNvSpPr txBox="1">
            <a:spLocks noGrp="1"/>
          </p:cNvSpPr>
          <p:nvPr>
            <p:ph type="title" idx="2"/>
          </p:nvPr>
        </p:nvSpPr>
        <p:spPr>
          <a:xfrm>
            <a:off x="3428855" y="3652632"/>
            <a:ext cx="2286300" cy="46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465" name="Google Shape;3465;p23"/>
          <p:cNvSpPr txBox="1">
            <a:spLocks noGrp="1"/>
          </p:cNvSpPr>
          <p:nvPr>
            <p:ph type="subTitle" idx="3"/>
          </p:nvPr>
        </p:nvSpPr>
        <p:spPr>
          <a:xfrm>
            <a:off x="3428853" y="3968992"/>
            <a:ext cx="228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66" name="Google Shape;3466;p23"/>
          <p:cNvSpPr txBox="1">
            <a:spLocks noGrp="1"/>
          </p:cNvSpPr>
          <p:nvPr>
            <p:ph type="title" idx="4"/>
          </p:nvPr>
        </p:nvSpPr>
        <p:spPr>
          <a:xfrm>
            <a:off x="6137698" y="3652621"/>
            <a:ext cx="2286300" cy="46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467" name="Google Shape;3467;p23"/>
          <p:cNvSpPr txBox="1">
            <a:spLocks noGrp="1"/>
          </p:cNvSpPr>
          <p:nvPr>
            <p:ph type="subTitle" idx="5"/>
          </p:nvPr>
        </p:nvSpPr>
        <p:spPr>
          <a:xfrm>
            <a:off x="6137694" y="3969004"/>
            <a:ext cx="228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68" name="Google Shape;3468;p23"/>
          <p:cNvSpPr txBox="1">
            <a:spLocks noGrp="1"/>
          </p:cNvSpPr>
          <p:nvPr>
            <p:ph type="subTitle" idx="6"/>
          </p:nvPr>
        </p:nvSpPr>
        <p:spPr>
          <a:xfrm>
            <a:off x="719825" y="1174500"/>
            <a:ext cx="7704000" cy="40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69" name="Google Shape;3469;p23"/>
          <p:cNvSpPr txBox="1">
            <a:spLocks noGrp="1"/>
          </p:cNvSpPr>
          <p:nvPr>
            <p:ph type="title" idx="7"/>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470" name="Google Shape;3470;p23"/>
          <p:cNvGrpSpPr/>
          <p:nvPr/>
        </p:nvGrpSpPr>
        <p:grpSpPr>
          <a:xfrm>
            <a:off x="-74375" y="-47700"/>
            <a:ext cx="9144942" cy="5256033"/>
            <a:chOff x="-74375" y="-47700"/>
            <a:chExt cx="9144942" cy="5256033"/>
          </a:xfrm>
        </p:grpSpPr>
        <p:grpSp>
          <p:nvGrpSpPr>
            <p:cNvPr id="3471" name="Google Shape;3471;p23"/>
            <p:cNvGrpSpPr/>
            <p:nvPr/>
          </p:nvGrpSpPr>
          <p:grpSpPr>
            <a:xfrm>
              <a:off x="115692" y="2991240"/>
              <a:ext cx="400341" cy="492138"/>
              <a:chOff x="8582017" y="3605615"/>
              <a:chExt cx="400341" cy="492138"/>
            </a:xfrm>
          </p:grpSpPr>
          <p:sp>
            <p:nvSpPr>
              <p:cNvPr id="3472" name="Google Shape;3472;p23"/>
              <p:cNvSpPr/>
              <p:nvPr/>
            </p:nvSpPr>
            <p:spPr>
              <a:xfrm>
                <a:off x="8582017" y="3610708"/>
                <a:ext cx="399012" cy="487046"/>
              </a:xfrm>
              <a:custGeom>
                <a:avLst/>
                <a:gdLst/>
                <a:ahLst/>
                <a:cxnLst/>
                <a:rect l="l" t="t" r="r" b="b"/>
                <a:pathLst>
                  <a:path w="12614" h="15397" extrusionOk="0">
                    <a:moveTo>
                      <a:pt x="8613" y="3222"/>
                    </a:moveTo>
                    <a:lnTo>
                      <a:pt x="8613" y="3223"/>
                    </a:lnTo>
                    <a:cubicBezTo>
                      <a:pt x="8613" y="3223"/>
                      <a:pt x="8613" y="3222"/>
                      <a:pt x="8613" y="3222"/>
                    </a:cubicBezTo>
                    <a:close/>
                    <a:moveTo>
                      <a:pt x="8300" y="1"/>
                    </a:moveTo>
                    <a:cubicBezTo>
                      <a:pt x="8293" y="1"/>
                      <a:pt x="8285" y="3"/>
                      <a:pt x="8278" y="7"/>
                    </a:cubicBezTo>
                    <a:cubicBezTo>
                      <a:pt x="7655" y="422"/>
                      <a:pt x="7133" y="966"/>
                      <a:pt x="6666" y="1545"/>
                    </a:cubicBezTo>
                    <a:cubicBezTo>
                      <a:pt x="4644" y="4032"/>
                      <a:pt x="1442" y="10558"/>
                      <a:pt x="1400" y="10643"/>
                    </a:cubicBezTo>
                    <a:lnTo>
                      <a:pt x="1400" y="10643"/>
                    </a:lnTo>
                    <a:cubicBezTo>
                      <a:pt x="1400" y="10642"/>
                      <a:pt x="1401" y="10641"/>
                      <a:pt x="1401" y="10640"/>
                    </a:cubicBezTo>
                    <a:lnTo>
                      <a:pt x="1401" y="10640"/>
                    </a:lnTo>
                    <a:cubicBezTo>
                      <a:pt x="1400" y="10643"/>
                      <a:pt x="1399" y="10644"/>
                      <a:pt x="1399" y="10644"/>
                    </a:cubicBezTo>
                    <a:cubicBezTo>
                      <a:pt x="1399" y="10644"/>
                      <a:pt x="1399" y="10644"/>
                      <a:pt x="1400" y="10643"/>
                    </a:cubicBezTo>
                    <a:lnTo>
                      <a:pt x="1400" y="10643"/>
                    </a:lnTo>
                    <a:cubicBezTo>
                      <a:pt x="1246" y="10969"/>
                      <a:pt x="1187" y="11083"/>
                      <a:pt x="1062" y="11320"/>
                    </a:cubicBezTo>
                    <a:cubicBezTo>
                      <a:pt x="886" y="11654"/>
                      <a:pt x="695" y="11986"/>
                      <a:pt x="535" y="12284"/>
                    </a:cubicBezTo>
                    <a:cubicBezTo>
                      <a:pt x="366" y="12592"/>
                      <a:pt x="150" y="13007"/>
                      <a:pt x="34" y="13338"/>
                    </a:cubicBezTo>
                    <a:cubicBezTo>
                      <a:pt x="1" y="13429"/>
                      <a:pt x="77" y="13523"/>
                      <a:pt x="171" y="13523"/>
                    </a:cubicBezTo>
                    <a:cubicBezTo>
                      <a:pt x="188" y="13523"/>
                      <a:pt x="205" y="13520"/>
                      <a:pt x="223" y="13514"/>
                    </a:cubicBezTo>
                    <a:cubicBezTo>
                      <a:pt x="492" y="13895"/>
                      <a:pt x="1202" y="14546"/>
                      <a:pt x="1345" y="14671"/>
                    </a:cubicBezTo>
                    <a:cubicBezTo>
                      <a:pt x="1406" y="14726"/>
                      <a:pt x="1466" y="14749"/>
                      <a:pt x="1517" y="14749"/>
                    </a:cubicBezTo>
                    <a:cubicBezTo>
                      <a:pt x="1620" y="14749"/>
                      <a:pt x="1686" y="14654"/>
                      <a:pt x="1647" y="14548"/>
                    </a:cubicBezTo>
                    <a:cubicBezTo>
                      <a:pt x="1660" y="14545"/>
                      <a:pt x="1677" y="14533"/>
                      <a:pt x="1685" y="14518"/>
                    </a:cubicBezTo>
                    <a:cubicBezTo>
                      <a:pt x="1772" y="14321"/>
                      <a:pt x="1848" y="14211"/>
                      <a:pt x="1848" y="14211"/>
                    </a:cubicBezTo>
                    <a:lnTo>
                      <a:pt x="1848" y="14211"/>
                    </a:lnTo>
                    <a:cubicBezTo>
                      <a:pt x="1848" y="14211"/>
                      <a:pt x="1848" y="14211"/>
                      <a:pt x="1848" y="14211"/>
                    </a:cubicBezTo>
                    <a:cubicBezTo>
                      <a:pt x="1866" y="14181"/>
                      <a:pt x="1873" y="14163"/>
                      <a:pt x="1883" y="14163"/>
                    </a:cubicBezTo>
                    <a:cubicBezTo>
                      <a:pt x="1903" y="14163"/>
                      <a:pt x="1938" y="14230"/>
                      <a:pt x="2103" y="14405"/>
                    </a:cubicBezTo>
                    <a:cubicBezTo>
                      <a:pt x="2794" y="15138"/>
                      <a:pt x="3684" y="15397"/>
                      <a:pt x="4097" y="15397"/>
                    </a:cubicBezTo>
                    <a:cubicBezTo>
                      <a:pt x="4212" y="15397"/>
                      <a:pt x="4290" y="15377"/>
                      <a:pt x="4316" y="15341"/>
                    </a:cubicBezTo>
                    <a:cubicBezTo>
                      <a:pt x="4439" y="15379"/>
                      <a:pt x="4524" y="15392"/>
                      <a:pt x="4592" y="15392"/>
                    </a:cubicBezTo>
                    <a:cubicBezTo>
                      <a:pt x="4639" y="15392"/>
                      <a:pt x="4678" y="15386"/>
                      <a:pt x="4716" y="15378"/>
                    </a:cubicBezTo>
                    <a:lnTo>
                      <a:pt x="4734" y="15384"/>
                    </a:lnTo>
                    <a:lnTo>
                      <a:pt x="4734" y="15385"/>
                    </a:lnTo>
                    <a:cubicBezTo>
                      <a:pt x="4754" y="15391"/>
                      <a:pt x="4773" y="15394"/>
                      <a:pt x="4790" y="15394"/>
                    </a:cubicBezTo>
                    <a:cubicBezTo>
                      <a:pt x="5097" y="15394"/>
                      <a:pt x="5141" y="14508"/>
                      <a:pt x="6030" y="12459"/>
                    </a:cubicBezTo>
                    <a:cubicBezTo>
                      <a:pt x="7183" y="9865"/>
                      <a:pt x="8131" y="8464"/>
                      <a:pt x="9727" y="6293"/>
                    </a:cubicBezTo>
                    <a:cubicBezTo>
                      <a:pt x="10014" y="5905"/>
                      <a:pt x="10324" y="5524"/>
                      <a:pt x="10667" y="5175"/>
                    </a:cubicBezTo>
                    <a:cubicBezTo>
                      <a:pt x="10873" y="4963"/>
                      <a:pt x="11319" y="4626"/>
                      <a:pt x="11321" y="4626"/>
                    </a:cubicBezTo>
                    <a:lnTo>
                      <a:pt x="11321" y="4626"/>
                    </a:lnTo>
                    <a:cubicBezTo>
                      <a:pt x="11321" y="4626"/>
                      <a:pt x="11319" y="4628"/>
                      <a:pt x="11314" y="4632"/>
                    </a:cubicBezTo>
                    <a:cubicBezTo>
                      <a:pt x="11715" y="4323"/>
                      <a:pt x="12098" y="4003"/>
                      <a:pt x="12295" y="3552"/>
                    </a:cubicBezTo>
                    <a:lnTo>
                      <a:pt x="12295" y="3552"/>
                    </a:lnTo>
                    <a:cubicBezTo>
                      <a:pt x="12526" y="3796"/>
                      <a:pt x="12613" y="3888"/>
                      <a:pt x="12613" y="3888"/>
                    </a:cubicBezTo>
                    <a:cubicBezTo>
                      <a:pt x="12613" y="3888"/>
                      <a:pt x="12462" y="3728"/>
                      <a:pt x="12295" y="3551"/>
                    </a:cubicBezTo>
                    <a:lnTo>
                      <a:pt x="12295" y="3551"/>
                    </a:lnTo>
                    <a:cubicBezTo>
                      <a:pt x="12351" y="3423"/>
                      <a:pt x="12392" y="3285"/>
                      <a:pt x="12414" y="3134"/>
                    </a:cubicBezTo>
                    <a:lnTo>
                      <a:pt x="12414" y="3134"/>
                    </a:lnTo>
                    <a:cubicBezTo>
                      <a:pt x="12372" y="3261"/>
                      <a:pt x="12312" y="3386"/>
                      <a:pt x="12238" y="3490"/>
                    </a:cubicBezTo>
                    <a:lnTo>
                      <a:pt x="12238" y="3490"/>
                    </a:lnTo>
                    <a:cubicBezTo>
                      <a:pt x="12050" y="3292"/>
                      <a:pt x="11863" y="3093"/>
                      <a:pt x="11863" y="3093"/>
                    </a:cubicBezTo>
                    <a:lnTo>
                      <a:pt x="11863" y="3093"/>
                    </a:lnTo>
                    <a:cubicBezTo>
                      <a:pt x="11863" y="3093"/>
                      <a:pt x="11963" y="3200"/>
                      <a:pt x="12237" y="3491"/>
                    </a:cubicBezTo>
                    <a:cubicBezTo>
                      <a:pt x="12143" y="3624"/>
                      <a:pt x="12047" y="3728"/>
                      <a:pt x="11892" y="3836"/>
                    </a:cubicBezTo>
                    <a:cubicBezTo>
                      <a:pt x="11660" y="3997"/>
                      <a:pt x="11388" y="4090"/>
                      <a:pt x="11088" y="4090"/>
                    </a:cubicBezTo>
                    <a:cubicBezTo>
                      <a:pt x="10721" y="4090"/>
                      <a:pt x="10314" y="3950"/>
                      <a:pt x="9889" y="3624"/>
                    </a:cubicBezTo>
                    <a:cubicBezTo>
                      <a:pt x="9292" y="3163"/>
                      <a:pt x="8297" y="2189"/>
                      <a:pt x="8427" y="1443"/>
                    </a:cubicBezTo>
                    <a:lnTo>
                      <a:pt x="8427" y="1443"/>
                    </a:lnTo>
                    <a:cubicBezTo>
                      <a:pt x="8318" y="1553"/>
                      <a:pt x="8211" y="1675"/>
                      <a:pt x="8095" y="1830"/>
                    </a:cubicBezTo>
                    <a:cubicBezTo>
                      <a:pt x="7952" y="2017"/>
                      <a:pt x="7952" y="1947"/>
                      <a:pt x="8021" y="2149"/>
                    </a:cubicBezTo>
                    <a:cubicBezTo>
                      <a:pt x="8021" y="2142"/>
                      <a:pt x="8019" y="2136"/>
                      <a:pt x="8019" y="2136"/>
                    </a:cubicBezTo>
                    <a:lnTo>
                      <a:pt x="8019" y="2136"/>
                    </a:lnTo>
                    <a:cubicBezTo>
                      <a:pt x="8019" y="2136"/>
                      <a:pt x="8019" y="2137"/>
                      <a:pt x="8021" y="2141"/>
                    </a:cubicBezTo>
                    <a:lnTo>
                      <a:pt x="8021" y="2135"/>
                    </a:lnTo>
                    <a:cubicBezTo>
                      <a:pt x="8157" y="2496"/>
                      <a:pt x="8350" y="2849"/>
                      <a:pt x="8612" y="3223"/>
                    </a:cubicBezTo>
                    <a:lnTo>
                      <a:pt x="8610" y="3219"/>
                    </a:lnTo>
                    <a:lnTo>
                      <a:pt x="8610" y="3219"/>
                    </a:lnTo>
                    <a:cubicBezTo>
                      <a:pt x="8612" y="3220"/>
                      <a:pt x="8613" y="3221"/>
                      <a:pt x="8613" y="3222"/>
                    </a:cubicBezTo>
                    <a:lnTo>
                      <a:pt x="8613" y="3222"/>
                    </a:lnTo>
                    <a:lnTo>
                      <a:pt x="8612" y="3216"/>
                    </a:lnTo>
                    <a:lnTo>
                      <a:pt x="8612" y="3216"/>
                    </a:lnTo>
                    <a:cubicBezTo>
                      <a:pt x="9981" y="5125"/>
                      <a:pt x="10029" y="2855"/>
                      <a:pt x="5813" y="8066"/>
                    </a:cubicBezTo>
                    <a:cubicBezTo>
                      <a:pt x="3463" y="10998"/>
                      <a:pt x="1985" y="13938"/>
                      <a:pt x="1695" y="14394"/>
                    </a:cubicBezTo>
                    <a:cubicBezTo>
                      <a:pt x="1684" y="14410"/>
                      <a:pt x="1669" y="14418"/>
                      <a:pt x="1650" y="14418"/>
                    </a:cubicBezTo>
                    <a:cubicBezTo>
                      <a:pt x="1637" y="14418"/>
                      <a:pt x="1622" y="14414"/>
                      <a:pt x="1606" y="14405"/>
                    </a:cubicBezTo>
                    <a:cubicBezTo>
                      <a:pt x="1523" y="14316"/>
                      <a:pt x="2168" y="13139"/>
                      <a:pt x="2227" y="13030"/>
                    </a:cubicBezTo>
                    <a:cubicBezTo>
                      <a:pt x="3838" y="10142"/>
                      <a:pt x="5519" y="7501"/>
                      <a:pt x="9295" y="4204"/>
                    </a:cubicBezTo>
                    <a:cubicBezTo>
                      <a:pt x="8012" y="3041"/>
                      <a:pt x="6987" y="989"/>
                      <a:pt x="8198" y="90"/>
                    </a:cubicBezTo>
                    <a:cubicBezTo>
                      <a:pt x="8240" y="59"/>
                      <a:pt x="8283" y="30"/>
                      <a:pt x="8324" y="7"/>
                    </a:cubicBezTo>
                    <a:cubicBezTo>
                      <a:pt x="8316" y="3"/>
                      <a:pt x="8308" y="1"/>
                      <a:pt x="8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3"/>
              <p:cNvSpPr/>
              <p:nvPr/>
            </p:nvSpPr>
            <p:spPr>
              <a:xfrm>
                <a:off x="8631806" y="3605615"/>
                <a:ext cx="350551" cy="461233"/>
              </a:xfrm>
              <a:custGeom>
                <a:avLst/>
                <a:gdLst/>
                <a:ahLst/>
                <a:cxnLst/>
                <a:rect l="l" t="t" r="r" b="b"/>
                <a:pathLst>
                  <a:path w="11082" h="14581" extrusionOk="0">
                    <a:moveTo>
                      <a:pt x="7524" y="1169"/>
                    </a:moveTo>
                    <a:cubicBezTo>
                      <a:pt x="7532" y="1169"/>
                      <a:pt x="7540" y="1169"/>
                      <a:pt x="7548" y="1169"/>
                    </a:cubicBezTo>
                    <a:cubicBezTo>
                      <a:pt x="8090" y="1178"/>
                      <a:pt x="8786" y="1722"/>
                      <a:pt x="8960" y="1906"/>
                    </a:cubicBezTo>
                    <a:cubicBezTo>
                      <a:pt x="9302" y="2267"/>
                      <a:pt x="9222" y="2578"/>
                      <a:pt x="8934" y="2929"/>
                    </a:cubicBezTo>
                    <a:cubicBezTo>
                      <a:pt x="8928" y="2936"/>
                      <a:pt x="8377" y="3560"/>
                      <a:pt x="8377" y="3560"/>
                    </a:cubicBezTo>
                    <a:cubicBezTo>
                      <a:pt x="8366" y="3572"/>
                      <a:pt x="8352" y="3576"/>
                      <a:pt x="8342" y="3576"/>
                    </a:cubicBezTo>
                    <a:cubicBezTo>
                      <a:pt x="8338" y="3576"/>
                      <a:pt x="8335" y="3575"/>
                      <a:pt x="8332" y="3574"/>
                    </a:cubicBezTo>
                    <a:lnTo>
                      <a:pt x="8332" y="3574"/>
                    </a:lnTo>
                    <a:cubicBezTo>
                      <a:pt x="8657" y="3804"/>
                      <a:pt x="9087" y="4024"/>
                      <a:pt x="9486" y="4033"/>
                    </a:cubicBezTo>
                    <a:cubicBezTo>
                      <a:pt x="9550" y="4034"/>
                      <a:pt x="9549" y="4131"/>
                      <a:pt x="9484" y="4131"/>
                    </a:cubicBezTo>
                    <a:cubicBezTo>
                      <a:pt x="9483" y="4131"/>
                      <a:pt x="9483" y="4131"/>
                      <a:pt x="9482" y="4131"/>
                    </a:cubicBezTo>
                    <a:cubicBezTo>
                      <a:pt x="8801" y="4117"/>
                      <a:pt x="7929" y="3487"/>
                      <a:pt x="7478" y="2967"/>
                    </a:cubicBezTo>
                    <a:cubicBezTo>
                      <a:pt x="6529" y="1871"/>
                      <a:pt x="6927" y="1169"/>
                      <a:pt x="7524" y="1169"/>
                    </a:cubicBezTo>
                    <a:close/>
                    <a:moveTo>
                      <a:pt x="7418" y="1"/>
                    </a:moveTo>
                    <a:cubicBezTo>
                      <a:pt x="7269" y="1"/>
                      <a:pt x="7125" y="20"/>
                      <a:pt x="6988" y="62"/>
                    </a:cubicBezTo>
                    <a:cubicBezTo>
                      <a:pt x="5811" y="420"/>
                      <a:pt x="5557" y="2406"/>
                      <a:pt x="7718" y="4365"/>
                    </a:cubicBezTo>
                    <a:cubicBezTo>
                      <a:pt x="4224" y="7415"/>
                      <a:pt x="2477" y="9912"/>
                      <a:pt x="650" y="13191"/>
                    </a:cubicBezTo>
                    <a:cubicBezTo>
                      <a:pt x="458" y="13535"/>
                      <a:pt x="132" y="14149"/>
                      <a:pt x="15" y="14510"/>
                    </a:cubicBezTo>
                    <a:cubicBezTo>
                      <a:pt x="0" y="14551"/>
                      <a:pt x="35" y="14580"/>
                      <a:pt x="70" y="14580"/>
                    </a:cubicBezTo>
                    <a:cubicBezTo>
                      <a:pt x="87" y="14580"/>
                      <a:pt x="104" y="14573"/>
                      <a:pt x="115" y="14555"/>
                    </a:cubicBezTo>
                    <a:cubicBezTo>
                      <a:pt x="600" y="13798"/>
                      <a:pt x="3077" y="8616"/>
                      <a:pt x="7840" y="4439"/>
                    </a:cubicBezTo>
                    <a:cubicBezTo>
                      <a:pt x="7861" y="4419"/>
                      <a:pt x="7867" y="4383"/>
                      <a:pt x="7854" y="4358"/>
                    </a:cubicBezTo>
                    <a:cubicBezTo>
                      <a:pt x="7863" y="4335"/>
                      <a:pt x="7858" y="4308"/>
                      <a:pt x="7843" y="4290"/>
                    </a:cubicBezTo>
                    <a:cubicBezTo>
                      <a:pt x="7572" y="4048"/>
                      <a:pt x="7311" y="3763"/>
                      <a:pt x="7034" y="3377"/>
                    </a:cubicBezTo>
                    <a:lnTo>
                      <a:pt x="7034" y="3377"/>
                    </a:lnTo>
                    <a:lnTo>
                      <a:pt x="7038" y="3390"/>
                    </a:lnTo>
                    <a:cubicBezTo>
                      <a:pt x="6774" y="3015"/>
                      <a:pt x="6580" y="2658"/>
                      <a:pt x="6442" y="2296"/>
                    </a:cubicBezTo>
                    <a:lnTo>
                      <a:pt x="6442" y="2296"/>
                    </a:lnTo>
                    <a:lnTo>
                      <a:pt x="6444" y="2316"/>
                    </a:lnTo>
                    <a:cubicBezTo>
                      <a:pt x="6378" y="2090"/>
                      <a:pt x="6365" y="2191"/>
                      <a:pt x="6517" y="1991"/>
                    </a:cubicBezTo>
                    <a:cubicBezTo>
                      <a:pt x="6630" y="1842"/>
                      <a:pt x="6704" y="1752"/>
                      <a:pt x="6852" y="1601"/>
                    </a:cubicBezTo>
                    <a:lnTo>
                      <a:pt x="6852" y="1601"/>
                    </a:lnTo>
                    <a:cubicBezTo>
                      <a:pt x="6657" y="2416"/>
                      <a:pt x="8185" y="3826"/>
                      <a:pt x="8809" y="4104"/>
                    </a:cubicBezTo>
                    <a:cubicBezTo>
                      <a:pt x="8958" y="4170"/>
                      <a:pt x="9124" y="4213"/>
                      <a:pt x="9323" y="4236"/>
                    </a:cubicBezTo>
                    <a:cubicBezTo>
                      <a:pt x="9380" y="4242"/>
                      <a:pt x="9437" y="4246"/>
                      <a:pt x="9494" y="4246"/>
                    </a:cubicBezTo>
                    <a:cubicBezTo>
                      <a:pt x="9949" y="4246"/>
                      <a:pt x="10390" y="4043"/>
                      <a:pt x="10662" y="3652"/>
                    </a:cubicBezTo>
                    <a:cubicBezTo>
                      <a:pt x="10748" y="3532"/>
                      <a:pt x="10817" y="3383"/>
                      <a:pt x="10860" y="3222"/>
                    </a:cubicBezTo>
                    <a:cubicBezTo>
                      <a:pt x="11082" y="2415"/>
                      <a:pt x="10559" y="1735"/>
                      <a:pt x="9950" y="1206"/>
                    </a:cubicBezTo>
                    <a:lnTo>
                      <a:pt x="9950" y="1206"/>
                    </a:lnTo>
                    <a:cubicBezTo>
                      <a:pt x="9950" y="1206"/>
                      <a:pt x="9950" y="1206"/>
                      <a:pt x="9950" y="1206"/>
                    </a:cubicBezTo>
                    <a:lnTo>
                      <a:pt x="9950" y="1206"/>
                    </a:lnTo>
                    <a:cubicBezTo>
                      <a:pt x="9950" y="1206"/>
                      <a:pt x="9950" y="1206"/>
                      <a:pt x="9950" y="1206"/>
                    </a:cubicBezTo>
                    <a:cubicBezTo>
                      <a:pt x="9315" y="657"/>
                      <a:pt x="8288" y="1"/>
                      <a:pt x="7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3"/>
              <p:cNvSpPr/>
              <p:nvPr/>
            </p:nvSpPr>
            <p:spPr>
              <a:xfrm>
                <a:off x="8826157" y="3642530"/>
                <a:ext cx="107740" cy="93664"/>
              </a:xfrm>
              <a:custGeom>
                <a:avLst/>
                <a:gdLst/>
                <a:ahLst/>
                <a:cxnLst/>
                <a:rect l="l" t="t" r="r" b="b"/>
                <a:pathLst>
                  <a:path w="3406" h="2961" extrusionOk="0">
                    <a:moveTo>
                      <a:pt x="1391" y="1"/>
                    </a:moveTo>
                    <a:cubicBezTo>
                      <a:pt x="1269" y="1"/>
                      <a:pt x="1153" y="26"/>
                      <a:pt x="1047" y="86"/>
                    </a:cubicBezTo>
                    <a:cubicBezTo>
                      <a:pt x="0" y="685"/>
                      <a:pt x="1975" y="2936"/>
                      <a:pt x="3338" y="2960"/>
                    </a:cubicBezTo>
                    <a:cubicBezTo>
                      <a:pt x="3339" y="2960"/>
                      <a:pt x="3339" y="2960"/>
                      <a:pt x="3340" y="2960"/>
                    </a:cubicBezTo>
                    <a:cubicBezTo>
                      <a:pt x="3405" y="2960"/>
                      <a:pt x="3405" y="2861"/>
                      <a:pt x="3342" y="2861"/>
                    </a:cubicBezTo>
                    <a:cubicBezTo>
                      <a:pt x="3073" y="2857"/>
                      <a:pt x="2672" y="2745"/>
                      <a:pt x="2188" y="2403"/>
                    </a:cubicBezTo>
                    <a:lnTo>
                      <a:pt x="2188" y="2403"/>
                    </a:lnTo>
                    <a:cubicBezTo>
                      <a:pt x="2189" y="2403"/>
                      <a:pt x="2190" y="2404"/>
                      <a:pt x="2191" y="2404"/>
                    </a:cubicBezTo>
                    <a:cubicBezTo>
                      <a:pt x="2236" y="2404"/>
                      <a:pt x="2522" y="2059"/>
                      <a:pt x="2551" y="2028"/>
                    </a:cubicBezTo>
                    <a:cubicBezTo>
                      <a:pt x="2897" y="1649"/>
                      <a:pt x="3305" y="1256"/>
                      <a:pt x="2816" y="739"/>
                    </a:cubicBezTo>
                    <a:cubicBezTo>
                      <a:pt x="2706" y="621"/>
                      <a:pt x="1990" y="1"/>
                      <a:pt x="139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3"/>
              <p:cNvSpPr/>
              <p:nvPr/>
            </p:nvSpPr>
            <p:spPr>
              <a:xfrm>
                <a:off x="8594796" y="3650786"/>
                <a:ext cx="249644" cy="376711"/>
              </a:xfrm>
              <a:custGeom>
                <a:avLst/>
                <a:gdLst/>
                <a:ahLst/>
                <a:cxnLst/>
                <a:rect l="l" t="t" r="r" b="b"/>
                <a:pathLst>
                  <a:path w="7892" h="11909" extrusionOk="0">
                    <a:moveTo>
                      <a:pt x="13" y="11249"/>
                    </a:moveTo>
                    <a:cubicBezTo>
                      <a:pt x="13" y="11249"/>
                      <a:pt x="13" y="11249"/>
                      <a:pt x="13" y="11249"/>
                    </a:cubicBezTo>
                    <a:lnTo>
                      <a:pt x="13" y="11249"/>
                    </a:lnTo>
                    <a:cubicBezTo>
                      <a:pt x="13" y="11249"/>
                      <a:pt x="13" y="11249"/>
                      <a:pt x="13" y="11249"/>
                    </a:cubicBezTo>
                    <a:close/>
                    <a:moveTo>
                      <a:pt x="13" y="11249"/>
                    </a:moveTo>
                    <a:cubicBezTo>
                      <a:pt x="9" y="11258"/>
                      <a:pt x="6" y="11263"/>
                      <a:pt x="7" y="11263"/>
                    </a:cubicBezTo>
                    <a:cubicBezTo>
                      <a:pt x="7" y="11263"/>
                      <a:pt x="8" y="11261"/>
                      <a:pt x="9" y="11258"/>
                    </a:cubicBezTo>
                    <a:lnTo>
                      <a:pt x="9" y="11258"/>
                    </a:lnTo>
                    <a:cubicBezTo>
                      <a:pt x="11" y="11255"/>
                      <a:pt x="12" y="11252"/>
                      <a:pt x="13" y="11249"/>
                    </a:cubicBezTo>
                    <a:close/>
                    <a:moveTo>
                      <a:pt x="6512" y="1"/>
                    </a:moveTo>
                    <a:cubicBezTo>
                      <a:pt x="6500" y="1"/>
                      <a:pt x="6487" y="6"/>
                      <a:pt x="6477" y="17"/>
                    </a:cubicBezTo>
                    <a:cubicBezTo>
                      <a:pt x="6474" y="17"/>
                      <a:pt x="6472" y="17"/>
                      <a:pt x="6469" y="17"/>
                    </a:cubicBezTo>
                    <a:cubicBezTo>
                      <a:pt x="6457" y="17"/>
                      <a:pt x="6443" y="20"/>
                      <a:pt x="6431" y="34"/>
                    </a:cubicBezTo>
                    <a:cubicBezTo>
                      <a:pt x="5716" y="826"/>
                      <a:pt x="5051" y="1753"/>
                      <a:pt x="4395" y="2864"/>
                    </a:cubicBezTo>
                    <a:cubicBezTo>
                      <a:pt x="4044" y="3460"/>
                      <a:pt x="131" y="11035"/>
                      <a:pt x="9" y="11258"/>
                    </a:cubicBezTo>
                    <a:lnTo>
                      <a:pt x="9" y="11258"/>
                    </a:lnTo>
                    <a:cubicBezTo>
                      <a:pt x="0" y="11284"/>
                      <a:pt x="5" y="11313"/>
                      <a:pt x="23" y="11332"/>
                    </a:cubicBezTo>
                    <a:cubicBezTo>
                      <a:pt x="23" y="11349"/>
                      <a:pt x="16" y="11362"/>
                      <a:pt x="13" y="11375"/>
                    </a:cubicBezTo>
                    <a:cubicBezTo>
                      <a:pt x="5" y="11404"/>
                      <a:pt x="13" y="11436"/>
                      <a:pt x="35" y="11461"/>
                    </a:cubicBezTo>
                    <a:cubicBezTo>
                      <a:pt x="59" y="11485"/>
                      <a:pt x="92" y="11485"/>
                      <a:pt x="131" y="11499"/>
                    </a:cubicBezTo>
                    <a:cubicBezTo>
                      <a:pt x="395" y="11627"/>
                      <a:pt x="644" y="11909"/>
                      <a:pt x="872" y="11909"/>
                    </a:cubicBezTo>
                    <a:cubicBezTo>
                      <a:pt x="973" y="11909"/>
                      <a:pt x="1069" y="11854"/>
                      <a:pt x="1162" y="11706"/>
                    </a:cubicBezTo>
                    <a:cubicBezTo>
                      <a:pt x="1457" y="11242"/>
                      <a:pt x="1064" y="11607"/>
                      <a:pt x="2097" y="10146"/>
                    </a:cubicBezTo>
                    <a:cubicBezTo>
                      <a:pt x="2208" y="9989"/>
                      <a:pt x="2383" y="9743"/>
                      <a:pt x="2565" y="9483"/>
                    </a:cubicBezTo>
                    <a:cubicBezTo>
                      <a:pt x="2717" y="9264"/>
                      <a:pt x="2866" y="9044"/>
                      <a:pt x="3013" y="8823"/>
                    </a:cubicBezTo>
                    <a:lnTo>
                      <a:pt x="3242" y="8484"/>
                    </a:lnTo>
                    <a:cubicBezTo>
                      <a:pt x="4413" y="6750"/>
                      <a:pt x="4834" y="6270"/>
                      <a:pt x="4834" y="6270"/>
                    </a:cubicBezTo>
                    <a:lnTo>
                      <a:pt x="4832" y="6267"/>
                    </a:lnTo>
                    <a:cubicBezTo>
                      <a:pt x="6047" y="4843"/>
                      <a:pt x="6868" y="4253"/>
                      <a:pt x="7753" y="2981"/>
                    </a:cubicBezTo>
                    <a:cubicBezTo>
                      <a:pt x="7761" y="2984"/>
                      <a:pt x="7769" y="2985"/>
                      <a:pt x="7777" y="2985"/>
                    </a:cubicBezTo>
                    <a:cubicBezTo>
                      <a:pt x="7841" y="2985"/>
                      <a:pt x="7891" y="2905"/>
                      <a:pt x="7856" y="2844"/>
                    </a:cubicBezTo>
                    <a:cubicBezTo>
                      <a:pt x="7827" y="2794"/>
                      <a:pt x="7433" y="2275"/>
                      <a:pt x="7393" y="2219"/>
                    </a:cubicBezTo>
                    <a:lnTo>
                      <a:pt x="7393" y="2219"/>
                    </a:lnTo>
                    <a:lnTo>
                      <a:pt x="7408" y="2247"/>
                    </a:lnTo>
                    <a:cubicBezTo>
                      <a:pt x="6941" y="1577"/>
                      <a:pt x="6527" y="871"/>
                      <a:pt x="6563" y="52"/>
                    </a:cubicBezTo>
                    <a:cubicBezTo>
                      <a:pt x="6567" y="23"/>
                      <a:pt x="6540" y="1"/>
                      <a:pt x="6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3"/>
              <p:cNvSpPr/>
              <p:nvPr/>
            </p:nvSpPr>
            <p:spPr>
              <a:xfrm>
                <a:off x="8654266" y="3747866"/>
                <a:ext cx="269762" cy="314996"/>
              </a:xfrm>
              <a:custGeom>
                <a:avLst/>
                <a:gdLst/>
                <a:ahLst/>
                <a:cxnLst/>
                <a:rect l="l" t="t" r="r" b="b"/>
                <a:pathLst>
                  <a:path w="8528" h="9958" extrusionOk="0">
                    <a:moveTo>
                      <a:pt x="6934" y="1"/>
                    </a:moveTo>
                    <a:cubicBezTo>
                      <a:pt x="6923" y="1"/>
                      <a:pt x="6913" y="5"/>
                      <a:pt x="6904" y="14"/>
                    </a:cubicBezTo>
                    <a:cubicBezTo>
                      <a:pt x="6883" y="33"/>
                      <a:pt x="6882" y="65"/>
                      <a:pt x="6901" y="86"/>
                    </a:cubicBezTo>
                    <a:cubicBezTo>
                      <a:pt x="6378" y="547"/>
                      <a:pt x="6253" y="617"/>
                      <a:pt x="5361" y="1596"/>
                    </a:cubicBezTo>
                    <a:cubicBezTo>
                      <a:pt x="5330" y="1629"/>
                      <a:pt x="5168" y="1798"/>
                      <a:pt x="5164" y="1842"/>
                    </a:cubicBezTo>
                    <a:cubicBezTo>
                      <a:pt x="3156" y="3568"/>
                      <a:pt x="49" y="8608"/>
                      <a:pt x="118" y="8737"/>
                    </a:cubicBezTo>
                    <a:cubicBezTo>
                      <a:pt x="108" y="8738"/>
                      <a:pt x="96" y="8745"/>
                      <a:pt x="88" y="8755"/>
                    </a:cubicBezTo>
                    <a:cubicBezTo>
                      <a:pt x="0" y="8837"/>
                      <a:pt x="96" y="8927"/>
                      <a:pt x="179" y="9015"/>
                    </a:cubicBezTo>
                    <a:cubicBezTo>
                      <a:pt x="860" y="9736"/>
                      <a:pt x="1940" y="9957"/>
                      <a:pt x="2532" y="9957"/>
                    </a:cubicBezTo>
                    <a:cubicBezTo>
                      <a:pt x="2768" y="9957"/>
                      <a:pt x="2927" y="9922"/>
                      <a:pt x="2952" y="9869"/>
                    </a:cubicBezTo>
                    <a:cubicBezTo>
                      <a:pt x="2969" y="9882"/>
                      <a:pt x="2982" y="9892"/>
                      <a:pt x="2996" y="9892"/>
                    </a:cubicBezTo>
                    <a:cubicBezTo>
                      <a:pt x="3069" y="9892"/>
                      <a:pt x="3152" y="9616"/>
                      <a:pt x="3838" y="8061"/>
                    </a:cubicBezTo>
                    <a:lnTo>
                      <a:pt x="3838" y="8061"/>
                    </a:lnTo>
                    <a:lnTo>
                      <a:pt x="3836" y="8064"/>
                    </a:lnTo>
                    <a:cubicBezTo>
                      <a:pt x="5068" y="5286"/>
                      <a:pt x="5772" y="4142"/>
                      <a:pt x="8506" y="695"/>
                    </a:cubicBezTo>
                    <a:cubicBezTo>
                      <a:pt x="8527" y="667"/>
                      <a:pt x="8517" y="627"/>
                      <a:pt x="8496" y="605"/>
                    </a:cubicBezTo>
                    <a:cubicBezTo>
                      <a:pt x="8483" y="591"/>
                      <a:pt x="8464" y="584"/>
                      <a:pt x="8449" y="584"/>
                    </a:cubicBezTo>
                    <a:cubicBezTo>
                      <a:pt x="8424" y="558"/>
                      <a:pt x="8115" y="527"/>
                      <a:pt x="8078" y="522"/>
                    </a:cubicBezTo>
                    <a:cubicBezTo>
                      <a:pt x="7707" y="462"/>
                      <a:pt x="7369" y="343"/>
                      <a:pt x="7081" y="111"/>
                    </a:cubicBezTo>
                    <a:cubicBezTo>
                      <a:pt x="7035" y="73"/>
                      <a:pt x="6980" y="1"/>
                      <a:pt x="6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3"/>
              <p:cNvSpPr/>
              <p:nvPr/>
            </p:nvSpPr>
            <p:spPr>
              <a:xfrm>
                <a:off x="8704941" y="3818185"/>
                <a:ext cx="176320" cy="213266"/>
              </a:xfrm>
              <a:custGeom>
                <a:avLst/>
                <a:gdLst/>
                <a:ahLst/>
                <a:cxnLst/>
                <a:rect l="l" t="t" r="r" b="b"/>
                <a:pathLst>
                  <a:path w="5574" h="6742" extrusionOk="0">
                    <a:moveTo>
                      <a:pt x="4464" y="1"/>
                    </a:moveTo>
                    <a:cubicBezTo>
                      <a:pt x="4310" y="1"/>
                      <a:pt x="4151" y="14"/>
                      <a:pt x="3997" y="58"/>
                    </a:cubicBezTo>
                    <a:cubicBezTo>
                      <a:pt x="3891" y="89"/>
                      <a:pt x="3791" y="139"/>
                      <a:pt x="3698" y="206"/>
                    </a:cubicBezTo>
                    <a:cubicBezTo>
                      <a:pt x="3606" y="275"/>
                      <a:pt x="3525" y="377"/>
                      <a:pt x="3457" y="509"/>
                    </a:cubicBezTo>
                    <a:cubicBezTo>
                      <a:pt x="3399" y="620"/>
                      <a:pt x="3369" y="739"/>
                      <a:pt x="3343" y="851"/>
                    </a:cubicBezTo>
                    <a:cubicBezTo>
                      <a:pt x="3318" y="958"/>
                      <a:pt x="3294" y="1070"/>
                      <a:pt x="3248" y="1177"/>
                    </a:cubicBezTo>
                    <a:cubicBezTo>
                      <a:pt x="3220" y="1237"/>
                      <a:pt x="3182" y="1296"/>
                      <a:pt x="3137" y="1356"/>
                    </a:cubicBezTo>
                    <a:cubicBezTo>
                      <a:pt x="3069" y="1432"/>
                      <a:pt x="2993" y="1502"/>
                      <a:pt x="2900" y="1571"/>
                    </a:cubicBezTo>
                    <a:cubicBezTo>
                      <a:pt x="2800" y="1640"/>
                      <a:pt x="2696" y="1704"/>
                      <a:pt x="2592" y="1769"/>
                    </a:cubicBezTo>
                    <a:cubicBezTo>
                      <a:pt x="2518" y="1814"/>
                      <a:pt x="2446" y="1859"/>
                      <a:pt x="2375" y="1905"/>
                    </a:cubicBezTo>
                    <a:cubicBezTo>
                      <a:pt x="2292" y="1961"/>
                      <a:pt x="2210" y="2022"/>
                      <a:pt x="2136" y="2084"/>
                    </a:cubicBezTo>
                    <a:cubicBezTo>
                      <a:pt x="2065" y="2144"/>
                      <a:pt x="2001" y="2213"/>
                      <a:pt x="1937" y="2296"/>
                    </a:cubicBezTo>
                    <a:cubicBezTo>
                      <a:pt x="1884" y="2366"/>
                      <a:pt x="1838" y="2452"/>
                      <a:pt x="1805" y="2548"/>
                    </a:cubicBezTo>
                    <a:cubicBezTo>
                      <a:pt x="1773" y="2632"/>
                      <a:pt x="1771" y="2725"/>
                      <a:pt x="1769" y="2798"/>
                    </a:cubicBezTo>
                    <a:cubicBezTo>
                      <a:pt x="1766" y="2871"/>
                      <a:pt x="1773" y="2943"/>
                      <a:pt x="1779" y="3017"/>
                    </a:cubicBezTo>
                    <a:lnTo>
                      <a:pt x="1783" y="3064"/>
                    </a:lnTo>
                    <a:cubicBezTo>
                      <a:pt x="1791" y="3150"/>
                      <a:pt x="1793" y="3253"/>
                      <a:pt x="1781" y="3354"/>
                    </a:cubicBezTo>
                    <a:cubicBezTo>
                      <a:pt x="1769" y="3420"/>
                      <a:pt x="1749" y="3484"/>
                      <a:pt x="1716" y="3561"/>
                    </a:cubicBezTo>
                    <a:cubicBezTo>
                      <a:pt x="1673" y="3652"/>
                      <a:pt x="1619" y="3740"/>
                      <a:pt x="1549" y="3831"/>
                    </a:cubicBezTo>
                    <a:cubicBezTo>
                      <a:pt x="1430" y="3972"/>
                      <a:pt x="1294" y="4098"/>
                      <a:pt x="1162" y="4221"/>
                    </a:cubicBezTo>
                    <a:lnTo>
                      <a:pt x="1130" y="4250"/>
                    </a:lnTo>
                    <a:cubicBezTo>
                      <a:pt x="1040" y="4335"/>
                      <a:pt x="949" y="4420"/>
                      <a:pt x="861" y="4506"/>
                    </a:cubicBezTo>
                    <a:cubicBezTo>
                      <a:pt x="596" y="4767"/>
                      <a:pt x="405" y="4993"/>
                      <a:pt x="257" y="5218"/>
                    </a:cubicBezTo>
                    <a:cubicBezTo>
                      <a:pt x="173" y="5347"/>
                      <a:pt x="107" y="5476"/>
                      <a:pt x="61" y="5602"/>
                    </a:cubicBezTo>
                    <a:cubicBezTo>
                      <a:pt x="15" y="5732"/>
                      <a:pt x="1" y="5862"/>
                      <a:pt x="18" y="5986"/>
                    </a:cubicBezTo>
                    <a:cubicBezTo>
                      <a:pt x="32" y="6093"/>
                      <a:pt x="87" y="6197"/>
                      <a:pt x="171" y="6286"/>
                    </a:cubicBezTo>
                    <a:lnTo>
                      <a:pt x="203" y="6319"/>
                    </a:lnTo>
                    <a:cubicBezTo>
                      <a:pt x="243" y="6355"/>
                      <a:pt x="281" y="6382"/>
                      <a:pt x="323" y="6398"/>
                    </a:cubicBezTo>
                    <a:cubicBezTo>
                      <a:pt x="357" y="6412"/>
                      <a:pt x="396" y="6419"/>
                      <a:pt x="440" y="6422"/>
                    </a:cubicBezTo>
                    <a:cubicBezTo>
                      <a:pt x="447" y="6423"/>
                      <a:pt x="454" y="6423"/>
                      <a:pt x="461" y="6423"/>
                    </a:cubicBezTo>
                    <a:cubicBezTo>
                      <a:pt x="493" y="6423"/>
                      <a:pt x="524" y="6418"/>
                      <a:pt x="555" y="6411"/>
                    </a:cubicBezTo>
                    <a:lnTo>
                      <a:pt x="594" y="6404"/>
                    </a:lnTo>
                    <a:cubicBezTo>
                      <a:pt x="619" y="6398"/>
                      <a:pt x="647" y="6392"/>
                      <a:pt x="674" y="6389"/>
                    </a:cubicBezTo>
                    <a:cubicBezTo>
                      <a:pt x="681" y="6388"/>
                      <a:pt x="688" y="6388"/>
                      <a:pt x="695" y="6388"/>
                    </a:cubicBezTo>
                    <a:cubicBezTo>
                      <a:pt x="711" y="6388"/>
                      <a:pt x="727" y="6390"/>
                      <a:pt x="744" y="6391"/>
                    </a:cubicBezTo>
                    <a:cubicBezTo>
                      <a:pt x="770" y="6398"/>
                      <a:pt x="797" y="6405"/>
                      <a:pt x="823" y="6415"/>
                    </a:cubicBezTo>
                    <a:cubicBezTo>
                      <a:pt x="880" y="6447"/>
                      <a:pt x="933" y="6484"/>
                      <a:pt x="983" y="6520"/>
                    </a:cubicBezTo>
                    <a:lnTo>
                      <a:pt x="1013" y="6541"/>
                    </a:lnTo>
                    <a:cubicBezTo>
                      <a:pt x="1046" y="6564"/>
                      <a:pt x="1078" y="6583"/>
                      <a:pt x="1112" y="6598"/>
                    </a:cubicBezTo>
                    <a:cubicBezTo>
                      <a:pt x="1138" y="6608"/>
                      <a:pt x="1161" y="6620"/>
                      <a:pt x="1185" y="6628"/>
                    </a:cubicBezTo>
                    <a:lnTo>
                      <a:pt x="1248" y="6657"/>
                    </a:lnTo>
                    <a:cubicBezTo>
                      <a:pt x="1298" y="6683"/>
                      <a:pt x="1350" y="6707"/>
                      <a:pt x="1404" y="6723"/>
                    </a:cubicBezTo>
                    <a:cubicBezTo>
                      <a:pt x="1441" y="6736"/>
                      <a:pt x="1484" y="6740"/>
                      <a:pt x="1520" y="6742"/>
                    </a:cubicBezTo>
                    <a:cubicBezTo>
                      <a:pt x="1523" y="6742"/>
                      <a:pt x="1526" y="6742"/>
                      <a:pt x="1529" y="6742"/>
                    </a:cubicBezTo>
                    <a:cubicBezTo>
                      <a:pt x="1575" y="6742"/>
                      <a:pt x="1620" y="6732"/>
                      <a:pt x="1662" y="6720"/>
                    </a:cubicBezTo>
                    <a:cubicBezTo>
                      <a:pt x="1705" y="6709"/>
                      <a:pt x="1729" y="6693"/>
                      <a:pt x="1746" y="6670"/>
                    </a:cubicBezTo>
                    <a:cubicBezTo>
                      <a:pt x="1786" y="6661"/>
                      <a:pt x="1808" y="6641"/>
                      <a:pt x="1832" y="6613"/>
                    </a:cubicBezTo>
                    <a:cubicBezTo>
                      <a:pt x="1928" y="6490"/>
                      <a:pt x="2011" y="6376"/>
                      <a:pt x="2083" y="6269"/>
                    </a:cubicBezTo>
                    <a:cubicBezTo>
                      <a:pt x="2159" y="6154"/>
                      <a:pt x="2236" y="6027"/>
                      <a:pt x="2326" y="5871"/>
                    </a:cubicBezTo>
                    <a:cubicBezTo>
                      <a:pt x="2471" y="5613"/>
                      <a:pt x="2601" y="5344"/>
                      <a:pt x="2731" y="5066"/>
                    </a:cubicBezTo>
                    <a:cubicBezTo>
                      <a:pt x="2786" y="4953"/>
                      <a:pt x="2837" y="4840"/>
                      <a:pt x="2889" y="4728"/>
                    </a:cubicBezTo>
                    <a:cubicBezTo>
                      <a:pt x="2963" y="4571"/>
                      <a:pt x="3035" y="4413"/>
                      <a:pt x="3109" y="4257"/>
                    </a:cubicBezTo>
                    <a:cubicBezTo>
                      <a:pt x="3238" y="3987"/>
                      <a:pt x="3369" y="3719"/>
                      <a:pt x="3503" y="3451"/>
                    </a:cubicBezTo>
                    <a:cubicBezTo>
                      <a:pt x="3651" y="3160"/>
                      <a:pt x="3787" y="2897"/>
                      <a:pt x="3923" y="2646"/>
                    </a:cubicBezTo>
                    <a:cubicBezTo>
                      <a:pt x="4060" y="2390"/>
                      <a:pt x="4212" y="2124"/>
                      <a:pt x="4374" y="1853"/>
                    </a:cubicBezTo>
                    <a:cubicBezTo>
                      <a:pt x="4732" y="1252"/>
                      <a:pt x="5050" y="776"/>
                      <a:pt x="5373" y="355"/>
                    </a:cubicBezTo>
                    <a:cubicBezTo>
                      <a:pt x="5416" y="300"/>
                      <a:pt x="5462" y="244"/>
                      <a:pt x="5506" y="189"/>
                    </a:cubicBezTo>
                    <a:cubicBezTo>
                      <a:pt x="5544" y="171"/>
                      <a:pt x="5565" y="148"/>
                      <a:pt x="5565" y="119"/>
                    </a:cubicBezTo>
                    <a:cubicBezTo>
                      <a:pt x="5574" y="99"/>
                      <a:pt x="5566" y="83"/>
                      <a:pt x="5555" y="70"/>
                    </a:cubicBezTo>
                    <a:cubicBezTo>
                      <a:pt x="5544" y="59"/>
                      <a:pt x="5532" y="53"/>
                      <a:pt x="5520" y="53"/>
                    </a:cubicBezTo>
                    <a:cubicBezTo>
                      <a:pt x="5518" y="53"/>
                      <a:pt x="5516" y="53"/>
                      <a:pt x="5513" y="53"/>
                    </a:cubicBezTo>
                    <a:cubicBezTo>
                      <a:pt x="5474" y="56"/>
                      <a:pt x="5434" y="57"/>
                      <a:pt x="5396" y="57"/>
                    </a:cubicBezTo>
                    <a:cubicBezTo>
                      <a:pt x="5318" y="57"/>
                      <a:pt x="5244" y="53"/>
                      <a:pt x="5178" y="49"/>
                    </a:cubicBezTo>
                    <a:cubicBezTo>
                      <a:pt x="5108" y="43"/>
                      <a:pt x="5037" y="39"/>
                      <a:pt x="4968" y="32"/>
                    </a:cubicBezTo>
                    <a:lnTo>
                      <a:pt x="4779" y="15"/>
                    </a:lnTo>
                    <a:cubicBezTo>
                      <a:pt x="4679" y="7"/>
                      <a:pt x="4573" y="1"/>
                      <a:pt x="446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3"/>
              <p:cNvSpPr/>
              <p:nvPr/>
            </p:nvSpPr>
            <p:spPr>
              <a:xfrm>
                <a:off x="8739863" y="3698045"/>
                <a:ext cx="81612" cy="110461"/>
              </a:xfrm>
              <a:custGeom>
                <a:avLst/>
                <a:gdLst/>
                <a:ahLst/>
                <a:cxnLst/>
                <a:rect l="l" t="t" r="r" b="b"/>
                <a:pathLst>
                  <a:path w="2580" h="3492" extrusionOk="0">
                    <a:moveTo>
                      <a:pt x="1634" y="1"/>
                    </a:moveTo>
                    <a:cubicBezTo>
                      <a:pt x="1613" y="1"/>
                      <a:pt x="1592" y="8"/>
                      <a:pt x="1570" y="15"/>
                    </a:cubicBezTo>
                    <a:cubicBezTo>
                      <a:pt x="1523" y="35"/>
                      <a:pt x="1477" y="64"/>
                      <a:pt x="1441" y="88"/>
                    </a:cubicBezTo>
                    <a:cubicBezTo>
                      <a:pt x="1382" y="128"/>
                      <a:pt x="1325" y="173"/>
                      <a:pt x="1268" y="217"/>
                    </a:cubicBezTo>
                    <a:cubicBezTo>
                      <a:pt x="1156" y="307"/>
                      <a:pt x="1049" y="402"/>
                      <a:pt x="953" y="491"/>
                    </a:cubicBezTo>
                    <a:cubicBezTo>
                      <a:pt x="910" y="531"/>
                      <a:pt x="867" y="569"/>
                      <a:pt x="824" y="611"/>
                    </a:cubicBezTo>
                    <a:cubicBezTo>
                      <a:pt x="760" y="674"/>
                      <a:pt x="701" y="747"/>
                      <a:pt x="641" y="834"/>
                    </a:cubicBezTo>
                    <a:cubicBezTo>
                      <a:pt x="558" y="959"/>
                      <a:pt x="490" y="1111"/>
                      <a:pt x="436" y="1297"/>
                    </a:cubicBezTo>
                    <a:cubicBezTo>
                      <a:pt x="400" y="1420"/>
                      <a:pt x="373" y="1547"/>
                      <a:pt x="347" y="1671"/>
                    </a:cubicBezTo>
                    <a:lnTo>
                      <a:pt x="319" y="1808"/>
                    </a:lnTo>
                    <a:cubicBezTo>
                      <a:pt x="280" y="1984"/>
                      <a:pt x="240" y="2127"/>
                      <a:pt x="193" y="2258"/>
                    </a:cubicBezTo>
                    <a:cubicBezTo>
                      <a:pt x="175" y="2265"/>
                      <a:pt x="160" y="2279"/>
                      <a:pt x="152" y="2293"/>
                    </a:cubicBezTo>
                    <a:cubicBezTo>
                      <a:pt x="110" y="2384"/>
                      <a:pt x="74" y="2481"/>
                      <a:pt x="47" y="2584"/>
                    </a:cubicBezTo>
                    <a:cubicBezTo>
                      <a:pt x="16" y="2700"/>
                      <a:pt x="1" y="2815"/>
                      <a:pt x="1" y="2925"/>
                    </a:cubicBezTo>
                    <a:cubicBezTo>
                      <a:pt x="1" y="3042"/>
                      <a:pt x="25" y="3150"/>
                      <a:pt x="74" y="3243"/>
                    </a:cubicBezTo>
                    <a:cubicBezTo>
                      <a:pt x="85" y="3264"/>
                      <a:pt x="100" y="3281"/>
                      <a:pt x="114" y="3301"/>
                    </a:cubicBezTo>
                    <a:cubicBezTo>
                      <a:pt x="124" y="3316"/>
                      <a:pt x="135" y="3329"/>
                      <a:pt x="147" y="3340"/>
                    </a:cubicBezTo>
                    <a:cubicBezTo>
                      <a:pt x="154" y="3350"/>
                      <a:pt x="164" y="3357"/>
                      <a:pt x="173" y="3366"/>
                    </a:cubicBezTo>
                    <a:cubicBezTo>
                      <a:pt x="218" y="3409"/>
                      <a:pt x="276" y="3443"/>
                      <a:pt x="333" y="3465"/>
                    </a:cubicBezTo>
                    <a:cubicBezTo>
                      <a:pt x="374" y="3480"/>
                      <a:pt x="419" y="3489"/>
                      <a:pt x="466" y="3490"/>
                    </a:cubicBezTo>
                    <a:cubicBezTo>
                      <a:pt x="471" y="3491"/>
                      <a:pt x="476" y="3492"/>
                      <a:pt x="481" y="3492"/>
                    </a:cubicBezTo>
                    <a:cubicBezTo>
                      <a:pt x="493" y="3492"/>
                      <a:pt x="508" y="3490"/>
                      <a:pt x="525" y="3488"/>
                    </a:cubicBezTo>
                    <a:cubicBezTo>
                      <a:pt x="548" y="3483"/>
                      <a:pt x="568" y="3479"/>
                      <a:pt x="589" y="3472"/>
                    </a:cubicBezTo>
                    <a:cubicBezTo>
                      <a:pt x="665" y="3446"/>
                      <a:pt x="732" y="3397"/>
                      <a:pt x="805" y="3321"/>
                    </a:cubicBezTo>
                    <a:cubicBezTo>
                      <a:pt x="870" y="3253"/>
                      <a:pt x="926" y="3173"/>
                      <a:pt x="980" y="3092"/>
                    </a:cubicBezTo>
                    <a:lnTo>
                      <a:pt x="1017" y="3032"/>
                    </a:lnTo>
                    <a:lnTo>
                      <a:pt x="1055" y="2974"/>
                    </a:lnTo>
                    <a:cubicBezTo>
                      <a:pt x="1090" y="2921"/>
                      <a:pt x="1128" y="2868"/>
                      <a:pt x="1169" y="2817"/>
                    </a:cubicBezTo>
                    <a:cubicBezTo>
                      <a:pt x="1249" y="2722"/>
                      <a:pt x="1328" y="2643"/>
                      <a:pt x="1410" y="2581"/>
                    </a:cubicBezTo>
                    <a:cubicBezTo>
                      <a:pt x="1486" y="2528"/>
                      <a:pt x="1557" y="2488"/>
                      <a:pt x="1655" y="2444"/>
                    </a:cubicBezTo>
                    <a:cubicBezTo>
                      <a:pt x="1706" y="2419"/>
                      <a:pt x="1760" y="2398"/>
                      <a:pt x="1813" y="2374"/>
                    </a:cubicBezTo>
                    <a:cubicBezTo>
                      <a:pt x="1872" y="2349"/>
                      <a:pt x="1932" y="2323"/>
                      <a:pt x="1991" y="2295"/>
                    </a:cubicBezTo>
                    <a:cubicBezTo>
                      <a:pt x="2100" y="2243"/>
                      <a:pt x="2194" y="2185"/>
                      <a:pt x="2283" y="2114"/>
                    </a:cubicBezTo>
                    <a:cubicBezTo>
                      <a:pt x="2362" y="2050"/>
                      <a:pt x="2429" y="1968"/>
                      <a:pt x="2484" y="1878"/>
                    </a:cubicBezTo>
                    <a:cubicBezTo>
                      <a:pt x="2505" y="1842"/>
                      <a:pt x="2521" y="1804"/>
                      <a:pt x="2535" y="1764"/>
                    </a:cubicBezTo>
                    <a:cubicBezTo>
                      <a:pt x="2552" y="1715"/>
                      <a:pt x="2559" y="1668"/>
                      <a:pt x="2567" y="1620"/>
                    </a:cubicBezTo>
                    <a:cubicBezTo>
                      <a:pt x="2580" y="1526"/>
                      <a:pt x="2567" y="1417"/>
                      <a:pt x="2528" y="1305"/>
                    </a:cubicBezTo>
                    <a:cubicBezTo>
                      <a:pt x="2506" y="1242"/>
                      <a:pt x="2476" y="1185"/>
                      <a:pt x="2452" y="1142"/>
                    </a:cubicBezTo>
                    <a:cubicBezTo>
                      <a:pt x="2429" y="1104"/>
                      <a:pt x="2399" y="1063"/>
                      <a:pt x="2359" y="1020"/>
                    </a:cubicBezTo>
                    <a:lnTo>
                      <a:pt x="2322" y="983"/>
                    </a:lnTo>
                    <a:cubicBezTo>
                      <a:pt x="2286" y="947"/>
                      <a:pt x="2247" y="916"/>
                      <a:pt x="2207" y="883"/>
                    </a:cubicBezTo>
                    <a:lnTo>
                      <a:pt x="2149" y="833"/>
                    </a:lnTo>
                    <a:cubicBezTo>
                      <a:pt x="2116" y="806"/>
                      <a:pt x="2086" y="776"/>
                      <a:pt x="2055" y="746"/>
                    </a:cubicBezTo>
                    <a:cubicBezTo>
                      <a:pt x="2034" y="723"/>
                      <a:pt x="2012" y="697"/>
                      <a:pt x="1992" y="670"/>
                    </a:cubicBezTo>
                    <a:cubicBezTo>
                      <a:pt x="1975" y="645"/>
                      <a:pt x="1961" y="620"/>
                      <a:pt x="1951" y="595"/>
                    </a:cubicBezTo>
                    <a:cubicBezTo>
                      <a:pt x="1932" y="538"/>
                      <a:pt x="1921" y="475"/>
                      <a:pt x="1911" y="416"/>
                    </a:cubicBezTo>
                    <a:lnTo>
                      <a:pt x="1905" y="388"/>
                    </a:lnTo>
                    <a:cubicBezTo>
                      <a:pt x="1892" y="315"/>
                      <a:pt x="1875" y="230"/>
                      <a:pt x="1835" y="147"/>
                    </a:cubicBezTo>
                    <a:cubicBezTo>
                      <a:pt x="1826" y="124"/>
                      <a:pt x="1809" y="100"/>
                      <a:pt x="1789" y="78"/>
                    </a:cubicBezTo>
                    <a:cubicBezTo>
                      <a:pt x="1763" y="53"/>
                      <a:pt x="1735" y="31"/>
                      <a:pt x="1705" y="18"/>
                    </a:cubicBezTo>
                    <a:cubicBezTo>
                      <a:pt x="1683" y="10"/>
                      <a:pt x="1660" y="1"/>
                      <a:pt x="163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3"/>
              <p:cNvSpPr/>
              <p:nvPr/>
            </p:nvSpPr>
            <p:spPr>
              <a:xfrm>
                <a:off x="8668247" y="3826979"/>
                <a:ext cx="62411" cy="77784"/>
              </a:xfrm>
              <a:custGeom>
                <a:avLst/>
                <a:gdLst/>
                <a:ahLst/>
                <a:cxnLst/>
                <a:rect l="l" t="t" r="r" b="b"/>
                <a:pathLst>
                  <a:path w="1973" h="2459" extrusionOk="0">
                    <a:moveTo>
                      <a:pt x="1659" y="0"/>
                    </a:moveTo>
                    <a:cubicBezTo>
                      <a:pt x="1620" y="0"/>
                      <a:pt x="1580" y="7"/>
                      <a:pt x="1543" y="19"/>
                    </a:cubicBezTo>
                    <a:cubicBezTo>
                      <a:pt x="1513" y="27"/>
                      <a:pt x="1480" y="40"/>
                      <a:pt x="1443" y="57"/>
                    </a:cubicBezTo>
                    <a:cubicBezTo>
                      <a:pt x="1439" y="55"/>
                      <a:pt x="1434" y="54"/>
                      <a:pt x="1428" y="54"/>
                    </a:cubicBezTo>
                    <a:cubicBezTo>
                      <a:pt x="1420" y="54"/>
                      <a:pt x="1411" y="56"/>
                      <a:pt x="1404" y="59"/>
                    </a:cubicBezTo>
                    <a:cubicBezTo>
                      <a:pt x="1212" y="142"/>
                      <a:pt x="1032" y="266"/>
                      <a:pt x="847" y="438"/>
                    </a:cubicBezTo>
                    <a:cubicBezTo>
                      <a:pt x="675" y="601"/>
                      <a:pt x="518" y="802"/>
                      <a:pt x="376" y="1035"/>
                    </a:cubicBezTo>
                    <a:cubicBezTo>
                      <a:pt x="249" y="1246"/>
                      <a:pt x="151" y="1472"/>
                      <a:pt x="83" y="1705"/>
                    </a:cubicBezTo>
                    <a:cubicBezTo>
                      <a:pt x="52" y="1813"/>
                      <a:pt x="30" y="1930"/>
                      <a:pt x="15" y="2053"/>
                    </a:cubicBezTo>
                    <a:cubicBezTo>
                      <a:pt x="2" y="2155"/>
                      <a:pt x="1" y="2264"/>
                      <a:pt x="8" y="2396"/>
                    </a:cubicBezTo>
                    <a:cubicBezTo>
                      <a:pt x="10" y="2413"/>
                      <a:pt x="12" y="2426"/>
                      <a:pt x="25" y="2439"/>
                    </a:cubicBezTo>
                    <a:cubicBezTo>
                      <a:pt x="35" y="2450"/>
                      <a:pt x="53" y="2458"/>
                      <a:pt x="70" y="2458"/>
                    </a:cubicBezTo>
                    <a:cubicBezTo>
                      <a:pt x="75" y="2458"/>
                      <a:pt x="79" y="2457"/>
                      <a:pt x="84" y="2456"/>
                    </a:cubicBezTo>
                    <a:cubicBezTo>
                      <a:pt x="226" y="2413"/>
                      <a:pt x="349" y="2331"/>
                      <a:pt x="452" y="2257"/>
                    </a:cubicBezTo>
                    <a:cubicBezTo>
                      <a:pt x="597" y="2152"/>
                      <a:pt x="728" y="2025"/>
                      <a:pt x="841" y="1914"/>
                    </a:cubicBezTo>
                    <a:cubicBezTo>
                      <a:pt x="1005" y="1756"/>
                      <a:pt x="1158" y="1584"/>
                      <a:pt x="1307" y="1416"/>
                    </a:cubicBezTo>
                    <a:cubicBezTo>
                      <a:pt x="1393" y="1319"/>
                      <a:pt x="1480" y="1223"/>
                      <a:pt x="1570" y="1126"/>
                    </a:cubicBezTo>
                    <a:lnTo>
                      <a:pt x="1616" y="1078"/>
                    </a:lnTo>
                    <a:cubicBezTo>
                      <a:pt x="1648" y="1045"/>
                      <a:pt x="1678" y="1015"/>
                      <a:pt x="1708" y="981"/>
                    </a:cubicBezTo>
                    <a:cubicBezTo>
                      <a:pt x="1749" y="935"/>
                      <a:pt x="1786" y="879"/>
                      <a:pt x="1822" y="813"/>
                    </a:cubicBezTo>
                    <a:cubicBezTo>
                      <a:pt x="1855" y="758"/>
                      <a:pt x="1884" y="693"/>
                      <a:pt x="1914" y="614"/>
                    </a:cubicBezTo>
                    <a:cubicBezTo>
                      <a:pt x="1938" y="548"/>
                      <a:pt x="1955" y="474"/>
                      <a:pt x="1965" y="391"/>
                    </a:cubicBezTo>
                    <a:cubicBezTo>
                      <a:pt x="1973" y="329"/>
                      <a:pt x="1968" y="266"/>
                      <a:pt x="1951" y="212"/>
                    </a:cubicBezTo>
                    <a:cubicBezTo>
                      <a:pt x="1937" y="163"/>
                      <a:pt x="1912" y="122"/>
                      <a:pt x="1880" y="87"/>
                    </a:cubicBezTo>
                    <a:cubicBezTo>
                      <a:pt x="1867" y="76"/>
                      <a:pt x="1855" y="65"/>
                      <a:pt x="1841" y="54"/>
                    </a:cubicBezTo>
                    <a:cubicBezTo>
                      <a:pt x="1792" y="20"/>
                      <a:pt x="1729" y="2"/>
                      <a:pt x="165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3"/>
              <p:cNvSpPr/>
              <p:nvPr/>
            </p:nvSpPr>
            <p:spPr>
              <a:xfrm>
                <a:off x="8854183" y="3777980"/>
                <a:ext cx="39983" cy="19644"/>
              </a:xfrm>
              <a:custGeom>
                <a:avLst/>
                <a:gdLst/>
                <a:ahLst/>
                <a:cxnLst/>
                <a:rect l="l" t="t" r="r" b="b"/>
                <a:pathLst>
                  <a:path w="1264" h="621" extrusionOk="0">
                    <a:moveTo>
                      <a:pt x="52" y="1"/>
                    </a:moveTo>
                    <a:cubicBezTo>
                      <a:pt x="35" y="1"/>
                      <a:pt x="18" y="11"/>
                      <a:pt x="9" y="24"/>
                    </a:cubicBezTo>
                    <a:cubicBezTo>
                      <a:pt x="4" y="36"/>
                      <a:pt x="1" y="47"/>
                      <a:pt x="4" y="60"/>
                    </a:cubicBezTo>
                    <a:cubicBezTo>
                      <a:pt x="8" y="74"/>
                      <a:pt x="15" y="81"/>
                      <a:pt x="25" y="90"/>
                    </a:cubicBezTo>
                    <a:cubicBezTo>
                      <a:pt x="108" y="152"/>
                      <a:pt x="194" y="207"/>
                      <a:pt x="283" y="259"/>
                    </a:cubicBezTo>
                    <a:cubicBezTo>
                      <a:pt x="379" y="312"/>
                      <a:pt x="476" y="359"/>
                      <a:pt x="576" y="402"/>
                    </a:cubicBezTo>
                    <a:cubicBezTo>
                      <a:pt x="777" y="489"/>
                      <a:pt x="989" y="558"/>
                      <a:pt x="1199" y="618"/>
                    </a:cubicBezTo>
                    <a:cubicBezTo>
                      <a:pt x="1204" y="620"/>
                      <a:pt x="1208" y="620"/>
                      <a:pt x="1213" y="620"/>
                    </a:cubicBezTo>
                    <a:cubicBezTo>
                      <a:pt x="1233" y="620"/>
                      <a:pt x="1251" y="607"/>
                      <a:pt x="1259" y="587"/>
                    </a:cubicBezTo>
                    <a:cubicBezTo>
                      <a:pt x="1264" y="570"/>
                      <a:pt x="1259" y="552"/>
                      <a:pt x="1248" y="540"/>
                    </a:cubicBezTo>
                    <a:cubicBezTo>
                      <a:pt x="1241" y="534"/>
                      <a:pt x="1234" y="531"/>
                      <a:pt x="1225" y="527"/>
                    </a:cubicBezTo>
                    <a:cubicBezTo>
                      <a:pt x="1003" y="462"/>
                      <a:pt x="783" y="389"/>
                      <a:pt x="569" y="296"/>
                    </a:cubicBezTo>
                    <a:lnTo>
                      <a:pt x="569" y="296"/>
                    </a:lnTo>
                    <a:lnTo>
                      <a:pt x="581" y="302"/>
                    </a:lnTo>
                    <a:cubicBezTo>
                      <a:pt x="495" y="262"/>
                      <a:pt x="412" y="222"/>
                      <a:pt x="330" y="176"/>
                    </a:cubicBezTo>
                    <a:cubicBezTo>
                      <a:pt x="240" y="129"/>
                      <a:pt x="154" y="71"/>
                      <a:pt x="74" y="8"/>
                    </a:cubicBezTo>
                    <a:cubicBezTo>
                      <a:pt x="67" y="3"/>
                      <a:pt x="60"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3"/>
              <p:cNvSpPr/>
              <p:nvPr/>
            </p:nvSpPr>
            <p:spPr>
              <a:xfrm>
                <a:off x="8821570" y="3809233"/>
                <a:ext cx="44380" cy="25116"/>
              </a:xfrm>
              <a:custGeom>
                <a:avLst/>
                <a:gdLst/>
                <a:ahLst/>
                <a:cxnLst/>
                <a:rect l="l" t="t" r="r" b="b"/>
                <a:pathLst>
                  <a:path w="1403" h="794" extrusionOk="0">
                    <a:moveTo>
                      <a:pt x="53" y="0"/>
                    </a:moveTo>
                    <a:cubicBezTo>
                      <a:pt x="42" y="0"/>
                      <a:pt x="32" y="4"/>
                      <a:pt x="22" y="13"/>
                    </a:cubicBezTo>
                    <a:cubicBezTo>
                      <a:pt x="4" y="30"/>
                      <a:pt x="1" y="63"/>
                      <a:pt x="21" y="80"/>
                    </a:cubicBezTo>
                    <a:cubicBezTo>
                      <a:pt x="107" y="156"/>
                      <a:pt x="197" y="230"/>
                      <a:pt x="294" y="295"/>
                    </a:cubicBezTo>
                    <a:cubicBezTo>
                      <a:pt x="402" y="368"/>
                      <a:pt x="516" y="432"/>
                      <a:pt x="632" y="489"/>
                    </a:cubicBezTo>
                    <a:cubicBezTo>
                      <a:pt x="861" y="604"/>
                      <a:pt x="1102" y="696"/>
                      <a:pt x="1340" y="792"/>
                    </a:cubicBezTo>
                    <a:cubicBezTo>
                      <a:pt x="1344" y="793"/>
                      <a:pt x="1348" y="794"/>
                      <a:pt x="1353" y="794"/>
                    </a:cubicBezTo>
                    <a:cubicBezTo>
                      <a:pt x="1373" y="794"/>
                      <a:pt x="1392" y="779"/>
                      <a:pt x="1398" y="760"/>
                    </a:cubicBezTo>
                    <a:cubicBezTo>
                      <a:pt x="1403" y="749"/>
                      <a:pt x="1400" y="734"/>
                      <a:pt x="1394" y="724"/>
                    </a:cubicBezTo>
                    <a:cubicBezTo>
                      <a:pt x="1393" y="720"/>
                      <a:pt x="1391" y="717"/>
                      <a:pt x="1387" y="714"/>
                    </a:cubicBezTo>
                    <a:cubicBezTo>
                      <a:pt x="1378" y="711"/>
                      <a:pt x="1371" y="709"/>
                      <a:pt x="1364" y="704"/>
                    </a:cubicBezTo>
                    <a:cubicBezTo>
                      <a:pt x="1202" y="638"/>
                      <a:pt x="1037" y="574"/>
                      <a:pt x="876" y="502"/>
                    </a:cubicBezTo>
                    <a:lnTo>
                      <a:pt x="876" y="502"/>
                    </a:lnTo>
                    <a:lnTo>
                      <a:pt x="887" y="508"/>
                    </a:lnTo>
                    <a:cubicBezTo>
                      <a:pt x="767" y="454"/>
                      <a:pt x="651" y="398"/>
                      <a:pt x="536" y="336"/>
                    </a:cubicBezTo>
                    <a:cubicBezTo>
                      <a:pt x="410" y="266"/>
                      <a:pt x="293" y="187"/>
                      <a:pt x="181" y="97"/>
                    </a:cubicBezTo>
                    <a:lnTo>
                      <a:pt x="181" y="97"/>
                    </a:lnTo>
                    <a:cubicBezTo>
                      <a:pt x="186" y="100"/>
                      <a:pt x="188" y="103"/>
                      <a:pt x="193" y="104"/>
                    </a:cubicBezTo>
                    <a:cubicBezTo>
                      <a:pt x="157" y="76"/>
                      <a:pt x="123" y="46"/>
                      <a:pt x="88" y="16"/>
                    </a:cubicBezTo>
                    <a:cubicBezTo>
                      <a:pt x="77" y="6"/>
                      <a:pt x="65"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3"/>
              <p:cNvSpPr/>
              <p:nvPr/>
            </p:nvSpPr>
            <p:spPr>
              <a:xfrm>
                <a:off x="8784876" y="3844820"/>
                <a:ext cx="56432" cy="32392"/>
              </a:xfrm>
              <a:custGeom>
                <a:avLst/>
                <a:gdLst/>
                <a:ahLst/>
                <a:cxnLst/>
                <a:rect l="l" t="t" r="r" b="b"/>
                <a:pathLst>
                  <a:path w="1784" h="1024" extrusionOk="0">
                    <a:moveTo>
                      <a:pt x="325" y="242"/>
                    </a:moveTo>
                    <a:cubicBezTo>
                      <a:pt x="326" y="244"/>
                      <a:pt x="329" y="245"/>
                      <a:pt x="332" y="247"/>
                    </a:cubicBezTo>
                    <a:cubicBezTo>
                      <a:pt x="330" y="245"/>
                      <a:pt x="329" y="244"/>
                      <a:pt x="325" y="242"/>
                    </a:cubicBezTo>
                    <a:close/>
                    <a:moveTo>
                      <a:pt x="53" y="1"/>
                    </a:moveTo>
                    <a:cubicBezTo>
                      <a:pt x="41" y="1"/>
                      <a:pt x="29" y="5"/>
                      <a:pt x="21" y="15"/>
                    </a:cubicBezTo>
                    <a:cubicBezTo>
                      <a:pt x="1" y="32"/>
                      <a:pt x="1" y="63"/>
                      <a:pt x="18" y="80"/>
                    </a:cubicBezTo>
                    <a:cubicBezTo>
                      <a:pt x="73" y="139"/>
                      <a:pt x="128" y="195"/>
                      <a:pt x="184" y="249"/>
                    </a:cubicBezTo>
                    <a:cubicBezTo>
                      <a:pt x="239" y="297"/>
                      <a:pt x="295" y="342"/>
                      <a:pt x="352" y="387"/>
                    </a:cubicBezTo>
                    <a:cubicBezTo>
                      <a:pt x="488" y="490"/>
                      <a:pt x="634" y="577"/>
                      <a:pt x="786" y="657"/>
                    </a:cubicBezTo>
                    <a:cubicBezTo>
                      <a:pt x="933" y="732"/>
                      <a:pt x="1085" y="796"/>
                      <a:pt x="1237" y="858"/>
                    </a:cubicBezTo>
                    <a:cubicBezTo>
                      <a:pt x="1394" y="918"/>
                      <a:pt x="1556" y="971"/>
                      <a:pt x="1719" y="1023"/>
                    </a:cubicBezTo>
                    <a:cubicBezTo>
                      <a:pt x="1723" y="1023"/>
                      <a:pt x="1727" y="1024"/>
                      <a:pt x="1731" y="1024"/>
                    </a:cubicBezTo>
                    <a:cubicBezTo>
                      <a:pt x="1751" y="1024"/>
                      <a:pt x="1771" y="1011"/>
                      <a:pt x="1778" y="990"/>
                    </a:cubicBezTo>
                    <a:cubicBezTo>
                      <a:pt x="1784" y="974"/>
                      <a:pt x="1778" y="955"/>
                      <a:pt x="1767" y="942"/>
                    </a:cubicBezTo>
                    <a:cubicBezTo>
                      <a:pt x="1764" y="937"/>
                      <a:pt x="1756" y="931"/>
                      <a:pt x="1748" y="930"/>
                    </a:cubicBezTo>
                    <a:cubicBezTo>
                      <a:pt x="1510" y="854"/>
                      <a:pt x="1274" y="772"/>
                      <a:pt x="1045" y="672"/>
                    </a:cubicBezTo>
                    <a:lnTo>
                      <a:pt x="1045" y="672"/>
                    </a:lnTo>
                    <a:lnTo>
                      <a:pt x="1055" y="676"/>
                    </a:lnTo>
                    <a:cubicBezTo>
                      <a:pt x="930" y="622"/>
                      <a:pt x="806" y="560"/>
                      <a:pt x="687" y="490"/>
                    </a:cubicBezTo>
                    <a:cubicBezTo>
                      <a:pt x="561" y="418"/>
                      <a:pt x="443" y="337"/>
                      <a:pt x="330" y="247"/>
                    </a:cubicBezTo>
                    <a:lnTo>
                      <a:pt x="330" y="247"/>
                    </a:lnTo>
                    <a:lnTo>
                      <a:pt x="332" y="249"/>
                    </a:lnTo>
                    <a:cubicBezTo>
                      <a:pt x="329" y="247"/>
                      <a:pt x="326" y="244"/>
                      <a:pt x="323" y="242"/>
                    </a:cubicBezTo>
                    <a:lnTo>
                      <a:pt x="322" y="242"/>
                    </a:lnTo>
                    <a:cubicBezTo>
                      <a:pt x="282" y="208"/>
                      <a:pt x="243" y="173"/>
                      <a:pt x="204" y="138"/>
                    </a:cubicBezTo>
                    <a:cubicBezTo>
                      <a:pt x="164" y="100"/>
                      <a:pt x="124" y="58"/>
                      <a:pt x="87" y="16"/>
                    </a:cubicBezTo>
                    <a:cubicBezTo>
                      <a:pt x="77" y="6"/>
                      <a:pt x="65" y="1"/>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3"/>
              <p:cNvSpPr/>
              <p:nvPr/>
            </p:nvSpPr>
            <p:spPr>
              <a:xfrm>
                <a:off x="8751567" y="3890624"/>
                <a:ext cx="59216" cy="27773"/>
              </a:xfrm>
              <a:custGeom>
                <a:avLst/>
                <a:gdLst/>
                <a:ahLst/>
                <a:cxnLst/>
                <a:rect l="l" t="t" r="r" b="b"/>
                <a:pathLst>
                  <a:path w="1872" h="878" extrusionOk="0">
                    <a:moveTo>
                      <a:pt x="54" y="0"/>
                    </a:moveTo>
                    <a:cubicBezTo>
                      <a:pt x="41" y="0"/>
                      <a:pt x="28" y="5"/>
                      <a:pt x="19" y="13"/>
                    </a:cubicBezTo>
                    <a:cubicBezTo>
                      <a:pt x="0" y="30"/>
                      <a:pt x="2" y="59"/>
                      <a:pt x="17" y="79"/>
                    </a:cubicBezTo>
                    <a:cubicBezTo>
                      <a:pt x="66" y="137"/>
                      <a:pt x="119" y="190"/>
                      <a:pt x="176" y="240"/>
                    </a:cubicBezTo>
                    <a:cubicBezTo>
                      <a:pt x="234" y="291"/>
                      <a:pt x="297" y="333"/>
                      <a:pt x="361" y="376"/>
                    </a:cubicBezTo>
                    <a:cubicBezTo>
                      <a:pt x="510" y="472"/>
                      <a:pt x="672" y="550"/>
                      <a:pt x="838" y="616"/>
                    </a:cubicBezTo>
                    <a:cubicBezTo>
                      <a:pt x="1002" y="681"/>
                      <a:pt x="1171" y="736"/>
                      <a:pt x="1342" y="780"/>
                    </a:cubicBezTo>
                    <a:cubicBezTo>
                      <a:pt x="1499" y="822"/>
                      <a:pt x="1661" y="853"/>
                      <a:pt x="1823" y="878"/>
                    </a:cubicBezTo>
                    <a:cubicBezTo>
                      <a:pt x="1824" y="878"/>
                      <a:pt x="1825" y="878"/>
                      <a:pt x="1826" y="878"/>
                    </a:cubicBezTo>
                    <a:cubicBezTo>
                      <a:pt x="1838" y="878"/>
                      <a:pt x="1849" y="871"/>
                      <a:pt x="1857" y="865"/>
                    </a:cubicBezTo>
                    <a:cubicBezTo>
                      <a:pt x="1866" y="856"/>
                      <a:pt x="1872" y="843"/>
                      <a:pt x="1872" y="830"/>
                    </a:cubicBezTo>
                    <a:cubicBezTo>
                      <a:pt x="1872" y="817"/>
                      <a:pt x="1866" y="806"/>
                      <a:pt x="1859" y="796"/>
                    </a:cubicBezTo>
                    <a:cubicBezTo>
                      <a:pt x="1849" y="789"/>
                      <a:pt x="1837" y="786"/>
                      <a:pt x="1826" y="785"/>
                    </a:cubicBezTo>
                    <a:cubicBezTo>
                      <a:pt x="1811" y="782"/>
                      <a:pt x="1797" y="780"/>
                      <a:pt x="1783" y="777"/>
                    </a:cubicBezTo>
                    <a:lnTo>
                      <a:pt x="1786" y="777"/>
                    </a:lnTo>
                    <a:cubicBezTo>
                      <a:pt x="1432" y="720"/>
                      <a:pt x="1083" y="623"/>
                      <a:pt x="753" y="478"/>
                    </a:cubicBezTo>
                    <a:lnTo>
                      <a:pt x="753" y="478"/>
                    </a:lnTo>
                    <a:lnTo>
                      <a:pt x="763" y="484"/>
                    </a:lnTo>
                    <a:cubicBezTo>
                      <a:pt x="583" y="402"/>
                      <a:pt x="410" y="306"/>
                      <a:pt x="255" y="185"/>
                    </a:cubicBezTo>
                    <a:lnTo>
                      <a:pt x="255" y="185"/>
                    </a:lnTo>
                    <a:cubicBezTo>
                      <a:pt x="259" y="187"/>
                      <a:pt x="262" y="190"/>
                      <a:pt x="266" y="192"/>
                    </a:cubicBezTo>
                    <a:cubicBezTo>
                      <a:pt x="201" y="137"/>
                      <a:pt x="140" y="79"/>
                      <a:pt x="86" y="14"/>
                    </a:cubicBezTo>
                    <a:cubicBezTo>
                      <a:pt x="78" y="4"/>
                      <a:pt x="66"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3"/>
              <p:cNvSpPr/>
              <p:nvPr/>
            </p:nvSpPr>
            <p:spPr>
              <a:xfrm>
                <a:off x="8716676" y="3935668"/>
                <a:ext cx="70003" cy="28754"/>
              </a:xfrm>
              <a:custGeom>
                <a:avLst/>
                <a:gdLst/>
                <a:ahLst/>
                <a:cxnLst/>
                <a:rect l="l" t="t" r="r" b="b"/>
                <a:pathLst>
                  <a:path w="2213" h="909" extrusionOk="0">
                    <a:moveTo>
                      <a:pt x="55" y="1"/>
                    </a:moveTo>
                    <a:cubicBezTo>
                      <a:pt x="39" y="1"/>
                      <a:pt x="22" y="9"/>
                      <a:pt x="15" y="23"/>
                    </a:cubicBezTo>
                    <a:cubicBezTo>
                      <a:pt x="1" y="45"/>
                      <a:pt x="8" y="75"/>
                      <a:pt x="31" y="88"/>
                    </a:cubicBezTo>
                    <a:cubicBezTo>
                      <a:pt x="194" y="185"/>
                      <a:pt x="356" y="280"/>
                      <a:pt x="523" y="367"/>
                    </a:cubicBezTo>
                    <a:cubicBezTo>
                      <a:pt x="691" y="457"/>
                      <a:pt x="861" y="538"/>
                      <a:pt x="1036" y="613"/>
                    </a:cubicBezTo>
                    <a:cubicBezTo>
                      <a:pt x="1215" y="689"/>
                      <a:pt x="1401" y="752"/>
                      <a:pt x="1591" y="804"/>
                    </a:cubicBezTo>
                    <a:cubicBezTo>
                      <a:pt x="1779" y="854"/>
                      <a:pt x="1971" y="888"/>
                      <a:pt x="2164" y="908"/>
                    </a:cubicBezTo>
                    <a:cubicBezTo>
                      <a:pt x="2165" y="908"/>
                      <a:pt x="2166" y="908"/>
                      <a:pt x="2166" y="908"/>
                    </a:cubicBezTo>
                    <a:cubicBezTo>
                      <a:pt x="2190" y="908"/>
                      <a:pt x="2213" y="886"/>
                      <a:pt x="2213" y="861"/>
                    </a:cubicBezTo>
                    <a:cubicBezTo>
                      <a:pt x="2213" y="850"/>
                      <a:pt x="2209" y="837"/>
                      <a:pt x="2200" y="828"/>
                    </a:cubicBezTo>
                    <a:cubicBezTo>
                      <a:pt x="2193" y="818"/>
                      <a:pt x="2181" y="815"/>
                      <a:pt x="2170" y="814"/>
                    </a:cubicBezTo>
                    <a:cubicBezTo>
                      <a:pt x="2107" y="807"/>
                      <a:pt x="2044" y="800"/>
                      <a:pt x="1979" y="790"/>
                    </a:cubicBezTo>
                    <a:cubicBezTo>
                      <a:pt x="1806" y="761"/>
                      <a:pt x="1637" y="722"/>
                      <a:pt x="1470" y="671"/>
                    </a:cubicBezTo>
                    <a:cubicBezTo>
                      <a:pt x="1304" y="621"/>
                      <a:pt x="1139" y="556"/>
                      <a:pt x="979" y="486"/>
                    </a:cubicBezTo>
                    <a:lnTo>
                      <a:pt x="979" y="486"/>
                    </a:lnTo>
                    <a:lnTo>
                      <a:pt x="990" y="492"/>
                    </a:lnTo>
                    <a:cubicBezTo>
                      <a:pt x="675" y="351"/>
                      <a:pt x="374" y="184"/>
                      <a:pt x="79" y="8"/>
                    </a:cubicBezTo>
                    <a:cubicBezTo>
                      <a:pt x="72" y="3"/>
                      <a:pt x="64" y="1"/>
                      <a:pt x="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3"/>
              <p:cNvSpPr/>
              <p:nvPr/>
            </p:nvSpPr>
            <p:spPr>
              <a:xfrm>
                <a:off x="8689093" y="3979922"/>
                <a:ext cx="71648" cy="32075"/>
              </a:xfrm>
              <a:custGeom>
                <a:avLst/>
                <a:gdLst/>
                <a:ahLst/>
                <a:cxnLst/>
                <a:rect l="l" t="t" r="r" b="b"/>
                <a:pathLst>
                  <a:path w="2265" h="1014" extrusionOk="0">
                    <a:moveTo>
                      <a:pt x="52" y="1"/>
                    </a:moveTo>
                    <a:cubicBezTo>
                      <a:pt x="40" y="1"/>
                      <a:pt x="29" y="5"/>
                      <a:pt x="21" y="13"/>
                    </a:cubicBezTo>
                    <a:cubicBezTo>
                      <a:pt x="1" y="32"/>
                      <a:pt x="1" y="62"/>
                      <a:pt x="18" y="81"/>
                    </a:cubicBezTo>
                    <a:cubicBezTo>
                      <a:pt x="79" y="147"/>
                      <a:pt x="144" y="210"/>
                      <a:pt x="211" y="268"/>
                    </a:cubicBezTo>
                    <a:cubicBezTo>
                      <a:pt x="283" y="328"/>
                      <a:pt x="364" y="384"/>
                      <a:pt x="444" y="436"/>
                    </a:cubicBezTo>
                    <a:cubicBezTo>
                      <a:pt x="616" y="546"/>
                      <a:pt x="804" y="629"/>
                      <a:pt x="994" y="704"/>
                    </a:cubicBezTo>
                    <a:cubicBezTo>
                      <a:pt x="1195" y="778"/>
                      <a:pt x="1400" y="837"/>
                      <a:pt x="1607" y="887"/>
                    </a:cubicBezTo>
                    <a:cubicBezTo>
                      <a:pt x="1803" y="936"/>
                      <a:pt x="2001" y="976"/>
                      <a:pt x="2200" y="1013"/>
                    </a:cubicBezTo>
                    <a:cubicBezTo>
                      <a:pt x="2205" y="1013"/>
                      <a:pt x="2210" y="1014"/>
                      <a:pt x="2215" y="1014"/>
                    </a:cubicBezTo>
                    <a:cubicBezTo>
                      <a:pt x="2221" y="1014"/>
                      <a:pt x="2228" y="1013"/>
                      <a:pt x="2236" y="1009"/>
                    </a:cubicBezTo>
                    <a:cubicBezTo>
                      <a:pt x="2247" y="1001"/>
                      <a:pt x="2256" y="993"/>
                      <a:pt x="2259" y="980"/>
                    </a:cubicBezTo>
                    <a:cubicBezTo>
                      <a:pt x="2264" y="964"/>
                      <a:pt x="2259" y="947"/>
                      <a:pt x="2246" y="934"/>
                    </a:cubicBezTo>
                    <a:cubicBezTo>
                      <a:pt x="2244" y="927"/>
                      <a:pt x="2237" y="923"/>
                      <a:pt x="2229" y="921"/>
                    </a:cubicBezTo>
                    <a:cubicBezTo>
                      <a:pt x="1757" y="834"/>
                      <a:pt x="1285" y="729"/>
                      <a:pt x="844" y="539"/>
                    </a:cubicBezTo>
                    <a:lnTo>
                      <a:pt x="844" y="539"/>
                    </a:lnTo>
                    <a:lnTo>
                      <a:pt x="854" y="543"/>
                    </a:lnTo>
                    <a:cubicBezTo>
                      <a:pt x="758" y="500"/>
                      <a:pt x="665" y="454"/>
                      <a:pt x="573" y="403"/>
                    </a:cubicBezTo>
                    <a:cubicBezTo>
                      <a:pt x="475" y="347"/>
                      <a:pt x="383" y="284"/>
                      <a:pt x="294" y="212"/>
                    </a:cubicBezTo>
                    <a:lnTo>
                      <a:pt x="294" y="212"/>
                    </a:lnTo>
                    <a:lnTo>
                      <a:pt x="296" y="214"/>
                    </a:lnTo>
                    <a:cubicBezTo>
                      <a:pt x="260" y="185"/>
                      <a:pt x="224" y="155"/>
                      <a:pt x="190" y="124"/>
                    </a:cubicBezTo>
                    <a:cubicBezTo>
                      <a:pt x="154" y="89"/>
                      <a:pt x="121" y="53"/>
                      <a:pt x="86" y="16"/>
                    </a:cubicBezTo>
                    <a:cubicBezTo>
                      <a:pt x="77" y="6"/>
                      <a:pt x="64"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3"/>
              <p:cNvSpPr/>
              <p:nvPr/>
            </p:nvSpPr>
            <p:spPr>
              <a:xfrm>
                <a:off x="8765612" y="3697254"/>
                <a:ext cx="40237" cy="63581"/>
              </a:xfrm>
              <a:custGeom>
                <a:avLst/>
                <a:gdLst/>
                <a:ahLst/>
                <a:cxnLst/>
                <a:rect l="l" t="t" r="r" b="b"/>
                <a:pathLst>
                  <a:path w="1272" h="2010" extrusionOk="0">
                    <a:moveTo>
                      <a:pt x="191" y="464"/>
                    </a:moveTo>
                    <a:cubicBezTo>
                      <a:pt x="192" y="467"/>
                      <a:pt x="192" y="469"/>
                      <a:pt x="193" y="471"/>
                    </a:cubicBezTo>
                    <a:cubicBezTo>
                      <a:pt x="193" y="469"/>
                      <a:pt x="192" y="467"/>
                      <a:pt x="191" y="464"/>
                    </a:cubicBezTo>
                    <a:close/>
                    <a:moveTo>
                      <a:pt x="553" y="1113"/>
                    </a:moveTo>
                    <a:lnTo>
                      <a:pt x="553" y="1113"/>
                    </a:lnTo>
                    <a:cubicBezTo>
                      <a:pt x="553" y="1113"/>
                      <a:pt x="553" y="1114"/>
                      <a:pt x="554" y="1114"/>
                    </a:cubicBezTo>
                    <a:lnTo>
                      <a:pt x="554" y="1114"/>
                    </a:lnTo>
                    <a:cubicBezTo>
                      <a:pt x="553" y="1113"/>
                      <a:pt x="553" y="1113"/>
                      <a:pt x="553" y="1113"/>
                    </a:cubicBezTo>
                    <a:close/>
                    <a:moveTo>
                      <a:pt x="50" y="0"/>
                    </a:moveTo>
                    <a:cubicBezTo>
                      <a:pt x="37" y="0"/>
                      <a:pt x="24" y="6"/>
                      <a:pt x="16" y="13"/>
                    </a:cubicBezTo>
                    <a:cubicBezTo>
                      <a:pt x="7" y="20"/>
                      <a:pt x="0" y="35"/>
                      <a:pt x="1" y="46"/>
                    </a:cubicBezTo>
                    <a:cubicBezTo>
                      <a:pt x="3" y="82"/>
                      <a:pt x="7" y="118"/>
                      <a:pt x="11" y="153"/>
                    </a:cubicBezTo>
                    <a:cubicBezTo>
                      <a:pt x="19" y="204"/>
                      <a:pt x="30" y="251"/>
                      <a:pt x="40" y="298"/>
                    </a:cubicBezTo>
                    <a:cubicBezTo>
                      <a:pt x="62" y="385"/>
                      <a:pt x="93" y="470"/>
                      <a:pt x="126" y="551"/>
                    </a:cubicBezTo>
                    <a:cubicBezTo>
                      <a:pt x="203" y="745"/>
                      <a:pt x="312" y="927"/>
                      <a:pt x="430" y="1098"/>
                    </a:cubicBezTo>
                    <a:cubicBezTo>
                      <a:pt x="649" y="1422"/>
                      <a:pt x="914" y="1714"/>
                      <a:pt x="1186" y="1995"/>
                    </a:cubicBezTo>
                    <a:cubicBezTo>
                      <a:pt x="1195" y="2005"/>
                      <a:pt x="1208" y="2010"/>
                      <a:pt x="1220" y="2010"/>
                    </a:cubicBezTo>
                    <a:cubicBezTo>
                      <a:pt x="1232" y="2010"/>
                      <a:pt x="1244" y="2005"/>
                      <a:pt x="1253" y="1996"/>
                    </a:cubicBezTo>
                    <a:cubicBezTo>
                      <a:pt x="1272" y="1979"/>
                      <a:pt x="1272" y="1948"/>
                      <a:pt x="1254" y="1930"/>
                    </a:cubicBezTo>
                    <a:cubicBezTo>
                      <a:pt x="1004" y="1673"/>
                      <a:pt x="764" y="1404"/>
                      <a:pt x="554" y="1114"/>
                    </a:cubicBezTo>
                    <a:lnTo>
                      <a:pt x="554" y="1114"/>
                    </a:lnTo>
                    <a:cubicBezTo>
                      <a:pt x="554" y="1115"/>
                      <a:pt x="554" y="1115"/>
                      <a:pt x="554" y="1116"/>
                    </a:cubicBezTo>
                    <a:cubicBezTo>
                      <a:pt x="410" y="909"/>
                      <a:pt x="281" y="695"/>
                      <a:pt x="189" y="461"/>
                    </a:cubicBezTo>
                    <a:lnTo>
                      <a:pt x="189" y="461"/>
                    </a:lnTo>
                    <a:cubicBezTo>
                      <a:pt x="189" y="462"/>
                      <a:pt x="190" y="463"/>
                      <a:pt x="191" y="464"/>
                    </a:cubicBezTo>
                    <a:lnTo>
                      <a:pt x="191" y="464"/>
                    </a:lnTo>
                    <a:cubicBezTo>
                      <a:pt x="167" y="402"/>
                      <a:pt x="147" y="341"/>
                      <a:pt x="132" y="277"/>
                    </a:cubicBezTo>
                    <a:cubicBezTo>
                      <a:pt x="116" y="214"/>
                      <a:pt x="105" y="148"/>
                      <a:pt x="96" y="83"/>
                    </a:cubicBezTo>
                    <a:lnTo>
                      <a:pt x="96" y="93"/>
                    </a:lnTo>
                    <a:cubicBezTo>
                      <a:pt x="95" y="78"/>
                      <a:pt x="93" y="62"/>
                      <a:pt x="93" y="46"/>
                    </a:cubicBezTo>
                    <a:cubicBezTo>
                      <a:pt x="90" y="33"/>
                      <a:pt x="89" y="22"/>
                      <a:pt x="80" y="12"/>
                    </a:cubicBezTo>
                    <a:cubicBezTo>
                      <a:pt x="73" y="6"/>
                      <a:pt x="62"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3"/>
              <p:cNvSpPr/>
              <p:nvPr/>
            </p:nvSpPr>
            <p:spPr>
              <a:xfrm>
                <a:off x="8733062" y="3749448"/>
                <a:ext cx="42672" cy="56432"/>
              </a:xfrm>
              <a:custGeom>
                <a:avLst/>
                <a:gdLst/>
                <a:ahLst/>
                <a:cxnLst/>
                <a:rect l="l" t="t" r="r" b="b"/>
                <a:pathLst>
                  <a:path w="1349" h="1784" extrusionOk="0">
                    <a:moveTo>
                      <a:pt x="141" y="204"/>
                    </a:moveTo>
                    <a:lnTo>
                      <a:pt x="143" y="209"/>
                    </a:lnTo>
                    <a:lnTo>
                      <a:pt x="143" y="209"/>
                    </a:lnTo>
                    <a:cubicBezTo>
                      <a:pt x="142" y="208"/>
                      <a:pt x="142" y="206"/>
                      <a:pt x="141" y="204"/>
                    </a:cubicBezTo>
                    <a:close/>
                    <a:moveTo>
                      <a:pt x="1265" y="1648"/>
                    </a:moveTo>
                    <a:lnTo>
                      <a:pt x="1267" y="1649"/>
                    </a:lnTo>
                    <a:cubicBezTo>
                      <a:pt x="1267" y="1649"/>
                      <a:pt x="1267" y="1648"/>
                      <a:pt x="1265" y="1648"/>
                    </a:cubicBezTo>
                    <a:close/>
                    <a:moveTo>
                      <a:pt x="47" y="1"/>
                    </a:moveTo>
                    <a:cubicBezTo>
                      <a:pt x="45" y="1"/>
                      <a:pt x="43" y="1"/>
                      <a:pt x="41" y="1"/>
                    </a:cubicBezTo>
                    <a:cubicBezTo>
                      <a:pt x="15" y="7"/>
                      <a:pt x="1" y="33"/>
                      <a:pt x="5" y="58"/>
                    </a:cubicBezTo>
                    <a:cubicBezTo>
                      <a:pt x="37" y="214"/>
                      <a:pt x="101" y="361"/>
                      <a:pt x="174" y="501"/>
                    </a:cubicBezTo>
                    <a:cubicBezTo>
                      <a:pt x="267" y="673"/>
                      <a:pt x="380" y="833"/>
                      <a:pt x="499" y="988"/>
                    </a:cubicBezTo>
                    <a:cubicBezTo>
                      <a:pt x="622" y="1148"/>
                      <a:pt x="758" y="1298"/>
                      <a:pt x="900" y="1443"/>
                    </a:cubicBezTo>
                    <a:cubicBezTo>
                      <a:pt x="1018" y="1562"/>
                      <a:pt x="1141" y="1676"/>
                      <a:pt x="1275" y="1777"/>
                    </a:cubicBezTo>
                    <a:cubicBezTo>
                      <a:pt x="1281" y="1782"/>
                      <a:pt x="1291" y="1783"/>
                      <a:pt x="1300" y="1783"/>
                    </a:cubicBezTo>
                    <a:cubicBezTo>
                      <a:pt x="1304" y="1783"/>
                      <a:pt x="1308" y="1783"/>
                      <a:pt x="1311" y="1782"/>
                    </a:cubicBezTo>
                    <a:cubicBezTo>
                      <a:pt x="1323" y="1778"/>
                      <a:pt x="1334" y="1771"/>
                      <a:pt x="1340" y="1761"/>
                    </a:cubicBezTo>
                    <a:cubicBezTo>
                      <a:pt x="1347" y="1749"/>
                      <a:pt x="1348" y="1737"/>
                      <a:pt x="1345" y="1727"/>
                    </a:cubicBezTo>
                    <a:cubicBezTo>
                      <a:pt x="1341" y="1712"/>
                      <a:pt x="1334" y="1705"/>
                      <a:pt x="1324" y="1696"/>
                    </a:cubicBezTo>
                    <a:cubicBezTo>
                      <a:pt x="1304" y="1682"/>
                      <a:pt x="1284" y="1665"/>
                      <a:pt x="1265" y="1649"/>
                    </a:cubicBezTo>
                    <a:lnTo>
                      <a:pt x="1265" y="1649"/>
                    </a:lnTo>
                    <a:lnTo>
                      <a:pt x="1268" y="1654"/>
                    </a:lnTo>
                    <a:cubicBezTo>
                      <a:pt x="1129" y="1540"/>
                      <a:pt x="1000" y="1417"/>
                      <a:pt x="879" y="1286"/>
                    </a:cubicBezTo>
                    <a:cubicBezTo>
                      <a:pt x="731" y="1132"/>
                      <a:pt x="597" y="969"/>
                      <a:pt x="472" y="797"/>
                    </a:cubicBezTo>
                    <a:lnTo>
                      <a:pt x="472" y="797"/>
                    </a:lnTo>
                    <a:cubicBezTo>
                      <a:pt x="473" y="799"/>
                      <a:pt x="475" y="802"/>
                      <a:pt x="478" y="804"/>
                    </a:cubicBezTo>
                    <a:cubicBezTo>
                      <a:pt x="345" y="621"/>
                      <a:pt x="224" y="424"/>
                      <a:pt x="144" y="212"/>
                    </a:cubicBezTo>
                    <a:lnTo>
                      <a:pt x="144" y="212"/>
                    </a:lnTo>
                    <a:cubicBezTo>
                      <a:pt x="123" y="156"/>
                      <a:pt x="108" y="99"/>
                      <a:pt x="95" y="38"/>
                    </a:cubicBezTo>
                    <a:cubicBezTo>
                      <a:pt x="94" y="30"/>
                      <a:pt x="91" y="23"/>
                      <a:pt x="85" y="17"/>
                    </a:cubicBezTo>
                    <a:cubicBezTo>
                      <a:pt x="75" y="6"/>
                      <a:pt x="61"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3"/>
              <p:cNvSpPr/>
              <p:nvPr/>
            </p:nvSpPr>
            <p:spPr>
              <a:xfrm>
                <a:off x="8705036" y="3804425"/>
                <a:ext cx="30747" cy="39224"/>
              </a:xfrm>
              <a:custGeom>
                <a:avLst/>
                <a:gdLst/>
                <a:ahLst/>
                <a:cxnLst/>
                <a:rect l="l" t="t" r="r" b="b"/>
                <a:pathLst>
                  <a:path w="972" h="1240" extrusionOk="0">
                    <a:moveTo>
                      <a:pt x="54" y="1"/>
                    </a:moveTo>
                    <a:cubicBezTo>
                      <a:pt x="47" y="1"/>
                      <a:pt x="40" y="2"/>
                      <a:pt x="34" y="6"/>
                    </a:cubicBezTo>
                    <a:cubicBezTo>
                      <a:pt x="12" y="19"/>
                      <a:pt x="1" y="47"/>
                      <a:pt x="13" y="70"/>
                    </a:cubicBezTo>
                    <a:cubicBezTo>
                      <a:pt x="135" y="292"/>
                      <a:pt x="257" y="513"/>
                      <a:pt x="402" y="722"/>
                    </a:cubicBezTo>
                    <a:cubicBezTo>
                      <a:pt x="472" y="822"/>
                      <a:pt x="548" y="918"/>
                      <a:pt x="629" y="1007"/>
                    </a:cubicBezTo>
                    <a:cubicBezTo>
                      <a:pt x="708" y="1093"/>
                      <a:pt x="795" y="1168"/>
                      <a:pt x="893" y="1233"/>
                    </a:cubicBezTo>
                    <a:cubicBezTo>
                      <a:pt x="900" y="1237"/>
                      <a:pt x="907" y="1240"/>
                      <a:pt x="915" y="1240"/>
                    </a:cubicBezTo>
                    <a:cubicBezTo>
                      <a:pt x="932" y="1240"/>
                      <a:pt x="948" y="1230"/>
                      <a:pt x="957" y="1216"/>
                    </a:cubicBezTo>
                    <a:cubicBezTo>
                      <a:pt x="971" y="1193"/>
                      <a:pt x="963" y="1166"/>
                      <a:pt x="941" y="1151"/>
                    </a:cubicBezTo>
                    <a:cubicBezTo>
                      <a:pt x="908" y="1130"/>
                      <a:pt x="877" y="1107"/>
                      <a:pt x="845" y="1082"/>
                    </a:cubicBezTo>
                    <a:cubicBezTo>
                      <a:pt x="787" y="1032"/>
                      <a:pt x="729" y="978"/>
                      <a:pt x="678" y="921"/>
                    </a:cubicBezTo>
                    <a:cubicBezTo>
                      <a:pt x="613" y="849"/>
                      <a:pt x="555" y="772"/>
                      <a:pt x="497" y="696"/>
                    </a:cubicBezTo>
                    <a:lnTo>
                      <a:pt x="497" y="696"/>
                    </a:lnTo>
                    <a:cubicBezTo>
                      <a:pt x="497" y="697"/>
                      <a:pt x="499" y="697"/>
                      <a:pt x="499" y="699"/>
                    </a:cubicBezTo>
                    <a:cubicBezTo>
                      <a:pt x="349" y="485"/>
                      <a:pt x="223" y="256"/>
                      <a:pt x="98" y="27"/>
                    </a:cubicBezTo>
                    <a:cubicBezTo>
                      <a:pt x="97" y="24"/>
                      <a:pt x="94" y="20"/>
                      <a:pt x="91" y="19"/>
                    </a:cubicBezTo>
                    <a:cubicBezTo>
                      <a:pt x="81" y="7"/>
                      <a:pt x="68"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3"/>
              <p:cNvSpPr/>
              <p:nvPr/>
            </p:nvSpPr>
            <p:spPr>
              <a:xfrm>
                <a:off x="8675681" y="3859371"/>
                <a:ext cx="28406" cy="36662"/>
              </a:xfrm>
              <a:custGeom>
                <a:avLst/>
                <a:gdLst/>
                <a:ahLst/>
                <a:cxnLst/>
                <a:rect l="l" t="t" r="r" b="b"/>
                <a:pathLst>
                  <a:path w="898" h="1159" extrusionOk="0">
                    <a:moveTo>
                      <a:pt x="134" y="176"/>
                    </a:moveTo>
                    <a:cubicBezTo>
                      <a:pt x="134" y="177"/>
                      <a:pt x="134" y="177"/>
                      <a:pt x="137" y="179"/>
                    </a:cubicBezTo>
                    <a:cubicBezTo>
                      <a:pt x="137" y="177"/>
                      <a:pt x="137" y="177"/>
                      <a:pt x="134" y="176"/>
                    </a:cubicBezTo>
                    <a:close/>
                    <a:moveTo>
                      <a:pt x="134" y="180"/>
                    </a:moveTo>
                    <a:cubicBezTo>
                      <a:pt x="135" y="182"/>
                      <a:pt x="136" y="185"/>
                      <a:pt x="137" y="187"/>
                    </a:cubicBezTo>
                    <a:lnTo>
                      <a:pt x="137" y="187"/>
                    </a:lnTo>
                    <a:cubicBezTo>
                      <a:pt x="137" y="184"/>
                      <a:pt x="136" y="182"/>
                      <a:pt x="134" y="180"/>
                    </a:cubicBezTo>
                    <a:close/>
                    <a:moveTo>
                      <a:pt x="49" y="0"/>
                    </a:moveTo>
                    <a:cubicBezTo>
                      <a:pt x="46" y="0"/>
                      <a:pt x="42" y="0"/>
                      <a:pt x="39" y="1"/>
                    </a:cubicBezTo>
                    <a:cubicBezTo>
                      <a:pt x="15" y="7"/>
                      <a:pt x="1" y="34"/>
                      <a:pt x="4" y="59"/>
                    </a:cubicBezTo>
                    <a:cubicBezTo>
                      <a:pt x="15" y="112"/>
                      <a:pt x="29" y="159"/>
                      <a:pt x="45" y="209"/>
                    </a:cubicBezTo>
                    <a:cubicBezTo>
                      <a:pt x="65" y="265"/>
                      <a:pt x="88" y="316"/>
                      <a:pt x="117" y="368"/>
                    </a:cubicBezTo>
                    <a:cubicBezTo>
                      <a:pt x="170" y="472"/>
                      <a:pt x="240" y="568"/>
                      <a:pt x="316" y="660"/>
                    </a:cubicBezTo>
                    <a:cubicBezTo>
                      <a:pt x="395" y="759"/>
                      <a:pt x="482" y="849"/>
                      <a:pt x="571" y="935"/>
                    </a:cubicBezTo>
                    <a:cubicBezTo>
                      <a:pt x="652" y="1011"/>
                      <a:pt x="737" y="1082"/>
                      <a:pt x="824" y="1153"/>
                    </a:cubicBezTo>
                    <a:cubicBezTo>
                      <a:pt x="830" y="1157"/>
                      <a:pt x="839" y="1159"/>
                      <a:pt x="848" y="1159"/>
                    </a:cubicBezTo>
                    <a:cubicBezTo>
                      <a:pt x="852" y="1159"/>
                      <a:pt x="856" y="1159"/>
                      <a:pt x="860" y="1158"/>
                    </a:cubicBezTo>
                    <a:cubicBezTo>
                      <a:pt x="871" y="1155"/>
                      <a:pt x="883" y="1147"/>
                      <a:pt x="889" y="1137"/>
                    </a:cubicBezTo>
                    <a:cubicBezTo>
                      <a:pt x="896" y="1125"/>
                      <a:pt x="897" y="1114"/>
                      <a:pt x="893" y="1102"/>
                    </a:cubicBezTo>
                    <a:cubicBezTo>
                      <a:pt x="890" y="1088"/>
                      <a:pt x="883" y="1081"/>
                      <a:pt x="871" y="1072"/>
                    </a:cubicBezTo>
                    <a:cubicBezTo>
                      <a:pt x="859" y="1062"/>
                      <a:pt x="847" y="1053"/>
                      <a:pt x="837" y="1044"/>
                    </a:cubicBezTo>
                    <a:lnTo>
                      <a:pt x="837" y="1044"/>
                    </a:lnTo>
                    <a:cubicBezTo>
                      <a:pt x="839" y="1045"/>
                      <a:pt x="841" y="1046"/>
                      <a:pt x="843" y="1047"/>
                    </a:cubicBezTo>
                    <a:cubicBezTo>
                      <a:pt x="649" y="889"/>
                      <a:pt x="469" y="714"/>
                      <a:pt x="319" y="514"/>
                    </a:cubicBezTo>
                    <a:cubicBezTo>
                      <a:pt x="281" y="459"/>
                      <a:pt x="246" y="407"/>
                      <a:pt x="213" y="349"/>
                    </a:cubicBezTo>
                    <a:cubicBezTo>
                      <a:pt x="184" y="297"/>
                      <a:pt x="160" y="242"/>
                      <a:pt x="137" y="187"/>
                    </a:cubicBezTo>
                    <a:lnTo>
                      <a:pt x="137" y="187"/>
                    </a:lnTo>
                    <a:cubicBezTo>
                      <a:pt x="137" y="188"/>
                      <a:pt x="137" y="189"/>
                      <a:pt x="137" y="190"/>
                    </a:cubicBezTo>
                    <a:cubicBezTo>
                      <a:pt x="118" y="140"/>
                      <a:pt x="105" y="91"/>
                      <a:pt x="95" y="40"/>
                    </a:cubicBezTo>
                    <a:cubicBezTo>
                      <a:pt x="94" y="30"/>
                      <a:pt x="90" y="23"/>
                      <a:pt x="84" y="18"/>
                    </a:cubicBezTo>
                    <a:cubicBezTo>
                      <a:pt x="76" y="7"/>
                      <a:pt x="62" y="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3"/>
              <p:cNvSpPr/>
              <p:nvPr/>
            </p:nvSpPr>
            <p:spPr>
              <a:xfrm>
                <a:off x="8649995" y="3909793"/>
                <a:ext cx="21415" cy="24262"/>
              </a:xfrm>
              <a:custGeom>
                <a:avLst/>
                <a:gdLst/>
                <a:ahLst/>
                <a:cxnLst/>
                <a:rect l="l" t="t" r="r" b="b"/>
                <a:pathLst>
                  <a:path w="677" h="767" extrusionOk="0">
                    <a:moveTo>
                      <a:pt x="51" y="1"/>
                    </a:moveTo>
                    <a:cubicBezTo>
                      <a:pt x="43" y="1"/>
                      <a:pt x="36" y="3"/>
                      <a:pt x="28" y="7"/>
                    </a:cubicBezTo>
                    <a:cubicBezTo>
                      <a:pt x="18" y="11"/>
                      <a:pt x="8" y="22"/>
                      <a:pt x="5" y="35"/>
                    </a:cubicBezTo>
                    <a:cubicBezTo>
                      <a:pt x="1" y="47"/>
                      <a:pt x="4" y="58"/>
                      <a:pt x="8" y="71"/>
                    </a:cubicBezTo>
                    <a:cubicBezTo>
                      <a:pt x="21" y="103"/>
                      <a:pt x="35" y="136"/>
                      <a:pt x="50" y="167"/>
                    </a:cubicBezTo>
                    <a:cubicBezTo>
                      <a:pt x="70" y="209"/>
                      <a:pt x="93" y="250"/>
                      <a:pt x="115" y="289"/>
                    </a:cubicBezTo>
                    <a:cubicBezTo>
                      <a:pt x="154" y="352"/>
                      <a:pt x="198" y="409"/>
                      <a:pt x="244" y="465"/>
                    </a:cubicBezTo>
                    <a:cubicBezTo>
                      <a:pt x="343" y="582"/>
                      <a:pt x="466" y="681"/>
                      <a:pt x="598" y="760"/>
                    </a:cubicBezTo>
                    <a:cubicBezTo>
                      <a:pt x="605" y="765"/>
                      <a:pt x="613" y="767"/>
                      <a:pt x="622" y="767"/>
                    </a:cubicBezTo>
                    <a:cubicBezTo>
                      <a:pt x="638" y="767"/>
                      <a:pt x="654" y="758"/>
                      <a:pt x="662" y="744"/>
                    </a:cubicBezTo>
                    <a:cubicBezTo>
                      <a:pt x="677" y="723"/>
                      <a:pt x="667" y="691"/>
                      <a:pt x="645" y="680"/>
                    </a:cubicBezTo>
                    <a:cubicBezTo>
                      <a:pt x="617" y="661"/>
                      <a:pt x="587" y="641"/>
                      <a:pt x="558" y="622"/>
                    </a:cubicBezTo>
                    <a:cubicBezTo>
                      <a:pt x="531" y="602"/>
                      <a:pt x="505" y="582"/>
                      <a:pt x="479" y="562"/>
                    </a:cubicBezTo>
                    <a:cubicBezTo>
                      <a:pt x="438" y="526"/>
                      <a:pt x="399" y="491"/>
                      <a:pt x="359" y="452"/>
                    </a:cubicBezTo>
                    <a:cubicBezTo>
                      <a:pt x="322" y="415"/>
                      <a:pt x="290" y="372"/>
                      <a:pt x="257" y="330"/>
                    </a:cubicBezTo>
                    <a:cubicBezTo>
                      <a:pt x="226" y="283"/>
                      <a:pt x="193" y="236"/>
                      <a:pt x="166" y="187"/>
                    </a:cubicBezTo>
                    <a:cubicBezTo>
                      <a:pt x="137" y="137"/>
                      <a:pt x="114" y="83"/>
                      <a:pt x="93" y="30"/>
                    </a:cubicBezTo>
                    <a:cubicBezTo>
                      <a:pt x="91" y="25"/>
                      <a:pt x="90" y="22"/>
                      <a:pt x="85" y="21"/>
                    </a:cubicBezTo>
                    <a:cubicBezTo>
                      <a:pt x="80" y="10"/>
                      <a:pt x="71" y="4"/>
                      <a:pt x="64" y="2"/>
                    </a:cubicBezTo>
                    <a:cubicBezTo>
                      <a:pt x="60" y="1"/>
                      <a:pt x="55" y="1"/>
                      <a:pt x="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3"/>
              <p:cNvSpPr/>
              <p:nvPr/>
            </p:nvSpPr>
            <p:spPr>
              <a:xfrm>
                <a:off x="8622095" y="3969610"/>
                <a:ext cx="14076" cy="11577"/>
              </a:xfrm>
              <a:custGeom>
                <a:avLst/>
                <a:gdLst/>
                <a:ahLst/>
                <a:cxnLst/>
                <a:rect l="l" t="t" r="r" b="b"/>
                <a:pathLst>
                  <a:path w="445" h="366" extrusionOk="0">
                    <a:moveTo>
                      <a:pt x="49" y="1"/>
                    </a:moveTo>
                    <a:cubicBezTo>
                      <a:pt x="45" y="1"/>
                      <a:pt x="42" y="1"/>
                      <a:pt x="38" y="1"/>
                    </a:cubicBezTo>
                    <a:cubicBezTo>
                      <a:pt x="27" y="6"/>
                      <a:pt x="15" y="13"/>
                      <a:pt x="9" y="23"/>
                    </a:cubicBezTo>
                    <a:cubicBezTo>
                      <a:pt x="2" y="34"/>
                      <a:pt x="1" y="46"/>
                      <a:pt x="5" y="59"/>
                    </a:cubicBezTo>
                    <a:cubicBezTo>
                      <a:pt x="8" y="72"/>
                      <a:pt x="15" y="80"/>
                      <a:pt x="27" y="87"/>
                    </a:cubicBezTo>
                    <a:cubicBezTo>
                      <a:pt x="141" y="179"/>
                      <a:pt x="257" y="271"/>
                      <a:pt x="373" y="359"/>
                    </a:cubicBezTo>
                    <a:cubicBezTo>
                      <a:pt x="379" y="364"/>
                      <a:pt x="388" y="366"/>
                      <a:pt x="396" y="366"/>
                    </a:cubicBezTo>
                    <a:cubicBezTo>
                      <a:pt x="400" y="366"/>
                      <a:pt x="404" y="366"/>
                      <a:pt x="407" y="365"/>
                    </a:cubicBezTo>
                    <a:cubicBezTo>
                      <a:pt x="420" y="361"/>
                      <a:pt x="430" y="354"/>
                      <a:pt x="436" y="344"/>
                    </a:cubicBezTo>
                    <a:cubicBezTo>
                      <a:pt x="443" y="332"/>
                      <a:pt x="445" y="321"/>
                      <a:pt x="442" y="308"/>
                    </a:cubicBezTo>
                    <a:cubicBezTo>
                      <a:pt x="439" y="299"/>
                      <a:pt x="436" y="294"/>
                      <a:pt x="430" y="288"/>
                    </a:cubicBezTo>
                    <a:cubicBezTo>
                      <a:pt x="428" y="285"/>
                      <a:pt x="423" y="282"/>
                      <a:pt x="420" y="279"/>
                    </a:cubicBezTo>
                    <a:cubicBezTo>
                      <a:pt x="303" y="189"/>
                      <a:pt x="188" y="99"/>
                      <a:pt x="72" y="7"/>
                    </a:cubicBezTo>
                    <a:cubicBezTo>
                      <a:pt x="66" y="2"/>
                      <a:pt x="5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3"/>
              <p:cNvSpPr/>
              <p:nvPr/>
            </p:nvSpPr>
            <p:spPr>
              <a:xfrm>
                <a:off x="8711963" y="3771907"/>
                <a:ext cx="177079" cy="270837"/>
              </a:xfrm>
              <a:custGeom>
                <a:avLst/>
                <a:gdLst/>
                <a:ahLst/>
                <a:cxnLst/>
                <a:rect l="l" t="t" r="r" b="b"/>
                <a:pathLst>
                  <a:path w="5598" h="8562" extrusionOk="0">
                    <a:moveTo>
                      <a:pt x="5545" y="0"/>
                    </a:moveTo>
                    <a:cubicBezTo>
                      <a:pt x="5533" y="0"/>
                      <a:pt x="5521" y="5"/>
                      <a:pt x="5512" y="14"/>
                    </a:cubicBezTo>
                    <a:cubicBezTo>
                      <a:pt x="5405" y="109"/>
                      <a:pt x="5304" y="208"/>
                      <a:pt x="5206" y="311"/>
                    </a:cubicBezTo>
                    <a:cubicBezTo>
                      <a:pt x="5100" y="424"/>
                      <a:pt x="4999" y="543"/>
                      <a:pt x="4901" y="664"/>
                    </a:cubicBezTo>
                    <a:cubicBezTo>
                      <a:pt x="4717" y="891"/>
                      <a:pt x="4545" y="1127"/>
                      <a:pt x="4371" y="1362"/>
                    </a:cubicBezTo>
                    <a:cubicBezTo>
                      <a:pt x="4286" y="1476"/>
                      <a:pt x="4202" y="1591"/>
                      <a:pt x="4116" y="1704"/>
                    </a:cubicBezTo>
                    <a:cubicBezTo>
                      <a:pt x="4019" y="1831"/>
                      <a:pt x="3918" y="1956"/>
                      <a:pt x="3822" y="2082"/>
                    </a:cubicBezTo>
                    <a:cubicBezTo>
                      <a:pt x="3632" y="2322"/>
                      <a:pt x="3440" y="2563"/>
                      <a:pt x="3251" y="2805"/>
                    </a:cubicBezTo>
                    <a:cubicBezTo>
                      <a:pt x="2872" y="3289"/>
                      <a:pt x="2502" y="3780"/>
                      <a:pt x="2173" y="4298"/>
                    </a:cubicBezTo>
                    <a:cubicBezTo>
                      <a:pt x="1862" y="4788"/>
                      <a:pt x="1597" y="5305"/>
                      <a:pt x="1347" y="5828"/>
                    </a:cubicBezTo>
                    <a:cubicBezTo>
                      <a:pt x="1129" y="6277"/>
                      <a:pt x="926" y="6730"/>
                      <a:pt x="709" y="7176"/>
                    </a:cubicBezTo>
                    <a:cubicBezTo>
                      <a:pt x="495" y="7625"/>
                      <a:pt x="268" y="8067"/>
                      <a:pt x="14" y="8491"/>
                    </a:cubicBezTo>
                    <a:cubicBezTo>
                      <a:pt x="1" y="8512"/>
                      <a:pt x="8" y="8542"/>
                      <a:pt x="29" y="8555"/>
                    </a:cubicBezTo>
                    <a:cubicBezTo>
                      <a:pt x="37" y="8560"/>
                      <a:pt x="45" y="8562"/>
                      <a:pt x="53" y="8562"/>
                    </a:cubicBezTo>
                    <a:cubicBezTo>
                      <a:pt x="69" y="8562"/>
                      <a:pt x="85" y="8554"/>
                      <a:pt x="94" y="8540"/>
                    </a:cubicBezTo>
                    <a:cubicBezTo>
                      <a:pt x="691" y="7547"/>
                      <a:pt x="1120" y="6472"/>
                      <a:pt x="1642" y="5440"/>
                    </a:cubicBezTo>
                    <a:cubicBezTo>
                      <a:pt x="1772" y="5182"/>
                      <a:pt x="1908" y="4926"/>
                      <a:pt x="2055" y="4675"/>
                    </a:cubicBezTo>
                    <a:cubicBezTo>
                      <a:pt x="2206" y="4416"/>
                      <a:pt x="2370" y="4165"/>
                      <a:pt x="2541" y="3918"/>
                    </a:cubicBezTo>
                    <a:cubicBezTo>
                      <a:pt x="2889" y="3413"/>
                      <a:pt x="3271" y="2930"/>
                      <a:pt x="3652" y="2448"/>
                    </a:cubicBezTo>
                    <a:cubicBezTo>
                      <a:pt x="3880" y="2162"/>
                      <a:pt x="4106" y="1876"/>
                      <a:pt x="4326" y="1582"/>
                    </a:cubicBezTo>
                    <a:cubicBezTo>
                      <a:pt x="4541" y="1294"/>
                      <a:pt x="4750" y="1002"/>
                      <a:pt x="4976" y="722"/>
                    </a:cubicBezTo>
                    <a:lnTo>
                      <a:pt x="4976" y="722"/>
                    </a:lnTo>
                    <a:lnTo>
                      <a:pt x="4975" y="723"/>
                    </a:lnTo>
                    <a:cubicBezTo>
                      <a:pt x="5062" y="614"/>
                      <a:pt x="5154" y="508"/>
                      <a:pt x="5249" y="404"/>
                    </a:cubicBezTo>
                    <a:cubicBezTo>
                      <a:pt x="5352" y="292"/>
                      <a:pt x="5463" y="185"/>
                      <a:pt x="5578" y="80"/>
                    </a:cubicBezTo>
                    <a:cubicBezTo>
                      <a:pt x="5598" y="63"/>
                      <a:pt x="5598" y="31"/>
                      <a:pt x="5579" y="14"/>
                    </a:cubicBezTo>
                    <a:cubicBezTo>
                      <a:pt x="5569" y="5"/>
                      <a:pt x="5557" y="0"/>
                      <a:pt x="5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3"/>
              <p:cNvSpPr/>
              <p:nvPr/>
            </p:nvSpPr>
            <p:spPr>
              <a:xfrm>
                <a:off x="8662680" y="3711932"/>
                <a:ext cx="143517" cy="193907"/>
              </a:xfrm>
              <a:custGeom>
                <a:avLst/>
                <a:gdLst/>
                <a:ahLst/>
                <a:cxnLst/>
                <a:rect l="l" t="t" r="r" b="b"/>
                <a:pathLst>
                  <a:path w="4537" h="6130" extrusionOk="0">
                    <a:moveTo>
                      <a:pt x="2810" y="1976"/>
                    </a:moveTo>
                    <a:cubicBezTo>
                      <a:pt x="2806" y="1978"/>
                      <a:pt x="2804" y="1980"/>
                      <a:pt x="2803" y="1983"/>
                    </a:cubicBezTo>
                    <a:cubicBezTo>
                      <a:pt x="2804" y="1982"/>
                      <a:pt x="2806" y="1978"/>
                      <a:pt x="2810" y="1976"/>
                    </a:cubicBezTo>
                    <a:close/>
                    <a:moveTo>
                      <a:pt x="4484" y="0"/>
                    </a:moveTo>
                    <a:cubicBezTo>
                      <a:pt x="4473" y="0"/>
                      <a:pt x="4461" y="4"/>
                      <a:pt x="4452" y="13"/>
                    </a:cubicBezTo>
                    <a:cubicBezTo>
                      <a:pt x="4036" y="430"/>
                      <a:pt x="3633" y="861"/>
                      <a:pt x="3248" y="1305"/>
                    </a:cubicBezTo>
                    <a:cubicBezTo>
                      <a:pt x="2876" y="1734"/>
                      <a:pt x="2519" y="2177"/>
                      <a:pt x="2180" y="2632"/>
                    </a:cubicBezTo>
                    <a:cubicBezTo>
                      <a:pt x="1489" y="3553"/>
                      <a:pt x="867" y="4526"/>
                      <a:pt x="304" y="5531"/>
                    </a:cubicBezTo>
                    <a:cubicBezTo>
                      <a:pt x="206" y="5706"/>
                      <a:pt x="108" y="5882"/>
                      <a:pt x="14" y="6058"/>
                    </a:cubicBezTo>
                    <a:cubicBezTo>
                      <a:pt x="1" y="6083"/>
                      <a:pt x="7" y="6111"/>
                      <a:pt x="29" y="6123"/>
                    </a:cubicBezTo>
                    <a:cubicBezTo>
                      <a:pt x="37" y="6127"/>
                      <a:pt x="46" y="6130"/>
                      <a:pt x="55" y="6130"/>
                    </a:cubicBezTo>
                    <a:cubicBezTo>
                      <a:pt x="71" y="6130"/>
                      <a:pt x="87" y="6122"/>
                      <a:pt x="94" y="6107"/>
                    </a:cubicBezTo>
                    <a:cubicBezTo>
                      <a:pt x="485" y="5378"/>
                      <a:pt x="906" y="4665"/>
                      <a:pt x="1357" y="3972"/>
                    </a:cubicBezTo>
                    <a:cubicBezTo>
                      <a:pt x="1804" y="3285"/>
                      <a:pt x="2287" y="2620"/>
                      <a:pt x="2803" y="1982"/>
                    </a:cubicBezTo>
                    <a:lnTo>
                      <a:pt x="2803" y="1982"/>
                    </a:lnTo>
                    <a:lnTo>
                      <a:pt x="2800" y="1983"/>
                    </a:lnTo>
                    <a:cubicBezTo>
                      <a:pt x="3340" y="1319"/>
                      <a:pt x="3914" y="685"/>
                      <a:pt x="4517" y="79"/>
                    </a:cubicBezTo>
                    <a:cubicBezTo>
                      <a:pt x="4536" y="62"/>
                      <a:pt x="4537" y="30"/>
                      <a:pt x="4518" y="13"/>
                    </a:cubicBezTo>
                    <a:cubicBezTo>
                      <a:pt x="4509" y="5"/>
                      <a:pt x="4497" y="0"/>
                      <a:pt x="44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4" name="Google Shape;3494;p23"/>
            <p:cNvGrpSpPr/>
            <p:nvPr/>
          </p:nvGrpSpPr>
          <p:grpSpPr>
            <a:xfrm>
              <a:off x="8423988" y="1522288"/>
              <a:ext cx="606933" cy="684559"/>
              <a:chOff x="4761063" y="821638"/>
              <a:chExt cx="606933" cy="684559"/>
            </a:xfrm>
          </p:grpSpPr>
          <p:sp>
            <p:nvSpPr>
              <p:cNvPr id="3495" name="Google Shape;3495;p23"/>
              <p:cNvSpPr/>
              <p:nvPr/>
            </p:nvSpPr>
            <p:spPr>
              <a:xfrm>
                <a:off x="4761063" y="821638"/>
                <a:ext cx="590863" cy="469679"/>
              </a:xfrm>
              <a:custGeom>
                <a:avLst/>
                <a:gdLst/>
                <a:ahLst/>
                <a:cxnLst/>
                <a:rect l="l" t="t" r="r" b="b"/>
                <a:pathLst>
                  <a:path w="18679" h="14848" extrusionOk="0">
                    <a:moveTo>
                      <a:pt x="6863" y="1"/>
                    </a:moveTo>
                    <a:cubicBezTo>
                      <a:pt x="6859" y="1"/>
                      <a:pt x="7070" y="6"/>
                      <a:pt x="7307" y="13"/>
                    </a:cubicBezTo>
                    <a:lnTo>
                      <a:pt x="7307" y="13"/>
                    </a:lnTo>
                    <a:cubicBezTo>
                      <a:pt x="7334" y="13"/>
                      <a:pt x="7362" y="14"/>
                      <a:pt x="7390" y="14"/>
                    </a:cubicBezTo>
                    <a:lnTo>
                      <a:pt x="7390" y="14"/>
                    </a:lnTo>
                    <a:cubicBezTo>
                      <a:pt x="7009" y="5"/>
                      <a:pt x="6867" y="1"/>
                      <a:pt x="6863" y="1"/>
                    </a:cubicBezTo>
                    <a:close/>
                    <a:moveTo>
                      <a:pt x="7390" y="14"/>
                    </a:moveTo>
                    <a:cubicBezTo>
                      <a:pt x="7396" y="14"/>
                      <a:pt x="7403" y="15"/>
                      <a:pt x="7409" y="15"/>
                    </a:cubicBezTo>
                    <a:cubicBezTo>
                      <a:pt x="7403" y="15"/>
                      <a:pt x="7396" y="14"/>
                      <a:pt x="7390" y="14"/>
                    </a:cubicBezTo>
                    <a:close/>
                    <a:moveTo>
                      <a:pt x="7175" y="12"/>
                    </a:moveTo>
                    <a:cubicBezTo>
                      <a:pt x="4490" y="12"/>
                      <a:pt x="1952" y="1228"/>
                      <a:pt x="1889" y="1702"/>
                    </a:cubicBezTo>
                    <a:cubicBezTo>
                      <a:pt x="1471" y="4807"/>
                      <a:pt x="347" y="7873"/>
                      <a:pt x="12" y="10969"/>
                    </a:cubicBezTo>
                    <a:cubicBezTo>
                      <a:pt x="1" y="11070"/>
                      <a:pt x="84" y="11159"/>
                      <a:pt x="168" y="11186"/>
                    </a:cubicBezTo>
                    <a:cubicBezTo>
                      <a:pt x="188" y="11192"/>
                      <a:pt x="209" y="11195"/>
                      <a:pt x="230" y="11195"/>
                    </a:cubicBezTo>
                    <a:cubicBezTo>
                      <a:pt x="270" y="11195"/>
                      <a:pt x="310" y="11185"/>
                      <a:pt x="344" y="11165"/>
                    </a:cubicBezTo>
                    <a:cubicBezTo>
                      <a:pt x="954" y="11030"/>
                      <a:pt x="1533" y="10970"/>
                      <a:pt x="2085" y="10970"/>
                    </a:cubicBezTo>
                    <a:cubicBezTo>
                      <a:pt x="5000" y="10970"/>
                      <a:pt x="7148" y="12631"/>
                      <a:pt x="8881" y="13582"/>
                    </a:cubicBezTo>
                    <a:cubicBezTo>
                      <a:pt x="9276" y="13798"/>
                      <a:pt x="9687" y="14000"/>
                      <a:pt x="10103" y="14180"/>
                    </a:cubicBezTo>
                    <a:cubicBezTo>
                      <a:pt x="10873" y="14514"/>
                      <a:pt x="11711" y="14727"/>
                      <a:pt x="12587" y="14815"/>
                    </a:cubicBezTo>
                    <a:cubicBezTo>
                      <a:pt x="12744" y="14830"/>
                      <a:pt x="12906" y="14839"/>
                      <a:pt x="13070" y="14845"/>
                    </a:cubicBezTo>
                    <a:cubicBezTo>
                      <a:pt x="13131" y="14847"/>
                      <a:pt x="13193" y="14847"/>
                      <a:pt x="13256" y="14847"/>
                    </a:cubicBezTo>
                    <a:cubicBezTo>
                      <a:pt x="13441" y="14847"/>
                      <a:pt x="13631" y="14840"/>
                      <a:pt x="13821" y="14825"/>
                    </a:cubicBezTo>
                    <a:cubicBezTo>
                      <a:pt x="15552" y="14693"/>
                      <a:pt x="15504" y="14279"/>
                      <a:pt x="15597" y="13864"/>
                    </a:cubicBezTo>
                    <a:cubicBezTo>
                      <a:pt x="15647" y="13640"/>
                      <a:pt x="15721" y="13347"/>
                      <a:pt x="15780" y="13125"/>
                    </a:cubicBezTo>
                    <a:cubicBezTo>
                      <a:pt x="17438" y="6915"/>
                      <a:pt x="18409" y="5235"/>
                      <a:pt x="18465" y="5048"/>
                    </a:cubicBezTo>
                    <a:cubicBezTo>
                      <a:pt x="18678" y="4343"/>
                      <a:pt x="17581" y="4621"/>
                      <a:pt x="15716" y="3802"/>
                    </a:cubicBezTo>
                    <a:cubicBezTo>
                      <a:pt x="13647" y="2840"/>
                      <a:pt x="13672" y="2084"/>
                      <a:pt x="11825" y="1119"/>
                    </a:cubicBezTo>
                    <a:cubicBezTo>
                      <a:pt x="10537" y="440"/>
                      <a:pt x="8989" y="72"/>
                      <a:pt x="7510" y="18"/>
                    </a:cubicBezTo>
                    <a:lnTo>
                      <a:pt x="7510" y="18"/>
                    </a:lnTo>
                    <a:cubicBezTo>
                      <a:pt x="7744" y="24"/>
                      <a:pt x="7951" y="29"/>
                      <a:pt x="7955" y="29"/>
                    </a:cubicBezTo>
                    <a:cubicBezTo>
                      <a:pt x="7959" y="29"/>
                      <a:pt x="7814" y="26"/>
                      <a:pt x="7409" y="15"/>
                    </a:cubicBezTo>
                    <a:lnTo>
                      <a:pt x="7409" y="15"/>
                    </a:lnTo>
                    <a:cubicBezTo>
                      <a:pt x="7443" y="16"/>
                      <a:pt x="7477" y="17"/>
                      <a:pt x="7510" y="18"/>
                    </a:cubicBezTo>
                    <a:lnTo>
                      <a:pt x="7510" y="18"/>
                    </a:lnTo>
                    <a:cubicBezTo>
                      <a:pt x="7443" y="16"/>
                      <a:pt x="7374" y="14"/>
                      <a:pt x="7307" y="13"/>
                    </a:cubicBezTo>
                    <a:lnTo>
                      <a:pt x="7307" y="13"/>
                    </a:lnTo>
                    <a:cubicBezTo>
                      <a:pt x="7263" y="12"/>
                      <a:pt x="7219" y="12"/>
                      <a:pt x="7175"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3"/>
              <p:cNvSpPr/>
              <p:nvPr/>
            </p:nvSpPr>
            <p:spPr>
              <a:xfrm>
                <a:off x="5169249" y="917706"/>
                <a:ext cx="198747" cy="588491"/>
              </a:xfrm>
              <a:custGeom>
                <a:avLst/>
                <a:gdLst/>
                <a:ahLst/>
                <a:cxnLst/>
                <a:rect l="l" t="t" r="r" b="b"/>
                <a:pathLst>
                  <a:path w="6283" h="18604" extrusionOk="0">
                    <a:moveTo>
                      <a:pt x="6055" y="0"/>
                    </a:moveTo>
                    <a:cubicBezTo>
                      <a:pt x="5967" y="0"/>
                      <a:pt x="5894" y="59"/>
                      <a:pt x="5860" y="144"/>
                    </a:cubicBezTo>
                    <a:cubicBezTo>
                      <a:pt x="5860" y="144"/>
                      <a:pt x="5860" y="144"/>
                      <a:pt x="5860" y="144"/>
                    </a:cubicBezTo>
                    <a:lnTo>
                      <a:pt x="5860" y="144"/>
                    </a:lnTo>
                    <a:cubicBezTo>
                      <a:pt x="4881" y="2694"/>
                      <a:pt x="1" y="17787"/>
                      <a:pt x="352" y="18443"/>
                    </a:cubicBezTo>
                    <a:cubicBezTo>
                      <a:pt x="409" y="18549"/>
                      <a:pt x="515" y="18603"/>
                      <a:pt x="620" y="18603"/>
                    </a:cubicBezTo>
                    <a:cubicBezTo>
                      <a:pt x="743" y="18603"/>
                      <a:pt x="866" y="18531"/>
                      <a:pt x="919" y="18384"/>
                    </a:cubicBezTo>
                    <a:cubicBezTo>
                      <a:pt x="1133" y="17779"/>
                      <a:pt x="3891" y="6351"/>
                      <a:pt x="6240" y="257"/>
                    </a:cubicBezTo>
                    <a:cubicBezTo>
                      <a:pt x="6282" y="145"/>
                      <a:pt x="6189" y="3"/>
                      <a:pt x="6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3"/>
              <p:cNvSpPr/>
              <p:nvPr/>
            </p:nvSpPr>
            <p:spPr>
              <a:xfrm>
                <a:off x="4841346" y="880221"/>
                <a:ext cx="8667" cy="22649"/>
              </a:xfrm>
              <a:custGeom>
                <a:avLst/>
                <a:gdLst/>
                <a:ahLst/>
                <a:cxnLst/>
                <a:rect l="l" t="t" r="r" b="b"/>
                <a:pathLst>
                  <a:path w="274" h="716" extrusionOk="0">
                    <a:moveTo>
                      <a:pt x="150" y="0"/>
                    </a:moveTo>
                    <a:cubicBezTo>
                      <a:pt x="93" y="0"/>
                      <a:pt x="37" y="41"/>
                      <a:pt x="43" y="107"/>
                    </a:cubicBezTo>
                    <a:cubicBezTo>
                      <a:pt x="53" y="249"/>
                      <a:pt x="46" y="389"/>
                      <a:pt x="24" y="528"/>
                    </a:cubicBezTo>
                    <a:cubicBezTo>
                      <a:pt x="16" y="576"/>
                      <a:pt x="0" y="626"/>
                      <a:pt x="22" y="664"/>
                    </a:cubicBezTo>
                    <a:cubicBezTo>
                      <a:pt x="41" y="699"/>
                      <a:pt x="74" y="716"/>
                      <a:pt x="107" y="716"/>
                    </a:cubicBezTo>
                    <a:cubicBezTo>
                      <a:pt x="147" y="716"/>
                      <a:pt x="187" y="692"/>
                      <a:pt x="202" y="647"/>
                    </a:cubicBezTo>
                    <a:cubicBezTo>
                      <a:pt x="258" y="472"/>
                      <a:pt x="274" y="293"/>
                      <a:pt x="259" y="113"/>
                    </a:cubicBezTo>
                    <a:cubicBezTo>
                      <a:pt x="253" y="34"/>
                      <a:pt x="201" y="0"/>
                      <a:pt x="15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3"/>
              <p:cNvSpPr/>
              <p:nvPr/>
            </p:nvSpPr>
            <p:spPr>
              <a:xfrm>
                <a:off x="4836665" y="917706"/>
                <a:ext cx="7117" cy="17999"/>
              </a:xfrm>
              <a:custGeom>
                <a:avLst/>
                <a:gdLst/>
                <a:ahLst/>
                <a:cxnLst/>
                <a:rect l="l" t="t" r="r" b="b"/>
                <a:pathLst>
                  <a:path w="225" h="569" extrusionOk="0">
                    <a:moveTo>
                      <a:pt x="126" y="1"/>
                    </a:moveTo>
                    <a:cubicBezTo>
                      <a:pt x="82" y="1"/>
                      <a:pt x="38" y="29"/>
                      <a:pt x="33" y="92"/>
                    </a:cubicBezTo>
                    <a:cubicBezTo>
                      <a:pt x="22" y="222"/>
                      <a:pt x="12" y="351"/>
                      <a:pt x="2" y="480"/>
                    </a:cubicBezTo>
                    <a:cubicBezTo>
                      <a:pt x="1" y="517"/>
                      <a:pt x="28" y="552"/>
                      <a:pt x="62" y="565"/>
                    </a:cubicBezTo>
                    <a:cubicBezTo>
                      <a:pt x="70" y="567"/>
                      <a:pt x="78" y="568"/>
                      <a:pt x="85" y="568"/>
                    </a:cubicBezTo>
                    <a:cubicBezTo>
                      <a:pt x="207" y="568"/>
                      <a:pt x="209" y="242"/>
                      <a:pt x="220" y="96"/>
                    </a:cubicBezTo>
                    <a:cubicBezTo>
                      <a:pt x="224" y="35"/>
                      <a:pt x="175" y="1"/>
                      <a:pt x="12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3"/>
              <p:cNvSpPr/>
              <p:nvPr/>
            </p:nvSpPr>
            <p:spPr>
              <a:xfrm>
                <a:off x="4830085" y="953102"/>
                <a:ext cx="8825" cy="20213"/>
              </a:xfrm>
              <a:custGeom>
                <a:avLst/>
                <a:gdLst/>
                <a:ahLst/>
                <a:cxnLst/>
                <a:rect l="l" t="t" r="r" b="b"/>
                <a:pathLst>
                  <a:path w="279" h="639" extrusionOk="0">
                    <a:moveTo>
                      <a:pt x="175" y="1"/>
                    </a:moveTo>
                    <a:cubicBezTo>
                      <a:pt x="137" y="1"/>
                      <a:pt x="101" y="23"/>
                      <a:pt x="94" y="61"/>
                    </a:cubicBezTo>
                    <a:cubicBezTo>
                      <a:pt x="44" y="335"/>
                      <a:pt x="38" y="335"/>
                      <a:pt x="8" y="557"/>
                    </a:cubicBezTo>
                    <a:cubicBezTo>
                      <a:pt x="1" y="606"/>
                      <a:pt x="46" y="639"/>
                      <a:pt x="90" y="639"/>
                    </a:cubicBezTo>
                    <a:cubicBezTo>
                      <a:pt x="122" y="639"/>
                      <a:pt x="154" y="622"/>
                      <a:pt x="164" y="581"/>
                    </a:cubicBezTo>
                    <a:cubicBezTo>
                      <a:pt x="178" y="522"/>
                      <a:pt x="279" y="97"/>
                      <a:pt x="250" y="44"/>
                    </a:cubicBezTo>
                    <a:cubicBezTo>
                      <a:pt x="233" y="14"/>
                      <a:pt x="203" y="1"/>
                      <a:pt x="1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3"/>
              <p:cNvSpPr/>
              <p:nvPr/>
            </p:nvSpPr>
            <p:spPr>
              <a:xfrm>
                <a:off x="4819203" y="993212"/>
                <a:ext cx="10312" cy="24642"/>
              </a:xfrm>
              <a:custGeom>
                <a:avLst/>
                <a:gdLst/>
                <a:ahLst/>
                <a:cxnLst/>
                <a:rect l="l" t="t" r="r" b="b"/>
                <a:pathLst>
                  <a:path w="326" h="779" extrusionOk="0">
                    <a:moveTo>
                      <a:pt x="234" y="1"/>
                    </a:moveTo>
                    <a:cubicBezTo>
                      <a:pt x="203" y="1"/>
                      <a:pt x="172" y="18"/>
                      <a:pt x="163" y="56"/>
                    </a:cubicBezTo>
                    <a:cubicBezTo>
                      <a:pt x="113" y="268"/>
                      <a:pt x="60" y="479"/>
                      <a:pt x="14" y="691"/>
                    </a:cubicBezTo>
                    <a:cubicBezTo>
                      <a:pt x="1" y="746"/>
                      <a:pt x="39" y="779"/>
                      <a:pt x="79" y="779"/>
                    </a:cubicBezTo>
                    <a:cubicBezTo>
                      <a:pt x="105" y="779"/>
                      <a:pt x="132" y="764"/>
                      <a:pt x="143" y="731"/>
                    </a:cubicBezTo>
                    <a:cubicBezTo>
                      <a:pt x="216" y="499"/>
                      <a:pt x="256" y="337"/>
                      <a:pt x="309" y="101"/>
                    </a:cubicBezTo>
                    <a:cubicBezTo>
                      <a:pt x="325" y="37"/>
                      <a:pt x="279" y="1"/>
                      <a:pt x="23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3"/>
              <p:cNvSpPr/>
              <p:nvPr/>
            </p:nvSpPr>
            <p:spPr>
              <a:xfrm>
                <a:off x="4810663" y="1038036"/>
                <a:ext cx="7876" cy="19201"/>
              </a:xfrm>
              <a:custGeom>
                <a:avLst/>
                <a:gdLst/>
                <a:ahLst/>
                <a:cxnLst/>
                <a:rect l="l" t="t" r="r" b="b"/>
                <a:pathLst>
                  <a:path w="249" h="607" extrusionOk="0">
                    <a:moveTo>
                      <a:pt x="178" y="0"/>
                    </a:moveTo>
                    <a:cubicBezTo>
                      <a:pt x="150" y="0"/>
                      <a:pt x="122" y="21"/>
                      <a:pt x="118" y="47"/>
                    </a:cubicBezTo>
                    <a:cubicBezTo>
                      <a:pt x="111" y="90"/>
                      <a:pt x="1" y="535"/>
                      <a:pt x="19" y="569"/>
                    </a:cubicBezTo>
                    <a:cubicBezTo>
                      <a:pt x="33" y="595"/>
                      <a:pt x="56" y="606"/>
                      <a:pt x="81" y="606"/>
                    </a:cubicBezTo>
                    <a:cubicBezTo>
                      <a:pt x="111" y="606"/>
                      <a:pt x="141" y="588"/>
                      <a:pt x="151" y="555"/>
                    </a:cubicBezTo>
                    <a:cubicBezTo>
                      <a:pt x="197" y="393"/>
                      <a:pt x="201" y="330"/>
                      <a:pt x="227" y="176"/>
                    </a:cubicBezTo>
                    <a:lnTo>
                      <a:pt x="227" y="176"/>
                    </a:lnTo>
                    <a:cubicBezTo>
                      <a:pt x="225" y="187"/>
                      <a:pt x="224" y="192"/>
                      <a:pt x="224" y="192"/>
                    </a:cubicBezTo>
                    <a:cubicBezTo>
                      <a:pt x="224" y="192"/>
                      <a:pt x="234" y="128"/>
                      <a:pt x="241" y="84"/>
                    </a:cubicBezTo>
                    <a:cubicBezTo>
                      <a:pt x="248" y="40"/>
                      <a:pt x="230" y="12"/>
                      <a:pt x="198" y="4"/>
                    </a:cubicBezTo>
                    <a:cubicBezTo>
                      <a:pt x="192" y="1"/>
                      <a:pt x="185" y="0"/>
                      <a:pt x="1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3"/>
              <p:cNvSpPr/>
              <p:nvPr/>
            </p:nvSpPr>
            <p:spPr>
              <a:xfrm>
                <a:off x="4803102" y="1078241"/>
                <a:ext cx="6548" cy="21795"/>
              </a:xfrm>
              <a:custGeom>
                <a:avLst/>
                <a:gdLst/>
                <a:ahLst/>
                <a:cxnLst/>
                <a:rect l="l" t="t" r="r" b="b"/>
                <a:pathLst>
                  <a:path w="207" h="689" extrusionOk="0">
                    <a:moveTo>
                      <a:pt x="132" y="0"/>
                    </a:moveTo>
                    <a:cubicBezTo>
                      <a:pt x="116" y="0"/>
                      <a:pt x="99" y="6"/>
                      <a:pt x="85" y="20"/>
                    </a:cubicBezTo>
                    <a:cubicBezTo>
                      <a:pt x="51" y="53"/>
                      <a:pt x="6" y="576"/>
                      <a:pt x="2" y="621"/>
                    </a:cubicBezTo>
                    <a:cubicBezTo>
                      <a:pt x="0" y="666"/>
                      <a:pt x="36" y="689"/>
                      <a:pt x="70" y="689"/>
                    </a:cubicBezTo>
                    <a:cubicBezTo>
                      <a:pt x="98" y="689"/>
                      <a:pt x="124" y="674"/>
                      <a:pt x="131" y="644"/>
                    </a:cubicBezTo>
                    <a:cubicBezTo>
                      <a:pt x="167" y="455"/>
                      <a:pt x="185" y="265"/>
                      <a:pt x="202" y="73"/>
                    </a:cubicBezTo>
                    <a:cubicBezTo>
                      <a:pt x="206" y="33"/>
                      <a:pt x="170" y="0"/>
                      <a:pt x="13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3"/>
              <p:cNvSpPr/>
              <p:nvPr/>
            </p:nvSpPr>
            <p:spPr>
              <a:xfrm>
                <a:off x="4798579" y="1112245"/>
                <a:ext cx="6200" cy="17619"/>
              </a:xfrm>
              <a:custGeom>
                <a:avLst/>
                <a:gdLst/>
                <a:ahLst/>
                <a:cxnLst/>
                <a:rect l="l" t="t" r="r" b="b"/>
                <a:pathLst>
                  <a:path w="196" h="557" extrusionOk="0">
                    <a:moveTo>
                      <a:pt x="127" y="1"/>
                    </a:moveTo>
                    <a:cubicBezTo>
                      <a:pt x="100" y="1"/>
                      <a:pt x="74" y="17"/>
                      <a:pt x="68" y="45"/>
                    </a:cubicBezTo>
                    <a:cubicBezTo>
                      <a:pt x="42" y="194"/>
                      <a:pt x="15" y="341"/>
                      <a:pt x="3" y="493"/>
                    </a:cubicBezTo>
                    <a:cubicBezTo>
                      <a:pt x="1" y="532"/>
                      <a:pt x="33" y="556"/>
                      <a:pt x="65" y="556"/>
                    </a:cubicBezTo>
                    <a:cubicBezTo>
                      <a:pt x="93" y="556"/>
                      <a:pt x="121" y="538"/>
                      <a:pt x="128" y="496"/>
                    </a:cubicBezTo>
                    <a:cubicBezTo>
                      <a:pt x="132" y="466"/>
                      <a:pt x="195" y="61"/>
                      <a:pt x="182" y="33"/>
                    </a:cubicBezTo>
                    <a:cubicBezTo>
                      <a:pt x="169" y="11"/>
                      <a:pt x="148" y="1"/>
                      <a:pt x="12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3"/>
              <p:cNvSpPr/>
              <p:nvPr/>
            </p:nvSpPr>
            <p:spPr>
              <a:xfrm>
                <a:off x="4795384" y="1146598"/>
                <a:ext cx="4429" cy="9110"/>
              </a:xfrm>
              <a:custGeom>
                <a:avLst/>
                <a:gdLst/>
                <a:ahLst/>
                <a:cxnLst/>
                <a:rect l="l" t="t" r="r" b="b"/>
                <a:pathLst>
                  <a:path w="140" h="288" extrusionOk="0">
                    <a:moveTo>
                      <a:pt x="82" y="0"/>
                    </a:moveTo>
                    <a:cubicBezTo>
                      <a:pt x="63" y="0"/>
                      <a:pt x="44" y="11"/>
                      <a:pt x="38" y="33"/>
                    </a:cubicBezTo>
                    <a:cubicBezTo>
                      <a:pt x="23" y="101"/>
                      <a:pt x="11" y="169"/>
                      <a:pt x="4" y="239"/>
                    </a:cubicBezTo>
                    <a:cubicBezTo>
                      <a:pt x="0" y="269"/>
                      <a:pt x="25" y="288"/>
                      <a:pt x="51" y="288"/>
                    </a:cubicBezTo>
                    <a:cubicBezTo>
                      <a:pt x="74" y="288"/>
                      <a:pt x="97" y="273"/>
                      <a:pt x="100" y="240"/>
                    </a:cubicBezTo>
                    <a:cubicBezTo>
                      <a:pt x="103" y="212"/>
                      <a:pt x="104" y="183"/>
                      <a:pt x="110" y="154"/>
                    </a:cubicBezTo>
                    <a:lnTo>
                      <a:pt x="110" y="156"/>
                    </a:lnTo>
                    <a:cubicBezTo>
                      <a:pt x="116" y="124"/>
                      <a:pt x="123" y="91"/>
                      <a:pt x="130" y="61"/>
                    </a:cubicBezTo>
                    <a:cubicBezTo>
                      <a:pt x="139" y="22"/>
                      <a:pt x="110" y="0"/>
                      <a:pt x="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3"/>
              <p:cNvSpPr/>
              <p:nvPr/>
            </p:nvSpPr>
            <p:spPr>
              <a:xfrm>
                <a:off x="4860168" y="868707"/>
                <a:ext cx="21953" cy="8572"/>
              </a:xfrm>
              <a:custGeom>
                <a:avLst/>
                <a:gdLst/>
                <a:ahLst/>
                <a:cxnLst/>
                <a:rect l="l" t="t" r="r" b="b"/>
                <a:pathLst>
                  <a:path w="694" h="271" extrusionOk="0">
                    <a:moveTo>
                      <a:pt x="571" y="1"/>
                    </a:moveTo>
                    <a:cubicBezTo>
                      <a:pt x="517" y="1"/>
                      <a:pt x="440" y="44"/>
                      <a:pt x="383" y="67"/>
                    </a:cubicBezTo>
                    <a:cubicBezTo>
                      <a:pt x="240" y="120"/>
                      <a:pt x="173" y="135"/>
                      <a:pt x="68" y="153"/>
                    </a:cubicBezTo>
                    <a:cubicBezTo>
                      <a:pt x="0" y="163"/>
                      <a:pt x="8" y="270"/>
                      <a:pt x="84" y="270"/>
                    </a:cubicBezTo>
                    <a:cubicBezTo>
                      <a:pt x="88" y="270"/>
                      <a:pt x="92" y="270"/>
                      <a:pt x="97" y="269"/>
                    </a:cubicBezTo>
                    <a:cubicBezTo>
                      <a:pt x="236" y="246"/>
                      <a:pt x="694" y="153"/>
                      <a:pt x="625" y="30"/>
                    </a:cubicBezTo>
                    <a:cubicBezTo>
                      <a:pt x="613" y="9"/>
                      <a:pt x="594" y="1"/>
                      <a:pt x="57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3"/>
              <p:cNvSpPr/>
              <p:nvPr/>
            </p:nvSpPr>
            <p:spPr>
              <a:xfrm>
                <a:off x="4900973" y="856307"/>
                <a:ext cx="20877" cy="8383"/>
              </a:xfrm>
              <a:custGeom>
                <a:avLst/>
                <a:gdLst/>
                <a:ahLst/>
                <a:cxnLst/>
                <a:rect l="l" t="t" r="r" b="b"/>
                <a:pathLst>
                  <a:path w="660" h="265" extrusionOk="0">
                    <a:moveTo>
                      <a:pt x="561" y="0"/>
                    </a:moveTo>
                    <a:cubicBezTo>
                      <a:pt x="554" y="0"/>
                      <a:pt x="547" y="1"/>
                      <a:pt x="539" y="4"/>
                    </a:cubicBezTo>
                    <a:cubicBezTo>
                      <a:pt x="387" y="54"/>
                      <a:pt x="231" y="93"/>
                      <a:pt x="72" y="110"/>
                    </a:cubicBezTo>
                    <a:cubicBezTo>
                      <a:pt x="37" y="114"/>
                      <a:pt x="1" y="160"/>
                      <a:pt x="14" y="207"/>
                    </a:cubicBezTo>
                    <a:cubicBezTo>
                      <a:pt x="23" y="249"/>
                      <a:pt x="66" y="264"/>
                      <a:pt x="126" y="264"/>
                    </a:cubicBezTo>
                    <a:cubicBezTo>
                      <a:pt x="267" y="264"/>
                      <a:pt x="499" y="178"/>
                      <a:pt x="592" y="139"/>
                    </a:cubicBezTo>
                    <a:cubicBezTo>
                      <a:pt x="660" y="113"/>
                      <a:pt x="628" y="0"/>
                      <a:pt x="5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3"/>
              <p:cNvSpPr/>
              <p:nvPr/>
            </p:nvSpPr>
            <p:spPr>
              <a:xfrm>
                <a:off x="4944120" y="849031"/>
                <a:ext cx="30873" cy="6390"/>
              </a:xfrm>
              <a:custGeom>
                <a:avLst/>
                <a:gdLst/>
                <a:ahLst/>
                <a:cxnLst/>
                <a:rect l="l" t="t" r="r" b="b"/>
                <a:pathLst>
                  <a:path w="976" h="202" extrusionOk="0">
                    <a:moveTo>
                      <a:pt x="908" y="1"/>
                    </a:moveTo>
                    <a:cubicBezTo>
                      <a:pt x="820" y="1"/>
                      <a:pt x="212" y="47"/>
                      <a:pt x="107" y="54"/>
                    </a:cubicBezTo>
                    <a:cubicBezTo>
                      <a:pt x="0" y="62"/>
                      <a:pt x="19" y="201"/>
                      <a:pt x="101" y="201"/>
                    </a:cubicBezTo>
                    <a:cubicBezTo>
                      <a:pt x="102" y="201"/>
                      <a:pt x="103" y="201"/>
                      <a:pt x="105" y="201"/>
                    </a:cubicBezTo>
                    <a:cubicBezTo>
                      <a:pt x="315" y="187"/>
                      <a:pt x="533" y="170"/>
                      <a:pt x="722" y="155"/>
                    </a:cubicBezTo>
                    <a:cubicBezTo>
                      <a:pt x="815" y="148"/>
                      <a:pt x="971" y="155"/>
                      <a:pt x="972" y="69"/>
                    </a:cubicBezTo>
                    <a:cubicBezTo>
                      <a:pt x="975" y="34"/>
                      <a:pt x="946" y="2"/>
                      <a:pt x="90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3"/>
              <p:cNvSpPr/>
              <p:nvPr/>
            </p:nvSpPr>
            <p:spPr>
              <a:xfrm>
                <a:off x="4994954" y="847545"/>
                <a:ext cx="23724" cy="5283"/>
              </a:xfrm>
              <a:custGeom>
                <a:avLst/>
                <a:gdLst/>
                <a:ahLst/>
                <a:cxnLst/>
                <a:rect l="l" t="t" r="r" b="b"/>
                <a:pathLst>
                  <a:path w="750" h="167" extrusionOk="0">
                    <a:moveTo>
                      <a:pt x="71" y="0"/>
                    </a:moveTo>
                    <a:cubicBezTo>
                      <a:pt x="5" y="0"/>
                      <a:pt x="0" y="102"/>
                      <a:pt x="68" y="106"/>
                    </a:cubicBezTo>
                    <a:cubicBezTo>
                      <a:pt x="335" y="121"/>
                      <a:pt x="528" y="166"/>
                      <a:pt x="638" y="166"/>
                    </a:cubicBezTo>
                    <a:cubicBezTo>
                      <a:pt x="707" y="166"/>
                      <a:pt x="744" y="148"/>
                      <a:pt x="746" y="94"/>
                    </a:cubicBezTo>
                    <a:cubicBezTo>
                      <a:pt x="749" y="13"/>
                      <a:pt x="672" y="2"/>
                      <a:pt x="505" y="2"/>
                    </a:cubicBezTo>
                    <a:cubicBezTo>
                      <a:pt x="441" y="2"/>
                      <a:pt x="364" y="4"/>
                      <a:pt x="274" y="4"/>
                    </a:cubicBezTo>
                    <a:cubicBezTo>
                      <a:pt x="213" y="4"/>
                      <a:pt x="146" y="3"/>
                      <a:pt x="73" y="1"/>
                    </a:cubicBezTo>
                    <a:cubicBezTo>
                      <a:pt x="72" y="0"/>
                      <a:pt x="72" y="0"/>
                      <a:pt x="7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3"/>
              <p:cNvSpPr/>
              <p:nvPr/>
            </p:nvSpPr>
            <p:spPr>
              <a:xfrm>
                <a:off x="5040947" y="853112"/>
                <a:ext cx="23503" cy="7054"/>
              </a:xfrm>
              <a:custGeom>
                <a:avLst/>
                <a:gdLst/>
                <a:ahLst/>
                <a:cxnLst/>
                <a:rect l="l" t="t" r="r" b="b"/>
                <a:pathLst>
                  <a:path w="743" h="223" extrusionOk="0">
                    <a:moveTo>
                      <a:pt x="99" y="0"/>
                    </a:moveTo>
                    <a:cubicBezTo>
                      <a:pt x="47" y="0"/>
                      <a:pt x="6" y="47"/>
                      <a:pt x="3" y="97"/>
                    </a:cubicBezTo>
                    <a:cubicBezTo>
                      <a:pt x="0" y="152"/>
                      <a:pt x="45" y="195"/>
                      <a:pt x="101" y="198"/>
                    </a:cubicBezTo>
                    <a:cubicBezTo>
                      <a:pt x="272" y="211"/>
                      <a:pt x="446" y="217"/>
                      <a:pt x="617" y="223"/>
                    </a:cubicBezTo>
                    <a:cubicBezTo>
                      <a:pt x="618" y="223"/>
                      <a:pt x="618" y="223"/>
                      <a:pt x="619" y="223"/>
                    </a:cubicBezTo>
                    <a:cubicBezTo>
                      <a:pt x="731" y="223"/>
                      <a:pt x="743" y="58"/>
                      <a:pt x="623" y="46"/>
                    </a:cubicBezTo>
                    <a:cubicBezTo>
                      <a:pt x="451" y="31"/>
                      <a:pt x="280" y="15"/>
                      <a:pt x="106" y="1"/>
                    </a:cubicBezTo>
                    <a:cubicBezTo>
                      <a:pt x="104" y="0"/>
                      <a:pt x="102" y="0"/>
                      <a:pt x="9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3"/>
              <p:cNvSpPr/>
              <p:nvPr/>
            </p:nvSpPr>
            <p:spPr>
              <a:xfrm>
                <a:off x="5079223" y="859945"/>
                <a:ext cx="25780" cy="11008"/>
              </a:xfrm>
              <a:custGeom>
                <a:avLst/>
                <a:gdLst/>
                <a:ahLst/>
                <a:cxnLst/>
                <a:rect l="l" t="t" r="r" b="b"/>
                <a:pathLst>
                  <a:path w="815" h="348" extrusionOk="0">
                    <a:moveTo>
                      <a:pt x="152" y="1"/>
                    </a:moveTo>
                    <a:cubicBezTo>
                      <a:pt x="23" y="1"/>
                      <a:pt x="0" y="182"/>
                      <a:pt x="121" y="218"/>
                    </a:cubicBezTo>
                    <a:cubicBezTo>
                      <a:pt x="302" y="273"/>
                      <a:pt x="487" y="317"/>
                      <a:pt x="675" y="346"/>
                    </a:cubicBezTo>
                    <a:cubicBezTo>
                      <a:pt x="680" y="347"/>
                      <a:pt x="685" y="347"/>
                      <a:pt x="690" y="347"/>
                    </a:cubicBezTo>
                    <a:cubicBezTo>
                      <a:pt x="779" y="347"/>
                      <a:pt x="815" y="192"/>
                      <a:pt x="706" y="158"/>
                    </a:cubicBezTo>
                    <a:cubicBezTo>
                      <a:pt x="685" y="151"/>
                      <a:pt x="179" y="2"/>
                      <a:pt x="156" y="1"/>
                    </a:cubicBezTo>
                    <a:cubicBezTo>
                      <a:pt x="155" y="1"/>
                      <a:pt x="153" y="1"/>
                      <a:pt x="15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3"/>
              <p:cNvSpPr/>
              <p:nvPr/>
            </p:nvSpPr>
            <p:spPr>
              <a:xfrm>
                <a:off x="5123635" y="876109"/>
                <a:ext cx="24294" cy="16354"/>
              </a:xfrm>
              <a:custGeom>
                <a:avLst/>
                <a:gdLst/>
                <a:ahLst/>
                <a:cxnLst/>
                <a:rect l="l" t="t" r="r" b="b"/>
                <a:pathLst>
                  <a:path w="768" h="517" extrusionOk="0">
                    <a:moveTo>
                      <a:pt x="145" y="1"/>
                    </a:moveTo>
                    <a:cubicBezTo>
                      <a:pt x="116" y="1"/>
                      <a:pt x="88" y="15"/>
                      <a:pt x="71" y="43"/>
                    </a:cubicBezTo>
                    <a:cubicBezTo>
                      <a:pt x="1" y="151"/>
                      <a:pt x="127" y="156"/>
                      <a:pt x="622" y="502"/>
                    </a:cubicBezTo>
                    <a:cubicBezTo>
                      <a:pt x="636" y="512"/>
                      <a:pt x="651" y="516"/>
                      <a:pt x="667" y="516"/>
                    </a:cubicBezTo>
                    <a:cubicBezTo>
                      <a:pt x="717" y="516"/>
                      <a:pt x="768" y="469"/>
                      <a:pt x="751" y="409"/>
                    </a:cubicBezTo>
                    <a:cubicBezTo>
                      <a:pt x="734" y="330"/>
                      <a:pt x="263" y="54"/>
                      <a:pt x="193" y="14"/>
                    </a:cubicBezTo>
                    <a:cubicBezTo>
                      <a:pt x="177" y="5"/>
                      <a:pt x="161" y="1"/>
                      <a:pt x="14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3"/>
              <p:cNvSpPr/>
              <p:nvPr/>
            </p:nvSpPr>
            <p:spPr>
              <a:xfrm>
                <a:off x="5161752" y="906729"/>
                <a:ext cx="24357" cy="20561"/>
              </a:xfrm>
              <a:custGeom>
                <a:avLst/>
                <a:gdLst/>
                <a:ahLst/>
                <a:cxnLst/>
                <a:rect l="l" t="t" r="r" b="b"/>
                <a:pathLst>
                  <a:path w="770" h="650" extrusionOk="0">
                    <a:moveTo>
                      <a:pt x="105" y="0"/>
                    </a:moveTo>
                    <a:cubicBezTo>
                      <a:pt x="57" y="0"/>
                      <a:pt x="5" y="36"/>
                      <a:pt x="3" y="97"/>
                    </a:cubicBezTo>
                    <a:cubicBezTo>
                      <a:pt x="0" y="168"/>
                      <a:pt x="205" y="376"/>
                      <a:pt x="256" y="425"/>
                    </a:cubicBezTo>
                    <a:cubicBezTo>
                      <a:pt x="340" y="503"/>
                      <a:pt x="509" y="649"/>
                      <a:pt x="618" y="649"/>
                    </a:cubicBezTo>
                    <a:cubicBezTo>
                      <a:pt x="650" y="649"/>
                      <a:pt x="677" y="637"/>
                      <a:pt x="695" y="607"/>
                    </a:cubicBezTo>
                    <a:cubicBezTo>
                      <a:pt x="769" y="491"/>
                      <a:pt x="614" y="449"/>
                      <a:pt x="418" y="292"/>
                    </a:cubicBezTo>
                    <a:cubicBezTo>
                      <a:pt x="327" y="213"/>
                      <a:pt x="244" y="128"/>
                      <a:pt x="172" y="32"/>
                    </a:cubicBezTo>
                    <a:cubicBezTo>
                      <a:pt x="156" y="11"/>
                      <a:pt x="131" y="0"/>
                      <a:pt x="1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3"/>
              <p:cNvSpPr/>
              <p:nvPr/>
            </p:nvSpPr>
            <p:spPr>
              <a:xfrm>
                <a:off x="5197244" y="938646"/>
                <a:ext cx="23060" cy="13001"/>
              </a:xfrm>
              <a:custGeom>
                <a:avLst/>
                <a:gdLst/>
                <a:ahLst/>
                <a:cxnLst/>
                <a:rect l="l" t="t" r="r" b="b"/>
                <a:pathLst>
                  <a:path w="729" h="411" extrusionOk="0">
                    <a:moveTo>
                      <a:pt x="106" y="0"/>
                    </a:moveTo>
                    <a:cubicBezTo>
                      <a:pt x="66" y="0"/>
                      <a:pt x="27" y="31"/>
                      <a:pt x="15" y="70"/>
                    </a:cubicBezTo>
                    <a:cubicBezTo>
                      <a:pt x="1" y="113"/>
                      <a:pt x="18" y="162"/>
                      <a:pt x="78" y="190"/>
                    </a:cubicBezTo>
                    <a:cubicBezTo>
                      <a:pt x="84" y="193"/>
                      <a:pt x="89" y="195"/>
                      <a:pt x="92" y="196"/>
                    </a:cubicBezTo>
                    <a:lnTo>
                      <a:pt x="92" y="196"/>
                    </a:lnTo>
                    <a:cubicBezTo>
                      <a:pt x="334" y="307"/>
                      <a:pt x="471" y="410"/>
                      <a:pt x="556" y="410"/>
                    </a:cubicBezTo>
                    <a:cubicBezTo>
                      <a:pt x="587" y="410"/>
                      <a:pt x="611" y="396"/>
                      <a:pt x="631" y="364"/>
                    </a:cubicBezTo>
                    <a:cubicBezTo>
                      <a:pt x="728" y="215"/>
                      <a:pt x="387" y="110"/>
                      <a:pt x="135" y="6"/>
                    </a:cubicBezTo>
                    <a:cubicBezTo>
                      <a:pt x="126" y="2"/>
                      <a:pt x="116" y="0"/>
                      <a:pt x="10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3"/>
              <p:cNvSpPr/>
              <p:nvPr/>
            </p:nvSpPr>
            <p:spPr>
              <a:xfrm>
                <a:off x="5200280" y="944846"/>
                <a:ext cx="253" cy="127"/>
              </a:xfrm>
              <a:custGeom>
                <a:avLst/>
                <a:gdLst/>
                <a:ahLst/>
                <a:cxnLst/>
                <a:rect l="l" t="t" r="r" b="b"/>
                <a:pathLst>
                  <a:path w="8" h="4" extrusionOk="0">
                    <a:moveTo>
                      <a:pt x="1" y="0"/>
                    </a:moveTo>
                    <a:cubicBezTo>
                      <a:pt x="2" y="2"/>
                      <a:pt x="4" y="2"/>
                      <a:pt x="8" y="3"/>
                    </a:cubicBezTo>
                    <a:cubicBezTo>
                      <a:pt x="5" y="2"/>
                      <a:pt x="2" y="2"/>
                      <a:pt x="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3"/>
              <p:cNvSpPr/>
              <p:nvPr/>
            </p:nvSpPr>
            <p:spPr>
              <a:xfrm>
                <a:off x="5232450" y="959967"/>
                <a:ext cx="24294" cy="14203"/>
              </a:xfrm>
              <a:custGeom>
                <a:avLst/>
                <a:gdLst/>
                <a:ahLst/>
                <a:cxnLst/>
                <a:rect l="l" t="t" r="r" b="b"/>
                <a:pathLst>
                  <a:path w="768" h="449" extrusionOk="0">
                    <a:moveTo>
                      <a:pt x="147" y="1"/>
                    </a:moveTo>
                    <a:cubicBezTo>
                      <a:pt x="65" y="1"/>
                      <a:pt x="1" y="119"/>
                      <a:pt x="95" y="189"/>
                    </a:cubicBezTo>
                    <a:cubicBezTo>
                      <a:pt x="210" y="273"/>
                      <a:pt x="490" y="448"/>
                      <a:pt x="641" y="448"/>
                    </a:cubicBezTo>
                    <a:cubicBezTo>
                      <a:pt x="688" y="448"/>
                      <a:pt x="722" y="431"/>
                      <a:pt x="735" y="388"/>
                    </a:cubicBezTo>
                    <a:cubicBezTo>
                      <a:pt x="768" y="285"/>
                      <a:pt x="649" y="267"/>
                      <a:pt x="553" y="221"/>
                    </a:cubicBezTo>
                    <a:cubicBezTo>
                      <a:pt x="430" y="162"/>
                      <a:pt x="311" y="99"/>
                      <a:pt x="201" y="19"/>
                    </a:cubicBezTo>
                    <a:cubicBezTo>
                      <a:pt x="183" y="6"/>
                      <a:pt x="164" y="1"/>
                      <a:pt x="14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3"/>
              <p:cNvSpPr/>
              <p:nvPr/>
            </p:nvSpPr>
            <p:spPr>
              <a:xfrm>
                <a:off x="5277780" y="978092"/>
                <a:ext cx="20466" cy="9648"/>
              </a:xfrm>
              <a:custGeom>
                <a:avLst/>
                <a:gdLst/>
                <a:ahLst/>
                <a:cxnLst/>
                <a:rect l="l" t="t" r="r" b="b"/>
                <a:pathLst>
                  <a:path w="647" h="305" extrusionOk="0">
                    <a:moveTo>
                      <a:pt x="135" y="0"/>
                    </a:moveTo>
                    <a:cubicBezTo>
                      <a:pt x="115" y="0"/>
                      <a:pt x="97" y="4"/>
                      <a:pt x="78" y="13"/>
                    </a:cubicBezTo>
                    <a:cubicBezTo>
                      <a:pt x="51" y="27"/>
                      <a:pt x="31" y="53"/>
                      <a:pt x="22" y="83"/>
                    </a:cubicBezTo>
                    <a:cubicBezTo>
                      <a:pt x="1" y="149"/>
                      <a:pt x="46" y="219"/>
                      <a:pt x="101" y="231"/>
                    </a:cubicBezTo>
                    <a:cubicBezTo>
                      <a:pt x="266" y="263"/>
                      <a:pt x="406" y="305"/>
                      <a:pt x="502" y="305"/>
                    </a:cubicBezTo>
                    <a:cubicBezTo>
                      <a:pt x="569" y="305"/>
                      <a:pt x="614" y="285"/>
                      <a:pt x="631" y="228"/>
                    </a:cubicBezTo>
                    <a:cubicBezTo>
                      <a:pt x="646" y="173"/>
                      <a:pt x="612" y="116"/>
                      <a:pt x="559" y="98"/>
                    </a:cubicBezTo>
                    <a:cubicBezTo>
                      <a:pt x="432" y="53"/>
                      <a:pt x="300" y="32"/>
                      <a:pt x="168" y="4"/>
                    </a:cubicBezTo>
                    <a:cubicBezTo>
                      <a:pt x="158" y="3"/>
                      <a:pt x="145" y="0"/>
                      <a:pt x="1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3"/>
              <p:cNvSpPr/>
              <p:nvPr/>
            </p:nvSpPr>
            <p:spPr>
              <a:xfrm>
                <a:off x="4803324" y="1139196"/>
                <a:ext cx="24104" cy="7086"/>
              </a:xfrm>
              <a:custGeom>
                <a:avLst/>
                <a:gdLst/>
                <a:ahLst/>
                <a:cxnLst/>
                <a:rect l="l" t="t" r="r" b="b"/>
                <a:pathLst>
                  <a:path w="762" h="224" extrusionOk="0">
                    <a:moveTo>
                      <a:pt x="193" y="2"/>
                    </a:moveTo>
                    <a:cubicBezTo>
                      <a:pt x="194" y="2"/>
                      <a:pt x="194" y="2"/>
                      <a:pt x="195" y="2"/>
                    </a:cubicBezTo>
                    <a:lnTo>
                      <a:pt x="195" y="2"/>
                    </a:lnTo>
                    <a:cubicBezTo>
                      <a:pt x="194" y="2"/>
                      <a:pt x="194" y="2"/>
                      <a:pt x="193" y="2"/>
                    </a:cubicBezTo>
                    <a:close/>
                    <a:moveTo>
                      <a:pt x="162" y="0"/>
                    </a:moveTo>
                    <a:cubicBezTo>
                      <a:pt x="0" y="0"/>
                      <a:pt x="23" y="201"/>
                      <a:pt x="151" y="204"/>
                    </a:cubicBezTo>
                    <a:cubicBezTo>
                      <a:pt x="215" y="214"/>
                      <a:pt x="314" y="224"/>
                      <a:pt x="413" y="224"/>
                    </a:cubicBezTo>
                    <a:cubicBezTo>
                      <a:pt x="587" y="224"/>
                      <a:pt x="761" y="193"/>
                      <a:pt x="734" y="81"/>
                    </a:cubicBezTo>
                    <a:cubicBezTo>
                      <a:pt x="725" y="41"/>
                      <a:pt x="695" y="12"/>
                      <a:pt x="642" y="12"/>
                    </a:cubicBezTo>
                    <a:cubicBezTo>
                      <a:pt x="636" y="12"/>
                      <a:pt x="630" y="13"/>
                      <a:pt x="624" y="13"/>
                    </a:cubicBezTo>
                    <a:cubicBezTo>
                      <a:pt x="587" y="18"/>
                      <a:pt x="533" y="22"/>
                      <a:pt x="467" y="22"/>
                    </a:cubicBezTo>
                    <a:cubicBezTo>
                      <a:pt x="389" y="22"/>
                      <a:pt x="294" y="17"/>
                      <a:pt x="195" y="2"/>
                    </a:cubicBezTo>
                    <a:lnTo>
                      <a:pt x="195" y="2"/>
                    </a:lnTo>
                    <a:cubicBezTo>
                      <a:pt x="196" y="2"/>
                      <a:pt x="196" y="3"/>
                      <a:pt x="197" y="3"/>
                    </a:cubicBezTo>
                    <a:cubicBezTo>
                      <a:pt x="185" y="1"/>
                      <a:pt x="173" y="0"/>
                      <a:pt x="1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3"/>
              <p:cNvSpPr/>
              <p:nvPr/>
            </p:nvSpPr>
            <p:spPr>
              <a:xfrm>
                <a:off x="4863331" y="1145997"/>
                <a:ext cx="443" cy="63"/>
              </a:xfrm>
              <a:custGeom>
                <a:avLst/>
                <a:gdLst/>
                <a:ahLst/>
                <a:cxnLst/>
                <a:rect l="l" t="t" r="r" b="b"/>
                <a:pathLst>
                  <a:path w="14" h="2" extrusionOk="0">
                    <a:moveTo>
                      <a:pt x="1" y="0"/>
                    </a:moveTo>
                    <a:cubicBezTo>
                      <a:pt x="4" y="0"/>
                      <a:pt x="10" y="2"/>
                      <a:pt x="14" y="2"/>
                    </a:cubicBezTo>
                    <a:cubicBezTo>
                      <a:pt x="8" y="0"/>
                      <a:pt x="8" y="0"/>
                      <a:pt x="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3"/>
              <p:cNvSpPr/>
              <p:nvPr/>
            </p:nvSpPr>
            <p:spPr>
              <a:xfrm>
                <a:off x="4849096" y="1142549"/>
                <a:ext cx="18979" cy="8604"/>
              </a:xfrm>
              <a:custGeom>
                <a:avLst/>
                <a:gdLst/>
                <a:ahLst/>
                <a:cxnLst/>
                <a:rect l="l" t="t" r="r" b="b"/>
                <a:pathLst>
                  <a:path w="600" h="272" extrusionOk="0">
                    <a:moveTo>
                      <a:pt x="446" y="107"/>
                    </a:moveTo>
                    <a:lnTo>
                      <a:pt x="446" y="107"/>
                    </a:lnTo>
                    <a:cubicBezTo>
                      <a:pt x="447" y="107"/>
                      <a:pt x="449" y="107"/>
                      <a:pt x="451" y="108"/>
                    </a:cubicBezTo>
                    <a:cubicBezTo>
                      <a:pt x="448" y="107"/>
                      <a:pt x="446" y="107"/>
                      <a:pt x="446" y="107"/>
                    </a:cubicBezTo>
                    <a:close/>
                    <a:moveTo>
                      <a:pt x="77" y="0"/>
                    </a:moveTo>
                    <a:cubicBezTo>
                      <a:pt x="36" y="0"/>
                      <a:pt x="0" y="41"/>
                      <a:pt x="10" y="88"/>
                    </a:cubicBezTo>
                    <a:cubicBezTo>
                      <a:pt x="23" y="141"/>
                      <a:pt x="199" y="201"/>
                      <a:pt x="250" y="218"/>
                    </a:cubicBezTo>
                    <a:cubicBezTo>
                      <a:pt x="296" y="235"/>
                      <a:pt x="418" y="272"/>
                      <a:pt x="499" y="272"/>
                    </a:cubicBezTo>
                    <a:cubicBezTo>
                      <a:pt x="528" y="272"/>
                      <a:pt x="553" y="267"/>
                      <a:pt x="565" y="254"/>
                    </a:cubicBezTo>
                    <a:cubicBezTo>
                      <a:pt x="597" y="225"/>
                      <a:pt x="600" y="172"/>
                      <a:pt x="568" y="139"/>
                    </a:cubicBezTo>
                    <a:cubicBezTo>
                      <a:pt x="545" y="116"/>
                      <a:pt x="502" y="116"/>
                      <a:pt x="464" y="111"/>
                    </a:cubicBezTo>
                    <a:lnTo>
                      <a:pt x="467" y="111"/>
                    </a:lnTo>
                    <a:cubicBezTo>
                      <a:pt x="457" y="109"/>
                      <a:pt x="445" y="107"/>
                      <a:pt x="446" y="107"/>
                    </a:cubicBezTo>
                    <a:lnTo>
                      <a:pt x="446" y="107"/>
                    </a:lnTo>
                    <a:cubicBezTo>
                      <a:pt x="446" y="107"/>
                      <a:pt x="446" y="107"/>
                      <a:pt x="446" y="107"/>
                    </a:cubicBezTo>
                    <a:lnTo>
                      <a:pt x="446" y="107"/>
                    </a:lnTo>
                    <a:cubicBezTo>
                      <a:pt x="257" y="72"/>
                      <a:pt x="66" y="0"/>
                      <a:pt x="82" y="0"/>
                    </a:cubicBezTo>
                    <a:cubicBezTo>
                      <a:pt x="80" y="0"/>
                      <a:pt x="79" y="0"/>
                      <a:pt x="7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3"/>
              <p:cNvSpPr/>
              <p:nvPr/>
            </p:nvSpPr>
            <p:spPr>
              <a:xfrm>
                <a:off x="4889048" y="1151248"/>
                <a:ext cx="16670" cy="6390"/>
              </a:xfrm>
              <a:custGeom>
                <a:avLst/>
                <a:gdLst/>
                <a:ahLst/>
                <a:cxnLst/>
                <a:rect l="l" t="t" r="r" b="b"/>
                <a:pathLst>
                  <a:path w="527" h="202" extrusionOk="0">
                    <a:moveTo>
                      <a:pt x="95" y="0"/>
                    </a:moveTo>
                    <a:cubicBezTo>
                      <a:pt x="95" y="0"/>
                      <a:pt x="95" y="0"/>
                      <a:pt x="95" y="0"/>
                    </a:cubicBezTo>
                    <a:lnTo>
                      <a:pt x="95" y="0"/>
                    </a:lnTo>
                    <a:cubicBezTo>
                      <a:pt x="95" y="0"/>
                      <a:pt x="94" y="0"/>
                      <a:pt x="94" y="0"/>
                    </a:cubicBezTo>
                    <a:cubicBezTo>
                      <a:pt x="13" y="0"/>
                      <a:pt x="0" y="113"/>
                      <a:pt x="74" y="133"/>
                    </a:cubicBezTo>
                    <a:cubicBezTo>
                      <a:pt x="192" y="163"/>
                      <a:pt x="312" y="186"/>
                      <a:pt x="435" y="201"/>
                    </a:cubicBezTo>
                    <a:cubicBezTo>
                      <a:pt x="437" y="201"/>
                      <a:pt x="440" y="201"/>
                      <a:pt x="442" y="201"/>
                    </a:cubicBezTo>
                    <a:cubicBezTo>
                      <a:pt x="490" y="201"/>
                      <a:pt x="526" y="133"/>
                      <a:pt x="485" y="90"/>
                    </a:cubicBezTo>
                    <a:cubicBezTo>
                      <a:pt x="468" y="69"/>
                      <a:pt x="82" y="1"/>
                      <a:pt x="95" y="0"/>
                    </a:cubicBezTo>
                    <a:lnTo>
                      <a:pt x="95" y="0"/>
                    </a:lnTo>
                    <a:cubicBezTo>
                      <a:pt x="95" y="0"/>
                      <a:pt x="95" y="0"/>
                      <a:pt x="96" y="0"/>
                    </a:cubicBezTo>
                    <a:cubicBezTo>
                      <a:pt x="95" y="0"/>
                      <a:pt x="95" y="0"/>
                      <a:pt x="9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3"/>
              <p:cNvSpPr/>
              <p:nvPr/>
            </p:nvSpPr>
            <p:spPr>
              <a:xfrm>
                <a:off x="4930487" y="1162256"/>
                <a:ext cx="27204" cy="15690"/>
              </a:xfrm>
              <a:custGeom>
                <a:avLst/>
                <a:gdLst/>
                <a:ahLst/>
                <a:cxnLst/>
                <a:rect l="l" t="t" r="r" b="b"/>
                <a:pathLst>
                  <a:path w="860" h="496" extrusionOk="0">
                    <a:moveTo>
                      <a:pt x="151" y="0"/>
                    </a:moveTo>
                    <a:cubicBezTo>
                      <a:pt x="58" y="0"/>
                      <a:pt x="0" y="138"/>
                      <a:pt x="97" y="196"/>
                    </a:cubicBezTo>
                    <a:cubicBezTo>
                      <a:pt x="286" y="309"/>
                      <a:pt x="485" y="404"/>
                      <a:pt x="687" y="491"/>
                    </a:cubicBezTo>
                    <a:cubicBezTo>
                      <a:pt x="695" y="494"/>
                      <a:pt x="703" y="496"/>
                      <a:pt x="712" y="496"/>
                    </a:cubicBezTo>
                    <a:cubicBezTo>
                      <a:pt x="742" y="496"/>
                      <a:pt x="773" y="478"/>
                      <a:pt x="786" y="454"/>
                    </a:cubicBezTo>
                    <a:cubicBezTo>
                      <a:pt x="859" y="340"/>
                      <a:pt x="713" y="319"/>
                      <a:pt x="208" y="17"/>
                    </a:cubicBezTo>
                    <a:cubicBezTo>
                      <a:pt x="188" y="5"/>
                      <a:pt x="169" y="0"/>
                      <a:pt x="1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3"/>
              <p:cNvSpPr/>
              <p:nvPr/>
            </p:nvSpPr>
            <p:spPr>
              <a:xfrm>
                <a:off x="4973349" y="1185791"/>
                <a:ext cx="31474" cy="18758"/>
              </a:xfrm>
              <a:custGeom>
                <a:avLst/>
                <a:gdLst/>
                <a:ahLst/>
                <a:cxnLst/>
                <a:rect l="l" t="t" r="r" b="b"/>
                <a:pathLst>
                  <a:path w="995" h="593" extrusionOk="0">
                    <a:moveTo>
                      <a:pt x="94" y="1"/>
                    </a:moveTo>
                    <a:cubicBezTo>
                      <a:pt x="30" y="1"/>
                      <a:pt x="1" y="93"/>
                      <a:pt x="77" y="125"/>
                    </a:cubicBezTo>
                    <a:cubicBezTo>
                      <a:pt x="313" y="223"/>
                      <a:pt x="578" y="417"/>
                      <a:pt x="791" y="575"/>
                    </a:cubicBezTo>
                    <a:cubicBezTo>
                      <a:pt x="809" y="587"/>
                      <a:pt x="826" y="593"/>
                      <a:pt x="844" y="593"/>
                    </a:cubicBezTo>
                    <a:cubicBezTo>
                      <a:pt x="927" y="593"/>
                      <a:pt x="995" y="468"/>
                      <a:pt x="897" y="403"/>
                    </a:cubicBezTo>
                    <a:cubicBezTo>
                      <a:pt x="561" y="175"/>
                      <a:pt x="140" y="2"/>
                      <a:pt x="97" y="1"/>
                    </a:cubicBezTo>
                    <a:cubicBezTo>
                      <a:pt x="96" y="1"/>
                      <a:pt x="95" y="1"/>
                      <a:pt x="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3"/>
              <p:cNvSpPr/>
              <p:nvPr/>
            </p:nvSpPr>
            <p:spPr>
              <a:xfrm>
                <a:off x="5027851" y="1210812"/>
                <a:ext cx="26888" cy="17271"/>
              </a:xfrm>
              <a:custGeom>
                <a:avLst/>
                <a:gdLst/>
                <a:ahLst/>
                <a:cxnLst/>
                <a:rect l="l" t="t" r="r" b="b"/>
                <a:pathLst>
                  <a:path w="850" h="546" extrusionOk="0">
                    <a:moveTo>
                      <a:pt x="141" y="0"/>
                    </a:moveTo>
                    <a:cubicBezTo>
                      <a:pt x="46" y="0"/>
                      <a:pt x="1" y="118"/>
                      <a:pt x="64" y="179"/>
                    </a:cubicBezTo>
                    <a:cubicBezTo>
                      <a:pt x="195" y="305"/>
                      <a:pt x="531" y="546"/>
                      <a:pt x="708" y="546"/>
                    </a:cubicBezTo>
                    <a:cubicBezTo>
                      <a:pt x="760" y="546"/>
                      <a:pt x="798" y="525"/>
                      <a:pt x="814" y="476"/>
                    </a:cubicBezTo>
                    <a:cubicBezTo>
                      <a:pt x="850" y="360"/>
                      <a:pt x="722" y="344"/>
                      <a:pt x="612" y="294"/>
                    </a:cubicBezTo>
                    <a:cubicBezTo>
                      <a:pt x="499" y="241"/>
                      <a:pt x="391" y="178"/>
                      <a:pt x="293" y="100"/>
                    </a:cubicBezTo>
                    <a:cubicBezTo>
                      <a:pt x="244" y="59"/>
                      <a:pt x="201" y="2"/>
                      <a:pt x="142" y="0"/>
                    </a:cubicBezTo>
                    <a:cubicBezTo>
                      <a:pt x="142" y="0"/>
                      <a:pt x="141" y="0"/>
                      <a:pt x="14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3"/>
              <p:cNvSpPr/>
              <p:nvPr/>
            </p:nvSpPr>
            <p:spPr>
              <a:xfrm>
                <a:off x="5078337" y="1235486"/>
                <a:ext cx="28975" cy="12685"/>
              </a:xfrm>
              <a:custGeom>
                <a:avLst/>
                <a:gdLst/>
                <a:ahLst/>
                <a:cxnLst/>
                <a:rect l="l" t="t" r="r" b="b"/>
                <a:pathLst>
                  <a:path w="916" h="401" extrusionOk="0">
                    <a:moveTo>
                      <a:pt x="131" y="0"/>
                    </a:moveTo>
                    <a:cubicBezTo>
                      <a:pt x="32" y="0"/>
                      <a:pt x="0" y="137"/>
                      <a:pt x="80" y="178"/>
                    </a:cubicBezTo>
                    <a:cubicBezTo>
                      <a:pt x="369" y="327"/>
                      <a:pt x="542" y="374"/>
                      <a:pt x="796" y="400"/>
                    </a:cubicBezTo>
                    <a:cubicBezTo>
                      <a:pt x="799" y="400"/>
                      <a:pt x="801" y="400"/>
                      <a:pt x="804" y="400"/>
                    </a:cubicBezTo>
                    <a:cubicBezTo>
                      <a:pt x="868" y="400"/>
                      <a:pt x="916" y="325"/>
                      <a:pt x="882" y="260"/>
                    </a:cubicBezTo>
                    <a:cubicBezTo>
                      <a:pt x="870" y="242"/>
                      <a:pt x="849" y="221"/>
                      <a:pt x="824" y="215"/>
                    </a:cubicBezTo>
                    <a:cubicBezTo>
                      <a:pt x="497" y="159"/>
                      <a:pt x="272" y="57"/>
                      <a:pt x="271" y="57"/>
                    </a:cubicBezTo>
                    <a:lnTo>
                      <a:pt x="271" y="57"/>
                    </a:lnTo>
                    <a:cubicBezTo>
                      <a:pt x="271" y="57"/>
                      <a:pt x="271" y="57"/>
                      <a:pt x="272" y="58"/>
                    </a:cubicBezTo>
                    <a:lnTo>
                      <a:pt x="256" y="51"/>
                    </a:lnTo>
                    <a:cubicBezTo>
                      <a:pt x="226" y="36"/>
                      <a:pt x="163" y="0"/>
                      <a:pt x="133" y="0"/>
                    </a:cubicBezTo>
                    <a:cubicBezTo>
                      <a:pt x="132" y="0"/>
                      <a:pt x="132" y="0"/>
                      <a:pt x="13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3"/>
              <p:cNvSpPr/>
              <p:nvPr/>
            </p:nvSpPr>
            <p:spPr>
              <a:xfrm>
                <a:off x="5086340" y="1237067"/>
                <a:ext cx="253" cy="127"/>
              </a:xfrm>
              <a:custGeom>
                <a:avLst/>
                <a:gdLst/>
                <a:ahLst/>
                <a:cxnLst/>
                <a:rect l="l" t="t" r="r" b="b"/>
                <a:pathLst>
                  <a:path w="8" h="4" extrusionOk="0">
                    <a:moveTo>
                      <a:pt x="0" y="1"/>
                    </a:moveTo>
                    <a:cubicBezTo>
                      <a:pt x="4" y="3"/>
                      <a:pt x="7" y="4"/>
                      <a:pt x="7" y="4"/>
                    </a:cubicBezTo>
                    <a:cubicBezTo>
                      <a:pt x="7" y="4"/>
                      <a:pt x="5" y="3"/>
                      <a:pt x="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3"/>
              <p:cNvSpPr/>
              <p:nvPr/>
            </p:nvSpPr>
            <p:spPr>
              <a:xfrm>
                <a:off x="5128380" y="1251776"/>
                <a:ext cx="28691" cy="10565"/>
              </a:xfrm>
              <a:custGeom>
                <a:avLst/>
                <a:gdLst/>
                <a:ahLst/>
                <a:cxnLst/>
                <a:rect l="l" t="t" r="r" b="b"/>
                <a:pathLst>
                  <a:path w="907" h="334" extrusionOk="0">
                    <a:moveTo>
                      <a:pt x="150" y="1"/>
                    </a:moveTo>
                    <a:cubicBezTo>
                      <a:pt x="61" y="1"/>
                      <a:pt x="0" y="120"/>
                      <a:pt x="71" y="196"/>
                    </a:cubicBezTo>
                    <a:cubicBezTo>
                      <a:pt x="113" y="239"/>
                      <a:pt x="263" y="244"/>
                      <a:pt x="328" y="256"/>
                    </a:cubicBezTo>
                    <a:cubicBezTo>
                      <a:pt x="519" y="288"/>
                      <a:pt x="655" y="333"/>
                      <a:pt x="744" y="333"/>
                    </a:cubicBezTo>
                    <a:cubicBezTo>
                      <a:pt x="803" y="333"/>
                      <a:pt x="841" y="313"/>
                      <a:pt x="859" y="256"/>
                    </a:cubicBezTo>
                    <a:cubicBezTo>
                      <a:pt x="906" y="101"/>
                      <a:pt x="631" y="67"/>
                      <a:pt x="472" y="41"/>
                    </a:cubicBezTo>
                    <a:cubicBezTo>
                      <a:pt x="341" y="20"/>
                      <a:pt x="172" y="1"/>
                      <a:pt x="152" y="1"/>
                    </a:cubicBezTo>
                    <a:cubicBezTo>
                      <a:pt x="151" y="1"/>
                      <a:pt x="151"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3"/>
              <p:cNvSpPr/>
              <p:nvPr/>
            </p:nvSpPr>
            <p:spPr>
              <a:xfrm>
                <a:off x="5187944" y="1259748"/>
                <a:ext cx="16038" cy="3891"/>
              </a:xfrm>
              <a:custGeom>
                <a:avLst/>
                <a:gdLst/>
                <a:ahLst/>
                <a:cxnLst/>
                <a:rect l="l" t="t" r="r" b="b"/>
                <a:pathLst>
                  <a:path w="507" h="123" extrusionOk="0">
                    <a:moveTo>
                      <a:pt x="69" y="1"/>
                    </a:moveTo>
                    <a:cubicBezTo>
                      <a:pt x="14" y="1"/>
                      <a:pt x="1" y="91"/>
                      <a:pt x="70" y="97"/>
                    </a:cubicBezTo>
                    <a:cubicBezTo>
                      <a:pt x="199" y="111"/>
                      <a:pt x="328" y="120"/>
                      <a:pt x="458" y="123"/>
                    </a:cubicBezTo>
                    <a:cubicBezTo>
                      <a:pt x="482" y="123"/>
                      <a:pt x="507" y="104"/>
                      <a:pt x="507" y="77"/>
                    </a:cubicBezTo>
                    <a:cubicBezTo>
                      <a:pt x="507" y="50"/>
                      <a:pt x="485" y="30"/>
                      <a:pt x="459" y="28"/>
                    </a:cubicBezTo>
                    <a:cubicBezTo>
                      <a:pt x="329" y="25"/>
                      <a:pt x="200" y="15"/>
                      <a:pt x="71" y="1"/>
                    </a:cubicBezTo>
                    <a:cubicBezTo>
                      <a:pt x="71" y="1"/>
                      <a:pt x="70" y="1"/>
                      <a:pt x="6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3"/>
              <p:cNvSpPr/>
              <p:nvPr/>
            </p:nvSpPr>
            <p:spPr>
              <a:xfrm>
                <a:off x="4973096" y="895563"/>
                <a:ext cx="181982" cy="165090"/>
              </a:xfrm>
              <a:custGeom>
                <a:avLst/>
                <a:gdLst/>
                <a:ahLst/>
                <a:cxnLst/>
                <a:rect l="l" t="t" r="r" b="b"/>
                <a:pathLst>
                  <a:path w="5753" h="5219" extrusionOk="0">
                    <a:moveTo>
                      <a:pt x="1786" y="2111"/>
                    </a:moveTo>
                    <a:cubicBezTo>
                      <a:pt x="1830" y="2111"/>
                      <a:pt x="1875" y="2123"/>
                      <a:pt x="1918" y="2150"/>
                    </a:cubicBezTo>
                    <a:cubicBezTo>
                      <a:pt x="2197" y="2190"/>
                      <a:pt x="2450" y="2533"/>
                      <a:pt x="2183" y="2843"/>
                    </a:cubicBezTo>
                    <a:cubicBezTo>
                      <a:pt x="2044" y="3006"/>
                      <a:pt x="1853" y="3154"/>
                      <a:pt x="1663" y="3154"/>
                    </a:cubicBezTo>
                    <a:cubicBezTo>
                      <a:pt x="1602" y="3154"/>
                      <a:pt x="1540" y="3138"/>
                      <a:pt x="1481" y="3102"/>
                    </a:cubicBezTo>
                    <a:cubicBezTo>
                      <a:pt x="1083" y="2859"/>
                      <a:pt x="1435" y="2111"/>
                      <a:pt x="1786" y="2111"/>
                    </a:cubicBezTo>
                    <a:close/>
                    <a:moveTo>
                      <a:pt x="3867" y="2826"/>
                    </a:moveTo>
                    <a:cubicBezTo>
                      <a:pt x="3888" y="2826"/>
                      <a:pt x="3910" y="2829"/>
                      <a:pt x="3932" y="2835"/>
                    </a:cubicBezTo>
                    <a:cubicBezTo>
                      <a:pt x="3960" y="2831"/>
                      <a:pt x="3986" y="2829"/>
                      <a:pt x="4011" y="2829"/>
                    </a:cubicBezTo>
                    <a:cubicBezTo>
                      <a:pt x="4500" y="2829"/>
                      <a:pt x="4538" y="3614"/>
                      <a:pt x="4034" y="3921"/>
                    </a:cubicBezTo>
                    <a:cubicBezTo>
                      <a:pt x="3963" y="3964"/>
                      <a:pt x="3890" y="3983"/>
                      <a:pt x="3822" y="3983"/>
                    </a:cubicBezTo>
                    <a:cubicBezTo>
                      <a:pt x="3663" y="3983"/>
                      <a:pt x="3525" y="3882"/>
                      <a:pt x="3471" y="3743"/>
                    </a:cubicBezTo>
                    <a:cubicBezTo>
                      <a:pt x="3305" y="3333"/>
                      <a:pt x="3577" y="2826"/>
                      <a:pt x="3867" y="2826"/>
                    </a:cubicBezTo>
                    <a:close/>
                    <a:moveTo>
                      <a:pt x="2660" y="3253"/>
                    </a:moveTo>
                    <a:cubicBezTo>
                      <a:pt x="2846" y="3253"/>
                      <a:pt x="3023" y="3438"/>
                      <a:pt x="2890" y="3715"/>
                    </a:cubicBezTo>
                    <a:cubicBezTo>
                      <a:pt x="2947" y="3998"/>
                      <a:pt x="2737" y="4184"/>
                      <a:pt x="2541" y="4184"/>
                    </a:cubicBezTo>
                    <a:cubicBezTo>
                      <a:pt x="2391" y="4184"/>
                      <a:pt x="2250" y="4075"/>
                      <a:pt x="2243" y="3816"/>
                    </a:cubicBezTo>
                    <a:cubicBezTo>
                      <a:pt x="2237" y="3650"/>
                      <a:pt x="2310" y="3589"/>
                      <a:pt x="2389" y="3448"/>
                    </a:cubicBezTo>
                    <a:cubicBezTo>
                      <a:pt x="2445" y="3312"/>
                      <a:pt x="2554" y="3253"/>
                      <a:pt x="2660" y="3253"/>
                    </a:cubicBezTo>
                    <a:close/>
                    <a:moveTo>
                      <a:pt x="3431" y="1"/>
                    </a:moveTo>
                    <a:cubicBezTo>
                      <a:pt x="1779" y="1"/>
                      <a:pt x="1" y="1424"/>
                      <a:pt x="1157" y="3057"/>
                    </a:cubicBezTo>
                    <a:cubicBezTo>
                      <a:pt x="496" y="3073"/>
                      <a:pt x="388" y="3778"/>
                      <a:pt x="1162" y="3845"/>
                    </a:cubicBezTo>
                    <a:cubicBezTo>
                      <a:pt x="877" y="4182"/>
                      <a:pt x="1100" y="4601"/>
                      <a:pt x="1497" y="4601"/>
                    </a:cubicBezTo>
                    <a:cubicBezTo>
                      <a:pt x="1588" y="4601"/>
                      <a:pt x="1688" y="4579"/>
                      <a:pt x="1793" y="4529"/>
                    </a:cubicBezTo>
                    <a:lnTo>
                      <a:pt x="1793" y="4529"/>
                    </a:lnTo>
                    <a:cubicBezTo>
                      <a:pt x="1701" y="4841"/>
                      <a:pt x="1881" y="5049"/>
                      <a:pt x="2180" y="5049"/>
                    </a:cubicBezTo>
                    <a:cubicBezTo>
                      <a:pt x="2372" y="5049"/>
                      <a:pt x="2613" y="4963"/>
                      <a:pt x="2861" y="4763"/>
                    </a:cubicBezTo>
                    <a:cubicBezTo>
                      <a:pt x="2998" y="5058"/>
                      <a:pt x="3230" y="5219"/>
                      <a:pt x="3442" y="5219"/>
                    </a:cubicBezTo>
                    <a:cubicBezTo>
                      <a:pt x="3574" y="5219"/>
                      <a:pt x="3697" y="5156"/>
                      <a:pt x="3785" y="5025"/>
                    </a:cubicBezTo>
                    <a:cubicBezTo>
                      <a:pt x="3851" y="5110"/>
                      <a:pt x="3950" y="5155"/>
                      <a:pt x="4055" y="5155"/>
                    </a:cubicBezTo>
                    <a:cubicBezTo>
                      <a:pt x="4161" y="5155"/>
                      <a:pt x="4274" y="5108"/>
                      <a:pt x="4363" y="5008"/>
                    </a:cubicBezTo>
                    <a:cubicBezTo>
                      <a:pt x="4651" y="4684"/>
                      <a:pt x="4673" y="4075"/>
                      <a:pt x="4535" y="3944"/>
                    </a:cubicBezTo>
                    <a:cubicBezTo>
                      <a:pt x="5436" y="3676"/>
                      <a:pt x="5752" y="2943"/>
                      <a:pt x="5638" y="1999"/>
                    </a:cubicBezTo>
                    <a:cubicBezTo>
                      <a:pt x="5463" y="566"/>
                      <a:pt x="4472" y="1"/>
                      <a:pt x="34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3"/>
              <p:cNvSpPr/>
              <p:nvPr/>
            </p:nvSpPr>
            <p:spPr>
              <a:xfrm>
                <a:off x="5064260" y="1013362"/>
                <a:ext cx="95" cy="411"/>
              </a:xfrm>
              <a:custGeom>
                <a:avLst/>
                <a:gdLst/>
                <a:ahLst/>
                <a:cxnLst/>
                <a:rect l="l" t="t" r="r" b="b"/>
                <a:pathLst>
                  <a:path w="3" h="13" extrusionOk="0">
                    <a:moveTo>
                      <a:pt x="1" y="1"/>
                    </a:moveTo>
                    <a:lnTo>
                      <a:pt x="1" y="12"/>
                    </a:lnTo>
                    <a:cubicBezTo>
                      <a:pt x="2" y="8"/>
                      <a:pt x="1" y="5"/>
                      <a:pt x="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3"/>
              <p:cNvSpPr/>
              <p:nvPr/>
            </p:nvSpPr>
            <p:spPr>
              <a:xfrm>
                <a:off x="4898158" y="1002038"/>
                <a:ext cx="280454" cy="187549"/>
              </a:xfrm>
              <a:custGeom>
                <a:avLst/>
                <a:gdLst/>
                <a:ahLst/>
                <a:cxnLst/>
                <a:rect l="l" t="t" r="r" b="b"/>
                <a:pathLst>
                  <a:path w="8866" h="5929" extrusionOk="0">
                    <a:moveTo>
                      <a:pt x="1603" y="1"/>
                    </a:moveTo>
                    <a:cubicBezTo>
                      <a:pt x="1334" y="1"/>
                      <a:pt x="1073" y="248"/>
                      <a:pt x="1152" y="538"/>
                    </a:cubicBezTo>
                    <a:cubicBezTo>
                      <a:pt x="1145" y="531"/>
                      <a:pt x="1131" y="528"/>
                      <a:pt x="1113" y="528"/>
                    </a:cubicBezTo>
                    <a:cubicBezTo>
                      <a:pt x="1022" y="528"/>
                      <a:pt x="815" y="610"/>
                      <a:pt x="721" y="772"/>
                    </a:cubicBezTo>
                    <a:cubicBezTo>
                      <a:pt x="458" y="1199"/>
                      <a:pt x="1016" y="1664"/>
                      <a:pt x="1256" y="1664"/>
                    </a:cubicBezTo>
                    <a:cubicBezTo>
                      <a:pt x="1273" y="1664"/>
                      <a:pt x="1288" y="1662"/>
                      <a:pt x="1301" y="1657"/>
                    </a:cubicBezTo>
                    <a:lnTo>
                      <a:pt x="1301" y="1657"/>
                    </a:lnTo>
                    <a:cubicBezTo>
                      <a:pt x="1293" y="1666"/>
                      <a:pt x="1313" y="1679"/>
                      <a:pt x="1323" y="1686"/>
                    </a:cubicBezTo>
                    <a:cubicBezTo>
                      <a:pt x="1996" y="2045"/>
                      <a:pt x="2650" y="2496"/>
                      <a:pt x="3200" y="2889"/>
                    </a:cubicBezTo>
                    <a:cubicBezTo>
                      <a:pt x="2583" y="2925"/>
                      <a:pt x="1580" y="3062"/>
                      <a:pt x="945" y="3300"/>
                    </a:cubicBezTo>
                    <a:cubicBezTo>
                      <a:pt x="849" y="3266"/>
                      <a:pt x="760" y="3251"/>
                      <a:pt x="679" y="3251"/>
                    </a:cubicBezTo>
                    <a:cubicBezTo>
                      <a:pt x="182" y="3251"/>
                      <a:pt x="0" y="3814"/>
                      <a:pt x="585" y="3958"/>
                    </a:cubicBezTo>
                    <a:cubicBezTo>
                      <a:pt x="547" y="3974"/>
                      <a:pt x="499" y="4182"/>
                      <a:pt x="494" y="4228"/>
                    </a:cubicBezTo>
                    <a:cubicBezTo>
                      <a:pt x="458" y="4475"/>
                      <a:pt x="551" y="4750"/>
                      <a:pt x="806" y="4795"/>
                    </a:cubicBezTo>
                    <a:cubicBezTo>
                      <a:pt x="809" y="4795"/>
                      <a:pt x="813" y="4795"/>
                      <a:pt x="817" y="4795"/>
                    </a:cubicBezTo>
                    <a:cubicBezTo>
                      <a:pt x="1059" y="4795"/>
                      <a:pt x="1159" y="4556"/>
                      <a:pt x="1257" y="4372"/>
                    </a:cubicBezTo>
                    <a:cubicBezTo>
                      <a:pt x="2417" y="4236"/>
                      <a:pt x="3449" y="3996"/>
                      <a:pt x="4506" y="3837"/>
                    </a:cubicBezTo>
                    <a:cubicBezTo>
                      <a:pt x="5431" y="4497"/>
                      <a:pt x="6450" y="5104"/>
                      <a:pt x="6639" y="5198"/>
                    </a:cubicBezTo>
                    <a:cubicBezTo>
                      <a:pt x="6639" y="5333"/>
                      <a:pt x="6732" y="5337"/>
                      <a:pt x="6951" y="5509"/>
                    </a:cubicBezTo>
                    <a:cubicBezTo>
                      <a:pt x="7047" y="5591"/>
                      <a:pt x="7046" y="5612"/>
                      <a:pt x="7135" y="5698"/>
                    </a:cubicBezTo>
                    <a:cubicBezTo>
                      <a:pt x="7312" y="5861"/>
                      <a:pt x="7497" y="5928"/>
                      <a:pt x="7658" y="5928"/>
                    </a:cubicBezTo>
                    <a:cubicBezTo>
                      <a:pt x="8044" y="5928"/>
                      <a:pt x="8295" y="5539"/>
                      <a:pt x="7985" y="5138"/>
                    </a:cubicBezTo>
                    <a:cubicBezTo>
                      <a:pt x="8483" y="4929"/>
                      <a:pt x="8317" y="4321"/>
                      <a:pt x="7810" y="4321"/>
                    </a:cubicBezTo>
                    <a:cubicBezTo>
                      <a:pt x="7727" y="4321"/>
                      <a:pt x="7634" y="4337"/>
                      <a:pt x="7533" y="4375"/>
                    </a:cubicBezTo>
                    <a:cubicBezTo>
                      <a:pt x="7470" y="4363"/>
                      <a:pt x="7419" y="4358"/>
                      <a:pt x="7373" y="4358"/>
                    </a:cubicBezTo>
                    <a:cubicBezTo>
                      <a:pt x="7325" y="4358"/>
                      <a:pt x="7281" y="4363"/>
                      <a:pt x="7232" y="4374"/>
                    </a:cubicBezTo>
                    <a:cubicBezTo>
                      <a:pt x="7090" y="4230"/>
                      <a:pt x="6406" y="3766"/>
                      <a:pt x="6205" y="3636"/>
                    </a:cubicBezTo>
                    <a:lnTo>
                      <a:pt x="6205" y="3636"/>
                    </a:lnTo>
                    <a:cubicBezTo>
                      <a:pt x="6223" y="3637"/>
                      <a:pt x="6243" y="3637"/>
                      <a:pt x="6263" y="3637"/>
                    </a:cubicBezTo>
                    <a:cubicBezTo>
                      <a:pt x="6761" y="3637"/>
                      <a:pt x="7923" y="3458"/>
                      <a:pt x="8085" y="3383"/>
                    </a:cubicBezTo>
                    <a:lnTo>
                      <a:pt x="8085" y="3383"/>
                    </a:lnTo>
                    <a:cubicBezTo>
                      <a:pt x="8074" y="3443"/>
                      <a:pt x="8134" y="3477"/>
                      <a:pt x="8225" y="3477"/>
                    </a:cubicBezTo>
                    <a:cubicBezTo>
                      <a:pt x="8430" y="3477"/>
                      <a:pt x="8793" y="3305"/>
                      <a:pt x="8847" y="2882"/>
                    </a:cubicBezTo>
                    <a:cubicBezTo>
                      <a:pt x="8866" y="2693"/>
                      <a:pt x="8761" y="2516"/>
                      <a:pt x="8574" y="2463"/>
                    </a:cubicBezTo>
                    <a:cubicBezTo>
                      <a:pt x="8638" y="2378"/>
                      <a:pt x="8680" y="2214"/>
                      <a:pt x="8625" y="2065"/>
                    </a:cubicBezTo>
                    <a:cubicBezTo>
                      <a:pt x="8564" y="1876"/>
                      <a:pt x="8428" y="1798"/>
                      <a:pt x="8277" y="1798"/>
                    </a:cubicBezTo>
                    <a:cubicBezTo>
                      <a:pt x="8043" y="1798"/>
                      <a:pt x="7774" y="1987"/>
                      <a:pt x="7702" y="2244"/>
                    </a:cubicBezTo>
                    <a:cubicBezTo>
                      <a:pt x="7699" y="2244"/>
                      <a:pt x="7696" y="2244"/>
                      <a:pt x="7692" y="2244"/>
                    </a:cubicBezTo>
                    <a:cubicBezTo>
                      <a:pt x="7421" y="2244"/>
                      <a:pt x="4855" y="2656"/>
                      <a:pt x="4668" y="2685"/>
                    </a:cubicBezTo>
                    <a:cubicBezTo>
                      <a:pt x="3900" y="2216"/>
                      <a:pt x="3088" y="1703"/>
                      <a:pt x="2354" y="1107"/>
                    </a:cubicBezTo>
                    <a:lnTo>
                      <a:pt x="2354" y="1107"/>
                    </a:lnTo>
                    <a:lnTo>
                      <a:pt x="2356" y="1132"/>
                    </a:lnTo>
                    <a:cubicBezTo>
                      <a:pt x="2225" y="993"/>
                      <a:pt x="2318" y="1087"/>
                      <a:pt x="2021" y="823"/>
                    </a:cubicBezTo>
                    <a:cubicBezTo>
                      <a:pt x="2073" y="802"/>
                      <a:pt x="2107" y="384"/>
                      <a:pt x="1937" y="164"/>
                    </a:cubicBezTo>
                    <a:cubicBezTo>
                      <a:pt x="1843" y="49"/>
                      <a:pt x="1722" y="1"/>
                      <a:pt x="1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1" name="Google Shape;3531;p23"/>
            <p:cNvGrpSpPr/>
            <p:nvPr/>
          </p:nvGrpSpPr>
          <p:grpSpPr>
            <a:xfrm>
              <a:off x="66534" y="1174508"/>
              <a:ext cx="612152" cy="619776"/>
              <a:chOff x="7232384" y="1764508"/>
              <a:chExt cx="612152" cy="619776"/>
            </a:xfrm>
          </p:grpSpPr>
          <p:sp>
            <p:nvSpPr>
              <p:cNvPr id="3532" name="Google Shape;3532;p23"/>
              <p:cNvSpPr/>
              <p:nvPr/>
            </p:nvSpPr>
            <p:spPr>
              <a:xfrm>
                <a:off x="7334842" y="1868073"/>
                <a:ext cx="411128" cy="388036"/>
              </a:xfrm>
              <a:custGeom>
                <a:avLst/>
                <a:gdLst/>
                <a:ahLst/>
                <a:cxnLst/>
                <a:rect l="l" t="t" r="r" b="b"/>
                <a:pathLst>
                  <a:path w="12997" h="12267" extrusionOk="0">
                    <a:moveTo>
                      <a:pt x="1371" y="1"/>
                    </a:moveTo>
                    <a:cubicBezTo>
                      <a:pt x="1149" y="1"/>
                      <a:pt x="924" y="246"/>
                      <a:pt x="1112" y="513"/>
                    </a:cubicBezTo>
                    <a:cubicBezTo>
                      <a:pt x="1318" y="805"/>
                      <a:pt x="1856" y="1570"/>
                      <a:pt x="2223" y="1570"/>
                    </a:cubicBezTo>
                    <a:cubicBezTo>
                      <a:pt x="2246" y="1570"/>
                      <a:pt x="2269" y="1567"/>
                      <a:pt x="2290" y="1561"/>
                    </a:cubicBezTo>
                    <a:lnTo>
                      <a:pt x="2290" y="1561"/>
                    </a:lnTo>
                    <a:cubicBezTo>
                      <a:pt x="2625" y="2003"/>
                      <a:pt x="2262" y="1539"/>
                      <a:pt x="6466" y="6337"/>
                    </a:cubicBezTo>
                    <a:cubicBezTo>
                      <a:pt x="4654" y="7739"/>
                      <a:pt x="3552" y="8485"/>
                      <a:pt x="1663" y="9705"/>
                    </a:cubicBezTo>
                    <a:cubicBezTo>
                      <a:pt x="1599" y="9624"/>
                      <a:pt x="1515" y="9592"/>
                      <a:pt x="1421" y="9592"/>
                    </a:cubicBezTo>
                    <a:cubicBezTo>
                      <a:pt x="1242" y="9592"/>
                      <a:pt x="1030" y="9709"/>
                      <a:pt x="869" y="9824"/>
                    </a:cubicBezTo>
                    <a:cubicBezTo>
                      <a:pt x="638" y="9987"/>
                      <a:pt x="581" y="10100"/>
                      <a:pt x="324" y="10211"/>
                    </a:cubicBezTo>
                    <a:cubicBezTo>
                      <a:pt x="0" y="10348"/>
                      <a:pt x="134" y="10820"/>
                      <a:pt x="443" y="10820"/>
                    </a:cubicBezTo>
                    <a:cubicBezTo>
                      <a:pt x="485" y="10820"/>
                      <a:pt x="532" y="10811"/>
                      <a:pt x="581" y="10791"/>
                    </a:cubicBezTo>
                    <a:cubicBezTo>
                      <a:pt x="979" y="10626"/>
                      <a:pt x="1845" y="10196"/>
                      <a:pt x="1706" y="9791"/>
                    </a:cubicBezTo>
                    <a:cubicBezTo>
                      <a:pt x="3231" y="8835"/>
                      <a:pt x="5143" y="7608"/>
                      <a:pt x="6630" y="6529"/>
                    </a:cubicBezTo>
                    <a:cubicBezTo>
                      <a:pt x="8374" y="8517"/>
                      <a:pt x="8804" y="8776"/>
                      <a:pt x="10548" y="10786"/>
                    </a:cubicBezTo>
                    <a:cubicBezTo>
                      <a:pt x="10446" y="10931"/>
                      <a:pt x="10448" y="11131"/>
                      <a:pt x="10559" y="11277"/>
                    </a:cubicBezTo>
                    <a:cubicBezTo>
                      <a:pt x="10591" y="11320"/>
                      <a:pt x="10623" y="11363"/>
                      <a:pt x="10653" y="11409"/>
                    </a:cubicBezTo>
                    <a:cubicBezTo>
                      <a:pt x="10737" y="11561"/>
                      <a:pt x="10810" y="11714"/>
                      <a:pt x="10903" y="11862"/>
                    </a:cubicBezTo>
                    <a:cubicBezTo>
                      <a:pt x="11044" y="12081"/>
                      <a:pt x="11292" y="12267"/>
                      <a:pt x="11520" y="12267"/>
                    </a:cubicBezTo>
                    <a:cubicBezTo>
                      <a:pt x="11604" y="12267"/>
                      <a:pt x="11685" y="12241"/>
                      <a:pt x="11757" y="12184"/>
                    </a:cubicBezTo>
                    <a:cubicBezTo>
                      <a:pt x="12054" y="11953"/>
                      <a:pt x="11858" y="11527"/>
                      <a:pt x="11618" y="11226"/>
                    </a:cubicBezTo>
                    <a:cubicBezTo>
                      <a:pt x="11470" y="11047"/>
                      <a:pt x="11447" y="11080"/>
                      <a:pt x="11205" y="10771"/>
                    </a:cubicBezTo>
                    <a:cubicBezTo>
                      <a:pt x="11133" y="10677"/>
                      <a:pt x="11020" y="10618"/>
                      <a:pt x="10889" y="10618"/>
                    </a:cubicBezTo>
                    <a:cubicBezTo>
                      <a:pt x="10871" y="10618"/>
                      <a:pt x="10853" y="10619"/>
                      <a:pt x="10834" y="10622"/>
                    </a:cubicBezTo>
                    <a:cubicBezTo>
                      <a:pt x="9796" y="9254"/>
                      <a:pt x="8340" y="7951"/>
                      <a:pt x="6885" y="6348"/>
                    </a:cubicBezTo>
                    <a:cubicBezTo>
                      <a:pt x="8804" y="4939"/>
                      <a:pt x="9530" y="4203"/>
                      <a:pt x="9951" y="3850"/>
                    </a:cubicBezTo>
                    <a:cubicBezTo>
                      <a:pt x="10455" y="3428"/>
                      <a:pt x="10999" y="3083"/>
                      <a:pt x="11583" y="2609"/>
                    </a:cubicBezTo>
                    <a:cubicBezTo>
                      <a:pt x="11607" y="2613"/>
                      <a:pt x="11632" y="2615"/>
                      <a:pt x="11658" y="2615"/>
                    </a:cubicBezTo>
                    <a:cubicBezTo>
                      <a:pt x="11708" y="2615"/>
                      <a:pt x="11759" y="2606"/>
                      <a:pt x="11798" y="2582"/>
                    </a:cubicBezTo>
                    <a:cubicBezTo>
                      <a:pt x="12185" y="2353"/>
                      <a:pt x="12607" y="2126"/>
                      <a:pt x="12896" y="1774"/>
                    </a:cubicBezTo>
                    <a:cubicBezTo>
                      <a:pt x="12997" y="1652"/>
                      <a:pt x="12987" y="1465"/>
                      <a:pt x="12892" y="1345"/>
                    </a:cubicBezTo>
                    <a:cubicBezTo>
                      <a:pt x="12823" y="1257"/>
                      <a:pt x="12723" y="1214"/>
                      <a:pt x="12618" y="1214"/>
                    </a:cubicBezTo>
                    <a:cubicBezTo>
                      <a:pt x="12570" y="1214"/>
                      <a:pt x="12522" y="1223"/>
                      <a:pt x="12474" y="1240"/>
                    </a:cubicBezTo>
                    <a:cubicBezTo>
                      <a:pt x="12137" y="1367"/>
                      <a:pt x="11787" y="1704"/>
                      <a:pt x="11483" y="1897"/>
                    </a:cubicBezTo>
                    <a:cubicBezTo>
                      <a:pt x="11400" y="1947"/>
                      <a:pt x="11334" y="1999"/>
                      <a:pt x="11297" y="2095"/>
                    </a:cubicBezTo>
                    <a:cubicBezTo>
                      <a:pt x="11261" y="2182"/>
                      <a:pt x="11263" y="2284"/>
                      <a:pt x="11297" y="2371"/>
                    </a:cubicBezTo>
                    <a:cubicBezTo>
                      <a:pt x="7690" y="5191"/>
                      <a:pt x="9743" y="3767"/>
                      <a:pt x="6706" y="6147"/>
                    </a:cubicBezTo>
                    <a:cubicBezTo>
                      <a:pt x="5572" y="4891"/>
                      <a:pt x="4304" y="3498"/>
                      <a:pt x="3148" y="2345"/>
                    </a:cubicBezTo>
                    <a:cubicBezTo>
                      <a:pt x="2880" y="2078"/>
                      <a:pt x="2621" y="1803"/>
                      <a:pt x="2386" y="1508"/>
                    </a:cubicBezTo>
                    <a:cubicBezTo>
                      <a:pt x="2797" y="1171"/>
                      <a:pt x="1910" y="553"/>
                      <a:pt x="1602" y="122"/>
                    </a:cubicBezTo>
                    <a:cubicBezTo>
                      <a:pt x="1541" y="37"/>
                      <a:pt x="1457" y="1"/>
                      <a:pt x="1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3"/>
              <p:cNvSpPr/>
              <p:nvPr/>
            </p:nvSpPr>
            <p:spPr>
              <a:xfrm>
                <a:off x="7232384" y="1764508"/>
                <a:ext cx="612152" cy="619776"/>
              </a:xfrm>
              <a:custGeom>
                <a:avLst/>
                <a:gdLst/>
                <a:ahLst/>
                <a:cxnLst/>
                <a:rect l="l" t="t" r="r" b="b"/>
                <a:pathLst>
                  <a:path w="19352" h="19593" extrusionOk="0">
                    <a:moveTo>
                      <a:pt x="2466" y="9102"/>
                    </a:moveTo>
                    <a:lnTo>
                      <a:pt x="2492" y="9105"/>
                    </a:lnTo>
                    <a:cubicBezTo>
                      <a:pt x="2484" y="9104"/>
                      <a:pt x="2475" y="9103"/>
                      <a:pt x="2466" y="9102"/>
                    </a:cubicBezTo>
                    <a:close/>
                    <a:moveTo>
                      <a:pt x="11048" y="1"/>
                    </a:moveTo>
                    <a:cubicBezTo>
                      <a:pt x="11040" y="1"/>
                      <a:pt x="11032" y="1"/>
                      <a:pt x="11024" y="1"/>
                    </a:cubicBezTo>
                    <a:cubicBezTo>
                      <a:pt x="10680" y="17"/>
                      <a:pt x="10305" y="145"/>
                      <a:pt x="10293" y="489"/>
                    </a:cubicBezTo>
                    <a:cubicBezTo>
                      <a:pt x="10293" y="489"/>
                      <a:pt x="10293" y="489"/>
                      <a:pt x="10293" y="489"/>
                    </a:cubicBezTo>
                    <a:cubicBezTo>
                      <a:pt x="10246" y="489"/>
                      <a:pt x="9764" y="2679"/>
                      <a:pt x="9998" y="2926"/>
                    </a:cubicBezTo>
                    <a:cubicBezTo>
                      <a:pt x="10004" y="3048"/>
                      <a:pt x="10169" y="3041"/>
                      <a:pt x="10296" y="3059"/>
                    </a:cubicBezTo>
                    <a:cubicBezTo>
                      <a:pt x="10183" y="3711"/>
                      <a:pt x="9580" y="8686"/>
                      <a:pt x="9509" y="9279"/>
                    </a:cubicBezTo>
                    <a:cubicBezTo>
                      <a:pt x="9151" y="9223"/>
                      <a:pt x="5654" y="8844"/>
                      <a:pt x="2316" y="8177"/>
                    </a:cubicBezTo>
                    <a:cubicBezTo>
                      <a:pt x="2329" y="8055"/>
                      <a:pt x="2346" y="7899"/>
                      <a:pt x="2227" y="7876"/>
                    </a:cubicBezTo>
                    <a:cubicBezTo>
                      <a:pt x="2160" y="7746"/>
                      <a:pt x="913" y="7713"/>
                      <a:pt x="767" y="7710"/>
                    </a:cubicBezTo>
                    <a:cubicBezTo>
                      <a:pt x="738" y="7710"/>
                      <a:pt x="714" y="7724"/>
                      <a:pt x="704" y="7746"/>
                    </a:cubicBezTo>
                    <a:cubicBezTo>
                      <a:pt x="700" y="7745"/>
                      <a:pt x="694" y="7744"/>
                      <a:pt x="687" y="7744"/>
                    </a:cubicBezTo>
                    <a:cubicBezTo>
                      <a:pt x="623" y="7744"/>
                      <a:pt x="465" y="7794"/>
                      <a:pt x="347" y="7902"/>
                    </a:cubicBezTo>
                    <a:cubicBezTo>
                      <a:pt x="1" y="8227"/>
                      <a:pt x="45" y="8950"/>
                      <a:pt x="476" y="9222"/>
                    </a:cubicBezTo>
                    <a:cubicBezTo>
                      <a:pt x="509" y="9245"/>
                      <a:pt x="2099" y="9488"/>
                      <a:pt x="2121" y="9488"/>
                    </a:cubicBezTo>
                    <a:cubicBezTo>
                      <a:pt x="2121" y="9488"/>
                      <a:pt x="2122" y="9488"/>
                      <a:pt x="2122" y="9488"/>
                    </a:cubicBezTo>
                    <a:cubicBezTo>
                      <a:pt x="2131" y="9490"/>
                      <a:pt x="2140" y="9491"/>
                      <a:pt x="2149" y="9491"/>
                    </a:cubicBezTo>
                    <a:cubicBezTo>
                      <a:pt x="2250" y="9491"/>
                      <a:pt x="2285" y="9388"/>
                      <a:pt x="2235" y="9321"/>
                    </a:cubicBezTo>
                    <a:cubicBezTo>
                      <a:pt x="2235" y="9274"/>
                      <a:pt x="2242" y="9233"/>
                      <a:pt x="2246" y="9192"/>
                    </a:cubicBezTo>
                    <a:cubicBezTo>
                      <a:pt x="5392" y="9491"/>
                      <a:pt x="7888" y="10018"/>
                      <a:pt x="9403" y="10226"/>
                    </a:cubicBezTo>
                    <a:cubicBezTo>
                      <a:pt x="9380" y="10388"/>
                      <a:pt x="8574" y="16609"/>
                      <a:pt x="8539" y="16946"/>
                    </a:cubicBezTo>
                    <a:cubicBezTo>
                      <a:pt x="8528" y="16927"/>
                      <a:pt x="8475" y="16917"/>
                      <a:pt x="8456" y="16911"/>
                    </a:cubicBezTo>
                    <a:cubicBezTo>
                      <a:pt x="8443" y="16910"/>
                      <a:pt x="8407" y="16898"/>
                      <a:pt x="8395" y="16895"/>
                    </a:cubicBezTo>
                    <a:cubicBezTo>
                      <a:pt x="8382" y="16891"/>
                      <a:pt x="8342" y="16881"/>
                      <a:pt x="8329" y="16880"/>
                    </a:cubicBezTo>
                    <a:cubicBezTo>
                      <a:pt x="8326" y="16879"/>
                      <a:pt x="8323" y="16879"/>
                      <a:pt x="8319" y="16879"/>
                    </a:cubicBezTo>
                    <a:cubicBezTo>
                      <a:pt x="8285" y="16879"/>
                      <a:pt x="8243" y="16901"/>
                      <a:pt x="8228" y="16941"/>
                    </a:cubicBezTo>
                    <a:cubicBezTo>
                      <a:pt x="8220" y="16961"/>
                      <a:pt x="8217" y="16981"/>
                      <a:pt x="8223" y="17003"/>
                    </a:cubicBezTo>
                    <a:cubicBezTo>
                      <a:pt x="8188" y="17256"/>
                      <a:pt x="8158" y="17577"/>
                      <a:pt x="8135" y="17836"/>
                    </a:cubicBezTo>
                    <a:cubicBezTo>
                      <a:pt x="8101" y="18227"/>
                      <a:pt x="8077" y="18615"/>
                      <a:pt x="7999" y="19038"/>
                    </a:cubicBezTo>
                    <a:cubicBezTo>
                      <a:pt x="7996" y="19065"/>
                      <a:pt x="8018" y="19095"/>
                      <a:pt x="8049" y="19095"/>
                    </a:cubicBezTo>
                    <a:cubicBezTo>
                      <a:pt x="8059" y="19095"/>
                      <a:pt x="8069" y="19092"/>
                      <a:pt x="8080" y="19086"/>
                    </a:cubicBezTo>
                    <a:cubicBezTo>
                      <a:pt x="8091" y="19156"/>
                      <a:pt x="8224" y="19294"/>
                      <a:pt x="8277" y="19344"/>
                    </a:cubicBezTo>
                    <a:cubicBezTo>
                      <a:pt x="8459" y="19516"/>
                      <a:pt x="8656" y="19592"/>
                      <a:pt x="8836" y="19592"/>
                    </a:cubicBezTo>
                    <a:cubicBezTo>
                      <a:pt x="9068" y="19592"/>
                      <a:pt x="9272" y="19465"/>
                      <a:pt x="9381" y="19249"/>
                    </a:cubicBezTo>
                    <a:cubicBezTo>
                      <a:pt x="9456" y="19208"/>
                      <a:pt x="9562" y="18435"/>
                      <a:pt x="9576" y="18349"/>
                    </a:cubicBezTo>
                    <a:cubicBezTo>
                      <a:pt x="9620" y="18037"/>
                      <a:pt x="9688" y="17671"/>
                      <a:pt x="9776" y="17369"/>
                    </a:cubicBezTo>
                    <a:cubicBezTo>
                      <a:pt x="9781" y="17352"/>
                      <a:pt x="9781" y="17335"/>
                      <a:pt x="9775" y="17324"/>
                    </a:cubicBezTo>
                    <a:cubicBezTo>
                      <a:pt x="9804" y="17306"/>
                      <a:pt x="9819" y="17241"/>
                      <a:pt x="9776" y="17182"/>
                    </a:cubicBezTo>
                    <a:cubicBezTo>
                      <a:pt x="9728" y="17126"/>
                      <a:pt x="9537" y="17106"/>
                      <a:pt x="9463" y="17094"/>
                    </a:cubicBezTo>
                    <a:cubicBezTo>
                      <a:pt x="9477" y="17094"/>
                      <a:pt x="9483" y="17077"/>
                      <a:pt x="9489" y="17062"/>
                    </a:cubicBezTo>
                    <a:cubicBezTo>
                      <a:pt x="10235" y="13658"/>
                      <a:pt x="10358" y="10809"/>
                      <a:pt x="10408" y="10362"/>
                    </a:cubicBezTo>
                    <a:cubicBezTo>
                      <a:pt x="10571" y="10362"/>
                      <a:pt x="10751" y="10379"/>
                      <a:pt x="10895" y="10389"/>
                    </a:cubicBezTo>
                    <a:lnTo>
                      <a:pt x="11084" y="10403"/>
                    </a:lnTo>
                    <a:cubicBezTo>
                      <a:pt x="13790" y="10612"/>
                      <a:pt x="15742" y="10617"/>
                      <a:pt x="16636" y="10741"/>
                    </a:cubicBezTo>
                    <a:cubicBezTo>
                      <a:pt x="16625" y="10767"/>
                      <a:pt x="16628" y="10756"/>
                      <a:pt x="16619" y="10787"/>
                    </a:cubicBezTo>
                    <a:cubicBezTo>
                      <a:pt x="16596" y="10896"/>
                      <a:pt x="16551" y="11025"/>
                      <a:pt x="16655" y="11063"/>
                    </a:cubicBezTo>
                    <a:cubicBezTo>
                      <a:pt x="16670" y="11069"/>
                      <a:pt x="16684" y="11072"/>
                      <a:pt x="16698" y="11072"/>
                    </a:cubicBezTo>
                    <a:cubicBezTo>
                      <a:pt x="16716" y="11072"/>
                      <a:pt x="16735" y="11067"/>
                      <a:pt x="16754" y="11056"/>
                    </a:cubicBezTo>
                    <a:cubicBezTo>
                      <a:pt x="16764" y="11059"/>
                      <a:pt x="16771" y="11061"/>
                      <a:pt x="16780" y="11061"/>
                    </a:cubicBezTo>
                    <a:cubicBezTo>
                      <a:pt x="16784" y="11061"/>
                      <a:pt x="16788" y="11061"/>
                      <a:pt x="16794" y="11059"/>
                    </a:cubicBezTo>
                    <a:cubicBezTo>
                      <a:pt x="16904" y="11028"/>
                      <a:pt x="17019" y="11015"/>
                      <a:pt x="17136" y="11015"/>
                    </a:cubicBezTo>
                    <a:cubicBezTo>
                      <a:pt x="17471" y="11015"/>
                      <a:pt x="17829" y="11117"/>
                      <a:pt x="18173" y="11178"/>
                    </a:cubicBezTo>
                    <a:cubicBezTo>
                      <a:pt x="18178" y="11179"/>
                      <a:pt x="18183" y="11179"/>
                      <a:pt x="18187" y="11179"/>
                    </a:cubicBezTo>
                    <a:cubicBezTo>
                      <a:pt x="18201" y="11179"/>
                      <a:pt x="18212" y="11176"/>
                      <a:pt x="18223" y="11169"/>
                    </a:cubicBezTo>
                    <a:cubicBezTo>
                      <a:pt x="18312" y="11210"/>
                      <a:pt x="18395" y="11228"/>
                      <a:pt x="18472" y="11228"/>
                    </a:cubicBezTo>
                    <a:cubicBezTo>
                      <a:pt x="19178" y="11228"/>
                      <a:pt x="19352" y="9695"/>
                      <a:pt x="18354" y="9695"/>
                    </a:cubicBezTo>
                    <a:cubicBezTo>
                      <a:pt x="18300" y="9695"/>
                      <a:pt x="18242" y="9699"/>
                      <a:pt x="18181" y="9709"/>
                    </a:cubicBezTo>
                    <a:cubicBezTo>
                      <a:pt x="18151" y="9642"/>
                      <a:pt x="18060" y="9650"/>
                      <a:pt x="17980" y="9644"/>
                    </a:cubicBezTo>
                    <a:cubicBezTo>
                      <a:pt x="17775" y="9633"/>
                      <a:pt x="17353" y="9567"/>
                      <a:pt x="17124" y="9567"/>
                    </a:cubicBezTo>
                    <a:cubicBezTo>
                      <a:pt x="17055" y="9567"/>
                      <a:pt x="17003" y="9573"/>
                      <a:pt x="16980" y="9589"/>
                    </a:cubicBezTo>
                    <a:cubicBezTo>
                      <a:pt x="16982" y="9552"/>
                      <a:pt x="16949" y="9532"/>
                      <a:pt x="16913" y="9532"/>
                    </a:cubicBezTo>
                    <a:cubicBezTo>
                      <a:pt x="16874" y="9532"/>
                      <a:pt x="16831" y="9555"/>
                      <a:pt x="16825" y="9607"/>
                    </a:cubicBezTo>
                    <a:cubicBezTo>
                      <a:pt x="16820" y="9659"/>
                      <a:pt x="16813" y="9709"/>
                      <a:pt x="16807" y="9760"/>
                    </a:cubicBezTo>
                    <a:cubicBezTo>
                      <a:pt x="16789" y="9748"/>
                      <a:pt x="16744" y="9743"/>
                      <a:pt x="16689" y="9743"/>
                    </a:cubicBezTo>
                    <a:cubicBezTo>
                      <a:pt x="16581" y="9743"/>
                      <a:pt x="16435" y="9761"/>
                      <a:pt x="16392" y="9768"/>
                    </a:cubicBezTo>
                    <a:cubicBezTo>
                      <a:pt x="14493" y="9559"/>
                      <a:pt x="12494" y="9551"/>
                      <a:pt x="10492" y="9372"/>
                    </a:cubicBezTo>
                    <a:cubicBezTo>
                      <a:pt x="10615" y="8214"/>
                      <a:pt x="10694" y="7618"/>
                      <a:pt x="10744" y="7226"/>
                    </a:cubicBezTo>
                    <a:cubicBezTo>
                      <a:pt x="10935" y="5751"/>
                      <a:pt x="10892" y="4440"/>
                      <a:pt x="11195" y="3258"/>
                    </a:cubicBezTo>
                    <a:lnTo>
                      <a:pt x="11195" y="3258"/>
                    </a:lnTo>
                    <a:lnTo>
                      <a:pt x="11171" y="3265"/>
                    </a:lnTo>
                    <a:lnTo>
                      <a:pt x="11171" y="3265"/>
                    </a:lnTo>
                    <a:lnTo>
                      <a:pt x="11217" y="3169"/>
                    </a:lnTo>
                    <a:cubicBezTo>
                      <a:pt x="11253" y="3181"/>
                      <a:pt x="11323" y="3184"/>
                      <a:pt x="11363" y="3184"/>
                    </a:cubicBezTo>
                    <a:cubicBezTo>
                      <a:pt x="11472" y="3177"/>
                      <a:pt x="11523" y="3127"/>
                      <a:pt x="11532" y="3048"/>
                    </a:cubicBezTo>
                    <a:cubicBezTo>
                      <a:pt x="11532" y="3041"/>
                      <a:pt x="11535" y="3033"/>
                      <a:pt x="11535" y="3026"/>
                    </a:cubicBezTo>
                    <a:cubicBezTo>
                      <a:pt x="11613" y="3022"/>
                      <a:pt x="11844" y="754"/>
                      <a:pt x="11851" y="675"/>
                    </a:cubicBezTo>
                    <a:cubicBezTo>
                      <a:pt x="11860" y="675"/>
                      <a:pt x="11880" y="632"/>
                      <a:pt x="11861" y="582"/>
                    </a:cubicBezTo>
                    <a:cubicBezTo>
                      <a:pt x="11735" y="179"/>
                      <a:pt x="11453" y="1"/>
                      <a:pt x="11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3"/>
              <p:cNvSpPr/>
              <p:nvPr/>
            </p:nvSpPr>
            <p:spPr>
              <a:xfrm>
                <a:off x="7323676" y="1894201"/>
                <a:ext cx="436971" cy="345965"/>
              </a:xfrm>
              <a:custGeom>
                <a:avLst/>
                <a:gdLst/>
                <a:ahLst/>
                <a:cxnLst/>
                <a:rect l="l" t="t" r="r" b="b"/>
                <a:pathLst>
                  <a:path w="13814" h="10937" extrusionOk="0">
                    <a:moveTo>
                      <a:pt x="7524" y="1441"/>
                    </a:moveTo>
                    <a:cubicBezTo>
                      <a:pt x="8129" y="1441"/>
                      <a:pt x="8711" y="1567"/>
                      <a:pt x="9203" y="1842"/>
                    </a:cubicBezTo>
                    <a:lnTo>
                      <a:pt x="9196" y="1830"/>
                    </a:lnTo>
                    <a:lnTo>
                      <a:pt x="9196" y="1827"/>
                    </a:lnTo>
                    <a:cubicBezTo>
                      <a:pt x="10921" y="2900"/>
                      <a:pt x="11242" y="5357"/>
                      <a:pt x="10762" y="7278"/>
                    </a:cubicBezTo>
                    <a:cubicBezTo>
                      <a:pt x="10359" y="8908"/>
                      <a:pt x="8903" y="9563"/>
                      <a:pt x="7401" y="9563"/>
                    </a:cubicBezTo>
                    <a:cubicBezTo>
                      <a:pt x="6160" y="9563"/>
                      <a:pt x="4887" y="9116"/>
                      <a:pt x="4150" y="8401"/>
                    </a:cubicBezTo>
                    <a:lnTo>
                      <a:pt x="4150" y="8401"/>
                    </a:lnTo>
                    <a:lnTo>
                      <a:pt x="4154" y="8414"/>
                    </a:lnTo>
                    <a:cubicBezTo>
                      <a:pt x="3603" y="7848"/>
                      <a:pt x="3351" y="7296"/>
                      <a:pt x="3157" y="6558"/>
                    </a:cubicBezTo>
                    <a:cubicBezTo>
                      <a:pt x="3039" y="6109"/>
                      <a:pt x="3053" y="4751"/>
                      <a:pt x="3362" y="3942"/>
                    </a:cubicBezTo>
                    <a:cubicBezTo>
                      <a:pt x="3931" y="2444"/>
                      <a:pt x="5818" y="1441"/>
                      <a:pt x="7524" y="1441"/>
                    </a:cubicBezTo>
                    <a:close/>
                    <a:moveTo>
                      <a:pt x="7406" y="0"/>
                    </a:moveTo>
                    <a:cubicBezTo>
                      <a:pt x="6437" y="0"/>
                      <a:pt x="5382" y="255"/>
                      <a:pt x="4284" y="831"/>
                    </a:cubicBezTo>
                    <a:cubicBezTo>
                      <a:pt x="0" y="3072"/>
                      <a:pt x="583" y="8412"/>
                      <a:pt x="4436" y="10219"/>
                    </a:cubicBezTo>
                    <a:cubicBezTo>
                      <a:pt x="4438" y="10361"/>
                      <a:pt x="5820" y="10937"/>
                      <a:pt x="7459" y="10937"/>
                    </a:cubicBezTo>
                    <a:cubicBezTo>
                      <a:pt x="9147" y="10937"/>
                      <a:pt x="11109" y="10326"/>
                      <a:pt x="12120" y="7999"/>
                    </a:cubicBezTo>
                    <a:cubicBezTo>
                      <a:pt x="13814" y="4128"/>
                      <a:pt x="11308" y="0"/>
                      <a:pt x="7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3"/>
              <p:cNvSpPr/>
              <p:nvPr/>
            </p:nvSpPr>
            <p:spPr>
              <a:xfrm>
                <a:off x="7513123" y="2044930"/>
                <a:ext cx="60133" cy="47259"/>
              </a:xfrm>
              <a:custGeom>
                <a:avLst/>
                <a:gdLst/>
                <a:ahLst/>
                <a:cxnLst/>
                <a:rect l="l" t="t" r="r" b="b"/>
                <a:pathLst>
                  <a:path w="1901" h="1494" extrusionOk="0">
                    <a:moveTo>
                      <a:pt x="1155" y="0"/>
                    </a:moveTo>
                    <a:cubicBezTo>
                      <a:pt x="1104" y="0"/>
                      <a:pt x="1065" y="16"/>
                      <a:pt x="1046" y="48"/>
                    </a:cubicBezTo>
                    <a:cubicBezTo>
                      <a:pt x="1010" y="41"/>
                      <a:pt x="976" y="38"/>
                      <a:pt x="942" y="38"/>
                    </a:cubicBezTo>
                    <a:cubicBezTo>
                      <a:pt x="244" y="38"/>
                      <a:pt x="1" y="1379"/>
                      <a:pt x="949" y="1488"/>
                    </a:cubicBezTo>
                    <a:cubicBezTo>
                      <a:pt x="978" y="1492"/>
                      <a:pt x="1007" y="1493"/>
                      <a:pt x="1036" y="1493"/>
                    </a:cubicBezTo>
                    <a:cubicBezTo>
                      <a:pt x="1509" y="1493"/>
                      <a:pt x="1901" y="1055"/>
                      <a:pt x="1758" y="545"/>
                    </a:cubicBezTo>
                    <a:cubicBezTo>
                      <a:pt x="1662" y="200"/>
                      <a:pt x="1335" y="0"/>
                      <a:pt x="1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6" name="Google Shape;3536;p23"/>
            <p:cNvGrpSpPr/>
            <p:nvPr/>
          </p:nvGrpSpPr>
          <p:grpSpPr>
            <a:xfrm>
              <a:off x="180738" y="2118899"/>
              <a:ext cx="383702" cy="612816"/>
              <a:chOff x="6705988" y="1508474"/>
              <a:chExt cx="383702" cy="612816"/>
            </a:xfrm>
          </p:grpSpPr>
          <p:sp>
            <p:nvSpPr>
              <p:cNvPr id="3537" name="Google Shape;3537;p23"/>
              <p:cNvSpPr/>
              <p:nvPr/>
            </p:nvSpPr>
            <p:spPr>
              <a:xfrm>
                <a:off x="6718767" y="1887274"/>
                <a:ext cx="51086" cy="29608"/>
              </a:xfrm>
              <a:custGeom>
                <a:avLst/>
                <a:gdLst/>
                <a:ahLst/>
                <a:cxnLst/>
                <a:rect l="l" t="t" r="r" b="b"/>
                <a:pathLst>
                  <a:path w="1615" h="936" extrusionOk="0">
                    <a:moveTo>
                      <a:pt x="1203" y="675"/>
                    </a:moveTo>
                    <a:cubicBezTo>
                      <a:pt x="1210" y="677"/>
                      <a:pt x="1216" y="680"/>
                      <a:pt x="1216" y="680"/>
                    </a:cubicBezTo>
                    <a:cubicBezTo>
                      <a:pt x="1216" y="680"/>
                      <a:pt x="1212" y="679"/>
                      <a:pt x="1203" y="675"/>
                    </a:cubicBezTo>
                    <a:close/>
                    <a:moveTo>
                      <a:pt x="1" y="1"/>
                    </a:moveTo>
                    <a:cubicBezTo>
                      <a:pt x="1" y="1"/>
                      <a:pt x="144" y="30"/>
                      <a:pt x="537" y="109"/>
                    </a:cubicBezTo>
                    <a:cubicBezTo>
                      <a:pt x="205" y="143"/>
                      <a:pt x="2" y="428"/>
                      <a:pt x="5" y="743"/>
                    </a:cubicBezTo>
                    <a:cubicBezTo>
                      <a:pt x="7" y="861"/>
                      <a:pt x="115" y="936"/>
                      <a:pt x="219" y="936"/>
                    </a:cubicBezTo>
                    <a:cubicBezTo>
                      <a:pt x="275" y="936"/>
                      <a:pt x="330" y="914"/>
                      <a:pt x="367" y="866"/>
                    </a:cubicBezTo>
                    <a:cubicBezTo>
                      <a:pt x="462" y="744"/>
                      <a:pt x="525" y="599"/>
                      <a:pt x="786" y="599"/>
                    </a:cubicBezTo>
                    <a:cubicBezTo>
                      <a:pt x="895" y="599"/>
                      <a:pt x="1039" y="624"/>
                      <a:pt x="1233" y="687"/>
                    </a:cubicBezTo>
                    <a:cubicBezTo>
                      <a:pt x="1320" y="720"/>
                      <a:pt x="1400" y="765"/>
                      <a:pt x="1466" y="765"/>
                    </a:cubicBezTo>
                    <a:cubicBezTo>
                      <a:pt x="1510" y="765"/>
                      <a:pt x="1548" y="745"/>
                      <a:pt x="1578" y="686"/>
                    </a:cubicBezTo>
                    <a:cubicBezTo>
                      <a:pt x="1614" y="616"/>
                      <a:pt x="1586" y="523"/>
                      <a:pt x="1514" y="488"/>
                    </a:cubicBezTo>
                    <a:cubicBezTo>
                      <a:pt x="1356" y="414"/>
                      <a:pt x="1183" y="287"/>
                      <a:pt x="978" y="197"/>
                    </a:cubicBezTo>
                    <a:lnTo>
                      <a:pt x="978" y="197"/>
                    </a:lnTo>
                    <a:cubicBezTo>
                      <a:pt x="1044" y="211"/>
                      <a:pt x="1073" y="216"/>
                      <a:pt x="1073" y="216"/>
                    </a:cubicBezTo>
                    <a:cubicBezTo>
                      <a:pt x="1073" y="216"/>
                      <a:pt x="1037" y="209"/>
                      <a:pt x="978" y="197"/>
                    </a:cubicBezTo>
                    <a:lnTo>
                      <a:pt x="978" y="197"/>
                    </a:lnTo>
                    <a:cubicBezTo>
                      <a:pt x="899" y="163"/>
                      <a:pt x="815" y="134"/>
                      <a:pt x="726" y="116"/>
                    </a:cubicBezTo>
                    <a:cubicBezTo>
                      <a:pt x="688" y="109"/>
                      <a:pt x="647" y="105"/>
                      <a:pt x="607" y="105"/>
                    </a:cubicBezTo>
                    <a:cubicBezTo>
                      <a:pt x="584" y="105"/>
                      <a:pt x="561" y="106"/>
                      <a:pt x="539" y="109"/>
                    </a:cubicBezTo>
                    <a:lnTo>
                      <a:pt x="539" y="109"/>
                    </a:lnTo>
                    <a:cubicBezTo>
                      <a:pt x="270" y="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3"/>
              <p:cNvSpPr/>
              <p:nvPr/>
            </p:nvSpPr>
            <p:spPr>
              <a:xfrm>
                <a:off x="6748091" y="1908784"/>
                <a:ext cx="36852" cy="30367"/>
              </a:xfrm>
              <a:custGeom>
                <a:avLst/>
                <a:gdLst/>
                <a:ahLst/>
                <a:cxnLst/>
                <a:rect l="l" t="t" r="r" b="b"/>
                <a:pathLst>
                  <a:path w="1165" h="960" extrusionOk="0">
                    <a:moveTo>
                      <a:pt x="628" y="108"/>
                    </a:moveTo>
                    <a:cubicBezTo>
                      <a:pt x="700" y="122"/>
                      <a:pt x="763" y="135"/>
                      <a:pt x="818" y="146"/>
                    </a:cubicBezTo>
                    <a:lnTo>
                      <a:pt x="818" y="146"/>
                    </a:lnTo>
                    <a:cubicBezTo>
                      <a:pt x="815" y="145"/>
                      <a:pt x="812" y="143"/>
                      <a:pt x="809" y="142"/>
                    </a:cubicBezTo>
                    <a:cubicBezTo>
                      <a:pt x="750" y="119"/>
                      <a:pt x="693" y="109"/>
                      <a:pt x="628" y="108"/>
                    </a:cubicBezTo>
                    <a:close/>
                    <a:moveTo>
                      <a:pt x="666" y="384"/>
                    </a:moveTo>
                    <a:cubicBezTo>
                      <a:pt x="673" y="385"/>
                      <a:pt x="678" y="388"/>
                      <a:pt x="677" y="388"/>
                    </a:cubicBezTo>
                    <a:cubicBezTo>
                      <a:pt x="676" y="388"/>
                      <a:pt x="673" y="387"/>
                      <a:pt x="666" y="384"/>
                    </a:cubicBezTo>
                    <a:close/>
                    <a:moveTo>
                      <a:pt x="93" y="0"/>
                    </a:moveTo>
                    <a:cubicBezTo>
                      <a:pt x="92" y="0"/>
                      <a:pt x="358" y="54"/>
                      <a:pt x="625" y="108"/>
                    </a:cubicBezTo>
                    <a:lnTo>
                      <a:pt x="625" y="108"/>
                    </a:lnTo>
                    <a:cubicBezTo>
                      <a:pt x="624" y="108"/>
                      <a:pt x="622" y="108"/>
                      <a:pt x="620" y="108"/>
                    </a:cubicBezTo>
                    <a:cubicBezTo>
                      <a:pt x="337" y="108"/>
                      <a:pt x="71" y="476"/>
                      <a:pt x="14" y="816"/>
                    </a:cubicBezTo>
                    <a:cubicBezTo>
                      <a:pt x="0" y="906"/>
                      <a:pt x="66" y="960"/>
                      <a:pt x="133" y="960"/>
                    </a:cubicBezTo>
                    <a:cubicBezTo>
                      <a:pt x="182" y="960"/>
                      <a:pt x="231" y="930"/>
                      <a:pt x="249" y="864"/>
                    </a:cubicBezTo>
                    <a:cubicBezTo>
                      <a:pt x="295" y="682"/>
                      <a:pt x="462" y="385"/>
                      <a:pt x="646" y="383"/>
                    </a:cubicBezTo>
                    <a:cubicBezTo>
                      <a:pt x="707" y="391"/>
                      <a:pt x="742" y="414"/>
                      <a:pt x="787" y="453"/>
                    </a:cubicBezTo>
                    <a:cubicBezTo>
                      <a:pt x="818" y="478"/>
                      <a:pt x="851" y="489"/>
                      <a:pt x="882" y="489"/>
                    </a:cubicBezTo>
                    <a:cubicBezTo>
                      <a:pt x="1021" y="489"/>
                      <a:pt x="1128" y="279"/>
                      <a:pt x="820" y="147"/>
                    </a:cubicBezTo>
                    <a:lnTo>
                      <a:pt x="820" y="147"/>
                    </a:lnTo>
                    <a:cubicBezTo>
                      <a:pt x="1010" y="185"/>
                      <a:pt x="1164" y="216"/>
                      <a:pt x="1164" y="216"/>
                    </a:cubicBezTo>
                    <a:cubicBezTo>
                      <a:pt x="1164" y="216"/>
                      <a:pt x="1068" y="196"/>
                      <a:pt x="818" y="146"/>
                    </a:cubicBezTo>
                    <a:lnTo>
                      <a:pt x="818" y="146"/>
                    </a:lnTo>
                    <a:cubicBezTo>
                      <a:pt x="819" y="146"/>
                      <a:pt x="819" y="146"/>
                      <a:pt x="820" y="147"/>
                    </a:cubicBezTo>
                    <a:lnTo>
                      <a:pt x="820" y="147"/>
                    </a:lnTo>
                    <a:cubicBezTo>
                      <a:pt x="758" y="134"/>
                      <a:pt x="692" y="121"/>
                      <a:pt x="625" y="108"/>
                    </a:cubicBezTo>
                    <a:lnTo>
                      <a:pt x="625" y="108"/>
                    </a:lnTo>
                    <a:cubicBezTo>
                      <a:pt x="626" y="108"/>
                      <a:pt x="627" y="108"/>
                      <a:pt x="628" y="108"/>
                    </a:cubicBezTo>
                    <a:cubicBezTo>
                      <a:pt x="237" y="29"/>
                      <a:pt x="93" y="0"/>
                      <a:pt x="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3"/>
              <p:cNvSpPr/>
              <p:nvPr/>
            </p:nvSpPr>
            <p:spPr>
              <a:xfrm>
                <a:off x="6705988" y="1612482"/>
                <a:ext cx="97017" cy="90184"/>
              </a:xfrm>
              <a:custGeom>
                <a:avLst/>
                <a:gdLst/>
                <a:ahLst/>
                <a:cxnLst/>
                <a:rect l="l" t="t" r="r" b="b"/>
                <a:pathLst>
                  <a:path w="3067" h="2851" extrusionOk="0">
                    <a:moveTo>
                      <a:pt x="2530" y="109"/>
                    </a:moveTo>
                    <a:lnTo>
                      <a:pt x="2530" y="109"/>
                    </a:lnTo>
                    <a:cubicBezTo>
                      <a:pt x="2530" y="109"/>
                      <a:pt x="2531" y="109"/>
                      <a:pt x="2531" y="109"/>
                    </a:cubicBezTo>
                    <a:cubicBezTo>
                      <a:pt x="2531" y="109"/>
                      <a:pt x="2530" y="109"/>
                      <a:pt x="2530" y="109"/>
                    </a:cubicBezTo>
                    <a:close/>
                    <a:moveTo>
                      <a:pt x="2531" y="109"/>
                    </a:moveTo>
                    <a:lnTo>
                      <a:pt x="2531" y="109"/>
                    </a:lnTo>
                    <a:cubicBezTo>
                      <a:pt x="2532" y="109"/>
                      <a:pt x="2533" y="109"/>
                      <a:pt x="2534" y="109"/>
                    </a:cubicBezTo>
                    <a:lnTo>
                      <a:pt x="2534" y="109"/>
                    </a:lnTo>
                    <a:cubicBezTo>
                      <a:pt x="2533" y="109"/>
                      <a:pt x="2532" y="109"/>
                      <a:pt x="2531" y="109"/>
                    </a:cubicBezTo>
                    <a:close/>
                    <a:moveTo>
                      <a:pt x="1994" y="1"/>
                    </a:moveTo>
                    <a:lnTo>
                      <a:pt x="1994" y="1"/>
                    </a:lnTo>
                    <a:cubicBezTo>
                      <a:pt x="1994" y="1"/>
                      <a:pt x="2258" y="54"/>
                      <a:pt x="2524" y="108"/>
                    </a:cubicBezTo>
                    <a:lnTo>
                      <a:pt x="2524" y="108"/>
                    </a:lnTo>
                    <a:cubicBezTo>
                      <a:pt x="2513" y="106"/>
                      <a:pt x="2500" y="105"/>
                      <a:pt x="2487" y="105"/>
                    </a:cubicBezTo>
                    <a:cubicBezTo>
                      <a:pt x="1937" y="105"/>
                      <a:pt x="1" y="1703"/>
                      <a:pt x="757" y="1854"/>
                    </a:cubicBezTo>
                    <a:cubicBezTo>
                      <a:pt x="813" y="1866"/>
                      <a:pt x="850" y="1868"/>
                      <a:pt x="883" y="1868"/>
                    </a:cubicBezTo>
                    <a:cubicBezTo>
                      <a:pt x="911" y="1868"/>
                      <a:pt x="935" y="1866"/>
                      <a:pt x="966" y="1866"/>
                    </a:cubicBezTo>
                    <a:cubicBezTo>
                      <a:pt x="1020" y="1866"/>
                      <a:pt x="1092" y="1872"/>
                      <a:pt x="1231" y="1901"/>
                    </a:cubicBezTo>
                    <a:lnTo>
                      <a:pt x="1231" y="1900"/>
                    </a:lnTo>
                    <a:cubicBezTo>
                      <a:pt x="1232" y="1907"/>
                      <a:pt x="1251" y="1916"/>
                      <a:pt x="1268" y="1926"/>
                    </a:cubicBezTo>
                    <a:cubicBezTo>
                      <a:pt x="1289" y="1943"/>
                      <a:pt x="1301" y="1952"/>
                      <a:pt x="1318" y="1980"/>
                    </a:cubicBezTo>
                    <a:cubicBezTo>
                      <a:pt x="1191" y="2136"/>
                      <a:pt x="1016" y="2219"/>
                      <a:pt x="904" y="2378"/>
                    </a:cubicBezTo>
                    <a:cubicBezTo>
                      <a:pt x="880" y="2414"/>
                      <a:pt x="864" y="2453"/>
                      <a:pt x="867" y="2510"/>
                    </a:cubicBezTo>
                    <a:cubicBezTo>
                      <a:pt x="873" y="2582"/>
                      <a:pt x="911" y="2642"/>
                      <a:pt x="981" y="2683"/>
                    </a:cubicBezTo>
                    <a:lnTo>
                      <a:pt x="1012" y="2702"/>
                    </a:lnTo>
                    <a:cubicBezTo>
                      <a:pt x="1082" y="2748"/>
                      <a:pt x="1109" y="2762"/>
                      <a:pt x="1215" y="2795"/>
                    </a:cubicBezTo>
                    <a:cubicBezTo>
                      <a:pt x="1289" y="2818"/>
                      <a:pt x="1367" y="2832"/>
                      <a:pt x="1444" y="2841"/>
                    </a:cubicBezTo>
                    <a:cubicBezTo>
                      <a:pt x="1505" y="2847"/>
                      <a:pt x="1559" y="2850"/>
                      <a:pt x="1609" y="2850"/>
                    </a:cubicBezTo>
                    <a:cubicBezTo>
                      <a:pt x="1727" y="2850"/>
                      <a:pt x="1827" y="2833"/>
                      <a:pt x="1954" y="2802"/>
                    </a:cubicBezTo>
                    <a:cubicBezTo>
                      <a:pt x="2095" y="2753"/>
                      <a:pt x="2138" y="2574"/>
                      <a:pt x="2032" y="2464"/>
                    </a:cubicBezTo>
                    <a:cubicBezTo>
                      <a:pt x="2104" y="2030"/>
                      <a:pt x="2234" y="374"/>
                      <a:pt x="2541" y="304"/>
                    </a:cubicBezTo>
                    <a:cubicBezTo>
                      <a:pt x="2594" y="291"/>
                      <a:pt x="2621" y="223"/>
                      <a:pt x="2604" y="175"/>
                    </a:cubicBezTo>
                    <a:cubicBezTo>
                      <a:pt x="2597" y="149"/>
                      <a:pt x="2577" y="129"/>
                      <a:pt x="2554" y="117"/>
                    </a:cubicBezTo>
                    <a:cubicBezTo>
                      <a:pt x="2549" y="115"/>
                      <a:pt x="2542" y="112"/>
                      <a:pt x="2536" y="110"/>
                    </a:cubicBezTo>
                    <a:lnTo>
                      <a:pt x="2536" y="110"/>
                    </a:lnTo>
                    <a:cubicBezTo>
                      <a:pt x="2802" y="163"/>
                      <a:pt x="3066" y="217"/>
                      <a:pt x="3066" y="217"/>
                    </a:cubicBezTo>
                    <a:cubicBezTo>
                      <a:pt x="3066" y="217"/>
                      <a:pt x="2924" y="188"/>
                      <a:pt x="2534" y="109"/>
                    </a:cubicBezTo>
                    <a:lnTo>
                      <a:pt x="2534" y="109"/>
                    </a:lnTo>
                    <a:cubicBezTo>
                      <a:pt x="2534" y="110"/>
                      <a:pt x="2535" y="110"/>
                      <a:pt x="2536" y="110"/>
                    </a:cubicBezTo>
                    <a:lnTo>
                      <a:pt x="2536" y="110"/>
                    </a:lnTo>
                    <a:cubicBezTo>
                      <a:pt x="2532" y="109"/>
                      <a:pt x="2528" y="108"/>
                      <a:pt x="2524" y="108"/>
                    </a:cubicBezTo>
                    <a:lnTo>
                      <a:pt x="2524" y="108"/>
                    </a:lnTo>
                    <a:cubicBezTo>
                      <a:pt x="2526" y="108"/>
                      <a:pt x="2528" y="108"/>
                      <a:pt x="2530" y="109"/>
                    </a:cubicBezTo>
                    <a:lnTo>
                      <a:pt x="2530" y="109"/>
                    </a:lnTo>
                    <a:cubicBezTo>
                      <a:pt x="2138" y="30"/>
                      <a:pt x="1995" y="1"/>
                      <a:pt x="1994" y="1"/>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3"/>
              <p:cNvSpPr/>
              <p:nvPr/>
            </p:nvSpPr>
            <p:spPr>
              <a:xfrm>
                <a:off x="6725568" y="1902604"/>
                <a:ext cx="47639" cy="30494"/>
              </a:xfrm>
              <a:custGeom>
                <a:avLst/>
                <a:gdLst/>
                <a:ahLst/>
                <a:cxnLst/>
                <a:rect l="l" t="t" r="r" b="b"/>
                <a:pathLst>
                  <a:path w="1506" h="964" extrusionOk="0">
                    <a:moveTo>
                      <a:pt x="89" y="0"/>
                    </a:moveTo>
                    <a:cubicBezTo>
                      <a:pt x="88" y="0"/>
                      <a:pt x="231" y="29"/>
                      <a:pt x="624" y="109"/>
                    </a:cubicBezTo>
                    <a:cubicBezTo>
                      <a:pt x="405" y="169"/>
                      <a:pt x="215" y="331"/>
                      <a:pt x="136" y="591"/>
                    </a:cubicBezTo>
                    <a:cubicBezTo>
                      <a:pt x="127" y="623"/>
                      <a:pt x="120" y="653"/>
                      <a:pt x="117" y="680"/>
                    </a:cubicBezTo>
                    <a:lnTo>
                      <a:pt x="117" y="680"/>
                    </a:lnTo>
                    <a:cubicBezTo>
                      <a:pt x="36" y="664"/>
                      <a:pt x="1" y="657"/>
                      <a:pt x="1" y="657"/>
                    </a:cubicBezTo>
                    <a:lnTo>
                      <a:pt x="1" y="657"/>
                    </a:lnTo>
                    <a:cubicBezTo>
                      <a:pt x="0" y="657"/>
                      <a:pt x="45" y="666"/>
                      <a:pt x="117" y="681"/>
                    </a:cubicBezTo>
                    <a:lnTo>
                      <a:pt x="117" y="681"/>
                    </a:lnTo>
                    <a:cubicBezTo>
                      <a:pt x="117" y="681"/>
                      <a:pt x="117" y="681"/>
                      <a:pt x="117" y="680"/>
                    </a:cubicBezTo>
                    <a:lnTo>
                      <a:pt x="117" y="680"/>
                    </a:lnTo>
                    <a:cubicBezTo>
                      <a:pt x="202" y="697"/>
                      <a:pt x="337" y="724"/>
                      <a:pt x="537" y="765"/>
                    </a:cubicBezTo>
                    <a:cubicBezTo>
                      <a:pt x="538" y="765"/>
                      <a:pt x="539" y="765"/>
                      <a:pt x="540" y="765"/>
                    </a:cubicBezTo>
                    <a:lnTo>
                      <a:pt x="540" y="765"/>
                    </a:lnTo>
                    <a:cubicBezTo>
                      <a:pt x="662" y="587"/>
                      <a:pt x="852" y="416"/>
                      <a:pt x="1022" y="416"/>
                    </a:cubicBezTo>
                    <a:cubicBezTo>
                      <a:pt x="1082" y="416"/>
                      <a:pt x="1140" y="437"/>
                      <a:pt x="1192" y="488"/>
                    </a:cubicBezTo>
                    <a:cubicBezTo>
                      <a:pt x="1222" y="518"/>
                      <a:pt x="1256" y="531"/>
                      <a:pt x="1289" y="531"/>
                    </a:cubicBezTo>
                    <a:cubicBezTo>
                      <a:pt x="1403" y="531"/>
                      <a:pt x="1506" y="382"/>
                      <a:pt x="1391" y="263"/>
                    </a:cubicBezTo>
                    <a:cubicBezTo>
                      <a:pt x="1248" y="119"/>
                      <a:pt x="1051" y="80"/>
                      <a:pt x="1039" y="80"/>
                    </a:cubicBezTo>
                    <a:cubicBezTo>
                      <a:pt x="1037" y="80"/>
                      <a:pt x="1040" y="81"/>
                      <a:pt x="1046" y="82"/>
                    </a:cubicBezTo>
                    <a:lnTo>
                      <a:pt x="1046" y="82"/>
                    </a:lnTo>
                    <a:cubicBezTo>
                      <a:pt x="997" y="72"/>
                      <a:pt x="947" y="68"/>
                      <a:pt x="897" y="68"/>
                    </a:cubicBezTo>
                    <a:cubicBezTo>
                      <a:pt x="806" y="68"/>
                      <a:pt x="714" y="83"/>
                      <a:pt x="627" y="108"/>
                    </a:cubicBezTo>
                    <a:lnTo>
                      <a:pt x="627" y="108"/>
                    </a:lnTo>
                    <a:cubicBezTo>
                      <a:pt x="359" y="54"/>
                      <a:pt x="90" y="0"/>
                      <a:pt x="89" y="0"/>
                    </a:cubicBezTo>
                    <a:close/>
                    <a:moveTo>
                      <a:pt x="540" y="765"/>
                    </a:moveTo>
                    <a:cubicBezTo>
                      <a:pt x="540" y="766"/>
                      <a:pt x="540" y="766"/>
                      <a:pt x="540" y="766"/>
                    </a:cubicBezTo>
                    <a:lnTo>
                      <a:pt x="540" y="766"/>
                    </a:lnTo>
                    <a:cubicBezTo>
                      <a:pt x="806" y="820"/>
                      <a:pt x="1071" y="873"/>
                      <a:pt x="1072" y="873"/>
                    </a:cubicBezTo>
                    <a:cubicBezTo>
                      <a:pt x="1073" y="873"/>
                      <a:pt x="931" y="844"/>
                      <a:pt x="540" y="765"/>
                    </a:cubicBezTo>
                    <a:close/>
                    <a:moveTo>
                      <a:pt x="117" y="681"/>
                    </a:moveTo>
                    <a:cubicBezTo>
                      <a:pt x="97" y="864"/>
                      <a:pt x="208" y="963"/>
                      <a:pt x="318" y="963"/>
                    </a:cubicBezTo>
                    <a:cubicBezTo>
                      <a:pt x="381" y="963"/>
                      <a:pt x="444" y="930"/>
                      <a:pt x="481" y="862"/>
                    </a:cubicBezTo>
                    <a:cubicBezTo>
                      <a:pt x="498" y="830"/>
                      <a:pt x="518" y="798"/>
                      <a:pt x="540" y="766"/>
                    </a:cubicBezTo>
                    <a:lnTo>
                      <a:pt x="540" y="766"/>
                    </a:lnTo>
                    <a:cubicBezTo>
                      <a:pt x="539" y="766"/>
                      <a:pt x="537" y="766"/>
                      <a:pt x="536" y="766"/>
                    </a:cubicBezTo>
                    <a:lnTo>
                      <a:pt x="536" y="766"/>
                    </a:lnTo>
                    <a:cubicBezTo>
                      <a:pt x="527" y="778"/>
                      <a:pt x="523" y="784"/>
                      <a:pt x="523" y="784"/>
                    </a:cubicBezTo>
                    <a:cubicBezTo>
                      <a:pt x="523" y="784"/>
                      <a:pt x="527" y="778"/>
                      <a:pt x="536" y="766"/>
                    </a:cubicBezTo>
                    <a:lnTo>
                      <a:pt x="536" y="766"/>
                    </a:lnTo>
                    <a:cubicBezTo>
                      <a:pt x="536" y="766"/>
                      <a:pt x="536" y="766"/>
                      <a:pt x="536" y="766"/>
                    </a:cubicBezTo>
                    <a:lnTo>
                      <a:pt x="536" y="766"/>
                    </a:lnTo>
                    <a:cubicBezTo>
                      <a:pt x="537" y="765"/>
                      <a:pt x="537" y="765"/>
                      <a:pt x="537" y="765"/>
                    </a:cubicBezTo>
                    <a:lnTo>
                      <a:pt x="537" y="765"/>
                    </a:lnTo>
                    <a:cubicBezTo>
                      <a:pt x="537" y="765"/>
                      <a:pt x="537" y="765"/>
                      <a:pt x="536" y="766"/>
                    </a:cubicBezTo>
                    <a:lnTo>
                      <a:pt x="536" y="766"/>
                    </a:lnTo>
                    <a:cubicBezTo>
                      <a:pt x="378" y="734"/>
                      <a:pt x="220" y="702"/>
                      <a:pt x="117" y="6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3"/>
              <p:cNvSpPr/>
              <p:nvPr/>
            </p:nvSpPr>
            <p:spPr>
              <a:xfrm>
                <a:off x="6709530" y="1508474"/>
                <a:ext cx="333470" cy="612816"/>
              </a:xfrm>
              <a:custGeom>
                <a:avLst/>
                <a:gdLst/>
                <a:ahLst/>
                <a:cxnLst/>
                <a:rect l="l" t="t" r="r" b="b"/>
                <a:pathLst>
                  <a:path w="10542" h="19373" extrusionOk="0">
                    <a:moveTo>
                      <a:pt x="6317" y="1"/>
                    </a:moveTo>
                    <a:cubicBezTo>
                      <a:pt x="6214" y="1"/>
                      <a:pt x="6030" y="21"/>
                      <a:pt x="5971" y="32"/>
                    </a:cubicBezTo>
                    <a:cubicBezTo>
                      <a:pt x="3755" y="388"/>
                      <a:pt x="762" y="4366"/>
                      <a:pt x="2077" y="7154"/>
                    </a:cubicBezTo>
                    <a:cubicBezTo>
                      <a:pt x="2062" y="7164"/>
                      <a:pt x="2051" y="7183"/>
                      <a:pt x="2046" y="7204"/>
                    </a:cubicBezTo>
                    <a:cubicBezTo>
                      <a:pt x="2005" y="7369"/>
                      <a:pt x="1955" y="7541"/>
                      <a:pt x="1886" y="7743"/>
                    </a:cubicBezTo>
                    <a:cubicBezTo>
                      <a:pt x="1448" y="9011"/>
                      <a:pt x="0" y="11511"/>
                      <a:pt x="2644" y="13566"/>
                    </a:cubicBezTo>
                    <a:lnTo>
                      <a:pt x="2728" y="13630"/>
                    </a:lnTo>
                    <a:cubicBezTo>
                      <a:pt x="2898" y="13762"/>
                      <a:pt x="2993" y="13841"/>
                      <a:pt x="2993" y="13841"/>
                    </a:cubicBezTo>
                    <a:cubicBezTo>
                      <a:pt x="3437" y="14200"/>
                      <a:pt x="3682" y="14371"/>
                      <a:pt x="4058" y="14488"/>
                    </a:cubicBezTo>
                    <a:cubicBezTo>
                      <a:pt x="4147" y="14517"/>
                      <a:pt x="4248" y="14532"/>
                      <a:pt x="4351" y="14532"/>
                    </a:cubicBezTo>
                    <a:cubicBezTo>
                      <a:pt x="4367" y="14532"/>
                      <a:pt x="4383" y="14532"/>
                      <a:pt x="4399" y="14531"/>
                    </a:cubicBezTo>
                    <a:cubicBezTo>
                      <a:pt x="4401" y="14531"/>
                      <a:pt x="4404" y="14531"/>
                      <a:pt x="4406" y="14531"/>
                    </a:cubicBezTo>
                    <a:cubicBezTo>
                      <a:pt x="4498" y="14531"/>
                      <a:pt x="4683" y="14631"/>
                      <a:pt x="4750" y="14674"/>
                    </a:cubicBezTo>
                    <a:cubicBezTo>
                      <a:pt x="4834" y="14737"/>
                      <a:pt x="4864" y="14774"/>
                      <a:pt x="4915" y="14868"/>
                    </a:cubicBezTo>
                    <a:cubicBezTo>
                      <a:pt x="4978" y="15004"/>
                      <a:pt x="4983" y="15102"/>
                      <a:pt x="5018" y="15359"/>
                    </a:cubicBezTo>
                    <a:cubicBezTo>
                      <a:pt x="5086" y="15891"/>
                      <a:pt x="5202" y="16800"/>
                      <a:pt x="5625" y="16800"/>
                    </a:cubicBezTo>
                    <a:cubicBezTo>
                      <a:pt x="5671" y="16800"/>
                      <a:pt x="5720" y="16789"/>
                      <a:pt x="5774" y="16766"/>
                    </a:cubicBezTo>
                    <a:cubicBezTo>
                      <a:pt x="5779" y="16948"/>
                      <a:pt x="6014" y="18521"/>
                      <a:pt x="6466" y="18521"/>
                    </a:cubicBezTo>
                    <a:cubicBezTo>
                      <a:pt x="6501" y="18521"/>
                      <a:pt x="6538" y="18512"/>
                      <a:pt x="6575" y="18492"/>
                    </a:cubicBezTo>
                    <a:cubicBezTo>
                      <a:pt x="6704" y="18910"/>
                      <a:pt x="6858" y="19373"/>
                      <a:pt x="7022" y="19373"/>
                    </a:cubicBezTo>
                    <a:cubicBezTo>
                      <a:pt x="7081" y="19373"/>
                      <a:pt x="7142" y="19313"/>
                      <a:pt x="7203" y="19169"/>
                    </a:cubicBezTo>
                    <a:cubicBezTo>
                      <a:pt x="7595" y="18248"/>
                      <a:pt x="7777" y="17425"/>
                      <a:pt x="7659" y="14793"/>
                    </a:cubicBezTo>
                    <a:cubicBezTo>
                      <a:pt x="7626" y="14066"/>
                      <a:pt x="7641" y="14464"/>
                      <a:pt x="7760" y="14227"/>
                    </a:cubicBezTo>
                    <a:cubicBezTo>
                      <a:pt x="8258" y="13228"/>
                      <a:pt x="8679" y="12058"/>
                      <a:pt x="8919" y="10853"/>
                    </a:cubicBezTo>
                    <a:cubicBezTo>
                      <a:pt x="9209" y="9402"/>
                      <a:pt x="9336" y="6932"/>
                      <a:pt x="9342" y="6770"/>
                    </a:cubicBezTo>
                    <a:cubicBezTo>
                      <a:pt x="9356" y="6756"/>
                      <a:pt x="9371" y="6739"/>
                      <a:pt x="9381" y="6720"/>
                    </a:cubicBezTo>
                    <a:cubicBezTo>
                      <a:pt x="9392" y="6700"/>
                      <a:pt x="9403" y="6682"/>
                      <a:pt x="9416" y="6661"/>
                    </a:cubicBezTo>
                    <a:cubicBezTo>
                      <a:pt x="9454" y="6607"/>
                      <a:pt x="9495" y="6554"/>
                      <a:pt x="9535" y="6503"/>
                    </a:cubicBezTo>
                    <a:cubicBezTo>
                      <a:pt x="9571" y="6455"/>
                      <a:pt x="9604" y="6411"/>
                      <a:pt x="9638" y="6364"/>
                    </a:cubicBezTo>
                    <a:cubicBezTo>
                      <a:pt x="9860" y="6059"/>
                      <a:pt x="10096" y="5639"/>
                      <a:pt x="9796" y="5407"/>
                    </a:cubicBezTo>
                    <a:lnTo>
                      <a:pt x="9873" y="5344"/>
                    </a:lnTo>
                    <a:cubicBezTo>
                      <a:pt x="9953" y="5275"/>
                      <a:pt x="10032" y="5210"/>
                      <a:pt x="10105" y="5139"/>
                    </a:cubicBezTo>
                    <a:cubicBezTo>
                      <a:pt x="10197" y="5053"/>
                      <a:pt x="10307" y="4939"/>
                      <a:pt x="10369" y="4796"/>
                    </a:cubicBezTo>
                    <a:cubicBezTo>
                      <a:pt x="10397" y="4730"/>
                      <a:pt x="10410" y="4664"/>
                      <a:pt x="10409" y="4595"/>
                    </a:cubicBezTo>
                    <a:cubicBezTo>
                      <a:pt x="10406" y="4535"/>
                      <a:pt x="10384" y="4471"/>
                      <a:pt x="10344" y="4402"/>
                    </a:cubicBezTo>
                    <a:cubicBezTo>
                      <a:pt x="10310" y="4345"/>
                      <a:pt x="10255" y="4292"/>
                      <a:pt x="10175" y="4233"/>
                    </a:cubicBezTo>
                    <a:cubicBezTo>
                      <a:pt x="10134" y="4204"/>
                      <a:pt x="10091" y="4177"/>
                      <a:pt x="10048" y="4154"/>
                    </a:cubicBezTo>
                    <a:cubicBezTo>
                      <a:pt x="10161" y="4070"/>
                      <a:pt x="10247" y="3982"/>
                      <a:pt x="10308" y="3892"/>
                    </a:cubicBezTo>
                    <a:cubicBezTo>
                      <a:pt x="10346" y="3835"/>
                      <a:pt x="10367" y="3783"/>
                      <a:pt x="10376" y="3729"/>
                    </a:cubicBezTo>
                    <a:cubicBezTo>
                      <a:pt x="10387" y="3672"/>
                      <a:pt x="10376" y="3614"/>
                      <a:pt x="10347" y="3557"/>
                    </a:cubicBezTo>
                    <a:cubicBezTo>
                      <a:pt x="10316" y="3496"/>
                      <a:pt x="10255" y="3445"/>
                      <a:pt x="10168" y="3405"/>
                    </a:cubicBezTo>
                    <a:cubicBezTo>
                      <a:pt x="10287" y="3348"/>
                      <a:pt x="10373" y="3278"/>
                      <a:pt x="10433" y="3195"/>
                    </a:cubicBezTo>
                    <a:cubicBezTo>
                      <a:pt x="10476" y="3135"/>
                      <a:pt x="10505" y="3076"/>
                      <a:pt x="10526" y="3002"/>
                    </a:cubicBezTo>
                    <a:cubicBezTo>
                      <a:pt x="10540" y="2947"/>
                      <a:pt x="10542" y="2883"/>
                      <a:pt x="10530" y="2818"/>
                    </a:cubicBezTo>
                    <a:cubicBezTo>
                      <a:pt x="10503" y="2675"/>
                      <a:pt x="10430" y="2538"/>
                      <a:pt x="10297" y="2386"/>
                    </a:cubicBezTo>
                    <a:cubicBezTo>
                      <a:pt x="10175" y="2246"/>
                      <a:pt x="10033" y="2122"/>
                      <a:pt x="9876" y="2015"/>
                    </a:cubicBezTo>
                    <a:cubicBezTo>
                      <a:pt x="9740" y="1922"/>
                      <a:pt x="9595" y="1850"/>
                      <a:pt x="9432" y="1796"/>
                    </a:cubicBezTo>
                    <a:cubicBezTo>
                      <a:pt x="9343" y="1766"/>
                      <a:pt x="9246" y="1742"/>
                      <a:pt x="9136" y="1717"/>
                    </a:cubicBezTo>
                    <a:cubicBezTo>
                      <a:pt x="9084" y="1707"/>
                      <a:pt x="9034" y="1699"/>
                      <a:pt x="8981" y="1691"/>
                    </a:cubicBezTo>
                    <a:lnTo>
                      <a:pt x="8874" y="1674"/>
                    </a:lnTo>
                    <a:cubicBezTo>
                      <a:pt x="8938" y="1656"/>
                      <a:pt x="9005" y="1636"/>
                      <a:pt x="9070" y="1616"/>
                    </a:cubicBezTo>
                    <a:cubicBezTo>
                      <a:pt x="9116" y="1601"/>
                      <a:pt x="9160" y="1588"/>
                      <a:pt x="9206" y="1573"/>
                    </a:cubicBezTo>
                    <a:cubicBezTo>
                      <a:pt x="9358" y="1522"/>
                      <a:pt x="9528" y="1455"/>
                      <a:pt x="9651" y="1323"/>
                    </a:cubicBezTo>
                    <a:cubicBezTo>
                      <a:pt x="9703" y="1266"/>
                      <a:pt x="9740" y="1192"/>
                      <a:pt x="9760" y="1106"/>
                    </a:cubicBezTo>
                    <a:cubicBezTo>
                      <a:pt x="9781" y="1008"/>
                      <a:pt x="9767" y="904"/>
                      <a:pt x="9718" y="808"/>
                    </a:cubicBezTo>
                    <a:cubicBezTo>
                      <a:pt x="9580" y="534"/>
                      <a:pt x="9053" y="403"/>
                      <a:pt x="8745" y="340"/>
                    </a:cubicBezTo>
                    <a:cubicBezTo>
                      <a:pt x="8542" y="299"/>
                      <a:pt x="8336" y="284"/>
                      <a:pt x="8131" y="284"/>
                    </a:cubicBezTo>
                    <a:cubicBezTo>
                      <a:pt x="7513" y="284"/>
                      <a:pt x="6892" y="422"/>
                      <a:pt x="6322" y="429"/>
                    </a:cubicBezTo>
                    <a:cubicBezTo>
                      <a:pt x="6371" y="348"/>
                      <a:pt x="6388" y="324"/>
                      <a:pt x="6465" y="185"/>
                    </a:cubicBezTo>
                    <a:cubicBezTo>
                      <a:pt x="6502" y="121"/>
                      <a:pt x="6467" y="23"/>
                      <a:pt x="6375" y="5"/>
                    </a:cubicBezTo>
                    <a:cubicBezTo>
                      <a:pt x="6362" y="2"/>
                      <a:pt x="6342" y="1"/>
                      <a:pt x="6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3"/>
              <p:cNvSpPr/>
              <p:nvPr/>
            </p:nvSpPr>
            <p:spPr>
              <a:xfrm>
                <a:off x="6770170" y="1567247"/>
                <a:ext cx="319520" cy="181033"/>
              </a:xfrm>
              <a:custGeom>
                <a:avLst/>
                <a:gdLst/>
                <a:ahLst/>
                <a:cxnLst/>
                <a:rect l="l" t="t" r="r" b="b"/>
                <a:pathLst>
                  <a:path w="10101" h="5723" extrusionOk="0">
                    <a:moveTo>
                      <a:pt x="1210" y="1"/>
                    </a:moveTo>
                    <a:cubicBezTo>
                      <a:pt x="1061" y="1"/>
                      <a:pt x="913" y="115"/>
                      <a:pt x="943" y="297"/>
                    </a:cubicBezTo>
                    <a:cubicBezTo>
                      <a:pt x="719" y="313"/>
                      <a:pt x="526" y="508"/>
                      <a:pt x="642" y="703"/>
                    </a:cubicBezTo>
                    <a:cubicBezTo>
                      <a:pt x="530" y="713"/>
                      <a:pt x="413" y="854"/>
                      <a:pt x="459" y="1026"/>
                    </a:cubicBezTo>
                    <a:cubicBezTo>
                      <a:pt x="354" y="1106"/>
                      <a:pt x="297" y="1111"/>
                      <a:pt x="308" y="1260"/>
                    </a:cubicBezTo>
                    <a:cubicBezTo>
                      <a:pt x="1" y="1542"/>
                      <a:pt x="1501" y="1955"/>
                      <a:pt x="2743" y="2474"/>
                    </a:cubicBezTo>
                    <a:cubicBezTo>
                      <a:pt x="7297" y="4374"/>
                      <a:pt x="6825" y="4062"/>
                      <a:pt x="7375" y="4282"/>
                    </a:cubicBezTo>
                    <a:cubicBezTo>
                      <a:pt x="7386" y="4361"/>
                      <a:pt x="7442" y="4425"/>
                      <a:pt x="7541" y="4438"/>
                    </a:cubicBezTo>
                    <a:cubicBezTo>
                      <a:pt x="7681" y="4808"/>
                      <a:pt x="7943" y="5176"/>
                      <a:pt x="8200" y="5428"/>
                    </a:cubicBezTo>
                    <a:cubicBezTo>
                      <a:pt x="8411" y="5638"/>
                      <a:pt x="8597" y="5723"/>
                      <a:pt x="8745" y="5723"/>
                    </a:cubicBezTo>
                    <a:cubicBezTo>
                      <a:pt x="9087" y="5723"/>
                      <a:pt x="9224" y="5268"/>
                      <a:pt x="8990" y="4844"/>
                    </a:cubicBezTo>
                    <a:cubicBezTo>
                      <a:pt x="8870" y="4627"/>
                      <a:pt x="8610" y="4378"/>
                      <a:pt x="8416" y="4218"/>
                    </a:cubicBezTo>
                    <a:lnTo>
                      <a:pt x="8416" y="4218"/>
                    </a:lnTo>
                    <a:cubicBezTo>
                      <a:pt x="8584" y="4244"/>
                      <a:pt x="8737" y="4256"/>
                      <a:pt x="8875" y="4256"/>
                    </a:cubicBezTo>
                    <a:cubicBezTo>
                      <a:pt x="10029" y="4256"/>
                      <a:pt x="10100" y="3433"/>
                      <a:pt x="9050" y="3433"/>
                    </a:cubicBezTo>
                    <a:cubicBezTo>
                      <a:pt x="8781" y="3433"/>
                      <a:pt x="8438" y="3487"/>
                      <a:pt x="8022" y="3622"/>
                    </a:cubicBezTo>
                    <a:cubicBezTo>
                      <a:pt x="7992" y="3598"/>
                      <a:pt x="7945" y="3580"/>
                      <a:pt x="7893" y="3580"/>
                    </a:cubicBezTo>
                    <a:cubicBezTo>
                      <a:pt x="7870" y="3580"/>
                      <a:pt x="7845" y="3584"/>
                      <a:pt x="7822" y="3592"/>
                    </a:cubicBezTo>
                    <a:cubicBezTo>
                      <a:pt x="7815" y="3591"/>
                      <a:pt x="7809" y="3591"/>
                      <a:pt x="7803" y="3591"/>
                    </a:cubicBezTo>
                    <a:cubicBezTo>
                      <a:pt x="7772" y="3591"/>
                      <a:pt x="7740" y="3600"/>
                      <a:pt x="7714" y="3616"/>
                    </a:cubicBezTo>
                    <a:cubicBezTo>
                      <a:pt x="7683" y="3552"/>
                      <a:pt x="6155" y="2770"/>
                      <a:pt x="6086" y="2730"/>
                    </a:cubicBezTo>
                    <a:cubicBezTo>
                      <a:pt x="5987" y="2671"/>
                      <a:pt x="6016" y="2687"/>
                      <a:pt x="5944" y="2644"/>
                    </a:cubicBezTo>
                    <a:cubicBezTo>
                      <a:pt x="5866" y="2597"/>
                      <a:pt x="5901" y="2620"/>
                      <a:pt x="5709" y="2501"/>
                    </a:cubicBezTo>
                    <a:cubicBezTo>
                      <a:pt x="5220" y="2206"/>
                      <a:pt x="1517" y="53"/>
                      <a:pt x="1329" y="27"/>
                    </a:cubicBezTo>
                    <a:cubicBezTo>
                      <a:pt x="1292" y="9"/>
                      <a:pt x="1251"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3"/>
              <p:cNvSpPr/>
              <p:nvPr/>
            </p:nvSpPr>
            <p:spPr>
              <a:xfrm>
                <a:off x="6799778" y="1662366"/>
                <a:ext cx="35966" cy="27868"/>
              </a:xfrm>
              <a:custGeom>
                <a:avLst/>
                <a:gdLst/>
                <a:ahLst/>
                <a:cxnLst/>
                <a:rect l="l" t="t" r="r" b="b"/>
                <a:pathLst>
                  <a:path w="1137" h="881" extrusionOk="0">
                    <a:moveTo>
                      <a:pt x="1" y="0"/>
                    </a:moveTo>
                    <a:cubicBezTo>
                      <a:pt x="1" y="0"/>
                      <a:pt x="144" y="29"/>
                      <a:pt x="537" y="108"/>
                    </a:cubicBezTo>
                    <a:cubicBezTo>
                      <a:pt x="365" y="120"/>
                      <a:pt x="214" y="231"/>
                      <a:pt x="100" y="359"/>
                    </a:cubicBezTo>
                    <a:cubicBezTo>
                      <a:pt x="10" y="457"/>
                      <a:pt x="100" y="591"/>
                      <a:pt x="206" y="591"/>
                    </a:cubicBezTo>
                    <a:cubicBezTo>
                      <a:pt x="240" y="591"/>
                      <a:pt x="276" y="577"/>
                      <a:pt x="307" y="544"/>
                    </a:cubicBezTo>
                    <a:cubicBezTo>
                      <a:pt x="348" y="498"/>
                      <a:pt x="390" y="479"/>
                      <a:pt x="432" y="479"/>
                    </a:cubicBezTo>
                    <a:cubicBezTo>
                      <a:pt x="507" y="479"/>
                      <a:pt x="582" y="544"/>
                      <a:pt x="643" y="638"/>
                    </a:cubicBezTo>
                    <a:cubicBezTo>
                      <a:pt x="723" y="761"/>
                      <a:pt x="751" y="881"/>
                      <a:pt x="900" y="881"/>
                    </a:cubicBezTo>
                    <a:cubicBezTo>
                      <a:pt x="907" y="881"/>
                      <a:pt x="915" y="881"/>
                      <a:pt x="923" y="880"/>
                    </a:cubicBezTo>
                    <a:cubicBezTo>
                      <a:pt x="1048" y="871"/>
                      <a:pt x="1137" y="783"/>
                      <a:pt x="1126" y="597"/>
                    </a:cubicBezTo>
                    <a:cubicBezTo>
                      <a:pt x="1119" y="438"/>
                      <a:pt x="1004" y="257"/>
                      <a:pt x="824" y="166"/>
                    </a:cubicBezTo>
                    <a:lnTo>
                      <a:pt x="824" y="166"/>
                    </a:lnTo>
                    <a:cubicBezTo>
                      <a:pt x="1002" y="202"/>
                      <a:pt x="1073" y="216"/>
                      <a:pt x="1073" y="216"/>
                    </a:cubicBezTo>
                    <a:cubicBezTo>
                      <a:pt x="1073" y="216"/>
                      <a:pt x="968" y="195"/>
                      <a:pt x="823" y="166"/>
                    </a:cubicBezTo>
                    <a:lnTo>
                      <a:pt x="823" y="166"/>
                    </a:lnTo>
                    <a:cubicBezTo>
                      <a:pt x="750" y="129"/>
                      <a:pt x="666" y="107"/>
                      <a:pt x="574" y="107"/>
                    </a:cubicBezTo>
                    <a:cubicBezTo>
                      <a:pt x="562" y="107"/>
                      <a:pt x="549" y="107"/>
                      <a:pt x="537" y="108"/>
                    </a:cubicBezTo>
                    <a:lnTo>
                      <a:pt x="537" y="108"/>
                    </a:lnTo>
                    <a:cubicBezTo>
                      <a:pt x="269" y="54"/>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3"/>
              <p:cNvSpPr/>
              <p:nvPr/>
            </p:nvSpPr>
            <p:spPr>
              <a:xfrm>
                <a:off x="6868832" y="1539917"/>
                <a:ext cx="190" cy="190"/>
              </a:xfrm>
              <a:custGeom>
                <a:avLst/>
                <a:gdLst/>
                <a:ahLst/>
                <a:cxnLst/>
                <a:rect l="l" t="t" r="r" b="b"/>
                <a:pathLst>
                  <a:path w="6" h="6" extrusionOk="0">
                    <a:moveTo>
                      <a:pt x="0" y="6"/>
                    </a:moveTo>
                    <a:lnTo>
                      <a:pt x="6" y="0"/>
                    </a:ln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3"/>
              <p:cNvSpPr/>
              <p:nvPr/>
            </p:nvSpPr>
            <p:spPr>
              <a:xfrm>
                <a:off x="6856906" y="1528941"/>
                <a:ext cx="24990" cy="18568"/>
              </a:xfrm>
              <a:custGeom>
                <a:avLst/>
                <a:gdLst/>
                <a:ahLst/>
                <a:cxnLst/>
                <a:rect l="l" t="t" r="r" b="b"/>
                <a:pathLst>
                  <a:path w="790" h="587" extrusionOk="0">
                    <a:moveTo>
                      <a:pt x="708" y="0"/>
                    </a:moveTo>
                    <a:cubicBezTo>
                      <a:pt x="698" y="0"/>
                      <a:pt x="687" y="3"/>
                      <a:pt x="675" y="11"/>
                    </a:cubicBezTo>
                    <a:cubicBezTo>
                      <a:pt x="561" y="81"/>
                      <a:pt x="1" y="487"/>
                      <a:pt x="101" y="575"/>
                    </a:cubicBezTo>
                    <a:cubicBezTo>
                      <a:pt x="109" y="582"/>
                      <a:pt x="121" y="586"/>
                      <a:pt x="133" y="586"/>
                    </a:cubicBezTo>
                    <a:cubicBezTo>
                      <a:pt x="146" y="586"/>
                      <a:pt x="159" y="582"/>
                      <a:pt x="167" y="572"/>
                    </a:cubicBezTo>
                    <a:cubicBezTo>
                      <a:pt x="233" y="493"/>
                      <a:pt x="303" y="422"/>
                      <a:pt x="377" y="353"/>
                    </a:cubicBezTo>
                    <a:lnTo>
                      <a:pt x="377" y="353"/>
                    </a:lnTo>
                    <a:lnTo>
                      <a:pt x="376" y="354"/>
                    </a:lnTo>
                    <a:cubicBezTo>
                      <a:pt x="380" y="351"/>
                      <a:pt x="385" y="348"/>
                      <a:pt x="385" y="348"/>
                    </a:cubicBezTo>
                    <a:lnTo>
                      <a:pt x="385" y="348"/>
                    </a:lnTo>
                    <a:cubicBezTo>
                      <a:pt x="385" y="348"/>
                      <a:pt x="385" y="348"/>
                      <a:pt x="383" y="350"/>
                    </a:cubicBezTo>
                    <a:cubicBezTo>
                      <a:pt x="512" y="238"/>
                      <a:pt x="616" y="174"/>
                      <a:pt x="738" y="108"/>
                    </a:cubicBezTo>
                    <a:cubicBezTo>
                      <a:pt x="789" y="78"/>
                      <a:pt x="760" y="0"/>
                      <a:pt x="708"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3"/>
              <p:cNvSpPr/>
              <p:nvPr/>
            </p:nvSpPr>
            <p:spPr>
              <a:xfrm>
                <a:off x="6885534" y="1523405"/>
                <a:ext cx="85408" cy="28912"/>
              </a:xfrm>
              <a:custGeom>
                <a:avLst/>
                <a:gdLst/>
                <a:ahLst/>
                <a:cxnLst/>
                <a:rect l="l" t="t" r="r" b="b"/>
                <a:pathLst>
                  <a:path w="2700" h="914" extrusionOk="0">
                    <a:moveTo>
                      <a:pt x="2423" y="1"/>
                    </a:moveTo>
                    <a:cubicBezTo>
                      <a:pt x="1910" y="1"/>
                      <a:pt x="1375" y="133"/>
                      <a:pt x="940" y="300"/>
                    </a:cubicBezTo>
                    <a:cubicBezTo>
                      <a:pt x="818" y="347"/>
                      <a:pt x="1" y="790"/>
                      <a:pt x="69" y="893"/>
                    </a:cubicBezTo>
                    <a:cubicBezTo>
                      <a:pt x="77" y="906"/>
                      <a:pt x="93" y="914"/>
                      <a:pt x="109" y="914"/>
                    </a:cubicBezTo>
                    <a:cubicBezTo>
                      <a:pt x="118" y="914"/>
                      <a:pt x="127" y="911"/>
                      <a:pt x="134" y="906"/>
                    </a:cubicBezTo>
                    <a:cubicBezTo>
                      <a:pt x="313" y="761"/>
                      <a:pt x="499" y="654"/>
                      <a:pt x="772" y="549"/>
                    </a:cubicBezTo>
                    <a:cubicBezTo>
                      <a:pt x="1281" y="359"/>
                      <a:pt x="1541" y="313"/>
                      <a:pt x="1541" y="313"/>
                    </a:cubicBezTo>
                    <a:cubicBezTo>
                      <a:pt x="1573" y="307"/>
                      <a:pt x="1759" y="283"/>
                      <a:pt x="1789" y="279"/>
                    </a:cubicBezTo>
                    <a:cubicBezTo>
                      <a:pt x="2075" y="239"/>
                      <a:pt x="2325" y="217"/>
                      <a:pt x="2571" y="206"/>
                    </a:cubicBezTo>
                    <a:cubicBezTo>
                      <a:pt x="2657" y="203"/>
                      <a:pt x="2700" y="91"/>
                      <a:pt x="2632" y="28"/>
                    </a:cubicBezTo>
                    <a:cubicBezTo>
                      <a:pt x="2611" y="9"/>
                      <a:pt x="2585" y="4"/>
                      <a:pt x="2556" y="4"/>
                    </a:cubicBezTo>
                    <a:cubicBezTo>
                      <a:pt x="2512" y="2"/>
                      <a:pt x="2468" y="1"/>
                      <a:pt x="242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3"/>
              <p:cNvSpPr/>
              <p:nvPr/>
            </p:nvSpPr>
            <p:spPr>
              <a:xfrm>
                <a:off x="6934153" y="1533243"/>
                <a:ext cx="221" cy="63"/>
              </a:xfrm>
              <a:custGeom>
                <a:avLst/>
                <a:gdLst/>
                <a:ahLst/>
                <a:cxnLst/>
                <a:rect l="l" t="t" r="r" b="b"/>
                <a:pathLst>
                  <a:path w="7" h="2" extrusionOk="0">
                    <a:moveTo>
                      <a:pt x="4" y="1"/>
                    </a:moveTo>
                    <a:cubicBezTo>
                      <a:pt x="1" y="1"/>
                      <a:pt x="0" y="1"/>
                      <a:pt x="0" y="1"/>
                    </a:cubicBezTo>
                    <a:cubicBezTo>
                      <a:pt x="1" y="1"/>
                      <a:pt x="6" y="1"/>
                      <a:pt x="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3"/>
              <p:cNvSpPr/>
              <p:nvPr/>
            </p:nvSpPr>
            <p:spPr>
              <a:xfrm>
                <a:off x="6936810" y="1537355"/>
                <a:ext cx="25306" cy="8003"/>
              </a:xfrm>
              <a:custGeom>
                <a:avLst/>
                <a:gdLst/>
                <a:ahLst/>
                <a:cxnLst/>
                <a:rect l="l" t="t" r="r" b="b"/>
                <a:pathLst>
                  <a:path w="800" h="253" extrusionOk="0">
                    <a:moveTo>
                      <a:pt x="699" y="0"/>
                    </a:moveTo>
                    <a:cubicBezTo>
                      <a:pt x="569" y="0"/>
                      <a:pt x="327" y="85"/>
                      <a:pt x="53" y="160"/>
                    </a:cubicBezTo>
                    <a:cubicBezTo>
                      <a:pt x="1" y="173"/>
                      <a:pt x="16" y="252"/>
                      <a:pt x="68" y="252"/>
                    </a:cubicBezTo>
                    <a:cubicBezTo>
                      <a:pt x="73" y="252"/>
                      <a:pt x="78" y="252"/>
                      <a:pt x="84" y="250"/>
                    </a:cubicBezTo>
                    <a:cubicBezTo>
                      <a:pt x="141" y="236"/>
                      <a:pt x="200" y="221"/>
                      <a:pt x="257" y="209"/>
                    </a:cubicBezTo>
                    <a:lnTo>
                      <a:pt x="257" y="209"/>
                    </a:lnTo>
                    <a:cubicBezTo>
                      <a:pt x="254" y="209"/>
                      <a:pt x="248" y="210"/>
                      <a:pt x="245" y="210"/>
                    </a:cubicBezTo>
                    <a:cubicBezTo>
                      <a:pt x="407" y="178"/>
                      <a:pt x="570" y="153"/>
                      <a:pt x="735" y="136"/>
                    </a:cubicBezTo>
                    <a:cubicBezTo>
                      <a:pt x="771" y="131"/>
                      <a:pt x="799" y="101"/>
                      <a:pt x="798" y="64"/>
                    </a:cubicBezTo>
                    <a:cubicBezTo>
                      <a:pt x="794" y="18"/>
                      <a:pt x="759" y="0"/>
                      <a:pt x="69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3"/>
              <p:cNvSpPr/>
              <p:nvPr/>
            </p:nvSpPr>
            <p:spPr>
              <a:xfrm>
                <a:off x="6939562" y="1553582"/>
                <a:ext cx="26223" cy="9015"/>
              </a:xfrm>
              <a:custGeom>
                <a:avLst/>
                <a:gdLst/>
                <a:ahLst/>
                <a:cxnLst/>
                <a:rect l="l" t="t" r="r" b="b"/>
                <a:pathLst>
                  <a:path w="829" h="285" extrusionOk="0">
                    <a:moveTo>
                      <a:pt x="731" y="0"/>
                    </a:moveTo>
                    <a:cubicBezTo>
                      <a:pt x="729" y="0"/>
                      <a:pt x="726" y="0"/>
                      <a:pt x="724" y="1"/>
                    </a:cubicBezTo>
                    <a:cubicBezTo>
                      <a:pt x="505" y="18"/>
                      <a:pt x="289" y="55"/>
                      <a:pt x="74" y="108"/>
                    </a:cubicBezTo>
                    <a:cubicBezTo>
                      <a:pt x="25" y="119"/>
                      <a:pt x="1" y="181"/>
                      <a:pt x="17" y="225"/>
                    </a:cubicBezTo>
                    <a:cubicBezTo>
                      <a:pt x="31" y="270"/>
                      <a:pt x="64" y="284"/>
                      <a:pt x="106" y="284"/>
                    </a:cubicBezTo>
                    <a:cubicBezTo>
                      <a:pt x="164" y="284"/>
                      <a:pt x="239" y="257"/>
                      <a:pt x="304" y="244"/>
                    </a:cubicBezTo>
                    <a:lnTo>
                      <a:pt x="304" y="244"/>
                    </a:lnTo>
                    <a:cubicBezTo>
                      <a:pt x="297" y="245"/>
                      <a:pt x="289" y="247"/>
                      <a:pt x="282" y="248"/>
                    </a:cubicBezTo>
                    <a:lnTo>
                      <a:pt x="282" y="248"/>
                    </a:lnTo>
                    <a:cubicBezTo>
                      <a:pt x="714" y="162"/>
                      <a:pt x="828" y="208"/>
                      <a:pt x="820" y="84"/>
                    </a:cubicBezTo>
                    <a:cubicBezTo>
                      <a:pt x="816" y="39"/>
                      <a:pt x="775" y="0"/>
                      <a:pt x="73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3"/>
              <p:cNvSpPr/>
              <p:nvPr/>
            </p:nvSpPr>
            <p:spPr>
              <a:xfrm>
                <a:off x="6949463" y="1579078"/>
                <a:ext cx="70572" cy="9300"/>
              </a:xfrm>
              <a:custGeom>
                <a:avLst/>
                <a:gdLst/>
                <a:ahLst/>
                <a:cxnLst/>
                <a:rect l="l" t="t" r="r" b="b"/>
                <a:pathLst>
                  <a:path w="2231" h="294" extrusionOk="0">
                    <a:moveTo>
                      <a:pt x="1279" y="0"/>
                    </a:moveTo>
                    <a:cubicBezTo>
                      <a:pt x="667" y="0"/>
                      <a:pt x="95" y="106"/>
                      <a:pt x="49" y="157"/>
                    </a:cubicBezTo>
                    <a:cubicBezTo>
                      <a:pt x="0" y="212"/>
                      <a:pt x="44" y="294"/>
                      <a:pt x="103" y="294"/>
                    </a:cubicBezTo>
                    <a:cubicBezTo>
                      <a:pt x="107" y="294"/>
                      <a:pt x="111" y="293"/>
                      <a:pt x="115" y="293"/>
                    </a:cubicBezTo>
                    <a:cubicBezTo>
                      <a:pt x="448" y="228"/>
                      <a:pt x="787" y="197"/>
                      <a:pt x="1126" y="197"/>
                    </a:cubicBezTo>
                    <a:cubicBezTo>
                      <a:pt x="1244" y="197"/>
                      <a:pt x="1362" y="201"/>
                      <a:pt x="1481" y="208"/>
                    </a:cubicBezTo>
                    <a:cubicBezTo>
                      <a:pt x="1687" y="225"/>
                      <a:pt x="1887" y="256"/>
                      <a:pt x="2088" y="291"/>
                    </a:cubicBezTo>
                    <a:cubicBezTo>
                      <a:pt x="2094" y="292"/>
                      <a:pt x="2100" y="293"/>
                      <a:pt x="2106" y="293"/>
                    </a:cubicBezTo>
                    <a:cubicBezTo>
                      <a:pt x="2155" y="293"/>
                      <a:pt x="2199" y="259"/>
                      <a:pt x="2209" y="211"/>
                    </a:cubicBezTo>
                    <a:cubicBezTo>
                      <a:pt x="2231" y="99"/>
                      <a:pt x="2122" y="85"/>
                      <a:pt x="2016" y="64"/>
                    </a:cubicBezTo>
                    <a:cubicBezTo>
                      <a:pt x="1786" y="18"/>
                      <a:pt x="1529" y="0"/>
                      <a:pt x="127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3"/>
              <p:cNvSpPr/>
              <p:nvPr/>
            </p:nvSpPr>
            <p:spPr>
              <a:xfrm>
                <a:off x="6983373" y="1600810"/>
                <a:ext cx="20688" cy="5061"/>
              </a:xfrm>
              <a:custGeom>
                <a:avLst/>
                <a:gdLst/>
                <a:ahLst/>
                <a:cxnLst/>
                <a:rect l="l" t="t" r="r" b="b"/>
                <a:pathLst>
                  <a:path w="654" h="160" extrusionOk="0">
                    <a:moveTo>
                      <a:pt x="180" y="1"/>
                    </a:moveTo>
                    <a:cubicBezTo>
                      <a:pt x="137" y="1"/>
                      <a:pt x="93" y="2"/>
                      <a:pt x="49" y="5"/>
                    </a:cubicBezTo>
                    <a:cubicBezTo>
                      <a:pt x="22" y="7"/>
                      <a:pt x="0" y="30"/>
                      <a:pt x="5" y="57"/>
                    </a:cubicBezTo>
                    <a:cubicBezTo>
                      <a:pt x="6" y="83"/>
                      <a:pt x="28" y="104"/>
                      <a:pt x="54" y="104"/>
                    </a:cubicBezTo>
                    <a:cubicBezTo>
                      <a:pt x="55" y="104"/>
                      <a:pt x="55" y="104"/>
                      <a:pt x="56" y="104"/>
                    </a:cubicBezTo>
                    <a:cubicBezTo>
                      <a:pt x="92" y="101"/>
                      <a:pt x="127" y="100"/>
                      <a:pt x="161" y="100"/>
                    </a:cubicBezTo>
                    <a:cubicBezTo>
                      <a:pt x="181" y="100"/>
                      <a:pt x="201" y="101"/>
                      <a:pt x="221" y="101"/>
                    </a:cubicBezTo>
                    <a:cubicBezTo>
                      <a:pt x="370" y="111"/>
                      <a:pt x="451" y="130"/>
                      <a:pt x="560" y="157"/>
                    </a:cubicBezTo>
                    <a:cubicBezTo>
                      <a:pt x="566" y="158"/>
                      <a:pt x="571" y="159"/>
                      <a:pt x="575" y="159"/>
                    </a:cubicBezTo>
                    <a:cubicBezTo>
                      <a:pt x="632" y="159"/>
                      <a:pt x="653" y="64"/>
                      <a:pt x="582" y="50"/>
                    </a:cubicBezTo>
                    <a:cubicBezTo>
                      <a:pt x="444" y="15"/>
                      <a:pt x="313" y="1"/>
                      <a:pt x="18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3"/>
              <p:cNvSpPr/>
              <p:nvPr/>
            </p:nvSpPr>
            <p:spPr>
              <a:xfrm>
                <a:off x="6982614" y="1619979"/>
                <a:ext cx="24863" cy="8920"/>
              </a:xfrm>
              <a:custGeom>
                <a:avLst/>
                <a:gdLst/>
                <a:ahLst/>
                <a:cxnLst/>
                <a:rect l="l" t="t" r="r" b="b"/>
                <a:pathLst>
                  <a:path w="786" h="282" extrusionOk="0">
                    <a:moveTo>
                      <a:pt x="85" y="1"/>
                    </a:moveTo>
                    <a:cubicBezTo>
                      <a:pt x="49" y="1"/>
                      <a:pt x="16" y="26"/>
                      <a:pt x="9" y="64"/>
                    </a:cubicBezTo>
                    <a:cubicBezTo>
                      <a:pt x="0" y="104"/>
                      <a:pt x="26" y="145"/>
                      <a:pt x="69" y="154"/>
                    </a:cubicBezTo>
                    <a:cubicBezTo>
                      <a:pt x="268" y="190"/>
                      <a:pt x="467" y="231"/>
                      <a:pt x="663" y="280"/>
                    </a:cubicBezTo>
                    <a:cubicBezTo>
                      <a:pt x="669" y="281"/>
                      <a:pt x="675" y="282"/>
                      <a:pt x="680" y="282"/>
                    </a:cubicBezTo>
                    <a:cubicBezTo>
                      <a:pt x="758" y="282"/>
                      <a:pt x="785" y="159"/>
                      <a:pt x="692" y="135"/>
                    </a:cubicBezTo>
                    <a:cubicBezTo>
                      <a:pt x="497" y="82"/>
                      <a:pt x="301" y="39"/>
                      <a:pt x="100" y="2"/>
                    </a:cubicBezTo>
                    <a:cubicBezTo>
                      <a:pt x="95" y="1"/>
                      <a:pt x="90"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3"/>
              <p:cNvSpPr/>
              <p:nvPr/>
            </p:nvSpPr>
            <p:spPr>
              <a:xfrm>
                <a:off x="6998747" y="1647974"/>
                <a:ext cx="14140" cy="8731"/>
              </a:xfrm>
              <a:custGeom>
                <a:avLst/>
                <a:gdLst/>
                <a:ahLst/>
                <a:cxnLst/>
                <a:rect l="l" t="t" r="r" b="b"/>
                <a:pathLst>
                  <a:path w="447" h="276" extrusionOk="0">
                    <a:moveTo>
                      <a:pt x="77" y="1"/>
                    </a:moveTo>
                    <a:cubicBezTo>
                      <a:pt x="36" y="1"/>
                      <a:pt x="1" y="52"/>
                      <a:pt x="28" y="98"/>
                    </a:cubicBezTo>
                    <a:cubicBezTo>
                      <a:pt x="44" y="124"/>
                      <a:pt x="91" y="131"/>
                      <a:pt x="120" y="141"/>
                    </a:cubicBezTo>
                    <a:cubicBezTo>
                      <a:pt x="207" y="175"/>
                      <a:pt x="245" y="195"/>
                      <a:pt x="315" y="240"/>
                    </a:cubicBezTo>
                    <a:cubicBezTo>
                      <a:pt x="338" y="256"/>
                      <a:pt x="358" y="276"/>
                      <a:pt x="385" y="276"/>
                    </a:cubicBezTo>
                    <a:cubicBezTo>
                      <a:pt x="386" y="276"/>
                      <a:pt x="387" y="276"/>
                      <a:pt x="388" y="275"/>
                    </a:cubicBezTo>
                    <a:cubicBezTo>
                      <a:pt x="422" y="274"/>
                      <a:pt x="447" y="243"/>
                      <a:pt x="445" y="210"/>
                    </a:cubicBezTo>
                    <a:cubicBezTo>
                      <a:pt x="444" y="157"/>
                      <a:pt x="311" y="89"/>
                      <a:pt x="266" y="68"/>
                    </a:cubicBezTo>
                    <a:cubicBezTo>
                      <a:pt x="189" y="28"/>
                      <a:pt x="87" y="2"/>
                      <a:pt x="87" y="2"/>
                    </a:cubicBezTo>
                    <a:cubicBezTo>
                      <a:pt x="84" y="1"/>
                      <a:pt x="80" y="1"/>
                      <a:pt x="77"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3"/>
              <p:cNvSpPr/>
              <p:nvPr/>
            </p:nvSpPr>
            <p:spPr>
              <a:xfrm>
                <a:off x="6791585" y="1759731"/>
                <a:ext cx="125992" cy="145446"/>
              </a:xfrm>
              <a:custGeom>
                <a:avLst/>
                <a:gdLst/>
                <a:ahLst/>
                <a:cxnLst/>
                <a:rect l="l" t="t" r="r" b="b"/>
                <a:pathLst>
                  <a:path w="3983" h="4598" extrusionOk="0">
                    <a:moveTo>
                      <a:pt x="1594" y="0"/>
                    </a:moveTo>
                    <a:cubicBezTo>
                      <a:pt x="1380" y="0"/>
                      <a:pt x="1159" y="83"/>
                      <a:pt x="934" y="273"/>
                    </a:cubicBezTo>
                    <a:cubicBezTo>
                      <a:pt x="737" y="438"/>
                      <a:pt x="585" y="683"/>
                      <a:pt x="478" y="918"/>
                    </a:cubicBezTo>
                    <a:cubicBezTo>
                      <a:pt x="446" y="987"/>
                      <a:pt x="465" y="1065"/>
                      <a:pt x="522" y="1108"/>
                    </a:cubicBezTo>
                    <a:cubicBezTo>
                      <a:pt x="1" y="2218"/>
                      <a:pt x="1250" y="4598"/>
                      <a:pt x="1884" y="4598"/>
                    </a:cubicBezTo>
                    <a:cubicBezTo>
                      <a:pt x="1929" y="4598"/>
                      <a:pt x="1970" y="4586"/>
                      <a:pt x="2008" y="4560"/>
                    </a:cubicBezTo>
                    <a:cubicBezTo>
                      <a:pt x="2081" y="4512"/>
                      <a:pt x="2101" y="4419"/>
                      <a:pt x="2093" y="4330"/>
                    </a:cubicBezTo>
                    <a:lnTo>
                      <a:pt x="2093" y="4330"/>
                    </a:lnTo>
                    <a:cubicBezTo>
                      <a:pt x="2142" y="4356"/>
                      <a:pt x="2187" y="4368"/>
                      <a:pt x="2228" y="4368"/>
                    </a:cubicBezTo>
                    <a:cubicBezTo>
                      <a:pt x="2428" y="4368"/>
                      <a:pt x="2542" y="4087"/>
                      <a:pt x="2565" y="3769"/>
                    </a:cubicBezTo>
                    <a:cubicBezTo>
                      <a:pt x="2616" y="3814"/>
                      <a:pt x="2680" y="3840"/>
                      <a:pt x="2746" y="3840"/>
                    </a:cubicBezTo>
                    <a:cubicBezTo>
                      <a:pt x="2892" y="3840"/>
                      <a:pt x="3045" y="3713"/>
                      <a:pt x="3065" y="3402"/>
                    </a:cubicBezTo>
                    <a:cubicBezTo>
                      <a:pt x="3095" y="3409"/>
                      <a:pt x="3123" y="3413"/>
                      <a:pt x="3149" y="3413"/>
                    </a:cubicBezTo>
                    <a:cubicBezTo>
                      <a:pt x="3983" y="3413"/>
                      <a:pt x="2963" y="0"/>
                      <a:pt x="1594" y="0"/>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3"/>
              <p:cNvSpPr/>
              <p:nvPr/>
            </p:nvSpPr>
            <p:spPr>
              <a:xfrm>
                <a:off x="6768652" y="1757137"/>
                <a:ext cx="14045" cy="22775"/>
              </a:xfrm>
              <a:custGeom>
                <a:avLst/>
                <a:gdLst/>
                <a:ahLst/>
                <a:cxnLst/>
                <a:rect l="l" t="t" r="r" b="b"/>
                <a:pathLst>
                  <a:path w="444" h="720" extrusionOk="0">
                    <a:moveTo>
                      <a:pt x="348" y="1"/>
                    </a:moveTo>
                    <a:cubicBezTo>
                      <a:pt x="320" y="1"/>
                      <a:pt x="292" y="15"/>
                      <a:pt x="282" y="40"/>
                    </a:cubicBezTo>
                    <a:cubicBezTo>
                      <a:pt x="172" y="318"/>
                      <a:pt x="102" y="453"/>
                      <a:pt x="23" y="629"/>
                    </a:cubicBezTo>
                    <a:cubicBezTo>
                      <a:pt x="0" y="679"/>
                      <a:pt x="39" y="720"/>
                      <a:pt x="80" y="720"/>
                    </a:cubicBezTo>
                    <a:cubicBezTo>
                      <a:pt x="101" y="720"/>
                      <a:pt x="123" y="709"/>
                      <a:pt x="137" y="685"/>
                    </a:cubicBezTo>
                    <a:cubicBezTo>
                      <a:pt x="173" y="620"/>
                      <a:pt x="444" y="118"/>
                      <a:pt x="417" y="49"/>
                    </a:cubicBezTo>
                    <a:cubicBezTo>
                      <a:pt x="406" y="16"/>
                      <a:pt x="377" y="1"/>
                      <a:pt x="3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3"/>
              <p:cNvSpPr/>
              <p:nvPr/>
            </p:nvSpPr>
            <p:spPr>
              <a:xfrm>
                <a:off x="6787979" y="1765077"/>
                <a:ext cx="7687" cy="16512"/>
              </a:xfrm>
              <a:custGeom>
                <a:avLst/>
                <a:gdLst/>
                <a:ahLst/>
                <a:cxnLst/>
                <a:rect l="l" t="t" r="r" b="b"/>
                <a:pathLst>
                  <a:path w="243" h="522" extrusionOk="0">
                    <a:moveTo>
                      <a:pt x="147" y="0"/>
                    </a:moveTo>
                    <a:cubicBezTo>
                      <a:pt x="40" y="0"/>
                      <a:pt x="0" y="326"/>
                      <a:pt x="0" y="461"/>
                    </a:cubicBezTo>
                    <a:cubicBezTo>
                      <a:pt x="0" y="495"/>
                      <a:pt x="33" y="521"/>
                      <a:pt x="67" y="521"/>
                    </a:cubicBezTo>
                    <a:cubicBezTo>
                      <a:pt x="84" y="521"/>
                      <a:pt x="101" y="515"/>
                      <a:pt x="113" y="500"/>
                    </a:cubicBezTo>
                    <a:cubicBezTo>
                      <a:pt x="135" y="477"/>
                      <a:pt x="132" y="424"/>
                      <a:pt x="133" y="389"/>
                    </a:cubicBezTo>
                    <a:cubicBezTo>
                      <a:pt x="144" y="289"/>
                      <a:pt x="158" y="239"/>
                      <a:pt x="182" y="167"/>
                    </a:cubicBezTo>
                    <a:cubicBezTo>
                      <a:pt x="205" y="102"/>
                      <a:pt x="242" y="41"/>
                      <a:pt x="178" y="9"/>
                    </a:cubicBezTo>
                    <a:cubicBezTo>
                      <a:pt x="167" y="3"/>
                      <a:pt x="157" y="0"/>
                      <a:pt x="147"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3"/>
              <p:cNvSpPr/>
              <p:nvPr/>
            </p:nvSpPr>
            <p:spPr>
              <a:xfrm>
                <a:off x="6761598" y="1796710"/>
                <a:ext cx="8889" cy="15468"/>
              </a:xfrm>
              <a:custGeom>
                <a:avLst/>
                <a:gdLst/>
                <a:ahLst/>
                <a:cxnLst/>
                <a:rect l="l" t="t" r="r" b="b"/>
                <a:pathLst>
                  <a:path w="281" h="489" extrusionOk="0">
                    <a:moveTo>
                      <a:pt x="209" y="0"/>
                    </a:moveTo>
                    <a:cubicBezTo>
                      <a:pt x="192" y="0"/>
                      <a:pt x="174" y="9"/>
                      <a:pt x="164" y="29"/>
                    </a:cubicBezTo>
                    <a:cubicBezTo>
                      <a:pt x="83" y="193"/>
                      <a:pt x="47" y="299"/>
                      <a:pt x="10" y="429"/>
                    </a:cubicBezTo>
                    <a:cubicBezTo>
                      <a:pt x="0" y="462"/>
                      <a:pt x="29" y="489"/>
                      <a:pt x="58" y="489"/>
                    </a:cubicBezTo>
                    <a:cubicBezTo>
                      <a:pt x="77" y="489"/>
                      <a:pt x="96" y="477"/>
                      <a:pt x="104" y="449"/>
                    </a:cubicBezTo>
                    <a:cubicBezTo>
                      <a:pt x="153" y="312"/>
                      <a:pt x="199" y="198"/>
                      <a:pt x="256" y="80"/>
                    </a:cubicBezTo>
                    <a:cubicBezTo>
                      <a:pt x="281" y="36"/>
                      <a:pt x="245" y="0"/>
                      <a:pt x="20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3"/>
              <p:cNvSpPr/>
              <p:nvPr/>
            </p:nvSpPr>
            <p:spPr>
              <a:xfrm>
                <a:off x="6772890" y="1801834"/>
                <a:ext cx="6959" cy="20371"/>
              </a:xfrm>
              <a:custGeom>
                <a:avLst/>
                <a:gdLst/>
                <a:ahLst/>
                <a:cxnLst/>
                <a:rect l="l" t="t" r="r" b="b"/>
                <a:pathLst>
                  <a:path w="220" h="644" extrusionOk="0">
                    <a:moveTo>
                      <a:pt x="138" y="1"/>
                    </a:moveTo>
                    <a:cubicBezTo>
                      <a:pt x="109" y="1"/>
                      <a:pt x="80" y="18"/>
                      <a:pt x="69" y="58"/>
                    </a:cubicBezTo>
                    <a:cubicBezTo>
                      <a:pt x="45" y="145"/>
                      <a:pt x="29" y="235"/>
                      <a:pt x="19" y="327"/>
                    </a:cubicBezTo>
                    <a:cubicBezTo>
                      <a:pt x="11" y="420"/>
                      <a:pt x="1" y="644"/>
                      <a:pt x="93" y="644"/>
                    </a:cubicBezTo>
                    <a:cubicBezTo>
                      <a:pt x="95" y="644"/>
                      <a:pt x="96" y="644"/>
                      <a:pt x="98" y="644"/>
                    </a:cubicBezTo>
                    <a:cubicBezTo>
                      <a:pt x="134" y="641"/>
                      <a:pt x="161" y="609"/>
                      <a:pt x="159" y="575"/>
                    </a:cubicBezTo>
                    <a:cubicBezTo>
                      <a:pt x="147" y="360"/>
                      <a:pt x="162" y="235"/>
                      <a:pt x="205" y="85"/>
                    </a:cubicBezTo>
                    <a:cubicBezTo>
                      <a:pt x="220" y="36"/>
                      <a:pt x="179" y="1"/>
                      <a:pt x="13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3"/>
              <p:cNvSpPr/>
              <p:nvPr/>
            </p:nvSpPr>
            <p:spPr>
              <a:xfrm>
                <a:off x="6787568" y="1816290"/>
                <a:ext cx="8952" cy="17430"/>
              </a:xfrm>
              <a:custGeom>
                <a:avLst/>
                <a:gdLst/>
                <a:ahLst/>
                <a:cxnLst/>
                <a:rect l="l" t="t" r="r" b="b"/>
                <a:pathLst>
                  <a:path w="283" h="551" extrusionOk="0">
                    <a:moveTo>
                      <a:pt x="84" y="0"/>
                    </a:moveTo>
                    <a:cubicBezTo>
                      <a:pt x="41" y="0"/>
                      <a:pt x="0" y="33"/>
                      <a:pt x="10" y="81"/>
                    </a:cubicBezTo>
                    <a:cubicBezTo>
                      <a:pt x="49" y="275"/>
                      <a:pt x="81" y="363"/>
                      <a:pt x="138" y="504"/>
                    </a:cubicBezTo>
                    <a:cubicBezTo>
                      <a:pt x="151" y="537"/>
                      <a:pt x="175" y="551"/>
                      <a:pt x="199" y="551"/>
                    </a:cubicBezTo>
                    <a:cubicBezTo>
                      <a:pt x="241" y="551"/>
                      <a:pt x="282" y="510"/>
                      <a:pt x="264" y="461"/>
                    </a:cubicBezTo>
                    <a:cubicBezTo>
                      <a:pt x="214" y="325"/>
                      <a:pt x="184" y="202"/>
                      <a:pt x="159" y="69"/>
                    </a:cubicBezTo>
                    <a:cubicBezTo>
                      <a:pt x="151" y="20"/>
                      <a:pt x="117" y="0"/>
                      <a:pt x="8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3"/>
              <p:cNvSpPr/>
              <p:nvPr/>
            </p:nvSpPr>
            <p:spPr>
              <a:xfrm>
                <a:off x="6758940" y="1848460"/>
                <a:ext cx="11356" cy="19992"/>
              </a:xfrm>
              <a:custGeom>
                <a:avLst/>
                <a:gdLst/>
                <a:ahLst/>
                <a:cxnLst/>
                <a:rect l="l" t="t" r="r" b="b"/>
                <a:pathLst>
                  <a:path w="359" h="632" extrusionOk="0">
                    <a:moveTo>
                      <a:pt x="199" y="1"/>
                    </a:moveTo>
                    <a:cubicBezTo>
                      <a:pt x="0" y="1"/>
                      <a:pt x="76" y="632"/>
                      <a:pt x="255" y="632"/>
                    </a:cubicBezTo>
                    <a:cubicBezTo>
                      <a:pt x="263" y="632"/>
                      <a:pt x="272" y="630"/>
                      <a:pt x="281" y="627"/>
                    </a:cubicBezTo>
                    <a:cubicBezTo>
                      <a:pt x="327" y="611"/>
                      <a:pt x="358" y="558"/>
                      <a:pt x="338" y="511"/>
                    </a:cubicBezTo>
                    <a:cubicBezTo>
                      <a:pt x="298" y="412"/>
                      <a:pt x="280" y="339"/>
                      <a:pt x="284" y="226"/>
                    </a:cubicBezTo>
                    <a:cubicBezTo>
                      <a:pt x="294" y="122"/>
                      <a:pt x="337" y="26"/>
                      <a:pt x="221" y="3"/>
                    </a:cubicBezTo>
                    <a:cubicBezTo>
                      <a:pt x="213" y="1"/>
                      <a:pt x="206" y="1"/>
                      <a:pt x="1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3"/>
              <p:cNvSpPr/>
              <p:nvPr/>
            </p:nvSpPr>
            <p:spPr>
              <a:xfrm>
                <a:off x="6776497" y="1859753"/>
                <a:ext cx="14519" cy="26097"/>
              </a:xfrm>
              <a:custGeom>
                <a:avLst/>
                <a:gdLst/>
                <a:ahLst/>
                <a:cxnLst/>
                <a:rect l="l" t="t" r="r" b="b"/>
                <a:pathLst>
                  <a:path w="459" h="825" extrusionOk="0">
                    <a:moveTo>
                      <a:pt x="105" y="1"/>
                    </a:moveTo>
                    <a:cubicBezTo>
                      <a:pt x="53" y="1"/>
                      <a:pt x="0" y="46"/>
                      <a:pt x="23" y="110"/>
                    </a:cubicBezTo>
                    <a:cubicBezTo>
                      <a:pt x="97" y="332"/>
                      <a:pt x="180" y="548"/>
                      <a:pt x="267" y="764"/>
                    </a:cubicBezTo>
                    <a:cubicBezTo>
                      <a:pt x="284" y="807"/>
                      <a:pt x="316" y="825"/>
                      <a:pt x="348" y="825"/>
                    </a:cubicBezTo>
                    <a:cubicBezTo>
                      <a:pt x="404" y="825"/>
                      <a:pt x="458" y="772"/>
                      <a:pt x="432" y="707"/>
                    </a:cubicBezTo>
                    <a:cubicBezTo>
                      <a:pt x="346" y="492"/>
                      <a:pt x="256" y="276"/>
                      <a:pt x="180" y="55"/>
                    </a:cubicBezTo>
                    <a:cubicBezTo>
                      <a:pt x="167" y="17"/>
                      <a:pt x="136" y="1"/>
                      <a:pt x="10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3"/>
              <p:cNvSpPr/>
              <p:nvPr/>
            </p:nvSpPr>
            <p:spPr>
              <a:xfrm>
                <a:off x="6812558" y="1893948"/>
                <a:ext cx="13412" cy="15532"/>
              </a:xfrm>
              <a:custGeom>
                <a:avLst/>
                <a:gdLst/>
                <a:ahLst/>
                <a:cxnLst/>
                <a:rect l="l" t="t" r="r" b="b"/>
                <a:pathLst>
                  <a:path w="424" h="491" extrusionOk="0">
                    <a:moveTo>
                      <a:pt x="150" y="1"/>
                    </a:moveTo>
                    <a:cubicBezTo>
                      <a:pt x="72" y="1"/>
                      <a:pt x="0" y="79"/>
                      <a:pt x="38" y="161"/>
                    </a:cubicBezTo>
                    <a:cubicBezTo>
                      <a:pt x="100" y="295"/>
                      <a:pt x="180" y="490"/>
                      <a:pt x="290" y="490"/>
                    </a:cubicBezTo>
                    <a:cubicBezTo>
                      <a:pt x="310" y="490"/>
                      <a:pt x="331" y="484"/>
                      <a:pt x="353" y="469"/>
                    </a:cubicBezTo>
                    <a:cubicBezTo>
                      <a:pt x="409" y="432"/>
                      <a:pt x="423" y="356"/>
                      <a:pt x="387" y="302"/>
                    </a:cubicBezTo>
                    <a:cubicBezTo>
                      <a:pt x="350" y="242"/>
                      <a:pt x="294" y="149"/>
                      <a:pt x="266" y="83"/>
                    </a:cubicBezTo>
                    <a:cubicBezTo>
                      <a:pt x="236" y="24"/>
                      <a:pt x="192" y="1"/>
                      <a:pt x="15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3"/>
              <p:cNvSpPr/>
              <p:nvPr/>
            </p:nvSpPr>
            <p:spPr>
              <a:xfrm>
                <a:off x="6887274" y="1998304"/>
                <a:ext cx="95" cy="380"/>
              </a:xfrm>
              <a:custGeom>
                <a:avLst/>
                <a:gdLst/>
                <a:ahLst/>
                <a:cxnLst/>
                <a:rect l="l" t="t" r="r" b="b"/>
                <a:pathLst>
                  <a:path w="3" h="12" extrusionOk="0">
                    <a:moveTo>
                      <a:pt x="1" y="0"/>
                    </a:moveTo>
                    <a:cubicBezTo>
                      <a:pt x="1" y="0"/>
                      <a:pt x="1" y="4"/>
                      <a:pt x="3" y="11"/>
                    </a:cubicBezTo>
                    <a:cubicBezTo>
                      <a:pt x="2" y="4"/>
                      <a:pt x="1" y="0"/>
                      <a:pt x="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3"/>
              <p:cNvSpPr/>
              <p:nvPr/>
            </p:nvSpPr>
            <p:spPr>
              <a:xfrm>
                <a:off x="6878986" y="1976193"/>
                <a:ext cx="49979" cy="102141"/>
              </a:xfrm>
              <a:custGeom>
                <a:avLst/>
                <a:gdLst/>
                <a:ahLst/>
                <a:cxnLst/>
                <a:rect l="l" t="t" r="r" b="b"/>
                <a:pathLst>
                  <a:path w="1580" h="3229" extrusionOk="0">
                    <a:moveTo>
                      <a:pt x="140" y="1"/>
                    </a:moveTo>
                    <a:cubicBezTo>
                      <a:pt x="0" y="1"/>
                      <a:pt x="38" y="380"/>
                      <a:pt x="52" y="538"/>
                    </a:cubicBezTo>
                    <a:cubicBezTo>
                      <a:pt x="82" y="866"/>
                      <a:pt x="193" y="1356"/>
                      <a:pt x="450" y="1356"/>
                    </a:cubicBezTo>
                    <a:cubicBezTo>
                      <a:pt x="484" y="1356"/>
                      <a:pt x="520" y="1347"/>
                      <a:pt x="560" y="1329"/>
                    </a:cubicBezTo>
                    <a:cubicBezTo>
                      <a:pt x="601" y="1836"/>
                      <a:pt x="724" y="2753"/>
                      <a:pt x="1079" y="2753"/>
                    </a:cubicBezTo>
                    <a:cubicBezTo>
                      <a:pt x="1129" y="2753"/>
                      <a:pt x="1184" y="2734"/>
                      <a:pt x="1244" y="2693"/>
                    </a:cubicBezTo>
                    <a:lnTo>
                      <a:pt x="1244" y="2693"/>
                    </a:lnTo>
                    <a:cubicBezTo>
                      <a:pt x="1233" y="3019"/>
                      <a:pt x="1414" y="3228"/>
                      <a:pt x="1515" y="3228"/>
                    </a:cubicBezTo>
                    <a:cubicBezTo>
                      <a:pt x="1545" y="3228"/>
                      <a:pt x="1568" y="3209"/>
                      <a:pt x="1576" y="3169"/>
                    </a:cubicBezTo>
                    <a:cubicBezTo>
                      <a:pt x="1579" y="3154"/>
                      <a:pt x="1576" y="3130"/>
                      <a:pt x="1565" y="3116"/>
                    </a:cubicBezTo>
                    <a:cubicBezTo>
                      <a:pt x="1531" y="3076"/>
                      <a:pt x="1502" y="3037"/>
                      <a:pt x="1476" y="2993"/>
                    </a:cubicBezTo>
                    <a:cubicBezTo>
                      <a:pt x="1429" y="2882"/>
                      <a:pt x="1403" y="2775"/>
                      <a:pt x="1409" y="2629"/>
                    </a:cubicBezTo>
                    <a:cubicBezTo>
                      <a:pt x="1412" y="2593"/>
                      <a:pt x="1418" y="2559"/>
                      <a:pt x="1423" y="2523"/>
                    </a:cubicBezTo>
                    <a:cubicBezTo>
                      <a:pt x="1429" y="2493"/>
                      <a:pt x="1416" y="2461"/>
                      <a:pt x="1393" y="2443"/>
                    </a:cubicBezTo>
                    <a:cubicBezTo>
                      <a:pt x="1393" y="2365"/>
                      <a:pt x="1333" y="2307"/>
                      <a:pt x="1262" y="2307"/>
                    </a:cubicBezTo>
                    <a:cubicBezTo>
                      <a:pt x="1222" y="2307"/>
                      <a:pt x="1180" y="2325"/>
                      <a:pt x="1143" y="2367"/>
                    </a:cubicBezTo>
                    <a:cubicBezTo>
                      <a:pt x="1009" y="2037"/>
                      <a:pt x="977" y="1518"/>
                      <a:pt x="845" y="896"/>
                    </a:cubicBezTo>
                    <a:cubicBezTo>
                      <a:pt x="829" y="828"/>
                      <a:pt x="765" y="795"/>
                      <a:pt x="701" y="795"/>
                    </a:cubicBezTo>
                    <a:cubicBezTo>
                      <a:pt x="643" y="795"/>
                      <a:pt x="586" y="822"/>
                      <a:pt x="567" y="876"/>
                    </a:cubicBezTo>
                    <a:cubicBezTo>
                      <a:pt x="546" y="935"/>
                      <a:pt x="488" y="1082"/>
                      <a:pt x="437" y="1117"/>
                    </a:cubicBezTo>
                    <a:cubicBezTo>
                      <a:pt x="345" y="1041"/>
                      <a:pt x="291" y="826"/>
                      <a:pt x="265" y="710"/>
                    </a:cubicBezTo>
                    <a:lnTo>
                      <a:pt x="265" y="710"/>
                    </a:lnTo>
                    <a:cubicBezTo>
                      <a:pt x="265" y="707"/>
                      <a:pt x="263" y="696"/>
                      <a:pt x="260" y="689"/>
                    </a:cubicBezTo>
                    <a:lnTo>
                      <a:pt x="260" y="689"/>
                    </a:lnTo>
                    <a:cubicBezTo>
                      <a:pt x="257" y="671"/>
                      <a:pt x="203" y="421"/>
                      <a:pt x="216" y="180"/>
                    </a:cubicBezTo>
                    <a:cubicBezTo>
                      <a:pt x="226" y="96"/>
                      <a:pt x="249" y="21"/>
                      <a:pt x="157" y="3"/>
                    </a:cubicBezTo>
                    <a:cubicBezTo>
                      <a:pt x="151" y="1"/>
                      <a:pt x="145" y="1"/>
                      <a:pt x="14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3"/>
              <p:cNvSpPr/>
              <p:nvPr/>
            </p:nvSpPr>
            <p:spPr>
              <a:xfrm>
                <a:off x="6913655" y="1978312"/>
                <a:ext cx="13570" cy="18157"/>
              </a:xfrm>
              <a:custGeom>
                <a:avLst/>
                <a:gdLst/>
                <a:ahLst/>
                <a:cxnLst/>
                <a:rect l="l" t="t" r="r" b="b"/>
                <a:pathLst>
                  <a:path w="429" h="574" extrusionOk="0">
                    <a:moveTo>
                      <a:pt x="111" y="1"/>
                    </a:moveTo>
                    <a:cubicBezTo>
                      <a:pt x="102" y="1"/>
                      <a:pt x="94" y="3"/>
                      <a:pt x="85" y="9"/>
                    </a:cubicBezTo>
                    <a:cubicBezTo>
                      <a:pt x="49" y="33"/>
                      <a:pt x="1" y="251"/>
                      <a:pt x="71" y="388"/>
                    </a:cubicBezTo>
                    <a:cubicBezTo>
                      <a:pt x="128" y="510"/>
                      <a:pt x="259" y="574"/>
                      <a:pt x="342" y="574"/>
                    </a:cubicBezTo>
                    <a:cubicBezTo>
                      <a:pt x="381" y="574"/>
                      <a:pt x="409" y="560"/>
                      <a:pt x="415" y="531"/>
                    </a:cubicBezTo>
                    <a:cubicBezTo>
                      <a:pt x="429" y="464"/>
                      <a:pt x="364" y="466"/>
                      <a:pt x="301" y="446"/>
                    </a:cubicBezTo>
                    <a:cubicBezTo>
                      <a:pt x="133" y="380"/>
                      <a:pt x="105" y="235"/>
                      <a:pt x="157" y="57"/>
                    </a:cubicBezTo>
                    <a:cubicBezTo>
                      <a:pt x="166" y="30"/>
                      <a:pt x="140" y="1"/>
                      <a:pt x="11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3"/>
              <p:cNvSpPr/>
              <p:nvPr/>
            </p:nvSpPr>
            <p:spPr>
              <a:xfrm>
                <a:off x="6922417" y="2014088"/>
                <a:ext cx="9806" cy="13570"/>
              </a:xfrm>
              <a:custGeom>
                <a:avLst/>
                <a:gdLst/>
                <a:ahLst/>
                <a:cxnLst/>
                <a:rect l="l" t="t" r="r" b="b"/>
                <a:pathLst>
                  <a:path w="310" h="429" extrusionOk="0">
                    <a:moveTo>
                      <a:pt x="89" y="0"/>
                    </a:moveTo>
                    <a:cubicBezTo>
                      <a:pt x="49" y="0"/>
                      <a:pt x="14" y="27"/>
                      <a:pt x="10" y="86"/>
                    </a:cubicBezTo>
                    <a:cubicBezTo>
                      <a:pt x="1" y="301"/>
                      <a:pt x="134" y="429"/>
                      <a:pt x="222" y="429"/>
                    </a:cubicBezTo>
                    <a:cubicBezTo>
                      <a:pt x="243" y="429"/>
                      <a:pt x="262" y="421"/>
                      <a:pt x="275" y="406"/>
                    </a:cubicBezTo>
                    <a:cubicBezTo>
                      <a:pt x="309" y="367"/>
                      <a:pt x="299" y="310"/>
                      <a:pt x="268" y="291"/>
                    </a:cubicBezTo>
                    <a:cubicBezTo>
                      <a:pt x="224" y="258"/>
                      <a:pt x="209" y="242"/>
                      <a:pt x="189" y="209"/>
                    </a:cubicBezTo>
                    <a:cubicBezTo>
                      <a:pt x="150" y="119"/>
                      <a:pt x="199" y="20"/>
                      <a:pt x="106" y="2"/>
                    </a:cubicBezTo>
                    <a:cubicBezTo>
                      <a:pt x="100" y="1"/>
                      <a:pt x="94" y="0"/>
                      <a:pt x="8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3"/>
              <p:cNvSpPr/>
              <p:nvPr/>
            </p:nvSpPr>
            <p:spPr>
              <a:xfrm>
                <a:off x="6805156" y="1579078"/>
                <a:ext cx="132097" cy="74779"/>
              </a:xfrm>
              <a:custGeom>
                <a:avLst/>
                <a:gdLst/>
                <a:ahLst/>
                <a:cxnLst/>
                <a:rect l="l" t="t" r="r" b="b"/>
                <a:pathLst>
                  <a:path w="4176" h="2364" extrusionOk="0">
                    <a:moveTo>
                      <a:pt x="3871" y="2194"/>
                    </a:moveTo>
                    <a:lnTo>
                      <a:pt x="3871" y="2194"/>
                    </a:lnTo>
                    <a:cubicBezTo>
                      <a:pt x="3873" y="2194"/>
                      <a:pt x="3874" y="2195"/>
                      <a:pt x="3875" y="2196"/>
                    </a:cubicBezTo>
                    <a:cubicBezTo>
                      <a:pt x="3874" y="2195"/>
                      <a:pt x="3872" y="2194"/>
                      <a:pt x="3871" y="2194"/>
                    </a:cubicBezTo>
                    <a:close/>
                    <a:moveTo>
                      <a:pt x="59" y="1"/>
                    </a:moveTo>
                    <a:cubicBezTo>
                      <a:pt x="50" y="1"/>
                      <a:pt x="43" y="1"/>
                      <a:pt x="34" y="5"/>
                    </a:cubicBezTo>
                    <a:cubicBezTo>
                      <a:pt x="21" y="8"/>
                      <a:pt x="13" y="18"/>
                      <a:pt x="7" y="28"/>
                    </a:cubicBezTo>
                    <a:cubicBezTo>
                      <a:pt x="1" y="39"/>
                      <a:pt x="0" y="54"/>
                      <a:pt x="6" y="64"/>
                    </a:cubicBezTo>
                    <a:cubicBezTo>
                      <a:pt x="9" y="75"/>
                      <a:pt x="19" y="87"/>
                      <a:pt x="29" y="91"/>
                    </a:cubicBezTo>
                    <a:cubicBezTo>
                      <a:pt x="190" y="151"/>
                      <a:pt x="344" y="223"/>
                      <a:pt x="495" y="304"/>
                    </a:cubicBezTo>
                    <a:cubicBezTo>
                      <a:pt x="659" y="387"/>
                      <a:pt x="816" y="485"/>
                      <a:pt x="972" y="579"/>
                    </a:cubicBezTo>
                    <a:cubicBezTo>
                      <a:pt x="1130" y="677"/>
                      <a:pt x="1283" y="774"/>
                      <a:pt x="1443" y="870"/>
                    </a:cubicBezTo>
                    <a:cubicBezTo>
                      <a:pt x="1599" y="964"/>
                      <a:pt x="1761" y="1052"/>
                      <a:pt x="1924" y="1138"/>
                    </a:cubicBezTo>
                    <a:cubicBezTo>
                      <a:pt x="2251" y="1309"/>
                      <a:pt x="2586" y="1468"/>
                      <a:pt x="2915" y="1639"/>
                    </a:cubicBezTo>
                    <a:cubicBezTo>
                      <a:pt x="3243" y="1807"/>
                      <a:pt x="3565" y="1987"/>
                      <a:pt x="3871" y="2194"/>
                    </a:cubicBezTo>
                    <a:lnTo>
                      <a:pt x="3871" y="2194"/>
                    </a:lnTo>
                    <a:cubicBezTo>
                      <a:pt x="3870" y="2193"/>
                      <a:pt x="3869" y="2192"/>
                      <a:pt x="3868" y="2191"/>
                    </a:cubicBezTo>
                    <a:lnTo>
                      <a:pt x="3868" y="2191"/>
                    </a:lnTo>
                    <a:cubicBezTo>
                      <a:pt x="3943" y="2242"/>
                      <a:pt x="4018" y="2297"/>
                      <a:pt x="4092" y="2352"/>
                    </a:cubicBezTo>
                    <a:cubicBezTo>
                      <a:pt x="4102" y="2360"/>
                      <a:pt x="4114" y="2363"/>
                      <a:pt x="4128" y="2363"/>
                    </a:cubicBezTo>
                    <a:cubicBezTo>
                      <a:pt x="4140" y="2362"/>
                      <a:pt x="4151" y="2356"/>
                      <a:pt x="4160" y="2348"/>
                    </a:cubicBezTo>
                    <a:cubicBezTo>
                      <a:pt x="4175" y="2330"/>
                      <a:pt x="4175" y="2297"/>
                      <a:pt x="4155" y="2282"/>
                    </a:cubicBezTo>
                    <a:cubicBezTo>
                      <a:pt x="4004" y="2167"/>
                      <a:pt x="3846" y="2060"/>
                      <a:pt x="3686" y="1959"/>
                    </a:cubicBezTo>
                    <a:cubicBezTo>
                      <a:pt x="3520" y="1855"/>
                      <a:pt x="3346" y="1759"/>
                      <a:pt x="3173" y="1666"/>
                    </a:cubicBezTo>
                    <a:cubicBezTo>
                      <a:pt x="2828" y="1480"/>
                      <a:pt x="2471" y="1311"/>
                      <a:pt x="2122" y="1132"/>
                    </a:cubicBezTo>
                    <a:cubicBezTo>
                      <a:pt x="1947" y="1043"/>
                      <a:pt x="1774" y="951"/>
                      <a:pt x="1604" y="853"/>
                    </a:cubicBezTo>
                    <a:cubicBezTo>
                      <a:pt x="1435" y="757"/>
                      <a:pt x="1269" y="651"/>
                      <a:pt x="1104" y="549"/>
                    </a:cubicBezTo>
                    <a:cubicBezTo>
                      <a:pt x="938" y="447"/>
                      <a:pt x="772" y="344"/>
                      <a:pt x="600" y="250"/>
                    </a:cubicBezTo>
                    <a:cubicBezTo>
                      <a:pt x="430" y="157"/>
                      <a:pt x="253" y="75"/>
                      <a:pt x="72" y="5"/>
                    </a:cubicBezTo>
                    <a:cubicBezTo>
                      <a:pt x="67" y="4"/>
                      <a:pt x="63" y="1"/>
                      <a:pt x="5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3"/>
              <p:cNvSpPr/>
              <p:nvPr/>
            </p:nvSpPr>
            <p:spPr>
              <a:xfrm>
                <a:off x="6799968" y="1592775"/>
                <a:ext cx="76456" cy="41027"/>
              </a:xfrm>
              <a:custGeom>
                <a:avLst/>
                <a:gdLst/>
                <a:ahLst/>
                <a:cxnLst/>
                <a:rect l="l" t="t" r="r" b="b"/>
                <a:pathLst>
                  <a:path w="2417" h="1297" extrusionOk="0">
                    <a:moveTo>
                      <a:pt x="53" y="0"/>
                    </a:moveTo>
                    <a:cubicBezTo>
                      <a:pt x="36" y="0"/>
                      <a:pt x="20" y="8"/>
                      <a:pt x="12" y="26"/>
                    </a:cubicBezTo>
                    <a:cubicBezTo>
                      <a:pt x="1" y="47"/>
                      <a:pt x="8" y="80"/>
                      <a:pt x="34" y="90"/>
                    </a:cubicBezTo>
                    <a:cubicBezTo>
                      <a:pt x="435" y="255"/>
                      <a:pt x="813" y="467"/>
                      <a:pt x="1189" y="682"/>
                    </a:cubicBezTo>
                    <a:cubicBezTo>
                      <a:pt x="1567" y="896"/>
                      <a:pt x="1945" y="1114"/>
                      <a:pt x="2340" y="1292"/>
                    </a:cubicBezTo>
                    <a:cubicBezTo>
                      <a:pt x="2348" y="1295"/>
                      <a:pt x="2355" y="1297"/>
                      <a:pt x="2363" y="1297"/>
                    </a:cubicBezTo>
                    <a:cubicBezTo>
                      <a:pt x="2380" y="1297"/>
                      <a:pt x="2396" y="1288"/>
                      <a:pt x="2405" y="1270"/>
                    </a:cubicBezTo>
                    <a:cubicBezTo>
                      <a:pt x="2416" y="1247"/>
                      <a:pt x="2406" y="1217"/>
                      <a:pt x="2383" y="1206"/>
                    </a:cubicBezTo>
                    <a:cubicBezTo>
                      <a:pt x="1987" y="1028"/>
                      <a:pt x="1610" y="811"/>
                      <a:pt x="1232" y="596"/>
                    </a:cubicBezTo>
                    <a:cubicBezTo>
                      <a:pt x="857" y="381"/>
                      <a:pt x="478" y="169"/>
                      <a:pt x="77" y="4"/>
                    </a:cubicBezTo>
                    <a:cubicBezTo>
                      <a:pt x="72" y="3"/>
                      <a:pt x="70" y="3"/>
                      <a:pt x="65" y="2"/>
                    </a:cubicBezTo>
                    <a:cubicBezTo>
                      <a:pt x="61" y="1"/>
                      <a:pt x="57" y="0"/>
                      <a:pt x="5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3"/>
              <p:cNvSpPr/>
              <p:nvPr/>
            </p:nvSpPr>
            <p:spPr>
              <a:xfrm>
                <a:off x="6805187" y="1612450"/>
                <a:ext cx="21953" cy="10502"/>
              </a:xfrm>
              <a:custGeom>
                <a:avLst/>
                <a:gdLst/>
                <a:ahLst/>
                <a:cxnLst/>
                <a:rect l="l" t="t" r="r" b="b"/>
                <a:pathLst>
                  <a:path w="694" h="332" extrusionOk="0">
                    <a:moveTo>
                      <a:pt x="52" y="1"/>
                    </a:moveTo>
                    <a:cubicBezTo>
                      <a:pt x="30" y="1"/>
                      <a:pt x="7" y="20"/>
                      <a:pt x="3" y="40"/>
                    </a:cubicBezTo>
                    <a:cubicBezTo>
                      <a:pt x="0" y="53"/>
                      <a:pt x="3" y="65"/>
                      <a:pt x="10" y="75"/>
                    </a:cubicBezTo>
                    <a:cubicBezTo>
                      <a:pt x="16" y="87"/>
                      <a:pt x="28" y="91"/>
                      <a:pt x="41" y="95"/>
                    </a:cubicBezTo>
                    <a:cubicBezTo>
                      <a:pt x="92" y="110"/>
                      <a:pt x="145" y="127"/>
                      <a:pt x="196" y="144"/>
                    </a:cubicBezTo>
                    <a:lnTo>
                      <a:pt x="196" y="144"/>
                    </a:lnTo>
                    <a:cubicBezTo>
                      <a:pt x="196" y="144"/>
                      <a:pt x="196" y="144"/>
                      <a:pt x="195" y="144"/>
                    </a:cubicBezTo>
                    <a:lnTo>
                      <a:pt x="195" y="144"/>
                    </a:lnTo>
                    <a:cubicBezTo>
                      <a:pt x="262" y="167"/>
                      <a:pt x="328" y="191"/>
                      <a:pt x="394" y="219"/>
                    </a:cubicBezTo>
                    <a:cubicBezTo>
                      <a:pt x="470" y="249"/>
                      <a:pt x="545" y="287"/>
                      <a:pt x="619" y="326"/>
                    </a:cubicBezTo>
                    <a:cubicBezTo>
                      <a:pt x="626" y="330"/>
                      <a:pt x="633" y="331"/>
                      <a:pt x="640" y="331"/>
                    </a:cubicBezTo>
                    <a:cubicBezTo>
                      <a:pt x="657" y="331"/>
                      <a:pt x="674" y="321"/>
                      <a:pt x="683" y="305"/>
                    </a:cubicBezTo>
                    <a:cubicBezTo>
                      <a:pt x="693" y="282"/>
                      <a:pt x="685" y="253"/>
                      <a:pt x="661" y="240"/>
                    </a:cubicBezTo>
                    <a:cubicBezTo>
                      <a:pt x="566" y="190"/>
                      <a:pt x="472" y="147"/>
                      <a:pt x="373" y="105"/>
                    </a:cubicBezTo>
                    <a:cubicBezTo>
                      <a:pt x="271" y="65"/>
                      <a:pt x="165" y="31"/>
                      <a:pt x="59" y="1"/>
                    </a:cubicBezTo>
                    <a:lnTo>
                      <a:pt x="56" y="1"/>
                    </a:lnTo>
                    <a:cubicBezTo>
                      <a:pt x="55" y="1"/>
                      <a:pt x="53" y="1"/>
                      <a:pt x="5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3"/>
              <p:cNvSpPr/>
              <p:nvPr/>
            </p:nvSpPr>
            <p:spPr>
              <a:xfrm>
                <a:off x="6950792" y="1661228"/>
                <a:ext cx="40078" cy="20972"/>
              </a:xfrm>
              <a:custGeom>
                <a:avLst/>
                <a:gdLst/>
                <a:ahLst/>
                <a:cxnLst/>
                <a:rect l="l" t="t" r="r" b="b"/>
                <a:pathLst>
                  <a:path w="1267" h="663" extrusionOk="0">
                    <a:moveTo>
                      <a:pt x="56" y="1"/>
                    </a:moveTo>
                    <a:cubicBezTo>
                      <a:pt x="38" y="1"/>
                      <a:pt x="20" y="9"/>
                      <a:pt x="12" y="27"/>
                    </a:cubicBezTo>
                    <a:cubicBezTo>
                      <a:pt x="1" y="50"/>
                      <a:pt x="11" y="78"/>
                      <a:pt x="34" y="88"/>
                    </a:cubicBezTo>
                    <a:cubicBezTo>
                      <a:pt x="419" y="282"/>
                      <a:pt x="794" y="492"/>
                      <a:pt x="1192" y="658"/>
                    </a:cubicBezTo>
                    <a:cubicBezTo>
                      <a:pt x="1199" y="661"/>
                      <a:pt x="1206" y="663"/>
                      <a:pt x="1213" y="663"/>
                    </a:cubicBezTo>
                    <a:cubicBezTo>
                      <a:pt x="1231" y="663"/>
                      <a:pt x="1248" y="654"/>
                      <a:pt x="1257" y="638"/>
                    </a:cubicBezTo>
                    <a:cubicBezTo>
                      <a:pt x="1267" y="617"/>
                      <a:pt x="1258" y="585"/>
                      <a:pt x="1235" y="574"/>
                    </a:cubicBezTo>
                    <a:cubicBezTo>
                      <a:pt x="837" y="409"/>
                      <a:pt x="462" y="199"/>
                      <a:pt x="77" y="5"/>
                    </a:cubicBezTo>
                    <a:cubicBezTo>
                      <a:pt x="73" y="3"/>
                      <a:pt x="70" y="1"/>
                      <a:pt x="64" y="1"/>
                    </a:cubicBezTo>
                    <a:cubicBezTo>
                      <a:pt x="61" y="1"/>
                      <a:pt x="59" y="1"/>
                      <a:pt x="5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3"/>
              <p:cNvSpPr/>
              <p:nvPr/>
            </p:nvSpPr>
            <p:spPr>
              <a:xfrm>
                <a:off x="7013898" y="1684762"/>
                <a:ext cx="11862" cy="20719"/>
              </a:xfrm>
              <a:custGeom>
                <a:avLst/>
                <a:gdLst/>
                <a:ahLst/>
                <a:cxnLst/>
                <a:rect l="l" t="t" r="r" b="b"/>
                <a:pathLst>
                  <a:path w="375" h="655" extrusionOk="0">
                    <a:moveTo>
                      <a:pt x="173" y="1"/>
                    </a:moveTo>
                    <a:cubicBezTo>
                      <a:pt x="156" y="1"/>
                      <a:pt x="139" y="5"/>
                      <a:pt x="124" y="16"/>
                    </a:cubicBezTo>
                    <a:cubicBezTo>
                      <a:pt x="85" y="42"/>
                      <a:pt x="71" y="100"/>
                      <a:pt x="99" y="139"/>
                    </a:cubicBezTo>
                    <a:cubicBezTo>
                      <a:pt x="115" y="163"/>
                      <a:pt x="131" y="186"/>
                      <a:pt x="145" y="211"/>
                    </a:cubicBezTo>
                    <a:cubicBezTo>
                      <a:pt x="154" y="231"/>
                      <a:pt x="161" y="251"/>
                      <a:pt x="168" y="272"/>
                    </a:cubicBezTo>
                    <a:cubicBezTo>
                      <a:pt x="171" y="288"/>
                      <a:pt x="172" y="302"/>
                      <a:pt x="172" y="318"/>
                    </a:cubicBezTo>
                    <a:cubicBezTo>
                      <a:pt x="171" y="332"/>
                      <a:pt x="167" y="347"/>
                      <a:pt x="164" y="360"/>
                    </a:cubicBezTo>
                    <a:cubicBezTo>
                      <a:pt x="157" y="374"/>
                      <a:pt x="149" y="387"/>
                      <a:pt x="142" y="400"/>
                    </a:cubicBezTo>
                    <a:cubicBezTo>
                      <a:pt x="125" y="417"/>
                      <a:pt x="111" y="436"/>
                      <a:pt x="94" y="451"/>
                    </a:cubicBezTo>
                    <a:cubicBezTo>
                      <a:pt x="81" y="460"/>
                      <a:pt x="71" y="468"/>
                      <a:pt x="58" y="478"/>
                    </a:cubicBezTo>
                    <a:cubicBezTo>
                      <a:pt x="16" y="510"/>
                      <a:pt x="1" y="566"/>
                      <a:pt x="31" y="612"/>
                    </a:cubicBezTo>
                    <a:cubicBezTo>
                      <a:pt x="48" y="640"/>
                      <a:pt x="79" y="655"/>
                      <a:pt x="111" y="655"/>
                    </a:cubicBezTo>
                    <a:cubicBezTo>
                      <a:pt x="129" y="655"/>
                      <a:pt x="149" y="650"/>
                      <a:pt x="165" y="639"/>
                    </a:cubicBezTo>
                    <a:cubicBezTo>
                      <a:pt x="214" y="607"/>
                      <a:pt x="257" y="572"/>
                      <a:pt x="293" y="524"/>
                    </a:cubicBezTo>
                    <a:cubicBezTo>
                      <a:pt x="328" y="478"/>
                      <a:pt x="350" y="423"/>
                      <a:pt x="357" y="365"/>
                    </a:cubicBezTo>
                    <a:cubicBezTo>
                      <a:pt x="374" y="247"/>
                      <a:pt x="316" y="131"/>
                      <a:pt x="247" y="39"/>
                    </a:cubicBezTo>
                    <a:cubicBezTo>
                      <a:pt x="232" y="20"/>
                      <a:pt x="211" y="6"/>
                      <a:pt x="188" y="2"/>
                    </a:cubicBezTo>
                    <a:cubicBezTo>
                      <a:pt x="183" y="1"/>
                      <a:pt x="178" y="1"/>
                      <a:pt x="17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3"/>
              <p:cNvSpPr/>
              <p:nvPr/>
            </p:nvSpPr>
            <p:spPr>
              <a:xfrm>
                <a:off x="7032277" y="1680745"/>
                <a:ext cx="26540" cy="7782"/>
              </a:xfrm>
              <a:custGeom>
                <a:avLst/>
                <a:gdLst/>
                <a:ahLst/>
                <a:cxnLst/>
                <a:rect l="l" t="t" r="r" b="b"/>
                <a:pathLst>
                  <a:path w="839" h="246" extrusionOk="0">
                    <a:moveTo>
                      <a:pt x="758" y="1"/>
                    </a:moveTo>
                    <a:cubicBezTo>
                      <a:pt x="756" y="1"/>
                      <a:pt x="755" y="1"/>
                      <a:pt x="753" y="1"/>
                    </a:cubicBezTo>
                    <a:cubicBezTo>
                      <a:pt x="641" y="4"/>
                      <a:pt x="531" y="14"/>
                      <a:pt x="422" y="27"/>
                    </a:cubicBezTo>
                    <a:cubicBezTo>
                      <a:pt x="313" y="40"/>
                      <a:pt x="201" y="51"/>
                      <a:pt x="91" y="59"/>
                    </a:cubicBezTo>
                    <a:cubicBezTo>
                      <a:pt x="38" y="63"/>
                      <a:pt x="1" y="107"/>
                      <a:pt x="2" y="159"/>
                    </a:cubicBezTo>
                    <a:cubicBezTo>
                      <a:pt x="6" y="206"/>
                      <a:pt x="46" y="245"/>
                      <a:pt x="93" y="245"/>
                    </a:cubicBezTo>
                    <a:cubicBezTo>
                      <a:pt x="96" y="245"/>
                      <a:pt x="99" y="245"/>
                      <a:pt x="103" y="245"/>
                    </a:cubicBezTo>
                    <a:cubicBezTo>
                      <a:pt x="323" y="229"/>
                      <a:pt x="546" y="207"/>
                      <a:pt x="764" y="163"/>
                    </a:cubicBezTo>
                    <a:cubicBezTo>
                      <a:pt x="786" y="157"/>
                      <a:pt x="803" y="152"/>
                      <a:pt x="817" y="136"/>
                    </a:cubicBezTo>
                    <a:cubicBezTo>
                      <a:pt x="831" y="120"/>
                      <a:pt x="839" y="99"/>
                      <a:pt x="837" y="77"/>
                    </a:cubicBezTo>
                    <a:cubicBezTo>
                      <a:pt x="836" y="37"/>
                      <a:pt x="807" y="11"/>
                      <a:pt x="771" y="4"/>
                    </a:cubicBezTo>
                    <a:cubicBezTo>
                      <a:pt x="767" y="2"/>
                      <a:pt x="763" y="1"/>
                      <a:pt x="75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3"/>
              <p:cNvSpPr/>
              <p:nvPr/>
            </p:nvSpPr>
            <p:spPr>
              <a:xfrm>
                <a:off x="7039584" y="1689033"/>
                <a:ext cx="15342" cy="3480"/>
              </a:xfrm>
              <a:custGeom>
                <a:avLst/>
                <a:gdLst/>
                <a:ahLst/>
                <a:cxnLst/>
                <a:rect l="l" t="t" r="r" b="b"/>
                <a:pathLst>
                  <a:path w="485" h="110" extrusionOk="0">
                    <a:moveTo>
                      <a:pt x="50" y="1"/>
                    </a:moveTo>
                    <a:cubicBezTo>
                      <a:pt x="41" y="1"/>
                      <a:pt x="31" y="3"/>
                      <a:pt x="22" y="8"/>
                    </a:cubicBezTo>
                    <a:cubicBezTo>
                      <a:pt x="12" y="16"/>
                      <a:pt x="5" y="26"/>
                      <a:pt x="3" y="38"/>
                    </a:cubicBezTo>
                    <a:cubicBezTo>
                      <a:pt x="0" y="51"/>
                      <a:pt x="3" y="63"/>
                      <a:pt x="10" y="74"/>
                    </a:cubicBezTo>
                    <a:cubicBezTo>
                      <a:pt x="16" y="83"/>
                      <a:pt x="29" y="94"/>
                      <a:pt x="41" y="94"/>
                    </a:cubicBezTo>
                    <a:cubicBezTo>
                      <a:pt x="152" y="103"/>
                      <a:pt x="265" y="109"/>
                      <a:pt x="379" y="109"/>
                    </a:cubicBezTo>
                    <a:cubicBezTo>
                      <a:pt x="399" y="109"/>
                      <a:pt x="420" y="109"/>
                      <a:pt x="440" y="109"/>
                    </a:cubicBezTo>
                    <a:cubicBezTo>
                      <a:pt x="464" y="109"/>
                      <a:pt x="484" y="81"/>
                      <a:pt x="484" y="59"/>
                    </a:cubicBezTo>
                    <a:cubicBezTo>
                      <a:pt x="482" y="34"/>
                      <a:pt x="466" y="18"/>
                      <a:pt x="444" y="16"/>
                    </a:cubicBezTo>
                    <a:cubicBezTo>
                      <a:pt x="437" y="14"/>
                      <a:pt x="434" y="14"/>
                      <a:pt x="430" y="14"/>
                    </a:cubicBezTo>
                    <a:cubicBezTo>
                      <a:pt x="408" y="14"/>
                      <a:pt x="386" y="15"/>
                      <a:pt x="364" y="15"/>
                    </a:cubicBezTo>
                    <a:cubicBezTo>
                      <a:pt x="292" y="15"/>
                      <a:pt x="220" y="13"/>
                      <a:pt x="149" y="8"/>
                    </a:cubicBezTo>
                    <a:lnTo>
                      <a:pt x="151" y="8"/>
                    </a:lnTo>
                    <a:cubicBezTo>
                      <a:pt x="121" y="7"/>
                      <a:pt x="89" y="3"/>
                      <a:pt x="58" y="1"/>
                    </a:cubicBezTo>
                    <a:cubicBezTo>
                      <a:pt x="55" y="1"/>
                      <a:pt x="52" y="1"/>
                      <a:pt x="5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3"/>
              <p:cNvSpPr/>
              <p:nvPr/>
            </p:nvSpPr>
            <p:spPr>
              <a:xfrm>
                <a:off x="7021427" y="1711492"/>
                <a:ext cx="13349" cy="16828"/>
              </a:xfrm>
              <a:custGeom>
                <a:avLst/>
                <a:gdLst/>
                <a:ahLst/>
                <a:cxnLst/>
                <a:rect l="l" t="t" r="r" b="b"/>
                <a:pathLst>
                  <a:path w="422" h="532" extrusionOk="0">
                    <a:moveTo>
                      <a:pt x="59" y="1"/>
                    </a:moveTo>
                    <a:cubicBezTo>
                      <a:pt x="49" y="1"/>
                      <a:pt x="39" y="4"/>
                      <a:pt x="30" y="9"/>
                    </a:cubicBezTo>
                    <a:cubicBezTo>
                      <a:pt x="6" y="24"/>
                      <a:pt x="0" y="59"/>
                      <a:pt x="15" y="86"/>
                    </a:cubicBezTo>
                    <a:cubicBezTo>
                      <a:pt x="106" y="235"/>
                      <a:pt x="208" y="378"/>
                      <a:pt x="322" y="510"/>
                    </a:cubicBezTo>
                    <a:cubicBezTo>
                      <a:pt x="331" y="521"/>
                      <a:pt x="341" y="528"/>
                      <a:pt x="352" y="531"/>
                    </a:cubicBezTo>
                    <a:cubicBezTo>
                      <a:pt x="355" y="532"/>
                      <a:pt x="358" y="532"/>
                      <a:pt x="361" y="532"/>
                    </a:cubicBezTo>
                    <a:cubicBezTo>
                      <a:pt x="371" y="532"/>
                      <a:pt x="381" y="530"/>
                      <a:pt x="391" y="524"/>
                    </a:cubicBezTo>
                    <a:cubicBezTo>
                      <a:pt x="413" y="510"/>
                      <a:pt x="421" y="478"/>
                      <a:pt x="405" y="455"/>
                    </a:cubicBezTo>
                    <a:cubicBezTo>
                      <a:pt x="298" y="318"/>
                      <a:pt x="198" y="175"/>
                      <a:pt x="106" y="26"/>
                    </a:cubicBezTo>
                    <a:cubicBezTo>
                      <a:pt x="99" y="14"/>
                      <a:pt x="86" y="7"/>
                      <a:pt x="72" y="3"/>
                    </a:cubicBezTo>
                    <a:cubicBezTo>
                      <a:pt x="68" y="2"/>
                      <a:pt x="63" y="1"/>
                      <a:pt x="5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3"/>
              <p:cNvSpPr/>
              <p:nvPr/>
            </p:nvSpPr>
            <p:spPr>
              <a:xfrm>
                <a:off x="6781779" y="1689317"/>
                <a:ext cx="48081" cy="39699"/>
              </a:xfrm>
              <a:custGeom>
                <a:avLst/>
                <a:gdLst/>
                <a:ahLst/>
                <a:cxnLst/>
                <a:rect l="l" t="t" r="r" b="b"/>
                <a:pathLst>
                  <a:path w="1520" h="1255" extrusionOk="0">
                    <a:moveTo>
                      <a:pt x="779" y="0"/>
                    </a:moveTo>
                    <a:cubicBezTo>
                      <a:pt x="751" y="0"/>
                      <a:pt x="723" y="2"/>
                      <a:pt x="695" y="7"/>
                    </a:cubicBezTo>
                    <a:cubicBezTo>
                      <a:pt x="559" y="27"/>
                      <a:pt x="425" y="88"/>
                      <a:pt x="315" y="191"/>
                    </a:cubicBezTo>
                    <a:cubicBezTo>
                      <a:pt x="133" y="356"/>
                      <a:pt x="0" y="639"/>
                      <a:pt x="129" y="876"/>
                    </a:cubicBezTo>
                    <a:cubicBezTo>
                      <a:pt x="153" y="922"/>
                      <a:pt x="188" y="960"/>
                      <a:pt x="229" y="993"/>
                    </a:cubicBezTo>
                    <a:cubicBezTo>
                      <a:pt x="242" y="1026"/>
                      <a:pt x="258" y="1053"/>
                      <a:pt x="279" y="1072"/>
                    </a:cubicBezTo>
                    <a:cubicBezTo>
                      <a:pt x="334" y="1115"/>
                      <a:pt x="388" y="1145"/>
                      <a:pt x="447" y="1169"/>
                    </a:cubicBezTo>
                    <a:cubicBezTo>
                      <a:pt x="508" y="1195"/>
                      <a:pt x="570" y="1212"/>
                      <a:pt x="634" y="1229"/>
                    </a:cubicBezTo>
                    <a:lnTo>
                      <a:pt x="677" y="1239"/>
                    </a:lnTo>
                    <a:cubicBezTo>
                      <a:pt x="728" y="1249"/>
                      <a:pt x="780" y="1254"/>
                      <a:pt x="833" y="1254"/>
                    </a:cubicBezTo>
                    <a:cubicBezTo>
                      <a:pt x="867" y="1254"/>
                      <a:pt x="901" y="1252"/>
                      <a:pt x="935" y="1248"/>
                    </a:cubicBezTo>
                    <a:cubicBezTo>
                      <a:pt x="1110" y="1229"/>
                      <a:pt x="1275" y="1143"/>
                      <a:pt x="1385" y="1016"/>
                    </a:cubicBezTo>
                    <a:cubicBezTo>
                      <a:pt x="1433" y="962"/>
                      <a:pt x="1469" y="894"/>
                      <a:pt x="1496" y="810"/>
                    </a:cubicBezTo>
                    <a:cubicBezTo>
                      <a:pt x="1519" y="737"/>
                      <a:pt x="1519" y="657"/>
                      <a:pt x="1498" y="554"/>
                    </a:cubicBezTo>
                    <a:cubicBezTo>
                      <a:pt x="1482" y="479"/>
                      <a:pt x="1441" y="399"/>
                      <a:pt x="1376" y="316"/>
                    </a:cubicBezTo>
                    <a:cubicBezTo>
                      <a:pt x="1316" y="239"/>
                      <a:pt x="1239" y="171"/>
                      <a:pt x="1138" y="107"/>
                    </a:cubicBezTo>
                    <a:cubicBezTo>
                      <a:pt x="1068" y="60"/>
                      <a:pt x="991" y="29"/>
                      <a:pt x="912" y="14"/>
                    </a:cubicBezTo>
                    <a:cubicBezTo>
                      <a:pt x="868" y="5"/>
                      <a:pt x="823" y="0"/>
                      <a:pt x="7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6" name="Google Shape;3576;p23"/>
            <p:cNvGrpSpPr/>
            <p:nvPr/>
          </p:nvGrpSpPr>
          <p:grpSpPr>
            <a:xfrm>
              <a:off x="8612654" y="253076"/>
              <a:ext cx="457912" cy="846581"/>
              <a:chOff x="6600904" y="2246176"/>
              <a:chExt cx="457912" cy="846581"/>
            </a:xfrm>
          </p:grpSpPr>
          <p:sp>
            <p:nvSpPr>
              <p:cNvPr id="3577" name="Google Shape;3577;p23"/>
              <p:cNvSpPr/>
              <p:nvPr/>
            </p:nvSpPr>
            <p:spPr>
              <a:xfrm>
                <a:off x="6600904" y="2566550"/>
                <a:ext cx="443931" cy="526207"/>
              </a:xfrm>
              <a:custGeom>
                <a:avLst/>
                <a:gdLst/>
                <a:ahLst/>
                <a:cxnLst/>
                <a:rect l="l" t="t" r="r" b="b"/>
                <a:pathLst>
                  <a:path w="14034" h="16635" extrusionOk="0">
                    <a:moveTo>
                      <a:pt x="8931" y="1180"/>
                    </a:moveTo>
                    <a:cubicBezTo>
                      <a:pt x="9557" y="1180"/>
                      <a:pt x="9647" y="2087"/>
                      <a:pt x="9115" y="2375"/>
                    </a:cubicBezTo>
                    <a:cubicBezTo>
                      <a:pt x="9018" y="2429"/>
                      <a:pt x="8915" y="2453"/>
                      <a:pt x="8815" y="2453"/>
                    </a:cubicBezTo>
                    <a:cubicBezTo>
                      <a:pt x="8424" y="2453"/>
                      <a:pt x="8070" y="2080"/>
                      <a:pt x="8220" y="1612"/>
                    </a:cubicBezTo>
                    <a:cubicBezTo>
                      <a:pt x="8267" y="1450"/>
                      <a:pt x="8383" y="1301"/>
                      <a:pt x="8580" y="1206"/>
                    </a:cubicBezTo>
                    <a:cubicBezTo>
                      <a:pt x="8600" y="1222"/>
                      <a:pt x="8619" y="1227"/>
                      <a:pt x="8639" y="1227"/>
                    </a:cubicBezTo>
                    <a:cubicBezTo>
                      <a:pt x="8666" y="1227"/>
                      <a:pt x="8696" y="1216"/>
                      <a:pt x="8734" y="1207"/>
                    </a:cubicBezTo>
                    <a:cubicBezTo>
                      <a:pt x="8805" y="1188"/>
                      <a:pt x="8870" y="1180"/>
                      <a:pt x="8931" y="1180"/>
                    </a:cubicBezTo>
                    <a:close/>
                    <a:moveTo>
                      <a:pt x="8850" y="1"/>
                    </a:moveTo>
                    <a:cubicBezTo>
                      <a:pt x="8285" y="1"/>
                      <a:pt x="7703" y="243"/>
                      <a:pt x="7252" y="806"/>
                    </a:cubicBezTo>
                    <a:cubicBezTo>
                      <a:pt x="6622" y="1578"/>
                      <a:pt x="6862" y="2776"/>
                      <a:pt x="7826" y="3352"/>
                    </a:cubicBezTo>
                    <a:cubicBezTo>
                      <a:pt x="7717" y="3905"/>
                      <a:pt x="7615" y="4412"/>
                      <a:pt x="7492" y="4993"/>
                    </a:cubicBezTo>
                    <a:lnTo>
                      <a:pt x="7475" y="4986"/>
                    </a:lnTo>
                    <a:cubicBezTo>
                      <a:pt x="7185" y="4935"/>
                      <a:pt x="6932" y="4913"/>
                      <a:pt x="6715" y="4913"/>
                    </a:cubicBezTo>
                    <a:cubicBezTo>
                      <a:pt x="5520" y="4913"/>
                      <a:pt x="5416" y="5586"/>
                      <a:pt x="6335" y="5902"/>
                    </a:cubicBezTo>
                    <a:cubicBezTo>
                      <a:pt x="6676" y="6020"/>
                      <a:pt x="6972" y="6114"/>
                      <a:pt x="7245" y="6194"/>
                    </a:cubicBezTo>
                    <a:cubicBezTo>
                      <a:pt x="7184" y="6426"/>
                      <a:pt x="7262" y="6108"/>
                      <a:pt x="6917" y="7649"/>
                    </a:cubicBezTo>
                    <a:lnTo>
                      <a:pt x="6786" y="8230"/>
                    </a:lnTo>
                    <a:cubicBezTo>
                      <a:pt x="6716" y="8544"/>
                      <a:pt x="6645" y="8855"/>
                      <a:pt x="6577" y="9168"/>
                    </a:cubicBezTo>
                    <a:lnTo>
                      <a:pt x="6454" y="9729"/>
                    </a:lnTo>
                    <a:lnTo>
                      <a:pt x="6428" y="9841"/>
                    </a:lnTo>
                    <a:lnTo>
                      <a:pt x="6407" y="9936"/>
                    </a:lnTo>
                    <a:cubicBezTo>
                      <a:pt x="6241" y="10692"/>
                      <a:pt x="5936" y="12104"/>
                      <a:pt x="5818" y="12864"/>
                    </a:cubicBezTo>
                    <a:cubicBezTo>
                      <a:pt x="5173" y="12669"/>
                      <a:pt x="4428" y="12882"/>
                      <a:pt x="3380" y="11751"/>
                    </a:cubicBezTo>
                    <a:cubicBezTo>
                      <a:pt x="3157" y="11504"/>
                      <a:pt x="2969" y="11237"/>
                      <a:pt x="2820" y="10959"/>
                    </a:cubicBezTo>
                    <a:cubicBezTo>
                      <a:pt x="2710" y="10748"/>
                      <a:pt x="2631" y="10544"/>
                      <a:pt x="2581" y="10341"/>
                    </a:cubicBezTo>
                    <a:cubicBezTo>
                      <a:pt x="2538" y="10155"/>
                      <a:pt x="2521" y="9984"/>
                      <a:pt x="2526" y="9818"/>
                    </a:cubicBezTo>
                    <a:lnTo>
                      <a:pt x="2526" y="9818"/>
                    </a:lnTo>
                    <a:lnTo>
                      <a:pt x="2526" y="9820"/>
                    </a:lnTo>
                    <a:cubicBezTo>
                      <a:pt x="2534" y="9702"/>
                      <a:pt x="2554" y="9589"/>
                      <a:pt x="2584" y="9482"/>
                    </a:cubicBezTo>
                    <a:lnTo>
                      <a:pt x="2693" y="9510"/>
                    </a:lnTo>
                    <a:cubicBezTo>
                      <a:pt x="2955" y="9578"/>
                      <a:pt x="3145" y="9616"/>
                      <a:pt x="3284" y="9616"/>
                    </a:cubicBezTo>
                    <a:cubicBezTo>
                      <a:pt x="3437" y="9616"/>
                      <a:pt x="3528" y="9570"/>
                      <a:pt x="3585" y="9469"/>
                    </a:cubicBezTo>
                    <a:cubicBezTo>
                      <a:pt x="3714" y="9244"/>
                      <a:pt x="3537" y="8912"/>
                      <a:pt x="3406" y="8694"/>
                    </a:cubicBezTo>
                    <a:cubicBezTo>
                      <a:pt x="3328" y="8567"/>
                      <a:pt x="3242" y="8451"/>
                      <a:pt x="3155" y="8331"/>
                    </a:cubicBezTo>
                    <a:cubicBezTo>
                      <a:pt x="2807" y="7851"/>
                      <a:pt x="2353" y="7214"/>
                      <a:pt x="1799" y="7214"/>
                    </a:cubicBezTo>
                    <a:cubicBezTo>
                      <a:pt x="1377" y="7214"/>
                      <a:pt x="897" y="7582"/>
                      <a:pt x="361" y="8668"/>
                    </a:cubicBezTo>
                    <a:cubicBezTo>
                      <a:pt x="72" y="9248"/>
                      <a:pt x="1" y="9654"/>
                      <a:pt x="259" y="9654"/>
                    </a:cubicBezTo>
                    <a:cubicBezTo>
                      <a:pt x="357" y="9654"/>
                      <a:pt x="504" y="9595"/>
                      <a:pt x="705" y="9463"/>
                    </a:cubicBezTo>
                    <a:lnTo>
                      <a:pt x="705" y="9463"/>
                    </a:lnTo>
                    <a:cubicBezTo>
                      <a:pt x="583" y="10158"/>
                      <a:pt x="609" y="10905"/>
                      <a:pt x="785" y="11680"/>
                    </a:cubicBezTo>
                    <a:cubicBezTo>
                      <a:pt x="1544" y="15023"/>
                      <a:pt x="4332" y="16635"/>
                      <a:pt x="6855" y="16635"/>
                    </a:cubicBezTo>
                    <a:cubicBezTo>
                      <a:pt x="7721" y="16635"/>
                      <a:pt x="8557" y="16445"/>
                      <a:pt x="9268" y="16070"/>
                    </a:cubicBezTo>
                    <a:cubicBezTo>
                      <a:pt x="10943" y="15186"/>
                      <a:pt x="12684" y="12403"/>
                      <a:pt x="12823" y="11511"/>
                    </a:cubicBezTo>
                    <a:cubicBezTo>
                      <a:pt x="12988" y="11648"/>
                      <a:pt x="13326" y="12033"/>
                      <a:pt x="13578" y="12033"/>
                    </a:cubicBezTo>
                    <a:cubicBezTo>
                      <a:pt x="13650" y="12033"/>
                      <a:pt x="13715" y="12002"/>
                      <a:pt x="13767" y="11925"/>
                    </a:cubicBezTo>
                    <a:cubicBezTo>
                      <a:pt x="14033" y="11552"/>
                      <a:pt x="13742" y="10198"/>
                      <a:pt x="13561" y="9714"/>
                    </a:cubicBezTo>
                    <a:cubicBezTo>
                      <a:pt x="13436" y="9382"/>
                      <a:pt x="13313" y="9191"/>
                      <a:pt x="13045" y="9115"/>
                    </a:cubicBezTo>
                    <a:cubicBezTo>
                      <a:pt x="12987" y="9099"/>
                      <a:pt x="12915" y="9089"/>
                      <a:pt x="12834" y="9089"/>
                    </a:cubicBezTo>
                    <a:cubicBezTo>
                      <a:pt x="12711" y="9089"/>
                      <a:pt x="12567" y="9112"/>
                      <a:pt x="12419" y="9165"/>
                    </a:cubicBezTo>
                    <a:cubicBezTo>
                      <a:pt x="12246" y="9230"/>
                      <a:pt x="11938" y="9369"/>
                      <a:pt x="11556" y="9591"/>
                    </a:cubicBezTo>
                    <a:cubicBezTo>
                      <a:pt x="11330" y="9724"/>
                      <a:pt x="11136" y="9850"/>
                      <a:pt x="10965" y="9979"/>
                    </a:cubicBezTo>
                    <a:cubicBezTo>
                      <a:pt x="10880" y="10042"/>
                      <a:pt x="10801" y="10108"/>
                      <a:pt x="10730" y="10176"/>
                    </a:cubicBezTo>
                    <a:cubicBezTo>
                      <a:pt x="10438" y="10447"/>
                      <a:pt x="10385" y="10695"/>
                      <a:pt x="10767" y="10770"/>
                    </a:cubicBezTo>
                    <a:cubicBezTo>
                      <a:pt x="10819" y="10779"/>
                      <a:pt x="10874" y="10785"/>
                      <a:pt x="10945" y="10785"/>
                    </a:cubicBezTo>
                    <a:cubicBezTo>
                      <a:pt x="10923" y="10795"/>
                      <a:pt x="10907" y="10812"/>
                      <a:pt x="10902" y="10829"/>
                    </a:cubicBezTo>
                    <a:cubicBezTo>
                      <a:pt x="10893" y="10859"/>
                      <a:pt x="10880" y="10888"/>
                      <a:pt x="10867" y="10917"/>
                    </a:cubicBezTo>
                    <a:lnTo>
                      <a:pt x="10851" y="10958"/>
                    </a:lnTo>
                    <a:cubicBezTo>
                      <a:pt x="10836" y="11001"/>
                      <a:pt x="10817" y="11044"/>
                      <a:pt x="10800" y="11085"/>
                    </a:cubicBezTo>
                    <a:cubicBezTo>
                      <a:pt x="10773" y="11153"/>
                      <a:pt x="10743" y="11222"/>
                      <a:pt x="10708" y="11287"/>
                    </a:cubicBezTo>
                    <a:cubicBezTo>
                      <a:pt x="10413" y="11873"/>
                      <a:pt x="9727" y="12705"/>
                      <a:pt x="8913" y="13142"/>
                    </a:cubicBezTo>
                    <a:cubicBezTo>
                      <a:pt x="8634" y="13286"/>
                      <a:pt x="8337" y="13388"/>
                      <a:pt x="8033" y="13388"/>
                    </a:cubicBezTo>
                    <a:cubicBezTo>
                      <a:pt x="7945" y="13388"/>
                      <a:pt x="7856" y="13379"/>
                      <a:pt x="7767" y="13361"/>
                    </a:cubicBezTo>
                    <a:cubicBezTo>
                      <a:pt x="7972" y="12512"/>
                      <a:pt x="8023" y="10650"/>
                      <a:pt x="8132" y="9695"/>
                    </a:cubicBezTo>
                    <a:cubicBezTo>
                      <a:pt x="8231" y="8780"/>
                      <a:pt x="8466" y="7375"/>
                      <a:pt x="8618" y="6478"/>
                    </a:cubicBezTo>
                    <a:cubicBezTo>
                      <a:pt x="8727" y="6498"/>
                      <a:pt x="9038" y="6543"/>
                      <a:pt x="9368" y="6543"/>
                    </a:cubicBezTo>
                    <a:cubicBezTo>
                      <a:pt x="9705" y="6543"/>
                      <a:pt x="10063" y="6496"/>
                      <a:pt x="10244" y="6327"/>
                    </a:cubicBezTo>
                    <a:cubicBezTo>
                      <a:pt x="10299" y="6276"/>
                      <a:pt x="10336" y="6210"/>
                      <a:pt x="10356" y="6138"/>
                    </a:cubicBezTo>
                    <a:cubicBezTo>
                      <a:pt x="10377" y="6055"/>
                      <a:pt x="10370" y="5967"/>
                      <a:pt x="10336" y="5886"/>
                    </a:cubicBezTo>
                    <a:cubicBezTo>
                      <a:pt x="10160" y="5471"/>
                      <a:pt x="9284" y="5232"/>
                      <a:pt x="8847" y="5130"/>
                    </a:cubicBezTo>
                    <a:cubicBezTo>
                      <a:pt x="9032" y="4197"/>
                      <a:pt x="8957" y="4552"/>
                      <a:pt x="9132" y="3650"/>
                    </a:cubicBezTo>
                    <a:cubicBezTo>
                      <a:pt x="9964" y="3624"/>
                      <a:pt x="10737" y="3063"/>
                      <a:pt x="10840" y="2159"/>
                    </a:cubicBezTo>
                    <a:cubicBezTo>
                      <a:pt x="10967" y="909"/>
                      <a:pt x="9943" y="1"/>
                      <a:pt x="8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3"/>
              <p:cNvSpPr/>
              <p:nvPr/>
            </p:nvSpPr>
            <p:spPr>
              <a:xfrm>
                <a:off x="6908183" y="2507302"/>
                <a:ext cx="87875" cy="72786"/>
              </a:xfrm>
              <a:custGeom>
                <a:avLst/>
                <a:gdLst/>
                <a:ahLst/>
                <a:cxnLst/>
                <a:rect l="l" t="t" r="r" b="b"/>
                <a:pathLst>
                  <a:path w="2778" h="2301" extrusionOk="0">
                    <a:moveTo>
                      <a:pt x="1587" y="609"/>
                    </a:moveTo>
                    <a:cubicBezTo>
                      <a:pt x="1633" y="610"/>
                      <a:pt x="1677" y="616"/>
                      <a:pt x="1723" y="630"/>
                    </a:cubicBezTo>
                    <a:cubicBezTo>
                      <a:pt x="1769" y="646"/>
                      <a:pt x="1789" y="662"/>
                      <a:pt x="1806" y="682"/>
                    </a:cubicBezTo>
                    <a:cubicBezTo>
                      <a:pt x="1826" y="705"/>
                      <a:pt x="1833" y="723"/>
                      <a:pt x="1842" y="753"/>
                    </a:cubicBezTo>
                    <a:cubicBezTo>
                      <a:pt x="1852" y="805"/>
                      <a:pt x="1853" y="863"/>
                      <a:pt x="1820" y="977"/>
                    </a:cubicBezTo>
                    <a:cubicBezTo>
                      <a:pt x="1696" y="1333"/>
                      <a:pt x="1462" y="1601"/>
                      <a:pt x="1107" y="1720"/>
                    </a:cubicBezTo>
                    <a:cubicBezTo>
                      <a:pt x="1098" y="1718"/>
                      <a:pt x="1087" y="1715"/>
                      <a:pt x="1077" y="1715"/>
                    </a:cubicBezTo>
                    <a:cubicBezTo>
                      <a:pt x="1076" y="1715"/>
                      <a:pt x="1074" y="1715"/>
                      <a:pt x="1073" y="1715"/>
                    </a:cubicBezTo>
                    <a:cubicBezTo>
                      <a:pt x="1016" y="1728"/>
                      <a:pt x="971" y="1737"/>
                      <a:pt x="920" y="1737"/>
                    </a:cubicBezTo>
                    <a:cubicBezTo>
                      <a:pt x="913" y="1737"/>
                      <a:pt x="907" y="1737"/>
                      <a:pt x="900" y="1737"/>
                    </a:cubicBezTo>
                    <a:cubicBezTo>
                      <a:pt x="787" y="1728"/>
                      <a:pt x="716" y="1694"/>
                      <a:pt x="643" y="1621"/>
                    </a:cubicBezTo>
                    <a:cubicBezTo>
                      <a:pt x="613" y="1587"/>
                      <a:pt x="595" y="1539"/>
                      <a:pt x="585" y="1496"/>
                    </a:cubicBezTo>
                    <a:cubicBezTo>
                      <a:pt x="578" y="1463"/>
                      <a:pt x="573" y="1433"/>
                      <a:pt x="573" y="1399"/>
                    </a:cubicBezTo>
                    <a:cubicBezTo>
                      <a:pt x="582" y="1386"/>
                      <a:pt x="585" y="1375"/>
                      <a:pt x="585" y="1356"/>
                    </a:cubicBezTo>
                    <a:cubicBezTo>
                      <a:pt x="586" y="1312"/>
                      <a:pt x="592" y="1277"/>
                      <a:pt x="600" y="1241"/>
                    </a:cubicBezTo>
                    <a:cubicBezTo>
                      <a:pt x="616" y="1196"/>
                      <a:pt x="638" y="1150"/>
                      <a:pt x="666" y="1103"/>
                    </a:cubicBezTo>
                    <a:cubicBezTo>
                      <a:pt x="711" y="1038"/>
                      <a:pt x="758" y="984"/>
                      <a:pt x="815" y="931"/>
                    </a:cubicBezTo>
                    <a:cubicBezTo>
                      <a:pt x="890" y="863"/>
                      <a:pt x="974" y="803"/>
                      <a:pt x="1074" y="749"/>
                    </a:cubicBezTo>
                    <a:cubicBezTo>
                      <a:pt x="1241" y="666"/>
                      <a:pt x="1404" y="609"/>
                      <a:pt x="1587" y="609"/>
                    </a:cubicBezTo>
                    <a:close/>
                    <a:moveTo>
                      <a:pt x="1759" y="1"/>
                    </a:moveTo>
                    <a:cubicBezTo>
                      <a:pt x="1644" y="1"/>
                      <a:pt x="1518" y="19"/>
                      <a:pt x="1381" y="57"/>
                    </a:cubicBezTo>
                    <a:cubicBezTo>
                      <a:pt x="1152" y="122"/>
                      <a:pt x="920" y="235"/>
                      <a:pt x="714" y="387"/>
                    </a:cubicBezTo>
                    <a:cubicBezTo>
                      <a:pt x="394" y="617"/>
                      <a:pt x="91" y="988"/>
                      <a:pt x="134" y="1377"/>
                    </a:cubicBezTo>
                    <a:cubicBezTo>
                      <a:pt x="1" y="1666"/>
                      <a:pt x="337" y="2301"/>
                      <a:pt x="976" y="2301"/>
                    </a:cubicBezTo>
                    <a:cubicBezTo>
                      <a:pt x="1279" y="2301"/>
                      <a:pt x="1651" y="2158"/>
                      <a:pt x="2074" y="1767"/>
                    </a:cubicBezTo>
                    <a:cubicBezTo>
                      <a:pt x="2197" y="1652"/>
                      <a:pt x="2307" y="1518"/>
                      <a:pt x="2403" y="1366"/>
                    </a:cubicBezTo>
                    <a:cubicBezTo>
                      <a:pt x="2777" y="761"/>
                      <a:pt x="2511" y="1"/>
                      <a:pt x="17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3"/>
              <p:cNvSpPr/>
              <p:nvPr/>
            </p:nvSpPr>
            <p:spPr>
              <a:xfrm>
                <a:off x="6974959" y="2437616"/>
                <a:ext cx="73261" cy="79619"/>
              </a:xfrm>
              <a:custGeom>
                <a:avLst/>
                <a:gdLst/>
                <a:ahLst/>
                <a:cxnLst/>
                <a:rect l="l" t="t" r="r" b="b"/>
                <a:pathLst>
                  <a:path w="2316" h="2517" extrusionOk="0">
                    <a:moveTo>
                      <a:pt x="1307" y="481"/>
                    </a:moveTo>
                    <a:lnTo>
                      <a:pt x="1307" y="481"/>
                    </a:lnTo>
                    <a:cubicBezTo>
                      <a:pt x="1320" y="501"/>
                      <a:pt x="1339" y="514"/>
                      <a:pt x="1359" y="519"/>
                    </a:cubicBezTo>
                    <a:cubicBezTo>
                      <a:pt x="1412" y="531"/>
                      <a:pt x="1466" y="545"/>
                      <a:pt x="1518" y="566"/>
                    </a:cubicBezTo>
                    <a:cubicBezTo>
                      <a:pt x="1591" y="605"/>
                      <a:pt x="1625" y="632"/>
                      <a:pt x="1660" y="677"/>
                    </a:cubicBezTo>
                    <a:cubicBezTo>
                      <a:pt x="1683" y="710"/>
                      <a:pt x="1695" y="738"/>
                      <a:pt x="1701" y="788"/>
                    </a:cubicBezTo>
                    <a:cubicBezTo>
                      <a:pt x="1704" y="816"/>
                      <a:pt x="1701" y="843"/>
                      <a:pt x="1700" y="871"/>
                    </a:cubicBezTo>
                    <a:cubicBezTo>
                      <a:pt x="1671" y="1025"/>
                      <a:pt x="1581" y="1169"/>
                      <a:pt x="1482" y="1330"/>
                    </a:cubicBezTo>
                    <a:lnTo>
                      <a:pt x="1471" y="1345"/>
                    </a:lnTo>
                    <a:cubicBezTo>
                      <a:pt x="1276" y="1667"/>
                      <a:pt x="1168" y="1795"/>
                      <a:pt x="1028" y="1795"/>
                    </a:cubicBezTo>
                    <a:cubicBezTo>
                      <a:pt x="987" y="1795"/>
                      <a:pt x="943" y="1784"/>
                      <a:pt x="894" y="1763"/>
                    </a:cubicBezTo>
                    <a:cubicBezTo>
                      <a:pt x="829" y="1732"/>
                      <a:pt x="783" y="1702"/>
                      <a:pt x="740" y="1645"/>
                    </a:cubicBezTo>
                    <a:cubicBezTo>
                      <a:pt x="667" y="1539"/>
                      <a:pt x="662" y="1423"/>
                      <a:pt x="680" y="1295"/>
                    </a:cubicBezTo>
                    <a:lnTo>
                      <a:pt x="680" y="1295"/>
                    </a:lnTo>
                    <a:lnTo>
                      <a:pt x="673" y="1312"/>
                    </a:lnTo>
                    <a:cubicBezTo>
                      <a:pt x="690" y="1225"/>
                      <a:pt x="717" y="1138"/>
                      <a:pt x="755" y="1048"/>
                    </a:cubicBezTo>
                    <a:lnTo>
                      <a:pt x="755" y="1050"/>
                    </a:lnTo>
                    <a:cubicBezTo>
                      <a:pt x="869" y="808"/>
                      <a:pt x="1054" y="592"/>
                      <a:pt x="1307" y="481"/>
                    </a:cubicBezTo>
                    <a:close/>
                    <a:moveTo>
                      <a:pt x="1412" y="0"/>
                    </a:moveTo>
                    <a:cubicBezTo>
                      <a:pt x="1356" y="0"/>
                      <a:pt x="1315" y="18"/>
                      <a:pt x="1302" y="64"/>
                    </a:cubicBezTo>
                    <a:cubicBezTo>
                      <a:pt x="825" y="158"/>
                      <a:pt x="92" y="1175"/>
                      <a:pt x="39" y="1632"/>
                    </a:cubicBezTo>
                    <a:cubicBezTo>
                      <a:pt x="1" y="1997"/>
                      <a:pt x="434" y="2516"/>
                      <a:pt x="933" y="2516"/>
                    </a:cubicBezTo>
                    <a:cubicBezTo>
                      <a:pt x="1148" y="2516"/>
                      <a:pt x="1375" y="2420"/>
                      <a:pt x="1582" y="2173"/>
                    </a:cubicBezTo>
                    <a:cubicBezTo>
                      <a:pt x="1839" y="1867"/>
                      <a:pt x="1993" y="1490"/>
                      <a:pt x="2157" y="1118"/>
                    </a:cubicBezTo>
                    <a:cubicBezTo>
                      <a:pt x="2214" y="1000"/>
                      <a:pt x="2280" y="877"/>
                      <a:pt x="2297" y="748"/>
                    </a:cubicBezTo>
                    <a:cubicBezTo>
                      <a:pt x="2315" y="599"/>
                      <a:pt x="2261" y="476"/>
                      <a:pt x="2155" y="369"/>
                    </a:cubicBezTo>
                    <a:cubicBezTo>
                      <a:pt x="2106" y="316"/>
                      <a:pt x="2049" y="276"/>
                      <a:pt x="1999" y="241"/>
                    </a:cubicBezTo>
                    <a:cubicBezTo>
                      <a:pt x="1881" y="158"/>
                      <a:pt x="1579" y="0"/>
                      <a:pt x="1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3"/>
              <p:cNvSpPr/>
              <p:nvPr/>
            </p:nvSpPr>
            <p:spPr>
              <a:xfrm>
                <a:off x="6976477" y="2338100"/>
                <a:ext cx="82339" cy="77278"/>
              </a:xfrm>
              <a:custGeom>
                <a:avLst/>
                <a:gdLst/>
                <a:ahLst/>
                <a:cxnLst/>
                <a:rect l="l" t="t" r="r" b="b"/>
                <a:pathLst>
                  <a:path w="2603" h="2443" extrusionOk="0">
                    <a:moveTo>
                      <a:pt x="1182" y="419"/>
                    </a:moveTo>
                    <a:cubicBezTo>
                      <a:pt x="1547" y="935"/>
                      <a:pt x="1593" y="1288"/>
                      <a:pt x="1858" y="1828"/>
                    </a:cubicBezTo>
                    <a:cubicBezTo>
                      <a:pt x="1703" y="1933"/>
                      <a:pt x="1448" y="2107"/>
                      <a:pt x="1221" y="2107"/>
                    </a:cubicBezTo>
                    <a:cubicBezTo>
                      <a:pt x="1141" y="2107"/>
                      <a:pt x="1065" y="2086"/>
                      <a:pt x="997" y="2031"/>
                    </a:cubicBezTo>
                    <a:cubicBezTo>
                      <a:pt x="1010" y="1772"/>
                      <a:pt x="492" y="1235"/>
                      <a:pt x="405" y="1005"/>
                    </a:cubicBezTo>
                    <a:cubicBezTo>
                      <a:pt x="452" y="933"/>
                      <a:pt x="436" y="903"/>
                      <a:pt x="432" y="834"/>
                    </a:cubicBezTo>
                    <a:cubicBezTo>
                      <a:pt x="468" y="664"/>
                      <a:pt x="1025" y="496"/>
                      <a:pt x="1182" y="419"/>
                    </a:cubicBezTo>
                    <a:close/>
                    <a:moveTo>
                      <a:pt x="1128" y="0"/>
                    </a:moveTo>
                    <a:cubicBezTo>
                      <a:pt x="877" y="0"/>
                      <a:pt x="478" y="198"/>
                      <a:pt x="231" y="419"/>
                    </a:cubicBezTo>
                    <a:cubicBezTo>
                      <a:pt x="48" y="579"/>
                      <a:pt x="1" y="768"/>
                      <a:pt x="52" y="959"/>
                    </a:cubicBezTo>
                    <a:cubicBezTo>
                      <a:pt x="98" y="1125"/>
                      <a:pt x="167" y="1640"/>
                      <a:pt x="639" y="2107"/>
                    </a:cubicBezTo>
                    <a:cubicBezTo>
                      <a:pt x="810" y="2344"/>
                      <a:pt x="1023" y="2442"/>
                      <a:pt x="1253" y="2442"/>
                    </a:cubicBezTo>
                    <a:cubicBezTo>
                      <a:pt x="1540" y="2442"/>
                      <a:pt x="1855" y="2289"/>
                      <a:pt x="2149" y="2063"/>
                    </a:cubicBezTo>
                    <a:cubicBezTo>
                      <a:pt x="2172" y="2044"/>
                      <a:pt x="2189" y="2023"/>
                      <a:pt x="2203" y="2000"/>
                    </a:cubicBezTo>
                    <a:cubicBezTo>
                      <a:pt x="2603" y="1649"/>
                      <a:pt x="1477" y="81"/>
                      <a:pt x="1291" y="45"/>
                    </a:cubicBezTo>
                    <a:cubicBezTo>
                      <a:pt x="1251" y="14"/>
                      <a:pt x="1194"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3"/>
              <p:cNvSpPr/>
              <p:nvPr/>
            </p:nvSpPr>
            <p:spPr>
              <a:xfrm>
                <a:off x="6925296" y="2246176"/>
                <a:ext cx="72154" cy="78480"/>
              </a:xfrm>
              <a:custGeom>
                <a:avLst/>
                <a:gdLst/>
                <a:ahLst/>
                <a:cxnLst/>
                <a:rect l="l" t="t" r="r" b="b"/>
                <a:pathLst>
                  <a:path w="2281" h="2481" extrusionOk="0">
                    <a:moveTo>
                      <a:pt x="1085" y="294"/>
                    </a:moveTo>
                    <a:cubicBezTo>
                      <a:pt x="1125" y="317"/>
                      <a:pt x="1121" y="308"/>
                      <a:pt x="1163" y="321"/>
                    </a:cubicBezTo>
                    <a:cubicBezTo>
                      <a:pt x="1448" y="451"/>
                      <a:pt x="1705" y="1298"/>
                      <a:pt x="1745" y="1610"/>
                    </a:cubicBezTo>
                    <a:cubicBezTo>
                      <a:pt x="1468" y="1696"/>
                      <a:pt x="1171" y="1869"/>
                      <a:pt x="921" y="2022"/>
                    </a:cubicBezTo>
                    <a:cubicBezTo>
                      <a:pt x="893" y="1992"/>
                      <a:pt x="863" y="1991"/>
                      <a:pt x="817" y="1939"/>
                    </a:cubicBezTo>
                    <a:cubicBezTo>
                      <a:pt x="618" y="1683"/>
                      <a:pt x="427" y="1289"/>
                      <a:pt x="349" y="952"/>
                    </a:cubicBezTo>
                    <a:cubicBezTo>
                      <a:pt x="526" y="768"/>
                      <a:pt x="44" y="622"/>
                      <a:pt x="1085" y="294"/>
                    </a:cubicBezTo>
                    <a:close/>
                    <a:moveTo>
                      <a:pt x="1160" y="0"/>
                    </a:moveTo>
                    <a:cubicBezTo>
                      <a:pt x="1023" y="0"/>
                      <a:pt x="505" y="130"/>
                      <a:pt x="270" y="318"/>
                    </a:cubicBezTo>
                    <a:cubicBezTo>
                      <a:pt x="97" y="457"/>
                      <a:pt x="55" y="579"/>
                      <a:pt x="52" y="719"/>
                    </a:cubicBezTo>
                    <a:cubicBezTo>
                      <a:pt x="1" y="1187"/>
                      <a:pt x="210" y="2042"/>
                      <a:pt x="619" y="2284"/>
                    </a:cubicBezTo>
                    <a:cubicBezTo>
                      <a:pt x="601" y="2399"/>
                      <a:pt x="691" y="2481"/>
                      <a:pt x="787" y="2481"/>
                    </a:cubicBezTo>
                    <a:cubicBezTo>
                      <a:pt x="817" y="2481"/>
                      <a:pt x="848" y="2472"/>
                      <a:pt x="876" y="2455"/>
                    </a:cubicBezTo>
                    <a:cubicBezTo>
                      <a:pt x="1702" y="1932"/>
                      <a:pt x="2156" y="2022"/>
                      <a:pt x="2121" y="1731"/>
                    </a:cubicBezTo>
                    <a:cubicBezTo>
                      <a:pt x="2280" y="1462"/>
                      <a:pt x="1726" y="60"/>
                      <a:pt x="1186" y="3"/>
                    </a:cubicBezTo>
                    <a:cubicBezTo>
                      <a:pt x="1181" y="1"/>
                      <a:pt x="1172" y="0"/>
                      <a:pt x="1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3"/>
              <p:cNvSpPr/>
              <p:nvPr/>
            </p:nvSpPr>
            <p:spPr>
              <a:xfrm>
                <a:off x="6831695" y="2759825"/>
                <a:ext cx="35428" cy="15405"/>
              </a:xfrm>
              <a:custGeom>
                <a:avLst/>
                <a:gdLst/>
                <a:ahLst/>
                <a:cxnLst/>
                <a:rect l="l" t="t" r="r" b="b"/>
                <a:pathLst>
                  <a:path w="1120" h="487" extrusionOk="0">
                    <a:moveTo>
                      <a:pt x="132" y="1"/>
                    </a:moveTo>
                    <a:cubicBezTo>
                      <a:pt x="89" y="1"/>
                      <a:pt x="47" y="27"/>
                      <a:pt x="29" y="67"/>
                    </a:cubicBezTo>
                    <a:cubicBezTo>
                      <a:pt x="0" y="129"/>
                      <a:pt x="29" y="196"/>
                      <a:pt x="86" y="226"/>
                    </a:cubicBezTo>
                    <a:cubicBezTo>
                      <a:pt x="232" y="303"/>
                      <a:pt x="384" y="358"/>
                      <a:pt x="541" y="404"/>
                    </a:cubicBezTo>
                    <a:cubicBezTo>
                      <a:pt x="695" y="448"/>
                      <a:pt x="859" y="484"/>
                      <a:pt x="1021" y="487"/>
                    </a:cubicBezTo>
                    <a:cubicBezTo>
                      <a:pt x="1065" y="487"/>
                      <a:pt x="1105" y="444"/>
                      <a:pt x="1113" y="402"/>
                    </a:cubicBezTo>
                    <a:cubicBezTo>
                      <a:pt x="1120" y="359"/>
                      <a:pt x="1098" y="308"/>
                      <a:pt x="1055" y="290"/>
                    </a:cubicBezTo>
                    <a:cubicBezTo>
                      <a:pt x="964" y="255"/>
                      <a:pt x="865" y="236"/>
                      <a:pt x="770" y="213"/>
                    </a:cubicBezTo>
                    <a:cubicBezTo>
                      <a:pt x="672" y="189"/>
                      <a:pt x="573" y="164"/>
                      <a:pt x="477" y="134"/>
                    </a:cubicBezTo>
                    <a:cubicBezTo>
                      <a:pt x="377" y="101"/>
                      <a:pt x="279" y="64"/>
                      <a:pt x="189" y="15"/>
                    </a:cubicBezTo>
                    <a:cubicBezTo>
                      <a:pt x="179" y="10"/>
                      <a:pt x="169" y="7"/>
                      <a:pt x="158" y="4"/>
                    </a:cubicBezTo>
                    <a:cubicBezTo>
                      <a:pt x="149" y="2"/>
                      <a:pt x="141" y="1"/>
                      <a:pt x="13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3"/>
              <p:cNvSpPr/>
              <p:nvPr/>
            </p:nvSpPr>
            <p:spPr>
              <a:xfrm>
                <a:off x="6841659" y="2724713"/>
                <a:ext cx="29671" cy="8478"/>
              </a:xfrm>
              <a:custGeom>
                <a:avLst/>
                <a:gdLst/>
                <a:ahLst/>
                <a:cxnLst/>
                <a:rect l="l" t="t" r="r" b="b"/>
                <a:pathLst>
                  <a:path w="938" h="268" extrusionOk="0">
                    <a:moveTo>
                      <a:pt x="59" y="0"/>
                    </a:moveTo>
                    <a:cubicBezTo>
                      <a:pt x="34" y="0"/>
                      <a:pt x="11" y="19"/>
                      <a:pt x="6" y="46"/>
                    </a:cubicBezTo>
                    <a:cubicBezTo>
                      <a:pt x="0" y="74"/>
                      <a:pt x="20" y="106"/>
                      <a:pt x="50" y="109"/>
                    </a:cubicBezTo>
                    <a:cubicBezTo>
                      <a:pt x="322" y="156"/>
                      <a:pt x="594" y="202"/>
                      <a:pt x="865" y="266"/>
                    </a:cubicBezTo>
                    <a:cubicBezTo>
                      <a:pt x="869" y="267"/>
                      <a:pt x="873" y="268"/>
                      <a:pt x="877" y="268"/>
                    </a:cubicBezTo>
                    <a:cubicBezTo>
                      <a:pt x="905" y="268"/>
                      <a:pt x="929" y="245"/>
                      <a:pt x="934" y="218"/>
                    </a:cubicBezTo>
                    <a:cubicBezTo>
                      <a:pt x="938" y="185"/>
                      <a:pt x="917" y="156"/>
                      <a:pt x="885" y="149"/>
                    </a:cubicBezTo>
                    <a:cubicBezTo>
                      <a:pt x="768" y="120"/>
                      <a:pt x="650" y="96"/>
                      <a:pt x="531" y="77"/>
                    </a:cubicBezTo>
                    <a:cubicBezTo>
                      <a:pt x="378" y="50"/>
                      <a:pt x="222" y="27"/>
                      <a:pt x="69" y="1"/>
                    </a:cubicBezTo>
                    <a:cubicBezTo>
                      <a:pt x="66" y="1"/>
                      <a:pt x="62" y="0"/>
                      <a:pt x="5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3"/>
              <p:cNvSpPr/>
              <p:nvPr/>
            </p:nvSpPr>
            <p:spPr>
              <a:xfrm>
                <a:off x="6629817" y="2849788"/>
                <a:ext cx="44191" cy="14013"/>
              </a:xfrm>
              <a:custGeom>
                <a:avLst/>
                <a:gdLst/>
                <a:ahLst/>
                <a:cxnLst/>
                <a:rect l="l" t="t" r="r" b="b"/>
                <a:pathLst>
                  <a:path w="1397" h="443" extrusionOk="0">
                    <a:moveTo>
                      <a:pt x="466" y="173"/>
                    </a:moveTo>
                    <a:cubicBezTo>
                      <a:pt x="466" y="173"/>
                      <a:pt x="466" y="173"/>
                      <a:pt x="466" y="173"/>
                    </a:cubicBezTo>
                    <a:lnTo>
                      <a:pt x="466" y="173"/>
                    </a:lnTo>
                    <a:cubicBezTo>
                      <a:pt x="464" y="174"/>
                      <a:pt x="461" y="176"/>
                      <a:pt x="460" y="176"/>
                    </a:cubicBezTo>
                    <a:cubicBezTo>
                      <a:pt x="464" y="176"/>
                      <a:pt x="465" y="173"/>
                      <a:pt x="466" y="173"/>
                    </a:cubicBezTo>
                    <a:close/>
                    <a:moveTo>
                      <a:pt x="713" y="1"/>
                    </a:moveTo>
                    <a:cubicBezTo>
                      <a:pt x="608" y="1"/>
                      <a:pt x="505" y="27"/>
                      <a:pt x="407" y="55"/>
                    </a:cubicBezTo>
                    <a:cubicBezTo>
                      <a:pt x="279" y="94"/>
                      <a:pt x="158" y="154"/>
                      <a:pt x="39" y="214"/>
                    </a:cubicBezTo>
                    <a:cubicBezTo>
                      <a:pt x="25" y="221"/>
                      <a:pt x="15" y="229"/>
                      <a:pt x="7" y="244"/>
                    </a:cubicBezTo>
                    <a:cubicBezTo>
                      <a:pt x="0" y="259"/>
                      <a:pt x="0" y="274"/>
                      <a:pt x="6" y="292"/>
                    </a:cubicBezTo>
                    <a:cubicBezTo>
                      <a:pt x="14" y="313"/>
                      <a:pt x="37" y="331"/>
                      <a:pt x="61" y="331"/>
                    </a:cubicBezTo>
                    <a:cubicBezTo>
                      <a:pt x="68" y="331"/>
                      <a:pt x="75" y="329"/>
                      <a:pt x="82" y="326"/>
                    </a:cubicBezTo>
                    <a:cubicBezTo>
                      <a:pt x="206" y="260"/>
                      <a:pt x="330" y="207"/>
                      <a:pt x="466" y="173"/>
                    </a:cubicBezTo>
                    <a:lnTo>
                      <a:pt x="466" y="173"/>
                    </a:lnTo>
                    <a:cubicBezTo>
                      <a:pt x="466" y="173"/>
                      <a:pt x="467" y="173"/>
                      <a:pt x="467" y="173"/>
                    </a:cubicBezTo>
                    <a:lnTo>
                      <a:pt x="467" y="173"/>
                    </a:lnTo>
                    <a:cubicBezTo>
                      <a:pt x="467" y="173"/>
                      <a:pt x="467" y="173"/>
                      <a:pt x="466" y="173"/>
                    </a:cubicBezTo>
                    <a:lnTo>
                      <a:pt x="466" y="173"/>
                    </a:lnTo>
                    <a:cubicBezTo>
                      <a:pt x="467" y="173"/>
                      <a:pt x="467" y="173"/>
                      <a:pt x="467" y="173"/>
                    </a:cubicBezTo>
                    <a:cubicBezTo>
                      <a:pt x="544" y="157"/>
                      <a:pt x="621" y="150"/>
                      <a:pt x="698" y="150"/>
                    </a:cubicBezTo>
                    <a:lnTo>
                      <a:pt x="698" y="150"/>
                    </a:lnTo>
                    <a:cubicBezTo>
                      <a:pt x="759" y="153"/>
                      <a:pt x="819" y="164"/>
                      <a:pt x="879" y="183"/>
                    </a:cubicBezTo>
                    <a:cubicBezTo>
                      <a:pt x="941" y="203"/>
                      <a:pt x="998" y="233"/>
                      <a:pt x="1055" y="266"/>
                    </a:cubicBezTo>
                    <a:cubicBezTo>
                      <a:pt x="1123" y="310"/>
                      <a:pt x="1183" y="363"/>
                      <a:pt x="1240" y="420"/>
                    </a:cubicBezTo>
                    <a:cubicBezTo>
                      <a:pt x="1255" y="435"/>
                      <a:pt x="1276" y="442"/>
                      <a:pt x="1297" y="442"/>
                    </a:cubicBezTo>
                    <a:cubicBezTo>
                      <a:pt x="1325" y="442"/>
                      <a:pt x="1355" y="430"/>
                      <a:pt x="1373" y="409"/>
                    </a:cubicBezTo>
                    <a:cubicBezTo>
                      <a:pt x="1389" y="389"/>
                      <a:pt x="1396" y="365"/>
                      <a:pt x="1395" y="340"/>
                    </a:cubicBezTo>
                    <a:cubicBezTo>
                      <a:pt x="1392" y="314"/>
                      <a:pt x="1381" y="294"/>
                      <a:pt x="1362" y="277"/>
                    </a:cubicBezTo>
                    <a:cubicBezTo>
                      <a:pt x="1269" y="190"/>
                      <a:pt x="1166" y="115"/>
                      <a:pt x="1048" y="65"/>
                    </a:cubicBezTo>
                    <a:cubicBezTo>
                      <a:pt x="997" y="42"/>
                      <a:pt x="944" y="28"/>
                      <a:pt x="889" y="18"/>
                    </a:cubicBezTo>
                    <a:cubicBezTo>
                      <a:pt x="882" y="15"/>
                      <a:pt x="875" y="14"/>
                      <a:pt x="868" y="14"/>
                    </a:cubicBezTo>
                    <a:cubicBezTo>
                      <a:pt x="822" y="5"/>
                      <a:pt x="775" y="4"/>
                      <a:pt x="729" y="1"/>
                    </a:cubicBezTo>
                    <a:cubicBezTo>
                      <a:pt x="724" y="1"/>
                      <a:pt x="718" y="1"/>
                      <a:pt x="71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3"/>
              <p:cNvSpPr/>
              <p:nvPr/>
            </p:nvSpPr>
            <p:spPr>
              <a:xfrm>
                <a:off x="6955790" y="2904860"/>
                <a:ext cx="41027" cy="27584"/>
              </a:xfrm>
              <a:custGeom>
                <a:avLst/>
                <a:gdLst/>
                <a:ahLst/>
                <a:cxnLst/>
                <a:rect l="l" t="t" r="r" b="b"/>
                <a:pathLst>
                  <a:path w="1297" h="872" extrusionOk="0">
                    <a:moveTo>
                      <a:pt x="657" y="360"/>
                    </a:moveTo>
                    <a:cubicBezTo>
                      <a:pt x="658" y="361"/>
                      <a:pt x="660" y="362"/>
                      <a:pt x="662" y="363"/>
                    </a:cubicBezTo>
                    <a:lnTo>
                      <a:pt x="662" y="363"/>
                    </a:lnTo>
                    <a:cubicBezTo>
                      <a:pt x="660" y="362"/>
                      <a:pt x="658" y="361"/>
                      <a:pt x="657" y="360"/>
                    </a:cubicBezTo>
                    <a:close/>
                    <a:moveTo>
                      <a:pt x="85" y="1"/>
                    </a:moveTo>
                    <a:cubicBezTo>
                      <a:pt x="49" y="1"/>
                      <a:pt x="14" y="24"/>
                      <a:pt x="8" y="63"/>
                    </a:cubicBezTo>
                    <a:cubicBezTo>
                      <a:pt x="0" y="101"/>
                      <a:pt x="28" y="144"/>
                      <a:pt x="69" y="150"/>
                    </a:cubicBezTo>
                    <a:cubicBezTo>
                      <a:pt x="158" y="161"/>
                      <a:pt x="244" y="180"/>
                      <a:pt x="330" y="206"/>
                    </a:cubicBezTo>
                    <a:cubicBezTo>
                      <a:pt x="443" y="243"/>
                      <a:pt x="549" y="292"/>
                      <a:pt x="649" y="355"/>
                    </a:cubicBezTo>
                    <a:cubicBezTo>
                      <a:pt x="652" y="356"/>
                      <a:pt x="654" y="358"/>
                      <a:pt x="657" y="360"/>
                    </a:cubicBezTo>
                    <a:lnTo>
                      <a:pt x="657" y="360"/>
                    </a:lnTo>
                    <a:cubicBezTo>
                      <a:pt x="658" y="362"/>
                      <a:pt x="659" y="363"/>
                      <a:pt x="662" y="363"/>
                    </a:cubicBezTo>
                    <a:lnTo>
                      <a:pt x="662" y="363"/>
                    </a:lnTo>
                    <a:cubicBezTo>
                      <a:pt x="750" y="421"/>
                      <a:pt x="834" y="487"/>
                      <a:pt x="907" y="564"/>
                    </a:cubicBezTo>
                    <a:cubicBezTo>
                      <a:pt x="950" y="614"/>
                      <a:pt x="987" y="668"/>
                      <a:pt x="1018" y="727"/>
                    </a:cubicBezTo>
                    <a:cubicBezTo>
                      <a:pt x="1030" y="748"/>
                      <a:pt x="1041" y="770"/>
                      <a:pt x="1050" y="791"/>
                    </a:cubicBezTo>
                    <a:cubicBezTo>
                      <a:pt x="1064" y="821"/>
                      <a:pt x="1082" y="844"/>
                      <a:pt x="1110" y="859"/>
                    </a:cubicBezTo>
                    <a:cubicBezTo>
                      <a:pt x="1126" y="867"/>
                      <a:pt x="1145" y="871"/>
                      <a:pt x="1163" y="871"/>
                    </a:cubicBezTo>
                    <a:cubicBezTo>
                      <a:pt x="1177" y="871"/>
                      <a:pt x="1192" y="869"/>
                      <a:pt x="1205" y="863"/>
                    </a:cubicBezTo>
                    <a:cubicBezTo>
                      <a:pt x="1268" y="840"/>
                      <a:pt x="1296" y="770"/>
                      <a:pt x="1275" y="707"/>
                    </a:cubicBezTo>
                    <a:cubicBezTo>
                      <a:pt x="1238" y="592"/>
                      <a:pt x="1169" y="492"/>
                      <a:pt x="1089" y="403"/>
                    </a:cubicBezTo>
                    <a:cubicBezTo>
                      <a:pt x="1004" y="312"/>
                      <a:pt x="908" y="239"/>
                      <a:pt x="798" y="183"/>
                    </a:cubicBezTo>
                    <a:cubicBezTo>
                      <a:pt x="688" y="128"/>
                      <a:pt x="566" y="93"/>
                      <a:pt x="449" y="63"/>
                    </a:cubicBezTo>
                    <a:cubicBezTo>
                      <a:pt x="397" y="50"/>
                      <a:pt x="343" y="40"/>
                      <a:pt x="291" y="28"/>
                    </a:cubicBezTo>
                    <a:cubicBezTo>
                      <a:pt x="225" y="18"/>
                      <a:pt x="158" y="10"/>
                      <a:pt x="94" y="1"/>
                    </a:cubicBezTo>
                    <a:cubicBezTo>
                      <a:pt x="91" y="1"/>
                      <a:pt x="88"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3"/>
              <p:cNvSpPr/>
              <p:nvPr/>
            </p:nvSpPr>
            <p:spPr>
              <a:xfrm>
                <a:off x="6630702" y="2884488"/>
                <a:ext cx="24104" cy="86894"/>
              </a:xfrm>
              <a:custGeom>
                <a:avLst/>
                <a:gdLst/>
                <a:ahLst/>
                <a:cxnLst/>
                <a:rect l="l" t="t" r="r" b="b"/>
                <a:pathLst>
                  <a:path w="762" h="2747" extrusionOk="0">
                    <a:moveTo>
                      <a:pt x="68" y="1"/>
                    </a:moveTo>
                    <a:cubicBezTo>
                      <a:pt x="38" y="4"/>
                      <a:pt x="22" y="26"/>
                      <a:pt x="19" y="55"/>
                    </a:cubicBezTo>
                    <a:cubicBezTo>
                      <a:pt x="8" y="281"/>
                      <a:pt x="1" y="506"/>
                      <a:pt x="8" y="732"/>
                    </a:cubicBezTo>
                    <a:cubicBezTo>
                      <a:pt x="12" y="947"/>
                      <a:pt x="45" y="1162"/>
                      <a:pt x="82" y="1374"/>
                    </a:cubicBezTo>
                    <a:cubicBezTo>
                      <a:pt x="103" y="1475"/>
                      <a:pt x="124" y="1577"/>
                      <a:pt x="151" y="1675"/>
                    </a:cubicBezTo>
                    <a:cubicBezTo>
                      <a:pt x="181" y="1785"/>
                      <a:pt x="217" y="1889"/>
                      <a:pt x="254" y="1997"/>
                    </a:cubicBezTo>
                    <a:cubicBezTo>
                      <a:pt x="330" y="2217"/>
                      <a:pt x="412" y="2438"/>
                      <a:pt x="491" y="2655"/>
                    </a:cubicBezTo>
                    <a:cubicBezTo>
                      <a:pt x="511" y="2710"/>
                      <a:pt x="560" y="2746"/>
                      <a:pt x="615" y="2746"/>
                    </a:cubicBezTo>
                    <a:cubicBezTo>
                      <a:pt x="628" y="2746"/>
                      <a:pt x="642" y="2744"/>
                      <a:pt x="655" y="2740"/>
                    </a:cubicBezTo>
                    <a:cubicBezTo>
                      <a:pt x="723" y="2718"/>
                      <a:pt x="761" y="2644"/>
                      <a:pt x="740" y="2575"/>
                    </a:cubicBezTo>
                    <a:lnTo>
                      <a:pt x="579" y="2087"/>
                    </a:lnTo>
                    <a:cubicBezTo>
                      <a:pt x="525" y="1921"/>
                      <a:pt x="473" y="1756"/>
                      <a:pt x="422" y="1589"/>
                    </a:cubicBezTo>
                    <a:cubicBezTo>
                      <a:pt x="396" y="1507"/>
                      <a:pt x="369" y="1425"/>
                      <a:pt x="343" y="1344"/>
                    </a:cubicBezTo>
                    <a:cubicBezTo>
                      <a:pt x="316" y="1264"/>
                      <a:pt x="293" y="1181"/>
                      <a:pt x="269" y="1099"/>
                    </a:cubicBezTo>
                    <a:cubicBezTo>
                      <a:pt x="221" y="934"/>
                      <a:pt x="186" y="768"/>
                      <a:pt x="153" y="599"/>
                    </a:cubicBezTo>
                    <a:cubicBezTo>
                      <a:pt x="123" y="417"/>
                      <a:pt x="111" y="233"/>
                      <a:pt x="121" y="49"/>
                    </a:cubicBezTo>
                    <a:cubicBezTo>
                      <a:pt x="123" y="25"/>
                      <a:pt x="101" y="5"/>
                      <a:pt x="78" y="2"/>
                    </a:cubicBezTo>
                    <a:lnTo>
                      <a:pt x="68"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3"/>
              <p:cNvSpPr/>
              <p:nvPr/>
            </p:nvSpPr>
            <p:spPr>
              <a:xfrm>
                <a:off x="6630544" y="2810690"/>
                <a:ext cx="18821" cy="24452"/>
              </a:xfrm>
              <a:custGeom>
                <a:avLst/>
                <a:gdLst/>
                <a:ahLst/>
                <a:cxnLst/>
                <a:rect l="l" t="t" r="r" b="b"/>
                <a:pathLst>
                  <a:path w="595" h="773" extrusionOk="0">
                    <a:moveTo>
                      <a:pt x="501" y="0"/>
                    </a:moveTo>
                    <a:cubicBezTo>
                      <a:pt x="479" y="0"/>
                      <a:pt x="458" y="10"/>
                      <a:pt x="443" y="25"/>
                    </a:cubicBezTo>
                    <a:cubicBezTo>
                      <a:pt x="357" y="104"/>
                      <a:pt x="274" y="184"/>
                      <a:pt x="205" y="277"/>
                    </a:cubicBezTo>
                    <a:cubicBezTo>
                      <a:pt x="128" y="378"/>
                      <a:pt x="70" y="491"/>
                      <a:pt x="19" y="607"/>
                    </a:cubicBezTo>
                    <a:cubicBezTo>
                      <a:pt x="6" y="635"/>
                      <a:pt x="0" y="664"/>
                      <a:pt x="12" y="694"/>
                    </a:cubicBezTo>
                    <a:cubicBezTo>
                      <a:pt x="20" y="721"/>
                      <a:pt x="40" y="747"/>
                      <a:pt x="65" y="759"/>
                    </a:cubicBezTo>
                    <a:cubicBezTo>
                      <a:pt x="82" y="768"/>
                      <a:pt x="100" y="773"/>
                      <a:pt x="118" y="773"/>
                    </a:cubicBezTo>
                    <a:cubicBezTo>
                      <a:pt x="158" y="773"/>
                      <a:pt x="197" y="751"/>
                      <a:pt x="216" y="713"/>
                    </a:cubicBezTo>
                    <a:cubicBezTo>
                      <a:pt x="258" y="634"/>
                      <a:pt x="299" y="554"/>
                      <a:pt x="341" y="472"/>
                    </a:cubicBezTo>
                    <a:cubicBezTo>
                      <a:pt x="384" y="389"/>
                      <a:pt x="427" y="305"/>
                      <a:pt x="480" y="227"/>
                    </a:cubicBezTo>
                    <a:cubicBezTo>
                      <a:pt x="506" y="196"/>
                      <a:pt x="531" y="166"/>
                      <a:pt x="563" y="136"/>
                    </a:cubicBezTo>
                    <a:cubicBezTo>
                      <a:pt x="594" y="106"/>
                      <a:pt x="589" y="50"/>
                      <a:pt x="559" y="23"/>
                    </a:cubicBezTo>
                    <a:cubicBezTo>
                      <a:pt x="546" y="11"/>
                      <a:pt x="531" y="4"/>
                      <a:pt x="520" y="3"/>
                    </a:cubicBezTo>
                    <a:cubicBezTo>
                      <a:pt x="514" y="1"/>
                      <a:pt x="507" y="0"/>
                      <a:pt x="50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3"/>
              <p:cNvSpPr/>
              <p:nvPr/>
            </p:nvSpPr>
            <p:spPr>
              <a:xfrm>
                <a:off x="6961547" y="2864592"/>
                <a:ext cx="34131" cy="27172"/>
              </a:xfrm>
              <a:custGeom>
                <a:avLst/>
                <a:gdLst/>
                <a:ahLst/>
                <a:cxnLst/>
                <a:rect l="l" t="t" r="r" b="b"/>
                <a:pathLst>
                  <a:path w="1079" h="859" extrusionOk="0">
                    <a:moveTo>
                      <a:pt x="979" y="1"/>
                    </a:moveTo>
                    <a:cubicBezTo>
                      <a:pt x="963" y="1"/>
                      <a:pt x="948" y="5"/>
                      <a:pt x="934" y="13"/>
                    </a:cubicBezTo>
                    <a:cubicBezTo>
                      <a:pt x="623" y="206"/>
                      <a:pt x="287" y="383"/>
                      <a:pt x="40" y="663"/>
                    </a:cubicBezTo>
                    <a:cubicBezTo>
                      <a:pt x="0" y="710"/>
                      <a:pt x="0" y="783"/>
                      <a:pt x="48" y="827"/>
                    </a:cubicBezTo>
                    <a:cubicBezTo>
                      <a:pt x="68" y="848"/>
                      <a:pt x="99" y="858"/>
                      <a:pt x="129" y="858"/>
                    </a:cubicBezTo>
                    <a:cubicBezTo>
                      <a:pt x="160" y="858"/>
                      <a:pt x="192" y="846"/>
                      <a:pt x="212" y="822"/>
                    </a:cubicBezTo>
                    <a:cubicBezTo>
                      <a:pt x="304" y="708"/>
                      <a:pt x="404" y="610"/>
                      <a:pt x="516" y="514"/>
                    </a:cubicBezTo>
                    <a:cubicBezTo>
                      <a:pt x="676" y="382"/>
                      <a:pt x="852" y="267"/>
                      <a:pt x="1027" y="159"/>
                    </a:cubicBezTo>
                    <a:cubicBezTo>
                      <a:pt x="1067" y="133"/>
                      <a:pt x="1078" y="80"/>
                      <a:pt x="1054" y="40"/>
                    </a:cubicBezTo>
                    <a:cubicBezTo>
                      <a:pt x="1041" y="18"/>
                      <a:pt x="1020" y="5"/>
                      <a:pt x="997" y="3"/>
                    </a:cubicBezTo>
                    <a:cubicBezTo>
                      <a:pt x="991" y="1"/>
                      <a:pt x="985" y="1"/>
                      <a:pt x="97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3"/>
              <p:cNvSpPr/>
              <p:nvPr/>
            </p:nvSpPr>
            <p:spPr>
              <a:xfrm>
                <a:off x="6796678" y="2729837"/>
                <a:ext cx="9142" cy="12843"/>
              </a:xfrm>
              <a:custGeom>
                <a:avLst/>
                <a:gdLst/>
                <a:ahLst/>
                <a:cxnLst/>
                <a:rect l="l" t="t" r="r" b="b"/>
                <a:pathLst>
                  <a:path w="289" h="406" extrusionOk="0">
                    <a:moveTo>
                      <a:pt x="184" y="1"/>
                    </a:moveTo>
                    <a:cubicBezTo>
                      <a:pt x="160" y="1"/>
                      <a:pt x="135" y="11"/>
                      <a:pt x="118" y="31"/>
                    </a:cubicBezTo>
                    <a:cubicBezTo>
                      <a:pt x="83" y="67"/>
                      <a:pt x="58" y="106"/>
                      <a:pt x="36" y="150"/>
                    </a:cubicBezTo>
                    <a:cubicBezTo>
                      <a:pt x="10" y="203"/>
                      <a:pt x="0" y="258"/>
                      <a:pt x="2" y="315"/>
                    </a:cubicBezTo>
                    <a:cubicBezTo>
                      <a:pt x="3" y="358"/>
                      <a:pt x="36" y="394"/>
                      <a:pt x="75" y="404"/>
                    </a:cubicBezTo>
                    <a:cubicBezTo>
                      <a:pt x="81" y="405"/>
                      <a:pt x="87" y="405"/>
                      <a:pt x="94" y="405"/>
                    </a:cubicBezTo>
                    <a:cubicBezTo>
                      <a:pt x="112" y="405"/>
                      <a:pt x="130" y="400"/>
                      <a:pt x="146" y="391"/>
                    </a:cubicBezTo>
                    <a:cubicBezTo>
                      <a:pt x="166" y="378"/>
                      <a:pt x="186" y="355"/>
                      <a:pt x="188" y="332"/>
                    </a:cubicBezTo>
                    <a:cubicBezTo>
                      <a:pt x="191" y="298"/>
                      <a:pt x="195" y="263"/>
                      <a:pt x="205" y="232"/>
                    </a:cubicBezTo>
                    <a:cubicBezTo>
                      <a:pt x="215" y="213"/>
                      <a:pt x="222" y="197"/>
                      <a:pt x="232" y="182"/>
                    </a:cubicBezTo>
                    <a:cubicBezTo>
                      <a:pt x="239" y="172"/>
                      <a:pt x="247" y="163"/>
                      <a:pt x="254" y="156"/>
                    </a:cubicBezTo>
                    <a:cubicBezTo>
                      <a:pt x="288" y="119"/>
                      <a:pt x="287" y="60"/>
                      <a:pt x="248" y="26"/>
                    </a:cubicBezTo>
                    <a:cubicBezTo>
                      <a:pt x="237" y="13"/>
                      <a:pt x="218" y="6"/>
                      <a:pt x="202" y="3"/>
                    </a:cubicBezTo>
                    <a:cubicBezTo>
                      <a:pt x="196" y="2"/>
                      <a:pt x="190" y="1"/>
                      <a:pt x="1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3"/>
              <p:cNvSpPr/>
              <p:nvPr/>
            </p:nvSpPr>
            <p:spPr>
              <a:xfrm>
                <a:off x="6832739" y="2583315"/>
                <a:ext cx="25622" cy="57097"/>
              </a:xfrm>
              <a:custGeom>
                <a:avLst/>
                <a:gdLst/>
                <a:ahLst/>
                <a:cxnLst/>
                <a:rect l="l" t="t" r="r" b="b"/>
                <a:pathLst>
                  <a:path w="810" h="1805" extrusionOk="0">
                    <a:moveTo>
                      <a:pt x="707" y="0"/>
                    </a:moveTo>
                    <a:cubicBezTo>
                      <a:pt x="695" y="0"/>
                      <a:pt x="683" y="4"/>
                      <a:pt x="672" y="13"/>
                    </a:cubicBezTo>
                    <a:cubicBezTo>
                      <a:pt x="407" y="203"/>
                      <a:pt x="192" y="469"/>
                      <a:pt x="82" y="779"/>
                    </a:cubicBezTo>
                    <a:cubicBezTo>
                      <a:pt x="27" y="936"/>
                      <a:pt x="0" y="1101"/>
                      <a:pt x="9" y="1268"/>
                    </a:cubicBezTo>
                    <a:cubicBezTo>
                      <a:pt x="17" y="1440"/>
                      <a:pt x="74" y="1606"/>
                      <a:pt x="165" y="1751"/>
                    </a:cubicBezTo>
                    <a:cubicBezTo>
                      <a:pt x="187" y="1786"/>
                      <a:pt x="225" y="1805"/>
                      <a:pt x="263" y="1805"/>
                    </a:cubicBezTo>
                    <a:cubicBezTo>
                      <a:pt x="285" y="1805"/>
                      <a:pt x="306" y="1799"/>
                      <a:pt x="325" y="1787"/>
                    </a:cubicBezTo>
                    <a:cubicBezTo>
                      <a:pt x="379" y="1752"/>
                      <a:pt x="395" y="1679"/>
                      <a:pt x="361" y="1626"/>
                    </a:cubicBezTo>
                    <a:cubicBezTo>
                      <a:pt x="342" y="1593"/>
                      <a:pt x="322" y="1562"/>
                      <a:pt x="306" y="1528"/>
                    </a:cubicBezTo>
                    <a:cubicBezTo>
                      <a:pt x="274" y="1457"/>
                      <a:pt x="252" y="1384"/>
                      <a:pt x="236" y="1308"/>
                    </a:cubicBezTo>
                    <a:cubicBezTo>
                      <a:pt x="223" y="1230"/>
                      <a:pt x="222" y="1154"/>
                      <a:pt x="225" y="1075"/>
                    </a:cubicBezTo>
                    <a:cubicBezTo>
                      <a:pt x="236" y="968"/>
                      <a:pt x="261" y="865"/>
                      <a:pt x="296" y="763"/>
                    </a:cubicBezTo>
                    <a:cubicBezTo>
                      <a:pt x="342" y="650"/>
                      <a:pt x="397" y="545"/>
                      <a:pt x="467" y="445"/>
                    </a:cubicBezTo>
                    <a:cubicBezTo>
                      <a:pt x="531" y="359"/>
                      <a:pt x="601" y="280"/>
                      <a:pt x="683" y="210"/>
                    </a:cubicBezTo>
                    <a:cubicBezTo>
                      <a:pt x="709" y="190"/>
                      <a:pt x="733" y="170"/>
                      <a:pt x="759" y="153"/>
                    </a:cubicBezTo>
                    <a:cubicBezTo>
                      <a:pt x="795" y="126"/>
                      <a:pt x="809" y="80"/>
                      <a:pt x="783" y="40"/>
                    </a:cubicBezTo>
                    <a:cubicBezTo>
                      <a:pt x="772" y="20"/>
                      <a:pt x="750" y="8"/>
                      <a:pt x="729" y="4"/>
                    </a:cubicBezTo>
                    <a:cubicBezTo>
                      <a:pt x="722" y="1"/>
                      <a:pt x="715" y="0"/>
                      <a:pt x="7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3"/>
              <p:cNvSpPr/>
              <p:nvPr/>
            </p:nvSpPr>
            <p:spPr>
              <a:xfrm>
                <a:off x="6875380" y="2547412"/>
                <a:ext cx="68611" cy="77088"/>
              </a:xfrm>
              <a:custGeom>
                <a:avLst/>
                <a:gdLst/>
                <a:ahLst/>
                <a:cxnLst/>
                <a:rect l="l" t="t" r="r" b="b"/>
                <a:pathLst>
                  <a:path w="2169" h="2437" extrusionOk="0">
                    <a:moveTo>
                      <a:pt x="140" y="1597"/>
                    </a:moveTo>
                    <a:lnTo>
                      <a:pt x="140" y="1599"/>
                    </a:lnTo>
                    <a:cubicBezTo>
                      <a:pt x="140" y="1599"/>
                      <a:pt x="141" y="1597"/>
                      <a:pt x="140" y="1597"/>
                    </a:cubicBezTo>
                    <a:close/>
                    <a:moveTo>
                      <a:pt x="1652" y="1"/>
                    </a:moveTo>
                    <a:cubicBezTo>
                      <a:pt x="1631" y="1"/>
                      <a:pt x="1610" y="2"/>
                      <a:pt x="1589" y="5"/>
                    </a:cubicBezTo>
                    <a:cubicBezTo>
                      <a:pt x="1511" y="11"/>
                      <a:pt x="1433" y="36"/>
                      <a:pt x="1357" y="78"/>
                    </a:cubicBezTo>
                    <a:cubicBezTo>
                      <a:pt x="1278" y="121"/>
                      <a:pt x="1204" y="181"/>
                      <a:pt x="1129" y="263"/>
                    </a:cubicBezTo>
                    <a:cubicBezTo>
                      <a:pt x="1103" y="278"/>
                      <a:pt x="1080" y="296"/>
                      <a:pt x="1058" y="313"/>
                    </a:cubicBezTo>
                    <a:cubicBezTo>
                      <a:pt x="995" y="360"/>
                      <a:pt x="937" y="413"/>
                      <a:pt x="871" y="480"/>
                    </a:cubicBezTo>
                    <a:cubicBezTo>
                      <a:pt x="778" y="573"/>
                      <a:pt x="687" y="689"/>
                      <a:pt x="592" y="833"/>
                    </a:cubicBezTo>
                    <a:cubicBezTo>
                      <a:pt x="525" y="931"/>
                      <a:pt x="466" y="1037"/>
                      <a:pt x="408" y="1138"/>
                    </a:cubicBezTo>
                    <a:lnTo>
                      <a:pt x="363" y="1216"/>
                    </a:lnTo>
                    <a:lnTo>
                      <a:pt x="300" y="1325"/>
                    </a:lnTo>
                    <a:cubicBezTo>
                      <a:pt x="249" y="1417"/>
                      <a:pt x="194" y="1508"/>
                      <a:pt x="141" y="1597"/>
                    </a:cubicBezTo>
                    <a:lnTo>
                      <a:pt x="140" y="1599"/>
                    </a:lnTo>
                    <a:cubicBezTo>
                      <a:pt x="105" y="1652"/>
                      <a:pt x="77" y="1695"/>
                      <a:pt x="47" y="1735"/>
                    </a:cubicBezTo>
                    <a:cubicBezTo>
                      <a:pt x="12" y="1745"/>
                      <a:pt x="1" y="1768"/>
                      <a:pt x="11" y="1789"/>
                    </a:cubicBezTo>
                    <a:cubicBezTo>
                      <a:pt x="12" y="1809"/>
                      <a:pt x="17" y="1819"/>
                      <a:pt x="27" y="1828"/>
                    </a:cubicBezTo>
                    <a:cubicBezTo>
                      <a:pt x="12" y="1852"/>
                      <a:pt x="5" y="1881"/>
                      <a:pt x="14" y="1905"/>
                    </a:cubicBezTo>
                    <a:cubicBezTo>
                      <a:pt x="37" y="1990"/>
                      <a:pt x="65" y="2063"/>
                      <a:pt x="101" y="2127"/>
                    </a:cubicBezTo>
                    <a:cubicBezTo>
                      <a:pt x="143" y="2200"/>
                      <a:pt x="191" y="2263"/>
                      <a:pt x="251" y="2317"/>
                    </a:cubicBezTo>
                    <a:cubicBezTo>
                      <a:pt x="306" y="2365"/>
                      <a:pt x="375" y="2400"/>
                      <a:pt x="465" y="2426"/>
                    </a:cubicBezTo>
                    <a:cubicBezTo>
                      <a:pt x="472" y="2428"/>
                      <a:pt x="481" y="2429"/>
                      <a:pt x="488" y="2432"/>
                    </a:cubicBezTo>
                    <a:cubicBezTo>
                      <a:pt x="522" y="2436"/>
                      <a:pt x="558" y="2436"/>
                      <a:pt x="594" y="2436"/>
                    </a:cubicBezTo>
                    <a:cubicBezTo>
                      <a:pt x="639" y="2436"/>
                      <a:pt x="685" y="2422"/>
                      <a:pt x="728" y="2408"/>
                    </a:cubicBezTo>
                    <a:cubicBezTo>
                      <a:pt x="751" y="2400"/>
                      <a:pt x="771" y="2379"/>
                      <a:pt x="775" y="2353"/>
                    </a:cubicBezTo>
                    <a:cubicBezTo>
                      <a:pt x="796" y="2350"/>
                      <a:pt x="814" y="2336"/>
                      <a:pt x="823" y="2319"/>
                    </a:cubicBezTo>
                    <a:cubicBezTo>
                      <a:pt x="886" y="2200"/>
                      <a:pt x="959" y="2075"/>
                      <a:pt x="1048" y="1935"/>
                    </a:cubicBezTo>
                    <a:cubicBezTo>
                      <a:pt x="1179" y="1733"/>
                      <a:pt x="1324" y="1539"/>
                      <a:pt x="1477" y="1354"/>
                    </a:cubicBezTo>
                    <a:cubicBezTo>
                      <a:pt x="1549" y="1268"/>
                      <a:pt x="1627" y="1181"/>
                      <a:pt x="1718" y="1086"/>
                    </a:cubicBezTo>
                    <a:cubicBezTo>
                      <a:pt x="1755" y="1046"/>
                      <a:pt x="1792" y="1009"/>
                      <a:pt x="1831" y="969"/>
                    </a:cubicBezTo>
                    <a:cubicBezTo>
                      <a:pt x="1871" y="929"/>
                      <a:pt x="1911" y="887"/>
                      <a:pt x="1952" y="845"/>
                    </a:cubicBezTo>
                    <a:cubicBezTo>
                      <a:pt x="1961" y="837"/>
                      <a:pt x="1967" y="824"/>
                      <a:pt x="1970" y="814"/>
                    </a:cubicBezTo>
                    <a:cubicBezTo>
                      <a:pt x="2004" y="787"/>
                      <a:pt x="2038" y="752"/>
                      <a:pt x="2067" y="714"/>
                    </a:cubicBezTo>
                    <a:cubicBezTo>
                      <a:pt x="2117" y="646"/>
                      <a:pt x="2149" y="572"/>
                      <a:pt x="2160" y="496"/>
                    </a:cubicBezTo>
                    <a:cubicBezTo>
                      <a:pt x="2169" y="427"/>
                      <a:pt x="2160" y="356"/>
                      <a:pt x="2131" y="287"/>
                    </a:cubicBezTo>
                    <a:cubicBezTo>
                      <a:pt x="2106" y="227"/>
                      <a:pt x="2061" y="170"/>
                      <a:pt x="2005" y="121"/>
                    </a:cubicBezTo>
                    <a:cubicBezTo>
                      <a:pt x="1934" y="67"/>
                      <a:pt x="1848" y="28"/>
                      <a:pt x="1752" y="9"/>
                    </a:cubicBezTo>
                    <a:cubicBezTo>
                      <a:pt x="1718" y="4"/>
                      <a:pt x="1685" y="1"/>
                      <a:pt x="16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3"/>
              <p:cNvSpPr/>
              <p:nvPr/>
            </p:nvSpPr>
            <p:spPr>
              <a:xfrm>
                <a:off x="6953702" y="2481965"/>
                <a:ext cx="56148" cy="57982"/>
              </a:xfrm>
              <a:custGeom>
                <a:avLst/>
                <a:gdLst/>
                <a:ahLst/>
                <a:cxnLst/>
                <a:rect l="l" t="t" r="r" b="b"/>
                <a:pathLst>
                  <a:path w="1775" h="1833" extrusionOk="0">
                    <a:moveTo>
                      <a:pt x="1349" y="0"/>
                    </a:moveTo>
                    <a:cubicBezTo>
                      <a:pt x="1341" y="0"/>
                      <a:pt x="1334" y="0"/>
                      <a:pt x="1326" y="1"/>
                    </a:cubicBezTo>
                    <a:cubicBezTo>
                      <a:pt x="1314" y="2"/>
                      <a:pt x="1302" y="3"/>
                      <a:pt x="1294" y="12"/>
                    </a:cubicBezTo>
                    <a:cubicBezTo>
                      <a:pt x="1281" y="12"/>
                      <a:pt x="1266" y="14"/>
                      <a:pt x="1252" y="21"/>
                    </a:cubicBezTo>
                    <a:cubicBezTo>
                      <a:pt x="1173" y="58"/>
                      <a:pt x="1105" y="109"/>
                      <a:pt x="1036" y="164"/>
                    </a:cubicBezTo>
                    <a:cubicBezTo>
                      <a:pt x="966" y="217"/>
                      <a:pt x="894" y="280"/>
                      <a:pt x="810" y="363"/>
                    </a:cubicBezTo>
                    <a:cubicBezTo>
                      <a:pt x="742" y="427"/>
                      <a:pt x="679" y="495"/>
                      <a:pt x="616" y="565"/>
                    </a:cubicBezTo>
                    <a:cubicBezTo>
                      <a:pt x="588" y="596"/>
                      <a:pt x="559" y="631"/>
                      <a:pt x="530" y="665"/>
                    </a:cubicBezTo>
                    <a:lnTo>
                      <a:pt x="503" y="697"/>
                    </a:lnTo>
                    <a:lnTo>
                      <a:pt x="477" y="729"/>
                    </a:lnTo>
                    <a:lnTo>
                      <a:pt x="450" y="767"/>
                    </a:lnTo>
                    <a:lnTo>
                      <a:pt x="429" y="797"/>
                    </a:lnTo>
                    <a:cubicBezTo>
                      <a:pt x="364" y="874"/>
                      <a:pt x="300" y="953"/>
                      <a:pt x="241" y="1033"/>
                    </a:cubicBezTo>
                    <a:cubicBezTo>
                      <a:pt x="171" y="1126"/>
                      <a:pt x="114" y="1226"/>
                      <a:pt x="58" y="1324"/>
                    </a:cubicBezTo>
                    <a:cubicBezTo>
                      <a:pt x="54" y="1329"/>
                      <a:pt x="52" y="1334"/>
                      <a:pt x="52" y="1339"/>
                    </a:cubicBezTo>
                    <a:cubicBezTo>
                      <a:pt x="22" y="1345"/>
                      <a:pt x="1" y="1372"/>
                      <a:pt x="1" y="1402"/>
                    </a:cubicBezTo>
                    <a:cubicBezTo>
                      <a:pt x="2" y="1468"/>
                      <a:pt x="13" y="1526"/>
                      <a:pt x="34" y="1580"/>
                    </a:cubicBezTo>
                    <a:cubicBezTo>
                      <a:pt x="52" y="1632"/>
                      <a:pt x="85" y="1677"/>
                      <a:pt x="128" y="1723"/>
                    </a:cubicBezTo>
                    <a:cubicBezTo>
                      <a:pt x="184" y="1776"/>
                      <a:pt x="255" y="1812"/>
                      <a:pt x="336" y="1826"/>
                    </a:cubicBezTo>
                    <a:cubicBezTo>
                      <a:pt x="361" y="1831"/>
                      <a:pt x="388" y="1833"/>
                      <a:pt x="414" y="1833"/>
                    </a:cubicBezTo>
                    <a:cubicBezTo>
                      <a:pt x="440" y="1833"/>
                      <a:pt x="467" y="1831"/>
                      <a:pt x="493" y="1826"/>
                    </a:cubicBezTo>
                    <a:cubicBezTo>
                      <a:pt x="525" y="1821"/>
                      <a:pt x="552" y="1790"/>
                      <a:pt x="555" y="1756"/>
                    </a:cubicBezTo>
                    <a:cubicBezTo>
                      <a:pt x="559" y="1759"/>
                      <a:pt x="562" y="1759"/>
                      <a:pt x="566" y="1760"/>
                    </a:cubicBezTo>
                    <a:cubicBezTo>
                      <a:pt x="570" y="1761"/>
                      <a:pt x="573" y="1761"/>
                      <a:pt x="575" y="1761"/>
                    </a:cubicBezTo>
                    <a:cubicBezTo>
                      <a:pt x="586" y="1761"/>
                      <a:pt x="592" y="1757"/>
                      <a:pt x="598" y="1752"/>
                    </a:cubicBezTo>
                    <a:cubicBezTo>
                      <a:pt x="774" y="1583"/>
                      <a:pt x="961" y="1395"/>
                      <a:pt x="1189" y="1159"/>
                    </a:cubicBezTo>
                    <a:cubicBezTo>
                      <a:pt x="1238" y="1109"/>
                      <a:pt x="1288" y="1059"/>
                      <a:pt x="1335" y="1009"/>
                    </a:cubicBezTo>
                    <a:cubicBezTo>
                      <a:pt x="1384" y="959"/>
                      <a:pt x="1434" y="908"/>
                      <a:pt x="1483" y="858"/>
                    </a:cubicBezTo>
                    <a:cubicBezTo>
                      <a:pt x="1527" y="811"/>
                      <a:pt x="1574" y="764"/>
                      <a:pt x="1617" y="714"/>
                    </a:cubicBezTo>
                    <a:cubicBezTo>
                      <a:pt x="1634" y="692"/>
                      <a:pt x="1653" y="672"/>
                      <a:pt x="1670" y="651"/>
                    </a:cubicBezTo>
                    <a:lnTo>
                      <a:pt x="1690" y="625"/>
                    </a:lnTo>
                    <a:cubicBezTo>
                      <a:pt x="1713" y="599"/>
                      <a:pt x="1737" y="571"/>
                      <a:pt x="1756" y="539"/>
                    </a:cubicBezTo>
                    <a:cubicBezTo>
                      <a:pt x="1775" y="513"/>
                      <a:pt x="1775" y="475"/>
                      <a:pt x="1756" y="446"/>
                    </a:cubicBezTo>
                    <a:cubicBezTo>
                      <a:pt x="1762" y="434"/>
                      <a:pt x="1766" y="420"/>
                      <a:pt x="1769" y="403"/>
                    </a:cubicBezTo>
                    <a:cubicBezTo>
                      <a:pt x="1773" y="392"/>
                      <a:pt x="1775" y="377"/>
                      <a:pt x="1775" y="363"/>
                    </a:cubicBezTo>
                    <a:cubicBezTo>
                      <a:pt x="1775" y="346"/>
                      <a:pt x="1773" y="330"/>
                      <a:pt x="1770" y="314"/>
                    </a:cubicBezTo>
                    <a:cubicBezTo>
                      <a:pt x="1766" y="273"/>
                      <a:pt x="1749" y="243"/>
                      <a:pt x="1735" y="215"/>
                    </a:cubicBezTo>
                    <a:cubicBezTo>
                      <a:pt x="1719" y="185"/>
                      <a:pt x="1694" y="158"/>
                      <a:pt x="1676" y="141"/>
                    </a:cubicBezTo>
                    <a:cubicBezTo>
                      <a:pt x="1654" y="119"/>
                      <a:pt x="1627" y="99"/>
                      <a:pt x="1601" y="81"/>
                    </a:cubicBezTo>
                    <a:cubicBezTo>
                      <a:pt x="1574" y="64"/>
                      <a:pt x="1546" y="49"/>
                      <a:pt x="1517" y="38"/>
                    </a:cubicBezTo>
                    <a:cubicBezTo>
                      <a:pt x="1488" y="24"/>
                      <a:pt x="1454" y="14"/>
                      <a:pt x="1420" y="6"/>
                    </a:cubicBezTo>
                    <a:cubicBezTo>
                      <a:pt x="1395" y="2"/>
                      <a:pt x="1372" y="0"/>
                      <a:pt x="1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3"/>
              <p:cNvSpPr/>
              <p:nvPr/>
            </p:nvSpPr>
            <p:spPr>
              <a:xfrm>
                <a:off x="7014436" y="2391021"/>
                <a:ext cx="21320" cy="68927"/>
              </a:xfrm>
              <a:custGeom>
                <a:avLst/>
                <a:gdLst/>
                <a:ahLst/>
                <a:cxnLst/>
                <a:rect l="l" t="t" r="r" b="b"/>
                <a:pathLst>
                  <a:path w="674" h="2179" extrusionOk="0">
                    <a:moveTo>
                      <a:pt x="280" y="0"/>
                    </a:moveTo>
                    <a:cubicBezTo>
                      <a:pt x="259" y="0"/>
                      <a:pt x="236" y="3"/>
                      <a:pt x="215" y="10"/>
                    </a:cubicBezTo>
                    <a:cubicBezTo>
                      <a:pt x="161" y="28"/>
                      <a:pt x="112" y="68"/>
                      <a:pt x="85" y="119"/>
                    </a:cubicBezTo>
                    <a:cubicBezTo>
                      <a:pt x="55" y="177"/>
                      <a:pt x="57" y="232"/>
                      <a:pt x="69" y="293"/>
                    </a:cubicBezTo>
                    <a:cubicBezTo>
                      <a:pt x="69" y="295"/>
                      <a:pt x="69" y="297"/>
                      <a:pt x="71" y="298"/>
                    </a:cubicBezTo>
                    <a:cubicBezTo>
                      <a:pt x="89" y="421"/>
                      <a:pt x="84" y="547"/>
                      <a:pt x="79" y="672"/>
                    </a:cubicBezTo>
                    <a:cubicBezTo>
                      <a:pt x="77" y="818"/>
                      <a:pt x="61" y="963"/>
                      <a:pt x="49" y="1107"/>
                    </a:cubicBezTo>
                    <a:cubicBezTo>
                      <a:pt x="29" y="1381"/>
                      <a:pt x="1" y="1653"/>
                      <a:pt x="41" y="1928"/>
                    </a:cubicBezTo>
                    <a:cubicBezTo>
                      <a:pt x="42" y="1974"/>
                      <a:pt x="57" y="2016"/>
                      <a:pt x="82" y="2057"/>
                    </a:cubicBezTo>
                    <a:cubicBezTo>
                      <a:pt x="120" y="2115"/>
                      <a:pt x="178" y="2158"/>
                      <a:pt x="247" y="2173"/>
                    </a:cubicBezTo>
                    <a:cubicBezTo>
                      <a:pt x="265" y="2176"/>
                      <a:pt x="283" y="2178"/>
                      <a:pt x="302" y="2178"/>
                    </a:cubicBezTo>
                    <a:cubicBezTo>
                      <a:pt x="352" y="2178"/>
                      <a:pt x="403" y="2164"/>
                      <a:pt x="445" y="2137"/>
                    </a:cubicBezTo>
                    <a:cubicBezTo>
                      <a:pt x="508" y="2097"/>
                      <a:pt x="541" y="2039"/>
                      <a:pt x="562" y="1972"/>
                    </a:cubicBezTo>
                    <a:cubicBezTo>
                      <a:pt x="655" y="1684"/>
                      <a:pt x="674" y="1378"/>
                      <a:pt x="664" y="1077"/>
                    </a:cubicBezTo>
                    <a:cubicBezTo>
                      <a:pt x="659" y="925"/>
                      <a:pt x="635" y="775"/>
                      <a:pt x="606" y="625"/>
                    </a:cubicBezTo>
                    <a:cubicBezTo>
                      <a:pt x="578" y="464"/>
                      <a:pt x="529" y="313"/>
                      <a:pt x="493" y="155"/>
                    </a:cubicBezTo>
                    <a:cubicBezTo>
                      <a:pt x="476" y="73"/>
                      <a:pt x="399" y="18"/>
                      <a:pt x="316" y="3"/>
                    </a:cubicBezTo>
                    <a:cubicBezTo>
                      <a:pt x="305" y="1"/>
                      <a:pt x="292"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3"/>
              <p:cNvSpPr/>
              <p:nvPr/>
            </p:nvSpPr>
            <p:spPr>
              <a:xfrm>
                <a:off x="6952974" y="2288595"/>
                <a:ext cx="59785" cy="77784"/>
              </a:xfrm>
              <a:custGeom>
                <a:avLst/>
                <a:gdLst/>
                <a:ahLst/>
                <a:cxnLst/>
                <a:rect l="l" t="t" r="r" b="b"/>
                <a:pathLst>
                  <a:path w="1890" h="2459" extrusionOk="0">
                    <a:moveTo>
                      <a:pt x="306" y="0"/>
                    </a:moveTo>
                    <a:cubicBezTo>
                      <a:pt x="301" y="0"/>
                      <a:pt x="295" y="1"/>
                      <a:pt x="290" y="1"/>
                    </a:cubicBezTo>
                    <a:cubicBezTo>
                      <a:pt x="144" y="8"/>
                      <a:pt x="1" y="147"/>
                      <a:pt x="18" y="302"/>
                    </a:cubicBezTo>
                    <a:cubicBezTo>
                      <a:pt x="29" y="386"/>
                      <a:pt x="45" y="469"/>
                      <a:pt x="74" y="549"/>
                    </a:cubicBezTo>
                    <a:cubicBezTo>
                      <a:pt x="108" y="648"/>
                      <a:pt x="161" y="744"/>
                      <a:pt x="217" y="831"/>
                    </a:cubicBezTo>
                    <a:cubicBezTo>
                      <a:pt x="316" y="993"/>
                      <a:pt x="440" y="1136"/>
                      <a:pt x="559" y="1281"/>
                    </a:cubicBezTo>
                    <a:cubicBezTo>
                      <a:pt x="682" y="1431"/>
                      <a:pt x="791" y="1589"/>
                      <a:pt x="903" y="1748"/>
                    </a:cubicBezTo>
                    <a:cubicBezTo>
                      <a:pt x="1056" y="1968"/>
                      <a:pt x="1219" y="2182"/>
                      <a:pt x="1397" y="2385"/>
                    </a:cubicBezTo>
                    <a:cubicBezTo>
                      <a:pt x="1433" y="2419"/>
                      <a:pt x="1475" y="2441"/>
                      <a:pt x="1524" y="2452"/>
                    </a:cubicBezTo>
                    <a:cubicBezTo>
                      <a:pt x="1543" y="2457"/>
                      <a:pt x="1563" y="2459"/>
                      <a:pt x="1583" y="2459"/>
                    </a:cubicBezTo>
                    <a:cubicBezTo>
                      <a:pt x="1634" y="2459"/>
                      <a:pt x="1686" y="2444"/>
                      <a:pt x="1729" y="2417"/>
                    </a:cubicBezTo>
                    <a:cubicBezTo>
                      <a:pt x="1828" y="2354"/>
                      <a:pt x="1889" y="2213"/>
                      <a:pt x="1843" y="2102"/>
                    </a:cubicBezTo>
                    <a:cubicBezTo>
                      <a:pt x="1782" y="1940"/>
                      <a:pt x="1706" y="1789"/>
                      <a:pt x="1614" y="1645"/>
                    </a:cubicBezTo>
                    <a:cubicBezTo>
                      <a:pt x="1527" y="1507"/>
                      <a:pt x="1433" y="1374"/>
                      <a:pt x="1335" y="1244"/>
                    </a:cubicBezTo>
                    <a:cubicBezTo>
                      <a:pt x="1182" y="1038"/>
                      <a:pt x="1006" y="853"/>
                      <a:pt x="840" y="658"/>
                    </a:cubicBezTo>
                    <a:cubicBezTo>
                      <a:pt x="758" y="557"/>
                      <a:pt x="679" y="449"/>
                      <a:pt x="616" y="333"/>
                    </a:cubicBezTo>
                    <a:cubicBezTo>
                      <a:pt x="608" y="312"/>
                      <a:pt x="601" y="287"/>
                      <a:pt x="593" y="264"/>
                    </a:cubicBezTo>
                    <a:cubicBezTo>
                      <a:pt x="582" y="191"/>
                      <a:pt x="559" y="128"/>
                      <a:pt x="502" y="77"/>
                    </a:cubicBezTo>
                    <a:cubicBezTo>
                      <a:pt x="460" y="40"/>
                      <a:pt x="410" y="14"/>
                      <a:pt x="357" y="5"/>
                    </a:cubicBezTo>
                    <a:cubicBezTo>
                      <a:pt x="339" y="2"/>
                      <a:pt x="322"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5" name="Google Shape;3595;p23"/>
            <p:cNvGrpSpPr/>
            <p:nvPr/>
          </p:nvGrpSpPr>
          <p:grpSpPr>
            <a:xfrm>
              <a:off x="4700559" y="109510"/>
              <a:ext cx="255401" cy="462657"/>
              <a:chOff x="4718359" y="1577085"/>
              <a:chExt cx="255401" cy="462657"/>
            </a:xfrm>
          </p:grpSpPr>
          <p:sp>
            <p:nvSpPr>
              <p:cNvPr id="3596" name="Google Shape;3596;p23"/>
              <p:cNvSpPr/>
              <p:nvPr/>
            </p:nvSpPr>
            <p:spPr>
              <a:xfrm>
                <a:off x="4734270" y="1577085"/>
                <a:ext cx="57634" cy="67409"/>
              </a:xfrm>
              <a:custGeom>
                <a:avLst/>
                <a:gdLst/>
                <a:ahLst/>
                <a:cxnLst/>
                <a:rect l="l" t="t" r="r" b="b"/>
                <a:pathLst>
                  <a:path w="1822" h="2131" extrusionOk="0">
                    <a:moveTo>
                      <a:pt x="1093" y="1"/>
                    </a:moveTo>
                    <a:cubicBezTo>
                      <a:pt x="824" y="1"/>
                      <a:pt x="507" y="77"/>
                      <a:pt x="292" y="284"/>
                    </a:cubicBezTo>
                    <a:cubicBezTo>
                      <a:pt x="206" y="293"/>
                      <a:pt x="136" y="422"/>
                      <a:pt x="100" y="499"/>
                    </a:cubicBezTo>
                    <a:cubicBezTo>
                      <a:pt x="0" y="721"/>
                      <a:pt x="16" y="976"/>
                      <a:pt x="44" y="1206"/>
                    </a:cubicBezTo>
                    <a:cubicBezTo>
                      <a:pt x="73" y="1421"/>
                      <a:pt x="123" y="1637"/>
                      <a:pt x="209" y="1921"/>
                    </a:cubicBezTo>
                    <a:cubicBezTo>
                      <a:pt x="193" y="1951"/>
                      <a:pt x="203" y="2008"/>
                      <a:pt x="246" y="2043"/>
                    </a:cubicBezTo>
                    <a:lnTo>
                      <a:pt x="256" y="2068"/>
                    </a:lnTo>
                    <a:lnTo>
                      <a:pt x="261" y="2087"/>
                    </a:lnTo>
                    <a:cubicBezTo>
                      <a:pt x="266" y="2103"/>
                      <a:pt x="279" y="2116"/>
                      <a:pt x="295" y="2124"/>
                    </a:cubicBezTo>
                    <a:cubicBezTo>
                      <a:pt x="305" y="2129"/>
                      <a:pt x="315" y="2131"/>
                      <a:pt x="326" y="2131"/>
                    </a:cubicBezTo>
                    <a:cubicBezTo>
                      <a:pt x="335" y="2131"/>
                      <a:pt x="344" y="2129"/>
                      <a:pt x="352" y="2126"/>
                    </a:cubicBezTo>
                    <a:cubicBezTo>
                      <a:pt x="355" y="2124"/>
                      <a:pt x="359" y="2121"/>
                      <a:pt x="364" y="2118"/>
                    </a:cubicBezTo>
                    <a:cubicBezTo>
                      <a:pt x="382" y="2104"/>
                      <a:pt x="390" y="2093"/>
                      <a:pt x="394" y="2078"/>
                    </a:cubicBezTo>
                    <a:cubicBezTo>
                      <a:pt x="490" y="2093"/>
                      <a:pt x="596" y="2103"/>
                      <a:pt x="703" y="2103"/>
                    </a:cubicBezTo>
                    <a:cubicBezTo>
                      <a:pt x="931" y="2103"/>
                      <a:pt x="1164" y="2058"/>
                      <a:pt x="1320" y="1918"/>
                    </a:cubicBezTo>
                    <a:cubicBezTo>
                      <a:pt x="1329" y="1934"/>
                      <a:pt x="1348" y="1944"/>
                      <a:pt x="1367" y="1944"/>
                    </a:cubicBezTo>
                    <a:cubicBezTo>
                      <a:pt x="1379" y="1944"/>
                      <a:pt x="1391" y="1940"/>
                      <a:pt x="1402" y="1932"/>
                    </a:cubicBezTo>
                    <a:cubicBezTo>
                      <a:pt x="1419" y="1921"/>
                      <a:pt x="1428" y="1899"/>
                      <a:pt x="1426" y="1878"/>
                    </a:cubicBezTo>
                    <a:lnTo>
                      <a:pt x="1415" y="1796"/>
                    </a:lnTo>
                    <a:cubicBezTo>
                      <a:pt x="1456" y="1720"/>
                      <a:pt x="1471" y="1610"/>
                      <a:pt x="1403" y="1550"/>
                    </a:cubicBezTo>
                    <a:cubicBezTo>
                      <a:pt x="1429" y="611"/>
                      <a:pt x="1821" y="320"/>
                      <a:pt x="1602" y="190"/>
                    </a:cubicBezTo>
                    <a:cubicBezTo>
                      <a:pt x="1601" y="84"/>
                      <a:pt x="1373" y="1"/>
                      <a:pt x="1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3"/>
              <p:cNvSpPr/>
              <p:nvPr/>
            </p:nvSpPr>
            <p:spPr>
              <a:xfrm>
                <a:off x="4718359" y="1625989"/>
                <a:ext cx="255401" cy="413753"/>
              </a:xfrm>
              <a:custGeom>
                <a:avLst/>
                <a:gdLst/>
                <a:ahLst/>
                <a:cxnLst/>
                <a:rect l="l" t="t" r="r" b="b"/>
                <a:pathLst>
                  <a:path w="8074" h="13080" extrusionOk="0">
                    <a:moveTo>
                      <a:pt x="4795" y="5250"/>
                    </a:moveTo>
                    <a:cubicBezTo>
                      <a:pt x="4879" y="5250"/>
                      <a:pt x="4957" y="5253"/>
                      <a:pt x="5034" y="5259"/>
                    </a:cubicBezTo>
                    <a:cubicBezTo>
                      <a:pt x="5117" y="5266"/>
                      <a:pt x="5215" y="5275"/>
                      <a:pt x="5308" y="5298"/>
                    </a:cubicBezTo>
                    <a:cubicBezTo>
                      <a:pt x="5432" y="5331"/>
                      <a:pt x="5586" y="5382"/>
                      <a:pt x="5685" y="5505"/>
                    </a:cubicBezTo>
                    <a:cubicBezTo>
                      <a:pt x="5691" y="5515"/>
                      <a:pt x="5698" y="5524"/>
                      <a:pt x="5704" y="5534"/>
                    </a:cubicBezTo>
                    <a:cubicBezTo>
                      <a:pt x="5707" y="5537"/>
                      <a:pt x="5707" y="5538"/>
                      <a:pt x="5708" y="5540"/>
                    </a:cubicBezTo>
                    <a:cubicBezTo>
                      <a:pt x="5878" y="5802"/>
                      <a:pt x="5979" y="6097"/>
                      <a:pt x="6083" y="6426"/>
                    </a:cubicBezTo>
                    <a:cubicBezTo>
                      <a:pt x="6179" y="6727"/>
                      <a:pt x="6259" y="6956"/>
                      <a:pt x="6344" y="7169"/>
                    </a:cubicBezTo>
                    <a:cubicBezTo>
                      <a:pt x="6411" y="7341"/>
                      <a:pt x="6483" y="7513"/>
                      <a:pt x="6553" y="7685"/>
                    </a:cubicBezTo>
                    <a:lnTo>
                      <a:pt x="6637" y="7886"/>
                    </a:lnTo>
                    <a:cubicBezTo>
                      <a:pt x="6821" y="8332"/>
                      <a:pt x="7028" y="8837"/>
                      <a:pt x="7153" y="9360"/>
                    </a:cubicBezTo>
                    <a:cubicBezTo>
                      <a:pt x="7177" y="9463"/>
                      <a:pt x="7210" y="9603"/>
                      <a:pt x="7229" y="9744"/>
                    </a:cubicBezTo>
                    <a:cubicBezTo>
                      <a:pt x="7247" y="9864"/>
                      <a:pt x="7263" y="9980"/>
                      <a:pt x="7260" y="10099"/>
                    </a:cubicBezTo>
                    <a:cubicBezTo>
                      <a:pt x="7254" y="10315"/>
                      <a:pt x="7177" y="10512"/>
                      <a:pt x="7045" y="10637"/>
                    </a:cubicBezTo>
                    <a:cubicBezTo>
                      <a:pt x="7011" y="10670"/>
                      <a:pt x="6977" y="10700"/>
                      <a:pt x="6926" y="10737"/>
                    </a:cubicBezTo>
                    <a:cubicBezTo>
                      <a:pt x="6926" y="10737"/>
                      <a:pt x="6925" y="10739"/>
                      <a:pt x="6924" y="10739"/>
                    </a:cubicBezTo>
                    <a:cubicBezTo>
                      <a:pt x="6885" y="10764"/>
                      <a:pt x="6848" y="10787"/>
                      <a:pt x="6811" y="10809"/>
                    </a:cubicBezTo>
                    <a:cubicBezTo>
                      <a:pt x="6725" y="10853"/>
                      <a:pt x="6637" y="10895"/>
                      <a:pt x="6540" y="10931"/>
                    </a:cubicBezTo>
                    <a:cubicBezTo>
                      <a:pt x="6481" y="10953"/>
                      <a:pt x="6422" y="10975"/>
                      <a:pt x="6362" y="10999"/>
                    </a:cubicBezTo>
                    <a:cubicBezTo>
                      <a:pt x="6226" y="11049"/>
                      <a:pt x="6086" y="11101"/>
                      <a:pt x="5954" y="11168"/>
                    </a:cubicBezTo>
                    <a:cubicBezTo>
                      <a:pt x="5797" y="11254"/>
                      <a:pt x="5629" y="11343"/>
                      <a:pt x="5456" y="11417"/>
                    </a:cubicBezTo>
                    <a:cubicBezTo>
                      <a:pt x="5287" y="11490"/>
                      <a:pt x="5108" y="11561"/>
                      <a:pt x="4908" y="11632"/>
                    </a:cubicBezTo>
                    <a:cubicBezTo>
                      <a:pt x="4585" y="11747"/>
                      <a:pt x="4255" y="11851"/>
                      <a:pt x="3934" y="11949"/>
                    </a:cubicBezTo>
                    <a:lnTo>
                      <a:pt x="3789" y="11994"/>
                    </a:lnTo>
                    <a:cubicBezTo>
                      <a:pt x="3710" y="12017"/>
                      <a:pt x="3632" y="12042"/>
                      <a:pt x="3553" y="12069"/>
                    </a:cubicBezTo>
                    <a:lnTo>
                      <a:pt x="3527" y="12078"/>
                    </a:lnTo>
                    <a:cubicBezTo>
                      <a:pt x="3483" y="12092"/>
                      <a:pt x="3438" y="12106"/>
                      <a:pt x="3391" y="12119"/>
                    </a:cubicBezTo>
                    <a:cubicBezTo>
                      <a:pt x="3308" y="12141"/>
                      <a:pt x="3212" y="12166"/>
                      <a:pt x="3119" y="12171"/>
                    </a:cubicBezTo>
                    <a:cubicBezTo>
                      <a:pt x="3102" y="12172"/>
                      <a:pt x="3086" y="12172"/>
                      <a:pt x="3070" y="12172"/>
                    </a:cubicBezTo>
                    <a:cubicBezTo>
                      <a:pt x="2997" y="12172"/>
                      <a:pt x="2933" y="12162"/>
                      <a:pt x="2873" y="12141"/>
                    </a:cubicBezTo>
                    <a:cubicBezTo>
                      <a:pt x="2810" y="12119"/>
                      <a:pt x="2751" y="12083"/>
                      <a:pt x="2707" y="12039"/>
                    </a:cubicBezTo>
                    <a:cubicBezTo>
                      <a:pt x="2578" y="11913"/>
                      <a:pt x="2501" y="11744"/>
                      <a:pt x="2439" y="11595"/>
                    </a:cubicBezTo>
                    <a:cubicBezTo>
                      <a:pt x="2314" y="11293"/>
                      <a:pt x="2206" y="11015"/>
                      <a:pt x="2105" y="10746"/>
                    </a:cubicBezTo>
                    <a:cubicBezTo>
                      <a:pt x="1723" y="9732"/>
                      <a:pt x="1399" y="8675"/>
                      <a:pt x="1089" y="7653"/>
                    </a:cubicBezTo>
                    <a:lnTo>
                      <a:pt x="964" y="7249"/>
                    </a:lnTo>
                    <a:cubicBezTo>
                      <a:pt x="960" y="7231"/>
                      <a:pt x="963" y="7213"/>
                      <a:pt x="977" y="7195"/>
                    </a:cubicBezTo>
                    <a:cubicBezTo>
                      <a:pt x="978" y="7173"/>
                      <a:pt x="981" y="7155"/>
                      <a:pt x="986" y="7135"/>
                    </a:cubicBezTo>
                    <a:cubicBezTo>
                      <a:pt x="1006" y="7056"/>
                      <a:pt x="1043" y="6980"/>
                      <a:pt x="1113" y="6886"/>
                    </a:cubicBezTo>
                    <a:cubicBezTo>
                      <a:pt x="1119" y="6881"/>
                      <a:pt x="1128" y="6878"/>
                      <a:pt x="1136" y="6878"/>
                    </a:cubicBezTo>
                    <a:cubicBezTo>
                      <a:pt x="1138" y="6878"/>
                      <a:pt x="1140" y="6878"/>
                      <a:pt x="1142" y="6878"/>
                    </a:cubicBezTo>
                    <a:cubicBezTo>
                      <a:pt x="1179" y="6820"/>
                      <a:pt x="1226" y="6765"/>
                      <a:pt x="1282" y="6718"/>
                    </a:cubicBezTo>
                    <a:lnTo>
                      <a:pt x="1319" y="6685"/>
                    </a:lnTo>
                    <a:cubicBezTo>
                      <a:pt x="1404" y="6603"/>
                      <a:pt x="1491" y="6526"/>
                      <a:pt x="1587" y="6455"/>
                    </a:cubicBezTo>
                    <a:cubicBezTo>
                      <a:pt x="1630" y="6424"/>
                      <a:pt x="1673" y="6393"/>
                      <a:pt x="1716" y="6364"/>
                    </a:cubicBezTo>
                    <a:cubicBezTo>
                      <a:pt x="1766" y="6333"/>
                      <a:pt x="1819" y="6300"/>
                      <a:pt x="1872" y="6270"/>
                    </a:cubicBezTo>
                    <a:cubicBezTo>
                      <a:pt x="1952" y="6214"/>
                      <a:pt x="2029" y="6164"/>
                      <a:pt x="2108" y="6117"/>
                    </a:cubicBezTo>
                    <a:cubicBezTo>
                      <a:pt x="2501" y="5878"/>
                      <a:pt x="2904" y="5684"/>
                      <a:pt x="3310" y="5540"/>
                    </a:cubicBezTo>
                    <a:cubicBezTo>
                      <a:pt x="3542" y="5455"/>
                      <a:pt x="3775" y="5389"/>
                      <a:pt x="4003" y="5341"/>
                    </a:cubicBezTo>
                    <a:cubicBezTo>
                      <a:pt x="4255" y="5288"/>
                      <a:pt x="4477" y="5258"/>
                      <a:pt x="4680" y="5252"/>
                    </a:cubicBezTo>
                    <a:cubicBezTo>
                      <a:pt x="4719" y="5250"/>
                      <a:pt x="4758" y="5250"/>
                      <a:pt x="4795" y="5250"/>
                    </a:cubicBezTo>
                    <a:close/>
                    <a:moveTo>
                      <a:pt x="2507" y="1"/>
                    </a:moveTo>
                    <a:cubicBezTo>
                      <a:pt x="2505" y="1"/>
                      <a:pt x="2503" y="1"/>
                      <a:pt x="2501" y="1"/>
                    </a:cubicBezTo>
                    <a:cubicBezTo>
                      <a:pt x="2410" y="11"/>
                      <a:pt x="2322" y="28"/>
                      <a:pt x="2236" y="47"/>
                    </a:cubicBezTo>
                    <a:lnTo>
                      <a:pt x="2214" y="51"/>
                    </a:lnTo>
                    <a:lnTo>
                      <a:pt x="2190" y="57"/>
                    </a:lnTo>
                    <a:cubicBezTo>
                      <a:pt x="2088" y="78"/>
                      <a:pt x="1985" y="101"/>
                      <a:pt x="1882" y="127"/>
                    </a:cubicBezTo>
                    <a:cubicBezTo>
                      <a:pt x="1674" y="173"/>
                      <a:pt x="1467" y="226"/>
                      <a:pt x="1262" y="279"/>
                    </a:cubicBezTo>
                    <a:cubicBezTo>
                      <a:pt x="804" y="398"/>
                      <a:pt x="407" y="521"/>
                      <a:pt x="53" y="658"/>
                    </a:cubicBezTo>
                    <a:cubicBezTo>
                      <a:pt x="46" y="660"/>
                      <a:pt x="39" y="664"/>
                      <a:pt x="33" y="667"/>
                    </a:cubicBezTo>
                    <a:cubicBezTo>
                      <a:pt x="12" y="683"/>
                      <a:pt x="0" y="718"/>
                      <a:pt x="12" y="751"/>
                    </a:cubicBezTo>
                    <a:cubicBezTo>
                      <a:pt x="5" y="850"/>
                      <a:pt x="8" y="933"/>
                      <a:pt x="18" y="1012"/>
                    </a:cubicBezTo>
                    <a:cubicBezTo>
                      <a:pt x="23" y="1058"/>
                      <a:pt x="36" y="1105"/>
                      <a:pt x="51" y="1149"/>
                    </a:cubicBezTo>
                    <a:cubicBezTo>
                      <a:pt x="79" y="1356"/>
                      <a:pt x="275" y="1460"/>
                      <a:pt x="627" y="1460"/>
                    </a:cubicBezTo>
                    <a:cubicBezTo>
                      <a:pt x="680" y="1460"/>
                      <a:pt x="737" y="1458"/>
                      <a:pt x="797" y="1453"/>
                    </a:cubicBezTo>
                    <a:cubicBezTo>
                      <a:pt x="834" y="1817"/>
                      <a:pt x="875" y="2123"/>
                      <a:pt x="925" y="2414"/>
                    </a:cubicBezTo>
                    <a:cubicBezTo>
                      <a:pt x="991" y="2800"/>
                      <a:pt x="1079" y="3174"/>
                      <a:pt x="1163" y="3516"/>
                    </a:cubicBezTo>
                    <a:cubicBezTo>
                      <a:pt x="1210" y="3702"/>
                      <a:pt x="1262" y="3886"/>
                      <a:pt x="1314" y="4070"/>
                    </a:cubicBezTo>
                    <a:cubicBezTo>
                      <a:pt x="1368" y="4258"/>
                      <a:pt x="1427" y="4440"/>
                      <a:pt x="1485" y="4613"/>
                    </a:cubicBezTo>
                    <a:cubicBezTo>
                      <a:pt x="1550" y="4799"/>
                      <a:pt x="1616" y="4975"/>
                      <a:pt x="1683" y="5134"/>
                    </a:cubicBezTo>
                    <a:cubicBezTo>
                      <a:pt x="1734" y="5262"/>
                      <a:pt x="1785" y="5373"/>
                      <a:pt x="1836" y="5475"/>
                    </a:cubicBezTo>
                    <a:cubicBezTo>
                      <a:pt x="1623" y="5508"/>
                      <a:pt x="1442" y="5550"/>
                      <a:pt x="1282" y="5605"/>
                    </a:cubicBezTo>
                    <a:cubicBezTo>
                      <a:pt x="1113" y="5661"/>
                      <a:pt x="964" y="5734"/>
                      <a:pt x="842" y="5825"/>
                    </a:cubicBezTo>
                    <a:cubicBezTo>
                      <a:pt x="807" y="5850"/>
                      <a:pt x="771" y="5879"/>
                      <a:pt x="739" y="5912"/>
                    </a:cubicBezTo>
                    <a:cubicBezTo>
                      <a:pt x="668" y="5981"/>
                      <a:pt x="606" y="6055"/>
                      <a:pt x="559" y="6135"/>
                    </a:cubicBezTo>
                    <a:cubicBezTo>
                      <a:pt x="505" y="6227"/>
                      <a:pt x="463" y="6329"/>
                      <a:pt x="437" y="6447"/>
                    </a:cubicBezTo>
                    <a:cubicBezTo>
                      <a:pt x="409" y="6565"/>
                      <a:pt x="406" y="6687"/>
                      <a:pt x="409" y="6790"/>
                    </a:cubicBezTo>
                    <a:cubicBezTo>
                      <a:pt x="410" y="6887"/>
                      <a:pt x="420" y="6999"/>
                      <a:pt x="444" y="7136"/>
                    </a:cubicBezTo>
                    <a:cubicBezTo>
                      <a:pt x="486" y="7395"/>
                      <a:pt x="566" y="7646"/>
                      <a:pt x="626" y="7835"/>
                    </a:cubicBezTo>
                    <a:cubicBezTo>
                      <a:pt x="682" y="8001"/>
                      <a:pt x="741" y="8166"/>
                      <a:pt x="799" y="8329"/>
                    </a:cubicBezTo>
                    <a:lnTo>
                      <a:pt x="871" y="8525"/>
                    </a:lnTo>
                    <a:cubicBezTo>
                      <a:pt x="910" y="8630"/>
                      <a:pt x="946" y="8731"/>
                      <a:pt x="978" y="8834"/>
                    </a:cubicBezTo>
                    <a:cubicBezTo>
                      <a:pt x="1007" y="8923"/>
                      <a:pt x="1034" y="9010"/>
                      <a:pt x="1062" y="9098"/>
                    </a:cubicBezTo>
                    <a:lnTo>
                      <a:pt x="1106" y="9244"/>
                    </a:lnTo>
                    <a:cubicBezTo>
                      <a:pt x="1198" y="9533"/>
                      <a:pt x="1292" y="9821"/>
                      <a:pt x="1391" y="10109"/>
                    </a:cubicBezTo>
                    <a:cubicBezTo>
                      <a:pt x="1573" y="10637"/>
                      <a:pt x="1753" y="11115"/>
                      <a:pt x="1945" y="11569"/>
                    </a:cubicBezTo>
                    <a:cubicBezTo>
                      <a:pt x="2028" y="11767"/>
                      <a:pt x="2123" y="11964"/>
                      <a:pt x="2204" y="12142"/>
                    </a:cubicBezTo>
                    <a:lnTo>
                      <a:pt x="2253" y="12244"/>
                    </a:lnTo>
                    <a:cubicBezTo>
                      <a:pt x="2312" y="12371"/>
                      <a:pt x="2365" y="12484"/>
                      <a:pt x="2412" y="12594"/>
                    </a:cubicBezTo>
                    <a:cubicBezTo>
                      <a:pt x="2440" y="12662"/>
                      <a:pt x="2468" y="12728"/>
                      <a:pt x="2495" y="12793"/>
                    </a:cubicBezTo>
                    <a:lnTo>
                      <a:pt x="2515" y="12841"/>
                    </a:lnTo>
                    <a:lnTo>
                      <a:pt x="2559" y="12951"/>
                    </a:lnTo>
                    <a:cubicBezTo>
                      <a:pt x="2583" y="13010"/>
                      <a:pt x="2638" y="13046"/>
                      <a:pt x="2696" y="13046"/>
                    </a:cubicBezTo>
                    <a:cubicBezTo>
                      <a:pt x="2712" y="13046"/>
                      <a:pt x="2729" y="13043"/>
                      <a:pt x="2745" y="13037"/>
                    </a:cubicBezTo>
                    <a:cubicBezTo>
                      <a:pt x="2852" y="13067"/>
                      <a:pt x="2961" y="13080"/>
                      <a:pt x="3069" y="13080"/>
                    </a:cubicBezTo>
                    <a:cubicBezTo>
                      <a:pt x="3260" y="13080"/>
                      <a:pt x="3447" y="13042"/>
                      <a:pt x="3615" y="13000"/>
                    </a:cubicBezTo>
                    <a:cubicBezTo>
                      <a:pt x="3957" y="12915"/>
                      <a:pt x="4286" y="12779"/>
                      <a:pt x="4607" y="12647"/>
                    </a:cubicBezTo>
                    <a:lnTo>
                      <a:pt x="4714" y="12602"/>
                    </a:lnTo>
                    <a:lnTo>
                      <a:pt x="4746" y="12590"/>
                    </a:lnTo>
                    <a:cubicBezTo>
                      <a:pt x="4900" y="12527"/>
                      <a:pt x="5046" y="12466"/>
                      <a:pt x="5195" y="12413"/>
                    </a:cubicBezTo>
                    <a:cubicBezTo>
                      <a:pt x="5357" y="12355"/>
                      <a:pt x="5530" y="12312"/>
                      <a:pt x="5669" y="12278"/>
                    </a:cubicBezTo>
                    <a:lnTo>
                      <a:pt x="5810" y="12242"/>
                    </a:lnTo>
                    <a:cubicBezTo>
                      <a:pt x="6325" y="12110"/>
                      <a:pt x="6871" y="11956"/>
                      <a:pt x="7388" y="11732"/>
                    </a:cubicBezTo>
                    <a:cubicBezTo>
                      <a:pt x="7486" y="11691"/>
                      <a:pt x="7594" y="11639"/>
                      <a:pt x="7738" y="11563"/>
                    </a:cubicBezTo>
                    <a:lnTo>
                      <a:pt x="7758" y="11552"/>
                    </a:lnTo>
                    <a:cubicBezTo>
                      <a:pt x="7773" y="11546"/>
                      <a:pt x="7793" y="11538"/>
                      <a:pt x="7814" y="11528"/>
                    </a:cubicBezTo>
                    <a:lnTo>
                      <a:pt x="7836" y="11519"/>
                    </a:lnTo>
                    <a:cubicBezTo>
                      <a:pt x="7884" y="11498"/>
                      <a:pt x="7936" y="11475"/>
                      <a:pt x="7979" y="11442"/>
                    </a:cubicBezTo>
                    <a:cubicBezTo>
                      <a:pt x="8033" y="11403"/>
                      <a:pt x="8056" y="11337"/>
                      <a:pt x="8040" y="11276"/>
                    </a:cubicBezTo>
                    <a:cubicBezTo>
                      <a:pt x="8063" y="11247"/>
                      <a:pt x="8073" y="11211"/>
                      <a:pt x="8072" y="11168"/>
                    </a:cubicBezTo>
                    <a:cubicBezTo>
                      <a:pt x="8068" y="11027"/>
                      <a:pt x="8045" y="10886"/>
                      <a:pt x="8025" y="10779"/>
                    </a:cubicBezTo>
                    <a:cubicBezTo>
                      <a:pt x="8002" y="10653"/>
                      <a:pt x="7973" y="10518"/>
                      <a:pt x="7927" y="10344"/>
                    </a:cubicBezTo>
                    <a:cubicBezTo>
                      <a:pt x="7893" y="10213"/>
                      <a:pt x="7857" y="10084"/>
                      <a:pt x="7821" y="9955"/>
                    </a:cubicBezTo>
                    <a:lnTo>
                      <a:pt x="7803" y="9892"/>
                    </a:lnTo>
                    <a:cubicBezTo>
                      <a:pt x="7770" y="9774"/>
                      <a:pt x="7737" y="9655"/>
                      <a:pt x="7707" y="9535"/>
                    </a:cubicBezTo>
                    <a:cubicBezTo>
                      <a:pt x="7672" y="9407"/>
                      <a:pt x="7644" y="9278"/>
                      <a:pt x="7614" y="9148"/>
                    </a:cubicBezTo>
                    <a:lnTo>
                      <a:pt x="7595" y="9071"/>
                    </a:lnTo>
                    <a:lnTo>
                      <a:pt x="7558" y="8907"/>
                    </a:lnTo>
                    <a:lnTo>
                      <a:pt x="7536" y="8814"/>
                    </a:lnTo>
                    <a:cubicBezTo>
                      <a:pt x="7376" y="8137"/>
                      <a:pt x="7226" y="7589"/>
                      <a:pt x="7063" y="7095"/>
                    </a:cubicBezTo>
                    <a:cubicBezTo>
                      <a:pt x="6951" y="6757"/>
                      <a:pt x="6841" y="6462"/>
                      <a:pt x="6725" y="6193"/>
                    </a:cubicBezTo>
                    <a:cubicBezTo>
                      <a:pt x="6590" y="5882"/>
                      <a:pt x="6450" y="5611"/>
                      <a:pt x="6296" y="5369"/>
                    </a:cubicBezTo>
                    <a:cubicBezTo>
                      <a:pt x="6138" y="5119"/>
                      <a:pt x="5963" y="4908"/>
                      <a:pt x="5777" y="4743"/>
                    </a:cubicBezTo>
                    <a:cubicBezTo>
                      <a:pt x="5688" y="4665"/>
                      <a:pt x="5591" y="4595"/>
                      <a:pt x="5479" y="4529"/>
                    </a:cubicBezTo>
                    <a:cubicBezTo>
                      <a:pt x="5381" y="4474"/>
                      <a:pt x="5278" y="4431"/>
                      <a:pt x="5158" y="4397"/>
                    </a:cubicBezTo>
                    <a:cubicBezTo>
                      <a:pt x="5064" y="4370"/>
                      <a:pt x="4965" y="4357"/>
                      <a:pt x="4863" y="4357"/>
                    </a:cubicBezTo>
                    <a:cubicBezTo>
                      <a:pt x="4744" y="4357"/>
                      <a:pt x="4620" y="4375"/>
                      <a:pt x="4492" y="4410"/>
                    </a:cubicBezTo>
                    <a:cubicBezTo>
                      <a:pt x="4381" y="4440"/>
                      <a:pt x="4266" y="4487"/>
                      <a:pt x="4133" y="4557"/>
                    </a:cubicBezTo>
                    <a:cubicBezTo>
                      <a:pt x="4036" y="4609"/>
                      <a:pt x="3935" y="4673"/>
                      <a:pt x="3828" y="4752"/>
                    </a:cubicBezTo>
                    <a:cubicBezTo>
                      <a:pt x="3811" y="4765"/>
                      <a:pt x="3794" y="4776"/>
                      <a:pt x="3776" y="4791"/>
                    </a:cubicBezTo>
                    <a:lnTo>
                      <a:pt x="3756" y="4695"/>
                    </a:lnTo>
                    <a:lnTo>
                      <a:pt x="3749" y="4668"/>
                    </a:lnTo>
                    <a:cubicBezTo>
                      <a:pt x="3726" y="4580"/>
                      <a:pt x="3698" y="4494"/>
                      <a:pt x="3668" y="4408"/>
                    </a:cubicBezTo>
                    <a:cubicBezTo>
                      <a:pt x="3603" y="4228"/>
                      <a:pt x="3527" y="4052"/>
                      <a:pt x="3477" y="3936"/>
                    </a:cubicBezTo>
                    <a:cubicBezTo>
                      <a:pt x="3381" y="3710"/>
                      <a:pt x="3277" y="3486"/>
                      <a:pt x="3175" y="3264"/>
                    </a:cubicBezTo>
                    <a:lnTo>
                      <a:pt x="3042" y="2975"/>
                    </a:lnTo>
                    <a:cubicBezTo>
                      <a:pt x="2906" y="2677"/>
                      <a:pt x="2765" y="2361"/>
                      <a:pt x="2639" y="2037"/>
                    </a:cubicBezTo>
                    <a:cubicBezTo>
                      <a:pt x="2516" y="1716"/>
                      <a:pt x="2416" y="1396"/>
                      <a:pt x="2343" y="1086"/>
                    </a:cubicBezTo>
                    <a:lnTo>
                      <a:pt x="2407" y="1068"/>
                    </a:lnTo>
                    <a:cubicBezTo>
                      <a:pt x="2473" y="1046"/>
                      <a:pt x="2523" y="1029"/>
                      <a:pt x="2574" y="1011"/>
                    </a:cubicBezTo>
                    <a:lnTo>
                      <a:pt x="2684" y="972"/>
                    </a:lnTo>
                    <a:cubicBezTo>
                      <a:pt x="2698" y="968"/>
                      <a:pt x="2711" y="960"/>
                      <a:pt x="2722" y="953"/>
                    </a:cubicBezTo>
                    <a:cubicBezTo>
                      <a:pt x="2760" y="928"/>
                      <a:pt x="2781" y="882"/>
                      <a:pt x="2783" y="836"/>
                    </a:cubicBezTo>
                    <a:cubicBezTo>
                      <a:pt x="2897" y="550"/>
                      <a:pt x="2731" y="266"/>
                      <a:pt x="2622" y="121"/>
                    </a:cubicBezTo>
                    <a:cubicBezTo>
                      <a:pt x="2619" y="80"/>
                      <a:pt x="2608" y="51"/>
                      <a:pt x="2582" y="28"/>
                    </a:cubicBezTo>
                    <a:cubicBezTo>
                      <a:pt x="2560" y="10"/>
                      <a:pt x="2533" y="1"/>
                      <a:pt x="2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3"/>
              <p:cNvSpPr/>
              <p:nvPr/>
            </p:nvSpPr>
            <p:spPr>
              <a:xfrm>
                <a:off x="4748789" y="1801518"/>
                <a:ext cx="199285" cy="209470"/>
              </a:xfrm>
              <a:custGeom>
                <a:avLst/>
                <a:gdLst/>
                <a:ahLst/>
                <a:cxnLst/>
                <a:rect l="l" t="t" r="r" b="b"/>
                <a:pathLst>
                  <a:path w="6300" h="6622" extrusionOk="0">
                    <a:moveTo>
                      <a:pt x="4753" y="1"/>
                    </a:moveTo>
                    <a:lnTo>
                      <a:pt x="4753" y="1"/>
                    </a:lnTo>
                    <a:cubicBezTo>
                      <a:pt x="4800" y="87"/>
                      <a:pt x="4819" y="191"/>
                      <a:pt x="4799" y="293"/>
                    </a:cubicBezTo>
                    <a:cubicBezTo>
                      <a:pt x="4777" y="404"/>
                      <a:pt x="4726" y="515"/>
                      <a:pt x="4639" y="642"/>
                    </a:cubicBezTo>
                    <a:cubicBezTo>
                      <a:pt x="4564" y="748"/>
                      <a:pt x="4475" y="853"/>
                      <a:pt x="4361" y="963"/>
                    </a:cubicBezTo>
                    <a:cubicBezTo>
                      <a:pt x="4248" y="1070"/>
                      <a:pt x="4133" y="1170"/>
                      <a:pt x="4017" y="1261"/>
                    </a:cubicBezTo>
                    <a:cubicBezTo>
                      <a:pt x="3990" y="1281"/>
                      <a:pt x="3961" y="1302"/>
                      <a:pt x="3934" y="1322"/>
                    </a:cubicBezTo>
                    <a:cubicBezTo>
                      <a:pt x="3865" y="1374"/>
                      <a:pt x="3794" y="1422"/>
                      <a:pt x="3719" y="1468"/>
                    </a:cubicBezTo>
                    <a:cubicBezTo>
                      <a:pt x="3547" y="1573"/>
                      <a:pt x="3361" y="1666"/>
                      <a:pt x="3151" y="1753"/>
                    </a:cubicBezTo>
                    <a:cubicBezTo>
                      <a:pt x="2688" y="1947"/>
                      <a:pt x="2187" y="2081"/>
                      <a:pt x="1662" y="2151"/>
                    </a:cubicBezTo>
                    <a:cubicBezTo>
                      <a:pt x="1435" y="2181"/>
                      <a:pt x="1229" y="2196"/>
                      <a:pt x="1033" y="2196"/>
                    </a:cubicBezTo>
                    <a:cubicBezTo>
                      <a:pt x="993" y="2196"/>
                      <a:pt x="954" y="2195"/>
                      <a:pt x="916" y="2194"/>
                    </a:cubicBezTo>
                    <a:cubicBezTo>
                      <a:pt x="823" y="2190"/>
                      <a:pt x="725" y="2187"/>
                      <a:pt x="632" y="2167"/>
                    </a:cubicBezTo>
                    <a:cubicBezTo>
                      <a:pt x="539" y="2147"/>
                      <a:pt x="459" y="2124"/>
                      <a:pt x="389" y="2095"/>
                    </a:cubicBezTo>
                    <a:cubicBezTo>
                      <a:pt x="204" y="2020"/>
                      <a:pt x="92" y="1924"/>
                      <a:pt x="45" y="1803"/>
                    </a:cubicBezTo>
                    <a:cubicBezTo>
                      <a:pt x="24" y="1752"/>
                      <a:pt x="16" y="1696"/>
                      <a:pt x="21" y="1644"/>
                    </a:cubicBezTo>
                    <a:lnTo>
                      <a:pt x="21" y="1644"/>
                    </a:lnTo>
                    <a:cubicBezTo>
                      <a:pt x="5" y="1663"/>
                      <a:pt x="1" y="1680"/>
                      <a:pt x="6" y="1699"/>
                    </a:cubicBezTo>
                    <a:lnTo>
                      <a:pt x="130" y="2103"/>
                    </a:lnTo>
                    <a:cubicBezTo>
                      <a:pt x="440" y="3125"/>
                      <a:pt x="762" y="4179"/>
                      <a:pt x="1145" y="5195"/>
                    </a:cubicBezTo>
                    <a:cubicBezTo>
                      <a:pt x="1245" y="5465"/>
                      <a:pt x="1355" y="5741"/>
                      <a:pt x="1478" y="6045"/>
                    </a:cubicBezTo>
                    <a:cubicBezTo>
                      <a:pt x="1540" y="6192"/>
                      <a:pt x="1617" y="6361"/>
                      <a:pt x="1746" y="6488"/>
                    </a:cubicBezTo>
                    <a:cubicBezTo>
                      <a:pt x="1791" y="6531"/>
                      <a:pt x="1849" y="6567"/>
                      <a:pt x="1912" y="6590"/>
                    </a:cubicBezTo>
                    <a:cubicBezTo>
                      <a:pt x="1973" y="6610"/>
                      <a:pt x="2038" y="6622"/>
                      <a:pt x="2112" y="6622"/>
                    </a:cubicBezTo>
                    <a:cubicBezTo>
                      <a:pt x="2127" y="6622"/>
                      <a:pt x="2143" y="6621"/>
                      <a:pt x="2159" y="6620"/>
                    </a:cubicBezTo>
                    <a:cubicBezTo>
                      <a:pt x="2252" y="6614"/>
                      <a:pt x="2349" y="6592"/>
                      <a:pt x="2433" y="6569"/>
                    </a:cubicBezTo>
                    <a:cubicBezTo>
                      <a:pt x="2479" y="6556"/>
                      <a:pt x="2525" y="6541"/>
                      <a:pt x="2570" y="6527"/>
                    </a:cubicBezTo>
                    <a:lnTo>
                      <a:pt x="2594" y="6518"/>
                    </a:lnTo>
                    <a:lnTo>
                      <a:pt x="2830" y="6443"/>
                    </a:lnTo>
                    <a:lnTo>
                      <a:pt x="2973" y="6398"/>
                    </a:lnTo>
                    <a:cubicBezTo>
                      <a:pt x="3294" y="6298"/>
                      <a:pt x="3625" y="6195"/>
                      <a:pt x="3947" y="6080"/>
                    </a:cubicBezTo>
                    <a:cubicBezTo>
                      <a:pt x="4147" y="6010"/>
                      <a:pt x="4326" y="5939"/>
                      <a:pt x="4495" y="5866"/>
                    </a:cubicBezTo>
                    <a:cubicBezTo>
                      <a:pt x="4667" y="5791"/>
                      <a:pt x="4835" y="5702"/>
                      <a:pt x="4992" y="5618"/>
                    </a:cubicBezTo>
                    <a:cubicBezTo>
                      <a:pt x="5123" y="5548"/>
                      <a:pt x="5264" y="5498"/>
                      <a:pt x="5400" y="5447"/>
                    </a:cubicBezTo>
                    <a:cubicBezTo>
                      <a:pt x="5459" y="5426"/>
                      <a:pt x="5521" y="5404"/>
                      <a:pt x="5578" y="5380"/>
                    </a:cubicBezTo>
                    <a:cubicBezTo>
                      <a:pt x="5674" y="5341"/>
                      <a:pt x="5763" y="5303"/>
                      <a:pt x="5846" y="5258"/>
                    </a:cubicBezTo>
                    <a:cubicBezTo>
                      <a:pt x="5886" y="5237"/>
                      <a:pt x="5923" y="5213"/>
                      <a:pt x="5960" y="5188"/>
                    </a:cubicBezTo>
                    <a:cubicBezTo>
                      <a:pt x="5963" y="5188"/>
                      <a:pt x="5963" y="5187"/>
                      <a:pt x="5964" y="5187"/>
                    </a:cubicBezTo>
                    <a:cubicBezTo>
                      <a:pt x="6015" y="5148"/>
                      <a:pt x="6049" y="5118"/>
                      <a:pt x="6082" y="5087"/>
                    </a:cubicBezTo>
                    <a:cubicBezTo>
                      <a:pt x="6215" y="4961"/>
                      <a:pt x="6292" y="4764"/>
                      <a:pt x="6297" y="4547"/>
                    </a:cubicBezTo>
                    <a:cubicBezTo>
                      <a:pt x="6300" y="4431"/>
                      <a:pt x="6285" y="4313"/>
                      <a:pt x="6267" y="4193"/>
                    </a:cubicBezTo>
                    <a:cubicBezTo>
                      <a:pt x="6245" y="4051"/>
                      <a:pt x="6215" y="3912"/>
                      <a:pt x="6189" y="3808"/>
                    </a:cubicBezTo>
                    <a:cubicBezTo>
                      <a:pt x="6066" y="3285"/>
                      <a:pt x="5859" y="2781"/>
                      <a:pt x="5674" y="2335"/>
                    </a:cubicBezTo>
                    <a:lnTo>
                      <a:pt x="5591" y="2133"/>
                    </a:lnTo>
                    <a:cubicBezTo>
                      <a:pt x="5519" y="1961"/>
                      <a:pt x="5449" y="1789"/>
                      <a:pt x="5380" y="1617"/>
                    </a:cubicBezTo>
                    <a:cubicBezTo>
                      <a:pt x="5297" y="1404"/>
                      <a:pt x="5216" y="1175"/>
                      <a:pt x="5121" y="874"/>
                    </a:cubicBezTo>
                    <a:cubicBezTo>
                      <a:pt x="5018" y="550"/>
                      <a:pt x="4918" y="261"/>
                      <a:pt x="475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3"/>
              <p:cNvSpPr/>
              <p:nvPr/>
            </p:nvSpPr>
            <p:spPr>
              <a:xfrm>
                <a:off x="4749074" y="1791996"/>
                <a:ext cx="152247" cy="78986"/>
              </a:xfrm>
              <a:custGeom>
                <a:avLst/>
                <a:gdLst/>
                <a:ahLst/>
                <a:cxnLst/>
                <a:rect l="l" t="t" r="r" b="b"/>
                <a:pathLst>
                  <a:path w="4813" h="2497" extrusionOk="0">
                    <a:moveTo>
                      <a:pt x="3838" y="0"/>
                    </a:moveTo>
                    <a:cubicBezTo>
                      <a:pt x="3796" y="0"/>
                      <a:pt x="3753" y="1"/>
                      <a:pt x="3709" y="2"/>
                    </a:cubicBezTo>
                    <a:cubicBezTo>
                      <a:pt x="3506" y="7"/>
                      <a:pt x="3282" y="38"/>
                      <a:pt x="3029" y="91"/>
                    </a:cubicBezTo>
                    <a:cubicBezTo>
                      <a:pt x="2802" y="140"/>
                      <a:pt x="2569" y="207"/>
                      <a:pt x="2337" y="290"/>
                    </a:cubicBezTo>
                    <a:cubicBezTo>
                      <a:pt x="1932" y="435"/>
                      <a:pt x="1528" y="628"/>
                      <a:pt x="1137" y="866"/>
                    </a:cubicBezTo>
                    <a:cubicBezTo>
                      <a:pt x="1007" y="949"/>
                      <a:pt x="877" y="1036"/>
                      <a:pt x="741" y="1138"/>
                    </a:cubicBezTo>
                    <a:cubicBezTo>
                      <a:pt x="700" y="1166"/>
                      <a:pt x="662" y="1198"/>
                      <a:pt x="622" y="1227"/>
                    </a:cubicBezTo>
                    <a:cubicBezTo>
                      <a:pt x="587" y="1252"/>
                      <a:pt x="553" y="1278"/>
                      <a:pt x="522" y="1302"/>
                    </a:cubicBezTo>
                    <a:cubicBezTo>
                      <a:pt x="451" y="1355"/>
                      <a:pt x="380" y="1408"/>
                      <a:pt x="314" y="1467"/>
                    </a:cubicBezTo>
                    <a:cubicBezTo>
                      <a:pt x="258" y="1517"/>
                      <a:pt x="214" y="1570"/>
                      <a:pt x="174" y="1629"/>
                    </a:cubicBezTo>
                    <a:cubicBezTo>
                      <a:pt x="172" y="1629"/>
                      <a:pt x="171" y="1629"/>
                      <a:pt x="169" y="1629"/>
                    </a:cubicBezTo>
                    <a:cubicBezTo>
                      <a:pt x="162" y="1629"/>
                      <a:pt x="153" y="1631"/>
                      <a:pt x="145" y="1636"/>
                    </a:cubicBezTo>
                    <a:cubicBezTo>
                      <a:pt x="76" y="1731"/>
                      <a:pt x="38" y="1806"/>
                      <a:pt x="19" y="1885"/>
                    </a:cubicBezTo>
                    <a:cubicBezTo>
                      <a:pt x="0" y="1954"/>
                      <a:pt x="6" y="2033"/>
                      <a:pt x="35" y="2104"/>
                    </a:cubicBezTo>
                    <a:cubicBezTo>
                      <a:pt x="80" y="2223"/>
                      <a:pt x="194" y="2319"/>
                      <a:pt x="378" y="2395"/>
                    </a:cubicBezTo>
                    <a:cubicBezTo>
                      <a:pt x="450" y="2424"/>
                      <a:pt x="529" y="2447"/>
                      <a:pt x="622" y="2467"/>
                    </a:cubicBezTo>
                    <a:cubicBezTo>
                      <a:pt x="715" y="2487"/>
                      <a:pt x="811" y="2490"/>
                      <a:pt x="904" y="2494"/>
                    </a:cubicBezTo>
                    <a:cubicBezTo>
                      <a:pt x="948" y="2495"/>
                      <a:pt x="992" y="2496"/>
                      <a:pt x="1036" y="2496"/>
                    </a:cubicBezTo>
                    <a:cubicBezTo>
                      <a:pt x="1228" y="2496"/>
                      <a:pt x="1428" y="2481"/>
                      <a:pt x="1651" y="2452"/>
                    </a:cubicBezTo>
                    <a:cubicBezTo>
                      <a:pt x="2177" y="2382"/>
                      <a:pt x="2678" y="2248"/>
                      <a:pt x="3142" y="2054"/>
                    </a:cubicBezTo>
                    <a:cubicBezTo>
                      <a:pt x="3352" y="1967"/>
                      <a:pt x="3538" y="1874"/>
                      <a:pt x="3710" y="1771"/>
                    </a:cubicBezTo>
                    <a:cubicBezTo>
                      <a:pt x="3785" y="1725"/>
                      <a:pt x="3856" y="1675"/>
                      <a:pt x="3925" y="1623"/>
                    </a:cubicBezTo>
                    <a:cubicBezTo>
                      <a:pt x="3952" y="1603"/>
                      <a:pt x="3981" y="1582"/>
                      <a:pt x="4008" y="1560"/>
                    </a:cubicBezTo>
                    <a:cubicBezTo>
                      <a:pt x="4124" y="1471"/>
                      <a:pt x="4239" y="1371"/>
                      <a:pt x="4352" y="1262"/>
                    </a:cubicBezTo>
                    <a:cubicBezTo>
                      <a:pt x="4466" y="1152"/>
                      <a:pt x="4555" y="1048"/>
                      <a:pt x="4630" y="943"/>
                    </a:cubicBezTo>
                    <a:cubicBezTo>
                      <a:pt x="4718" y="816"/>
                      <a:pt x="4768" y="705"/>
                      <a:pt x="4790" y="592"/>
                    </a:cubicBezTo>
                    <a:cubicBezTo>
                      <a:pt x="4813" y="471"/>
                      <a:pt x="4786" y="347"/>
                      <a:pt x="4714" y="256"/>
                    </a:cubicBezTo>
                    <a:cubicBezTo>
                      <a:pt x="4615" y="131"/>
                      <a:pt x="4461" y="78"/>
                      <a:pt x="4337" y="48"/>
                    </a:cubicBezTo>
                    <a:cubicBezTo>
                      <a:pt x="4244" y="25"/>
                      <a:pt x="4147" y="17"/>
                      <a:pt x="4063" y="10"/>
                    </a:cubicBezTo>
                    <a:cubicBezTo>
                      <a:pt x="3990" y="3"/>
                      <a:pt x="3916" y="0"/>
                      <a:pt x="383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3"/>
              <p:cNvSpPr/>
              <p:nvPr/>
            </p:nvSpPr>
            <p:spPr>
              <a:xfrm>
                <a:off x="4745341" y="1658444"/>
                <a:ext cx="41344" cy="13444"/>
              </a:xfrm>
              <a:custGeom>
                <a:avLst/>
                <a:gdLst/>
                <a:ahLst/>
                <a:cxnLst/>
                <a:rect l="l" t="t" r="r" b="b"/>
                <a:pathLst>
                  <a:path w="1307" h="425" extrusionOk="0">
                    <a:moveTo>
                      <a:pt x="1204" y="0"/>
                    </a:moveTo>
                    <a:cubicBezTo>
                      <a:pt x="1202" y="0"/>
                      <a:pt x="1200" y="0"/>
                      <a:pt x="1198" y="0"/>
                    </a:cubicBezTo>
                    <a:cubicBezTo>
                      <a:pt x="1042" y="5"/>
                      <a:pt x="892" y="40"/>
                      <a:pt x="744" y="81"/>
                    </a:cubicBezTo>
                    <a:cubicBezTo>
                      <a:pt x="594" y="118"/>
                      <a:pt x="445" y="164"/>
                      <a:pt x="296" y="204"/>
                    </a:cubicBezTo>
                    <a:cubicBezTo>
                      <a:pt x="226" y="219"/>
                      <a:pt x="157" y="234"/>
                      <a:pt x="85" y="247"/>
                    </a:cubicBezTo>
                    <a:cubicBezTo>
                      <a:pt x="68" y="248"/>
                      <a:pt x="54" y="255"/>
                      <a:pt x="42" y="265"/>
                    </a:cubicBezTo>
                    <a:cubicBezTo>
                      <a:pt x="17" y="282"/>
                      <a:pt x="1" y="312"/>
                      <a:pt x="4" y="345"/>
                    </a:cubicBezTo>
                    <a:cubicBezTo>
                      <a:pt x="9" y="388"/>
                      <a:pt x="47" y="425"/>
                      <a:pt x="91" y="425"/>
                    </a:cubicBezTo>
                    <a:cubicBezTo>
                      <a:pt x="95" y="425"/>
                      <a:pt x="99" y="425"/>
                      <a:pt x="103" y="424"/>
                    </a:cubicBezTo>
                    <a:cubicBezTo>
                      <a:pt x="290" y="396"/>
                      <a:pt x="476" y="354"/>
                      <a:pt x="661" y="310"/>
                    </a:cubicBezTo>
                    <a:cubicBezTo>
                      <a:pt x="747" y="288"/>
                      <a:pt x="834" y="267"/>
                      <a:pt x="923" y="247"/>
                    </a:cubicBezTo>
                    <a:cubicBezTo>
                      <a:pt x="1020" y="225"/>
                      <a:pt x="1119" y="208"/>
                      <a:pt x="1218" y="188"/>
                    </a:cubicBezTo>
                    <a:cubicBezTo>
                      <a:pt x="1268" y="179"/>
                      <a:pt x="1307" y="138"/>
                      <a:pt x="1302" y="82"/>
                    </a:cubicBezTo>
                    <a:cubicBezTo>
                      <a:pt x="1296" y="30"/>
                      <a:pt x="1252" y="0"/>
                      <a:pt x="120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3"/>
              <p:cNvSpPr/>
              <p:nvPr/>
            </p:nvSpPr>
            <p:spPr>
              <a:xfrm>
                <a:off x="4787666" y="1849599"/>
                <a:ext cx="135039" cy="101066"/>
              </a:xfrm>
              <a:custGeom>
                <a:avLst/>
                <a:gdLst/>
                <a:ahLst/>
                <a:cxnLst/>
                <a:rect l="l" t="t" r="r" b="b"/>
                <a:pathLst>
                  <a:path w="4269" h="3195" extrusionOk="0">
                    <a:moveTo>
                      <a:pt x="3494" y="1"/>
                    </a:moveTo>
                    <a:cubicBezTo>
                      <a:pt x="3487" y="1"/>
                      <a:pt x="3481" y="2"/>
                      <a:pt x="3475" y="4"/>
                    </a:cubicBezTo>
                    <a:lnTo>
                      <a:pt x="3460" y="17"/>
                    </a:lnTo>
                    <a:lnTo>
                      <a:pt x="3460" y="16"/>
                    </a:lnTo>
                    <a:cubicBezTo>
                      <a:pt x="3460" y="16"/>
                      <a:pt x="2092" y="567"/>
                      <a:pt x="55" y="1306"/>
                    </a:cubicBezTo>
                    <a:cubicBezTo>
                      <a:pt x="0" y="1336"/>
                      <a:pt x="23" y="1397"/>
                      <a:pt x="69" y="1400"/>
                    </a:cubicBezTo>
                    <a:cubicBezTo>
                      <a:pt x="83" y="1450"/>
                      <a:pt x="647" y="3111"/>
                      <a:pt x="688" y="3133"/>
                    </a:cubicBezTo>
                    <a:cubicBezTo>
                      <a:pt x="677" y="3161"/>
                      <a:pt x="709" y="3194"/>
                      <a:pt x="738" y="3194"/>
                    </a:cubicBezTo>
                    <a:cubicBezTo>
                      <a:pt x="744" y="3194"/>
                      <a:pt x="750" y="3193"/>
                      <a:pt x="755" y="3190"/>
                    </a:cubicBezTo>
                    <a:cubicBezTo>
                      <a:pt x="962" y="3081"/>
                      <a:pt x="1153" y="3053"/>
                      <a:pt x="1418" y="3011"/>
                    </a:cubicBezTo>
                    <a:cubicBezTo>
                      <a:pt x="2530" y="2839"/>
                      <a:pt x="4050" y="2063"/>
                      <a:pt x="4204" y="1950"/>
                    </a:cubicBezTo>
                    <a:cubicBezTo>
                      <a:pt x="4260" y="1909"/>
                      <a:pt x="4269" y="1824"/>
                      <a:pt x="4213" y="1780"/>
                    </a:cubicBezTo>
                    <a:cubicBezTo>
                      <a:pt x="4217" y="1770"/>
                      <a:pt x="4088" y="1277"/>
                      <a:pt x="4083" y="1257"/>
                    </a:cubicBezTo>
                    <a:cubicBezTo>
                      <a:pt x="3959" y="847"/>
                      <a:pt x="3742" y="418"/>
                      <a:pt x="3546" y="34"/>
                    </a:cubicBezTo>
                    <a:cubicBezTo>
                      <a:pt x="3532" y="11"/>
                      <a:pt x="3512" y="1"/>
                      <a:pt x="34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2" name="Google Shape;3602;p23"/>
            <p:cNvGrpSpPr/>
            <p:nvPr/>
          </p:nvGrpSpPr>
          <p:grpSpPr>
            <a:xfrm>
              <a:off x="180750" y="355688"/>
              <a:ext cx="282162" cy="368614"/>
              <a:chOff x="7792375" y="3990551"/>
              <a:chExt cx="282162" cy="368614"/>
            </a:xfrm>
          </p:grpSpPr>
          <p:sp>
            <p:nvSpPr>
              <p:cNvPr id="3603" name="Google Shape;3603;p23"/>
              <p:cNvSpPr/>
              <p:nvPr/>
            </p:nvSpPr>
            <p:spPr>
              <a:xfrm>
                <a:off x="7792375" y="3990551"/>
                <a:ext cx="282162" cy="368614"/>
              </a:xfrm>
              <a:custGeom>
                <a:avLst/>
                <a:gdLst/>
                <a:ahLst/>
                <a:cxnLst/>
                <a:rect l="l" t="t" r="r" b="b"/>
                <a:pathLst>
                  <a:path w="8920" h="11653" extrusionOk="0">
                    <a:moveTo>
                      <a:pt x="3174" y="1"/>
                    </a:moveTo>
                    <a:cubicBezTo>
                      <a:pt x="3158" y="1"/>
                      <a:pt x="3141" y="2"/>
                      <a:pt x="3125" y="4"/>
                    </a:cubicBezTo>
                    <a:cubicBezTo>
                      <a:pt x="3083" y="8"/>
                      <a:pt x="3043" y="20"/>
                      <a:pt x="2999" y="37"/>
                    </a:cubicBezTo>
                    <a:cubicBezTo>
                      <a:pt x="2991" y="41"/>
                      <a:pt x="2984" y="43"/>
                      <a:pt x="2976" y="48"/>
                    </a:cubicBezTo>
                    <a:cubicBezTo>
                      <a:pt x="2941" y="65"/>
                      <a:pt x="2913" y="90"/>
                      <a:pt x="2885" y="111"/>
                    </a:cubicBezTo>
                    <a:cubicBezTo>
                      <a:pt x="2848" y="141"/>
                      <a:pt x="2818" y="180"/>
                      <a:pt x="2792" y="214"/>
                    </a:cubicBezTo>
                    <a:cubicBezTo>
                      <a:pt x="2739" y="286"/>
                      <a:pt x="2696" y="378"/>
                      <a:pt x="2661" y="495"/>
                    </a:cubicBezTo>
                    <a:cubicBezTo>
                      <a:pt x="2642" y="557"/>
                      <a:pt x="2631" y="621"/>
                      <a:pt x="2625" y="687"/>
                    </a:cubicBezTo>
                    <a:cubicBezTo>
                      <a:pt x="2545" y="555"/>
                      <a:pt x="2442" y="458"/>
                      <a:pt x="2327" y="395"/>
                    </a:cubicBezTo>
                    <a:cubicBezTo>
                      <a:pt x="2244" y="350"/>
                      <a:pt x="2155" y="327"/>
                      <a:pt x="2070" y="327"/>
                    </a:cubicBezTo>
                    <a:cubicBezTo>
                      <a:pt x="2015" y="327"/>
                      <a:pt x="1961" y="336"/>
                      <a:pt x="1910" y="356"/>
                    </a:cubicBezTo>
                    <a:cubicBezTo>
                      <a:pt x="1908" y="355"/>
                      <a:pt x="1906" y="355"/>
                      <a:pt x="1903" y="355"/>
                    </a:cubicBezTo>
                    <a:cubicBezTo>
                      <a:pt x="1894" y="355"/>
                      <a:pt x="1883" y="359"/>
                      <a:pt x="1872" y="365"/>
                    </a:cubicBezTo>
                    <a:cubicBezTo>
                      <a:pt x="1829" y="386"/>
                      <a:pt x="1789" y="419"/>
                      <a:pt x="1759" y="455"/>
                    </a:cubicBezTo>
                    <a:cubicBezTo>
                      <a:pt x="1714" y="505"/>
                      <a:pt x="1681" y="565"/>
                      <a:pt x="1661" y="637"/>
                    </a:cubicBezTo>
                    <a:cubicBezTo>
                      <a:pt x="1644" y="705"/>
                      <a:pt x="1640" y="780"/>
                      <a:pt x="1651" y="877"/>
                    </a:cubicBezTo>
                    <a:cubicBezTo>
                      <a:pt x="1654" y="902"/>
                      <a:pt x="1658" y="927"/>
                      <a:pt x="1664" y="950"/>
                    </a:cubicBezTo>
                    <a:cubicBezTo>
                      <a:pt x="1574" y="880"/>
                      <a:pt x="1431" y="791"/>
                      <a:pt x="1260" y="786"/>
                    </a:cubicBezTo>
                    <a:cubicBezTo>
                      <a:pt x="1257" y="786"/>
                      <a:pt x="1255" y="786"/>
                      <a:pt x="1252" y="786"/>
                    </a:cubicBezTo>
                    <a:cubicBezTo>
                      <a:pt x="1193" y="786"/>
                      <a:pt x="1133" y="800"/>
                      <a:pt x="1077" y="829"/>
                    </a:cubicBezTo>
                    <a:cubicBezTo>
                      <a:pt x="1067" y="834"/>
                      <a:pt x="1057" y="837"/>
                      <a:pt x="1048" y="844"/>
                    </a:cubicBezTo>
                    <a:cubicBezTo>
                      <a:pt x="991" y="880"/>
                      <a:pt x="941" y="936"/>
                      <a:pt x="899" y="1008"/>
                    </a:cubicBezTo>
                    <a:cubicBezTo>
                      <a:pt x="864" y="1071"/>
                      <a:pt x="836" y="1145"/>
                      <a:pt x="816" y="1238"/>
                    </a:cubicBezTo>
                    <a:cubicBezTo>
                      <a:pt x="799" y="1323"/>
                      <a:pt x="792" y="1411"/>
                      <a:pt x="793" y="1514"/>
                    </a:cubicBezTo>
                    <a:cubicBezTo>
                      <a:pt x="795" y="1638"/>
                      <a:pt x="814" y="1761"/>
                      <a:pt x="849" y="1882"/>
                    </a:cubicBezTo>
                    <a:cubicBezTo>
                      <a:pt x="723" y="1838"/>
                      <a:pt x="609" y="1811"/>
                      <a:pt x="499" y="1799"/>
                    </a:cubicBezTo>
                    <a:cubicBezTo>
                      <a:pt x="476" y="1797"/>
                      <a:pt x="451" y="1795"/>
                      <a:pt x="423" y="1795"/>
                    </a:cubicBezTo>
                    <a:cubicBezTo>
                      <a:pt x="353" y="1795"/>
                      <a:pt x="271" y="1807"/>
                      <a:pt x="198" y="1844"/>
                    </a:cubicBezTo>
                    <a:cubicBezTo>
                      <a:pt x="168" y="1860"/>
                      <a:pt x="141" y="1877"/>
                      <a:pt x="118" y="1901"/>
                    </a:cubicBezTo>
                    <a:cubicBezTo>
                      <a:pt x="26" y="1988"/>
                      <a:pt x="0" y="2127"/>
                      <a:pt x="43" y="2328"/>
                    </a:cubicBezTo>
                    <a:cubicBezTo>
                      <a:pt x="62" y="2407"/>
                      <a:pt x="90" y="2490"/>
                      <a:pt x="135" y="2584"/>
                    </a:cubicBezTo>
                    <a:cubicBezTo>
                      <a:pt x="169" y="2659"/>
                      <a:pt x="214" y="2732"/>
                      <a:pt x="275" y="2819"/>
                    </a:cubicBezTo>
                    <a:cubicBezTo>
                      <a:pt x="519" y="3165"/>
                      <a:pt x="855" y="3439"/>
                      <a:pt x="1120" y="3635"/>
                    </a:cubicBezTo>
                    <a:cubicBezTo>
                      <a:pt x="1402" y="3847"/>
                      <a:pt x="1714" y="4042"/>
                      <a:pt x="2075" y="4236"/>
                    </a:cubicBezTo>
                    <a:cubicBezTo>
                      <a:pt x="2089" y="4828"/>
                      <a:pt x="2022" y="5419"/>
                      <a:pt x="1955" y="5995"/>
                    </a:cubicBezTo>
                    <a:cubicBezTo>
                      <a:pt x="1907" y="6413"/>
                      <a:pt x="1857" y="6847"/>
                      <a:pt x="1839" y="7273"/>
                    </a:cubicBezTo>
                    <a:cubicBezTo>
                      <a:pt x="1814" y="7832"/>
                      <a:pt x="1852" y="8324"/>
                      <a:pt x="1953" y="8777"/>
                    </a:cubicBezTo>
                    <a:cubicBezTo>
                      <a:pt x="2003" y="9003"/>
                      <a:pt x="2079" y="9238"/>
                      <a:pt x="2184" y="9491"/>
                    </a:cubicBezTo>
                    <a:cubicBezTo>
                      <a:pt x="2267" y="9692"/>
                      <a:pt x="2366" y="9890"/>
                      <a:pt x="2476" y="10079"/>
                    </a:cubicBezTo>
                    <a:cubicBezTo>
                      <a:pt x="2684" y="10434"/>
                      <a:pt x="2931" y="10731"/>
                      <a:pt x="3211" y="10968"/>
                    </a:cubicBezTo>
                    <a:cubicBezTo>
                      <a:pt x="3347" y="11085"/>
                      <a:pt x="3494" y="11188"/>
                      <a:pt x="3647" y="11276"/>
                    </a:cubicBezTo>
                    <a:cubicBezTo>
                      <a:pt x="3788" y="11357"/>
                      <a:pt x="3948" y="11430"/>
                      <a:pt x="4124" y="11493"/>
                    </a:cubicBezTo>
                    <a:cubicBezTo>
                      <a:pt x="4274" y="11546"/>
                      <a:pt x="4443" y="11588"/>
                      <a:pt x="4638" y="11618"/>
                    </a:cubicBezTo>
                    <a:cubicBezTo>
                      <a:pt x="4790" y="11642"/>
                      <a:pt x="4951" y="11653"/>
                      <a:pt x="5118" y="11653"/>
                    </a:cubicBezTo>
                    <a:cubicBezTo>
                      <a:pt x="5138" y="11653"/>
                      <a:pt x="5159" y="11652"/>
                      <a:pt x="5179" y="11652"/>
                    </a:cubicBezTo>
                    <a:cubicBezTo>
                      <a:pt x="5553" y="11645"/>
                      <a:pt x="5943" y="11576"/>
                      <a:pt x="6336" y="11447"/>
                    </a:cubicBezTo>
                    <a:cubicBezTo>
                      <a:pt x="6534" y="11383"/>
                      <a:pt x="6737" y="11303"/>
                      <a:pt x="6943" y="11207"/>
                    </a:cubicBezTo>
                    <a:cubicBezTo>
                      <a:pt x="7044" y="11160"/>
                      <a:pt x="7141" y="11111"/>
                      <a:pt x="7238" y="11064"/>
                    </a:cubicBezTo>
                    <a:lnTo>
                      <a:pt x="7330" y="11016"/>
                    </a:lnTo>
                    <a:cubicBezTo>
                      <a:pt x="7407" y="10978"/>
                      <a:pt x="7485" y="10933"/>
                      <a:pt x="7559" y="10892"/>
                    </a:cubicBezTo>
                    <a:cubicBezTo>
                      <a:pt x="7747" y="10780"/>
                      <a:pt x="7923" y="10646"/>
                      <a:pt x="8082" y="10492"/>
                    </a:cubicBezTo>
                    <a:cubicBezTo>
                      <a:pt x="8224" y="10355"/>
                      <a:pt x="8354" y="10192"/>
                      <a:pt x="8470" y="10007"/>
                    </a:cubicBezTo>
                    <a:cubicBezTo>
                      <a:pt x="8673" y="9683"/>
                      <a:pt x="8805" y="9304"/>
                      <a:pt x="8866" y="8877"/>
                    </a:cubicBezTo>
                    <a:cubicBezTo>
                      <a:pt x="8919" y="8498"/>
                      <a:pt x="8904" y="8090"/>
                      <a:pt x="8816" y="7664"/>
                    </a:cubicBezTo>
                    <a:cubicBezTo>
                      <a:pt x="8733" y="7266"/>
                      <a:pt x="8590" y="6871"/>
                      <a:pt x="8387" y="6490"/>
                    </a:cubicBezTo>
                    <a:cubicBezTo>
                      <a:pt x="8189" y="6122"/>
                      <a:pt x="7911" y="5760"/>
                      <a:pt x="7535" y="5375"/>
                    </a:cubicBezTo>
                    <a:cubicBezTo>
                      <a:pt x="7185" y="5017"/>
                      <a:pt x="6763" y="4680"/>
                      <a:pt x="6279" y="4374"/>
                    </a:cubicBezTo>
                    <a:cubicBezTo>
                      <a:pt x="5818" y="4080"/>
                      <a:pt x="5324" y="3837"/>
                      <a:pt x="4859" y="3619"/>
                    </a:cubicBezTo>
                    <a:cubicBezTo>
                      <a:pt x="4644" y="3519"/>
                      <a:pt x="4413" y="3409"/>
                      <a:pt x="4188" y="3290"/>
                    </a:cubicBezTo>
                    <a:cubicBezTo>
                      <a:pt x="4170" y="3280"/>
                      <a:pt x="4153" y="3273"/>
                      <a:pt x="4137" y="3271"/>
                    </a:cubicBezTo>
                    <a:lnTo>
                      <a:pt x="4098" y="3047"/>
                    </a:lnTo>
                    <a:cubicBezTo>
                      <a:pt x="4057" y="2812"/>
                      <a:pt x="4014" y="2577"/>
                      <a:pt x="3977" y="2341"/>
                    </a:cubicBezTo>
                    <a:cubicBezTo>
                      <a:pt x="3949" y="2176"/>
                      <a:pt x="3926" y="2011"/>
                      <a:pt x="3905" y="1847"/>
                    </a:cubicBezTo>
                    <a:cubicBezTo>
                      <a:pt x="3881" y="1681"/>
                      <a:pt x="3862" y="1512"/>
                      <a:pt x="3848" y="1346"/>
                    </a:cubicBezTo>
                    <a:lnTo>
                      <a:pt x="3836" y="1185"/>
                    </a:lnTo>
                    <a:cubicBezTo>
                      <a:pt x="3823" y="968"/>
                      <a:pt x="3812" y="743"/>
                      <a:pt x="3747" y="529"/>
                    </a:cubicBezTo>
                    <a:cubicBezTo>
                      <a:pt x="3707" y="399"/>
                      <a:pt x="3647" y="286"/>
                      <a:pt x="3563" y="197"/>
                    </a:cubicBezTo>
                    <a:cubicBezTo>
                      <a:pt x="3527" y="158"/>
                      <a:pt x="3480" y="120"/>
                      <a:pt x="3420" y="80"/>
                    </a:cubicBezTo>
                    <a:cubicBezTo>
                      <a:pt x="3372" y="50"/>
                      <a:pt x="3318" y="25"/>
                      <a:pt x="3258" y="11"/>
                    </a:cubicBezTo>
                    <a:cubicBezTo>
                      <a:pt x="3230" y="4"/>
                      <a:pt x="3202" y="1"/>
                      <a:pt x="3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3"/>
              <p:cNvSpPr/>
              <p:nvPr/>
            </p:nvSpPr>
            <p:spPr>
              <a:xfrm>
                <a:off x="7840962" y="4076813"/>
                <a:ext cx="94708" cy="50485"/>
              </a:xfrm>
              <a:custGeom>
                <a:avLst/>
                <a:gdLst/>
                <a:ahLst/>
                <a:cxnLst/>
                <a:rect l="l" t="t" r="r" b="b"/>
                <a:pathLst>
                  <a:path w="2994" h="1596" extrusionOk="0">
                    <a:moveTo>
                      <a:pt x="575" y="1220"/>
                    </a:moveTo>
                    <a:lnTo>
                      <a:pt x="575" y="1220"/>
                    </a:lnTo>
                    <a:cubicBezTo>
                      <a:pt x="569" y="1222"/>
                      <a:pt x="565" y="1223"/>
                      <a:pt x="561" y="1225"/>
                    </a:cubicBezTo>
                    <a:cubicBezTo>
                      <a:pt x="566" y="1223"/>
                      <a:pt x="569" y="1222"/>
                      <a:pt x="575" y="1220"/>
                    </a:cubicBezTo>
                    <a:close/>
                    <a:moveTo>
                      <a:pt x="2790" y="1"/>
                    </a:moveTo>
                    <a:cubicBezTo>
                      <a:pt x="2761" y="1"/>
                      <a:pt x="2732" y="7"/>
                      <a:pt x="2705" y="20"/>
                    </a:cubicBezTo>
                    <a:cubicBezTo>
                      <a:pt x="2617" y="63"/>
                      <a:pt x="2536" y="113"/>
                      <a:pt x="2455" y="165"/>
                    </a:cubicBezTo>
                    <a:cubicBezTo>
                      <a:pt x="2370" y="219"/>
                      <a:pt x="2286" y="272"/>
                      <a:pt x="2201" y="328"/>
                    </a:cubicBezTo>
                    <a:cubicBezTo>
                      <a:pt x="2030" y="441"/>
                      <a:pt x="1859" y="554"/>
                      <a:pt x="1685" y="663"/>
                    </a:cubicBezTo>
                    <a:cubicBezTo>
                      <a:pt x="1510" y="772"/>
                      <a:pt x="1328" y="872"/>
                      <a:pt x="1143" y="965"/>
                    </a:cubicBezTo>
                    <a:cubicBezTo>
                      <a:pt x="963" y="1056"/>
                      <a:pt x="781" y="1144"/>
                      <a:pt x="593" y="1216"/>
                    </a:cubicBezTo>
                    <a:cubicBezTo>
                      <a:pt x="439" y="1272"/>
                      <a:pt x="283" y="1315"/>
                      <a:pt x="118" y="1332"/>
                    </a:cubicBezTo>
                    <a:cubicBezTo>
                      <a:pt x="105" y="1335"/>
                      <a:pt x="94" y="1338"/>
                      <a:pt x="82" y="1343"/>
                    </a:cubicBezTo>
                    <a:cubicBezTo>
                      <a:pt x="29" y="1366"/>
                      <a:pt x="1" y="1435"/>
                      <a:pt x="14" y="1489"/>
                    </a:cubicBezTo>
                    <a:cubicBezTo>
                      <a:pt x="21" y="1524"/>
                      <a:pt x="42" y="1557"/>
                      <a:pt x="72" y="1575"/>
                    </a:cubicBezTo>
                    <a:cubicBezTo>
                      <a:pt x="96" y="1591"/>
                      <a:pt x="121" y="1595"/>
                      <a:pt x="147" y="1595"/>
                    </a:cubicBezTo>
                    <a:cubicBezTo>
                      <a:pt x="156" y="1595"/>
                      <a:pt x="164" y="1595"/>
                      <a:pt x="172" y="1594"/>
                    </a:cubicBezTo>
                    <a:cubicBezTo>
                      <a:pt x="417" y="1568"/>
                      <a:pt x="661" y="1540"/>
                      <a:pt x="901" y="1489"/>
                    </a:cubicBezTo>
                    <a:cubicBezTo>
                      <a:pt x="1163" y="1435"/>
                      <a:pt x="1418" y="1330"/>
                      <a:pt x="1662" y="1217"/>
                    </a:cubicBezTo>
                    <a:cubicBezTo>
                      <a:pt x="1911" y="1101"/>
                      <a:pt x="2144" y="958"/>
                      <a:pt x="2369" y="801"/>
                    </a:cubicBezTo>
                    <a:cubicBezTo>
                      <a:pt x="2579" y="652"/>
                      <a:pt x="2784" y="484"/>
                      <a:pt x="2943" y="279"/>
                    </a:cubicBezTo>
                    <a:cubicBezTo>
                      <a:pt x="2993" y="215"/>
                      <a:pt x="2973" y="113"/>
                      <a:pt x="2923" y="58"/>
                    </a:cubicBezTo>
                    <a:cubicBezTo>
                      <a:pt x="2887" y="20"/>
                      <a:pt x="2839" y="1"/>
                      <a:pt x="2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3"/>
              <p:cNvSpPr/>
              <p:nvPr/>
            </p:nvSpPr>
            <p:spPr>
              <a:xfrm>
                <a:off x="7847858" y="4085859"/>
                <a:ext cx="97270" cy="56211"/>
              </a:xfrm>
              <a:custGeom>
                <a:avLst/>
                <a:gdLst/>
                <a:ahLst/>
                <a:cxnLst/>
                <a:rect l="l" t="t" r="r" b="b"/>
                <a:pathLst>
                  <a:path w="3075" h="1777" extrusionOk="0">
                    <a:moveTo>
                      <a:pt x="292" y="1710"/>
                    </a:moveTo>
                    <a:cubicBezTo>
                      <a:pt x="292" y="1710"/>
                      <a:pt x="291" y="1710"/>
                      <a:pt x="291" y="1710"/>
                    </a:cubicBezTo>
                    <a:cubicBezTo>
                      <a:pt x="291" y="1710"/>
                      <a:pt x="292" y="1710"/>
                      <a:pt x="292" y="1710"/>
                    </a:cubicBezTo>
                    <a:close/>
                    <a:moveTo>
                      <a:pt x="2881" y="1"/>
                    </a:moveTo>
                    <a:cubicBezTo>
                      <a:pt x="2853" y="1"/>
                      <a:pt x="2825" y="7"/>
                      <a:pt x="2800" y="21"/>
                    </a:cubicBezTo>
                    <a:cubicBezTo>
                      <a:pt x="2784" y="29"/>
                      <a:pt x="2771" y="36"/>
                      <a:pt x="2761" y="48"/>
                    </a:cubicBezTo>
                    <a:cubicBezTo>
                      <a:pt x="2659" y="141"/>
                      <a:pt x="2559" y="234"/>
                      <a:pt x="2455" y="327"/>
                    </a:cubicBezTo>
                    <a:cubicBezTo>
                      <a:pt x="2347" y="422"/>
                      <a:pt x="2234" y="508"/>
                      <a:pt x="2118" y="592"/>
                    </a:cubicBezTo>
                    <a:cubicBezTo>
                      <a:pt x="2132" y="581"/>
                      <a:pt x="2147" y="571"/>
                      <a:pt x="2162" y="559"/>
                    </a:cubicBezTo>
                    <a:lnTo>
                      <a:pt x="2162" y="559"/>
                    </a:lnTo>
                    <a:cubicBezTo>
                      <a:pt x="1852" y="778"/>
                      <a:pt x="1514" y="956"/>
                      <a:pt x="1167" y="1116"/>
                    </a:cubicBezTo>
                    <a:cubicBezTo>
                      <a:pt x="987" y="1201"/>
                      <a:pt x="805" y="1279"/>
                      <a:pt x="623" y="1361"/>
                    </a:cubicBezTo>
                    <a:cubicBezTo>
                      <a:pt x="436" y="1445"/>
                      <a:pt x="248" y="1531"/>
                      <a:pt x="60" y="1610"/>
                    </a:cubicBezTo>
                    <a:cubicBezTo>
                      <a:pt x="15" y="1630"/>
                      <a:pt x="0" y="1690"/>
                      <a:pt x="22" y="1730"/>
                    </a:cubicBezTo>
                    <a:cubicBezTo>
                      <a:pt x="38" y="1762"/>
                      <a:pt x="68" y="1776"/>
                      <a:pt x="99" y="1776"/>
                    </a:cubicBezTo>
                    <a:cubicBezTo>
                      <a:pt x="114" y="1776"/>
                      <a:pt x="128" y="1773"/>
                      <a:pt x="142" y="1768"/>
                    </a:cubicBezTo>
                    <a:cubicBezTo>
                      <a:pt x="192" y="1746"/>
                      <a:pt x="243" y="1726"/>
                      <a:pt x="293" y="1709"/>
                    </a:cubicBezTo>
                    <a:lnTo>
                      <a:pt x="293" y="1709"/>
                    </a:lnTo>
                    <a:cubicBezTo>
                      <a:pt x="292" y="1709"/>
                      <a:pt x="292" y="1710"/>
                      <a:pt x="292" y="1710"/>
                    </a:cubicBezTo>
                    <a:lnTo>
                      <a:pt x="292" y="1710"/>
                    </a:lnTo>
                    <a:cubicBezTo>
                      <a:pt x="781" y="1540"/>
                      <a:pt x="1292" y="1425"/>
                      <a:pt x="1772" y="1228"/>
                    </a:cubicBezTo>
                    <a:cubicBezTo>
                      <a:pt x="2012" y="1128"/>
                      <a:pt x="2241" y="1000"/>
                      <a:pt x="2453" y="848"/>
                    </a:cubicBezTo>
                    <a:cubicBezTo>
                      <a:pt x="2676" y="687"/>
                      <a:pt x="2877" y="500"/>
                      <a:pt x="3032" y="271"/>
                    </a:cubicBezTo>
                    <a:cubicBezTo>
                      <a:pt x="3075" y="207"/>
                      <a:pt x="3063" y="114"/>
                      <a:pt x="3012" y="56"/>
                    </a:cubicBezTo>
                    <a:cubicBezTo>
                      <a:pt x="2976" y="20"/>
                      <a:pt x="2929" y="1"/>
                      <a:pt x="2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3"/>
              <p:cNvSpPr/>
              <p:nvPr/>
            </p:nvSpPr>
            <p:spPr>
              <a:xfrm>
                <a:off x="7848174" y="4095792"/>
                <a:ext cx="112264" cy="57634"/>
              </a:xfrm>
              <a:custGeom>
                <a:avLst/>
                <a:gdLst/>
                <a:ahLst/>
                <a:cxnLst/>
                <a:rect l="l" t="t" r="r" b="b"/>
                <a:pathLst>
                  <a:path w="3549" h="1822" extrusionOk="0">
                    <a:moveTo>
                      <a:pt x="2723" y="485"/>
                    </a:moveTo>
                    <a:cubicBezTo>
                      <a:pt x="2723" y="485"/>
                      <a:pt x="2723" y="485"/>
                      <a:pt x="2722" y="486"/>
                    </a:cubicBezTo>
                    <a:cubicBezTo>
                      <a:pt x="2723" y="486"/>
                      <a:pt x="2723" y="485"/>
                      <a:pt x="2723" y="485"/>
                    </a:cubicBezTo>
                    <a:close/>
                    <a:moveTo>
                      <a:pt x="2722" y="483"/>
                    </a:moveTo>
                    <a:cubicBezTo>
                      <a:pt x="2719" y="485"/>
                      <a:pt x="2717" y="487"/>
                      <a:pt x="2715" y="489"/>
                    </a:cubicBezTo>
                    <a:lnTo>
                      <a:pt x="2715" y="489"/>
                    </a:lnTo>
                    <a:cubicBezTo>
                      <a:pt x="2717" y="488"/>
                      <a:pt x="2719" y="487"/>
                      <a:pt x="2721" y="486"/>
                    </a:cubicBezTo>
                    <a:cubicBezTo>
                      <a:pt x="2721" y="486"/>
                      <a:pt x="2722" y="486"/>
                      <a:pt x="2722" y="483"/>
                    </a:cubicBezTo>
                    <a:close/>
                    <a:moveTo>
                      <a:pt x="2715" y="489"/>
                    </a:moveTo>
                    <a:cubicBezTo>
                      <a:pt x="2712" y="491"/>
                      <a:pt x="2710" y="493"/>
                      <a:pt x="2708" y="494"/>
                    </a:cubicBezTo>
                    <a:cubicBezTo>
                      <a:pt x="2711" y="493"/>
                      <a:pt x="2713" y="491"/>
                      <a:pt x="2715" y="489"/>
                    </a:cubicBezTo>
                    <a:close/>
                    <a:moveTo>
                      <a:pt x="669" y="1478"/>
                    </a:moveTo>
                    <a:lnTo>
                      <a:pt x="669" y="1478"/>
                    </a:lnTo>
                    <a:cubicBezTo>
                      <a:pt x="669" y="1478"/>
                      <a:pt x="668" y="1478"/>
                      <a:pt x="668" y="1478"/>
                    </a:cubicBezTo>
                    <a:lnTo>
                      <a:pt x="668" y="1478"/>
                    </a:lnTo>
                    <a:cubicBezTo>
                      <a:pt x="668" y="1478"/>
                      <a:pt x="669" y="1478"/>
                      <a:pt x="669" y="1478"/>
                    </a:cubicBezTo>
                    <a:close/>
                    <a:moveTo>
                      <a:pt x="3374" y="1"/>
                    </a:moveTo>
                    <a:cubicBezTo>
                      <a:pt x="3331" y="1"/>
                      <a:pt x="3288" y="16"/>
                      <a:pt x="3255" y="47"/>
                    </a:cubicBezTo>
                    <a:cubicBezTo>
                      <a:pt x="3087" y="202"/>
                      <a:pt x="2910" y="349"/>
                      <a:pt x="2724" y="484"/>
                    </a:cubicBezTo>
                    <a:lnTo>
                      <a:pt x="2724" y="484"/>
                    </a:lnTo>
                    <a:cubicBezTo>
                      <a:pt x="2725" y="484"/>
                      <a:pt x="2725" y="483"/>
                      <a:pt x="2725" y="483"/>
                    </a:cubicBezTo>
                    <a:lnTo>
                      <a:pt x="2725" y="483"/>
                    </a:lnTo>
                    <a:cubicBezTo>
                      <a:pt x="2724" y="483"/>
                      <a:pt x="2724" y="484"/>
                      <a:pt x="2723" y="485"/>
                    </a:cubicBezTo>
                    <a:lnTo>
                      <a:pt x="2723" y="485"/>
                    </a:lnTo>
                    <a:cubicBezTo>
                      <a:pt x="2724" y="485"/>
                      <a:pt x="2724" y="484"/>
                      <a:pt x="2724" y="484"/>
                    </a:cubicBezTo>
                    <a:lnTo>
                      <a:pt x="2724" y="484"/>
                    </a:lnTo>
                    <a:cubicBezTo>
                      <a:pt x="2723" y="486"/>
                      <a:pt x="2722" y="486"/>
                      <a:pt x="2721" y="487"/>
                    </a:cubicBezTo>
                    <a:cubicBezTo>
                      <a:pt x="2713" y="492"/>
                      <a:pt x="2707" y="497"/>
                      <a:pt x="2700" y="502"/>
                    </a:cubicBezTo>
                    <a:lnTo>
                      <a:pt x="2700" y="502"/>
                    </a:lnTo>
                    <a:cubicBezTo>
                      <a:pt x="2702" y="500"/>
                      <a:pt x="2705" y="498"/>
                      <a:pt x="2708" y="496"/>
                    </a:cubicBezTo>
                    <a:lnTo>
                      <a:pt x="2708" y="496"/>
                    </a:lnTo>
                    <a:cubicBezTo>
                      <a:pt x="2553" y="603"/>
                      <a:pt x="2396" y="703"/>
                      <a:pt x="2234" y="796"/>
                    </a:cubicBezTo>
                    <a:cubicBezTo>
                      <a:pt x="2067" y="889"/>
                      <a:pt x="1898" y="975"/>
                      <a:pt x="1726" y="1056"/>
                    </a:cubicBezTo>
                    <a:cubicBezTo>
                      <a:pt x="1380" y="1215"/>
                      <a:pt x="1023" y="1351"/>
                      <a:pt x="666" y="1480"/>
                    </a:cubicBezTo>
                    <a:lnTo>
                      <a:pt x="666" y="1480"/>
                    </a:lnTo>
                    <a:cubicBezTo>
                      <a:pt x="667" y="1479"/>
                      <a:pt x="668" y="1479"/>
                      <a:pt x="668" y="1478"/>
                    </a:cubicBezTo>
                    <a:lnTo>
                      <a:pt x="668" y="1478"/>
                    </a:lnTo>
                    <a:cubicBezTo>
                      <a:pt x="465" y="1550"/>
                      <a:pt x="262" y="1624"/>
                      <a:pt x="58" y="1693"/>
                    </a:cubicBezTo>
                    <a:cubicBezTo>
                      <a:pt x="52" y="1696"/>
                      <a:pt x="48" y="1697"/>
                      <a:pt x="43" y="1698"/>
                    </a:cubicBezTo>
                    <a:cubicBezTo>
                      <a:pt x="16" y="1710"/>
                      <a:pt x="0" y="1737"/>
                      <a:pt x="7" y="1769"/>
                    </a:cubicBezTo>
                    <a:cubicBezTo>
                      <a:pt x="13" y="1796"/>
                      <a:pt x="41" y="1822"/>
                      <a:pt x="69" y="1822"/>
                    </a:cubicBezTo>
                    <a:cubicBezTo>
                      <a:pt x="75" y="1822"/>
                      <a:pt x="81" y="1821"/>
                      <a:pt x="86" y="1819"/>
                    </a:cubicBezTo>
                    <a:cubicBezTo>
                      <a:pt x="383" y="1718"/>
                      <a:pt x="683" y="1631"/>
                      <a:pt x="983" y="1537"/>
                    </a:cubicBezTo>
                    <a:cubicBezTo>
                      <a:pt x="1276" y="1444"/>
                      <a:pt x="1568" y="1340"/>
                      <a:pt x="1855" y="1226"/>
                    </a:cubicBezTo>
                    <a:cubicBezTo>
                      <a:pt x="2134" y="1116"/>
                      <a:pt x="2403" y="988"/>
                      <a:pt x="2668" y="846"/>
                    </a:cubicBezTo>
                    <a:cubicBezTo>
                      <a:pt x="2959" y="692"/>
                      <a:pt x="3232" y="506"/>
                      <a:pt x="3491" y="301"/>
                    </a:cubicBezTo>
                    <a:cubicBezTo>
                      <a:pt x="3526" y="274"/>
                      <a:pt x="3546" y="224"/>
                      <a:pt x="3547" y="184"/>
                    </a:cubicBezTo>
                    <a:cubicBezTo>
                      <a:pt x="3549" y="136"/>
                      <a:pt x="3533" y="90"/>
                      <a:pt x="3501" y="56"/>
                    </a:cubicBezTo>
                    <a:cubicBezTo>
                      <a:pt x="3468" y="19"/>
                      <a:pt x="3421" y="1"/>
                      <a:pt x="3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3"/>
              <p:cNvSpPr/>
              <p:nvPr/>
            </p:nvSpPr>
            <p:spPr>
              <a:xfrm>
                <a:off x="7935670" y="4075199"/>
                <a:ext cx="18062" cy="17714"/>
              </a:xfrm>
              <a:custGeom>
                <a:avLst/>
                <a:gdLst/>
                <a:ahLst/>
                <a:cxnLst/>
                <a:rect l="l" t="t" r="r" b="b"/>
                <a:pathLst>
                  <a:path w="571" h="560" extrusionOk="0">
                    <a:moveTo>
                      <a:pt x="118" y="0"/>
                    </a:moveTo>
                    <a:cubicBezTo>
                      <a:pt x="99" y="0"/>
                      <a:pt x="79" y="5"/>
                      <a:pt x="62" y="14"/>
                    </a:cubicBezTo>
                    <a:cubicBezTo>
                      <a:pt x="52" y="20"/>
                      <a:pt x="45" y="26"/>
                      <a:pt x="38" y="33"/>
                    </a:cubicBezTo>
                    <a:cubicBezTo>
                      <a:pt x="16" y="51"/>
                      <a:pt x="5" y="78"/>
                      <a:pt x="2" y="107"/>
                    </a:cubicBezTo>
                    <a:cubicBezTo>
                      <a:pt x="1" y="140"/>
                      <a:pt x="14" y="163"/>
                      <a:pt x="31" y="187"/>
                    </a:cubicBezTo>
                    <a:lnTo>
                      <a:pt x="128" y="310"/>
                    </a:lnTo>
                    <a:cubicBezTo>
                      <a:pt x="158" y="353"/>
                      <a:pt x="191" y="398"/>
                      <a:pt x="227" y="436"/>
                    </a:cubicBezTo>
                    <a:cubicBezTo>
                      <a:pt x="250" y="461"/>
                      <a:pt x="278" y="487"/>
                      <a:pt x="307" y="507"/>
                    </a:cubicBezTo>
                    <a:cubicBezTo>
                      <a:pt x="316" y="514"/>
                      <a:pt x="327" y="518"/>
                      <a:pt x="336" y="525"/>
                    </a:cubicBezTo>
                    <a:cubicBezTo>
                      <a:pt x="356" y="535"/>
                      <a:pt x="377" y="545"/>
                      <a:pt x="399" y="552"/>
                    </a:cubicBezTo>
                    <a:cubicBezTo>
                      <a:pt x="411" y="557"/>
                      <a:pt x="423" y="559"/>
                      <a:pt x="436" y="559"/>
                    </a:cubicBezTo>
                    <a:cubicBezTo>
                      <a:pt x="481" y="559"/>
                      <a:pt x="527" y="533"/>
                      <a:pt x="549" y="497"/>
                    </a:cubicBezTo>
                    <a:cubicBezTo>
                      <a:pt x="561" y="479"/>
                      <a:pt x="568" y="458"/>
                      <a:pt x="568" y="435"/>
                    </a:cubicBezTo>
                    <a:cubicBezTo>
                      <a:pt x="571" y="396"/>
                      <a:pt x="556" y="368"/>
                      <a:pt x="535" y="339"/>
                    </a:cubicBezTo>
                    <a:cubicBezTo>
                      <a:pt x="522" y="320"/>
                      <a:pt x="506" y="303"/>
                      <a:pt x="488" y="289"/>
                    </a:cubicBezTo>
                    <a:cubicBezTo>
                      <a:pt x="460" y="266"/>
                      <a:pt x="432" y="243"/>
                      <a:pt x="406" y="222"/>
                    </a:cubicBezTo>
                    <a:cubicBezTo>
                      <a:pt x="366" y="189"/>
                      <a:pt x="323" y="163"/>
                      <a:pt x="284" y="130"/>
                    </a:cubicBezTo>
                    <a:cubicBezTo>
                      <a:pt x="251" y="100"/>
                      <a:pt x="223" y="67"/>
                      <a:pt x="194" y="36"/>
                    </a:cubicBezTo>
                    <a:cubicBezTo>
                      <a:pt x="175" y="11"/>
                      <a:pt x="147" y="0"/>
                      <a:pt x="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3"/>
              <p:cNvSpPr/>
              <p:nvPr/>
            </p:nvSpPr>
            <p:spPr>
              <a:xfrm>
                <a:off x="7939466" y="4069537"/>
                <a:ext cx="17430" cy="16101"/>
              </a:xfrm>
              <a:custGeom>
                <a:avLst/>
                <a:gdLst/>
                <a:ahLst/>
                <a:cxnLst/>
                <a:rect l="l" t="t" r="r" b="b"/>
                <a:pathLst>
                  <a:path w="551" h="509" extrusionOk="0">
                    <a:moveTo>
                      <a:pt x="147" y="0"/>
                    </a:moveTo>
                    <a:cubicBezTo>
                      <a:pt x="126" y="0"/>
                      <a:pt x="106" y="5"/>
                      <a:pt x="87" y="15"/>
                    </a:cubicBezTo>
                    <a:cubicBezTo>
                      <a:pt x="75" y="20"/>
                      <a:pt x="67" y="27"/>
                      <a:pt x="58" y="36"/>
                    </a:cubicBezTo>
                    <a:cubicBezTo>
                      <a:pt x="7" y="84"/>
                      <a:pt x="1" y="173"/>
                      <a:pt x="51" y="227"/>
                    </a:cubicBezTo>
                    <a:cubicBezTo>
                      <a:pt x="94" y="272"/>
                      <a:pt x="137" y="316"/>
                      <a:pt x="179" y="363"/>
                    </a:cubicBezTo>
                    <a:cubicBezTo>
                      <a:pt x="221" y="409"/>
                      <a:pt x="267" y="449"/>
                      <a:pt x="317" y="487"/>
                    </a:cubicBezTo>
                    <a:cubicBezTo>
                      <a:pt x="338" y="502"/>
                      <a:pt x="363" y="509"/>
                      <a:pt x="389" y="509"/>
                    </a:cubicBezTo>
                    <a:cubicBezTo>
                      <a:pt x="426" y="509"/>
                      <a:pt x="464" y="494"/>
                      <a:pt x="489" y="471"/>
                    </a:cubicBezTo>
                    <a:cubicBezTo>
                      <a:pt x="545" y="419"/>
                      <a:pt x="551" y="326"/>
                      <a:pt x="496" y="270"/>
                    </a:cubicBezTo>
                    <a:cubicBezTo>
                      <a:pt x="419" y="187"/>
                      <a:pt x="329" y="121"/>
                      <a:pt x="247" y="43"/>
                    </a:cubicBezTo>
                    <a:cubicBezTo>
                      <a:pt x="220" y="15"/>
                      <a:pt x="183" y="0"/>
                      <a:pt x="1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3"/>
              <p:cNvSpPr/>
              <p:nvPr/>
            </p:nvSpPr>
            <p:spPr>
              <a:xfrm>
                <a:off x="7948544" y="4039296"/>
                <a:ext cx="116756" cy="85250"/>
              </a:xfrm>
              <a:custGeom>
                <a:avLst/>
                <a:gdLst/>
                <a:ahLst/>
                <a:cxnLst/>
                <a:rect l="l" t="t" r="r" b="b"/>
                <a:pathLst>
                  <a:path w="3691" h="2695" extrusionOk="0">
                    <a:moveTo>
                      <a:pt x="1427" y="296"/>
                    </a:moveTo>
                    <a:cubicBezTo>
                      <a:pt x="1432" y="297"/>
                      <a:pt x="1438" y="297"/>
                      <a:pt x="1444" y="298"/>
                    </a:cubicBezTo>
                    <a:lnTo>
                      <a:pt x="1444" y="298"/>
                    </a:lnTo>
                    <a:cubicBezTo>
                      <a:pt x="1437" y="297"/>
                      <a:pt x="1431" y="296"/>
                      <a:pt x="1427" y="296"/>
                    </a:cubicBezTo>
                    <a:close/>
                    <a:moveTo>
                      <a:pt x="1444" y="298"/>
                    </a:moveTo>
                    <a:cubicBezTo>
                      <a:pt x="1445" y="298"/>
                      <a:pt x="1447" y="298"/>
                      <a:pt x="1448" y="299"/>
                    </a:cubicBezTo>
                    <a:cubicBezTo>
                      <a:pt x="1447" y="298"/>
                      <a:pt x="1446" y="298"/>
                      <a:pt x="1444" y="298"/>
                    </a:cubicBezTo>
                    <a:close/>
                    <a:moveTo>
                      <a:pt x="1593" y="344"/>
                    </a:moveTo>
                    <a:lnTo>
                      <a:pt x="1593" y="344"/>
                    </a:lnTo>
                    <a:cubicBezTo>
                      <a:pt x="1598" y="347"/>
                      <a:pt x="1604" y="349"/>
                      <a:pt x="1611" y="353"/>
                    </a:cubicBezTo>
                    <a:cubicBezTo>
                      <a:pt x="1605" y="349"/>
                      <a:pt x="1598" y="347"/>
                      <a:pt x="1593" y="344"/>
                    </a:cubicBezTo>
                    <a:close/>
                    <a:moveTo>
                      <a:pt x="582" y="513"/>
                    </a:moveTo>
                    <a:lnTo>
                      <a:pt x="582" y="513"/>
                    </a:lnTo>
                    <a:cubicBezTo>
                      <a:pt x="576" y="518"/>
                      <a:pt x="570" y="521"/>
                      <a:pt x="566" y="525"/>
                    </a:cubicBezTo>
                    <a:lnTo>
                      <a:pt x="566" y="525"/>
                    </a:lnTo>
                    <a:cubicBezTo>
                      <a:pt x="571" y="521"/>
                      <a:pt x="576" y="517"/>
                      <a:pt x="582" y="513"/>
                    </a:cubicBezTo>
                    <a:close/>
                    <a:moveTo>
                      <a:pt x="1404" y="0"/>
                    </a:moveTo>
                    <a:cubicBezTo>
                      <a:pt x="1335" y="0"/>
                      <a:pt x="1266" y="7"/>
                      <a:pt x="1199" y="16"/>
                    </a:cubicBezTo>
                    <a:cubicBezTo>
                      <a:pt x="1050" y="35"/>
                      <a:pt x="907" y="84"/>
                      <a:pt x="775" y="152"/>
                    </a:cubicBezTo>
                    <a:cubicBezTo>
                      <a:pt x="745" y="170"/>
                      <a:pt x="716" y="187"/>
                      <a:pt x="688" y="204"/>
                    </a:cubicBezTo>
                    <a:cubicBezTo>
                      <a:pt x="529" y="300"/>
                      <a:pt x="396" y="430"/>
                      <a:pt x="275" y="573"/>
                    </a:cubicBezTo>
                    <a:cubicBezTo>
                      <a:pt x="165" y="707"/>
                      <a:pt x="78" y="863"/>
                      <a:pt x="13" y="1026"/>
                    </a:cubicBezTo>
                    <a:cubicBezTo>
                      <a:pt x="0" y="1057"/>
                      <a:pt x="23" y="1093"/>
                      <a:pt x="53" y="1103"/>
                    </a:cubicBezTo>
                    <a:cubicBezTo>
                      <a:pt x="59" y="1105"/>
                      <a:pt x="65" y="1106"/>
                      <a:pt x="71" y="1106"/>
                    </a:cubicBezTo>
                    <a:cubicBezTo>
                      <a:pt x="98" y="1106"/>
                      <a:pt x="120" y="1088"/>
                      <a:pt x="131" y="1062"/>
                    </a:cubicBezTo>
                    <a:cubicBezTo>
                      <a:pt x="138" y="1046"/>
                      <a:pt x="144" y="1029"/>
                      <a:pt x="151" y="1013"/>
                    </a:cubicBezTo>
                    <a:lnTo>
                      <a:pt x="151" y="1014"/>
                    </a:lnTo>
                    <a:cubicBezTo>
                      <a:pt x="191" y="926"/>
                      <a:pt x="244" y="841"/>
                      <a:pt x="307" y="764"/>
                    </a:cubicBezTo>
                    <a:cubicBezTo>
                      <a:pt x="382" y="674"/>
                      <a:pt x="468" y="596"/>
                      <a:pt x="562" y="527"/>
                    </a:cubicBezTo>
                    <a:lnTo>
                      <a:pt x="562" y="527"/>
                    </a:lnTo>
                    <a:cubicBezTo>
                      <a:pt x="667" y="456"/>
                      <a:pt x="775" y="397"/>
                      <a:pt x="891" y="353"/>
                    </a:cubicBezTo>
                    <a:cubicBezTo>
                      <a:pt x="993" y="317"/>
                      <a:pt x="1096" y="290"/>
                      <a:pt x="1203" y="280"/>
                    </a:cubicBezTo>
                    <a:cubicBezTo>
                      <a:pt x="1220" y="279"/>
                      <a:pt x="1236" y="278"/>
                      <a:pt x="1252" y="278"/>
                    </a:cubicBezTo>
                    <a:cubicBezTo>
                      <a:pt x="1308" y="278"/>
                      <a:pt x="1363" y="284"/>
                      <a:pt x="1418" y="291"/>
                    </a:cubicBezTo>
                    <a:cubicBezTo>
                      <a:pt x="1487" y="306"/>
                      <a:pt x="1554" y="327"/>
                      <a:pt x="1620" y="354"/>
                    </a:cubicBezTo>
                    <a:cubicBezTo>
                      <a:pt x="1673" y="382"/>
                      <a:pt x="1726" y="413"/>
                      <a:pt x="1773" y="452"/>
                    </a:cubicBezTo>
                    <a:cubicBezTo>
                      <a:pt x="1840" y="510"/>
                      <a:pt x="1899" y="576"/>
                      <a:pt x="1951" y="646"/>
                    </a:cubicBezTo>
                    <a:cubicBezTo>
                      <a:pt x="1985" y="702"/>
                      <a:pt x="2012" y="761"/>
                      <a:pt x="2035" y="820"/>
                    </a:cubicBezTo>
                    <a:cubicBezTo>
                      <a:pt x="2102" y="1013"/>
                      <a:pt x="2157" y="1213"/>
                      <a:pt x="2217" y="1408"/>
                    </a:cubicBezTo>
                    <a:cubicBezTo>
                      <a:pt x="2291" y="1646"/>
                      <a:pt x="2373" y="1885"/>
                      <a:pt x="2488" y="2107"/>
                    </a:cubicBezTo>
                    <a:cubicBezTo>
                      <a:pt x="2542" y="2210"/>
                      <a:pt x="2606" y="2310"/>
                      <a:pt x="2681" y="2402"/>
                    </a:cubicBezTo>
                    <a:cubicBezTo>
                      <a:pt x="2709" y="2438"/>
                      <a:pt x="2742" y="2469"/>
                      <a:pt x="2775" y="2501"/>
                    </a:cubicBezTo>
                    <a:cubicBezTo>
                      <a:pt x="2824" y="2541"/>
                      <a:pt x="2873" y="2581"/>
                      <a:pt x="2930" y="2611"/>
                    </a:cubicBezTo>
                    <a:cubicBezTo>
                      <a:pt x="2979" y="2637"/>
                      <a:pt x="3029" y="2658"/>
                      <a:pt x="3082" y="2670"/>
                    </a:cubicBezTo>
                    <a:cubicBezTo>
                      <a:pt x="3132" y="2681"/>
                      <a:pt x="3186" y="2687"/>
                      <a:pt x="3238" y="2691"/>
                    </a:cubicBezTo>
                    <a:cubicBezTo>
                      <a:pt x="3257" y="2693"/>
                      <a:pt x="3277" y="2694"/>
                      <a:pt x="3296" y="2694"/>
                    </a:cubicBezTo>
                    <a:cubicBezTo>
                      <a:pt x="3394" y="2694"/>
                      <a:pt x="3493" y="2668"/>
                      <a:pt x="3580" y="2625"/>
                    </a:cubicBezTo>
                    <a:cubicBezTo>
                      <a:pt x="3653" y="2590"/>
                      <a:pt x="3690" y="2504"/>
                      <a:pt x="3673" y="2425"/>
                    </a:cubicBezTo>
                    <a:cubicBezTo>
                      <a:pt x="3654" y="2339"/>
                      <a:pt x="3578" y="2282"/>
                      <a:pt x="3495" y="2282"/>
                    </a:cubicBezTo>
                    <a:cubicBezTo>
                      <a:pt x="3482" y="2282"/>
                      <a:pt x="3469" y="2283"/>
                      <a:pt x="3457" y="2286"/>
                    </a:cubicBezTo>
                    <a:cubicBezTo>
                      <a:pt x="3427" y="2290"/>
                      <a:pt x="3397" y="2296"/>
                      <a:pt x="3367" y="2300"/>
                    </a:cubicBezTo>
                    <a:cubicBezTo>
                      <a:pt x="3342" y="2300"/>
                      <a:pt x="3317" y="2300"/>
                      <a:pt x="3291" y="2297"/>
                    </a:cubicBezTo>
                    <a:cubicBezTo>
                      <a:pt x="3289" y="2297"/>
                      <a:pt x="3287" y="2296"/>
                      <a:pt x="3284" y="2296"/>
                    </a:cubicBezTo>
                    <a:cubicBezTo>
                      <a:pt x="3258" y="2282"/>
                      <a:pt x="3235" y="2264"/>
                      <a:pt x="3209" y="2246"/>
                    </a:cubicBezTo>
                    <a:cubicBezTo>
                      <a:pt x="3162" y="2203"/>
                      <a:pt x="3122" y="2154"/>
                      <a:pt x="3082" y="2104"/>
                    </a:cubicBezTo>
                    <a:cubicBezTo>
                      <a:pt x="2896" y="1829"/>
                      <a:pt x="2788" y="1507"/>
                      <a:pt x="2672" y="1199"/>
                    </a:cubicBezTo>
                    <a:cubicBezTo>
                      <a:pt x="2614" y="1043"/>
                      <a:pt x="2556" y="887"/>
                      <a:pt x="2485" y="737"/>
                    </a:cubicBezTo>
                    <a:cubicBezTo>
                      <a:pt x="2425" y="612"/>
                      <a:pt x="2357" y="486"/>
                      <a:pt x="2266" y="383"/>
                    </a:cubicBezTo>
                    <a:cubicBezTo>
                      <a:pt x="2230" y="341"/>
                      <a:pt x="2187" y="306"/>
                      <a:pt x="2145" y="271"/>
                    </a:cubicBezTo>
                    <a:cubicBezTo>
                      <a:pt x="2108" y="241"/>
                      <a:pt x="2071" y="214"/>
                      <a:pt x="2029" y="190"/>
                    </a:cubicBezTo>
                    <a:cubicBezTo>
                      <a:pt x="1943" y="134"/>
                      <a:pt x="1847" y="91"/>
                      <a:pt x="1749" y="57"/>
                    </a:cubicBezTo>
                    <a:cubicBezTo>
                      <a:pt x="1663" y="26"/>
                      <a:pt x="1573" y="12"/>
                      <a:pt x="1484" y="4"/>
                    </a:cubicBezTo>
                    <a:cubicBezTo>
                      <a:pt x="1457" y="1"/>
                      <a:pt x="1431" y="0"/>
                      <a:pt x="1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3"/>
              <p:cNvSpPr/>
              <p:nvPr/>
            </p:nvSpPr>
            <p:spPr>
              <a:xfrm>
                <a:off x="7950790" y="4065963"/>
                <a:ext cx="70762" cy="66903"/>
              </a:xfrm>
              <a:custGeom>
                <a:avLst/>
                <a:gdLst/>
                <a:ahLst/>
                <a:cxnLst/>
                <a:rect l="l" t="t" r="r" b="b"/>
                <a:pathLst>
                  <a:path w="2237" h="2115" extrusionOk="0">
                    <a:moveTo>
                      <a:pt x="511" y="276"/>
                    </a:moveTo>
                    <a:cubicBezTo>
                      <a:pt x="508" y="276"/>
                      <a:pt x="505" y="276"/>
                      <a:pt x="504" y="277"/>
                    </a:cubicBezTo>
                    <a:cubicBezTo>
                      <a:pt x="505" y="277"/>
                      <a:pt x="509" y="276"/>
                      <a:pt x="511" y="276"/>
                    </a:cubicBezTo>
                    <a:close/>
                    <a:moveTo>
                      <a:pt x="1116" y="449"/>
                    </a:moveTo>
                    <a:cubicBezTo>
                      <a:pt x="1119" y="456"/>
                      <a:pt x="1125" y="462"/>
                      <a:pt x="1131" y="468"/>
                    </a:cubicBezTo>
                    <a:cubicBezTo>
                      <a:pt x="1125" y="462"/>
                      <a:pt x="1121" y="455"/>
                      <a:pt x="1116" y="449"/>
                    </a:cubicBezTo>
                    <a:close/>
                    <a:moveTo>
                      <a:pt x="1354" y="927"/>
                    </a:moveTo>
                    <a:lnTo>
                      <a:pt x="1354" y="927"/>
                    </a:lnTo>
                    <a:cubicBezTo>
                      <a:pt x="1356" y="935"/>
                      <a:pt x="1357" y="940"/>
                      <a:pt x="1360" y="945"/>
                    </a:cubicBezTo>
                    <a:cubicBezTo>
                      <a:pt x="1357" y="938"/>
                      <a:pt x="1356" y="933"/>
                      <a:pt x="1354" y="927"/>
                    </a:cubicBezTo>
                    <a:close/>
                    <a:moveTo>
                      <a:pt x="799" y="1"/>
                    </a:moveTo>
                    <a:cubicBezTo>
                      <a:pt x="703" y="1"/>
                      <a:pt x="606" y="23"/>
                      <a:pt x="518" y="54"/>
                    </a:cubicBezTo>
                    <a:cubicBezTo>
                      <a:pt x="452" y="77"/>
                      <a:pt x="388" y="106"/>
                      <a:pt x="325" y="139"/>
                    </a:cubicBezTo>
                    <a:cubicBezTo>
                      <a:pt x="230" y="189"/>
                      <a:pt x="143" y="246"/>
                      <a:pt x="57" y="305"/>
                    </a:cubicBezTo>
                    <a:cubicBezTo>
                      <a:pt x="35" y="319"/>
                      <a:pt x="17" y="333"/>
                      <a:pt x="8" y="360"/>
                    </a:cubicBezTo>
                    <a:cubicBezTo>
                      <a:pt x="1" y="385"/>
                      <a:pt x="2" y="412"/>
                      <a:pt x="15" y="433"/>
                    </a:cubicBezTo>
                    <a:cubicBezTo>
                      <a:pt x="31" y="464"/>
                      <a:pt x="69" y="487"/>
                      <a:pt x="105" y="487"/>
                    </a:cubicBezTo>
                    <a:cubicBezTo>
                      <a:pt x="119" y="487"/>
                      <a:pt x="133" y="483"/>
                      <a:pt x="146" y="475"/>
                    </a:cubicBezTo>
                    <a:cubicBezTo>
                      <a:pt x="262" y="392"/>
                      <a:pt x="388" y="320"/>
                      <a:pt x="519" y="270"/>
                    </a:cubicBezTo>
                    <a:cubicBezTo>
                      <a:pt x="577" y="253"/>
                      <a:pt x="635" y="239"/>
                      <a:pt x="697" y="232"/>
                    </a:cubicBezTo>
                    <a:cubicBezTo>
                      <a:pt x="713" y="230"/>
                      <a:pt x="729" y="230"/>
                      <a:pt x="745" y="230"/>
                    </a:cubicBezTo>
                    <a:cubicBezTo>
                      <a:pt x="770" y="230"/>
                      <a:pt x="795" y="232"/>
                      <a:pt x="821" y="236"/>
                    </a:cubicBezTo>
                    <a:cubicBezTo>
                      <a:pt x="846" y="241"/>
                      <a:pt x="870" y="248"/>
                      <a:pt x="892" y="256"/>
                    </a:cubicBezTo>
                    <a:lnTo>
                      <a:pt x="892" y="256"/>
                    </a:lnTo>
                    <a:cubicBezTo>
                      <a:pt x="891" y="256"/>
                      <a:pt x="891" y="256"/>
                      <a:pt x="890" y="256"/>
                    </a:cubicBezTo>
                    <a:lnTo>
                      <a:pt x="890" y="256"/>
                    </a:lnTo>
                    <a:cubicBezTo>
                      <a:pt x="896" y="260"/>
                      <a:pt x="903" y="262"/>
                      <a:pt x="909" y="265"/>
                    </a:cubicBezTo>
                    <a:cubicBezTo>
                      <a:pt x="904" y="262"/>
                      <a:pt x="899" y="259"/>
                      <a:pt x="894" y="257"/>
                    </a:cubicBezTo>
                    <a:lnTo>
                      <a:pt x="894" y="257"/>
                    </a:lnTo>
                    <a:cubicBezTo>
                      <a:pt x="901" y="260"/>
                      <a:pt x="907" y="262"/>
                      <a:pt x="913" y="265"/>
                    </a:cubicBezTo>
                    <a:cubicBezTo>
                      <a:pt x="938" y="278"/>
                      <a:pt x="961" y="293"/>
                      <a:pt x="984" y="309"/>
                    </a:cubicBezTo>
                    <a:lnTo>
                      <a:pt x="984" y="309"/>
                    </a:lnTo>
                    <a:cubicBezTo>
                      <a:pt x="983" y="308"/>
                      <a:pt x="982" y="307"/>
                      <a:pt x="982" y="306"/>
                    </a:cubicBezTo>
                    <a:lnTo>
                      <a:pt x="982" y="306"/>
                    </a:lnTo>
                    <a:cubicBezTo>
                      <a:pt x="983" y="307"/>
                      <a:pt x="983" y="308"/>
                      <a:pt x="984" y="309"/>
                    </a:cubicBezTo>
                    <a:lnTo>
                      <a:pt x="984" y="309"/>
                    </a:lnTo>
                    <a:cubicBezTo>
                      <a:pt x="984" y="309"/>
                      <a:pt x="984" y="309"/>
                      <a:pt x="984" y="309"/>
                    </a:cubicBezTo>
                    <a:lnTo>
                      <a:pt x="984" y="309"/>
                    </a:lnTo>
                    <a:cubicBezTo>
                      <a:pt x="986" y="311"/>
                      <a:pt x="990" y="314"/>
                      <a:pt x="992" y="315"/>
                    </a:cubicBezTo>
                    <a:cubicBezTo>
                      <a:pt x="990" y="313"/>
                      <a:pt x="987" y="311"/>
                      <a:pt x="984" y="309"/>
                    </a:cubicBezTo>
                    <a:lnTo>
                      <a:pt x="984" y="309"/>
                    </a:lnTo>
                    <a:cubicBezTo>
                      <a:pt x="992" y="314"/>
                      <a:pt x="999" y="319"/>
                      <a:pt x="1006" y="325"/>
                    </a:cubicBezTo>
                    <a:cubicBezTo>
                      <a:pt x="1048" y="362"/>
                      <a:pt x="1083" y="403"/>
                      <a:pt x="1118" y="448"/>
                    </a:cubicBezTo>
                    <a:cubicBezTo>
                      <a:pt x="1227" y="608"/>
                      <a:pt x="1305" y="787"/>
                      <a:pt x="1371" y="969"/>
                    </a:cubicBezTo>
                    <a:cubicBezTo>
                      <a:pt x="1441" y="1164"/>
                      <a:pt x="1504" y="1360"/>
                      <a:pt x="1589" y="1550"/>
                    </a:cubicBezTo>
                    <a:cubicBezTo>
                      <a:pt x="1629" y="1642"/>
                      <a:pt x="1676" y="1731"/>
                      <a:pt x="1729" y="1817"/>
                    </a:cubicBezTo>
                    <a:cubicBezTo>
                      <a:pt x="1785" y="1904"/>
                      <a:pt x="1848" y="1988"/>
                      <a:pt x="1925" y="2059"/>
                    </a:cubicBezTo>
                    <a:cubicBezTo>
                      <a:pt x="1961" y="2090"/>
                      <a:pt x="1997" y="2112"/>
                      <a:pt x="2047" y="2115"/>
                    </a:cubicBezTo>
                    <a:cubicBezTo>
                      <a:pt x="2049" y="2115"/>
                      <a:pt x="2051" y="2115"/>
                      <a:pt x="2053" y="2115"/>
                    </a:cubicBezTo>
                    <a:cubicBezTo>
                      <a:pt x="2098" y="2115"/>
                      <a:pt x="2143" y="2099"/>
                      <a:pt x="2177" y="2067"/>
                    </a:cubicBezTo>
                    <a:cubicBezTo>
                      <a:pt x="2210" y="2037"/>
                      <a:pt x="2230" y="1993"/>
                      <a:pt x="2233" y="1946"/>
                    </a:cubicBezTo>
                    <a:cubicBezTo>
                      <a:pt x="2236" y="1894"/>
                      <a:pt x="2215" y="1857"/>
                      <a:pt x="2186" y="1815"/>
                    </a:cubicBezTo>
                    <a:cubicBezTo>
                      <a:pt x="2180" y="1808"/>
                      <a:pt x="2177" y="1802"/>
                      <a:pt x="2172" y="1795"/>
                    </a:cubicBezTo>
                    <a:cubicBezTo>
                      <a:pt x="2027" y="1585"/>
                      <a:pt x="1930" y="1344"/>
                      <a:pt x="1822" y="1112"/>
                    </a:cubicBezTo>
                    <a:cubicBezTo>
                      <a:pt x="1765" y="988"/>
                      <a:pt x="1706" y="864"/>
                      <a:pt x="1646" y="743"/>
                    </a:cubicBezTo>
                    <a:cubicBezTo>
                      <a:pt x="1589" y="628"/>
                      <a:pt x="1532" y="515"/>
                      <a:pt x="1457" y="411"/>
                    </a:cubicBezTo>
                    <a:cubicBezTo>
                      <a:pt x="1420" y="355"/>
                      <a:pt x="1381" y="303"/>
                      <a:pt x="1334" y="255"/>
                    </a:cubicBezTo>
                    <a:cubicBezTo>
                      <a:pt x="1292" y="210"/>
                      <a:pt x="1247" y="170"/>
                      <a:pt x="1198" y="134"/>
                    </a:cubicBezTo>
                    <a:cubicBezTo>
                      <a:pt x="1105" y="64"/>
                      <a:pt x="996" y="25"/>
                      <a:pt x="883" y="7"/>
                    </a:cubicBezTo>
                    <a:cubicBezTo>
                      <a:pt x="855" y="3"/>
                      <a:pt x="827" y="1"/>
                      <a:pt x="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3"/>
              <p:cNvSpPr/>
              <p:nvPr/>
            </p:nvSpPr>
            <p:spPr>
              <a:xfrm>
                <a:off x="7922890" y="4183446"/>
                <a:ext cx="97650" cy="94265"/>
              </a:xfrm>
              <a:custGeom>
                <a:avLst/>
                <a:gdLst/>
                <a:ahLst/>
                <a:cxnLst/>
                <a:rect l="l" t="t" r="r" b="b"/>
                <a:pathLst>
                  <a:path w="3087" h="2980" extrusionOk="0">
                    <a:moveTo>
                      <a:pt x="1495" y="0"/>
                    </a:moveTo>
                    <a:cubicBezTo>
                      <a:pt x="1409" y="0"/>
                      <a:pt x="1322" y="7"/>
                      <a:pt x="1237" y="21"/>
                    </a:cubicBezTo>
                    <a:cubicBezTo>
                      <a:pt x="1144" y="36"/>
                      <a:pt x="1049" y="64"/>
                      <a:pt x="936" y="109"/>
                    </a:cubicBezTo>
                    <a:cubicBezTo>
                      <a:pt x="896" y="126"/>
                      <a:pt x="861" y="142"/>
                      <a:pt x="829" y="159"/>
                    </a:cubicBezTo>
                    <a:cubicBezTo>
                      <a:pt x="768" y="192"/>
                      <a:pt x="705" y="230"/>
                      <a:pt x="632" y="283"/>
                    </a:cubicBezTo>
                    <a:cubicBezTo>
                      <a:pt x="548" y="344"/>
                      <a:pt x="466" y="422"/>
                      <a:pt x="390" y="514"/>
                    </a:cubicBezTo>
                    <a:cubicBezTo>
                      <a:pt x="312" y="610"/>
                      <a:pt x="241" y="716"/>
                      <a:pt x="184" y="826"/>
                    </a:cubicBezTo>
                    <a:cubicBezTo>
                      <a:pt x="104" y="982"/>
                      <a:pt x="51" y="1155"/>
                      <a:pt x="25" y="1340"/>
                    </a:cubicBezTo>
                    <a:cubicBezTo>
                      <a:pt x="1" y="1505"/>
                      <a:pt x="9" y="1681"/>
                      <a:pt x="51" y="1863"/>
                    </a:cubicBezTo>
                    <a:cubicBezTo>
                      <a:pt x="88" y="2029"/>
                      <a:pt x="160" y="2196"/>
                      <a:pt x="260" y="2344"/>
                    </a:cubicBezTo>
                    <a:cubicBezTo>
                      <a:pt x="355" y="2487"/>
                      <a:pt x="483" y="2619"/>
                      <a:pt x="631" y="2722"/>
                    </a:cubicBezTo>
                    <a:cubicBezTo>
                      <a:pt x="747" y="2805"/>
                      <a:pt x="892" y="2869"/>
                      <a:pt x="1075" y="2917"/>
                    </a:cubicBezTo>
                    <a:cubicBezTo>
                      <a:pt x="1223" y="2959"/>
                      <a:pt x="1380" y="2979"/>
                      <a:pt x="1543" y="2979"/>
                    </a:cubicBezTo>
                    <a:cubicBezTo>
                      <a:pt x="1564" y="2979"/>
                      <a:pt x="1584" y="2979"/>
                      <a:pt x="1605" y="2978"/>
                    </a:cubicBezTo>
                    <a:cubicBezTo>
                      <a:pt x="1781" y="2972"/>
                      <a:pt x="1945" y="2935"/>
                      <a:pt x="2096" y="2867"/>
                    </a:cubicBezTo>
                    <a:cubicBezTo>
                      <a:pt x="2110" y="2862"/>
                      <a:pt x="2123" y="2855"/>
                      <a:pt x="2137" y="2848"/>
                    </a:cubicBezTo>
                    <a:cubicBezTo>
                      <a:pt x="2206" y="2812"/>
                      <a:pt x="2268" y="2765"/>
                      <a:pt x="2325" y="2712"/>
                    </a:cubicBezTo>
                    <a:cubicBezTo>
                      <a:pt x="2329" y="2713"/>
                      <a:pt x="2334" y="2713"/>
                      <a:pt x="2339" y="2713"/>
                    </a:cubicBezTo>
                    <a:cubicBezTo>
                      <a:pt x="2353" y="2713"/>
                      <a:pt x="2368" y="2709"/>
                      <a:pt x="2382" y="2702"/>
                    </a:cubicBezTo>
                    <a:lnTo>
                      <a:pt x="2416" y="2686"/>
                    </a:lnTo>
                    <a:cubicBezTo>
                      <a:pt x="2507" y="2640"/>
                      <a:pt x="2588" y="2580"/>
                      <a:pt x="2664" y="2511"/>
                    </a:cubicBezTo>
                    <a:cubicBezTo>
                      <a:pt x="2707" y="2471"/>
                      <a:pt x="2743" y="2425"/>
                      <a:pt x="2780" y="2380"/>
                    </a:cubicBezTo>
                    <a:cubicBezTo>
                      <a:pt x="2817" y="2334"/>
                      <a:pt x="2852" y="2282"/>
                      <a:pt x="2890" y="2208"/>
                    </a:cubicBezTo>
                    <a:cubicBezTo>
                      <a:pt x="3004" y="2003"/>
                      <a:pt x="3069" y="1763"/>
                      <a:pt x="3081" y="1516"/>
                    </a:cubicBezTo>
                    <a:cubicBezTo>
                      <a:pt x="3087" y="1410"/>
                      <a:pt x="3074" y="1299"/>
                      <a:pt x="3048" y="1183"/>
                    </a:cubicBezTo>
                    <a:cubicBezTo>
                      <a:pt x="3038" y="1133"/>
                      <a:pt x="3019" y="1084"/>
                      <a:pt x="3002" y="1037"/>
                    </a:cubicBezTo>
                    <a:cubicBezTo>
                      <a:pt x="2979" y="969"/>
                      <a:pt x="2952" y="915"/>
                      <a:pt x="2916" y="846"/>
                    </a:cubicBezTo>
                    <a:cubicBezTo>
                      <a:pt x="2869" y="759"/>
                      <a:pt x="2807" y="669"/>
                      <a:pt x="2729" y="576"/>
                    </a:cubicBezTo>
                    <a:cubicBezTo>
                      <a:pt x="2661" y="495"/>
                      <a:pt x="2578" y="417"/>
                      <a:pt x="2474" y="336"/>
                    </a:cubicBezTo>
                    <a:cubicBezTo>
                      <a:pt x="2309" y="208"/>
                      <a:pt x="2106" y="109"/>
                      <a:pt x="1884" y="50"/>
                    </a:cubicBezTo>
                    <a:cubicBezTo>
                      <a:pt x="1759" y="17"/>
                      <a:pt x="1627" y="0"/>
                      <a:pt x="1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3"/>
              <p:cNvSpPr/>
              <p:nvPr/>
            </p:nvSpPr>
            <p:spPr>
              <a:xfrm>
                <a:off x="7931652" y="4194422"/>
                <a:ext cx="74748" cy="72597"/>
              </a:xfrm>
              <a:custGeom>
                <a:avLst/>
                <a:gdLst/>
                <a:ahLst/>
                <a:cxnLst/>
                <a:rect l="l" t="t" r="r" b="b"/>
                <a:pathLst>
                  <a:path w="2363" h="2295" extrusionOk="0">
                    <a:moveTo>
                      <a:pt x="415" y="500"/>
                    </a:moveTo>
                    <a:cubicBezTo>
                      <a:pt x="414" y="500"/>
                      <a:pt x="414" y="500"/>
                      <a:pt x="414" y="501"/>
                    </a:cubicBezTo>
                    <a:cubicBezTo>
                      <a:pt x="414" y="500"/>
                      <a:pt x="414" y="500"/>
                      <a:pt x="415" y="500"/>
                    </a:cubicBezTo>
                    <a:close/>
                    <a:moveTo>
                      <a:pt x="416" y="502"/>
                    </a:moveTo>
                    <a:cubicBezTo>
                      <a:pt x="414" y="502"/>
                      <a:pt x="414" y="503"/>
                      <a:pt x="414" y="503"/>
                    </a:cubicBezTo>
                    <a:lnTo>
                      <a:pt x="416" y="502"/>
                    </a:lnTo>
                    <a:close/>
                    <a:moveTo>
                      <a:pt x="185" y="1479"/>
                    </a:moveTo>
                    <a:lnTo>
                      <a:pt x="185" y="1479"/>
                    </a:lnTo>
                    <a:cubicBezTo>
                      <a:pt x="185" y="1480"/>
                      <a:pt x="186" y="1481"/>
                      <a:pt x="186" y="1482"/>
                    </a:cubicBezTo>
                    <a:lnTo>
                      <a:pt x="186" y="1482"/>
                    </a:lnTo>
                    <a:cubicBezTo>
                      <a:pt x="186" y="1481"/>
                      <a:pt x="186" y="1480"/>
                      <a:pt x="185" y="1479"/>
                    </a:cubicBezTo>
                    <a:close/>
                    <a:moveTo>
                      <a:pt x="189" y="1486"/>
                    </a:moveTo>
                    <a:cubicBezTo>
                      <a:pt x="189" y="1487"/>
                      <a:pt x="189" y="1490"/>
                      <a:pt x="191" y="1493"/>
                    </a:cubicBezTo>
                    <a:cubicBezTo>
                      <a:pt x="191" y="1491"/>
                      <a:pt x="189" y="1490"/>
                      <a:pt x="189" y="1486"/>
                    </a:cubicBezTo>
                    <a:close/>
                    <a:moveTo>
                      <a:pt x="2118" y="1615"/>
                    </a:moveTo>
                    <a:lnTo>
                      <a:pt x="2118" y="1615"/>
                    </a:lnTo>
                    <a:cubicBezTo>
                      <a:pt x="2117" y="1618"/>
                      <a:pt x="2115" y="1621"/>
                      <a:pt x="2114" y="1624"/>
                    </a:cubicBezTo>
                    <a:lnTo>
                      <a:pt x="2114" y="1624"/>
                    </a:lnTo>
                    <a:cubicBezTo>
                      <a:pt x="2116" y="1621"/>
                      <a:pt x="2117" y="1618"/>
                      <a:pt x="2118" y="1615"/>
                    </a:cubicBezTo>
                    <a:close/>
                    <a:moveTo>
                      <a:pt x="2114" y="1624"/>
                    </a:moveTo>
                    <a:cubicBezTo>
                      <a:pt x="2113" y="1626"/>
                      <a:pt x="2112" y="1628"/>
                      <a:pt x="2111" y="1630"/>
                    </a:cubicBezTo>
                    <a:cubicBezTo>
                      <a:pt x="2112" y="1629"/>
                      <a:pt x="2113" y="1626"/>
                      <a:pt x="2114" y="1624"/>
                    </a:cubicBezTo>
                    <a:close/>
                    <a:moveTo>
                      <a:pt x="478" y="1902"/>
                    </a:moveTo>
                    <a:cubicBezTo>
                      <a:pt x="479" y="1903"/>
                      <a:pt x="479" y="1903"/>
                      <a:pt x="480" y="1904"/>
                    </a:cubicBezTo>
                    <a:cubicBezTo>
                      <a:pt x="479" y="1903"/>
                      <a:pt x="479" y="1903"/>
                      <a:pt x="478" y="1902"/>
                    </a:cubicBezTo>
                    <a:close/>
                    <a:moveTo>
                      <a:pt x="1110" y="166"/>
                    </a:moveTo>
                    <a:cubicBezTo>
                      <a:pt x="1175" y="166"/>
                      <a:pt x="1240" y="171"/>
                      <a:pt x="1305" y="181"/>
                    </a:cubicBezTo>
                    <a:lnTo>
                      <a:pt x="1305" y="181"/>
                    </a:lnTo>
                    <a:cubicBezTo>
                      <a:pt x="1304" y="181"/>
                      <a:pt x="1303" y="181"/>
                      <a:pt x="1302" y="181"/>
                    </a:cubicBezTo>
                    <a:cubicBezTo>
                      <a:pt x="1306" y="181"/>
                      <a:pt x="1309" y="183"/>
                      <a:pt x="1310" y="183"/>
                    </a:cubicBezTo>
                    <a:cubicBezTo>
                      <a:pt x="1310" y="182"/>
                      <a:pt x="1310" y="182"/>
                      <a:pt x="1309" y="182"/>
                    </a:cubicBezTo>
                    <a:lnTo>
                      <a:pt x="1309" y="182"/>
                    </a:lnTo>
                    <a:cubicBezTo>
                      <a:pt x="1314" y="183"/>
                      <a:pt x="1318" y="183"/>
                      <a:pt x="1322" y="184"/>
                    </a:cubicBezTo>
                    <a:cubicBezTo>
                      <a:pt x="1414" y="204"/>
                      <a:pt x="1501" y="233"/>
                      <a:pt x="1587" y="273"/>
                    </a:cubicBezTo>
                    <a:cubicBezTo>
                      <a:pt x="1674" y="316"/>
                      <a:pt x="1757" y="367"/>
                      <a:pt x="1833" y="428"/>
                    </a:cubicBezTo>
                    <a:cubicBezTo>
                      <a:pt x="1912" y="495"/>
                      <a:pt x="1981" y="568"/>
                      <a:pt x="2039" y="649"/>
                    </a:cubicBezTo>
                    <a:cubicBezTo>
                      <a:pt x="2039" y="648"/>
                      <a:pt x="2038" y="648"/>
                      <a:pt x="2038" y="647"/>
                    </a:cubicBezTo>
                    <a:lnTo>
                      <a:pt x="2038" y="647"/>
                    </a:lnTo>
                    <a:cubicBezTo>
                      <a:pt x="2089" y="723"/>
                      <a:pt x="2130" y="803"/>
                      <a:pt x="2162" y="888"/>
                    </a:cubicBezTo>
                    <a:lnTo>
                      <a:pt x="2162" y="888"/>
                    </a:lnTo>
                    <a:cubicBezTo>
                      <a:pt x="2185" y="960"/>
                      <a:pt x="2200" y="1036"/>
                      <a:pt x="2211" y="1112"/>
                    </a:cubicBezTo>
                    <a:cubicBezTo>
                      <a:pt x="2217" y="1198"/>
                      <a:pt x="2213" y="1282"/>
                      <a:pt x="2198" y="1365"/>
                    </a:cubicBezTo>
                    <a:cubicBezTo>
                      <a:pt x="2181" y="1453"/>
                      <a:pt x="2154" y="1536"/>
                      <a:pt x="2118" y="1616"/>
                    </a:cubicBezTo>
                    <a:cubicBezTo>
                      <a:pt x="2084" y="1686"/>
                      <a:pt x="2045" y="1751"/>
                      <a:pt x="1996" y="1811"/>
                    </a:cubicBezTo>
                    <a:cubicBezTo>
                      <a:pt x="1942" y="1875"/>
                      <a:pt x="1883" y="1931"/>
                      <a:pt x="1814" y="1981"/>
                    </a:cubicBezTo>
                    <a:lnTo>
                      <a:pt x="1814" y="1981"/>
                    </a:lnTo>
                    <a:cubicBezTo>
                      <a:pt x="1813" y="1981"/>
                      <a:pt x="1813" y="1981"/>
                      <a:pt x="1813" y="1981"/>
                    </a:cubicBezTo>
                    <a:cubicBezTo>
                      <a:pt x="1813" y="1981"/>
                      <a:pt x="1813" y="1981"/>
                      <a:pt x="1814" y="1981"/>
                    </a:cubicBezTo>
                    <a:lnTo>
                      <a:pt x="1814" y="1981"/>
                    </a:lnTo>
                    <a:cubicBezTo>
                      <a:pt x="1813" y="1982"/>
                      <a:pt x="1812" y="1982"/>
                      <a:pt x="1812" y="1983"/>
                    </a:cubicBezTo>
                    <a:cubicBezTo>
                      <a:pt x="1746" y="2028"/>
                      <a:pt x="1674" y="2066"/>
                      <a:pt x="1598" y="2094"/>
                    </a:cubicBezTo>
                    <a:cubicBezTo>
                      <a:pt x="1504" y="2126"/>
                      <a:pt x="1406" y="2147"/>
                      <a:pt x="1306" y="2157"/>
                    </a:cubicBezTo>
                    <a:cubicBezTo>
                      <a:pt x="1279" y="2158"/>
                      <a:pt x="1251" y="2159"/>
                      <a:pt x="1224" y="2159"/>
                    </a:cubicBezTo>
                    <a:cubicBezTo>
                      <a:pt x="1152" y="2159"/>
                      <a:pt x="1080" y="2154"/>
                      <a:pt x="1007" y="2143"/>
                    </a:cubicBezTo>
                    <a:cubicBezTo>
                      <a:pt x="902" y="2123"/>
                      <a:pt x="802" y="2090"/>
                      <a:pt x="708" y="2047"/>
                    </a:cubicBezTo>
                    <a:lnTo>
                      <a:pt x="708" y="2047"/>
                    </a:lnTo>
                    <a:cubicBezTo>
                      <a:pt x="713" y="2050"/>
                      <a:pt x="716" y="2051"/>
                      <a:pt x="720" y="2054"/>
                    </a:cubicBezTo>
                    <a:cubicBezTo>
                      <a:pt x="631" y="2012"/>
                      <a:pt x="548" y="1961"/>
                      <a:pt x="473" y="1898"/>
                    </a:cubicBezTo>
                    <a:lnTo>
                      <a:pt x="473" y="1898"/>
                    </a:lnTo>
                    <a:cubicBezTo>
                      <a:pt x="407" y="1840"/>
                      <a:pt x="348" y="1775"/>
                      <a:pt x="298" y="1703"/>
                    </a:cubicBezTo>
                    <a:lnTo>
                      <a:pt x="298" y="1702"/>
                    </a:lnTo>
                    <a:cubicBezTo>
                      <a:pt x="252" y="1633"/>
                      <a:pt x="215" y="1561"/>
                      <a:pt x="186" y="1482"/>
                    </a:cubicBezTo>
                    <a:lnTo>
                      <a:pt x="186" y="1482"/>
                    </a:lnTo>
                    <a:cubicBezTo>
                      <a:pt x="186" y="1483"/>
                      <a:pt x="186" y="1484"/>
                      <a:pt x="186" y="1484"/>
                    </a:cubicBezTo>
                    <a:cubicBezTo>
                      <a:pt x="172" y="1438"/>
                      <a:pt x="161" y="1393"/>
                      <a:pt x="149" y="1348"/>
                    </a:cubicBezTo>
                    <a:cubicBezTo>
                      <a:pt x="148" y="1305"/>
                      <a:pt x="148" y="1264"/>
                      <a:pt x="148" y="1221"/>
                    </a:cubicBezTo>
                    <a:cubicBezTo>
                      <a:pt x="148" y="1151"/>
                      <a:pt x="156" y="1083"/>
                      <a:pt x="166" y="1015"/>
                    </a:cubicBezTo>
                    <a:cubicBezTo>
                      <a:pt x="185" y="927"/>
                      <a:pt x="212" y="844"/>
                      <a:pt x="248" y="763"/>
                    </a:cubicBezTo>
                    <a:cubicBezTo>
                      <a:pt x="292" y="671"/>
                      <a:pt x="348" y="585"/>
                      <a:pt x="413" y="505"/>
                    </a:cubicBezTo>
                    <a:lnTo>
                      <a:pt x="413" y="505"/>
                    </a:lnTo>
                    <a:lnTo>
                      <a:pt x="407" y="511"/>
                    </a:lnTo>
                    <a:cubicBezTo>
                      <a:pt x="408" y="508"/>
                      <a:pt x="411" y="506"/>
                      <a:pt x="413" y="503"/>
                    </a:cubicBezTo>
                    <a:cubicBezTo>
                      <a:pt x="413" y="501"/>
                      <a:pt x="415" y="500"/>
                      <a:pt x="416" y="498"/>
                    </a:cubicBezTo>
                    <a:lnTo>
                      <a:pt x="416" y="498"/>
                    </a:lnTo>
                    <a:cubicBezTo>
                      <a:pt x="416" y="499"/>
                      <a:pt x="415" y="499"/>
                      <a:pt x="415" y="500"/>
                    </a:cubicBezTo>
                    <a:lnTo>
                      <a:pt x="415" y="500"/>
                    </a:lnTo>
                    <a:cubicBezTo>
                      <a:pt x="473" y="434"/>
                      <a:pt x="537" y="374"/>
                      <a:pt x="609" y="322"/>
                    </a:cubicBezTo>
                    <a:cubicBezTo>
                      <a:pt x="676" y="280"/>
                      <a:pt x="743" y="246"/>
                      <a:pt x="815" y="217"/>
                    </a:cubicBezTo>
                    <a:cubicBezTo>
                      <a:pt x="892" y="191"/>
                      <a:pt x="971" y="174"/>
                      <a:pt x="1051" y="167"/>
                    </a:cubicBezTo>
                    <a:cubicBezTo>
                      <a:pt x="1071" y="166"/>
                      <a:pt x="1090" y="166"/>
                      <a:pt x="1110" y="166"/>
                    </a:cubicBezTo>
                    <a:close/>
                    <a:moveTo>
                      <a:pt x="1120" y="1"/>
                    </a:moveTo>
                    <a:cubicBezTo>
                      <a:pt x="1081" y="1"/>
                      <a:pt x="1043" y="4"/>
                      <a:pt x="1003" y="8"/>
                    </a:cubicBezTo>
                    <a:cubicBezTo>
                      <a:pt x="899" y="17"/>
                      <a:pt x="799" y="45"/>
                      <a:pt x="703" y="84"/>
                    </a:cubicBezTo>
                    <a:cubicBezTo>
                      <a:pt x="680" y="94"/>
                      <a:pt x="657" y="104"/>
                      <a:pt x="636" y="117"/>
                    </a:cubicBezTo>
                    <a:cubicBezTo>
                      <a:pt x="562" y="154"/>
                      <a:pt x="493" y="204"/>
                      <a:pt x="430" y="259"/>
                    </a:cubicBezTo>
                    <a:cubicBezTo>
                      <a:pt x="340" y="336"/>
                      <a:pt x="264" y="435"/>
                      <a:pt x="201" y="538"/>
                    </a:cubicBezTo>
                    <a:cubicBezTo>
                      <a:pt x="125" y="664"/>
                      <a:pt x="70" y="806"/>
                      <a:pt x="40" y="949"/>
                    </a:cubicBezTo>
                    <a:cubicBezTo>
                      <a:pt x="6" y="1103"/>
                      <a:pt x="0" y="1264"/>
                      <a:pt x="39" y="1418"/>
                    </a:cubicBezTo>
                    <a:cubicBezTo>
                      <a:pt x="42" y="1437"/>
                      <a:pt x="58" y="1454"/>
                      <a:pt x="76" y="1461"/>
                    </a:cubicBezTo>
                    <a:cubicBezTo>
                      <a:pt x="93" y="1521"/>
                      <a:pt x="115" y="1580"/>
                      <a:pt x="143" y="1637"/>
                    </a:cubicBezTo>
                    <a:cubicBezTo>
                      <a:pt x="185" y="1728"/>
                      <a:pt x="244" y="1808"/>
                      <a:pt x="307" y="1881"/>
                    </a:cubicBezTo>
                    <a:cubicBezTo>
                      <a:pt x="428" y="2021"/>
                      <a:pt x="590" y="2124"/>
                      <a:pt x="759" y="2196"/>
                    </a:cubicBezTo>
                    <a:cubicBezTo>
                      <a:pt x="915" y="2263"/>
                      <a:pt x="1088" y="2294"/>
                      <a:pt x="1258" y="2294"/>
                    </a:cubicBezTo>
                    <a:cubicBezTo>
                      <a:pt x="1276" y="2294"/>
                      <a:pt x="1294" y="2294"/>
                      <a:pt x="1312" y="2293"/>
                    </a:cubicBezTo>
                    <a:cubicBezTo>
                      <a:pt x="1498" y="2285"/>
                      <a:pt x="1680" y="2232"/>
                      <a:pt x="1840" y="2137"/>
                    </a:cubicBezTo>
                    <a:cubicBezTo>
                      <a:pt x="2009" y="2038"/>
                      <a:pt x="2141" y="1888"/>
                      <a:pt x="2231" y="1715"/>
                    </a:cubicBezTo>
                    <a:cubicBezTo>
                      <a:pt x="2318" y="1543"/>
                      <a:pt x="2363" y="1345"/>
                      <a:pt x="2356" y="1151"/>
                    </a:cubicBezTo>
                    <a:cubicBezTo>
                      <a:pt x="2350" y="976"/>
                      <a:pt x="2298" y="806"/>
                      <a:pt x="2214" y="652"/>
                    </a:cubicBezTo>
                    <a:cubicBezTo>
                      <a:pt x="2131" y="499"/>
                      <a:pt x="2011" y="372"/>
                      <a:pt x="1875" y="264"/>
                    </a:cubicBezTo>
                    <a:cubicBezTo>
                      <a:pt x="1792" y="200"/>
                      <a:pt x="1701" y="151"/>
                      <a:pt x="1605" y="107"/>
                    </a:cubicBezTo>
                    <a:cubicBezTo>
                      <a:pt x="1512" y="65"/>
                      <a:pt x="1414" y="35"/>
                      <a:pt x="1310" y="18"/>
                    </a:cubicBezTo>
                    <a:cubicBezTo>
                      <a:pt x="1265" y="11"/>
                      <a:pt x="1216" y="4"/>
                      <a:pt x="1167" y="2"/>
                    </a:cubicBezTo>
                    <a:cubicBezTo>
                      <a:pt x="1151" y="1"/>
                      <a:pt x="1136" y="1"/>
                      <a:pt x="112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3"/>
              <p:cNvSpPr/>
              <p:nvPr/>
            </p:nvSpPr>
            <p:spPr>
              <a:xfrm>
                <a:off x="7885216" y="4174462"/>
                <a:ext cx="90342" cy="91608"/>
              </a:xfrm>
              <a:custGeom>
                <a:avLst/>
                <a:gdLst/>
                <a:ahLst/>
                <a:cxnLst/>
                <a:rect l="l" t="t" r="r" b="b"/>
                <a:pathLst>
                  <a:path w="2856" h="2896" extrusionOk="0">
                    <a:moveTo>
                      <a:pt x="1454" y="1"/>
                    </a:moveTo>
                    <a:cubicBezTo>
                      <a:pt x="1300" y="1"/>
                      <a:pt x="1138" y="34"/>
                      <a:pt x="971" y="103"/>
                    </a:cubicBezTo>
                    <a:cubicBezTo>
                      <a:pt x="937" y="118"/>
                      <a:pt x="907" y="131"/>
                      <a:pt x="878" y="146"/>
                    </a:cubicBezTo>
                    <a:cubicBezTo>
                      <a:pt x="745" y="215"/>
                      <a:pt x="615" y="314"/>
                      <a:pt x="492" y="441"/>
                    </a:cubicBezTo>
                    <a:cubicBezTo>
                      <a:pt x="356" y="583"/>
                      <a:pt x="243" y="749"/>
                      <a:pt x="157" y="937"/>
                    </a:cubicBezTo>
                    <a:cubicBezTo>
                      <a:pt x="98" y="1070"/>
                      <a:pt x="55" y="1207"/>
                      <a:pt x="29" y="1346"/>
                    </a:cubicBezTo>
                    <a:cubicBezTo>
                      <a:pt x="5" y="1495"/>
                      <a:pt x="1" y="1644"/>
                      <a:pt x="21" y="1790"/>
                    </a:cubicBezTo>
                    <a:cubicBezTo>
                      <a:pt x="38" y="1932"/>
                      <a:pt x="84" y="2074"/>
                      <a:pt x="157" y="2211"/>
                    </a:cubicBezTo>
                    <a:cubicBezTo>
                      <a:pt x="187" y="2267"/>
                      <a:pt x="224" y="2324"/>
                      <a:pt x="277" y="2387"/>
                    </a:cubicBezTo>
                    <a:cubicBezTo>
                      <a:pt x="326" y="2447"/>
                      <a:pt x="381" y="2498"/>
                      <a:pt x="452" y="2555"/>
                    </a:cubicBezTo>
                    <a:cubicBezTo>
                      <a:pt x="559" y="2642"/>
                      <a:pt x="692" y="2720"/>
                      <a:pt x="858" y="2785"/>
                    </a:cubicBezTo>
                    <a:cubicBezTo>
                      <a:pt x="1010" y="2847"/>
                      <a:pt x="1176" y="2883"/>
                      <a:pt x="1351" y="2893"/>
                    </a:cubicBezTo>
                    <a:cubicBezTo>
                      <a:pt x="1377" y="2895"/>
                      <a:pt x="1403" y="2895"/>
                      <a:pt x="1429" y="2895"/>
                    </a:cubicBezTo>
                    <a:cubicBezTo>
                      <a:pt x="1568" y="2895"/>
                      <a:pt x="1706" y="2870"/>
                      <a:pt x="1829" y="2824"/>
                    </a:cubicBezTo>
                    <a:cubicBezTo>
                      <a:pt x="1861" y="2811"/>
                      <a:pt x="1891" y="2797"/>
                      <a:pt x="1919" y="2783"/>
                    </a:cubicBezTo>
                    <a:cubicBezTo>
                      <a:pt x="1958" y="2762"/>
                      <a:pt x="1991" y="2741"/>
                      <a:pt x="2025" y="2718"/>
                    </a:cubicBezTo>
                    <a:cubicBezTo>
                      <a:pt x="2091" y="2671"/>
                      <a:pt x="2148" y="2614"/>
                      <a:pt x="2210" y="2541"/>
                    </a:cubicBezTo>
                    <a:lnTo>
                      <a:pt x="2230" y="2520"/>
                    </a:lnTo>
                    <a:cubicBezTo>
                      <a:pt x="2240" y="2513"/>
                      <a:pt x="2249" y="2506"/>
                      <a:pt x="2260" y="2499"/>
                    </a:cubicBezTo>
                    <a:cubicBezTo>
                      <a:pt x="2306" y="2468"/>
                      <a:pt x="2347" y="2430"/>
                      <a:pt x="2398" y="2383"/>
                    </a:cubicBezTo>
                    <a:cubicBezTo>
                      <a:pt x="2495" y="2290"/>
                      <a:pt x="2581" y="2184"/>
                      <a:pt x="2652" y="2069"/>
                    </a:cubicBezTo>
                    <a:cubicBezTo>
                      <a:pt x="2682" y="2022"/>
                      <a:pt x="2710" y="1966"/>
                      <a:pt x="2740" y="1896"/>
                    </a:cubicBezTo>
                    <a:cubicBezTo>
                      <a:pt x="2763" y="1843"/>
                      <a:pt x="2784" y="1787"/>
                      <a:pt x="2803" y="1730"/>
                    </a:cubicBezTo>
                    <a:cubicBezTo>
                      <a:pt x="2821" y="1667"/>
                      <a:pt x="2833" y="1603"/>
                      <a:pt x="2843" y="1537"/>
                    </a:cubicBezTo>
                    <a:cubicBezTo>
                      <a:pt x="2853" y="1475"/>
                      <a:pt x="2856" y="1411"/>
                      <a:pt x="2850" y="1338"/>
                    </a:cubicBezTo>
                    <a:cubicBezTo>
                      <a:pt x="2840" y="1116"/>
                      <a:pt x="2767" y="892"/>
                      <a:pt x="2641" y="688"/>
                    </a:cubicBezTo>
                    <a:cubicBezTo>
                      <a:pt x="2526" y="506"/>
                      <a:pt x="2360" y="341"/>
                      <a:pt x="2160" y="214"/>
                    </a:cubicBezTo>
                    <a:cubicBezTo>
                      <a:pt x="2081" y="164"/>
                      <a:pt x="1989" y="119"/>
                      <a:pt x="1873" y="76"/>
                    </a:cubicBezTo>
                    <a:cubicBezTo>
                      <a:pt x="1775" y="40"/>
                      <a:pt x="1664" y="15"/>
                      <a:pt x="1546" y="5"/>
                    </a:cubicBezTo>
                    <a:cubicBezTo>
                      <a:pt x="1515" y="2"/>
                      <a:pt x="1485" y="1"/>
                      <a:pt x="14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3"/>
              <p:cNvSpPr/>
              <p:nvPr/>
            </p:nvSpPr>
            <p:spPr>
              <a:xfrm>
                <a:off x="7898438" y="4190089"/>
                <a:ext cx="63233" cy="64847"/>
              </a:xfrm>
              <a:custGeom>
                <a:avLst/>
                <a:gdLst/>
                <a:ahLst/>
                <a:cxnLst/>
                <a:rect l="l" t="t" r="r" b="b"/>
                <a:pathLst>
                  <a:path w="1999" h="2050" extrusionOk="0">
                    <a:moveTo>
                      <a:pt x="1179" y="228"/>
                    </a:moveTo>
                    <a:cubicBezTo>
                      <a:pt x="1183" y="228"/>
                      <a:pt x="1186" y="231"/>
                      <a:pt x="1191" y="231"/>
                    </a:cubicBezTo>
                    <a:cubicBezTo>
                      <a:pt x="1186" y="231"/>
                      <a:pt x="1183" y="231"/>
                      <a:pt x="1179" y="228"/>
                    </a:cubicBezTo>
                    <a:close/>
                    <a:moveTo>
                      <a:pt x="788" y="267"/>
                    </a:moveTo>
                    <a:cubicBezTo>
                      <a:pt x="782" y="270"/>
                      <a:pt x="775" y="271"/>
                      <a:pt x="768" y="274"/>
                    </a:cubicBezTo>
                    <a:cubicBezTo>
                      <a:pt x="775" y="271"/>
                      <a:pt x="781" y="268"/>
                      <a:pt x="788" y="267"/>
                    </a:cubicBezTo>
                    <a:close/>
                    <a:moveTo>
                      <a:pt x="377" y="569"/>
                    </a:moveTo>
                    <a:lnTo>
                      <a:pt x="377" y="569"/>
                    </a:lnTo>
                    <a:cubicBezTo>
                      <a:pt x="374" y="572"/>
                      <a:pt x="373" y="576"/>
                      <a:pt x="370" y="579"/>
                    </a:cubicBezTo>
                    <a:cubicBezTo>
                      <a:pt x="373" y="576"/>
                      <a:pt x="376" y="572"/>
                      <a:pt x="377" y="569"/>
                    </a:cubicBezTo>
                    <a:close/>
                    <a:moveTo>
                      <a:pt x="1742" y="734"/>
                    </a:moveTo>
                    <a:cubicBezTo>
                      <a:pt x="1743" y="735"/>
                      <a:pt x="1743" y="739"/>
                      <a:pt x="1745" y="741"/>
                    </a:cubicBezTo>
                    <a:cubicBezTo>
                      <a:pt x="1743" y="739"/>
                      <a:pt x="1742" y="735"/>
                      <a:pt x="1742" y="734"/>
                    </a:cubicBezTo>
                    <a:close/>
                    <a:moveTo>
                      <a:pt x="1801" y="990"/>
                    </a:moveTo>
                    <a:lnTo>
                      <a:pt x="1801" y="990"/>
                    </a:lnTo>
                    <a:cubicBezTo>
                      <a:pt x="1801" y="997"/>
                      <a:pt x="1802" y="1001"/>
                      <a:pt x="1802" y="1008"/>
                    </a:cubicBezTo>
                    <a:cubicBezTo>
                      <a:pt x="1802" y="1004"/>
                      <a:pt x="1801" y="997"/>
                      <a:pt x="1801" y="990"/>
                    </a:cubicBezTo>
                    <a:close/>
                    <a:moveTo>
                      <a:pt x="425" y="1671"/>
                    </a:moveTo>
                    <a:lnTo>
                      <a:pt x="425" y="1671"/>
                    </a:lnTo>
                    <a:cubicBezTo>
                      <a:pt x="426" y="1673"/>
                      <a:pt x="427" y="1673"/>
                      <a:pt x="429" y="1674"/>
                    </a:cubicBezTo>
                    <a:cubicBezTo>
                      <a:pt x="427" y="1674"/>
                      <a:pt x="426" y="1673"/>
                      <a:pt x="425" y="1671"/>
                    </a:cubicBezTo>
                    <a:close/>
                    <a:moveTo>
                      <a:pt x="1461" y="1769"/>
                    </a:moveTo>
                    <a:lnTo>
                      <a:pt x="1461" y="1769"/>
                    </a:lnTo>
                    <a:cubicBezTo>
                      <a:pt x="1461" y="1769"/>
                      <a:pt x="1460" y="1769"/>
                      <a:pt x="1460" y="1770"/>
                    </a:cubicBezTo>
                    <a:lnTo>
                      <a:pt x="1460" y="1770"/>
                    </a:lnTo>
                    <a:cubicBezTo>
                      <a:pt x="1460" y="1769"/>
                      <a:pt x="1461" y="1769"/>
                      <a:pt x="1461" y="1769"/>
                    </a:cubicBezTo>
                    <a:close/>
                    <a:moveTo>
                      <a:pt x="661" y="1820"/>
                    </a:moveTo>
                    <a:lnTo>
                      <a:pt x="661" y="1820"/>
                    </a:lnTo>
                    <a:cubicBezTo>
                      <a:pt x="662" y="1820"/>
                      <a:pt x="664" y="1822"/>
                      <a:pt x="664" y="1822"/>
                    </a:cubicBezTo>
                    <a:cubicBezTo>
                      <a:pt x="662" y="1822"/>
                      <a:pt x="662" y="1822"/>
                      <a:pt x="661" y="1820"/>
                    </a:cubicBezTo>
                    <a:close/>
                    <a:moveTo>
                      <a:pt x="1282" y="1866"/>
                    </a:moveTo>
                    <a:cubicBezTo>
                      <a:pt x="1280" y="1867"/>
                      <a:pt x="1277" y="1868"/>
                      <a:pt x="1275" y="1869"/>
                    </a:cubicBezTo>
                    <a:lnTo>
                      <a:pt x="1275" y="1869"/>
                    </a:lnTo>
                    <a:cubicBezTo>
                      <a:pt x="1277" y="1868"/>
                      <a:pt x="1280" y="1867"/>
                      <a:pt x="1282" y="1866"/>
                    </a:cubicBezTo>
                    <a:close/>
                    <a:moveTo>
                      <a:pt x="1047" y="220"/>
                    </a:moveTo>
                    <a:cubicBezTo>
                      <a:pt x="1091" y="220"/>
                      <a:pt x="1134" y="223"/>
                      <a:pt x="1178" y="231"/>
                    </a:cubicBezTo>
                    <a:cubicBezTo>
                      <a:pt x="1236" y="241"/>
                      <a:pt x="1292" y="260"/>
                      <a:pt x="1347" y="284"/>
                    </a:cubicBezTo>
                    <a:cubicBezTo>
                      <a:pt x="1400" y="311"/>
                      <a:pt x="1448" y="341"/>
                      <a:pt x="1494" y="378"/>
                    </a:cubicBezTo>
                    <a:cubicBezTo>
                      <a:pt x="1544" y="424"/>
                      <a:pt x="1590" y="471"/>
                      <a:pt x="1629" y="526"/>
                    </a:cubicBezTo>
                    <a:cubicBezTo>
                      <a:pt x="1677" y="596"/>
                      <a:pt x="1716" y="672"/>
                      <a:pt x="1745" y="754"/>
                    </a:cubicBezTo>
                    <a:cubicBezTo>
                      <a:pt x="1772" y="837"/>
                      <a:pt x="1792" y="923"/>
                      <a:pt x="1801" y="1010"/>
                    </a:cubicBezTo>
                    <a:cubicBezTo>
                      <a:pt x="1805" y="1091"/>
                      <a:pt x="1801" y="1172"/>
                      <a:pt x="1786" y="1250"/>
                    </a:cubicBezTo>
                    <a:cubicBezTo>
                      <a:pt x="1772" y="1318"/>
                      <a:pt x="1750" y="1386"/>
                      <a:pt x="1723" y="1451"/>
                    </a:cubicBezTo>
                    <a:cubicBezTo>
                      <a:pt x="1693" y="1511"/>
                      <a:pt x="1657" y="1568"/>
                      <a:pt x="1616" y="1623"/>
                    </a:cubicBezTo>
                    <a:cubicBezTo>
                      <a:pt x="1571" y="1674"/>
                      <a:pt x="1522" y="1721"/>
                      <a:pt x="1467" y="1763"/>
                    </a:cubicBezTo>
                    <a:lnTo>
                      <a:pt x="1467" y="1763"/>
                    </a:lnTo>
                    <a:cubicBezTo>
                      <a:pt x="1468" y="1762"/>
                      <a:pt x="1470" y="1761"/>
                      <a:pt x="1471" y="1760"/>
                    </a:cubicBezTo>
                    <a:lnTo>
                      <a:pt x="1471" y="1760"/>
                    </a:lnTo>
                    <a:cubicBezTo>
                      <a:pt x="1469" y="1761"/>
                      <a:pt x="1467" y="1763"/>
                      <a:pt x="1465" y="1765"/>
                    </a:cubicBezTo>
                    <a:lnTo>
                      <a:pt x="1465" y="1765"/>
                    </a:lnTo>
                    <a:cubicBezTo>
                      <a:pt x="1465" y="1764"/>
                      <a:pt x="1466" y="1764"/>
                      <a:pt x="1466" y="1764"/>
                    </a:cubicBezTo>
                    <a:lnTo>
                      <a:pt x="1466" y="1764"/>
                    </a:lnTo>
                    <a:cubicBezTo>
                      <a:pt x="1465" y="1765"/>
                      <a:pt x="1464" y="1765"/>
                      <a:pt x="1464" y="1766"/>
                    </a:cubicBezTo>
                    <a:lnTo>
                      <a:pt x="1464" y="1766"/>
                    </a:lnTo>
                    <a:cubicBezTo>
                      <a:pt x="1464" y="1765"/>
                      <a:pt x="1464" y="1765"/>
                      <a:pt x="1465" y="1765"/>
                    </a:cubicBezTo>
                    <a:lnTo>
                      <a:pt x="1465" y="1765"/>
                    </a:lnTo>
                    <a:cubicBezTo>
                      <a:pt x="1465" y="1765"/>
                      <a:pt x="1464" y="1765"/>
                      <a:pt x="1464" y="1765"/>
                    </a:cubicBezTo>
                    <a:lnTo>
                      <a:pt x="1464" y="1765"/>
                    </a:lnTo>
                    <a:cubicBezTo>
                      <a:pt x="1465" y="1764"/>
                      <a:pt x="1466" y="1764"/>
                      <a:pt x="1467" y="1763"/>
                    </a:cubicBezTo>
                    <a:lnTo>
                      <a:pt x="1467" y="1763"/>
                    </a:lnTo>
                    <a:cubicBezTo>
                      <a:pt x="1465" y="1764"/>
                      <a:pt x="1463" y="1765"/>
                      <a:pt x="1463" y="1766"/>
                    </a:cubicBezTo>
                    <a:cubicBezTo>
                      <a:pt x="1463" y="1766"/>
                      <a:pt x="1463" y="1766"/>
                      <a:pt x="1464" y="1766"/>
                    </a:cubicBezTo>
                    <a:lnTo>
                      <a:pt x="1464" y="1766"/>
                    </a:lnTo>
                    <a:cubicBezTo>
                      <a:pt x="1463" y="1766"/>
                      <a:pt x="1463" y="1767"/>
                      <a:pt x="1463" y="1767"/>
                    </a:cubicBezTo>
                    <a:cubicBezTo>
                      <a:pt x="1460" y="1768"/>
                      <a:pt x="1458" y="1770"/>
                      <a:pt x="1456" y="1772"/>
                    </a:cubicBezTo>
                    <a:lnTo>
                      <a:pt x="1456" y="1772"/>
                    </a:lnTo>
                    <a:cubicBezTo>
                      <a:pt x="1398" y="1811"/>
                      <a:pt x="1338" y="1844"/>
                      <a:pt x="1274" y="1869"/>
                    </a:cubicBezTo>
                    <a:lnTo>
                      <a:pt x="1274" y="1869"/>
                    </a:lnTo>
                    <a:cubicBezTo>
                      <a:pt x="1212" y="1889"/>
                      <a:pt x="1148" y="1902"/>
                      <a:pt x="1083" y="1908"/>
                    </a:cubicBezTo>
                    <a:lnTo>
                      <a:pt x="1085" y="1908"/>
                    </a:lnTo>
                    <a:cubicBezTo>
                      <a:pt x="1073" y="1908"/>
                      <a:pt x="1061" y="1908"/>
                      <a:pt x="1049" y="1908"/>
                    </a:cubicBezTo>
                    <a:cubicBezTo>
                      <a:pt x="991" y="1908"/>
                      <a:pt x="934" y="1903"/>
                      <a:pt x="876" y="1893"/>
                    </a:cubicBezTo>
                    <a:cubicBezTo>
                      <a:pt x="881" y="1893"/>
                      <a:pt x="886" y="1895"/>
                      <a:pt x="893" y="1895"/>
                    </a:cubicBezTo>
                    <a:cubicBezTo>
                      <a:pt x="813" y="1879"/>
                      <a:pt x="734" y="1853"/>
                      <a:pt x="659" y="1819"/>
                    </a:cubicBezTo>
                    <a:cubicBezTo>
                      <a:pt x="581" y="1780"/>
                      <a:pt x="506" y="1733"/>
                      <a:pt x="437" y="1680"/>
                    </a:cubicBezTo>
                    <a:cubicBezTo>
                      <a:pt x="369" y="1623"/>
                      <a:pt x="309" y="1560"/>
                      <a:pt x="256" y="1488"/>
                    </a:cubicBezTo>
                    <a:cubicBezTo>
                      <a:pt x="215" y="1428"/>
                      <a:pt x="180" y="1364"/>
                      <a:pt x="152" y="1295"/>
                    </a:cubicBezTo>
                    <a:cubicBezTo>
                      <a:pt x="131" y="1232"/>
                      <a:pt x="115" y="1170"/>
                      <a:pt x="108" y="1101"/>
                    </a:cubicBezTo>
                    <a:cubicBezTo>
                      <a:pt x="108" y="1091"/>
                      <a:pt x="105" y="1079"/>
                      <a:pt x="105" y="1067"/>
                    </a:cubicBezTo>
                    <a:cubicBezTo>
                      <a:pt x="148" y="1064"/>
                      <a:pt x="180" y="1030"/>
                      <a:pt x="184" y="987"/>
                    </a:cubicBezTo>
                    <a:cubicBezTo>
                      <a:pt x="184" y="974"/>
                      <a:pt x="187" y="964"/>
                      <a:pt x="188" y="951"/>
                    </a:cubicBezTo>
                    <a:cubicBezTo>
                      <a:pt x="200" y="895"/>
                      <a:pt x="216" y="843"/>
                      <a:pt x="237" y="791"/>
                    </a:cubicBezTo>
                    <a:lnTo>
                      <a:pt x="237" y="791"/>
                    </a:lnTo>
                    <a:cubicBezTo>
                      <a:pt x="237" y="791"/>
                      <a:pt x="237" y="792"/>
                      <a:pt x="237" y="792"/>
                    </a:cubicBezTo>
                    <a:lnTo>
                      <a:pt x="237" y="792"/>
                    </a:lnTo>
                    <a:cubicBezTo>
                      <a:pt x="237" y="792"/>
                      <a:pt x="237" y="791"/>
                      <a:pt x="237" y="791"/>
                    </a:cubicBezTo>
                    <a:lnTo>
                      <a:pt x="237" y="791"/>
                    </a:lnTo>
                    <a:cubicBezTo>
                      <a:pt x="237" y="791"/>
                      <a:pt x="237" y="791"/>
                      <a:pt x="237" y="791"/>
                    </a:cubicBezTo>
                    <a:lnTo>
                      <a:pt x="237" y="791"/>
                    </a:lnTo>
                    <a:cubicBezTo>
                      <a:pt x="237" y="788"/>
                      <a:pt x="239" y="785"/>
                      <a:pt x="240" y="784"/>
                    </a:cubicBezTo>
                    <a:lnTo>
                      <a:pt x="240" y="784"/>
                    </a:lnTo>
                    <a:cubicBezTo>
                      <a:pt x="239" y="786"/>
                      <a:pt x="237" y="788"/>
                      <a:pt x="237" y="791"/>
                    </a:cubicBezTo>
                    <a:lnTo>
                      <a:pt x="237" y="791"/>
                    </a:lnTo>
                    <a:cubicBezTo>
                      <a:pt x="240" y="784"/>
                      <a:pt x="243" y="777"/>
                      <a:pt x="246" y="771"/>
                    </a:cubicBezTo>
                    <a:cubicBezTo>
                      <a:pt x="280" y="702"/>
                      <a:pt x="320" y="640"/>
                      <a:pt x="367" y="580"/>
                    </a:cubicBezTo>
                    <a:cubicBezTo>
                      <a:pt x="432" y="504"/>
                      <a:pt x="505" y="436"/>
                      <a:pt x="588" y="376"/>
                    </a:cubicBezTo>
                    <a:cubicBezTo>
                      <a:pt x="649" y="333"/>
                      <a:pt x="718" y="297"/>
                      <a:pt x="790" y="267"/>
                    </a:cubicBezTo>
                    <a:cubicBezTo>
                      <a:pt x="860" y="242"/>
                      <a:pt x="931" y="228"/>
                      <a:pt x="1004" y="221"/>
                    </a:cubicBezTo>
                    <a:cubicBezTo>
                      <a:pt x="1007" y="221"/>
                      <a:pt x="1009" y="221"/>
                      <a:pt x="1011" y="221"/>
                    </a:cubicBezTo>
                    <a:lnTo>
                      <a:pt x="1011" y="221"/>
                    </a:lnTo>
                    <a:cubicBezTo>
                      <a:pt x="1011" y="221"/>
                      <a:pt x="1010" y="221"/>
                      <a:pt x="1010" y="221"/>
                    </a:cubicBezTo>
                    <a:cubicBezTo>
                      <a:pt x="1012" y="221"/>
                      <a:pt x="1014" y="221"/>
                      <a:pt x="1016" y="220"/>
                    </a:cubicBezTo>
                    <a:lnTo>
                      <a:pt x="1016" y="220"/>
                    </a:lnTo>
                    <a:cubicBezTo>
                      <a:pt x="1026" y="220"/>
                      <a:pt x="1037" y="220"/>
                      <a:pt x="1047" y="220"/>
                    </a:cubicBezTo>
                    <a:close/>
                    <a:moveTo>
                      <a:pt x="1056" y="1"/>
                    </a:moveTo>
                    <a:cubicBezTo>
                      <a:pt x="966" y="1"/>
                      <a:pt x="877" y="14"/>
                      <a:pt x="790" y="36"/>
                    </a:cubicBezTo>
                    <a:cubicBezTo>
                      <a:pt x="725" y="53"/>
                      <a:pt x="662" y="78"/>
                      <a:pt x="604" y="111"/>
                    </a:cubicBezTo>
                    <a:cubicBezTo>
                      <a:pt x="576" y="128"/>
                      <a:pt x="546" y="146"/>
                      <a:pt x="518" y="164"/>
                    </a:cubicBezTo>
                    <a:cubicBezTo>
                      <a:pt x="417" y="227"/>
                      <a:pt x="330" y="305"/>
                      <a:pt x="253" y="393"/>
                    </a:cubicBezTo>
                    <a:cubicBezTo>
                      <a:pt x="217" y="434"/>
                      <a:pt x="184" y="477"/>
                      <a:pt x="155" y="522"/>
                    </a:cubicBezTo>
                    <a:cubicBezTo>
                      <a:pt x="127" y="567"/>
                      <a:pt x="104" y="613"/>
                      <a:pt x="82" y="662"/>
                    </a:cubicBezTo>
                    <a:cubicBezTo>
                      <a:pt x="47" y="739"/>
                      <a:pt x="25" y="822"/>
                      <a:pt x="18" y="907"/>
                    </a:cubicBezTo>
                    <a:cubicBezTo>
                      <a:pt x="16" y="912"/>
                      <a:pt x="15" y="918"/>
                      <a:pt x="15" y="923"/>
                    </a:cubicBezTo>
                    <a:cubicBezTo>
                      <a:pt x="1" y="1013"/>
                      <a:pt x="2" y="1100"/>
                      <a:pt x="15" y="1189"/>
                    </a:cubicBezTo>
                    <a:cubicBezTo>
                      <a:pt x="29" y="1285"/>
                      <a:pt x="67" y="1375"/>
                      <a:pt x="110" y="1459"/>
                    </a:cubicBezTo>
                    <a:cubicBezTo>
                      <a:pt x="197" y="1628"/>
                      <a:pt x="339" y="1766"/>
                      <a:pt x="495" y="1869"/>
                    </a:cubicBezTo>
                    <a:cubicBezTo>
                      <a:pt x="651" y="1974"/>
                      <a:pt x="838" y="2034"/>
                      <a:pt x="1027" y="2048"/>
                    </a:cubicBezTo>
                    <a:cubicBezTo>
                      <a:pt x="1045" y="2049"/>
                      <a:pt x="1063" y="2050"/>
                      <a:pt x="1081" y="2050"/>
                    </a:cubicBezTo>
                    <a:cubicBezTo>
                      <a:pt x="1153" y="2050"/>
                      <a:pt x="1225" y="2041"/>
                      <a:pt x="1294" y="2022"/>
                    </a:cubicBezTo>
                    <a:cubicBezTo>
                      <a:pt x="1385" y="1998"/>
                      <a:pt x="1471" y="1953"/>
                      <a:pt x="1550" y="1903"/>
                    </a:cubicBezTo>
                    <a:cubicBezTo>
                      <a:pt x="1686" y="1816"/>
                      <a:pt x="1796" y="1694"/>
                      <a:pt x="1875" y="1551"/>
                    </a:cubicBezTo>
                    <a:cubicBezTo>
                      <a:pt x="1949" y="1415"/>
                      <a:pt x="1987" y="1260"/>
                      <a:pt x="1994" y="1106"/>
                    </a:cubicBezTo>
                    <a:cubicBezTo>
                      <a:pt x="1998" y="1030"/>
                      <a:pt x="1992" y="955"/>
                      <a:pt x="1981" y="882"/>
                    </a:cubicBezTo>
                    <a:cubicBezTo>
                      <a:pt x="1971" y="801"/>
                      <a:pt x="1949" y="722"/>
                      <a:pt x="1921" y="648"/>
                    </a:cubicBezTo>
                    <a:cubicBezTo>
                      <a:pt x="1868" y="506"/>
                      <a:pt x="1788" y="376"/>
                      <a:pt x="1682" y="265"/>
                    </a:cubicBezTo>
                    <a:cubicBezTo>
                      <a:pt x="1577" y="156"/>
                      <a:pt x="1441" y="76"/>
                      <a:pt x="1294" y="33"/>
                    </a:cubicBezTo>
                    <a:cubicBezTo>
                      <a:pt x="1216" y="11"/>
                      <a:pt x="1136" y="1"/>
                      <a:pt x="105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3"/>
              <p:cNvSpPr/>
              <p:nvPr/>
            </p:nvSpPr>
            <p:spPr>
              <a:xfrm>
                <a:off x="7836217" y="4085005"/>
                <a:ext cx="24452" cy="18252"/>
              </a:xfrm>
              <a:custGeom>
                <a:avLst/>
                <a:gdLst/>
                <a:ahLst/>
                <a:cxnLst/>
                <a:rect l="l" t="t" r="r" b="b"/>
                <a:pathLst>
                  <a:path w="773" h="577" extrusionOk="0">
                    <a:moveTo>
                      <a:pt x="658" y="535"/>
                    </a:moveTo>
                    <a:lnTo>
                      <a:pt x="658" y="535"/>
                    </a:lnTo>
                    <a:cubicBezTo>
                      <a:pt x="658" y="535"/>
                      <a:pt x="658" y="535"/>
                      <a:pt x="658" y="536"/>
                    </a:cubicBezTo>
                    <a:lnTo>
                      <a:pt x="658" y="536"/>
                    </a:lnTo>
                    <a:lnTo>
                      <a:pt x="658" y="535"/>
                    </a:lnTo>
                    <a:close/>
                    <a:moveTo>
                      <a:pt x="660" y="540"/>
                    </a:moveTo>
                    <a:lnTo>
                      <a:pt x="660" y="540"/>
                    </a:lnTo>
                    <a:cubicBezTo>
                      <a:pt x="661" y="540"/>
                      <a:pt x="661" y="541"/>
                      <a:pt x="661" y="541"/>
                    </a:cubicBezTo>
                    <a:lnTo>
                      <a:pt x="661" y="541"/>
                    </a:lnTo>
                    <a:cubicBezTo>
                      <a:pt x="661" y="541"/>
                      <a:pt x="661" y="540"/>
                      <a:pt x="660" y="540"/>
                    </a:cubicBezTo>
                    <a:close/>
                    <a:moveTo>
                      <a:pt x="55" y="1"/>
                    </a:moveTo>
                    <a:cubicBezTo>
                      <a:pt x="47" y="1"/>
                      <a:pt x="39" y="3"/>
                      <a:pt x="32" y="6"/>
                    </a:cubicBezTo>
                    <a:cubicBezTo>
                      <a:pt x="25" y="12"/>
                      <a:pt x="20" y="19"/>
                      <a:pt x="15" y="26"/>
                    </a:cubicBezTo>
                    <a:cubicBezTo>
                      <a:pt x="0" y="49"/>
                      <a:pt x="7" y="82"/>
                      <a:pt x="30" y="96"/>
                    </a:cubicBezTo>
                    <a:cubicBezTo>
                      <a:pt x="138" y="159"/>
                      <a:pt x="242" y="227"/>
                      <a:pt x="344" y="297"/>
                    </a:cubicBezTo>
                    <a:cubicBezTo>
                      <a:pt x="454" y="372"/>
                      <a:pt x="556" y="453"/>
                      <a:pt x="659" y="538"/>
                    </a:cubicBezTo>
                    <a:lnTo>
                      <a:pt x="659" y="538"/>
                    </a:lnTo>
                    <a:cubicBezTo>
                      <a:pt x="659" y="538"/>
                      <a:pt x="660" y="539"/>
                      <a:pt x="660" y="539"/>
                    </a:cubicBezTo>
                    <a:lnTo>
                      <a:pt x="660" y="538"/>
                    </a:lnTo>
                    <a:lnTo>
                      <a:pt x="660" y="538"/>
                    </a:lnTo>
                    <a:cubicBezTo>
                      <a:pt x="662" y="540"/>
                      <a:pt x="665" y="542"/>
                      <a:pt x="667" y="544"/>
                    </a:cubicBezTo>
                    <a:lnTo>
                      <a:pt x="667" y="544"/>
                    </a:lnTo>
                    <a:cubicBezTo>
                      <a:pt x="665" y="543"/>
                      <a:pt x="662" y="542"/>
                      <a:pt x="661" y="541"/>
                    </a:cubicBezTo>
                    <a:lnTo>
                      <a:pt x="661" y="541"/>
                    </a:lnTo>
                    <a:cubicBezTo>
                      <a:pt x="669" y="548"/>
                      <a:pt x="676" y="555"/>
                      <a:pt x="686" y="559"/>
                    </a:cubicBezTo>
                    <a:cubicBezTo>
                      <a:pt x="696" y="569"/>
                      <a:pt x="705" y="576"/>
                      <a:pt x="719" y="576"/>
                    </a:cubicBezTo>
                    <a:cubicBezTo>
                      <a:pt x="732" y="576"/>
                      <a:pt x="746" y="572"/>
                      <a:pt x="755" y="562"/>
                    </a:cubicBezTo>
                    <a:cubicBezTo>
                      <a:pt x="765" y="552"/>
                      <a:pt x="772" y="540"/>
                      <a:pt x="772" y="527"/>
                    </a:cubicBezTo>
                    <a:cubicBezTo>
                      <a:pt x="772" y="514"/>
                      <a:pt x="768" y="499"/>
                      <a:pt x="758" y="490"/>
                    </a:cubicBezTo>
                    <a:cubicBezTo>
                      <a:pt x="659" y="407"/>
                      <a:pt x="559" y="328"/>
                      <a:pt x="454" y="254"/>
                    </a:cubicBezTo>
                    <a:cubicBezTo>
                      <a:pt x="335" y="165"/>
                      <a:pt x="209" y="85"/>
                      <a:pt x="82" y="8"/>
                    </a:cubicBezTo>
                    <a:cubicBezTo>
                      <a:pt x="74" y="3"/>
                      <a:pt x="64" y="1"/>
                      <a:pt x="5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3"/>
              <p:cNvSpPr/>
              <p:nvPr/>
            </p:nvSpPr>
            <p:spPr>
              <a:xfrm>
                <a:off x="7853520" y="4079248"/>
                <a:ext cx="14298" cy="15753"/>
              </a:xfrm>
              <a:custGeom>
                <a:avLst/>
                <a:gdLst/>
                <a:ahLst/>
                <a:cxnLst/>
                <a:rect l="l" t="t" r="r" b="b"/>
                <a:pathLst>
                  <a:path w="452" h="498" extrusionOk="0">
                    <a:moveTo>
                      <a:pt x="65" y="1"/>
                    </a:moveTo>
                    <a:cubicBezTo>
                      <a:pt x="55" y="1"/>
                      <a:pt x="43" y="2"/>
                      <a:pt x="33" y="8"/>
                    </a:cubicBezTo>
                    <a:cubicBezTo>
                      <a:pt x="29" y="9"/>
                      <a:pt x="26" y="12"/>
                      <a:pt x="20" y="16"/>
                    </a:cubicBezTo>
                    <a:cubicBezTo>
                      <a:pt x="7" y="28"/>
                      <a:pt x="0" y="44"/>
                      <a:pt x="0" y="59"/>
                    </a:cubicBezTo>
                    <a:cubicBezTo>
                      <a:pt x="0" y="78"/>
                      <a:pt x="7" y="91"/>
                      <a:pt x="17" y="105"/>
                    </a:cubicBezTo>
                    <a:cubicBezTo>
                      <a:pt x="113" y="237"/>
                      <a:pt x="219" y="361"/>
                      <a:pt x="337" y="479"/>
                    </a:cubicBezTo>
                    <a:cubicBezTo>
                      <a:pt x="349" y="491"/>
                      <a:pt x="366" y="498"/>
                      <a:pt x="383" y="498"/>
                    </a:cubicBezTo>
                    <a:cubicBezTo>
                      <a:pt x="398" y="498"/>
                      <a:pt x="413" y="492"/>
                      <a:pt x="424" y="482"/>
                    </a:cubicBezTo>
                    <a:cubicBezTo>
                      <a:pt x="450" y="459"/>
                      <a:pt x="451" y="417"/>
                      <a:pt x="428" y="393"/>
                    </a:cubicBezTo>
                    <a:cubicBezTo>
                      <a:pt x="375" y="339"/>
                      <a:pt x="322" y="286"/>
                      <a:pt x="272" y="228"/>
                    </a:cubicBezTo>
                    <a:cubicBezTo>
                      <a:pt x="215" y="162"/>
                      <a:pt x="162" y="92"/>
                      <a:pt x="108" y="21"/>
                    </a:cubicBezTo>
                    <a:cubicBezTo>
                      <a:pt x="99" y="8"/>
                      <a:pt x="79" y="1"/>
                      <a:pt x="6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3"/>
              <p:cNvSpPr/>
              <p:nvPr/>
            </p:nvSpPr>
            <p:spPr>
              <a:xfrm>
                <a:off x="7848617" y="4040087"/>
                <a:ext cx="35460" cy="48524"/>
              </a:xfrm>
              <a:custGeom>
                <a:avLst/>
                <a:gdLst/>
                <a:ahLst/>
                <a:cxnLst/>
                <a:rect l="l" t="t" r="r" b="b"/>
                <a:pathLst>
                  <a:path w="1121" h="1534" extrusionOk="0">
                    <a:moveTo>
                      <a:pt x="107" y="0"/>
                    </a:moveTo>
                    <a:cubicBezTo>
                      <a:pt x="91" y="0"/>
                      <a:pt x="75" y="4"/>
                      <a:pt x="61" y="11"/>
                    </a:cubicBezTo>
                    <a:cubicBezTo>
                      <a:pt x="34" y="23"/>
                      <a:pt x="15" y="44"/>
                      <a:pt x="8" y="70"/>
                    </a:cubicBezTo>
                    <a:cubicBezTo>
                      <a:pt x="1" y="95"/>
                      <a:pt x="1" y="126"/>
                      <a:pt x="15" y="148"/>
                    </a:cubicBezTo>
                    <a:cubicBezTo>
                      <a:pt x="165" y="387"/>
                      <a:pt x="333" y="614"/>
                      <a:pt x="505" y="838"/>
                    </a:cubicBezTo>
                    <a:cubicBezTo>
                      <a:pt x="591" y="952"/>
                      <a:pt x="682" y="1064"/>
                      <a:pt x="768" y="1178"/>
                    </a:cubicBezTo>
                    <a:cubicBezTo>
                      <a:pt x="854" y="1293"/>
                      <a:pt x="941" y="1403"/>
                      <a:pt x="1027" y="1518"/>
                    </a:cubicBezTo>
                    <a:cubicBezTo>
                      <a:pt x="1035" y="1529"/>
                      <a:pt x="1049" y="1534"/>
                      <a:pt x="1063" y="1534"/>
                    </a:cubicBezTo>
                    <a:cubicBezTo>
                      <a:pt x="1076" y="1534"/>
                      <a:pt x="1089" y="1530"/>
                      <a:pt x="1099" y="1522"/>
                    </a:cubicBezTo>
                    <a:cubicBezTo>
                      <a:pt x="1120" y="1502"/>
                      <a:pt x="1117" y="1472"/>
                      <a:pt x="1103" y="1451"/>
                    </a:cubicBezTo>
                    <a:cubicBezTo>
                      <a:pt x="1086" y="1429"/>
                      <a:pt x="1072" y="1408"/>
                      <a:pt x="1058" y="1387"/>
                    </a:cubicBezTo>
                    <a:lnTo>
                      <a:pt x="1058" y="1387"/>
                    </a:lnTo>
                    <a:cubicBezTo>
                      <a:pt x="1058" y="1387"/>
                      <a:pt x="1059" y="1388"/>
                      <a:pt x="1060" y="1388"/>
                    </a:cubicBezTo>
                    <a:cubicBezTo>
                      <a:pt x="989" y="1283"/>
                      <a:pt x="918" y="1178"/>
                      <a:pt x="850" y="1074"/>
                    </a:cubicBezTo>
                    <a:cubicBezTo>
                      <a:pt x="771" y="954"/>
                      <a:pt x="699" y="831"/>
                      <a:pt x="625" y="709"/>
                    </a:cubicBezTo>
                    <a:cubicBezTo>
                      <a:pt x="485" y="478"/>
                      <a:pt x="344" y="249"/>
                      <a:pt x="182" y="30"/>
                    </a:cubicBezTo>
                    <a:cubicBezTo>
                      <a:pt x="170" y="19"/>
                      <a:pt x="155" y="9"/>
                      <a:pt x="138" y="4"/>
                    </a:cubicBezTo>
                    <a:cubicBezTo>
                      <a:pt x="128" y="2"/>
                      <a:pt x="117" y="0"/>
                      <a:pt x="1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3"/>
              <p:cNvSpPr/>
              <p:nvPr/>
            </p:nvSpPr>
            <p:spPr>
              <a:xfrm>
                <a:off x="7873069" y="4051285"/>
                <a:ext cx="12368" cy="18252"/>
              </a:xfrm>
              <a:custGeom>
                <a:avLst/>
                <a:gdLst/>
                <a:ahLst/>
                <a:cxnLst/>
                <a:rect l="l" t="t" r="r" b="b"/>
                <a:pathLst>
                  <a:path w="391" h="577" extrusionOk="0">
                    <a:moveTo>
                      <a:pt x="89" y="1"/>
                    </a:moveTo>
                    <a:cubicBezTo>
                      <a:pt x="77" y="1"/>
                      <a:pt x="65" y="4"/>
                      <a:pt x="54" y="10"/>
                    </a:cubicBezTo>
                    <a:cubicBezTo>
                      <a:pt x="15" y="27"/>
                      <a:pt x="1" y="74"/>
                      <a:pt x="19" y="111"/>
                    </a:cubicBezTo>
                    <a:cubicBezTo>
                      <a:pt x="95" y="255"/>
                      <a:pt x="174" y="396"/>
                      <a:pt x="249" y="540"/>
                    </a:cubicBezTo>
                    <a:cubicBezTo>
                      <a:pt x="262" y="563"/>
                      <a:pt x="287" y="576"/>
                      <a:pt x="313" y="576"/>
                    </a:cubicBezTo>
                    <a:cubicBezTo>
                      <a:pt x="323" y="576"/>
                      <a:pt x="334" y="574"/>
                      <a:pt x="343" y="570"/>
                    </a:cubicBezTo>
                    <a:cubicBezTo>
                      <a:pt x="377" y="551"/>
                      <a:pt x="390" y="509"/>
                      <a:pt x="375" y="475"/>
                    </a:cubicBezTo>
                    <a:cubicBezTo>
                      <a:pt x="300" y="329"/>
                      <a:pt x="229" y="184"/>
                      <a:pt x="155" y="41"/>
                    </a:cubicBezTo>
                    <a:cubicBezTo>
                      <a:pt x="142" y="15"/>
                      <a:pt x="115" y="1"/>
                      <a:pt x="8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3"/>
              <p:cNvSpPr/>
              <p:nvPr/>
            </p:nvSpPr>
            <p:spPr>
              <a:xfrm>
                <a:off x="7889075" y="4042048"/>
                <a:ext cx="11198" cy="31443"/>
              </a:xfrm>
              <a:custGeom>
                <a:avLst/>
                <a:gdLst/>
                <a:ahLst/>
                <a:cxnLst/>
                <a:rect l="l" t="t" r="r" b="b"/>
                <a:pathLst>
                  <a:path w="354" h="994" extrusionOk="0">
                    <a:moveTo>
                      <a:pt x="94" y="1"/>
                    </a:moveTo>
                    <a:cubicBezTo>
                      <a:pt x="88" y="1"/>
                      <a:pt x="82" y="1"/>
                      <a:pt x="76" y="2"/>
                    </a:cubicBezTo>
                    <a:cubicBezTo>
                      <a:pt x="69" y="4"/>
                      <a:pt x="62" y="5"/>
                      <a:pt x="55" y="10"/>
                    </a:cubicBezTo>
                    <a:cubicBezTo>
                      <a:pt x="20" y="31"/>
                      <a:pt x="0" y="71"/>
                      <a:pt x="10" y="110"/>
                    </a:cubicBezTo>
                    <a:cubicBezTo>
                      <a:pt x="42" y="246"/>
                      <a:pt x="78" y="380"/>
                      <a:pt x="113" y="512"/>
                    </a:cubicBezTo>
                    <a:cubicBezTo>
                      <a:pt x="151" y="660"/>
                      <a:pt x="196" y="804"/>
                      <a:pt x="239" y="952"/>
                    </a:cubicBezTo>
                    <a:cubicBezTo>
                      <a:pt x="247" y="976"/>
                      <a:pt x="266" y="993"/>
                      <a:pt x="291" y="993"/>
                    </a:cubicBezTo>
                    <a:cubicBezTo>
                      <a:pt x="295" y="993"/>
                      <a:pt x="299" y="993"/>
                      <a:pt x="304" y="992"/>
                    </a:cubicBezTo>
                    <a:cubicBezTo>
                      <a:pt x="330" y="988"/>
                      <a:pt x="354" y="956"/>
                      <a:pt x="344" y="927"/>
                    </a:cubicBezTo>
                    <a:cubicBezTo>
                      <a:pt x="307" y="794"/>
                      <a:pt x="284" y="658"/>
                      <a:pt x="259" y="519"/>
                    </a:cubicBezTo>
                    <a:lnTo>
                      <a:pt x="222" y="295"/>
                    </a:lnTo>
                    <a:cubicBezTo>
                      <a:pt x="209" y="220"/>
                      <a:pt x="198" y="144"/>
                      <a:pt x="182" y="70"/>
                    </a:cubicBezTo>
                    <a:cubicBezTo>
                      <a:pt x="172" y="30"/>
                      <a:pt x="135" y="1"/>
                      <a:pt x="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3"/>
              <p:cNvSpPr/>
              <p:nvPr/>
            </p:nvSpPr>
            <p:spPr>
              <a:xfrm>
                <a:off x="7873069" y="4152351"/>
                <a:ext cx="4650" cy="32613"/>
              </a:xfrm>
              <a:custGeom>
                <a:avLst/>
                <a:gdLst/>
                <a:ahLst/>
                <a:cxnLst/>
                <a:rect l="l" t="t" r="r" b="b"/>
                <a:pathLst>
                  <a:path w="147" h="1031" extrusionOk="0">
                    <a:moveTo>
                      <a:pt x="98" y="1"/>
                    </a:moveTo>
                    <a:cubicBezTo>
                      <a:pt x="90" y="1"/>
                      <a:pt x="81" y="2"/>
                      <a:pt x="74" y="6"/>
                    </a:cubicBezTo>
                    <a:cubicBezTo>
                      <a:pt x="55" y="14"/>
                      <a:pt x="44" y="29"/>
                      <a:pt x="44" y="46"/>
                    </a:cubicBezTo>
                    <a:cubicBezTo>
                      <a:pt x="45" y="357"/>
                      <a:pt x="17" y="666"/>
                      <a:pt x="2" y="976"/>
                    </a:cubicBezTo>
                    <a:cubicBezTo>
                      <a:pt x="1" y="1003"/>
                      <a:pt x="22" y="1027"/>
                      <a:pt x="51" y="1030"/>
                    </a:cubicBezTo>
                    <a:cubicBezTo>
                      <a:pt x="52" y="1030"/>
                      <a:pt x="53" y="1030"/>
                      <a:pt x="53" y="1030"/>
                    </a:cubicBezTo>
                    <a:cubicBezTo>
                      <a:pt x="78" y="1030"/>
                      <a:pt x="103" y="1009"/>
                      <a:pt x="104" y="981"/>
                    </a:cubicBezTo>
                    <a:cubicBezTo>
                      <a:pt x="118" y="672"/>
                      <a:pt x="147" y="364"/>
                      <a:pt x="145" y="52"/>
                    </a:cubicBezTo>
                    <a:cubicBezTo>
                      <a:pt x="145" y="25"/>
                      <a:pt x="125" y="2"/>
                      <a:pt x="9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3"/>
              <p:cNvSpPr/>
              <p:nvPr/>
            </p:nvSpPr>
            <p:spPr>
              <a:xfrm>
                <a:off x="7894516" y="4147258"/>
                <a:ext cx="6674" cy="13507"/>
              </a:xfrm>
              <a:custGeom>
                <a:avLst/>
                <a:gdLst/>
                <a:ahLst/>
                <a:cxnLst/>
                <a:rect l="l" t="t" r="r" b="b"/>
                <a:pathLst>
                  <a:path w="211" h="427" extrusionOk="0">
                    <a:moveTo>
                      <a:pt x="190" y="321"/>
                    </a:moveTo>
                    <a:cubicBezTo>
                      <a:pt x="190" y="321"/>
                      <a:pt x="190" y="322"/>
                      <a:pt x="191" y="322"/>
                    </a:cubicBezTo>
                    <a:cubicBezTo>
                      <a:pt x="191" y="322"/>
                      <a:pt x="190" y="321"/>
                      <a:pt x="190" y="321"/>
                    </a:cubicBezTo>
                    <a:close/>
                    <a:moveTo>
                      <a:pt x="54" y="1"/>
                    </a:moveTo>
                    <a:cubicBezTo>
                      <a:pt x="51" y="1"/>
                      <a:pt x="49" y="1"/>
                      <a:pt x="46" y="1"/>
                    </a:cubicBezTo>
                    <a:cubicBezTo>
                      <a:pt x="42" y="4"/>
                      <a:pt x="36" y="4"/>
                      <a:pt x="33" y="6"/>
                    </a:cubicBezTo>
                    <a:cubicBezTo>
                      <a:pt x="13" y="17"/>
                      <a:pt x="0" y="40"/>
                      <a:pt x="6" y="61"/>
                    </a:cubicBezTo>
                    <a:cubicBezTo>
                      <a:pt x="22" y="124"/>
                      <a:pt x="39" y="183"/>
                      <a:pt x="57" y="243"/>
                    </a:cubicBezTo>
                    <a:cubicBezTo>
                      <a:pt x="75" y="298"/>
                      <a:pt x="93" y="349"/>
                      <a:pt x="113" y="399"/>
                    </a:cubicBezTo>
                    <a:cubicBezTo>
                      <a:pt x="118" y="411"/>
                      <a:pt x="132" y="421"/>
                      <a:pt x="142" y="425"/>
                    </a:cubicBezTo>
                    <a:cubicBezTo>
                      <a:pt x="147" y="426"/>
                      <a:pt x="152" y="427"/>
                      <a:pt x="157" y="427"/>
                    </a:cubicBezTo>
                    <a:cubicBezTo>
                      <a:pt x="166" y="427"/>
                      <a:pt x="174" y="425"/>
                      <a:pt x="182" y="421"/>
                    </a:cubicBezTo>
                    <a:cubicBezTo>
                      <a:pt x="192" y="415"/>
                      <a:pt x="201" y="405"/>
                      <a:pt x="206" y="392"/>
                    </a:cubicBezTo>
                    <a:cubicBezTo>
                      <a:pt x="211" y="378"/>
                      <a:pt x="208" y="368"/>
                      <a:pt x="203" y="355"/>
                    </a:cubicBezTo>
                    <a:cubicBezTo>
                      <a:pt x="198" y="344"/>
                      <a:pt x="194" y="331"/>
                      <a:pt x="190" y="320"/>
                    </a:cubicBezTo>
                    <a:lnTo>
                      <a:pt x="190" y="320"/>
                    </a:lnTo>
                    <a:cubicBezTo>
                      <a:pt x="190" y="320"/>
                      <a:pt x="190" y="321"/>
                      <a:pt x="190" y="321"/>
                    </a:cubicBezTo>
                    <a:lnTo>
                      <a:pt x="190" y="321"/>
                    </a:lnTo>
                    <a:cubicBezTo>
                      <a:pt x="157" y="228"/>
                      <a:pt x="129" y="136"/>
                      <a:pt x="105" y="41"/>
                    </a:cubicBezTo>
                    <a:cubicBezTo>
                      <a:pt x="98" y="17"/>
                      <a:pt x="77" y="1"/>
                      <a:pt x="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3"/>
              <p:cNvSpPr/>
              <p:nvPr/>
            </p:nvSpPr>
            <p:spPr>
              <a:xfrm>
                <a:off x="7873385" y="4257276"/>
                <a:ext cx="63012" cy="86262"/>
              </a:xfrm>
              <a:custGeom>
                <a:avLst/>
                <a:gdLst/>
                <a:ahLst/>
                <a:cxnLst/>
                <a:rect l="l" t="t" r="r" b="b"/>
                <a:pathLst>
                  <a:path w="1992" h="2727" extrusionOk="0">
                    <a:moveTo>
                      <a:pt x="274" y="520"/>
                    </a:moveTo>
                    <a:cubicBezTo>
                      <a:pt x="274" y="520"/>
                      <a:pt x="274" y="521"/>
                      <a:pt x="274" y="521"/>
                    </a:cubicBezTo>
                    <a:cubicBezTo>
                      <a:pt x="274" y="521"/>
                      <a:pt x="274" y="520"/>
                      <a:pt x="274" y="520"/>
                    </a:cubicBezTo>
                    <a:close/>
                    <a:moveTo>
                      <a:pt x="274" y="520"/>
                    </a:moveTo>
                    <a:cubicBezTo>
                      <a:pt x="277" y="521"/>
                      <a:pt x="277" y="524"/>
                      <a:pt x="279" y="528"/>
                    </a:cubicBezTo>
                    <a:cubicBezTo>
                      <a:pt x="279" y="524"/>
                      <a:pt x="277" y="521"/>
                      <a:pt x="274" y="520"/>
                    </a:cubicBezTo>
                    <a:close/>
                    <a:moveTo>
                      <a:pt x="1169" y="1973"/>
                    </a:moveTo>
                    <a:cubicBezTo>
                      <a:pt x="1172" y="1974"/>
                      <a:pt x="1174" y="1976"/>
                      <a:pt x="1176" y="1977"/>
                    </a:cubicBezTo>
                    <a:cubicBezTo>
                      <a:pt x="1175" y="1976"/>
                      <a:pt x="1172" y="1974"/>
                      <a:pt x="1169" y="1973"/>
                    </a:cubicBezTo>
                    <a:close/>
                    <a:moveTo>
                      <a:pt x="51" y="0"/>
                    </a:moveTo>
                    <a:cubicBezTo>
                      <a:pt x="43" y="0"/>
                      <a:pt x="35" y="2"/>
                      <a:pt x="28" y="6"/>
                    </a:cubicBezTo>
                    <a:cubicBezTo>
                      <a:pt x="17" y="8"/>
                      <a:pt x="8" y="20"/>
                      <a:pt x="5" y="33"/>
                    </a:cubicBezTo>
                    <a:cubicBezTo>
                      <a:pt x="1" y="47"/>
                      <a:pt x="2" y="57"/>
                      <a:pt x="8" y="70"/>
                    </a:cubicBezTo>
                    <a:cubicBezTo>
                      <a:pt x="21" y="104"/>
                      <a:pt x="34" y="136"/>
                      <a:pt x="44" y="169"/>
                    </a:cubicBezTo>
                    <a:cubicBezTo>
                      <a:pt x="42" y="166"/>
                      <a:pt x="42" y="163"/>
                      <a:pt x="41" y="162"/>
                    </a:cubicBezTo>
                    <a:lnTo>
                      <a:pt x="41" y="162"/>
                    </a:lnTo>
                    <a:cubicBezTo>
                      <a:pt x="130" y="412"/>
                      <a:pt x="213" y="667"/>
                      <a:pt x="306" y="918"/>
                    </a:cubicBezTo>
                    <a:cubicBezTo>
                      <a:pt x="406" y="1187"/>
                      <a:pt x="529" y="1445"/>
                      <a:pt x="694" y="1681"/>
                    </a:cubicBezTo>
                    <a:cubicBezTo>
                      <a:pt x="843" y="1891"/>
                      <a:pt x="1036" y="2069"/>
                      <a:pt x="1238" y="2231"/>
                    </a:cubicBezTo>
                    <a:cubicBezTo>
                      <a:pt x="1337" y="2311"/>
                      <a:pt x="1438" y="2385"/>
                      <a:pt x="1540" y="2461"/>
                    </a:cubicBezTo>
                    <a:cubicBezTo>
                      <a:pt x="1652" y="2546"/>
                      <a:pt x="1762" y="2627"/>
                      <a:pt x="1871" y="2713"/>
                    </a:cubicBezTo>
                    <a:cubicBezTo>
                      <a:pt x="1884" y="2720"/>
                      <a:pt x="1897" y="2725"/>
                      <a:pt x="1910" y="2726"/>
                    </a:cubicBezTo>
                    <a:cubicBezTo>
                      <a:pt x="1931" y="2726"/>
                      <a:pt x="1950" y="2719"/>
                      <a:pt x="1967" y="2706"/>
                    </a:cubicBezTo>
                    <a:cubicBezTo>
                      <a:pt x="1981" y="2692"/>
                      <a:pt x="1990" y="2672"/>
                      <a:pt x="1991" y="2653"/>
                    </a:cubicBezTo>
                    <a:cubicBezTo>
                      <a:pt x="1991" y="2633"/>
                      <a:pt x="1985" y="2610"/>
                      <a:pt x="1970" y="2596"/>
                    </a:cubicBezTo>
                    <a:cubicBezTo>
                      <a:pt x="1842" y="2483"/>
                      <a:pt x="1709" y="2382"/>
                      <a:pt x="1573" y="2282"/>
                    </a:cubicBezTo>
                    <a:cubicBezTo>
                      <a:pt x="1438" y="2183"/>
                      <a:pt x="1304" y="2085"/>
                      <a:pt x="1175" y="1980"/>
                    </a:cubicBezTo>
                    <a:cubicBezTo>
                      <a:pt x="1095" y="1913"/>
                      <a:pt x="1019" y="1841"/>
                      <a:pt x="947" y="1767"/>
                    </a:cubicBezTo>
                    <a:cubicBezTo>
                      <a:pt x="874" y="1689"/>
                      <a:pt x="808" y="1608"/>
                      <a:pt x="745" y="1522"/>
                    </a:cubicBezTo>
                    <a:cubicBezTo>
                      <a:pt x="535" y="1214"/>
                      <a:pt x="400" y="865"/>
                      <a:pt x="273" y="517"/>
                    </a:cubicBezTo>
                    <a:lnTo>
                      <a:pt x="273" y="517"/>
                    </a:lnTo>
                    <a:cubicBezTo>
                      <a:pt x="273" y="517"/>
                      <a:pt x="273" y="517"/>
                      <a:pt x="273" y="517"/>
                    </a:cubicBezTo>
                    <a:lnTo>
                      <a:pt x="273" y="517"/>
                    </a:lnTo>
                    <a:cubicBezTo>
                      <a:pt x="215" y="354"/>
                      <a:pt x="158" y="190"/>
                      <a:pt x="95" y="27"/>
                    </a:cubicBezTo>
                    <a:cubicBezTo>
                      <a:pt x="89" y="9"/>
                      <a:pt x="70" y="0"/>
                      <a:pt x="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3"/>
              <p:cNvSpPr/>
              <p:nvPr/>
            </p:nvSpPr>
            <p:spPr>
              <a:xfrm>
                <a:off x="7927287" y="4314151"/>
                <a:ext cx="26666" cy="22681"/>
              </a:xfrm>
              <a:custGeom>
                <a:avLst/>
                <a:gdLst/>
                <a:ahLst/>
                <a:cxnLst/>
                <a:rect l="l" t="t" r="r" b="b"/>
                <a:pathLst>
                  <a:path w="843" h="717" extrusionOk="0">
                    <a:moveTo>
                      <a:pt x="55" y="0"/>
                    </a:moveTo>
                    <a:cubicBezTo>
                      <a:pt x="45" y="0"/>
                      <a:pt x="37" y="3"/>
                      <a:pt x="29" y="6"/>
                    </a:cubicBezTo>
                    <a:cubicBezTo>
                      <a:pt x="24" y="6"/>
                      <a:pt x="21" y="7"/>
                      <a:pt x="17" y="12"/>
                    </a:cubicBezTo>
                    <a:cubicBezTo>
                      <a:pt x="8" y="20"/>
                      <a:pt x="2" y="33"/>
                      <a:pt x="1" y="46"/>
                    </a:cubicBezTo>
                    <a:cubicBezTo>
                      <a:pt x="1" y="60"/>
                      <a:pt x="7" y="70"/>
                      <a:pt x="15" y="83"/>
                    </a:cubicBezTo>
                    <a:cubicBezTo>
                      <a:pt x="35" y="111"/>
                      <a:pt x="57" y="139"/>
                      <a:pt x="78" y="165"/>
                    </a:cubicBezTo>
                    <a:cubicBezTo>
                      <a:pt x="107" y="201"/>
                      <a:pt x="138" y="234"/>
                      <a:pt x="171" y="265"/>
                    </a:cubicBezTo>
                    <a:cubicBezTo>
                      <a:pt x="221" y="318"/>
                      <a:pt x="279" y="365"/>
                      <a:pt x="336" y="411"/>
                    </a:cubicBezTo>
                    <a:cubicBezTo>
                      <a:pt x="468" y="520"/>
                      <a:pt x="615" y="615"/>
                      <a:pt x="758" y="709"/>
                    </a:cubicBezTo>
                    <a:cubicBezTo>
                      <a:pt x="766" y="714"/>
                      <a:pt x="776" y="716"/>
                      <a:pt x="785" y="716"/>
                    </a:cubicBezTo>
                    <a:cubicBezTo>
                      <a:pt x="802" y="716"/>
                      <a:pt x="819" y="708"/>
                      <a:pt x="828" y="693"/>
                    </a:cubicBezTo>
                    <a:cubicBezTo>
                      <a:pt x="843" y="670"/>
                      <a:pt x="836" y="640"/>
                      <a:pt x="811" y="626"/>
                    </a:cubicBezTo>
                    <a:cubicBezTo>
                      <a:pt x="659" y="523"/>
                      <a:pt x="506" y="421"/>
                      <a:pt x="363" y="305"/>
                    </a:cubicBezTo>
                    <a:lnTo>
                      <a:pt x="363" y="305"/>
                    </a:lnTo>
                    <a:lnTo>
                      <a:pt x="370" y="312"/>
                    </a:lnTo>
                    <a:cubicBezTo>
                      <a:pt x="317" y="268"/>
                      <a:pt x="267" y="222"/>
                      <a:pt x="221" y="175"/>
                    </a:cubicBezTo>
                    <a:cubicBezTo>
                      <a:pt x="173" y="126"/>
                      <a:pt x="130" y="70"/>
                      <a:pt x="88" y="17"/>
                    </a:cubicBezTo>
                    <a:cubicBezTo>
                      <a:pt x="81" y="6"/>
                      <a:pt x="67" y="0"/>
                      <a:pt x="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3"/>
              <p:cNvSpPr/>
              <p:nvPr/>
            </p:nvSpPr>
            <p:spPr>
              <a:xfrm>
                <a:off x="7973312" y="4309122"/>
                <a:ext cx="8066" cy="9933"/>
              </a:xfrm>
              <a:custGeom>
                <a:avLst/>
                <a:gdLst/>
                <a:ahLst/>
                <a:cxnLst/>
                <a:rect l="l" t="t" r="r" b="b"/>
                <a:pathLst>
                  <a:path w="255" h="314" extrusionOk="0">
                    <a:moveTo>
                      <a:pt x="58" y="1"/>
                    </a:moveTo>
                    <a:cubicBezTo>
                      <a:pt x="50" y="1"/>
                      <a:pt x="42" y="2"/>
                      <a:pt x="35" y="6"/>
                    </a:cubicBezTo>
                    <a:cubicBezTo>
                      <a:pt x="11" y="16"/>
                      <a:pt x="1" y="49"/>
                      <a:pt x="13" y="72"/>
                    </a:cubicBezTo>
                    <a:cubicBezTo>
                      <a:pt x="36" y="115"/>
                      <a:pt x="61" y="158"/>
                      <a:pt x="86" y="199"/>
                    </a:cubicBezTo>
                    <a:cubicBezTo>
                      <a:pt x="108" y="234"/>
                      <a:pt x="135" y="265"/>
                      <a:pt x="161" y="298"/>
                    </a:cubicBezTo>
                    <a:cubicBezTo>
                      <a:pt x="170" y="309"/>
                      <a:pt x="182" y="314"/>
                      <a:pt x="196" y="314"/>
                    </a:cubicBezTo>
                    <a:cubicBezTo>
                      <a:pt x="209" y="314"/>
                      <a:pt x="223" y="309"/>
                      <a:pt x="233" y="301"/>
                    </a:cubicBezTo>
                    <a:cubicBezTo>
                      <a:pt x="254" y="281"/>
                      <a:pt x="251" y="251"/>
                      <a:pt x="234" y="229"/>
                    </a:cubicBezTo>
                    <a:cubicBezTo>
                      <a:pt x="220" y="213"/>
                      <a:pt x="205" y="193"/>
                      <a:pt x="191" y="174"/>
                    </a:cubicBezTo>
                    <a:lnTo>
                      <a:pt x="191" y="174"/>
                    </a:lnTo>
                    <a:cubicBezTo>
                      <a:pt x="191" y="174"/>
                      <a:pt x="191" y="175"/>
                      <a:pt x="191" y="175"/>
                    </a:cubicBezTo>
                    <a:lnTo>
                      <a:pt x="191" y="175"/>
                    </a:lnTo>
                    <a:cubicBezTo>
                      <a:pt x="191" y="174"/>
                      <a:pt x="190" y="173"/>
                      <a:pt x="190" y="172"/>
                    </a:cubicBezTo>
                    <a:lnTo>
                      <a:pt x="190" y="172"/>
                    </a:lnTo>
                    <a:cubicBezTo>
                      <a:pt x="190" y="173"/>
                      <a:pt x="190" y="173"/>
                      <a:pt x="191" y="174"/>
                    </a:cubicBezTo>
                    <a:lnTo>
                      <a:pt x="191" y="174"/>
                    </a:lnTo>
                    <a:cubicBezTo>
                      <a:pt x="190" y="173"/>
                      <a:pt x="190" y="173"/>
                      <a:pt x="190" y="172"/>
                    </a:cubicBezTo>
                    <a:lnTo>
                      <a:pt x="190" y="172"/>
                    </a:lnTo>
                    <a:cubicBezTo>
                      <a:pt x="190" y="172"/>
                      <a:pt x="190" y="172"/>
                      <a:pt x="190" y="172"/>
                    </a:cubicBezTo>
                    <a:lnTo>
                      <a:pt x="190" y="172"/>
                    </a:lnTo>
                    <a:cubicBezTo>
                      <a:pt x="190" y="172"/>
                      <a:pt x="190" y="172"/>
                      <a:pt x="190" y="172"/>
                    </a:cubicBezTo>
                    <a:lnTo>
                      <a:pt x="190" y="172"/>
                    </a:lnTo>
                    <a:cubicBezTo>
                      <a:pt x="190" y="172"/>
                      <a:pt x="190" y="172"/>
                      <a:pt x="190" y="172"/>
                    </a:cubicBezTo>
                    <a:lnTo>
                      <a:pt x="190" y="172"/>
                    </a:lnTo>
                    <a:cubicBezTo>
                      <a:pt x="179" y="155"/>
                      <a:pt x="167" y="140"/>
                      <a:pt x="157" y="122"/>
                    </a:cubicBezTo>
                    <a:cubicBezTo>
                      <a:pt x="137" y="92"/>
                      <a:pt x="119" y="59"/>
                      <a:pt x="104" y="28"/>
                    </a:cubicBezTo>
                    <a:cubicBezTo>
                      <a:pt x="94" y="11"/>
                      <a:pt x="77" y="1"/>
                      <a:pt x="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3"/>
              <p:cNvSpPr/>
              <p:nvPr/>
            </p:nvSpPr>
            <p:spPr>
              <a:xfrm>
                <a:off x="8011556" y="4284607"/>
                <a:ext cx="11483" cy="21573"/>
              </a:xfrm>
              <a:custGeom>
                <a:avLst/>
                <a:gdLst/>
                <a:ahLst/>
                <a:cxnLst/>
                <a:rect l="l" t="t" r="r" b="b"/>
                <a:pathLst>
                  <a:path w="363" h="682" extrusionOk="0">
                    <a:moveTo>
                      <a:pt x="59" y="1"/>
                    </a:moveTo>
                    <a:cubicBezTo>
                      <a:pt x="52" y="1"/>
                      <a:pt x="44" y="3"/>
                      <a:pt x="36" y="6"/>
                    </a:cubicBezTo>
                    <a:cubicBezTo>
                      <a:pt x="12" y="18"/>
                      <a:pt x="0" y="51"/>
                      <a:pt x="14" y="74"/>
                    </a:cubicBezTo>
                    <a:cubicBezTo>
                      <a:pt x="70" y="173"/>
                      <a:pt x="115" y="274"/>
                      <a:pt x="152" y="380"/>
                    </a:cubicBezTo>
                    <a:cubicBezTo>
                      <a:pt x="179" y="462"/>
                      <a:pt x="202" y="545"/>
                      <a:pt x="223" y="629"/>
                    </a:cubicBezTo>
                    <a:cubicBezTo>
                      <a:pt x="232" y="660"/>
                      <a:pt x="258" y="681"/>
                      <a:pt x="287" y="681"/>
                    </a:cubicBezTo>
                    <a:cubicBezTo>
                      <a:pt x="292" y="681"/>
                      <a:pt x="297" y="681"/>
                      <a:pt x="302" y="679"/>
                    </a:cubicBezTo>
                    <a:cubicBezTo>
                      <a:pt x="337" y="672"/>
                      <a:pt x="362" y="636"/>
                      <a:pt x="352" y="601"/>
                    </a:cubicBezTo>
                    <a:cubicBezTo>
                      <a:pt x="329" y="509"/>
                      <a:pt x="299" y="419"/>
                      <a:pt x="262" y="331"/>
                    </a:cubicBezTo>
                    <a:cubicBezTo>
                      <a:pt x="216" y="226"/>
                      <a:pt x="162" y="128"/>
                      <a:pt x="105" y="28"/>
                    </a:cubicBezTo>
                    <a:cubicBezTo>
                      <a:pt x="96" y="11"/>
                      <a:pt x="78" y="1"/>
                      <a:pt x="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3"/>
              <p:cNvSpPr/>
              <p:nvPr/>
            </p:nvSpPr>
            <p:spPr>
              <a:xfrm>
                <a:off x="7941459" y="4130809"/>
                <a:ext cx="32328" cy="25085"/>
              </a:xfrm>
              <a:custGeom>
                <a:avLst/>
                <a:gdLst/>
                <a:ahLst/>
                <a:cxnLst/>
                <a:rect l="l" t="t" r="r" b="b"/>
                <a:pathLst>
                  <a:path w="1022" h="793" extrusionOk="0">
                    <a:moveTo>
                      <a:pt x="58" y="1"/>
                    </a:moveTo>
                    <a:cubicBezTo>
                      <a:pt x="49" y="1"/>
                      <a:pt x="40" y="3"/>
                      <a:pt x="32" y="6"/>
                    </a:cubicBezTo>
                    <a:cubicBezTo>
                      <a:pt x="27" y="10"/>
                      <a:pt x="20" y="16"/>
                      <a:pt x="17" y="23"/>
                    </a:cubicBezTo>
                    <a:cubicBezTo>
                      <a:pt x="1" y="47"/>
                      <a:pt x="10" y="76"/>
                      <a:pt x="32" y="92"/>
                    </a:cubicBezTo>
                    <a:cubicBezTo>
                      <a:pt x="183" y="205"/>
                      <a:pt x="330" y="324"/>
                      <a:pt x="475" y="444"/>
                    </a:cubicBezTo>
                    <a:cubicBezTo>
                      <a:pt x="620" y="561"/>
                      <a:pt x="767" y="680"/>
                      <a:pt x="922" y="783"/>
                    </a:cubicBezTo>
                    <a:cubicBezTo>
                      <a:pt x="931" y="790"/>
                      <a:pt x="942" y="793"/>
                      <a:pt x="953" y="793"/>
                    </a:cubicBezTo>
                    <a:cubicBezTo>
                      <a:pt x="974" y="793"/>
                      <a:pt x="994" y="782"/>
                      <a:pt x="1005" y="766"/>
                    </a:cubicBezTo>
                    <a:cubicBezTo>
                      <a:pt x="1022" y="736"/>
                      <a:pt x="1013" y="700"/>
                      <a:pt x="985" y="682"/>
                    </a:cubicBezTo>
                    <a:cubicBezTo>
                      <a:pt x="915" y="632"/>
                      <a:pt x="843" y="580"/>
                      <a:pt x="771" y="527"/>
                    </a:cubicBezTo>
                    <a:cubicBezTo>
                      <a:pt x="691" y="468"/>
                      <a:pt x="611" y="408"/>
                      <a:pt x="532" y="347"/>
                    </a:cubicBezTo>
                    <a:cubicBezTo>
                      <a:pt x="383" y="232"/>
                      <a:pt x="233" y="119"/>
                      <a:pt x="83" y="9"/>
                    </a:cubicBezTo>
                    <a:cubicBezTo>
                      <a:pt x="75" y="3"/>
                      <a:pt x="67" y="1"/>
                      <a:pt x="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3"/>
              <p:cNvSpPr/>
              <p:nvPr/>
            </p:nvSpPr>
            <p:spPr>
              <a:xfrm>
                <a:off x="8017661" y="4176265"/>
                <a:ext cx="33467" cy="69402"/>
              </a:xfrm>
              <a:custGeom>
                <a:avLst/>
                <a:gdLst/>
                <a:ahLst/>
                <a:cxnLst/>
                <a:rect l="l" t="t" r="r" b="b"/>
                <a:pathLst>
                  <a:path w="1058" h="2194" extrusionOk="0">
                    <a:moveTo>
                      <a:pt x="79" y="174"/>
                    </a:moveTo>
                    <a:cubicBezTo>
                      <a:pt x="81" y="175"/>
                      <a:pt x="83" y="178"/>
                      <a:pt x="85" y="181"/>
                    </a:cubicBezTo>
                    <a:cubicBezTo>
                      <a:pt x="83" y="177"/>
                      <a:pt x="81" y="175"/>
                      <a:pt x="79" y="174"/>
                    </a:cubicBezTo>
                    <a:close/>
                    <a:moveTo>
                      <a:pt x="54" y="0"/>
                    </a:moveTo>
                    <a:cubicBezTo>
                      <a:pt x="45" y="0"/>
                      <a:pt x="36" y="2"/>
                      <a:pt x="29" y="6"/>
                    </a:cubicBezTo>
                    <a:cubicBezTo>
                      <a:pt x="28" y="12"/>
                      <a:pt x="23" y="14"/>
                      <a:pt x="22" y="18"/>
                    </a:cubicBezTo>
                    <a:cubicBezTo>
                      <a:pt x="0" y="38"/>
                      <a:pt x="2" y="67"/>
                      <a:pt x="19" y="87"/>
                    </a:cubicBezTo>
                    <a:cubicBezTo>
                      <a:pt x="38" y="117"/>
                      <a:pt x="59" y="144"/>
                      <a:pt x="79" y="171"/>
                    </a:cubicBezTo>
                    <a:cubicBezTo>
                      <a:pt x="79" y="170"/>
                      <a:pt x="78" y="170"/>
                      <a:pt x="78" y="168"/>
                    </a:cubicBezTo>
                    <a:lnTo>
                      <a:pt x="78" y="168"/>
                    </a:lnTo>
                    <a:cubicBezTo>
                      <a:pt x="199" y="344"/>
                      <a:pt x="315" y="528"/>
                      <a:pt x="419" y="715"/>
                    </a:cubicBezTo>
                    <a:cubicBezTo>
                      <a:pt x="522" y="902"/>
                      <a:pt x="608" y="1098"/>
                      <a:pt x="684" y="1296"/>
                    </a:cubicBezTo>
                    <a:lnTo>
                      <a:pt x="684" y="1296"/>
                    </a:lnTo>
                    <a:cubicBezTo>
                      <a:pt x="683" y="1294"/>
                      <a:pt x="682" y="1292"/>
                      <a:pt x="681" y="1289"/>
                    </a:cubicBezTo>
                    <a:lnTo>
                      <a:pt x="681" y="1289"/>
                    </a:lnTo>
                    <a:cubicBezTo>
                      <a:pt x="728" y="1423"/>
                      <a:pt x="768" y="1557"/>
                      <a:pt x="804" y="1693"/>
                    </a:cubicBezTo>
                    <a:cubicBezTo>
                      <a:pt x="844" y="1838"/>
                      <a:pt x="875" y="1984"/>
                      <a:pt x="901" y="2131"/>
                    </a:cubicBezTo>
                    <a:cubicBezTo>
                      <a:pt x="907" y="2168"/>
                      <a:pt x="942" y="2194"/>
                      <a:pt x="977" y="2194"/>
                    </a:cubicBezTo>
                    <a:cubicBezTo>
                      <a:pt x="983" y="2194"/>
                      <a:pt x="988" y="2193"/>
                      <a:pt x="994" y="2191"/>
                    </a:cubicBezTo>
                    <a:cubicBezTo>
                      <a:pt x="1016" y="2187"/>
                      <a:pt x="1033" y="2174"/>
                      <a:pt x="1044" y="2158"/>
                    </a:cubicBezTo>
                    <a:cubicBezTo>
                      <a:pt x="1054" y="2140"/>
                      <a:pt x="1057" y="2120"/>
                      <a:pt x="1054" y="2098"/>
                    </a:cubicBezTo>
                    <a:cubicBezTo>
                      <a:pt x="1040" y="1998"/>
                      <a:pt x="1026" y="1898"/>
                      <a:pt x="1006" y="1798"/>
                    </a:cubicBezTo>
                    <a:cubicBezTo>
                      <a:pt x="988" y="1703"/>
                      <a:pt x="963" y="1610"/>
                      <a:pt x="934" y="1517"/>
                    </a:cubicBezTo>
                    <a:cubicBezTo>
                      <a:pt x="880" y="1332"/>
                      <a:pt x="804" y="1156"/>
                      <a:pt x="718" y="984"/>
                    </a:cubicBezTo>
                    <a:cubicBezTo>
                      <a:pt x="633" y="820"/>
                      <a:pt x="540" y="659"/>
                      <a:pt x="439" y="505"/>
                    </a:cubicBezTo>
                    <a:cubicBezTo>
                      <a:pt x="330" y="336"/>
                      <a:pt x="208" y="177"/>
                      <a:pt x="88" y="15"/>
                    </a:cubicBezTo>
                    <a:cubicBezTo>
                      <a:pt x="80" y="5"/>
                      <a:pt x="67" y="0"/>
                      <a:pt x="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8" name="Google Shape;3628;p23"/>
            <p:cNvGrpSpPr/>
            <p:nvPr/>
          </p:nvGrpSpPr>
          <p:grpSpPr>
            <a:xfrm>
              <a:off x="4141942" y="109493"/>
              <a:ext cx="367665" cy="360800"/>
              <a:chOff x="3759767" y="4093293"/>
              <a:chExt cx="367665" cy="360800"/>
            </a:xfrm>
          </p:grpSpPr>
          <p:sp>
            <p:nvSpPr>
              <p:cNvPr id="3629" name="Google Shape;3629;p23"/>
              <p:cNvSpPr/>
              <p:nvPr/>
            </p:nvSpPr>
            <p:spPr>
              <a:xfrm>
                <a:off x="3759767" y="4093293"/>
                <a:ext cx="367665" cy="360800"/>
              </a:xfrm>
              <a:custGeom>
                <a:avLst/>
                <a:gdLst/>
                <a:ahLst/>
                <a:cxnLst/>
                <a:rect l="l" t="t" r="r" b="b"/>
                <a:pathLst>
                  <a:path w="11623" h="11406" extrusionOk="0">
                    <a:moveTo>
                      <a:pt x="5811" y="0"/>
                    </a:moveTo>
                    <a:cubicBezTo>
                      <a:pt x="2602" y="0"/>
                      <a:pt x="0" y="2554"/>
                      <a:pt x="0" y="5704"/>
                    </a:cubicBezTo>
                    <a:cubicBezTo>
                      <a:pt x="0" y="8852"/>
                      <a:pt x="2602" y="11405"/>
                      <a:pt x="5811" y="11405"/>
                    </a:cubicBezTo>
                    <a:cubicBezTo>
                      <a:pt x="9021" y="11405"/>
                      <a:pt x="11623" y="8852"/>
                      <a:pt x="11623" y="5704"/>
                    </a:cubicBezTo>
                    <a:cubicBezTo>
                      <a:pt x="11623" y="2554"/>
                      <a:pt x="9021" y="0"/>
                      <a:pt x="5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3"/>
              <p:cNvSpPr/>
              <p:nvPr/>
            </p:nvSpPr>
            <p:spPr>
              <a:xfrm>
                <a:off x="3805508" y="4138275"/>
                <a:ext cx="276183" cy="270837"/>
              </a:xfrm>
              <a:custGeom>
                <a:avLst/>
                <a:gdLst/>
                <a:ahLst/>
                <a:cxnLst/>
                <a:rect l="l" t="t" r="r" b="b"/>
                <a:pathLst>
                  <a:path w="8731" h="8562" extrusionOk="0">
                    <a:moveTo>
                      <a:pt x="4365" y="0"/>
                    </a:moveTo>
                    <a:cubicBezTo>
                      <a:pt x="1955" y="0"/>
                      <a:pt x="0" y="1916"/>
                      <a:pt x="0" y="4282"/>
                    </a:cubicBezTo>
                    <a:cubicBezTo>
                      <a:pt x="0" y="6646"/>
                      <a:pt x="1955" y="8561"/>
                      <a:pt x="4365" y="8561"/>
                    </a:cubicBezTo>
                    <a:cubicBezTo>
                      <a:pt x="6776" y="8561"/>
                      <a:pt x="8731" y="6646"/>
                      <a:pt x="8731" y="4282"/>
                    </a:cubicBezTo>
                    <a:cubicBezTo>
                      <a:pt x="8731" y="1916"/>
                      <a:pt x="6776" y="0"/>
                      <a:pt x="4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3"/>
              <p:cNvSpPr/>
              <p:nvPr/>
            </p:nvSpPr>
            <p:spPr>
              <a:xfrm>
                <a:off x="3847073" y="4177910"/>
                <a:ext cx="192990" cy="189289"/>
              </a:xfrm>
              <a:custGeom>
                <a:avLst/>
                <a:gdLst/>
                <a:ahLst/>
                <a:cxnLst/>
                <a:rect l="l" t="t" r="r" b="b"/>
                <a:pathLst>
                  <a:path w="6101" h="5984" extrusionOk="0">
                    <a:moveTo>
                      <a:pt x="3051" y="0"/>
                    </a:moveTo>
                    <a:cubicBezTo>
                      <a:pt x="1367" y="0"/>
                      <a:pt x="1" y="1339"/>
                      <a:pt x="1" y="2993"/>
                    </a:cubicBezTo>
                    <a:cubicBezTo>
                      <a:pt x="1" y="4645"/>
                      <a:pt x="1367" y="5984"/>
                      <a:pt x="3051" y="5984"/>
                    </a:cubicBezTo>
                    <a:cubicBezTo>
                      <a:pt x="4736" y="5984"/>
                      <a:pt x="6101" y="4645"/>
                      <a:pt x="6101" y="2993"/>
                    </a:cubicBezTo>
                    <a:cubicBezTo>
                      <a:pt x="6101" y="1339"/>
                      <a:pt x="4736" y="0"/>
                      <a:pt x="3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3"/>
              <p:cNvSpPr/>
              <p:nvPr/>
            </p:nvSpPr>
            <p:spPr>
              <a:xfrm>
                <a:off x="3891295" y="4220994"/>
                <a:ext cx="105336" cy="103027"/>
              </a:xfrm>
              <a:custGeom>
                <a:avLst/>
                <a:gdLst/>
                <a:ahLst/>
                <a:cxnLst/>
                <a:rect l="l" t="t" r="r" b="b"/>
                <a:pathLst>
                  <a:path w="3330" h="3257" extrusionOk="0">
                    <a:moveTo>
                      <a:pt x="3242" y="1"/>
                    </a:moveTo>
                    <a:cubicBezTo>
                      <a:pt x="3106" y="1"/>
                      <a:pt x="1521" y="761"/>
                      <a:pt x="1200" y="1198"/>
                    </a:cubicBezTo>
                    <a:cubicBezTo>
                      <a:pt x="871" y="1648"/>
                      <a:pt x="79" y="2909"/>
                      <a:pt x="16" y="3207"/>
                    </a:cubicBezTo>
                    <a:cubicBezTo>
                      <a:pt x="2" y="3232"/>
                      <a:pt x="0" y="3246"/>
                      <a:pt x="12" y="3249"/>
                    </a:cubicBezTo>
                    <a:cubicBezTo>
                      <a:pt x="13" y="3254"/>
                      <a:pt x="17" y="3256"/>
                      <a:pt x="22" y="3256"/>
                    </a:cubicBezTo>
                    <a:cubicBezTo>
                      <a:pt x="29" y="3256"/>
                      <a:pt x="40" y="3253"/>
                      <a:pt x="53" y="3245"/>
                    </a:cubicBezTo>
                    <a:cubicBezTo>
                      <a:pt x="351" y="3182"/>
                      <a:pt x="1611" y="2390"/>
                      <a:pt x="2062" y="2060"/>
                    </a:cubicBezTo>
                    <a:cubicBezTo>
                      <a:pt x="2519" y="1723"/>
                      <a:pt x="3329" y="10"/>
                      <a:pt x="3255" y="10"/>
                    </a:cubicBezTo>
                    <a:cubicBezTo>
                      <a:pt x="3253" y="10"/>
                      <a:pt x="3249" y="12"/>
                      <a:pt x="3244" y="17"/>
                    </a:cubicBezTo>
                    <a:cubicBezTo>
                      <a:pt x="3254" y="6"/>
                      <a:pt x="3253" y="1"/>
                      <a:pt x="3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3"/>
              <p:cNvSpPr/>
              <p:nvPr/>
            </p:nvSpPr>
            <p:spPr>
              <a:xfrm>
                <a:off x="3890125" y="4220994"/>
                <a:ext cx="105368" cy="103027"/>
              </a:xfrm>
              <a:custGeom>
                <a:avLst/>
                <a:gdLst/>
                <a:ahLst/>
                <a:cxnLst/>
                <a:rect l="l" t="t" r="r" b="b"/>
                <a:pathLst>
                  <a:path w="3331" h="3257" extrusionOk="0">
                    <a:moveTo>
                      <a:pt x="90" y="1"/>
                    </a:moveTo>
                    <a:cubicBezTo>
                      <a:pt x="78" y="1"/>
                      <a:pt x="77" y="6"/>
                      <a:pt x="87" y="17"/>
                    </a:cubicBezTo>
                    <a:cubicBezTo>
                      <a:pt x="82" y="12"/>
                      <a:pt x="78" y="10"/>
                      <a:pt x="75" y="10"/>
                    </a:cubicBezTo>
                    <a:cubicBezTo>
                      <a:pt x="0" y="10"/>
                      <a:pt x="810" y="1723"/>
                      <a:pt x="1269" y="2060"/>
                    </a:cubicBezTo>
                    <a:cubicBezTo>
                      <a:pt x="1720" y="2390"/>
                      <a:pt x="2980" y="3182"/>
                      <a:pt x="3276" y="3245"/>
                    </a:cubicBezTo>
                    <a:cubicBezTo>
                      <a:pt x="3291" y="3253"/>
                      <a:pt x="3301" y="3256"/>
                      <a:pt x="3308" y="3256"/>
                    </a:cubicBezTo>
                    <a:cubicBezTo>
                      <a:pt x="3314" y="3256"/>
                      <a:pt x="3317" y="3254"/>
                      <a:pt x="3318" y="3249"/>
                    </a:cubicBezTo>
                    <a:cubicBezTo>
                      <a:pt x="3331" y="3246"/>
                      <a:pt x="3328" y="3232"/>
                      <a:pt x="3314" y="3207"/>
                    </a:cubicBezTo>
                    <a:cubicBezTo>
                      <a:pt x="3252" y="2909"/>
                      <a:pt x="2459" y="1648"/>
                      <a:pt x="2129" y="1198"/>
                    </a:cubicBezTo>
                    <a:cubicBezTo>
                      <a:pt x="1808" y="761"/>
                      <a:pt x="225"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3"/>
              <p:cNvSpPr/>
              <p:nvPr/>
            </p:nvSpPr>
            <p:spPr>
              <a:xfrm>
                <a:off x="3919575" y="4142355"/>
                <a:ext cx="50770" cy="250877"/>
              </a:xfrm>
              <a:custGeom>
                <a:avLst/>
                <a:gdLst/>
                <a:ahLst/>
                <a:cxnLst/>
                <a:rect l="l" t="t" r="r" b="b"/>
                <a:pathLst>
                  <a:path w="1605" h="7931" extrusionOk="0">
                    <a:moveTo>
                      <a:pt x="796" y="1"/>
                    </a:moveTo>
                    <a:cubicBezTo>
                      <a:pt x="716" y="1"/>
                      <a:pt x="1" y="3011"/>
                      <a:pt x="99" y="3968"/>
                    </a:cubicBezTo>
                    <a:cubicBezTo>
                      <a:pt x="197" y="4920"/>
                      <a:pt x="578" y="7432"/>
                      <a:pt x="772" y="7871"/>
                    </a:cubicBezTo>
                    <a:cubicBezTo>
                      <a:pt x="780" y="7910"/>
                      <a:pt x="787" y="7930"/>
                      <a:pt x="795" y="7930"/>
                    </a:cubicBezTo>
                    <a:cubicBezTo>
                      <a:pt x="798" y="7930"/>
                      <a:pt x="800" y="7929"/>
                      <a:pt x="803" y="7926"/>
                    </a:cubicBezTo>
                    <a:cubicBezTo>
                      <a:pt x="805" y="7929"/>
                      <a:pt x="807" y="7930"/>
                      <a:pt x="810" y="7930"/>
                    </a:cubicBezTo>
                    <a:cubicBezTo>
                      <a:pt x="818" y="7930"/>
                      <a:pt x="826" y="7910"/>
                      <a:pt x="833" y="7871"/>
                    </a:cubicBezTo>
                    <a:cubicBezTo>
                      <a:pt x="1027" y="7432"/>
                      <a:pt x="1407" y="4920"/>
                      <a:pt x="1506" y="3968"/>
                    </a:cubicBezTo>
                    <a:cubicBezTo>
                      <a:pt x="1604" y="3014"/>
                      <a:pt x="888" y="1"/>
                      <a:pt x="810" y="1"/>
                    </a:cubicBezTo>
                    <a:cubicBezTo>
                      <a:pt x="806" y="1"/>
                      <a:pt x="804" y="9"/>
                      <a:pt x="803" y="26"/>
                    </a:cubicBezTo>
                    <a:cubicBezTo>
                      <a:pt x="803" y="9"/>
                      <a:pt x="800"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3"/>
              <p:cNvSpPr/>
              <p:nvPr/>
            </p:nvSpPr>
            <p:spPr>
              <a:xfrm>
                <a:off x="3818066" y="4244338"/>
                <a:ext cx="260620" cy="46057"/>
              </a:xfrm>
              <a:custGeom>
                <a:avLst/>
                <a:gdLst/>
                <a:ahLst/>
                <a:cxnLst/>
                <a:rect l="l" t="t" r="r" b="b"/>
                <a:pathLst>
                  <a:path w="8239" h="1456" extrusionOk="0">
                    <a:moveTo>
                      <a:pt x="4178" y="0"/>
                    </a:moveTo>
                    <a:cubicBezTo>
                      <a:pt x="4102" y="0"/>
                      <a:pt x="4033" y="3"/>
                      <a:pt x="3972" y="9"/>
                    </a:cubicBezTo>
                    <a:cubicBezTo>
                      <a:pt x="3020" y="110"/>
                      <a:pt x="508" y="500"/>
                      <a:pt x="69" y="697"/>
                    </a:cubicBezTo>
                    <a:cubicBezTo>
                      <a:pt x="20" y="707"/>
                      <a:pt x="0" y="717"/>
                      <a:pt x="14" y="727"/>
                    </a:cubicBezTo>
                    <a:cubicBezTo>
                      <a:pt x="0" y="738"/>
                      <a:pt x="20" y="748"/>
                      <a:pt x="69" y="758"/>
                    </a:cubicBezTo>
                    <a:cubicBezTo>
                      <a:pt x="508" y="954"/>
                      <a:pt x="3020" y="1345"/>
                      <a:pt x="3972" y="1446"/>
                    </a:cubicBezTo>
                    <a:cubicBezTo>
                      <a:pt x="4034" y="1452"/>
                      <a:pt x="4105" y="1455"/>
                      <a:pt x="4183" y="1455"/>
                    </a:cubicBezTo>
                    <a:cubicBezTo>
                      <a:pt x="5370" y="1455"/>
                      <a:pt x="8238" y="736"/>
                      <a:pt x="7914" y="728"/>
                    </a:cubicBezTo>
                    <a:cubicBezTo>
                      <a:pt x="8238" y="719"/>
                      <a:pt x="5361" y="0"/>
                      <a:pt x="4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3"/>
              <p:cNvSpPr/>
              <p:nvPr/>
            </p:nvSpPr>
            <p:spPr>
              <a:xfrm>
                <a:off x="3940958" y="4141976"/>
                <a:ext cx="8604" cy="252048"/>
              </a:xfrm>
              <a:custGeom>
                <a:avLst/>
                <a:gdLst/>
                <a:ahLst/>
                <a:cxnLst/>
                <a:rect l="l" t="t" r="r" b="b"/>
                <a:pathLst>
                  <a:path w="272" h="7968" extrusionOk="0">
                    <a:moveTo>
                      <a:pt x="130" y="0"/>
                    </a:moveTo>
                    <a:cubicBezTo>
                      <a:pt x="1" y="0"/>
                      <a:pt x="8" y="3208"/>
                      <a:pt x="8" y="3795"/>
                    </a:cubicBezTo>
                    <a:cubicBezTo>
                      <a:pt x="8" y="4430"/>
                      <a:pt x="18" y="7968"/>
                      <a:pt x="125" y="7968"/>
                    </a:cubicBezTo>
                    <a:cubicBezTo>
                      <a:pt x="126" y="7968"/>
                      <a:pt x="126" y="7968"/>
                      <a:pt x="126" y="7968"/>
                    </a:cubicBezTo>
                    <a:cubicBezTo>
                      <a:pt x="272" y="7959"/>
                      <a:pt x="164" y="69"/>
                      <a:pt x="164" y="69"/>
                    </a:cubicBezTo>
                    <a:cubicBezTo>
                      <a:pt x="152" y="22"/>
                      <a:pt x="140" y="0"/>
                      <a:pt x="13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3"/>
              <p:cNvSpPr/>
              <p:nvPr/>
            </p:nvSpPr>
            <p:spPr>
              <a:xfrm>
                <a:off x="3816326" y="4263096"/>
                <a:ext cx="271059" cy="5725"/>
              </a:xfrm>
              <a:custGeom>
                <a:avLst/>
                <a:gdLst/>
                <a:ahLst/>
                <a:cxnLst/>
                <a:rect l="l" t="t" r="r" b="b"/>
                <a:pathLst>
                  <a:path w="8569" h="181" extrusionOk="0">
                    <a:moveTo>
                      <a:pt x="4281" y="1"/>
                    </a:moveTo>
                    <a:cubicBezTo>
                      <a:pt x="4269" y="1"/>
                      <a:pt x="4257" y="1"/>
                      <a:pt x="4246" y="1"/>
                    </a:cubicBezTo>
                    <a:cubicBezTo>
                      <a:pt x="3609" y="1"/>
                      <a:pt x="1" y="52"/>
                      <a:pt x="69" y="134"/>
                    </a:cubicBezTo>
                    <a:cubicBezTo>
                      <a:pt x="100" y="170"/>
                      <a:pt x="1628" y="180"/>
                      <a:pt x="3331" y="180"/>
                    </a:cubicBezTo>
                    <a:cubicBezTo>
                      <a:pt x="5503" y="180"/>
                      <a:pt x="7962" y="164"/>
                      <a:pt x="7962" y="164"/>
                    </a:cubicBezTo>
                    <a:cubicBezTo>
                      <a:pt x="8568" y="2"/>
                      <a:pt x="5008" y="1"/>
                      <a:pt x="428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3"/>
              <p:cNvSpPr/>
              <p:nvPr/>
            </p:nvSpPr>
            <p:spPr>
              <a:xfrm>
                <a:off x="3926661" y="4250190"/>
                <a:ext cx="34321" cy="33625"/>
              </a:xfrm>
              <a:custGeom>
                <a:avLst/>
                <a:gdLst/>
                <a:ahLst/>
                <a:cxnLst/>
                <a:rect l="l" t="t" r="r" b="b"/>
                <a:pathLst>
                  <a:path w="1085" h="1063" extrusionOk="0">
                    <a:moveTo>
                      <a:pt x="542" y="0"/>
                    </a:moveTo>
                    <a:cubicBezTo>
                      <a:pt x="243" y="0"/>
                      <a:pt x="1" y="238"/>
                      <a:pt x="1" y="532"/>
                    </a:cubicBezTo>
                    <a:cubicBezTo>
                      <a:pt x="1" y="825"/>
                      <a:pt x="243" y="1063"/>
                      <a:pt x="542" y="1063"/>
                    </a:cubicBezTo>
                    <a:cubicBezTo>
                      <a:pt x="843" y="1063"/>
                      <a:pt x="1085" y="825"/>
                      <a:pt x="1085" y="532"/>
                    </a:cubicBezTo>
                    <a:cubicBezTo>
                      <a:pt x="1085" y="238"/>
                      <a:pt x="843" y="0"/>
                      <a:pt x="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9" name="Google Shape;3639;p23"/>
            <p:cNvGrpSpPr/>
            <p:nvPr/>
          </p:nvGrpSpPr>
          <p:grpSpPr>
            <a:xfrm>
              <a:off x="6014602" y="4862756"/>
              <a:ext cx="147945" cy="134470"/>
              <a:chOff x="3477352" y="993181"/>
              <a:chExt cx="147945" cy="134470"/>
            </a:xfrm>
          </p:grpSpPr>
          <p:sp>
            <p:nvSpPr>
              <p:cNvPr id="3640" name="Google Shape;3640;p23"/>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3"/>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2" name="Google Shape;3642;p23"/>
            <p:cNvGrpSpPr/>
            <p:nvPr/>
          </p:nvGrpSpPr>
          <p:grpSpPr>
            <a:xfrm>
              <a:off x="3622503" y="194706"/>
              <a:ext cx="83763" cy="83541"/>
              <a:chOff x="3317703" y="1099656"/>
              <a:chExt cx="83763" cy="83541"/>
            </a:xfrm>
          </p:grpSpPr>
          <p:sp>
            <p:nvSpPr>
              <p:cNvPr id="3643" name="Google Shape;3643;p23"/>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3"/>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5" name="Google Shape;3645;p23"/>
            <p:cNvGrpSpPr/>
            <p:nvPr/>
          </p:nvGrpSpPr>
          <p:grpSpPr>
            <a:xfrm>
              <a:off x="7742127" y="109500"/>
              <a:ext cx="580235" cy="387403"/>
              <a:chOff x="2699477" y="4217925"/>
              <a:chExt cx="580235" cy="387403"/>
            </a:xfrm>
          </p:grpSpPr>
          <p:sp>
            <p:nvSpPr>
              <p:cNvPr id="3646" name="Google Shape;3646;p23"/>
              <p:cNvSpPr/>
              <p:nvPr/>
            </p:nvSpPr>
            <p:spPr>
              <a:xfrm>
                <a:off x="2730193" y="4234121"/>
                <a:ext cx="494985" cy="356530"/>
              </a:xfrm>
              <a:custGeom>
                <a:avLst/>
                <a:gdLst/>
                <a:ahLst/>
                <a:cxnLst/>
                <a:rect l="l" t="t" r="r" b="b"/>
                <a:pathLst>
                  <a:path w="15648" h="11271" extrusionOk="0">
                    <a:moveTo>
                      <a:pt x="0" y="0"/>
                    </a:moveTo>
                    <a:cubicBezTo>
                      <a:pt x="0" y="0"/>
                      <a:pt x="261" y="10877"/>
                      <a:pt x="593" y="11149"/>
                    </a:cubicBezTo>
                    <a:cubicBezTo>
                      <a:pt x="705" y="11240"/>
                      <a:pt x="2420" y="11270"/>
                      <a:pt x="4657" y="11270"/>
                    </a:cubicBezTo>
                    <a:cubicBezTo>
                      <a:pt x="6145" y="11270"/>
                      <a:pt x="7865" y="11257"/>
                      <a:pt x="9495" y="11239"/>
                    </a:cubicBezTo>
                    <a:lnTo>
                      <a:pt x="9864" y="10570"/>
                    </a:lnTo>
                    <a:lnTo>
                      <a:pt x="9996" y="11233"/>
                    </a:lnTo>
                    <a:cubicBezTo>
                      <a:pt x="13040" y="11197"/>
                      <a:pt x="15648" y="11149"/>
                      <a:pt x="15648" y="11149"/>
                    </a:cubicBezTo>
                    <a:lnTo>
                      <a:pt x="15648" y="0"/>
                    </a:lnTo>
                    <a:lnTo>
                      <a:pt x="14021" y="0"/>
                    </a:lnTo>
                    <a:lnTo>
                      <a:pt x="13554" y="1442"/>
                    </a:lnTo>
                    <a:lnTo>
                      <a:pt x="13224" y="0"/>
                    </a:lnTo>
                    <a:lnTo>
                      <a:pt x="12848" y="0"/>
                    </a:lnTo>
                    <a:lnTo>
                      <a:pt x="12632" y="508"/>
                    </a:lnTo>
                    <a:lnTo>
                      <a:pt x="12478" y="0"/>
                    </a:lnTo>
                    <a:lnTo>
                      <a:pt x="3289" y="0"/>
                    </a:lnTo>
                    <a:lnTo>
                      <a:pt x="2875" y="961"/>
                    </a:lnTo>
                    <a:lnTo>
                      <a:pt x="2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3"/>
              <p:cNvSpPr/>
              <p:nvPr/>
            </p:nvSpPr>
            <p:spPr>
              <a:xfrm>
                <a:off x="2992299" y="4260123"/>
                <a:ext cx="86673" cy="53807"/>
              </a:xfrm>
              <a:custGeom>
                <a:avLst/>
                <a:gdLst/>
                <a:ahLst/>
                <a:cxnLst/>
                <a:rect l="l" t="t" r="r" b="b"/>
                <a:pathLst>
                  <a:path w="2740" h="1701" extrusionOk="0">
                    <a:moveTo>
                      <a:pt x="1471" y="0"/>
                    </a:moveTo>
                    <a:cubicBezTo>
                      <a:pt x="1267" y="0"/>
                      <a:pt x="1050" y="56"/>
                      <a:pt x="835" y="186"/>
                    </a:cubicBezTo>
                    <a:cubicBezTo>
                      <a:pt x="835" y="186"/>
                      <a:pt x="477" y="518"/>
                      <a:pt x="188" y="1012"/>
                    </a:cubicBezTo>
                    <a:cubicBezTo>
                      <a:pt x="1" y="1334"/>
                      <a:pt x="768" y="1700"/>
                      <a:pt x="1462" y="1700"/>
                    </a:cubicBezTo>
                    <a:cubicBezTo>
                      <a:pt x="1833" y="1700"/>
                      <a:pt x="2183" y="1596"/>
                      <a:pt x="2354" y="1323"/>
                    </a:cubicBezTo>
                    <a:cubicBezTo>
                      <a:pt x="2739" y="711"/>
                      <a:pt x="2195" y="0"/>
                      <a:pt x="1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3"/>
              <p:cNvSpPr/>
              <p:nvPr/>
            </p:nvSpPr>
            <p:spPr>
              <a:xfrm>
                <a:off x="3032093" y="4477755"/>
                <a:ext cx="134312" cy="79587"/>
              </a:xfrm>
              <a:custGeom>
                <a:avLst/>
                <a:gdLst/>
                <a:ahLst/>
                <a:cxnLst/>
                <a:rect l="l" t="t" r="r" b="b"/>
                <a:pathLst>
                  <a:path w="4246" h="2516" extrusionOk="0">
                    <a:moveTo>
                      <a:pt x="2188" y="1"/>
                    </a:moveTo>
                    <a:cubicBezTo>
                      <a:pt x="2041" y="1"/>
                      <a:pt x="1886" y="19"/>
                      <a:pt x="1726" y="59"/>
                    </a:cubicBezTo>
                    <a:cubicBezTo>
                      <a:pt x="1726" y="59"/>
                      <a:pt x="1092" y="367"/>
                      <a:pt x="485" y="921"/>
                    </a:cubicBezTo>
                    <a:cubicBezTo>
                      <a:pt x="1" y="1365"/>
                      <a:pt x="1467" y="2516"/>
                      <a:pt x="2590" y="2516"/>
                    </a:cubicBezTo>
                    <a:cubicBezTo>
                      <a:pt x="2872" y="2516"/>
                      <a:pt x="3132" y="2444"/>
                      <a:pt x="3334" y="2270"/>
                    </a:cubicBezTo>
                    <a:cubicBezTo>
                      <a:pt x="4246" y="1490"/>
                      <a:pt x="3510" y="1"/>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3"/>
              <p:cNvSpPr/>
              <p:nvPr/>
            </p:nvSpPr>
            <p:spPr>
              <a:xfrm>
                <a:off x="2961331" y="4333004"/>
                <a:ext cx="216872" cy="150760"/>
              </a:xfrm>
              <a:custGeom>
                <a:avLst/>
                <a:gdLst/>
                <a:ahLst/>
                <a:cxnLst/>
                <a:rect l="l" t="t" r="r" b="b"/>
                <a:pathLst>
                  <a:path w="6856" h="4766" extrusionOk="0">
                    <a:moveTo>
                      <a:pt x="3489" y="1"/>
                    </a:moveTo>
                    <a:cubicBezTo>
                      <a:pt x="3143" y="1"/>
                      <a:pt x="2769" y="48"/>
                      <a:pt x="2426" y="189"/>
                    </a:cubicBezTo>
                    <a:cubicBezTo>
                      <a:pt x="1395" y="613"/>
                      <a:pt x="1760" y="2188"/>
                      <a:pt x="879" y="2825"/>
                    </a:cubicBezTo>
                    <a:cubicBezTo>
                      <a:pt x="0" y="3462"/>
                      <a:pt x="394" y="4765"/>
                      <a:pt x="1303" y="4765"/>
                    </a:cubicBezTo>
                    <a:cubicBezTo>
                      <a:pt x="2033" y="4765"/>
                      <a:pt x="2744" y="3593"/>
                      <a:pt x="3607" y="3593"/>
                    </a:cubicBezTo>
                    <a:cubicBezTo>
                      <a:pt x="3819" y="3593"/>
                      <a:pt x="4040" y="3664"/>
                      <a:pt x="4273" y="3840"/>
                    </a:cubicBezTo>
                    <a:cubicBezTo>
                      <a:pt x="4466" y="3986"/>
                      <a:pt x="4667" y="4050"/>
                      <a:pt x="4867" y="4050"/>
                    </a:cubicBezTo>
                    <a:cubicBezTo>
                      <a:pt x="5887" y="4050"/>
                      <a:pt x="6856" y="2379"/>
                      <a:pt x="6423" y="1492"/>
                    </a:cubicBezTo>
                    <a:cubicBezTo>
                      <a:pt x="5912" y="432"/>
                      <a:pt x="4760" y="189"/>
                      <a:pt x="4760" y="189"/>
                    </a:cubicBezTo>
                    <a:cubicBezTo>
                      <a:pt x="4760" y="189"/>
                      <a:pt x="4181" y="1"/>
                      <a:pt x="3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3"/>
              <p:cNvSpPr/>
              <p:nvPr/>
            </p:nvSpPr>
            <p:spPr>
              <a:xfrm>
                <a:off x="2814715" y="4264457"/>
                <a:ext cx="182741" cy="209850"/>
              </a:xfrm>
              <a:custGeom>
                <a:avLst/>
                <a:gdLst/>
                <a:ahLst/>
                <a:cxnLst/>
                <a:rect l="l" t="t" r="r" b="b"/>
                <a:pathLst>
                  <a:path w="5777" h="6634" extrusionOk="0">
                    <a:moveTo>
                      <a:pt x="3219" y="0"/>
                    </a:moveTo>
                    <a:cubicBezTo>
                      <a:pt x="2731" y="0"/>
                      <a:pt x="2366" y="165"/>
                      <a:pt x="2366" y="165"/>
                    </a:cubicBezTo>
                    <a:cubicBezTo>
                      <a:pt x="2363" y="165"/>
                      <a:pt x="2360" y="165"/>
                      <a:pt x="2358" y="165"/>
                    </a:cubicBezTo>
                    <a:cubicBezTo>
                      <a:pt x="1844" y="165"/>
                      <a:pt x="366" y="1432"/>
                      <a:pt x="172" y="3559"/>
                    </a:cubicBezTo>
                    <a:cubicBezTo>
                      <a:pt x="0" y="5443"/>
                      <a:pt x="1564" y="6634"/>
                      <a:pt x="2514" y="6634"/>
                    </a:cubicBezTo>
                    <a:cubicBezTo>
                      <a:pt x="2643" y="6634"/>
                      <a:pt x="2761" y="6612"/>
                      <a:pt x="2861" y="6567"/>
                    </a:cubicBezTo>
                    <a:cubicBezTo>
                      <a:pt x="3706" y="6192"/>
                      <a:pt x="2573" y="5261"/>
                      <a:pt x="2759" y="4306"/>
                    </a:cubicBezTo>
                    <a:cubicBezTo>
                      <a:pt x="2945" y="3353"/>
                      <a:pt x="5776" y="2535"/>
                      <a:pt x="5025" y="1163"/>
                    </a:cubicBezTo>
                    <a:cubicBezTo>
                      <a:pt x="4507" y="219"/>
                      <a:pt x="3781" y="0"/>
                      <a:pt x="3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3"/>
              <p:cNvSpPr/>
              <p:nvPr/>
            </p:nvSpPr>
            <p:spPr>
              <a:xfrm>
                <a:off x="3093017" y="4266228"/>
                <a:ext cx="48967" cy="53839"/>
              </a:xfrm>
              <a:custGeom>
                <a:avLst/>
                <a:gdLst/>
                <a:ahLst/>
                <a:cxnLst/>
                <a:rect l="l" t="t" r="r" b="b"/>
                <a:pathLst>
                  <a:path w="1548" h="1702" extrusionOk="0">
                    <a:moveTo>
                      <a:pt x="1032" y="0"/>
                    </a:moveTo>
                    <a:lnTo>
                      <a:pt x="1" y="1339"/>
                    </a:lnTo>
                    <a:lnTo>
                      <a:pt x="516" y="1701"/>
                    </a:lnTo>
                    <a:lnTo>
                      <a:pt x="1547" y="308"/>
                    </a:lnTo>
                    <a:lnTo>
                      <a:pt x="10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3"/>
              <p:cNvSpPr/>
              <p:nvPr/>
            </p:nvSpPr>
            <p:spPr>
              <a:xfrm>
                <a:off x="3090044" y="4269676"/>
                <a:ext cx="54914" cy="46531"/>
              </a:xfrm>
              <a:custGeom>
                <a:avLst/>
                <a:gdLst/>
                <a:ahLst/>
                <a:cxnLst/>
                <a:rect l="l" t="t" r="r" b="b"/>
                <a:pathLst>
                  <a:path w="1736" h="1471" extrusionOk="0">
                    <a:moveTo>
                      <a:pt x="327" y="0"/>
                    </a:moveTo>
                    <a:lnTo>
                      <a:pt x="0" y="540"/>
                    </a:lnTo>
                    <a:lnTo>
                      <a:pt x="1462" y="1471"/>
                    </a:lnTo>
                    <a:lnTo>
                      <a:pt x="1736" y="937"/>
                    </a:lnTo>
                    <a:lnTo>
                      <a:pt x="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3"/>
              <p:cNvSpPr/>
              <p:nvPr/>
            </p:nvSpPr>
            <p:spPr>
              <a:xfrm>
                <a:off x="2834864" y="4496861"/>
                <a:ext cx="32645" cy="32645"/>
              </a:xfrm>
              <a:custGeom>
                <a:avLst/>
                <a:gdLst/>
                <a:ahLst/>
                <a:cxnLst/>
                <a:rect l="l" t="t" r="r" b="b"/>
                <a:pathLst>
                  <a:path w="1032" h="1032" extrusionOk="0">
                    <a:moveTo>
                      <a:pt x="516" y="0"/>
                    </a:moveTo>
                    <a:cubicBezTo>
                      <a:pt x="231" y="0"/>
                      <a:pt x="0" y="231"/>
                      <a:pt x="0" y="516"/>
                    </a:cubicBezTo>
                    <a:cubicBezTo>
                      <a:pt x="0" y="801"/>
                      <a:pt x="231" y="1031"/>
                      <a:pt x="516" y="1031"/>
                    </a:cubicBezTo>
                    <a:cubicBezTo>
                      <a:pt x="801" y="1031"/>
                      <a:pt x="1031" y="801"/>
                      <a:pt x="1031" y="516"/>
                    </a:cubicBezTo>
                    <a:cubicBezTo>
                      <a:pt x="1031" y="231"/>
                      <a:pt x="801" y="0"/>
                      <a:pt x="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3"/>
              <p:cNvSpPr/>
              <p:nvPr/>
            </p:nvSpPr>
            <p:spPr>
              <a:xfrm>
                <a:off x="2866370" y="4502365"/>
                <a:ext cx="150760" cy="60798"/>
              </a:xfrm>
              <a:custGeom>
                <a:avLst/>
                <a:gdLst/>
                <a:ahLst/>
                <a:cxnLst/>
                <a:rect l="l" t="t" r="r" b="b"/>
                <a:pathLst>
                  <a:path w="4766" h="1922" extrusionOk="0">
                    <a:moveTo>
                      <a:pt x="2218" y="1"/>
                    </a:moveTo>
                    <a:cubicBezTo>
                      <a:pt x="1546" y="1"/>
                      <a:pt x="216" y="1592"/>
                      <a:pt x="216" y="1592"/>
                    </a:cubicBezTo>
                    <a:cubicBezTo>
                      <a:pt x="0" y="1826"/>
                      <a:pt x="617" y="1922"/>
                      <a:pt x="1455" y="1922"/>
                    </a:cubicBezTo>
                    <a:cubicBezTo>
                      <a:pt x="2817" y="1922"/>
                      <a:pt x="4765" y="1669"/>
                      <a:pt x="4670" y="1350"/>
                    </a:cubicBezTo>
                    <a:cubicBezTo>
                      <a:pt x="4518" y="836"/>
                      <a:pt x="2943" y="169"/>
                      <a:pt x="2306" y="11"/>
                    </a:cubicBezTo>
                    <a:cubicBezTo>
                      <a:pt x="2278" y="4"/>
                      <a:pt x="2249" y="1"/>
                      <a:pt x="2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3"/>
              <p:cNvSpPr/>
              <p:nvPr/>
            </p:nvSpPr>
            <p:spPr>
              <a:xfrm>
                <a:off x="2849858" y="4497746"/>
                <a:ext cx="9774" cy="13823"/>
              </a:xfrm>
              <a:custGeom>
                <a:avLst/>
                <a:gdLst/>
                <a:ahLst/>
                <a:cxnLst/>
                <a:rect l="l" t="t" r="r" b="b"/>
                <a:pathLst>
                  <a:path w="309" h="437" extrusionOk="0">
                    <a:moveTo>
                      <a:pt x="105" y="1"/>
                    </a:moveTo>
                    <a:cubicBezTo>
                      <a:pt x="94" y="1"/>
                      <a:pt x="84" y="3"/>
                      <a:pt x="73" y="7"/>
                    </a:cubicBezTo>
                    <a:cubicBezTo>
                      <a:pt x="25" y="23"/>
                      <a:pt x="0" y="77"/>
                      <a:pt x="17" y="123"/>
                    </a:cubicBezTo>
                    <a:cubicBezTo>
                      <a:pt x="78" y="287"/>
                      <a:pt x="120" y="382"/>
                      <a:pt x="120" y="382"/>
                    </a:cubicBezTo>
                    <a:cubicBezTo>
                      <a:pt x="135" y="416"/>
                      <a:pt x="169" y="436"/>
                      <a:pt x="202" y="436"/>
                    </a:cubicBezTo>
                    <a:cubicBezTo>
                      <a:pt x="215" y="436"/>
                      <a:pt x="228" y="432"/>
                      <a:pt x="242" y="429"/>
                    </a:cubicBezTo>
                    <a:cubicBezTo>
                      <a:pt x="287" y="409"/>
                      <a:pt x="308" y="356"/>
                      <a:pt x="287" y="309"/>
                    </a:cubicBezTo>
                    <a:cubicBezTo>
                      <a:pt x="287" y="308"/>
                      <a:pt x="245" y="217"/>
                      <a:pt x="191" y="63"/>
                    </a:cubicBezTo>
                    <a:cubicBezTo>
                      <a:pt x="177" y="25"/>
                      <a:pt x="142" y="1"/>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3"/>
              <p:cNvSpPr/>
              <p:nvPr/>
            </p:nvSpPr>
            <p:spPr>
              <a:xfrm>
                <a:off x="2839198" y="4315100"/>
                <a:ext cx="302691" cy="196090"/>
              </a:xfrm>
              <a:custGeom>
                <a:avLst/>
                <a:gdLst/>
                <a:ahLst/>
                <a:cxnLst/>
                <a:rect l="l" t="t" r="r" b="b"/>
                <a:pathLst>
                  <a:path w="9569" h="6199" extrusionOk="0">
                    <a:moveTo>
                      <a:pt x="9092" y="1"/>
                    </a:moveTo>
                    <a:cubicBezTo>
                      <a:pt x="9083" y="1"/>
                      <a:pt x="9074" y="2"/>
                      <a:pt x="9064" y="5"/>
                    </a:cubicBezTo>
                    <a:cubicBezTo>
                      <a:pt x="9016" y="20"/>
                      <a:pt x="8991" y="71"/>
                      <a:pt x="9006" y="119"/>
                    </a:cubicBezTo>
                    <a:cubicBezTo>
                      <a:pt x="9062" y="295"/>
                      <a:pt x="9112" y="474"/>
                      <a:pt x="9156" y="650"/>
                    </a:cubicBezTo>
                    <a:cubicBezTo>
                      <a:pt x="9165" y="693"/>
                      <a:pt x="9202" y="721"/>
                      <a:pt x="9243" y="721"/>
                    </a:cubicBezTo>
                    <a:cubicBezTo>
                      <a:pt x="9251" y="721"/>
                      <a:pt x="9258" y="719"/>
                      <a:pt x="9266" y="718"/>
                    </a:cubicBezTo>
                    <a:cubicBezTo>
                      <a:pt x="9315" y="705"/>
                      <a:pt x="9345" y="655"/>
                      <a:pt x="9334" y="606"/>
                    </a:cubicBezTo>
                    <a:cubicBezTo>
                      <a:pt x="9286" y="426"/>
                      <a:pt x="9236" y="242"/>
                      <a:pt x="9179" y="63"/>
                    </a:cubicBezTo>
                    <a:cubicBezTo>
                      <a:pt x="9166" y="25"/>
                      <a:pt x="9131" y="1"/>
                      <a:pt x="9092" y="1"/>
                    </a:cubicBezTo>
                    <a:close/>
                    <a:moveTo>
                      <a:pt x="2037" y="1118"/>
                    </a:moveTo>
                    <a:cubicBezTo>
                      <a:pt x="2033" y="1118"/>
                      <a:pt x="2028" y="1118"/>
                      <a:pt x="2024" y="1119"/>
                    </a:cubicBezTo>
                    <a:cubicBezTo>
                      <a:pt x="1868" y="1142"/>
                      <a:pt x="1709" y="1197"/>
                      <a:pt x="1549" y="1283"/>
                    </a:cubicBezTo>
                    <a:cubicBezTo>
                      <a:pt x="1523" y="1298"/>
                      <a:pt x="1497" y="1312"/>
                      <a:pt x="1473" y="1326"/>
                    </a:cubicBezTo>
                    <a:cubicBezTo>
                      <a:pt x="1427" y="1351"/>
                      <a:pt x="1413" y="1406"/>
                      <a:pt x="1438" y="1449"/>
                    </a:cubicBezTo>
                    <a:cubicBezTo>
                      <a:pt x="1454" y="1478"/>
                      <a:pt x="1484" y="1494"/>
                      <a:pt x="1517" y="1494"/>
                    </a:cubicBezTo>
                    <a:cubicBezTo>
                      <a:pt x="1533" y="1494"/>
                      <a:pt x="1547" y="1491"/>
                      <a:pt x="1563" y="1485"/>
                    </a:cubicBezTo>
                    <a:cubicBezTo>
                      <a:pt x="1589" y="1471"/>
                      <a:pt x="1612" y="1457"/>
                      <a:pt x="1637" y="1444"/>
                    </a:cubicBezTo>
                    <a:cubicBezTo>
                      <a:pt x="1776" y="1366"/>
                      <a:pt x="1917" y="1319"/>
                      <a:pt x="2050" y="1299"/>
                    </a:cubicBezTo>
                    <a:cubicBezTo>
                      <a:pt x="2100" y="1292"/>
                      <a:pt x="2134" y="1245"/>
                      <a:pt x="2127" y="1195"/>
                    </a:cubicBezTo>
                    <a:cubicBezTo>
                      <a:pt x="2121" y="1149"/>
                      <a:pt x="2080" y="1118"/>
                      <a:pt x="2037" y="1118"/>
                    </a:cubicBezTo>
                    <a:close/>
                    <a:moveTo>
                      <a:pt x="2581" y="1177"/>
                    </a:moveTo>
                    <a:cubicBezTo>
                      <a:pt x="2544" y="1177"/>
                      <a:pt x="2510" y="1200"/>
                      <a:pt x="2496" y="1236"/>
                    </a:cubicBezTo>
                    <a:cubicBezTo>
                      <a:pt x="2479" y="1283"/>
                      <a:pt x="2502" y="1335"/>
                      <a:pt x="2549" y="1352"/>
                    </a:cubicBezTo>
                    <a:cubicBezTo>
                      <a:pt x="2698" y="1408"/>
                      <a:pt x="2843" y="1498"/>
                      <a:pt x="2995" y="1627"/>
                    </a:cubicBezTo>
                    <a:cubicBezTo>
                      <a:pt x="3013" y="1641"/>
                      <a:pt x="3033" y="1648"/>
                      <a:pt x="3053" y="1648"/>
                    </a:cubicBezTo>
                    <a:cubicBezTo>
                      <a:pt x="3079" y="1648"/>
                      <a:pt x="3106" y="1637"/>
                      <a:pt x="3122" y="1616"/>
                    </a:cubicBezTo>
                    <a:cubicBezTo>
                      <a:pt x="3154" y="1577"/>
                      <a:pt x="3149" y="1520"/>
                      <a:pt x="3111" y="1487"/>
                    </a:cubicBezTo>
                    <a:cubicBezTo>
                      <a:pt x="2943" y="1345"/>
                      <a:pt x="2780" y="1245"/>
                      <a:pt x="2612" y="1183"/>
                    </a:cubicBezTo>
                    <a:cubicBezTo>
                      <a:pt x="2602" y="1179"/>
                      <a:pt x="2591" y="1177"/>
                      <a:pt x="2581" y="1177"/>
                    </a:cubicBezTo>
                    <a:close/>
                    <a:moveTo>
                      <a:pt x="9361" y="1084"/>
                    </a:moveTo>
                    <a:cubicBezTo>
                      <a:pt x="9356" y="1084"/>
                      <a:pt x="9351" y="1085"/>
                      <a:pt x="9345" y="1086"/>
                    </a:cubicBezTo>
                    <a:cubicBezTo>
                      <a:pt x="9295" y="1094"/>
                      <a:pt x="9264" y="1142"/>
                      <a:pt x="9272" y="1192"/>
                    </a:cubicBezTo>
                    <a:cubicBezTo>
                      <a:pt x="9306" y="1376"/>
                      <a:pt x="9331" y="1560"/>
                      <a:pt x="9351" y="1737"/>
                    </a:cubicBezTo>
                    <a:cubicBezTo>
                      <a:pt x="9354" y="1784"/>
                      <a:pt x="9394" y="1817"/>
                      <a:pt x="9441" y="1817"/>
                    </a:cubicBezTo>
                    <a:lnTo>
                      <a:pt x="9451" y="1817"/>
                    </a:lnTo>
                    <a:cubicBezTo>
                      <a:pt x="9501" y="1813"/>
                      <a:pt x="9537" y="1767"/>
                      <a:pt x="9531" y="1717"/>
                    </a:cubicBezTo>
                    <a:cubicBezTo>
                      <a:pt x="9513" y="1537"/>
                      <a:pt x="9485" y="1348"/>
                      <a:pt x="9451" y="1159"/>
                    </a:cubicBezTo>
                    <a:cubicBezTo>
                      <a:pt x="9443" y="1114"/>
                      <a:pt x="9404" y="1084"/>
                      <a:pt x="9361" y="1084"/>
                    </a:cubicBezTo>
                    <a:close/>
                    <a:moveTo>
                      <a:pt x="1059" y="1632"/>
                    </a:moveTo>
                    <a:cubicBezTo>
                      <a:pt x="1039" y="1632"/>
                      <a:pt x="1018" y="1639"/>
                      <a:pt x="1002" y="1653"/>
                    </a:cubicBezTo>
                    <a:cubicBezTo>
                      <a:pt x="853" y="1779"/>
                      <a:pt x="718" y="1918"/>
                      <a:pt x="602" y="2068"/>
                    </a:cubicBezTo>
                    <a:cubicBezTo>
                      <a:pt x="572" y="2108"/>
                      <a:pt x="579" y="2165"/>
                      <a:pt x="618" y="2195"/>
                    </a:cubicBezTo>
                    <a:cubicBezTo>
                      <a:pt x="635" y="2210"/>
                      <a:pt x="654" y="2215"/>
                      <a:pt x="674" y="2215"/>
                    </a:cubicBezTo>
                    <a:cubicBezTo>
                      <a:pt x="701" y="2215"/>
                      <a:pt x="727" y="2203"/>
                      <a:pt x="747" y="2181"/>
                    </a:cubicBezTo>
                    <a:cubicBezTo>
                      <a:pt x="854" y="2041"/>
                      <a:pt x="980" y="1910"/>
                      <a:pt x="1119" y="1793"/>
                    </a:cubicBezTo>
                    <a:cubicBezTo>
                      <a:pt x="1159" y="1759"/>
                      <a:pt x="1162" y="1701"/>
                      <a:pt x="1130" y="1664"/>
                    </a:cubicBezTo>
                    <a:cubicBezTo>
                      <a:pt x="1111" y="1643"/>
                      <a:pt x="1085" y="1632"/>
                      <a:pt x="1059" y="1632"/>
                    </a:cubicBezTo>
                    <a:close/>
                    <a:moveTo>
                      <a:pt x="3443" y="1863"/>
                    </a:moveTo>
                    <a:cubicBezTo>
                      <a:pt x="3422" y="1863"/>
                      <a:pt x="3401" y="1870"/>
                      <a:pt x="3384" y="1885"/>
                    </a:cubicBezTo>
                    <a:cubicBezTo>
                      <a:pt x="3346" y="1916"/>
                      <a:pt x="3340" y="1973"/>
                      <a:pt x="3373" y="2014"/>
                    </a:cubicBezTo>
                    <a:cubicBezTo>
                      <a:pt x="3480" y="2140"/>
                      <a:pt x="3588" y="2286"/>
                      <a:pt x="3704" y="2453"/>
                    </a:cubicBezTo>
                    <a:cubicBezTo>
                      <a:pt x="3722" y="2479"/>
                      <a:pt x="3751" y="2493"/>
                      <a:pt x="3779" y="2493"/>
                    </a:cubicBezTo>
                    <a:cubicBezTo>
                      <a:pt x="3797" y="2493"/>
                      <a:pt x="3815" y="2489"/>
                      <a:pt x="3830" y="2475"/>
                    </a:cubicBezTo>
                    <a:cubicBezTo>
                      <a:pt x="3871" y="2446"/>
                      <a:pt x="3881" y="2389"/>
                      <a:pt x="3852" y="2347"/>
                    </a:cubicBezTo>
                    <a:cubicBezTo>
                      <a:pt x="3734" y="2175"/>
                      <a:pt x="3623" y="2028"/>
                      <a:pt x="3513" y="1895"/>
                    </a:cubicBezTo>
                    <a:cubicBezTo>
                      <a:pt x="3495" y="1874"/>
                      <a:pt x="3469" y="1863"/>
                      <a:pt x="3443" y="1863"/>
                    </a:cubicBezTo>
                    <a:close/>
                    <a:moveTo>
                      <a:pt x="9478" y="2192"/>
                    </a:moveTo>
                    <a:cubicBezTo>
                      <a:pt x="9477" y="2192"/>
                      <a:pt x="9475" y="2192"/>
                      <a:pt x="9474" y="2193"/>
                    </a:cubicBezTo>
                    <a:cubicBezTo>
                      <a:pt x="9424" y="2194"/>
                      <a:pt x="9382" y="2236"/>
                      <a:pt x="9385" y="2286"/>
                    </a:cubicBezTo>
                    <a:cubicBezTo>
                      <a:pt x="9387" y="2329"/>
                      <a:pt x="9387" y="2373"/>
                      <a:pt x="9387" y="2416"/>
                    </a:cubicBezTo>
                    <a:cubicBezTo>
                      <a:pt x="9387" y="2559"/>
                      <a:pt x="9381" y="2698"/>
                      <a:pt x="9371" y="2834"/>
                    </a:cubicBezTo>
                    <a:cubicBezTo>
                      <a:pt x="9367" y="2884"/>
                      <a:pt x="9405" y="2930"/>
                      <a:pt x="9455" y="2933"/>
                    </a:cubicBezTo>
                    <a:lnTo>
                      <a:pt x="9461" y="2933"/>
                    </a:lnTo>
                    <a:cubicBezTo>
                      <a:pt x="9510" y="2933"/>
                      <a:pt x="9550" y="2897"/>
                      <a:pt x="9553" y="2848"/>
                    </a:cubicBezTo>
                    <a:cubicBezTo>
                      <a:pt x="9564" y="2708"/>
                      <a:pt x="9569" y="2562"/>
                      <a:pt x="9569" y="2416"/>
                    </a:cubicBezTo>
                    <a:cubicBezTo>
                      <a:pt x="9569" y="2372"/>
                      <a:pt x="9567" y="2326"/>
                      <a:pt x="9567" y="2281"/>
                    </a:cubicBezTo>
                    <a:cubicBezTo>
                      <a:pt x="9566" y="2233"/>
                      <a:pt x="9521" y="2192"/>
                      <a:pt x="9478" y="2192"/>
                    </a:cubicBezTo>
                    <a:close/>
                    <a:moveTo>
                      <a:pt x="383" y="2506"/>
                    </a:moveTo>
                    <a:cubicBezTo>
                      <a:pt x="349" y="2506"/>
                      <a:pt x="317" y="2525"/>
                      <a:pt x="301" y="2558"/>
                    </a:cubicBezTo>
                    <a:cubicBezTo>
                      <a:pt x="221" y="2727"/>
                      <a:pt x="157" y="2910"/>
                      <a:pt x="108" y="3099"/>
                    </a:cubicBezTo>
                    <a:cubicBezTo>
                      <a:pt x="95" y="3149"/>
                      <a:pt x="127" y="3198"/>
                      <a:pt x="174" y="3211"/>
                    </a:cubicBezTo>
                    <a:cubicBezTo>
                      <a:pt x="181" y="3213"/>
                      <a:pt x="188" y="3213"/>
                      <a:pt x="195" y="3213"/>
                    </a:cubicBezTo>
                    <a:cubicBezTo>
                      <a:pt x="237" y="3213"/>
                      <a:pt x="273" y="3188"/>
                      <a:pt x="286" y="3145"/>
                    </a:cubicBezTo>
                    <a:cubicBezTo>
                      <a:pt x="330" y="2966"/>
                      <a:pt x="392" y="2794"/>
                      <a:pt x="466" y="2636"/>
                    </a:cubicBezTo>
                    <a:cubicBezTo>
                      <a:pt x="488" y="2589"/>
                      <a:pt x="467" y="2536"/>
                      <a:pt x="423" y="2515"/>
                    </a:cubicBezTo>
                    <a:cubicBezTo>
                      <a:pt x="410" y="2509"/>
                      <a:pt x="397" y="2506"/>
                      <a:pt x="383" y="2506"/>
                    </a:cubicBezTo>
                    <a:close/>
                    <a:moveTo>
                      <a:pt x="4081" y="2780"/>
                    </a:moveTo>
                    <a:cubicBezTo>
                      <a:pt x="4064" y="2780"/>
                      <a:pt x="4048" y="2784"/>
                      <a:pt x="4033" y="2794"/>
                    </a:cubicBezTo>
                    <a:cubicBezTo>
                      <a:pt x="3993" y="2820"/>
                      <a:pt x="3978" y="2876"/>
                      <a:pt x="4004" y="2919"/>
                    </a:cubicBezTo>
                    <a:cubicBezTo>
                      <a:pt x="4102" y="3075"/>
                      <a:pt x="4198" y="3235"/>
                      <a:pt x="4293" y="3397"/>
                    </a:cubicBezTo>
                    <a:cubicBezTo>
                      <a:pt x="4311" y="3425"/>
                      <a:pt x="4341" y="3441"/>
                      <a:pt x="4372" y="3441"/>
                    </a:cubicBezTo>
                    <a:cubicBezTo>
                      <a:pt x="4388" y="3441"/>
                      <a:pt x="4404" y="3438"/>
                      <a:pt x="4417" y="3428"/>
                    </a:cubicBezTo>
                    <a:cubicBezTo>
                      <a:pt x="4460" y="3402"/>
                      <a:pt x="4474" y="3347"/>
                      <a:pt x="4448" y="3304"/>
                    </a:cubicBezTo>
                    <a:cubicBezTo>
                      <a:pt x="4352" y="3140"/>
                      <a:pt x="4255" y="2977"/>
                      <a:pt x="4159" y="2823"/>
                    </a:cubicBezTo>
                    <a:cubicBezTo>
                      <a:pt x="4141" y="2796"/>
                      <a:pt x="4111" y="2780"/>
                      <a:pt x="4081" y="2780"/>
                    </a:cubicBezTo>
                    <a:close/>
                    <a:moveTo>
                      <a:pt x="9389" y="3305"/>
                    </a:moveTo>
                    <a:cubicBezTo>
                      <a:pt x="9346" y="3305"/>
                      <a:pt x="9308" y="3334"/>
                      <a:pt x="9301" y="3378"/>
                    </a:cubicBezTo>
                    <a:cubicBezTo>
                      <a:pt x="9265" y="3560"/>
                      <a:pt x="9219" y="3739"/>
                      <a:pt x="9163" y="3907"/>
                    </a:cubicBezTo>
                    <a:cubicBezTo>
                      <a:pt x="9146" y="3954"/>
                      <a:pt x="9172" y="4005"/>
                      <a:pt x="9221" y="4021"/>
                    </a:cubicBezTo>
                    <a:cubicBezTo>
                      <a:pt x="9229" y="4025"/>
                      <a:pt x="9241" y="4027"/>
                      <a:pt x="9249" y="4027"/>
                    </a:cubicBezTo>
                    <a:cubicBezTo>
                      <a:pt x="9286" y="4027"/>
                      <a:pt x="9322" y="4004"/>
                      <a:pt x="9335" y="3964"/>
                    </a:cubicBezTo>
                    <a:cubicBezTo>
                      <a:pt x="9394" y="3789"/>
                      <a:pt x="9443" y="3603"/>
                      <a:pt x="9478" y="3413"/>
                    </a:cubicBezTo>
                    <a:cubicBezTo>
                      <a:pt x="9488" y="3364"/>
                      <a:pt x="9457" y="3317"/>
                      <a:pt x="9407" y="3307"/>
                    </a:cubicBezTo>
                    <a:cubicBezTo>
                      <a:pt x="9401" y="3305"/>
                      <a:pt x="9395" y="3305"/>
                      <a:pt x="9389" y="3305"/>
                    </a:cubicBezTo>
                    <a:close/>
                    <a:moveTo>
                      <a:pt x="106" y="3585"/>
                    </a:moveTo>
                    <a:cubicBezTo>
                      <a:pt x="59" y="3585"/>
                      <a:pt x="18" y="3621"/>
                      <a:pt x="15" y="3669"/>
                    </a:cubicBezTo>
                    <a:cubicBezTo>
                      <a:pt x="6" y="3778"/>
                      <a:pt x="1" y="3892"/>
                      <a:pt x="1" y="4007"/>
                    </a:cubicBezTo>
                    <a:cubicBezTo>
                      <a:pt x="1" y="4084"/>
                      <a:pt x="2" y="4161"/>
                      <a:pt x="6" y="4237"/>
                    </a:cubicBezTo>
                    <a:cubicBezTo>
                      <a:pt x="9" y="4286"/>
                      <a:pt x="49" y="4323"/>
                      <a:pt x="98" y="4323"/>
                    </a:cubicBezTo>
                    <a:cubicBezTo>
                      <a:pt x="100" y="4323"/>
                      <a:pt x="101" y="4323"/>
                      <a:pt x="102" y="4326"/>
                    </a:cubicBezTo>
                    <a:cubicBezTo>
                      <a:pt x="152" y="4323"/>
                      <a:pt x="191" y="4280"/>
                      <a:pt x="188" y="4230"/>
                    </a:cubicBezTo>
                    <a:cubicBezTo>
                      <a:pt x="185" y="4157"/>
                      <a:pt x="184" y="4084"/>
                      <a:pt x="184" y="4008"/>
                    </a:cubicBezTo>
                    <a:cubicBezTo>
                      <a:pt x="184" y="3898"/>
                      <a:pt x="187" y="3789"/>
                      <a:pt x="195" y="3685"/>
                    </a:cubicBezTo>
                    <a:cubicBezTo>
                      <a:pt x="201" y="3634"/>
                      <a:pt x="164" y="3590"/>
                      <a:pt x="114" y="3586"/>
                    </a:cubicBezTo>
                    <a:cubicBezTo>
                      <a:pt x="111" y="3586"/>
                      <a:pt x="109" y="3585"/>
                      <a:pt x="106" y="3585"/>
                    </a:cubicBezTo>
                    <a:close/>
                    <a:moveTo>
                      <a:pt x="4656" y="3740"/>
                    </a:moveTo>
                    <a:cubicBezTo>
                      <a:pt x="4640" y="3740"/>
                      <a:pt x="4624" y="3745"/>
                      <a:pt x="4610" y="3753"/>
                    </a:cubicBezTo>
                    <a:cubicBezTo>
                      <a:pt x="4567" y="3779"/>
                      <a:pt x="4553" y="3835"/>
                      <a:pt x="4577" y="3878"/>
                    </a:cubicBezTo>
                    <a:cubicBezTo>
                      <a:pt x="4671" y="4041"/>
                      <a:pt x="4769" y="4201"/>
                      <a:pt x="4865" y="4359"/>
                    </a:cubicBezTo>
                    <a:cubicBezTo>
                      <a:pt x="4882" y="4386"/>
                      <a:pt x="4912" y="4402"/>
                      <a:pt x="4942" y="4402"/>
                    </a:cubicBezTo>
                    <a:cubicBezTo>
                      <a:pt x="4959" y="4402"/>
                      <a:pt x="4976" y="4399"/>
                      <a:pt x="4991" y="4388"/>
                    </a:cubicBezTo>
                    <a:cubicBezTo>
                      <a:pt x="5034" y="4362"/>
                      <a:pt x="5048" y="4306"/>
                      <a:pt x="5021" y="4263"/>
                    </a:cubicBezTo>
                    <a:cubicBezTo>
                      <a:pt x="4925" y="4107"/>
                      <a:pt x="4829" y="3947"/>
                      <a:pt x="4734" y="3785"/>
                    </a:cubicBezTo>
                    <a:cubicBezTo>
                      <a:pt x="4716" y="3756"/>
                      <a:pt x="4687" y="3740"/>
                      <a:pt x="4656" y="3740"/>
                    </a:cubicBezTo>
                    <a:close/>
                    <a:moveTo>
                      <a:pt x="9034" y="4360"/>
                    </a:moveTo>
                    <a:cubicBezTo>
                      <a:pt x="9001" y="4360"/>
                      <a:pt x="8970" y="4378"/>
                      <a:pt x="8954" y="4409"/>
                    </a:cubicBezTo>
                    <a:cubicBezTo>
                      <a:pt x="8871" y="4572"/>
                      <a:pt x="8777" y="4730"/>
                      <a:pt x="8671" y="4874"/>
                    </a:cubicBezTo>
                    <a:cubicBezTo>
                      <a:pt x="8642" y="4916"/>
                      <a:pt x="8651" y="4973"/>
                      <a:pt x="8692" y="5002"/>
                    </a:cubicBezTo>
                    <a:cubicBezTo>
                      <a:pt x="8708" y="5015"/>
                      <a:pt x="8728" y="5021"/>
                      <a:pt x="8745" y="5021"/>
                    </a:cubicBezTo>
                    <a:cubicBezTo>
                      <a:pt x="8775" y="5021"/>
                      <a:pt x="8801" y="5006"/>
                      <a:pt x="8817" y="4980"/>
                    </a:cubicBezTo>
                    <a:cubicBezTo>
                      <a:pt x="8928" y="4827"/>
                      <a:pt x="9029" y="4664"/>
                      <a:pt x="9115" y="4492"/>
                    </a:cubicBezTo>
                    <a:cubicBezTo>
                      <a:pt x="9138" y="4448"/>
                      <a:pt x="9120" y="4393"/>
                      <a:pt x="9076" y="4370"/>
                    </a:cubicBezTo>
                    <a:cubicBezTo>
                      <a:pt x="9062" y="4364"/>
                      <a:pt x="9048" y="4360"/>
                      <a:pt x="9034" y="4360"/>
                    </a:cubicBezTo>
                    <a:close/>
                    <a:moveTo>
                      <a:pt x="5247" y="4689"/>
                    </a:moveTo>
                    <a:cubicBezTo>
                      <a:pt x="5229" y="4689"/>
                      <a:pt x="5211" y="4694"/>
                      <a:pt x="5196" y="4705"/>
                    </a:cubicBezTo>
                    <a:cubicBezTo>
                      <a:pt x="5154" y="4734"/>
                      <a:pt x="5143" y="4791"/>
                      <a:pt x="5171" y="4831"/>
                    </a:cubicBezTo>
                    <a:cubicBezTo>
                      <a:pt x="5290" y="5006"/>
                      <a:pt x="5399" y="5154"/>
                      <a:pt x="5508" y="5288"/>
                    </a:cubicBezTo>
                    <a:cubicBezTo>
                      <a:pt x="5526" y="5311"/>
                      <a:pt x="5551" y="5323"/>
                      <a:pt x="5578" y="5323"/>
                    </a:cubicBezTo>
                    <a:cubicBezTo>
                      <a:pt x="5598" y="5323"/>
                      <a:pt x="5618" y="5317"/>
                      <a:pt x="5635" y="5300"/>
                    </a:cubicBezTo>
                    <a:cubicBezTo>
                      <a:pt x="5675" y="5268"/>
                      <a:pt x="5682" y="5211"/>
                      <a:pt x="5649" y="5172"/>
                    </a:cubicBezTo>
                    <a:cubicBezTo>
                      <a:pt x="5544" y="5042"/>
                      <a:pt x="5436" y="4896"/>
                      <a:pt x="5322" y="4728"/>
                    </a:cubicBezTo>
                    <a:cubicBezTo>
                      <a:pt x="5304" y="4703"/>
                      <a:pt x="5275" y="4689"/>
                      <a:pt x="5247" y="4689"/>
                    </a:cubicBezTo>
                    <a:close/>
                    <a:moveTo>
                      <a:pt x="161" y="4697"/>
                    </a:moveTo>
                    <a:cubicBezTo>
                      <a:pt x="156" y="4697"/>
                      <a:pt x="150" y="4697"/>
                      <a:pt x="144" y="4698"/>
                    </a:cubicBezTo>
                    <a:cubicBezTo>
                      <a:pt x="94" y="4705"/>
                      <a:pt x="59" y="4751"/>
                      <a:pt x="69" y="4801"/>
                    </a:cubicBezTo>
                    <a:cubicBezTo>
                      <a:pt x="100" y="4985"/>
                      <a:pt x="138" y="5171"/>
                      <a:pt x="187" y="5357"/>
                    </a:cubicBezTo>
                    <a:cubicBezTo>
                      <a:pt x="198" y="5397"/>
                      <a:pt x="234" y="5424"/>
                      <a:pt x="274" y="5424"/>
                    </a:cubicBezTo>
                    <a:cubicBezTo>
                      <a:pt x="281" y="5424"/>
                      <a:pt x="289" y="5423"/>
                      <a:pt x="297" y="5420"/>
                    </a:cubicBezTo>
                    <a:cubicBezTo>
                      <a:pt x="346" y="5409"/>
                      <a:pt x="374" y="5358"/>
                      <a:pt x="363" y="5310"/>
                    </a:cubicBezTo>
                    <a:cubicBezTo>
                      <a:pt x="316" y="5131"/>
                      <a:pt x="277" y="4950"/>
                      <a:pt x="248" y="4773"/>
                    </a:cubicBezTo>
                    <a:cubicBezTo>
                      <a:pt x="242" y="4729"/>
                      <a:pt x="205" y="4697"/>
                      <a:pt x="161" y="4697"/>
                    </a:cubicBezTo>
                    <a:close/>
                    <a:moveTo>
                      <a:pt x="8384" y="5263"/>
                    </a:moveTo>
                    <a:cubicBezTo>
                      <a:pt x="8361" y="5263"/>
                      <a:pt x="8338" y="5272"/>
                      <a:pt x="8320" y="5290"/>
                    </a:cubicBezTo>
                    <a:cubicBezTo>
                      <a:pt x="8194" y="5417"/>
                      <a:pt x="8056" y="5537"/>
                      <a:pt x="7910" y="5648"/>
                    </a:cubicBezTo>
                    <a:cubicBezTo>
                      <a:pt x="7870" y="5679"/>
                      <a:pt x="7862" y="5736"/>
                      <a:pt x="7892" y="5775"/>
                    </a:cubicBezTo>
                    <a:cubicBezTo>
                      <a:pt x="7910" y="5798"/>
                      <a:pt x="7939" y="5811"/>
                      <a:pt x="7966" y="5811"/>
                    </a:cubicBezTo>
                    <a:cubicBezTo>
                      <a:pt x="7985" y="5811"/>
                      <a:pt x="8003" y="5805"/>
                      <a:pt x="8019" y="5792"/>
                    </a:cubicBezTo>
                    <a:cubicBezTo>
                      <a:pt x="8172" y="5679"/>
                      <a:pt x="8318" y="5552"/>
                      <a:pt x="8449" y="5419"/>
                    </a:cubicBezTo>
                    <a:cubicBezTo>
                      <a:pt x="8485" y="5383"/>
                      <a:pt x="8485" y="5325"/>
                      <a:pt x="8449" y="5290"/>
                    </a:cubicBezTo>
                    <a:cubicBezTo>
                      <a:pt x="8431" y="5272"/>
                      <a:pt x="8408" y="5263"/>
                      <a:pt x="8384" y="5263"/>
                    </a:cubicBezTo>
                    <a:close/>
                    <a:moveTo>
                      <a:pt x="5955" y="5548"/>
                    </a:moveTo>
                    <a:cubicBezTo>
                      <a:pt x="5931" y="5548"/>
                      <a:pt x="5907" y="5558"/>
                      <a:pt x="5890" y="5577"/>
                    </a:cubicBezTo>
                    <a:cubicBezTo>
                      <a:pt x="5856" y="5616"/>
                      <a:pt x="5857" y="5673"/>
                      <a:pt x="5894" y="5706"/>
                    </a:cubicBezTo>
                    <a:cubicBezTo>
                      <a:pt x="6052" y="5850"/>
                      <a:pt x="6209" y="5966"/>
                      <a:pt x="6367" y="6043"/>
                    </a:cubicBezTo>
                    <a:cubicBezTo>
                      <a:pt x="6380" y="6051"/>
                      <a:pt x="6394" y="6054"/>
                      <a:pt x="6408" y="6054"/>
                    </a:cubicBezTo>
                    <a:cubicBezTo>
                      <a:pt x="6443" y="6054"/>
                      <a:pt x="6474" y="6037"/>
                      <a:pt x="6489" y="6003"/>
                    </a:cubicBezTo>
                    <a:cubicBezTo>
                      <a:pt x="6513" y="5957"/>
                      <a:pt x="6494" y="5904"/>
                      <a:pt x="6450" y="5881"/>
                    </a:cubicBezTo>
                    <a:cubicBezTo>
                      <a:pt x="6308" y="5809"/>
                      <a:pt x="6164" y="5705"/>
                      <a:pt x="6019" y="5573"/>
                    </a:cubicBezTo>
                    <a:cubicBezTo>
                      <a:pt x="6000" y="5557"/>
                      <a:pt x="5977" y="5548"/>
                      <a:pt x="5955" y="5548"/>
                    </a:cubicBezTo>
                    <a:close/>
                    <a:moveTo>
                      <a:pt x="7484" y="5913"/>
                    </a:moveTo>
                    <a:cubicBezTo>
                      <a:pt x="7473" y="5913"/>
                      <a:pt x="7462" y="5915"/>
                      <a:pt x="7451" y="5920"/>
                    </a:cubicBezTo>
                    <a:cubicBezTo>
                      <a:pt x="7290" y="5984"/>
                      <a:pt x="7133" y="6019"/>
                      <a:pt x="6980" y="6019"/>
                    </a:cubicBezTo>
                    <a:lnTo>
                      <a:pt x="6944" y="6019"/>
                    </a:lnTo>
                    <a:cubicBezTo>
                      <a:pt x="6942" y="6018"/>
                      <a:pt x="6941" y="6018"/>
                      <a:pt x="6939" y="6018"/>
                    </a:cubicBezTo>
                    <a:cubicBezTo>
                      <a:pt x="6892" y="6018"/>
                      <a:pt x="6852" y="6057"/>
                      <a:pt x="6851" y="6106"/>
                    </a:cubicBezTo>
                    <a:cubicBezTo>
                      <a:pt x="6849" y="6156"/>
                      <a:pt x="6888" y="6197"/>
                      <a:pt x="6938" y="6199"/>
                    </a:cubicBezTo>
                    <a:lnTo>
                      <a:pt x="6981" y="6199"/>
                    </a:lnTo>
                    <a:cubicBezTo>
                      <a:pt x="7157" y="6199"/>
                      <a:pt x="7339" y="6162"/>
                      <a:pt x="7518" y="6089"/>
                    </a:cubicBezTo>
                    <a:cubicBezTo>
                      <a:pt x="7565" y="6070"/>
                      <a:pt x="7588" y="6017"/>
                      <a:pt x="7568" y="5970"/>
                    </a:cubicBezTo>
                    <a:cubicBezTo>
                      <a:pt x="7555" y="5935"/>
                      <a:pt x="7520" y="5913"/>
                      <a:pt x="7484" y="59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3"/>
              <p:cNvSpPr/>
              <p:nvPr/>
            </p:nvSpPr>
            <p:spPr>
              <a:xfrm>
                <a:off x="3114180" y="4290079"/>
                <a:ext cx="9901" cy="13665"/>
              </a:xfrm>
              <a:custGeom>
                <a:avLst/>
                <a:gdLst/>
                <a:ahLst/>
                <a:cxnLst/>
                <a:rect l="l" t="t" r="r" b="b"/>
                <a:pathLst>
                  <a:path w="313" h="432" extrusionOk="0">
                    <a:moveTo>
                      <a:pt x="106" y="1"/>
                    </a:moveTo>
                    <a:cubicBezTo>
                      <a:pt x="93" y="1"/>
                      <a:pt x="80" y="4"/>
                      <a:pt x="68" y="10"/>
                    </a:cubicBezTo>
                    <a:cubicBezTo>
                      <a:pt x="21" y="30"/>
                      <a:pt x="1" y="85"/>
                      <a:pt x="22" y="130"/>
                    </a:cubicBezTo>
                    <a:cubicBezTo>
                      <a:pt x="22" y="130"/>
                      <a:pt x="64" y="220"/>
                      <a:pt x="125" y="375"/>
                    </a:cubicBezTo>
                    <a:cubicBezTo>
                      <a:pt x="140" y="410"/>
                      <a:pt x="172" y="432"/>
                      <a:pt x="208" y="432"/>
                    </a:cubicBezTo>
                    <a:cubicBezTo>
                      <a:pt x="220" y="432"/>
                      <a:pt x="231" y="431"/>
                      <a:pt x="243" y="429"/>
                    </a:cubicBezTo>
                    <a:cubicBezTo>
                      <a:pt x="290" y="410"/>
                      <a:pt x="313" y="357"/>
                      <a:pt x="294" y="310"/>
                    </a:cubicBezTo>
                    <a:cubicBezTo>
                      <a:pt x="230" y="146"/>
                      <a:pt x="187" y="55"/>
                      <a:pt x="187" y="55"/>
                    </a:cubicBezTo>
                    <a:cubicBezTo>
                      <a:pt x="173" y="21"/>
                      <a:pt x="141" y="1"/>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3"/>
              <p:cNvSpPr/>
              <p:nvPr/>
            </p:nvSpPr>
            <p:spPr>
              <a:xfrm>
                <a:off x="2699477" y="4217925"/>
                <a:ext cx="120109" cy="387403"/>
              </a:xfrm>
              <a:custGeom>
                <a:avLst/>
                <a:gdLst/>
                <a:ahLst/>
                <a:cxnLst/>
                <a:rect l="l" t="t" r="r" b="b"/>
                <a:pathLst>
                  <a:path w="3797" h="12247" extrusionOk="0">
                    <a:moveTo>
                      <a:pt x="2040" y="1"/>
                    </a:moveTo>
                    <a:cubicBezTo>
                      <a:pt x="1391" y="1"/>
                      <a:pt x="328" y="239"/>
                      <a:pt x="194" y="512"/>
                    </a:cubicBezTo>
                    <a:cubicBezTo>
                      <a:pt x="0" y="906"/>
                      <a:pt x="851" y="11825"/>
                      <a:pt x="968" y="12096"/>
                    </a:cubicBezTo>
                    <a:cubicBezTo>
                      <a:pt x="1018" y="12207"/>
                      <a:pt x="1247" y="12246"/>
                      <a:pt x="1552" y="12246"/>
                    </a:cubicBezTo>
                    <a:cubicBezTo>
                      <a:pt x="1992" y="12246"/>
                      <a:pt x="2590" y="12164"/>
                      <a:pt x="3037" y="12096"/>
                    </a:cubicBezTo>
                    <a:cubicBezTo>
                      <a:pt x="3796" y="11979"/>
                      <a:pt x="2542" y="156"/>
                      <a:pt x="2542" y="156"/>
                    </a:cubicBezTo>
                    <a:cubicBezTo>
                      <a:pt x="2531" y="47"/>
                      <a:pt x="2325" y="1"/>
                      <a:pt x="2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3"/>
              <p:cNvSpPr/>
              <p:nvPr/>
            </p:nvSpPr>
            <p:spPr>
              <a:xfrm>
                <a:off x="3159604" y="4217925"/>
                <a:ext cx="120109" cy="387403"/>
              </a:xfrm>
              <a:custGeom>
                <a:avLst/>
                <a:gdLst/>
                <a:ahLst/>
                <a:cxnLst/>
                <a:rect l="l" t="t" r="r" b="b"/>
                <a:pathLst>
                  <a:path w="3797" h="12247" extrusionOk="0">
                    <a:moveTo>
                      <a:pt x="1756" y="1"/>
                    </a:moveTo>
                    <a:cubicBezTo>
                      <a:pt x="1471" y="1"/>
                      <a:pt x="1266" y="47"/>
                      <a:pt x="1255" y="156"/>
                    </a:cubicBezTo>
                    <a:cubicBezTo>
                      <a:pt x="1255" y="156"/>
                      <a:pt x="1" y="11979"/>
                      <a:pt x="760" y="12096"/>
                    </a:cubicBezTo>
                    <a:cubicBezTo>
                      <a:pt x="1207" y="12164"/>
                      <a:pt x="1805" y="12246"/>
                      <a:pt x="2245" y="12246"/>
                    </a:cubicBezTo>
                    <a:cubicBezTo>
                      <a:pt x="2550" y="12246"/>
                      <a:pt x="2779" y="12207"/>
                      <a:pt x="2829" y="12096"/>
                    </a:cubicBezTo>
                    <a:cubicBezTo>
                      <a:pt x="2946" y="11825"/>
                      <a:pt x="3797" y="906"/>
                      <a:pt x="3603" y="512"/>
                    </a:cubicBezTo>
                    <a:cubicBezTo>
                      <a:pt x="3469" y="239"/>
                      <a:pt x="2405" y="1"/>
                      <a:pt x="1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0" name="Google Shape;3660;p23"/>
            <p:cNvGrpSpPr/>
            <p:nvPr/>
          </p:nvGrpSpPr>
          <p:grpSpPr>
            <a:xfrm>
              <a:off x="8242931" y="4454112"/>
              <a:ext cx="737195" cy="610318"/>
              <a:chOff x="3762931" y="3194487"/>
              <a:chExt cx="737195" cy="610318"/>
            </a:xfrm>
          </p:grpSpPr>
          <p:sp>
            <p:nvSpPr>
              <p:cNvPr id="3661" name="Google Shape;3661;p23"/>
              <p:cNvSpPr/>
              <p:nvPr/>
            </p:nvSpPr>
            <p:spPr>
              <a:xfrm>
                <a:off x="3762931" y="3436033"/>
                <a:ext cx="737195" cy="368772"/>
              </a:xfrm>
              <a:custGeom>
                <a:avLst/>
                <a:gdLst/>
                <a:ahLst/>
                <a:cxnLst/>
                <a:rect l="l" t="t" r="r" b="b"/>
                <a:pathLst>
                  <a:path w="23305" h="11658" extrusionOk="0">
                    <a:moveTo>
                      <a:pt x="247" y="1"/>
                    </a:moveTo>
                    <a:cubicBezTo>
                      <a:pt x="247" y="1"/>
                      <a:pt x="0" y="3473"/>
                      <a:pt x="5578" y="5996"/>
                    </a:cubicBezTo>
                    <a:cubicBezTo>
                      <a:pt x="7133" y="6700"/>
                      <a:pt x="8571" y="6959"/>
                      <a:pt x="9893" y="6959"/>
                    </a:cubicBezTo>
                    <a:cubicBezTo>
                      <a:pt x="13581" y="6959"/>
                      <a:pt x="16370" y="4942"/>
                      <a:pt x="18310" y="4942"/>
                    </a:cubicBezTo>
                    <a:cubicBezTo>
                      <a:pt x="18671" y="4942"/>
                      <a:pt x="19002" y="5012"/>
                      <a:pt x="19305" y="5178"/>
                    </a:cubicBezTo>
                    <a:cubicBezTo>
                      <a:pt x="21471" y="6365"/>
                      <a:pt x="20219" y="8079"/>
                      <a:pt x="18602" y="8371"/>
                    </a:cubicBezTo>
                    <a:cubicBezTo>
                      <a:pt x="18459" y="8397"/>
                      <a:pt x="18315" y="8409"/>
                      <a:pt x="18170" y="8409"/>
                    </a:cubicBezTo>
                    <a:cubicBezTo>
                      <a:pt x="16953" y="8409"/>
                      <a:pt x="15687" y="7593"/>
                      <a:pt x="14552" y="7593"/>
                    </a:cubicBezTo>
                    <a:cubicBezTo>
                      <a:pt x="14296" y="7593"/>
                      <a:pt x="14047" y="7634"/>
                      <a:pt x="13807" y="7736"/>
                    </a:cubicBezTo>
                    <a:cubicBezTo>
                      <a:pt x="13807" y="7736"/>
                      <a:pt x="15201" y="9358"/>
                      <a:pt x="17351" y="9358"/>
                    </a:cubicBezTo>
                    <a:cubicBezTo>
                      <a:pt x="17486" y="9358"/>
                      <a:pt x="17625" y="9351"/>
                      <a:pt x="17766" y="9338"/>
                    </a:cubicBezTo>
                    <a:lnTo>
                      <a:pt x="17766" y="9338"/>
                    </a:lnTo>
                    <a:cubicBezTo>
                      <a:pt x="17765" y="9338"/>
                      <a:pt x="14199" y="9812"/>
                      <a:pt x="13857" y="11657"/>
                    </a:cubicBezTo>
                    <a:cubicBezTo>
                      <a:pt x="13857" y="11657"/>
                      <a:pt x="16584" y="10834"/>
                      <a:pt x="18220" y="10463"/>
                    </a:cubicBezTo>
                    <a:cubicBezTo>
                      <a:pt x="19962" y="10070"/>
                      <a:pt x="23304" y="8237"/>
                      <a:pt x="21961" y="3258"/>
                    </a:cubicBezTo>
                    <a:cubicBezTo>
                      <a:pt x="21081" y="1"/>
                      <a:pt x="14107" y="1"/>
                      <a:pt x="14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3"/>
              <p:cNvSpPr/>
              <p:nvPr/>
            </p:nvSpPr>
            <p:spPr>
              <a:xfrm>
                <a:off x="3770712" y="3436033"/>
                <a:ext cx="561856" cy="225287"/>
              </a:xfrm>
              <a:custGeom>
                <a:avLst/>
                <a:gdLst/>
                <a:ahLst/>
                <a:cxnLst/>
                <a:rect l="l" t="t" r="r" b="b"/>
                <a:pathLst>
                  <a:path w="17762" h="7122" extrusionOk="0">
                    <a:moveTo>
                      <a:pt x="1" y="1"/>
                    </a:moveTo>
                    <a:lnTo>
                      <a:pt x="1" y="1"/>
                    </a:lnTo>
                    <a:cubicBezTo>
                      <a:pt x="276" y="5655"/>
                      <a:pt x="5443" y="7121"/>
                      <a:pt x="9314" y="7121"/>
                    </a:cubicBezTo>
                    <a:cubicBezTo>
                      <a:pt x="10955" y="7121"/>
                      <a:pt x="12362" y="6858"/>
                      <a:pt x="13067" y="6539"/>
                    </a:cubicBezTo>
                    <a:cubicBezTo>
                      <a:pt x="14690" y="5801"/>
                      <a:pt x="17762" y="4929"/>
                      <a:pt x="17762" y="4929"/>
                    </a:cubicBezTo>
                    <a:cubicBezTo>
                      <a:pt x="16128" y="4173"/>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3"/>
              <p:cNvSpPr/>
              <p:nvPr/>
            </p:nvSpPr>
            <p:spPr>
              <a:xfrm>
                <a:off x="3888164" y="3194487"/>
                <a:ext cx="211210" cy="241577"/>
              </a:xfrm>
              <a:custGeom>
                <a:avLst/>
                <a:gdLst/>
                <a:ahLst/>
                <a:cxnLst/>
                <a:rect l="l" t="t" r="r" b="b"/>
                <a:pathLst>
                  <a:path w="6677" h="7637" extrusionOk="0">
                    <a:moveTo>
                      <a:pt x="5021" y="0"/>
                    </a:moveTo>
                    <a:cubicBezTo>
                      <a:pt x="4825" y="0"/>
                      <a:pt x="4598" y="39"/>
                      <a:pt x="4346" y="134"/>
                    </a:cubicBezTo>
                    <a:cubicBezTo>
                      <a:pt x="3121" y="593"/>
                      <a:pt x="3237" y="2648"/>
                      <a:pt x="3237" y="2648"/>
                    </a:cubicBezTo>
                    <a:cubicBezTo>
                      <a:pt x="3237" y="2648"/>
                      <a:pt x="2536" y="879"/>
                      <a:pt x="1605" y="879"/>
                    </a:cubicBezTo>
                    <a:cubicBezTo>
                      <a:pt x="1460" y="879"/>
                      <a:pt x="1310" y="921"/>
                      <a:pt x="1156" y="1020"/>
                    </a:cubicBezTo>
                    <a:cubicBezTo>
                      <a:pt x="1" y="1760"/>
                      <a:pt x="2953" y="2234"/>
                      <a:pt x="2945" y="3378"/>
                    </a:cubicBezTo>
                    <a:cubicBezTo>
                      <a:pt x="2945" y="3378"/>
                      <a:pt x="2155" y="2700"/>
                      <a:pt x="1545" y="2700"/>
                    </a:cubicBezTo>
                    <a:cubicBezTo>
                      <a:pt x="1278" y="2700"/>
                      <a:pt x="1046" y="2831"/>
                      <a:pt x="930" y="3205"/>
                    </a:cubicBezTo>
                    <a:cubicBezTo>
                      <a:pt x="645" y="4124"/>
                      <a:pt x="3529" y="2649"/>
                      <a:pt x="3381" y="7637"/>
                    </a:cubicBezTo>
                    <a:lnTo>
                      <a:pt x="3818" y="7637"/>
                    </a:lnTo>
                    <a:cubicBezTo>
                      <a:pt x="3818" y="7637"/>
                      <a:pt x="3589" y="5227"/>
                      <a:pt x="4066" y="4518"/>
                    </a:cubicBezTo>
                    <a:cubicBezTo>
                      <a:pt x="4384" y="4045"/>
                      <a:pt x="4746" y="3975"/>
                      <a:pt x="5105" y="3975"/>
                    </a:cubicBezTo>
                    <a:cubicBezTo>
                      <a:pt x="5257" y="3975"/>
                      <a:pt x="5409" y="3988"/>
                      <a:pt x="5556" y="3988"/>
                    </a:cubicBezTo>
                    <a:cubicBezTo>
                      <a:pt x="5813" y="3988"/>
                      <a:pt x="6058" y="3949"/>
                      <a:pt x="6272" y="3740"/>
                    </a:cubicBezTo>
                    <a:cubicBezTo>
                      <a:pt x="6676" y="3345"/>
                      <a:pt x="6144" y="2970"/>
                      <a:pt x="5394" y="2970"/>
                    </a:cubicBezTo>
                    <a:cubicBezTo>
                      <a:pt x="4977" y="2970"/>
                      <a:pt x="4494" y="3086"/>
                      <a:pt x="4066" y="3378"/>
                    </a:cubicBezTo>
                    <a:cubicBezTo>
                      <a:pt x="4066" y="3378"/>
                      <a:pt x="3938" y="2654"/>
                      <a:pt x="5266" y="2556"/>
                    </a:cubicBezTo>
                    <a:cubicBezTo>
                      <a:pt x="6594" y="2462"/>
                      <a:pt x="6504" y="2370"/>
                      <a:pt x="6274" y="1948"/>
                    </a:cubicBezTo>
                    <a:cubicBezTo>
                      <a:pt x="6146" y="1716"/>
                      <a:pt x="5902" y="1602"/>
                      <a:pt x="5605" y="1602"/>
                    </a:cubicBezTo>
                    <a:cubicBezTo>
                      <a:pt x="5080" y="1602"/>
                      <a:pt x="4393" y="1958"/>
                      <a:pt x="3908" y="2648"/>
                    </a:cubicBezTo>
                    <a:cubicBezTo>
                      <a:pt x="3908" y="2648"/>
                      <a:pt x="4067" y="1306"/>
                      <a:pt x="5513" y="779"/>
                    </a:cubicBezTo>
                    <a:cubicBezTo>
                      <a:pt x="6059" y="580"/>
                      <a:pt x="5775" y="0"/>
                      <a:pt x="5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3"/>
              <p:cNvSpPr/>
              <p:nvPr/>
            </p:nvSpPr>
            <p:spPr>
              <a:xfrm>
                <a:off x="3897274" y="3462130"/>
                <a:ext cx="26287" cy="26287"/>
              </a:xfrm>
              <a:custGeom>
                <a:avLst/>
                <a:gdLst/>
                <a:ahLst/>
                <a:cxnLst/>
                <a:rect l="l" t="t" r="r" b="b"/>
                <a:pathLst>
                  <a:path w="831" h="831" extrusionOk="0">
                    <a:moveTo>
                      <a:pt x="416" y="0"/>
                    </a:moveTo>
                    <a:cubicBezTo>
                      <a:pt x="187" y="0"/>
                      <a:pt x="0" y="186"/>
                      <a:pt x="0" y="416"/>
                    </a:cubicBezTo>
                    <a:cubicBezTo>
                      <a:pt x="0" y="645"/>
                      <a:pt x="187" y="831"/>
                      <a:pt x="416" y="831"/>
                    </a:cubicBezTo>
                    <a:cubicBezTo>
                      <a:pt x="645" y="831"/>
                      <a:pt x="831" y="645"/>
                      <a:pt x="831" y="416"/>
                    </a:cubicBezTo>
                    <a:cubicBezTo>
                      <a:pt x="831" y="186"/>
                      <a:pt x="645"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3"/>
              <p:cNvSpPr/>
              <p:nvPr/>
            </p:nvSpPr>
            <p:spPr>
              <a:xfrm>
                <a:off x="3783144" y="3462130"/>
                <a:ext cx="411918" cy="181033"/>
              </a:xfrm>
              <a:custGeom>
                <a:avLst/>
                <a:gdLst/>
                <a:ahLst/>
                <a:cxnLst/>
                <a:rect l="l" t="t" r="r" b="b"/>
                <a:pathLst>
                  <a:path w="13022" h="5723" extrusionOk="0">
                    <a:moveTo>
                      <a:pt x="0" y="0"/>
                    </a:moveTo>
                    <a:lnTo>
                      <a:pt x="0" y="0"/>
                    </a:lnTo>
                    <a:cubicBezTo>
                      <a:pt x="1366" y="4332"/>
                      <a:pt x="4662" y="5350"/>
                      <a:pt x="7109" y="5605"/>
                    </a:cubicBezTo>
                    <a:cubicBezTo>
                      <a:pt x="7921" y="5689"/>
                      <a:pt x="8657" y="5722"/>
                      <a:pt x="9313" y="5722"/>
                    </a:cubicBezTo>
                    <a:cubicBezTo>
                      <a:pt x="11704" y="5722"/>
                      <a:pt x="13021" y="5281"/>
                      <a:pt x="13022" y="5281"/>
                    </a:cubicBezTo>
                    <a:lnTo>
                      <a:pt x="13022" y="5281"/>
                    </a:lnTo>
                    <a:cubicBezTo>
                      <a:pt x="13021" y="5281"/>
                      <a:pt x="11653" y="5523"/>
                      <a:pt x="9817" y="5523"/>
                    </a:cubicBezTo>
                    <a:cubicBezTo>
                      <a:pt x="8255" y="5523"/>
                      <a:pt x="6355" y="5348"/>
                      <a:pt x="4668" y="4701"/>
                    </a:cubicBezTo>
                    <a:cubicBezTo>
                      <a:pt x="1505" y="3486"/>
                      <a:pt x="0" y="1"/>
                      <a:pt x="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3"/>
              <p:cNvSpPr/>
              <p:nvPr/>
            </p:nvSpPr>
            <p:spPr>
              <a:xfrm>
                <a:off x="3810000" y="3480192"/>
                <a:ext cx="406541" cy="136399"/>
              </a:xfrm>
              <a:custGeom>
                <a:avLst/>
                <a:gdLst/>
                <a:ahLst/>
                <a:cxnLst/>
                <a:rect l="l" t="t" r="r" b="b"/>
                <a:pathLst>
                  <a:path w="12852" h="4312" extrusionOk="0">
                    <a:moveTo>
                      <a:pt x="0" y="1"/>
                    </a:moveTo>
                    <a:lnTo>
                      <a:pt x="0" y="1"/>
                    </a:lnTo>
                    <a:cubicBezTo>
                      <a:pt x="0" y="1"/>
                      <a:pt x="1255" y="2421"/>
                      <a:pt x="5317" y="3817"/>
                    </a:cubicBezTo>
                    <a:cubicBezTo>
                      <a:pt x="6410" y="4192"/>
                      <a:pt x="7712" y="4311"/>
                      <a:pt x="8922" y="4311"/>
                    </a:cubicBezTo>
                    <a:cubicBezTo>
                      <a:pt x="11023" y="4311"/>
                      <a:pt x="12851" y="3953"/>
                      <a:pt x="12851" y="3953"/>
                    </a:cubicBezTo>
                    <a:lnTo>
                      <a:pt x="12851" y="3953"/>
                    </a:lnTo>
                    <a:cubicBezTo>
                      <a:pt x="12851" y="3953"/>
                      <a:pt x="11511" y="4008"/>
                      <a:pt x="10073" y="4008"/>
                    </a:cubicBezTo>
                    <a:cubicBezTo>
                      <a:pt x="8992" y="4008"/>
                      <a:pt x="7857" y="3977"/>
                      <a:pt x="7195" y="3867"/>
                    </a:cubicBezTo>
                    <a:cubicBezTo>
                      <a:pt x="2579" y="3099"/>
                      <a:pt x="0" y="1"/>
                      <a:pt x="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3"/>
              <p:cNvSpPr/>
              <p:nvPr/>
            </p:nvSpPr>
            <p:spPr>
              <a:xfrm>
                <a:off x="4007323" y="3483640"/>
                <a:ext cx="298263" cy="189162"/>
              </a:xfrm>
              <a:custGeom>
                <a:avLst/>
                <a:gdLst/>
                <a:ahLst/>
                <a:cxnLst/>
                <a:rect l="l" t="t" r="r" b="b"/>
                <a:pathLst>
                  <a:path w="9429" h="5980" extrusionOk="0">
                    <a:moveTo>
                      <a:pt x="1" y="0"/>
                    </a:moveTo>
                    <a:cubicBezTo>
                      <a:pt x="1" y="0"/>
                      <a:pt x="1" y="0"/>
                      <a:pt x="1" y="0"/>
                    </a:cubicBezTo>
                    <a:cubicBezTo>
                      <a:pt x="1012" y="1694"/>
                      <a:pt x="9428" y="5980"/>
                      <a:pt x="9428" y="5980"/>
                    </a:cubicBezTo>
                    <a:cubicBezTo>
                      <a:pt x="8435" y="2449"/>
                      <a:pt x="3155" y="835"/>
                      <a:pt x="3155" y="835"/>
                    </a:cubicBezTo>
                    <a:cubicBezTo>
                      <a:pt x="2633" y="715"/>
                      <a:pt x="8"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3"/>
              <p:cNvSpPr/>
              <p:nvPr/>
            </p:nvSpPr>
            <p:spPr>
              <a:xfrm>
                <a:off x="3853558" y="3483608"/>
                <a:ext cx="288362" cy="106412"/>
              </a:xfrm>
              <a:custGeom>
                <a:avLst/>
                <a:gdLst/>
                <a:ahLst/>
                <a:cxnLst/>
                <a:rect l="l" t="t" r="r" b="b"/>
                <a:pathLst>
                  <a:path w="9116" h="3364" extrusionOk="0">
                    <a:moveTo>
                      <a:pt x="1" y="0"/>
                    </a:moveTo>
                    <a:cubicBezTo>
                      <a:pt x="1" y="0"/>
                      <a:pt x="1768" y="1906"/>
                      <a:pt x="3940" y="2701"/>
                    </a:cubicBezTo>
                    <a:cubicBezTo>
                      <a:pt x="5542" y="3286"/>
                      <a:pt x="7594" y="3363"/>
                      <a:pt x="8563" y="3363"/>
                    </a:cubicBezTo>
                    <a:cubicBezTo>
                      <a:pt x="8908" y="3363"/>
                      <a:pt x="9116" y="3353"/>
                      <a:pt x="9116" y="3353"/>
                    </a:cubicBezTo>
                    <a:cubicBezTo>
                      <a:pt x="9116" y="3353"/>
                      <a:pt x="5655" y="3139"/>
                      <a:pt x="3888" y="2330"/>
                    </a:cubicBezTo>
                    <a:cubicBezTo>
                      <a:pt x="2319" y="1612"/>
                      <a:pt x="1" y="0"/>
                      <a:pt x="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3"/>
              <p:cNvSpPr/>
              <p:nvPr/>
            </p:nvSpPr>
            <p:spPr>
              <a:xfrm>
                <a:off x="4226758" y="3592266"/>
                <a:ext cx="12368" cy="8035"/>
              </a:xfrm>
              <a:custGeom>
                <a:avLst/>
                <a:gdLst/>
                <a:ahLst/>
                <a:cxnLst/>
                <a:rect l="l" t="t" r="r" b="b"/>
                <a:pathLst>
                  <a:path w="391" h="254" extrusionOk="0">
                    <a:moveTo>
                      <a:pt x="119" y="1"/>
                    </a:moveTo>
                    <a:cubicBezTo>
                      <a:pt x="0" y="1"/>
                      <a:pt x="316" y="253"/>
                      <a:pt x="378" y="253"/>
                    </a:cubicBezTo>
                    <a:cubicBezTo>
                      <a:pt x="387" y="253"/>
                      <a:pt x="390" y="248"/>
                      <a:pt x="386" y="236"/>
                    </a:cubicBezTo>
                    <a:cubicBezTo>
                      <a:pt x="366" y="168"/>
                      <a:pt x="132" y="2"/>
                      <a:pt x="132" y="2"/>
                    </a:cubicBezTo>
                    <a:cubicBezTo>
                      <a:pt x="127" y="1"/>
                      <a:pt x="123" y="1"/>
                      <a:pt x="11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3"/>
              <p:cNvSpPr/>
              <p:nvPr/>
            </p:nvSpPr>
            <p:spPr>
              <a:xfrm>
                <a:off x="4237576" y="3591791"/>
                <a:ext cx="12400" cy="8003"/>
              </a:xfrm>
              <a:custGeom>
                <a:avLst/>
                <a:gdLst/>
                <a:ahLst/>
                <a:cxnLst/>
                <a:rect l="l" t="t" r="r" b="b"/>
                <a:pathLst>
                  <a:path w="392" h="253" extrusionOk="0">
                    <a:moveTo>
                      <a:pt x="122" y="0"/>
                    </a:moveTo>
                    <a:cubicBezTo>
                      <a:pt x="1" y="0"/>
                      <a:pt x="315" y="252"/>
                      <a:pt x="379" y="252"/>
                    </a:cubicBezTo>
                    <a:cubicBezTo>
                      <a:pt x="388" y="252"/>
                      <a:pt x="392" y="247"/>
                      <a:pt x="388" y="234"/>
                    </a:cubicBezTo>
                    <a:cubicBezTo>
                      <a:pt x="368" y="167"/>
                      <a:pt x="133" y="1"/>
                      <a:pt x="133" y="1"/>
                    </a:cubicBezTo>
                    <a:cubicBezTo>
                      <a:pt x="129" y="0"/>
                      <a:pt x="125" y="0"/>
                      <a:pt x="12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3"/>
              <p:cNvSpPr/>
              <p:nvPr/>
            </p:nvSpPr>
            <p:spPr>
              <a:xfrm>
                <a:off x="4228308" y="3604001"/>
                <a:ext cx="12273" cy="8003"/>
              </a:xfrm>
              <a:custGeom>
                <a:avLst/>
                <a:gdLst/>
                <a:ahLst/>
                <a:cxnLst/>
                <a:rect l="l" t="t" r="r" b="b"/>
                <a:pathLst>
                  <a:path w="388" h="253" extrusionOk="0">
                    <a:moveTo>
                      <a:pt x="118" y="1"/>
                    </a:moveTo>
                    <a:cubicBezTo>
                      <a:pt x="0" y="1"/>
                      <a:pt x="313" y="253"/>
                      <a:pt x="374" y="253"/>
                    </a:cubicBezTo>
                    <a:cubicBezTo>
                      <a:pt x="384" y="253"/>
                      <a:pt x="387" y="247"/>
                      <a:pt x="383" y="235"/>
                    </a:cubicBezTo>
                    <a:cubicBezTo>
                      <a:pt x="365" y="167"/>
                      <a:pt x="130" y="1"/>
                      <a:pt x="130" y="1"/>
                    </a:cubicBezTo>
                    <a:cubicBezTo>
                      <a:pt x="125" y="1"/>
                      <a:pt x="121" y="1"/>
                      <a:pt x="1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3"/>
              <p:cNvSpPr/>
              <p:nvPr/>
            </p:nvSpPr>
            <p:spPr>
              <a:xfrm>
                <a:off x="4254595" y="3619217"/>
                <a:ext cx="12368" cy="8066"/>
              </a:xfrm>
              <a:custGeom>
                <a:avLst/>
                <a:gdLst/>
                <a:ahLst/>
                <a:cxnLst/>
                <a:rect l="l" t="t" r="r" b="b"/>
                <a:pathLst>
                  <a:path w="391" h="255" extrusionOk="0">
                    <a:moveTo>
                      <a:pt x="120" y="1"/>
                    </a:moveTo>
                    <a:cubicBezTo>
                      <a:pt x="1" y="1"/>
                      <a:pt x="314" y="254"/>
                      <a:pt x="377" y="254"/>
                    </a:cubicBezTo>
                    <a:cubicBezTo>
                      <a:pt x="387" y="254"/>
                      <a:pt x="391" y="249"/>
                      <a:pt x="387" y="236"/>
                    </a:cubicBezTo>
                    <a:cubicBezTo>
                      <a:pt x="367" y="168"/>
                      <a:pt x="132" y="2"/>
                      <a:pt x="132" y="2"/>
                    </a:cubicBezTo>
                    <a:cubicBezTo>
                      <a:pt x="128" y="1"/>
                      <a:pt x="124" y="1"/>
                      <a:pt x="1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3"/>
              <p:cNvSpPr/>
              <p:nvPr/>
            </p:nvSpPr>
            <p:spPr>
              <a:xfrm>
                <a:off x="4253519" y="3608651"/>
                <a:ext cx="12906" cy="7687"/>
              </a:xfrm>
              <a:custGeom>
                <a:avLst/>
                <a:gdLst/>
                <a:ahLst/>
                <a:cxnLst/>
                <a:rect l="l" t="t" r="r" b="b"/>
                <a:pathLst>
                  <a:path w="408" h="243" extrusionOk="0">
                    <a:moveTo>
                      <a:pt x="132" y="0"/>
                    </a:moveTo>
                    <a:cubicBezTo>
                      <a:pt x="0" y="0"/>
                      <a:pt x="328" y="242"/>
                      <a:pt x="393" y="242"/>
                    </a:cubicBezTo>
                    <a:cubicBezTo>
                      <a:pt x="403" y="242"/>
                      <a:pt x="407" y="237"/>
                      <a:pt x="402" y="224"/>
                    </a:cubicBezTo>
                    <a:cubicBezTo>
                      <a:pt x="380" y="155"/>
                      <a:pt x="138" y="0"/>
                      <a:pt x="138" y="0"/>
                    </a:cubicBezTo>
                    <a:cubicBezTo>
                      <a:pt x="136" y="0"/>
                      <a:pt x="134" y="0"/>
                      <a:pt x="13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23"/>
              <p:cNvSpPr/>
              <p:nvPr/>
            </p:nvSpPr>
            <p:spPr>
              <a:xfrm>
                <a:off x="4241531" y="3604729"/>
                <a:ext cx="11103" cy="8794"/>
              </a:xfrm>
              <a:custGeom>
                <a:avLst/>
                <a:gdLst/>
                <a:ahLst/>
                <a:cxnLst/>
                <a:rect l="l" t="t" r="r" b="b"/>
                <a:pathLst>
                  <a:path w="351" h="278" extrusionOk="0">
                    <a:moveTo>
                      <a:pt x="101" y="0"/>
                    </a:moveTo>
                    <a:cubicBezTo>
                      <a:pt x="1" y="0"/>
                      <a:pt x="283" y="278"/>
                      <a:pt x="340" y="278"/>
                    </a:cubicBezTo>
                    <a:cubicBezTo>
                      <a:pt x="347" y="278"/>
                      <a:pt x="351" y="273"/>
                      <a:pt x="349" y="262"/>
                    </a:cubicBezTo>
                    <a:cubicBezTo>
                      <a:pt x="338" y="193"/>
                      <a:pt x="121" y="3"/>
                      <a:pt x="121" y="3"/>
                    </a:cubicBezTo>
                    <a:cubicBezTo>
                      <a:pt x="113" y="1"/>
                      <a:pt x="107" y="0"/>
                      <a:pt x="10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23"/>
              <p:cNvSpPr/>
              <p:nvPr/>
            </p:nvSpPr>
            <p:spPr>
              <a:xfrm>
                <a:off x="4179626" y="3560760"/>
                <a:ext cx="12368" cy="8003"/>
              </a:xfrm>
              <a:custGeom>
                <a:avLst/>
                <a:gdLst/>
                <a:ahLst/>
                <a:cxnLst/>
                <a:rect l="l" t="t" r="r" b="b"/>
                <a:pathLst>
                  <a:path w="391" h="253" extrusionOk="0">
                    <a:moveTo>
                      <a:pt x="121" y="0"/>
                    </a:moveTo>
                    <a:cubicBezTo>
                      <a:pt x="0" y="0"/>
                      <a:pt x="313" y="252"/>
                      <a:pt x="377" y="252"/>
                    </a:cubicBezTo>
                    <a:cubicBezTo>
                      <a:pt x="387" y="252"/>
                      <a:pt x="391" y="247"/>
                      <a:pt x="387" y="234"/>
                    </a:cubicBezTo>
                    <a:cubicBezTo>
                      <a:pt x="367" y="167"/>
                      <a:pt x="132" y="1"/>
                      <a:pt x="132" y="1"/>
                    </a:cubicBezTo>
                    <a:cubicBezTo>
                      <a:pt x="128" y="1"/>
                      <a:pt x="125" y="0"/>
                      <a:pt x="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23"/>
              <p:cNvSpPr/>
              <p:nvPr/>
            </p:nvSpPr>
            <p:spPr>
              <a:xfrm>
                <a:off x="4197846" y="3560760"/>
                <a:ext cx="12337" cy="8003"/>
              </a:xfrm>
              <a:custGeom>
                <a:avLst/>
                <a:gdLst/>
                <a:ahLst/>
                <a:cxnLst/>
                <a:rect l="l" t="t" r="r" b="b"/>
                <a:pathLst>
                  <a:path w="390" h="253" extrusionOk="0">
                    <a:moveTo>
                      <a:pt x="121" y="0"/>
                    </a:moveTo>
                    <a:cubicBezTo>
                      <a:pt x="1" y="0"/>
                      <a:pt x="313" y="252"/>
                      <a:pt x="376" y="252"/>
                    </a:cubicBezTo>
                    <a:cubicBezTo>
                      <a:pt x="385" y="252"/>
                      <a:pt x="389" y="247"/>
                      <a:pt x="386" y="234"/>
                    </a:cubicBezTo>
                    <a:cubicBezTo>
                      <a:pt x="365" y="167"/>
                      <a:pt x="132" y="1"/>
                      <a:pt x="132" y="1"/>
                    </a:cubicBezTo>
                    <a:cubicBezTo>
                      <a:pt x="128" y="1"/>
                      <a:pt x="124" y="0"/>
                      <a:pt x="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3"/>
              <p:cNvSpPr/>
              <p:nvPr/>
            </p:nvSpPr>
            <p:spPr>
              <a:xfrm>
                <a:off x="4181112" y="3575690"/>
                <a:ext cx="12368" cy="8003"/>
              </a:xfrm>
              <a:custGeom>
                <a:avLst/>
                <a:gdLst/>
                <a:ahLst/>
                <a:cxnLst/>
                <a:rect l="l" t="t" r="r" b="b"/>
                <a:pathLst>
                  <a:path w="391" h="253" extrusionOk="0">
                    <a:moveTo>
                      <a:pt x="121" y="1"/>
                    </a:moveTo>
                    <a:cubicBezTo>
                      <a:pt x="0" y="1"/>
                      <a:pt x="315" y="253"/>
                      <a:pt x="377" y="253"/>
                    </a:cubicBezTo>
                    <a:cubicBezTo>
                      <a:pt x="386" y="253"/>
                      <a:pt x="390" y="247"/>
                      <a:pt x="386" y="235"/>
                    </a:cubicBezTo>
                    <a:cubicBezTo>
                      <a:pt x="368" y="168"/>
                      <a:pt x="133" y="1"/>
                      <a:pt x="133" y="1"/>
                    </a:cubicBezTo>
                    <a:cubicBezTo>
                      <a:pt x="129" y="1"/>
                      <a:pt x="125" y="1"/>
                      <a:pt x="12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3"/>
              <p:cNvSpPr/>
              <p:nvPr/>
            </p:nvSpPr>
            <p:spPr>
              <a:xfrm>
                <a:off x="4207431" y="3590241"/>
                <a:ext cx="12400" cy="8035"/>
              </a:xfrm>
              <a:custGeom>
                <a:avLst/>
                <a:gdLst/>
                <a:ahLst/>
                <a:cxnLst/>
                <a:rect l="l" t="t" r="r" b="b"/>
                <a:pathLst>
                  <a:path w="392" h="254" extrusionOk="0">
                    <a:moveTo>
                      <a:pt x="122" y="1"/>
                    </a:moveTo>
                    <a:cubicBezTo>
                      <a:pt x="0" y="1"/>
                      <a:pt x="315" y="254"/>
                      <a:pt x="378" y="254"/>
                    </a:cubicBezTo>
                    <a:cubicBezTo>
                      <a:pt x="387" y="254"/>
                      <a:pt x="391" y="248"/>
                      <a:pt x="388" y="236"/>
                    </a:cubicBezTo>
                    <a:cubicBezTo>
                      <a:pt x="367" y="167"/>
                      <a:pt x="133" y="1"/>
                      <a:pt x="133" y="1"/>
                    </a:cubicBezTo>
                    <a:cubicBezTo>
                      <a:pt x="129" y="1"/>
                      <a:pt x="125" y="1"/>
                      <a:pt x="1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3"/>
              <p:cNvSpPr/>
              <p:nvPr/>
            </p:nvSpPr>
            <p:spPr>
              <a:xfrm>
                <a:off x="4214738" y="3575722"/>
                <a:ext cx="12906" cy="7687"/>
              </a:xfrm>
              <a:custGeom>
                <a:avLst/>
                <a:gdLst/>
                <a:ahLst/>
                <a:cxnLst/>
                <a:rect l="l" t="t" r="r" b="b"/>
                <a:pathLst>
                  <a:path w="408" h="243" extrusionOk="0">
                    <a:moveTo>
                      <a:pt x="133" y="0"/>
                    </a:moveTo>
                    <a:cubicBezTo>
                      <a:pt x="1" y="0"/>
                      <a:pt x="328" y="242"/>
                      <a:pt x="394" y="242"/>
                    </a:cubicBezTo>
                    <a:cubicBezTo>
                      <a:pt x="404" y="242"/>
                      <a:pt x="407" y="237"/>
                      <a:pt x="403" y="224"/>
                    </a:cubicBezTo>
                    <a:cubicBezTo>
                      <a:pt x="380" y="154"/>
                      <a:pt x="138" y="0"/>
                      <a:pt x="138" y="0"/>
                    </a:cubicBezTo>
                    <a:cubicBezTo>
                      <a:pt x="136" y="0"/>
                      <a:pt x="134" y="0"/>
                      <a:pt x="13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3"/>
              <p:cNvSpPr/>
              <p:nvPr/>
            </p:nvSpPr>
            <p:spPr>
              <a:xfrm>
                <a:off x="4198257" y="3575089"/>
                <a:ext cx="11135" cy="8889"/>
              </a:xfrm>
              <a:custGeom>
                <a:avLst/>
                <a:gdLst/>
                <a:ahLst/>
                <a:cxnLst/>
                <a:rect l="l" t="t" r="r" b="b"/>
                <a:pathLst>
                  <a:path w="352" h="281" extrusionOk="0">
                    <a:moveTo>
                      <a:pt x="102" y="1"/>
                    </a:moveTo>
                    <a:cubicBezTo>
                      <a:pt x="0" y="1"/>
                      <a:pt x="284" y="280"/>
                      <a:pt x="340" y="280"/>
                    </a:cubicBezTo>
                    <a:cubicBezTo>
                      <a:pt x="348" y="280"/>
                      <a:pt x="352" y="275"/>
                      <a:pt x="350" y="264"/>
                    </a:cubicBezTo>
                    <a:cubicBezTo>
                      <a:pt x="338" y="194"/>
                      <a:pt x="122" y="3"/>
                      <a:pt x="122" y="3"/>
                    </a:cubicBezTo>
                    <a:cubicBezTo>
                      <a:pt x="114" y="2"/>
                      <a:pt x="108" y="1"/>
                      <a:pt x="10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3"/>
              <p:cNvSpPr/>
              <p:nvPr/>
            </p:nvSpPr>
            <p:spPr>
              <a:xfrm>
                <a:off x="4123731" y="3452102"/>
                <a:ext cx="14488" cy="2404"/>
              </a:xfrm>
              <a:custGeom>
                <a:avLst/>
                <a:gdLst/>
                <a:ahLst/>
                <a:cxnLst/>
                <a:rect l="l" t="t" r="r" b="b"/>
                <a:pathLst>
                  <a:path w="458" h="76" extrusionOk="0">
                    <a:moveTo>
                      <a:pt x="278" y="0"/>
                    </a:moveTo>
                    <a:cubicBezTo>
                      <a:pt x="178" y="0"/>
                      <a:pt x="62" y="14"/>
                      <a:pt x="62" y="14"/>
                    </a:cubicBezTo>
                    <a:cubicBezTo>
                      <a:pt x="0" y="59"/>
                      <a:pt x="78" y="76"/>
                      <a:pt x="177" y="76"/>
                    </a:cubicBezTo>
                    <a:cubicBezTo>
                      <a:pt x="301" y="76"/>
                      <a:pt x="457" y="49"/>
                      <a:pt x="409" y="18"/>
                    </a:cubicBezTo>
                    <a:cubicBezTo>
                      <a:pt x="386" y="5"/>
                      <a:pt x="335" y="0"/>
                      <a:pt x="2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3"/>
              <p:cNvSpPr/>
              <p:nvPr/>
            </p:nvSpPr>
            <p:spPr>
              <a:xfrm>
                <a:off x="4131513" y="3444510"/>
                <a:ext cx="14488" cy="2404"/>
              </a:xfrm>
              <a:custGeom>
                <a:avLst/>
                <a:gdLst/>
                <a:ahLst/>
                <a:cxnLst/>
                <a:rect l="l" t="t" r="r" b="b"/>
                <a:pathLst>
                  <a:path w="458" h="76" extrusionOk="0">
                    <a:moveTo>
                      <a:pt x="275" y="1"/>
                    </a:moveTo>
                    <a:cubicBezTo>
                      <a:pt x="175" y="1"/>
                      <a:pt x="63" y="13"/>
                      <a:pt x="63" y="13"/>
                    </a:cubicBezTo>
                    <a:cubicBezTo>
                      <a:pt x="0" y="58"/>
                      <a:pt x="81" y="75"/>
                      <a:pt x="182" y="75"/>
                    </a:cubicBezTo>
                    <a:cubicBezTo>
                      <a:pt x="305" y="75"/>
                      <a:pt x="458" y="50"/>
                      <a:pt x="411" y="19"/>
                    </a:cubicBezTo>
                    <a:cubicBezTo>
                      <a:pt x="387" y="5"/>
                      <a:pt x="333" y="1"/>
                      <a:pt x="2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3"/>
              <p:cNvSpPr/>
              <p:nvPr/>
            </p:nvSpPr>
            <p:spPr>
              <a:xfrm>
                <a:off x="4132620" y="3459852"/>
                <a:ext cx="14488" cy="2404"/>
              </a:xfrm>
              <a:custGeom>
                <a:avLst/>
                <a:gdLst/>
                <a:ahLst/>
                <a:cxnLst/>
                <a:rect l="l" t="t" r="r" b="b"/>
                <a:pathLst>
                  <a:path w="458" h="76" extrusionOk="0">
                    <a:moveTo>
                      <a:pt x="274" y="1"/>
                    </a:moveTo>
                    <a:cubicBezTo>
                      <a:pt x="175" y="1"/>
                      <a:pt x="62" y="14"/>
                      <a:pt x="62" y="14"/>
                    </a:cubicBezTo>
                    <a:cubicBezTo>
                      <a:pt x="1" y="59"/>
                      <a:pt x="80" y="76"/>
                      <a:pt x="180" y="76"/>
                    </a:cubicBezTo>
                    <a:cubicBezTo>
                      <a:pt x="303" y="76"/>
                      <a:pt x="458" y="50"/>
                      <a:pt x="409" y="19"/>
                    </a:cubicBezTo>
                    <a:cubicBezTo>
                      <a:pt x="386" y="5"/>
                      <a:pt x="332" y="1"/>
                      <a:pt x="27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3"/>
              <p:cNvSpPr/>
              <p:nvPr/>
            </p:nvSpPr>
            <p:spPr>
              <a:xfrm>
                <a:off x="4162449" y="3453684"/>
                <a:ext cx="14488" cy="2404"/>
              </a:xfrm>
              <a:custGeom>
                <a:avLst/>
                <a:gdLst/>
                <a:ahLst/>
                <a:cxnLst/>
                <a:rect l="l" t="t" r="r" b="b"/>
                <a:pathLst>
                  <a:path w="458" h="76" extrusionOk="0">
                    <a:moveTo>
                      <a:pt x="278" y="0"/>
                    </a:moveTo>
                    <a:cubicBezTo>
                      <a:pt x="178" y="0"/>
                      <a:pt x="63" y="14"/>
                      <a:pt x="63" y="14"/>
                    </a:cubicBezTo>
                    <a:cubicBezTo>
                      <a:pt x="0" y="59"/>
                      <a:pt x="79" y="76"/>
                      <a:pt x="178" y="76"/>
                    </a:cubicBezTo>
                    <a:cubicBezTo>
                      <a:pt x="301" y="76"/>
                      <a:pt x="458" y="49"/>
                      <a:pt x="409" y="18"/>
                    </a:cubicBezTo>
                    <a:cubicBezTo>
                      <a:pt x="386" y="5"/>
                      <a:pt x="335" y="0"/>
                      <a:pt x="2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23"/>
              <p:cNvSpPr/>
              <p:nvPr/>
            </p:nvSpPr>
            <p:spPr>
              <a:xfrm>
                <a:off x="4155079" y="3446029"/>
                <a:ext cx="14393" cy="2594"/>
              </a:xfrm>
              <a:custGeom>
                <a:avLst/>
                <a:gdLst/>
                <a:ahLst/>
                <a:cxnLst/>
                <a:rect l="l" t="t" r="r" b="b"/>
                <a:pathLst>
                  <a:path w="455" h="82" extrusionOk="0">
                    <a:moveTo>
                      <a:pt x="305" y="1"/>
                    </a:moveTo>
                    <a:cubicBezTo>
                      <a:pt x="199" y="1"/>
                      <a:pt x="52" y="24"/>
                      <a:pt x="52" y="24"/>
                    </a:cubicBezTo>
                    <a:cubicBezTo>
                      <a:pt x="1" y="66"/>
                      <a:pt x="57" y="81"/>
                      <a:pt x="138" y="81"/>
                    </a:cubicBezTo>
                    <a:cubicBezTo>
                      <a:pt x="265" y="81"/>
                      <a:pt x="454" y="44"/>
                      <a:pt x="399" y="14"/>
                    </a:cubicBezTo>
                    <a:cubicBezTo>
                      <a:pt x="381" y="4"/>
                      <a:pt x="346" y="1"/>
                      <a:pt x="30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23"/>
              <p:cNvSpPr/>
              <p:nvPr/>
            </p:nvSpPr>
            <p:spPr>
              <a:xfrm>
                <a:off x="4141856" y="3452197"/>
                <a:ext cx="14772" cy="2562"/>
              </a:xfrm>
              <a:custGeom>
                <a:avLst/>
                <a:gdLst/>
                <a:ahLst/>
                <a:cxnLst/>
                <a:rect l="l" t="t" r="r" b="b"/>
                <a:pathLst>
                  <a:path w="467" h="81" extrusionOk="0">
                    <a:moveTo>
                      <a:pt x="97" y="1"/>
                    </a:moveTo>
                    <a:cubicBezTo>
                      <a:pt x="95" y="1"/>
                      <a:pt x="94" y="1"/>
                      <a:pt x="94" y="1"/>
                    </a:cubicBezTo>
                    <a:cubicBezTo>
                      <a:pt x="1" y="53"/>
                      <a:pt x="174" y="81"/>
                      <a:pt x="308" y="81"/>
                    </a:cubicBezTo>
                    <a:cubicBezTo>
                      <a:pt x="396" y="81"/>
                      <a:pt x="467" y="69"/>
                      <a:pt x="436" y="44"/>
                    </a:cubicBezTo>
                    <a:cubicBezTo>
                      <a:pt x="385" y="2"/>
                      <a:pt x="128" y="1"/>
                      <a:pt x="9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3"/>
              <p:cNvSpPr/>
              <p:nvPr/>
            </p:nvSpPr>
            <p:spPr>
              <a:xfrm>
                <a:off x="4056227" y="3452608"/>
                <a:ext cx="14488" cy="2404"/>
              </a:xfrm>
              <a:custGeom>
                <a:avLst/>
                <a:gdLst/>
                <a:ahLst/>
                <a:cxnLst/>
                <a:rect l="l" t="t" r="r" b="b"/>
                <a:pathLst>
                  <a:path w="458" h="76" extrusionOk="0">
                    <a:moveTo>
                      <a:pt x="274" y="0"/>
                    </a:moveTo>
                    <a:cubicBezTo>
                      <a:pt x="175" y="0"/>
                      <a:pt x="63" y="14"/>
                      <a:pt x="63" y="14"/>
                    </a:cubicBezTo>
                    <a:cubicBezTo>
                      <a:pt x="0" y="59"/>
                      <a:pt x="80" y="76"/>
                      <a:pt x="179" y="76"/>
                    </a:cubicBezTo>
                    <a:cubicBezTo>
                      <a:pt x="303" y="76"/>
                      <a:pt x="458" y="49"/>
                      <a:pt x="409" y="19"/>
                    </a:cubicBezTo>
                    <a:cubicBezTo>
                      <a:pt x="386" y="5"/>
                      <a:pt x="333" y="0"/>
                      <a:pt x="2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3"/>
              <p:cNvSpPr/>
              <p:nvPr/>
            </p:nvSpPr>
            <p:spPr>
              <a:xfrm>
                <a:off x="4071569" y="3443625"/>
                <a:ext cx="14488" cy="2372"/>
              </a:xfrm>
              <a:custGeom>
                <a:avLst/>
                <a:gdLst/>
                <a:ahLst/>
                <a:cxnLst/>
                <a:rect l="l" t="t" r="r" b="b"/>
                <a:pathLst>
                  <a:path w="458" h="75" extrusionOk="0">
                    <a:moveTo>
                      <a:pt x="274" y="0"/>
                    </a:moveTo>
                    <a:cubicBezTo>
                      <a:pt x="174" y="0"/>
                      <a:pt x="62" y="13"/>
                      <a:pt x="62" y="13"/>
                    </a:cubicBezTo>
                    <a:cubicBezTo>
                      <a:pt x="0" y="58"/>
                      <a:pt x="82" y="75"/>
                      <a:pt x="182" y="75"/>
                    </a:cubicBezTo>
                    <a:cubicBezTo>
                      <a:pt x="306" y="75"/>
                      <a:pt x="458" y="49"/>
                      <a:pt x="410" y="18"/>
                    </a:cubicBezTo>
                    <a:cubicBezTo>
                      <a:pt x="386" y="4"/>
                      <a:pt x="332" y="0"/>
                      <a:pt x="2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3"/>
              <p:cNvSpPr/>
              <p:nvPr/>
            </p:nvSpPr>
            <p:spPr>
              <a:xfrm>
                <a:off x="4073435" y="3461845"/>
                <a:ext cx="14519" cy="2404"/>
              </a:xfrm>
              <a:custGeom>
                <a:avLst/>
                <a:gdLst/>
                <a:ahLst/>
                <a:cxnLst/>
                <a:rect l="l" t="t" r="r" b="b"/>
                <a:pathLst>
                  <a:path w="459" h="76" extrusionOk="0">
                    <a:moveTo>
                      <a:pt x="279" y="0"/>
                    </a:moveTo>
                    <a:cubicBezTo>
                      <a:pt x="179" y="0"/>
                      <a:pt x="63" y="14"/>
                      <a:pt x="63" y="14"/>
                    </a:cubicBezTo>
                    <a:cubicBezTo>
                      <a:pt x="1" y="59"/>
                      <a:pt x="79" y="76"/>
                      <a:pt x="178" y="76"/>
                    </a:cubicBezTo>
                    <a:cubicBezTo>
                      <a:pt x="302" y="76"/>
                      <a:pt x="458" y="49"/>
                      <a:pt x="409" y="18"/>
                    </a:cubicBezTo>
                    <a:cubicBezTo>
                      <a:pt x="387" y="4"/>
                      <a:pt x="335" y="0"/>
                      <a:pt x="27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3"/>
              <p:cNvSpPr/>
              <p:nvPr/>
            </p:nvSpPr>
            <p:spPr>
              <a:xfrm>
                <a:off x="4105669" y="3459125"/>
                <a:ext cx="14488" cy="2404"/>
              </a:xfrm>
              <a:custGeom>
                <a:avLst/>
                <a:gdLst/>
                <a:ahLst/>
                <a:cxnLst/>
                <a:rect l="l" t="t" r="r" b="b"/>
                <a:pathLst>
                  <a:path w="458" h="76" extrusionOk="0">
                    <a:moveTo>
                      <a:pt x="278" y="0"/>
                    </a:moveTo>
                    <a:cubicBezTo>
                      <a:pt x="178" y="0"/>
                      <a:pt x="62" y="14"/>
                      <a:pt x="62" y="14"/>
                    </a:cubicBezTo>
                    <a:cubicBezTo>
                      <a:pt x="1" y="58"/>
                      <a:pt x="80" y="75"/>
                      <a:pt x="180" y="75"/>
                    </a:cubicBezTo>
                    <a:cubicBezTo>
                      <a:pt x="303" y="75"/>
                      <a:pt x="458" y="49"/>
                      <a:pt x="409" y="18"/>
                    </a:cubicBezTo>
                    <a:cubicBezTo>
                      <a:pt x="386" y="5"/>
                      <a:pt x="335" y="0"/>
                      <a:pt x="2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3"/>
              <p:cNvSpPr/>
              <p:nvPr/>
            </p:nvSpPr>
            <p:spPr>
              <a:xfrm>
                <a:off x="4102158" y="3444795"/>
                <a:ext cx="14361" cy="2594"/>
              </a:xfrm>
              <a:custGeom>
                <a:avLst/>
                <a:gdLst/>
                <a:ahLst/>
                <a:cxnLst/>
                <a:rect l="l" t="t" r="r" b="b"/>
                <a:pathLst>
                  <a:path w="454" h="82" extrusionOk="0">
                    <a:moveTo>
                      <a:pt x="308" y="1"/>
                    </a:moveTo>
                    <a:cubicBezTo>
                      <a:pt x="201" y="1"/>
                      <a:pt x="51" y="24"/>
                      <a:pt x="51" y="24"/>
                    </a:cubicBezTo>
                    <a:cubicBezTo>
                      <a:pt x="1" y="66"/>
                      <a:pt x="55" y="81"/>
                      <a:pt x="136" y="81"/>
                    </a:cubicBezTo>
                    <a:cubicBezTo>
                      <a:pt x="263" y="81"/>
                      <a:pt x="454" y="43"/>
                      <a:pt x="398" y="13"/>
                    </a:cubicBezTo>
                    <a:cubicBezTo>
                      <a:pt x="380" y="4"/>
                      <a:pt x="347" y="1"/>
                      <a:pt x="30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3"/>
              <p:cNvSpPr/>
              <p:nvPr/>
            </p:nvSpPr>
            <p:spPr>
              <a:xfrm>
                <a:off x="4086278" y="3452672"/>
                <a:ext cx="14741" cy="2531"/>
              </a:xfrm>
              <a:custGeom>
                <a:avLst/>
                <a:gdLst/>
                <a:ahLst/>
                <a:cxnLst/>
                <a:rect l="l" t="t" r="r" b="b"/>
                <a:pathLst>
                  <a:path w="466" h="80" extrusionOk="0">
                    <a:moveTo>
                      <a:pt x="97" y="0"/>
                    </a:moveTo>
                    <a:cubicBezTo>
                      <a:pt x="95" y="0"/>
                      <a:pt x="94" y="0"/>
                      <a:pt x="94" y="0"/>
                    </a:cubicBezTo>
                    <a:cubicBezTo>
                      <a:pt x="0" y="52"/>
                      <a:pt x="173" y="80"/>
                      <a:pt x="307" y="80"/>
                    </a:cubicBezTo>
                    <a:cubicBezTo>
                      <a:pt x="395" y="80"/>
                      <a:pt x="466" y="68"/>
                      <a:pt x="434" y="43"/>
                    </a:cubicBezTo>
                    <a:cubicBezTo>
                      <a:pt x="385" y="1"/>
                      <a:pt x="128" y="0"/>
                      <a:pt x="9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3"/>
              <p:cNvSpPr/>
              <p:nvPr/>
            </p:nvSpPr>
            <p:spPr>
              <a:xfrm>
                <a:off x="4173837" y="3461023"/>
                <a:ext cx="14424" cy="2531"/>
              </a:xfrm>
              <a:custGeom>
                <a:avLst/>
                <a:gdLst/>
                <a:ahLst/>
                <a:cxnLst/>
                <a:rect l="l" t="t" r="r" b="b"/>
                <a:pathLst>
                  <a:path w="456" h="80" extrusionOk="0">
                    <a:moveTo>
                      <a:pt x="297" y="0"/>
                    </a:moveTo>
                    <a:cubicBezTo>
                      <a:pt x="192" y="0"/>
                      <a:pt x="56" y="20"/>
                      <a:pt x="56" y="20"/>
                    </a:cubicBezTo>
                    <a:cubicBezTo>
                      <a:pt x="0" y="63"/>
                      <a:pt x="64" y="79"/>
                      <a:pt x="152" y="79"/>
                    </a:cubicBezTo>
                    <a:cubicBezTo>
                      <a:pt x="279" y="79"/>
                      <a:pt x="456" y="46"/>
                      <a:pt x="404" y="15"/>
                    </a:cubicBezTo>
                    <a:cubicBezTo>
                      <a:pt x="385" y="4"/>
                      <a:pt x="344" y="0"/>
                      <a:pt x="29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3"/>
              <p:cNvSpPr/>
              <p:nvPr/>
            </p:nvSpPr>
            <p:spPr>
              <a:xfrm>
                <a:off x="4181682" y="3443308"/>
                <a:ext cx="14424" cy="2467"/>
              </a:xfrm>
              <a:custGeom>
                <a:avLst/>
                <a:gdLst/>
                <a:ahLst/>
                <a:cxnLst/>
                <a:rect l="l" t="t" r="r" b="b"/>
                <a:pathLst>
                  <a:path w="456" h="78" extrusionOk="0">
                    <a:moveTo>
                      <a:pt x="296" y="1"/>
                    </a:moveTo>
                    <a:cubicBezTo>
                      <a:pt x="192" y="1"/>
                      <a:pt x="56" y="20"/>
                      <a:pt x="56" y="20"/>
                    </a:cubicBezTo>
                    <a:cubicBezTo>
                      <a:pt x="0" y="62"/>
                      <a:pt x="64" y="78"/>
                      <a:pt x="152" y="78"/>
                    </a:cubicBezTo>
                    <a:cubicBezTo>
                      <a:pt x="279" y="78"/>
                      <a:pt x="456" y="46"/>
                      <a:pt x="403" y="15"/>
                    </a:cubicBezTo>
                    <a:cubicBezTo>
                      <a:pt x="383" y="4"/>
                      <a:pt x="343" y="1"/>
                      <a:pt x="29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3"/>
              <p:cNvSpPr/>
              <p:nvPr/>
            </p:nvSpPr>
            <p:spPr>
              <a:xfrm>
                <a:off x="4194873" y="3461592"/>
                <a:ext cx="14424" cy="2499"/>
              </a:xfrm>
              <a:custGeom>
                <a:avLst/>
                <a:gdLst/>
                <a:ahLst/>
                <a:cxnLst/>
                <a:rect l="l" t="t" r="r" b="b"/>
                <a:pathLst>
                  <a:path w="456" h="79" extrusionOk="0">
                    <a:moveTo>
                      <a:pt x="294" y="1"/>
                    </a:moveTo>
                    <a:cubicBezTo>
                      <a:pt x="190" y="1"/>
                      <a:pt x="57" y="19"/>
                      <a:pt x="57" y="19"/>
                    </a:cubicBezTo>
                    <a:cubicBezTo>
                      <a:pt x="1" y="63"/>
                      <a:pt x="65" y="78"/>
                      <a:pt x="154" y="78"/>
                    </a:cubicBezTo>
                    <a:cubicBezTo>
                      <a:pt x="280" y="78"/>
                      <a:pt x="456" y="46"/>
                      <a:pt x="404" y="16"/>
                    </a:cubicBezTo>
                    <a:cubicBezTo>
                      <a:pt x="384" y="5"/>
                      <a:pt x="342" y="1"/>
                      <a:pt x="2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3"/>
              <p:cNvSpPr/>
              <p:nvPr/>
            </p:nvSpPr>
            <p:spPr>
              <a:xfrm>
                <a:off x="4224512" y="3454569"/>
                <a:ext cx="14424" cy="2499"/>
              </a:xfrm>
              <a:custGeom>
                <a:avLst/>
                <a:gdLst/>
                <a:ahLst/>
                <a:cxnLst/>
                <a:rect l="l" t="t" r="r" b="b"/>
                <a:pathLst>
                  <a:path w="456" h="79" extrusionOk="0">
                    <a:moveTo>
                      <a:pt x="294" y="1"/>
                    </a:moveTo>
                    <a:cubicBezTo>
                      <a:pt x="190" y="1"/>
                      <a:pt x="57" y="19"/>
                      <a:pt x="57" y="19"/>
                    </a:cubicBezTo>
                    <a:cubicBezTo>
                      <a:pt x="0" y="63"/>
                      <a:pt x="65" y="78"/>
                      <a:pt x="153" y="78"/>
                    </a:cubicBezTo>
                    <a:cubicBezTo>
                      <a:pt x="280" y="78"/>
                      <a:pt x="455" y="46"/>
                      <a:pt x="403" y="16"/>
                    </a:cubicBezTo>
                    <a:cubicBezTo>
                      <a:pt x="384" y="5"/>
                      <a:pt x="342" y="1"/>
                      <a:pt x="2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3"/>
              <p:cNvSpPr/>
              <p:nvPr/>
            </p:nvSpPr>
            <p:spPr>
              <a:xfrm>
                <a:off x="4207051" y="3446029"/>
                <a:ext cx="14330" cy="2752"/>
              </a:xfrm>
              <a:custGeom>
                <a:avLst/>
                <a:gdLst/>
                <a:ahLst/>
                <a:cxnLst/>
                <a:rect l="l" t="t" r="r" b="b"/>
                <a:pathLst>
                  <a:path w="453" h="87" extrusionOk="0">
                    <a:moveTo>
                      <a:pt x="316" y="0"/>
                    </a:moveTo>
                    <a:cubicBezTo>
                      <a:pt x="210" y="0"/>
                      <a:pt x="46" y="31"/>
                      <a:pt x="46" y="31"/>
                    </a:cubicBezTo>
                    <a:cubicBezTo>
                      <a:pt x="0" y="72"/>
                      <a:pt x="46" y="86"/>
                      <a:pt x="118" y="86"/>
                    </a:cubicBezTo>
                    <a:cubicBezTo>
                      <a:pt x="244" y="86"/>
                      <a:pt x="453" y="41"/>
                      <a:pt x="392" y="11"/>
                    </a:cubicBezTo>
                    <a:cubicBezTo>
                      <a:pt x="377" y="3"/>
                      <a:pt x="350" y="0"/>
                      <a:pt x="31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3"/>
              <p:cNvSpPr/>
              <p:nvPr/>
            </p:nvSpPr>
            <p:spPr>
              <a:xfrm>
                <a:off x="4191266" y="3452134"/>
                <a:ext cx="14709" cy="2372"/>
              </a:xfrm>
              <a:custGeom>
                <a:avLst/>
                <a:gdLst/>
                <a:ahLst/>
                <a:cxnLst/>
                <a:rect l="l" t="t" r="r" b="b"/>
                <a:pathLst>
                  <a:path w="465" h="75" extrusionOk="0">
                    <a:moveTo>
                      <a:pt x="156" y="0"/>
                    </a:moveTo>
                    <a:cubicBezTo>
                      <a:pt x="114" y="0"/>
                      <a:pt x="85" y="1"/>
                      <a:pt x="85" y="1"/>
                    </a:cubicBezTo>
                    <a:cubicBezTo>
                      <a:pt x="1" y="52"/>
                      <a:pt x="144" y="75"/>
                      <a:pt x="272" y="75"/>
                    </a:cubicBezTo>
                    <a:cubicBezTo>
                      <a:pt x="373" y="75"/>
                      <a:pt x="464" y="61"/>
                      <a:pt x="429" y="34"/>
                    </a:cubicBezTo>
                    <a:cubicBezTo>
                      <a:pt x="391" y="5"/>
                      <a:pt x="245" y="0"/>
                      <a:pt x="15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9" name="Google Shape;3699;p23"/>
            <p:cNvGrpSpPr/>
            <p:nvPr/>
          </p:nvGrpSpPr>
          <p:grpSpPr>
            <a:xfrm>
              <a:off x="5715152" y="4753506"/>
              <a:ext cx="147945" cy="134470"/>
              <a:chOff x="3477352" y="993181"/>
              <a:chExt cx="147945" cy="134470"/>
            </a:xfrm>
          </p:grpSpPr>
          <p:sp>
            <p:nvSpPr>
              <p:cNvPr id="3700" name="Google Shape;3700;p23"/>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3"/>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2" name="Google Shape;3702;p23"/>
            <p:cNvGrpSpPr/>
            <p:nvPr/>
          </p:nvGrpSpPr>
          <p:grpSpPr>
            <a:xfrm>
              <a:off x="3373427" y="4753506"/>
              <a:ext cx="147945" cy="134470"/>
              <a:chOff x="3477352" y="993181"/>
              <a:chExt cx="147945" cy="134470"/>
            </a:xfrm>
          </p:grpSpPr>
          <p:sp>
            <p:nvSpPr>
              <p:cNvPr id="3703" name="Google Shape;3703;p23"/>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23"/>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5" name="Google Shape;3705;p23"/>
            <p:cNvGrpSpPr/>
            <p:nvPr/>
          </p:nvGrpSpPr>
          <p:grpSpPr>
            <a:xfrm>
              <a:off x="5459078" y="299068"/>
              <a:ext cx="83763" cy="83541"/>
              <a:chOff x="3317703" y="1099656"/>
              <a:chExt cx="83763" cy="83541"/>
            </a:xfrm>
          </p:grpSpPr>
          <p:sp>
            <p:nvSpPr>
              <p:cNvPr id="3706" name="Google Shape;3706;p23"/>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3"/>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8" name="Google Shape;3708;p23"/>
            <p:cNvGrpSpPr/>
            <p:nvPr/>
          </p:nvGrpSpPr>
          <p:grpSpPr>
            <a:xfrm>
              <a:off x="8767640" y="2856781"/>
              <a:ext cx="147945" cy="134470"/>
              <a:chOff x="3477352" y="993181"/>
              <a:chExt cx="147945" cy="134470"/>
            </a:xfrm>
          </p:grpSpPr>
          <p:sp>
            <p:nvSpPr>
              <p:cNvPr id="3709" name="Google Shape;3709;p23"/>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3"/>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1" name="Google Shape;3711;p23"/>
            <p:cNvGrpSpPr/>
            <p:nvPr/>
          </p:nvGrpSpPr>
          <p:grpSpPr>
            <a:xfrm>
              <a:off x="8653490" y="2504518"/>
              <a:ext cx="147945" cy="134470"/>
              <a:chOff x="3477352" y="993181"/>
              <a:chExt cx="147945" cy="134470"/>
            </a:xfrm>
          </p:grpSpPr>
          <p:sp>
            <p:nvSpPr>
              <p:cNvPr id="3712" name="Google Shape;3712;p23"/>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3"/>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4" name="Google Shape;3714;p23"/>
            <p:cNvGrpSpPr/>
            <p:nvPr/>
          </p:nvGrpSpPr>
          <p:grpSpPr>
            <a:xfrm>
              <a:off x="3104553" y="4862506"/>
              <a:ext cx="83763" cy="83541"/>
              <a:chOff x="3317703" y="1099656"/>
              <a:chExt cx="83763" cy="83541"/>
            </a:xfrm>
          </p:grpSpPr>
          <p:sp>
            <p:nvSpPr>
              <p:cNvPr id="3715" name="Google Shape;3715;p23"/>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3"/>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7" name="Google Shape;3717;p23"/>
            <p:cNvGrpSpPr/>
            <p:nvPr/>
          </p:nvGrpSpPr>
          <p:grpSpPr>
            <a:xfrm>
              <a:off x="5146902" y="109506"/>
              <a:ext cx="147945" cy="134470"/>
              <a:chOff x="3477352" y="993181"/>
              <a:chExt cx="147945" cy="134470"/>
            </a:xfrm>
          </p:grpSpPr>
          <p:sp>
            <p:nvSpPr>
              <p:cNvPr id="3718" name="Google Shape;3718;p23"/>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23"/>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0" name="Google Shape;3720;p23"/>
            <p:cNvGrpSpPr/>
            <p:nvPr/>
          </p:nvGrpSpPr>
          <p:grpSpPr>
            <a:xfrm>
              <a:off x="8627603" y="3237006"/>
              <a:ext cx="83763" cy="83541"/>
              <a:chOff x="3317703" y="1099656"/>
              <a:chExt cx="83763" cy="83541"/>
            </a:xfrm>
          </p:grpSpPr>
          <p:sp>
            <p:nvSpPr>
              <p:cNvPr id="3721" name="Google Shape;3721;p23"/>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3"/>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3" name="Google Shape;3723;p23"/>
            <p:cNvGrpSpPr/>
            <p:nvPr/>
          </p:nvGrpSpPr>
          <p:grpSpPr>
            <a:xfrm>
              <a:off x="3858677" y="335831"/>
              <a:ext cx="147945" cy="134470"/>
              <a:chOff x="3477352" y="993181"/>
              <a:chExt cx="147945" cy="134470"/>
            </a:xfrm>
          </p:grpSpPr>
          <p:sp>
            <p:nvSpPr>
              <p:cNvPr id="3724" name="Google Shape;3724;p23"/>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3"/>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6" name="Google Shape;3726;p23"/>
            <p:cNvGrpSpPr/>
            <p:nvPr/>
          </p:nvGrpSpPr>
          <p:grpSpPr>
            <a:xfrm>
              <a:off x="6339403" y="4778968"/>
              <a:ext cx="83763" cy="83541"/>
              <a:chOff x="3317703" y="1099656"/>
              <a:chExt cx="83763" cy="83541"/>
            </a:xfrm>
          </p:grpSpPr>
          <p:sp>
            <p:nvSpPr>
              <p:cNvPr id="3727" name="Google Shape;3727;p23"/>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3"/>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9" name="Google Shape;3729;p23"/>
            <p:cNvGrpSpPr/>
            <p:nvPr/>
          </p:nvGrpSpPr>
          <p:grpSpPr>
            <a:xfrm>
              <a:off x="895902" y="143781"/>
              <a:ext cx="147945" cy="134470"/>
              <a:chOff x="3477352" y="993181"/>
              <a:chExt cx="147945" cy="134470"/>
            </a:xfrm>
          </p:grpSpPr>
          <p:sp>
            <p:nvSpPr>
              <p:cNvPr id="3730" name="Google Shape;3730;p23"/>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3"/>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2" name="Google Shape;3732;p23"/>
            <p:cNvGrpSpPr/>
            <p:nvPr/>
          </p:nvGrpSpPr>
          <p:grpSpPr>
            <a:xfrm>
              <a:off x="1193953" y="261431"/>
              <a:ext cx="83763" cy="83541"/>
              <a:chOff x="3317703" y="1099656"/>
              <a:chExt cx="83763" cy="83541"/>
            </a:xfrm>
          </p:grpSpPr>
          <p:sp>
            <p:nvSpPr>
              <p:cNvPr id="3733" name="Google Shape;3733;p23"/>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3"/>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5" name="Google Shape;3735;p23"/>
            <p:cNvGrpSpPr/>
            <p:nvPr/>
          </p:nvGrpSpPr>
          <p:grpSpPr>
            <a:xfrm>
              <a:off x="439502" y="3857881"/>
              <a:ext cx="147945" cy="134470"/>
              <a:chOff x="3477352" y="993181"/>
              <a:chExt cx="147945" cy="134470"/>
            </a:xfrm>
          </p:grpSpPr>
          <p:sp>
            <p:nvSpPr>
              <p:cNvPr id="3736" name="Google Shape;3736;p23"/>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3"/>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8" name="Google Shape;3738;p23"/>
            <p:cNvGrpSpPr/>
            <p:nvPr/>
          </p:nvGrpSpPr>
          <p:grpSpPr>
            <a:xfrm>
              <a:off x="237378" y="4037981"/>
              <a:ext cx="83763" cy="83541"/>
              <a:chOff x="3317703" y="1099656"/>
              <a:chExt cx="83763" cy="83541"/>
            </a:xfrm>
          </p:grpSpPr>
          <p:sp>
            <p:nvSpPr>
              <p:cNvPr id="3739" name="Google Shape;3739;p23"/>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3"/>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1" name="Google Shape;3741;p23"/>
            <p:cNvSpPr/>
            <p:nvPr/>
          </p:nvSpPr>
          <p:spPr>
            <a:xfrm>
              <a:off x="1693200" y="-30675"/>
              <a:ext cx="1507500" cy="379100"/>
            </a:xfrm>
            <a:custGeom>
              <a:avLst/>
              <a:gdLst/>
              <a:ahLst/>
              <a:cxnLst/>
              <a:rect l="l" t="t" r="r" b="b"/>
              <a:pathLst>
                <a:path w="60300" h="15164" extrusionOk="0">
                  <a:moveTo>
                    <a:pt x="0" y="212"/>
                  </a:moveTo>
                  <a:cubicBezTo>
                    <a:pt x="5462" y="2033"/>
                    <a:pt x="6599" y="10471"/>
                    <a:pt x="11890" y="12739"/>
                  </a:cubicBezTo>
                  <a:cubicBezTo>
                    <a:pt x="17438" y="15117"/>
                    <a:pt x="23931" y="10653"/>
                    <a:pt x="29937" y="11253"/>
                  </a:cubicBezTo>
                  <a:cubicBezTo>
                    <a:pt x="37310" y="11989"/>
                    <a:pt x="45736" y="17727"/>
                    <a:pt x="52019" y="13800"/>
                  </a:cubicBezTo>
                  <a:cubicBezTo>
                    <a:pt x="56568" y="10957"/>
                    <a:pt x="57319" y="4460"/>
                    <a:pt x="60300" y="0"/>
                  </a:cubicBezTo>
                </a:path>
              </a:pathLst>
            </a:custGeom>
            <a:noFill/>
            <a:ln w="9525" cap="rnd" cmpd="sng">
              <a:solidFill>
                <a:schemeClr val="accent6"/>
              </a:solidFill>
              <a:prstDash val="lgDash"/>
              <a:round/>
              <a:headEnd type="none" w="med" len="med"/>
              <a:tailEnd type="none" w="med" len="med"/>
            </a:ln>
          </p:spPr>
        </p:sp>
        <p:sp>
          <p:nvSpPr>
            <p:cNvPr id="3742" name="Google Shape;3742;p23"/>
            <p:cNvSpPr/>
            <p:nvPr/>
          </p:nvSpPr>
          <p:spPr>
            <a:xfrm>
              <a:off x="6178500" y="-47700"/>
              <a:ext cx="1047525" cy="438650"/>
            </a:xfrm>
            <a:custGeom>
              <a:avLst/>
              <a:gdLst/>
              <a:ahLst/>
              <a:cxnLst/>
              <a:rect l="l" t="t" r="r" b="b"/>
              <a:pathLst>
                <a:path w="41901" h="17546" extrusionOk="0">
                  <a:moveTo>
                    <a:pt x="0" y="637"/>
                  </a:moveTo>
                  <a:cubicBezTo>
                    <a:pt x="1831" y="4603"/>
                    <a:pt x="2555" y="9560"/>
                    <a:pt x="5945" y="12314"/>
                  </a:cubicBezTo>
                  <a:cubicBezTo>
                    <a:pt x="12475" y="17619"/>
                    <a:pt x="22518" y="18324"/>
                    <a:pt x="30787" y="16773"/>
                  </a:cubicBezTo>
                  <a:cubicBezTo>
                    <a:pt x="33874" y="16194"/>
                    <a:pt x="37184" y="15295"/>
                    <a:pt x="39492" y="13164"/>
                  </a:cubicBezTo>
                  <a:cubicBezTo>
                    <a:pt x="42758" y="10149"/>
                    <a:pt x="41615" y="4445"/>
                    <a:pt x="41615" y="0"/>
                  </a:cubicBezTo>
                </a:path>
              </a:pathLst>
            </a:custGeom>
            <a:noFill/>
            <a:ln w="9525" cap="rnd" cmpd="sng">
              <a:solidFill>
                <a:schemeClr val="accent6"/>
              </a:solidFill>
              <a:prstDash val="lgDash"/>
              <a:round/>
              <a:headEnd type="none" w="med" len="med"/>
              <a:tailEnd type="none" w="med" len="med"/>
            </a:ln>
          </p:spPr>
        </p:sp>
        <p:sp>
          <p:nvSpPr>
            <p:cNvPr id="3743" name="Google Shape;3743;p23"/>
            <p:cNvSpPr/>
            <p:nvPr/>
          </p:nvSpPr>
          <p:spPr>
            <a:xfrm>
              <a:off x="-74375" y="4525748"/>
              <a:ext cx="2585025" cy="646475"/>
            </a:xfrm>
            <a:custGeom>
              <a:avLst/>
              <a:gdLst/>
              <a:ahLst/>
              <a:cxnLst/>
              <a:rect l="l" t="t" r="r" b="b"/>
              <a:pathLst>
                <a:path w="103401" h="25859" extrusionOk="0">
                  <a:moveTo>
                    <a:pt x="0" y="5901"/>
                  </a:moveTo>
                  <a:cubicBezTo>
                    <a:pt x="6335" y="667"/>
                    <a:pt x="17843" y="-2426"/>
                    <a:pt x="24417" y="2504"/>
                  </a:cubicBezTo>
                  <a:cubicBezTo>
                    <a:pt x="28234" y="5366"/>
                    <a:pt x="28790" y="11132"/>
                    <a:pt x="32060" y="14606"/>
                  </a:cubicBezTo>
                  <a:cubicBezTo>
                    <a:pt x="36105" y="18903"/>
                    <a:pt x="42548" y="20712"/>
                    <a:pt x="48409" y="21400"/>
                  </a:cubicBezTo>
                  <a:cubicBezTo>
                    <a:pt x="57130" y="22424"/>
                    <a:pt x="64326" y="13148"/>
                    <a:pt x="73039" y="12058"/>
                  </a:cubicBezTo>
                  <a:cubicBezTo>
                    <a:pt x="84070" y="10678"/>
                    <a:pt x="103401" y="14742"/>
                    <a:pt x="103401" y="25859"/>
                  </a:cubicBezTo>
                </a:path>
              </a:pathLst>
            </a:custGeom>
            <a:noFill/>
            <a:ln w="9525" cap="rnd" cmpd="sng">
              <a:solidFill>
                <a:schemeClr val="accent6"/>
              </a:solidFill>
              <a:prstDash val="lgDash"/>
              <a:round/>
              <a:headEnd type="none" w="med" len="med"/>
              <a:tailEnd type="none" w="med" len="med"/>
            </a:ln>
          </p:spPr>
        </p:sp>
        <p:sp>
          <p:nvSpPr>
            <p:cNvPr id="3744" name="Google Shape;3744;p23"/>
            <p:cNvSpPr/>
            <p:nvPr/>
          </p:nvSpPr>
          <p:spPr>
            <a:xfrm>
              <a:off x="7181725" y="4785783"/>
              <a:ext cx="905025" cy="422550"/>
            </a:xfrm>
            <a:custGeom>
              <a:avLst/>
              <a:gdLst/>
              <a:ahLst/>
              <a:cxnLst/>
              <a:rect l="l" t="t" r="r" b="b"/>
              <a:pathLst>
                <a:path w="36201" h="16902" extrusionOk="0">
                  <a:moveTo>
                    <a:pt x="36095" y="15416"/>
                  </a:moveTo>
                  <a:cubicBezTo>
                    <a:pt x="37583" y="4976"/>
                    <a:pt x="18656" y="-1547"/>
                    <a:pt x="8281" y="341"/>
                  </a:cubicBezTo>
                  <a:cubicBezTo>
                    <a:pt x="2209" y="1446"/>
                    <a:pt x="0" y="10730"/>
                    <a:pt x="0" y="16902"/>
                  </a:cubicBezTo>
                </a:path>
              </a:pathLst>
            </a:custGeom>
            <a:noFill/>
            <a:ln w="9525" cap="rnd" cmpd="sng">
              <a:solidFill>
                <a:schemeClr val="accent6"/>
              </a:solidFill>
              <a:prstDash val="lgDash"/>
              <a:round/>
              <a:headEnd type="none" w="med" len="med"/>
              <a:tailEnd type="none" w="med" len="med"/>
            </a:ln>
          </p:spPr>
        </p:sp>
        <p:sp>
          <p:nvSpPr>
            <p:cNvPr id="3745" name="Google Shape;3745;p23"/>
            <p:cNvSpPr/>
            <p:nvPr/>
          </p:nvSpPr>
          <p:spPr>
            <a:xfrm>
              <a:off x="3815380" y="4759188"/>
              <a:ext cx="1276350" cy="443825"/>
            </a:xfrm>
            <a:custGeom>
              <a:avLst/>
              <a:gdLst/>
              <a:ahLst/>
              <a:cxnLst/>
              <a:rect l="l" t="t" r="r" b="b"/>
              <a:pathLst>
                <a:path w="51054" h="17753" extrusionOk="0">
                  <a:moveTo>
                    <a:pt x="5138" y="16479"/>
                  </a:moveTo>
                  <a:cubicBezTo>
                    <a:pt x="2938" y="12813"/>
                    <a:pt x="-1950" y="7571"/>
                    <a:pt x="891" y="4376"/>
                  </a:cubicBezTo>
                  <a:cubicBezTo>
                    <a:pt x="6085" y="-1466"/>
                    <a:pt x="16430" y="6500"/>
                    <a:pt x="24247" y="6500"/>
                  </a:cubicBezTo>
                  <a:cubicBezTo>
                    <a:pt x="32025" y="6500"/>
                    <a:pt x="39238" y="-1664"/>
                    <a:pt x="46753" y="342"/>
                  </a:cubicBezTo>
                  <a:cubicBezTo>
                    <a:pt x="50220" y="1267"/>
                    <a:pt x="51594" y="6825"/>
                    <a:pt x="50787" y="10321"/>
                  </a:cubicBezTo>
                  <a:cubicBezTo>
                    <a:pt x="50053" y="13500"/>
                    <a:pt x="46228" y="15039"/>
                    <a:pt x="44417" y="17753"/>
                  </a:cubicBezTo>
                </a:path>
              </a:pathLst>
            </a:custGeom>
            <a:noFill/>
            <a:ln w="9525" cap="rnd" cmpd="sng">
              <a:solidFill>
                <a:schemeClr val="accent6"/>
              </a:solidFill>
              <a:prstDash val="lgDash"/>
              <a:round/>
              <a:headEnd type="none" w="med" len="med"/>
              <a:tailEnd type="none" w="med" len="med"/>
            </a:ln>
          </p:spPr>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746"/>
        <p:cNvGrpSpPr/>
        <p:nvPr/>
      </p:nvGrpSpPr>
      <p:grpSpPr>
        <a:xfrm>
          <a:off x="0" y="0"/>
          <a:ext cx="0" cy="0"/>
          <a:chOff x="0" y="0"/>
          <a:chExt cx="0" cy="0"/>
        </a:xfrm>
      </p:grpSpPr>
      <p:sp>
        <p:nvSpPr>
          <p:cNvPr id="3747" name="Google Shape;3747;p24"/>
          <p:cNvSpPr txBox="1">
            <a:spLocks noGrp="1"/>
          </p:cNvSpPr>
          <p:nvPr>
            <p:ph type="title"/>
          </p:nvPr>
        </p:nvSpPr>
        <p:spPr>
          <a:xfrm>
            <a:off x="1519325" y="2571750"/>
            <a:ext cx="2867100" cy="482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48" name="Google Shape;3748;p24"/>
          <p:cNvSpPr txBox="1">
            <a:spLocks noGrp="1"/>
          </p:cNvSpPr>
          <p:nvPr>
            <p:ph type="subTitle" idx="1"/>
          </p:nvPr>
        </p:nvSpPr>
        <p:spPr>
          <a:xfrm>
            <a:off x="1519325" y="2902050"/>
            <a:ext cx="28671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49" name="Google Shape;3749;p24"/>
          <p:cNvSpPr txBox="1">
            <a:spLocks noGrp="1"/>
          </p:cNvSpPr>
          <p:nvPr>
            <p:ph type="title" idx="2"/>
          </p:nvPr>
        </p:nvSpPr>
        <p:spPr>
          <a:xfrm>
            <a:off x="5556901" y="2571750"/>
            <a:ext cx="2867100" cy="482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50" name="Google Shape;3750;p24"/>
          <p:cNvSpPr txBox="1">
            <a:spLocks noGrp="1"/>
          </p:cNvSpPr>
          <p:nvPr>
            <p:ph type="subTitle" idx="3"/>
          </p:nvPr>
        </p:nvSpPr>
        <p:spPr>
          <a:xfrm>
            <a:off x="5556901" y="2902050"/>
            <a:ext cx="28671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51" name="Google Shape;3751;p24"/>
          <p:cNvSpPr txBox="1">
            <a:spLocks noGrp="1"/>
          </p:cNvSpPr>
          <p:nvPr>
            <p:ph type="title" idx="4"/>
          </p:nvPr>
        </p:nvSpPr>
        <p:spPr>
          <a:xfrm>
            <a:off x="1519300" y="3652825"/>
            <a:ext cx="2867100" cy="482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52" name="Google Shape;3752;p24"/>
          <p:cNvSpPr txBox="1">
            <a:spLocks noGrp="1"/>
          </p:cNvSpPr>
          <p:nvPr>
            <p:ph type="subTitle" idx="5"/>
          </p:nvPr>
        </p:nvSpPr>
        <p:spPr>
          <a:xfrm>
            <a:off x="1519325" y="3983075"/>
            <a:ext cx="28671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53" name="Google Shape;3753;p24"/>
          <p:cNvSpPr txBox="1">
            <a:spLocks noGrp="1"/>
          </p:cNvSpPr>
          <p:nvPr>
            <p:ph type="title" idx="6"/>
          </p:nvPr>
        </p:nvSpPr>
        <p:spPr>
          <a:xfrm>
            <a:off x="5556876" y="3652825"/>
            <a:ext cx="2867100" cy="482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54" name="Google Shape;3754;p24"/>
          <p:cNvSpPr txBox="1">
            <a:spLocks noGrp="1"/>
          </p:cNvSpPr>
          <p:nvPr>
            <p:ph type="subTitle" idx="7"/>
          </p:nvPr>
        </p:nvSpPr>
        <p:spPr>
          <a:xfrm>
            <a:off x="5556901" y="3983075"/>
            <a:ext cx="28671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55" name="Google Shape;3755;p24"/>
          <p:cNvSpPr txBox="1">
            <a:spLocks noGrp="1"/>
          </p:cNvSpPr>
          <p:nvPr>
            <p:ph type="subTitle" idx="8"/>
          </p:nvPr>
        </p:nvSpPr>
        <p:spPr>
          <a:xfrm>
            <a:off x="719825" y="1174500"/>
            <a:ext cx="7704000" cy="40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56" name="Google Shape;3756;p24"/>
          <p:cNvSpPr txBox="1">
            <a:spLocks noGrp="1"/>
          </p:cNvSpPr>
          <p:nvPr>
            <p:ph type="title" idx="9"/>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757" name="Google Shape;3757;p24"/>
          <p:cNvGrpSpPr/>
          <p:nvPr/>
        </p:nvGrpSpPr>
        <p:grpSpPr>
          <a:xfrm>
            <a:off x="-127675" y="-44175"/>
            <a:ext cx="9381093" cy="5230225"/>
            <a:chOff x="-127675" y="-44175"/>
            <a:chExt cx="9381093" cy="5230225"/>
          </a:xfrm>
        </p:grpSpPr>
        <p:sp>
          <p:nvSpPr>
            <p:cNvPr id="3758" name="Google Shape;3758;p24"/>
            <p:cNvSpPr/>
            <p:nvPr/>
          </p:nvSpPr>
          <p:spPr>
            <a:xfrm>
              <a:off x="2017460" y="-44175"/>
              <a:ext cx="2378225" cy="510125"/>
            </a:xfrm>
            <a:custGeom>
              <a:avLst/>
              <a:gdLst/>
              <a:ahLst/>
              <a:cxnLst/>
              <a:rect l="l" t="t" r="r" b="b"/>
              <a:pathLst>
                <a:path w="95129" h="20405" extrusionOk="0">
                  <a:moveTo>
                    <a:pt x="42" y="486"/>
                  </a:moveTo>
                  <a:cubicBezTo>
                    <a:pt x="42" y="3907"/>
                    <a:pt x="-124" y="8231"/>
                    <a:pt x="2473" y="10457"/>
                  </a:cubicBezTo>
                  <a:cubicBezTo>
                    <a:pt x="7774" y="15001"/>
                    <a:pt x="15771" y="17197"/>
                    <a:pt x="22658" y="16050"/>
                  </a:cubicBezTo>
                  <a:cubicBezTo>
                    <a:pt x="31133" y="14639"/>
                    <a:pt x="39115" y="9971"/>
                    <a:pt x="47707" y="9971"/>
                  </a:cubicBezTo>
                  <a:cubicBezTo>
                    <a:pt x="59377" y="9971"/>
                    <a:pt x="69946" y="22772"/>
                    <a:pt x="81268" y="19942"/>
                  </a:cubicBezTo>
                  <a:cubicBezTo>
                    <a:pt x="89122" y="17979"/>
                    <a:pt x="95129" y="8095"/>
                    <a:pt x="95129" y="0"/>
                  </a:cubicBezTo>
                </a:path>
              </a:pathLst>
            </a:custGeom>
            <a:noFill/>
            <a:ln w="9525" cap="rnd" cmpd="sng">
              <a:solidFill>
                <a:schemeClr val="accent6"/>
              </a:solidFill>
              <a:prstDash val="lgDash"/>
              <a:round/>
              <a:headEnd type="none" w="med" len="med"/>
              <a:tailEnd type="none" w="med" len="med"/>
            </a:ln>
          </p:spPr>
        </p:sp>
        <p:sp>
          <p:nvSpPr>
            <p:cNvPr id="3759" name="Google Shape;3759;p24"/>
            <p:cNvSpPr/>
            <p:nvPr/>
          </p:nvSpPr>
          <p:spPr>
            <a:xfrm>
              <a:off x="8669793" y="569724"/>
              <a:ext cx="583625" cy="4087800"/>
            </a:xfrm>
            <a:custGeom>
              <a:avLst/>
              <a:gdLst/>
              <a:ahLst/>
              <a:cxnLst/>
              <a:rect l="l" t="t" r="r" b="b"/>
              <a:pathLst>
                <a:path w="23345" h="163512" extrusionOk="0">
                  <a:moveTo>
                    <a:pt x="23345" y="87"/>
                  </a:moveTo>
                  <a:cubicBezTo>
                    <a:pt x="13592" y="-609"/>
                    <a:pt x="2578" y="9411"/>
                    <a:pt x="972" y="19056"/>
                  </a:cubicBezTo>
                  <a:cubicBezTo>
                    <a:pt x="-2603" y="40520"/>
                    <a:pt x="4952" y="62516"/>
                    <a:pt x="9727" y="83745"/>
                  </a:cubicBezTo>
                  <a:cubicBezTo>
                    <a:pt x="14087" y="103129"/>
                    <a:pt x="3473" y="123986"/>
                    <a:pt x="8024" y="143327"/>
                  </a:cubicBezTo>
                  <a:cubicBezTo>
                    <a:pt x="9873" y="151184"/>
                    <a:pt x="14944" y="158668"/>
                    <a:pt x="21400" y="163512"/>
                  </a:cubicBezTo>
                </a:path>
              </a:pathLst>
            </a:custGeom>
            <a:noFill/>
            <a:ln w="9525" cap="rnd" cmpd="sng">
              <a:solidFill>
                <a:schemeClr val="accent6"/>
              </a:solidFill>
              <a:prstDash val="lgDash"/>
              <a:round/>
              <a:headEnd type="none" w="med" len="med"/>
              <a:tailEnd type="none" w="med" len="med"/>
            </a:ln>
          </p:spPr>
        </p:sp>
        <p:sp>
          <p:nvSpPr>
            <p:cNvPr id="3760" name="Google Shape;3760;p24"/>
            <p:cNvSpPr/>
            <p:nvPr/>
          </p:nvSpPr>
          <p:spPr>
            <a:xfrm>
              <a:off x="-127675" y="2936525"/>
              <a:ext cx="1367950" cy="2249525"/>
            </a:xfrm>
            <a:custGeom>
              <a:avLst/>
              <a:gdLst/>
              <a:ahLst/>
              <a:cxnLst/>
              <a:rect l="l" t="t" r="r" b="b"/>
              <a:pathLst>
                <a:path w="54718" h="89981" extrusionOk="0">
                  <a:moveTo>
                    <a:pt x="0" y="0"/>
                  </a:moveTo>
                  <a:cubicBezTo>
                    <a:pt x="8192" y="9217"/>
                    <a:pt x="18096" y="19334"/>
                    <a:pt x="19212" y="31615"/>
                  </a:cubicBezTo>
                  <a:cubicBezTo>
                    <a:pt x="20495" y="45743"/>
                    <a:pt x="12486" y="61683"/>
                    <a:pt x="19212" y="74174"/>
                  </a:cubicBezTo>
                  <a:cubicBezTo>
                    <a:pt x="25354" y="85581"/>
                    <a:pt x="44350" y="82213"/>
                    <a:pt x="54718" y="89981"/>
                  </a:cubicBezTo>
                </a:path>
              </a:pathLst>
            </a:custGeom>
            <a:noFill/>
            <a:ln w="9525" cap="rnd" cmpd="sng">
              <a:solidFill>
                <a:schemeClr val="accent6"/>
              </a:solidFill>
              <a:prstDash val="lgDash"/>
              <a:round/>
              <a:headEnd type="none" w="med" len="med"/>
              <a:tailEnd type="none" w="med" len="med"/>
            </a:ln>
          </p:spPr>
        </p:sp>
        <p:grpSp>
          <p:nvGrpSpPr>
            <p:cNvPr id="3761" name="Google Shape;3761;p24"/>
            <p:cNvGrpSpPr/>
            <p:nvPr/>
          </p:nvGrpSpPr>
          <p:grpSpPr>
            <a:xfrm>
              <a:off x="8485629" y="4033626"/>
              <a:ext cx="457912" cy="846581"/>
              <a:chOff x="6600904" y="2246176"/>
              <a:chExt cx="457912" cy="846581"/>
            </a:xfrm>
          </p:grpSpPr>
          <p:sp>
            <p:nvSpPr>
              <p:cNvPr id="3762" name="Google Shape;3762;p24"/>
              <p:cNvSpPr/>
              <p:nvPr/>
            </p:nvSpPr>
            <p:spPr>
              <a:xfrm>
                <a:off x="6600904" y="2566550"/>
                <a:ext cx="443931" cy="526207"/>
              </a:xfrm>
              <a:custGeom>
                <a:avLst/>
                <a:gdLst/>
                <a:ahLst/>
                <a:cxnLst/>
                <a:rect l="l" t="t" r="r" b="b"/>
                <a:pathLst>
                  <a:path w="14034" h="16635" extrusionOk="0">
                    <a:moveTo>
                      <a:pt x="8931" y="1180"/>
                    </a:moveTo>
                    <a:cubicBezTo>
                      <a:pt x="9557" y="1180"/>
                      <a:pt x="9647" y="2087"/>
                      <a:pt x="9115" y="2375"/>
                    </a:cubicBezTo>
                    <a:cubicBezTo>
                      <a:pt x="9018" y="2429"/>
                      <a:pt x="8915" y="2453"/>
                      <a:pt x="8815" y="2453"/>
                    </a:cubicBezTo>
                    <a:cubicBezTo>
                      <a:pt x="8424" y="2453"/>
                      <a:pt x="8070" y="2080"/>
                      <a:pt x="8220" y="1612"/>
                    </a:cubicBezTo>
                    <a:cubicBezTo>
                      <a:pt x="8267" y="1450"/>
                      <a:pt x="8383" y="1301"/>
                      <a:pt x="8580" y="1206"/>
                    </a:cubicBezTo>
                    <a:cubicBezTo>
                      <a:pt x="8600" y="1222"/>
                      <a:pt x="8619" y="1227"/>
                      <a:pt x="8639" y="1227"/>
                    </a:cubicBezTo>
                    <a:cubicBezTo>
                      <a:pt x="8666" y="1227"/>
                      <a:pt x="8696" y="1216"/>
                      <a:pt x="8734" y="1207"/>
                    </a:cubicBezTo>
                    <a:cubicBezTo>
                      <a:pt x="8805" y="1188"/>
                      <a:pt x="8870" y="1180"/>
                      <a:pt x="8931" y="1180"/>
                    </a:cubicBezTo>
                    <a:close/>
                    <a:moveTo>
                      <a:pt x="8850" y="1"/>
                    </a:moveTo>
                    <a:cubicBezTo>
                      <a:pt x="8285" y="1"/>
                      <a:pt x="7703" y="243"/>
                      <a:pt x="7252" y="806"/>
                    </a:cubicBezTo>
                    <a:cubicBezTo>
                      <a:pt x="6622" y="1578"/>
                      <a:pt x="6862" y="2776"/>
                      <a:pt x="7826" y="3352"/>
                    </a:cubicBezTo>
                    <a:cubicBezTo>
                      <a:pt x="7717" y="3905"/>
                      <a:pt x="7615" y="4412"/>
                      <a:pt x="7492" y="4993"/>
                    </a:cubicBezTo>
                    <a:lnTo>
                      <a:pt x="7475" y="4986"/>
                    </a:lnTo>
                    <a:cubicBezTo>
                      <a:pt x="7185" y="4935"/>
                      <a:pt x="6932" y="4913"/>
                      <a:pt x="6715" y="4913"/>
                    </a:cubicBezTo>
                    <a:cubicBezTo>
                      <a:pt x="5520" y="4913"/>
                      <a:pt x="5416" y="5586"/>
                      <a:pt x="6335" y="5902"/>
                    </a:cubicBezTo>
                    <a:cubicBezTo>
                      <a:pt x="6676" y="6020"/>
                      <a:pt x="6972" y="6114"/>
                      <a:pt x="7245" y="6194"/>
                    </a:cubicBezTo>
                    <a:cubicBezTo>
                      <a:pt x="7184" y="6426"/>
                      <a:pt x="7262" y="6108"/>
                      <a:pt x="6917" y="7649"/>
                    </a:cubicBezTo>
                    <a:lnTo>
                      <a:pt x="6786" y="8230"/>
                    </a:lnTo>
                    <a:cubicBezTo>
                      <a:pt x="6716" y="8544"/>
                      <a:pt x="6645" y="8855"/>
                      <a:pt x="6577" y="9168"/>
                    </a:cubicBezTo>
                    <a:lnTo>
                      <a:pt x="6454" y="9729"/>
                    </a:lnTo>
                    <a:lnTo>
                      <a:pt x="6428" y="9841"/>
                    </a:lnTo>
                    <a:lnTo>
                      <a:pt x="6407" y="9936"/>
                    </a:lnTo>
                    <a:cubicBezTo>
                      <a:pt x="6241" y="10692"/>
                      <a:pt x="5936" y="12104"/>
                      <a:pt x="5818" y="12864"/>
                    </a:cubicBezTo>
                    <a:cubicBezTo>
                      <a:pt x="5173" y="12669"/>
                      <a:pt x="4428" y="12882"/>
                      <a:pt x="3380" y="11751"/>
                    </a:cubicBezTo>
                    <a:cubicBezTo>
                      <a:pt x="3157" y="11504"/>
                      <a:pt x="2969" y="11237"/>
                      <a:pt x="2820" y="10959"/>
                    </a:cubicBezTo>
                    <a:cubicBezTo>
                      <a:pt x="2710" y="10748"/>
                      <a:pt x="2631" y="10544"/>
                      <a:pt x="2581" y="10341"/>
                    </a:cubicBezTo>
                    <a:cubicBezTo>
                      <a:pt x="2538" y="10155"/>
                      <a:pt x="2521" y="9984"/>
                      <a:pt x="2526" y="9818"/>
                    </a:cubicBezTo>
                    <a:lnTo>
                      <a:pt x="2526" y="9818"/>
                    </a:lnTo>
                    <a:lnTo>
                      <a:pt x="2526" y="9820"/>
                    </a:lnTo>
                    <a:cubicBezTo>
                      <a:pt x="2534" y="9702"/>
                      <a:pt x="2554" y="9589"/>
                      <a:pt x="2584" y="9482"/>
                    </a:cubicBezTo>
                    <a:lnTo>
                      <a:pt x="2693" y="9510"/>
                    </a:lnTo>
                    <a:cubicBezTo>
                      <a:pt x="2955" y="9578"/>
                      <a:pt x="3145" y="9616"/>
                      <a:pt x="3284" y="9616"/>
                    </a:cubicBezTo>
                    <a:cubicBezTo>
                      <a:pt x="3437" y="9616"/>
                      <a:pt x="3528" y="9570"/>
                      <a:pt x="3585" y="9469"/>
                    </a:cubicBezTo>
                    <a:cubicBezTo>
                      <a:pt x="3714" y="9244"/>
                      <a:pt x="3537" y="8912"/>
                      <a:pt x="3406" y="8694"/>
                    </a:cubicBezTo>
                    <a:cubicBezTo>
                      <a:pt x="3328" y="8567"/>
                      <a:pt x="3242" y="8451"/>
                      <a:pt x="3155" y="8331"/>
                    </a:cubicBezTo>
                    <a:cubicBezTo>
                      <a:pt x="2807" y="7851"/>
                      <a:pt x="2353" y="7214"/>
                      <a:pt x="1799" y="7214"/>
                    </a:cubicBezTo>
                    <a:cubicBezTo>
                      <a:pt x="1377" y="7214"/>
                      <a:pt x="897" y="7582"/>
                      <a:pt x="361" y="8668"/>
                    </a:cubicBezTo>
                    <a:cubicBezTo>
                      <a:pt x="72" y="9248"/>
                      <a:pt x="1" y="9654"/>
                      <a:pt x="259" y="9654"/>
                    </a:cubicBezTo>
                    <a:cubicBezTo>
                      <a:pt x="357" y="9654"/>
                      <a:pt x="504" y="9595"/>
                      <a:pt x="705" y="9463"/>
                    </a:cubicBezTo>
                    <a:lnTo>
                      <a:pt x="705" y="9463"/>
                    </a:lnTo>
                    <a:cubicBezTo>
                      <a:pt x="583" y="10158"/>
                      <a:pt x="609" y="10905"/>
                      <a:pt x="785" y="11680"/>
                    </a:cubicBezTo>
                    <a:cubicBezTo>
                      <a:pt x="1544" y="15023"/>
                      <a:pt x="4332" y="16635"/>
                      <a:pt x="6855" y="16635"/>
                    </a:cubicBezTo>
                    <a:cubicBezTo>
                      <a:pt x="7721" y="16635"/>
                      <a:pt x="8557" y="16445"/>
                      <a:pt x="9268" y="16070"/>
                    </a:cubicBezTo>
                    <a:cubicBezTo>
                      <a:pt x="10943" y="15186"/>
                      <a:pt x="12684" y="12403"/>
                      <a:pt x="12823" y="11511"/>
                    </a:cubicBezTo>
                    <a:cubicBezTo>
                      <a:pt x="12988" y="11648"/>
                      <a:pt x="13326" y="12033"/>
                      <a:pt x="13578" y="12033"/>
                    </a:cubicBezTo>
                    <a:cubicBezTo>
                      <a:pt x="13650" y="12033"/>
                      <a:pt x="13715" y="12002"/>
                      <a:pt x="13767" y="11925"/>
                    </a:cubicBezTo>
                    <a:cubicBezTo>
                      <a:pt x="14033" y="11552"/>
                      <a:pt x="13742" y="10198"/>
                      <a:pt x="13561" y="9714"/>
                    </a:cubicBezTo>
                    <a:cubicBezTo>
                      <a:pt x="13436" y="9382"/>
                      <a:pt x="13313" y="9191"/>
                      <a:pt x="13045" y="9115"/>
                    </a:cubicBezTo>
                    <a:cubicBezTo>
                      <a:pt x="12987" y="9099"/>
                      <a:pt x="12915" y="9089"/>
                      <a:pt x="12834" y="9089"/>
                    </a:cubicBezTo>
                    <a:cubicBezTo>
                      <a:pt x="12711" y="9089"/>
                      <a:pt x="12567" y="9112"/>
                      <a:pt x="12419" y="9165"/>
                    </a:cubicBezTo>
                    <a:cubicBezTo>
                      <a:pt x="12246" y="9230"/>
                      <a:pt x="11938" y="9369"/>
                      <a:pt x="11556" y="9591"/>
                    </a:cubicBezTo>
                    <a:cubicBezTo>
                      <a:pt x="11330" y="9724"/>
                      <a:pt x="11136" y="9850"/>
                      <a:pt x="10965" y="9979"/>
                    </a:cubicBezTo>
                    <a:cubicBezTo>
                      <a:pt x="10880" y="10042"/>
                      <a:pt x="10801" y="10108"/>
                      <a:pt x="10730" y="10176"/>
                    </a:cubicBezTo>
                    <a:cubicBezTo>
                      <a:pt x="10438" y="10447"/>
                      <a:pt x="10385" y="10695"/>
                      <a:pt x="10767" y="10770"/>
                    </a:cubicBezTo>
                    <a:cubicBezTo>
                      <a:pt x="10819" y="10779"/>
                      <a:pt x="10874" y="10785"/>
                      <a:pt x="10945" y="10785"/>
                    </a:cubicBezTo>
                    <a:cubicBezTo>
                      <a:pt x="10923" y="10795"/>
                      <a:pt x="10907" y="10812"/>
                      <a:pt x="10902" y="10829"/>
                    </a:cubicBezTo>
                    <a:cubicBezTo>
                      <a:pt x="10893" y="10859"/>
                      <a:pt x="10880" y="10888"/>
                      <a:pt x="10867" y="10917"/>
                    </a:cubicBezTo>
                    <a:lnTo>
                      <a:pt x="10851" y="10958"/>
                    </a:lnTo>
                    <a:cubicBezTo>
                      <a:pt x="10836" y="11001"/>
                      <a:pt x="10817" y="11044"/>
                      <a:pt x="10800" y="11085"/>
                    </a:cubicBezTo>
                    <a:cubicBezTo>
                      <a:pt x="10773" y="11153"/>
                      <a:pt x="10743" y="11222"/>
                      <a:pt x="10708" y="11287"/>
                    </a:cubicBezTo>
                    <a:cubicBezTo>
                      <a:pt x="10413" y="11873"/>
                      <a:pt x="9727" y="12705"/>
                      <a:pt x="8913" y="13142"/>
                    </a:cubicBezTo>
                    <a:cubicBezTo>
                      <a:pt x="8634" y="13286"/>
                      <a:pt x="8337" y="13388"/>
                      <a:pt x="8033" y="13388"/>
                    </a:cubicBezTo>
                    <a:cubicBezTo>
                      <a:pt x="7945" y="13388"/>
                      <a:pt x="7856" y="13379"/>
                      <a:pt x="7767" y="13361"/>
                    </a:cubicBezTo>
                    <a:cubicBezTo>
                      <a:pt x="7972" y="12512"/>
                      <a:pt x="8023" y="10650"/>
                      <a:pt x="8132" y="9695"/>
                    </a:cubicBezTo>
                    <a:cubicBezTo>
                      <a:pt x="8231" y="8780"/>
                      <a:pt x="8466" y="7375"/>
                      <a:pt x="8618" y="6478"/>
                    </a:cubicBezTo>
                    <a:cubicBezTo>
                      <a:pt x="8727" y="6498"/>
                      <a:pt x="9038" y="6543"/>
                      <a:pt x="9368" y="6543"/>
                    </a:cubicBezTo>
                    <a:cubicBezTo>
                      <a:pt x="9705" y="6543"/>
                      <a:pt x="10063" y="6496"/>
                      <a:pt x="10244" y="6327"/>
                    </a:cubicBezTo>
                    <a:cubicBezTo>
                      <a:pt x="10299" y="6276"/>
                      <a:pt x="10336" y="6210"/>
                      <a:pt x="10356" y="6138"/>
                    </a:cubicBezTo>
                    <a:cubicBezTo>
                      <a:pt x="10377" y="6055"/>
                      <a:pt x="10370" y="5967"/>
                      <a:pt x="10336" y="5886"/>
                    </a:cubicBezTo>
                    <a:cubicBezTo>
                      <a:pt x="10160" y="5471"/>
                      <a:pt x="9284" y="5232"/>
                      <a:pt x="8847" y="5130"/>
                    </a:cubicBezTo>
                    <a:cubicBezTo>
                      <a:pt x="9032" y="4197"/>
                      <a:pt x="8957" y="4552"/>
                      <a:pt x="9132" y="3650"/>
                    </a:cubicBezTo>
                    <a:cubicBezTo>
                      <a:pt x="9964" y="3624"/>
                      <a:pt x="10737" y="3063"/>
                      <a:pt x="10840" y="2159"/>
                    </a:cubicBezTo>
                    <a:cubicBezTo>
                      <a:pt x="10967" y="909"/>
                      <a:pt x="9943" y="1"/>
                      <a:pt x="8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4"/>
              <p:cNvSpPr/>
              <p:nvPr/>
            </p:nvSpPr>
            <p:spPr>
              <a:xfrm>
                <a:off x="6908183" y="2507302"/>
                <a:ext cx="87875" cy="72786"/>
              </a:xfrm>
              <a:custGeom>
                <a:avLst/>
                <a:gdLst/>
                <a:ahLst/>
                <a:cxnLst/>
                <a:rect l="l" t="t" r="r" b="b"/>
                <a:pathLst>
                  <a:path w="2778" h="2301" extrusionOk="0">
                    <a:moveTo>
                      <a:pt x="1587" y="609"/>
                    </a:moveTo>
                    <a:cubicBezTo>
                      <a:pt x="1633" y="610"/>
                      <a:pt x="1677" y="616"/>
                      <a:pt x="1723" y="630"/>
                    </a:cubicBezTo>
                    <a:cubicBezTo>
                      <a:pt x="1769" y="646"/>
                      <a:pt x="1789" y="662"/>
                      <a:pt x="1806" y="682"/>
                    </a:cubicBezTo>
                    <a:cubicBezTo>
                      <a:pt x="1826" y="705"/>
                      <a:pt x="1833" y="723"/>
                      <a:pt x="1842" y="753"/>
                    </a:cubicBezTo>
                    <a:cubicBezTo>
                      <a:pt x="1852" y="805"/>
                      <a:pt x="1853" y="863"/>
                      <a:pt x="1820" y="977"/>
                    </a:cubicBezTo>
                    <a:cubicBezTo>
                      <a:pt x="1696" y="1333"/>
                      <a:pt x="1462" y="1601"/>
                      <a:pt x="1107" y="1720"/>
                    </a:cubicBezTo>
                    <a:cubicBezTo>
                      <a:pt x="1098" y="1718"/>
                      <a:pt x="1087" y="1715"/>
                      <a:pt x="1077" y="1715"/>
                    </a:cubicBezTo>
                    <a:cubicBezTo>
                      <a:pt x="1076" y="1715"/>
                      <a:pt x="1074" y="1715"/>
                      <a:pt x="1073" y="1715"/>
                    </a:cubicBezTo>
                    <a:cubicBezTo>
                      <a:pt x="1016" y="1728"/>
                      <a:pt x="971" y="1737"/>
                      <a:pt x="920" y="1737"/>
                    </a:cubicBezTo>
                    <a:cubicBezTo>
                      <a:pt x="913" y="1737"/>
                      <a:pt x="907" y="1737"/>
                      <a:pt x="900" y="1737"/>
                    </a:cubicBezTo>
                    <a:cubicBezTo>
                      <a:pt x="787" y="1728"/>
                      <a:pt x="716" y="1694"/>
                      <a:pt x="643" y="1621"/>
                    </a:cubicBezTo>
                    <a:cubicBezTo>
                      <a:pt x="613" y="1587"/>
                      <a:pt x="595" y="1539"/>
                      <a:pt x="585" y="1496"/>
                    </a:cubicBezTo>
                    <a:cubicBezTo>
                      <a:pt x="578" y="1463"/>
                      <a:pt x="573" y="1433"/>
                      <a:pt x="573" y="1399"/>
                    </a:cubicBezTo>
                    <a:cubicBezTo>
                      <a:pt x="582" y="1386"/>
                      <a:pt x="585" y="1375"/>
                      <a:pt x="585" y="1356"/>
                    </a:cubicBezTo>
                    <a:cubicBezTo>
                      <a:pt x="586" y="1312"/>
                      <a:pt x="592" y="1277"/>
                      <a:pt x="600" y="1241"/>
                    </a:cubicBezTo>
                    <a:cubicBezTo>
                      <a:pt x="616" y="1196"/>
                      <a:pt x="638" y="1150"/>
                      <a:pt x="666" y="1103"/>
                    </a:cubicBezTo>
                    <a:cubicBezTo>
                      <a:pt x="711" y="1038"/>
                      <a:pt x="758" y="984"/>
                      <a:pt x="815" y="931"/>
                    </a:cubicBezTo>
                    <a:cubicBezTo>
                      <a:pt x="890" y="863"/>
                      <a:pt x="974" y="803"/>
                      <a:pt x="1074" y="749"/>
                    </a:cubicBezTo>
                    <a:cubicBezTo>
                      <a:pt x="1241" y="666"/>
                      <a:pt x="1404" y="609"/>
                      <a:pt x="1587" y="609"/>
                    </a:cubicBezTo>
                    <a:close/>
                    <a:moveTo>
                      <a:pt x="1759" y="1"/>
                    </a:moveTo>
                    <a:cubicBezTo>
                      <a:pt x="1644" y="1"/>
                      <a:pt x="1518" y="19"/>
                      <a:pt x="1381" y="57"/>
                    </a:cubicBezTo>
                    <a:cubicBezTo>
                      <a:pt x="1152" y="122"/>
                      <a:pt x="920" y="235"/>
                      <a:pt x="714" y="387"/>
                    </a:cubicBezTo>
                    <a:cubicBezTo>
                      <a:pt x="394" y="617"/>
                      <a:pt x="91" y="988"/>
                      <a:pt x="134" y="1377"/>
                    </a:cubicBezTo>
                    <a:cubicBezTo>
                      <a:pt x="1" y="1666"/>
                      <a:pt x="337" y="2301"/>
                      <a:pt x="976" y="2301"/>
                    </a:cubicBezTo>
                    <a:cubicBezTo>
                      <a:pt x="1279" y="2301"/>
                      <a:pt x="1651" y="2158"/>
                      <a:pt x="2074" y="1767"/>
                    </a:cubicBezTo>
                    <a:cubicBezTo>
                      <a:pt x="2197" y="1652"/>
                      <a:pt x="2307" y="1518"/>
                      <a:pt x="2403" y="1366"/>
                    </a:cubicBezTo>
                    <a:cubicBezTo>
                      <a:pt x="2777" y="761"/>
                      <a:pt x="2511" y="1"/>
                      <a:pt x="17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4"/>
              <p:cNvSpPr/>
              <p:nvPr/>
            </p:nvSpPr>
            <p:spPr>
              <a:xfrm>
                <a:off x="6974959" y="2437616"/>
                <a:ext cx="73261" cy="79619"/>
              </a:xfrm>
              <a:custGeom>
                <a:avLst/>
                <a:gdLst/>
                <a:ahLst/>
                <a:cxnLst/>
                <a:rect l="l" t="t" r="r" b="b"/>
                <a:pathLst>
                  <a:path w="2316" h="2517" extrusionOk="0">
                    <a:moveTo>
                      <a:pt x="1307" y="481"/>
                    </a:moveTo>
                    <a:lnTo>
                      <a:pt x="1307" y="481"/>
                    </a:lnTo>
                    <a:cubicBezTo>
                      <a:pt x="1320" y="501"/>
                      <a:pt x="1339" y="514"/>
                      <a:pt x="1359" y="519"/>
                    </a:cubicBezTo>
                    <a:cubicBezTo>
                      <a:pt x="1412" y="531"/>
                      <a:pt x="1466" y="545"/>
                      <a:pt x="1518" y="566"/>
                    </a:cubicBezTo>
                    <a:cubicBezTo>
                      <a:pt x="1591" y="605"/>
                      <a:pt x="1625" y="632"/>
                      <a:pt x="1660" y="677"/>
                    </a:cubicBezTo>
                    <a:cubicBezTo>
                      <a:pt x="1683" y="710"/>
                      <a:pt x="1695" y="738"/>
                      <a:pt x="1701" y="788"/>
                    </a:cubicBezTo>
                    <a:cubicBezTo>
                      <a:pt x="1704" y="816"/>
                      <a:pt x="1701" y="843"/>
                      <a:pt x="1700" y="871"/>
                    </a:cubicBezTo>
                    <a:cubicBezTo>
                      <a:pt x="1671" y="1025"/>
                      <a:pt x="1581" y="1169"/>
                      <a:pt x="1482" y="1330"/>
                    </a:cubicBezTo>
                    <a:lnTo>
                      <a:pt x="1471" y="1345"/>
                    </a:lnTo>
                    <a:cubicBezTo>
                      <a:pt x="1276" y="1667"/>
                      <a:pt x="1168" y="1795"/>
                      <a:pt x="1028" y="1795"/>
                    </a:cubicBezTo>
                    <a:cubicBezTo>
                      <a:pt x="987" y="1795"/>
                      <a:pt x="943" y="1784"/>
                      <a:pt x="894" y="1763"/>
                    </a:cubicBezTo>
                    <a:cubicBezTo>
                      <a:pt x="829" y="1732"/>
                      <a:pt x="783" y="1702"/>
                      <a:pt x="740" y="1645"/>
                    </a:cubicBezTo>
                    <a:cubicBezTo>
                      <a:pt x="667" y="1539"/>
                      <a:pt x="662" y="1423"/>
                      <a:pt x="680" y="1295"/>
                    </a:cubicBezTo>
                    <a:lnTo>
                      <a:pt x="680" y="1295"/>
                    </a:lnTo>
                    <a:lnTo>
                      <a:pt x="673" y="1312"/>
                    </a:lnTo>
                    <a:cubicBezTo>
                      <a:pt x="690" y="1225"/>
                      <a:pt x="717" y="1138"/>
                      <a:pt x="755" y="1048"/>
                    </a:cubicBezTo>
                    <a:lnTo>
                      <a:pt x="755" y="1050"/>
                    </a:lnTo>
                    <a:cubicBezTo>
                      <a:pt x="869" y="808"/>
                      <a:pt x="1054" y="592"/>
                      <a:pt x="1307" y="481"/>
                    </a:cubicBezTo>
                    <a:close/>
                    <a:moveTo>
                      <a:pt x="1412" y="0"/>
                    </a:moveTo>
                    <a:cubicBezTo>
                      <a:pt x="1356" y="0"/>
                      <a:pt x="1315" y="18"/>
                      <a:pt x="1302" y="64"/>
                    </a:cubicBezTo>
                    <a:cubicBezTo>
                      <a:pt x="825" y="158"/>
                      <a:pt x="92" y="1175"/>
                      <a:pt x="39" y="1632"/>
                    </a:cubicBezTo>
                    <a:cubicBezTo>
                      <a:pt x="1" y="1997"/>
                      <a:pt x="434" y="2516"/>
                      <a:pt x="933" y="2516"/>
                    </a:cubicBezTo>
                    <a:cubicBezTo>
                      <a:pt x="1148" y="2516"/>
                      <a:pt x="1375" y="2420"/>
                      <a:pt x="1582" y="2173"/>
                    </a:cubicBezTo>
                    <a:cubicBezTo>
                      <a:pt x="1839" y="1867"/>
                      <a:pt x="1993" y="1490"/>
                      <a:pt x="2157" y="1118"/>
                    </a:cubicBezTo>
                    <a:cubicBezTo>
                      <a:pt x="2214" y="1000"/>
                      <a:pt x="2280" y="877"/>
                      <a:pt x="2297" y="748"/>
                    </a:cubicBezTo>
                    <a:cubicBezTo>
                      <a:pt x="2315" y="599"/>
                      <a:pt x="2261" y="476"/>
                      <a:pt x="2155" y="369"/>
                    </a:cubicBezTo>
                    <a:cubicBezTo>
                      <a:pt x="2106" y="316"/>
                      <a:pt x="2049" y="276"/>
                      <a:pt x="1999" y="241"/>
                    </a:cubicBezTo>
                    <a:cubicBezTo>
                      <a:pt x="1881" y="158"/>
                      <a:pt x="1579" y="0"/>
                      <a:pt x="1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4"/>
              <p:cNvSpPr/>
              <p:nvPr/>
            </p:nvSpPr>
            <p:spPr>
              <a:xfrm>
                <a:off x="6976477" y="2338100"/>
                <a:ext cx="82339" cy="77278"/>
              </a:xfrm>
              <a:custGeom>
                <a:avLst/>
                <a:gdLst/>
                <a:ahLst/>
                <a:cxnLst/>
                <a:rect l="l" t="t" r="r" b="b"/>
                <a:pathLst>
                  <a:path w="2603" h="2443" extrusionOk="0">
                    <a:moveTo>
                      <a:pt x="1182" y="419"/>
                    </a:moveTo>
                    <a:cubicBezTo>
                      <a:pt x="1547" y="935"/>
                      <a:pt x="1593" y="1288"/>
                      <a:pt x="1858" y="1828"/>
                    </a:cubicBezTo>
                    <a:cubicBezTo>
                      <a:pt x="1703" y="1933"/>
                      <a:pt x="1448" y="2107"/>
                      <a:pt x="1221" y="2107"/>
                    </a:cubicBezTo>
                    <a:cubicBezTo>
                      <a:pt x="1141" y="2107"/>
                      <a:pt x="1065" y="2086"/>
                      <a:pt x="997" y="2031"/>
                    </a:cubicBezTo>
                    <a:cubicBezTo>
                      <a:pt x="1010" y="1772"/>
                      <a:pt x="492" y="1235"/>
                      <a:pt x="405" y="1005"/>
                    </a:cubicBezTo>
                    <a:cubicBezTo>
                      <a:pt x="452" y="933"/>
                      <a:pt x="436" y="903"/>
                      <a:pt x="432" y="834"/>
                    </a:cubicBezTo>
                    <a:cubicBezTo>
                      <a:pt x="468" y="664"/>
                      <a:pt x="1025" y="496"/>
                      <a:pt x="1182" y="419"/>
                    </a:cubicBezTo>
                    <a:close/>
                    <a:moveTo>
                      <a:pt x="1128" y="0"/>
                    </a:moveTo>
                    <a:cubicBezTo>
                      <a:pt x="877" y="0"/>
                      <a:pt x="478" y="198"/>
                      <a:pt x="231" y="419"/>
                    </a:cubicBezTo>
                    <a:cubicBezTo>
                      <a:pt x="48" y="579"/>
                      <a:pt x="1" y="768"/>
                      <a:pt x="52" y="959"/>
                    </a:cubicBezTo>
                    <a:cubicBezTo>
                      <a:pt x="98" y="1125"/>
                      <a:pt x="167" y="1640"/>
                      <a:pt x="639" y="2107"/>
                    </a:cubicBezTo>
                    <a:cubicBezTo>
                      <a:pt x="810" y="2344"/>
                      <a:pt x="1023" y="2442"/>
                      <a:pt x="1253" y="2442"/>
                    </a:cubicBezTo>
                    <a:cubicBezTo>
                      <a:pt x="1540" y="2442"/>
                      <a:pt x="1855" y="2289"/>
                      <a:pt x="2149" y="2063"/>
                    </a:cubicBezTo>
                    <a:cubicBezTo>
                      <a:pt x="2172" y="2044"/>
                      <a:pt x="2189" y="2023"/>
                      <a:pt x="2203" y="2000"/>
                    </a:cubicBezTo>
                    <a:cubicBezTo>
                      <a:pt x="2603" y="1649"/>
                      <a:pt x="1477" y="81"/>
                      <a:pt x="1291" y="45"/>
                    </a:cubicBezTo>
                    <a:cubicBezTo>
                      <a:pt x="1251" y="14"/>
                      <a:pt x="1194"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4"/>
              <p:cNvSpPr/>
              <p:nvPr/>
            </p:nvSpPr>
            <p:spPr>
              <a:xfrm>
                <a:off x="6925296" y="2246176"/>
                <a:ext cx="72154" cy="78480"/>
              </a:xfrm>
              <a:custGeom>
                <a:avLst/>
                <a:gdLst/>
                <a:ahLst/>
                <a:cxnLst/>
                <a:rect l="l" t="t" r="r" b="b"/>
                <a:pathLst>
                  <a:path w="2281" h="2481" extrusionOk="0">
                    <a:moveTo>
                      <a:pt x="1085" y="294"/>
                    </a:moveTo>
                    <a:cubicBezTo>
                      <a:pt x="1125" y="317"/>
                      <a:pt x="1121" y="308"/>
                      <a:pt x="1163" y="321"/>
                    </a:cubicBezTo>
                    <a:cubicBezTo>
                      <a:pt x="1448" y="451"/>
                      <a:pt x="1705" y="1298"/>
                      <a:pt x="1745" y="1610"/>
                    </a:cubicBezTo>
                    <a:cubicBezTo>
                      <a:pt x="1468" y="1696"/>
                      <a:pt x="1171" y="1869"/>
                      <a:pt x="921" y="2022"/>
                    </a:cubicBezTo>
                    <a:cubicBezTo>
                      <a:pt x="893" y="1992"/>
                      <a:pt x="863" y="1991"/>
                      <a:pt x="817" y="1939"/>
                    </a:cubicBezTo>
                    <a:cubicBezTo>
                      <a:pt x="618" y="1683"/>
                      <a:pt x="427" y="1289"/>
                      <a:pt x="349" y="952"/>
                    </a:cubicBezTo>
                    <a:cubicBezTo>
                      <a:pt x="526" y="768"/>
                      <a:pt x="44" y="622"/>
                      <a:pt x="1085" y="294"/>
                    </a:cubicBezTo>
                    <a:close/>
                    <a:moveTo>
                      <a:pt x="1160" y="0"/>
                    </a:moveTo>
                    <a:cubicBezTo>
                      <a:pt x="1023" y="0"/>
                      <a:pt x="505" y="130"/>
                      <a:pt x="270" y="318"/>
                    </a:cubicBezTo>
                    <a:cubicBezTo>
                      <a:pt x="97" y="457"/>
                      <a:pt x="55" y="579"/>
                      <a:pt x="52" y="719"/>
                    </a:cubicBezTo>
                    <a:cubicBezTo>
                      <a:pt x="1" y="1187"/>
                      <a:pt x="210" y="2042"/>
                      <a:pt x="619" y="2284"/>
                    </a:cubicBezTo>
                    <a:cubicBezTo>
                      <a:pt x="601" y="2399"/>
                      <a:pt x="691" y="2481"/>
                      <a:pt x="787" y="2481"/>
                    </a:cubicBezTo>
                    <a:cubicBezTo>
                      <a:pt x="817" y="2481"/>
                      <a:pt x="848" y="2472"/>
                      <a:pt x="876" y="2455"/>
                    </a:cubicBezTo>
                    <a:cubicBezTo>
                      <a:pt x="1702" y="1932"/>
                      <a:pt x="2156" y="2022"/>
                      <a:pt x="2121" y="1731"/>
                    </a:cubicBezTo>
                    <a:cubicBezTo>
                      <a:pt x="2280" y="1462"/>
                      <a:pt x="1726" y="60"/>
                      <a:pt x="1186" y="3"/>
                    </a:cubicBezTo>
                    <a:cubicBezTo>
                      <a:pt x="1181" y="1"/>
                      <a:pt x="1172" y="0"/>
                      <a:pt x="1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4"/>
              <p:cNvSpPr/>
              <p:nvPr/>
            </p:nvSpPr>
            <p:spPr>
              <a:xfrm>
                <a:off x="6831695" y="2759825"/>
                <a:ext cx="35428" cy="15405"/>
              </a:xfrm>
              <a:custGeom>
                <a:avLst/>
                <a:gdLst/>
                <a:ahLst/>
                <a:cxnLst/>
                <a:rect l="l" t="t" r="r" b="b"/>
                <a:pathLst>
                  <a:path w="1120" h="487" extrusionOk="0">
                    <a:moveTo>
                      <a:pt x="132" y="1"/>
                    </a:moveTo>
                    <a:cubicBezTo>
                      <a:pt x="89" y="1"/>
                      <a:pt x="47" y="27"/>
                      <a:pt x="29" y="67"/>
                    </a:cubicBezTo>
                    <a:cubicBezTo>
                      <a:pt x="0" y="129"/>
                      <a:pt x="29" y="196"/>
                      <a:pt x="86" y="226"/>
                    </a:cubicBezTo>
                    <a:cubicBezTo>
                      <a:pt x="232" y="303"/>
                      <a:pt x="384" y="358"/>
                      <a:pt x="541" y="404"/>
                    </a:cubicBezTo>
                    <a:cubicBezTo>
                      <a:pt x="695" y="448"/>
                      <a:pt x="859" y="484"/>
                      <a:pt x="1021" y="487"/>
                    </a:cubicBezTo>
                    <a:cubicBezTo>
                      <a:pt x="1065" y="487"/>
                      <a:pt x="1105" y="444"/>
                      <a:pt x="1113" y="402"/>
                    </a:cubicBezTo>
                    <a:cubicBezTo>
                      <a:pt x="1120" y="359"/>
                      <a:pt x="1098" y="308"/>
                      <a:pt x="1055" y="290"/>
                    </a:cubicBezTo>
                    <a:cubicBezTo>
                      <a:pt x="964" y="255"/>
                      <a:pt x="865" y="236"/>
                      <a:pt x="770" y="213"/>
                    </a:cubicBezTo>
                    <a:cubicBezTo>
                      <a:pt x="672" y="189"/>
                      <a:pt x="573" y="164"/>
                      <a:pt x="477" y="134"/>
                    </a:cubicBezTo>
                    <a:cubicBezTo>
                      <a:pt x="377" y="101"/>
                      <a:pt x="279" y="64"/>
                      <a:pt x="189" y="15"/>
                    </a:cubicBezTo>
                    <a:cubicBezTo>
                      <a:pt x="179" y="10"/>
                      <a:pt x="169" y="7"/>
                      <a:pt x="158" y="4"/>
                    </a:cubicBezTo>
                    <a:cubicBezTo>
                      <a:pt x="149" y="2"/>
                      <a:pt x="141" y="1"/>
                      <a:pt x="13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4"/>
              <p:cNvSpPr/>
              <p:nvPr/>
            </p:nvSpPr>
            <p:spPr>
              <a:xfrm>
                <a:off x="6841659" y="2724713"/>
                <a:ext cx="29671" cy="8478"/>
              </a:xfrm>
              <a:custGeom>
                <a:avLst/>
                <a:gdLst/>
                <a:ahLst/>
                <a:cxnLst/>
                <a:rect l="l" t="t" r="r" b="b"/>
                <a:pathLst>
                  <a:path w="938" h="268" extrusionOk="0">
                    <a:moveTo>
                      <a:pt x="59" y="0"/>
                    </a:moveTo>
                    <a:cubicBezTo>
                      <a:pt x="34" y="0"/>
                      <a:pt x="11" y="19"/>
                      <a:pt x="6" y="46"/>
                    </a:cubicBezTo>
                    <a:cubicBezTo>
                      <a:pt x="0" y="74"/>
                      <a:pt x="20" y="106"/>
                      <a:pt x="50" y="109"/>
                    </a:cubicBezTo>
                    <a:cubicBezTo>
                      <a:pt x="322" y="156"/>
                      <a:pt x="594" y="202"/>
                      <a:pt x="865" y="266"/>
                    </a:cubicBezTo>
                    <a:cubicBezTo>
                      <a:pt x="869" y="267"/>
                      <a:pt x="873" y="268"/>
                      <a:pt x="877" y="268"/>
                    </a:cubicBezTo>
                    <a:cubicBezTo>
                      <a:pt x="905" y="268"/>
                      <a:pt x="929" y="245"/>
                      <a:pt x="934" y="218"/>
                    </a:cubicBezTo>
                    <a:cubicBezTo>
                      <a:pt x="938" y="185"/>
                      <a:pt x="917" y="156"/>
                      <a:pt x="885" y="149"/>
                    </a:cubicBezTo>
                    <a:cubicBezTo>
                      <a:pt x="768" y="120"/>
                      <a:pt x="650" y="96"/>
                      <a:pt x="531" y="77"/>
                    </a:cubicBezTo>
                    <a:cubicBezTo>
                      <a:pt x="378" y="50"/>
                      <a:pt x="222" y="27"/>
                      <a:pt x="69" y="1"/>
                    </a:cubicBezTo>
                    <a:cubicBezTo>
                      <a:pt x="66" y="1"/>
                      <a:pt x="62" y="0"/>
                      <a:pt x="5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4"/>
              <p:cNvSpPr/>
              <p:nvPr/>
            </p:nvSpPr>
            <p:spPr>
              <a:xfrm>
                <a:off x="6629817" y="2849788"/>
                <a:ext cx="44191" cy="14013"/>
              </a:xfrm>
              <a:custGeom>
                <a:avLst/>
                <a:gdLst/>
                <a:ahLst/>
                <a:cxnLst/>
                <a:rect l="l" t="t" r="r" b="b"/>
                <a:pathLst>
                  <a:path w="1397" h="443" extrusionOk="0">
                    <a:moveTo>
                      <a:pt x="466" y="173"/>
                    </a:moveTo>
                    <a:cubicBezTo>
                      <a:pt x="466" y="173"/>
                      <a:pt x="466" y="173"/>
                      <a:pt x="466" y="173"/>
                    </a:cubicBezTo>
                    <a:lnTo>
                      <a:pt x="466" y="173"/>
                    </a:lnTo>
                    <a:cubicBezTo>
                      <a:pt x="464" y="174"/>
                      <a:pt x="461" y="176"/>
                      <a:pt x="460" y="176"/>
                    </a:cubicBezTo>
                    <a:cubicBezTo>
                      <a:pt x="464" y="176"/>
                      <a:pt x="465" y="173"/>
                      <a:pt x="466" y="173"/>
                    </a:cubicBezTo>
                    <a:close/>
                    <a:moveTo>
                      <a:pt x="713" y="1"/>
                    </a:moveTo>
                    <a:cubicBezTo>
                      <a:pt x="608" y="1"/>
                      <a:pt x="505" y="27"/>
                      <a:pt x="407" y="55"/>
                    </a:cubicBezTo>
                    <a:cubicBezTo>
                      <a:pt x="279" y="94"/>
                      <a:pt x="158" y="154"/>
                      <a:pt x="39" y="214"/>
                    </a:cubicBezTo>
                    <a:cubicBezTo>
                      <a:pt x="25" y="221"/>
                      <a:pt x="15" y="229"/>
                      <a:pt x="7" y="244"/>
                    </a:cubicBezTo>
                    <a:cubicBezTo>
                      <a:pt x="0" y="259"/>
                      <a:pt x="0" y="274"/>
                      <a:pt x="6" y="292"/>
                    </a:cubicBezTo>
                    <a:cubicBezTo>
                      <a:pt x="14" y="313"/>
                      <a:pt x="37" y="331"/>
                      <a:pt x="61" y="331"/>
                    </a:cubicBezTo>
                    <a:cubicBezTo>
                      <a:pt x="68" y="331"/>
                      <a:pt x="75" y="329"/>
                      <a:pt x="82" y="326"/>
                    </a:cubicBezTo>
                    <a:cubicBezTo>
                      <a:pt x="206" y="260"/>
                      <a:pt x="330" y="207"/>
                      <a:pt x="466" y="173"/>
                    </a:cubicBezTo>
                    <a:lnTo>
                      <a:pt x="466" y="173"/>
                    </a:lnTo>
                    <a:cubicBezTo>
                      <a:pt x="466" y="173"/>
                      <a:pt x="467" y="173"/>
                      <a:pt x="467" y="173"/>
                    </a:cubicBezTo>
                    <a:lnTo>
                      <a:pt x="467" y="173"/>
                    </a:lnTo>
                    <a:cubicBezTo>
                      <a:pt x="467" y="173"/>
                      <a:pt x="467" y="173"/>
                      <a:pt x="466" y="173"/>
                    </a:cubicBezTo>
                    <a:lnTo>
                      <a:pt x="466" y="173"/>
                    </a:lnTo>
                    <a:cubicBezTo>
                      <a:pt x="467" y="173"/>
                      <a:pt x="467" y="173"/>
                      <a:pt x="467" y="173"/>
                    </a:cubicBezTo>
                    <a:cubicBezTo>
                      <a:pt x="544" y="157"/>
                      <a:pt x="621" y="150"/>
                      <a:pt x="698" y="150"/>
                    </a:cubicBezTo>
                    <a:lnTo>
                      <a:pt x="698" y="150"/>
                    </a:lnTo>
                    <a:cubicBezTo>
                      <a:pt x="759" y="153"/>
                      <a:pt x="819" y="164"/>
                      <a:pt x="879" y="183"/>
                    </a:cubicBezTo>
                    <a:cubicBezTo>
                      <a:pt x="941" y="203"/>
                      <a:pt x="998" y="233"/>
                      <a:pt x="1055" y="266"/>
                    </a:cubicBezTo>
                    <a:cubicBezTo>
                      <a:pt x="1123" y="310"/>
                      <a:pt x="1183" y="363"/>
                      <a:pt x="1240" y="420"/>
                    </a:cubicBezTo>
                    <a:cubicBezTo>
                      <a:pt x="1255" y="435"/>
                      <a:pt x="1276" y="442"/>
                      <a:pt x="1297" y="442"/>
                    </a:cubicBezTo>
                    <a:cubicBezTo>
                      <a:pt x="1325" y="442"/>
                      <a:pt x="1355" y="430"/>
                      <a:pt x="1373" y="409"/>
                    </a:cubicBezTo>
                    <a:cubicBezTo>
                      <a:pt x="1389" y="389"/>
                      <a:pt x="1396" y="365"/>
                      <a:pt x="1395" y="340"/>
                    </a:cubicBezTo>
                    <a:cubicBezTo>
                      <a:pt x="1392" y="314"/>
                      <a:pt x="1381" y="294"/>
                      <a:pt x="1362" y="277"/>
                    </a:cubicBezTo>
                    <a:cubicBezTo>
                      <a:pt x="1269" y="190"/>
                      <a:pt x="1166" y="115"/>
                      <a:pt x="1048" y="65"/>
                    </a:cubicBezTo>
                    <a:cubicBezTo>
                      <a:pt x="997" y="42"/>
                      <a:pt x="944" y="28"/>
                      <a:pt x="889" y="18"/>
                    </a:cubicBezTo>
                    <a:cubicBezTo>
                      <a:pt x="882" y="15"/>
                      <a:pt x="875" y="14"/>
                      <a:pt x="868" y="14"/>
                    </a:cubicBezTo>
                    <a:cubicBezTo>
                      <a:pt x="822" y="5"/>
                      <a:pt x="775" y="4"/>
                      <a:pt x="729" y="1"/>
                    </a:cubicBezTo>
                    <a:cubicBezTo>
                      <a:pt x="724" y="1"/>
                      <a:pt x="718" y="1"/>
                      <a:pt x="71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4"/>
              <p:cNvSpPr/>
              <p:nvPr/>
            </p:nvSpPr>
            <p:spPr>
              <a:xfrm>
                <a:off x="6955790" y="2904860"/>
                <a:ext cx="41027" cy="27584"/>
              </a:xfrm>
              <a:custGeom>
                <a:avLst/>
                <a:gdLst/>
                <a:ahLst/>
                <a:cxnLst/>
                <a:rect l="l" t="t" r="r" b="b"/>
                <a:pathLst>
                  <a:path w="1297" h="872" extrusionOk="0">
                    <a:moveTo>
                      <a:pt x="657" y="360"/>
                    </a:moveTo>
                    <a:cubicBezTo>
                      <a:pt x="658" y="361"/>
                      <a:pt x="660" y="362"/>
                      <a:pt x="662" y="363"/>
                    </a:cubicBezTo>
                    <a:lnTo>
                      <a:pt x="662" y="363"/>
                    </a:lnTo>
                    <a:cubicBezTo>
                      <a:pt x="660" y="362"/>
                      <a:pt x="658" y="361"/>
                      <a:pt x="657" y="360"/>
                    </a:cubicBezTo>
                    <a:close/>
                    <a:moveTo>
                      <a:pt x="85" y="1"/>
                    </a:moveTo>
                    <a:cubicBezTo>
                      <a:pt x="49" y="1"/>
                      <a:pt x="14" y="24"/>
                      <a:pt x="8" y="63"/>
                    </a:cubicBezTo>
                    <a:cubicBezTo>
                      <a:pt x="0" y="101"/>
                      <a:pt x="28" y="144"/>
                      <a:pt x="69" y="150"/>
                    </a:cubicBezTo>
                    <a:cubicBezTo>
                      <a:pt x="158" y="161"/>
                      <a:pt x="244" y="180"/>
                      <a:pt x="330" y="206"/>
                    </a:cubicBezTo>
                    <a:cubicBezTo>
                      <a:pt x="443" y="243"/>
                      <a:pt x="549" y="292"/>
                      <a:pt x="649" y="355"/>
                    </a:cubicBezTo>
                    <a:cubicBezTo>
                      <a:pt x="652" y="356"/>
                      <a:pt x="654" y="358"/>
                      <a:pt x="657" y="360"/>
                    </a:cubicBezTo>
                    <a:lnTo>
                      <a:pt x="657" y="360"/>
                    </a:lnTo>
                    <a:cubicBezTo>
                      <a:pt x="658" y="362"/>
                      <a:pt x="659" y="363"/>
                      <a:pt x="662" y="363"/>
                    </a:cubicBezTo>
                    <a:lnTo>
                      <a:pt x="662" y="363"/>
                    </a:lnTo>
                    <a:cubicBezTo>
                      <a:pt x="750" y="421"/>
                      <a:pt x="834" y="487"/>
                      <a:pt x="907" y="564"/>
                    </a:cubicBezTo>
                    <a:cubicBezTo>
                      <a:pt x="950" y="614"/>
                      <a:pt x="987" y="668"/>
                      <a:pt x="1018" y="727"/>
                    </a:cubicBezTo>
                    <a:cubicBezTo>
                      <a:pt x="1030" y="748"/>
                      <a:pt x="1041" y="770"/>
                      <a:pt x="1050" y="791"/>
                    </a:cubicBezTo>
                    <a:cubicBezTo>
                      <a:pt x="1064" y="821"/>
                      <a:pt x="1082" y="844"/>
                      <a:pt x="1110" y="859"/>
                    </a:cubicBezTo>
                    <a:cubicBezTo>
                      <a:pt x="1126" y="867"/>
                      <a:pt x="1145" y="871"/>
                      <a:pt x="1163" y="871"/>
                    </a:cubicBezTo>
                    <a:cubicBezTo>
                      <a:pt x="1177" y="871"/>
                      <a:pt x="1192" y="869"/>
                      <a:pt x="1205" y="863"/>
                    </a:cubicBezTo>
                    <a:cubicBezTo>
                      <a:pt x="1268" y="840"/>
                      <a:pt x="1296" y="770"/>
                      <a:pt x="1275" y="707"/>
                    </a:cubicBezTo>
                    <a:cubicBezTo>
                      <a:pt x="1238" y="592"/>
                      <a:pt x="1169" y="492"/>
                      <a:pt x="1089" y="403"/>
                    </a:cubicBezTo>
                    <a:cubicBezTo>
                      <a:pt x="1004" y="312"/>
                      <a:pt x="908" y="239"/>
                      <a:pt x="798" y="183"/>
                    </a:cubicBezTo>
                    <a:cubicBezTo>
                      <a:pt x="688" y="128"/>
                      <a:pt x="566" y="93"/>
                      <a:pt x="449" y="63"/>
                    </a:cubicBezTo>
                    <a:cubicBezTo>
                      <a:pt x="397" y="50"/>
                      <a:pt x="343" y="40"/>
                      <a:pt x="291" y="28"/>
                    </a:cubicBezTo>
                    <a:cubicBezTo>
                      <a:pt x="225" y="18"/>
                      <a:pt x="158" y="10"/>
                      <a:pt x="94" y="1"/>
                    </a:cubicBezTo>
                    <a:cubicBezTo>
                      <a:pt x="91" y="1"/>
                      <a:pt x="88"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4"/>
              <p:cNvSpPr/>
              <p:nvPr/>
            </p:nvSpPr>
            <p:spPr>
              <a:xfrm>
                <a:off x="6630702" y="2884488"/>
                <a:ext cx="24104" cy="86894"/>
              </a:xfrm>
              <a:custGeom>
                <a:avLst/>
                <a:gdLst/>
                <a:ahLst/>
                <a:cxnLst/>
                <a:rect l="l" t="t" r="r" b="b"/>
                <a:pathLst>
                  <a:path w="762" h="2747" extrusionOk="0">
                    <a:moveTo>
                      <a:pt x="68" y="1"/>
                    </a:moveTo>
                    <a:cubicBezTo>
                      <a:pt x="38" y="4"/>
                      <a:pt x="22" y="26"/>
                      <a:pt x="19" y="55"/>
                    </a:cubicBezTo>
                    <a:cubicBezTo>
                      <a:pt x="8" y="281"/>
                      <a:pt x="1" y="506"/>
                      <a:pt x="8" y="732"/>
                    </a:cubicBezTo>
                    <a:cubicBezTo>
                      <a:pt x="12" y="947"/>
                      <a:pt x="45" y="1162"/>
                      <a:pt x="82" y="1374"/>
                    </a:cubicBezTo>
                    <a:cubicBezTo>
                      <a:pt x="103" y="1475"/>
                      <a:pt x="124" y="1577"/>
                      <a:pt x="151" y="1675"/>
                    </a:cubicBezTo>
                    <a:cubicBezTo>
                      <a:pt x="181" y="1785"/>
                      <a:pt x="217" y="1889"/>
                      <a:pt x="254" y="1997"/>
                    </a:cubicBezTo>
                    <a:cubicBezTo>
                      <a:pt x="330" y="2217"/>
                      <a:pt x="412" y="2438"/>
                      <a:pt x="491" y="2655"/>
                    </a:cubicBezTo>
                    <a:cubicBezTo>
                      <a:pt x="511" y="2710"/>
                      <a:pt x="560" y="2746"/>
                      <a:pt x="615" y="2746"/>
                    </a:cubicBezTo>
                    <a:cubicBezTo>
                      <a:pt x="628" y="2746"/>
                      <a:pt x="642" y="2744"/>
                      <a:pt x="655" y="2740"/>
                    </a:cubicBezTo>
                    <a:cubicBezTo>
                      <a:pt x="723" y="2718"/>
                      <a:pt x="761" y="2644"/>
                      <a:pt x="740" y="2575"/>
                    </a:cubicBezTo>
                    <a:lnTo>
                      <a:pt x="579" y="2087"/>
                    </a:lnTo>
                    <a:cubicBezTo>
                      <a:pt x="525" y="1921"/>
                      <a:pt x="473" y="1756"/>
                      <a:pt x="422" y="1589"/>
                    </a:cubicBezTo>
                    <a:cubicBezTo>
                      <a:pt x="396" y="1507"/>
                      <a:pt x="369" y="1425"/>
                      <a:pt x="343" y="1344"/>
                    </a:cubicBezTo>
                    <a:cubicBezTo>
                      <a:pt x="316" y="1264"/>
                      <a:pt x="293" y="1181"/>
                      <a:pt x="269" y="1099"/>
                    </a:cubicBezTo>
                    <a:cubicBezTo>
                      <a:pt x="221" y="934"/>
                      <a:pt x="186" y="768"/>
                      <a:pt x="153" y="599"/>
                    </a:cubicBezTo>
                    <a:cubicBezTo>
                      <a:pt x="123" y="417"/>
                      <a:pt x="111" y="233"/>
                      <a:pt x="121" y="49"/>
                    </a:cubicBezTo>
                    <a:cubicBezTo>
                      <a:pt x="123" y="25"/>
                      <a:pt x="101" y="5"/>
                      <a:pt x="78" y="2"/>
                    </a:cubicBezTo>
                    <a:lnTo>
                      <a:pt x="68"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4"/>
              <p:cNvSpPr/>
              <p:nvPr/>
            </p:nvSpPr>
            <p:spPr>
              <a:xfrm>
                <a:off x="6630544" y="2810690"/>
                <a:ext cx="18821" cy="24452"/>
              </a:xfrm>
              <a:custGeom>
                <a:avLst/>
                <a:gdLst/>
                <a:ahLst/>
                <a:cxnLst/>
                <a:rect l="l" t="t" r="r" b="b"/>
                <a:pathLst>
                  <a:path w="595" h="773" extrusionOk="0">
                    <a:moveTo>
                      <a:pt x="501" y="0"/>
                    </a:moveTo>
                    <a:cubicBezTo>
                      <a:pt x="479" y="0"/>
                      <a:pt x="458" y="10"/>
                      <a:pt x="443" y="25"/>
                    </a:cubicBezTo>
                    <a:cubicBezTo>
                      <a:pt x="357" y="104"/>
                      <a:pt x="274" y="184"/>
                      <a:pt x="205" y="277"/>
                    </a:cubicBezTo>
                    <a:cubicBezTo>
                      <a:pt x="128" y="378"/>
                      <a:pt x="70" y="491"/>
                      <a:pt x="19" y="607"/>
                    </a:cubicBezTo>
                    <a:cubicBezTo>
                      <a:pt x="6" y="635"/>
                      <a:pt x="0" y="664"/>
                      <a:pt x="12" y="694"/>
                    </a:cubicBezTo>
                    <a:cubicBezTo>
                      <a:pt x="20" y="721"/>
                      <a:pt x="40" y="747"/>
                      <a:pt x="65" y="759"/>
                    </a:cubicBezTo>
                    <a:cubicBezTo>
                      <a:pt x="82" y="768"/>
                      <a:pt x="100" y="773"/>
                      <a:pt x="118" y="773"/>
                    </a:cubicBezTo>
                    <a:cubicBezTo>
                      <a:pt x="158" y="773"/>
                      <a:pt x="197" y="751"/>
                      <a:pt x="216" y="713"/>
                    </a:cubicBezTo>
                    <a:cubicBezTo>
                      <a:pt x="258" y="634"/>
                      <a:pt x="299" y="554"/>
                      <a:pt x="341" y="472"/>
                    </a:cubicBezTo>
                    <a:cubicBezTo>
                      <a:pt x="384" y="389"/>
                      <a:pt x="427" y="305"/>
                      <a:pt x="480" y="227"/>
                    </a:cubicBezTo>
                    <a:cubicBezTo>
                      <a:pt x="506" y="196"/>
                      <a:pt x="531" y="166"/>
                      <a:pt x="563" y="136"/>
                    </a:cubicBezTo>
                    <a:cubicBezTo>
                      <a:pt x="594" y="106"/>
                      <a:pt x="589" y="50"/>
                      <a:pt x="559" y="23"/>
                    </a:cubicBezTo>
                    <a:cubicBezTo>
                      <a:pt x="546" y="11"/>
                      <a:pt x="531" y="4"/>
                      <a:pt x="520" y="3"/>
                    </a:cubicBezTo>
                    <a:cubicBezTo>
                      <a:pt x="514" y="1"/>
                      <a:pt x="507" y="0"/>
                      <a:pt x="50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4"/>
              <p:cNvSpPr/>
              <p:nvPr/>
            </p:nvSpPr>
            <p:spPr>
              <a:xfrm>
                <a:off x="6961547" y="2864592"/>
                <a:ext cx="34131" cy="27172"/>
              </a:xfrm>
              <a:custGeom>
                <a:avLst/>
                <a:gdLst/>
                <a:ahLst/>
                <a:cxnLst/>
                <a:rect l="l" t="t" r="r" b="b"/>
                <a:pathLst>
                  <a:path w="1079" h="859" extrusionOk="0">
                    <a:moveTo>
                      <a:pt x="979" y="1"/>
                    </a:moveTo>
                    <a:cubicBezTo>
                      <a:pt x="963" y="1"/>
                      <a:pt x="948" y="5"/>
                      <a:pt x="934" y="13"/>
                    </a:cubicBezTo>
                    <a:cubicBezTo>
                      <a:pt x="623" y="206"/>
                      <a:pt x="287" y="383"/>
                      <a:pt x="40" y="663"/>
                    </a:cubicBezTo>
                    <a:cubicBezTo>
                      <a:pt x="0" y="710"/>
                      <a:pt x="0" y="783"/>
                      <a:pt x="48" y="827"/>
                    </a:cubicBezTo>
                    <a:cubicBezTo>
                      <a:pt x="68" y="848"/>
                      <a:pt x="99" y="858"/>
                      <a:pt x="129" y="858"/>
                    </a:cubicBezTo>
                    <a:cubicBezTo>
                      <a:pt x="160" y="858"/>
                      <a:pt x="192" y="846"/>
                      <a:pt x="212" y="822"/>
                    </a:cubicBezTo>
                    <a:cubicBezTo>
                      <a:pt x="304" y="708"/>
                      <a:pt x="404" y="610"/>
                      <a:pt x="516" y="514"/>
                    </a:cubicBezTo>
                    <a:cubicBezTo>
                      <a:pt x="676" y="382"/>
                      <a:pt x="852" y="267"/>
                      <a:pt x="1027" y="159"/>
                    </a:cubicBezTo>
                    <a:cubicBezTo>
                      <a:pt x="1067" y="133"/>
                      <a:pt x="1078" y="80"/>
                      <a:pt x="1054" y="40"/>
                    </a:cubicBezTo>
                    <a:cubicBezTo>
                      <a:pt x="1041" y="18"/>
                      <a:pt x="1020" y="5"/>
                      <a:pt x="997" y="3"/>
                    </a:cubicBezTo>
                    <a:cubicBezTo>
                      <a:pt x="991" y="1"/>
                      <a:pt x="985" y="1"/>
                      <a:pt x="97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4"/>
              <p:cNvSpPr/>
              <p:nvPr/>
            </p:nvSpPr>
            <p:spPr>
              <a:xfrm>
                <a:off x="6796678" y="2729837"/>
                <a:ext cx="9142" cy="12843"/>
              </a:xfrm>
              <a:custGeom>
                <a:avLst/>
                <a:gdLst/>
                <a:ahLst/>
                <a:cxnLst/>
                <a:rect l="l" t="t" r="r" b="b"/>
                <a:pathLst>
                  <a:path w="289" h="406" extrusionOk="0">
                    <a:moveTo>
                      <a:pt x="184" y="1"/>
                    </a:moveTo>
                    <a:cubicBezTo>
                      <a:pt x="160" y="1"/>
                      <a:pt x="135" y="11"/>
                      <a:pt x="118" y="31"/>
                    </a:cubicBezTo>
                    <a:cubicBezTo>
                      <a:pt x="83" y="67"/>
                      <a:pt x="58" y="106"/>
                      <a:pt x="36" y="150"/>
                    </a:cubicBezTo>
                    <a:cubicBezTo>
                      <a:pt x="10" y="203"/>
                      <a:pt x="0" y="258"/>
                      <a:pt x="2" y="315"/>
                    </a:cubicBezTo>
                    <a:cubicBezTo>
                      <a:pt x="3" y="358"/>
                      <a:pt x="36" y="394"/>
                      <a:pt x="75" y="404"/>
                    </a:cubicBezTo>
                    <a:cubicBezTo>
                      <a:pt x="81" y="405"/>
                      <a:pt x="87" y="405"/>
                      <a:pt x="94" y="405"/>
                    </a:cubicBezTo>
                    <a:cubicBezTo>
                      <a:pt x="112" y="405"/>
                      <a:pt x="130" y="400"/>
                      <a:pt x="146" y="391"/>
                    </a:cubicBezTo>
                    <a:cubicBezTo>
                      <a:pt x="166" y="378"/>
                      <a:pt x="186" y="355"/>
                      <a:pt x="188" y="332"/>
                    </a:cubicBezTo>
                    <a:cubicBezTo>
                      <a:pt x="191" y="298"/>
                      <a:pt x="195" y="263"/>
                      <a:pt x="205" y="232"/>
                    </a:cubicBezTo>
                    <a:cubicBezTo>
                      <a:pt x="215" y="213"/>
                      <a:pt x="222" y="197"/>
                      <a:pt x="232" y="182"/>
                    </a:cubicBezTo>
                    <a:cubicBezTo>
                      <a:pt x="239" y="172"/>
                      <a:pt x="247" y="163"/>
                      <a:pt x="254" y="156"/>
                    </a:cubicBezTo>
                    <a:cubicBezTo>
                      <a:pt x="288" y="119"/>
                      <a:pt x="287" y="60"/>
                      <a:pt x="248" y="26"/>
                    </a:cubicBezTo>
                    <a:cubicBezTo>
                      <a:pt x="237" y="13"/>
                      <a:pt x="218" y="6"/>
                      <a:pt x="202" y="3"/>
                    </a:cubicBezTo>
                    <a:cubicBezTo>
                      <a:pt x="196" y="2"/>
                      <a:pt x="190" y="1"/>
                      <a:pt x="1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4"/>
              <p:cNvSpPr/>
              <p:nvPr/>
            </p:nvSpPr>
            <p:spPr>
              <a:xfrm>
                <a:off x="6832739" y="2583315"/>
                <a:ext cx="25622" cy="57097"/>
              </a:xfrm>
              <a:custGeom>
                <a:avLst/>
                <a:gdLst/>
                <a:ahLst/>
                <a:cxnLst/>
                <a:rect l="l" t="t" r="r" b="b"/>
                <a:pathLst>
                  <a:path w="810" h="1805" extrusionOk="0">
                    <a:moveTo>
                      <a:pt x="707" y="0"/>
                    </a:moveTo>
                    <a:cubicBezTo>
                      <a:pt x="695" y="0"/>
                      <a:pt x="683" y="4"/>
                      <a:pt x="672" y="13"/>
                    </a:cubicBezTo>
                    <a:cubicBezTo>
                      <a:pt x="407" y="203"/>
                      <a:pt x="192" y="469"/>
                      <a:pt x="82" y="779"/>
                    </a:cubicBezTo>
                    <a:cubicBezTo>
                      <a:pt x="27" y="936"/>
                      <a:pt x="0" y="1101"/>
                      <a:pt x="9" y="1268"/>
                    </a:cubicBezTo>
                    <a:cubicBezTo>
                      <a:pt x="17" y="1440"/>
                      <a:pt x="74" y="1606"/>
                      <a:pt x="165" y="1751"/>
                    </a:cubicBezTo>
                    <a:cubicBezTo>
                      <a:pt x="187" y="1786"/>
                      <a:pt x="225" y="1805"/>
                      <a:pt x="263" y="1805"/>
                    </a:cubicBezTo>
                    <a:cubicBezTo>
                      <a:pt x="285" y="1805"/>
                      <a:pt x="306" y="1799"/>
                      <a:pt x="325" y="1787"/>
                    </a:cubicBezTo>
                    <a:cubicBezTo>
                      <a:pt x="379" y="1752"/>
                      <a:pt x="395" y="1679"/>
                      <a:pt x="361" y="1626"/>
                    </a:cubicBezTo>
                    <a:cubicBezTo>
                      <a:pt x="342" y="1593"/>
                      <a:pt x="322" y="1562"/>
                      <a:pt x="306" y="1528"/>
                    </a:cubicBezTo>
                    <a:cubicBezTo>
                      <a:pt x="274" y="1457"/>
                      <a:pt x="252" y="1384"/>
                      <a:pt x="236" y="1308"/>
                    </a:cubicBezTo>
                    <a:cubicBezTo>
                      <a:pt x="223" y="1230"/>
                      <a:pt x="222" y="1154"/>
                      <a:pt x="225" y="1075"/>
                    </a:cubicBezTo>
                    <a:cubicBezTo>
                      <a:pt x="236" y="968"/>
                      <a:pt x="261" y="865"/>
                      <a:pt x="296" y="763"/>
                    </a:cubicBezTo>
                    <a:cubicBezTo>
                      <a:pt x="342" y="650"/>
                      <a:pt x="397" y="545"/>
                      <a:pt x="467" y="445"/>
                    </a:cubicBezTo>
                    <a:cubicBezTo>
                      <a:pt x="531" y="359"/>
                      <a:pt x="601" y="280"/>
                      <a:pt x="683" y="210"/>
                    </a:cubicBezTo>
                    <a:cubicBezTo>
                      <a:pt x="709" y="190"/>
                      <a:pt x="733" y="170"/>
                      <a:pt x="759" y="153"/>
                    </a:cubicBezTo>
                    <a:cubicBezTo>
                      <a:pt x="795" y="126"/>
                      <a:pt x="809" y="80"/>
                      <a:pt x="783" y="40"/>
                    </a:cubicBezTo>
                    <a:cubicBezTo>
                      <a:pt x="772" y="20"/>
                      <a:pt x="750" y="8"/>
                      <a:pt x="729" y="4"/>
                    </a:cubicBezTo>
                    <a:cubicBezTo>
                      <a:pt x="722" y="1"/>
                      <a:pt x="715" y="0"/>
                      <a:pt x="7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4"/>
              <p:cNvSpPr/>
              <p:nvPr/>
            </p:nvSpPr>
            <p:spPr>
              <a:xfrm>
                <a:off x="6875380" y="2547412"/>
                <a:ext cx="68611" cy="77088"/>
              </a:xfrm>
              <a:custGeom>
                <a:avLst/>
                <a:gdLst/>
                <a:ahLst/>
                <a:cxnLst/>
                <a:rect l="l" t="t" r="r" b="b"/>
                <a:pathLst>
                  <a:path w="2169" h="2437" extrusionOk="0">
                    <a:moveTo>
                      <a:pt x="140" y="1597"/>
                    </a:moveTo>
                    <a:lnTo>
                      <a:pt x="140" y="1599"/>
                    </a:lnTo>
                    <a:cubicBezTo>
                      <a:pt x="140" y="1599"/>
                      <a:pt x="141" y="1597"/>
                      <a:pt x="140" y="1597"/>
                    </a:cubicBezTo>
                    <a:close/>
                    <a:moveTo>
                      <a:pt x="1652" y="1"/>
                    </a:moveTo>
                    <a:cubicBezTo>
                      <a:pt x="1631" y="1"/>
                      <a:pt x="1610" y="2"/>
                      <a:pt x="1589" y="5"/>
                    </a:cubicBezTo>
                    <a:cubicBezTo>
                      <a:pt x="1511" y="11"/>
                      <a:pt x="1433" y="36"/>
                      <a:pt x="1357" y="78"/>
                    </a:cubicBezTo>
                    <a:cubicBezTo>
                      <a:pt x="1278" y="121"/>
                      <a:pt x="1204" y="181"/>
                      <a:pt x="1129" y="263"/>
                    </a:cubicBezTo>
                    <a:cubicBezTo>
                      <a:pt x="1103" y="278"/>
                      <a:pt x="1080" y="296"/>
                      <a:pt x="1058" y="313"/>
                    </a:cubicBezTo>
                    <a:cubicBezTo>
                      <a:pt x="995" y="360"/>
                      <a:pt x="937" y="413"/>
                      <a:pt x="871" y="480"/>
                    </a:cubicBezTo>
                    <a:cubicBezTo>
                      <a:pt x="778" y="573"/>
                      <a:pt x="687" y="689"/>
                      <a:pt x="592" y="833"/>
                    </a:cubicBezTo>
                    <a:cubicBezTo>
                      <a:pt x="525" y="931"/>
                      <a:pt x="466" y="1037"/>
                      <a:pt x="408" y="1138"/>
                    </a:cubicBezTo>
                    <a:lnTo>
                      <a:pt x="363" y="1216"/>
                    </a:lnTo>
                    <a:lnTo>
                      <a:pt x="300" y="1325"/>
                    </a:lnTo>
                    <a:cubicBezTo>
                      <a:pt x="249" y="1417"/>
                      <a:pt x="194" y="1508"/>
                      <a:pt x="141" y="1597"/>
                    </a:cubicBezTo>
                    <a:lnTo>
                      <a:pt x="140" y="1599"/>
                    </a:lnTo>
                    <a:cubicBezTo>
                      <a:pt x="105" y="1652"/>
                      <a:pt x="77" y="1695"/>
                      <a:pt x="47" y="1735"/>
                    </a:cubicBezTo>
                    <a:cubicBezTo>
                      <a:pt x="12" y="1745"/>
                      <a:pt x="1" y="1768"/>
                      <a:pt x="11" y="1789"/>
                    </a:cubicBezTo>
                    <a:cubicBezTo>
                      <a:pt x="12" y="1809"/>
                      <a:pt x="17" y="1819"/>
                      <a:pt x="27" y="1828"/>
                    </a:cubicBezTo>
                    <a:cubicBezTo>
                      <a:pt x="12" y="1852"/>
                      <a:pt x="5" y="1881"/>
                      <a:pt x="14" y="1905"/>
                    </a:cubicBezTo>
                    <a:cubicBezTo>
                      <a:pt x="37" y="1990"/>
                      <a:pt x="65" y="2063"/>
                      <a:pt x="101" y="2127"/>
                    </a:cubicBezTo>
                    <a:cubicBezTo>
                      <a:pt x="143" y="2200"/>
                      <a:pt x="191" y="2263"/>
                      <a:pt x="251" y="2317"/>
                    </a:cubicBezTo>
                    <a:cubicBezTo>
                      <a:pt x="306" y="2365"/>
                      <a:pt x="375" y="2400"/>
                      <a:pt x="465" y="2426"/>
                    </a:cubicBezTo>
                    <a:cubicBezTo>
                      <a:pt x="472" y="2428"/>
                      <a:pt x="481" y="2429"/>
                      <a:pt x="488" y="2432"/>
                    </a:cubicBezTo>
                    <a:cubicBezTo>
                      <a:pt x="522" y="2436"/>
                      <a:pt x="558" y="2436"/>
                      <a:pt x="594" y="2436"/>
                    </a:cubicBezTo>
                    <a:cubicBezTo>
                      <a:pt x="639" y="2436"/>
                      <a:pt x="685" y="2422"/>
                      <a:pt x="728" y="2408"/>
                    </a:cubicBezTo>
                    <a:cubicBezTo>
                      <a:pt x="751" y="2400"/>
                      <a:pt x="771" y="2379"/>
                      <a:pt x="775" y="2353"/>
                    </a:cubicBezTo>
                    <a:cubicBezTo>
                      <a:pt x="796" y="2350"/>
                      <a:pt x="814" y="2336"/>
                      <a:pt x="823" y="2319"/>
                    </a:cubicBezTo>
                    <a:cubicBezTo>
                      <a:pt x="886" y="2200"/>
                      <a:pt x="959" y="2075"/>
                      <a:pt x="1048" y="1935"/>
                    </a:cubicBezTo>
                    <a:cubicBezTo>
                      <a:pt x="1179" y="1733"/>
                      <a:pt x="1324" y="1539"/>
                      <a:pt x="1477" y="1354"/>
                    </a:cubicBezTo>
                    <a:cubicBezTo>
                      <a:pt x="1549" y="1268"/>
                      <a:pt x="1627" y="1181"/>
                      <a:pt x="1718" y="1086"/>
                    </a:cubicBezTo>
                    <a:cubicBezTo>
                      <a:pt x="1755" y="1046"/>
                      <a:pt x="1792" y="1009"/>
                      <a:pt x="1831" y="969"/>
                    </a:cubicBezTo>
                    <a:cubicBezTo>
                      <a:pt x="1871" y="929"/>
                      <a:pt x="1911" y="887"/>
                      <a:pt x="1952" y="845"/>
                    </a:cubicBezTo>
                    <a:cubicBezTo>
                      <a:pt x="1961" y="837"/>
                      <a:pt x="1967" y="824"/>
                      <a:pt x="1970" y="814"/>
                    </a:cubicBezTo>
                    <a:cubicBezTo>
                      <a:pt x="2004" y="787"/>
                      <a:pt x="2038" y="752"/>
                      <a:pt x="2067" y="714"/>
                    </a:cubicBezTo>
                    <a:cubicBezTo>
                      <a:pt x="2117" y="646"/>
                      <a:pt x="2149" y="572"/>
                      <a:pt x="2160" y="496"/>
                    </a:cubicBezTo>
                    <a:cubicBezTo>
                      <a:pt x="2169" y="427"/>
                      <a:pt x="2160" y="356"/>
                      <a:pt x="2131" y="287"/>
                    </a:cubicBezTo>
                    <a:cubicBezTo>
                      <a:pt x="2106" y="227"/>
                      <a:pt x="2061" y="170"/>
                      <a:pt x="2005" y="121"/>
                    </a:cubicBezTo>
                    <a:cubicBezTo>
                      <a:pt x="1934" y="67"/>
                      <a:pt x="1848" y="28"/>
                      <a:pt x="1752" y="9"/>
                    </a:cubicBezTo>
                    <a:cubicBezTo>
                      <a:pt x="1718" y="4"/>
                      <a:pt x="1685" y="1"/>
                      <a:pt x="16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4"/>
              <p:cNvSpPr/>
              <p:nvPr/>
            </p:nvSpPr>
            <p:spPr>
              <a:xfrm>
                <a:off x="6953702" y="2481965"/>
                <a:ext cx="56148" cy="57982"/>
              </a:xfrm>
              <a:custGeom>
                <a:avLst/>
                <a:gdLst/>
                <a:ahLst/>
                <a:cxnLst/>
                <a:rect l="l" t="t" r="r" b="b"/>
                <a:pathLst>
                  <a:path w="1775" h="1833" extrusionOk="0">
                    <a:moveTo>
                      <a:pt x="1349" y="0"/>
                    </a:moveTo>
                    <a:cubicBezTo>
                      <a:pt x="1341" y="0"/>
                      <a:pt x="1334" y="0"/>
                      <a:pt x="1326" y="1"/>
                    </a:cubicBezTo>
                    <a:cubicBezTo>
                      <a:pt x="1314" y="2"/>
                      <a:pt x="1302" y="3"/>
                      <a:pt x="1294" y="12"/>
                    </a:cubicBezTo>
                    <a:cubicBezTo>
                      <a:pt x="1281" y="12"/>
                      <a:pt x="1266" y="14"/>
                      <a:pt x="1252" y="21"/>
                    </a:cubicBezTo>
                    <a:cubicBezTo>
                      <a:pt x="1173" y="58"/>
                      <a:pt x="1105" y="109"/>
                      <a:pt x="1036" y="164"/>
                    </a:cubicBezTo>
                    <a:cubicBezTo>
                      <a:pt x="966" y="217"/>
                      <a:pt x="894" y="280"/>
                      <a:pt x="810" y="363"/>
                    </a:cubicBezTo>
                    <a:cubicBezTo>
                      <a:pt x="742" y="427"/>
                      <a:pt x="679" y="495"/>
                      <a:pt x="616" y="565"/>
                    </a:cubicBezTo>
                    <a:cubicBezTo>
                      <a:pt x="588" y="596"/>
                      <a:pt x="559" y="631"/>
                      <a:pt x="530" y="665"/>
                    </a:cubicBezTo>
                    <a:lnTo>
                      <a:pt x="503" y="697"/>
                    </a:lnTo>
                    <a:lnTo>
                      <a:pt x="477" y="729"/>
                    </a:lnTo>
                    <a:lnTo>
                      <a:pt x="450" y="767"/>
                    </a:lnTo>
                    <a:lnTo>
                      <a:pt x="429" y="797"/>
                    </a:lnTo>
                    <a:cubicBezTo>
                      <a:pt x="364" y="874"/>
                      <a:pt x="300" y="953"/>
                      <a:pt x="241" y="1033"/>
                    </a:cubicBezTo>
                    <a:cubicBezTo>
                      <a:pt x="171" y="1126"/>
                      <a:pt x="114" y="1226"/>
                      <a:pt x="58" y="1324"/>
                    </a:cubicBezTo>
                    <a:cubicBezTo>
                      <a:pt x="54" y="1329"/>
                      <a:pt x="52" y="1334"/>
                      <a:pt x="52" y="1339"/>
                    </a:cubicBezTo>
                    <a:cubicBezTo>
                      <a:pt x="22" y="1345"/>
                      <a:pt x="1" y="1372"/>
                      <a:pt x="1" y="1402"/>
                    </a:cubicBezTo>
                    <a:cubicBezTo>
                      <a:pt x="2" y="1468"/>
                      <a:pt x="13" y="1526"/>
                      <a:pt x="34" y="1580"/>
                    </a:cubicBezTo>
                    <a:cubicBezTo>
                      <a:pt x="52" y="1632"/>
                      <a:pt x="85" y="1677"/>
                      <a:pt x="128" y="1723"/>
                    </a:cubicBezTo>
                    <a:cubicBezTo>
                      <a:pt x="184" y="1776"/>
                      <a:pt x="255" y="1812"/>
                      <a:pt x="336" y="1826"/>
                    </a:cubicBezTo>
                    <a:cubicBezTo>
                      <a:pt x="361" y="1831"/>
                      <a:pt x="388" y="1833"/>
                      <a:pt x="414" y="1833"/>
                    </a:cubicBezTo>
                    <a:cubicBezTo>
                      <a:pt x="440" y="1833"/>
                      <a:pt x="467" y="1831"/>
                      <a:pt x="493" y="1826"/>
                    </a:cubicBezTo>
                    <a:cubicBezTo>
                      <a:pt x="525" y="1821"/>
                      <a:pt x="552" y="1790"/>
                      <a:pt x="555" y="1756"/>
                    </a:cubicBezTo>
                    <a:cubicBezTo>
                      <a:pt x="559" y="1759"/>
                      <a:pt x="562" y="1759"/>
                      <a:pt x="566" y="1760"/>
                    </a:cubicBezTo>
                    <a:cubicBezTo>
                      <a:pt x="570" y="1761"/>
                      <a:pt x="573" y="1761"/>
                      <a:pt x="575" y="1761"/>
                    </a:cubicBezTo>
                    <a:cubicBezTo>
                      <a:pt x="586" y="1761"/>
                      <a:pt x="592" y="1757"/>
                      <a:pt x="598" y="1752"/>
                    </a:cubicBezTo>
                    <a:cubicBezTo>
                      <a:pt x="774" y="1583"/>
                      <a:pt x="961" y="1395"/>
                      <a:pt x="1189" y="1159"/>
                    </a:cubicBezTo>
                    <a:cubicBezTo>
                      <a:pt x="1238" y="1109"/>
                      <a:pt x="1288" y="1059"/>
                      <a:pt x="1335" y="1009"/>
                    </a:cubicBezTo>
                    <a:cubicBezTo>
                      <a:pt x="1384" y="959"/>
                      <a:pt x="1434" y="908"/>
                      <a:pt x="1483" y="858"/>
                    </a:cubicBezTo>
                    <a:cubicBezTo>
                      <a:pt x="1527" y="811"/>
                      <a:pt x="1574" y="764"/>
                      <a:pt x="1617" y="714"/>
                    </a:cubicBezTo>
                    <a:cubicBezTo>
                      <a:pt x="1634" y="692"/>
                      <a:pt x="1653" y="672"/>
                      <a:pt x="1670" y="651"/>
                    </a:cubicBezTo>
                    <a:lnTo>
                      <a:pt x="1690" y="625"/>
                    </a:lnTo>
                    <a:cubicBezTo>
                      <a:pt x="1713" y="599"/>
                      <a:pt x="1737" y="571"/>
                      <a:pt x="1756" y="539"/>
                    </a:cubicBezTo>
                    <a:cubicBezTo>
                      <a:pt x="1775" y="513"/>
                      <a:pt x="1775" y="475"/>
                      <a:pt x="1756" y="446"/>
                    </a:cubicBezTo>
                    <a:cubicBezTo>
                      <a:pt x="1762" y="434"/>
                      <a:pt x="1766" y="420"/>
                      <a:pt x="1769" y="403"/>
                    </a:cubicBezTo>
                    <a:cubicBezTo>
                      <a:pt x="1773" y="392"/>
                      <a:pt x="1775" y="377"/>
                      <a:pt x="1775" y="363"/>
                    </a:cubicBezTo>
                    <a:cubicBezTo>
                      <a:pt x="1775" y="346"/>
                      <a:pt x="1773" y="330"/>
                      <a:pt x="1770" y="314"/>
                    </a:cubicBezTo>
                    <a:cubicBezTo>
                      <a:pt x="1766" y="273"/>
                      <a:pt x="1749" y="243"/>
                      <a:pt x="1735" y="215"/>
                    </a:cubicBezTo>
                    <a:cubicBezTo>
                      <a:pt x="1719" y="185"/>
                      <a:pt x="1694" y="158"/>
                      <a:pt x="1676" y="141"/>
                    </a:cubicBezTo>
                    <a:cubicBezTo>
                      <a:pt x="1654" y="119"/>
                      <a:pt x="1627" y="99"/>
                      <a:pt x="1601" y="81"/>
                    </a:cubicBezTo>
                    <a:cubicBezTo>
                      <a:pt x="1574" y="64"/>
                      <a:pt x="1546" y="49"/>
                      <a:pt x="1517" y="38"/>
                    </a:cubicBezTo>
                    <a:cubicBezTo>
                      <a:pt x="1488" y="24"/>
                      <a:pt x="1454" y="14"/>
                      <a:pt x="1420" y="6"/>
                    </a:cubicBezTo>
                    <a:cubicBezTo>
                      <a:pt x="1395" y="2"/>
                      <a:pt x="1372" y="0"/>
                      <a:pt x="1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4"/>
              <p:cNvSpPr/>
              <p:nvPr/>
            </p:nvSpPr>
            <p:spPr>
              <a:xfrm>
                <a:off x="7014436" y="2391021"/>
                <a:ext cx="21320" cy="68927"/>
              </a:xfrm>
              <a:custGeom>
                <a:avLst/>
                <a:gdLst/>
                <a:ahLst/>
                <a:cxnLst/>
                <a:rect l="l" t="t" r="r" b="b"/>
                <a:pathLst>
                  <a:path w="674" h="2179" extrusionOk="0">
                    <a:moveTo>
                      <a:pt x="280" y="0"/>
                    </a:moveTo>
                    <a:cubicBezTo>
                      <a:pt x="259" y="0"/>
                      <a:pt x="236" y="3"/>
                      <a:pt x="215" y="10"/>
                    </a:cubicBezTo>
                    <a:cubicBezTo>
                      <a:pt x="161" y="28"/>
                      <a:pt x="112" y="68"/>
                      <a:pt x="85" y="119"/>
                    </a:cubicBezTo>
                    <a:cubicBezTo>
                      <a:pt x="55" y="177"/>
                      <a:pt x="57" y="232"/>
                      <a:pt x="69" y="293"/>
                    </a:cubicBezTo>
                    <a:cubicBezTo>
                      <a:pt x="69" y="295"/>
                      <a:pt x="69" y="297"/>
                      <a:pt x="71" y="298"/>
                    </a:cubicBezTo>
                    <a:cubicBezTo>
                      <a:pt x="89" y="421"/>
                      <a:pt x="84" y="547"/>
                      <a:pt x="79" y="672"/>
                    </a:cubicBezTo>
                    <a:cubicBezTo>
                      <a:pt x="77" y="818"/>
                      <a:pt x="61" y="963"/>
                      <a:pt x="49" y="1107"/>
                    </a:cubicBezTo>
                    <a:cubicBezTo>
                      <a:pt x="29" y="1381"/>
                      <a:pt x="1" y="1653"/>
                      <a:pt x="41" y="1928"/>
                    </a:cubicBezTo>
                    <a:cubicBezTo>
                      <a:pt x="42" y="1974"/>
                      <a:pt x="57" y="2016"/>
                      <a:pt x="82" y="2057"/>
                    </a:cubicBezTo>
                    <a:cubicBezTo>
                      <a:pt x="120" y="2115"/>
                      <a:pt x="178" y="2158"/>
                      <a:pt x="247" y="2173"/>
                    </a:cubicBezTo>
                    <a:cubicBezTo>
                      <a:pt x="265" y="2176"/>
                      <a:pt x="283" y="2178"/>
                      <a:pt x="302" y="2178"/>
                    </a:cubicBezTo>
                    <a:cubicBezTo>
                      <a:pt x="352" y="2178"/>
                      <a:pt x="403" y="2164"/>
                      <a:pt x="445" y="2137"/>
                    </a:cubicBezTo>
                    <a:cubicBezTo>
                      <a:pt x="508" y="2097"/>
                      <a:pt x="541" y="2039"/>
                      <a:pt x="562" y="1972"/>
                    </a:cubicBezTo>
                    <a:cubicBezTo>
                      <a:pt x="655" y="1684"/>
                      <a:pt x="674" y="1378"/>
                      <a:pt x="664" y="1077"/>
                    </a:cubicBezTo>
                    <a:cubicBezTo>
                      <a:pt x="659" y="925"/>
                      <a:pt x="635" y="775"/>
                      <a:pt x="606" y="625"/>
                    </a:cubicBezTo>
                    <a:cubicBezTo>
                      <a:pt x="578" y="464"/>
                      <a:pt x="529" y="313"/>
                      <a:pt x="493" y="155"/>
                    </a:cubicBezTo>
                    <a:cubicBezTo>
                      <a:pt x="476" y="73"/>
                      <a:pt x="399" y="18"/>
                      <a:pt x="316" y="3"/>
                    </a:cubicBezTo>
                    <a:cubicBezTo>
                      <a:pt x="305" y="1"/>
                      <a:pt x="292"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4"/>
              <p:cNvSpPr/>
              <p:nvPr/>
            </p:nvSpPr>
            <p:spPr>
              <a:xfrm>
                <a:off x="6952974" y="2288595"/>
                <a:ext cx="59785" cy="77784"/>
              </a:xfrm>
              <a:custGeom>
                <a:avLst/>
                <a:gdLst/>
                <a:ahLst/>
                <a:cxnLst/>
                <a:rect l="l" t="t" r="r" b="b"/>
                <a:pathLst>
                  <a:path w="1890" h="2459" extrusionOk="0">
                    <a:moveTo>
                      <a:pt x="306" y="0"/>
                    </a:moveTo>
                    <a:cubicBezTo>
                      <a:pt x="301" y="0"/>
                      <a:pt x="295" y="1"/>
                      <a:pt x="290" y="1"/>
                    </a:cubicBezTo>
                    <a:cubicBezTo>
                      <a:pt x="144" y="8"/>
                      <a:pt x="1" y="147"/>
                      <a:pt x="18" y="302"/>
                    </a:cubicBezTo>
                    <a:cubicBezTo>
                      <a:pt x="29" y="386"/>
                      <a:pt x="45" y="469"/>
                      <a:pt x="74" y="549"/>
                    </a:cubicBezTo>
                    <a:cubicBezTo>
                      <a:pt x="108" y="648"/>
                      <a:pt x="161" y="744"/>
                      <a:pt x="217" y="831"/>
                    </a:cubicBezTo>
                    <a:cubicBezTo>
                      <a:pt x="316" y="993"/>
                      <a:pt x="440" y="1136"/>
                      <a:pt x="559" y="1281"/>
                    </a:cubicBezTo>
                    <a:cubicBezTo>
                      <a:pt x="682" y="1431"/>
                      <a:pt x="791" y="1589"/>
                      <a:pt x="903" y="1748"/>
                    </a:cubicBezTo>
                    <a:cubicBezTo>
                      <a:pt x="1056" y="1968"/>
                      <a:pt x="1219" y="2182"/>
                      <a:pt x="1397" y="2385"/>
                    </a:cubicBezTo>
                    <a:cubicBezTo>
                      <a:pt x="1433" y="2419"/>
                      <a:pt x="1475" y="2441"/>
                      <a:pt x="1524" y="2452"/>
                    </a:cubicBezTo>
                    <a:cubicBezTo>
                      <a:pt x="1543" y="2457"/>
                      <a:pt x="1563" y="2459"/>
                      <a:pt x="1583" y="2459"/>
                    </a:cubicBezTo>
                    <a:cubicBezTo>
                      <a:pt x="1634" y="2459"/>
                      <a:pt x="1686" y="2444"/>
                      <a:pt x="1729" y="2417"/>
                    </a:cubicBezTo>
                    <a:cubicBezTo>
                      <a:pt x="1828" y="2354"/>
                      <a:pt x="1889" y="2213"/>
                      <a:pt x="1843" y="2102"/>
                    </a:cubicBezTo>
                    <a:cubicBezTo>
                      <a:pt x="1782" y="1940"/>
                      <a:pt x="1706" y="1789"/>
                      <a:pt x="1614" y="1645"/>
                    </a:cubicBezTo>
                    <a:cubicBezTo>
                      <a:pt x="1527" y="1507"/>
                      <a:pt x="1433" y="1374"/>
                      <a:pt x="1335" y="1244"/>
                    </a:cubicBezTo>
                    <a:cubicBezTo>
                      <a:pt x="1182" y="1038"/>
                      <a:pt x="1006" y="853"/>
                      <a:pt x="840" y="658"/>
                    </a:cubicBezTo>
                    <a:cubicBezTo>
                      <a:pt x="758" y="557"/>
                      <a:pt x="679" y="449"/>
                      <a:pt x="616" y="333"/>
                    </a:cubicBezTo>
                    <a:cubicBezTo>
                      <a:pt x="608" y="312"/>
                      <a:pt x="601" y="287"/>
                      <a:pt x="593" y="264"/>
                    </a:cubicBezTo>
                    <a:cubicBezTo>
                      <a:pt x="582" y="191"/>
                      <a:pt x="559" y="128"/>
                      <a:pt x="502" y="77"/>
                    </a:cubicBezTo>
                    <a:cubicBezTo>
                      <a:pt x="460" y="40"/>
                      <a:pt x="410" y="14"/>
                      <a:pt x="357" y="5"/>
                    </a:cubicBezTo>
                    <a:cubicBezTo>
                      <a:pt x="339" y="2"/>
                      <a:pt x="322"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0" name="Google Shape;3780;p24"/>
            <p:cNvGrpSpPr/>
            <p:nvPr/>
          </p:nvGrpSpPr>
          <p:grpSpPr>
            <a:xfrm>
              <a:off x="182286" y="1749310"/>
              <a:ext cx="186410" cy="619807"/>
              <a:chOff x="4912361" y="3048535"/>
              <a:chExt cx="186410" cy="619807"/>
            </a:xfrm>
          </p:grpSpPr>
          <p:sp>
            <p:nvSpPr>
              <p:cNvPr id="3781" name="Google Shape;3781;p24"/>
              <p:cNvSpPr/>
              <p:nvPr/>
            </p:nvSpPr>
            <p:spPr>
              <a:xfrm>
                <a:off x="4919637" y="3048535"/>
                <a:ext cx="152627" cy="474266"/>
              </a:xfrm>
              <a:custGeom>
                <a:avLst/>
                <a:gdLst/>
                <a:ahLst/>
                <a:cxnLst/>
                <a:rect l="l" t="t" r="r" b="b"/>
                <a:pathLst>
                  <a:path w="4825" h="14993" extrusionOk="0">
                    <a:moveTo>
                      <a:pt x="4694" y="1"/>
                    </a:moveTo>
                    <a:cubicBezTo>
                      <a:pt x="4674" y="1"/>
                      <a:pt x="4657" y="7"/>
                      <a:pt x="4639" y="15"/>
                    </a:cubicBezTo>
                    <a:cubicBezTo>
                      <a:pt x="4629" y="21"/>
                      <a:pt x="4620" y="25"/>
                      <a:pt x="4613" y="32"/>
                    </a:cubicBezTo>
                    <a:cubicBezTo>
                      <a:pt x="4583" y="30"/>
                      <a:pt x="4553" y="29"/>
                      <a:pt x="4524" y="29"/>
                    </a:cubicBezTo>
                    <a:cubicBezTo>
                      <a:pt x="4513" y="29"/>
                      <a:pt x="4503" y="29"/>
                      <a:pt x="4493" y="30"/>
                    </a:cubicBezTo>
                    <a:cubicBezTo>
                      <a:pt x="4394" y="31"/>
                      <a:pt x="4294" y="42"/>
                      <a:pt x="4195" y="64"/>
                    </a:cubicBezTo>
                    <a:cubicBezTo>
                      <a:pt x="4036" y="97"/>
                      <a:pt x="3870" y="160"/>
                      <a:pt x="3691" y="257"/>
                    </a:cubicBezTo>
                    <a:cubicBezTo>
                      <a:pt x="3386" y="422"/>
                      <a:pt x="3091" y="662"/>
                      <a:pt x="2761" y="1019"/>
                    </a:cubicBezTo>
                    <a:cubicBezTo>
                      <a:pt x="2507" y="1295"/>
                      <a:pt x="2255" y="1617"/>
                      <a:pt x="1990" y="2006"/>
                    </a:cubicBezTo>
                    <a:cubicBezTo>
                      <a:pt x="1791" y="2298"/>
                      <a:pt x="1593" y="2613"/>
                      <a:pt x="1403" y="2939"/>
                    </a:cubicBezTo>
                    <a:cubicBezTo>
                      <a:pt x="866" y="3866"/>
                      <a:pt x="476" y="4892"/>
                      <a:pt x="247" y="5993"/>
                    </a:cubicBezTo>
                    <a:cubicBezTo>
                      <a:pt x="137" y="6523"/>
                      <a:pt x="64" y="7070"/>
                      <a:pt x="32" y="7626"/>
                    </a:cubicBezTo>
                    <a:cubicBezTo>
                      <a:pt x="1" y="8148"/>
                      <a:pt x="8" y="8702"/>
                      <a:pt x="54" y="9271"/>
                    </a:cubicBezTo>
                    <a:cubicBezTo>
                      <a:pt x="92" y="9769"/>
                      <a:pt x="165" y="10276"/>
                      <a:pt x="269" y="10777"/>
                    </a:cubicBezTo>
                    <a:cubicBezTo>
                      <a:pt x="366" y="11254"/>
                      <a:pt x="503" y="11737"/>
                      <a:pt x="675" y="12216"/>
                    </a:cubicBezTo>
                    <a:cubicBezTo>
                      <a:pt x="848" y="12697"/>
                      <a:pt x="1050" y="13151"/>
                      <a:pt x="1278" y="13562"/>
                    </a:cubicBezTo>
                    <a:cubicBezTo>
                      <a:pt x="1393" y="13770"/>
                      <a:pt x="1524" y="13982"/>
                      <a:pt x="1682" y="14211"/>
                    </a:cubicBezTo>
                    <a:cubicBezTo>
                      <a:pt x="1753" y="14314"/>
                      <a:pt x="1828" y="14414"/>
                      <a:pt x="1907" y="14513"/>
                    </a:cubicBezTo>
                    <a:cubicBezTo>
                      <a:pt x="1990" y="14622"/>
                      <a:pt x="2074" y="14731"/>
                      <a:pt x="2171" y="14828"/>
                    </a:cubicBezTo>
                    <a:cubicBezTo>
                      <a:pt x="2209" y="14865"/>
                      <a:pt x="2257" y="14885"/>
                      <a:pt x="2305" y="14885"/>
                    </a:cubicBezTo>
                    <a:cubicBezTo>
                      <a:pt x="2315" y="14885"/>
                      <a:pt x="2323" y="14884"/>
                      <a:pt x="2332" y="14884"/>
                    </a:cubicBezTo>
                    <a:cubicBezTo>
                      <a:pt x="2350" y="14894"/>
                      <a:pt x="2369" y="14900"/>
                      <a:pt x="2388" y="14900"/>
                    </a:cubicBezTo>
                    <a:lnTo>
                      <a:pt x="2436" y="14897"/>
                    </a:lnTo>
                    <a:cubicBezTo>
                      <a:pt x="2444" y="14897"/>
                      <a:pt x="2452" y="14897"/>
                      <a:pt x="2459" y="14897"/>
                    </a:cubicBezTo>
                    <a:cubicBezTo>
                      <a:pt x="2622" y="14897"/>
                      <a:pt x="2793" y="14911"/>
                      <a:pt x="3012" y="14942"/>
                    </a:cubicBezTo>
                    <a:lnTo>
                      <a:pt x="3098" y="14954"/>
                    </a:lnTo>
                    <a:cubicBezTo>
                      <a:pt x="3225" y="14974"/>
                      <a:pt x="3357" y="14993"/>
                      <a:pt x="3486" y="14993"/>
                    </a:cubicBezTo>
                    <a:cubicBezTo>
                      <a:pt x="3539" y="14993"/>
                      <a:pt x="3589" y="14988"/>
                      <a:pt x="3639" y="14980"/>
                    </a:cubicBezTo>
                    <a:cubicBezTo>
                      <a:pt x="3706" y="14968"/>
                      <a:pt x="3764" y="14902"/>
                      <a:pt x="3768" y="14829"/>
                    </a:cubicBezTo>
                    <a:cubicBezTo>
                      <a:pt x="3771" y="14765"/>
                      <a:pt x="3732" y="14698"/>
                      <a:pt x="3678" y="14672"/>
                    </a:cubicBezTo>
                    <a:cubicBezTo>
                      <a:pt x="3619" y="13449"/>
                      <a:pt x="3576" y="12334"/>
                      <a:pt x="3549" y="11247"/>
                    </a:cubicBezTo>
                    <a:cubicBezTo>
                      <a:pt x="3519" y="10033"/>
                      <a:pt x="3522" y="8854"/>
                      <a:pt x="3560" y="7744"/>
                    </a:cubicBezTo>
                    <a:cubicBezTo>
                      <a:pt x="3586" y="6891"/>
                      <a:pt x="3642" y="6038"/>
                      <a:pt x="3725" y="5210"/>
                    </a:cubicBezTo>
                    <a:cubicBezTo>
                      <a:pt x="3811" y="4355"/>
                      <a:pt x="3927" y="3530"/>
                      <a:pt x="4073" y="2760"/>
                    </a:cubicBezTo>
                    <a:lnTo>
                      <a:pt x="4079" y="2731"/>
                    </a:lnTo>
                    <a:lnTo>
                      <a:pt x="4080" y="2726"/>
                    </a:lnTo>
                    <a:cubicBezTo>
                      <a:pt x="4159" y="2331"/>
                      <a:pt x="4263" y="1915"/>
                      <a:pt x="4402" y="1457"/>
                    </a:cubicBezTo>
                    <a:cubicBezTo>
                      <a:pt x="4465" y="1247"/>
                      <a:pt x="4534" y="1036"/>
                      <a:pt x="4601" y="827"/>
                    </a:cubicBezTo>
                    <a:lnTo>
                      <a:pt x="4674" y="601"/>
                    </a:lnTo>
                    <a:cubicBezTo>
                      <a:pt x="4720" y="458"/>
                      <a:pt x="4766" y="312"/>
                      <a:pt x="4815" y="171"/>
                    </a:cubicBezTo>
                    <a:cubicBezTo>
                      <a:pt x="4825" y="138"/>
                      <a:pt x="4823" y="104"/>
                      <a:pt x="4808" y="74"/>
                    </a:cubicBezTo>
                    <a:cubicBezTo>
                      <a:pt x="4792" y="44"/>
                      <a:pt x="4766" y="21"/>
                      <a:pt x="4735" y="10"/>
                    </a:cubicBezTo>
                    <a:cubicBezTo>
                      <a:pt x="4722" y="2"/>
                      <a:pt x="4707" y="1"/>
                      <a:pt x="4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4"/>
              <p:cNvSpPr/>
              <p:nvPr/>
            </p:nvSpPr>
            <p:spPr>
              <a:xfrm>
                <a:off x="4972273" y="3531215"/>
                <a:ext cx="94075" cy="137127"/>
              </a:xfrm>
              <a:custGeom>
                <a:avLst/>
                <a:gdLst/>
                <a:ahLst/>
                <a:cxnLst/>
                <a:rect l="l" t="t" r="r" b="b"/>
                <a:pathLst>
                  <a:path w="2974" h="4335" extrusionOk="0">
                    <a:moveTo>
                      <a:pt x="1914" y="1"/>
                    </a:moveTo>
                    <a:cubicBezTo>
                      <a:pt x="1905" y="1"/>
                      <a:pt x="1664" y="3"/>
                      <a:pt x="1411" y="6"/>
                    </a:cubicBezTo>
                    <a:lnTo>
                      <a:pt x="1411" y="6"/>
                    </a:lnTo>
                    <a:cubicBezTo>
                      <a:pt x="1408" y="6"/>
                      <a:pt x="1406" y="6"/>
                      <a:pt x="1403" y="6"/>
                    </a:cubicBezTo>
                    <a:cubicBezTo>
                      <a:pt x="1396" y="6"/>
                      <a:pt x="1389" y="6"/>
                      <a:pt x="1382" y="6"/>
                    </a:cubicBezTo>
                    <a:lnTo>
                      <a:pt x="1382" y="6"/>
                    </a:lnTo>
                    <a:cubicBezTo>
                      <a:pt x="1099" y="10"/>
                      <a:pt x="811" y="13"/>
                      <a:pt x="822" y="13"/>
                    </a:cubicBezTo>
                    <a:cubicBezTo>
                      <a:pt x="830" y="13"/>
                      <a:pt x="979" y="11"/>
                      <a:pt x="1368" y="7"/>
                    </a:cubicBezTo>
                    <a:lnTo>
                      <a:pt x="1368" y="7"/>
                    </a:lnTo>
                    <a:cubicBezTo>
                      <a:pt x="960" y="13"/>
                      <a:pt x="496" y="180"/>
                      <a:pt x="171" y="534"/>
                    </a:cubicBezTo>
                    <a:cubicBezTo>
                      <a:pt x="171" y="500"/>
                      <a:pt x="132" y="477"/>
                      <a:pt x="101" y="477"/>
                    </a:cubicBezTo>
                    <a:cubicBezTo>
                      <a:pt x="51" y="485"/>
                      <a:pt x="28" y="513"/>
                      <a:pt x="31" y="564"/>
                    </a:cubicBezTo>
                    <a:cubicBezTo>
                      <a:pt x="31" y="564"/>
                      <a:pt x="38" y="581"/>
                      <a:pt x="36" y="581"/>
                    </a:cubicBezTo>
                    <a:cubicBezTo>
                      <a:pt x="65" y="581"/>
                      <a:pt x="18" y="1924"/>
                      <a:pt x="18" y="1952"/>
                    </a:cubicBezTo>
                    <a:cubicBezTo>
                      <a:pt x="1" y="2713"/>
                      <a:pt x="18" y="3651"/>
                      <a:pt x="618" y="4078"/>
                    </a:cubicBezTo>
                    <a:cubicBezTo>
                      <a:pt x="826" y="4226"/>
                      <a:pt x="1114" y="4335"/>
                      <a:pt x="1423" y="4335"/>
                    </a:cubicBezTo>
                    <a:cubicBezTo>
                      <a:pt x="1460" y="4335"/>
                      <a:pt x="1497" y="4333"/>
                      <a:pt x="1534" y="4330"/>
                    </a:cubicBezTo>
                    <a:cubicBezTo>
                      <a:pt x="2973" y="4214"/>
                      <a:pt x="2615" y="1201"/>
                      <a:pt x="2624" y="493"/>
                    </a:cubicBezTo>
                    <a:cubicBezTo>
                      <a:pt x="2626" y="406"/>
                      <a:pt x="2558" y="345"/>
                      <a:pt x="2485" y="345"/>
                    </a:cubicBezTo>
                    <a:cubicBezTo>
                      <a:pt x="2450" y="345"/>
                      <a:pt x="2414" y="358"/>
                      <a:pt x="2383" y="388"/>
                    </a:cubicBezTo>
                    <a:cubicBezTo>
                      <a:pt x="2147" y="137"/>
                      <a:pt x="1785" y="21"/>
                      <a:pt x="1438" y="7"/>
                    </a:cubicBezTo>
                    <a:cubicBezTo>
                      <a:pt x="1434" y="7"/>
                      <a:pt x="1429" y="7"/>
                      <a:pt x="1425" y="6"/>
                    </a:cubicBezTo>
                    <a:lnTo>
                      <a:pt x="1425" y="6"/>
                    </a:lnTo>
                    <a:cubicBezTo>
                      <a:pt x="1792" y="2"/>
                      <a:pt x="1922" y="1"/>
                      <a:pt x="1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4"/>
              <p:cNvSpPr/>
              <p:nvPr/>
            </p:nvSpPr>
            <p:spPr>
              <a:xfrm>
                <a:off x="4912361" y="3513754"/>
                <a:ext cx="186410" cy="43621"/>
              </a:xfrm>
              <a:custGeom>
                <a:avLst/>
                <a:gdLst/>
                <a:ahLst/>
                <a:cxnLst/>
                <a:rect l="l" t="t" r="r" b="b"/>
                <a:pathLst>
                  <a:path w="5893" h="1379" extrusionOk="0">
                    <a:moveTo>
                      <a:pt x="487" y="1"/>
                    </a:moveTo>
                    <a:cubicBezTo>
                      <a:pt x="438" y="1"/>
                      <a:pt x="423" y="51"/>
                      <a:pt x="447" y="79"/>
                    </a:cubicBezTo>
                    <a:cubicBezTo>
                      <a:pt x="182" y="207"/>
                      <a:pt x="0" y="949"/>
                      <a:pt x="530" y="1126"/>
                    </a:cubicBezTo>
                    <a:cubicBezTo>
                      <a:pt x="537" y="1142"/>
                      <a:pt x="554" y="1152"/>
                      <a:pt x="570" y="1153"/>
                    </a:cubicBezTo>
                    <a:cubicBezTo>
                      <a:pt x="1237" y="1175"/>
                      <a:pt x="2477" y="1256"/>
                      <a:pt x="3024" y="1302"/>
                    </a:cubicBezTo>
                    <a:lnTo>
                      <a:pt x="3092" y="1307"/>
                    </a:lnTo>
                    <a:cubicBezTo>
                      <a:pt x="3364" y="1330"/>
                      <a:pt x="3600" y="1336"/>
                      <a:pt x="3818" y="1336"/>
                    </a:cubicBezTo>
                    <a:cubicBezTo>
                      <a:pt x="4076" y="1336"/>
                      <a:pt x="4309" y="1327"/>
                      <a:pt x="4548" y="1327"/>
                    </a:cubicBezTo>
                    <a:cubicBezTo>
                      <a:pt x="4724" y="1327"/>
                      <a:pt x="4903" y="1332"/>
                      <a:pt x="5098" y="1348"/>
                    </a:cubicBezTo>
                    <a:cubicBezTo>
                      <a:pt x="5216" y="1356"/>
                      <a:pt x="5310" y="1378"/>
                      <a:pt x="5378" y="1378"/>
                    </a:cubicBezTo>
                    <a:cubicBezTo>
                      <a:pt x="5432" y="1378"/>
                      <a:pt x="5469" y="1364"/>
                      <a:pt x="5487" y="1317"/>
                    </a:cubicBezTo>
                    <a:cubicBezTo>
                      <a:pt x="5884" y="1176"/>
                      <a:pt x="5892" y="614"/>
                      <a:pt x="5590" y="258"/>
                    </a:cubicBezTo>
                    <a:cubicBezTo>
                      <a:pt x="5599" y="210"/>
                      <a:pt x="5572" y="148"/>
                      <a:pt x="5517" y="134"/>
                    </a:cubicBezTo>
                    <a:cubicBezTo>
                      <a:pt x="5087" y="22"/>
                      <a:pt x="4325" y="4"/>
                      <a:pt x="3764" y="4"/>
                    </a:cubicBezTo>
                    <a:cubicBezTo>
                      <a:pt x="3619" y="4"/>
                      <a:pt x="3487" y="5"/>
                      <a:pt x="3378" y="6"/>
                    </a:cubicBezTo>
                    <a:cubicBezTo>
                      <a:pt x="2467" y="16"/>
                      <a:pt x="1842" y="20"/>
                      <a:pt x="1414" y="20"/>
                    </a:cubicBezTo>
                    <a:cubicBezTo>
                      <a:pt x="408" y="20"/>
                      <a:pt x="487"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4"/>
              <p:cNvSpPr/>
              <p:nvPr/>
            </p:nvSpPr>
            <p:spPr>
              <a:xfrm>
                <a:off x="4976164" y="3571388"/>
                <a:ext cx="73577" cy="17714"/>
              </a:xfrm>
              <a:custGeom>
                <a:avLst/>
                <a:gdLst/>
                <a:ahLst/>
                <a:cxnLst/>
                <a:rect l="l" t="t" r="r" b="b"/>
                <a:pathLst>
                  <a:path w="2326" h="560" extrusionOk="0">
                    <a:moveTo>
                      <a:pt x="2134" y="1"/>
                    </a:moveTo>
                    <a:cubicBezTo>
                      <a:pt x="2128" y="1"/>
                      <a:pt x="2123" y="1"/>
                      <a:pt x="2117" y="1"/>
                    </a:cubicBezTo>
                    <a:cubicBezTo>
                      <a:pt x="2043" y="9"/>
                      <a:pt x="1875" y="60"/>
                      <a:pt x="1803" y="82"/>
                    </a:cubicBezTo>
                    <a:cubicBezTo>
                      <a:pt x="1454" y="187"/>
                      <a:pt x="1004" y="334"/>
                      <a:pt x="554" y="334"/>
                    </a:cubicBezTo>
                    <a:cubicBezTo>
                      <a:pt x="428" y="334"/>
                      <a:pt x="301" y="323"/>
                      <a:pt x="177" y="295"/>
                    </a:cubicBezTo>
                    <a:cubicBezTo>
                      <a:pt x="165" y="292"/>
                      <a:pt x="154" y="291"/>
                      <a:pt x="143" y="291"/>
                    </a:cubicBezTo>
                    <a:cubicBezTo>
                      <a:pt x="24" y="291"/>
                      <a:pt x="0" y="462"/>
                      <a:pt x="110" y="490"/>
                    </a:cubicBezTo>
                    <a:cubicBezTo>
                      <a:pt x="313" y="540"/>
                      <a:pt x="528" y="560"/>
                      <a:pt x="741" y="560"/>
                    </a:cubicBezTo>
                    <a:cubicBezTo>
                      <a:pt x="1409" y="560"/>
                      <a:pt x="2052" y="361"/>
                      <a:pt x="2206" y="255"/>
                    </a:cubicBezTo>
                    <a:cubicBezTo>
                      <a:pt x="2325" y="190"/>
                      <a:pt x="2302" y="1"/>
                      <a:pt x="213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4"/>
              <p:cNvSpPr/>
              <p:nvPr/>
            </p:nvSpPr>
            <p:spPr>
              <a:xfrm>
                <a:off x="4975658" y="3589071"/>
                <a:ext cx="72660" cy="16575"/>
              </a:xfrm>
              <a:custGeom>
                <a:avLst/>
                <a:gdLst/>
                <a:ahLst/>
                <a:cxnLst/>
                <a:rect l="l" t="t" r="r" b="b"/>
                <a:pathLst>
                  <a:path w="2297" h="524" extrusionOk="0">
                    <a:moveTo>
                      <a:pt x="2076" y="1"/>
                    </a:moveTo>
                    <a:cubicBezTo>
                      <a:pt x="1798" y="1"/>
                      <a:pt x="1215" y="310"/>
                      <a:pt x="621" y="310"/>
                    </a:cubicBezTo>
                    <a:cubicBezTo>
                      <a:pt x="471" y="310"/>
                      <a:pt x="320" y="290"/>
                      <a:pt x="173" y="240"/>
                    </a:cubicBezTo>
                    <a:cubicBezTo>
                      <a:pt x="160" y="236"/>
                      <a:pt x="149" y="234"/>
                      <a:pt x="138" y="234"/>
                    </a:cubicBezTo>
                    <a:cubicBezTo>
                      <a:pt x="37" y="234"/>
                      <a:pt x="0" y="391"/>
                      <a:pt x="110" y="426"/>
                    </a:cubicBezTo>
                    <a:cubicBezTo>
                      <a:pt x="305" y="492"/>
                      <a:pt x="599" y="524"/>
                      <a:pt x="907" y="524"/>
                    </a:cubicBezTo>
                    <a:cubicBezTo>
                      <a:pt x="1570" y="524"/>
                      <a:pt x="2296" y="377"/>
                      <a:pt x="2238" y="113"/>
                    </a:cubicBezTo>
                    <a:cubicBezTo>
                      <a:pt x="2220" y="32"/>
                      <a:pt x="2163" y="1"/>
                      <a:pt x="207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4"/>
              <p:cNvSpPr/>
              <p:nvPr/>
            </p:nvSpPr>
            <p:spPr>
              <a:xfrm>
                <a:off x="5006246" y="3616180"/>
                <a:ext cx="253" cy="63"/>
              </a:xfrm>
              <a:custGeom>
                <a:avLst/>
                <a:gdLst/>
                <a:ahLst/>
                <a:cxnLst/>
                <a:rect l="l" t="t" r="r" b="b"/>
                <a:pathLst>
                  <a:path w="8" h="2" extrusionOk="0">
                    <a:moveTo>
                      <a:pt x="1" y="0"/>
                    </a:moveTo>
                    <a:cubicBezTo>
                      <a:pt x="2" y="0"/>
                      <a:pt x="3" y="0"/>
                      <a:pt x="4" y="0"/>
                    </a:cubicBezTo>
                    <a:lnTo>
                      <a:pt x="4" y="0"/>
                    </a:lnTo>
                    <a:cubicBezTo>
                      <a:pt x="4" y="0"/>
                      <a:pt x="4" y="0"/>
                      <a:pt x="3" y="0"/>
                    </a:cubicBezTo>
                    <a:close/>
                    <a:moveTo>
                      <a:pt x="4" y="0"/>
                    </a:moveTo>
                    <a:cubicBezTo>
                      <a:pt x="6" y="1"/>
                      <a:pt x="7" y="1"/>
                      <a:pt x="7" y="1"/>
                    </a:cubicBezTo>
                    <a:cubicBezTo>
                      <a:pt x="8" y="1"/>
                      <a:pt x="7" y="1"/>
                      <a:pt x="4" y="0"/>
                    </a:cubicBezTo>
                    <a:close/>
                  </a:path>
                </a:pathLst>
              </a:custGeom>
              <a:solidFill>
                <a:srgbClr val="6836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4"/>
              <p:cNvSpPr/>
              <p:nvPr/>
            </p:nvSpPr>
            <p:spPr>
              <a:xfrm>
                <a:off x="4984230" y="3609379"/>
                <a:ext cx="59944" cy="19834"/>
              </a:xfrm>
              <a:custGeom>
                <a:avLst/>
                <a:gdLst/>
                <a:ahLst/>
                <a:cxnLst/>
                <a:rect l="l" t="t" r="r" b="b"/>
                <a:pathLst>
                  <a:path w="1895" h="627" extrusionOk="0">
                    <a:moveTo>
                      <a:pt x="704" y="218"/>
                    </a:moveTo>
                    <a:cubicBezTo>
                      <a:pt x="705" y="218"/>
                      <a:pt x="706" y="218"/>
                      <a:pt x="708" y="219"/>
                    </a:cubicBezTo>
                    <a:lnTo>
                      <a:pt x="708" y="219"/>
                    </a:lnTo>
                    <a:cubicBezTo>
                      <a:pt x="706" y="218"/>
                      <a:pt x="705" y="218"/>
                      <a:pt x="704" y="218"/>
                    </a:cubicBezTo>
                    <a:close/>
                    <a:moveTo>
                      <a:pt x="1239" y="538"/>
                    </a:moveTo>
                    <a:cubicBezTo>
                      <a:pt x="1246" y="539"/>
                      <a:pt x="1252" y="541"/>
                      <a:pt x="1258" y="542"/>
                    </a:cubicBezTo>
                    <a:cubicBezTo>
                      <a:pt x="1252" y="540"/>
                      <a:pt x="1245" y="539"/>
                      <a:pt x="1239" y="538"/>
                    </a:cubicBezTo>
                    <a:close/>
                    <a:moveTo>
                      <a:pt x="148" y="1"/>
                    </a:moveTo>
                    <a:cubicBezTo>
                      <a:pt x="124" y="1"/>
                      <a:pt x="100" y="12"/>
                      <a:pt x="85" y="33"/>
                    </a:cubicBezTo>
                    <a:cubicBezTo>
                      <a:pt x="1" y="162"/>
                      <a:pt x="499" y="357"/>
                      <a:pt x="646" y="404"/>
                    </a:cubicBezTo>
                    <a:cubicBezTo>
                      <a:pt x="841" y="467"/>
                      <a:pt x="1039" y="499"/>
                      <a:pt x="1239" y="538"/>
                    </a:cubicBezTo>
                    <a:lnTo>
                      <a:pt x="1239" y="538"/>
                    </a:lnTo>
                    <a:cubicBezTo>
                      <a:pt x="1234" y="537"/>
                      <a:pt x="1229" y="536"/>
                      <a:pt x="1223" y="534"/>
                    </a:cubicBezTo>
                    <a:lnTo>
                      <a:pt x="1223" y="534"/>
                    </a:lnTo>
                    <a:cubicBezTo>
                      <a:pt x="1304" y="549"/>
                      <a:pt x="1643" y="622"/>
                      <a:pt x="1689" y="626"/>
                    </a:cubicBezTo>
                    <a:cubicBezTo>
                      <a:pt x="1691" y="626"/>
                      <a:pt x="1694" y="626"/>
                      <a:pt x="1696" y="626"/>
                    </a:cubicBezTo>
                    <a:cubicBezTo>
                      <a:pt x="1823" y="626"/>
                      <a:pt x="1895" y="449"/>
                      <a:pt x="1737" y="376"/>
                    </a:cubicBezTo>
                    <a:cubicBezTo>
                      <a:pt x="1591" y="306"/>
                      <a:pt x="1006" y="271"/>
                      <a:pt x="708" y="219"/>
                    </a:cubicBezTo>
                    <a:lnTo>
                      <a:pt x="708" y="219"/>
                    </a:lnTo>
                    <a:cubicBezTo>
                      <a:pt x="708" y="219"/>
                      <a:pt x="709" y="219"/>
                      <a:pt x="709" y="219"/>
                    </a:cubicBezTo>
                    <a:cubicBezTo>
                      <a:pt x="430" y="162"/>
                      <a:pt x="298" y="92"/>
                      <a:pt x="188" y="13"/>
                    </a:cubicBezTo>
                    <a:cubicBezTo>
                      <a:pt x="176" y="5"/>
                      <a:pt x="162" y="1"/>
                      <a:pt x="1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24"/>
              <p:cNvSpPr/>
              <p:nvPr/>
            </p:nvSpPr>
            <p:spPr>
              <a:xfrm>
                <a:off x="4980023" y="3627504"/>
                <a:ext cx="64815" cy="16702"/>
              </a:xfrm>
              <a:custGeom>
                <a:avLst/>
                <a:gdLst/>
                <a:ahLst/>
                <a:cxnLst/>
                <a:rect l="l" t="t" r="r" b="b"/>
                <a:pathLst>
                  <a:path w="2049" h="528" extrusionOk="0">
                    <a:moveTo>
                      <a:pt x="114" y="0"/>
                    </a:moveTo>
                    <a:cubicBezTo>
                      <a:pt x="81" y="0"/>
                      <a:pt x="49" y="17"/>
                      <a:pt x="31" y="46"/>
                    </a:cubicBezTo>
                    <a:cubicBezTo>
                      <a:pt x="0" y="90"/>
                      <a:pt x="13" y="155"/>
                      <a:pt x="59" y="185"/>
                    </a:cubicBezTo>
                    <a:cubicBezTo>
                      <a:pt x="115" y="221"/>
                      <a:pt x="172" y="254"/>
                      <a:pt x="230" y="285"/>
                    </a:cubicBezTo>
                    <a:cubicBezTo>
                      <a:pt x="264" y="304"/>
                      <a:pt x="295" y="319"/>
                      <a:pt x="330" y="337"/>
                    </a:cubicBezTo>
                    <a:cubicBezTo>
                      <a:pt x="364" y="354"/>
                      <a:pt x="403" y="362"/>
                      <a:pt x="439" y="375"/>
                    </a:cubicBezTo>
                    <a:cubicBezTo>
                      <a:pt x="580" y="420"/>
                      <a:pt x="728" y="443"/>
                      <a:pt x="874" y="458"/>
                    </a:cubicBezTo>
                    <a:cubicBezTo>
                      <a:pt x="1064" y="480"/>
                      <a:pt x="1126" y="471"/>
                      <a:pt x="1325" y="501"/>
                    </a:cubicBezTo>
                    <a:cubicBezTo>
                      <a:pt x="1417" y="517"/>
                      <a:pt x="1615" y="527"/>
                      <a:pt x="1747" y="527"/>
                    </a:cubicBezTo>
                    <a:cubicBezTo>
                      <a:pt x="1763" y="527"/>
                      <a:pt x="1777" y="527"/>
                      <a:pt x="1790" y="527"/>
                    </a:cubicBezTo>
                    <a:cubicBezTo>
                      <a:pt x="2048" y="518"/>
                      <a:pt x="2018" y="179"/>
                      <a:pt x="1810" y="176"/>
                    </a:cubicBezTo>
                    <a:cubicBezTo>
                      <a:pt x="1806" y="176"/>
                      <a:pt x="1802" y="176"/>
                      <a:pt x="1798" y="176"/>
                    </a:cubicBezTo>
                    <a:cubicBezTo>
                      <a:pt x="1605" y="176"/>
                      <a:pt x="1346" y="227"/>
                      <a:pt x="1048" y="227"/>
                    </a:cubicBezTo>
                    <a:cubicBezTo>
                      <a:pt x="805" y="227"/>
                      <a:pt x="537" y="193"/>
                      <a:pt x="260" y="69"/>
                    </a:cubicBezTo>
                    <a:cubicBezTo>
                      <a:pt x="230" y="53"/>
                      <a:pt x="199" y="34"/>
                      <a:pt x="171" y="17"/>
                    </a:cubicBezTo>
                    <a:cubicBezTo>
                      <a:pt x="152" y="6"/>
                      <a:pt x="134" y="0"/>
                      <a:pt x="11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4"/>
              <p:cNvSpPr/>
              <p:nvPr/>
            </p:nvSpPr>
            <p:spPr>
              <a:xfrm>
                <a:off x="4916663" y="3067103"/>
                <a:ext cx="127194" cy="419795"/>
              </a:xfrm>
              <a:custGeom>
                <a:avLst/>
                <a:gdLst/>
                <a:ahLst/>
                <a:cxnLst/>
                <a:rect l="l" t="t" r="r" b="b"/>
                <a:pathLst>
                  <a:path w="4021" h="13271" extrusionOk="0">
                    <a:moveTo>
                      <a:pt x="2129" y="2729"/>
                    </a:moveTo>
                    <a:lnTo>
                      <a:pt x="2128" y="2731"/>
                    </a:lnTo>
                    <a:lnTo>
                      <a:pt x="2128" y="2731"/>
                    </a:lnTo>
                    <a:cubicBezTo>
                      <a:pt x="2129" y="2730"/>
                      <a:pt x="2129" y="2730"/>
                      <a:pt x="2129" y="2729"/>
                    </a:cubicBezTo>
                    <a:close/>
                    <a:moveTo>
                      <a:pt x="3958" y="1"/>
                    </a:moveTo>
                    <a:cubicBezTo>
                      <a:pt x="3945" y="1"/>
                      <a:pt x="3935" y="4"/>
                      <a:pt x="3926" y="14"/>
                    </a:cubicBezTo>
                    <a:cubicBezTo>
                      <a:pt x="1008" y="3037"/>
                      <a:pt x="0" y="6911"/>
                      <a:pt x="1466" y="11343"/>
                    </a:cubicBezTo>
                    <a:cubicBezTo>
                      <a:pt x="1674" y="11971"/>
                      <a:pt x="1916" y="12951"/>
                      <a:pt x="2359" y="13243"/>
                    </a:cubicBezTo>
                    <a:cubicBezTo>
                      <a:pt x="2386" y="13261"/>
                      <a:pt x="2417" y="13270"/>
                      <a:pt x="2447" y="13270"/>
                    </a:cubicBezTo>
                    <a:cubicBezTo>
                      <a:pt x="2525" y="13270"/>
                      <a:pt x="2600" y="13211"/>
                      <a:pt x="2605" y="13120"/>
                    </a:cubicBezTo>
                    <a:cubicBezTo>
                      <a:pt x="2609" y="13022"/>
                      <a:pt x="2530" y="12981"/>
                      <a:pt x="2466" y="12889"/>
                    </a:cubicBezTo>
                    <a:cubicBezTo>
                      <a:pt x="2230" y="12536"/>
                      <a:pt x="1958" y="11768"/>
                      <a:pt x="1963" y="11768"/>
                    </a:cubicBezTo>
                    <a:lnTo>
                      <a:pt x="1963" y="11768"/>
                    </a:lnTo>
                    <a:cubicBezTo>
                      <a:pt x="1963" y="11768"/>
                      <a:pt x="1967" y="11776"/>
                      <a:pt x="1973" y="11794"/>
                    </a:cubicBezTo>
                    <a:cubicBezTo>
                      <a:pt x="1203" y="9640"/>
                      <a:pt x="785" y="7813"/>
                      <a:pt x="1249" y="5369"/>
                    </a:cubicBezTo>
                    <a:lnTo>
                      <a:pt x="1249" y="5369"/>
                    </a:lnTo>
                    <a:lnTo>
                      <a:pt x="1249" y="5372"/>
                    </a:lnTo>
                    <a:cubicBezTo>
                      <a:pt x="1449" y="4355"/>
                      <a:pt x="1736" y="3539"/>
                      <a:pt x="2118" y="2749"/>
                    </a:cubicBezTo>
                    <a:lnTo>
                      <a:pt x="2118" y="2750"/>
                    </a:lnTo>
                    <a:lnTo>
                      <a:pt x="2128" y="2731"/>
                    </a:lnTo>
                    <a:lnTo>
                      <a:pt x="2128" y="2731"/>
                    </a:lnTo>
                    <a:cubicBezTo>
                      <a:pt x="2128" y="2731"/>
                      <a:pt x="2127" y="2731"/>
                      <a:pt x="2127" y="2732"/>
                    </a:cubicBezTo>
                    <a:cubicBezTo>
                      <a:pt x="2523" y="1933"/>
                      <a:pt x="3029" y="1189"/>
                      <a:pt x="3613" y="515"/>
                    </a:cubicBezTo>
                    <a:lnTo>
                      <a:pt x="3613" y="515"/>
                    </a:lnTo>
                    <a:cubicBezTo>
                      <a:pt x="3611" y="516"/>
                      <a:pt x="3609" y="519"/>
                      <a:pt x="3606" y="522"/>
                    </a:cubicBezTo>
                    <a:cubicBezTo>
                      <a:pt x="3733" y="375"/>
                      <a:pt x="3865" y="233"/>
                      <a:pt x="3999" y="94"/>
                    </a:cubicBezTo>
                    <a:cubicBezTo>
                      <a:pt x="4017" y="73"/>
                      <a:pt x="4021" y="43"/>
                      <a:pt x="4001" y="18"/>
                    </a:cubicBezTo>
                    <a:cubicBezTo>
                      <a:pt x="3991" y="8"/>
                      <a:pt x="3974" y="1"/>
                      <a:pt x="395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0" name="Google Shape;3790;p24"/>
            <p:cNvGrpSpPr/>
            <p:nvPr/>
          </p:nvGrpSpPr>
          <p:grpSpPr>
            <a:xfrm>
              <a:off x="85005" y="144832"/>
              <a:ext cx="717520" cy="678074"/>
              <a:chOff x="8426480" y="2078207"/>
              <a:chExt cx="717520" cy="678074"/>
            </a:xfrm>
          </p:grpSpPr>
          <p:sp>
            <p:nvSpPr>
              <p:cNvPr id="3791" name="Google Shape;3791;p24"/>
              <p:cNvSpPr/>
              <p:nvPr/>
            </p:nvSpPr>
            <p:spPr>
              <a:xfrm>
                <a:off x="8686183" y="2078207"/>
                <a:ext cx="235757" cy="203207"/>
              </a:xfrm>
              <a:custGeom>
                <a:avLst/>
                <a:gdLst/>
                <a:ahLst/>
                <a:cxnLst/>
                <a:rect l="l" t="t" r="r" b="b"/>
                <a:pathLst>
                  <a:path w="7453" h="6424" extrusionOk="0">
                    <a:moveTo>
                      <a:pt x="3308" y="0"/>
                    </a:moveTo>
                    <a:cubicBezTo>
                      <a:pt x="1881" y="0"/>
                      <a:pt x="461" y="871"/>
                      <a:pt x="107" y="2618"/>
                    </a:cubicBezTo>
                    <a:cubicBezTo>
                      <a:pt x="14" y="3082"/>
                      <a:pt x="1" y="3548"/>
                      <a:pt x="1" y="3943"/>
                    </a:cubicBezTo>
                    <a:cubicBezTo>
                      <a:pt x="1" y="4178"/>
                      <a:pt x="8" y="4411"/>
                      <a:pt x="14" y="4644"/>
                    </a:cubicBezTo>
                    <a:cubicBezTo>
                      <a:pt x="20" y="4869"/>
                      <a:pt x="27" y="5096"/>
                      <a:pt x="27" y="5323"/>
                    </a:cubicBezTo>
                    <a:cubicBezTo>
                      <a:pt x="27" y="5364"/>
                      <a:pt x="58" y="5385"/>
                      <a:pt x="90" y="5385"/>
                    </a:cubicBezTo>
                    <a:cubicBezTo>
                      <a:pt x="123" y="5385"/>
                      <a:pt x="156" y="5363"/>
                      <a:pt x="156" y="5320"/>
                    </a:cubicBezTo>
                    <a:lnTo>
                      <a:pt x="153" y="5140"/>
                    </a:lnTo>
                    <a:lnTo>
                      <a:pt x="153" y="5140"/>
                    </a:lnTo>
                    <a:cubicBezTo>
                      <a:pt x="627" y="6043"/>
                      <a:pt x="1818" y="6423"/>
                      <a:pt x="3035" y="6423"/>
                    </a:cubicBezTo>
                    <a:cubicBezTo>
                      <a:pt x="4112" y="6423"/>
                      <a:pt x="5210" y="6125"/>
                      <a:pt x="5850" y="5628"/>
                    </a:cubicBezTo>
                    <a:lnTo>
                      <a:pt x="5850" y="5628"/>
                    </a:lnTo>
                    <a:cubicBezTo>
                      <a:pt x="5816" y="5741"/>
                      <a:pt x="5929" y="5842"/>
                      <a:pt x="6043" y="5842"/>
                    </a:cubicBezTo>
                    <a:cubicBezTo>
                      <a:pt x="6102" y="5842"/>
                      <a:pt x="6161" y="5815"/>
                      <a:pt x="6201" y="5750"/>
                    </a:cubicBezTo>
                    <a:cubicBezTo>
                      <a:pt x="6255" y="5661"/>
                      <a:pt x="6287" y="5557"/>
                      <a:pt x="6320" y="5459"/>
                    </a:cubicBezTo>
                    <a:cubicBezTo>
                      <a:pt x="7452" y="1826"/>
                      <a:pt x="5374" y="0"/>
                      <a:pt x="3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4"/>
              <p:cNvSpPr/>
              <p:nvPr/>
            </p:nvSpPr>
            <p:spPr>
              <a:xfrm>
                <a:off x="8426480" y="2178261"/>
                <a:ext cx="213709" cy="144244"/>
              </a:xfrm>
              <a:custGeom>
                <a:avLst/>
                <a:gdLst/>
                <a:ahLst/>
                <a:cxnLst/>
                <a:rect l="l" t="t" r="r" b="b"/>
                <a:pathLst>
                  <a:path w="6756" h="4560" extrusionOk="0">
                    <a:moveTo>
                      <a:pt x="3993" y="1"/>
                    </a:moveTo>
                    <a:cubicBezTo>
                      <a:pt x="2448" y="1"/>
                      <a:pt x="1" y="1355"/>
                      <a:pt x="234" y="2900"/>
                    </a:cubicBezTo>
                    <a:cubicBezTo>
                      <a:pt x="275" y="3182"/>
                      <a:pt x="406" y="3304"/>
                      <a:pt x="600" y="3304"/>
                    </a:cubicBezTo>
                    <a:cubicBezTo>
                      <a:pt x="710" y="3304"/>
                      <a:pt x="839" y="3265"/>
                      <a:pt x="984" y="3194"/>
                    </a:cubicBezTo>
                    <a:cubicBezTo>
                      <a:pt x="1096" y="3496"/>
                      <a:pt x="1333" y="3642"/>
                      <a:pt x="1585" y="3642"/>
                    </a:cubicBezTo>
                    <a:cubicBezTo>
                      <a:pt x="1756" y="3642"/>
                      <a:pt x="1933" y="3575"/>
                      <a:pt x="2082" y="3446"/>
                    </a:cubicBezTo>
                    <a:lnTo>
                      <a:pt x="2082" y="3446"/>
                    </a:lnTo>
                    <a:cubicBezTo>
                      <a:pt x="2028" y="3809"/>
                      <a:pt x="2241" y="4051"/>
                      <a:pt x="2526" y="4051"/>
                    </a:cubicBezTo>
                    <a:cubicBezTo>
                      <a:pt x="2647" y="4051"/>
                      <a:pt x="2781" y="4007"/>
                      <a:pt x="2913" y="3910"/>
                    </a:cubicBezTo>
                    <a:lnTo>
                      <a:pt x="2913" y="3910"/>
                    </a:lnTo>
                    <a:cubicBezTo>
                      <a:pt x="2897" y="4102"/>
                      <a:pt x="3022" y="4279"/>
                      <a:pt x="3311" y="4304"/>
                    </a:cubicBezTo>
                    <a:cubicBezTo>
                      <a:pt x="3330" y="4305"/>
                      <a:pt x="3350" y="4306"/>
                      <a:pt x="3371" y="4306"/>
                    </a:cubicBezTo>
                    <a:cubicBezTo>
                      <a:pt x="3492" y="4306"/>
                      <a:pt x="3638" y="4280"/>
                      <a:pt x="3748" y="4259"/>
                    </a:cubicBezTo>
                    <a:cubicBezTo>
                      <a:pt x="4106" y="4193"/>
                      <a:pt x="4322" y="4142"/>
                      <a:pt x="4501" y="4142"/>
                    </a:cubicBezTo>
                    <a:cubicBezTo>
                      <a:pt x="4690" y="4142"/>
                      <a:pt x="4837" y="4199"/>
                      <a:pt x="5065" y="4357"/>
                    </a:cubicBezTo>
                    <a:cubicBezTo>
                      <a:pt x="5188" y="4444"/>
                      <a:pt x="5253" y="4481"/>
                      <a:pt x="5363" y="4521"/>
                    </a:cubicBezTo>
                    <a:cubicBezTo>
                      <a:pt x="5431" y="4547"/>
                      <a:pt x="5510" y="4560"/>
                      <a:pt x="5594" y="4560"/>
                    </a:cubicBezTo>
                    <a:cubicBezTo>
                      <a:pt x="6041" y="4560"/>
                      <a:pt x="6645" y="4199"/>
                      <a:pt x="6728" y="3551"/>
                    </a:cubicBezTo>
                    <a:cubicBezTo>
                      <a:pt x="6756" y="3317"/>
                      <a:pt x="6710" y="2786"/>
                      <a:pt x="6466" y="2786"/>
                    </a:cubicBezTo>
                    <a:cubicBezTo>
                      <a:pt x="6464" y="2786"/>
                      <a:pt x="6463" y="2786"/>
                      <a:pt x="6461" y="2786"/>
                    </a:cubicBezTo>
                    <a:cubicBezTo>
                      <a:pt x="6196" y="1706"/>
                      <a:pt x="5477" y="246"/>
                      <a:pt x="4396" y="37"/>
                    </a:cubicBezTo>
                    <a:cubicBezTo>
                      <a:pt x="4272" y="13"/>
                      <a:pt x="4136" y="1"/>
                      <a:pt x="39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24"/>
              <p:cNvSpPr/>
              <p:nvPr/>
            </p:nvSpPr>
            <p:spPr>
              <a:xfrm>
                <a:off x="8923300" y="2203852"/>
                <a:ext cx="220700" cy="128681"/>
              </a:xfrm>
              <a:custGeom>
                <a:avLst/>
                <a:gdLst/>
                <a:ahLst/>
                <a:cxnLst/>
                <a:rect l="l" t="t" r="r" b="b"/>
                <a:pathLst>
                  <a:path w="6977" h="4068" extrusionOk="0">
                    <a:moveTo>
                      <a:pt x="3406" y="0"/>
                    </a:moveTo>
                    <a:cubicBezTo>
                      <a:pt x="2958" y="0"/>
                      <a:pt x="2474" y="127"/>
                      <a:pt x="1964" y="430"/>
                    </a:cubicBezTo>
                    <a:cubicBezTo>
                      <a:pt x="1446" y="740"/>
                      <a:pt x="944" y="1232"/>
                      <a:pt x="561" y="1888"/>
                    </a:cubicBezTo>
                    <a:cubicBezTo>
                      <a:pt x="446" y="1920"/>
                      <a:pt x="188" y="2342"/>
                      <a:pt x="134" y="2462"/>
                    </a:cubicBezTo>
                    <a:cubicBezTo>
                      <a:pt x="55" y="2633"/>
                      <a:pt x="7" y="2802"/>
                      <a:pt x="5" y="2986"/>
                    </a:cubicBezTo>
                    <a:cubicBezTo>
                      <a:pt x="1" y="3167"/>
                      <a:pt x="94" y="3506"/>
                      <a:pt x="271" y="3731"/>
                    </a:cubicBezTo>
                    <a:cubicBezTo>
                      <a:pt x="436" y="3946"/>
                      <a:pt x="656" y="4025"/>
                      <a:pt x="897" y="4025"/>
                    </a:cubicBezTo>
                    <a:cubicBezTo>
                      <a:pt x="1126" y="4025"/>
                      <a:pt x="1375" y="3953"/>
                      <a:pt x="1612" y="3858"/>
                    </a:cubicBezTo>
                    <a:cubicBezTo>
                      <a:pt x="2040" y="3690"/>
                      <a:pt x="2308" y="3548"/>
                      <a:pt x="2563" y="3548"/>
                    </a:cubicBezTo>
                    <a:cubicBezTo>
                      <a:pt x="2588" y="3548"/>
                      <a:pt x="2612" y="3549"/>
                      <a:pt x="2637" y="3552"/>
                    </a:cubicBezTo>
                    <a:cubicBezTo>
                      <a:pt x="2737" y="3571"/>
                      <a:pt x="2822" y="3589"/>
                      <a:pt x="2952" y="3642"/>
                    </a:cubicBezTo>
                    <a:cubicBezTo>
                      <a:pt x="3278" y="3779"/>
                      <a:pt x="3658" y="4027"/>
                      <a:pt x="3926" y="4027"/>
                    </a:cubicBezTo>
                    <a:cubicBezTo>
                      <a:pt x="4045" y="4027"/>
                      <a:pt x="4142" y="3979"/>
                      <a:pt x="4202" y="3850"/>
                    </a:cubicBezTo>
                    <a:cubicBezTo>
                      <a:pt x="4315" y="3975"/>
                      <a:pt x="4488" y="4067"/>
                      <a:pt x="4658" y="4067"/>
                    </a:cubicBezTo>
                    <a:cubicBezTo>
                      <a:pt x="4836" y="4067"/>
                      <a:pt x="5010" y="3966"/>
                      <a:pt x="5105" y="3695"/>
                    </a:cubicBezTo>
                    <a:cubicBezTo>
                      <a:pt x="5223" y="3775"/>
                      <a:pt x="5341" y="3811"/>
                      <a:pt x="5451" y="3811"/>
                    </a:cubicBezTo>
                    <a:cubicBezTo>
                      <a:pt x="5764" y="3811"/>
                      <a:pt x="6006" y="3523"/>
                      <a:pt x="5945" y="3145"/>
                    </a:cubicBezTo>
                    <a:lnTo>
                      <a:pt x="5945" y="3145"/>
                    </a:lnTo>
                    <a:cubicBezTo>
                      <a:pt x="5983" y="3154"/>
                      <a:pt x="6019" y="3157"/>
                      <a:pt x="6052" y="3157"/>
                    </a:cubicBezTo>
                    <a:cubicBezTo>
                      <a:pt x="6977" y="3157"/>
                      <a:pt x="5645" y="0"/>
                      <a:pt x="3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24"/>
              <p:cNvSpPr/>
              <p:nvPr/>
            </p:nvSpPr>
            <p:spPr>
              <a:xfrm>
                <a:off x="8566580" y="2625829"/>
                <a:ext cx="89583" cy="114225"/>
              </a:xfrm>
              <a:custGeom>
                <a:avLst/>
                <a:gdLst/>
                <a:ahLst/>
                <a:cxnLst/>
                <a:rect l="l" t="t" r="r" b="b"/>
                <a:pathLst>
                  <a:path w="2832" h="3611" extrusionOk="0">
                    <a:moveTo>
                      <a:pt x="2000" y="1"/>
                    </a:moveTo>
                    <a:cubicBezTo>
                      <a:pt x="1988" y="1"/>
                      <a:pt x="1975" y="4"/>
                      <a:pt x="1965" y="9"/>
                    </a:cubicBezTo>
                    <a:cubicBezTo>
                      <a:pt x="776" y="699"/>
                      <a:pt x="0" y="2586"/>
                      <a:pt x="1124" y="3581"/>
                    </a:cubicBezTo>
                    <a:cubicBezTo>
                      <a:pt x="1146" y="3601"/>
                      <a:pt x="1171" y="3611"/>
                      <a:pt x="1195" y="3611"/>
                    </a:cubicBezTo>
                    <a:cubicBezTo>
                      <a:pt x="1233" y="3611"/>
                      <a:pt x="1269" y="3588"/>
                      <a:pt x="1288" y="3540"/>
                    </a:cubicBezTo>
                    <a:cubicBezTo>
                      <a:pt x="1339" y="3422"/>
                      <a:pt x="1441" y="3306"/>
                      <a:pt x="1510" y="3176"/>
                    </a:cubicBezTo>
                    <a:cubicBezTo>
                      <a:pt x="1576" y="3268"/>
                      <a:pt x="1624" y="3326"/>
                      <a:pt x="1682" y="3326"/>
                    </a:cubicBezTo>
                    <a:cubicBezTo>
                      <a:pt x="1737" y="3326"/>
                      <a:pt x="1802" y="3272"/>
                      <a:pt x="1900" y="3142"/>
                    </a:cubicBezTo>
                    <a:cubicBezTo>
                      <a:pt x="1983" y="3223"/>
                      <a:pt x="2054" y="3262"/>
                      <a:pt x="2116" y="3262"/>
                    </a:cubicBezTo>
                    <a:cubicBezTo>
                      <a:pt x="2209" y="3262"/>
                      <a:pt x="2283" y="3176"/>
                      <a:pt x="2347" y="3021"/>
                    </a:cubicBezTo>
                    <a:cubicBezTo>
                      <a:pt x="2357" y="3029"/>
                      <a:pt x="2372" y="3034"/>
                      <a:pt x="2386" y="3036"/>
                    </a:cubicBezTo>
                    <a:cubicBezTo>
                      <a:pt x="2400" y="3040"/>
                      <a:pt x="2416" y="3040"/>
                      <a:pt x="2433" y="3040"/>
                    </a:cubicBezTo>
                    <a:cubicBezTo>
                      <a:pt x="2470" y="3039"/>
                      <a:pt x="2522" y="3019"/>
                      <a:pt x="2542" y="2976"/>
                    </a:cubicBezTo>
                    <a:cubicBezTo>
                      <a:pt x="2717" y="2609"/>
                      <a:pt x="2798" y="1973"/>
                      <a:pt x="2814" y="1568"/>
                    </a:cubicBezTo>
                    <a:cubicBezTo>
                      <a:pt x="2831" y="1110"/>
                      <a:pt x="2780" y="477"/>
                      <a:pt x="2379" y="249"/>
                    </a:cubicBezTo>
                    <a:cubicBezTo>
                      <a:pt x="2327" y="219"/>
                      <a:pt x="2268" y="198"/>
                      <a:pt x="2204" y="185"/>
                    </a:cubicBezTo>
                    <a:cubicBezTo>
                      <a:pt x="2165" y="177"/>
                      <a:pt x="2125" y="173"/>
                      <a:pt x="2084" y="173"/>
                    </a:cubicBezTo>
                    <a:cubicBezTo>
                      <a:pt x="2061" y="173"/>
                      <a:pt x="2038" y="174"/>
                      <a:pt x="2015" y="176"/>
                    </a:cubicBezTo>
                    <a:cubicBezTo>
                      <a:pt x="1983" y="179"/>
                      <a:pt x="1951" y="184"/>
                      <a:pt x="1920" y="191"/>
                    </a:cubicBezTo>
                    <a:cubicBezTo>
                      <a:pt x="1958" y="169"/>
                      <a:pt x="1996" y="145"/>
                      <a:pt x="2034" y="123"/>
                    </a:cubicBezTo>
                    <a:cubicBezTo>
                      <a:pt x="2048" y="115"/>
                      <a:pt x="2058" y="100"/>
                      <a:pt x="2064" y="83"/>
                    </a:cubicBezTo>
                    <a:cubicBezTo>
                      <a:pt x="2069" y="65"/>
                      <a:pt x="2065" y="47"/>
                      <a:pt x="2057" y="33"/>
                    </a:cubicBezTo>
                    <a:cubicBezTo>
                      <a:pt x="2048" y="16"/>
                      <a:pt x="2032" y="6"/>
                      <a:pt x="2012" y="2"/>
                    </a:cubicBezTo>
                    <a:cubicBezTo>
                      <a:pt x="2008" y="1"/>
                      <a:pt x="2004" y="1"/>
                      <a:pt x="2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24"/>
              <p:cNvSpPr/>
              <p:nvPr/>
            </p:nvSpPr>
            <p:spPr>
              <a:xfrm>
                <a:off x="8849470" y="2638735"/>
                <a:ext cx="93474" cy="102584"/>
              </a:xfrm>
              <a:custGeom>
                <a:avLst/>
                <a:gdLst/>
                <a:ahLst/>
                <a:cxnLst/>
                <a:rect l="l" t="t" r="r" b="b"/>
                <a:pathLst>
                  <a:path w="2955" h="3243" extrusionOk="0">
                    <a:moveTo>
                      <a:pt x="1152" y="0"/>
                    </a:moveTo>
                    <a:cubicBezTo>
                      <a:pt x="1014" y="0"/>
                      <a:pt x="872" y="32"/>
                      <a:pt x="731" y="99"/>
                    </a:cubicBezTo>
                    <a:cubicBezTo>
                      <a:pt x="141" y="383"/>
                      <a:pt x="1" y="1343"/>
                      <a:pt x="230" y="1431"/>
                    </a:cubicBezTo>
                    <a:cubicBezTo>
                      <a:pt x="294" y="2197"/>
                      <a:pt x="263" y="2448"/>
                      <a:pt x="370" y="2448"/>
                    </a:cubicBezTo>
                    <a:cubicBezTo>
                      <a:pt x="409" y="2448"/>
                      <a:pt x="467" y="2414"/>
                      <a:pt x="554" y="2360"/>
                    </a:cubicBezTo>
                    <a:cubicBezTo>
                      <a:pt x="597" y="2568"/>
                      <a:pt x="731" y="2679"/>
                      <a:pt x="768" y="2959"/>
                    </a:cubicBezTo>
                    <a:cubicBezTo>
                      <a:pt x="773" y="3004"/>
                      <a:pt x="797" y="3027"/>
                      <a:pt x="831" y="3034"/>
                    </a:cubicBezTo>
                    <a:cubicBezTo>
                      <a:pt x="836" y="3035"/>
                      <a:pt x="841" y="3036"/>
                      <a:pt x="846" y="3036"/>
                    </a:cubicBezTo>
                    <a:cubicBezTo>
                      <a:pt x="861" y="3036"/>
                      <a:pt x="875" y="3032"/>
                      <a:pt x="886" y="3026"/>
                    </a:cubicBezTo>
                    <a:cubicBezTo>
                      <a:pt x="954" y="2977"/>
                      <a:pt x="1029" y="2934"/>
                      <a:pt x="1098" y="2887"/>
                    </a:cubicBezTo>
                    <a:cubicBezTo>
                      <a:pt x="1100" y="3011"/>
                      <a:pt x="1158" y="3121"/>
                      <a:pt x="1245" y="3121"/>
                    </a:cubicBezTo>
                    <a:cubicBezTo>
                      <a:pt x="1271" y="3121"/>
                      <a:pt x="1299" y="3112"/>
                      <a:pt x="1330" y="3090"/>
                    </a:cubicBezTo>
                    <a:cubicBezTo>
                      <a:pt x="1378" y="3231"/>
                      <a:pt x="1418" y="3241"/>
                      <a:pt x="1428" y="3241"/>
                    </a:cubicBezTo>
                    <a:cubicBezTo>
                      <a:pt x="1430" y="3241"/>
                      <a:pt x="1431" y="3241"/>
                      <a:pt x="1431" y="3241"/>
                    </a:cubicBezTo>
                    <a:cubicBezTo>
                      <a:pt x="1439" y="3242"/>
                      <a:pt x="1446" y="3243"/>
                      <a:pt x="1454" y="3243"/>
                    </a:cubicBezTo>
                    <a:cubicBezTo>
                      <a:pt x="1482" y="3243"/>
                      <a:pt x="1508" y="3232"/>
                      <a:pt x="1524" y="3215"/>
                    </a:cubicBezTo>
                    <a:cubicBezTo>
                      <a:pt x="2954" y="1661"/>
                      <a:pt x="2155" y="0"/>
                      <a:pt x="1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24"/>
              <p:cNvSpPr/>
              <p:nvPr/>
            </p:nvSpPr>
            <p:spPr>
              <a:xfrm>
                <a:off x="8740875" y="2698521"/>
                <a:ext cx="51340" cy="57761"/>
              </a:xfrm>
              <a:custGeom>
                <a:avLst/>
                <a:gdLst/>
                <a:ahLst/>
                <a:cxnLst/>
                <a:rect l="l" t="t" r="r" b="b"/>
                <a:pathLst>
                  <a:path w="1623" h="1826" extrusionOk="0">
                    <a:moveTo>
                      <a:pt x="911" y="0"/>
                    </a:moveTo>
                    <a:cubicBezTo>
                      <a:pt x="805" y="0"/>
                      <a:pt x="674" y="41"/>
                      <a:pt x="517" y="134"/>
                    </a:cubicBezTo>
                    <a:cubicBezTo>
                      <a:pt x="345" y="146"/>
                      <a:pt x="199" y="234"/>
                      <a:pt x="128" y="401"/>
                    </a:cubicBezTo>
                    <a:cubicBezTo>
                      <a:pt x="120" y="398"/>
                      <a:pt x="113" y="394"/>
                      <a:pt x="103" y="393"/>
                    </a:cubicBezTo>
                    <a:cubicBezTo>
                      <a:pt x="101" y="393"/>
                      <a:pt x="99" y="393"/>
                      <a:pt x="97" y="393"/>
                    </a:cubicBezTo>
                    <a:cubicBezTo>
                      <a:pt x="60" y="393"/>
                      <a:pt x="35" y="405"/>
                      <a:pt x="20" y="423"/>
                    </a:cubicBezTo>
                    <a:cubicBezTo>
                      <a:pt x="6" y="439"/>
                      <a:pt x="0" y="457"/>
                      <a:pt x="3" y="477"/>
                    </a:cubicBezTo>
                    <a:cubicBezTo>
                      <a:pt x="47" y="815"/>
                      <a:pt x="123" y="1295"/>
                      <a:pt x="292" y="1593"/>
                    </a:cubicBezTo>
                    <a:cubicBezTo>
                      <a:pt x="381" y="1743"/>
                      <a:pt x="481" y="1805"/>
                      <a:pt x="560" y="1822"/>
                    </a:cubicBezTo>
                    <a:cubicBezTo>
                      <a:pt x="576" y="1824"/>
                      <a:pt x="592" y="1825"/>
                      <a:pt x="608" y="1825"/>
                    </a:cubicBezTo>
                    <a:cubicBezTo>
                      <a:pt x="1246" y="1825"/>
                      <a:pt x="1623" y="0"/>
                      <a:pt x="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24"/>
              <p:cNvSpPr/>
              <p:nvPr/>
            </p:nvSpPr>
            <p:spPr>
              <a:xfrm>
                <a:off x="8715759" y="2136981"/>
                <a:ext cx="27077" cy="34827"/>
              </a:xfrm>
              <a:custGeom>
                <a:avLst/>
                <a:gdLst/>
                <a:ahLst/>
                <a:cxnLst/>
                <a:rect l="l" t="t" r="r" b="b"/>
                <a:pathLst>
                  <a:path w="856" h="1101" extrusionOk="0">
                    <a:moveTo>
                      <a:pt x="488" y="0"/>
                    </a:moveTo>
                    <a:cubicBezTo>
                      <a:pt x="471" y="0"/>
                      <a:pt x="456" y="1"/>
                      <a:pt x="441" y="4"/>
                    </a:cubicBezTo>
                    <a:cubicBezTo>
                      <a:pt x="399" y="12"/>
                      <a:pt x="375" y="23"/>
                      <a:pt x="349" y="36"/>
                    </a:cubicBezTo>
                    <a:cubicBezTo>
                      <a:pt x="299" y="59"/>
                      <a:pt x="267" y="86"/>
                      <a:pt x="234" y="110"/>
                    </a:cubicBezTo>
                    <a:cubicBezTo>
                      <a:pt x="197" y="143"/>
                      <a:pt x="196" y="193"/>
                      <a:pt x="213" y="226"/>
                    </a:cubicBezTo>
                    <a:cubicBezTo>
                      <a:pt x="201" y="238"/>
                      <a:pt x="189" y="251"/>
                      <a:pt x="177" y="262"/>
                    </a:cubicBezTo>
                    <a:cubicBezTo>
                      <a:pt x="134" y="311"/>
                      <a:pt x="98" y="369"/>
                      <a:pt x="68" y="435"/>
                    </a:cubicBezTo>
                    <a:cubicBezTo>
                      <a:pt x="18" y="548"/>
                      <a:pt x="1" y="674"/>
                      <a:pt x="17" y="789"/>
                    </a:cubicBezTo>
                    <a:cubicBezTo>
                      <a:pt x="27" y="872"/>
                      <a:pt x="61" y="985"/>
                      <a:pt x="156" y="1051"/>
                    </a:cubicBezTo>
                    <a:cubicBezTo>
                      <a:pt x="180" y="1065"/>
                      <a:pt x="199" y="1077"/>
                      <a:pt x="219" y="1084"/>
                    </a:cubicBezTo>
                    <a:cubicBezTo>
                      <a:pt x="231" y="1087"/>
                      <a:pt x="242" y="1091"/>
                      <a:pt x="254" y="1093"/>
                    </a:cubicBezTo>
                    <a:cubicBezTo>
                      <a:pt x="273" y="1097"/>
                      <a:pt x="289" y="1098"/>
                      <a:pt x="306" y="1100"/>
                    </a:cubicBezTo>
                    <a:cubicBezTo>
                      <a:pt x="310" y="1100"/>
                      <a:pt x="314" y="1100"/>
                      <a:pt x="318" y="1100"/>
                    </a:cubicBezTo>
                    <a:cubicBezTo>
                      <a:pt x="336" y="1100"/>
                      <a:pt x="356" y="1098"/>
                      <a:pt x="375" y="1094"/>
                    </a:cubicBezTo>
                    <a:cubicBezTo>
                      <a:pt x="425" y="1085"/>
                      <a:pt x="459" y="1071"/>
                      <a:pt x="491" y="1057"/>
                    </a:cubicBezTo>
                    <a:cubicBezTo>
                      <a:pt x="531" y="1040"/>
                      <a:pt x="562" y="1020"/>
                      <a:pt x="592" y="998"/>
                    </a:cubicBezTo>
                    <a:cubicBezTo>
                      <a:pt x="624" y="977"/>
                      <a:pt x="654" y="954"/>
                      <a:pt x="681" y="928"/>
                    </a:cubicBezTo>
                    <a:cubicBezTo>
                      <a:pt x="703" y="908"/>
                      <a:pt x="721" y="884"/>
                      <a:pt x="740" y="858"/>
                    </a:cubicBezTo>
                    <a:cubicBezTo>
                      <a:pt x="766" y="822"/>
                      <a:pt x="783" y="789"/>
                      <a:pt x="794" y="756"/>
                    </a:cubicBezTo>
                    <a:cubicBezTo>
                      <a:pt x="809" y="725"/>
                      <a:pt x="820" y="692"/>
                      <a:pt x="829" y="660"/>
                    </a:cubicBezTo>
                    <a:cubicBezTo>
                      <a:pt x="840" y="620"/>
                      <a:pt x="844" y="579"/>
                      <a:pt x="849" y="538"/>
                    </a:cubicBezTo>
                    <a:cubicBezTo>
                      <a:pt x="856" y="478"/>
                      <a:pt x="853" y="412"/>
                      <a:pt x="836" y="328"/>
                    </a:cubicBezTo>
                    <a:cubicBezTo>
                      <a:pt x="826" y="275"/>
                      <a:pt x="801" y="218"/>
                      <a:pt x="770" y="163"/>
                    </a:cubicBezTo>
                    <a:cubicBezTo>
                      <a:pt x="734" y="106"/>
                      <a:pt x="685" y="60"/>
                      <a:pt x="630" y="33"/>
                    </a:cubicBezTo>
                    <a:cubicBezTo>
                      <a:pt x="609" y="22"/>
                      <a:pt x="584" y="12"/>
                      <a:pt x="555" y="7"/>
                    </a:cubicBezTo>
                    <a:lnTo>
                      <a:pt x="548" y="4"/>
                    </a:lnTo>
                    <a:cubicBezTo>
                      <a:pt x="526" y="1"/>
                      <a:pt x="509"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4"/>
              <p:cNvSpPr/>
              <p:nvPr/>
            </p:nvSpPr>
            <p:spPr>
              <a:xfrm>
                <a:off x="8843871" y="2144572"/>
                <a:ext cx="26666" cy="33942"/>
              </a:xfrm>
              <a:custGeom>
                <a:avLst/>
                <a:gdLst/>
                <a:ahLst/>
                <a:cxnLst/>
                <a:rect l="l" t="t" r="r" b="b"/>
                <a:pathLst>
                  <a:path w="843" h="1073" extrusionOk="0">
                    <a:moveTo>
                      <a:pt x="347" y="0"/>
                    </a:moveTo>
                    <a:cubicBezTo>
                      <a:pt x="333" y="0"/>
                      <a:pt x="320" y="1"/>
                      <a:pt x="307" y="3"/>
                    </a:cubicBezTo>
                    <a:cubicBezTo>
                      <a:pt x="269" y="6"/>
                      <a:pt x="234" y="18"/>
                      <a:pt x="194" y="32"/>
                    </a:cubicBezTo>
                    <a:cubicBezTo>
                      <a:pt x="176" y="39"/>
                      <a:pt x="158" y="48"/>
                      <a:pt x="146" y="69"/>
                    </a:cubicBezTo>
                    <a:cubicBezTo>
                      <a:pt x="135" y="87"/>
                      <a:pt x="132" y="111"/>
                      <a:pt x="136" y="132"/>
                    </a:cubicBezTo>
                    <a:cubicBezTo>
                      <a:pt x="139" y="142"/>
                      <a:pt x="143" y="151"/>
                      <a:pt x="154" y="162"/>
                    </a:cubicBezTo>
                    <a:cubicBezTo>
                      <a:pt x="139" y="172"/>
                      <a:pt x="125" y="190"/>
                      <a:pt x="112" y="204"/>
                    </a:cubicBezTo>
                    <a:cubicBezTo>
                      <a:pt x="76" y="247"/>
                      <a:pt x="49" y="300"/>
                      <a:pt x="28" y="366"/>
                    </a:cubicBezTo>
                    <a:cubicBezTo>
                      <a:pt x="12" y="414"/>
                      <a:pt x="5" y="469"/>
                      <a:pt x="3" y="540"/>
                    </a:cubicBezTo>
                    <a:cubicBezTo>
                      <a:pt x="0" y="599"/>
                      <a:pt x="10" y="662"/>
                      <a:pt x="29" y="729"/>
                    </a:cubicBezTo>
                    <a:cubicBezTo>
                      <a:pt x="43" y="781"/>
                      <a:pt x="68" y="835"/>
                      <a:pt x="99" y="885"/>
                    </a:cubicBezTo>
                    <a:cubicBezTo>
                      <a:pt x="128" y="933"/>
                      <a:pt x="169" y="974"/>
                      <a:pt x="221" y="1014"/>
                    </a:cubicBezTo>
                    <a:cubicBezTo>
                      <a:pt x="241" y="1029"/>
                      <a:pt x="265" y="1040"/>
                      <a:pt x="292" y="1052"/>
                    </a:cubicBezTo>
                    <a:cubicBezTo>
                      <a:pt x="308" y="1057"/>
                      <a:pt x="327" y="1062"/>
                      <a:pt x="343" y="1066"/>
                    </a:cubicBezTo>
                    <a:cubicBezTo>
                      <a:pt x="350" y="1067"/>
                      <a:pt x="358" y="1069"/>
                      <a:pt x="365" y="1069"/>
                    </a:cubicBezTo>
                    <a:cubicBezTo>
                      <a:pt x="382" y="1071"/>
                      <a:pt x="399" y="1073"/>
                      <a:pt x="416" y="1073"/>
                    </a:cubicBezTo>
                    <a:cubicBezTo>
                      <a:pt x="463" y="1073"/>
                      <a:pt x="511" y="1062"/>
                      <a:pt x="560" y="1044"/>
                    </a:cubicBezTo>
                    <a:cubicBezTo>
                      <a:pt x="620" y="1022"/>
                      <a:pt x="673" y="986"/>
                      <a:pt x="718" y="938"/>
                    </a:cubicBezTo>
                    <a:cubicBezTo>
                      <a:pt x="736" y="921"/>
                      <a:pt x="753" y="897"/>
                      <a:pt x="774" y="865"/>
                    </a:cubicBezTo>
                    <a:cubicBezTo>
                      <a:pt x="794" y="835"/>
                      <a:pt x="806" y="800"/>
                      <a:pt x="818" y="764"/>
                    </a:cubicBezTo>
                    <a:cubicBezTo>
                      <a:pt x="829" y="732"/>
                      <a:pt x="832" y="701"/>
                      <a:pt x="837" y="671"/>
                    </a:cubicBezTo>
                    <a:cubicBezTo>
                      <a:pt x="839" y="641"/>
                      <a:pt x="842" y="611"/>
                      <a:pt x="842" y="581"/>
                    </a:cubicBezTo>
                    <a:cubicBezTo>
                      <a:pt x="842" y="552"/>
                      <a:pt x="837" y="522"/>
                      <a:pt x="832" y="493"/>
                    </a:cubicBezTo>
                    <a:cubicBezTo>
                      <a:pt x="825" y="446"/>
                      <a:pt x="815" y="410"/>
                      <a:pt x="804" y="377"/>
                    </a:cubicBezTo>
                    <a:cubicBezTo>
                      <a:pt x="782" y="316"/>
                      <a:pt x="753" y="260"/>
                      <a:pt x="716" y="208"/>
                    </a:cubicBezTo>
                    <a:cubicBezTo>
                      <a:pt x="696" y="181"/>
                      <a:pt x="678" y="158"/>
                      <a:pt x="653" y="135"/>
                    </a:cubicBezTo>
                    <a:cubicBezTo>
                      <a:pt x="625" y="107"/>
                      <a:pt x="593" y="84"/>
                      <a:pt x="566" y="65"/>
                    </a:cubicBezTo>
                    <a:cubicBezTo>
                      <a:pt x="543" y="49"/>
                      <a:pt x="513" y="35"/>
                      <a:pt x="481" y="26"/>
                    </a:cubicBezTo>
                    <a:cubicBezTo>
                      <a:pt x="463" y="19"/>
                      <a:pt x="444" y="12"/>
                      <a:pt x="426" y="8"/>
                    </a:cubicBezTo>
                    <a:cubicBezTo>
                      <a:pt x="416" y="6"/>
                      <a:pt x="408" y="6"/>
                      <a:pt x="400" y="5"/>
                    </a:cubicBezTo>
                    <a:cubicBezTo>
                      <a:pt x="381" y="2"/>
                      <a:pt x="363"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4"/>
              <p:cNvSpPr/>
              <p:nvPr/>
            </p:nvSpPr>
            <p:spPr>
              <a:xfrm>
                <a:off x="8776272" y="2110378"/>
                <a:ext cx="31158" cy="15658"/>
              </a:xfrm>
              <a:custGeom>
                <a:avLst/>
                <a:gdLst/>
                <a:ahLst/>
                <a:cxnLst/>
                <a:rect l="l" t="t" r="r" b="b"/>
                <a:pathLst>
                  <a:path w="985" h="495" extrusionOk="0">
                    <a:moveTo>
                      <a:pt x="216" y="257"/>
                    </a:moveTo>
                    <a:cubicBezTo>
                      <a:pt x="216" y="257"/>
                      <a:pt x="216" y="257"/>
                      <a:pt x="216" y="257"/>
                    </a:cubicBezTo>
                    <a:lnTo>
                      <a:pt x="216" y="257"/>
                    </a:lnTo>
                    <a:cubicBezTo>
                      <a:pt x="216" y="257"/>
                      <a:pt x="216" y="257"/>
                      <a:pt x="216" y="257"/>
                    </a:cubicBezTo>
                    <a:close/>
                    <a:moveTo>
                      <a:pt x="480" y="0"/>
                    </a:moveTo>
                    <a:cubicBezTo>
                      <a:pt x="436" y="0"/>
                      <a:pt x="390" y="9"/>
                      <a:pt x="346" y="21"/>
                    </a:cubicBezTo>
                    <a:cubicBezTo>
                      <a:pt x="300" y="33"/>
                      <a:pt x="257" y="55"/>
                      <a:pt x="216" y="82"/>
                    </a:cubicBezTo>
                    <a:cubicBezTo>
                      <a:pt x="123" y="142"/>
                      <a:pt x="54" y="237"/>
                      <a:pt x="11" y="337"/>
                    </a:cubicBezTo>
                    <a:cubicBezTo>
                      <a:pt x="4" y="354"/>
                      <a:pt x="1" y="369"/>
                      <a:pt x="7" y="386"/>
                    </a:cubicBezTo>
                    <a:cubicBezTo>
                      <a:pt x="10" y="401"/>
                      <a:pt x="21" y="416"/>
                      <a:pt x="35" y="423"/>
                    </a:cubicBezTo>
                    <a:cubicBezTo>
                      <a:pt x="44" y="428"/>
                      <a:pt x="56" y="431"/>
                      <a:pt x="68" y="431"/>
                    </a:cubicBezTo>
                    <a:cubicBezTo>
                      <a:pt x="90" y="431"/>
                      <a:pt x="113" y="421"/>
                      <a:pt x="121" y="400"/>
                    </a:cubicBezTo>
                    <a:cubicBezTo>
                      <a:pt x="137" y="363"/>
                      <a:pt x="154" y="330"/>
                      <a:pt x="178" y="296"/>
                    </a:cubicBezTo>
                    <a:cubicBezTo>
                      <a:pt x="190" y="283"/>
                      <a:pt x="203" y="270"/>
                      <a:pt x="216" y="257"/>
                    </a:cubicBezTo>
                    <a:lnTo>
                      <a:pt x="216" y="257"/>
                    </a:lnTo>
                    <a:cubicBezTo>
                      <a:pt x="216" y="258"/>
                      <a:pt x="216" y="258"/>
                      <a:pt x="216" y="258"/>
                    </a:cubicBezTo>
                    <a:lnTo>
                      <a:pt x="219" y="255"/>
                    </a:lnTo>
                    <a:lnTo>
                      <a:pt x="219" y="255"/>
                    </a:lnTo>
                    <a:cubicBezTo>
                      <a:pt x="218" y="256"/>
                      <a:pt x="217" y="257"/>
                      <a:pt x="216" y="257"/>
                    </a:cubicBezTo>
                    <a:lnTo>
                      <a:pt x="216" y="257"/>
                    </a:lnTo>
                    <a:cubicBezTo>
                      <a:pt x="219" y="255"/>
                      <a:pt x="222" y="252"/>
                      <a:pt x="224" y="250"/>
                    </a:cubicBezTo>
                    <a:cubicBezTo>
                      <a:pt x="246" y="234"/>
                      <a:pt x="267" y="221"/>
                      <a:pt x="293" y="211"/>
                    </a:cubicBezTo>
                    <a:cubicBezTo>
                      <a:pt x="315" y="201"/>
                      <a:pt x="337" y="195"/>
                      <a:pt x="360" y="191"/>
                    </a:cubicBezTo>
                    <a:cubicBezTo>
                      <a:pt x="377" y="189"/>
                      <a:pt x="393" y="188"/>
                      <a:pt x="410" y="188"/>
                    </a:cubicBezTo>
                    <a:cubicBezTo>
                      <a:pt x="426" y="188"/>
                      <a:pt x="443" y="189"/>
                      <a:pt x="459" y="191"/>
                    </a:cubicBezTo>
                    <a:cubicBezTo>
                      <a:pt x="491" y="197"/>
                      <a:pt x="519" y="205"/>
                      <a:pt x="551" y="215"/>
                    </a:cubicBezTo>
                    <a:cubicBezTo>
                      <a:pt x="582" y="230"/>
                      <a:pt x="612" y="250"/>
                      <a:pt x="644" y="270"/>
                    </a:cubicBezTo>
                    <a:cubicBezTo>
                      <a:pt x="681" y="300"/>
                      <a:pt x="713" y="336"/>
                      <a:pt x="741" y="373"/>
                    </a:cubicBezTo>
                    <a:cubicBezTo>
                      <a:pt x="758" y="397"/>
                      <a:pt x="774" y="422"/>
                      <a:pt x="791" y="444"/>
                    </a:cubicBezTo>
                    <a:cubicBezTo>
                      <a:pt x="801" y="459"/>
                      <a:pt x="813" y="472"/>
                      <a:pt x="827" y="480"/>
                    </a:cubicBezTo>
                    <a:cubicBezTo>
                      <a:pt x="843" y="490"/>
                      <a:pt x="861" y="494"/>
                      <a:pt x="878" y="494"/>
                    </a:cubicBezTo>
                    <a:cubicBezTo>
                      <a:pt x="887" y="494"/>
                      <a:pt x="896" y="493"/>
                      <a:pt x="904" y="490"/>
                    </a:cubicBezTo>
                    <a:cubicBezTo>
                      <a:pt x="959" y="476"/>
                      <a:pt x="985" y="420"/>
                      <a:pt x="975" y="369"/>
                    </a:cubicBezTo>
                    <a:cubicBezTo>
                      <a:pt x="962" y="313"/>
                      <a:pt x="935" y="263"/>
                      <a:pt x="903" y="215"/>
                    </a:cubicBezTo>
                    <a:cubicBezTo>
                      <a:pt x="884" y="192"/>
                      <a:pt x="867" y="169"/>
                      <a:pt x="846" y="149"/>
                    </a:cubicBezTo>
                    <a:cubicBezTo>
                      <a:pt x="826" y="129"/>
                      <a:pt x="803" y="114"/>
                      <a:pt x="778" y="96"/>
                    </a:cubicBezTo>
                    <a:cubicBezTo>
                      <a:pt x="738" y="64"/>
                      <a:pt x="688" y="43"/>
                      <a:pt x="640" y="26"/>
                    </a:cubicBezTo>
                    <a:cubicBezTo>
                      <a:pt x="620" y="19"/>
                      <a:pt x="602" y="13"/>
                      <a:pt x="582" y="11"/>
                    </a:cubicBezTo>
                    <a:cubicBezTo>
                      <a:pt x="551" y="5"/>
                      <a:pt x="519" y="3"/>
                      <a:pt x="491" y="1"/>
                    </a:cubicBezTo>
                    <a:cubicBezTo>
                      <a:pt x="487" y="0"/>
                      <a:pt x="484"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4"/>
              <p:cNvSpPr/>
              <p:nvPr/>
            </p:nvSpPr>
            <p:spPr>
              <a:xfrm>
                <a:off x="8696843" y="2103387"/>
                <a:ext cx="29481" cy="37326"/>
              </a:xfrm>
              <a:custGeom>
                <a:avLst/>
                <a:gdLst/>
                <a:ahLst/>
                <a:cxnLst/>
                <a:rect l="l" t="t" r="r" b="b"/>
                <a:pathLst>
                  <a:path w="932" h="1180" extrusionOk="0">
                    <a:moveTo>
                      <a:pt x="753" y="1"/>
                    </a:moveTo>
                    <a:cubicBezTo>
                      <a:pt x="738" y="1"/>
                      <a:pt x="723" y="5"/>
                      <a:pt x="711" y="12"/>
                    </a:cubicBezTo>
                    <a:cubicBezTo>
                      <a:pt x="623" y="71"/>
                      <a:pt x="546" y="136"/>
                      <a:pt x="477" y="210"/>
                    </a:cubicBezTo>
                    <a:cubicBezTo>
                      <a:pt x="417" y="272"/>
                      <a:pt x="358" y="346"/>
                      <a:pt x="295" y="443"/>
                    </a:cubicBezTo>
                    <a:cubicBezTo>
                      <a:pt x="185" y="612"/>
                      <a:pt x="102" y="804"/>
                      <a:pt x="26" y="988"/>
                    </a:cubicBezTo>
                    <a:lnTo>
                      <a:pt x="12" y="1021"/>
                    </a:lnTo>
                    <a:cubicBezTo>
                      <a:pt x="5" y="1036"/>
                      <a:pt x="0" y="1051"/>
                      <a:pt x="6" y="1071"/>
                    </a:cubicBezTo>
                    <a:cubicBezTo>
                      <a:pt x="12" y="1086"/>
                      <a:pt x="22" y="1101"/>
                      <a:pt x="36" y="1109"/>
                    </a:cubicBezTo>
                    <a:cubicBezTo>
                      <a:pt x="43" y="1114"/>
                      <a:pt x="49" y="1115"/>
                      <a:pt x="56" y="1116"/>
                    </a:cubicBezTo>
                    <a:cubicBezTo>
                      <a:pt x="61" y="1118"/>
                      <a:pt x="66" y="1118"/>
                      <a:pt x="70" y="1118"/>
                    </a:cubicBezTo>
                    <a:cubicBezTo>
                      <a:pt x="76" y="1118"/>
                      <a:pt x="82" y="1117"/>
                      <a:pt x="86" y="1115"/>
                    </a:cubicBezTo>
                    <a:cubicBezTo>
                      <a:pt x="98" y="1114"/>
                      <a:pt x="114" y="1105"/>
                      <a:pt x="122" y="1092"/>
                    </a:cubicBezTo>
                    <a:cubicBezTo>
                      <a:pt x="177" y="1129"/>
                      <a:pt x="241" y="1158"/>
                      <a:pt x="308" y="1171"/>
                    </a:cubicBezTo>
                    <a:cubicBezTo>
                      <a:pt x="337" y="1176"/>
                      <a:pt x="367" y="1179"/>
                      <a:pt x="396" y="1179"/>
                    </a:cubicBezTo>
                    <a:cubicBezTo>
                      <a:pt x="442" y="1179"/>
                      <a:pt x="488" y="1172"/>
                      <a:pt x="532" y="1158"/>
                    </a:cubicBezTo>
                    <a:cubicBezTo>
                      <a:pt x="652" y="1121"/>
                      <a:pt x="759" y="1023"/>
                      <a:pt x="832" y="887"/>
                    </a:cubicBezTo>
                    <a:cubicBezTo>
                      <a:pt x="897" y="769"/>
                      <a:pt x="931" y="622"/>
                      <a:pt x="931" y="465"/>
                    </a:cubicBezTo>
                    <a:cubicBezTo>
                      <a:pt x="931" y="340"/>
                      <a:pt x="900" y="210"/>
                      <a:pt x="840" y="103"/>
                    </a:cubicBezTo>
                    <a:cubicBezTo>
                      <a:pt x="845" y="83"/>
                      <a:pt x="842" y="61"/>
                      <a:pt x="831" y="41"/>
                    </a:cubicBezTo>
                    <a:cubicBezTo>
                      <a:pt x="817" y="24"/>
                      <a:pt x="794" y="7"/>
                      <a:pt x="768" y="2"/>
                    </a:cubicBezTo>
                    <a:cubicBezTo>
                      <a:pt x="763" y="1"/>
                      <a:pt x="758" y="1"/>
                      <a:pt x="7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24"/>
              <p:cNvSpPr/>
              <p:nvPr/>
            </p:nvSpPr>
            <p:spPr>
              <a:xfrm>
                <a:off x="8850071" y="2098705"/>
                <a:ext cx="31379" cy="32898"/>
              </a:xfrm>
              <a:custGeom>
                <a:avLst/>
                <a:gdLst/>
                <a:ahLst/>
                <a:cxnLst/>
                <a:rect l="l" t="t" r="r" b="b"/>
                <a:pathLst>
                  <a:path w="992" h="1040" extrusionOk="0">
                    <a:moveTo>
                      <a:pt x="197" y="0"/>
                    </a:moveTo>
                    <a:cubicBezTo>
                      <a:pt x="172" y="0"/>
                      <a:pt x="149" y="11"/>
                      <a:pt x="134" y="30"/>
                    </a:cubicBezTo>
                    <a:cubicBezTo>
                      <a:pt x="119" y="33"/>
                      <a:pt x="108" y="45"/>
                      <a:pt x="101" y="57"/>
                    </a:cubicBezTo>
                    <a:cubicBezTo>
                      <a:pt x="68" y="116"/>
                      <a:pt x="45" y="176"/>
                      <a:pt x="25" y="238"/>
                    </a:cubicBezTo>
                    <a:cubicBezTo>
                      <a:pt x="8" y="297"/>
                      <a:pt x="0" y="362"/>
                      <a:pt x="2" y="441"/>
                    </a:cubicBezTo>
                    <a:cubicBezTo>
                      <a:pt x="2" y="494"/>
                      <a:pt x="12" y="553"/>
                      <a:pt x="31" y="613"/>
                    </a:cubicBezTo>
                    <a:cubicBezTo>
                      <a:pt x="46" y="673"/>
                      <a:pt x="73" y="732"/>
                      <a:pt x="111" y="789"/>
                    </a:cubicBezTo>
                    <a:cubicBezTo>
                      <a:pt x="144" y="838"/>
                      <a:pt x="184" y="881"/>
                      <a:pt x="231" y="917"/>
                    </a:cubicBezTo>
                    <a:cubicBezTo>
                      <a:pt x="254" y="934"/>
                      <a:pt x="277" y="948"/>
                      <a:pt x="303" y="962"/>
                    </a:cubicBezTo>
                    <a:cubicBezTo>
                      <a:pt x="334" y="982"/>
                      <a:pt x="370" y="995"/>
                      <a:pt x="406" y="1007"/>
                    </a:cubicBezTo>
                    <a:cubicBezTo>
                      <a:pt x="431" y="1017"/>
                      <a:pt x="459" y="1024"/>
                      <a:pt x="484" y="1028"/>
                    </a:cubicBezTo>
                    <a:cubicBezTo>
                      <a:pt x="525" y="1035"/>
                      <a:pt x="569" y="1040"/>
                      <a:pt x="613" y="1040"/>
                    </a:cubicBezTo>
                    <a:cubicBezTo>
                      <a:pt x="645" y="1040"/>
                      <a:pt x="673" y="1034"/>
                      <a:pt x="704" y="1030"/>
                    </a:cubicBezTo>
                    <a:cubicBezTo>
                      <a:pt x="754" y="1022"/>
                      <a:pt x="795" y="1007"/>
                      <a:pt x="840" y="982"/>
                    </a:cubicBezTo>
                    <a:cubicBezTo>
                      <a:pt x="855" y="974"/>
                      <a:pt x="868" y="958"/>
                      <a:pt x="878" y="941"/>
                    </a:cubicBezTo>
                    <a:cubicBezTo>
                      <a:pt x="885" y="954"/>
                      <a:pt x="898" y="961"/>
                      <a:pt x="913" y="964"/>
                    </a:cubicBezTo>
                    <a:cubicBezTo>
                      <a:pt x="917" y="965"/>
                      <a:pt x="920" y="965"/>
                      <a:pt x="924" y="965"/>
                    </a:cubicBezTo>
                    <a:cubicBezTo>
                      <a:pt x="935" y="965"/>
                      <a:pt x="945" y="962"/>
                      <a:pt x="954" y="957"/>
                    </a:cubicBezTo>
                    <a:cubicBezTo>
                      <a:pt x="983" y="941"/>
                      <a:pt x="991" y="905"/>
                      <a:pt x="977" y="874"/>
                    </a:cubicBezTo>
                    <a:cubicBezTo>
                      <a:pt x="935" y="786"/>
                      <a:pt x="891" y="703"/>
                      <a:pt x="845" y="624"/>
                    </a:cubicBezTo>
                    <a:cubicBezTo>
                      <a:pt x="804" y="554"/>
                      <a:pt x="754" y="483"/>
                      <a:pt x="683" y="391"/>
                    </a:cubicBezTo>
                    <a:cubicBezTo>
                      <a:pt x="555" y="223"/>
                      <a:pt x="404" y="95"/>
                      <a:pt x="238" y="7"/>
                    </a:cubicBezTo>
                    <a:cubicBezTo>
                      <a:pt x="230" y="4"/>
                      <a:pt x="222" y="3"/>
                      <a:pt x="212" y="2"/>
                    </a:cubicBezTo>
                    <a:cubicBezTo>
                      <a:pt x="207" y="1"/>
                      <a:pt x="202"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24"/>
              <p:cNvSpPr/>
              <p:nvPr/>
            </p:nvSpPr>
            <p:spPr>
              <a:xfrm>
                <a:off x="8531974" y="2229000"/>
                <a:ext cx="476575" cy="491000"/>
              </a:xfrm>
              <a:custGeom>
                <a:avLst/>
                <a:gdLst/>
                <a:ahLst/>
                <a:cxnLst/>
                <a:rect l="l" t="t" r="r" b="b"/>
                <a:pathLst>
                  <a:path w="15066" h="15522" extrusionOk="0">
                    <a:moveTo>
                      <a:pt x="7804" y="0"/>
                    </a:moveTo>
                    <a:cubicBezTo>
                      <a:pt x="7178" y="0"/>
                      <a:pt x="6546" y="41"/>
                      <a:pt x="5923" y="122"/>
                    </a:cubicBezTo>
                    <a:cubicBezTo>
                      <a:pt x="5168" y="218"/>
                      <a:pt x="4444" y="440"/>
                      <a:pt x="3768" y="780"/>
                    </a:cubicBezTo>
                    <a:cubicBezTo>
                      <a:pt x="3140" y="1097"/>
                      <a:pt x="2562" y="1526"/>
                      <a:pt x="2052" y="2048"/>
                    </a:cubicBezTo>
                    <a:cubicBezTo>
                      <a:pt x="1561" y="2551"/>
                      <a:pt x="1150" y="3131"/>
                      <a:pt x="828" y="3776"/>
                    </a:cubicBezTo>
                    <a:cubicBezTo>
                      <a:pt x="506" y="4417"/>
                      <a:pt x="277" y="5101"/>
                      <a:pt x="148" y="5815"/>
                    </a:cubicBezTo>
                    <a:cubicBezTo>
                      <a:pt x="22" y="6523"/>
                      <a:pt x="0" y="7263"/>
                      <a:pt x="85" y="8018"/>
                    </a:cubicBezTo>
                    <a:cubicBezTo>
                      <a:pt x="166" y="8772"/>
                      <a:pt x="353" y="9492"/>
                      <a:pt x="638" y="10155"/>
                    </a:cubicBezTo>
                    <a:cubicBezTo>
                      <a:pt x="739" y="10397"/>
                      <a:pt x="871" y="10655"/>
                      <a:pt x="1037" y="10943"/>
                    </a:cubicBezTo>
                    <a:cubicBezTo>
                      <a:pt x="1195" y="11221"/>
                      <a:pt x="1375" y="11501"/>
                      <a:pt x="1588" y="11805"/>
                    </a:cubicBezTo>
                    <a:cubicBezTo>
                      <a:pt x="2034" y="12436"/>
                      <a:pt x="2533" y="13019"/>
                      <a:pt x="3070" y="13539"/>
                    </a:cubicBezTo>
                    <a:cubicBezTo>
                      <a:pt x="3649" y="14100"/>
                      <a:pt x="4247" y="14554"/>
                      <a:pt x="4856" y="14886"/>
                    </a:cubicBezTo>
                    <a:cubicBezTo>
                      <a:pt x="5298" y="15130"/>
                      <a:pt x="5736" y="15296"/>
                      <a:pt x="6159" y="15377"/>
                    </a:cubicBezTo>
                    <a:cubicBezTo>
                      <a:pt x="6215" y="15388"/>
                      <a:pt x="6272" y="15396"/>
                      <a:pt x="6328" y="15406"/>
                    </a:cubicBezTo>
                    <a:cubicBezTo>
                      <a:pt x="6391" y="15415"/>
                      <a:pt x="6455" y="15420"/>
                      <a:pt x="6517" y="15425"/>
                    </a:cubicBezTo>
                    <a:cubicBezTo>
                      <a:pt x="6584" y="15443"/>
                      <a:pt x="6651" y="15459"/>
                      <a:pt x="6720" y="15473"/>
                    </a:cubicBezTo>
                    <a:cubicBezTo>
                      <a:pt x="6749" y="15479"/>
                      <a:pt x="6777" y="15485"/>
                      <a:pt x="6808" y="15488"/>
                    </a:cubicBezTo>
                    <a:cubicBezTo>
                      <a:pt x="6936" y="15506"/>
                      <a:pt x="7068" y="15516"/>
                      <a:pt x="7201" y="15521"/>
                    </a:cubicBezTo>
                    <a:cubicBezTo>
                      <a:pt x="7229" y="15521"/>
                      <a:pt x="7256" y="15522"/>
                      <a:pt x="7283" y="15522"/>
                    </a:cubicBezTo>
                    <a:cubicBezTo>
                      <a:pt x="7476" y="15522"/>
                      <a:pt x="7681" y="15504"/>
                      <a:pt x="7932" y="15469"/>
                    </a:cubicBezTo>
                    <a:cubicBezTo>
                      <a:pt x="8365" y="15406"/>
                      <a:pt x="8826" y="15264"/>
                      <a:pt x="9296" y="15048"/>
                    </a:cubicBezTo>
                    <a:cubicBezTo>
                      <a:pt x="9717" y="14856"/>
                      <a:pt x="10129" y="14617"/>
                      <a:pt x="10520" y="14334"/>
                    </a:cubicBezTo>
                    <a:cubicBezTo>
                      <a:pt x="10896" y="14060"/>
                      <a:pt x="11261" y="13755"/>
                      <a:pt x="11606" y="13429"/>
                    </a:cubicBezTo>
                    <a:cubicBezTo>
                      <a:pt x="13010" y="12097"/>
                      <a:pt x="14054" y="10432"/>
                      <a:pt x="14621" y="8612"/>
                    </a:cubicBezTo>
                    <a:cubicBezTo>
                      <a:pt x="14905" y="7703"/>
                      <a:pt x="15054" y="6775"/>
                      <a:pt x="15062" y="5858"/>
                    </a:cubicBezTo>
                    <a:cubicBezTo>
                      <a:pt x="15065" y="5468"/>
                      <a:pt x="15034" y="5074"/>
                      <a:pt x="14964" y="4656"/>
                    </a:cubicBezTo>
                    <a:cubicBezTo>
                      <a:pt x="14908" y="4301"/>
                      <a:pt x="14817" y="3955"/>
                      <a:pt x="14693" y="3632"/>
                    </a:cubicBezTo>
                    <a:cubicBezTo>
                      <a:pt x="14571" y="3313"/>
                      <a:pt x="14424" y="3009"/>
                      <a:pt x="14248" y="2733"/>
                    </a:cubicBezTo>
                    <a:cubicBezTo>
                      <a:pt x="14080" y="2466"/>
                      <a:pt x="13880" y="2213"/>
                      <a:pt x="13652" y="1978"/>
                    </a:cubicBezTo>
                    <a:cubicBezTo>
                      <a:pt x="13232" y="1546"/>
                      <a:pt x="12715" y="1176"/>
                      <a:pt x="12114" y="877"/>
                    </a:cubicBezTo>
                    <a:cubicBezTo>
                      <a:pt x="11556" y="601"/>
                      <a:pt x="10918" y="383"/>
                      <a:pt x="10221" y="235"/>
                    </a:cubicBezTo>
                    <a:cubicBezTo>
                      <a:pt x="10165" y="223"/>
                      <a:pt x="10108" y="211"/>
                      <a:pt x="10052" y="201"/>
                    </a:cubicBezTo>
                    <a:cubicBezTo>
                      <a:pt x="9451" y="85"/>
                      <a:pt x="8798" y="18"/>
                      <a:pt x="8112" y="3"/>
                    </a:cubicBezTo>
                    <a:cubicBezTo>
                      <a:pt x="8009" y="1"/>
                      <a:pt x="7907" y="0"/>
                      <a:pt x="7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24"/>
              <p:cNvSpPr/>
              <p:nvPr/>
            </p:nvSpPr>
            <p:spPr>
              <a:xfrm>
                <a:off x="8714241" y="2364260"/>
                <a:ext cx="140860" cy="180938"/>
              </a:xfrm>
              <a:custGeom>
                <a:avLst/>
                <a:gdLst/>
                <a:ahLst/>
                <a:cxnLst/>
                <a:rect l="l" t="t" r="r" b="b"/>
                <a:pathLst>
                  <a:path w="4453" h="5720" extrusionOk="0">
                    <a:moveTo>
                      <a:pt x="2592" y="0"/>
                    </a:moveTo>
                    <a:cubicBezTo>
                      <a:pt x="2537" y="0"/>
                      <a:pt x="2482" y="4"/>
                      <a:pt x="2427" y="10"/>
                    </a:cubicBezTo>
                    <a:cubicBezTo>
                      <a:pt x="2316" y="22"/>
                      <a:pt x="2214" y="47"/>
                      <a:pt x="2119" y="86"/>
                    </a:cubicBezTo>
                    <a:cubicBezTo>
                      <a:pt x="2065" y="108"/>
                      <a:pt x="2016" y="132"/>
                      <a:pt x="1972" y="158"/>
                    </a:cubicBezTo>
                    <a:cubicBezTo>
                      <a:pt x="1926" y="185"/>
                      <a:pt x="1885" y="219"/>
                      <a:pt x="1843" y="251"/>
                    </a:cubicBezTo>
                    <a:cubicBezTo>
                      <a:pt x="1807" y="279"/>
                      <a:pt x="1776" y="312"/>
                      <a:pt x="1744" y="347"/>
                    </a:cubicBezTo>
                    <a:cubicBezTo>
                      <a:pt x="1522" y="440"/>
                      <a:pt x="1312" y="579"/>
                      <a:pt x="1114" y="762"/>
                    </a:cubicBezTo>
                    <a:cubicBezTo>
                      <a:pt x="875" y="985"/>
                      <a:pt x="662" y="1277"/>
                      <a:pt x="483" y="1627"/>
                    </a:cubicBezTo>
                    <a:cubicBezTo>
                      <a:pt x="318" y="1943"/>
                      <a:pt x="194" y="2293"/>
                      <a:pt x="109" y="2671"/>
                    </a:cubicBezTo>
                    <a:cubicBezTo>
                      <a:pt x="30" y="3033"/>
                      <a:pt x="0" y="3378"/>
                      <a:pt x="17" y="3699"/>
                    </a:cubicBezTo>
                    <a:cubicBezTo>
                      <a:pt x="39" y="4092"/>
                      <a:pt x="172" y="4486"/>
                      <a:pt x="403" y="4837"/>
                    </a:cubicBezTo>
                    <a:cubicBezTo>
                      <a:pt x="526" y="5025"/>
                      <a:pt x="670" y="5188"/>
                      <a:pt x="834" y="5320"/>
                    </a:cubicBezTo>
                    <a:cubicBezTo>
                      <a:pt x="917" y="5388"/>
                      <a:pt x="1003" y="5448"/>
                      <a:pt x="1090" y="5499"/>
                    </a:cubicBezTo>
                    <a:cubicBezTo>
                      <a:pt x="1354" y="5651"/>
                      <a:pt x="1617" y="5720"/>
                      <a:pt x="1873" y="5720"/>
                    </a:cubicBezTo>
                    <a:cubicBezTo>
                      <a:pt x="2800" y="5720"/>
                      <a:pt x="3631" y="4824"/>
                      <a:pt x="4051" y="3792"/>
                    </a:cubicBezTo>
                    <a:cubicBezTo>
                      <a:pt x="4167" y="3498"/>
                      <a:pt x="4243" y="3160"/>
                      <a:pt x="4282" y="2759"/>
                    </a:cubicBezTo>
                    <a:cubicBezTo>
                      <a:pt x="4453" y="879"/>
                      <a:pt x="3499" y="0"/>
                      <a:pt x="25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24"/>
              <p:cNvSpPr/>
              <p:nvPr/>
            </p:nvSpPr>
            <p:spPr>
              <a:xfrm>
                <a:off x="8614725" y="2374446"/>
                <a:ext cx="102711" cy="126941"/>
              </a:xfrm>
              <a:custGeom>
                <a:avLst/>
                <a:gdLst/>
                <a:ahLst/>
                <a:cxnLst/>
                <a:rect l="l" t="t" r="r" b="b"/>
                <a:pathLst>
                  <a:path w="3247" h="4013" extrusionOk="0">
                    <a:moveTo>
                      <a:pt x="705" y="0"/>
                    </a:moveTo>
                    <a:cubicBezTo>
                      <a:pt x="686" y="2"/>
                      <a:pt x="671" y="6"/>
                      <a:pt x="655" y="15"/>
                    </a:cubicBezTo>
                    <a:cubicBezTo>
                      <a:pt x="630" y="29"/>
                      <a:pt x="615" y="50"/>
                      <a:pt x="608" y="76"/>
                    </a:cubicBezTo>
                    <a:cubicBezTo>
                      <a:pt x="606" y="85"/>
                      <a:pt x="606" y="92"/>
                      <a:pt x="606" y="101"/>
                    </a:cubicBezTo>
                    <a:cubicBezTo>
                      <a:pt x="0" y="1214"/>
                      <a:pt x="232" y="4013"/>
                      <a:pt x="1553" y="4013"/>
                    </a:cubicBezTo>
                    <a:cubicBezTo>
                      <a:pt x="1784" y="4013"/>
                      <a:pt x="2048" y="3927"/>
                      <a:pt x="2346" y="3733"/>
                    </a:cubicBezTo>
                    <a:cubicBezTo>
                      <a:pt x="2416" y="3686"/>
                      <a:pt x="2483" y="3636"/>
                      <a:pt x="2548" y="3583"/>
                    </a:cubicBezTo>
                    <a:cubicBezTo>
                      <a:pt x="2599" y="3537"/>
                      <a:pt x="2651" y="3486"/>
                      <a:pt x="2702" y="3425"/>
                    </a:cubicBezTo>
                    <a:cubicBezTo>
                      <a:pt x="2797" y="3314"/>
                      <a:pt x="2881" y="3183"/>
                      <a:pt x="2957" y="3026"/>
                    </a:cubicBezTo>
                    <a:cubicBezTo>
                      <a:pt x="3106" y="2724"/>
                      <a:pt x="3199" y="2384"/>
                      <a:pt x="3232" y="2019"/>
                    </a:cubicBezTo>
                    <a:cubicBezTo>
                      <a:pt x="3246" y="1847"/>
                      <a:pt x="3242" y="1680"/>
                      <a:pt x="3219" y="1522"/>
                    </a:cubicBezTo>
                    <a:cubicBezTo>
                      <a:pt x="3208" y="1442"/>
                      <a:pt x="3192" y="1368"/>
                      <a:pt x="3172" y="1295"/>
                    </a:cubicBezTo>
                    <a:cubicBezTo>
                      <a:pt x="3155" y="1227"/>
                      <a:pt x="3128" y="1156"/>
                      <a:pt x="3086" y="1070"/>
                    </a:cubicBezTo>
                    <a:cubicBezTo>
                      <a:pt x="3053" y="1001"/>
                      <a:pt x="3012" y="943"/>
                      <a:pt x="2970" y="888"/>
                    </a:cubicBezTo>
                    <a:cubicBezTo>
                      <a:pt x="2917" y="819"/>
                      <a:pt x="2848" y="766"/>
                      <a:pt x="2804" y="732"/>
                    </a:cubicBezTo>
                    <a:cubicBezTo>
                      <a:pt x="2748" y="692"/>
                      <a:pt x="2685" y="650"/>
                      <a:pt x="2606" y="607"/>
                    </a:cubicBezTo>
                    <a:cubicBezTo>
                      <a:pt x="2518" y="557"/>
                      <a:pt x="2425" y="513"/>
                      <a:pt x="2344" y="477"/>
                    </a:cubicBezTo>
                    <a:cubicBezTo>
                      <a:pt x="2165" y="396"/>
                      <a:pt x="1974" y="324"/>
                      <a:pt x="1743" y="248"/>
                    </a:cubicBezTo>
                    <a:cubicBezTo>
                      <a:pt x="1533" y="181"/>
                      <a:pt x="1329" y="123"/>
                      <a:pt x="1139" y="79"/>
                    </a:cubicBezTo>
                    <a:cubicBezTo>
                      <a:pt x="1081" y="65"/>
                      <a:pt x="1023" y="52"/>
                      <a:pt x="964" y="42"/>
                    </a:cubicBezTo>
                    <a:cubicBezTo>
                      <a:pt x="887" y="28"/>
                      <a:pt x="808" y="13"/>
                      <a:pt x="731" y="5"/>
                    </a:cubicBezTo>
                    <a:lnTo>
                      <a:pt x="705" y="0"/>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24"/>
              <p:cNvSpPr/>
              <p:nvPr/>
            </p:nvSpPr>
            <p:spPr>
              <a:xfrm>
                <a:off x="8642308" y="2293941"/>
                <a:ext cx="142251" cy="92272"/>
              </a:xfrm>
              <a:custGeom>
                <a:avLst/>
                <a:gdLst/>
                <a:ahLst/>
                <a:cxnLst/>
                <a:rect l="l" t="t" r="r" b="b"/>
                <a:pathLst>
                  <a:path w="4497" h="2917" extrusionOk="0">
                    <a:moveTo>
                      <a:pt x="3121" y="0"/>
                    </a:moveTo>
                    <a:cubicBezTo>
                      <a:pt x="3060" y="0"/>
                      <a:pt x="2996" y="3"/>
                      <a:pt x="2929" y="8"/>
                    </a:cubicBezTo>
                    <a:cubicBezTo>
                      <a:pt x="1873" y="91"/>
                      <a:pt x="298" y="917"/>
                      <a:pt x="5" y="1905"/>
                    </a:cubicBezTo>
                    <a:cubicBezTo>
                      <a:pt x="0" y="1917"/>
                      <a:pt x="3" y="1930"/>
                      <a:pt x="10" y="1941"/>
                    </a:cubicBezTo>
                    <a:cubicBezTo>
                      <a:pt x="15" y="1953"/>
                      <a:pt x="28" y="1963"/>
                      <a:pt x="41" y="1965"/>
                    </a:cubicBezTo>
                    <a:cubicBezTo>
                      <a:pt x="20" y="2000"/>
                      <a:pt x="10" y="2027"/>
                      <a:pt x="10" y="2056"/>
                    </a:cubicBezTo>
                    <a:cubicBezTo>
                      <a:pt x="10" y="2084"/>
                      <a:pt x="20" y="2109"/>
                      <a:pt x="41" y="2129"/>
                    </a:cubicBezTo>
                    <a:cubicBezTo>
                      <a:pt x="235" y="2319"/>
                      <a:pt x="477" y="2481"/>
                      <a:pt x="758" y="2613"/>
                    </a:cubicBezTo>
                    <a:cubicBezTo>
                      <a:pt x="996" y="2721"/>
                      <a:pt x="1250" y="2803"/>
                      <a:pt x="1515" y="2853"/>
                    </a:cubicBezTo>
                    <a:cubicBezTo>
                      <a:pt x="1560" y="2863"/>
                      <a:pt x="1607" y="2869"/>
                      <a:pt x="1653" y="2878"/>
                    </a:cubicBezTo>
                    <a:cubicBezTo>
                      <a:pt x="1812" y="2902"/>
                      <a:pt x="1969" y="2915"/>
                      <a:pt x="2124" y="2916"/>
                    </a:cubicBezTo>
                    <a:cubicBezTo>
                      <a:pt x="2133" y="2916"/>
                      <a:pt x="2142" y="2916"/>
                      <a:pt x="2151" y="2916"/>
                    </a:cubicBezTo>
                    <a:cubicBezTo>
                      <a:pt x="2287" y="2916"/>
                      <a:pt x="2431" y="2906"/>
                      <a:pt x="2588" y="2882"/>
                    </a:cubicBezTo>
                    <a:cubicBezTo>
                      <a:pt x="2889" y="2839"/>
                      <a:pt x="3175" y="2737"/>
                      <a:pt x="3418" y="2588"/>
                    </a:cubicBezTo>
                    <a:cubicBezTo>
                      <a:pt x="3669" y="2435"/>
                      <a:pt x="3877" y="2219"/>
                      <a:pt x="4020" y="1963"/>
                    </a:cubicBezTo>
                    <a:cubicBezTo>
                      <a:pt x="4404" y="1285"/>
                      <a:pt x="4496" y="0"/>
                      <a:pt x="3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24"/>
              <p:cNvSpPr/>
              <p:nvPr/>
            </p:nvSpPr>
            <p:spPr>
              <a:xfrm>
                <a:off x="8635919" y="2507587"/>
                <a:ext cx="87843" cy="82498"/>
              </a:xfrm>
              <a:custGeom>
                <a:avLst/>
                <a:gdLst/>
                <a:ahLst/>
                <a:cxnLst/>
                <a:rect l="l" t="t" r="r" b="b"/>
                <a:pathLst>
                  <a:path w="2777" h="2608" extrusionOk="0">
                    <a:moveTo>
                      <a:pt x="1507" y="0"/>
                    </a:moveTo>
                    <a:cubicBezTo>
                      <a:pt x="944" y="0"/>
                      <a:pt x="195" y="246"/>
                      <a:pt x="314" y="452"/>
                    </a:cubicBezTo>
                    <a:cubicBezTo>
                      <a:pt x="314" y="452"/>
                      <a:pt x="313" y="452"/>
                      <a:pt x="313" y="452"/>
                    </a:cubicBezTo>
                    <a:cubicBezTo>
                      <a:pt x="0" y="452"/>
                      <a:pt x="981" y="2607"/>
                      <a:pt x="1873" y="2607"/>
                    </a:cubicBezTo>
                    <a:cubicBezTo>
                      <a:pt x="2165" y="2607"/>
                      <a:pt x="2447" y="2376"/>
                      <a:pt x="2671" y="1762"/>
                    </a:cubicBezTo>
                    <a:cubicBezTo>
                      <a:pt x="2747" y="1543"/>
                      <a:pt x="2771" y="1371"/>
                      <a:pt x="2777" y="1192"/>
                    </a:cubicBezTo>
                    <a:cubicBezTo>
                      <a:pt x="2777" y="1106"/>
                      <a:pt x="2768" y="1018"/>
                      <a:pt x="2751" y="923"/>
                    </a:cubicBezTo>
                    <a:cubicBezTo>
                      <a:pt x="2725" y="767"/>
                      <a:pt x="2661" y="615"/>
                      <a:pt x="2569" y="485"/>
                    </a:cubicBezTo>
                    <a:cubicBezTo>
                      <a:pt x="2476" y="355"/>
                      <a:pt x="2355" y="249"/>
                      <a:pt x="2211" y="169"/>
                    </a:cubicBezTo>
                    <a:cubicBezTo>
                      <a:pt x="2148" y="134"/>
                      <a:pt x="2077" y="104"/>
                      <a:pt x="1981" y="70"/>
                    </a:cubicBezTo>
                    <a:cubicBezTo>
                      <a:pt x="1934" y="55"/>
                      <a:pt x="1885" y="44"/>
                      <a:pt x="1839" y="34"/>
                    </a:cubicBezTo>
                    <a:cubicBezTo>
                      <a:pt x="1792" y="25"/>
                      <a:pt x="1745" y="18"/>
                      <a:pt x="1696" y="11"/>
                    </a:cubicBezTo>
                    <a:cubicBezTo>
                      <a:pt x="1637" y="4"/>
                      <a:pt x="1573" y="0"/>
                      <a:pt x="15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24"/>
              <p:cNvSpPr/>
              <p:nvPr/>
            </p:nvSpPr>
            <p:spPr>
              <a:xfrm>
                <a:off x="8717689" y="2556175"/>
                <a:ext cx="110303" cy="72628"/>
              </a:xfrm>
              <a:custGeom>
                <a:avLst/>
                <a:gdLst/>
                <a:ahLst/>
                <a:cxnLst/>
                <a:rect l="l" t="t" r="r" b="b"/>
                <a:pathLst>
                  <a:path w="3487" h="2296" extrusionOk="0">
                    <a:moveTo>
                      <a:pt x="1679" y="0"/>
                    </a:moveTo>
                    <a:cubicBezTo>
                      <a:pt x="1386" y="0"/>
                      <a:pt x="1105" y="50"/>
                      <a:pt x="906" y="172"/>
                    </a:cubicBezTo>
                    <a:cubicBezTo>
                      <a:pt x="526" y="405"/>
                      <a:pt x="315" y="926"/>
                      <a:pt x="148" y="1399"/>
                    </a:cubicBezTo>
                    <a:cubicBezTo>
                      <a:pt x="140" y="1418"/>
                      <a:pt x="143" y="1439"/>
                      <a:pt x="155" y="1463"/>
                    </a:cubicBezTo>
                    <a:cubicBezTo>
                      <a:pt x="148" y="1478"/>
                      <a:pt x="150" y="1554"/>
                      <a:pt x="155" y="1575"/>
                    </a:cubicBezTo>
                    <a:cubicBezTo>
                      <a:pt x="1" y="1807"/>
                      <a:pt x="974" y="2295"/>
                      <a:pt x="1916" y="2295"/>
                    </a:cubicBezTo>
                    <a:cubicBezTo>
                      <a:pt x="2544" y="2295"/>
                      <a:pt x="3158" y="2079"/>
                      <a:pt x="3415" y="1426"/>
                    </a:cubicBezTo>
                    <a:cubicBezTo>
                      <a:pt x="3487" y="1246"/>
                      <a:pt x="3487" y="1100"/>
                      <a:pt x="3451" y="942"/>
                    </a:cubicBezTo>
                    <a:cubicBezTo>
                      <a:pt x="3376" y="620"/>
                      <a:pt x="3077" y="367"/>
                      <a:pt x="2779" y="222"/>
                    </a:cubicBezTo>
                    <a:cubicBezTo>
                      <a:pt x="2509" y="94"/>
                      <a:pt x="2082" y="0"/>
                      <a:pt x="167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24"/>
              <p:cNvSpPr/>
              <p:nvPr/>
            </p:nvSpPr>
            <p:spPr>
              <a:xfrm>
                <a:off x="8818628" y="2505531"/>
                <a:ext cx="79081" cy="74083"/>
              </a:xfrm>
              <a:custGeom>
                <a:avLst/>
                <a:gdLst/>
                <a:ahLst/>
                <a:cxnLst/>
                <a:rect l="l" t="t" r="r" b="b"/>
                <a:pathLst>
                  <a:path w="2500" h="2342" extrusionOk="0">
                    <a:moveTo>
                      <a:pt x="1561" y="0"/>
                    </a:moveTo>
                    <a:cubicBezTo>
                      <a:pt x="1486" y="0"/>
                      <a:pt x="1410" y="11"/>
                      <a:pt x="1331" y="29"/>
                    </a:cubicBezTo>
                    <a:cubicBezTo>
                      <a:pt x="1110" y="85"/>
                      <a:pt x="906" y="222"/>
                      <a:pt x="738" y="371"/>
                    </a:cubicBezTo>
                    <a:cubicBezTo>
                      <a:pt x="654" y="446"/>
                      <a:pt x="566" y="537"/>
                      <a:pt x="472" y="650"/>
                    </a:cubicBezTo>
                    <a:cubicBezTo>
                      <a:pt x="397" y="738"/>
                      <a:pt x="1" y="1260"/>
                      <a:pt x="102" y="1315"/>
                    </a:cubicBezTo>
                    <a:cubicBezTo>
                      <a:pt x="79" y="1319"/>
                      <a:pt x="61" y="1338"/>
                      <a:pt x="54" y="1359"/>
                    </a:cubicBezTo>
                    <a:cubicBezTo>
                      <a:pt x="38" y="1409"/>
                      <a:pt x="187" y="1623"/>
                      <a:pt x="216" y="1665"/>
                    </a:cubicBezTo>
                    <a:cubicBezTo>
                      <a:pt x="379" y="1902"/>
                      <a:pt x="519" y="2038"/>
                      <a:pt x="669" y="2149"/>
                    </a:cubicBezTo>
                    <a:cubicBezTo>
                      <a:pt x="752" y="2212"/>
                      <a:pt x="851" y="2264"/>
                      <a:pt x="963" y="2306"/>
                    </a:cubicBezTo>
                    <a:cubicBezTo>
                      <a:pt x="1034" y="2329"/>
                      <a:pt x="1108" y="2342"/>
                      <a:pt x="1189" y="2342"/>
                    </a:cubicBezTo>
                    <a:cubicBezTo>
                      <a:pt x="1212" y="2342"/>
                      <a:pt x="1236" y="2341"/>
                      <a:pt x="1261" y="2338"/>
                    </a:cubicBezTo>
                    <a:cubicBezTo>
                      <a:pt x="1705" y="2293"/>
                      <a:pt x="2202" y="1747"/>
                      <a:pt x="2401" y="1176"/>
                    </a:cubicBezTo>
                    <a:cubicBezTo>
                      <a:pt x="2499" y="885"/>
                      <a:pt x="2499" y="607"/>
                      <a:pt x="2293" y="378"/>
                    </a:cubicBezTo>
                    <a:cubicBezTo>
                      <a:pt x="2147" y="205"/>
                      <a:pt x="1940" y="59"/>
                      <a:pt x="1712" y="15"/>
                    </a:cubicBezTo>
                    <a:cubicBezTo>
                      <a:pt x="1661" y="5"/>
                      <a:pt x="1611" y="0"/>
                      <a:pt x="15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24"/>
              <p:cNvSpPr/>
              <p:nvPr/>
            </p:nvSpPr>
            <p:spPr>
              <a:xfrm>
                <a:off x="8856397" y="2402662"/>
                <a:ext cx="75791" cy="103944"/>
              </a:xfrm>
              <a:custGeom>
                <a:avLst/>
                <a:gdLst/>
                <a:ahLst/>
                <a:cxnLst/>
                <a:rect l="l" t="t" r="r" b="b"/>
                <a:pathLst>
                  <a:path w="2396" h="3286" extrusionOk="0">
                    <a:moveTo>
                      <a:pt x="1309" y="0"/>
                    </a:moveTo>
                    <a:cubicBezTo>
                      <a:pt x="913" y="0"/>
                      <a:pt x="316" y="161"/>
                      <a:pt x="290" y="207"/>
                    </a:cubicBezTo>
                    <a:cubicBezTo>
                      <a:pt x="283" y="217"/>
                      <a:pt x="283" y="231"/>
                      <a:pt x="286" y="244"/>
                    </a:cubicBezTo>
                    <a:cubicBezTo>
                      <a:pt x="263" y="258"/>
                      <a:pt x="253" y="275"/>
                      <a:pt x="241" y="301"/>
                    </a:cubicBezTo>
                    <a:cubicBezTo>
                      <a:pt x="83" y="715"/>
                      <a:pt x="1" y="1412"/>
                      <a:pt x="108" y="2048"/>
                    </a:cubicBezTo>
                    <a:cubicBezTo>
                      <a:pt x="133" y="2200"/>
                      <a:pt x="174" y="2344"/>
                      <a:pt x="226" y="2483"/>
                    </a:cubicBezTo>
                    <a:cubicBezTo>
                      <a:pt x="385" y="2894"/>
                      <a:pt x="612" y="3098"/>
                      <a:pt x="914" y="3221"/>
                    </a:cubicBezTo>
                    <a:cubicBezTo>
                      <a:pt x="1014" y="3257"/>
                      <a:pt x="1149" y="3285"/>
                      <a:pt x="1287" y="3285"/>
                    </a:cubicBezTo>
                    <a:cubicBezTo>
                      <a:pt x="1384" y="3285"/>
                      <a:pt x="1483" y="3271"/>
                      <a:pt x="1573" y="3235"/>
                    </a:cubicBezTo>
                    <a:cubicBezTo>
                      <a:pt x="1841" y="3130"/>
                      <a:pt x="2013" y="2891"/>
                      <a:pt x="2123" y="2622"/>
                    </a:cubicBezTo>
                    <a:cubicBezTo>
                      <a:pt x="2382" y="1976"/>
                      <a:pt x="2395" y="930"/>
                      <a:pt x="1978" y="337"/>
                    </a:cubicBezTo>
                    <a:cubicBezTo>
                      <a:pt x="1860" y="171"/>
                      <a:pt x="1691" y="53"/>
                      <a:pt x="1484" y="15"/>
                    </a:cubicBezTo>
                    <a:cubicBezTo>
                      <a:pt x="1434" y="5"/>
                      <a:pt x="1374" y="0"/>
                      <a:pt x="13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24"/>
              <p:cNvSpPr/>
              <p:nvPr/>
            </p:nvSpPr>
            <p:spPr>
              <a:xfrm>
                <a:off x="8790475" y="2295681"/>
                <a:ext cx="106602" cy="92557"/>
              </a:xfrm>
              <a:custGeom>
                <a:avLst/>
                <a:gdLst/>
                <a:ahLst/>
                <a:cxnLst/>
                <a:rect l="l" t="t" r="r" b="b"/>
                <a:pathLst>
                  <a:path w="3370" h="2926" extrusionOk="0">
                    <a:moveTo>
                      <a:pt x="1030" y="0"/>
                    </a:moveTo>
                    <a:cubicBezTo>
                      <a:pt x="154" y="0"/>
                      <a:pt x="0" y="722"/>
                      <a:pt x="149" y="1719"/>
                    </a:cubicBezTo>
                    <a:cubicBezTo>
                      <a:pt x="145" y="1726"/>
                      <a:pt x="139" y="1736"/>
                      <a:pt x="135" y="1746"/>
                    </a:cubicBezTo>
                    <a:cubicBezTo>
                      <a:pt x="102" y="1872"/>
                      <a:pt x="274" y="1903"/>
                      <a:pt x="441" y="1988"/>
                    </a:cubicBezTo>
                    <a:cubicBezTo>
                      <a:pt x="571" y="2054"/>
                      <a:pt x="710" y="2128"/>
                      <a:pt x="841" y="2197"/>
                    </a:cubicBezTo>
                    <a:cubicBezTo>
                      <a:pt x="1443" y="2519"/>
                      <a:pt x="1988" y="2808"/>
                      <a:pt x="2504" y="2906"/>
                    </a:cubicBezTo>
                    <a:cubicBezTo>
                      <a:pt x="2585" y="2919"/>
                      <a:pt x="2658" y="2925"/>
                      <a:pt x="2725" y="2925"/>
                    </a:cubicBezTo>
                    <a:cubicBezTo>
                      <a:pt x="3106" y="2925"/>
                      <a:pt x="3278" y="2719"/>
                      <a:pt x="3321" y="2366"/>
                    </a:cubicBezTo>
                    <a:cubicBezTo>
                      <a:pt x="3369" y="1902"/>
                      <a:pt x="3220" y="1319"/>
                      <a:pt x="2798" y="828"/>
                    </a:cubicBezTo>
                    <a:cubicBezTo>
                      <a:pt x="2453" y="427"/>
                      <a:pt x="1920" y="106"/>
                      <a:pt x="1277" y="18"/>
                    </a:cubicBezTo>
                    <a:cubicBezTo>
                      <a:pt x="1189" y="6"/>
                      <a:pt x="1106" y="0"/>
                      <a:pt x="103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24"/>
              <p:cNvSpPr/>
              <p:nvPr/>
            </p:nvSpPr>
            <p:spPr>
              <a:xfrm>
                <a:off x="8714051" y="2241305"/>
                <a:ext cx="107772" cy="47955"/>
              </a:xfrm>
              <a:custGeom>
                <a:avLst/>
                <a:gdLst/>
                <a:ahLst/>
                <a:cxnLst/>
                <a:rect l="l" t="t" r="r" b="b"/>
                <a:pathLst>
                  <a:path w="3407" h="1516" extrusionOk="0">
                    <a:moveTo>
                      <a:pt x="1677" y="0"/>
                    </a:moveTo>
                    <a:cubicBezTo>
                      <a:pt x="1519" y="0"/>
                      <a:pt x="1405" y="21"/>
                      <a:pt x="1372" y="60"/>
                    </a:cubicBezTo>
                    <a:cubicBezTo>
                      <a:pt x="1346" y="58"/>
                      <a:pt x="1319" y="57"/>
                      <a:pt x="1292" y="57"/>
                    </a:cubicBezTo>
                    <a:cubicBezTo>
                      <a:pt x="921" y="57"/>
                      <a:pt x="423" y="234"/>
                      <a:pt x="174" y="515"/>
                    </a:cubicBezTo>
                    <a:cubicBezTo>
                      <a:pt x="58" y="648"/>
                      <a:pt x="1" y="801"/>
                      <a:pt x="92" y="955"/>
                    </a:cubicBezTo>
                    <a:cubicBezTo>
                      <a:pt x="198" y="1119"/>
                      <a:pt x="459" y="1192"/>
                      <a:pt x="651" y="1231"/>
                    </a:cubicBezTo>
                    <a:cubicBezTo>
                      <a:pt x="735" y="1248"/>
                      <a:pt x="867" y="1265"/>
                      <a:pt x="971" y="1273"/>
                    </a:cubicBezTo>
                    <a:cubicBezTo>
                      <a:pt x="1060" y="1280"/>
                      <a:pt x="1087" y="1284"/>
                      <a:pt x="1198" y="1306"/>
                    </a:cubicBezTo>
                    <a:cubicBezTo>
                      <a:pt x="1268" y="1317"/>
                      <a:pt x="1369" y="1341"/>
                      <a:pt x="1454" y="1358"/>
                    </a:cubicBezTo>
                    <a:cubicBezTo>
                      <a:pt x="1551" y="1379"/>
                      <a:pt x="1649" y="1400"/>
                      <a:pt x="1733" y="1416"/>
                    </a:cubicBezTo>
                    <a:cubicBezTo>
                      <a:pt x="1954" y="1458"/>
                      <a:pt x="2260" y="1516"/>
                      <a:pt x="2551" y="1516"/>
                    </a:cubicBezTo>
                    <a:cubicBezTo>
                      <a:pt x="2700" y="1516"/>
                      <a:pt x="2846" y="1501"/>
                      <a:pt x="2973" y="1460"/>
                    </a:cubicBezTo>
                    <a:cubicBezTo>
                      <a:pt x="3214" y="1386"/>
                      <a:pt x="3367" y="1215"/>
                      <a:pt x="3394" y="955"/>
                    </a:cubicBezTo>
                    <a:cubicBezTo>
                      <a:pt x="3407" y="834"/>
                      <a:pt x="3377" y="714"/>
                      <a:pt x="3305" y="605"/>
                    </a:cubicBezTo>
                    <a:cubicBezTo>
                      <a:pt x="3027" y="185"/>
                      <a:pt x="2152" y="0"/>
                      <a:pt x="167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4"/>
              <p:cNvSpPr/>
              <p:nvPr/>
            </p:nvSpPr>
            <p:spPr>
              <a:xfrm>
                <a:off x="8599921" y="2273159"/>
                <a:ext cx="91260" cy="72375"/>
              </a:xfrm>
              <a:custGeom>
                <a:avLst/>
                <a:gdLst/>
                <a:ahLst/>
                <a:cxnLst/>
                <a:rect l="l" t="t" r="r" b="b"/>
                <a:pathLst>
                  <a:path w="2885" h="2288" extrusionOk="0">
                    <a:moveTo>
                      <a:pt x="2190" y="0"/>
                    </a:moveTo>
                    <a:cubicBezTo>
                      <a:pt x="1864" y="0"/>
                      <a:pt x="1387" y="193"/>
                      <a:pt x="871" y="628"/>
                    </a:cubicBezTo>
                    <a:cubicBezTo>
                      <a:pt x="45" y="1327"/>
                      <a:pt x="0" y="1968"/>
                      <a:pt x="142" y="1995"/>
                    </a:cubicBezTo>
                    <a:cubicBezTo>
                      <a:pt x="151" y="2001"/>
                      <a:pt x="206" y="2111"/>
                      <a:pt x="259" y="2164"/>
                    </a:cubicBezTo>
                    <a:cubicBezTo>
                      <a:pt x="298" y="2206"/>
                      <a:pt x="381" y="2257"/>
                      <a:pt x="481" y="2277"/>
                    </a:cubicBezTo>
                    <a:cubicBezTo>
                      <a:pt x="523" y="2284"/>
                      <a:pt x="564" y="2288"/>
                      <a:pt x="605" y="2288"/>
                    </a:cubicBezTo>
                    <a:cubicBezTo>
                      <a:pt x="1006" y="2288"/>
                      <a:pt x="1402" y="1973"/>
                      <a:pt x="1681" y="1733"/>
                    </a:cubicBezTo>
                    <a:cubicBezTo>
                      <a:pt x="2884" y="688"/>
                      <a:pt x="2805" y="0"/>
                      <a:pt x="219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4"/>
              <p:cNvSpPr/>
              <p:nvPr/>
            </p:nvSpPr>
            <p:spPr>
              <a:xfrm>
                <a:off x="8544754" y="2358756"/>
                <a:ext cx="76203" cy="92335"/>
              </a:xfrm>
              <a:custGeom>
                <a:avLst/>
                <a:gdLst/>
                <a:ahLst/>
                <a:cxnLst/>
                <a:rect l="l" t="t" r="r" b="b"/>
                <a:pathLst>
                  <a:path w="2409" h="2919" extrusionOk="0">
                    <a:moveTo>
                      <a:pt x="1581" y="1"/>
                    </a:moveTo>
                    <a:cubicBezTo>
                      <a:pt x="492" y="1"/>
                      <a:pt x="1" y="2713"/>
                      <a:pt x="1001" y="2906"/>
                    </a:cubicBezTo>
                    <a:cubicBezTo>
                      <a:pt x="1042" y="2914"/>
                      <a:pt x="1084" y="2918"/>
                      <a:pt x="1128" y="2918"/>
                    </a:cubicBezTo>
                    <a:cubicBezTo>
                      <a:pt x="1393" y="2918"/>
                      <a:pt x="1709" y="2764"/>
                      <a:pt x="1966" y="2341"/>
                    </a:cubicBezTo>
                    <a:cubicBezTo>
                      <a:pt x="2071" y="2175"/>
                      <a:pt x="2195" y="1898"/>
                      <a:pt x="2281" y="1559"/>
                    </a:cubicBezTo>
                    <a:cubicBezTo>
                      <a:pt x="2374" y="1179"/>
                      <a:pt x="2409" y="708"/>
                      <a:pt x="2221" y="365"/>
                    </a:cubicBezTo>
                    <a:cubicBezTo>
                      <a:pt x="2102" y="153"/>
                      <a:pt x="1895" y="34"/>
                      <a:pt x="1688" y="10"/>
                    </a:cubicBezTo>
                    <a:cubicBezTo>
                      <a:pt x="1652" y="4"/>
                      <a:pt x="1616" y="1"/>
                      <a:pt x="158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4"/>
              <p:cNvSpPr/>
              <p:nvPr/>
            </p:nvSpPr>
            <p:spPr>
              <a:xfrm>
                <a:off x="8553168" y="2468806"/>
                <a:ext cx="80663" cy="98504"/>
              </a:xfrm>
              <a:custGeom>
                <a:avLst/>
                <a:gdLst/>
                <a:ahLst/>
                <a:cxnLst/>
                <a:rect l="l" t="t" r="r" b="b"/>
                <a:pathLst>
                  <a:path w="2550" h="3114" extrusionOk="0">
                    <a:moveTo>
                      <a:pt x="1212" y="1"/>
                    </a:moveTo>
                    <a:cubicBezTo>
                      <a:pt x="0" y="1"/>
                      <a:pt x="209" y="2859"/>
                      <a:pt x="1464" y="3101"/>
                    </a:cubicBezTo>
                    <a:cubicBezTo>
                      <a:pt x="1505" y="3109"/>
                      <a:pt x="1546" y="3114"/>
                      <a:pt x="1587" y="3114"/>
                    </a:cubicBezTo>
                    <a:cubicBezTo>
                      <a:pt x="1684" y="3114"/>
                      <a:pt x="1783" y="3089"/>
                      <a:pt x="1891" y="3027"/>
                    </a:cubicBezTo>
                    <a:cubicBezTo>
                      <a:pt x="2123" y="2894"/>
                      <a:pt x="2423" y="2504"/>
                      <a:pt x="2506" y="1831"/>
                    </a:cubicBezTo>
                    <a:cubicBezTo>
                      <a:pt x="2549" y="1460"/>
                      <a:pt x="2502" y="881"/>
                      <a:pt x="2274" y="500"/>
                    </a:cubicBezTo>
                    <a:cubicBezTo>
                      <a:pt x="2186" y="356"/>
                      <a:pt x="2114" y="288"/>
                      <a:pt x="2002" y="206"/>
                    </a:cubicBezTo>
                    <a:cubicBezTo>
                      <a:pt x="1905" y="132"/>
                      <a:pt x="1759" y="77"/>
                      <a:pt x="1640" y="53"/>
                    </a:cubicBezTo>
                    <a:cubicBezTo>
                      <a:pt x="1598" y="46"/>
                      <a:pt x="1578" y="44"/>
                      <a:pt x="1551" y="41"/>
                    </a:cubicBezTo>
                    <a:cubicBezTo>
                      <a:pt x="1535" y="43"/>
                      <a:pt x="1521" y="46"/>
                      <a:pt x="1508" y="51"/>
                    </a:cubicBezTo>
                    <a:cubicBezTo>
                      <a:pt x="1401" y="17"/>
                      <a:pt x="1302" y="1"/>
                      <a:pt x="12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4"/>
              <p:cNvSpPr/>
              <p:nvPr/>
            </p:nvSpPr>
            <p:spPr>
              <a:xfrm>
                <a:off x="8606500" y="2579077"/>
                <a:ext cx="108753" cy="89045"/>
              </a:xfrm>
              <a:custGeom>
                <a:avLst/>
                <a:gdLst/>
                <a:ahLst/>
                <a:cxnLst/>
                <a:rect l="l" t="t" r="r" b="b"/>
                <a:pathLst>
                  <a:path w="3438" h="2815" extrusionOk="0">
                    <a:moveTo>
                      <a:pt x="1388" y="0"/>
                    </a:moveTo>
                    <a:cubicBezTo>
                      <a:pt x="1343" y="0"/>
                      <a:pt x="1305" y="7"/>
                      <a:pt x="1277" y="22"/>
                    </a:cubicBezTo>
                    <a:cubicBezTo>
                      <a:pt x="1265" y="21"/>
                      <a:pt x="1253" y="21"/>
                      <a:pt x="1241" y="21"/>
                    </a:cubicBezTo>
                    <a:cubicBezTo>
                      <a:pt x="639" y="21"/>
                      <a:pt x="0" y="1225"/>
                      <a:pt x="1379" y="2286"/>
                    </a:cubicBezTo>
                    <a:cubicBezTo>
                      <a:pt x="1659" y="2506"/>
                      <a:pt x="2049" y="2727"/>
                      <a:pt x="2398" y="2794"/>
                    </a:cubicBezTo>
                    <a:cubicBezTo>
                      <a:pt x="2471" y="2808"/>
                      <a:pt x="2542" y="2815"/>
                      <a:pt x="2609" y="2815"/>
                    </a:cubicBezTo>
                    <a:cubicBezTo>
                      <a:pt x="3103" y="2815"/>
                      <a:pt x="3437" y="2453"/>
                      <a:pt x="3435" y="1893"/>
                    </a:cubicBezTo>
                    <a:cubicBezTo>
                      <a:pt x="3428" y="1212"/>
                      <a:pt x="2947" y="844"/>
                      <a:pt x="2740" y="675"/>
                    </a:cubicBezTo>
                    <a:cubicBezTo>
                      <a:pt x="2237" y="267"/>
                      <a:pt x="1666" y="0"/>
                      <a:pt x="13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24"/>
              <p:cNvSpPr/>
              <p:nvPr/>
            </p:nvSpPr>
            <p:spPr>
              <a:xfrm>
                <a:off x="8731322" y="2637027"/>
                <a:ext cx="89330" cy="57634"/>
              </a:xfrm>
              <a:custGeom>
                <a:avLst/>
                <a:gdLst/>
                <a:ahLst/>
                <a:cxnLst/>
                <a:rect l="l" t="t" r="r" b="b"/>
                <a:pathLst>
                  <a:path w="2824" h="1822" extrusionOk="0">
                    <a:moveTo>
                      <a:pt x="1324" y="1"/>
                    </a:moveTo>
                    <a:cubicBezTo>
                      <a:pt x="1156" y="1"/>
                      <a:pt x="1023" y="16"/>
                      <a:pt x="987" y="54"/>
                    </a:cubicBezTo>
                    <a:cubicBezTo>
                      <a:pt x="977" y="66"/>
                      <a:pt x="967" y="80"/>
                      <a:pt x="959" y="97"/>
                    </a:cubicBezTo>
                    <a:cubicBezTo>
                      <a:pt x="937" y="78"/>
                      <a:pt x="820" y="70"/>
                      <a:pt x="729" y="70"/>
                    </a:cubicBezTo>
                    <a:cubicBezTo>
                      <a:pt x="687" y="70"/>
                      <a:pt x="650" y="72"/>
                      <a:pt x="630" y="74"/>
                    </a:cubicBezTo>
                    <a:cubicBezTo>
                      <a:pt x="507" y="94"/>
                      <a:pt x="411" y="143"/>
                      <a:pt x="325" y="212"/>
                    </a:cubicBezTo>
                    <a:cubicBezTo>
                      <a:pt x="3" y="481"/>
                      <a:pt x="0" y="1118"/>
                      <a:pt x="468" y="1493"/>
                    </a:cubicBezTo>
                    <a:cubicBezTo>
                      <a:pt x="676" y="1662"/>
                      <a:pt x="915" y="1728"/>
                      <a:pt x="1179" y="1780"/>
                    </a:cubicBezTo>
                    <a:cubicBezTo>
                      <a:pt x="1327" y="1809"/>
                      <a:pt x="1463" y="1822"/>
                      <a:pt x="1587" y="1822"/>
                    </a:cubicBezTo>
                    <a:cubicBezTo>
                      <a:pt x="2564" y="1822"/>
                      <a:pt x="2823" y="1010"/>
                      <a:pt x="2695" y="561"/>
                    </a:cubicBezTo>
                    <a:cubicBezTo>
                      <a:pt x="2638" y="361"/>
                      <a:pt x="2484" y="187"/>
                      <a:pt x="2268" y="107"/>
                    </a:cubicBezTo>
                    <a:cubicBezTo>
                      <a:pt x="2142" y="60"/>
                      <a:pt x="1662" y="1"/>
                      <a:pt x="132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4"/>
              <p:cNvSpPr/>
              <p:nvPr/>
            </p:nvSpPr>
            <p:spPr>
              <a:xfrm>
                <a:off x="8822044" y="2570156"/>
                <a:ext cx="103818" cy="89931"/>
              </a:xfrm>
              <a:custGeom>
                <a:avLst/>
                <a:gdLst/>
                <a:ahLst/>
                <a:cxnLst/>
                <a:rect l="l" t="t" r="r" b="b"/>
                <a:pathLst>
                  <a:path w="3282" h="2843" extrusionOk="0">
                    <a:moveTo>
                      <a:pt x="2551" y="0"/>
                    </a:moveTo>
                    <a:cubicBezTo>
                      <a:pt x="2529" y="0"/>
                      <a:pt x="2509" y="12"/>
                      <a:pt x="2497" y="32"/>
                    </a:cubicBezTo>
                    <a:cubicBezTo>
                      <a:pt x="2493" y="39"/>
                      <a:pt x="2490" y="43"/>
                      <a:pt x="2486" y="52"/>
                    </a:cubicBezTo>
                    <a:cubicBezTo>
                      <a:pt x="2413" y="55"/>
                      <a:pt x="2370" y="121"/>
                      <a:pt x="2387" y="184"/>
                    </a:cubicBezTo>
                    <a:cubicBezTo>
                      <a:pt x="2273" y="291"/>
                      <a:pt x="2171" y="371"/>
                      <a:pt x="1940" y="470"/>
                    </a:cubicBezTo>
                    <a:cubicBezTo>
                      <a:pt x="1824" y="519"/>
                      <a:pt x="1691" y="563"/>
                      <a:pt x="1569" y="605"/>
                    </a:cubicBezTo>
                    <a:cubicBezTo>
                      <a:pt x="1219" y="724"/>
                      <a:pt x="961" y="817"/>
                      <a:pt x="723" y="1019"/>
                    </a:cubicBezTo>
                    <a:cubicBezTo>
                      <a:pt x="331" y="1352"/>
                      <a:pt x="0" y="2075"/>
                      <a:pt x="397" y="2576"/>
                    </a:cubicBezTo>
                    <a:cubicBezTo>
                      <a:pt x="504" y="2710"/>
                      <a:pt x="672" y="2794"/>
                      <a:pt x="836" y="2824"/>
                    </a:cubicBezTo>
                    <a:cubicBezTo>
                      <a:pt x="884" y="2833"/>
                      <a:pt x="939" y="2838"/>
                      <a:pt x="1010" y="2841"/>
                    </a:cubicBezTo>
                    <a:cubicBezTo>
                      <a:pt x="1024" y="2842"/>
                      <a:pt x="1039" y="2842"/>
                      <a:pt x="1054" y="2842"/>
                    </a:cubicBezTo>
                    <a:cubicBezTo>
                      <a:pt x="1131" y="2842"/>
                      <a:pt x="1216" y="2833"/>
                      <a:pt x="1319" y="2811"/>
                    </a:cubicBezTo>
                    <a:cubicBezTo>
                      <a:pt x="1485" y="2781"/>
                      <a:pt x="1661" y="2718"/>
                      <a:pt x="1854" y="2619"/>
                    </a:cubicBezTo>
                    <a:cubicBezTo>
                      <a:pt x="2019" y="2536"/>
                      <a:pt x="2184" y="2426"/>
                      <a:pt x="2356" y="2290"/>
                    </a:cubicBezTo>
                    <a:cubicBezTo>
                      <a:pt x="2513" y="2167"/>
                      <a:pt x="2658" y="2021"/>
                      <a:pt x="2788" y="1858"/>
                    </a:cubicBezTo>
                    <a:cubicBezTo>
                      <a:pt x="2852" y="1779"/>
                      <a:pt x="2908" y="1696"/>
                      <a:pt x="2957" y="1614"/>
                    </a:cubicBezTo>
                    <a:cubicBezTo>
                      <a:pt x="3001" y="1538"/>
                      <a:pt x="3041" y="1457"/>
                      <a:pt x="3080" y="1355"/>
                    </a:cubicBezTo>
                    <a:cubicBezTo>
                      <a:pt x="3282" y="825"/>
                      <a:pt x="3182" y="49"/>
                      <a:pt x="2608" y="41"/>
                    </a:cubicBezTo>
                    <a:cubicBezTo>
                      <a:pt x="2606" y="29"/>
                      <a:pt x="2598" y="18"/>
                      <a:pt x="2585" y="10"/>
                    </a:cubicBezTo>
                    <a:cubicBezTo>
                      <a:pt x="2576" y="5"/>
                      <a:pt x="2570" y="3"/>
                      <a:pt x="2565" y="2"/>
                    </a:cubicBezTo>
                    <a:cubicBezTo>
                      <a:pt x="2560" y="1"/>
                      <a:pt x="2555" y="0"/>
                      <a:pt x="25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4"/>
              <p:cNvSpPr/>
              <p:nvPr/>
            </p:nvSpPr>
            <p:spPr>
              <a:xfrm>
                <a:off x="8916278" y="2447865"/>
                <a:ext cx="71711" cy="101762"/>
              </a:xfrm>
              <a:custGeom>
                <a:avLst/>
                <a:gdLst/>
                <a:ahLst/>
                <a:cxnLst/>
                <a:rect l="l" t="t" r="r" b="b"/>
                <a:pathLst>
                  <a:path w="2267" h="3217" extrusionOk="0">
                    <a:moveTo>
                      <a:pt x="1674" y="1"/>
                    </a:moveTo>
                    <a:cubicBezTo>
                      <a:pt x="1471" y="1"/>
                      <a:pt x="1286" y="119"/>
                      <a:pt x="1290" y="197"/>
                    </a:cubicBezTo>
                    <a:cubicBezTo>
                      <a:pt x="900" y="464"/>
                      <a:pt x="478" y="1242"/>
                      <a:pt x="243" y="1809"/>
                    </a:cubicBezTo>
                    <a:cubicBezTo>
                      <a:pt x="101" y="2153"/>
                      <a:pt x="48" y="2350"/>
                      <a:pt x="21" y="2552"/>
                    </a:cubicBezTo>
                    <a:cubicBezTo>
                      <a:pt x="1" y="2747"/>
                      <a:pt x="12" y="2941"/>
                      <a:pt x="144" y="3089"/>
                    </a:cubicBezTo>
                    <a:cubicBezTo>
                      <a:pt x="196" y="3142"/>
                      <a:pt x="264" y="3176"/>
                      <a:pt x="336" y="3198"/>
                    </a:cubicBezTo>
                    <a:cubicBezTo>
                      <a:pt x="356" y="3205"/>
                      <a:pt x="393" y="3209"/>
                      <a:pt x="415" y="3212"/>
                    </a:cubicBezTo>
                    <a:cubicBezTo>
                      <a:pt x="438" y="3215"/>
                      <a:pt x="463" y="3216"/>
                      <a:pt x="488" y="3216"/>
                    </a:cubicBezTo>
                    <a:cubicBezTo>
                      <a:pt x="582" y="3216"/>
                      <a:pt x="682" y="3196"/>
                      <a:pt x="768" y="3169"/>
                    </a:cubicBezTo>
                    <a:cubicBezTo>
                      <a:pt x="886" y="3133"/>
                      <a:pt x="1009" y="3076"/>
                      <a:pt x="1146" y="2994"/>
                    </a:cubicBezTo>
                    <a:cubicBezTo>
                      <a:pt x="1270" y="2919"/>
                      <a:pt x="1394" y="2826"/>
                      <a:pt x="1513" y="2717"/>
                    </a:cubicBezTo>
                    <a:cubicBezTo>
                      <a:pt x="1567" y="2667"/>
                      <a:pt x="1619" y="2615"/>
                      <a:pt x="1668" y="2561"/>
                    </a:cubicBezTo>
                    <a:cubicBezTo>
                      <a:pt x="1721" y="2502"/>
                      <a:pt x="1762" y="2452"/>
                      <a:pt x="1792" y="2403"/>
                    </a:cubicBezTo>
                    <a:cubicBezTo>
                      <a:pt x="1839" y="2337"/>
                      <a:pt x="1869" y="2261"/>
                      <a:pt x="1898" y="2188"/>
                    </a:cubicBezTo>
                    <a:cubicBezTo>
                      <a:pt x="1940" y="2088"/>
                      <a:pt x="1975" y="1989"/>
                      <a:pt x="2013" y="1870"/>
                    </a:cubicBezTo>
                    <a:cubicBezTo>
                      <a:pt x="2089" y="1620"/>
                      <a:pt x="2142" y="1356"/>
                      <a:pt x="2174" y="1090"/>
                    </a:cubicBezTo>
                    <a:cubicBezTo>
                      <a:pt x="2266" y="225"/>
                      <a:pt x="1953" y="1"/>
                      <a:pt x="167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24"/>
              <p:cNvSpPr/>
              <p:nvPr/>
            </p:nvSpPr>
            <p:spPr>
              <a:xfrm>
                <a:off x="8898500" y="2326807"/>
                <a:ext cx="102331" cy="99990"/>
              </a:xfrm>
              <a:custGeom>
                <a:avLst/>
                <a:gdLst/>
                <a:ahLst/>
                <a:cxnLst/>
                <a:rect l="l" t="t" r="r" b="b"/>
                <a:pathLst>
                  <a:path w="3235" h="3161" extrusionOk="0">
                    <a:moveTo>
                      <a:pt x="1562" y="0"/>
                    </a:moveTo>
                    <a:cubicBezTo>
                      <a:pt x="0" y="0"/>
                      <a:pt x="1059" y="3160"/>
                      <a:pt x="2015" y="3160"/>
                    </a:cubicBezTo>
                    <a:cubicBezTo>
                      <a:pt x="2144" y="3160"/>
                      <a:pt x="2270" y="3103"/>
                      <a:pt x="2389" y="2974"/>
                    </a:cubicBezTo>
                    <a:cubicBezTo>
                      <a:pt x="2809" y="2516"/>
                      <a:pt x="3235" y="607"/>
                      <a:pt x="1999" y="123"/>
                    </a:cubicBezTo>
                    <a:cubicBezTo>
                      <a:pt x="2013" y="53"/>
                      <a:pt x="1907" y="40"/>
                      <a:pt x="1836" y="29"/>
                    </a:cubicBezTo>
                    <a:cubicBezTo>
                      <a:pt x="1737" y="10"/>
                      <a:pt x="1645" y="0"/>
                      <a:pt x="15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24"/>
              <p:cNvSpPr/>
              <p:nvPr/>
            </p:nvSpPr>
            <p:spPr>
              <a:xfrm>
                <a:off x="8853835" y="2254116"/>
                <a:ext cx="80916" cy="69054"/>
              </a:xfrm>
              <a:custGeom>
                <a:avLst/>
                <a:gdLst/>
                <a:ahLst/>
                <a:cxnLst/>
                <a:rect l="l" t="t" r="r" b="b"/>
                <a:pathLst>
                  <a:path w="2558" h="2183" extrusionOk="0">
                    <a:moveTo>
                      <a:pt x="754" y="0"/>
                    </a:moveTo>
                    <a:cubicBezTo>
                      <a:pt x="545" y="0"/>
                      <a:pt x="393" y="66"/>
                      <a:pt x="335" y="142"/>
                    </a:cubicBezTo>
                    <a:cubicBezTo>
                      <a:pt x="300" y="142"/>
                      <a:pt x="262" y="146"/>
                      <a:pt x="224" y="153"/>
                    </a:cubicBezTo>
                    <a:cubicBezTo>
                      <a:pt x="72" y="189"/>
                      <a:pt x="0" y="303"/>
                      <a:pt x="70" y="502"/>
                    </a:cubicBezTo>
                    <a:cubicBezTo>
                      <a:pt x="172" y="782"/>
                      <a:pt x="513" y="1147"/>
                      <a:pt x="719" y="1359"/>
                    </a:cubicBezTo>
                    <a:cubicBezTo>
                      <a:pt x="1167" y="1820"/>
                      <a:pt x="1514" y="2165"/>
                      <a:pt x="1889" y="2182"/>
                    </a:cubicBezTo>
                    <a:cubicBezTo>
                      <a:pt x="1898" y="2182"/>
                      <a:pt x="1906" y="2183"/>
                      <a:pt x="1915" y="2183"/>
                    </a:cubicBezTo>
                    <a:cubicBezTo>
                      <a:pt x="2552" y="2183"/>
                      <a:pt x="2558" y="973"/>
                      <a:pt x="1590" y="299"/>
                    </a:cubicBezTo>
                    <a:cubicBezTo>
                      <a:pt x="1274" y="77"/>
                      <a:pt x="980" y="0"/>
                      <a:pt x="7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4"/>
              <p:cNvSpPr/>
              <p:nvPr/>
            </p:nvSpPr>
            <p:spPr>
              <a:xfrm>
                <a:off x="8480413" y="2202839"/>
                <a:ext cx="38592" cy="30430"/>
              </a:xfrm>
              <a:custGeom>
                <a:avLst/>
                <a:gdLst/>
                <a:ahLst/>
                <a:cxnLst/>
                <a:rect l="l" t="t" r="r" b="b"/>
                <a:pathLst>
                  <a:path w="1220" h="962" extrusionOk="0">
                    <a:moveTo>
                      <a:pt x="733" y="1"/>
                    </a:moveTo>
                    <a:cubicBezTo>
                      <a:pt x="589" y="1"/>
                      <a:pt x="439" y="55"/>
                      <a:pt x="306" y="176"/>
                    </a:cubicBezTo>
                    <a:cubicBezTo>
                      <a:pt x="293" y="195"/>
                      <a:pt x="287" y="185"/>
                      <a:pt x="276" y="210"/>
                    </a:cubicBezTo>
                    <a:cubicBezTo>
                      <a:pt x="87" y="334"/>
                      <a:pt x="1" y="518"/>
                      <a:pt x="105" y="717"/>
                    </a:cubicBezTo>
                    <a:cubicBezTo>
                      <a:pt x="173" y="847"/>
                      <a:pt x="346" y="962"/>
                      <a:pt x="562" y="962"/>
                    </a:cubicBezTo>
                    <a:cubicBezTo>
                      <a:pt x="574" y="962"/>
                      <a:pt x="587" y="962"/>
                      <a:pt x="599" y="961"/>
                    </a:cubicBezTo>
                    <a:cubicBezTo>
                      <a:pt x="777" y="949"/>
                      <a:pt x="986" y="836"/>
                      <a:pt x="1129" y="631"/>
                    </a:cubicBezTo>
                    <a:cubicBezTo>
                      <a:pt x="1166" y="577"/>
                      <a:pt x="1195" y="505"/>
                      <a:pt x="1207" y="412"/>
                    </a:cubicBezTo>
                    <a:cubicBezTo>
                      <a:pt x="1219" y="306"/>
                      <a:pt x="1172" y="185"/>
                      <a:pt x="1043" y="92"/>
                    </a:cubicBezTo>
                    <a:cubicBezTo>
                      <a:pt x="987" y="53"/>
                      <a:pt x="912" y="24"/>
                      <a:pt x="844" y="11"/>
                    </a:cubicBezTo>
                    <a:cubicBezTo>
                      <a:pt x="808" y="4"/>
                      <a:pt x="771" y="1"/>
                      <a:pt x="7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4"/>
              <p:cNvSpPr/>
              <p:nvPr/>
            </p:nvSpPr>
            <p:spPr>
              <a:xfrm>
                <a:off x="8533524" y="2189332"/>
                <a:ext cx="52890" cy="33784"/>
              </a:xfrm>
              <a:custGeom>
                <a:avLst/>
                <a:gdLst/>
                <a:ahLst/>
                <a:cxnLst/>
                <a:rect l="l" t="t" r="r" b="b"/>
                <a:pathLst>
                  <a:path w="1672" h="1068" extrusionOk="0">
                    <a:moveTo>
                      <a:pt x="577" y="1"/>
                    </a:moveTo>
                    <a:cubicBezTo>
                      <a:pt x="483" y="1"/>
                      <a:pt x="395" y="17"/>
                      <a:pt x="374" y="70"/>
                    </a:cubicBezTo>
                    <a:cubicBezTo>
                      <a:pt x="268" y="79"/>
                      <a:pt x="172" y="102"/>
                      <a:pt x="89" y="166"/>
                    </a:cubicBezTo>
                    <a:cubicBezTo>
                      <a:pt x="36" y="208"/>
                      <a:pt x="0" y="281"/>
                      <a:pt x="17" y="375"/>
                    </a:cubicBezTo>
                    <a:cubicBezTo>
                      <a:pt x="43" y="511"/>
                      <a:pt x="166" y="640"/>
                      <a:pt x="272" y="729"/>
                    </a:cubicBezTo>
                    <a:cubicBezTo>
                      <a:pt x="477" y="897"/>
                      <a:pt x="807" y="1067"/>
                      <a:pt x="1109" y="1067"/>
                    </a:cubicBezTo>
                    <a:cubicBezTo>
                      <a:pt x="1299" y="1067"/>
                      <a:pt x="1478" y="999"/>
                      <a:pt x="1607" y="819"/>
                    </a:cubicBezTo>
                    <a:cubicBezTo>
                      <a:pt x="1641" y="772"/>
                      <a:pt x="1661" y="711"/>
                      <a:pt x="1664" y="645"/>
                    </a:cubicBezTo>
                    <a:cubicBezTo>
                      <a:pt x="1671" y="374"/>
                      <a:pt x="1317" y="185"/>
                      <a:pt x="1061" y="93"/>
                    </a:cubicBezTo>
                    <a:cubicBezTo>
                      <a:pt x="987" y="66"/>
                      <a:pt x="905" y="45"/>
                      <a:pt x="823" y="27"/>
                    </a:cubicBezTo>
                    <a:lnTo>
                      <a:pt x="809" y="25"/>
                    </a:lnTo>
                    <a:cubicBezTo>
                      <a:pt x="757" y="14"/>
                      <a:pt x="664" y="1"/>
                      <a:pt x="5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24"/>
              <p:cNvSpPr/>
              <p:nvPr/>
            </p:nvSpPr>
            <p:spPr>
              <a:xfrm>
                <a:off x="8587647" y="2222167"/>
                <a:ext cx="19644" cy="19865"/>
              </a:xfrm>
              <a:custGeom>
                <a:avLst/>
                <a:gdLst/>
                <a:ahLst/>
                <a:cxnLst/>
                <a:rect l="l" t="t" r="r" b="b"/>
                <a:pathLst>
                  <a:path w="621" h="628" extrusionOk="0">
                    <a:moveTo>
                      <a:pt x="237" y="1"/>
                    </a:moveTo>
                    <a:cubicBezTo>
                      <a:pt x="209" y="1"/>
                      <a:pt x="182" y="7"/>
                      <a:pt x="158" y="18"/>
                    </a:cubicBezTo>
                    <a:cubicBezTo>
                      <a:pt x="46" y="71"/>
                      <a:pt x="0" y="238"/>
                      <a:pt x="27" y="285"/>
                    </a:cubicBezTo>
                    <a:cubicBezTo>
                      <a:pt x="23" y="411"/>
                      <a:pt x="63" y="496"/>
                      <a:pt x="163" y="573"/>
                    </a:cubicBezTo>
                    <a:cubicBezTo>
                      <a:pt x="214" y="611"/>
                      <a:pt x="264" y="628"/>
                      <a:pt x="310" y="628"/>
                    </a:cubicBezTo>
                    <a:cubicBezTo>
                      <a:pt x="498" y="628"/>
                      <a:pt x="621" y="351"/>
                      <a:pt x="454" y="122"/>
                    </a:cubicBezTo>
                    <a:cubicBezTo>
                      <a:pt x="395" y="40"/>
                      <a:pt x="312" y="1"/>
                      <a:pt x="23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24"/>
              <p:cNvSpPr/>
              <p:nvPr/>
            </p:nvSpPr>
            <p:spPr>
              <a:xfrm>
                <a:off x="8519574" y="2221598"/>
                <a:ext cx="31000" cy="19011"/>
              </a:xfrm>
              <a:custGeom>
                <a:avLst/>
                <a:gdLst/>
                <a:ahLst/>
                <a:cxnLst/>
                <a:rect l="l" t="t" r="r" b="b"/>
                <a:pathLst>
                  <a:path w="980" h="601" extrusionOk="0">
                    <a:moveTo>
                      <a:pt x="492" y="0"/>
                    </a:moveTo>
                    <a:cubicBezTo>
                      <a:pt x="360" y="0"/>
                      <a:pt x="241" y="34"/>
                      <a:pt x="211" y="67"/>
                    </a:cubicBezTo>
                    <a:cubicBezTo>
                      <a:pt x="156" y="93"/>
                      <a:pt x="112" y="132"/>
                      <a:pt x="85" y="186"/>
                    </a:cubicBezTo>
                    <a:cubicBezTo>
                      <a:pt x="1" y="354"/>
                      <a:pt x="139" y="601"/>
                      <a:pt x="451" y="601"/>
                    </a:cubicBezTo>
                    <a:cubicBezTo>
                      <a:pt x="464" y="601"/>
                      <a:pt x="476" y="601"/>
                      <a:pt x="490" y="600"/>
                    </a:cubicBezTo>
                    <a:cubicBezTo>
                      <a:pt x="623" y="591"/>
                      <a:pt x="841" y="522"/>
                      <a:pt x="928" y="404"/>
                    </a:cubicBezTo>
                    <a:cubicBezTo>
                      <a:pt x="971" y="349"/>
                      <a:pt x="979" y="278"/>
                      <a:pt x="937" y="193"/>
                    </a:cubicBezTo>
                    <a:cubicBezTo>
                      <a:pt x="909" y="142"/>
                      <a:pt x="826" y="69"/>
                      <a:pt x="672" y="24"/>
                    </a:cubicBezTo>
                    <a:cubicBezTo>
                      <a:pt x="614" y="7"/>
                      <a:pt x="552"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4"/>
              <p:cNvSpPr/>
              <p:nvPr/>
            </p:nvSpPr>
            <p:spPr>
              <a:xfrm>
                <a:off x="8977898" y="2214828"/>
                <a:ext cx="77848" cy="46057"/>
              </a:xfrm>
              <a:custGeom>
                <a:avLst/>
                <a:gdLst/>
                <a:ahLst/>
                <a:cxnLst/>
                <a:rect l="l" t="t" r="r" b="b"/>
                <a:pathLst>
                  <a:path w="2461" h="1456" extrusionOk="0">
                    <a:moveTo>
                      <a:pt x="1434" y="0"/>
                    </a:moveTo>
                    <a:cubicBezTo>
                      <a:pt x="1383" y="0"/>
                      <a:pt x="1333" y="8"/>
                      <a:pt x="1309" y="35"/>
                    </a:cubicBezTo>
                    <a:cubicBezTo>
                      <a:pt x="1067" y="88"/>
                      <a:pt x="756" y="248"/>
                      <a:pt x="493" y="519"/>
                    </a:cubicBezTo>
                    <a:cubicBezTo>
                      <a:pt x="0" y="1037"/>
                      <a:pt x="333" y="1455"/>
                      <a:pt x="898" y="1455"/>
                    </a:cubicBezTo>
                    <a:cubicBezTo>
                      <a:pt x="1004" y="1455"/>
                      <a:pt x="1119" y="1440"/>
                      <a:pt x="1239" y="1408"/>
                    </a:cubicBezTo>
                    <a:cubicBezTo>
                      <a:pt x="2032" y="1179"/>
                      <a:pt x="2460" y="95"/>
                      <a:pt x="1554" y="9"/>
                    </a:cubicBezTo>
                    <a:cubicBezTo>
                      <a:pt x="1523" y="6"/>
                      <a:pt x="1478" y="0"/>
                      <a:pt x="143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24"/>
              <p:cNvSpPr/>
              <p:nvPr/>
            </p:nvSpPr>
            <p:spPr>
              <a:xfrm>
                <a:off x="9046002" y="2221724"/>
                <a:ext cx="39382" cy="28912"/>
              </a:xfrm>
              <a:custGeom>
                <a:avLst/>
                <a:gdLst/>
                <a:ahLst/>
                <a:cxnLst/>
                <a:rect l="l" t="t" r="r" b="b"/>
                <a:pathLst>
                  <a:path w="1245" h="914" extrusionOk="0">
                    <a:moveTo>
                      <a:pt x="375" y="0"/>
                    </a:moveTo>
                    <a:cubicBezTo>
                      <a:pt x="308" y="0"/>
                      <a:pt x="265" y="27"/>
                      <a:pt x="267" y="89"/>
                    </a:cubicBezTo>
                    <a:cubicBezTo>
                      <a:pt x="1" y="213"/>
                      <a:pt x="387" y="839"/>
                      <a:pt x="731" y="905"/>
                    </a:cubicBezTo>
                    <a:cubicBezTo>
                      <a:pt x="761" y="911"/>
                      <a:pt x="793" y="914"/>
                      <a:pt x="827" y="914"/>
                    </a:cubicBezTo>
                    <a:cubicBezTo>
                      <a:pt x="986" y="914"/>
                      <a:pt x="1168" y="847"/>
                      <a:pt x="1198" y="692"/>
                    </a:cubicBezTo>
                    <a:cubicBezTo>
                      <a:pt x="1244" y="377"/>
                      <a:pt x="631" y="0"/>
                      <a:pt x="37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24"/>
              <p:cNvSpPr/>
              <p:nvPr/>
            </p:nvSpPr>
            <p:spPr>
              <a:xfrm>
                <a:off x="8959013" y="2245607"/>
                <a:ext cx="17714" cy="17714"/>
              </a:xfrm>
              <a:custGeom>
                <a:avLst/>
                <a:gdLst/>
                <a:ahLst/>
                <a:cxnLst/>
                <a:rect l="l" t="t" r="r" b="b"/>
                <a:pathLst>
                  <a:path w="560" h="560" extrusionOk="0">
                    <a:moveTo>
                      <a:pt x="279" y="1"/>
                    </a:moveTo>
                    <a:cubicBezTo>
                      <a:pt x="177" y="1"/>
                      <a:pt x="52" y="41"/>
                      <a:pt x="73" y="111"/>
                    </a:cubicBezTo>
                    <a:cubicBezTo>
                      <a:pt x="37" y="210"/>
                      <a:pt x="0" y="219"/>
                      <a:pt x="3" y="342"/>
                    </a:cubicBezTo>
                    <a:cubicBezTo>
                      <a:pt x="2" y="458"/>
                      <a:pt x="81" y="560"/>
                      <a:pt x="195" y="560"/>
                    </a:cubicBezTo>
                    <a:cubicBezTo>
                      <a:pt x="263" y="560"/>
                      <a:pt x="342" y="524"/>
                      <a:pt x="425" y="435"/>
                    </a:cubicBezTo>
                    <a:cubicBezTo>
                      <a:pt x="560" y="289"/>
                      <a:pt x="540" y="76"/>
                      <a:pt x="362" y="13"/>
                    </a:cubicBezTo>
                    <a:cubicBezTo>
                      <a:pt x="340" y="4"/>
                      <a:pt x="311" y="1"/>
                      <a:pt x="27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24"/>
              <p:cNvSpPr/>
              <p:nvPr/>
            </p:nvSpPr>
            <p:spPr>
              <a:xfrm>
                <a:off x="9033096" y="2249118"/>
                <a:ext cx="31285" cy="18537"/>
              </a:xfrm>
              <a:custGeom>
                <a:avLst/>
                <a:gdLst/>
                <a:ahLst/>
                <a:cxnLst/>
                <a:rect l="l" t="t" r="r" b="b"/>
                <a:pathLst>
                  <a:path w="989" h="586" extrusionOk="0">
                    <a:moveTo>
                      <a:pt x="398" y="0"/>
                    </a:moveTo>
                    <a:cubicBezTo>
                      <a:pt x="309" y="0"/>
                      <a:pt x="246" y="28"/>
                      <a:pt x="247" y="93"/>
                    </a:cubicBezTo>
                    <a:cubicBezTo>
                      <a:pt x="0" y="229"/>
                      <a:pt x="323" y="586"/>
                      <a:pt x="650" y="586"/>
                    </a:cubicBezTo>
                    <a:cubicBezTo>
                      <a:pt x="732" y="586"/>
                      <a:pt x="816" y="563"/>
                      <a:pt x="890" y="507"/>
                    </a:cubicBezTo>
                    <a:cubicBezTo>
                      <a:pt x="959" y="460"/>
                      <a:pt x="989" y="394"/>
                      <a:pt x="970" y="304"/>
                    </a:cubicBezTo>
                    <a:cubicBezTo>
                      <a:pt x="942" y="143"/>
                      <a:pt x="602" y="0"/>
                      <a:pt x="39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24"/>
              <p:cNvSpPr/>
              <p:nvPr/>
            </p:nvSpPr>
            <p:spPr>
              <a:xfrm>
                <a:off x="8727779" y="2250763"/>
                <a:ext cx="29513" cy="16734"/>
              </a:xfrm>
              <a:custGeom>
                <a:avLst/>
                <a:gdLst/>
                <a:ahLst/>
                <a:cxnLst/>
                <a:rect l="l" t="t" r="r" b="b"/>
                <a:pathLst>
                  <a:path w="933" h="529" extrusionOk="0">
                    <a:moveTo>
                      <a:pt x="788" y="0"/>
                    </a:moveTo>
                    <a:cubicBezTo>
                      <a:pt x="712" y="0"/>
                      <a:pt x="474" y="74"/>
                      <a:pt x="423" y="92"/>
                    </a:cubicBezTo>
                    <a:cubicBezTo>
                      <a:pt x="0" y="229"/>
                      <a:pt x="46" y="492"/>
                      <a:pt x="219" y="527"/>
                    </a:cubicBezTo>
                    <a:cubicBezTo>
                      <a:pt x="226" y="528"/>
                      <a:pt x="232" y="528"/>
                      <a:pt x="238" y="528"/>
                    </a:cubicBezTo>
                    <a:cubicBezTo>
                      <a:pt x="317" y="528"/>
                      <a:pt x="428" y="453"/>
                      <a:pt x="487" y="412"/>
                    </a:cubicBezTo>
                    <a:cubicBezTo>
                      <a:pt x="612" y="321"/>
                      <a:pt x="671" y="286"/>
                      <a:pt x="814" y="250"/>
                    </a:cubicBezTo>
                    <a:cubicBezTo>
                      <a:pt x="931" y="220"/>
                      <a:pt x="933" y="27"/>
                      <a:pt x="799" y="1"/>
                    </a:cubicBezTo>
                    <a:cubicBezTo>
                      <a:pt x="796" y="1"/>
                      <a:pt x="792" y="0"/>
                      <a:pt x="7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24"/>
              <p:cNvSpPr/>
              <p:nvPr/>
            </p:nvSpPr>
            <p:spPr>
              <a:xfrm>
                <a:off x="8727558" y="2398044"/>
                <a:ext cx="33530" cy="53680"/>
              </a:xfrm>
              <a:custGeom>
                <a:avLst/>
                <a:gdLst/>
                <a:ahLst/>
                <a:cxnLst/>
                <a:rect l="l" t="t" r="r" b="b"/>
                <a:pathLst>
                  <a:path w="1060" h="1697" extrusionOk="0">
                    <a:moveTo>
                      <a:pt x="663" y="799"/>
                    </a:moveTo>
                    <a:lnTo>
                      <a:pt x="663" y="799"/>
                    </a:lnTo>
                    <a:cubicBezTo>
                      <a:pt x="659" y="813"/>
                      <a:pt x="654" y="827"/>
                      <a:pt x="649" y="841"/>
                    </a:cubicBezTo>
                    <a:lnTo>
                      <a:pt x="649" y="841"/>
                    </a:lnTo>
                    <a:cubicBezTo>
                      <a:pt x="651" y="835"/>
                      <a:pt x="656" y="821"/>
                      <a:pt x="663" y="799"/>
                    </a:cubicBezTo>
                    <a:close/>
                    <a:moveTo>
                      <a:pt x="920" y="0"/>
                    </a:moveTo>
                    <a:cubicBezTo>
                      <a:pt x="895" y="0"/>
                      <a:pt x="870" y="11"/>
                      <a:pt x="852" y="32"/>
                    </a:cubicBezTo>
                    <a:cubicBezTo>
                      <a:pt x="640" y="268"/>
                      <a:pt x="501" y="384"/>
                      <a:pt x="317" y="683"/>
                    </a:cubicBezTo>
                    <a:cubicBezTo>
                      <a:pt x="224" y="835"/>
                      <a:pt x="126" y="1073"/>
                      <a:pt x="93" y="1285"/>
                    </a:cubicBezTo>
                    <a:cubicBezTo>
                      <a:pt x="65" y="1464"/>
                      <a:pt x="0" y="1657"/>
                      <a:pt x="189" y="1693"/>
                    </a:cubicBezTo>
                    <a:cubicBezTo>
                      <a:pt x="201" y="1695"/>
                      <a:pt x="213" y="1696"/>
                      <a:pt x="225" y="1696"/>
                    </a:cubicBezTo>
                    <a:cubicBezTo>
                      <a:pt x="293" y="1696"/>
                      <a:pt x="353" y="1655"/>
                      <a:pt x="384" y="1560"/>
                    </a:cubicBezTo>
                    <a:cubicBezTo>
                      <a:pt x="403" y="1505"/>
                      <a:pt x="408" y="1487"/>
                      <a:pt x="458" y="1374"/>
                    </a:cubicBezTo>
                    <a:cubicBezTo>
                      <a:pt x="519" y="1239"/>
                      <a:pt x="597" y="998"/>
                      <a:pt x="649" y="841"/>
                    </a:cubicBezTo>
                    <a:lnTo>
                      <a:pt x="649" y="841"/>
                    </a:lnTo>
                    <a:cubicBezTo>
                      <a:pt x="648" y="845"/>
                      <a:pt x="647" y="846"/>
                      <a:pt x="647" y="846"/>
                    </a:cubicBezTo>
                    <a:cubicBezTo>
                      <a:pt x="646" y="846"/>
                      <a:pt x="770" y="468"/>
                      <a:pt x="902" y="252"/>
                    </a:cubicBezTo>
                    <a:cubicBezTo>
                      <a:pt x="964" y="164"/>
                      <a:pt x="1060" y="92"/>
                      <a:pt x="977" y="22"/>
                    </a:cubicBezTo>
                    <a:cubicBezTo>
                      <a:pt x="961" y="8"/>
                      <a:pt x="940" y="0"/>
                      <a:pt x="9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24"/>
              <p:cNvSpPr/>
              <p:nvPr/>
            </p:nvSpPr>
            <p:spPr>
              <a:xfrm>
                <a:off x="8724648" y="2474594"/>
                <a:ext cx="12526" cy="28438"/>
              </a:xfrm>
              <a:custGeom>
                <a:avLst/>
                <a:gdLst/>
                <a:ahLst/>
                <a:cxnLst/>
                <a:rect l="l" t="t" r="r" b="b"/>
                <a:pathLst>
                  <a:path w="396" h="899" extrusionOk="0">
                    <a:moveTo>
                      <a:pt x="121" y="0"/>
                    </a:moveTo>
                    <a:cubicBezTo>
                      <a:pt x="49" y="6"/>
                      <a:pt x="2" y="68"/>
                      <a:pt x="3" y="138"/>
                    </a:cubicBezTo>
                    <a:cubicBezTo>
                      <a:pt x="6" y="242"/>
                      <a:pt x="3" y="348"/>
                      <a:pt x="2" y="454"/>
                    </a:cubicBezTo>
                    <a:cubicBezTo>
                      <a:pt x="1" y="506"/>
                      <a:pt x="2" y="559"/>
                      <a:pt x="8" y="612"/>
                    </a:cubicBezTo>
                    <a:cubicBezTo>
                      <a:pt x="12" y="669"/>
                      <a:pt x="28" y="725"/>
                      <a:pt x="44" y="779"/>
                    </a:cubicBezTo>
                    <a:cubicBezTo>
                      <a:pt x="65" y="853"/>
                      <a:pt x="142" y="898"/>
                      <a:pt x="217" y="898"/>
                    </a:cubicBezTo>
                    <a:cubicBezTo>
                      <a:pt x="236" y="898"/>
                      <a:pt x="255" y="896"/>
                      <a:pt x="273" y="889"/>
                    </a:cubicBezTo>
                    <a:cubicBezTo>
                      <a:pt x="316" y="875"/>
                      <a:pt x="353" y="842"/>
                      <a:pt x="373" y="799"/>
                    </a:cubicBezTo>
                    <a:cubicBezTo>
                      <a:pt x="396" y="752"/>
                      <a:pt x="394" y="708"/>
                      <a:pt x="381" y="660"/>
                    </a:cubicBezTo>
                    <a:cubicBezTo>
                      <a:pt x="353" y="537"/>
                      <a:pt x="307" y="420"/>
                      <a:pt x="276" y="298"/>
                    </a:cubicBezTo>
                    <a:cubicBezTo>
                      <a:pt x="265" y="239"/>
                      <a:pt x="260" y="178"/>
                      <a:pt x="257" y="118"/>
                    </a:cubicBezTo>
                    <a:cubicBezTo>
                      <a:pt x="254" y="60"/>
                      <a:pt x="207" y="13"/>
                      <a:pt x="152" y="3"/>
                    </a:cubicBezTo>
                    <a:cubicBezTo>
                      <a:pt x="142" y="0"/>
                      <a:pt x="131" y="0"/>
                      <a:pt x="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24"/>
              <p:cNvSpPr/>
              <p:nvPr/>
            </p:nvSpPr>
            <p:spPr>
              <a:xfrm>
                <a:off x="8812112" y="2306436"/>
                <a:ext cx="15152" cy="25812"/>
              </a:xfrm>
              <a:custGeom>
                <a:avLst/>
                <a:gdLst/>
                <a:ahLst/>
                <a:cxnLst/>
                <a:rect l="l" t="t" r="r" b="b"/>
                <a:pathLst>
                  <a:path w="479" h="816" extrusionOk="0">
                    <a:moveTo>
                      <a:pt x="314" y="0"/>
                    </a:moveTo>
                    <a:cubicBezTo>
                      <a:pt x="156" y="0"/>
                      <a:pt x="1" y="414"/>
                      <a:pt x="22" y="703"/>
                    </a:cubicBezTo>
                    <a:cubicBezTo>
                      <a:pt x="28" y="777"/>
                      <a:pt x="85" y="815"/>
                      <a:pt x="143" y="815"/>
                    </a:cubicBezTo>
                    <a:cubicBezTo>
                      <a:pt x="206" y="815"/>
                      <a:pt x="268" y="772"/>
                      <a:pt x="267" y="683"/>
                    </a:cubicBezTo>
                    <a:cubicBezTo>
                      <a:pt x="265" y="567"/>
                      <a:pt x="285" y="451"/>
                      <a:pt x="317" y="345"/>
                    </a:cubicBezTo>
                    <a:cubicBezTo>
                      <a:pt x="380" y="177"/>
                      <a:pt x="479" y="110"/>
                      <a:pt x="384" y="30"/>
                    </a:cubicBezTo>
                    <a:cubicBezTo>
                      <a:pt x="361" y="9"/>
                      <a:pt x="338" y="0"/>
                      <a:pt x="31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24"/>
              <p:cNvSpPr/>
              <p:nvPr/>
            </p:nvSpPr>
            <p:spPr>
              <a:xfrm>
                <a:off x="8669101" y="2312320"/>
                <a:ext cx="35681" cy="35776"/>
              </a:xfrm>
              <a:custGeom>
                <a:avLst/>
                <a:gdLst/>
                <a:ahLst/>
                <a:cxnLst/>
                <a:rect l="l" t="t" r="r" b="b"/>
                <a:pathLst>
                  <a:path w="1128" h="1131" extrusionOk="0">
                    <a:moveTo>
                      <a:pt x="962" y="0"/>
                    </a:moveTo>
                    <a:cubicBezTo>
                      <a:pt x="837" y="0"/>
                      <a:pt x="383" y="251"/>
                      <a:pt x="154" y="630"/>
                    </a:cubicBezTo>
                    <a:cubicBezTo>
                      <a:pt x="96" y="726"/>
                      <a:pt x="61" y="836"/>
                      <a:pt x="31" y="945"/>
                    </a:cubicBezTo>
                    <a:cubicBezTo>
                      <a:pt x="0" y="1054"/>
                      <a:pt x="100" y="1130"/>
                      <a:pt x="194" y="1130"/>
                    </a:cubicBezTo>
                    <a:cubicBezTo>
                      <a:pt x="248" y="1130"/>
                      <a:pt x="301" y="1104"/>
                      <a:pt x="325" y="1044"/>
                    </a:cubicBezTo>
                    <a:cubicBezTo>
                      <a:pt x="412" y="823"/>
                      <a:pt x="552" y="583"/>
                      <a:pt x="739" y="411"/>
                    </a:cubicBezTo>
                    <a:cubicBezTo>
                      <a:pt x="817" y="349"/>
                      <a:pt x="900" y="292"/>
                      <a:pt x="996" y="252"/>
                    </a:cubicBezTo>
                    <a:cubicBezTo>
                      <a:pt x="1128" y="195"/>
                      <a:pt x="1099" y="27"/>
                      <a:pt x="975" y="1"/>
                    </a:cubicBezTo>
                    <a:cubicBezTo>
                      <a:pt x="971" y="1"/>
                      <a:pt x="967" y="0"/>
                      <a:pt x="9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24"/>
              <p:cNvSpPr/>
              <p:nvPr/>
            </p:nvSpPr>
            <p:spPr>
              <a:xfrm>
                <a:off x="8621652" y="2292201"/>
                <a:ext cx="22681" cy="23503"/>
              </a:xfrm>
              <a:custGeom>
                <a:avLst/>
                <a:gdLst/>
                <a:ahLst/>
                <a:cxnLst/>
                <a:rect l="l" t="t" r="r" b="b"/>
                <a:pathLst>
                  <a:path w="717" h="743" extrusionOk="0">
                    <a:moveTo>
                      <a:pt x="560" y="1"/>
                    </a:moveTo>
                    <a:cubicBezTo>
                      <a:pt x="533" y="1"/>
                      <a:pt x="503" y="12"/>
                      <a:pt x="474" y="39"/>
                    </a:cubicBezTo>
                    <a:cubicBezTo>
                      <a:pt x="194" y="306"/>
                      <a:pt x="141" y="388"/>
                      <a:pt x="59" y="536"/>
                    </a:cubicBezTo>
                    <a:cubicBezTo>
                      <a:pt x="0" y="642"/>
                      <a:pt x="92" y="743"/>
                      <a:pt x="190" y="743"/>
                    </a:cubicBezTo>
                    <a:cubicBezTo>
                      <a:pt x="236" y="743"/>
                      <a:pt x="284" y="720"/>
                      <a:pt x="317" y="663"/>
                    </a:cubicBezTo>
                    <a:cubicBezTo>
                      <a:pt x="460" y="414"/>
                      <a:pt x="509" y="319"/>
                      <a:pt x="645" y="186"/>
                    </a:cubicBezTo>
                    <a:cubicBezTo>
                      <a:pt x="717" y="114"/>
                      <a:pt x="649" y="1"/>
                      <a:pt x="56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24"/>
              <p:cNvSpPr/>
              <p:nvPr/>
            </p:nvSpPr>
            <p:spPr>
              <a:xfrm>
                <a:off x="8638449" y="2388934"/>
                <a:ext cx="13317" cy="19675"/>
              </a:xfrm>
              <a:custGeom>
                <a:avLst/>
                <a:gdLst/>
                <a:ahLst/>
                <a:cxnLst/>
                <a:rect l="l" t="t" r="r" b="b"/>
                <a:pathLst>
                  <a:path w="421" h="622" extrusionOk="0">
                    <a:moveTo>
                      <a:pt x="259" y="1"/>
                    </a:moveTo>
                    <a:cubicBezTo>
                      <a:pt x="217" y="1"/>
                      <a:pt x="176" y="23"/>
                      <a:pt x="157" y="62"/>
                    </a:cubicBezTo>
                    <a:cubicBezTo>
                      <a:pt x="44" y="304"/>
                      <a:pt x="28" y="377"/>
                      <a:pt x="12" y="483"/>
                    </a:cubicBezTo>
                    <a:cubicBezTo>
                      <a:pt x="0" y="564"/>
                      <a:pt x="61" y="622"/>
                      <a:pt x="127" y="622"/>
                    </a:cubicBezTo>
                    <a:cubicBezTo>
                      <a:pt x="149" y="622"/>
                      <a:pt x="172" y="615"/>
                      <a:pt x="193" y="601"/>
                    </a:cubicBezTo>
                    <a:cubicBezTo>
                      <a:pt x="220" y="583"/>
                      <a:pt x="234" y="558"/>
                      <a:pt x="241" y="525"/>
                    </a:cubicBezTo>
                    <a:cubicBezTo>
                      <a:pt x="264" y="443"/>
                      <a:pt x="286" y="359"/>
                      <a:pt x="311" y="277"/>
                    </a:cubicBezTo>
                    <a:cubicBezTo>
                      <a:pt x="350" y="164"/>
                      <a:pt x="420" y="68"/>
                      <a:pt x="307" y="12"/>
                    </a:cubicBezTo>
                    <a:cubicBezTo>
                      <a:pt x="292" y="4"/>
                      <a:pt x="275" y="1"/>
                      <a:pt x="2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24"/>
              <p:cNvSpPr/>
              <p:nvPr/>
            </p:nvSpPr>
            <p:spPr>
              <a:xfrm>
                <a:off x="8634369" y="2428000"/>
                <a:ext cx="18537" cy="45835"/>
              </a:xfrm>
              <a:custGeom>
                <a:avLst/>
                <a:gdLst/>
                <a:ahLst/>
                <a:cxnLst/>
                <a:rect l="l" t="t" r="r" b="b"/>
                <a:pathLst>
                  <a:path w="586" h="1449" extrusionOk="0">
                    <a:moveTo>
                      <a:pt x="265" y="0"/>
                    </a:moveTo>
                    <a:cubicBezTo>
                      <a:pt x="210" y="0"/>
                      <a:pt x="154" y="33"/>
                      <a:pt x="128" y="114"/>
                    </a:cubicBezTo>
                    <a:cubicBezTo>
                      <a:pt x="1" y="494"/>
                      <a:pt x="68" y="959"/>
                      <a:pt x="229" y="1327"/>
                    </a:cubicBezTo>
                    <a:cubicBezTo>
                      <a:pt x="263" y="1409"/>
                      <a:pt x="331" y="1448"/>
                      <a:pt x="398" y="1448"/>
                    </a:cubicBezTo>
                    <a:cubicBezTo>
                      <a:pt x="448" y="1448"/>
                      <a:pt x="498" y="1427"/>
                      <a:pt x="534" y="1386"/>
                    </a:cubicBezTo>
                    <a:cubicBezTo>
                      <a:pt x="562" y="1353"/>
                      <a:pt x="585" y="1299"/>
                      <a:pt x="578" y="1254"/>
                    </a:cubicBezTo>
                    <a:cubicBezTo>
                      <a:pt x="483" y="757"/>
                      <a:pt x="277" y="538"/>
                      <a:pt x="400" y="166"/>
                    </a:cubicBezTo>
                    <a:cubicBezTo>
                      <a:pt x="430" y="75"/>
                      <a:pt x="349" y="0"/>
                      <a:pt x="26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24"/>
              <p:cNvSpPr/>
              <p:nvPr/>
            </p:nvSpPr>
            <p:spPr>
              <a:xfrm>
                <a:off x="8657840" y="2430340"/>
                <a:ext cx="6137" cy="13159"/>
              </a:xfrm>
              <a:custGeom>
                <a:avLst/>
                <a:gdLst/>
                <a:ahLst/>
                <a:cxnLst/>
                <a:rect l="l" t="t" r="r" b="b"/>
                <a:pathLst>
                  <a:path w="194" h="416" extrusionOk="0">
                    <a:moveTo>
                      <a:pt x="75" y="1"/>
                    </a:moveTo>
                    <a:cubicBezTo>
                      <a:pt x="36" y="1"/>
                      <a:pt x="3" y="37"/>
                      <a:pt x="8" y="73"/>
                    </a:cubicBezTo>
                    <a:cubicBezTo>
                      <a:pt x="30" y="266"/>
                      <a:pt x="1" y="416"/>
                      <a:pt x="107" y="416"/>
                    </a:cubicBezTo>
                    <a:cubicBezTo>
                      <a:pt x="110" y="416"/>
                      <a:pt x="112" y="416"/>
                      <a:pt x="115" y="416"/>
                    </a:cubicBezTo>
                    <a:cubicBezTo>
                      <a:pt x="155" y="413"/>
                      <a:pt x="194" y="373"/>
                      <a:pt x="187" y="331"/>
                    </a:cubicBezTo>
                    <a:cubicBezTo>
                      <a:pt x="175" y="241"/>
                      <a:pt x="154" y="152"/>
                      <a:pt x="142" y="63"/>
                    </a:cubicBezTo>
                    <a:cubicBezTo>
                      <a:pt x="137" y="33"/>
                      <a:pt x="117" y="7"/>
                      <a:pt x="86" y="2"/>
                    </a:cubicBezTo>
                    <a:cubicBezTo>
                      <a:pt x="83" y="1"/>
                      <a:pt x="79" y="1"/>
                      <a:pt x="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24"/>
              <p:cNvSpPr/>
              <p:nvPr/>
            </p:nvSpPr>
            <p:spPr>
              <a:xfrm>
                <a:off x="8743722" y="2443816"/>
                <a:ext cx="17461" cy="28216"/>
              </a:xfrm>
              <a:custGeom>
                <a:avLst/>
                <a:gdLst/>
                <a:ahLst/>
                <a:cxnLst/>
                <a:rect l="l" t="t" r="r" b="b"/>
                <a:pathLst>
                  <a:path w="552" h="892" extrusionOk="0">
                    <a:moveTo>
                      <a:pt x="409" y="0"/>
                    </a:moveTo>
                    <a:cubicBezTo>
                      <a:pt x="370" y="0"/>
                      <a:pt x="333" y="20"/>
                      <a:pt x="305" y="65"/>
                    </a:cubicBezTo>
                    <a:cubicBezTo>
                      <a:pt x="242" y="163"/>
                      <a:pt x="145" y="299"/>
                      <a:pt x="102" y="369"/>
                    </a:cubicBezTo>
                    <a:cubicBezTo>
                      <a:pt x="45" y="466"/>
                      <a:pt x="13" y="581"/>
                      <a:pt x="5" y="693"/>
                    </a:cubicBezTo>
                    <a:cubicBezTo>
                      <a:pt x="0" y="740"/>
                      <a:pt x="2" y="778"/>
                      <a:pt x="29" y="819"/>
                    </a:cubicBezTo>
                    <a:cubicBezTo>
                      <a:pt x="55" y="854"/>
                      <a:pt x="92" y="879"/>
                      <a:pt x="135" y="889"/>
                    </a:cubicBezTo>
                    <a:cubicBezTo>
                      <a:pt x="146" y="891"/>
                      <a:pt x="156" y="892"/>
                      <a:pt x="166" y="892"/>
                    </a:cubicBezTo>
                    <a:cubicBezTo>
                      <a:pt x="245" y="892"/>
                      <a:pt x="312" y="835"/>
                      <a:pt x="330" y="756"/>
                    </a:cubicBezTo>
                    <a:cubicBezTo>
                      <a:pt x="346" y="681"/>
                      <a:pt x="364" y="605"/>
                      <a:pt x="380" y="532"/>
                    </a:cubicBezTo>
                    <a:cubicBezTo>
                      <a:pt x="394" y="469"/>
                      <a:pt x="409" y="405"/>
                      <a:pt x="429" y="345"/>
                    </a:cubicBezTo>
                    <a:cubicBezTo>
                      <a:pt x="451" y="283"/>
                      <a:pt x="479" y="226"/>
                      <a:pt x="514" y="169"/>
                    </a:cubicBezTo>
                    <a:cubicBezTo>
                      <a:pt x="552" y="111"/>
                      <a:pt x="510" y="18"/>
                      <a:pt x="431" y="2"/>
                    </a:cubicBezTo>
                    <a:cubicBezTo>
                      <a:pt x="424" y="1"/>
                      <a:pt x="416" y="0"/>
                      <a:pt x="4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4"/>
              <p:cNvSpPr/>
              <p:nvPr/>
            </p:nvSpPr>
            <p:spPr>
              <a:xfrm>
                <a:off x="8779499" y="2370618"/>
                <a:ext cx="19960" cy="15247"/>
              </a:xfrm>
              <a:custGeom>
                <a:avLst/>
                <a:gdLst/>
                <a:ahLst/>
                <a:cxnLst/>
                <a:rect l="l" t="t" r="r" b="b"/>
                <a:pathLst>
                  <a:path w="631" h="482" extrusionOk="0">
                    <a:moveTo>
                      <a:pt x="480" y="1"/>
                    </a:moveTo>
                    <a:cubicBezTo>
                      <a:pt x="454" y="1"/>
                      <a:pt x="428" y="8"/>
                      <a:pt x="406" y="24"/>
                    </a:cubicBezTo>
                    <a:cubicBezTo>
                      <a:pt x="230" y="140"/>
                      <a:pt x="1" y="307"/>
                      <a:pt x="158" y="446"/>
                    </a:cubicBezTo>
                    <a:cubicBezTo>
                      <a:pt x="185" y="470"/>
                      <a:pt x="220" y="482"/>
                      <a:pt x="255" y="482"/>
                    </a:cubicBezTo>
                    <a:cubicBezTo>
                      <a:pt x="297" y="482"/>
                      <a:pt x="338" y="465"/>
                      <a:pt x="366" y="432"/>
                    </a:cubicBezTo>
                    <a:cubicBezTo>
                      <a:pt x="409" y="382"/>
                      <a:pt x="450" y="329"/>
                      <a:pt x="499" y="283"/>
                    </a:cubicBezTo>
                    <a:cubicBezTo>
                      <a:pt x="516" y="269"/>
                      <a:pt x="536" y="255"/>
                      <a:pt x="553" y="240"/>
                    </a:cubicBezTo>
                    <a:cubicBezTo>
                      <a:pt x="613" y="199"/>
                      <a:pt x="631" y="118"/>
                      <a:pt x="589" y="57"/>
                    </a:cubicBezTo>
                    <a:cubicBezTo>
                      <a:pt x="564" y="21"/>
                      <a:pt x="522" y="1"/>
                      <a:pt x="48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4"/>
              <p:cNvSpPr/>
              <p:nvPr/>
            </p:nvSpPr>
            <p:spPr>
              <a:xfrm>
                <a:off x="8568162" y="2373560"/>
                <a:ext cx="16164" cy="35618"/>
              </a:xfrm>
              <a:custGeom>
                <a:avLst/>
                <a:gdLst/>
                <a:ahLst/>
                <a:cxnLst/>
                <a:rect l="l" t="t" r="r" b="b"/>
                <a:pathLst>
                  <a:path w="511" h="1126" extrusionOk="0">
                    <a:moveTo>
                      <a:pt x="382" y="0"/>
                    </a:moveTo>
                    <a:cubicBezTo>
                      <a:pt x="342" y="0"/>
                      <a:pt x="301" y="24"/>
                      <a:pt x="283" y="61"/>
                    </a:cubicBezTo>
                    <a:cubicBezTo>
                      <a:pt x="210" y="207"/>
                      <a:pt x="139" y="358"/>
                      <a:pt x="88" y="515"/>
                    </a:cubicBezTo>
                    <a:cubicBezTo>
                      <a:pt x="18" y="733"/>
                      <a:pt x="9" y="829"/>
                      <a:pt x="0" y="1005"/>
                    </a:cubicBezTo>
                    <a:cubicBezTo>
                      <a:pt x="6" y="1064"/>
                      <a:pt x="49" y="1112"/>
                      <a:pt x="106" y="1124"/>
                    </a:cubicBezTo>
                    <a:cubicBezTo>
                      <a:pt x="113" y="1125"/>
                      <a:pt x="120" y="1125"/>
                      <a:pt x="127" y="1125"/>
                    </a:cubicBezTo>
                    <a:cubicBezTo>
                      <a:pt x="189" y="1125"/>
                      <a:pt x="252" y="1081"/>
                      <a:pt x="261" y="1019"/>
                    </a:cubicBezTo>
                    <a:cubicBezTo>
                      <a:pt x="278" y="899"/>
                      <a:pt x="300" y="779"/>
                      <a:pt x="323" y="661"/>
                    </a:cubicBezTo>
                    <a:cubicBezTo>
                      <a:pt x="374" y="398"/>
                      <a:pt x="424" y="275"/>
                      <a:pt x="480" y="157"/>
                    </a:cubicBezTo>
                    <a:cubicBezTo>
                      <a:pt x="510" y="93"/>
                      <a:pt x="473" y="14"/>
                      <a:pt x="403" y="3"/>
                    </a:cubicBezTo>
                    <a:cubicBezTo>
                      <a:pt x="396" y="1"/>
                      <a:pt x="389" y="0"/>
                      <a:pt x="3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4"/>
              <p:cNvSpPr/>
              <p:nvPr/>
            </p:nvSpPr>
            <p:spPr>
              <a:xfrm>
                <a:off x="8569933" y="2423919"/>
                <a:ext cx="6358" cy="13317"/>
              </a:xfrm>
              <a:custGeom>
                <a:avLst/>
                <a:gdLst/>
                <a:ahLst/>
                <a:cxnLst/>
                <a:rect l="l" t="t" r="r" b="b"/>
                <a:pathLst>
                  <a:path w="201" h="421" extrusionOk="0">
                    <a:moveTo>
                      <a:pt x="64" y="0"/>
                    </a:moveTo>
                    <a:cubicBezTo>
                      <a:pt x="49" y="0"/>
                      <a:pt x="33" y="6"/>
                      <a:pt x="23" y="19"/>
                    </a:cubicBezTo>
                    <a:cubicBezTo>
                      <a:pt x="0" y="46"/>
                      <a:pt x="9" y="183"/>
                      <a:pt x="10" y="222"/>
                    </a:cubicBezTo>
                    <a:cubicBezTo>
                      <a:pt x="14" y="315"/>
                      <a:pt x="30" y="421"/>
                      <a:pt x="103" y="421"/>
                    </a:cubicBezTo>
                    <a:cubicBezTo>
                      <a:pt x="112" y="421"/>
                      <a:pt x="122" y="419"/>
                      <a:pt x="133" y="415"/>
                    </a:cubicBezTo>
                    <a:cubicBezTo>
                      <a:pt x="174" y="401"/>
                      <a:pt x="201" y="352"/>
                      <a:pt x="184" y="312"/>
                    </a:cubicBezTo>
                    <a:cubicBezTo>
                      <a:pt x="158" y="248"/>
                      <a:pt x="126" y="180"/>
                      <a:pt x="125" y="116"/>
                    </a:cubicBezTo>
                    <a:cubicBezTo>
                      <a:pt x="119" y="57"/>
                      <a:pt x="136" y="11"/>
                      <a:pt x="76" y="1"/>
                    </a:cubicBezTo>
                    <a:cubicBezTo>
                      <a:pt x="72" y="0"/>
                      <a:pt x="68" y="0"/>
                      <a:pt x="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4"/>
              <p:cNvSpPr/>
              <p:nvPr/>
            </p:nvSpPr>
            <p:spPr>
              <a:xfrm>
                <a:off x="8570692" y="2482281"/>
                <a:ext cx="13792" cy="35650"/>
              </a:xfrm>
              <a:custGeom>
                <a:avLst/>
                <a:gdLst/>
                <a:ahLst/>
                <a:cxnLst/>
                <a:rect l="l" t="t" r="r" b="b"/>
                <a:pathLst>
                  <a:path w="436" h="1127" extrusionOk="0">
                    <a:moveTo>
                      <a:pt x="336" y="0"/>
                    </a:moveTo>
                    <a:cubicBezTo>
                      <a:pt x="310" y="0"/>
                      <a:pt x="284" y="13"/>
                      <a:pt x="271" y="42"/>
                    </a:cubicBezTo>
                    <a:cubicBezTo>
                      <a:pt x="115" y="404"/>
                      <a:pt x="1" y="684"/>
                      <a:pt x="108" y="1034"/>
                    </a:cubicBezTo>
                    <a:cubicBezTo>
                      <a:pt x="127" y="1097"/>
                      <a:pt x="179" y="1126"/>
                      <a:pt x="232" y="1126"/>
                    </a:cubicBezTo>
                    <a:cubicBezTo>
                      <a:pt x="312" y="1126"/>
                      <a:pt x="395" y="1059"/>
                      <a:pt x="364" y="943"/>
                    </a:cubicBezTo>
                    <a:cubicBezTo>
                      <a:pt x="294" y="685"/>
                      <a:pt x="301" y="376"/>
                      <a:pt x="407" y="111"/>
                    </a:cubicBezTo>
                    <a:cubicBezTo>
                      <a:pt x="435" y="45"/>
                      <a:pt x="385" y="0"/>
                      <a:pt x="33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4"/>
              <p:cNvSpPr/>
              <p:nvPr/>
            </p:nvSpPr>
            <p:spPr>
              <a:xfrm>
                <a:off x="8579581" y="2532703"/>
                <a:ext cx="13412" cy="17082"/>
              </a:xfrm>
              <a:custGeom>
                <a:avLst/>
                <a:gdLst/>
                <a:ahLst/>
                <a:cxnLst/>
                <a:rect l="l" t="t" r="r" b="b"/>
                <a:pathLst>
                  <a:path w="424" h="540" extrusionOk="0">
                    <a:moveTo>
                      <a:pt x="120" y="0"/>
                    </a:moveTo>
                    <a:cubicBezTo>
                      <a:pt x="108" y="0"/>
                      <a:pt x="96" y="2"/>
                      <a:pt x="85" y="6"/>
                    </a:cubicBezTo>
                    <a:cubicBezTo>
                      <a:pt x="32" y="26"/>
                      <a:pt x="0" y="76"/>
                      <a:pt x="17" y="151"/>
                    </a:cubicBezTo>
                    <a:cubicBezTo>
                      <a:pt x="43" y="264"/>
                      <a:pt x="133" y="516"/>
                      <a:pt x="247" y="537"/>
                    </a:cubicBezTo>
                    <a:cubicBezTo>
                      <a:pt x="254" y="539"/>
                      <a:pt x="262" y="539"/>
                      <a:pt x="269" y="539"/>
                    </a:cubicBezTo>
                    <a:cubicBezTo>
                      <a:pt x="362" y="539"/>
                      <a:pt x="424" y="429"/>
                      <a:pt x="368" y="353"/>
                    </a:cubicBezTo>
                    <a:cubicBezTo>
                      <a:pt x="292" y="251"/>
                      <a:pt x="257" y="194"/>
                      <a:pt x="228" y="76"/>
                    </a:cubicBezTo>
                    <a:cubicBezTo>
                      <a:pt x="217" y="28"/>
                      <a:pt x="167" y="0"/>
                      <a:pt x="1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4"/>
              <p:cNvSpPr/>
              <p:nvPr/>
            </p:nvSpPr>
            <p:spPr>
              <a:xfrm>
                <a:off x="8655214" y="2519892"/>
                <a:ext cx="20118" cy="40806"/>
              </a:xfrm>
              <a:custGeom>
                <a:avLst/>
                <a:gdLst/>
                <a:ahLst/>
                <a:cxnLst/>
                <a:rect l="l" t="t" r="r" b="b"/>
                <a:pathLst>
                  <a:path w="636" h="1290" extrusionOk="0">
                    <a:moveTo>
                      <a:pt x="146" y="1"/>
                    </a:moveTo>
                    <a:cubicBezTo>
                      <a:pt x="28" y="1"/>
                      <a:pt x="17" y="240"/>
                      <a:pt x="13" y="371"/>
                    </a:cubicBezTo>
                    <a:cubicBezTo>
                      <a:pt x="1" y="783"/>
                      <a:pt x="321" y="1264"/>
                      <a:pt x="437" y="1287"/>
                    </a:cubicBezTo>
                    <a:cubicBezTo>
                      <a:pt x="446" y="1289"/>
                      <a:pt x="455" y="1290"/>
                      <a:pt x="463" y="1290"/>
                    </a:cubicBezTo>
                    <a:cubicBezTo>
                      <a:pt x="565" y="1290"/>
                      <a:pt x="635" y="1178"/>
                      <a:pt x="573" y="1083"/>
                    </a:cubicBezTo>
                    <a:cubicBezTo>
                      <a:pt x="515" y="985"/>
                      <a:pt x="337" y="705"/>
                      <a:pt x="294" y="622"/>
                    </a:cubicBezTo>
                    <a:cubicBezTo>
                      <a:pt x="235" y="497"/>
                      <a:pt x="211" y="392"/>
                      <a:pt x="214" y="262"/>
                    </a:cubicBezTo>
                    <a:cubicBezTo>
                      <a:pt x="225" y="140"/>
                      <a:pt x="285" y="26"/>
                      <a:pt x="165" y="3"/>
                    </a:cubicBezTo>
                    <a:cubicBezTo>
                      <a:pt x="158" y="2"/>
                      <a:pt x="152" y="1"/>
                      <a:pt x="1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4"/>
              <p:cNvSpPr/>
              <p:nvPr/>
            </p:nvSpPr>
            <p:spPr>
              <a:xfrm>
                <a:off x="8680299" y="2569397"/>
                <a:ext cx="7181" cy="6010"/>
              </a:xfrm>
              <a:custGeom>
                <a:avLst/>
                <a:gdLst/>
                <a:ahLst/>
                <a:cxnLst/>
                <a:rect l="l" t="t" r="r" b="b"/>
                <a:pathLst>
                  <a:path w="227" h="190" extrusionOk="0">
                    <a:moveTo>
                      <a:pt x="73" y="1"/>
                    </a:moveTo>
                    <a:cubicBezTo>
                      <a:pt x="24" y="1"/>
                      <a:pt x="0" y="64"/>
                      <a:pt x="37" y="95"/>
                    </a:cubicBezTo>
                    <a:cubicBezTo>
                      <a:pt x="79" y="133"/>
                      <a:pt x="129" y="189"/>
                      <a:pt x="171" y="189"/>
                    </a:cubicBezTo>
                    <a:cubicBezTo>
                      <a:pt x="184" y="189"/>
                      <a:pt x="196" y="184"/>
                      <a:pt x="207" y="172"/>
                    </a:cubicBezTo>
                    <a:cubicBezTo>
                      <a:pt x="227" y="150"/>
                      <a:pt x="224" y="115"/>
                      <a:pt x="203" y="97"/>
                    </a:cubicBezTo>
                    <a:cubicBezTo>
                      <a:pt x="187" y="82"/>
                      <a:pt x="105" y="7"/>
                      <a:pt x="84" y="2"/>
                    </a:cubicBezTo>
                    <a:cubicBezTo>
                      <a:pt x="80" y="1"/>
                      <a:pt x="77" y="1"/>
                      <a:pt x="7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4"/>
              <p:cNvSpPr/>
              <p:nvPr/>
            </p:nvSpPr>
            <p:spPr>
              <a:xfrm>
                <a:off x="8645219" y="2595652"/>
                <a:ext cx="32" cy="95"/>
              </a:xfrm>
              <a:custGeom>
                <a:avLst/>
                <a:gdLst/>
                <a:ahLst/>
                <a:cxnLst/>
                <a:rect l="l" t="t" r="r" b="b"/>
                <a:pathLst>
                  <a:path w="1" h="3" extrusionOk="0">
                    <a:moveTo>
                      <a:pt x="0" y="1"/>
                    </a:moveTo>
                    <a:lnTo>
                      <a:pt x="0" y="1"/>
                    </a:lnTo>
                    <a:cubicBezTo>
                      <a:pt x="0" y="2"/>
                      <a:pt x="0" y="2"/>
                      <a:pt x="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4"/>
              <p:cNvSpPr/>
              <p:nvPr/>
            </p:nvSpPr>
            <p:spPr>
              <a:xfrm>
                <a:off x="8635476" y="2591065"/>
                <a:ext cx="25622" cy="48493"/>
              </a:xfrm>
              <a:custGeom>
                <a:avLst/>
                <a:gdLst/>
                <a:ahLst/>
                <a:cxnLst/>
                <a:rect l="l" t="t" r="r" b="b"/>
                <a:pathLst>
                  <a:path w="810" h="1533" extrusionOk="0">
                    <a:moveTo>
                      <a:pt x="224" y="0"/>
                    </a:moveTo>
                    <a:cubicBezTo>
                      <a:pt x="189" y="0"/>
                      <a:pt x="154" y="18"/>
                      <a:pt x="142" y="53"/>
                    </a:cubicBezTo>
                    <a:cubicBezTo>
                      <a:pt x="37" y="342"/>
                      <a:pt x="0" y="634"/>
                      <a:pt x="128" y="932"/>
                    </a:cubicBezTo>
                    <a:cubicBezTo>
                      <a:pt x="188" y="1071"/>
                      <a:pt x="268" y="1160"/>
                      <a:pt x="284" y="1177"/>
                    </a:cubicBezTo>
                    <a:lnTo>
                      <a:pt x="284" y="1177"/>
                    </a:lnTo>
                    <a:cubicBezTo>
                      <a:pt x="367" y="1291"/>
                      <a:pt x="459" y="1399"/>
                      <a:pt x="557" y="1500"/>
                    </a:cubicBezTo>
                    <a:cubicBezTo>
                      <a:pt x="580" y="1523"/>
                      <a:pt x="606" y="1533"/>
                      <a:pt x="633" y="1533"/>
                    </a:cubicBezTo>
                    <a:cubicBezTo>
                      <a:pt x="722" y="1533"/>
                      <a:pt x="809" y="1422"/>
                      <a:pt x="742" y="1337"/>
                    </a:cubicBezTo>
                    <a:cubicBezTo>
                      <a:pt x="515" y="1056"/>
                      <a:pt x="516" y="1034"/>
                      <a:pt x="459" y="919"/>
                    </a:cubicBezTo>
                    <a:lnTo>
                      <a:pt x="459" y="919"/>
                    </a:lnTo>
                    <a:cubicBezTo>
                      <a:pt x="459" y="920"/>
                      <a:pt x="460" y="920"/>
                      <a:pt x="460" y="920"/>
                    </a:cubicBezTo>
                    <a:cubicBezTo>
                      <a:pt x="460" y="920"/>
                      <a:pt x="459" y="919"/>
                      <a:pt x="459" y="919"/>
                    </a:cubicBezTo>
                    <a:lnTo>
                      <a:pt x="459" y="919"/>
                    </a:lnTo>
                    <a:cubicBezTo>
                      <a:pt x="459" y="919"/>
                      <a:pt x="459" y="919"/>
                      <a:pt x="459" y="919"/>
                    </a:cubicBezTo>
                    <a:lnTo>
                      <a:pt x="459" y="919"/>
                    </a:lnTo>
                    <a:cubicBezTo>
                      <a:pt x="459" y="919"/>
                      <a:pt x="459" y="919"/>
                      <a:pt x="459" y="919"/>
                    </a:cubicBezTo>
                    <a:lnTo>
                      <a:pt x="459" y="919"/>
                    </a:lnTo>
                    <a:cubicBezTo>
                      <a:pt x="459" y="919"/>
                      <a:pt x="459" y="919"/>
                      <a:pt x="459" y="919"/>
                    </a:cubicBezTo>
                    <a:lnTo>
                      <a:pt x="459" y="919"/>
                    </a:lnTo>
                    <a:cubicBezTo>
                      <a:pt x="459" y="918"/>
                      <a:pt x="459" y="918"/>
                      <a:pt x="458" y="917"/>
                    </a:cubicBezTo>
                    <a:lnTo>
                      <a:pt x="458" y="917"/>
                    </a:lnTo>
                    <a:cubicBezTo>
                      <a:pt x="458" y="917"/>
                      <a:pt x="458" y="917"/>
                      <a:pt x="458" y="917"/>
                    </a:cubicBezTo>
                    <a:lnTo>
                      <a:pt x="458" y="917"/>
                    </a:lnTo>
                    <a:cubicBezTo>
                      <a:pt x="392" y="787"/>
                      <a:pt x="324" y="653"/>
                      <a:pt x="288" y="506"/>
                    </a:cubicBezTo>
                    <a:cubicBezTo>
                      <a:pt x="267" y="388"/>
                      <a:pt x="269" y="262"/>
                      <a:pt x="308" y="146"/>
                    </a:cubicBezTo>
                    <a:cubicBezTo>
                      <a:pt x="317" y="116"/>
                      <a:pt x="328" y="96"/>
                      <a:pt x="315" y="63"/>
                    </a:cubicBezTo>
                    <a:cubicBezTo>
                      <a:pt x="301" y="20"/>
                      <a:pt x="262" y="0"/>
                      <a:pt x="22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4"/>
              <p:cNvSpPr/>
              <p:nvPr/>
            </p:nvSpPr>
            <p:spPr>
              <a:xfrm>
                <a:off x="8730531" y="2570346"/>
                <a:ext cx="17904" cy="38402"/>
              </a:xfrm>
              <a:custGeom>
                <a:avLst/>
                <a:gdLst/>
                <a:ahLst/>
                <a:cxnLst/>
                <a:rect l="l" t="t" r="r" b="b"/>
                <a:pathLst>
                  <a:path w="566" h="1214" extrusionOk="0">
                    <a:moveTo>
                      <a:pt x="391" y="0"/>
                    </a:moveTo>
                    <a:cubicBezTo>
                      <a:pt x="340" y="0"/>
                      <a:pt x="300" y="37"/>
                      <a:pt x="286" y="86"/>
                    </a:cubicBezTo>
                    <a:cubicBezTo>
                      <a:pt x="173" y="486"/>
                      <a:pt x="1" y="738"/>
                      <a:pt x="226" y="1140"/>
                    </a:cubicBezTo>
                    <a:cubicBezTo>
                      <a:pt x="255" y="1192"/>
                      <a:pt x="302" y="1214"/>
                      <a:pt x="349" y="1214"/>
                    </a:cubicBezTo>
                    <a:cubicBezTo>
                      <a:pt x="454" y="1214"/>
                      <a:pt x="565" y="1108"/>
                      <a:pt x="515" y="995"/>
                    </a:cubicBezTo>
                    <a:cubicBezTo>
                      <a:pt x="452" y="858"/>
                      <a:pt x="417" y="708"/>
                      <a:pt x="425" y="509"/>
                    </a:cubicBezTo>
                    <a:cubicBezTo>
                      <a:pt x="447" y="185"/>
                      <a:pt x="562" y="32"/>
                      <a:pt x="409" y="2"/>
                    </a:cubicBezTo>
                    <a:cubicBezTo>
                      <a:pt x="403" y="1"/>
                      <a:pt x="397" y="0"/>
                      <a:pt x="39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4"/>
              <p:cNvSpPr/>
              <p:nvPr/>
            </p:nvSpPr>
            <p:spPr>
              <a:xfrm>
                <a:off x="8746854" y="2651452"/>
                <a:ext cx="19581" cy="30968"/>
              </a:xfrm>
              <a:custGeom>
                <a:avLst/>
                <a:gdLst/>
                <a:ahLst/>
                <a:cxnLst/>
                <a:rect l="l" t="t" r="r" b="b"/>
                <a:pathLst>
                  <a:path w="619" h="979" extrusionOk="0">
                    <a:moveTo>
                      <a:pt x="66" y="1"/>
                    </a:moveTo>
                    <a:cubicBezTo>
                      <a:pt x="33" y="1"/>
                      <a:pt x="0" y="23"/>
                      <a:pt x="0" y="74"/>
                    </a:cubicBezTo>
                    <a:cubicBezTo>
                      <a:pt x="0" y="425"/>
                      <a:pt x="82" y="714"/>
                      <a:pt x="340" y="947"/>
                    </a:cubicBezTo>
                    <a:cubicBezTo>
                      <a:pt x="364" y="968"/>
                      <a:pt x="395" y="979"/>
                      <a:pt x="425" y="979"/>
                    </a:cubicBezTo>
                    <a:cubicBezTo>
                      <a:pt x="462" y="979"/>
                      <a:pt x="499" y="963"/>
                      <a:pt x="524" y="934"/>
                    </a:cubicBezTo>
                    <a:cubicBezTo>
                      <a:pt x="619" y="823"/>
                      <a:pt x="496" y="745"/>
                      <a:pt x="397" y="636"/>
                    </a:cubicBezTo>
                    <a:cubicBezTo>
                      <a:pt x="172" y="376"/>
                      <a:pt x="133" y="214"/>
                      <a:pt x="132" y="62"/>
                    </a:cubicBezTo>
                    <a:cubicBezTo>
                      <a:pt x="132" y="23"/>
                      <a:pt x="99" y="1"/>
                      <a:pt x="6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4"/>
              <p:cNvSpPr/>
              <p:nvPr/>
            </p:nvSpPr>
            <p:spPr>
              <a:xfrm>
                <a:off x="8832293" y="2534538"/>
                <a:ext cx="10660" cy="15184"/>
              </a:xfrm>
              <a:custGeom>
                <a:avLst/>
                <a:gdLst/>
                <a:ahLst/>
                <a:cxnLst/>
                <a:rect l="l" t="t" r="r" b="b"/>
                <a:pathLst>
                  <a:path w="337" h="480" extrusionOk="0">
                    <a:moveTo>
                      <a:pt x="181" y="1"/>
                    </a:moveTo>
                    <a:cubicBezTo>
                      <a:pt x="128" y="1"/>
                      <a:pt x="76" y="39"/>
                      <a:pt x="68" y="93"/>
                    </a:cubicBezTo>
                    <a:cubicBezTo>
                      <a:pt x="41" y="253"/>
                      <a:pt x="0" y="480"/>
                      <a:pt x="150" y="480"/>
                    </a:cubicBezTo>
                    <a:cubicBezTo>
                      <a:pt x="154" y="480"/>
                      <a:pt x="159" y="480"/>
                      <a:pt x="163" y="479"/>
                    </a:cubicBezTo>
                    <a:cubicBezTo>
                      <a:pt x="220" y="476"/>
                      <a:pt x="262" y="438"/>
                      <a:pt x="265" y="359"/>
                    </a:cubicBezTo>
                    <a:cubicBezTo>
                      <a:pt x="273" y="217"/>
                      <a:pt x="336" y="30"/>
                      <a:pt x="199" y="2"/>
                    </a:cubicBezTo>
                    <a:cubicBezTo>
                      <a:pt x="193" y="1"/>
                      <a:pt x="187" y="1"/>
                      <a:pt x="18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4"/>
              <p:cNvSpPr/>
              <p:nvPr/>
            </p:nvSpPr>
            <p:spPr>
              <a:xfrm>
                <a:off x="8873321" y="2414113"/>
                <a:ext cx="12368" cy="20688"/>
              </a:xfrm>
              <a:custGeom>
                <a:avLst/>
                <a:gdLst/>
                <a:ahLst/>
                <a:cxnLst/>
                <a:rect l="l" t="t" r="r" b="b"/>
                <a:pathLst>
                  <a:path w="391" h="654" extrusionOk="0">
                    <a:moveTo>
                      <a:pt x="255" y="1"/>
                    </a:moveTo>
                    <a:cubicBezTo>
                      <a:pt x="226" y="1"/>
                      <a:pt x="200" y="17"/>
                      <a:pt x="183" y="45"/>
                    </a:cubicBezTo>
                    <a:cubicBezTo>
                      <a:pt x="113" y="164"/>
                      <a:pt x="57" y="286"/>
                      <a:pt x="29" y="420"/>
                    </a:cubicBezTo>
                    <a:cubicBezTo>
                      <a:pt x="10" y="512"/>
                      <a:pt x="0" y="635"/>
                      <a:pt x="92" y="651"/>
                    </a:cubicBezTo>
                    <a:cubicBezTo>
                      <a:pt x="101" y="653"/>
                      <a:pt x="110" y="654"/>
                      <a:pt x="118" y="654"/>
                    </a:cubicBezTo>
                    <a:cubicBezTo>
                      <a:pt x="217" y="654"/>
                      <a:pt x="187" y="505"/>
                      <a:pt x="253" y="277"/>
                    </a:cubicBezTo>
                    <a:cubicBezTo>
                      <a:pt x="291" y="168"/>
                      <a:pt x="391" y="57"/>
                      <a:pt x="291" y="9"/>
                    </a:cubicBezTo>
                    <a:cubicBezTo>
                      <a:pt x="279" y="4"/>
                      <a:pt x="267" y="1"/>
                      <a:pt x="25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4"/>
              <p:cNvSpPr/>
              <p:nvPr/>
            </p:nvSpPr>
            <p:spPr>
              <a:xfrm>
                <a:off x="8868671" y="2444860"/>
                <a:ext cx="11514" cy="25274"/>
              </a:xfrm>
              <a:custGeom>
                <a:avLst/>
                <a:gdLst/>
                <a:ahLst/>
                <a:cxnLst/>
                <a:rect l="l" t="t" r="r" b="b"/>
                <a:pathLst>
                  <a:path w="364" h="799" extrusionOk="0">
                    <a:moveTo>
                      <a:pt x="190" y="0"/>
                    </a:moveTo>
                    <a:cubicBezTo>
                      <a:pt x="121" y="0"/>
                      <a:pt x="53" y="41"/>
                      <a:pt x="38" y="125"/>
                    </a:cubicBezTo>
                    <a:cubicBezTo>
                      <a:pt x="17" y="254"/>
                      <a:pt x="1" y="398"/>
                      <a:pt x="8" y="524"/>
                    </a:cubicBezTo>
                    <a:cubicBezTo>
                      <a:pt x="11" y="579"/>
                      <a:pt x="28" y="638"/>
                      <a:pt x="41" y="693"/>
                    </a:cubicBezTo>
                    <a:cubicBezTo>
                      <a:pt x="61" y="764"/>
                      <a:pt x="123" y="798"/>
                      <a:pt x="187" y="798"/>
                    </a:cubicBezTo>
                    <a:cubicBezTo>
                      <a:pt x="271" y="798"/>
                      <a:pt x="357" y="738"/>
                      <a:pt x="352" y="627"/>
                    </a:cubicBezTo>
                    <a:cubicBezTo>
                      <a:pt x="339" y="402"/>
                      <a:pt x="322" y="335"/>
                      <a:pt x="345" y="184"/>
                    </a:cubicBezTo>
                    <a:cubicBezTo>
                      <a:pt x="364" y="64"/>
                      <a:pt x="277" y="0"/>
                      <a:pt x="19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24"/>
              <p:cNvSpPr/>
              <p:nvPr/>
            </p:nvSpPr>
            <p:spPr>
              <a:xfrm>
                <a:off x="8873669" y="2481775"/>
                <a:ext cx="10375" cy="10186"/>
              </a:xfrm>
              <a:custGeom>
                <a:avLst/>
                <a:gdLst/>
                <a:ahLst/>
                <a:cxnLst/>
                <a:rect l="l" t="t" r="r" b="b"/>
                <a:pathLst>
                  <a:path w="328" h="322" extrusionOk="0">
                    <a:moveTo>
                      <a:pt x="123" y="0"/>
                    </a:moveTo>
                    <a:cubicBezTo>
                      <a:pt x="87" y="0"/>
                      <a:pt x="51" y="21"/>
                      <a:pt x="35" y="57"/>
                    </a:cubicBezTo>
                    <a:cubicBezTo>
                      <a:pt x="0" y="125"/>
                      <a:pt x="71" y="219"/>
                      <a:pt x="116" y="277"/>
                    </a:cubicBezTo>
                    <a:cubicBezTo>
                      <a:pt x="141" y="308"/>
                      <a:pt x="170" y="321"/>
                      <a:pt x="198" y="321"/>
                    </a:cubicBezTo>
                    <a:cubicBezTo>
                      <a:pt x="267" y="321"/>
                      <a:pt x="327" y="241"/>
                      <a:pt x="278" y="170"/>
                    </a:cubicBezTo>
                    <a:cubicBezTo>
                      <a:pt x="258" y="141"/>
                      <a:pt x="232" y="100"/>
                      <a:pt x="217" y="68"/>
                    </a:cubicBezTo>
                    <a:cubicBezTo>
                      <a:pt x="195" y="21"/>
                      <a:pt x="159" y="0"/>
                      <a:pt x="1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4"/>
              <p:cNvSpPr/>
              <p:nvPr/>
            </p:nvSpPr>
            <p:spPr>
              <a:xfrm>
                <a:off x="8870062" y="2262941"/>
                <a:ext cx="16860" cy="27520"/>
              </a:xfrm>
              <a:custGeom>
                <a:avLst/>
                <a:gdLst/>
                <a:ahLst/>
                <a:cxnLst/>
                <a:rect l="l" t="t" r="r" b="b"/>
                <a:pathLst>
                  <a:path w="533" h="870" extrusionOk="0">
                    <a:moveTo>
                      <a:pt x="149" y="1"/>
                    </a:moveTo>
                    <a:cubicBezTo>
                      <a:pt x="0" y="1"/>
                      <a:pt x="6" y="315"/>
                      <a:pt x="43" y="475"/>
                    </a:cubicBezTo>
                    <a:cubicBezTo>
                      <a:pt x="75" y="616"/>
                      <a:pt x="211" y="869"/>
                      <a:pt x="342" y="869"/>
                    </a:cubicBezTo>
                    <a:cubicBezTo>
                      <a:pt x="362" y="869"/>
                      <a:pt x="382" y="863"/>
                      <a:pt x="401" y="851"/>
                    </a:cubicBezTo>
                    <a:cubicBezTo>
                      <a:pt x="533" y="762"/>
                      <a:pt x="375" y="624"/>
                      <a:pt x="299" y="485"/>
                    </a:cubicBezTo>
                    <a:cubicBezTo>
                      <a:pt x="245" y="374"/>
                      <a:pt x="232" y="309"/>
                      <a:pt x="232" y="225"/>
                    </a:cubicBezTo>
                    <a:cubicBezTo>
                      <a:pt x="236" y="192"/>
                      <a:pt x="243" y="159"/>
                      <a:pt x="252" y="125"/>
                    </a:cubicBezTo>
                    <a:cubicBezTo>
                      <a:pt x="266" y="72"/>
                      <a:pt x="222" y="14"/>
                      <a:pt x="170" y="3"/>
                    </a:cubicBezTo>
                    <a:cubicBezTo>
                      <a:pt x="163" y="2"/>
                      <a:pt x="156" y="1"/>
                      <a:pt x="1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4"/>
              <p:cNvSpPr/>
              <p:nvPr/>
            </p:nvSpPr>
            <p:spPr>
              <a:xfrm>
                <a:off x="8894451" y="2300932"/>
                <a:ext cx="6864" cy="6326"/>
              </a:xfrm>
              <a:custGeom>
                <a:avLst/>
                <a:gdLst/>
                <a:ahLst/>
                <a:cxnLst/>
                <a:rect l="l" t="t" r="r" b="b"/>
                <a:pathLst>
                  <a:path w="217" h="200" extrusionOk="0">
                    <a:moveTo>
                      <a:pt x="46" y="1"/>
                    </a:moveTo>
                    <a:cubicBezTo>
                      <a:pt x="21" y="1"/>
                      <a:pt x="1" y="21"/>
                      <a:pt x="2" y="49"/>
                    </a:cubicBezTo>
                    <a:cubicBezTo>
                      <a:pt x="4" y="75"/>
                      <a:pt x="105" y="169"/>
                      <a:pt x="124" y="188"/>
                    </a:cubicBezTo>
                    <a:cubicBezTo>
                      <a:pt x="132" y="196"/>
                      <a:pt x="141" y="199"/>
                      <a:pt x="150" y="199"/>
                    </a:cubicBezTo>
                    <a:cubicBezTo>
                      <a:pt x="184" y="199"/>
                      <a:pt x="216" y="153"/>
                      <a:pt x="181" y="119"/>
                    </a:cubicBezTo>
                    <a:cubicBezTo>
                      <a:pt x="168" y="108"/>
                      <a:pt x="72" y="5"/>
                      <a:pt x="55" y="2"/>
                    </a:cubicBezTo>
                    <a:cubicBezTo>
                      <a:pt x="52" y="1"/>
                      <a:pt x="49" y="1"/>
                      <a:pt x="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4"/>
              <p:cNvSpPr/>
              <p:nvPr/>
            </p:nvSpPr>
            <p:spPr>
              <a:xfrm>
                <a:off x="8932220" y="2340283"/>
                <a:ext cx="10787" cy="40616"/>
              </a:xfrm>
              <a:custGeom>
                <a:avLst/>
                <a:gdLst/>
                <a:ahLst/>
                <a:cxnLst/>
                <a:rect l="l" t="t" r="r" b="b"/>
                <a:pathLst>
                  <a:path w="341" h="1284" extrusionOk="0">
                    <a:moveTo>
                      <a:pt x="211" y="0"/>
                    </a:moveTo>
                    <a:cubicBezTo>
                      <a:pt x="178" y="0"/>
                      <a:pt x="145" y="17"/>
                      <a:pt x="133" y="48"/>
                    </a:cubicBezTo>
                    <a:cubicBezTo>
                      <a:pt x="98" y="135"/>
                      <a:pt x="71" y="227"/>
                      <a:pt x="50" y="319"/>
                    </a:cubicBezTo>
                    <a:cubicBezTo>
                      <a:pt x="14" y="472"/>
                      <a:pt x="1" y="689"/>
                      <a:pt x="32" y="894"/>
                    </a:cubicBezTo>
                    <a:cubicBezTo>
                      <a:pt x="47" y="1002"/>
                      <a:pt x="77" y="1105"/>
                      <a:pt x="108" y="1208"/>
                    </a:cubicBezTo>
                    <a:cubicBezTo>
                      <a:pt x="122" y="1254"/>
                      <a:pt x="172" y="1284"/>
                      <a:pt x="219" y="1284"/>
                    </a:cubicBezTo>
                    <a:cubicBezTo>
                      <a:pt x="221" y="1284"/>
                      <a:pt x="224" y="1284"/>
                      <a:pt x="226" y="1284"/>
                    </a:cubicBezTo>
                    <a:cubicBezTo>
                      <a:pt x="293" y="1278"/>
                      <a:pt x="340" y="1212"/>
                      <a:pt x="329" y="1162"/>
                    </a:cubicBezTo>
                    <a:cubicBezTo>
                      <a:pt x="207" y="562"/>
                      <a:pt x="217" y="360"/>
                      <a:pt x="276" y="168"/>
                    </a:cubicBezTo>
                    <a:cubicBezTo>
                      <a:pt x="289" y="130"/>
                      <a:pt x="306" y="97"/>
                      <a:pt x="296" y="58"/>
                    </a:cubicBezTo>
                    <a:cubicBezTo>
                      <a:pt x="284" y="32"/>
                      <a:pt x="261" y="8"/>
                      <a:pt x="229" y="2"/>
                    </a:cubicBezTo>
                    <a:cubicBezTo>
                      <a:pt x="223" y="1"/>
                      <a:pt x="217" y="0"/>
                      <a:pt x="21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4"/>
              <p:cNvSpPr/>
              <p:nvPr/>
            </p:nvSpPr>
            <p:spPr>
              <a:xfrm>
                <a:off x="8939622" y="2389977"/>
                <a:ext cx="13570" cy="14677"/>
              </a:xfrm>
              <a:custGeom>
                <a:avLst/>
                <a:gdLst/>
                <a:ahLst/>
                <a:cxnLst/>
                <a:rect l="l" t="t" r="r" b="b"/>
                <a:pathLst>
                  <a:path w="429" h="464" extrusionOk="0">
                    <a:moveTo>
                      <a:pt x="150" y="1"/>
                    </a:moveTo>
                    <a:cubicBezTo>
                      <a:pt x="84" y="1"/>
                      <a:pt x="27" y="47"/>
                      <a:pt x="15" y="114"/>
                    </a:cubicBezTo>
                    <a:cubicBezTo>
                      <a:pt x="0" y="185"/>
                      <a:pt x="102" y="338"/>
                      <a:pt x="142" y="403"/>
                    </a:cubicBezTo>
                    <a:cubicBezTo>
                      <a:pt x="167" y="445"/>
                      <a:pt x="207" y="464"/>
                      <a:pt x="247" y="464"/>
                    </a:cubicBezTo>
                    <a:cubicBezTo>
                      <a:pt x="337" y="464"/>
                      <a:pt x="429" y="374"/>
                      <a:pt x="363" y="254"/>
                    </a:cubicBezTo>
                    <a:cubicBezTo>
                      <a:pt x="330" y="188"/>
                      <a:pt x="295" y="124"/>
                      <a:pt x="264" y="61"/>
                    </a:cubicBezTo>
                    <a:cubicBezTo>
                      <a:pt x="248" y="31"/>
                      <a:pt x="208" y="9"/>
                      <a:pt x="176" y="3"/>
                    </a:cubicBezTo>
                    <a:cubicBezTo>
                      <a:pt x="167" y="2"/>
                      <a:pt x="159"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4"/>
              <p:cNvSpPr/>
              <p:nvPr/>
            </p:nvSpPr>
            <p:spPr>
              <a:xfrm>
                <a:off x="8937851" y="2461372"/>
                <a:ext cx="28343" cy="39288"/>
              </a:xfrm>
              <a:custGeom>
                <a:avLst/>
                <a:gdLst/>
                <a:ahLst/>
                <a:cxnLst/>
                <a:rect l="l" t="t" r="r" b="b"/>
                <a:pathLst>
                  <a:path w="896" h="1242" extrusionOk="0">
                    <a:moveTo>
                      <a:pt x="739" y="0"/>
                    </a:moveTo>
                    <a:cubicBezTo>
                      <a:pt x="597" y="0"/>
                      <a:pt x="346" y="369"/>
                      <a:pt x="275" y="484"/>
                    </a:cubicBezTo>
                    <a:cubicBezTo>
                      <a:pt x="217" y="577"/>
                      <a:pt x="0" y="1035"/>
                      <a:pt x="36" y="1138"/>
                    </a:cubicBezTo>
                    <a:cubicBezTo>
                      <a:pt x="60" y="1208"/>
                      <a:pt x="122" y="1241"/>
                      <a:pt x="183" y="1241"/>
                    </a:cubicBezTo>
                    <a:cubicBezTo>
                      <a:pt x="240" y="1241"/>
                      <a:pt x="297" y="1211"/>
                      <a:pt x="321" y="1154"/>
                    </a:cubicBezTo>
                    <a:cubicBezTo>
                      <a:pt x="377" y="1022"/>
                      <a:pt x="434" y="892"/>
                      <a:pt x="499" y="765"/>
                    </a:cubicBezTo>
                    <a:cubicBezTo>
                      <a:pt x="642" y="470"/>
                      <a:pt x="679" y="378"/>
                      <a:pt x="825" y="225"/>
                    </a:cubicBezTo>
                    <a:cubicBezTo>
                      <a:pt x="895" y="155"/>
                      <a:pt x="858" y="22"/>
                      <a:pt x="752" y="2"/>
                    </a:cubicBezTo>
                    <a:cubicBezTo>
                      <a:pt x="748" y="1"/>
                      <a:pt x="743" y="0"/>
                      <a:pt x="73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4"/>
              <p:cNvSpPr/>
              <p:nvPr/>
            </p:nvSpPr>
            <p:spPr>
              <a:xfrm>
                <a:off x="8930322" y="2504962"/>
                <a:ext cx="9680" cy="15152"/>
              </a:xfrm>
              <a:custGeom>
                <a:avLst/>
                <a:gdLst/>
                <a:ahLst/>
                <a:cxnLst/>
                <a:rect l="l" t="t" r="r" b="b"/>
                <a:pathLst>
                  <a:path w="306" h="479" extrusionOk="0">
                    <a:moveTo>
                      <a:pt x="182" y="0"/>
                    </a:moveTo>
                    <a:cubicBezTo>
                      <a:pt x="136" y="0"/>
                      <a:pt x="89" y="28"/>
                      <a:pt x="80" y="87"/>
                    </a:cubicBezTo>
                    <a:cubicBezTo>
                      <a:pt x="64" y="177"/>
                      <a:pt x="45" y="267"/>
                      <a:pt x="21" y="355"/>
                    </a:cubicBezTo>
                    <a:cubicBezTo>
                      <a:pt x="1" y="424"/>
                      <a:pt x="60" y="479"/>
                      <a:pt x="121" y="479"/>
                    </a:cubicBezTo>
                    <a:cubicBezTo>
                      <a:pt x="161" y="479"/>
                      <a:pt x="202" y="455"/>
                      <a:pt x="221" y="395"/>
                    </a:cubicBezTo>
                    <a:cubicBezTo>
                      <a:pt x="250" y="306"/>
                      <a:pt x="273" y="219"/>
                      <a:pt x="291" y="127"/>
                    </a:cubicBezTo>
                    <a:cubicBezTo>
                      <a:pt x="305" y="46"/>
                      <a:pt x="243" y="0"/>
                      <a:pt x="1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4"/>
              <p:cNvSpPr/>
              <p:nvPr/>
            </p:nvSpPr>
            <p:spPr>
              <a:xfrm>
                <a:off x="8853013" y="2592362"/>
                <a:ext cx="36947" cy="25496"/>
              </a:xfrm>
              <a:custGeom>
                <a:avLst/>
                <a:gdLst/>
                <a:ahLst/>
                <a:cxnLst/>
                <a:rect l="l" t="t" r="r" b="b"/>
                <a:pathLst>
                  <a:path w="1168" h="806" extrusionOk="0">
                    <a:moveTo>
                      <a:pt x="1038" y="0"/>
                    </a:moveTo>
                    <a:cubicBezTo>
                      <a:pt x="1027" y="0"/>
                      <a:pt x="1015" y="2"/>
                      <a:pt x="1003" y="6"/>
                    </a:cubicBezTo>
                    <a:cubicBezTo>
                      <a:pt x="582" y="149"/>
                      <a:pt x="280" y="276"/>
                      <a:pt x="43" y="619"/>
                    </a:cubicBezTo>
                    <a:cubicBezTo>
                      <a:pt x="1" y="680"/>
                      <a:pt x="11" y="738"/>
                      <a:pt x="54" y="776"/>
                    </a:cubicBezTo>
                    <a:cubicBezTo>
                      <a:pt x="77" y="796"/>
                      <a:pt x="99" y="805"/>
                      <a:pt x="121" y="805"/>
                    </a:cubicBezTo>
                    <a:cubicBezTo>
                      <a:pt x="192" y="805"/>
                      <a:pt x="257" y="712"/>
                      <a:pt x="334" y="643"/>
                    </a:cubicBezTo>
                    <a:cubicBezTo>
                      <a:pt x="592" y="425"/>
                      <a:pt x="835" y="304"/>
                      <a:pt x="1077" y="221"/>
                    </a:cubicBezTo>
                    <a:cubicBezTo>
                      <a:pt x="1136" y="201"/>
                      <a:pt x="1168" y="133"/>
                      <a:pt x="1147" y="76"/>
                    </a:cubicBezTo>
                    <a:cubicBezTo>
                      <a:pt x="1131" y="29"/>
                      <a:pt x="1086" y="0"/>
                      <a:pt x="103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4"/>
              <p:cNvSpPr/>
              <p:nvPr/>
            </p:nvSpPr>
            <p:spPr>
              <a:xfrm>
                <a:off x="8838556" y="2622761"/>
                <a:ext cx="8319" cy="20340"/>
              </a:xfrm>
              <a:custGeom>
                <a:avLst/>
                <a:gdLst/>
                <a:ahLst/>
                <a:cxnLst/>
                <a:rect l="l" t="t" r="r" b="b"/>
                <a:pathLst>
                  <a:path w="263" h="643" extrusionOk="0">
                    <a:moveTo>
                      <a:pt x="161" y="0"/>
                    </a:moveTo>
                    <a:cubicBezTo>
                      <a:pt x="144" y="0"/>
                      <a:pt x="127" y="5"/>
                      <a:pt x="111" y="16"/>
                    </a:cubicBezTo>
                    <a:cubicBezTo>
                      <a:pt x="32" y="69"/>
                      <a:pt x="1" y="451"/>
                      <a:pt x="7" y="550"/>
                    </a:cubicBezTo>
                    <a:cubicBezTo>
                      <a:pt x="11" y="611"/>
                      <a:pt x="59" y="643"/>
                      <a:pt x="107" y="643"/>
                    </a:cubicBezTo>
                    <a:cubicBezTo>
                      <a:pt x="158" y="643"/>
                      <a:pt x="209" y="607"/>
                      <a:pt x="207" y="534"/>
                    </a:cubicBezTo>
                    <a:cubicBezTo>
                      <a:pt x="203" y="376"/>
                      <a:pt x="204" y="259"/>
                      <a:pt x="247" y="104"/>
                    </a:cubicBezTo>
                    <a:cubicBezTo>
                      <a:pt x="262" y="53"/>
                      <a:pt x="215" y="0"/>
                      <a:pt x="1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2" name="Google Shape;3862;p24"/>
            <p:cNvGrpSpPr/>
            <p:nvPr/>
          </p:nvGrpSpPr>
          <p:grpSpPr>
            <a:xfrm>
              <a:off x="5610609" y="230474"/>
              <a:ext cx="310220" cy="298990"/>
              <a:chOff x="2049809" y="3045624"/>
              <a:chExt cx="310220" cy="298990"/>
            </a:xfrm>
          </p:grpSpPr>
          <p:sp>
            <p:nvSpPr>
              <p:cNvPr id="3863" name="Google Shape;3863;p24"/>
              <p:cNvSpPr/>
              <p:nvPr/>
            </p:nvSpPr>
            <p:spPr>
              <a:xfrm>
                <a:off x="2149388" y="3111072"/>
                <a:ext cx="145604" cy="151172"/>
              </a:xfrm>
              <a:custGeom>
                <a:avLst/>
                <a:gdLst/>
                <a:ahLst/>
                <a:cxnLst/>
                <a:rect l="l" t="t" r="r" b="b"/>
                <a:pathLst>
                  <a:path w="4603" h="4779" extrusionOk="0">
                    <a:moveTo>
                      <a:pt x="1097" y="1"/>
                    </a:moveTo>
                    <a:cubicBezTo>
                      <a:pt x="1040" y="1"/>
                      <a:pt x="983" y="17"/>
                      <a:pt x="928" y="59"/>
                    </a:cubicBezTo>
                    <a:cubicBezTo>
                      <a:pt x="775" y="173"/>
                      <a:pt x="788" y="345"/>
                      <a:pt x="815" y="511"/>
                    </a:cubicBezTo>
                    <a:cubicBezTo>
                      <a:pt x="821" y="553"/>
                      <a:pt x="838" y="590"/>
                      <a:pt x="851" y="630"/>
                    </a:cubicBezTo>
                    <a:cubicBezTo>
                      <a:pt x="915" y="839"/>
                      <a:pt x="981" y="1048"/>
                      <a:pt x="1043" y="1260"/>
                    </a:cubicBezTo>
                    <a:cubicBezTo>
                      <a:pt x="1087" y="1416"/>
                      <a:pt x="1146" y="1569"/>
                      <a:pt x="1143" y="1761"/>
                    </a:cubicBezTo>
                    <a:cubicBezTo>
                      <a:pt x="1001" y="1840"/>
                      <a:pt x="852" y="1910"/>
                      <a:pt x="718" y="2000"/>
                    </a:cubicBezTo>
                    <a:cubicBezTo>
                      <a:pt x="539" y="2125"/>
                      <a:pt x="352" y="2248"/>
                      <a:pt x="205" y="2404"/>
                    </a:cubicBezTo>
                    <a:cubicBezTo>
                      <a:pt x="0" y="2619"/>
                      <a:pt x="63" y="2836"/>
                      <a:pt x="338" y="2952"/>
                    </a:cubicBezTo>
                    <a:cubicBezTo>
                      <a:pt x="438" y="2994"/>
                      <a:pt x="549" y="3023"/>
                      <a:pt x="656" y="3041"/>
                    </a:cubicBezTo>
                    <a:cubicBezTo>
                      <a:pt x="816" y="3067"/>
                      <a:pt x="981" y="3080"/>
                      <a:pt x="1144" y="3106"/>
                    </a:cubicBezTo>
                    <a:cubicBezTo>
                      <a:pt x="1219" y="3117"/>
                      <a:pt x="1293" y="3144"/>
                      <a:pt x="1355" y="3163"/>
                    </a:cubicBezTo>
                    <a:cubicBezTo>
                      <a:pt x="1336" y="3462"/>
                      <a:pt x="1307" y="3737"/>
                      <a:pt x="1307" y="4011"/>
                    </a:cubicBezTo>
                    <a:cubicBezTo>
                      <a:pt x="1307" y="4172"/>
                      <a:pt x="1330" y="4341"/>
                      <a:pt x="1382" y="4495"/>
                    </a:cubicBezTo>
                    <a:cubicBezTo>
                      <a:pt x="1446" y="4680"/>
                      <a:pt x="1567" y="4778"/>
                      <a:pt x="1703" y="4778"/>
                    </a:cubicBezTo>
                    <a:cubicBezTo>
                      <a:pt x="1796" y="4778"/>
                      <a:pt x="1896" y="4733"/>
                      <a:pt x="1989" y="4639"/>
                    </a:cubicBezTo>
                    <a:cubicBezTo>
                      <a:pt x="2121" y="4505"/>
                      <a:pt x="2232" y="4341"/>
                      <a:pt x="2328" y="4177"/>
                    </a:cubicBezTo>
                    <a:cubicBezTo>
                      <a:pt x="2497" y="3896"/>
                      <a:pt x="2646" y="3604"/>
                      <a:pt x="2812" y="3300"/>
                    </a:cubicBezTo>
                    <a:cubicBezTo>
                      <a:pt x="2944" y="3350"/>
                      <a:pt x="3069" y="3403"/>
                      <a:pt x="3198" y="3445"/>
                    </a:cubicBezTo>
                    <a:cubicBezTo>
                      <a:pt x="3420" y="3517"/>
                      <a:pt x="3639" y="3595"/>
                      <a:pt x="3866" y="3644"/>
                    </a:cubicBezTo>
                    <a:cubicBezTo>
                      <a:pt x="3923" y="3656"/>
                      <a:pt x="3983" y="3662"/>
                      <a:pt x="4043" y="3662"/>
                    </a:cubicBezTo>
                    <a:cubicBezTo>
                      <a:pt x="4121" y="3662"/>
                      <a:pt x="4199" y="3653"/>
                      <a:pt x="4273" y="3638"/>
                    </a:cubicBezTo>
                    <a:cubicBezTo>
                      <a:pt x="4522" y="3590"/>
                      <a:pt x="4602" y="3413"/>
                      <a:pt x="4509" y="3177"/>
                    </a:cubicBezTo>
                    <a:cubicBezTo>
                      <a:pt x="4422" y="2955"/>
                      <a:pt x="4266" y="2778"/>
                      <a:pt x="4110" y="2606"/>
                    </a:cubicBezTo>
                    <a:cubicBezTo>
                      <a:pt x="3918" y="2393"/>
                      <a:pt x="3714" y="2192"/>
                      <a:pt x="3500" y="1972"/>
                    </a:cubicBezTo>
                    <a:cubicBezTo>
                      <a:pt x="3588" y="1798"/>
                      <a:pt x="3684" y="1632"/>
                      <a:pt x="3763" y="1460"/>
                    </a:cubicBezTo>
                    <a:cubicBezTo>
                      <a:pt x="3835" y="1297"/>
                      <a:pt x="3915" y="1133"/>
                      <a:pt x="3946" y="961"/>
                    </a:cubicBezTo>
                    <a:cubicBezTo>
                      <a:pt x="4003" y="657"/>
                      <a:pt x="3823" y="442"/>
                      <a:pt x="3539" y="442"/>
                    </a:cubicBezTo>
                    <a:cubicBezTo>
                      <a:pt x="3509" y="442"/>
                      <a:pt x="3477" y="444"/>
                      <a:pt x="3444" y="450"/>
                    </a:cubicBezTo>
                    <a:cubicBezTo>
                      <a:pt x="3283" y="474"/>
                      <a:pt x="3123" y="528"/>
                      <a:pt x="2973" y="590"/>
                    </a:cubicBezTo>
                    <a:cubicBezTo>
                      <a:pt x="2747" y="683"/>
                      <a:pt x="2527" y="795"/>
                      <a:pt x="2261" y="918"/>
                    </a:cubicBezTo>
                    <a:cubicBezTo>
                      <a:pt x="2138" y="783"/>
                      <a:pt x="2026" y="644"/>
                      <a:pt x="1896" y="528"/>
                    </a:cubicBezTo>
                    <a:cubicBezTo>
                      <a:pt x="1724" y="374"/>
                      <a:pt x="1544" y="225"/>
                      <a:pt x="1352" y="94"/>
                    </a:cubicBezTo>
                    <a:cubicBezTo>
                      <a:pt x="1275" y="42"/>
                      <a:pt x="1186" y="1"/>
                      <a:pt x="1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4"/>
              <p:cNvSpPr/>
              <p:nvPr/>
            </p:nvSpPr>
            <p:spPr>
              <a:xfrm>
                <a:off x="2049809" y="3180600"/>
                <a:ext cx="64688" cy="40521"/>
              </a:xfrm>
              <a:custGeom>
                <a:avLst/>
                <a:gdLst/>
                <a:ahLst/>
                <a:cxnLst/>
                <a:rect l="l" t="t" r="r" b="b"/>
                <a:pathLst>
                  <a:path w="2045" h="1281" extrusionOk="0">
                    <a:moveTo>
                      <a:pt x="1178" y="0"/>
                    </a:moveTo>
                    <a:cubicBezTo>
                      <a:pt x="966" y="0"/>
                      <a:pt x="754" y="52"/>
                      <a:pt x="528" y="159"/>
                    </a:cubicBezTo>
                    <a:cubicBezTo>
                      <a:pt x="496" y="177"/>
                      <a:pt x="419" y="207"/>
                      <a:pt x="356" y="258"/>
                    </a:cubicBezTo>
                    <a:cubicBezTo>
                      <a:pt x="164" y="402"/>
                      <a:pt x="1" y="578"/>
                      <a:pt x="55" y="840"/>
                    </a:cubicBezTo>
                    <a:cubicBezTo>
                      <a:pt x="105" y="1087"/>
                      <a:pt x="304" y="1194"/>
                      <a:pt x="526" y="1241"/>
                    </a:cubicBezTo>
                    <a:cubicBezTo>
                      <a:pt x="646" y="1267"/>
                      <a:pt x="764" y="1280"/>
                      <a:pt x="879" y="1280"/>
                    </a:cubicBezTo>
                    <a:cubicBezTo>
                      <a:pt x="1196" y="1280"/>
                      <a:pt x="1492" y="1179"/>
                      <a:pt x="1758" y="959"/>
                    </a:cubicBezTo>
                    <a:cubicBezTo>
                      <a:pt x="1818" y="908"/>
                      <a:pt x="1874" y="843"/>
                      <a:pt x="1917" y="774"/>
                    </a:cubicBezTo>
                    <a:cubicBezTo>
                      <a:pt x="2044" y="565"/>
                      <a:pt x="2011" y="332"/>
                      <a:pt x="1817" y="192"/>
                    </a:cubicBezTo>
                    <a:cubicBezTo>
                      <a:pt x="1709" y="114"/>
                      <a:pt x="1577" y="56"/>
                      <a:pt x="1449" y="28"/>
                    </a:cubicBezTo>
                    <a:cubicBezTo>
                      <a:pt x="1358" y="10"/>
                      <a:pt x="1268" y="0"/>
                      <a:pt x="1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4"/>
              <p:cNvSpPr/>
              <p:nvPr/>
            </p:nvSpPr>
            <p:spPr>
              <a:xfrm>
                <a:off x="2303502" y="3236305"/>
                <a:ext cx="56527" cy="49726"/>
              </a:xfrm>
              <a:custGeom>
                <a:avLst/>
                <a:gdLst/>
                <a:ahLst/>
                <a:cxnLst/>
                <a:rect l="l" t="t" r="r" b="b"/>
                <a:pathLst>
                  <a:path w="1787" h="1572" extrusionOk="0">
                    <a:moveTo>
                      <a:pt x="463" y="0"/>
                    </a:moveTo>
                    <a:cubicBezTo>
                      <a:pt x="411" y="0"/>
                      <a:pt x="359" y="4"/>
                      <a:pt x="309" y="10"/>
                    </a:cubicBezTo>
                    <a:cubicBezTo>
                      <a:pt x="141" y="30"/>
                      <a:pt x="1" y="183"/>
                      <a:pt x="5" y="348"/>
                    </a:cubicBezTo>
                    <a:cubicBezTo>
                      <a:pt x="9" y="483"/>
                      <a:pt x="31" y="630"/>
                      <a:pt x="91" y="745"/>
                    </a:cubicBezTo>
                    <a:cubicBezTo>
                      <a:pt x="297" y="1137"/>
                      <a:pt x="618" y="1406"/>
                      <a:pt x="1048" y="1534"/>
                    </a:cubicBezTo>
                    <a:cubicBezTo>
                      <a:pt x="1127" y="1557"/>
                      <a:pt x="1207" y="1572"/>
                      <a:pt x="1284" y="1572"/>
                    </a:cubicBezTo>
                    <a:cubicBezTo>
                      <a:pt x="1421" y="1572"/>
                      <a:pt x="1549" y="1524"/>
                      <a:pt x="1648" y="1395"/>
                    </a:cubicBezTo>
                    <a:cubicBezTo>
                      <a:pt x="1786" y="1209"/>
                      <a:pt x="1726" y="1002"/>
                      <a:pt x="1606" y="752"/>
                    </a:cubicBezTo>
                    <a:cubicBezTo>
                      <a:pt x="1413" y="425"/>
                      <a:pt x="1103" y="146"/>
                      <a:pt x="674" y="26"/>
                    </a:cubicBezTo>
                    <a:cubicBezTo>
                      <a:pt x="607" y="7"/>
                      <a:pt x="535" y="0"/>
                      <a:pt x="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24"/>
              <p:cNvSpPr/>
              <p:nvPr/>
            </p:nvSpPr>
            <p:spPr>
              <a:xfrm>
                <a:off x="2158024" y="3285083"/>
                <a:ext cx="45045" cy="59532"/>
              </a:xfrm>
              <a:custGeom>
                <a:avLst/>
                <a:gdLst/>
                <a:ahLst/>
                <a:cxnLst/>
                <a:rect l="l" t="t" r="r" b="b"/>
                <a:pathLst>
                  <a:path w="1424" h="1882" extrusionOk="0">
                    <a:moveTo>
                      <a:pt x="925" y="0"/>
                    </a:moveTo>
                    <a:cubicBezTo>
                      <a:pt x="872" y="0"/>
                      <a:pt x="817" y="11"/>
                      <a:pt x="760" y="33"/>
                    </a:cubicBezTo>
                    <a:cubicBezTo>
                      <a:pt x="659" y="72"/>
                      <a:pt x="558" y="129"/>
                      <a:pt x="482" y="205"/>
                    </a:cubicBezTo>
                    <a:cubicBezTo>
                      <a:pt x="155" y="533"/>
                      <a:pt x="1" y="931"/>
                      <a:pt x="42" y="1396"/>
                    </a:cubicBezTo>
                    <a:cubicBezTo>
                      <a:pt x="49" y="1478"/>
                      <a:pt x="72" y="1559"/>
                      <a:pt x="107" y="1632"/>
                    </a:cubicBezTo>
                    <a:cubicBezTo>
                      <a:pt x="182" y="1793"/>
                      <a:pt x="320" y="1881"/>
                      <a:pt x="478" y="1881"/>
                    </a:cubicBezTo>
                    <a:cubicBezTo>
                      <a:pt x="536" y="1881"/>
                      <a:pt x="597" y="1869"/>
                      <a:pt x="659" y="1844"/>
                    </a:cubicBezTo>
                    <a:cubicBezTo>
                      <a:pt x="722" y="1819"/>
                      <a:pt x="791" y="1790"/>
                      <a:pt x="838" y="1746"/>
                    </a:cubicBezTo>
                    <a:cubicBezTo>
                      <a:pt x="1229" y="1389"/>
                      <a:pt x="1424" y="958"/>
                      <a:pt x="1347" y="423"/>
                    </a:cubicBezTo>
                    <a:cubicBezTo>
                      <a:pt x="1338" y="370"/>
                      <a:pt x="1322" y="318"/>
                      <a:pt x="1317" y="292"/>
                    </a:cubicBezTo>
                    <a:cubicBezTo>
                      <a:pt x="1229" y="102"/>
                      <a:pt x="1089" y="0"/>
                      <a:pt x="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24"/>
              <p:cNvSpPr/>
              <p:nvPr/>
            </p:nvSpPr>
            <p:spPr>
              <a:xfrm>
                <a:off x="2108297" y="3045624"/>
                <a:ext cx="52415" cy="47512"/>
              </a:xfrm>
              <a:custGeom>
                <a:avLst/>
                <a:gdLst/>
                <a:ahLst/>
                <a:cxnLst/>
                <a:rect l="l" t="t" r="r" b="b"/>
                <a:pathLst>
                  <a:path w="1657" h="1502" extrusionOk="0">
                    <a:moveTo>
                      <a:pt x="453" y="0"/>
                    </a:moveTo>
                    <a:cubicBezTo>
                      <a:pt x="441" y="0"/>
                      <a:pt x="430" y="1"/>
                      <a:pt x="419" y="1"/>
                    </a:cubicBezTo>
                    <a:cubicBezTo>
                      <a:pt x="152" y="14"/>
                      <a:pt x="0" y="213"/>
                      <a:pt x="43" y="478"/>
                    </a:cubicBezTo>
                    <a:cubicBezTo>
                      <a:pt x="52" y="531"/>
                      <a:pt x="66" y="585"/>
                      <a:pt x="88" y="636"/>
                    </a:cubicBezTo>
                    <a:cubicBezTo>
                      <a:pt x="261" y="1052"/>
                      <a:pt x="568" y="1327"/>
                      <a:pt x="994" y="1468"/>
                    </a:cubicBezTo>
                    <a:cubicBezTo>
                      <a:pt x="1060" y="1489"/>
                      <a:pt x="1129" y="1502"/>
                      <a:pt x="1198" y="1502"/>
                    </a:cubicBezTo>
                    <a:cubicBezTo>
                      <a:pt x="1200" y="1502"/>
                      <a:pt x="1202" y="1502"/>
                      <a:pt x="1204" y="1502"/>
                    </a:cubicBezTo>
                    <a:cubicBezTo>
                      <a:pt x="1485" y="1502"/>
                      <a:pt x="1657" y="1302"/>
                      <a:pt x="1614" y="1022"/>
                    </a:cubicBezTo>
                    <a:cubicBezTo>
                      <a:pt x="1604" y="941"/>
                      <a:pt x="1570" y="865"/>
                      <a:pt x="1550" y="796"/>
                    </a:cubicBezTo>
                    <a:cubicBezTo>
                      <a:pt x="1355" y="432"/>
                      <a:pt x="1082" y="177"/>
                      <a:pt x="699" y="46"/>
                    </a:cubicBezTo>
                    <a:cubicBezTo>
                      <a:pt x="622" y="18"/>
                      <a:pt x="536" y="0"/>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24"/>
              <p:cNvSpPr/>
              <p:nvPr/>
            </p:nvSpPr>
            <p:spPr>
              <a:xfrm>
                <a:off x="2304609" y="3065363"/>
                <a:ext cx="48809" cy="48208"/>
              </a:xfrm>
              <a:custGeom>
                <a:avLst/>
                <a:gdLst/>
                <a:ahLst/>
                <a:cxnLst/>
                <a:rect l="l" t="t" r="r" b="b"/>
                <a:pathLst>
                  <a:path w="1543" h="1524" extrusionOk="0">
                    <a:moveTo>
                      <a:pt x="1146" y="1"/>
                    </a:moveTo>
                    <a:cubicBezTo>
                      <a:pt x="1136" y="1"/>
                      <a:pt x="1125" y="1"/>
                      <a:pt x="1114" y="2"/>
                    </a:cubicBezTo>
                    <a:cubicBezTo>
                      <a:pt x="1035" y="6"/>
                      <a:pt x="958" y="47"/>
                      <a:pt x="921" y="57"/>
                    </a:cubicBezTo>
                    <a:cubicBezTo>
                      <a:pt x="549" y="238"/>
                      <a:pt x="300" y="486"/>
                      <a:pt x="135" y="816"/>
                    </a:cubicBezTo>
                    <a:cubicBezTo>
                      <a:pt x="92" y="901"/>
                      <a:pt x="60" y="995"/>
                      <a:pt x="45" y="1088"/>
                    </a:cubicBezTo>
                    <a:cubicBezTo>
                      <a:pt x="0" y="1348"/>
                      <a:pt x="149" y="1524"/>
                      <a:pt x="379" y="1524"/>
                    </a:cubicBezTo>
                    <a:cubicBezTo>
                      <a:pt x="424" y="1524"/>
                      <a:pt x="471" y="1517"/>
                      <a:pt x="520" y="1504"/>
                    </a:cubicBezTo>
                    <a:cubicBezTo>
                      <a:pt x="547" y="1496"/>
                      <a:pt x="572" y="1488"/>
                      <a:pt x="597" y="1475"/>
                    </a:cubicBezTo>
                    <a:cubicBezTo>
                      <a:pt x="962" y="1292"/>
                      <a:pt x="1266" y="1044"/>
                      <a:pt x="1442" y="666"/>
                    </a:cubicBezTo>
                    <a:cubicBezTo>
                      <a:pt x="1481" y="580"/>
                      <a:pt x="1508" y="483"/>
                      <a:pt x="1517" y="391"/>
                    </a:cubicBezTo>
                    <a:cubicBezTo>
                      <a:pt x="1543" y="140"/>
                      <a:pt x="1410"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9" name="Google Shape;3869;p24"/>
            <p:cNvSpPr/>
            <p:nvPr/>
          </p:nvSpPr>
          <p:spPr>
            <a:xfrm>
              <a:off x="5112587" y="4657533"/>
              <a:ext cx="242906" cy="251320"/>
            </a:xfrm>
            <a:custGeom>
              <a:avLst/>
              <a:gdLst/>
              <a:ahLst/>
              <a:cxnLst/>
              <a:rect l="l" t="t" r="r" b="b"/>
              <a:pathLst>
                <a:path w="7679" h="7945" extrusionOk="0">
                  <a:moveTo>
                    <a:pt x="4679" y="1"/>
                  </a:moveTo>
                  <a:cubicBezTo>
                    <a:pt x="4609" y="1"/>
                    <a:pt x="4535" y="19"/>
                    <a:pt x="4461" y="55"/>
                  </a:cubicBezTo>
                  <a:cubicBezTo>
                    <a:pt x="4353" y="107"/>
                    <a:pt x="4249" y="176"/>
                    <a:pt x="4166" y="261"/>
                  </a:cubicBezTo>
                  <a:cubicBezTo>
                    <a:pt x="3991" y="445"/>
                    <a:pt x="3816" y="635"/>
                    <a:pt x="3664" y="841"/>
                  </a:cubicBezTo>
                  <a:cubicBezTo>
                    <a:pt x="3377" y="1231"/>
                    <a:pt x="3165" y="1666"/>
                    <a:pt x="2964" y="2106"/>
                  </a:cubicBezTo>
                  <a:cubicBezTo>
                    <a:pt x="2924" y="2197"/>
                    <a:pt x="2870" y="2283"/>
                    <a:pt x="2818" y="2378"/>
                  </a:cubicBezTo>
                  <a:cubicBezTo>
                    <a:pt x="2704" y="2353"/>
                    <a:pt x="2616" y="2338"/>
                    <a:pt x="2530" y="2316"/>
                  </a:cubicBezTo>
                  <a:cubicBezTo>
                    <a:pt x="2119" y="2217"/>
                    <a:pt x="1704" y="2166"/>
                    <a:pt x="1285" y="2166"/>
                  </a:cubicBezTo>
                  <a:cubicBezTo>
                    <a:pt x="1146" y="2166"/>
                    <a:pt x="1006" y="2172"/>
                    <a:pt x="867" y="2183"/>
                  </a:cubicBezTo>
                  <a:cubicBezTo>
                    <a:pt x="676" y="2199"/>
                    <a:pt x="479" y="2245"/>
                    <a:pt x="301" y="2319"/>
                  </a:cubicBezTo>
                  <a:cubicBezTo>
                    <a:pt x="58" y="2421"/>
                    <a:pt x="0" y="2667"/>
                    <a:pt x="164" y="2879"/>
                  </a:cubicBezTo>
                  <a:cubicBezTo>
                    <a:pt x="264" y="3008"/>
                    <a:pt x="390" y="3129"/>
                    <a:pt x="527" y="3214"/>
                  </a:cubicBezTo>
                  <a:cubicBezTo>
                    <a:pt x="859" y="3420"/>
                    <a:pt x="1209" y="3601"/>
                    <a:pt x="1550" y="3794"/>
                  </a:cubicBezTo>
                  <a:cubicBezTo>
                    <a:pt x="1621" y="3835"/>
                    <a:pt x="1688" y="3886"/>
                    <a:pt x="1776" y="3943"/>
                  </a:cubicBezTo>
                  <a:cubicBezTo>
                    <a:pt x="1618" y="4086"/>
                    <a:pt x="1482" y="4206"/>
                    <a:pt x="1352" y="4329"/>
                  </a:cubicBezTo>
                  <a:cubicBezTo>
                    <a:pt x="955" y="4705"/>
                    <a:pt x="615" y="5126"/>
                    <a:pt x="393" y="5632"/>
                  </a:cubicBezTo>
                  <a:cubicBezTo>
                    <a:pt x="312" y="5814"/>
                    <a:pt x="262" y="6003"/>
                    <a:pt x="282" y="6204"/>
                  </a:cubicBezTo>
                  <a:cubicBezTo>
                    <a:pt x="300" y="6386"/>
                    <a:pt x="418" y="6513"/>
                    <a:pt x="602" y="6526"/>
                  </a:cubicBezTo>
                  <a:cubicBezTo>
                    <a:pt x="634" y="6528"/>
                    <a:pt x="668" y="6529"/>
                    <a:pt x="701" y="6529"/>
                  </a:cubicBezTo>
                  <a:cubicBezTo>
                    <a:pt x="803" y="6529"/>
                    <a:pt x="908" y="6518"/>
                    <a:pt x="1003" y="6490"/>
                  </a:cubicBezTo>
                  <a:cubicBezTo>
                    <a:pt x="1249" y="6416"/>
                    <a:pt x="1492" y="6333"/>
                    <a:pt x="1724" y="6227"/>
                  </a:cubicBezTo>
                  <a:cubicBezTo>
                    <a:pt x="2026" y="6091"/>
                    <a:pt x="2317" y="5927"/>
                    <a:pt x="2613" y="5781"/>
                  </a:cubicBezTo>
                  <a:cubicBezTo>
                    <a:pt x="2704" y="5736"/>
                    <a:pt x="2800" y="5704"/>
                    <a:pt x="2910" y="5661"/>
                  </a:cubicBezTo>
                  <a:cubicBezTo>
                    <a:pt x="3269" y="6096"/>
                    <a:pt x="3609" y="6519"/>
                    <a:pt x="3959" y="6931"/>
                  </a:cubicBezTo>
                  <a:cubicBezTo>
                    <a:pt x="4164" y="7173"/>
                    <a:pt x="4378" y="7408"/>
                    <a:pt x="4599" y="7633"/>
                  </a:cubicBezTo>
                  <a:cubicBezTo>
                    <a:pt x="4748" y="7786"/>
                    <a:pt x="4935" y="7889"/>
                    <a:pt x="5149" y="7931"/>
                  </a:cubicBezTo>
                  <a:cubicBezTo>
                    <a:pt x="5197" y="7940"/>
                    <a:pt x="5244" y="7945"/>
                    <a:pt x="5290" y="7945"/>
                  </a:cubicBezTo>
                  <a:cubicBezTo>
                    <a:pt x="5506" y="7945"/>
                    <a:pt x="5699" y="7844"/>
                    <a:pt x="5804" y="7646"/>
                  </a:cubicBezTo>
                  <a:cubicBezTo>
                    <a:pt x="5872" y="7515"/>
                    <a:pt x="5913" y="7365"/>
                    <a:pt x="5934" y="7217"/>
                  </a:cubicBezTo>
                  <a:cubicBezTo>
                    <a:pt x="5976" y="6931"/>
                    <a:pt x="5953" y="6643"/>
                    <a:pt x="5877" y="6364"/>
                  </a:cubicBezTo>
                  <a:cubicBezTo>
                    <a:pt x="5772" y="5970"/>
                    <a:pt x="5655" y="5581"/>
                    <a:pt x="5546" y="5189"/>
                  </a:cubicBezTo>
                  <a:cubicBezTo>
                    <a:pt x="5517" y="5090"/>
                    <a:pt x="5494" y="4989"/>
                    <a:pt x="5459" y="4851"/>
                  </a:cubicBezTo>
                  <a:cubicBezTo>
                    <a:pt x="5573" y="4831"/>
                    <a:pt x="5630" y="4819"/>
                    <a:pt x="5689" y="4812"/>
                  </a:cubicBezTo>
                  <a:cubicBezTo>
                    <a:pt x="6047" y="4752"/>
                    <a:pt x="6405" y="4700"/>
                    <a:pt x="6760" y="4629"/>
                  </a:cubicBezTo>
                  <a:cubicBezTo>
                    <a:pt x="6951" y="4589"/>
                    <a:pt x="7138" y="4524"/>
                    <a:pt x="7320" y="4453"/>
                  </a:cubicBezTo>
                  <a:cubicBezTo>
                    <a:pt x="7490" y="4387"/>
                    <a:pt x="7664" y="4304"/>
                    <a:pt x="7671" y="4085"/>
                  </a:cubicBezTo>
                  <a:cubicBezTo>
                    <a:pt x="7678" y="3870"/>
                    <a:pt x="7515" y="3767"/>
                    <a:pt x="7359" y="3674"/>
                  </a:cubicBezTo>
                  <a:cubicBezTo>
                    <a:pt x="7230" y="3598"/>
                    <a:pt x="7094" y="3529"/>
                    <a:pt x="6955" y="3472"/>
                  </a:cubicBezTo>
                  <a:cubicBezTo>
                    <a:pt x="6492" y="3283"/>
                    <a:pt x="6017" y="3142"/>
                    <a:pt x="5519" y="3079"/>
                  </a:cubicBezTo>
                  <a:cubicBezTo>
                    <a:pt x="5390" y="3064"/>
                    <a:pt x="5245" y="3079"/>
                    <a:pt x="5139" y="2940"/>
                  </a:cubicBezTo>
                  <a:cubicBezTo>
                    <a:pt x="5174" y="2575"/>
                    <a:pt x="5205" y="2202"/>
                    <a:pt x="5247" y="1826"/>
                  </a:cubicBezTo>
                  <a:cubicBezTo>
                    <a:pt x="5290" y="1433"/>
                    <a:pt x="5288" y="1042"/>
                    <a:pt x="5201" y="657"/>
                  </a:cubicBezTo>
                  <a:cubicBezTo>
                    <a:pt x="5165" y="498"/>
                    <a:pt x="5102" y="337"/>
                    <a:pt x="5016" y="200"/>
                  </a:cubicBezTo>
                  <a:cubicBezTo>
                    <a:pt x="4932" y="67"/>
                    <a:pt x="4813" y="1"/>
                    <a:pt x="4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0" name="Google Shape;3870;p24"/>
            <p:cNvGrpSpPr/>
            <p:nvPr/>
          </p:nvGrpSpPr>
          <p:grpSpPr>
            <a:xfrm>
              <a:off x="7806177" y="189506"/>
              <a:ext cx="147945" cy="134470"/>
              <a:chOff x="3477352" y="993181"/>
              <a:chExt cx="147945" cy="134470"/>
            </a:xfrm>
          </p:grpSpPr>
          <p:sp>
            <p:nvSpPr>
              <p:cNvPr id="3871" name="Google Shape;3871;p24"/>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24"/>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3" name="Google Shape;3873;p24"/>
            <p:cNvGrpSpPr/>
            <p:nvPr/>
          </p:nvGrpSpPr>
          <p:grpSpPr>
            <a:xfrm>
              <a:off x="8492028" y="257206"/>
              <a:ext cx="83763" cy="83541"/>
              <a:chOff x="3317703" y="1099656"/>
              <a:chExt cx="83763" cy="83541"/>
            </a:xfrm>
          </p:grpSpPr>
          <p:sp>
            <p:nvSpPr>
              <p:cNvPr id="3874" name="Google Shape;3874;p24"/>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4"/>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6" name="Google Shape;3876;p24"/>
            <p:cNvGrpSpPr/>
            <p:nvPr/>
          </p:nvGrpSpPr>
          <p:grpSpPr>
            <a:xfrm>
              <a:off x="4363049" y="4710733"/>
              <a:ext cx="417549" cy="432764"/>
              <a:chOff x="1855649" y="4139983"/>
              <a:chExt cx="417549" cy="432764"/>
            </a:xfrm>
          </p:grpSpPr>
          <p:sp>
            <p:nvSpPr>
              <p:cNvPr id="3877" name="Google Shape;3877;p24"/>
              <p:cNvSpPr/>
              <p:nvPr/>
            </p:nvSpPr>
            <p:spPr>
              <a:xfrm>
                <a:off x="2093114" y="4267272"/>
                <a:ext cx="61778" cy="235725"/>
              </a:xfrm>
              <a:custGeom>
                <a:avLst/>
                <a:gdLst/>
                <a:ahLst/>
                <a:cxnLst/>
                <a:rect l="l" t="t" r="r" b="b"/>
                <a:pathLst>
                  <a:path w="1953" h="7452" extrusionOk="0">
                    <a:moveTo>
                      <a:pt x="1685" y="0"/>
                    </a:moveTo>
                    <a:cubicBezTo>
                      <a:pt x="452" y="1809"/>
                      <a:pt x="1" y="7241"/>
                      <a:pt x="1" y="7241"/>
                    </a:cubicBezTo>
                    <a:lnTo>
                      <a:pt x="1499" y="7452"/>
                    </a:lnTo>
                    <a:cubicBezTo>
                      <a:pt x="1169" y="5232"/>
                      <a:pt x="1952" y="298"/>
                      <a:pt x="1952" y="298"/>
                    </a:cubicBezTo>
                    <a:lnTo>
                      <a:pt x="16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24"/>
              <p:cNvSpPr/>
              <p:nvPr/>
            </p:nvSpPr>
            <p:spPr>
              <a:xfrm>
                <a:off x="1956430" y="4213497"/>
                <a:ext cx="146458" cy="289501"/>
              </a:xfrm>
              <a:custGeom>
                <a:avLst/>
                <a:gdLst/>
                <a:ahLst/>
                <a:cxnLst/>
                <a:rect l="l" t="t" r="r" b="b"/>
                <a:pathLst>
                  <a:path w="4630" h="9152" extrusionOk="0">
                    <a:moveTo>
                      <a:pt x="156" y="1"/>
                    </a:moveTo>
                    <a:lnTo>
                      <a:pt x="0" y="422"/>
                    </a:lnTo>
                    <a:cubicBezTo>
                      <a:pt x="0" y="422"/>
                      <a:pt x="3348" y="6932"/>
                      <a:pt x="3020" y="9152"/>
                    </a:cubicBezTo>
                    <a:lnTo>
                      <a:pt x="4630" y="8880"/>
                    </a:lnTo>
                    <a:cubicBezTo>
                      <a:pt x="4630" y="8880"/>
                      <a:pt x="4081" y="4102"/>
                      <a:pt x="1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24"/>
              <p:cNvSpPr/>
              <p:nvPr/>
            </p:nvSpPr>
            <p:spPr>
              <a:xfrm>
                <a:off x="1981008" y="4463393"/>
                <a:ext cx="223673" cy="88571"/>
              </a:xfrm>
              <a:custGeom>
                <a:avLst/>
                <a:gdLst/>
                <a:ahLst/>
                <a:cxnLst/>
                <a:rect l="l" t="t" r="r" b="b"/>
                <a:pathLst>
                  <a:path w="7071" h="2800" extrusionOk="0">
                    <a:moveTo>
                      <a:pt x="3750" y="1"/>
                    </a:moveTo>
                    <a:cubicBezTo>
                      <a:pt x="3680" y="1"/>
                      <a:pt x="3608" y="3"/>
                      <a:pt x="3535" y="7"/>
                    </a:cubicBezTo>
                    <a:cubicBezTo>
                      <a:pt x="1988" y="105"/>
                      <a:pt x="1" y="2800"/>
                      <a:pt x="1" y="2800"/>
                    </a:cubicBezTo>
                    <a:lnTo>
                      <a:pt x="7070" y="2800"/>
                    </a:lnTo>
                    <a:cubicBezTo>
                      <a:pt x="7070" y="2800"/>
                      <a:pt x="6257" y="1"/>
                      <a:pt x="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4"/>
              <p:cNvSpPr/>
              <p:nvPr/>
            </p:nvSpPr>
            <p:spPr>
              <a:xfrm>
                <a:off x="1918597" y="4209163"/>
                <a:ext cx="67251" cy="165944"/>
              </a:xfrm>
              <a:custGeom>
                <a:avLst/>
                <a:gdLst/>
                <a:ahLst/>
                <a:cxnLst/>
                <a:rect l="l" t="t" r="r" b="b"/>
                <a:pathLst>
                  <a:path w="2126" h="5246" extrusionOk="0">
                    <a:moveTo>
                      <a:pt x="1196" y="0"/>
                    </a:moveTo>
                    <a:cubicBezTo>
                      <a:pt x="1196" y="0"/>
                      <a:pt x="1" y="1943"/>
                      <a:pt x="332" y="2737"/>
                    </a:cubicBezTo>
                    <a:cubicBezTo>
                      <a:pt x="665" y="3531"/>
                      <a:pt x="1968" y="5245"/>
                      <a:pt x="1968" y="5245"/>
                    </a:cubicBezTo>
                    <a:cubicBezTo>
                      <a:pt x="1968" y="5245"/>
                      <a:pt x="2078" y="4415"/>
                      <a:pt x="2103" y="3504"/>
                    </a:cubicBezTo>
                    <a:cubicBezTo>
                      <a:pt x="2126" y="2593"/>
                      <a:pt x="2000" y="2167"/>
                      <a:pt x="2000" y="2167"/>
                    </a:cubicBezTo>
                    <a:lnTo>
                      <a:pt x="1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4"/>
              <p:cNvSpPr/>
              <p:nvPr/>
            </p:nvSpPr>
            <p:spPr>
              <a:xfrm>
                <a:off x="1952349" y="4200148"/>
                <a:ext cx="172207" cy="53301"/>
              </a:xfrm>
              <a:custGeom>
                <a:avLst/>
                <a:gdLst/>
                <a:ahLst/>
                <a:cxnLst/>
                <a:rect l="l" t="t" r="r" b="b"/>
                <a:pathLst>
                  <a:path w="5444" h="1685" extrusionOk="0">
                    <a:moveTo>
                      <a:pt x="2059" y="0"/>
                    </a:moveTo>
                    <a:cubicBezTo>
                      <a:pt x="968" y="0"/>
                      <a:pt x="1" y="503"/>
                      <a:pt x="1" y="503"/>
                    </a:cubicBezTo>
                    <a:cubicBezTo>
                      <a:pt x="1" y="503"/>
                      <a:pt x="2163" y="1684"/>
                      <a:pt x="3182" y="1684"/>
                    </a:cubicBezTo>
                    <a:cubicBezTo>
                      <a:pt x="3222" y="1684"/>
                      <a:pt x="3260" y="1682"/>
                      <a:pt x="3297" y="1678"/>
                    </a:cubicBezTo>
                    <a:cubicBezTo>
                      <a:pt x="4259" y="1578"/>
                      <a:pt x="5443" y="1176"/>
                      <a:pt x="5443" y="1176"/>
                    </a:cubicBezTo>
                    <a:lnTo>
                      <a:pt x="3897" y="378"/>
                    </a:lnTo>
                    <a:cubicBezTo>
                      <a:pt x="3897" y="378"/>
                      <a:pt x="3460" y="85"/>
                      <a:pt x="2282" y="7"/>
                    </a:cubicBezTo>
                    <a:cubicBezTo>
                      <a:pt x="2207" y="3"/>
                      <a:pt x="2133" y="0"/>
                      <a:pt x="2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24"/>
              <p:cNvSpPr/>
              <p:nvPr/>
            </p:nvSpPr>
            <p:spPr>
              <a:xfrm>
                <a:off x="1952349" y="4139983"/>
                <a:ext cx="119666" cy="76076"/>
              </a:xfrm>
              <a:custGeom>
                <a:avLst/>
                <a:gdLst/>
                <a:ahLst/>
                <a:cxnLst/>
                <a:rect l="l" t="t" r="r" b="b"/>
                <a:pathLst>
                  <a:path w="3783" h="2405" extrusionOk="0">
                    <a:moveTo>
                      <a:pt x="3550" y="0"/>
                    </a:moveTo>
                    <a:cubicBezTo>
                      <a:pt x="3127" y="0"/>
                      <a:pt x="2206" y="42"/>
                      <a:pt x="1462" y="370"/>
                    </a:cubicBezTo>
                    <a:cubicBezTo>
                      <a:pt x="464" y="810"/>
                      <a:pt x="1" y="2405"/>
                      <a:pt x="1" y="2405"/>
                    </a:cubicBezTo>
                    <a:cubicBezTo>
                      <a:pt x="1" y="2405"/>
                      <a:pt x="2539" y="1801"/>
                      <a:pt x="3782" y="5"/>
                    </a:cubicBezTo>
                    <a:cubicBezTo>
                      <a:pt x="3782" y="5"/>
                      <a:pt x="3696" y="0"/>
                      <a:pt x="35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24"/>
              <p:cNvSpPr/>
              <p:nvPr/>
            </p:nvSpPr>
            <p:spPr>
              <a:xfrm>
                <a:off x="1855649" y="4209163"/>
                <a:ext cx="100813" cy="122639"/>
              </a:xfrm>
              <a:custGeom>
                <a:avLst/>
                <a:gdLst/>
                <a:ahLst/>
                <a:cxnLst/>
                <a:rect l="l" t="t" r="r" b="b"/>
                <a:pathLst>
                  <a:path w="3187" h="3877" extrusionOk="0">
                    <a:moveTo>
                      <a:pt x="3161" y="0"/>
                    </a:moveTo>
                    <a:cubicBezTo>
                      <a:pt x="1333" y="0"/>
                      <a:pt x="600" y="1557"/>
                      <a:pt x="600" y="1557"/>
                    </a:cubicBezTo>
                    <a:cubicBezTo>
                      <a:pt x="0" y="2550"/>
                      <a:pt x="775" y="3875"/>
                      <a:pt x="778" y="3876"/>
                    </a:cubicBezTo>
                    <a:cubicBezTo>
                      <a:pt x="1703" y="2059"/>
                      <a:pt x="3186" y="0"/>
                      <a:pt x="3186" y="0"/>
                    </a:cubicBezTo>
                    <a:cubicBezTo>
                      <a:pt x="3178" y="0"/>
                      <a:pt x="3170" y="0"/>
                      <a:pt x="3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24"/>
              <p:cNvSpPr/>
              <p:nvPr/>
            </p:nvSpPr>
            <p:spPr>
              <a:xfrm>
                <a:off x="2068440" y="4267272"/>
                <a:ext cx="77974" cy="99611"/>
              </a:xfrm>
              <a:custGeom>
                <a:avLst/>
                <a:gdLst/>
                <a:ahLst/>
                <a:cxnLst/>
                <a:rect l="l" t="t" r="r" b="b"/>
                <a:pathLst>
                  <a:path w="2465" h="3149" extrusionOk="0">
                    <a:moveTo>
                      <a:pt x="2465" y="0"/>
                    </a:moveTo>
                    <a:cubicBezTo>
                      <a:pt x="2465" y="0"/>
                      <a:pt x="782" y="357"/>
                      <a:pt x="520" y="951"/>
                    </a:cubicBezTo>
                    <a:cubicBezTo>
                      <a:pt x="260" y="1545"/>
                      <a:pt x="0" y="3149"/>
                      <a:pt x="0" y="3149"/>
                    </a:cubicBezTo>
                    <a:cubicBezTo>
                      <a:pt x="0" y="3149"/>
                      <a:pt x="512" y="2778"/>
                      <a:pt x="1021" y="2317"/>
                    </a:cubicBezTo>
                    <a:cubicBezTo>
                      <a:pt x="1533" y="1855"/>
                      <a:pt x="1699" y="1567"/>
                      <a:pt x="1699" y="1567"/>
                    </a:cubicBezTo>
                    <a:lnTo>
                      <a:pt x="24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24"/>
              <p:cNvSpPr/>
              <p:nvPr/>
            </p:nvSpPr>
            <p:spPr>
              <a:xfrm>
                <a:off x="2140499" y="4268632"/>
                <a:ext cx="77879" cy="105146"/>
              </a:xfrm>
              <a:custGeom>
                <a:avLst/>
                <a:gdLst/>
                <a:ahLst/>
                <a:cxnLst/>
                <a:rect l="l" t="t" r="r" b="b"/>
                <a:pathLst>
                  <a:path w="2462" h="3324" extrusionOk="0">
                    <a:moveTo>
                      <a:pt x="1" y="0"/>
                    </a:moveTo>
                    <a:lnTo>
                      <a:pt x="1" y="0"/>
                    </a:lnTo>
                    <a:cubicBezTo>
                      <a:pt x="1" y="0"/>
                      <a:pt x="516" y="1940"/>
                      <a:pt x="1070" y="2413"/>
                    </a:cubicBezTo>
                    <a:cubicBezTo>
                      <a:pt x="1626" y="2885"/>
                      <a:pt x="2462" y="3324"/>
                      <a:pt x="2462" y="3324"/>
                    </a:cubicBezTo>
                    <a:lnTo>
                      <a:pt x="2093" y="2065"/>
                    </a:lnTo>
                    <a:cubicBezTo>
                      <a:pt x="2093" y="2065"/>
                      <a:pt x="2027" y="1674"/>
                      <a:pt x="1455" y="988"/>
                    </a:cubicBezTo>
                    <a:cubicBezTo>
                      <a:pt x="887" y="305"/>
                      <a:pt x="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4"/>
              <p:cNvSpPr/>
              <p:nvPr/>
            </p:nvSpPr>
            <p:spPr>
              <a:xfrm>
                <a:off x="2140499" y="4257529"/>
                <a:ext cx="103628" cy="38339"/>
              </a:xfrm>
              <a:custGeom>
                <a:avLst/>
                <a:gdLst/>
                <a:ahLst/>
                <a:cxnLst/>
                <a:rect l="l" t="t" r="r" b="b"/>
                <a:pathLst>
                  <a:path w="3276" h="1212" extrusionOk="0">
                    <a:moveTo>
                      <a:pt x="1345" y="1"/>
                    </a:moveTo>
                    <a:cubicBezTo>
                      <a:pt x="684" y="1"/>
                      <a:pt x="1" y="354"/>
                      <a:pt x="1" y="354"/>
                    </a:cubicBezTo>
                    <a:cubicBezTo>
                      <a:pt x="1" y="354"/>
                      <a:pt x="1320" y="1212"/>
                      <a:pt x="2763" y="1212"/>
                    </a:cubicBezTo>
                    <a:cubicBezTo>
                      <a:pt x="2933" y="1212"/>
                      <a:pt x="3104" y="1200"/>
                      <a:pt x="3275" y="1173"/>
                    </a:cubicBezTo>
                    <a:cubicBezTo>
                      <a:pt x="3275" y="1173"/>
                      <a:pt x="2631" y="413"/>
                      <a:pt x="1872" y="96"/>
                    </a:cubicBezTo>
                    <a:cubicBezTo>
                      <a:pt x="1708" y="28"/>
                      <a:pt x="1527" y="1"/>
                      <a:pt x="1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24"/>
              <p:cNvSpPr/>
              <p:nvPr/>
            </p:nvSpPr>
            <p:spPr>
              <a:xfrm>
                <a:off x="2039781" y="4245572"/>
                <a:ext cx="106633" cy="43843"/>
              </a:xfrm>
              <a:custGeom>
                <a:avLst/>
                <a:gdLst/>
                <a:ahLst/>
                <a:cxnLst/>
                <a:rect l="l" t="t" r="r" b="b"/>
                <a:pathLst>
                  <a:path w="3371" h="1386" extrusionOk="0">
                    <a:moveTo>
                      <a:pt x="1788" y="0"/>
                    </a:moveTo>
                    <a:cubicBezTo>
                      <a:pt x="1426" y="0"/>
                      <a:pt x="1176" y="83"/>
                      <a:pt x="1176" y="83"/>
                    </a:cubicBezTo>
                    <a:cubicBezTo>
                      <a:pt x="322" y="274"/>
                      <a:pt x="1" y="1385"/>
                      <a:pt x="0" y="1385"/>
                    </a:cubicBezTo>
                    <a:cubicBezTo>
                      <a:pt x="1475" y="947"/>
                      <a:pt x="3371" y="686"/>
                      <a:pt x="3371" y="686"/>
                    </a:cubicBezTo>
                    <a:cubicBezTo>
                      <a:pt x="2846" y="126"/>
                      <a:pt x="2233" y="0"/>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24"/>
              <p:cNvSpPr/>
              <p:nvPr/>
            </p:nvSpPr>
            <p:spPr>
              <a:xfrm>
                <a:off x="1913093" y="4516378"/>
                <a:ext cx="360104" cy="56369"/>
              </a:xfrm>
              <a:custGeom>
                <a:avLst/>
                <a:gdLst/>
                <a:ahLst/>
                <a:cxnLst/>
                <a:rect l="l" t="t" r="r" b="b"/>
                <a:pathLst>
                  <a:path w="11384" h="1782" extrusionOk="0">
                    <a:moveTo>
                      <a:pt x="9913" y="1"/>
                    </a:moveTo>
                    <a:cubicBezTo>
                      <a:pt x="9913" y="1"/>
                      <a:pt x="8643" y="1002"/>
                      <a:pt x="7616" y="1002"/>
                    </a:cubicBezTo>
                    <a:cubicBezTo>
                      <a:pt x="7392" y="1002"/>
                      <a:pt x="7180" y="954"/>
                      <a:pt x="6995" y="838"/>
                    </a:cubicBezTo>
                    <a:cubicBezTo>
                      <a:pt x="5960" y="191"/>
                      <a:pt x="5975" y="1"/>
                      <a:pt x="5975" y="1"/>
                    </a:cubicBezTo>
                    <a:lnTo>
                      <a:pt x="5975" y="1"/>
                    </a:lnTo>
                    <a:cubicBezTo>
                      <a:pt x="5975" y="1"/>
                      <a:pt x="5410" y="856"/>
                      <a:pt x="4242" y="856"/>
                    </a:cubicBezTo>
                    <a:cubicBezTo>
                      <a:pt x="4147" y="856"/>
                      <a:pt x="4049" y="850"/>
                      <a:pt x="3946" y="838"/>
                    </a:cubicBezTo>
                    <a:cubicBezTo>
                      <a:pt x="2577" y="678"/>
                      <a:pt x="2191" y="207"/>
                      <a:pt x="2191" y="207"/>
                    </a:cubicBezTo>
                    <a:cubicBezTo>
                      <a:pt x="2191" y="207"/>
                      <a:pt x="853" y="1672"/>
                      <a:pt x="0" y="1782"/>
                    </a:cubicBezTo>
                    <a:lnTo>
                      <a:pt x="11384" y="1782"/>
                    </a:lnTo>
                    <a:lnTo>
                      <a:pt x="99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9" name="Google Shape;3889;p24"/>
            <p:cNvGrpSpPr/>
            <p:nvPr/>
          </p:nvGrpSpPr>
          <p:grpSpPr>
            <a:xfrm>
              <a:off x="6171027" y="78550"/>
              <a:ext cx="580235" cy="387403"/>
              <a:chOff x="2699477" y="4217925"/>
              <a:chExt cx="580235" cy="387403"/>
            </a:xfrm>
          </p:grpSpPr>
          <p:sp>
            <p:nvSpPr>
              <p:cNvPr id="3890" name="Google Shape;3890;p24"/>
              <p:cNvSpPr/>
              <p:nvPr/>
            </p:nvSpPr>
            <p:spPr>
              <a:xfrm>
                <a:off x="2730193" y="4234121"/>
                <a:ext cx="494985" cy="356530"/>
              </a:xfrm>
              <a:custGeom>
                <a:avLst/>
                <a:gdLst/>
                <a:ahLst/>
                <a:cxnLst/>
                <a:rect l="l" t="t" r="r" b="b"/>
                <a:pathLst>
                  <a:path w="15648" h="11271" extrusionOk="0">
                    <a:moveTo>
                      <a:pt x="0" y="0"/>
                    </a:moveTo>
                    <a:cubicBezTo>
                      <a:pt x="0" y="0"/>
                      <a:pt x="261" y="10877"/>
                      <a:pt x="593" y="11149"/>
                    </a:cubicBezTo>
                    <a:cubicBezTo>
                      <a:pt x="705" y="11240"/>
                      <a:pt x="2420" y="11270"/>
                      <a:pt x="4657" y="11270"/>
                    </a:cubicBezTo>
                    <a:cubicBezTo>
                      <a:pt x="6145" y="11270"/>
                      <a:pt x="7865" y="11257"/>
                      <a:pt x="9495" y="11239"/>
                    </a:cubicBezTo>
                    <a:lnTo>
                      <a:pt x="9864" y="10570"/>
                    </a:lnTo>
                    <a:lnTo>
                      <a:pt x="9996" y="11233"/>
                    </a:lnTo>
                    <a:cubicBezTo>
                      <a:pt x="13040" y="11197"/>
                      <a:pt x="15648" y="11149"/>
                      <a:pt x="15648" y="11149"/>
                    </a:cubicBezTo>
                    <a:lnTo>
                      <a:pt x="15648" y="0"/>
                    </a:lnTo>
                    <a:lnTo>
                      <a:pt x="14021" y="0"/>
                    </a:lnTo>
                    <a:lnTo>
                      <a:pt x="13554" y="1442"/>
                    </a:lnTo>
                    <a:lnTo>
                      <a:pt x="13224" y="0"/>
                    </a:lnTo>
                    <a:lnTo>
                      <a:pt x="12848" y="0"/>
                    </a:lnTo>
                    <a:lnTo>
                      <a:pt x="12632" y="508"/>
                    </a:lnTo>
                    <a:lnTo>
                      <a:pt x="12478" y="0"/>
                    </a:lnTo>
                    <a:lnTo>
                      <a:pt x="3289" y="0"/>
                    </a:lnTo>
                    <a:lnTo>
                      <a:pt x="2875" y="961"/>
                    </a:lnTo>
                    <a:lnTo>
                      <a:pt x="2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24"/>
              <p:cNvSpPr/>
              <p:nvPr/>
            </p:nvSpPr>
            <p:spPr>
              <a:xfrm>
                <a:off x="2992299" y="4260123"/>
                <a:ext cx="86673" cy="53807"/>
              </a:xfrm>
              <a:custGeom>
                <a:avLst/>
                <a:gdLst/>
                <a:ahLst/>
                <a:cxnLst/>
                <a:rect l="l" t="t" r="r" b="b"/>
                <a:pathLst>
                  <a:path w="2740" h="1701" extrusionOk="0">
                    <a:moveTo>
                      <a:pt x="1471" y="0"/>
                    </a:moveTo>
                    <a:cubicBezTo>
                      <a:pt x="1267" y="0"/>
                      <a:pt x="1050" y="56"/>
                      <a:pt x="835" y="186"/>
                    </a:cubicBezTo>
                    <a:cubicBezTo>
                      <a:pt x="835" y="186"/>
                      <a:pt x="477" y="518"/>
                      <a:pt x="188" y="1012"/>
                    </a:cubicBezTo>
                    <a:cubicBezTo>
                      <a:pt x="1" y="1334"/>
                      <a:pt x="768" y="1700"/>
                      <a:pt x="1462" y="1700"/>
                    </a:cubicBezTo>
                    <a:cubicBezTo>
                      <a:pt x="1833" y="1700"/>
                      <a:pt x="2183" y="1596"/>
                      <a:pt x="2354" y="1323"/>
                    </a:cubicBezTo>
                    <a:cubicBezTo>
                      <a:pt x="2739" y="711"/>
                      <a:pt x="2195" y="0"/>
                      <a:pt x="1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24"/>
              <p:cNvSpPr/>
              <p:nvPr/>
            </p:nvSpPr>
            <p:spPr>
              <a:xfrm>
                <a:off x="3032093" y="4477755"/>
                <a:ext cx="134312" cy="79587"/>
              </a:xfrm>
              <a:custGeom>
                <a:avLst/>
                <a:gdLst/>
                <a:ahLst/>
                <a:cxnLst/>
                <a:rect l="l" t="t" r="r" b="b"/>
                <a:pathLst>
                  <a:path w="4246" h="2516" extrusionOk="0">
                    <a:moveTo>
                      <a:pt x="2188" y="1"/>
                    </a:moveTo>
                    <a:cubicBezTo>
                      <a:pt x="2041" y="1"/>
                      <a:pt x="1886" y="19"/>
                      <a:pt x="1726" y="59"/>
                    </a:cubicBezTo>
                    <a:cubicBezTo>
                      <a:pt x="1726" y="59"/>
                      <a:pt x="1092" y="367"/>
                      <a:pt x="485" y="921"/>
                    </a:cubicBezTo>
                    <a:cubicBezTo>
                      <a:pt x="1" y="1365"/>
                      <a:pt x="1467" y="2516"/>
                      <a:pt x="2590" y="2516"/>
                    </a:cubicBezTo>
                    <a:cubicBezTo>
                      <a:pt x="2872" y="2516"/>
                      <a:pt x="3132" y="2444"/>
                      <a:pt x="3334" y="2270"/>
                    </a:cubicBezTo>
                    <a:cubicBezTo>
                      <a:pt x="4246" y="1490"/>
                      <a:pt x="3510" y="1"/>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24"/>
              <p:cNvSpPr/>
              <p:nvPr/>
            </p:nvSpPr>
            <p:spPr>
              <a:xfrm>
                <a:off x="2961331" y="4333004"/>
                <a:ext cx="216872" cy="150760"/>
              </a:xfrm>
              <a:custGeom>
                <a:avLst/>
                <a:gdLst/>
                <a:ahLst/>
                <a:cxnLst/>
                <a:rect l="l" t="t" r="r" b="b"/>
                <a:pathLst>
                  <a:path w="6856" h="4766" extrusionOk="0">
                    <a:moveTo>
                      <a:pt x="3489" y="1"/>
                    </a:moveTo>
                    <a:cubicBezTo>
                      <a:pt x="3143" y="1"/>
                      <a:pt x="2769" y="48"/>
                      <a:pt x="2426" y="189"/>
                    </a:cubicBezTo>
                    <a:cubicBezTo>
                      <a:pt x="1395" y="613"/>
                      <a:pt x="1760" y="2188"/>
                      <a:pt x="879" y="2825"/>
                    </a:cubicBezTo>
                    <a:cubicBezTo>
                      <a:pt x="0" y="3462"/>
                      <a:pt x="394" y="4765"/>
                      <a:pt x="1303" y="4765"/>
                    </a:cubicBezTo>
                    <a:cubicBezTo>
                      <a:pt x="2033" y="4765"/>
                      <a:pt x="2744" y="3593"/>
                      <a:pt x="3607" y="3593"/>
                    </a:cubicBezTo>
                    <a:cubicBezTo>
                      <a:pt x="3819" y="3593"/>
                      <a:pt x="4040" y="3664"/>
                      <a:pt x="4273" y="3840"/>
                    </a:cubicBezTo>
                    <a:cubicBezTo>
                      <a:pt x="4466" y="3986"/>
                      <a:pt x="4667" y="4050"/>
                      <a:pt x="4867" y="4050"/>
                    </a:cubicBezTo>
                    <a:cubicBezTo>
                      <a:pt x="5887" y="4050"/>
                      <a:pt x="6856" y="2379"/>
                      <a:pt x="6423" y="1492"/>
                    </a:cubicBezTo>
                    <a:cubicBezTo>
                      <a:pt x="5912" y="432"/>
                      <a:pt x="4760" y="189"/>
                      <a:pt x="4760" y="189"/>
                    </a:cubicBezTo>
                    <a:cubicBezTo>
                      <a:pt x="4760" y="189"/>
                      <a:pt x="4181" y="1"/>
                      <a:pt x="3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24"/>
              <p:cNvSpPr/>
              <p:nvPr/>
            </p:nvSpPr>
            <p:spPr>
              <a:xfrm>
                <a:off x="2814715" y="4264457"/>
                <a:ext cx="182741" cy="209850"/>
              </a:xfrm>
              <a:custGeom>
                <a:avLst/>
                <a:gdLst/>
                <a:ahLst/>
                <a:cxnLst/>
                <a:rect l="l" t="t" r="r" b="b"/>
                <a:pathLst>
                  <a:path w="5777" h="6634" extrusionOk="0">
                    <a:moveTo>
                      <a:pt x="3219" y="0"/>
                    </a:moveTo>
                    <a:cubicBezTo>
                      <a:pt x="2731" y="0"/>
                      <a:pt x="2366" y="165"/>
                      <a:pt x="2366" y="165"/>
                    </a:cubicBezTo>
                    <a:cubicBezTo>
                      <a:pt x="2363" y="165"/>
                      <a:pt x="2360" y="165"/>
                      <a:pt x="2358" y="165"/>
                    </a:cubicBezTo>
                    <a:cubicBezTo>
                      <a:pt x="1844" y="165"/>
                      <a:pt x="366" y="1432"/>
                      <a:pt x="172" y="3559"/>
                    </a:cubicBezTo>
                    <a:cubicBezTo>
                      <a:pt x="0" y="5443"/>
                      <a:pt x="1564" y="6634"/>
                      <a:pt x="2514" y="6634"/>
                    </a:cubicBezTo>
                    <a:cubicBezTo>
                      <a:pt x="2643" y="6634"/>
                      <a:pt x="2761" y="6612"/>
                      <a:pt x="2861" y="6567"/>
                    </a:cubicBezTo>
                    <a:cubicBezTo>
                      <a:pt x="3706" y="6192"/>
                      <a:pt x="2573" y="5261"/>
                      <a:pt x="2759" y="4306"/>
                    </a:cubicBezTo>
                    <a:cubicBezTo>
                      <a:pt x="2945" y="3353"/>
                      <a:pt x="5776" y="2535"/>
                      <a:pt x="5025" y="1163"/>
                    </a:cubicBezTo>
                    <a:cubicBezTo>
                      <a:pt x="4507" y="219"/>
                      <a:pt x="3781" y="0"/>
                      <a:pt x="3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24"/>
              <p:cNvSpPr/>
              <p:nvPr/>
            </p:nvSpPr>
            <p:spPr>
              <a:xfrm>
                <a:off x="3093017" y="4266228"/>
                <a:ext cx="48967" cy="53839"/>
              </a:xfrm>
              <a:custGeom>
                <a:avLst/>
                <a:gdLst/>
                <a:ahLst/>
                <a:cxnLst/>
                <a:rect l="l" t="t" r="r" b="b"/>
                <a:pathLst>
                  <a:path w="1548" h="1702" extrusionOk="0">
                    <a:moveTo>
                      <a:pt x="1032" y="0"/>
                    </a:moveTo>
                    <a:lnTo>
                      <a:pt x="1" y="1339"/>
                    </a:lnTo>
                    <a:lnTo>
                      <a:pt x="516" y="1701"/>
                    </a:lnTo>
                    <a:lnTo>
                      <a:pt x="1547" y="308"/>
                    </a:lnTo>
                    <a:lnTo>
                      <a:pt x="10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24"/>
              <p:cNvSpPr/>
              <p:nvPr/>
            </p:nvSpPr>
            <p:spPr>
              <a:xfrm>
                <a:off x="3090044" y="4269676"/>
                <a:ext cx="54914" cy="46531"/>
              </a:xfrm>
              <a:custGeom>
                <a:avLst/>
                <a:gdLst/>
                <a:ahLst/>
                <a:cxnLst/>
                <a:rect l="l" t="t" r="r" b="b"/>
                <a:pathLst>
                  <a:path w="1736" h="1471" extrusionOk="0">
                    <a:moveTo>
                      <a:pt x="327" y="0"/>
                    </a:moveTo>
                    <a:lnTo>
                      <a:pt x="0" y="540"/>
                    </a:lnTo>
                    <a:lnTo>
                      <a:pt x="1462" y="1471"/>
                    </a:lnTo>
                    <a:lnTo>
                      <a:pt x="1736" y="937"/>
                    </a:lnTo>
                    <a:lnTo>
                      <a:pt x="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24"/>
              <p:cNvSpPr/>
              <p:nvPr/>
            </p:nvSpPr>
            <p:spPr>
              <a:xfrm>
                <a:off x="2834864" y="4496861"/>
                <a:ext cx="32645" cy="32645"/>
              </a:xfrm>
              <a:custGeom>
                <a:avLst/>
                <a:gdLst/>
                <a:ahLst/>
                <a:cxnLst/>
                <a:rect l="l" t="t" r="r" b="b"/>
                <a:pathLst>
                  <a:path w="1032" h="1032" extrusionOk="0">
                    <a:moveTo>
                      <a:pt x="516" y="0"/>
                    </a:moveTo>
                    <a:cubicBezTo>
                      <a:pt x="231" y="0"/>
                      <a:pt x="0" y="231"/>
                      <a:pt x="0" y="516"/>
                    </a:cubicBezTo>
                    <a:cubicBezTo>
                      <a:pt x="0" y="801"/>
                      <a:pt x="231" y="1031"/>
                      <a:pt x="516" y="1031"/>
                    </a:cubicBezTo>
                    <a:cubicBezTo>
                      <a:pt x="801" y="1031"/>
                      <a:pt x="1031" y="801"/>
                      <a:pt x="1031" y="516"/>
                    </a:cubicBezTo>
                    <a:cubicBezTo>
                      <a:pt x="1031" y="231"/>
                      <a:pt x="801" y="0"/>
                      <a:pt x="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24"/>
              <p:cNvSpPr/>
              <p:nvPr/>
            </p:nvSpPr>
            <p:spPr>
              <a:xfrm>
                <a:off x="2866370" y="4502365"/>
                <a:ext cx="150760" cy="60798"/>
              </a:xfrm>
              <a:custGeom>
                <a:avLst/>
                <a:gdLst/>
                <a:ahLst/>
                <a:cxnLst/>
                <a:rect l="l" t="t" r="r" b="b"/>
                <a:pathLst>
                  <a:path w="4766" h="1922" extrusionOk="0">
                    <a:moveTo>
                      <a:pt x="2218" y="1"/>
                    </a:moveTo>
                    <a:cubicBezTo>
                      <a:pt x="1546" y="1"/>
                      <a:pt x="216" y="1592"/>
                      <a:pt x="216" y="1592"/>
                    </a:cubicBezTo>
                    <a:cubicBezTo>
                      <a:pt x="0" y="1826"/>
                      <a:pt x="617" y="1922"/>
                      <a:pt x="1455" y="1922"/>
                    </a:cubicBezTo>
                    <a:cubicBezTo>
                      <a:pt x="2817" y="1922"/>
                      <a:pt x="4765" y="1669"/>
                      <a:pt x="4670" y="1350"/>
                    </a:cubicBezTo>
                    <a:cubicBezTo>
                      <a:pt x="4518" y="836"/>
                      <a:pt x="2943" y="169"/>
                      <a:pt x="2306" y="11"/>
                    </a:cubicBezTo>
                    <a:cubicBezTo>
                      <a:pt x="2278" y="4"/>
                      <a:pt x="2249" y="1"/>
                      <a:pt x="2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24"/>
              <p:cNvSpPr/>
              <p:nvPr/>
            </p:nvSpPr>
            <p:spPr>
              <a:xfrm>
                <a:off x="2849858" y="4497746"/>
                <a:ext cx="9774" cy="13823"/>
              </a:xfrm>
              <a:custGeom>
                <a:avLst/>
                <a:gdLst/>
                <a:ahLst/>
                <a:cxnLst/>
                <a:rect l="l" t="t" r="r" b="b"/>
                <a:pathLst>
                  <a:path w="309" h="437" extrusionOk="0">
                    <a:moveTo>
                      <a:pt x="105" y="1"/>
                    </a:moveTo>
                    <a:cubicBezTo>
                      <a:pt x="94" y="1"/>
                      <a:pt x="84" y="3"/>
                      <a:pt x="73" y="7"/>
                    </a:cubicBezTo>
                    <a:cubicBezTo>
                      <a:pt x="25" y="23"/>
                      <a:pt x="0" y="77"/>
                      <a:pt x="17" y="123"/>
                    </a:cubicBezTo>
                    <a:cubicBezTo>
                      <a:pt x="78" y="287"/>
                      <a:pt x="120" y="382"/>
                      <a:pt x="120" y="382"/>
                    </a:cubicBezTo>
                    <a:cubicBezTo>
                      <a:pt x="135" y="416"/>
                      <a:pt x="169" y="436"/>
                      <a:pt x="202" y="436"/>
                    </a:cubicBezTo>
                    <a:cubicBezTo>
                      <a:pt x="215" y="436"/>
                      <a:pt x="228" y="432"/>
                      <a:pt x="242" y="429"/>
                    </a:cubicBezTo>
                    <a:cubicBezTo>
                      <a:pt x="287" y="409"/>
                      <a:pt x="308" y="356"/>
                      <a:pt x="287" y="309"/>
                    </a:cubicBezTo>
                    <a:cubicBezTo>
                      <a:pt x="287" y="308"/>
                      <a:pt x="245" y="217"/>
                      <a:pt x="191" y="63"/>
                    </a:cubicBezTo>
                    <a:cubicBezTo>
                      <a:pt x="177" y="25"/>
                      <a:pt x="142" y="1"/>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24"/>
              <p:cNvSpPr/>
              <p:nvPr/>
            </p:nvSpPr>
            <p:spPr>
              <a:xfrm>
                <a:off x="2839198" y="4315100"/>
                <a:ext cx="302691" cy="196090"/>
              </a:xfrm>
              <a:custGeom>
                <a:avLst/>
                <a:gdLst/>
                <a:ahLst/>
                <a:cxnLst/>
                <a:rect l="l" t="t" r="r" b="b"/>
                <a:pathLst>
                  <a:path w="9569" h="6199" extrusionOk="0">
                    <a:moveTo>
                      <a:pt x="9092" y="1"/>
                    </a:moveTo>
                    <a:cubicBezTo>
                      <a:pt x="9083" y="1"/>
                      <a:pt x="9074" y="2"/>
                      <a:pt x="9064" y="5"/>
                    </a:cubicBezTo>
                    <a:cubicBezTo>
                      <a:pt x="9016" y="20"/>
                      <a:pt x="8991" y="71"/>
                      <a:pt x="9006" y="119"/>
                    </a:cubicBezTo>
                    <a:cubicBezTo>
                      <a:pt x="9062" y="295"/>
                      <a:pt x="9112" y="474"/>
                      <a:pt x="9156" y="650"/>
                    </a:cubicBezTo>
                    <a:cubicBezTo>
                      <a:pt x="9165" y="693"/>
                      <a:pt x="9202" y="721"/>
                      <a:pt x="9243" y="721"/>
                    </a:cubicBezTo>
                    <a:cubicBezTo>
                      <a:pt x="9251" y="721"/>
                      <a:pt x="9258" y="719"/>
                      <a:pt x="9266" y="718"/>
                    </a:cubicBezTo>
                    <a:cubicBezTo>
                      <a:pt x="9315" y="705"/>
                      <a:pt x="9345" y="655"/>
                      <a:pt x="9334" y="606"/>
                    </a:cubicBezTo>
                    <a:cubicBezTo>
                      <a:pt x="9286" y="426"/>
                      <a:pt x="9236" y="242"/>
                      <a:pt x="9179" y="63"/>
                    </a:cubicBezTo>
                    <a:cubicBezTo>
                      <a:pt x="9166" y="25"/>
                      <a:pt x="9131" y="1"/>
                      <a:pt x="9092" y="1"/>
                    </a:cubicBezTo>
                    <a:close/>
                    <a:moveTo>
                      <a:pt x="2037" y="1118"/>
                    </a:moveTo>
                    <a:cubicBezTo>
                      <a:pt x="2033" y="1118"/>
                      <a:pt x="2028" y="1118"/>
                      <a:pt x="2024" y="1119"/>
                    </a:cubicBezTo>
                    <a:cubicBezTo>
                      <a:pt x="1868" y="1142"/>
                      <a:pt x="1709" y="1197"/>
                      <a:pt x="1549" y="1283"/>
                    </a:cubicBezTo>
                    <a:cubicBezTo>
                      <a:pt x="1523" y="1298"/>
                      <a:pt x="1497" y="1312"/>
                      <a:pt x="1473" y="1326"/>
                    </a:cubicBezTo>
                    <a:cubicBezTo>
                      <a:pt x="1427" y="1351"/>
                      <a:pt x="1413" y="1406"/>
                      <a:pt x="1438" y="1449"/>
                    </a:cubicBezTo>
                    <a:cubicBezTo>
                      <a:pt x="1454" y="1478"/>
                      <a:pt x="1484" y="1494"/>
                      <a:pt x="1517" y="1494"/>
                    </a:cubicBezTo>
                    <a:cubicBezTo>
                      <a:pt x="1533" y="1494"/>
                      <a:pt x="1547" y="1491"/>
                      <a:pt x="1563" y="1485"/>
                    </a:cubicBezTo>
                    <a:cubicBezTo>
                      <a:pt x="1589" y="1471"/>
                      <a:pt x="1612" y="1457"/>
                      <a:pt x="1637" y="1444"/>
                    </a:cubicBezTo>
                    <a:cubicBezTo>
                      <a:pt x="1776" y="1366"/>
                      <a:pt x="1917" y="1319"/>
                      <a:pt x="2050" y="1299"/>
                    </a:cubicBezTo>
                    <a:cubicBezTo>
                      <a:pt x="2100" y="1292"/>
                      <a:pt x="2134" y="1245"/>
                      <a:pt x="2127" y="1195"/>
                    </a:cubicBezTo>
                    <a:cubicBezTo>
                      <a:pt x="2121" y="1149"/>
                      <a:pt x="2080" y="1118"/>
                      <a:pt x="2037" y="1118"/>
                    </a:cubicBezTo>
                    <a:close/>
                    <a:moveTo>
                      <a:pt x="2581" y="1177"/>
                    </a:moveTo>
                    <a:cubicBezTo>
                      <a:pt x="2544" y="1177"/>
                      <a:pt x="2510" y="1200"/>
                      <a:pt x="2496" y="1236"/>
                    </a:cubicBezTo>
                    <a:cubicBezTo>
                      <a:pt x="2479" y="1283"/>
                      <a:pt x="2502" y="1335"/>
                      <a:pt x="2549" y="1352"/>
                    </a:cubicBezTo>
                    <a:cubicBezTo>
                      <a:pt x="2698" y="1408"/>
                      <a:pt x="2843" y="1498"/>
                      <a:pt x="2995" y="1627"/>
                    </a:cubicBezTo>
                    <a:cubicBezTo>
                      <a:pt x="3013" y="1641"/>
                      <a:pt x="3033" y="1648"/>
                      <a:pt x="3053" y="1648"/>
                    </a:cubicBezTo>
                    <a:cubicBezTo>
                      <a:pt x="3079" y="1648"/>
                      <a:pt x="3106" y="1637"/>
                      <a:pt x="3122" y="1616"/>
                    </a:cubicBezTo>
                    <a:cubicBezTo>
                      <a:pt x="3154" y="1577"/>
                      <a:pt x="3149" y="1520"/>
                      <a:pt x="3111" y="1487"/>
                    </a:cubicBezTo>
                    <a:cubicBezTo>
                      <a:pt x="2943" y="1345"/>
                      <a:pt x="2780" y="1245"/>
                      <a:pt x="2612" y="1183"/>
                    </a:cubicBezTo>
                    <a:cubicBezTo>
                      <a:pt x="2602" y="1179"/>
                      <a:pt x="2591" y="1177"/>
                      <a:pt x="2581" y="1177"/>
                    </a:cubicBezTo>
                    <a:close/>
                    <a:moveTo>
                      <a:pt x="9361" y="1084"/>
                    </a:moveTo>
                    <a:cubicBezTo>
                      <a:pt x="9356" y="1084"/>
                      <a:pt x="9351" y="1085"/>
                      <a:pt x="9345" y="1086"/>
                    </a:cubicBezTo>
                    <a:cubicBezTo>
                      <a:pt x="9295" y="1094"/>
                      <a:pt x="9264" y="1142"/>
                      <a:pt x="9272" y="1192"/>
                    </a:cubicBezTo>
                    <a:cubicBezTo>
                      <a:pt x="9306" y="1376"/>
                      <a:pt x="9331" y="1560"/>
                      <a:pt x="9351" y="1737"/>
                    </a:cubicBezTo>
                    <a:cubicBezTo>
                      <a:pt x="9354" y="1784"/>
                      <a:pt x="9394" y="1817"/>
                      <a:pt x="9441" y="1817"/>
                    </a:cubicBezTo>
                    <a:lnTo>
                      <a:pt x="9451" y="1817"/>
                    </a:lnTo>
                    <a:cubicBezTo>
                      <a:pt x="9501" y="1813"/>
                      <a:pt x="9537" y="1767"/>
                      <a:pt x="9531" y="1717"/>
                    </a:cubicBezTo>
                    <a:cubicBezTo>
                      <a:pt x="9513" y="1537"/>
                      <a:pt x="9485" y="1348"/>
                      <a:pt x="9451" y="1159"/>
                    </a:cubicBezTo>
                    <a:cubicBezTo>
                      <a:pt x="9443" y="1114"/>
                      <a:pt x="9404" y="1084"/>
                      <a:pt x="9361" y="1084"/>
                    </a:cubicBezTo>
                    <a:close/>
                    <a:moveTo>
                      <a:pt x="1059" y="1632"/>
                    </a:moveTo>
                    <a:cubicBezTo>
                      <a:pt x="1039" y="1632"/>
                      <a:pt x="1018" y="1639"/>
                      <a:pt x="1002" y="1653"/>
                    </a:cubicBezTo>
                    <a:cubicBezTo>
                      <a:pt x="853" y="1779"/>
                      <a:pt x="718" y="1918"/>
                      <a:pt x="602" y="2068"/>
                    </a:cubicBezTo>
                    <a:cubicBezTo>
                      <a:pt x="572" y="2108"/>
                      <a:pt x="579" y="2165"/>
                      <a:pt x="618" y="2195"/>
                    </a:cubicBezTo>
                    <a:cubicBezTo>
                      <a:pt x="635" y="2210"/>
                      <a:pt x="654" y="2215"/>
                      <a:pt x="674" y="2215"/>
                    </a:cubicBezTo>
                    <a:cubicBezTo>
                      <a:pt x="701" y="2215"/>
                      <a:pt x="727" y="2203"/>
                      <a:pt x="747" y="2181"/>
                    </a:cubicBezTo>
                    <a:cubicBezTo>
                      <a:pt x="854" y="2041"/>
                      <a:pt x="980" y="1910"/>
                      <a:pt x="1119" y="1793"/>
                    </a:cubicBezTo>
                    <a:cubicBezTo>
                      <a:pt x="1159" y="1759"/>
                      <a:pt x="1162" y="1701"/>
                      <a:pt x="1130" y="1664"/>
                    </a:cubicBezTo>
                    <a:cubicBezTo>
                      <a:pt x="1111" y="1643"/>
                      <a:pt x="1085" y="1632"/>
                      <a:pt x="1059" y="1632"/>
                    </a:cubicBezTo>
                    <a:close/>
                    <a:moveTo>
                      <a:pt x="3443" y="1863"/>
                    </a:moveTo>
                    <a:cubicBezTo>
                      <a:pt x="3422" y="1863"/>
                      <a:pt x="3401" y="1870"/>
                      <a:pt x="3384" y="1885"/>
                    </a:cubicBezTo>
                    <a:cubicBezTo>
                      <a:pt x="3346" y="1916"/>
                      <a:pt x="3340" y="1973"/>
                      <a:pt x="3373" y="2014"/>
                    </a:cubicBezTo>
                    <a:cubicBezTo>
                      <a:pt x="3480" y="2140"/>
                      <a:pt x="3588" y="2286"/>
                      <a:pt x="3704" y="2453"/>
                    </a:cubicBezTo>
                    <a:cubicBezTo>
                      <a:pt x="3722" y="2479"/>
                      <a:pt x="3751" y="2493"/>
                      <a:pt x="3779" y="2493"/>
                    </a:cubicBezTo>
                    <a:cubicBezTo>
                      <a:pt x="3797" y="2493"/>
                      <a:pt x="3815" y="2489"/>
                      <a:pt x="3830" y="2475"/>
                    </a:cubicBezTo>
                    <a:cubicBezTo>
                      <a:pt x="3871" y="2446"/>
                      <a:pt x="3881" y="2389"/>
                      <a:pt x="3852" y="2347"/>
                    </a:cubicBezTo>
                    <a:cubicBezTo>
                      <a:pt x="3734" y="2175"/>
                      <a:pt x="3623" y="2028"/>
                      <a:pt x="3513" y="1895"/>
                    </a:cubicBezTo>
                    <a:cubicBezTo>
                      <a:pt x="3495" y="1874"/>
                      <a:pt x="3469" y="1863"/>
                      <a:pt x="3443" y="1863"/>
                    </a:cubicBezTo>
                    <a:close/>
                    <a:moveTo>
                      <a:pt x="9478" y="2192"/>
                    </a:moveTo>
                    <a:cubicBezTo>
                      <a:pt x="9477" y="2192"/>
                      <a:pt x="9475" y="2192"/>
                      <a:pt x="9474" y="2193"/>
                    </a:cubicBezTo>
                    <a:cubicBezTo>
                      <a:pt x="9424" y="2194"/>
                      <a:pt x="9382" y="2236"/>
                      <a:pt x="9385" y="2286"/>
                    </a:cubicBezTo>
                    <a:cubicBezTo>
                      <a:pt x="9387" y="2329"/>
                      <a:pt x="9387" y="2373"/>
                      <a:pt x="9387" y="2416"/>
                    </a:cubicBezTo>
                    <a:cubicBezTo>
                      <a:pt x="9387" y="2559"/>
                      <a:pt x="9381" y="2698"/>
                      <a:pt x="9371" y="2834"/>
                    </a:cubicBezTo>
                    <a:cubicBezTo>
                      <a:pt x="9367" y="2884"/>
                      <a:pt x="9405" y="2930"/>
                      <a:pt x="9455" y="2933"/>
                    </a:cubicBezTo>
                    <a:lnTo>
                      <a:pt x="9461" y="2933"/>
                    </a:lnTo>
                    <a:cubicBezTo>
                      <a:pt x="9510" y="2933"/>
                      <a:pt x="9550" y="2897"/>
                      <a:pt x="9553" y="2848"/>
                    </a:cubicBezTo>
                    <a:cubicBezTo>
                      <a:pt x="9564" y="2708"/>
                      <a:pt x="9569" y="2562"/>
                      <a:pt x="9569" y="2416"/>
                    </a:cubicBezTo>
                    <a:cubicBezTo>
                      <a:pt x="9569" y="2372"/>
                      <a:pt x="9567" y="2326"/>
                      <a:pt x="9567" y="2281"/>
                    </a:cubicBezTo>
                    <a:cubicBezTo>
                      <a:pt x="9566" y="2233"/>
                      <a:pt x="9521" y="2192"/>
                      <a:pt x="9478" y="2192"/>
                    </a:cubicBezTo>
                    <a:close/>
                    <a:moveTo>
                      <a:pt x="383" y="2506"/>
                    </a:moveTo>
                    <a:cubicBezTo>
                      <a:pt x="349" y="2506"/>
                      <a:pt x="317" y="2525"/>
                      <a:pt x="301" y="2558"/>
                    </a:cubicBezTo>
                    <a:cubicBezTo>
                      <a:pt x="221" y="2727"/>
                      <a:pt x="157" y="2910"/>
                      <a:pt x="108" y="3099"/>
                    </a:cubicBezTo>
                    <a:cubicBezTo>
                      <a:pt x="95" y="3149"/>
                      <a:pt x="127" y="3198"/>
                      <a:pt x="174" y="3211"/>
                    </a:cubicBezTo>
                    <a:cubicBezTo>
                      <a:pt x="181" y="3213"/>
                      <a:pt x="188" y="3213"/>
                      <a:pt x="195" y="3213"/>
                    </a:cubicBezTo>
                    <a:cubicBezTo>
                      <a:pt x="237" y="3213"/>
                      <a:pt x="273" y="3188"/>
                      <a:pt x="286" y="3145"/>
                    </a:cubicBezTo>
                    <a:cubicBezTo>
                      <a:pt x="330" y="2966"/>
                      <a:pt x="392" y="2794"/>
                      <a:pt x="466" y="2636"/>
                    </a:cubicBezTo>
                    <a:cubicBezTo>
                      <a:pt x="488" y="2589"/>
                      <a:pt x="467" y="2536"/>
                      <a:pt x="423" y="2515"/>
                    </a:cubicBezTo>
                    <a:cubicBezTo>
                      <a:pt x="410" y="2509"/>
                      <a:pt x="397" y="2506"/>
                      <a:pt x="383" y="2506"/>
                    </a:cubicBezTo>
                    <a:close/>
                    <a:moveTo>
                      <a:pt x="4081" y="2780"/>
                    </a:moveTo>
                    <a:cubicBezTo>
                      <a:pt x="4064" y="2780"/>
                      <a:pt x="4048" y="2784"/>
                      <a:pt x="4033" y="2794"/>
                    </a:cubicBezTo>
                    <a:cubicBezTo>
                      <a:pt x="3993" y="2820"/>
                      <a:pt x="3978" y="2876"/>
                      <a:pt x="4004" y="2919"/>
                    </a:cubicBezTo>
                    <a:cubicBezTo>
                      <a:pt x="4102" y="3075"/>
                      <a:pt x="4198" y="3235"/>
                      <a:pt x="4293" y="3397"/>
                    </a:cubicBezTo>
                    <a:cubicBezTo>
                      <a:pt x="4311" y="3425"/>
                      <a:pt x="4341" y="3441"/>
                      <a:pt x="4372" y="3441"/>
                    </a:cubicBezTo>
                    <a:cubicBezTo>
                      <a:pt x="4388" y="3441"/>
                      <a:pt x="4404" y="3438"/>
                      <a:pt x="4417" y="3428"/>
                    </a:cubicBezTo>
                    <a:cubicBezTo>
                      <a:pt x="4460" y="3402"/>
                      <a:pt x="4474" y="3347"/>
                      <a:pt x="4448" y="3304"/>
                    </a:cubicBezTo>
                    <a:cubicBezTo>
                      <a:pt x="4352" y="3140"/>
                      <a:pt x="4255" y="2977"/>
                      <a:pt x="4159" y="2823"/>
                    </a:cubicBezTo>
                    <a:cubicBezTo>
                      <a:pt x="4141" y="2796"/>
                      <a:pt x="4111" y="2780"/>
                      <a:pt x="4081" y="2780"/>
                    </a:cubicBezTo>
                    <a:close/>
                    <a:moveTo>
                      <a:pt x="9389" y="3305"/>
                    </a:moveTo>
                    <a:cubicBezTo>
                      <a:pt x="9346" y="3305"/>
                      <a:pt x="9308" y="3334"/>
                      <a:pt x="9301" y="3378"/>
                    </a:cubicBezTo>
                    <a:cubicBezTo>
                      <a:pt x="9265" y="3560"/>
                      <a:pt x="9219" y="3739"/>
                      <a:pt x="9163" y="3907"/>
                    </a:cubicBezTo>
                    <a:cubicBezTo>
                      <a:pt x="9146" y="3954"/>
                      <a:pt x="9172" y="4005"/>
                      <a:pt x="9221" y="4021"/>
                    </a:cubicBezTo>
                    <a:cubicBezTo>
                      <a:pt x="9229" y="4025"/>
                      <a:pt x="9241" y="4027"/>
                      <a:pt x="9249" y="4027"/>
                    </a:cubicBezTo>
                    <a:cubicBezTo>
                      <a:pt x="9286" y="4027"/>
                      <a:pt x="9322" y="4004"/>
                      <a:pt x="9335" y="3964"/>
                    </a:cubicBezTo>
                    <a:cubicBezTo>
                      <a:pt x="9394" y="3789"/>
                      <a:pt x="9443" y="3603"/>
                      <a:pt x="9478" y="3413"/>
                    </a:cubicBezTo>
                    <a:cubicBezTo>
                      <a:pt x="9488" y="3364"/>
                      <a:pt x="9457" y="3317"/>
                      <a:pt x="9407" y="3307"/>
                    </a:cubicBezTo>
                    <a:cubicBezTo>
                      <a:pt x="9401" y="3305"/>
                      <a:pt x="9395" y="3305"/>
                      <a:pt x="9389" y="3305"/>
                    </a:cubicBezTo>
                    <a:close/>
                    <a:moveTo>
                      <a:pt x="106" y="3585"/>
                    </a:moveTo>
                    <a:cubicBezTo>
                      <a:pt x="59" y="3585"/>
                      <a:pt x="18" y="3621"/>
                      <a:pt x="15" y="3669"/>
                    </a:cubicBezTo>
                    <a:cubicBezTo>
                      <a:pt x="6" y="3778"/>
                      <a:pt x="1" y="3892"/>
                      <a:pt x="1" y="4007"/>
                    </a:cubicBezTo>
                    <a:cubicBezTo>
                      <a:pt x="1" y="4084"/>
                      <a:pt x="2" y="4161"/>
                      <a:pt x="6" y="4237"/>
                    </a:cubicBezTo>
                    <a:cubicBezTo>
                      <a:pt x="9" y="4286"/>
                      <a:pt x="49" y="4323"/>
                      <a:pt x="98" y="4323"/>
                    </a:cubicBezTo>
                    <a:cubicBezTo>
                      <a:pt x="100" y="4323"/>
                      <a:pt x="101" y="4323"/>
                      <a:pt x="102" y="4326"/>
                    </a:cubicBezTo>
                    <a:cubicBezTo>
                      <a:pt x="152" y="4323"/>
                      <a:pt x="191" y="4280"/>
                      <a:pt x="188" y="4230"/>
                    </a:cubicBezTo>
                    <a:cubicBezTo>
                      <a:pt x="185" y="4157"/>
                      <a:pt x="184" y="4084"/>
                      <a:pt x="184" y="4008"/>
                    </a:cubicBezTo>
                    <a:cubicBezTo>
                      <a:pt x="184" y="3898"/>
                      <a:pt x="187" y="3789"/>
                      <a:pt x="195" y="3685"/>
                    </a:cubicBezTo>
                    <a:cubicBezTo>
                      <a:pt x="201" y="3634"/>
                      <a:pt x="164" y="3590"/>
                      <a:pt x="114" y="3586"/>
                    </a:cubicBezTo>
                    <a:cubicBezTo>
                      <a:pt x="111" y="3586"/>
                      <a:pt x="109" y="3585"/>
                      <a:pt x="106" y="3585"/>
                    </a:cubicBezTo>
                    <a:close/>
                    <a:moveTo>
                      <a:pt x="4656" y="3740"/>
                    </a:moveTo>
                    <a:cubicBezTo>
                      <a:pt x="4640" y="3740"/>
                      <a:pt x="4624" y="3745"/>
                      <a:pt x="4610" y="3753"/>
                    </a:cubicBezTo>
                    <a:cubicBezTo>
                      <a:pt x="4567" y="3779"/>
                      <a:pt x="4553" y="3835"/>
                      <a:pt x="4577" y="3878"/>
                    </a:cubicBezTo>
                    <a:cubicBezTo>
                      <a:pt x="4671" y="4041"/>
                      <a:pt x="4769" y="4201"/>
                      <a:pt x="4865" y="4359"/>
                    </a:cubicBezTo>
                    <a:cubicBezTo>
                      <a:pt x="4882" y="4386"/>
                      <a:pt x="4912" y="4402"/>
                      <a:pt x="4942" y="4402"/>
                    </a:cubicBezTo>
                    <a:cubicBezTo>
                      <a:pt x="4959" y="4402"/>
                      <a:pt x="4976" y="4399"/>
                      <a:pt x="4991" y="4388"/>
                    </a:cubicBezTo>
                    <a:cubicBezTo>
                      <a:pt x="5034" y="4362"/>
                      <a:pt x="5048" y="4306"/>
                      <a:pt x="5021" y="4263"/>
                    </a:cubicBezTo>
                    <a:cubicBezTo>
                      <a:pt x="4925" y="4107"/>
                      <a:pt x="4829" y="3947"/>
                      <a:pt x="4734" y="3785"/>
                    </a:cubicBezTo>
                    <a:cubicBezTo>
                      <a:pt x="4716" y="3756"/>
                      <a:pt x="4687" y="3740"/>
                      <a:pt x="4656" y="3740"/>
                    </a:cubicBezTo>
                    <a:close/>
                    <a:moveTo>
                      <a:pt x="9034" y="4360"/>
                    </a:moveTo>
                    <a:cubicBezTo>
                      <a:pt x="9001" y="4360"/>
                      <a:pt x="8970" y="4378"/>
                      <a:pt x="8954" y="4409"/>
                    </a:cubicBezTo>
                    <a:cubicBezTo>
                      <a:pt x="8871" y="4572"/>
                      <a:pt x="8777" y="4730"/>
                      <a:pt x="8671" y="4874"/>
                    </a:cubicBezTo>
                    <a:cubicBezTo>
                      <a:pt x="8642" y="4916"/>
                      <a:pt x="8651" y="4973"/>
                      <a:pt x="8692" y="5002"/>
                    </a:cubicBezTo>
                    <a:cubicBezTo>
                      <a:pt x="8708" y="5015"/>
                      <a:pt x="8728" y="5021"/>
                      <a:pt x="8745" y="5021"/>
                    </a:cubicBezTo>
                    <a:cubicBezTo>
                      <a:pt x="8775" y="5021"/>
                      <a:pt x="8801" y="5006"/>
                      <a:pt x="8817" y="4980"/>
                    </a:cubicBezTo>
                    <a:cubicBezTo>
                      <a:pt x="8928" y="4827"/>
                      <a:pt x="9029" y="4664"/>
                      <a:pt x="9115" y="4492"/>
                    </a:cubicBezTo>
                    <a:cubicBezTo>
                      <a:pt x="9138" y="4448"/>
                      <a:pt x="9120" y="4393"/>
                      <a:pt x="9076" y="4370"/>
                    </a:cubicBezTo>
                    <a:cubicBezTo>
                      <a:pt x="9062" y="4364"/>
                      <a:pt x="9048" y="4360"/>
                      <a:pt x="9034" y="4360"/>
                    </a:cubicBezTo>
                    <a:close/>
                    <a:moveTo>
                      <a:pt x="5247" y="4689"/>
                    </a:moveTo>
                    <a:cubicBezTo>
                      <a:pt x="5229" y="4689"/>
                      <a:pt x="5211" y="4694"/>
                      <a:pt x="5196" y="4705"/>
                    </a:cubicBezTo>
                    <a:cubicBezTo>
                      <a:pt x="5154" y="4734"/>
                      <a:pt x="5143" y="4791"/>
                      <a:pt x="5171" y="4831"/>
                    </a:cubicBezTo>
                    <a:cubicBezTo>
                      <a:pt x="5290" y="5006"/>
                      <a:pt x="5399" y="5154"/>
                      <a:pt x="5508" y="5288"/>
                    </a:cubicBezTo>
                    <a:cubicBezTo>
                      <a:pt x="5526" y="5311"/>
                      <a:pt x="5551" y="5323"/>
                      <a:pt x="5578" y="5323"/>
                    </a:cubicBezTo>
                    <a:cubicBezTo>
                      <a:pt x="5598" y="5323"/>
                      <a:pt x="5618" y="5317"/>
                      <a:pt x="5635" y="5300"/>
                    </a:cubicBezTo>
                    <a:cubicBezTo>
                      <a:pt x="5675" y="5268"/>
                      <a:pt x="5682" y="5211"/>
                      <a:pt x="5649" y="5172"/>
                    </a:cubicBezTo>
                    <a:cubicBezTo>
                      <a:pt x="5544" y="5042"/>
                      <a:pt x="5436" y="4896"/>
                      <a:pt x="5322" y="4728"/>
                    </a:cubicBezTo>
                    <a:cubicBezTo>
                      <a:pt x="5304" y="4703"/>
                      <a:pt x="5275" y="4689"/>
                      <a:pt x="5247" y="4689"/>
                    </a:cubicBezTo>
                    <a:close/>
                    <a:moveTo>
                      <a:pt x="161" y="4697"/>
                    </a:moveTo>
                    <a:cubicBezTo>
                      <a:pt x="156" y="4697"/>
                      <a:pt x="150" y="4697"/>
                      <a:pt x="144" y="4698"/>
                    </a:cubicBezTo>
                    <a:cubicBezTo>
                      <a:pt x="94" y="4705"/>
                      <a:pt x="59" y="4751"/>
                      <a:pt x="69" y="4801"/>
                    </a:cubicBezTo>
                    <a:cubicBezTo>
                      <a:pt x="100" y="4985"/>
                      <a:pt x="138" y="5171"/>
                      <a:pt x="187" y="5357"/>
                    </a:cubicBezTo>
                    <a:cubicBezTo>
                      <a:pt x="198" y="5397"/>
                      <a:pt x="234" y="5424"/>
                      <a:pt x="274" y="5424"/>
                    </a:cubicBezTo>
                    <a:cubicBezTo>
                      <a:pt x="281" y="5424"/>
                      <a:pt x="289" y="5423"/>
                      <a:pt x="297" y="5420"/>
                    </a:cubicBezTo>
                    <a:cubicBezTo>
                      <a:pt x="346" y="5409"/>
                      <a:pt x="374" y="5358"/>
                      <a:pt x="363" y="5310"/>
                    </a:cubicBezTo>
                    <a:cubicBezTo>
                      <a:pt x="316" y="5131"/>
                      <a:pt x="277" y="4950"/>
                      <a:pt x="248" y="4773"/>
                    </a:cubicBezTo>
                    <a:cubicBezTo>
                      <a:pt x="242" y="4729"/>
                      <a:pt x="205" y="4697"/>
                      <a:pt x="161" y="4697"/>
                    </a:cubicBezTo>
                    <a:close/>
                    <a:moveTo>
                      <a:pt x="8384" y="5263"/>
                    </a:moveTo>
                    <a:cubicBezTo>
                      <a:pt x="8361" y="5263"/>
                      <a:pt x="8338" y="5272"/>
                      <a:pt x="8320" y="5290"/>
                    </a:cubicBezTo>
                    <a:cubicBezTo>
                      <a:pt x="8194" y="5417"/>
                      <a:pt x="8056" y="5537"/>
                      <a:pt x="7910" y="5648"/>
                    </a:cubicBezTo>
                    <a:cubicBezTo>
                      <a:pt x="7870" y="5679"/>
                      <a:pt x="7862" y="5736"/>
                      <a:pt x="7892" y="5775"/>
                    </a:cubicBezTo>
                    <a:cubicBezTo>
                      <a:pt x="7910" y="5798"/>
                      <a:pt x="7939" y="5811"/>
                      <a:pt x="7966" y="5811"/>
                    </a:cubicBezTo>
                    <a:cubicBezTo>
                      <a:pt x="7985" y="5811"/>
                      <a:pt x="8003" y="5805"/>
                      <a:pt x="8019" y="5792"/>
                    </a:cubicBezTo>
                    <a:cubicBezTo>
                      <a:pt x="8172" y="5679"/>
                      <a:pt x="8318" y="5552"/>
                      <a:pt x="8449" y="5419"/>
                    </a:cubicBezTo>
                    <a:cubicBezTo>
                      <a:pt x="8485" y="5383"/>
                      <a:pt x="8485" y="5325"/>
                      <a:pt x="8449" y="5290"/>
                    </a:cubicBezTo>
                    <a:cubicBezTo>
                      <a:pt x="8431" y="5272"/>
                      <a:pt x="8408" y="5263"/>
                      <a:pt x="8384" y="5263"/>
                    </a:cubicBezTo>
                    <a:close/>
                    <a:moveTo>
                      <a:pt x="5955" y="5548"/>
                    </a:moveTo>
                    <a:cubicBezTo>
                      <a:pt x="5931" y="5548"/>
                      <a:pt x="5907" y="5558"/>
                      <a:pt x="5890" y="5577"/>
                    </a:cubicBezTo>
                    <a:cubicBezTo>
                      <a:pt x="5856" y="5616"/>
                      <a:pt x="5857" y="5673"/>
                      <a:pt x="5894" y="5706"/>
                    </a:cubicBezTo>
                    <a:cubicBezTo>
                      <a:pt x="6052" y="5850"/>
                      <a:pt x="6209" y="5966"/>
                      <a:pt x="6367" y="6043"/>
                    </a:cubicBezTo>
                    <a:cubicBezTo>
                      <a:pt x="6380" y="6051"/>
                      <a:pt x="6394" y="6054"/>
                      <a:pt x="6408" y="6054"/>
                    </a:cubicBezTo>
                    <a:cubicBezTo>
                      <a:pt x="6443" y="6054"/>
                      <a:pt x="6474" y="6037"/>
                      <a:pt x="6489" y="6003"/>
                    </a:cubicBezTo>
                    <a:cubicBezTo>
                      <a:pt x="6513" y="5957"/>
                      <a:pt x="6494" y="5904"/>
                      <a:pt x="6450" y="5881"/>
                    </a:cubicBezTo>
                    <a:cubicBezTo>
                      <a:pt x="6308" y="5809"/>
                      <a:pt x="6164" y="5705"/>
                      <a:pt x="6019" y="5573"/>
                    </a:cubicBezTo>
                    <a:cubicBezTo>
                      <a:pt x="6000" y="5557"/>
                      <a:pt x="5977" y="5548"/>
                      <a:pt x="5955" y="5548"/>
                    </a:cubicBezTo>
                    <a:close/>
                    <a:moveTo>
                      <a:pt x="7484" y="5913"/>
                    </a:moveTo>
                    <a:cubicBezTo>
                      <a:pt x="7473" y="5913"/>
                      <a:pt x="7462" y="5915"/>
                      <a:pt x="7451" y="5920"/>
                    </a:cubicBezTo>
                    <a:cubicBezTo>
                      <a:pt x="7290" y="5984"/>
                      <a:pt x="7133" y="6019"/>
                      <a:pt x="6980" y="6019"/>
                    </a:cubicBezTo>
                    <a:lnTo>
                      <a:pt x="6944" y="6019"/>
                    </a:lnTo>
                    <a:cubicBezTo>
                      <a:pt x="6942" y="6018"/>
                      <a:pt x="6941" y="6018"/>
                      <a:pt x="6939" y="6018"/>
                    </a:cubicBezTo>
                    <a:cubicBezTo>
                      <a:pt x="6892" y="6018"/>
                      <a:pt x="6852" y="6057"/>
                      <a:pt x="6851" y="6106"/>
                    </a:cubicBezTo>
                    <a:cubicBezTo>
                      <a:pt x="6849" y="6156"/>
                      <a:pt x="6888" y="6197"/>
                      <a:pt x="6938" y="6199"/>
                    </a:cubicBezTo>
                    <a:lnTo>
                      <a:pt x="6981" y="6199"/>
                    </a:lnTo>
                    <a:cubicBezTo>
                      <a:pt x="7157" y="6199"/>
                      <a:pt x="7339" y="6162"/>
                      <a:pt x="7518" y="6089"/>
                    </a:cubicBezTo>
                    <a:cubicBezTo>
                      <a:pt x="7565" y="6070"/>
                      <a:pt x="7588" y="6017"/>
                      <a:pt x="7568" y="5970"/>
                    </a:cubicBezTo>
                    <a:cubicBezTo>
                      <a:pt x="7555" y="5935"/>
                      <a:pt x="7520" y="5913"/>
                      <a:pt x="7484" y="59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24"/>
              <p:cNvSpPr/>
              <p:nvPr/>
            </p:nvSpPr>
            <p:spPr>
              <a:xfrm>
                <a:off x="3114180" y="4290079"/>
                <a:ext cx="9901" cy="13665"/>
              </a:xfrm>
              <a:custGeom>
                <a:avLst/>
                <a:gdLst/>
                <a:ahLst/>
                <a:cxnLst/>
                <a:rect l="l" t="t" r="r" b="b"/>
                <a:pathLst>
                  <a:path w="313" h="432" extrusionOk="0">
                    <a:moveTo>
                      <a:pt x="106" y="1"/>
                    </a:moveTo>
                    <a:cubicBezTo>
                      <a:pt x="93" y="1"/>
                      <a:pt x="80" y="4"/>
                      <a:pt x="68" y="10"/>
                    </a:cubicBezTo>
                    <a:cubicBezTo>
                      <a:pt x="21" y="30"/>
                      <a:pt x="1" y="85"/>
                      <a:pt x="22" y="130"/>
                    </a:cubicBezTo>
                    <a:cubicBezTo>
                      <a:pt x="22" y="130"/>
                      <a:pt x="64" y="220"/>
                      <a:pt x="125" y="375"/>
                    </a:cubicBezTo>
                    <a:cubicBezTo>
                      <a:pt x="140" y="410"/>
                      <a:pt x="172" y="432"/>
                      <a:pt x="208" y="432"/>
                    </a:cubicBezTo>
                    <a:cubicBezTo>
                      <a:pt x="220" y="432"/>
                      <a:pt x="231" y="431"/>
                      <a:pt x="243" y="429"/>
                    </a:cubicBezTo>
                    <a:cubicBezTo>
                      <a:pt x="290" y="410"/>
                      <a:pt x="313" y="357"/>
                      <a:pt x="294" y="310"/>
                    </a:cubicBezTo>
                    <a:cubicBezTo>
                      <a:pt x="230" y="146"/>
                      <a:pt x="187" y="55"/>
                      <a:pt x="187" y="55"/>
                    </a:cubicBezTo>
                    <a:cubicBezTo>
                      <a:pt x="173" y="21"/>
                      <a:pt x="141" y="1"/>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24"/>
              <p:cNvSpPr/>
              <p:nvPr/>
            </p:nvSpPr>
            <p:spPr>
              <a:xfrm>
                <a:off x="2699477" y="4217925"/>
                <a:ext cx="120109" cy="387403"/>
              </a:xfrm>
              <a:custGeom>
                <a:avLst/>
                <a:gdLst/>
                <a:ahLst/>
                <a:cxnLst/>
                <a:rect l="l" t="t" r="r" b="b"/>
                <a:pathLst>
                  <a:path w="3797" h="12247" extrusionOk="0">
                    <a:moveTo>
                      <a:pt x="2040" y="1"/>
                    </a:moveTo>
                    <a:cubicBezTo>
                      <a:pt x="1391" y="1"/>
                      <a:pt x="328" y="239"/>
                      <a:pt x="194" y="512"/>
                    </a:cubicBezTo>
                    <a:cubicBezTo>
                      <a:pt x="0" y="906"/>
                      <a:pt x="851" y="11825"/>
                      <a:pt x="968" y="12096"/>
                    </a:cubicBezTo>
                    <a:cubicBezTo>
                      <a:pt x="1018" y="12207"/>
                      <a:pt x="1247" y="12246"/>
                      <a:pt x="1552" y="12246"/>
                    </a:cubicBezTo>
                    <a:cubicBezTo>
                      <a:pt x="1992" y="12246"/>
                      <a:pt x="2590" y="12164"/>
                      <a:pt x="3037" y="12096"/>
                    </a:cubicBezTo>
                    <a:cubicBezTo>
                      <a:pt x="3796" y="11979"/>
                      <a:pt x="2542" y="156"/>
                      <a:pt x="2542" y="156"/>
                    </a:cubicBezTo>
                    <a:cubicBezTo>
                      <a:pt x="2531" y="47"/>
                      <a:pt x="2325" y="1"/>
                      <a:pt x="2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24"/>
              <p:cNvSpPr/>
              <p:nvPr/>
            </p:nvSpPr>
            <p:spPr>
              <a:xfrm>
                <a:off x="3159604" y="4217925"/>
                <a:ext cx="120109" cy="387403"/>
              </a:xfrm>
              <a:custGeom>
                <a:avLst/>
                <a:gdLst/>
                <a:ahLst/>
                <a:cxnLst/>
                <a:rect l="l" t="t" r="r" b="b"/>
                <a:pathLst>
                  <a:path w="3797" h="12247" extrusionOk="0">
                    <a:moveTo>
                      <a:pt x="1756" y="1"/>
                    </a:moveTo>
                    <a:cubicBezTo>
                      <a:pt x="1471" y="1"/>
                      <a:pt x="1266" y="47"/>
                      <a:pt x="1255" y="156"/>
                    </a:cubicBezTo>
                    <a:cubicBezTo>
                      <a:pt x="1255" y="156"/>
                      <a:pt x="1" y="11979"/>
                      <a:pt x="760" y="12096"/>
                    </a:cubicBezTo>
                    <a:cubicBezTo>
                      <a:pt x="1207" y="12164"/>
                      <a:pt x="1805" y="12246"/>
                      <a:pt x="2245" y="12246"/>
                    </a:cubicBezTo>
                    <a:cubicBezTo>
                      <a:pt x="2550" y="12246"/>
                      <a:pt x="2779" y="12207"/>
                      <a:pt x="2829" y="12096"/>
                    </a:cubicBezTo>
                    <a:cubicBezTo>
                      <a:pt x="2946" y="11825"/>
                      <a:pt x="3797" y="906"/>
                      <a:pt x="3603" y="512"/>
                    </a:cubicBezTo>
                    <a:cubicBezTo>
                      <a:pt x="3469" y="239"/>
                      <a:pt x="2405" y="1"/>
                      <a:pt x="1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4" name="Google Shape;3904;p24"/>
            <p:cNvGrpSpPr/>
            <p:nvPr/>
          </p:nvGrpSpPr>
          <p:grpSpPr>
            <a:xfrm>
              <a:off x="960727" y="122731"/>
              <a:ext cx="147945" cy="134470"/>
              <a:chOff x="3477352" y="993181"/>
              <a:chExt cx="147945" cy="134470"/>
            </a:xfrm>
          </p:grpSpPr>
          <p:sp>
            <p:nvSpPr>
              <p:cNvPr id="3905" name="Google Shape;3905;p24"/>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24"/>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7" name="Google Shape;3907;p24"/>
            <p:cNvGrpSpPr/>
            <p:nvPr/>
          </p:nvGrpSpPr>
          <p:grpSpPr>
            <a:xfrm>
              <a:off x="1342128" y="230481"/>
              <a:ext cx="83763" cy="83541"/>
              <a:chOff x="3317703" y="1099656"/>
              <a:chExt cx="83763" cy="83541"/>
            </a:xfrm>
          </p:grpSpPr>
          <p:sp>
            <p:nvSpPr>
              <p:cNvPr id="3908" name="Google Shape;3908;p24"/>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24"/>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0" name="Google Shape;3910;p24"/>
            <p:cNvGrpSpPr/>
            <p:nvPr/>
          </p:nvGrpSpPr>
          <p:grpSpPr>
            <a:xfrm>
              <a:off x="420052" y="2664781"/>
              <a:ext cx="147945" cy="134470"/>
              <a:chOff x="3477352" y="993181"/>
              <a:chExt cx="147945" cy="134470"/>
            </a:xfrm>
          </p:grpSpPr>
          <p:sp>
            <p:nvSpPr>
              <p:cNvPr id="3911" name="Google Shape;3911;p24"/>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24"/>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3" name="Google Shape;3913;p24"/>
            <p:cNvGrpSpPr/>
            <p:nvPr/>
          </p:nvGrpSpPr>
          <p:grpSpPr>
            <a:xfrm>
              <a:off x="336291" y="1379131"/>
              <a:ext cx="83763" cy="83541"/>
              <a:chOff x="3317703" y="1099656"/>
              <a:chExt cx="83763" cy="83541"/>
            </a:xfrm>
          </p:grpSpPr>
          <p:sp>
            <p:nvSpPr>
              <p:cNvPr id="3914" name="Google Shape;3914;p24"/>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24"/>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6" name="Google Shape;3916;p24"/>
            <p:cNvGrpSpPr/>
            <p:nvPr/>
          </p:nvGrpSpPr>
          <p:grpSpPr>
            <a:xfrm>
              <a:off x="5625102" y="4845006"/>
              <a:ext cx="147945" cy="134470"/>
              <a:chOff x="3477352" y="993181"/>
              <a:chExt cx="147945" cy="134470"/>
            </a:xfrm>
          </p:grpSpPr>
          <p:sp>
            <p:nvSpPr>
              <p:cNvPr id="3917" name="Google Shape;3917;p24"/>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24"/>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9" name="Google Shape;3919;p24"/>
            <p:cNvGrpSpPr/>
            <p:nvPr/>
          </p:nvGrpSpPr>
          <p:grpSpPr>
            <a:xfrm>
              <a:off x="4069203" y="4761456"/>
              <a:ext cx="83763" cy="83541"/>
              <a:chOff x="3317703" y="1099656"/>
              <a:chExt cx="83763" cy="83541"/>
            </a:xfrm>
          </p:grpSpPr>
          <p:sp>
            <p:nvSpPr>
              <p:cNvPr id="3920" name="Google Shape;3920;p24"/>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24"/>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3922"/>
        <p:cNvGrpSpPr/>
        <p:nvPr/>
      </p:nvGrpSpPr>
      <p:grpSpPr>
        <a:xfrm>
          <a:off x="0" y="0"/>
          <a:ext cx="0" cy="0"/>
          <a:chOff x="0" y="0"/>
          <a:chExt cx="0" cy="0"/>
        </a:xfrm>
      </p:grpSpPr>
      <p:sp>
        <p:nvSpPr>
          <p:cNvPr id="3923" name="Google Shape;3923;p25"/>
          <p:cNvSpPr txBox="1">
            <a:spLocks noGrp="1"/>
          </p:cNvSpPr>
          <p:nvPr>
            <p:ph type="title"/>
          </p:nvPr>
        </p:nvSpPr>
        <p:spPr>
          <a:xfrm>
            <a:off x="720000" y="2173938"/>
            <a:ext cx="2305500" cy="436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924" name="Google Shape;3924;p25"/>
          <p:cNvSpPr txBox="1">
            <a:spLocks noGrp="1"/>
          </p:cNvSpPr>
          <p:nvPr>
            <p:ph type="subTitle" idx="1"/>
          </p:nvPr>
        </p:nvSpPr>
        <p:spPr>
          <a:xfrm>
            <a:off x="720000" y="2458338"/>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25" name="Google Shape;3925;p25"/>
          <p:cNvSpPr txBox="1">
            <a:spLocks noGrp="1"/>
          </p:cNvSpPr>
          <p:nvPr>
            <p:ph type="title" idx="2"/>
          </p:nvPr>
        </p:nvSpPr>
        <p:spPr>
          <a:xfrm>
            <a:off x="3419271" y="2173938"/>
            <a:ext cx="2305500" cy="436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926" name="Google Shape;3926;p25"/>
          <p:cNvSpPr txBox="1">
            <a:spLocks noGrp="1"/>
          </p:cNvSpPr>
          <p:nvPr>
            <p:ph type="subTitle" idx="3"/>
          </p:nvPr>
        </p:nvSpPr>
        <p:spPr>
          <a:xfrm>
            <a:off x="3419271" y="2458338"/>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27" name="Google Shape;3927;p25"/>
          <p:cNvSpPr txBox="1">
            <a:spLocks noGrp="1"/>
          </p:cNvSpPr>
          <p:nvPr>
            <p:ph type="title" idx="4"/>
          </p:nvPr>
        </p:nvSpPr>
        <p:spPr>
          <a:xfrm>
            <a:off x="720000" y="3684450"/>
            <a:ext cx="2305500" cy="436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928" name="Google Shape;3928;p25"/>
          <p:cNvSpPr txBox="1">
            <a:spLocks noGrp="1"/>
          </p:cNvSpPr>
          <p:nvPr>
            <p:ph type="subTitle" idx="5"/>
          </p:nvPr>
        </p:nvSpPr>
        <p:spPr>
          <a:xfrm>
            <a:off x="720000" y="3969000"/>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29" name="Google Shape;3929;p25"/>
          <p:cNvSpPr txBox="1">
            <a:spLocks noGrp="1"/>
          </p:cNvSpPr>
          <p:nvPr>
            <p:ph type="title" idx="6"/>
          </p:nvPr>
        </p:nvSpPr>
        <p:spPr>
          <a:xfrm>
            <a:off x="3419271" y="3684450"/>
            <a:ext cx="2305500" cy="436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930" name="Google Shape;3930;p25"/>
          <p:cNvSpPr txBox="1">
            <a:spLocks noGrp="1"/>
          </p:cNvSpPr>
          <p:nvPr>
            <p:ph type="subTitle" idx="7"/>
          </p:nvPr>
        </p:nvSpPr>
        <p:spPr>
          <a:xfrm>
            <a:off x="3419271" y="3969000"/>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31" name="Google Shape;3931;p25"/>
          <p:cNvSpPr txBox="1">
            <a:spLocks noGrp="1"/>
          </p:cNvSpPr>
          <p:nvPr>
            <p:ph type="title" idx="8"/>
          </p:nvPr>
        </p:nvSpPr>
        <p:spPr>
          <a:xfrm>
            <a:off x="6118550" y="2173938"/>
            <a:ext cx="2305500" cy="436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932" name="Google Shape;3932;p25"/>
          <p:cNvSpPr txBox="1">
            <a:spLocks noGrp="1"/>
          </p:cNvSpPr>
          <p:nvPr>
            <p:ph type="subTitle" idx="9"/>
          </p:nvPr>
        </p:nvSpPr>
        <p:spPr>
          <a:xfrm>
            <a:off x="6118550" y="2458338"/>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33" name="Google Shape;3933;p25"/>
          <p:cNvSpPr txBox="1">
            <a:spLocks noGrp="1"/>
          </p:cNvSpPr>
          <p:nvPr>
            <p:ph type="title" idx="13"/>
          </p:nvPr>
        </p:nvSpPr>
        <p:spPr>
          <a:xfrm>
            <a:off x="6118550" y="3684450"/>
            <a:ext cx="2305500" cy="436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934" name="Google Shape;3934;p25"/>
          <p:cNvSpPr txBox="1">
            <a:spLocks noGrp="1"/>
          </p:cNvSpPr>
          <p:nvPr>
            <p:ph type="subTitle" idx="14"/>
          </p:nvPr>
        </p:nvSpPr>
        <p:spPr>
          <a:xfrm>
            <a:off x="6118550" y="3969000"/>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35" name="Google Shape;3935;p25"/>
          <p:cNvSpPr txBox="1">
            <a:spLocks noGrp="1"/>
          </p:cNvSpPr>
          <p:nvPr>
            <p:ph type="subTitle" idx="15"/>
          </p:nvPr>
        </p:nvSpPr>
        <p:spPr>
          <a:xfrm>
            <a:off x="719825" y="1174500"/>
            <a:ext cx="7704000" cy="40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36" name="Google Shape;3936;p25"/>
          <p:cNvSpPr txBox="1">
            <a:spLocks noGrp="1"/>
          </p:cNvSpPr>
          <p:nvPr>
            <p:ph type="title" idx="16"/>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937" name="Google Shape;3937;p25"/>
          <p:cNvGrpSpPr/>
          <p:nvPr/>
        </p:nvGrpSpPr>
        <p:grpSpPr>
          <a:xfrm>
            <a:off x="71813" y="-67850"/>
            <a:ext cx="9020124" cy="5260268"/>
            <a:chOff x="71813" y="-67850"/>
            <a:chExt cx="9020124" cy="5260268"/>
          </a:xfrm>
        </p:grpSpPr>
        <p:grpSp>
          <p:nvGrpSpPr>
            <p:cNvPr id="3938" name="Google Shape;3938;p25"/>
            <p:cNvGrpSpPr/>
            <p:nvPr/>
          </p:nvGrpSpPr>
          <p:grpSpPr>
            <a:xfrm>
              <a:off x="71813" y="1649850"/>
              <a:ext cx="606933" cy="684559"/>
              <a:chOff x="4761063" y="821638"/>
              <a:chExt cx="606933" cy="684559"/>
            </a:xfrm>
          </p:grpSpPr>
          <p:sp>
            <p:nvSpPr>
              <p:cNvPr id="3939" name="Google Shape;3939;p25"/>
              <p:cNvSpPr/>
              <p:nvPr/>
            </p:nvSpPr>
            <p:spPr>
              <a:xfrm>
                <a:off x="4761063" y="821638"/>
                <a:ext cx="590863" cy="469679"/>
              </a:xfrm>
              <a:custGeom>
                <a:avLst/>
                <a:gdLst/>
                <a:ahLst/>
                <a:cxnLst/>
                <a:rect l="l" t="t" r="r" b="b"/>
                <a:pathLst>
                  <a:path w="18679" h="14848" extrusionOk="0">
                    <a:moveTo>
                      <a:pt x="6863" y="1"/>
                    </a:moveTo>
                    <a:cubicBezTo>
                      <a:pt x="6859" y="1"/>
                      <a:pt x="7070" y="6"/>
                      <a:pt x="7307" y="13"/>
                    </a:cubicBezTo>
                    <a:lnTo>
                      <a:pt x="7307" y="13"/>
                    </a:lnTo>
                    <a:cubicBezTo>
                      <a:pt x="7334" y="13"/>
                      <a:pt x="7362" y="14"/>
                      <a:pt x="7390" y="14"/>
                    </a:cubicBezTo>
                    <a:lnTo>
                      <a:pt x="7390" y="14"/>
                    </a:lnTo>
                    <a:cubicBezTo>
                      <a:pt x="7009" y="5"/>
                      <a:pt x="6867" y="1"/>
                      <a:pt x="6863" y="1"/>
                    </a:cubicBezTo>
                    <a:close/>
                    <a:moveTo>
                      <a:pt x="7390" y="14"/>
                    </a:moveTo>
                    <a:cubicBezTo>
                      <a:pt x="7396" y="14"/>
                      <a:pt x="7403" y="15"/>
                      <a:pt x="7409" y="15"/>
                    </a:cubicBezTo>
                    <a:cubicBezTo>
                      <a:pt x="7403" y="15"/>
                      <a:pt x="7396" y="14"/>
                      <a:pt x="7390" y="14"/>
                    </a:cubicBezTo>
                    <a:close/>
                    <a:moveTo>
                      <a:pt x="7175" y="12"/>
                    </a:moveTo>
                    <a:cubicBezTo>
                      <a:pt x="4490" y="12"/>
                      <a:pt x="1952" y="1228"/>
                      <a:pt x="1889" y="1702"/>
                    </a:cubicBezTo>
                    <a:cubicBezTo>
                      <a:pt x="1471" y="4807"/>
                      <a:pt x="347" y="7873"/>
                      <a:pt x="12" y="10969"/>
                    </a:cubicBezTo>
                    <a:cubicBezTo>
                      <a:pt x="1" y="11070"/>
                      <a:pt x="84" y="11159"/>
                      <a:pt x="168" y="11186"/>
                    </a:cubicBezTo>
                    <a:cubicBezTo>
                      <a:pt x="188" y="11192"/>
                      <a:pt x="209" y="11195"/>
                      <a:pt x="230" y="11195"/>
                    </a:cubicBezTo>
                    <a:cubicBezTo>
                      <a:pt x="270" y="11195"/>
                      <a:pt x="310" y="11185"/>
                      <a:pt x="344" y="11165"/>
                    </a:cubicBezTo>
                    <a:cubicBezTo>
                      <a:pt x="954" y="11030"/>
                      <a:pt x="1533" y="10970"/>
                      <a:pt x="2085" y="10970"/>
                    </a:cubicBezTo>
                    <a:cubicBezTo>
                      <a:pt x="5000" y="10970"/>
                      <a:pt x="7148" y="12631"/>
                      <a:pt x="8881" y="13582"/>
                    </a:cubicBezTo>
                    <a:cubicBezTo>
                      <a:pt x="9276" y="13798"/>
                      <a:pt x="9687" y="14000"/>
                      <a:pt x="10103" y="14180"/>
                    </a:cubicBezTo>
                    <a:cubicBezTo>
                      <a:pt x="10873" y="14514"/>
                      <a:pt x="11711" y="14727"/>
                      <a:pt x="12587" y="14815"/>
                    </a:cubicBezTo>
                    <a:cubicBezTo>
                      <a:pt x="12744" y="14830"/>
                      <a:pt x="12906" y="14839"/>
                      <a:pt x="13070" y="14845"/>
                    </a:cubicBezTo>
                    <a:cubicBezTo>
                      <a:pt x="13131" y="14847"/>
                      <a:pt x="13193" y="14847"/>
                      <a:pt x="13256" y="14847"/>
                    </a:cubicBezTo>
                    <a:cubicBezTo>
                      <a:pt x="13441" y="14847"/>
                      <a:pt x="13631" y="14840"/>
                      <a:pt x="13821" y="14825"/>
                    </a:cubicBezTo>
                    <a:cubicBezTo>
                      <a:pt x="15552" y="14693"/>
                      <a:pt x="15504" y="14279"/>
                      <a:pt x="15597" y="13864"/>
                    </a:cubicBezTo>
                    <a:cubicBezTo>
                      <a:pt x="15647" y="13640"/>
                      <a:pt x="15721" y="13347"/>
                      <a:pt x="15780" y="13125"/>
                    </a:cubicBezTo>
                    <a:cubicBezTo>
                      <a:pt x="17438" y="6915"/>
                      <a:pt x="18409" y="5235"/>
                      <a:pt x="18465" y="5048"/>
                    </a:cubicBezTo>
                    <a:cubicBezTo>
                      <a:pt x="18678" y="4343"/>
                      <a:pt x="17581" y="4621"/>
                      <a:pt x="15716" y="3802"/>
                    </a:cubicBezTo>
                    <a:cubicBezTo>
                      <a:pt x="13647" y="2840"/>
                      <a:pt x="13672" y="2084"/>
                      <a:pt x="11825" y="1119"/>
                    </a:cubicBezTo>
                    <a:cubicBezTo>
                      <a:pt x="10537" y="440"/>
                      <a:pt x="8989" y="72"/>
                      <a:pt x="7510" y="18"/>
                    </a:cubicBezTo>
                    <a:lnTo>
                      <a:pt x="7510" y="18"/>
                    </a:lnTo>
                    <a:cubicBezTo>
                      <a:pt x="7744" y="24"/>
                      <a:pt x="7951" y="29"/>
                      <a:pt x="7955" y="29"/>
                    </a:cubicBezTo>
                    <a:cubicBezTo>
                      <a:pt x="7959" y="29"/>
                      <a:pt x="7814" y="26"/>
                      <a:pt x="7409" y="15"/>
                    </a:cubicBezTo>
                    <a:lnTo>
                      <a:pt x="7409" y="15"/>
                    </a:lnTo>
                    <a:cubicBezTo>
                      <a:pt x="7443" y="16"/>
                      <a:pt x="7477" y="17"/>
                      <a:pt x="7510" y="18"/>
                    </a:cubicBezTo>
                    <a:lnTo>
                      <a:pt x="7510" y="18"/>
                    </a:lnTo>
                    <a:cubicBezTo>
                      <a:pt x="7443" y="16"/>
                      <a:pt x="7374" y="14"/>
                      <a:pt x="7307" y="13"/>
                    </a:cubicBezTo>
                    <a:lnTo>
                      <a:pt x="7307" y="13"/>
                    </a:lnTo>
                    <a:cubicBezTo>
                      <a:pt x="7263" y="12"/>
                      <a:pt x="7219" y="12"/>
                      <a:pt x="7175"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5"/>
              <p:cNvSpPr/>
              <p:nvPr/>
            </p:nvSpPr>
            <p:spPr>
              <a:xfrm>
                <a:off x="5169249" y="917706"/>
                <a:ext cx="198747" cy="588491"/>
              </a:xfrm>
              <a:custGeom>
                <a:avLst/>
                <a:gdLst/>
                <a:ahLst/>
                <a:cxnLst/>
                <a:rect l="l" t="t" r="r" b="b"/>
                <a:pathLst>
                  <a:path w="6283" h="18604" extrusionOk="0">
                    <a:moveTo>
                      <a:pt x="6055" y="0"/>
                    </a:moveTo>
                    <a:cubicBezTo>
                      <a:pt x="5967" y="0"/>
                      <a:pt x="5894" y="59"/>
                      <a:pt x="5860" y="144"/>
                    </a:cubicBezTo>
                    <a:cubicBezTo>
                      <a:pt x="5860" y="144"/>
                      <a:pt x="5860" y="144"/>
                      <a:pt x="5860" y="144"/>
                    </a:cubicBezTo>
                    <a:lnTo>
                      <a:pt x="5860" y="144"/>
                    </a:lnTo>
                    <a:cubicBezTo>
                      <a:pt x="4881" y="2694"/>
                      <a:pt x="1" y="17787"/>
                      <a:pt x="352" y="18443"/>
                    </a:cubicBezTo>
                    <a:cubicBezTo>
                      <a:pt x="409" y="18549"/>
                      <a:pt x="515" y="18603"/>
                      <a:pt x="620" y="18603"/>
                    </a:cubicBezTo>
                    <a:cubicBezTo>
                      <a:pt x="743" y="18603"/>
                      <a:pt x="866" y="18531"/>
                      <a:pt x="919" y="18384"/>
                    </a:cubicBezTo>
                    <a:cubicBezTo>
                      <a:pt x="1133" y="17779"/>
                      <a:pt x="3891" y="6351"/>
                      <a:pt x="6240" y="257"/>
                    </a:cubicBezTo>
                    <a:cubicBezTo>
                      <a:pt x="6282" y="145"/>
                      <a:pt x="6189" y="3"/>
                      <a:pt x="6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5"/>
              <p:cNvSpPr/>
              <p:nvPr/>
            </p:nvSpPr>
            <p:spPr>
              <a:xfrm>
                <a:off x="4841346" y="880221"/>
                <a:ext cx="8667" cy="22649"/>
              </a:xfrm>
              <a:custGeom>
                <a:avLst/>
                <a:gdLst/>
                <a:ahLst/>
                <a:cxnLst/>
                <a:rect l="l" t="t" r="r" b="b"/>
                <a:pathLst>
                  <a:path w="274" h="716" extrusionOk="0">
                    <a:moveTo>
                      <a:pt x="150" y="0"/>
                    </a:moveTo>
                    <a:cubicBezTo>
                      <a:pt x="93" y="0"/>
                      <a:pt x="37" y="41"/>
                      <a:pt x="43" y="107"/>
                    </a:cubicBezTo>
                    <a:cubicBezTo>
                      <a:pt x="53" y="249"/>
                      <a:pt x="46" y="389"/>
                      <a:pt x="24" y="528"/>
                    </a:cubicBezTo>
                    <a:cubicBezTo>
                      <a:pt x="16" y="576"/>
                      <a:pt x="0" y="626"/>
                      <a:pt x="22" y="664"/>
                    </a:cubicBezTo>
                    <a:cubicBezTo>
                      <a:pt x="41" y="699"/>
                      <a:pt x="74" y="716"/>
                      <a:pt x="107" y="716"/>
                    </a:cubicBezTo>
                    <a:cubicBezTo>
                      <a:pt x="147" y="716"/>
                      <a:pt x="187" y="692"/>
                      <a:pt x="202" y="647"/>
                    </a:cubicBezTo>
                    <a:cubicBezTo>
                      <a:pt x="258" y="472"/>
                      <a:pt x="274" y="293"/>
                      <a:pt x="259" y="113"/>
                    </a:cubicBezTo>
                    <a:cubicBezTo>
                      <a:pt x="253" y="34"/>
                      <a:pt x="201" y="0"/>
                      <a:pt x="15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5"/>
              <p:cNvSpPr/>
              <p:nvPr/>
            </p:nvSpPr>
            <p:spPr>
              <a:xfrm>
                <a:off x="4836665" y="917706"/>
                <a:ext cx="7117" cy="17999"/>
              </a:xfrm>
              <a:custGeom>
                <a:avLst/>
                <a:gdLst/>
                <a:ahLst/>
                <a:cxnLst/>
                <a:rect l="l" t="t" r="r" b="b"/>
                <a:pathLst>
                  <a:path w="225" h="569" extrusionOk="0">
                    <a:moveTo>
                      <a:pt x="126" y="1"/>
                    </a:moveTo>
                    <a:cubicBezTo>
                      <a:pt x="82" y="1"/>
                      <a:pt x="38" y="29"/>
                      <a:pt x="33" y="92"/>
                    </a:cubicBezTo>
                    <a:cubicBezTo>
                      <a:pt x="22" y="222"/>
                      <a:pt x="12" y="351"/>
                      <a:pt x="2" y="480"/>
                    </a:cubicBezTo>
                    <a:cubicBezTo>
                      <a:pt x="1" y="517"/>
                      <a:pt x="28" y="552"/>
                      <a:pt x="62" y="565"/>
                    </a:cubicBezTo>
                    <a:cubicBezTo>
                      <a:pt x="70" y="567"/>
                      <a:pt x="78" y="568"/>
                      <a:pt x="85" y="568"/>
                    </a:cubicBezTo>
                    <a:cubicBezTo>
                      <a:pt x="207" y="568"/>
                      <a:pt x="209" y="242"/>
                      <a:pt x="220" y="96"/>
                    </a:cubicBezTo>
                    <a:cubicBezTo>
                      <a:pt x="224" y="35"/>
                      <a:pt x="175" y="1"/>
                      <a:pt x="12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5"/>
              <p:cNvSpPr/>
              <p:nvPr/>
            </p:nvSpPr>
            <p:spPr>
              <a:xfrm>
                <a:off x="4830085" y="953102"/>
                <a:ext cx="8825" cy="20213"/>
              </a:xfrm>
              <a:custGeom>
                <a:avLst/>
                <a:gdLst/>
                <a:ahLst/>
                <a:cxnLst/>
                <a:rect l="l" t="t" r="r" b="b"/>
                <a:pathLst>
                  <a:path w="279" h="639" extrusionOk="0">
                    <a:moveTo>
                      <a:pt x="175" y="1"/>
                    </a:moveTo>
                    <a:cubicBezTo>
                      <a:pt x="137" y="1"/>
                      <a:pt x="101" y="23"/>
                      <a:pt x="94" y="61"/>
                    </a:cubicBezTo>
                    <a:cubicBezTo>
                      <a:pt x="44" y="335"/>
                      <a:pt x="38" y="335"/>
                      <a:pt x="8" y="557"/>
                    </a:cubicBezTo>
                    <a:cubicBezTo>
                      <a:pt x="1" y="606"/>
                      <a:pt x="46" y="639"/>
                      <a:pt x="90" y="639"/>
                    </a:cubicBezTo>
                    <a:cubicBezTo>
                      <a:pt x="122" y="639"/>
                      <a:pt x="154" y="622"/>
                      <a:pt x="164" y="581"/>
                    </a:cubicBezTo>
                    <a:cubicBezTo>
                      <a:pt x="178" y="522"/>
                      <a:pt x="279" y="97"/>
                      <a:pt x="250" y="44"/>
                    </a:cubicBezTo>
                    <a:cubicBezTo>
                      <a:pt x="233" y="14"/>
                      <a:pt x="203" y="1"/>
                      <a:pt x="1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5"/>
              <p:cNvSpPr/>
              <p:nvPr/>
            </p:nvSpPr>
            <p:spPr>
              <a:xfrm>
                <a:off x="4819203" y="993212"/>
                <a:ext cx="10312" cy="24642"/>
              </a:xfrm>
              <a:custGeom>
                <a:avLst/>
                <a:gdLst/>
                <a:ahLst/>
                <a:cxnLst/>
                <a:rect l="l" t="t" r="r" b="b"/>
                <a:pathLst>
                  <a:path w="326" h="779" extrusionOk="0">
                    <a:moveTo>
                      <a:pt x="234" y="1"/>
                    </a:moveTo>
                    <a:cubicBezTo>
                      <a:pt x="203" y="1"/>
                      <a:pt x="172" y="18"/>
                      <a:pt x="163" y="56"/>
                    </a:cubicBezTo>
                    <a:cubicBezTo>
                      <a:pt x="113" y="268"/>
                      <a:pt x="60" y="479"/>
                      <a:pt x="14" y="691"/>
                    </a:cubicBezTo>
                    <a:cubicBezTo>
                      <a:pt x="1" y="746"/>
                      <a:pt x="39" y="779"/>
                      <a:pt x="79" y="779"/>
                    </a:cubicBezTo>
                    <a:cubicBezTo>
                      <a:pt x="105" y="779"/>
                      <a:pt x="132" y="764"/>
                      <a:pt x="143" y="731"/>
                    </a:cubicBezTo>
                    <a:cubicBezTo>
                      <a:pt x="216" y="499"/>
                      <a:pt x="256" y="337"/>
                      <a:pt x="309" y="101"/>
                    </a:cubicBezTo>
                    <a:cubicBezTo>
                      <a:pt x="325" y="37"/>
                      <a:pt x="279" y="1"/>
                      <a:pt x="23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5"/>
              <p:cNvSpPr/>
              <p:nvPr/>
            </p:nvSpPr>
            <p:spPr>
              <a:xfrm>
                <a:off x="4810663" y="1038036"/>
                <a:ext cx="7876" cy="19201"/>
              </a:xfrm>
              <a:custGeom>
                <a:avLst/>
                <a:gdLst/>
                <a:ahLst/>
                <a:cxnLst/>
                <a:rect l="l" t="t" r="r" b="b"/>
                <a:pathLst>
                  <a:path w="249" h="607" extrusionOk="0">
                    <a:moveTo>
                      <a:pt x="178" y="0"/>
                    </a:moveTo>
                    <a:cubicBezTo>
                      <a:pt x="150" y="0"/>
                      <a:pt x="122" y="21"/>
                      <a:pt x="118" y="47"/>
                    </a:cubicBezTo>
                    <a:cubicBezTo>
                      <a:pt x="111" y="90"/>
                      <a:pt x="1" y="535"/>
                      <a:pt x="19" y="569"/>
                    </a:cubicBezTo>
                    <a:cubicBezTo>
                      <a:pt x="33" y="595"/>
                      <a:pt x="56" y="606"/>
                      <a:pt x="81" y="606"/>
                    </a:cubicBezTo>
                    <a:cubicBezTo>
                      <a:pt x="111" y="606"/>
                      <a:pt x="141" y="588"/>
                      <a:pt x="151" y="555"/>
                    </a:cubicBezTo>
                    <a:cubicBezTo>
                      <a:pt x="197" y="393"/>
                      <a:pt x="201" y="330"/>
                      <a:pt x="227" y="176"/>
                    </a:cubicBezTo>
                    <a:lnTo>
                      <a:pt x="227" y="176"/>
                    </a:lnTo>
                    <a:cubicBezTo>
                      <a:pt x="225" y="187"/>
                      <a:pt x="224" y="192"/>
                      <a:pt x="224" y="192"/>
                    </a:cubicBezTo>
                    <a:cubicBezTo>
                      <a:pt x="224" y="192"/>
                      <a:pt x="234" y="128"/>
                      <a:pt x="241" y="84"/>
                    </a:cubicBezTo>
                    <a:cubicBezTo>
                      <a:pt x="248" y="40"/>
                      <a:pt x="230" y="12"/>
                      <a:pt x="198" y="4"/>
                    </a:cubicBezTo>
                    <a:cubicBezTo>
                      <a:pt x="192" y="1"/>
                      <a:pt x="185" y="0"/>
                      <a:pt x="1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5"/>
              <p:cNvSpPr/>
              <p:nvPr/>
            </p:nvSpPr>
            <p:spPr>
              <a:xfrm>
                <a:off x="4803102" y="1078241"/>
                <a:ext cx="6548" cy="21795"/>
              </a:xfrm>
              <a:custGeom>
                <a:avLst/>
                <a:gdLst/>
                <a:ahLst/>
                <a:cxnLst/>
                <a:rect l="l" t="t" r="r" b="b"/>
                <a:pathLst>
                  <a:path w="207" h="689" extrusionOk="0">
                    <a:moveTo>
                      <a:pt x="132" y="0"/>
                    </a:moveTo>
                    <a:cubicBezTo>
                      <a:pt x="116" y="0"/>
                      <a:pt x="99" y="6"/>
                      <a:pt x="85" y="20"/>
                    </a:cubicBezTo>
                    <a:cubicBezTo>
                      <a:pt x="51" y="53"/>
                      <a:pt x="6" y="576"/>
                      <a:pt x="2" y="621"/>
                    </a:cubicBezTo>
                    <a:cubicBezTo>
                      <a:pt x="0" y="666"/>
                      <a:pt x="36" y="689"/>
                      <a:pt x="70" y="689"/>
                    </a:cubicBezTo>
                    <a:cubicBezTo>
                      <a:pt x="98" y="689"/>
                      <a:pt x="124" y="674"/>
                      <a:pt x="131" y="644"/>
                    </a:cubicBezTo>
                    <a:cubicBezTo>
                      <a:pt x="167" y="455"/>
                      <a:pt x="185" y="265"/>
                      <a:pt x="202" y="73"/>
                    </a:cubicBezTo>
                    <a:cubicBezTo>
                      <a:pt x="206" y="33"/>
                      <a:pt x="170" y="0"/>
                      <a:pt x="13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5"/>
              <p:cNvSpPr/>
              <p:nvPr/>
            </p:nvSpPr>
            <p:spPr>
              <a:xfrm>
                <a:off x="4798579" y="1112245"/>
                <a:ext cx="6200" cy="17619"/>
              </a:xfrm>
              <a:custGeom>
                <a:avLst/>
                <a:gdLst/>
                <a:ahLst/>
                <a:cxnLst/>
                <a:rect l="l" t="t" r="r" b="b"/>
                <a:pathLst>
                  <a:path w="196" h="557" extrusionOk="0">
                    <a:moveTo>
                      <a:pt x="127" y="1"/>
                    </a:moveTo>
                    <a:cubicBezTo>
                      <a:pt x="100" y="1"/>
                      <a:pt x="74" y="17"/>
                      <a:pt x="68" y="45"/>
                    </a:cubicBezTo>
                    <a:cubicBezTo>
                      <a:pt x="42" y="194"/>
                      <a:pt x="15" y="341"/>
                      <a:pt x="3" y="493"/>
                    </a:cubicBezTo>
                    <a:cubicBezTo>
                      <a:pt x="1" y="532"/>
                      <a:pt x="33" y="556"/>
                      <a:pt x="65" y="556"/>
                    </a:cubicBezTo>
                    <a:cubicBezTo>
                      <a:pt x="93" y="556"/>
                      <a:pt x="121" y="538"/>
                      <a:pt x="128" y="496"/>
                    </a:cubicBezTo>
                    <a:cubicBezTo>
                      <a:pt x="132" y="466"/>
                      <a:pt x="195" y="61"/>
                      <a:pt x="182" y="33"/>
                    </a:cubicBezTo>
                    <a:cubicBezTo>
                      <a:pt x="169" y="11"/>
                      <a:pt x="148" y="1"/>
                      <a:pt x="12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5"/>
              <p:cNvSpPr/>
              <p:nvPr/>
            </p:nvSpPr>
            <p:spPr>
              <a:xfrm>
                <a:off x="4795384" y="1146598"/>
                <a:ext cx="4429" cy="9110"/>
              </a:xfrm>
              <a:custGeom>
                <a:avLst/>
                <a:gdLst/>
                <a:ahLst/>
                <a:cxnLst/>
                <a:rect l="l" t="t" r="r" b="b"/>
                <a:pathLst>
                  <a:path w="140" h="288" extrusionOk="0">
                    <a:moveTo>
                      <a:pt x="82" y="0"/>
                    </a:moveTo>
                    <a:cubicBezTo>
                      <a:pt x="63" y="0"/>
                      <a:pt x="44" y="11"/>
                      <a:pt x="38" y="33"/>
                    </a:cubicBezTo>
                    <a:cubicBezTo>
                      <a:pt x="23" y="101"/>
                      <a:pt x="11" y="169"/>
                      <a:pt x="4" y="239"/>
                    </a:cubicBezTo>
                    <a:cubicBezTo>
                      <a:pt x="0" y="269"/>
                      <a:pt x="25" y="288"/>
                      <a:pt x="51" y="288"/>
                    </a:cubicBezTo>
                    <a:cubicBezTo>
                      <a:pt x="74" y="288"/>
                      <a:pt x="97" y="273"/>
                      <a:pt x="100" y="240"/>
                    </a:cubicBezTo>
                    <a:cubicBezTo>
                      <a:pt x="103" y="212"/>
                      <a:pt x="104" y="183"/>
                      <a:pt x="110" y="154"/>
                    </a:cubicBezTo>
                    <a:lnTo>
                      <a:pt x="110" y="156"/>
                    </a:lnTo>
                    <a:cubicBezTo>
                      <a:pt x="116" y="124"/>
                      <a:pt x="123" y="91"/>
                      <a:pt x="130" y="61"/>
                    </a:cubicBezTo>
                    <a:cubicBezTo>
                      <a:pt x="139" y="22"/>
                      <a:pt x="110" y="0"/>
                      <a:pt x="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5"/>
              <p:cNvSpPr/>
              <p:nvPr/>
            </p:nvSpPr>
            <p:spPr>
              <a:xfrm>
                <a:off x="4860168" y="868707"/>
                <a:ext cx="21953" cy="8572"/>
              </a:xfrm>
              <a:custGeom>
                <a:avLst/>
                <a:gdLst/>
                <a:ahLst/>
                <a:cxnLst/>
                <a:rect l="l" t="t" r="r" b="b"/>
                <a:pathLst>
                  <a:path w="694" h="271" extrusionOk="0">
                    <a:moveTo>
                      <a:pt x="571" y="1"/>
                    </a:moveTo>
                    <a:cubicBezTo>
                      <a:pt x="517" y="1"/>
                      <a:pt x="440" y="44"/>
                      <a:pt x="383" y="67"/>
                    </a:cubicBezTo>
                    <a:cubicBezTo>
                      <a:pt x="240" y="120"/>
                      <a:pt x="173" y="135"/>
                      <a:pt x="68" y="153"/>
                    </a:cubicBezTo>
                    <a:cubicBezTo>
                      <a:pt x="0" y="163"/>
                      <a:pt x="8" y="270"/>
                      <a:pt x="84" y="270"/>
                    </a:cubicBezTo>
                    <a:cubicBezTo>
                      <a:pt x="88" y="270"/>
                      <a:pt x="92" y="270"/>
                      <a:pt x="97" y="269"/>
                    </a:cubicBezTo>
                    <a:cubicBezTo>
                      <a:pt x="236" y="246"/>
                      <a:pt x="694" y="153"/>
                      <a:pt x="625" y="30"/>
                    </a:cubicBezTo>
                    <a:cubicBezTo>
                      <a:pt x="613" y="9"/>
                      <a:pt x="594" y="1"/>
                      <a:pt x="57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5"/>
              <p:cNvSpPr/>
              <p:nvPr/>
            </p:nvSpPr>
            <p:spPr>
              <a:xfrm>
                <a:off x="4900973" y="856307"/>
                <a:ext cx="20877" cy="8383"/>
              </a:xfrm>
              <a:custGeom>
                <a:avLst/>
                <a:gdLst/>
                <a:ahLst/>
                <a:cxnLst/>
                <a:rect l="l" t="t" r="r" b="b"/>
                <a:pathLst>
                  <a:path w="660" h="265" extrusionOk="0">
                    <a:moveTo>
                      <a:pt x="561" y="0"/>
                    </a:moveTo>
                    <a:cubicBezTo>
                      <a:pt x="554" y="0"/>
                      <a:pt x="547" y="1"/>
                      <a:pt x="539" y="4"/>
                    </a:cubicBezTo>
                    <a:cubicBezTo>
                      <a:pt x="387" y="54"/>
                      <a:pt x="231" y="93"/>
                      <a:pt x="72" y="110"/>
                    </a:cubicBezTo>
                    <a:cubicBezTo>
                      <a:pt x="37" y="114"/>
                      <a:pt x="1" y="160"/>
                      <a:pt x="14" y="207"/>
                    </a:cubicBezTo>
                    <a:cubicBezTo>
                      <a:pt x="23" y="249"/>
                      <a:pt x="66" y="264"/>
                      <a:pt x="126" y="264"/>
                    </a:cubicBezTo>
                    <a:cubicBezTo>
                      <a:pt x="267" y="264"/>
                      <a:pt x="499" y="178"/>
                      <a:pt x="592" y="139"/>
                    </a:cubicBezTo>
                    <a:cubicBezTo>
                      <a:pt x="660" y="113"/>
                      <a:pt x="628" y="0"/>
                      <a:pt x="5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5"/>
              <p:cNvSpPr/>
              <p:nvPr/>
            </p:nvSpPr>
            <p:spPr>
              <a:xfrm>
                <a:off x="4944120" y="849031"/>
                <a:ext cx="30873" cy="6390"/>
              </a:xfrm>
              <a:custGeom>
                <a:avLst/>
                <a:gdLst/>
                <a:ahLst/>
                <a:cxnLst/>
                <a:rect l="l" t="t" r="r" b="b"/>
                <a:pathLst>
                  <a:path w="976" h="202" extrusionOk="0">
                    <a:moveTo>
                      <a:pt x="908" y="1"/>
                    </a:moveTo>
                    <a:cubicBezTo>
                      <a:pt x="820" y="1"/>
                      <a:pt x="212" y="47"/>
                      <a:pt x="107" y="54"/>
                    </a:cubicBezTo>
                    <a:cubicBezTo>
                      <a:pt x="0" y="62"/>
                      <a:pt x="19" y="201"/>
                      <a:pt x="101" y="201"/>
                    </a:cubicBezTo>
                    <a:cubicBezTo>
                      <a:pt x="102" y="201"/>
                      <a:pt x="103" y="201"/>
                      <a:pt x="105" y="201"/>
                    </a:cubicBezTo>
                    <a:cubicBezTo>
                      <a:pt x="315" y="187"/>
                      <a:pt x="533" y="170"/>
                      <a:pt x="722" y="155"/>
                    </a:cubicBezTo>
                    <a:cubicBezTo>
                      <a:pt x="815" y="148"/>
                      <a:pt x="971" y="155"/>
                      <a:pt x="972" y="69"/>
                    </a:cubicBezTo>
                    <a:cubicBezTo>
                      <a:pt x="975" y="34"/>
                      <a:pt x="946" y="2"/>
                      <a:pt x="90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5"/>
              <p:cNvSpPr/>
              <p:nvPr/>
            </p:nvSpPr>
            <p:spPr>
              <a:xfrm>
                <a:off x="4994954" y="847545"/>
                <a:ext cx="23724" cy="5283"/>
              </a:xfrm>
              <a:custGeom>
                <a:avLst/>
                <a:gdLst/>
                <a:ahLst/>
                <a:cxnLst/>
                <a:rect l="l" t="t" r="r" b="b"/>
                <a:pathLst>
                  <a:path w="750" h="167" extrusionOk="0">
                    <a:moveTo>
                      <a:pt x="71" y="0"/>
                    </a:moveTo>
                    <a:cubicBezTo>
                      <a:pt x="5" y="0"/>
                      <a:pt x="0" y="102"/>
                      <a:pt x="68" y="106"/>
                    </a:cubicBezTo>
                    <a:cubicBezTo>
                      <a:pt x="335" y="121"/>
                      <a:pt x="528" y="166"/>
                      <a:pt x="638" y="166"/>
                    </a:cubicBezTo>
                    <a:cubicBezTo>
                      <a:pt x="707" y="166"/>
                      <a:pt x="744" y="148"/>
                      <a:pt x="746" y="94"/>
                    </a:cubicBezTo>
                    <a:cubicBezTo>
                      <a:pt x="749" y="13"/>
                      <a:pt x="672" y="2"/>
                      <a:pt x="505" y="2"/>
                    </a:cubicBezTo>
                    <a:cubicBezTo>
                      <a:pt x="441" y="2"/>
                      <a:pt x="364" y="4"/>
                      <a:pt x="274" y="4"/>
                    </a:cubicBezTo>
                    <a:cubicBezTo>
                      <a:pt x="213" y="4"/>
                      <a:pt x="146" y="3"/>
                      <a:pt x="73" y="1"/>
                    </a:cubicBezTo>
                    <a:cubicBezTo>
                      <a:pt x="72" y="0"/>
                      <a:pt x="72" y="0"/>
                      <a:pt x="7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5"/>
              <p:cNvSpPr/>
              <p:nvPr/>
            </p:nvSpPr>
            <p:spPr>
              <a:xfrm>
                <a:off x="5040947" y="853112"/>
                <a:ext cx="23503" cy="7054"/>
              </a:xfrm>
              <a:custGeom>
                <a:avLst/>
                <a:gdLst/>
                <a:ahLst/>
                <a:cxnLst/>
                <a:rect l="l" t="t" r="r" b="b"/>
                <a:pathLst>
                  <a:path w="743" h="223" extrusionOk="0">
                    <a:moveTo>
                      <a:pt x="99" y="0"/>
                    </a:moveTo>
                    <a:cubicBezTo>
                      <a:pt x="47" y="0"/>
                      <a:pt x="6" y="47"/>
                      <a:pt x="3" y="97"/>
                    </a:cubicBezTo>
                    <a:cubicBezTo>
                      <a:pt x="0" y="152"/>
                      <a:pt x="45" y="195"/>
                      <a:pt x="101" y="198"/>
                    </a:cubicBezTo>
                    <a:cubicBezTo>
                      <a:pt x="272" y="211"/>
                      <a:pt x="446" y="217"/>
                      <a:pt x="617" y="223"/>
                    </a:cubicBezTo>
                    <a:cubicBezTo>
                      <a:pt x="618" y="223"/>
                      <a:pt x="618" y="223"/>
                      <a:pt x="619" y="223"/>
                    </a:cubicBezTo>
                    <a:cubicBezTo>
                      <a:pt x="731" y="223"/>
                      <a:pt x="743" y="58"/>
                      <a:pt x="623" y="46"/>
                    </a:cubicBezTo>
                    <a:cubicBezTo>
                      <a:pt x="451" y="31"/>
                      <a:pt x="280" y="15"/>
                      <a:pt x="106" y="1"/>
                    </a:cubicBezTo>
                    <a:cubicBezTo>
                      <a:pt x="104" y="0"/>
                      <a:pt x="102" y="0"/>
                      <a:pt x="9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5"/>
              <p:cNvSpPr/>
              <p:nvPr/>
            </p:nvSpPr>
            <p:spPr>
              <a:xfrm>
                <a:off x="5079223" y="859945"/>
                <a:ext cx="25780" cy="11008"/>
              </a:xfrm>
              <a:custGeom>
                <a:avLst/>
                <a:gdLst/>
                <a:ahLst/>
                <a:cxnLst/>
                <a:rect l="l" t="t" r="r" b="b"/>
                <a:pathLst>
                  <a:path w="815" h="348" extrusionOk="0">
                    <a:moveTo>
                      <a:pt x="152" y="1"/>
                    </a:moveTo>
                    <a:cubicBezTo>
                      <a:pt x="23" y="1"/>
                      <a:pt x="0" y="182"/>
                      <a:pt x="121" y="218"/>
                    </a:cubicBezTo>
                    <a:cubicBezTo>
                      <a:pt x="302" y="273"/>
                      <a:pt x="487" y="317"/>
                      <a:pt x="675" y="346"/>
                    </a:cubicBezTo>
                    <a:cubicBezTo>
                      <a:pt x="680" y="347"/>
                      <a:pt x="685" y="347"/>
                      <a:pt x="690" y="347"/>
                    </a:cubicBezTo>
                    <a:cubicBezTo>
                      <a:pt x="779" y="347"/>
                      <a:pt x="815" y="192"/>
                      <a:pt x="706" y="158"/>
                    </a:cubicBezTo>
                    <a:cubicBezTo>
                      <a:pt x="685" y="151"/>
                      <a:pt x="179" y="2"/>
                      <a:pt x="156" y="1"/>
                    </a:cubicBezTo>
                    <a:cubicBezTo>
                      <a:pt x="155" y="1"/>
                      <a:pt x="153" y="1"/>
                      <a:pt x="15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5"/>
              <p:cNvSpPr/>
              <p:nvPr/>
            </p:nvSpPr>
            <p:spPr>
              <a:xfrm>
                <a:off x="5123635" y="876109"/>
                <a:ext cx="24294" cy="16354"/>
              </a:xfrm>
              <a:custGeom>
                <a:avLst/>
                <a:gdLst/>
                <a:ahLst/>
                <a:cxnLst/>
                <a:rect l="l" t="t" r="r" b="b"/>
                <a:pathLst>
                  <a:path w="768" h="517" extrusionOk="0">
                    <a:moveTo>
                      <a:pt x="145" y="1"/>
                    </a:moveTo>
                    <a:cubicBezTo>
                      <a:pt x="116" y="1"/>
                      <a:pt x="88" y="15"/>
                      <a:pt x="71" y="43"/>
                    </a:cubicBezTo>
                    <a:cubicBezTo>
                      <a:pt x="1" y="151"/>
                      <a:pt x="127" y="156"/>
                      <a:pt x="622" y="502"/>
                    </a:cubicBezTo>
                    <a:cubicBezTo>
                      <a:pt x="636" y="512"/>
                      <a:pt x="651" y="516"/>
                      <a:pt x="667" y="516"/>
                    </a:cubicBezTo>
                    <a:cubicBezTo>
                      <a:pt x="717" y="516"/>
                      <a:pt x="768" y="469"/>
                      <a:pt x="751" y="409"/>
                    </a:cubicBezTo>
                    <a:cubicBezTo>
                      <a:pt x="734" y="330"/>
                      <a:pt x="263" y="54"/>
                      <a:pt x="193" y="14"/>
                    </a:cubicBezTo>
                    <a:cubicBezTo>
                      <a:pt x="177" y="5"/>
                      <a:pt x="161" y="1"/>
                      <a:pt x="14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5"/>
              <p:cNvSpPr/>
              <p:nvPr/>
            </p:nvSpPr>
            <p:spPr>
              <a:xfrm>
                <a:off x="5161752" y="906729"/>
                <a:ext cx="24357" cy="20561"/>
              </a:xfrm>
              <a:custGeom>
                <a:avLst/>
                <a:gdLst/>
                <a:ahLst/>
                <a:cxnLst/>
                <a:rect l="l" t="t" r="r" b="b"/>
                <a:pathLst>
                  <a:path w="770" h="650" extrusionOk="0">
                    <a:moveTo>
                      <a:pt x="105" y="0"/>
                    </a:moveTo>
                    <a:cubicBezTo>
                      <a:pt x="57" y="0"/>
                      <a:pt x="5" y="36"/>
                      <a:pt x="3" y="97"/>
                    </a:cubicBezTo>
                    <a:cubicBezTo>
                      <a:pt x="0" y="168"/>
                      <a:pt x="205" y="376"/>
                      <a:pt x="256" y="425"/>
                    </a:cubicBezTo>
                    <a:cubicBezTo>
                      <a:pt x="340" y="503"/>
                      <a:pt x="509" y="649"/>
                      <a:pt x="618" y="649"/>
                    </a:cubicBezTo>
                    <a:cubicBezTo>
                      <a:pt x="650" y="649"/>
                      <a:pt x="677" y="637"/>
                      <a:pt x="695" y="607"/>
                    </a:cubicBezTo>
                    <a:cubicBezTo>
                      <a:pt x="769" y="491"/>
                      <a:pt x="614" y="449"/>
                      <a:pt x="418" y="292"/>
                    </a:cubicBezTo>
                    <a:cubicBezTo>
                      <a:pt x="327" y="213"/>
                      <a:pt x="244" y="128"/>
                      <a:pt x="172" y="32"/>
                    </a:cubicBezTo>
                    <a:cubicBezTo>
                      <a:pt x="156" y="11"/>
                      <a:pt x="131" y="0"/>
                      <a:pt x="1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5"/>
              <p:cNvSpPr/>
              <p:nvPr/>
            </p:nvSpPr>
            <p:spPr>
              <a:xfrm>
                <a:off x="5197244" y="938646"/>
                <a:ext cx="23060" cy="13001"/>
              </a:xfrm>
              <a:custGeom>
                <a:avLst/>
                <a:gdLst/>
                <a:ahLst/>
                <a:cxnLst/>
                <a:rect l="l" t="t" r="r" b="b"/>
                <a:pathLst>
                  <a:path w="729" h="411" extrusionOk="0">
                    <a:moveTo>
                      <a:pt x="106" y="0"/>
                    </a:moveTo>
                    <a:cubicBezTo>
                      <a:pt x="66" y="0"/>
                      <a:pt x="27" y="31"/>
                      <a:pt x="15" y="70"/>
                    </a:cubicBezTo>
                    <a:cubicBezTo>
                      <a:pt x="1" y="113"/>
                      <a:pt x="18" y="162"/>
                      <a:pt x="78" y="190"/>
                    </a:cubicBezTo>
                    <a:cubicBezTo>
                      <a:pt x="84" y="193"/>
                      <a:pt x="89" y="195"/>
                      <a:pt x="92" y="196"/>
                    </a:cubicBezTo>
                    <a:lnTo>
                      <a:pt x="92" y="196"/>
                    </a:lnTo>
                    <a:cubicBezTo>
                      <a:pt x="334" y="307"/>
                      <a:pt x="471" y="410"/>
                      <a:pt x="556" y="410"/>
                    </a:cubicBezTo>
                    <a:cubicBezTo>
                      <a:pt x="587" y="410"/>
                      <a:pt x="611" y="396"/>
                      <a:pt x="631" y="364"/>
                    </a:cubicBezTo>
                    <a:cubicBezTo>
                      <a:pt x="728" y="215"/>
                      <a:pt x="387" y="110"/>
                      <a:pt x="135" y="6"/>
                    </a:cubicBezTo>
                    <a:cubicBezTo>
                      <a:pt x="126" y="2"/>
                      <a:pt x="116" y="0"/>
                      <a:pt x="10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5"/>
              <p:cNvSpPr/>
              <p:nvPr/>
            </p:nvSpPr>
            <p:spPr>
              <a:xfrm>
                <a:off x="5200280" y="944846"/>
                <a:ext cx="253" cy="127"/>
              </a:xfrm>
              <a:custGeom>
                <a:avLst/>
                <a:gdLst/>
                <a:ahLst/>
                <a:cxnLst/>
                <a:rect l="l" t="t" r="r" b="b"/>
                <a:pathLst>
                  <a:path w="8" h="4" extrusionOk="0">
                    <a:moveTo>
                      <a:pt x="1" y="0"/>
                    </a:moveTo>
                    <a:cubicBezTo>
                      <a:pt x="2" y="2"/>
                      <a:pt x="4" y="2"/>
                      <a:pt x="8" y="3"/>
                    </a:cubicBezTo>
                    <a:cubicBezTo>
                      <a:pt x="5" y="2"/>
                      <a:pt x="2" y="2"/>
                      <a:pt x="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5"/>
              <p:cNvSpPr/>
              <p:nvPr/>
            </p:nvSpPr>
            <p:spPr>
              <a:xfrm>
                <a:off x="5232450" y="959967"/>
                <a:ext cx="24294" cy="14203"/>
              </a:xfrm>
              <a:custGeom>
                <a:avLst/>
                <a:gdLst/>
                <a:ahLst/>
                <a:cxnLst/>
                <a:rect l="l" t="t" r="r" b="b"/>
                <a:pathLst>
                  <a:path w="768" h="449" extrusionOk="0">
                    <a:moveTo>
                      <a:pt x="147" y="1"/>
                    </a:moveTo>
                    <a:cubicBezTo>
                      <a:pt x="65" y="1"/>
                      <a:pt x="1" y="119"/>
                      <a:pt x="95" y="189"/>
                    </a:cubicBezTo>
                    <a:cubicBezTo>
                      <a:pt x="210" y="273"/>
                      <a:pt x="490" y="448"/>
                      <a:pt x="641" y="448"/>
                    </a:cubicBezTo>
                    <a:cubicBezTo>
                      <a:pt x="688" y="448"/>
                      <a:pt x="722" y="431"/>
                      <a:pt x="735" y="388"/>
                    </a:cubicBezTo>
                    <a:cubicBezTo>
                      <a:pt x="768" y="285"/>
                      <a:pt x="649" y="267"/>
                      <a:pt x="553" y="221"/>
                    </a:cubicBezTo>
                    <a:cubicBezTo>
                      <a:pt x="430" y="162"/>
                      <a:pt x="311" y="99"/>
                      <a:pt x="201" y="19"/>
                    </a:cubicBezTo>
                    <a:cubicBezTo>
                      <a:pt x="183" y="6"/>
                      <a:pt x="164" y="1"/>
                      <a:pt x="14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5"/>
              <p:cNvSpPr/>
              <p:nvPr/>
            </p:nvSpPr>
            <p:spPr>
              <a:xfrm>
                <a:off x="5277780" y="978092"/>
                <a:ext cx="20466" cy="9648"/>
              </a:xfrm>
              <a:custGeom>
                <a:avLst/>
                <a:gdLst/>
                <a:ahLst/>
                <a:cxnLst/>
                <a:rect l="l" t="t" r="r" b="b"/>
                <a:pathLst>
                  <a:path w="647" h="305" extrusionOk="0">
                    <a:moveTo>
                      <a:pt x="135" y="0"/>
                    </a:moveTo>
                    <a:cubicBezTo>
                      <a:pt x="115" y="0"/>
                      <a:pt x="97" y="4"/>
                      <a:pt x="78" y="13"/>
                    </a:cubicBezTo>
                    <a:cubicBezTo>
                      <a:pt x="51" y="27"/>
                      <a:pt x="31" y="53"/>
                      <a:pt x="22" y="83"/>
                    </a:cubicBezTo>
                    <a:cubicBezTo>
                      <a:pt x="1" y="149"/>
                      <a:pt x="46" y="219"/>
                      <a:pt x="101" y="231"/>
                    </a:cubicBezTo>
                    <a:cubicBezTo>
                      <a:pt x="266" y="263"/>
                      <a:pt x="406" y="305"/>
                      <a:pt x="502" y="305"/>
                    </a:cubicBezTo>
                    <a:cubicBezTo>
                      <a:pt x="569" y="305"/>
                      <a:pt x="614" y="285"/>
                      <a:pt x="631" y="228"/>
                    </a:cubicBezTo>
                    <a:cubicBezTo>
                      <a:pt x="646" y="173"/>
                      <a:pt x="612" y="116"/>
                      <a:pt x="559" y="98"/>
                    </a:cubicBezTo>
                    <a:cubicBezTo>
                      <a:pt x="432" y="53"/>
                      <a:pt x="300" y="32"/>
                      <a:pt x="168" y="4"/>
                    </a:cubicBezTo>
                    <a:cubicBezTo>
                      <a:pt x="158" y="3"/>
                      <a:pt x="145" y="0"/>
                      <a:pt x="1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5"/>
              <p:cNvSpPr/>
              <p:nvPr/>
            </p:nvSpPr>
            <p:spPr>
              <a:xfrm>
                <a:off x="4803324" y="1139196"/>
                <a:ext cx="24104" cy="7086"/>
              </a:xfrm>
              <a:custGeom>
                <a:avLst/>
                <a:gdLst/>
                <a:ahLst/>
                <a:cxnLst/>
                <a:rect l="l" t="t" r="r" b="b"/>
                <a:pathLst>
                  <a:path w="762" h="224" extrusionOk="0">
                    <a:moveTo>
                      <a:pt x="193" y="2"/>
                    </a:moveTo>
                    <a:cubicBezTo>
                      <a:pt x="194" y="2"/>
                      <a:pt x="194" y="2"/>
                      <a:pt x="195" y="2"/>
                    </a:cubicBezTo>
                    <a:lnTo>
                      <a:pt x="195" y="2"/>
                    </a:lnTo>
                    <a:cubicBezTo>
                      <a:pt x="194" y="2"/>
                      <a:pt x="194" y="2"/>
                      <a:pt x="193" y="2"/>
                    </a:cubicBezTo>
                    <a:close/>
                    <a:moveTo>
                      <a:pt x="162" y="0"/>
                    </a:moveTo>
                    <a:cubicBezTo>
                      <a:pt x="0" y="0"/>
                      <a:pt x="23" y="201"/>
                      <a:pt x="151" y="204"/>
                    </a:cubicBezTo>
                    <a:cubicBezTo>
                      <a:pt x="215" y="214"/>
                      <a:pt x="314" y="224"/>
                      <a:pt x="413" y="224"/>
                    </a:cubicBezTo>
                    <a:cubicBezTo>
                      <a:pt x="587" y="224"/>
                      <a:pt x="761" y="193"/>
                      <a:pt x="734" y="81"/>
                    </a:cubicBezTo>
                    <a:cubicBezTo>
                      <a:pt x="725" y="41"/>
                      <a:pt x="695" y="12"/>
                      <a:pt x="642" y="12"/>
                    </a:cubicBezTo>
                    <a:cubicBezTo>
                      <a:pt x="636" y="12"/>
                      <a:pt x="630" y="13"/>
                      <a:pt x="624" y="13"/>
                    </a:cubicBezTo>
                    <a:cubicBezTo>
                      <a:pt x="587" y="18"/>
                      <a:pt x="533" y="22"/>
                      <a:pt x="467" y="22"/>
                    </a:cubicBezTo>
                    <a:cubicBezTo>
                      <a:pt x="389" y="22"/>
                      <a:pt x="294" y="17"/>
                      <a:pt x="195" y="2"/>
                    </a:cubicBezTo>
                    <a:lnTo>
                      <a:pt x="195" y="2"/>
                    </a:lnTo>
                    <a:cubicBezTo>
                      <a:pt x="196" y="2"/>
                      <a:pt x="196" y="3"/>
                      <a:pt x="197" y="3"/>
                    </a:cubicBezTo>
                    <a:cubicBezTo>
                      <a:pt x="185" y="1"/>
                      <a:pt x="173" y="0"/>
                      <a:pt x="1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5"/>
              <p:cNvSpPr/>
              <p:nvPr/>
            </p:nvSpPr>
            <p:spPr>
              <a:xfrm>
                <a:off x="4863331" y="1145997"/>
                <a:ext cx="443" cy="63"/>
              </a:xfrm>
              <a:custGeom>
                <a:avLst/>
                <a:gdLst/>
                <a:ahLst/>
                <a:cxnLst/>
                <a:rect l="l" t="t" r="r" b="b"/>
                <a:pathLst>
                  <a:path w="14" h="2" extrusionOk="0">
                    <a:moveTo>
                      <a:pt x="1" y="0"/>
                    </a:moveTo>
                    <a:cubicBezTo>
                      <a:pt x="4" y="0"/>
                      <a:pt x="10" y="2"/>
                      <a:pt x="14" y="2"/>
                    </a:cubicBezTo>
                    <a:cubicBezTo>
                      <a:pt x="8" y="0"/>
                      <a:pt x="8" y="0"/>
                      <a:pt x="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5"/>
              <p:cNvSpPr/>
              <p:nvPr/>
            </p:nvSpPr>
            <p:spPr>
              <a:xfrm>
                <a:off x="4849096" y="1142549"/>
                <a:ext cx="18979" cy="8604"/>
              </a:xfrm>
              <a:custGeom>
                <a:avLst/>
                <a:gdLst/>
                <a:ahLst/>
                <a:cxnLst/>
                <a:rect l="l" t="t" r="r" b="b"/>
                <a:pathLst>
                  <a:path w="600" h="272" extrusionOk="0">
                    <a:moveTo>
                      <a:pt x="446" y="107"/>
                    </a:moveTo>
                    <a:lnTo>
                      <a:pt x="446" y="107"/>
                    </a:lnTo>
                    <a:cubicBezTo>
                      <a:pt x="447" y="107"/>
                      <a:pt x="449" y="107"/>
                      <a:pt x="451" y="108"/>
                    </a:cubicBezTo>
                    <a:cubicBezTo>
                      <a:pt x="448" y="107"/>
                      <a:pt x="446" y="107"/>
                      <a:pt x="446" y="107"/>
                    </a:cubicBezTo>
                    <a:close/>
                    <a:moveTo>
                      <a:pt x="77" y="0"/>
                    </a:moveTo>
                    <a:cubicBezTo>
                      <a:pt x="36" y="0"/>
                      <a:pt x="0" y="41"/>
                      <a:pt x="10" y="88"/>
                    </a:cubicBezTo>
                    <a:cubicBezTo>
                      <a:pt x="23" y="141"/>
                      <a:pt x="199" y="201"/>
                      <a:pt x="250" y="218"/>
                    </a:cubicBezTo>
                    <a:cubicBezTo>
                      <a:pt x="296" y="235"/>
                      <a:pt x="418" y="272"/>
                      <a:pt x="499" y="272"/>
                    </a:cubicBezTo>
                    <a:cubicBezTo>
                      <a:pt x="528" y="272"/>
                      <a:pt x="553" y="267"/>
                      <a:pt x="565" y="254"/>
                    </a:cubicBezTo>
                    <a:cubicBezTo>
                      <a:pt x="597" y="225"/>
                      <a:pt x="600" y="172"/>
                      <a:pt x="568" y="139"/>
                    </a:cubicBezTo>
                    <a:cubicBezTo>
                      <a:pt x="545" y="116"/>
                      <a:pt x="502" y="116"/>
                      <a:pt x="464" y="111"/>
                    </a:cubicBezTo>
                    <a:lnTo>
                      <a:pt x="467" y="111"/>
                    </a:lnTo>
                    <a:cubicBezTo>
                      <a:pt x="457" y="109"/>
                      <a:pt x="445" y="107"/>
                      <a:pt x="446" y="107"/>
                    </a:cubicBezTo>
                    <a:lnTo>
                      <a:pt x="446" y="107"/>
                    </a:lnTo>
                    <a:cubicBezTo>
                      <a:pt x="446" y="107"/>
                      <a:pt x="446" y="107"/>
                      <a:pt x="446" y="107"/>
                    </a:cubicBezTo>
                    <a:lnTo>
                      <a:pt x="446" y="107"/>
                    </a:lnTo>
                    <a:cubicBezTo>
                      <a:pt x="257" y="72"/>
                      <a:pt x="66" y="0"/>
                      <a:pt x="82" y="0"/>
                    </a:cubicBezTo>
                    <a:cubicBezTo>
                      <a:pt x="80" y="0"/>
                      <a:pt x="79" y="0"/>
                      <a:pt x="7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5"/>
              <p:cNvSpPr/>
              <p:nvPr/>
            </p:nvSpPr>
            <p:spPr>
              <a:xfrm>
                <a:off x="4889048" y="1151248"/>
                <a:ext cx="16670" cy="6390"/>
              </a:xfrm>
              <a:custGeom>
                <a:avLst/>
                <a:gdLst/>
                <a:ahLst/>
                <a:cxnLst/>
                <a:rect l="l" t="t" r="r" b="b"/>
                <a:pathLst>
                  <a:path w="527" h="202" extrusionOk="0">
                    <a:moveTo>
                      <a:pt x="95" y="0"/>
                    </a:moveTo>
                    <a:cubicBezTo>
                      <a:pt x="95" y="0"/>
                      <a:pt x="95" y="0"/>
                      <a:pt x="95" y="0"/>
                    </a:cubicBezTo>
                    <a:lnTo>
                      <a:pt x="95" y="0"/>
                    </a:lnTo>
                    <a:cubicBezTo>
                      <a:pt x="95" y="0"/>
                      <a:pt x="94" y="0"/>
                      <a:pt x="94" y="0"/>
                    </a:cubicBezTo>
                    <a:cubicBezTo>
                      <a:pt x="13" y="0"/>
                      <a:pt x="0" y="113"/>
                      <a:pt x="74" y="133"/>
                    </a:cubicBezTo>
                    <a:cubicBezTo>
                      <a:pt x="192" y="163"/>
                      <a:pt x="312" y="186"/>
                      <a:pt x="435" y="201"/>
                    </a:cubicBezTo>
                    <a:cubicBezTo>
                      <a:pt x="437" y="201"/>
                      <a:pt x="440" y="201"/>
                      <a:pt x="442" y="201"/>
                    </a:cubicBezTo>
                    <a:cubicBezTo>
                      <a:pt x="490" y="201"/>
                      <a:pt x="526" y="133"/>
                      <a:pt x="485" y="90"/>
                    </a:cubicBezTo>
                    <a:cubicBezTo>
                      <a:pt x="468" y="69"/>
                      <a:pt x="82" y="1"/>
                      <a:pt x="95" y="0"/>
                    </a:cubicBezTo>
                    <a:lnTo>
                      <a:pt x="95" y="0"/>
                    </a:lnTo>
                    <a:cubicBezTo>
                      <a:pt x="95" y="0"/>
                      <a:pt x="95" y="0"/>
                      <a:pt x="96" y="0"/>
                    </a:cubicBezTo>
                    <a:cubicBezTo>
                      <a:pt x="95" y="0"/>
                      <a:pt x="95" y="0"/>
                      <a:pt x="9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5"/>
              <p:cNvSpPr/>
              <p:nvPr/>
            </p:nvSpPr>
            <p:spPr>
              <a:xfrm>
                <a:off x="4930487" y="1162256"/>
                <a:ext cx="27204" cy="15690"/>
              </a:xfrm>
              <a:custGeom>
                <a:avLst/>
                <a:gdLst/>
                <a:ahLst/>
                <a:cxnLst/>
                <a:rect l="l" t="t" r="r" b="b"/>
                <a:pathLst>
                  <a:path w="860" h="496" extrusionOk="0">
                    <a:moveTo>
                      <a:pt x="151" y="0"/>
                    </a:moveTo>
                    <a:cubicBezTo>
                      <a:pt x="58" y="0"/>
                      <a:pt x="0" y="138"/>
                      <a:pt x="97" y="196"/>
                    </a:cubicBezTo>
                    <a:cubicBezTo>
                      <a:pt x="286" y="309"/>
                      <a:pt x="485" y="404"/>
                      <a:pt x="687" y="491"/>
                    </a:cubicBezTo>
                    <a:cubicBezTo>
                      <a:pt x="695" y="494"/>
                      <a:pt x="703" y="496"/>
                      <a:pt x="712" y="496"/>
                    </a:cubicBezTo>
                    <a:cubicBezTo>
                      <a:pt x="742" y="496"/>
                      <a:pt x="773" y="478"/>
                      <a:pt x="786" y="454"/>
                    </a:cubicBezTo>
                    <a:cubicBezTo>
                      <a:pt x="859" y="340"/>
                      <a:pt x="713" y="319"/>
                      <a:pt x="208" y="17"/>
                    </a:cubicBezTo>
                    <a:cubicBezTo>
                      <a:pt x="188" y="5"/>
                      <a:pt x="169" y="0"/>
                      <a:pt x="1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5"/>
              <p:cNvSpPr/>
              <p:nvPr/>
            </p:nvSpPr>
            <p:spPr>
              <a:xfrm>
                <a:off x="4973349" y="1185791"/>
                <a:ext cx="31474" cy="18758"/>
              </a:xfrm>
              <a:custGeom>
                <a:avLst/>
                <a:gdLst/>
                <a:ahLst/>
                <a:cxnLst/>
                <a:rect l="l" t="t" r="r" b="b"/>
                <a:pathLst>
                  <a:path w="995" h="593" extrusionOk="0">
                    <a:moveTo>
                      <a:pt x="94" y="1"/>
                    </a:moveTo>
                    <a:cubicBezTo>
                      <a:pt x="30" y="1"/>
                      <a:pt x="1" y="93"/>
                      <a:pt x="77" y="125"/>
                    </a:cubicBezTo>
                    <a:cubicBezTo>
                      <a:pt x="313" y="223"/>
                      <a:pt x="578" y="417"/>
                      <a:pt x="791" y="575"/>
                    </a:cubicBezTo>
                    <a:cubicBezTo>
                      <a:pt x="809" y="587"/>
                      <a:pt x="826" y="593"/>
                      <a:pt x="844" y="593"/>
                    </a:cubicBezTo>
                    <a:cubicBezTo>
                      <a:pt x="927" y="593"/>
                      <a:pt x="995" y="468"/>
                      <a:pt x="897" y="403"/>
                    </a:cubicBezTo>
                    <a:cubicBezTo>
                      <a:pt x="561" y="175"/>
                      <a:pt x="140" y="2"/>
                      <a:pt x="97" y="1"/>
                    </a:cubicBezTo>
                    <a:cubicBezTo>
                      <a:pt x="96" y="1"/>
                      <a:pt x="95" y="1"/>
                      <a:pt x="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25"/>
              <p:cNvSpPr/>
              <p:nvPr/>
            </p:nvSpPr>
            <p:spPr>
              <a:xfrm>
                <a:off x="5027851" y="1210812"/>
                <a:ext cx="26888" cy="17271"/>
              </a:xfrm>
              <a:custGeom>
                <a:avLst/>
                <a:gdLst/>
                <a:ahLst/>
                <a:cxnLst/>
                <a:rect l="l" t="t" r="r" b="b"/>
                <a:pathLst>
                  <a:path w="850" h="546" extrusionOk="0">
                    <a:moveTo>
                      <a:pt x="141" y="0"/>
                    </a:moveTo>
                    <a:cubicBezTo>
                      <a:pt x="46" y="0"/>
                      <a:pt x="1" y="118"/>
                      <a:pt x="64" y="179"/>
                    </a:cubicBezTo>
                    <a:cubicBezTo>
                      <a:pt x="195" y="305"/>
                      <a:pt x="531" y="546"/>
                      <a:pt x="708" y="546"/>
                    </a:cubicBezTo>
                    <a:cubicBezTo>
                      <a:pt x="760" y="546"/>
                      <a:pt x="798" y="525"/>
                      <a:pt x="814" y="476"/>
                    </a:cubicBezTo>
                    <a:cubicBezTo>
                      <a:pt x="850" y="360"/>
                      <a:pt x="722" y="344"/>
                      <a:pt x="612" y="294"/>
                    </a:cubicBezTo>
                    <a:cubicBezTo>
                      <a:pt x="499" y="241"/>
                      <a:pt x="391" y="178"/>
                      <a:pt x="293" y="100"/>
                    </a:cubicBezTo>
                    <a:cubicBezTo>
                      <a:pt x="244" y="59"/>
                      <a:pt x="201" y="2"/>
                      <a:pt x="142" y="0"/>
                    </a:cubicBezTo>
                    <a:cubicBezTo>
                      <a:pt x="142" y="0"/>
                      <a:pt x="141" y="0"/>
                      <a:pt x="14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25"/>
              <p:cNvSpPr/>
              <p:nvPr/>
            </p:nvSpPr>
            <p:spPr>
              <a:xfrm>
                <a:off x="5078337" y="1235486"/>
                <a:ext cx="28975" cy="12685"/>
              </a:xfrm>
              <a:custGeom>
                <a:avLst/>
                <a:gdLst/>
                <a:ahLst/>
                <a:cxnLst/>
                <a:rect l="l" t="t" r="r" b="b"/>
                <a:pathLst>
                  <a:path w="916" h="401" extrusionOk="0">
                    <a:moveTo>
                      <a:pt x="131" y="0"/>
                    </a:moveTo>
                    <a:cubicBezTo>
                      <a:pt x="32" y="0"/>
                      <a:pt x="0" y="137"/>
                      <a:pt x="80" y="178"/>
                    </a:cubicBezTo>
                    <a:cubicBezTo>
                      <a:pt x="369" y="327"/>
                      <a:pt x="542" y="374"/>
                      <a:pt x="796" y="400"/>
                    </a:cubicBezTo>
                    <a:cubicBezTo>
                      <a:pt x="799" y="400"/>
                      <a:pt x="801" y="400"/>
                      <a:pt x="804" y="400"/>
                    </a:cubicBezTo>
                    <a:cubicBezTo>
                      <a:pt x="868" y="400"/>
                      <a:pt x="916" y="325"/>
                      <a:pt x="882" y="260"/>
                    </a:cubicBezTo>
                    <a:cubicBezTo>
                      <a:pt x="870" y="242"/>
                      <a:pt x="849" y="221"/>
                      <a:pt x="824" y="215"/>
                    </a:cubicBezTo>
                    <a:cubicBezTo>
                      <a:pt x="497" y="159"/>
                      <a:pt x="272" y="57"/>
                      <a:pt x="271" y="57"/>
                    </a:cubicBezTo>
                    <a:lnTo>
                      <a:pt x="271" y="57"/>
                    </a:lnTo>
                    <a:cubicBezTo>
                      <a:pt x="271" y="57"/>
                      <a:pt x="271" y="57"/>
                      <a:pt x="272" y="58"/>
                    </a:cubicBezTo>
                    <a:lnTo>
                      <a:pt x="256" y="51"/>
                    </a:lnTo>
                    <a:cubicBezTo>
                      <a:pt x="226" y="36"/>
                      <a:pt x="163" y="0"/>
                      <a:pt x="133" y="0"/>
                    </a:cubicBezTo>
                    <a:cubicBezTo>
                      <a:pt x="132" y="0"/>
                      <a:pt x="132" y="0"/>
                      <a:pt x="13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5"/>
              <p:cNvSpPr/>
              <p:nvPr/>
            </p:nvSpPr>
            <p:spPr>
              <a:xfrm>
                <a:off x="5086340" y="1237067"/>
                <a:ext cx="253" cy="127"/>
              </a:xfrm>
              <a:custGeom>
                <a:avLst/>
                <a:gdLst/>
                <a:ahLst/>
                <a:cxnLst/>
                <a:rect l="l" t="t" r="r" b="b"/>
                <a:pathLst>
                  <a:path w="8" h="4" extrusionOk="0">
                    <a:moveTo>
                      <a:pt x="0" y="1"/>
                    </a:moveTo>
                    <a:cubicBezTo>
                      <a:pt x="4" y="3"/>
                      <a:pt x="7" y="4"/>
                      <a:pt x="7" y="4"/>
                    </a:cubicBezTo>
                    <a:cubicBezTo>
                      <a:pt x="7" y="4"/>
                      <a:pt x="5" y="3"/>
                      <a:pt x="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5"/>
              <p:cNvSpPr/>
              <p:nvPr/>
            </p:nvSpPr>
            <p:spPr>
              <a:xfrm>
                <a:off x="5128380" y="1251776"/>
                <a:ext cx="28691" cy="10565"/>
              </a:xfrm>
              <a:custGeom>
                <a:avLst/>
                <a:gdLst/>
                <a:ahLst/>
                <a:cxnLst/>
                <a:rect l="l" t="t" r="r" b="b"/>
                <a:pathLst>
                  <a:path w="907" h="334" extrusionOk="0">
                    <a:moveTo>
                      <a:pt x="150" y="1"/>
                    </a:moveTo>
                    <a:cubicBezTo>
                      <a:pt x="61" y="1"/>
                      <a:pt x="0" y="120"/>
                      <a:pt x="71" y="196"/>
                    </a:cubicBezTo>
                    <a:cubicBezTo>
                      <a:pt x="113" y="239"/>
                      <a:pt x="263" y="244"/>
                      <a:pt x="328" y="256"/>
                    </a:cubicBezTo>
                    <a:cubicBezTo>
                      <a:pt x="519" y="288"/>
                      <a:pt x="655" y="333"/>
                      <a:pt x="744" y="333"/>
                    </a:cubicBezTo>
                    <a:cubicBezTo>
                      <a:pt x="803" y="333"/>
                      <a:pt x="841" y="313"/>
                      <a:pt x="859" y="256"/>
                    </a:cubicBezTo>
                    <a:cubicBezTo>
                      <a:pt x="906" y="101"/>
                      <a:pt x="631" y="67"/>
                      <a:pt x="472" y="41"/>
                    </a:cubicBezTo>
                    <a:cubicBezTo>
                      <a:pt x="341" y="20"/>
                      <a:pt x="172" y="1"/>
                      <a:pt x="152" y="1"/>
                    </a:cubicBezTo>
                    <a:cubicBezTo>
                      <a:pt x="151" y="1"/>
                      <a:pt x="151"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5"/>
              <p:cNvSpPr/>
              <p:nvPr/>
            </p:nvSpPr>
            <p:spPr>
              <a:xfrm>
                <a:off x="5187944" y="1259748"/>
                <a:ext cx="16038" cy="3891"/>
              </a:xfrm>
              <a:custGeom>
                <a:avLst/>
                <a:gdLst/>
                <a:ahLst/>
                <a:cxnLst/>
                <a:rect l="l" t="t" r="r" b="b"/>
                <a:pathLst>
                  <a:path w="507" h="123" extrusionOk="0">
                    <a:moveTo>
                      <a:pt x="69" y="1"/>
                    </a:moveTo>
                    <a:cubicBezTo>
                      <a:pt x="14" y="1"/>
                      <a:pt x="1" y="91"/>
                      <a:pt x="70" y="97"/>
                    </a:cubicBezTo>
                    <a:cubicBezTo>
                      <a:pt x="199" y="111"/>
                      <a:pt x="328" y="120"/>
                      <a:pt x="458" y="123"/>
                    </a:cubicBezTo>
                    <a:cubicBezTo>
                      <a:pt x="482" y="123"/>
                      <a:pt x="507" y="104"/>
                      <a:pt x="507" y="77"/>
                    </a:cubicBezTo>
                    <a:cubicBezTo>
                      <a:pt x="507" y="50"/>
                      <a:pt x="485" y="30"/>
                      <a:pt x="459" y="28"/>
                    </a:cubicBezTo>
                    <a:cubicBezTo>
                      <a:pt x="329" y="25"/>
                      <a:pt x="200" y="15"/>
                      <a:pt x="71" y="1"/>
                    </a:cubicBezTo>
                    <a:cubicBezTo>
                      <a:pt x="71" y="1"/>
                      <a:pt x="70" y="1"/>
                      <a:pt x="6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5"/>
              <p:cNvSpPr/>
              <p:nvPr/>
            </p:nvSpPr>
            <p:spPr>
              <a:xfrm>
                <a:off x="4973096" y="895563"/>
                <a:ext cx="181982" cy="165090"/>
              </a:xfrm>
              <a:custGeom>
                <a:avLst/>
                <a:gdLst/>
                <a:ahLst/>
                <a:cxnLst/>
                <a:rect l="l" t="t" r="r" b="b"/>
                <a:pathLst>
                  <a:path w="5753" h="5219" extrusionOk="0">
                    <a:moveTo>
                      <a:pt x="1786" y="2111"/>
                    </a:moveTo>
                    <a:cubicBezTo>
                      <a:pt x="1830" y="2111"/>
                      <a:pt x="1875" y="2123"/>
                      <a:pt x="1918" y="2150"/>
                    </a:cubicBezTo>
                    <a:cubicBezTo>
                      <a:pt x="2197" y="2190"/>
                      <a:pt x="2450" y="2533"/>
                      <a:pt x="2183" y="2843"/>
                    </a:cubicBezTo>
                    <a:cubicBezTo>
                      <a:pt x="2044" y="3006"/>
                      <a:pt x="1853" y="3154"/>
                      <a:pt x="1663" y="3154"/>
                    </a:cubicBezTo>
                    <a:cubicBezTo>
                      <a:pt x="1602" y="3154"/>
                      <a:pt x="1540" y="3138"/>
                      <a:pt x="1481" y="3102"/>
                    </a:cubicBezTo>
                    <a:cubicBezTo>
                      <a:pt x="1083" y="2859"/>
                      <a:pt x="1435" y="2111"/>
                      <a:pt x="1786" y="2111"/>
                    </a:cubicBezTo>
                    <a:close/>
                    <a:moveTo>
                      <a:pt x="3867" y="2826"/>
                    </a:moveTo>
                    <a:cubicBezTo>
                      <a:pt x="3888" y="2826"/>
                      <a:pt x="3910" y="2829"/>
                      <a:pt x="3932" y="2835"/>
                    </a:cubicBezTo>
                    <a:cubicBezTo>
                      <a:pt x="3960" y="2831"/>
                      <a:pt x="3986" y="2829"/>
                      <a:pt x="4011" y="2829"/>
                    </a:cubicBezTo>
                    <a:cubicBezTo>
                      <a:pt x="4500" y="2829"/>
                      <a:pt x="4538" y="3614"/>
                      <a:pt x="4034" y="3921"/>
                    </a:cubicBezTo>
                    <a:cubicBezTo>
                      <a:pt x="3963" y="3964"/>
                      <a:pt x="3890" y="3983"/>
                      <a:pt x="3822" y="3983"/>
                    </a:cubicBezTo>
                    <a:cubicBezTo>
                      <a:pt x="3663" y="3983"/>
                      <a:pt x="3525" y="3882"/>
                      <a:pt x="3471" y="3743"/>
                    </a:cubicBezTo>
                    <a:cubicBezTo>
                      <a:pt x="3305" y="3333"/>
                      <a:pt x="3577" y="2826"/>
                      <a:pt x="3867" y="2826"/>
                    </a:cubicBezTo>
                    <a:close/>
                    <a:moveTo>
                      <a:pt x="2660" y="3253"/>
                    </a:moveTo>
                    <a:cubicBezTo>
                      <a:pt x="2846" y="3253"/>
                      <a:pt x="3023" y="3438"/>
                      <a:pt x="2890" y="3715"/>
                    </a:cubicBezTo>
                    <a:cubicBezTo>
                      <a:pt x="2947" y="3998"/>
                      <a:pt x="2737" y="4184"/>
                      <a:pt x="2541" y="4184"/>
                    </a:cubicBezTo>
                    <a:cubicBezTo>
                      <a:pt x="2391" y="4184"/>
                      <a:pt x="2250" y="4075"/>
                      <a:pt x="2243" y="3816"/>
                    </a:cubicBezTo>
                    <a:cubicBezTo>
                      <a:pt x="2237" y="3650"/>
                      <a:pt x="2310" y="3589"/>
                      <a:pt x="2389" y="3448"/>
                    </a:cubicBezTo>
                    <a:cubicBezTo>
                      <a:pt x="2445" y="3312"/>
                      <a:pt x="2554" y="3253"/>
                      <a:pt x="2660" y="3253"/>
                    </a:cubicBezTo>
                    <a:close/>
                    <a:moveTo>
                      <a:pt x="3431" y="1"/>
                    </a:moveTo>
                    <a:cubicBezTo>
                      <a:pt x="1779" y="1"/>
                      <a:pt x="1" y="1424"/>
                      <a:pt x="1157" y="3057"/>
                    </a:cubicBezTo>
                    <a:cubicBezTo>
                      <a:pt x="496" y="3073"/>
                      <a:pt x="388" y="3778"/>
                      <a:pt x="1162" y="3845"/>
                    </a:cubicBezTo>
                    <a:cubicBezTo>
                      <a:pt x="877" y="4182"/>
                      <a:pt x="1100" y="4601"/>
                      <a:pt x="1497" y="4601"/>
                    </a:cubicBezTo>
                    <a:cubicBezTo>
                      <a:pt x="1588" y="4601"/>
                      <a:pt x="1688" y="4579"/>
                      <a:pt x="1793" y="4529"/>
                    </a:cubicBezTo>
                    <a:lnTo>
                      <a:pt x="1793" y="4529"/>
                    </a:lnTo>
                    <a:cubicBezTo>
                      <a:pt x="1701" y="4841"/>
                      <a:pt x="1881" y="5049"/>
                      <a:pt x="2180" y="5049"/>
                    </a:cubicBezTo>
                    <a:cubicBezTo>
                      <a:pt x="2372" y="5049"/>
                      <a:pt x="2613" y="4963"/>
                      <a:pt x="2861" y="4763"/>
                    </a:cubicBezTo>
                    <a:cubicBezTo>
                      <a:pt x="2998" y="5058"/>
                      <a:pt x="3230" y="5219"/>
                      <a:pt x="3442" y="5219"/>
                    </a:cubicBezTo>
                    <a:cubicBezTo>
                      <a:pt x="3574" y="5219"/>
                      <a:pt x="3697" y="5156"/>
                      <a:pt x="3785" y="5025"/>
                    </a:cubicBezTo>
                    <a:cubicBezTo>
                      <a:pt x="3851" y="5110"/>
                      <a:pt x="3950" y="5155"/>
                      <a:pt x="4055" y="5155"/>
                    </a:cubicBezTo>
                    <a:cubicBezTo>
                      <a:pt x="4161" y="5155"/>
                      <a:pt x="4274" y="5108"/>
                      <a:pt x="4363" y="5008"/>
                    </a:cubicBezTo>
                    <a:cubicBezTo>
                      <a:pt x="4651" y="4684"/>
                      <a:pt x="4673" y="4075"/>
                      <a:pt x="4535" y="3944"/>
                    </a:cubicBezTo>
                    <a:cubicBezTo>
                      <a:pt x="5436" y="3676"/>
                      <a:pt x="5752" y="2943"/>
                      <a:pt x="5638" y="1999"/>
                    </a:cubicBezTo>
                    <a:cubicBezTo>
                      <a:pt x="5463" y="566"/>
                      <a:pt x="4472" y="1"/>
                      <a:pt x="34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5"/>
              <p:cNvSpPr/>
              <p:nvPr/>
            </p:nvSpPr>
            <p:spPr>
              <a:xfrm>
                <a:off x="5064260" y="1013362"/>
                <a:ext cx="95" cy="411"/>
              </a:xfrm>
              <a:custGeom>
                <a:avLst/>
                <a:gdLst/>
                <a:ahLst/>
                <a:cxnLst/>
                <a:rect l="l" t="t" r="r" b="b"/>
                <a:pathLst>
                  <a:path w="3" h="13" extrusionOk="0">
                    <a:moveTo>
                      <a:pt x="1" y="1"/>
                    </a:moveTo>
                    <a:lnTo>
                      <a:pt x="1" y="12"/>
                    </a:lnTo>
                    <a:cubicBezTo>
                      <a:pt x="2" y="8"/>
                      <a:pt x="1" y="5"/>
                      <a:pt x="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25"/>
              <p:cNvSpPr/>
              <p:nvPr/>
            </p:nvSpPr>
            <p:spPr>
              <a:xfrm>
                <a:off x="4898158" y="1002038"/>
                <a:ext cx="280454" cy="187549"/>
              </a:xfrm>
              <a:custGeom>
                <a:avLst/>
                <a:gdLst/>
                <a:ahLst/>
                <a:cxnLst/>
                <a:rect l="l" t="t" r="r" b="b"/>
                <a:pathLst>
                  <a:path w="8866" h="5929" extrusionOk="0">
                    <a:moveTo>
                      <a:pt x="1603" y="1"/>
                    </a:moveTo>
                    <a:cubicBezTo>
                      <a:pt x="1334" y="1"/>
                      <a:pt x="1073" y="248"/>
                      <a:pt x="1152" y="538"/>
                    </a:cubicBezTo>
                    <a:cubicBezTo>
                      <a:pt x="1145" y="531"/>
                      <a:pt x="1131" y="528"/>
                      <a:pt x="1113" y="528"/>
                    </a:cubicBezTo>
                    <a:cubicBezTo>
                      <a:pt x="1022" y="528"/>
                      <a:pt x="815" y="610"/>
                      <a:pt x="721" y="772"/>
                    </a:cubicBezTo>
                    <a:cubicBezTo>
                      <a:pt x="458" y="1199"/>
                      <a:pt x="1016" y="1664"/>
                      <a:pt x="1256" y="1664"/>
                    </a:cubicBezTo>
                    <a:cubicBezTo>
                      <a:pt x="1273" y="1664"/>
                      <a:pt x="1288" y="1662"/>
                      <a:pt x="1301" y="1657"/>
                    </a:cubicBezTo>
                    <a:lnTo>
                      <a:pt x="1301" y="1657"/>
                    </a:lnTo>
                    <a:cubicBezTo>
                      <a:pt x="1293" y="1666"/>
                      <a:pt x="1313" y="1679"/>
                      <a:pt x="1323" y="1686"/>
                    </a:cubicBezTo>
                    <a:cubicBezTo>
                      <a:pt x="1996" y="2045"/>
                      <a:pt x="2650" y="2496"/>
                      <a:pt x="3200" y="2889"/>
                    </a:cubicBezTo>
                    <a:cubicBezTo>
                      <a:pt x="2583" y="2925"/>
                      <a:pt x="1580" y="3062"/>
                      <a:pt x="945" y="3300"/>
                    </a:cubicBezTo>
                    <a:cubicBezTo>
                      <a:pt x="849" y="3266"/>
                      <a:pt x="760" y="3251"/>
                      <a:pt x="679" y="3251"/>
                    </a:cubicBezTo>
                    <a:cubicBezTo>
                      <a:pt x="182" y="3251"/>
                      <a:pt x="0" y="3814"/>
                      <a:pt x="585" y="3958"/>
                    </a:cubicBezTo>
                    <a:cubicBezTo>
                      <a:pt x="547" y="3974"/>
                      <a:pt x="499" y="4182"/>
                      <a:pt x="494" y="4228"/>
                    </a:cubicBezTo>
                    <a:cubicBezTo>
                      <a:pt x="458" y="4475"/>
                      <a:pt x="551" y="4750"/>
                      <a:pt x="806" y="4795"/>
                    </a:cubicBezTo>
                    <a:cubicBezTo>
                      <a:pt x="809" y="4795"/>
                      <a:pt x="813" y="4795"/>
                      <a:pt x="817" y="4795"/>
                    </a:cubicBezTo>
                    <a:cubicBezTo>
                      <a:pt x="1059" y="4795"/>
                      <a:pt x="1159" y="4556"/>
                      <a:pt x="1257" y="4372"/>
                    </a:cubicBezTo>
                    <a:cubicBezTo>
                      <a:pt x="2417" y="4236"/>
                      <a:pt x="3449" y="3996"/>
                      <a:pt x="4506" y="3837"/>
                    </a:cubicBezTo>
                    <a:cubicBezTo>
                      <a:pt x="5431" y="4497"/>
                      <a:pt x="6450" y="5104"/>
                      <a:pt x="6639" y="5198"/>
                    </a:cubicBezTo>
                    <a:cubicBezTo>
                      <a:pt x="6639" y="5333"/>
                      <a:pt x="6732" y="5337"/>
                      <a:pt x="6951" y="5509"/>
                    </a:cubicBezTo>
                    <a:cubicBezTo>
                      <a:pt x="7047" y="5591"/>
                      <a:pt x="7046" y="5612"/>
                      <a:pt x="7135" y="5698"/>
                    </a:cubicBezTo>
                    <a:cubicBezTo>
                      <a:pt x="7312" y="5861"/>
                      <a:pt x="7497" y="5928"/>
                      <a:pt x="7658" y="5928"/>
                    </a:cubicBezTo>
                    <a:cubicBezTo>
                      <a:pt x="8044" y="5928"/>
                      <a:pt x="8295" y="5539"/>
                      <a:pt x="7985" y="5138"/>
                    </a:cubicBezTo>
                    <a:cubicBezTo>
                      <a:pt x="8483" y="4929"/>
                      <a:pt x="8317" y="4321"/>
                      <a:pt x="7810" y="4321"/>
                    </a:cubicBezTo>
                    <a:cubicBezTo>
                      <a:pt x="7727" y="4321"/>
                      <a:pt x="7634" y="4337"/>
                      <a:pt x="7533" y="4375"/>
                    </a:cubicBezTo>
                    <a:cubicBezTo>
                      <a:pt x="7470" y="4363"/>
                      <a:pt x="7419" y="4358"/>
                      <a:pt x="7373" y="4358"/>
                    </a:cubicBezTo>
                    <a:cubicBezTo>
                      <a:pt x="7325" y="4358"/>
                      <a:pt x="7281" y="4363"/>
                      <a:pt x="7232" y="4374"/>
                    </a:cubicBezTo>
                    <a:cubicBezTo>
                      <a:pt x="7090" y="4230"/>
                      <a:pt x="6406" y="3766"/>
                      <a:pt x="6205" y="3636"/>
                    </a:cubicBezTo>
                    <a:lnTo>
                      <a:pt x="6205" y="3636"/>
                    </a:lnTo>
                    <a:cubicBezTo>
                      <a:pt x="6223" y="3637"/>
                      <a:pt x="6243" y="3637"/>
                      <a:pt x="6263" y="3637"/>
                    </a:cubicBezTo>
                    <a:cubicBezTo>
                      <a:pt x="6761" y="3637"/>
                      <a:pt x="7923" y="3458"/>
                      <a:pt x="8085" y="3383"/>
                    </a:cubicBezTo>
                    <a:lnTo>
                      <a:pt x="8085" y="3383"/>
                    </a:lnTo>
                    <a:cubicBezTo>
                      <a:pt x="8074" y="3443"/>
                      <a:pt x="8134" y="3477"/>
                      <a:pt x="8225" y="3477"/>
                    </a:cubicBezTo>
                    <a:cubicBezTo>
                      <a:pt x="8430" y="3477"/>
                      <a:pt x="8793" y="3305"/>
                      <a:pt x="8847" y="2882"/>
                    </a:cubicBezTo>
                    <a:cubicBezTo>
                      <a:pt x="8866" y="2693"/>
                      <a:pt x="8761" y="2516"/>
                      <a:pt x="8574" y="2463"/>
                    </a:cubicBezTo>
                    <a:cubicBezTo>
                      <a:pt x="8638" y="2378"/>
                      <a:pt x="8680" y="2214"/>
                      <a:pt x="8625" y="2065"/>
                    </a:cubicBezTo>
                    <a:cubicBezTo>
                      <a:pt x="8564" y="1876"/>
                      <a:pt x="8428" y="1798"/>
                      <a:pt x="8277" y="1798"/>
                    </a:cubicBezTo>
                    <a:cubicBezTo>
                      <a:pt x="8043" y="1798"/>
                      <a:pt x="7774" y="1987"/>
                      <a:pt x="7702" y="2244"/>
                    </a:cubicBezTo>
                    <a:cubicBezTo>
                      <a:pt x="7699" y="2244"/>
                      <a:pt x="7696" y="2244"/>
                      <a:pt x="7692" y="2244"/>
                    </a:cubicBezTo>
                    <a:cubicBezTo>
                      <a:pt x="7421" y="2244"/>
                      <a:pt x="4855" y="2656"/>
                      <a:pt x="4668" y="2685"/>
                    </a:cubicBezTo>
                    <a:cubicBezTo>
                      <a:pt x="3900" y="2216"/>
                      <a:pt x="3088" y="1703"/>
                      <a:pt x="2354" y="1107"/>
                    </a:cubicBezTo>
                    <a:lnTo>
                      <a:pt x="2354" y="1107"/>
                    </a:lnTo>
                    <a:lnTo>
                      <a:pt x="2356" y="1132"/>
                    </a:lnTo>
                    <a:cubicBezTo>
                      <a:pt x="2225" y="993"/>
                      <a:pt x="2318" y="1087"/>
                      <a:pt x="2021" y="823"/>
                    </a:cubicBezTo>
                    <a:cubicBezTo>
                      <a:pt x="2073" y="802"/>
                      <a:pt x="2107" y="384"/>
                      <a:pt x="1937" y="164"/>
                    </a:cubicBezTo>
                    <a:cubicBezTo>
                      <a:pt x="1843" y="49"/>
                      <a:pt x="1722" y="1"/>
                      <a:pt x="1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5" name="Google Shape;3975;p25"/>
            <p:cNvGrpSpPr/>
            <p:nvPr/>
          </p:nvGrpSpPr>
          <p:grpSpPr>
            <a:xfrm>
              <a:off x="8479784" y="4248683"/>
              <a:ext cx="612152" cy="619776"/>
              <a:chOff x="7232384" y="1764508"/>
              <a:chExt cx="612152" cy="619776"/>
            </a:xfrm>
          </p:grpSpPr>
          <p:sp>
            <p:nvSpPr>
              <p:cNvPr id="3976" name="Google Shape;3976;p25"/>
              <p:cNvSpPr/>
              <p:nvPr/>
            </p:nvSpPr>
            <p:spPr>
              <a:xfrm>
                <a:off x="7334842" y="1868073"/>
                <a:ext cx="411128" cy="388036"/>
              </a:xfrm>
              <a:custGeom>
                <a:avLst/>
                <a:gdLst/>
                <a:ahLst/>
                <a:cxnLst/>
                <a:rect l="l" t="t" r="r" b="b"/>
                <a:pathLst>
                  <a:path w="12997" h="12267" extrusionOk="0">
                    <a:moveTo>
                      <a:pt x="1371" y="1"/>
                    </a:moveTo>
                    <a:cubicBezTo>
                      <a:pt x="1149" y="1"/>
                      <a:pt x="924" y="246"/>
                      <a:pt x="1112" y="513"/>
                    </a:cubicBezTo>
                    <a:cubicBezTo>
                      <a:pt x="1318" y="805"/>
                      <a:pt x="1856" y="1570"/>
                      <a:pt x="2223" y="1570"/>
                    </a:cubicBezTo>
                    <a:cubicBezTo>
                      <a:pt x="2246" y="1570"/>
                      <a:pt x="2269" y="1567"/>
                      <a:pt x="2290" y="1561"/>
                    </a:cubicBezTo>
                    <a:lnTo>
                      <a:pt x="2290" y="1561"/>
                    </a:lnTo>
                    <a:cubicBezTo>
                      <a:pt x="2625" y="2003"/>
                      <a:pt x="2262" y="1539"/>
                      <a:pt x="6466" y="6337"/>
                    </a:cubicBezTo>
                    <a:cubicBezTo>
                      <a:pt x="4654" y="7739"/>
                      <a:pt x="3552" y="8485"/>
                      <a:pt x="1663" y="9705"/>
                    </a:cubicBezTo>
                    <a:cubicBezTo>
                      <a:pt x="1599" y="9624"/>
                      <a:pt x="1515" y="9592"/>
                      <a:pt x="1421" y="9592"/>
                    </a:cubicBezTo>
                    <a:cubicBezTo>
                      <a:pt x="1242" y="9592"/>
                      <a:pt x="1030" y="9709"/>
                      <a:pt x="869" y="9824"/>
                    </a:cubicBezTo>
                    <a:cubicBezTo>
                      <a:pt x="638" y="9987"/>
                      <a:pt x="581" y="10100"/>
                      <a:pt x="324" y="10211"/>
                    </a:cubicBezTo>
                    <a:cubicBezTo>
                      <a:pt x="0" y="10348"/>
                      <a:pt x="134" y="10820"/>
                      <a:pt x="443" y="10820"/>
                    </a:cubicBezTo>
                    <a:cubicBezTo>
                      <a:pt x="485" y="10820"/>
                      <a:pt x="532" y="10811"/>
                      <a:pt x="581" y="10791"/>
                    </a:cubicBezTo>
                    <a:cubicBezTo>
                      <a:pt x="979" y="10626"/>
                      <a:pt x="1845" y="10196"/>
                      <a:pt x="1706" y="9791"/>
                    </a:cubicBezTo>
                    <a:cubicBezTo>
                      <a:pt x="3231" y="8835"/>
                      <a:pt x="5143" y="7608"/>
                      <a:pt x="6630" y="6529"/>
                    </a:cubicBezTo>
                    <a:cubicBezTo>
                      <a:pt x="8374" y="8517"/>
                      <a:pt x="8804" y="8776"/>
                      <a:pt x="10548" y="10786"/>
                    </a:cubicBezTo>
                    <a:cubicBezTo>
                      <a:pt x="10446" y="10931"/>
                      <a:pt x="10448" y="11131"/>
                      <a:pt x="10559" y="11277"/>
                    </a:cubicBezTo>
                    <a:cubicBezTo>
                      <a:pt x="10591" y="11320"/>
                      <a:pt x="10623" y="11363"/>
                      <a:pt x="10653" y="11409"/>
                    </a:cubicBezTo>
                    <a:cubicBezTo>
                      <a:pt x="10737" y="11561"/>
                      <a:pt x="10810" y="11714"/>
                      <a:pt x="10903" y="11862"/>
                    </a:cubicBezTo>
                    <a:cubicBezTo>
                      <a:pt x="11044" y="12081"/>
                      <a:pt x="11292" y="12267"/>
                      <a:pt x="11520" y="12267"/>
                    </a:cubicBezTo>
                    <a:cubicBezTo>
                      <a:pt x="11604" y="12267"/>
                      <a:pt x="11685" y="12241"/>
                      <a:pt x="11757" y="12184"/>
                    </a:cubicBezTo>
                    <a:cubicBezTo>
                      <a:pt x="12054" y="11953"/>
                      <a:pt x="11858" y="11527"/>
                      <a:pt x="11618" y="11226"/>
                    </a:cubicBezTo>
                    <a:cubicBezTo>
                      <a:pt x="11470" y="11047"/>
                      <a:pt x="11447" y="11080"/>
                      <a:pt x="11205" y="10771"/>
                    </a:cubicBezTo>
                    <a:cubicBezTo>
                      <a:pt x="11133" y="10677"/>
                      <a:pt x="11020" y="10618"/>
                      <a:pt x="10889" y="10618"/>
                    </a:cubicBezTo>
                    <a:cubicBezTo>
                      <a:pt x="10871" y="10618"/>
                      <a:pt x="10853" y="10619"/>
                      <a:pt x="10834" y="10622"/>
                    </a:cubicBezTo>
                    <a:cubicBezTo>
                      <a:pt x="9796" y="9254"/>
                      <a:pt x="8340" y="7951"/>
                      <a:pt x="6885" y="6348"/>
                    </a:cubicBezTo>
                    <a:cubicBezTo>
                      <a:pt x="8804" y="4939"/>
                      <a:pt x="9530" y="4203"/>
                      <a:pt x="9951" y="3850"/>
                    </a:cubicBezTo>
                    <a:cubicBezTo>
                      <a:pt x="10455" y="3428"/>
                      <a:pt x="10999" y="3083"/>
                      <a:pt x="11583" y="2609"/>
                    </a:cubicBezTo>
                    <a:cubicBezTo>
                      <a:pt x="11607" y="2613"/>
                      <a:pt x="11632" y="2615"/>
                      <a:pt x="11658" y="2615"/>
                    </a:cubicBezTo>
                    <a:cubicBezTo>
                      <a:pt x="11708" y="2615"/>
                      <a:pt x="11759" y="2606"/>
                      <a:pt x="11798" y="2582"/>
                    </a:cubicBezTo>
                    <a:cubicBezTo>
                      <a:pt x="12185" y="2353"/>
                      <a:pt x="12607" y="2126"/>
                      <a:pt x="12896" y="1774"/>
                    </a:cubicBezTo>
                    <a:cubicBezTo>
                      <a:pt x="12997" y="1652"/>
                      <a:pt x="12987" y="1465"/>
                      <a:pt x="12892" y="1345"/>
                    </a:cubicBezTo>
                    <a:cubicBezTo>
                      <a:pt x="12823" y="1257"/>
                      <a:pt x="12723" y="1214"/>
                      <a:pt x="12618" y="1214"/>
                    </a:cubicBezTo>
                    <a:cubicBezTo>
                      <a:pt x="12570" y="1214"/>
                      <a:pt x="12522" y="1223"/>
                      <a:pt x="12474" y="1240"/>
                    </a:cubicBezTo>
                    <a:cubicBezTo>
                      <a:pt x="12137" y="1367"/>
                      <a:pt x="11787" y="1704"/>
                      <a:pt x="11483" y="1897"/>
                    </a:cubicBezTo>
                    <a:cubicBezTo>
                      <a:pt x="11400" y="1947"/>
                      <a:pt x="11334" y="1999"/>
                      <a:pt x="11297" y="2095"/>
                    </a:cubicBezTo>
                    <a:cubicBezTo>
                      <a:pt x="11261" y="2182"/>
                      <a:pt x="11263" y="2284"/>
                      <a:pt x="11297" y="2371"/>
                    </a:cubicBezTo>
                    <a:cubicBezTo>
                      <a:pt x="7690" y="5191"/>
                      <a:pt x="9743" y="3767"/>
                      <a:pt x="6706" y="6147"/>
                    </a:cubicBezTo>
                    <a:cubicBezTo>
                      <a:pt x="5572" y="4891"/>
                      <a:pt x="4304" y="3498"/>
                      <a:pt x="3148" y="2345"/>
                    </a:cubicBezTo>
                    <a:cubicBezTo>
                      <a:pt x="2880" y="2078"/>
                      <a:pt x="2621" y="1803"/>
                      <a:pt x="2386" y="1508"/>
                    </a:cubicBezTo>
                    <a:cubicBezTo>
                      <a:pt x="2797" y="1171"/>
                      <a:pt x="1910" y="553"/>
                      <a:pt x="1602" y="122"/>
                    </a:cubicBezTo>
                    <a:cubicBezTo>
                      <a:pt x="1541" y="37"/>
                      <a:pt x="1457" y="1"/>
                      <a:pt x="1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25"/>
              <p:cNvSpPr/>
              <p:nvPr/>
            </p:nvSpPr>
            <p:spPr>
              <a:xfrm>
                <a:off x="7232384" y="1764508"/>
                <a:ext cx="612152" cy="619776"/>
              </a:xfrm>
              <a:custGeom>
                <a:avLst/>
                <a:gdLst/>
                <a:ahLst/>
                <a:cxnLst/>
                <a:rect l="l" t="t" r="r" b="b"/>
                <a:pathLst>
                  <a:path w="19352" h="19593" extrusionOk="0">
                    <a:moveTo>
                      <a:pt x="2466" y="9102"/>
                    </a:moveTo>
                    <a:lnTo>
                      <a:pt x="2492" y="9105"/>
                    </a:lnTo>
                    <a:cubicBezTo>
                      <a:pt x="2484" y="9104"/>
                      <a:pt x="2475" y="9103"/>
                      <a:pt x="2466" y="9102"/>
                    </a:cubicBezTo>
                    <a:close/>
                    <a:moveTo>
                      <a:pt x="11048" y="1"/>
                    </a:moveTo>
                    <a:cubicBezTo>
                      <a:pt x="11040" y="1"/>
                      <a:pt x="11032" y="1"/>
                      <a:pt x="11024" y="1"/>
                    </a:cubicBezTo>
                    <a:cubicBezTo>
                      <a:pt x="10680" y="17"/>
                      <a:pt x="10305" y="145"/>
                      <a:pt x="10293" y="489"/>
                    </a:cubicBezTo>
                    <a:cubicBezTo>
                      <a:pt x="10293" y="489"/>
                      <a:pt x="10293" y="489"/>
                      <a:pt x="10293" y="489"/>
                    </a:cubicBezTo>
                    <a:cubicBezTo>
                      <a:pt x="10246" y="489"/>
                      <a:pt x="9764" y="2679"/>
                      <a:pt x="9998" y="2926"/>
                    </a:cubicBezTo>
                    <a:cubicBezTo>
                      <a:pt x="10004" y="3048"/>
                      <a:pt x="10169" y="3041"/>
                      <a:pt x="10296" y="3059"/>
                    </a:cubicBezTo>
                    <a:cubicBezTo>
                      <a:pt x="10183" y="3711"/>
                      <a:pt x="9580" y="8686"/>
                      <a:pt x="9509" y="9279"/>
                    </a:cubicBezTo>
                    <a:cubicBezTo>
                      <a:pt x="9151" y="9223"/>
                      <a:pt x="5654" y="8844"/>
                      <a:pt x="2316" y="8177"/>
                    </a:cubicBezTo>
                    <a:cubicBezTo>
                      <a:pt x="2329" y="8055"/>
                      <a:pt x="2346" y="7899"/>
                      <a:pt x="2227" y="7876"/>
                    </a:cubicBezTo>
                    <a:cubicBezTo>
                      <a:pt x="2160" y="7746"/>
                      <a:pt x="913" y="7713"/>
                      <a:pt x="767" y="7710"/>
                    </a:cubicBezTo>
                    <a:cubicBezTo>
                      <a:pt x="738" y="7710"/>
                      <a:pt x="714" y="7724"/>
                      <a:pt x="704" y="7746"/>
                    </a:cubicBezTo>
                    <a:cubicBezTo>
                      <a:pt x="700" y="7745"/>
                      <a:pt x="694" y="7744"/>
                      <a:pt x="687" y="7744"/>
                    </a:cubicBezTo>
                    <a:cubicBezTo>
                      <a:pt x="623" y="7744"/>
                      <a:pt x="465" y="7794"/>
                      <a:pt x="347" y="7902"/>
                    </a:cubicBezTo>
                    <a:cubicBezTo>
                      <a:pt x="1" y="8227"/>
                      <a:pt x="45" y="8950"/>
                      <a:pt x="476" y="9222"/>
                    </a:cubicBezTo>
                    <a:cubicBezTo>
                      <a:pt x="509" y="9245"/>
                      <a:pt x="2099" y="9488"/>
                      <a:pt x="2121" y="9488"/>
                    </a:cubicBezTo>
                    <a:cubicBezTo>
                      <a:pt x="2121" y="9488"/>
                      <a:pt x="2122" y="9488"/>
                      <a:pt x="2122" y="9488"/>
                    </a:cubicBezTo>
                    <a:cubicBezTo>
                      <a:pt x="2131" y="9490"/>
                      <a:pt x="2140" y="9491"/>
                      <a:pt x="2149" y="9491"/>
                    </a:cubicBezTo>
                    <a:cubicBezTo>
                      <a:pt x="2250" y="9491"/>
                      <a:pt x="2285" y="9388"/>
                      <a:pt x="2235" y="9321"/>
                    </a:cubicBezTo>
                    <a:cubicBezTo>
                      <a:pt x="2235" y="9274"/>
                      <a:pt x="2242" y="9233"/>
                      <a:pt x="2246" y="9192"/>
                    </a:cubicBezTo>
                    <a:cubicBezTo>
                      <a:pt x="5392" y="9491"/>
                      <a:pt x="7888" y="10018"/>
                      <a:pt x="9403" y="10226"/>
                    </a:cubicBezTo>
                    <a:cubicBezTo>
                      <a:pt x="9380" y="10388"/>
                      <a:pt x="8574" y="16609"/>
                      <a:pt x="8539" y="16946"/>
                    </a:cubicBezTo>
                    <a:cubicBezTo>
                      <a:pt x="8528" y="16927"/>
                      <a:pt x="8475" y="16917"/>
                      <a:pt x="8456" y="16911"/>
                    </a:cubicBezTo>
                    <a:cubicBezTo>
                      <a:pt x="8443" y="16910"/>
                      <a:pt x="8407" y="16898"/>
                      <a:pt x="8395" y="16895"/>
                    </a:cubicBezTo>
                    <a:cubicBezTo>
                      <a:pt x="8382" y="16891"/>
                      <a:pt x="8342" y="16881"/>
                      <a:pt x="8329" y="16880"/>
                    </a:cubicBezTo>
                    <a:cubicBezTo>
                      <a:pt x="8326" y="16879"/>
                      <a:pt x="8323" y="16879"/>
                      <a:pt x="8319" y="16879"/>
                    </a:cubicBezTo>
                    <a:cubicBezTo>
                      <a:pt x="8285" y="16879"/>
                      <a:pt x="8243" y="16901"/>
                      <a:pt x="8228" y="16941"/>
                    </a:cubicBezTo>
                    <a:cubicBezTo>
                      <a:pt x="8220" y="16961"/>
                      <a:pt x="8217" y="16981"/>
                      <a:pt x="8223" y="17003"/>
                    </a:cubicBezTo>
                    <a:cubicBezTo>
                      <a:pt x="8188" y="17256"/>
                      <a:pt x="8158" y="17577"/>
                      <a:pt x="8135" y="17836"/>
                    </a:cubicBezTo>
                    <a:cubicBezTo>
                      <a:pt x="8101" y="18227"/>
                      <a:pt x="8077" y="18615"/>
                      <a:pt x="7999" y="19038"/>
                    </a:cubicBezTo>
                    <a:cubicBezTo>
                      <a:pt x="7996" y="19065"/>
                      <a:pt x="8018" y="19095"/>
                      <a:pt x="8049" y="19095"/>
                    </a:cubicBezTo>
                    <a:cubicBezTo>
                      <a:pt x="8059" y="19095"/>
                      <a:pt x="8069" y="19092"/>
                      <a:pt x="8080" y="19086"/>
                    </a:cubicBezTo>
                    <a:cubicBezTo>
                      <a:pt x="8091" y="19156"/>
                      <a:pt x="8224" y="19294"/>
                      <a:pt x="8277" y="19344"/>
                    </a:cubicBezTo>
                    <a:cubicBezTo>
                      <a:pt x="8459" y="19516"/>
                      <a:pt x="8656" y="19592"/>
                      <a:pt x="8836" y="19592"/>
                    </a:cubicBezTo>
                    <a:cubicBezTo>
                      <a:pt x="9068" y="19592"/>
                      <a:pt x="9272" y="19465"/>
                      <a:pt x="9381" y="19249"/>
                    </a:cubicBezTo>
                    <a:cubicBezTo>
                      <a:pt x="9456" y="19208"/>
                      <a:pt x="9562" y="18435"/>
                      <a:pt x="9576" y="18349"/>
                    </a:cubicBezTo>
                    <a:cubicBezTo>
                      <a:pt x="9620" y="18037"/>
                      <a:pt x="9688" y="17671"/>
                      <a:pt x="9776" y="17369"/>
                    </a:cubicBezTo>
                    <a:cubicBezTo>
                      <a:pt x="9781" y="17352"/>
                      <a:pt x="9781" y="17335"/>
                      <a:pt x="9775" y="17324"/>
                    </a:cubicBezTo>
                    <a:cubicBezTo>
                      <a:pt x="9804" y="17306"/>
                      <a:pt x="9819" y="17241"/>
                      <a:pt x="9776" y="17182"/>
                    </a:cubicBezTo>
                    <a:cubicBezTo>
                      <a:pt x="9728" y="17126"/>
                      <a:pt x="9537" y="17106"/>
                      <a:pt x="9463" y="17094"/>
                    </a:cubicBezTo>
                    <a:cubicBezTo>
                      <a:pt x="9477" y="17094"/>
                      <a:pt x="9483" y="17077"/>
                      <a:pt x="9489" y="17062"/>
                    </a:cubicBezTo>
                    <a:cubicBezTo>
                      <a:pt x="10235" y="13658"/>
                      <a:pt x="10358" y="10809"/>
                      <a:pt x="10408" y="10362"/>
                    </a:cubicBezTo>
                    <a:cubicBezTo>
                      <a:pt x="10571" y="10362"/>
                      <a:pt x="10751" y="10379"/>
                      <a:pt x="10895" y="10389"/>
                    </a:cubicBezTo>
                    <a:lnTo>
                      <a:pt x="11084" y="10403"/>
                    </a:lnTo>
                    <a:cubicBezTo>
                      <a:pt x="13790" y="10612"/>
                      <a:pt x="15742" y="10617"/>
                      <a:pt x="16636" y="10741"/>
                    </a:cubicBezTo>
                    <a:cubicBezTo>
                      <a:pt x="16625" y="10767"/>
                      <a:pt x="16628" y="10756"/>
                      <a:pt x="16619" y="10787"/>
                    </a:cubicBezTo>
                    <a:cubicBezTo>
                      <a:pt x="16596" y="10896"/>
                      <a:pt x="16551" y="11025"/>
                      <a:pt x="16655" y="11063"/>
                    </a:cubicBezTo>
                    <a:cubicBezTo>
                      <a:pt x="16670" y="11069"/>
                      <a:pt x="16684" y="11072"/>
                      <a:pt x="16698" y="11072"/>
                    </a:cubicBezTo>
                    <a:cubicBezTo>
                      <a:pt x="16716" y="11072"/>
                      <a:pt x="16735" y="11067"/>
                      <a:pt x="16754" y="11056"/>
                    </a:cubicBezTo>
                    <a:cubicBezTo>
                      <a:pt x="16764" y="11059"/>
                      <a:pt x="16771" y="11061"/>
                      <a:pt x="16780" y="11061"/>
                    </a:cubicBezTo>
                    <a:cubicBezTo>
                      <a:pt x="16784" y="11061"/>
                      <a:pt x="16788" y="11061"/>
                      <a:pt x="16794" y="11059"/>
                    </a:cubicBezTo>
                    <a:cubicBezTo>
                      <a:pt x="16904" y="11028"/>
                      <a:pt x="17019" y="11015"/>
                      <a:pt x="17136" y="11015"/>
                    </a:cubicBezTo>
                    <a:cubicBezTo>
                      <a:pt x="17471" y="11015"/>
                      <a:pt x="17829" y="11117"/>
                      <a:pt x="18173" y="11178"/>
                    </a:cubicBezTo>
                    <a:cubicBezTo>
                      <a:pt x="18178" y="11179"/>
                      <a:pt x="18183" y="11179"/>
                      <a:pt x="18187" y="11179"/>
                    </a:cubicBezTo>
                    <a:cubicBezTo>
                      <a:pt x="18201" y="11179"/>
                      <a:pt x="18212" y="11176"/>
                      <a:pt x="18223" y="11169"/>
                    </a:cubicBezTo>
                    <a:cubicBezTo>
                      <a:pt x="18312" y="11210"/>
                      <a:pt x="18395" y="11228"/>
                      <a:pt x="18472" y="11228"/>
                    </a:cubicBezTo>
                    <a:cubicBezTo>
                      <a:pt x="19178" y="11228"/>
                      <a:pt x="19352" y="9695"/>
                      <a:pt x="18354" y="9695"/>
                    </a:cubicBezTo>
                    <a:cubicBezTo>
                      <a:pt x="18300" y="9695"/>
                      <a:pt x="18242" y="9699"/>
                      <a:pt x="18181" y="9709"/>
                    </a:cubicBezTo>
                    <a:cubicBezTo>
                      <a:pt x="18151" y="9642"/>
                      <a:pt x="18060" y="9650"/>
                      <a:pt x="17980" y="9644"/>
                    </a:cubicBezTo>
                    <a:cubicBezTo>
                      <a:pt x="17775" y="9633"/>
                      <a:pt x="17353" y="9567"/>
                      <a:pt x="17124" y="9567"/>
                    </a:cubicBezTo>
                    <a:cubicBezTo>
                      <a:pt x="17055" y="9567"/>
                      <a:pt x="17003" y="9573"/>
                      <a:pt x="16980" y="9589"/>
                    </a:cubicBezTo>
                    <a:cubicBezTo>
                      <a:pt x="16982" y="9552"/>
                      <a:pt x="16949" y="9532"/>
                      <a:pt x="16913" y="9532"/>
                    </a:cubicBezTo>
                    <a:cubicBezTo>
                      <a:pt x="16874" y="9532"/>
                      <a:pt x="16831" y="9555"/>
                      <a:pt x="16825" y="9607"/>
                    </a:cubicBezTo>
                    <a:cubicBezTo>
                      <a:pt x="16820" y="9659"/>
                      <a:pt x="16813" y="9709"/>
                      <a:pt x="16807" y="9760"/>
                    </a:cubicBezTo>
                    <a:cubicBezTo>
                      <a:pt x="16789" y="9748"/>
                      <a:pt x="16744" y="9743"/>
                      <a:pt x="16689" y="9743"/>
                    </a:cubicBezTo>
                    <a:cubicBezTo>
                      <a:pt x="16581" y="9743"/>
                      <a:pt x="16435" y="9761"/>
                      <a:pt x="16392" y="9768"/>
                    </a:cubicBezTo>
                    <a:cubicBezTo>
                      <a:pt x="14493" y="9559"/>
                      <a:pt x="12494" y="9551"/>
                      <a:pt x="10492" y="9372"/>
                    </a:cubicBezTo>
                    <a:cubicBezTo>
                      <a:pt x="10615" y="8214"/>
                      <a:pt x="10694" y="7618"/>
                      <a:pt x="10744" y="7226"/>
                    </a:cubicBezTo>
                    <a:cubicBezTo>
                      <a:pt x="10935" y="5751"/>
                      <a:pt x="10892" y="4440"/>
                      <a:pt x="11195" y="3258"/>
                    </a:cubicBezTo>
                    <a:lnTo>
                      <a:pt x="11195" y="3258"/>
                    </a:lnTo>
                    <a:lnTo>
                      <a:pt x="11171" y="3265"/>
                    </a:lnTo>
                    <a:lnTo>
                      <a:pt x="11171" y="3265"/>
                    </a:lnTo>
                    <a:lnTo>
                      <a:pt x="11217" y="3169"/>
                    </a:lnTo>
                    <a:cubicBezTo>
                      <a:pt x="11253" y="3181"/>
                      <a:pt x="11323" y="3184"/>
                      <a:pt x="11363" y="3184"/>
                    </a:cubicBezTo>
                    <a:cubicBezTo>
                      <a:pt x="11472" y="3177"/>
                      <a:pt x="11523" y="3127"/>
                      <a:pt x="11532" y="3048"/>
                    </a:cubicBezTo>
                    <a:cubicBezTo>
                      <a:pt x="11532" y="3041"/>
                      <a:pt x="11535" y="3033"/>
                      <a:pt x="11535" y="3026"/>
                    </a:cubicBezTo>
                    <a:cubicBezTo>
                      <a:pt x="11613" y="3022"/>
                      <a:pt x="11844" y="754"/>
                      <a:pt x="11851" y="675"/>
                    </a:cubicBezTo>
                    <a:cubicBezTo>
                      <a:pt x="11860" y="675"/>
                      <a:pt x="11880" y="632"/>
                      <a:pt x="11861" y="582"/>
                    </a:cubicBezTo>
                    <a:cubicBezTo>
                      <a:pt x="11735" y="179"/>
                      <a:pt x="11453" y="1"/>
                      <a:pt x="11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25"/>
              <p:cNvSpPr/>
              <p:nvPr/>
            </p:nvSpPr>
            <p:spPr>
              <a:xfrm>
                <a:off x="7323676" y="1894201"/>
                <a:ext cx="436971" cy="345965"/>
              </a:xfrm>
              <a:custGeom>
                <a:avLst/>
                <a:gdLst/>
                <a:ahLst/>
                <a:cxnLst/>
                <a:rect l="l" t="t" r="r" b="b"/>
                <a:pathLst>
                  <a:path w="13814" h="10937" extrusionOk="0">
                    <a:moveTo>
                      <a:pt x="7524" y="1441"/>
                    </a:moveTo>
                    <a:cubicBezTo>
                      <a:pt x="8129" y="1441"/>
                      <a:pt x="8711" y="1567"/>
                      <a:pt x="9203" y="1842"/>
                    </a:cubicBezTo>
                    <a:lnTo>
                      <a:pt x="9196" y="1830"/>
                    </a:lnTo>
                    <a:lnTo>
                      <a:pt x="9196" y="1827"/>
                    </a:lnTo>
                    <a:cubicBezTo>
                      <a:pt x="10921" y="2900"/>
                      <a:pt x="11242" y="5357"/>
                      <a:pt x="10762" y="7278"/>
                    </a:cubicBezTo>
                    <a:cubicBezTo>
                      <a:pt x="10359" y="8908"/>
                      <a:pt x="8903" y="9563"/>
                      <a:pt x="7401" y="9563"/>
                    </a:cubicBezTo>
                    <a:cubicBezTo>
                      <a:pt x="6160" y="9563"/>
                      <a:pt x="4887" y="9116"/>
                      <a:pt x="4150" y="8401"/>
                    </a:cubicBezTo>
                    <a:lnTo>
                      <a:pt x="4150" y="8401"/>
                    </a:lnTo>
                    <a:lnTo>
                      <a:pt x="4154" y="8414"/>
                    </a:lnTo>
                    <a:cubicBezTo>
                      <a:pt x="3603" y="7848"/>
                      <a:pt x="3351" y="7296"/>
                      <a:pt x="3157" y="6558"/>
                    </a:cubicBezTo>
                    <a:cubicBezTo>
                      <a:pt x="3039" y="6109"/>
                      <a:pt x="3053" y="4751"/>
                      <a:pt x="3362" y="3942"/>
                    </a:cubicBezTo>
                    <a:cubicBezTo>
                      <a:pt x="3931" y="2444"/>
                      <a:pt x="5818" y="1441"/>
                      <a:pt x="7524" y="1441"/>
                    </a:cubicBezTo>
                    <a:close/>
                    <a:moveTo>
                      <a:pt x="7406" y="0"/>
                    </a:moveTo>
                    <a:cubicBezTo>
                      <a:pt x="6437" y="0"/>
                      <a:pt x="5382" y="255"/>
                      <a:pt x="4284" y="831"/>
                    </a:cubicBezTo>
                    <a:cubicBezTo>
                      <a:pt x="0" y="3072"/>
                      <a:pt x="583" y="8412"/>
                      <a:pt x="4436" y="10219"/>
                    </a:cubicBezTo>
                    <a:cubicBezTo>
                      <a:pt x="4438" y="10361"/>
                      <a:pt x="5820" y="10937"/>
                      <a:pt x="7459" y="10937"/>
                    </a:cubicBezTo>
                    <a:cubicBezTo>
                      <a:pt x="9147" y="10937"/>
                      <a:pt x="11109" y="10326"/>
                      <a:pt x="12120" y="7999"/>
                    </a:cubicBezTo>
                    <a:cubicBezTo>
                      <a:pt x="13814" y="4128"/>
                      <a:pt x="11308" y="0"/>
                      <a:pt x="7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5"/>
              <p:cNvSpPr/>
              <p:nvPr/>
            </p:nvSpPr>
            <p:spPr>
              <a:xfrm>
                <a:off x="7513123" y="2044930"/>
                <a:ext cx="60133" cy="47259"/>
              </a:xfrm>
              <a:custGeom>
                <a:avLst/>
                <a:gdLst/>
                <a:ahLst/>
                <a:cxnLst/>
                <a:rect l="l" t="t" r="r" b="b"/>
                <a:pathLst>
                  <a:path w="1901" h="1494" extrusionOk="0">
                    <a:moveTo>
                      <a:pt x="1155" y="0"/>
                    </a:moveTo>
                    <a:cubicBezTo>
                      <a:pt x="1104" y="0"/>
                      <a:pt x="1065" y="16"/>
                      <a:pt x="1046" y="48"/>
                    </a:cubicBezTo>
                    <a:cubicBezTo>
                      <a:pt x="1010" y="41"/>
                      <a:pt x="976" y="38"/>
                      <a:pt x="942" y="38"/>
                    </a:cubicBezTo>
                    <a:cubicBezTo>
                      <a:pt x="244" y="38"/>
                      <a:pt x="1" y="1379"/>
                      <a:pt x="949" y="1488"/>
                    </a:cubicBezTo>
                    <a:cubicBezTo>
                      <a:pt x="978" y="1492"/>
                      <a:pt x="1007" y="1493"/>
                      <a:pt x="1036" y="1493"/>
                    </a:cubicBezTo>
                    <a:cubicBezTo>
                      <a:pt x="1509" y="1493"/>
                      <a:pt x="1901" y="1055"/>
                      <a:pt x="1758" y="545"/>
                    </a:cubicBezTo>
                    <a:cubicBezTo>
                      <a:pt x="1662" y="200"/>
                      <a:pt x="1335" y="0"/>
                      <a:pt x="1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0" name="Google Shape;3980;p25"/>
            <p:cNvGrpSpPr/>
            <p:nvPr/>
          </p:nvGrpSpPr>
          <p:grpSpPr>
            <a:xfrm>
              <a:off x="8547863" y="1371449"/>
              <a:ext cx="383702" cy="612816"/>
              <a:chOff x="6705988" y="1508474"/>
              <a:chExt cx="383702" cy="612816"/>
            </a:xfrm>
          </p:grpSpPr>
          <p:sp>
            <p:nvSpPr>
              <p:cNvPr id="3981" name="Google Shape;3981;p25"/>
              <p:cNvSpPr/>
              <p:nvPr/>
            </p:nvSpPr>
            <p:spPr>
              <a:xfrm>
                <a:off x="6718767" y="1887274"/>
                <a:ext cx="51086" cy="29608"/>
              </a:xfrm>
              <a:custGeom>
                <a:avLst/>
                <a:gdLst/>
                <a:ahLst/>
                <a:cxnLst/>
                <a:rect l="l" t="t" r="r" b="b"/>
                <a:pathLst>
                  <a:path w="1615" h="936" extrusionOk="0">
                    <a:moveTo>
                      <a:pt x="1203" y="675"/>
                    </a:moveTo>
                    <a:cubicBezTo>
                      <a:pt x="1210" y="677"/>
                      <a:pt x="1216" y="680"/>
                      <a:pt x="1216" y="680"/>
                    </a:cubicBezTo>
                    <a:cubicBezTo>
                      <a:pt x="1216" y="680"/>
                      <a:pt x="1212" y="679"/>
                      <a:pt x="1203" y="675"/>
                    </a:cubicBezTo>
                    <a:close/>
                    <a:moveTo>
                      <a:pt x="1" y="1"/>
                    </a:moveTo>
                    <a:cubicBezTo>
                      <a:pt x="1" y="1"/>
                      <a:pt x="144" y="30"/>
                      <a:pt x="537" y="109"/>
                    </a:cubicBezTo>
                    <a:cubicBezTo>
                      <a:pt x="205" y="143"/>
                      <a:pt x="2" y="428"/>
                      <a:pt x="5" y="743"/>
                    </a:cubicBezTo>
                    <a:cubicBezTo>
                      <a:pt x="7" y="861"/>
                      <a:pt x="115" y="936"/>
                      <a:pt x="219" y="936"/>
                    </a:cubicBezTo>
                    <a:cubicBezTo>
                      <a:pt x="275" y="936"/>
                      <a:pt x="330" y="914"/>
                      <a:pt x="367" y="866"/>
                    </a:cubicBezTo>
                    <a:cubicBezTo>
                      <a:pt x="462" y="744"/>
                      <a:pt x="525" y="599"/>
                      <a:pt x="786" y="599"/>
                    </a:cubicBezTo>
                    <a:cubicBezTo>
                      <a:pt x="895" y="599"/>
                      <a:pt x="1039" y="624"/>
                      <a:pt x="1233" y="687"/>
                    </a:cubicBezTo>
                    <a:cubicBezTo>
                      <a:pt x="1320" y="720"/>
                      <a:pt x="1400" y="765"/>
                      <a:pt x="1466" y="765"/>
                    </a:cubicBezTo>
                    <a:cubicBezTo>
                      <a:pt x="1510" y="765"/>
                      <a:pt x="1548" y="745"/>
                      <a:pt x="1578" y="686"/>
                    </a:cubicBezTo>
                    <a:cubicBezTo>
                      <a:pt x="1614" y="616"/>
                      <a:pt x="1586" y="523"/>
                      <a:pt x="1514" y="488"/>
                    </a:cubicBezTo>
                    <a:cubicBezTo>
                      <a:pt x="1356" y="414"/>
                      <a:pt x="1183" y="287"/>
                      <a:pt x="978" y="197"/>
                    </a:cubicBezTo>
                    <a:lnTo>
                      <a:pt x="978" y="197"/>
                    </a:lnTo>
                    <a:cubicBezTo>
                      <a:pt x="1044" y="211"/>
                      <a:pt x="1073" y="216"/>
                      <a:pt x="1073" y="216"/>
                    </a:cubicBezTo>
                    <a:cubicBezTo>
                      <a:pt x="1073" y="216"/>
                      <a:pt x="1037" y="209"/>
                      <a:pt x="978" y="197"/>
                    </a:cubicBezTo>
                    <a:lnTo>
                      <a:pt x="978" y="197"/>
                    </a:lnTo>
                    <a:cubicBezTo>
                      <a:pt x="899" y="163"/>
                      <a:pt x="815" y="134"/>
                      <a:pt x="726" y="116"/>
                    </a:cubicBezTo>
                    <a:cubicBezTo>
                      <a:pt x="688" y="109"/>
                      <a:pt x="647" y="105"/>
                      <a:pt x="607" y="105"/>
                    </a:cubicBezTo>
                    <a:cubicBezTo>
                      <a:pt x="584" y="105"/>
                      <a:pt x="561" y="106"/>
                      <a:pt x="539" y="109"/>
                    </a:cubicBezTo>
                    <a:lnTo>
                      <a:pt x="539" y="109"/>
                    </a:lnTo>
                    <a:cubicBezTo>
                      <a:pt x="270" y="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25"/>
              <p:cNvSpPr/>
              <p:nvPr/>
            </p:nvSpPr>
            <p:spPr>
              <a:xfrm>
                <a:off x="6748091" y="1908784"/>
                <a:ext cx="36852" cy="30367"/>
              </a:xfrm>
              <a:custGeom>
                <a:avLst/>
                <a:gdLst/>
                <a:ahLst/>
                <a:cxnLst/>
                <a:rect l="l" t="t" r="r" b="b"/>
                <a:pathLst>
                  <a:path w="1165" h="960" extrusionOk="0">
                    <a:moveTo>
                      <a:pt x="628" y="108"/>
                    </a:moveTo>
                    <a:cubicBezTo>
                      <a:pt x="700" y="122"/>
                      <a:pt x="763" y="135"/>
                      <a:pt x="818" y="146"/>
                    </a:cubicBezTo>
                    <a:lnTo>
                      <a:pt x="818" y="146"/>
                    </a:lnTo>
                    <a:cubicBezTo>
                      <a:pt x="815" y="145"/>
                      <a:pt x="812" y="143"/>
                      <a:pt x="809" y="142"/>
                    </a:cubicBezTo>
                    <a:cubicBezTo>
                      <a:pt x="750" y="119"/>
                      <a:pt x="693" y="109"/>
                      <a:pt x="628" y="108"/>
                    </a:cubicBezTo>
                    <a:close/>
                    <a:moveTo>
                      <a:pt x="666" y="384"/>
                    </a:moveTo>
                    <a:cubicBezTo>
                      <a:pt x="673" y="385"/>
                      <a:pt x="678" y="388"/>
                      <a:pt x="677" y="388"/>
                    </a:cubicBezTo>
                    <a:cubicBezTo>
                      <a:pt x="676" y="388"/>
                      <a:pt x="673" y="387"/>
                      <a:pt x="666" y="384"/>
                    </a:cubicBezTo>
                    <a:close/>
                    <a:moveTo>
                      <a:pt x="93" y="0"/>
                    </a:moveTo>
                    <a:cubicBezTo>
                      <a:pt x="92" y="0"/>
                      <a:pt x="358" y="54"/>
                      <a:pt x="625" y="108"/>
                    </a:cubicBezTo>
                    <a:lnTo>
                      <a:pt x="625" y="108"/>
                    </a:lnTo>
                    <a:cubicBezTo>
                      <a:pt x="624" y="108"/>
                      <a:pt x="622" y="108"/>
                      <a:pt x="620" y="108"/>
                    </a:cubicBezTo>
                    <a:cubicBezTo>
                      <a:pt x="337" y="108"/>
                      <a:pt x="71" y="476"/>
                      <a:pt x="14" y="816"/>
                    </a:cubicBezTo>
                    <a:cubicBezTo>
                      <a:pt x="0" y="906"/>
                      <a:pt x="66" y="960"/>
                      <a:pt x="133" y="960"/>
                    </a:cubicBezTo>
                    <a:cubicBezTo>
                      <a:pt x="182" y="960"/>
                      <a:pt x="231" y="930"/>
                      <a:pt x="249" y="864"/>
                    </a:cubicBezTo>
                    <a:cubicBezTo>
                      <a:pt x="295" y="682"/>
                      <a:pt x="462" y="385"/>
                      <a:pt x="646" y="383"/>
                    </a:cubicBezTo>
                    <a:cubicBezTo>
                      <a:pt x="707" y="391"/>
                      <a:pt x="742" y="414"/>
                      <a:pt x="787" y="453"/>
                    </a:cubicBezTo>
                    <a:cubicBezTo>
                      <a:pt x="818" y="478"/>
                      <a:pt x="851" y="489"/>
                      <a:pt x="882" y="489"/>
                    </a:cubicBezTo>
                    <a:cubicBezTo>
                      <a:pt x="1021" y="489"/>
                      <a:pt x="1128" y="279"/>
                      <a:pt x="820" y="147"/>
                    </a:cubicBezTo>
                    <a:lnTo>
                      <a:pt x="820" y="147"/>
                    </a:lnTo>
                    <a:cubicBezTo>
                      <a:pt x="1010" y="185"/>
                      <a:pt x="1164" y="216"/>
                      <a:pt x="1164" y="216"/>
                    </a:cubicBezTo>
                    <a:cubicBezTo>
                      <a:pt x="1164" y="216"/>
                      <a:pt x="1068" y="196"/>
                      <a:pt x="818" y="146"/>
                    </a:cubicBezTo>
                    <a:lnTo>
                      <a:pt x="818" y="146"/>
                    </a:lnTo>
                    <a:cubicBezTo>
                      <a:pt x="819" y="146"/>
                      <a:pt x="819" y="146"/>
                      <a:pt x="820" y="147"/>
                    </a:cubicBezTo>
                    <a:lnTo>
                      <a:pt x="820" y="147"/>
                    </a:lnTo>
                    <a:cubicBezTo>
                      <a:pt x="758" y="134"/>
                      <a:pt x="692" y="121"/>
                      <a:pt x="625" y="108"/>
                    </a:cubicBezTo>
                    <a:lnTo>
                      <a:pt x="625" y="108"/>
                    </a:lnTo>
                    <a:cubicBezTo>
                      <a:pt x="626" y="108"/>
                      <a:pt x="627" y="108"/>
                      <a:pt x="628" y="108"/>
                    </a:cubicBezTo>
                    <a:cubicBezTo>
                      <a:pt x="237" y="29"/>
                      <a:pt x="93" y="0"/>
                      <a:pt x="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25"/>
              <p:cNvSpPr/>
              <p:nvPr/>
            </p:nvSpPr>
            <p:spPr>
              <a:xfrm>
                <a:off x="6705988" y="1612482"/>
                <a:ext cx="97017" cy="90184"/>
              </a:xfrm>
              <a:custGeom>
                <a:avLst/>
                <a:gdLst/>
                <a:ahLst/>
                <a:cxnLst/>
                <a:rect l="l" t="t" r="r" b="b"/>
                <a:pathLst>
                  <a:path w="3067" h="2851" extrusionOk="0">
                    <a:moveTo>
                      <a:pt x="2530" y="109"/>
                    </a:moveTo>
                    <a:lnTo>
                      <a:pt x="2530" y="109"/>
                    </a:lnTo>
                    <a:cubicBezTo>
                      <a:pt x="2530" y="109"/>
                      <a:pt x="2531" y="109"/>
                      <a:pt x="2531" y="109"/>
                    </a:cubicBezTo>
                    <a:cubicBezTo>
                      <a:pt x="2531" y="109"/>
                      <a:pt x="2530" y="109"/>
                      <a:pt x="2530" y="109"/>
                    </a:cubicBezTo>
                    <a:close/>
                    <a:moveTo>
                      <a:pt x="2531" y="109"/>
                    </a:moveTo>
                    <a:lnTo>
                      <a:pt x="2531" y="109"/>
                    </a:lnTo>
                    <a:cubicBezTo>
                      <a:pt x="2532" y="109"/>
                      <a:pt x="2533" y="109"/>
                      <a:pt x="2534" y="109"/>
                    </a:cubicBezTo>
                    <a:lnTo>
                      <a:pt x="2534" y="109"/>
                    </a:lnTo>
                    <a:cubicBezTo>
                      <a:pt x="2533" y="109"/>
                      <a:pt x="2532" y="109"/>
                      <a:pt x="2531" y="109"/>
                    </a:cubicBezTo>
                    <a:close/>
                    <a:moveTo>
                      <a:pt x="1994" y="1"/>
                    </a:moveTo>
                    <a:lnTo>
                      <a:pt x="1994" y="1"/>
                    </a:lnTo>
                    <a:cubicBezTo>
                      <a:pt x="1994" y="1"/>
                      <a:pt x="2258" y="54"/>
                      <a:pt x="2524" y="108"/>
                    </a:cubicBezTo>
                    <a:lnTo>
                      <a:pt x="2524" y="108"/>
                    </a:lnTo>
                    <a:cubicBezTo>
                      <a:pt x="2513" y="106"/>
                      <a:pt x="2500" y="105"/>
                      <a:pt x="2487" y="105"/>
                    </a:cubicBezTo>
                    <a:cubicBezTo>
                      <a:pt x="1937" y="105"/>
                      <a:pt x="1" y="1703"/>
                      <a:pt x="757" y="1854"/>
                    </a:cubicBezTo>
                    <a:cubicBezTo>
                      <a:pt x="813" y="1866"/>
                      <a:pt x="850" y="1868"/>
                      <a:pt x="883" y="1868"/>
                    </a:cubicBezTo>
                    <a:cubicBezTo>
                      <a:pt x="911" y="1868"/>
                      <a:pt x="935" y="1866"/>
                      <a:pt x="966" y="1866"/>
                    </a:cubicBezTo>
                    <a:cubicBezTo>
                      <a:pt x="1020" y="1866"/>
                      <a:pt x="1092" y="1872"/>
                      <a:pt x="1231" y="1901"/>
                    </a:cubicBezTo>
                    <a:lnTo>
                      <a:pt x="1231" y="1900"/>
                    </a:lnTo>
                    <a:cubicBezTo>
                      <a:pt x="1232" y="1907"/>
                      <a:pt x="1251" y="1916"/>
                      <a:pt x="1268" y="1926"/>
                    </a:cubicBezTo>
                    <a:cubicBezTo>
                      <a:pt x="1289" y="1943"/>
                      <a:pt x="1301" y="1952"/>
                      <a:pt x="1318" y="1980"/>
                    </a:cubicBezTo>
                    <a:cubicBezTo>
                      <a:pt x="1191" y="2136"/>
                      <a:pt x="1016" y="2219"/>
                      <a:pt x="904" y="2378"/>
                    </a:cubicBezTo>
                    <a:cubicBezTo>
                      <a:pt x="880" y="2414"/>
                      <a:pt x="864" y="2453"/>
                      <a:pt x="867" y="2510"/>
                    </a:cubicBezTo>
                    <a:cubicBezTo>
                      <a:pt x="873" y="2582"/>
                      <a:pt x="911" y="2642"/>
                      <a:pt x="981" y="2683"/>
                    </a:cubicBezTo>
                    <a:lnTo>
                      <a:pt x="1012" y="2702"/>
                    </a:lnTo>
                    <a:cubicBezTo>
                      <a:pt x="1082" y="2748"/>
                      <a:pt x="1109" y="2762"/>
                      <a:pt x="1215" y="2795"/>
                    </a:cubicBezTo>
                    <a:cubicBezTo>
                      <a:pt x="1289" y="2818"/>
                      <a:pt x="1367" y="2832"/>
                      <a:pt x="1444" y="2841"/>
                    </a:cubicBezTo>
                    <a:cubicBezTo>
                      <a:pt x="1505" y="2847"/>
                      <a:pt x="1559" y="2850"/>
                      <a:pt x="1609" y="2850"/>
                    </a:cubicBezTo>
                    <a:cubicBezTo>
                      <a:pt x="1727" y="2850"/>
                      <a:pt x="1827" y="2833"/>
                      <a:pt x="1954" y="2802"/>
                    </a:cubicBezTo>
                    <a:cubicBezTo>
                      <a:pt x="2095" y="2753"/>
                      <a:pt x="2138" y="2574"/>
                      <a:pt x="2032" y="2464"/>
                    </a:cubicBezTo>
                    <a:cubicBezTo>
                      <a:pt x="2104" y="2030"/>
                      <a:pt x="2234" y="374"/>
                      <a:pt x="2541" y="304"/>
                    </a:cubicBezTo>
                    <a:cubicBezTo>
                      <a:pt x="2594" y="291"/>
                      <a:pt x="2621" y="223"/>
                      <a:pt x="2604" y="175"/>
                    </a:cubicBezTo>
                    <a:cubicBezTo>
                      <a:pt x="2597" y="149"/>
                      <a:pt x="2577" y="129"/>
                      <a:pt x="2554" y="117"/>
                    </a:cubicBezTo>
                    <a:cubicBezTo>
                      <a:pt x="2549" y="115"/>
                      <a:pt x="2542" y="112"/>
                      <a:pt x="2536" y="110"/>
                    </a:cubicBezTo>
                    <a:lnTo>
                      <a:pt x="2536" y="110"/>
                    </a:lnTo>
                    <a:cubicBezTo>
                      <a:pt x="2802" y="163"/>
                      <a:pt x="3066" y="217"/>
                      <a:pt x="3066" y="217"/>
                    </a:cubicBezTo>
                    <a:cubicBezTo>
                      <a:pt x="3066" y="217"/>
                      <a:pt x="2924" y="188"/>
                      <a:pt x="2534" y="109"/>
                    </a:cubicBezTo>
                    <a:lnTo>
                      <a:pt x="2534" y="109"/>
                    </a:lnTo>
                    <a:cubicBezTo>
                      <a:pt x="2534" y="110"/>
                      <a:pt x="2535" y="110"/>
                      <a:pt x="2536" y="110"/>
                    </a:cubicBezTo>
                    <a:lnTo>
                      <a:pt x="2536" y="110"/>
                    </a:lnTo>
                    <a:cubicBezTo>
                      <a:pt x="2532" y="109"/>
                      <a:pt x="2528" y="108"/>
                      <a:pt x="2524" y="108"/>
                    </a:cubicBezTo>
                    <a:lnTo>
                      <a:pt x="2524" y="108"/>
                    </a:lnTo>
                    <a:cubicBezTo>
                      <a:pt x="2526" y="108"/>
                      <a:pt x="2528" y="108"/>
                      <a:pt x="2530" y="109"/>
                    </a:cubicBezTo>
                    <a:lnTo>
                      <a:pt x="2530" y="109"/>
                    </a:lnTo>
                    <a:cubicBezTo>
                      <a:pt x="2138" y="30"/>
                      <a:pt x="1995" y="1"/>
                      <a:pt x="1994" y="1"/>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25"/>
              <p:cNvSpPr/>
              <p:nvPr/>
            </p:nvSpPr>
            <p:spPr>
              <a:xfrm>
                <a:off x="6725568" y="1902604"/>
                <a:ext cx="47639" cy="30494"/>
              </a:xfrm>
              <a:custGeom>
                <a:avLst/>
                <a:gdLst/>
                <a:ahLst/>
                <a:cxnLst/>
                <a:rect l="l" t="t" r="r" b="b"/>
                <a:pathLst>
                  <a:path w="1506" h="964" extrusionOk="0">
                    <a:moveTo>
                      <a:pt x="89" y="0"/>
                    </a:moveTo>
                    <a:cubicBezTo>
                      <a:pt x="88" y="0"/>
                      <a:pt x="231" y="29"/>
                      <a:pt x="624" y="109"/>
                    </a:cubicBezTo>
                    <a:cubicBezTo>
                      <a:pt x="405" y="169"/>
                      <a:pt x="215" y="331"/>
                      <a:pt x="136" y="591"/>
                    </a:cubicBezTo>
                    <a:cubicBezTo>
                      <a:pt x="127" y="623"/>
                      <a:pt x="120" y="653"/>
                      <a:pt x="117" y="680"/>
                    </a:cubicBezTo>
                    <a:lnTo>
                      <a:pt x="117" y="680"/>
                    </a:lnTo>
                    <a:cubicBezTo>
                      <a:pt x="36" y="664"/>
                      <a:pt x="1" y="657"/>
                      <a:pt x="1" y="657"/>
                    </a:cubicBezTo>
                    <a:lnTo>
                      <a:pt x="1" y="657"/>
                    </a:lnTo>
                    <a:cubicBezTo>
                      <a:pt x="0" y="657"/>
                      <a:pt x="45" y="666"/>
                      <a:pt x="117" y="681"/>
                    </a:cubicBezTo>
                    <a:lnTo>
                      <a:pt x="117" y="681"/>
                    </a:lnTo>
                    <a:cubicBezTo>
                      <a:pt x="117" y="681"/>
                      <a:pt x="117" y="681"/>
                      <a:pt x="117" y="680"/>
                    </a:cubicBezTo>
                    <a:lnTo>
                      <a:pt x="117" y="680"/>
                    </a:lnTo>
                    <a:cubicBezTo>
                      <a:pt x="202" y="697"/>
                      <a:pt x="337" y="724"/>
                      <a:pt x="537" y="765"/>
                    </a:cubicBezTo>
                    <a:cubicBezTo>
                      <a:pt x="538" y="765"/>
                      <a:pt x="539" y="765"/>
                      <a:pt x="540" y="765"/>
                    </a:cubicBezTo>
                    <a:lnTo>
                      <a:pt x="540" y="765"/>
                    </a:lnTo>
                    <a:cubicBezTo>
                      <a:pt x="662" y="587"/>
                      <a:pt x="852" y="416"/>
                      <a:pt x="1022" y="416"/>
                    </a:cubicBezTo>
                    <a:cubicBezTo>
                      <a:pt x="1082" y="416"/>
                      <a:pt x="1140" y="437"/>
                      <a:pt x="1192" y="488"/>
                    </a:cubicBezTo>
                    <a:cubicBezTo>
                      <a:pt x="1222" y="518"/>
                      <a:pt x="1256" y="531"/>
                      <a:pt x="1289" y="531"/>
                    </a:cubicBezTo>
                    <a:cubicBezTo>
                      <a:pt x="1403" y="531"/>
                      <a:pt x="1506" y="382"/>
                      <a:pt x="1391" y="263"/>
                    </a:cubicBezTo>
                    <a:cubicBezTo>
                      <a:pt x="1248" y="119"/>
                      <a:pt x="1051" y="80"/>
                      <a:pt x="1039" y="80"/>
                    </a:cubicBezTo>
                    <a:cubicBezTo>
                      <a:pt x="1037" y="80"/>
                      <a:pt x="1040" y="81"/>
                      <a:pt x="1046" y="82"/>
                    </a:cubicBezTo>
                    <a:lnTo>
                      <a:pt x="1046" y="82"/>
                    </a:lnTo>
                    <a:cubicBezTo>
                      <a:pt x="997" y="72"/>
                      <a:pt x="947" y="68"/>
                      <a:pt x="897" y="68"/>
                    </a:cubicBezTo>
                    <a:cubicBezTo>
                      <a:pt x="806" y="68"/>
                      <a:pt x="714" y="83"/>
                      <a:pt x="627" y="108"/>
                    </a:cubicBezTo>
                    <a:lnTo>
                      <a:pt x="627" y="108"/>
                    </a:lnTo>
                    <a:cubicBezTo>
                      <a:pt x="359" y="54"/>
                      <a:pt x="90" y="0"/>
                      <a:pt x="89" y="0"/>
                    </a:cubicBezTo>
                    <a:close/>
                    <a:moveTo>
                      <a:pt x="540" y="765"/>
                    </a:moveTo>
                    <a:cubicBezTo>
                      <a:pt x="540" y="766"/>
                      <a:pt x="540" y="766"/>
                      <a:pt x="540" y="766"/>
                    </a:cubicBezTo>
                    <a:lnTo>
                      <a:pt x="540" y="766"/>
                    </a:lnTo>
                    <a:cubicBezTo>
                      <a:pt x="806" y="820"/>
                      <a:pt x="1071" y="873"/>
                      <a:pt x="1072" y="873"/>
                    </a:cubicBezTo>
                    <a:cubicBezTo>
                      <a:pt x="1073" y="873"/>
                      <a:pt x="931" y="844"/>
                      <a:pt x="540" y="765"/>
                    </a:cubicBezTo>
                    <a:close/>
                    <a:moveTo>
                      <a:pt x="117" y="681"/>
                    </a:moveTo>
                    <a:cubicBezTo>
                      <a:pt x="97" y="864"/>
                      <a:pt x="208" y="963"/>
                      <a:pt x="318" y="963"/>
                    </a:cubicBezTo>
                    <a:cubicBezTo>
                      <a:pt x="381" y="963"/>
                      <a:pt x="444" y="930"/>
                      <a:pt x="481" y="862"/>
                    </a:cubicBezTo>
                    <a:cubicBezTo>
                      <a:pt x="498" y="830"/>
                      <a:pt x="518" y="798"/>
                      <a:pt x="540" y="766"/>
                    </a:cubicBezTo>
                    <a:lnTo>
                      <a:pt x="540" y="766"/>
                    </a:lnTo>
                    <a:cubicBezTo>
                      <a:pt x="539" y="766"/>
                      <a:pt x="537" y="766"/>
                      <a:pt x="536" y="766"/>
                    </a:cubicBezTo>
                    <a:lnTo>
                      <a:pt x="536" y="766"/>
                    </a:lnTo>
                    <a:cubicBezTo>
                      <a:pt x="527" y="778"/>
                      <a:pt x="523" y="784"/>
                      <a:pt x="523" y="784"/>
                    </a:cubicBezTo>
                    <a:cubicBezTo>
                      <a:pt x="523" y="784"/>
                      <a:pt x="527" y="778"/>
                      <a:pt x="536" y="766"/>
                    </a:cubicBezTo>
                    <a:lnTo>
                      <a:pt x="536" y="766"/>
                    </a:lnTo>
                    <a:cubicBezTo>
                      <a:pt x="536" y="766"/>
                      <a:pt x="536" y="766"/>
                      <a:pt x="536" y="766"/>
                    </a:cubicBezTo>
                    <a:lnTo>
                      <a:pt x="536" y="766"/>
                    </a:lnTo>
                    <a:cubicBezTo>
                      <a:pt x="537" y="765"/>
                      <a:pt x="537" y="765"/>
                      <a:pt x="537" y="765"/>
                    </a:cubicBezTo>
                    <a:lnTo>
                      <a:pt x="537" y="765"/>
                    </a:lnTo>
                    <a:cubicBezTo>
                      <a:pt x="537" y="765"/>
                      <a:pt x="537" y="765"/>
                      <a:pt x="536" y="766"/>
                    </a:cubicBezTo>
                    <a:lnTo>
                      <a:pt x="536" y="766"/>
                    </a:lnTo>
                    <a:cubicBezTo>
                      <a:pt x="378" y="734"/>
                      <a:pt x="220" y="702"/>
                      <a:pt x="117" y="6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25"/>
              <p:cNvSpPr/>
              <p:nvPr/>
            </p:nvSpPr>
            <p:spPr>
              <a:xfrm>
                <a:off x="6709530" y="1508474"/>
                <a:ext cx="333470" cy="612816"/>
              </a:xfrm>
              <a:custGeom>
                <a:avLst/>
                <a:gdLst/>
                <a:ahLst/>
                <a:cxnLst/>
                <a:rect l="l" t="t" r="r" b="b"/>
                <a:pathLst>
                  <a:path w="10542" h="19373" extrusionOk="0">
                    <a:moveTo>
                      <a:pt x="6317" y="1"/>
                    </a:moveTo>
                    <a:cubicBezTo>
                      <a:pt x="6214" y="1"/>
                      <a:pt x="6030" y="21"/>
                      <a:pt x="5971" y="32"/>
                    </a:cubicBezTo>
                    <a:cubicBezTo>
                      <a:pt x="3755" y="388"/>
                      <a:pt x="762" y="4366"/>
                      <a:pt x="2077" y="7154"/>
                    </a:cubicBezTo>
                    <a:cubicBezTo>
                      <a:pt x="2062" y="7164"/>
                      <a:pt x="2051" y="7183"/>
                      <a:pt x="2046" y="7204"/>
                    </a:cubicBezTo>
                    <a:cubicBezTo>
                      <a:pt x="2005" y="7369"/>
                      <a:pt x="1955" y="7541"/>
                      <a:pt x="1886" y="7743"/>
                    </a:cubicBezTo>
                    <a:cubicBezTo>
                      <a:pt x="1448" y="9011"/>
                      <a:pt x="0" y="11511"/>
                      <a:pt x="2644" y="13566"/>
                    </a:cubicBezTo>
                    <a:lnTo>
                      <a:pt x="2728" y="13630"/>
                    </a:lnTo>
                    <a:cubicBezTo>
                      <a:pt x="2898" y="13762"/>
                      <a:pt x="2993" y="13841"/>
                      <a:pt x="2993" y="13841"/>
                    </a:cubicBezTo>
                    <a:cubicBezTo>
                      <a:pt x="3437" y="14200"/>
                      <a:pt x="3682" y="14371"/>
                      <a:pt x="4058" y="14488"/>
                    </a:cubicBezTo>
                    <a:cubicBezTo>
                      <a:pt x="4147" y="14517"/>
                      <a:pt x="4248" y="14532"/>
                      <a:pt x="4351" y="14532"/>
                    </a:cubicBezTo>
                    <a:cubicBezTo>
                      <a:pt x="4367" y="14532"/>
                      <a:pt x="4383" y="14532"/>
                      <a:pt x="4399" y="14531"/>
                    </a:cubicBezTo>
                    <a:cubicBezTo>
                      <a:pt x="4401" y="14531"/>
                      <a:pt x="4404" y="14531"/>
                      <a:pt x="4406" y="14531"/>
                    </a:cubicBezTo>
                    <a:cubicBezTo>
                      <a:pt x="4498" y="14531"/>
                      <a:pt x="4683" y="14631"/>
                      <a:pt x="4750" y="14674"/>
                    </a:cubicBezTo>
                    <a:cubicBezTo>
                      <a:pt x="4834" y="14737"/>
                      <a:pt x="4864" y="14774"/>
                      <a:pt x="4915" y="14868"/>
                    </a:cubicBezTo>
                    <a:cubicBezTo>
                      <a:pt x="4978" y="15004"/>
                      <a:pt x="4983" y="15102"/>
                      <a:pt x="5018" y="15359"/>
                    </a:cubicBezTo>
                    <a:cubicBezTo>
                      <a:pt x="5086" y="15891"/>
                      <a:pt x="5202" y="16800"/>
                      <a:pt x="5625" y="16800"/>
                    </a:cubicBezTo>
                    <a:cubicBezTo>
                      <a:pt x="5671" y="16800"/>
                      <a:pt x="5720" y="16789"/>
                      <a:pt x="5774" y="16766"/>
                    </a:cubicBezTo>
                    <a:cubicBezTo>
                      <a:pt x="5779" y="16948"/>
                      <a:pt x="6014" y="18521"/>
                      <a:pt x="6466" y="18521"/>
                    </a:cubicBezTo>
                    <a:cubicBezTo>
                      <a:pt x="6501" y="18521"/>
                      <a:pt x="6538" y="18512"/>
                      <a:pt x="6575" y="18492"/>
                    </a:cubicBezTo>
                    <a:cubicBezTo>
                      <a:pt x="6704" y="18910"/>
                      <a:pt x="6858" y="19373"/>
                      <a:pt x="7022" y="19373"/>
                    </a:cubicBezTo>
                    <a:cubicBezTo>
                      <a:pt x="7081" y="19373"/>
                      <a:pt x="7142" y="19313"/>
                      <a:pt x="7203" y="19169"/>
                    </a:cubicBezTo>
                    <a:cubicBezTo>
                      <a:pt x="7595" y="18248"/>
                      <a:pt x="7777" y="17425"/>
                      <a:pt x="7659" y="14793"/>
                    </a:cubicBezTo>
                    <a:cubicBezTo>
                      <a:pt x="7626" y="14066"/>
                      <a:pt x="7641" y="14464"/>
                      <a:pt x="7760" y="14227"/>
                    </a:cubicBezTo>
                    <a:cubicBezTo>
                      <a:pt x="8258" y="13228"/>
                      <a:pt x="8679" y="12058"/>
                      <a:pt x="8919" y="10853"/>
                    </a:cubicBezTo>
                    <a:cubicBezTo>
                      <a:pt x="9209" y="9402"/>
                      <a:pt x="9336" y="6932"/>
                      <a:pt x="9342" y="6770"/>
                    </a:cubicBezTo>
                    <a:cubicBezTo>
                      <a:pt x="9356" y="6756"/>
                      <a:pt x="9371" y="6739"/>
                      <a:pt x="9381" y="6720"/>
                    </a:cubicBezTo>
                    <a:cubicBezTo>
                      <a:pt x="9392" y="6700"/>
                      <a:pt x="9403" y="6682"/>
                      <a:pt x="9416" y="6661"/>
                    </a:cubicBezTo>
                    <a:cubicBezTo>
                      <a:pt x="9454" y="6607"/>
                      <a:pt x="9495" y="6554"/>
                      <a:pt x="9535" y="6503"/>
                    </a:cubicBezTo>
                    <a:cubicBezTo>
                      <a:pt x="9571" y="6455"/>
                      <a:pt x="9604" y="6411"/>
                      <a:pt x="9638" y="6364"/>
                    </a:cubicBezTo>
                    <a:cubicBezTo>
                      <a:pt x="9860" y="6059"/>
                      <a:pt x="10096" y="5639"/>
                      <a:pt x="9796" y="5407"/>
                    </a:cubicBezTo>
                    <a:lnTo>
                      <a:pt x="9873" y="5344"/>
                    </a:lnTo>
                    <a:cubicBezTo>
                      <a:pt x="9953" y="5275"/>
                      <a:pt x="10032" y="5210"/>
                      <a:pt x="10105" y="5139"/>
                    </a:cubicBezTo>
                    <a:cubicBezTo>
                      <a:pt x="10197" y="5053"/>
                      <a:pt x="10307" y="4939"/>
                      <a:pt x="10369" y="4796"/>
                    </a:cubicBezTo>
                    <a:cubicBezTo>
                      <a:pt x="10397" y="4730"/>
                      <a:pt x="10410" y="4664"/>
                      <a:pt x="10409" y="4595"/>
                    </a:cubicBezTo>
                    <a:cubicBezTo>
                      <a:pt x="10406" y="4535"/>
                      <a:pt x="10384" y="4471"/>
                      <a:pt x="10344" y="4402"/>
                    </a:cubicBezTo>
                    <a:cubicBezTo>
                      <a:pt x="10310" y="4345"/>
                      <a:pt x="10255" y="4292"/>
                      <a:pt x="10175" y="4233"/>
                    </a:cubicBezTo>
                    <a:cubicBezTo>
                      <a:pt x="10134" y="4204"/>
                      <a:pt x="10091" y="4177"/>
                      <a:pt x="10048" y="4154"/>
                    </a:cubicBezTo>
                    <a:cubicBezTo>
                      <a:pt x="10161" y="4070"/>
                      <a:pt x="10247" y="3982"/>
                      <a:pt x="10308" y="3892"/>
                    </a:cubicBezTo>
                    <a:cubicBezTo>
                      <a:pt x="10346" y="3835"/>
                      <a:pt x="10367" y="3783"/>
                      <a:pt x="10376" y="3729"/>
                    </a:cubicBezTo>
                    <a:cubicBezTo>
                      <a:pt x="10387" y="3672"/>
                      <a:pt x="10376" y="3614"/>
                      <a:pt x="10347" y="3557"/>
                    </a:cubicBezTo>
                    <a:cubicBezTo>
                      <a:pt x="10316" y="3496"/>
                      <a:pt x="10255" y="3445"/>
                      <a:pt x="10168" y="3405"/>
                    </a:cubicBezTo>
                    <a:cubicBezTo>
                      <a:pt x="10287" y="3348"/>
                      <a:pt x="10373" y="3278"/>
                      <a:pt x="10433" y="3195"/>
                    </a:cubicBezTo>
                    <a:cubicBezTo>
                      <a:pt x="10476" y="3135"/>
                      <a:pt x="10505" y="3076"/>
                      <a:pt x="10526" y="3002"/>
                    </a:cubicBezTo>
                    <a:cubicBezTo>
                      <a:pt x="10540" y="2947"/>
                      <a:pt x="10542" y="2883"/>
                      <a:pt x="10530" y="2818"/>
                    </a:cubicBezTo>
                    <a:cubicBezTo>
                      <a:pt x="10503" y="2675"/>
                      <a:pt x="10430" y="2538"/>
                      <a:pt x="10297" y="2386"/>
                    </a:cubicBezTo>
                    <a:cubicBezTo>
                      <a:pt x="10175" y="2246"/>
                      <a:pt x="10033" y="2122"/>
                      <a:pt x="9876" y="2015"/>
                    </a:cubicBezTo>
                    <a:cubicBezTo>
                      <a:pt x="9740" y="1922"/>
                      <a:pt x="9595" y="1850"/>
                      <a:pt x="9432" y="1796"/>
                    </a:cubicBezTo>
                    <a:cubicBezTo>
                      <a:pt x="9343" y="1766"/>
                      <a:pt x="9246" y="1742"/>
                      <a:pt x="9136" y="1717"/>
                    </a:cubicBezTo>
                    <a:cubicBezTo>
                      <a:pt x="9084" y="1707"/>
                      <a:pt x="9034" y="1699"/>
                      <a:pt x="8981" y="1691"/>
                    </a:cubicBezTo>
                    <a:lnTo>
                      <a:pt x="8874" y="1674"/>
                    </a:lnTo>
                    <a:cubicBezTo>
                      <a:pt x="8938" y="1656"/>
                      <a:pt x="9005" y="1636"/>
                      <a:pt x="9070" y="1616"/>
                    </a:cubicBezTo>
                    <a:cubicBezTo>
                      <a:pt x="9116" y="1601"/>
                      <a:pt x="9160" y="1588"/>
                      <a:pt x="9206" y="1573"/>
                    </a:cubicBezTo>
                    <a:cubicBezTo>
                      <a:pt x="9358" y="1522"/>
                      <a:pt x="9528" y="1455"/>
                      <a:pt x="9651" y="1323"/>
                    </a:cubicBezTo>
                    <a:cubicBezTo>
                      <a:pt x="9703" y="1266"/>
                      <a:pt x="9740" y="1192"/>
                      <a:pt x="9760" y="1106"/>
                    </a:cubicBezTo>
                    <a:cubicBezTo>
                      <a:pt x="9781" y="1008"/>
                      <a:pt x="9767" y="904"/>
                      <a:pt x="9718" y="808"/>
                    </a:cubicBezTo>
                    <a:cubicBezTo>
                      <a:pt x="9580" y="534"/>
                      <a:pt x="9053" y="403"/>
                      <a:pt x="8745" y="340"/>
                    </a:cubicBezTo>
                    <a:cubicBezTo>
                      <a:pt x="8542" y="299"/>
                      <a:pt x="8336" y="284"/>
                      <a:pt x="8131" y="284"/>
                    </a:cubicBezTo>
                    <a:cubicBezTo>
                      <a:pt x="7513" y="284"/>
                      <a:pt x="6892" y="422"/>
                      <a:pt x="6322" y="429"/>
                    </a:cubicBezTo>
                    <a:cubicBezTo>
                      <a:pt x="6371" y="348"/>
                      <a:pt x="6388" y="324"/>
                      <a:pt x="6465" y="185"/>
                    </a:cubicBezTo>
                    <a:cubicBezTo>
                      <a:pt x="6502" y="121"/>
                      <a:pt x="6467" y="23"/>
                      <a:pt x="6375" y="5"/>
                    </a:cubicBezTo>
                    <a:cubicBezTo>
                      <a:pt x="6362" y="2"/>
                      <a:pt x="6342" y="1"/>
                      <a:pt x="6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25"/>
              <p:cNvSpPr/>
              <p:nvPr/>
            </p:nvSpPr>
            <p:spPr>
              <a:xfrm>
                <a:off x="6770170" y="1567247"/>
                <a:ext cx="319520" cy="181033"/>
              </a:xfrm>
              <a:custGeom>
                <a:avLst/>
                <a:gdLst/>
                <a:ahLst/>
                <a:cxnLst/>
                <a:rect l="l" t="t" r="r" b="b"/>
                <a:pathLst>
                  <a:path w="10101" h="5723" extrusionOk="0">
                    <a:moveTo>
                      <a:pt x="1210" y="1"/>
                    </a:moveTo>
                    <a:cubicBezTo>
                      <a:pt x="1061" y="1"/>
                      <a:pt x="913" y="115"/>
                      <a:pt x="943" y="297"/>
                    </a:cubicBezTo>
                    <a:cubicBezTo>
                      <a:pt x="719" y="313"/>
                      <a:pt x="526" y="508"/>
                      <a:pt x="642" y="703"/>
                    </a:cubicBezTo>
                    <a:cubicBezTo>
                      <a:pt x="530" y="713"/>
                      <a:pt x="413" y="854"/>
                      <a:pt x="459" y="1026"/>
                    </a:cubicBezTo>
                    <a:cubicBezTo>
                      <a:pt x="354" y="1106"/>
                      <a:pt x="297" y="1111"/>
                      <a:pt x="308" y="1260"/>
                    </a:cubicBezTo>
                    <a:cubicBezTo>
                      <a:pt x="1" y="1542"/>
                      <a:pt x="1501" y="1955"/>
                      <a:pt x="2743" y="2474"/>
                    </a:cubicBezTo>
                    <a:cubicBezTo>
                      <a:pt x="7297" y="4374"/>
                      <a:pt x="6825" y="4062"/>
                      <a:pt x="7375" y="4282"/>
                    </a:cubicBezTo>
                    <a:cubicBezTo>
                      <a:pt x="7386" y="4361"/>
                      <a:pt x="7442" y="4425"/>
                      <a:pt x="7541" y="4438"/>
                    </a:cubicBezTo>
                    <a:cubicBezTo>
                      <a:pt x="7681" y="4808"/>
                      <a:pt x="7943" y="5176"/>
                      <a:pt x="8200" y="5428"/>
                    </a:cubicBezTo>
                    <a:cubicBezTo>
                      <a:pt x="8411" y="5638"/>
                      <a:pt x="8597" y="5723"/>
                      <a:pt x="8745" y="5723"/>
                    </a:cubicBezTo>
                    <a:cubicBezTo>
                      <a:pt x="9087" y="5723"/>
                      <a:pt x="9224" y="5268"/>
                      <a:pt x="8990" y="4844"/>
                    </a:cubicBezTo>
                    <a:cubicBezTo>
                      <a:pt x="8870" y="4627"/>
                      <a:pt x="8610" y="4378"/>
                      <a:pt x="8416" y="4218"/>
                    </a:cubicBezTo>
                    <a:lnTo>
                      <a:pt x="8416" y="4218"/>
                    </a:lnTo>
                    <a:cubicBezTo>
                      <a:pt x="8584" y="4244"/>
                      <a:pt x="8737" y="4256"/>
                      <a:pt x="8875" y="4256"/>
                    </a:cubicBezTo>
                    <a:cubicBezTo>
                      <a:pt x="10029" y="4256"/>
                      <a:pt x="10100" y="3433"/>
                      <a:pt x="9050" y="3433"/>
                    </a:cubicBezTo>
                    <a:cubicBezTo>
                      <a:pt x="8781" y="3433"/>
                      <a:pt x="8438" y="3487"/>
                      <a:pt x="8022" y="3622"/>
                    </a:cubicBezTo>
                    <a:cubicBezTo>
                      <a:pt x="7992" y="3598"/>
                      <a:pt x="7945" y="3580"/>
                      <a:pt x="7893" y="3580"/>
                    </a:cubicBezTo>
                    <a:cubicBezTo>
                      <a:pt x="7870" y="3580"/>
                      <a:pt x="7845" y="3584"/>
                      <a:pt x="7822" y="3592"/>
                    </a:cubicBezTo>
                    <a:cubicBezTo>
                      <a:pt x="7815" y="3591"/>
                      <a:pt x="7809" y="3591"/>
                      <a:pt x="7803" y="3591"/>
                    </a:cubicBezTo>
                    <a:cubicBezTo>
                      <a:pt x="7772" y="3591"/>
                      <a:pt x="7740" y="3600"/>
                      <a:pt x="7714" y="3616"/>
                    </a:cubicBezTo>
                    <a:cubicBezTo>
                      <a:pt x="7683" y="3552"/>
                      <a:pt x="6155" y="2770"/>
                      <a:pt x="6086" y="2730"/>
                    </a:cubicBezTo>
                    <a:cubicBezTo>
                      <a:pt x="5987" y="2671"/>
                      <a:pt x="6016" y="2687"/>
                      <a:pt x="5944" y="2644"/>
                    </a:cubicBezTo>
                    <a:cubicBezTo>
                      <a:pt x="5866" y="2597"/>
                      <a:pt x="5901" y="2620"/>
                      <a:pt x="5709" y="2501"/>
                    </a:cubicBezTo>
                    <a:cubicBezTo>
                      <a:pt x="5220" y="2206"/>
                      <a:pt x="1517" y="53"/>
                      <a:pt x="1329" y="27"/>
                    </a:cubicBezTo>
                    <a:cubicBezTo>
                      <a:pt x="1292" y="9"/>
                      <a:pt x="1251"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25"/>
              <p:cNvSpPr/>
              <p:nvPr/>
            </p:nvSpPr>
            <p:spPr>
              <a:xfrm>
                <a:off x="6799778" y="1662366"/>
                <a:ext cx="35966" cy="27868"/>
              </a:xfrm>
              <a:custGeom>
                <a:avLst/>
                <a:gdLst/>
                <a:ahLst/>
                <a:cxnLst/>
                <a:rect l="l" t="t" r="r" b="b"/>
                <a:pathLst>
                  <a:path w="1137" h="881" extrusionOk="0">
                    <a:moveTo>
                      <a:pt x="1" y="0"/>
                    </a:moveTo>
                    <a:cubicBezTo>
                      <a:pt x="1" y="0"/>
                      <a:pt x="144" y="29"/>
                      <a:pt x="537" y="108"/>
                    </a:cubicBezTo>
                    <a:cubicBezTo>
                      <a:pt x="365" y="120"/>
                      <a:pt x="214" y="231"/>
                      <a:pt x="100" y="359"/>
                    </a:cubicBezTo>
                    <a:cubicBezTo>
                      <a:pt x="10" y="457"/>
                      <a:pt x="100" y="591"/>
                      <a:pt x="206" y="591"/>
                    </a:cubicBezTo>
                    <a:cubicBezTo>
                      <a:pt x="240" y="591"/>
                      <a:pt x="276" y="577"/>
                      <a:pt x="307" y="544"/>
                    </a:cubicBezTo>
                    <a:cubicBezTo>
                      <a:pt x="348" y="498"/>
                      <a:pt x="390" y="479"/>
                      <a:pt x="432" y="479"/>
                    </a:cubicBezTo>
                    <a:cubicBezTo>
                      <a:pt x="507" y="479"/>
                      <a:pt x="582" y="544"/>
                      <a:pt x="643" y="638"/>
                    </a:cubicBezTo>
                    <a:cubicBezTo>
                      <a:pt x="723" y="761"/>
                      <a:pt x="751" y="881"/>
                      <a:pt x="900" y="881"/>
                    </a:cubicBezTo>
                    <a:cubicBezTo>
                      <a:pt x="907" y="881"/>
                      <a:pt x="915" y="881"/>
                      <a:pt x="923" y="880"/>
                    </a:cubicBezTo>
                    <a:cubicBezTo>
                      <a:pt x="1048" y="871"/>
                      <a:pt x="1137" y="783"/>
                      <a:pt x="1126" y="597"/>
                    </a:cubicBezTo>
                    <a:cubicBezTo>
                      <a:pt x="1119" y="438"/>
                      <a:pt x="1004" y="257"/>
                      <a:pt x="824" y="166"/>
                    </a:cubicBezTo>
                    <a:lnTo>
                      <a:pt x="824" y="166"/>
                    </a:lnTo>
                    <a:cubicBezTo>
                      <a:pt x="1002" y="202"/>
                      <a:pt x="1073" y="216"/>
                      <a:pt x="1073" y="216"/>
                    </a:cubicBezTo>
                    <a:cubicBezTo>
                      <a:pt x="1073" y="216"/>
                      <a:pt x="968" y="195"/>
                      <a:pt x="823" y="166"/>
                    </a:cubicBezTo>
                    <a:lnTo>
                      <a:pt x="823" y="166"/>
                    </a:lnTo>
                    <a:cubicBezTo>
                      <a:pt x="750" y="129"/>
                      <a:pt x="666" y="107"/>
                      <a:pt x="574" y="107"/>
                    </a:cubicBezTo>
                    <a:cubicBezTo>
                      <a:pt x="562" y="107"/>
                      <a:pt x="549" y="107"/>
                      <a:pt x="537" y="108"/>
                    </a:cubicBezTo>
                    <a:lnTo>
                      <a:pt x="537" y="108"/>
                    </a:lnTo>
                    <a:cubicBezTo>
                      <a:pt x="269" y="54"/>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25"/>
              <p:cNvSpPr/>
              <p:nvPr/>
            </p:nvSpPr>
            <p:spPr>
              <a:xfrm>
                <a:off x="6868832" y="1539917"/>
                <a:ext cx="190" cy="190"/>
              </a:xfrm>
              <a:custGeom>
                <a:avLst/>
                <a:gdLst/>
                <a:ahLst/>
                <a:cxnLst/>
                <a:rect l="l" t="t" r="r" b="b"/>
                <a:pathLst>
                  <a:path w="6" h="6" extrusionOk="0">
                    <a:moveTo>
                      <a:pt x="0" y="6"/>
                    </a:moveTo>
                    <a:lnTo>
                      <a:pt x="6" y="0"/>
                    </a:ln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25"/>
              <p:cNvSpPr/>
              <p:nvPr/>
            </p:nvSpPr>
            <p:spPr>
              <a:xfrm>
                <a:off x="6856906" y="1528941"/>
                <a:ext cx="24990" cy="18568"/>
              </a:xfrm>
              <a:custGeom>
                <a:avLst/>
                <a:gdLst/>
                <a:ahLst/>
                <a:cxnLst/>
                <a:rect l="l" t="t" r="r" b="b"/>
                <a:pathLst>
                  <a:path w="790" h="587" extrusionOk="0">
                    <a:moveTo>
                      <a:pt x="708" y="0"/>
                    </a:moveTo>
                    <a:cubicBezTo>
                      <a:pt x="698" y="0"/>
                      <a:pt x="687" y="3"/>
                      <a:pt x="675" y="11"/>
                    </a:cubicBezTo>
                    <a:cubicBezTo>
                      <a:pt x="561" y="81"/>
                      <a:pt x="1" y="487"/>
                      <a:pt x="101" y="575"/>
                    </a:cubicBezTo>
                    <a:cubicBezTo>
                      <a:pt x="109" y="582"/>
                      <a:pt x="121" y="586"/>
                      <a:pt x="133" y="586"/>
                    </a:cubicBezTo>
                    <a:cubicBezTo>
                      <a:pt x="146" y="586"/>
                      <a:pt x="159" y="582"/>
                      <a:pt x="167" y="572"/>
                    </a:cubicBezTo>
                    <a:cubicBezTo>
                      <a:pt x="233" y="493"/>
                      <a:pt x="303" y="422"/>
                      <a:pt x="377" y="353"/>
                    </a:cubicBezTo>
                    <a:lnTo>
                      <a:pt x="377" y="353"/>
                    </a:lnTo>
                    <a:lnTo>
                      <a:pt x="376" y="354"/>
                    </a:lnTo>
                    <a:cubicBezTo>
                      <a:pt x="380" y="351"/>
                      <a:pt x="385" y="348"/>
                      <a:pt x="385" y="348"/>
                    </a:cubicBezTo>
                    <a:lnTo>
                      <a:pt x="385" y="348"/>
                    </a:lnTo>
                    <a:cubicBezTo>
                      <a:pt x="385" y="348"/>
                      <a:pt x="385" y="348"/>
                      <a:pt x="383" y="350"/>
                    </a:cubicBezTo>
                    <a:cubicBezTo>
                      <a:pt x="512" y="238"/>
                      <a:pt x="616" y="174"/>
                      <a:pt x="738" y="108"/>
                    </a:cubicBezTo>
                    <a:cubicBezTo>
                      <a:pt x="789" y="78"/>
                      <a:pt x="760" y="0"/>
                      <a:pt x="708"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25"/>
              <p:cNvSpPr/>
              <p:nvPr/>
            </p:nvSpPr>
            <p:spPr>
              <a:xfrm>
                <a:off x="6885534" y="1523405"/>
                <a:ext cx="85408" cy="28912"/>
              </a:xfrm>
              <a:custGeom>
                <a:avLst/>
                <a:gdLst/>
                <a:ahLst/>
                <a:cxnLst/>
                <a:rect l="l" t="t" r="r" b="b"/>
                <a:pathLst>
                  <a:path w="2700" h="914" extrusionOk="0">
                    <a:moveTo>
                      <a:pt x="2423" y="1"/>
                    </a:moveTo>
                    <a:cubicBezTo>
                      <a:pt x="1910" y="1"/>
                      <a:pt x="1375" y="133"/>
                      <a:pt x="940" y="300"/>
                    </a:cubicBezTo>
                    <a:cubicBezTo>
                      <a:pt x="818" y="347"/>
                      <a:pt x="1" y="790"/>
                      <a:pt x="69" y="893"/>
                    </a:cubicBezTo>
                    <a:cubicBezTo>
                      <a:pt x="77" y="906"/>
                      <a:pt x="93" y="914"/>
                      <a:pt x="109" y="914"/>
                    </a:cubicBezTo>
                    <a:cubicBezTo>
                      <a:pt x="118" y="914"/>
                      <a:pt x="127" y="911"/>
                      <a:pt x="134" y="906"/>
                    </a:cubicBezTo>
                    <a:cubicBezTo>
                      <a:pt x="313" y="761"/>
                      <a:pt x="499" y="654"/>
                      <a:pt x="772" y="549"/>
                    </a:cubicBezTo>
                    <a:cubicBezTo>
                      <a:pt x="1281" y="359"/>
                      <a:pt x="1541" y="313"/>
                      <a:pt x="1541" y="313"/>
                    </a:cubicBezTo>
                    <a:cubicBezTo>
                      <a:pt x="1573" y="307"/>
                      <a:pt x="1759" y="283"/>
                      <a:pt x="1789" y="279"/>
                    </a:cubicBezTo>
                    <a:cubicBezTo>
                      <a:pt x="2075" y="239"/>
                      <a:pt x="2325" y="217"/>
                      <a:pt x="2571" y="206"/>
                    </a:cubicBezTo>
                    <a:cubicBezTo>
                      <a:pt x="2657" y="203"/>
                      <a:pt x="2700" y="91"/>
                      <a:pt x="2632" y="28"/>
                    </a:cubicBezTo>
                    <a:cubicBezTo>
                      <a:pt x="2611" y="9"/>
                      <a:pt x="2585" y="4"/>
                      <a:pt x="2556" y="4"/>
                    </a:cubicBezTo>
                    <a:cubicBezTo>
                      <a:pt x="2512" y="2"/>
                      <a:pt x="2468" y="1"/>
                      <a:pt x="242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25"/>
              <p:cNvSpPr/>
              <p:nvPr/>
            </p:nvSpPr>
            <p:spPr>
              <a:xfrm>
                <a:off x="6934153" y="1533243"/>
                <a:ext cx="221" cy="63"/>
              </a:xfrm>
              <a:custGeom>
                <a:avLst/>
                <a:gdLst/>
                <a:ahLst/>
                <a:cxnLst/>
                <a:rect l="l" t="t" r="r" b="b"/>
                <a:pathLst>
                  <a:path w="7" h="2" extrusionOk="0">
                    <a:moveTo>
                      <a:pt x="4" y="1"/>
                    </a:moveTo>
                    <a:cubicBezTo>
                      <a:pt x="1" y="1"/>
                      <a:pt x="0" y="1"/>
                      <a:pt x="0" y="1"/>
                    </a:cubicBezTo>
                    <a:cubicBezTo>
                      <a:pt x="1" y="1"/>
                      <a:pt x="6" y="1"/>
                      <a:pt x="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25"/>
              <p:cNvSpPr/>
              <p:nvPr/>
            </p:nvSpPr>
            <p:spPr>
              <a:xfrm>
                <a:off x="6936810" y="1537355"/>
                <a:ext cx="25306" cy="8003"/>
              </a:xfrm>
              <a:custGeom>
                <a:avLst/>
                <a:gdLst/>
                <a:ahLst/>
                <a:cxnLst/>
                <a:rect l="l" t="t" r="r" b="b"/>
                <a:pathLst>
                  <a:path w="800" h="253" extrusionOk="0">
                    <a:moveTo>
                      <a:pt x="699" y="0"/>
                    </a:moveTo>
                    <a:cubicBezTo>
                      <a:pt x="569" y="0"/>
                      <a:pt x="327" y="85"/>
                      <a:pt x="53" y="160"/>
                    </a:cubicBezTo>
                    <a:cubicBezTo>
                      <a:pt x="1" y="173"/>
                      <a:pt x="16" y="252"/>
                      <a:pt x="68" y="252"/>
                    </a:cubicBezTo>
                    <a:cubicBezTo>
                      <a:pt x="73" y="252"/>
                      <a:pt x="78" y="252"/>
                      <a:pt x="84" y="250"/>
                    </a:cubicBezTo>
                    <a:cubicBezTo>
                      <a:pt x="141" y="236"/>
                      <a:pt x="200" y="221"/>
                      <a:pt x="257" y="209"/>
                    </a:cubicBezTo>
                    <a:lnTo>
                      <a:pt x="257" y="209"/>
                    </a:lnTo>
                    <a:cubicBezTo>
                      <a:pt x="254" y="209"/>
                      <a:pt x="248" y="210"/>
                      <a:pt x="245" y="210"/>
                    </a:cubicBezTo>
                    <a:cubicBezTo>
                      <a:pt x="407" y="178"/>
                      <a:pt x="570" y="153"/>
                      <a:pt x="735" y="136"/>
                    </a:cubicBezTo>
                    <a:cubicBezTo>
                      <a:pt x="771" y="131"/>
                      <a:pt x="799" y="101"/>
                      <a:pt x="798" y="64"/>
                    </a:cubicBezTo>
                    <a:cubicBezTo>
                      <a:pt x="794" y="18"/>
                      <a:pt x="759" y="0"/>
                      <a:pt x="69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25"/>
              <p:cNvSpPr/>
              <p:nvPr/>
            </p:nvSpPr>
            <p:spPr>
              <a:xfrm>
                <a:off x="6939562" y="1553582"/>
                <a:ext cx="26223" cy="9015"/>
              </a:xfrm>
              <a:custGeom>
                <a:avLst/>
                <a:gdLst/>
                <a:ahLst/>
                <a:cxnLst/>
                <a:rect l="l" t="t" r="r" b="b"/>
                <a:pathLst>
                  <a:path w="829" h="285" extrusionOk="0">
                    <a:moveTo>
                      <a:pt x="731" y="0"/>
                    </a:moveTo>
                    <a:cubicBezTo>
                      <a:pt x="729" y="0"/>
                      <a:pt x="726" y="0"/>
                      <a:pt x="724" y="1"/>
                    </a:cubicBezTo>
                    <a:cubicBezTo>
                      <a:pt x="505" y="18"/>
                      <a:pt x="289" y="55"/>
                      <a:pt x="74" y="108"/>
                    </a:cubicBezTo>
                    <a:cubicBezTo>
                      <a:pt x="25" y="119"/>
                      <a:pt x="1" y="181"/>
                      <a:pt x="17" y="225"/>
                    </a:cubicBezTo>
                    <a:cubicBezTo>
                      <a:pt x="31" y="270"/>
                      <a:pt x="64" y="284"/>
                      <a:pt x="106" y="284"/>
                    </a:cubicBezTo>
                    <a:cubicBezTo>
                      <a:pt x="164" y="284"/>
                      <a:pt x="239" y="257"/>
                      <a:pt x="304" y="244"/>
                    </a:cubicBezTo>
                    <a:lnTo>
                      <a:pt x="304" y="244"/>
                    </a:lnTo>
                    <a:cubicBezTo>
                      <a:pt x="297" y="245"/>
                      <a:pt x="289" y="247"/>
                      <a:pt x="282" y="248"/>
                    </a:cubicBezTo>
                    <a:lnTo>
                      <a:pt x="282" y="248"/>
                    </a:lnTo>
                    <a:cubicBezTo>
                      <a:pt x="714" y="162"/>
                      <a:pt x="828" y="208"/>
                      <a:pt x="820" y="84"/>
                    </a:cubicBezTo>
                    <a:cubicBezTo>
                      <a:pt x="816" y="39"/>
                      <a:pt x="775" y="0"/>
                      <a:pt x="73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25"/>
              <p:cNvSpPr/>
              <p:nvPr/>
            </p:nvSpPr>
            <p:spPr>
              <a:xfrm>
                <a:off x="6949463" y="1579078"/>
                <a:ext cx="70572" cy="9300"/>
              </a:xfrm>
              <a:custGeom>
                <a:avLst/>
                <a:gdLst/>
                <a:ahLst/>
                <a:cxnLst/>
                <a:rect l="l" t="t" r="r" b="b"/>
                <a:pathLst>
                  <a:path w="2231" h="294" extrusionOk="0">
                    <a:moveTo>
                      <a:pt x="1279" y="0"/>
                    </a:moveTo>
                    <a:cubicBezTo>
                      <a:pt x="667" y="0"/>
                      <a:pt x="95" y="106"/>
                      <a:pt x="49" y="157"/>
                    </a:cubicBezTo>
                    <a:cubicBezTo>
                      <a:pt x="0" y="212"/>
                      <a:pt x="44" y="294"/>
                      <a:pt x="103" y="294"/>
                    </a:cubicBezTo>
                    <a:cubicBezTo>
                      <a:pt x="107" y="294"/>
                      <a:pt x="111" y="293"/>
                      <a:pt x="115" y="293"/>
                    </a:cubicBezTo>
                    <a:cubicBezTo>
                      <a:pt x="448" y="228"/>
                      <a:pt x="787" y="197"/>
                      <a:pt x="1126" y="197"/>
                    </a:cubicBezTo>
                    <a:cubicBezTo>
                      <a:pt x="1244" y="197"/>
                      <a:pt x="1362" y="201"/>
                      <a:pt x="1481" y="208"/>
                    </a:cubicBezTo>
                    <a:cubicBezTo>
                      <a:pt x="1687" y="225"/>
                      <a:pt x="1887" y="256"/>
                      <a:pt x="2088" y="291"/>
                    </a:cubicBezTo>
                    <a:cubicBezTo>
                      <a:pt x="2094" y="292"/>
                      <a:pt x="2100" y="293"/>
                      <a:pt x="2106" y="293"/>
                    </a:cubicBezTo>
                    <a:cubicBezTo>
                      <a:pt x="2155" y="293"/>
                      <a:pt x="2199" y="259"/>
                      <a:pt x="2209" y="211"/>
                    </a:cubicBezTo>
                    <a:cubicBezTo>
                      <a:pt x="2231" y="99"/>
                      <a:pt x="2122" y="85"/>
                      <a:pt x="2016" y="64"/>
                    </a:cubicBezTo>
                    <a:cubicBezTo>
                      <a:pt x="1786" y="18"/>
                      <a:pt x="1529" y="0"/>
                      <a:pt x="127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25"/>
              <p:cNvSpPr/>
              <p:nvPr/>
            </p:nvSpPr>
            <p:spPr>
              <a:xfrm>
                <a:off x="6983373" y="1600810"/>
                <a:ext cx="20688" cy="5061"/>
              </a:xfrm>
              <a:custGeom>
                <a:avLst/>
                <a:gdLst/>
                <a:ahLst/>
                <a:cxnLst/>
                <a:rect l="l" t="t" r="r" b="b"/>
                <a:pathLst>
                  <a:path w="654" h="160" extrusionOk="0">
                    <a:moveTo>
                      <a:pt x="180" y="1"/>
                    </a:moveTo>
                    <a:cubicBezTo>
                      <a:pt x="137" y="1"/>
                      <a:pt x="93" y="2"/>
                      <a:pt x="49" y="5"/>
                    </a:cubicBezTo>
                    <a:cubicBezTo>
                      <a:pt x="22" y="7"/>
                      <a:pt x="0" y="30"/>
                      <a:pt x="5" y="57"/>
                    </a:cubicBezTo>
                    <a:cubicBezTo>
                      <a:pt x="6" y="83"/>
                      <a:pt x="28" y="104"/>
                      <a:pt x="54" y="104"/>
                    </a:cubicBezTo>
                    <a:cubicBezTo>
                      <a:pt x="55" y="104"/>
                      <a:pt x="55" y="104"/>
                      <a:pt x="56" y="104"/>
                    </a:cubicBezTo>
                    <a:cubicBezTo>
                      <a:pt x="92" y="101"/>
                      <a:pt x="127" y="100"/>
                      <a:pt x="161" y="100"/>
                    </a:cubicBezTo>
                    <a:cubicBezTo>
                      <a:pt x="181" y="100"/>
                      <a:pt x="201" y="101"/>
                      <a:pt x="221" y="101"/>
                    </a:cubicBezTo>
                    <a:cubicBezTo>
                      <a:pt x="370" y="111"/>
                      <a:pt x="451" y="130"/>
                      <a:pt x="560" y="157"/>
                    </a:cubicBezTo>
                    <a:cubicBezTo>
                      <a:pt x="566" y="158"/>
                      <a:pt x="571" y="159"/>
                      <a:pt x="575" y="159"/>
                    </a:cubicBezTo>
                    <a:cubicBezTo>
                      <a:pt x="632" y="159"/>
                      <a:pt x="653" y="64"/>
                      <a:pt x="582" y="50"/>
                    </a:cubicBezTo>
                    <a:cubicBezTo>
                      <a:pt x="444" y="15"/>
                      <a:pt x="313" y="1"/>
                      <a:pt x="18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25"/>
              <p:cNvSpPr/>
              <p:nvPr/>
            </p:nvSpPr>
            <p:spPr>
              <a:xfrm>
                <a:off x="6982614" y="1619979"/>
                <a:ext cx="24863" cy="8920"/>
              </a:xfrm>
              <a:custGeom>
                <a:avLst/>
                <a:gdLst/>
                <a:ahLst/>
                <a:cxnLst/>
                <a:rect l="l" t="t" r="r" b="b"/>
                <a:pathLst>
                  <a:path w="786" h="282" extrusionOk="0">
                    <a:moveTo>
                      <a:pt x="85" y="1"/>
                    </a:moveTo>
                    <a:cubicBezTo>
                      <a:pt x="49" y="1"/>
                      <a:pt x="16" y="26"/>
                      <a:pt x="9" y="64"/>
                    </a:cubicBezTo>
                    <a:cubicBezTo>
                      <a:pt x="0" y="104"/>
                      <a:pt x="26" y="145"/>
                      <a:pt x="69" y="154"/>
                    </a:cubicBezTo>
                    <a:cubicBezTo>
                      <a:pt x="268" y="190"/>
                      <a:pt x="467" y="231"/>
                      <a:pt x="663" y="280"/>
                    </a:cubicBezTo>
                    <a:cubicBezTo>
                      <a:pt x="669" y="281"/>
                      <a:pt x="675" y="282"/>
                      <a:pt x="680" y="282"/>
                    </a:cubicBezTo>
                    <a:cubicBezTo>
                      <a:pt x="758" y="282"/>
                      <a:pt x="785" y="159"/>
                      <a:pt x="692" y="135"/>
                    </a:cubicBezTo>
                    <a:cubicBezTo>
                      <a:pt x="497" y="82"/>
                      <a:pt x="301" y="39"/>
                      <a:pt x="100" y="2"/>
                    </a:cubicBezTo>
                    <a:cubicBezTo>
                      <a:pt x="95" y="1"/>
                      <a:pt x="90"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25"/>
              <p:cNvSpPr/>
              <p:nvPr/>
            </p:nvSpPr>
            <p:spPr>
              <a:xfrm>
                <a:off x="6998747" y="1647974"/>
                <a:ext cx="14140" cy="8731"/>
              </a:xfrm>
              <a:custGeom>
                <a:avLst/>
                <a:gdLst/>
                <a:ahLst/>
                <a:cxnLst/>
                <a:rect l="l" t="t" r="r" b="b"/>
                <a:pathLst>
                  <a:path w="447" h="276" extrusionOk="0">
                    <a:moveTo>
                      <a:pt x="77" y="1"/>
                    </a:moveTo>
                    <a:cubicBezTo>
                      <a:pt x="36" y="1"/>
                      <a:pt x="1" y="52"/>
                      <a:pt x="28" y="98"/>
                    </a:cubicBezTo>
                    <a:cubicBezTo>
                      <a:pt x="44" y="124"/>
                      <a:pt x="91" y="131"/>
                      <a:pt x="120" y="141"/>
                    </a:cubicBezTo>
                    <a:cubicBezTo>
                      <a:pt x="207" y="175"/>
                      <a:pt x="245" y="195"/>
                      <a:pt x="315" y="240"/>
                    </a:cubicBezTo>
                    <a:cubicBezTo>
                      <a:pt x="338" y="256"/>
                      <a:pt x="358" y="276"/>
                      <a:pt x="385" y="276"/>
                    </a:cubicBezTo>
                    <a:cubicBezTo>
                      <a:pt x="386" y="276"/>
                      <a:pt x="387" y="276"/>
                      <a:pt x="388" y="275"/>
                    </a:cubicBezTo>
                    <a:cubicBezTo>
                      <a:pt x="422" y="274"/>
                      <a:pt x="447" y="243"/>
                      <a:pt x="445" y="210"/>
                    </a:cubicBezTo>
                    <a:cubicBezTo>
                      <a:pt x="444" y="157"/>
                      <a:pt x="311" y="89"/>
                      <a:pt x="266" y="68"/>
                    </a:cubicBezTo>
                    <a:cubicBezTo>
                      <a:pt x="189" y="28"/>
                      <a:pt x="87" y="2"/>
                      <a:pt x="87" y="2"/>
                    </a:cubicBezTo>
                    <a:cubicBezTo>
                      <a:pt x="84" y="1"/>
                      <a:pt x="80" y="1"/>
                      <a:pt x="77"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25"/>
              <p:cNvSpPr/>
              <p:nvPr/>
            </p:nvSpPr>
            <p:spPr>
              <a:xfrm>
                <a:off x="6791585" y="1759731"/>
                <a:ext cx="125992" cy="145446"/>
              </a:xfrm>
              <a:custGeom>
                <a:avLst/>
                <a:gdLst/>
                <a:ahLst/>
                <a:cxnLst/>
                <a:rect l="l" t="t" r="r" b="b"/>
                <a:pathLst>
                  <a:path w="3983" h="4598" extrusionOk="0">
                    <a:moveTo>
                      <a:pt x="1594" y="0"/>
                    </a:moveTo>
                    <a:cubicBezTo>
                      <a:pt x="1380" y="0"/>
                      <a:pt x="1159" y="83"/>
                      <a:pt x="934" y="273"/>
                    </a:cubicBezTo>
                    <a:cubicBezTo>
                      <a:pt x="737" y="438"/>
                      <a:pt x="585" y="683"/>
                      <a:pt x="478" y="918"/>
                    </a:cubicBezTo>
                    <a:cubicBezTo>
                      <a:pt x="446" y="987"/>
                      <a:pt x="465" y="1065"/>
                      <a:pt x="522" y="1108"/>
                    </a:cubicBezTo>
                    <a:cubicBezTo>
                      <a:pt x="1" y="2218"/>
                      <a:pt x="1250" y="4598"/>
                      <a:pt x="1884" y="4598"/>
                    </a:cubicBezTo>
                    <a:cubicBezTo>
                      <a:pt x="1929" y="4598"/>
                      <a:pt x="1970" y="4586"/>
                      <a:pt x="2008" y="4560"/>
                    </a:cubicBezTo>
                    <a:cubicBezTo>
                      <a:pt x="2081" y="4512"/>
                      <a:pt x="2101" y="4419"/>
                      <a:pt x="2093" y="4330"/>
                    </a:cubicBezTo>
                    <a:lnTo>
                      <a:pt x="2093" y="4330"/>
                    </a:lnTo>
                    <a:cubicBezTo>
                      <a:pt x="2142" y="4356"/>
                      <a:pt x="2187" y="4368"/>
                      <a:pt x="2228" y="4368"/>
                    </a:cubicBezTo>
                    <a:cubicBezTo>
                      <a:pt x="2428" y="4368"/>
                      <a:pt x="2542" y="4087"/>
                      <a:pt x="2565" y="3769"/>
                    </a:cubicBezTo>
                    <a:cubicBezTo>
                      <a:pt x="2616" y="3814"/>
                      <a:pt x="2680" y="3840"/>
                      <a:pt x="2746" y="3840"/>
                    </a:cubicBezTo>
                    <a:cubicBezTo>
                      <a:pt x="2892" y="3840"/>
                      <a:pt x="3045" y="3713"/>
                      <a:pt x="3065" y="3402"/>
                    </a:cubicBezTo>
                    <a:cubicBezTo>
                      <a:pt x="3095" y="3409"/>
                      <a:pt x="3123" y="3413"/>
                      <a:pt x="3149" y="3413"/>
                    </a:cubicBezTo>
                    <a:cubicBezTo>
                      <a:pt x="3983" y="3413"/>
                      <a:pt x="2963" y="0"/>
                      <a:pt x="1594" y="0"/>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25"/>
              <p:cNvSpPr/>
              <p:nvPr/>
            </p:nvSpPr>
            <p:spPr>
              <a:xfrm>
                <a:off x="6768652" y="1757137"/>
                <a:ext cx="14045" cy="22775"/>
              </a:xfrm>
              <a:custGeom>
                <a:avLst/>
                <a:gdLst/>
                <a:ahLst/>
                <a:cxnLst/>
                <a:rect l="l" t="t" r="r" b="b"/>
                <a:pathLst>
                  <a:path w="444" h="720" extrusionOk="0">
                    <a:moveTo>
                      <a:pt x="348" y="1"/>
                    </a:moveTo>
                    <a:cubicBezTo>
                      <a:pt x="320" y="1"/>
                      <a:pt x="292" y="15"/>
                      <a:pt x="282" y="40"/>
                    </a:cubicBezTo>
                    <a:cubicBezTo>
                      <a:pt x="172" y="318"/>
                      <a:pt x="102" y="453"/>
                      <a:pt x="23" y="629"/>
                    </a:cubicBezTo>
                    <a:cubicBezTo>
                      <a:pt x="0" y="679"/>
                      <a:pt x="39" y="720"/>
                      <a:pt x="80" y="720"/>
                    </a:cubicBezTo>
                    <a:cubicBezTo>
                      <a:pt x="101" y="720"/>
                      <a:pt x="123" y="709"/>
                      <a:pt x="137" y="685"/>
                    </a:cubicBezTo>
                    <a:cubicBezTo>
                      <a:pt x="173" y="620"/>
                      <a:pt x="444" y="118"/>
                      <a:pt x="417" y="49"/>
                    </a:cubicBezTo>
                    <a:cubicBezTo>
                      <a:pt x="406" y="16"/>
                      <a:pt x="377" y="1"/>
                      <a:pt x="3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25"/>
              <p:cNvSpPr/>
              <p:nvPr/>
            </p:nvSpPr>
            <p:spPr>
              <a:xfrm>
                <a:off x="6787979" y="1765077"/>
                <a:ext cx="7687" cy="16512"/>
              </a:xfrm>
              <a:custGeom>
                <a:avLst/>
                <a:gdLst/>
                <a:ahLst/>
                <a:cxnLst/>
                <a:rect l="l" t="t" r="r" b="b"/>
                <a:pathLst>
                  <a:path w="243" h="522" extrusionOk="0">
                    <a:moveTo>
                      <a:pt x="147" y="0"/>
                    </a:moveTo>
                    <a:cubicBezTo>
                      <a:pt x="40" y="0"/>
                      <a:pt x="0" y="326"/>
                      <a:pt x="0" y="461"/>
                    </a:cubicBezTo>
                    <a:cubicBezTo>
                      <a:pt x="0" y="495"/>
                      <a:pt x="33" y="521"/>
                      <a:pt x="67" y="521"/>
                    </a:cubicBezTo>
                    <a:cubicBezTo>
                      <a:pt x="84" y="521"/>
                      <a:pt x="101" y="515"/>
                      <a:pt x="113" y="500"/>
                    </a:cubicBezTo>
                    <a:cubicBezTo>
                      <a:pt x="135" y="477"/>
                      <a:pt x="132" y="424"/>
                      <a:pt x="133" y="389"/>
                    </a:cubicBezTo>
                    <a:cubicBezTo>
                      <a:pt x="144" y="289"/>
                      <a:pt x="158" y="239"/>
                      <a:pt x="182" y="167"/>
                    </a:cubicBezTo>
                    <a:cubicBezTo>
                      <a:pt x="205" y="102"/>
                      <a:pt x="242" y="41"/>
                      <a:pt x="178" y="9"/>
                    </a:cubicBezTo>
                    <a:cubicBezTo>
                      <a:pt x="167" y="3"/>
                      <a:pt x="157" y="0"/>
                      <a:pt x="147"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25"/>
              <p:cNvSpPr/>
              <p:nvPr/>
            </p:nvSpPr>
            <p:spPr>
              <a:xfrm>
                <a:off x="6761598" y="1796710"/>
                <a:ext cx="8889" cy="15468"/>
              </a:xfrm>
              <a:custGeom>
                <a:avLst/>
                <a:gdLst/>
                <a:ahLst/>
                <a:cxnLst/>
                <a:rect l="l" t="t" r="r" b="b"/>
                <a:pathLst>
                  <a:path w="281" h="489" extrusionOk="0">
                    <a:moveTo>
                      <a:pt x="209" y="0"/>
                    </a:moveTo>
                    <a:cubicBezTo>
                      <a:pt x="192" y="0"/>
                      <a:pt x="174" y="9"/>
                      <a:pt x="164" y="29"/>
                    </a:cubicBezTo>
                    <a:cubicBezTo>
                      <a:pt x="83" y="193"/>
                      <a:pt x="47" y="299"/>
                      <a:pt x="10" y="429"/>
                    </a:cubicBezTo>
                    <a:cubicBezTo>
                      <a:pt x="0" y="462"/>
                      <a:pt x="29" y="489"/>
                      <a:pt x="58" y="489"/>
                    </a:cubicBezTo>
                    <a:cubicBezTo>
                      <a:pt x="77" y="489"/>
                      <a:pt x="96" y="477"/>
                      <a:pt x="104" y="449"/>
                    </a:cubicBezTo>
                    <a:cubicBezTo>
                      <a:pt x="153" y="312"/>
                      <a:pt x="199" y="198"/>
                      <a:pt x="256" y="80"/>
                    </a:cubicBezTo>
                    <a:cubicBezTo>
                      <a:pt x="281" y="36"/>
                      <a:pt x="245" y="0"/>
                      <a:pt x="20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25"/>
              <p:cNvSpPr/>
              <p:nvPr/>
            </p:nvSpPr>
            <p:spPr>
              <a:xfrm>
                <a:off x="6772890" y="1801834"/>
                <a:ext cx="6959" cy="20371"/>
              </a:xfrm>
              <a:custGeom>
                <a:avLst/>
                <a:gdLst/>
                <a:ahLst/>
                <a:cxnLst/>
                <a:rect l="l" t="t" r="r" b="b"/>
                <a:pathLst>
                  <a:path w="220" h="644" extrusionOk="0">
                    <a:moveTo>
                      <a:pt x="138" y="1"/>
                    </a:moveTo>
                    <a:cubicBezTo>
                      <a:pt x="109" y="1"/>
                      <a:pt x="80" y="18"/>
                      <a:pt x="69" y="58"/>
                    </a:cubicBezTo>
                    <a:cubicBezTo>
                      <a:pt x="45" y="145"/>
                      <a:pt x="29" y="235"/>
                      <a:pt x="19" y="327"/>
                    </a:cubicBezTo>
                    <a:cubicBezTo>
                      <a:pt x="11" y="420"/>
                      <a:pt x="1" y="644"/>
                      <a:pt x="93" y="644"/>
                    </a:cubicBezTo>
                    <a:cubicBezTo>
                      <a:pt x="95" y="644"/>
                      <a:pt x="96" y="644"/>
                      <a:pt x="98" y="644"/>
                    </a:cubicBezTo>
                    <a:cubicBezTo>
                      <a:pt x="134" y="641"/>
                      <a:pt x="161" y="609"/>
                      <a:pt x="159" y="575"/>
                    </a:cubicBezTo>
                    <a:cubicBezTo>
                      <a:pt x="147" y="360"/>
                      <a:pt x="162" y="235"/>
                      <a:pt x="205" y="85"/>
                    </a:cubicBezTo>
                    <a:cubicBezTo>
                      <a:pt x="220" y="36"/>
                      <a:pt x="179" y="1"/>
                      <a:pt x="13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25"/>
              <p:cNvSpPr/>
              <p:nvPr/>
            </p:nvSpPr>
            <p:spPr>
              <a:xfrm>
                <a:off x="6787568" y="1816290"/>
                <a:ext cx="8952" cy="17430"/>
              </a:xfrm>
              <a:custGeom>
                <a:avLst/>
                <a:gdLst/>
                <a:ahLst/>
                <a:cxnLst/>
                <a:rect l="l" t="t" r="r" b="b"/>
                <a:pathLst>
                  <a:path w="283" h="551" extrusionOk="0">
                    <a:moveTo>
                      <a:pt x="84" y="0"/>
                    </a:moveTo>
                    <a:cubicBezTo>
                      <a:pt x="41" y="0"/>
                      <a:pt x="0" y="33"/>
                      <a:pt x="10" y="81"/>
                    </a:cubicBezTo>
                    <a:cubicBezTo>
                      <a:pt x="49" y="275"/>
                      <a:pt x="81" y="363"/>
                      <a:pt x="138" y="504"/>
                    </a:cubicBezTo>
                    <a:cubicBezTo>
                      <a:pt x="151" y="537"/>
                      <a:pt x="175" y="551"/>
                      <a:pt x="199" y="551"/>
                    </a:cubicBezTo>
                    <a:cubicBezTo>
                      <a:pt x="241" y="551"/>
                      <a:pt x="282" y="510"/>
                      <a:pt x="264" y="461"/>
                    </a:cubicBezTo>
                    <a:cubicBezTo>
                      <a:pt x="214" y="325"/>
                      <a:pt x="184" y="202"/>
                      <a:pt x="159" y="69"/>
                    </a:cubicBezTo>
                    <a:cubicBezTo>
                      <a:pt x="151" y="20"/>
                      <a:pt x="117" y="0"/>
                      <a:pt x="8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25"/>
              <p:cNvSpPr/>
              <p:nvPr/>
            </p:nvSpPr>
            <p:spPr>
              <a:xfrm>
                <a:off x="6758940" y="1848460"/>
                <a:ext cx="11356" cy="19992"/>
              </a:xfrm>
              <a:custGeom>
                <a:avLst/>
                <a:gdLst/>
                <a:ahLst/>
                <a:cxnLst/>
                <a:rect l="l" t="t" r="r" b="b"/>
                <a:pathLst>
                  <a:path w="359" h="632" extrusionOk="0">
                    <a:moveTo>
                      <a:pt x="199" y="1"/>
                    </a:moveTo>
                    <a:cubicBezTo>
                      <a:pt x="0" y="1"/>
                      <a:pt x="76" y="632"/>
                      <a:pt x="255" y="632"/>
                    </a:cubicBezTo>
                    <a:cubicBezTo>
                      <a:pt x="263" y="632"/>
                      <a:pt x="272" y="630"/>
                      <a:pt x="281" y="627"/>
                    </a:cubicBezTo>
                    <a:cubicBezTo>
                      <a:pt x="327" y="611"/>
                      <a:pt x="358" y="558"/>
                      <a:pt x="338" y="511"/>
                    </a:cubicBezTo>
                    <a:cubicBezTo>
                      <a:pt x="298" y="412"/>
                      <a:pt x="280" y="339"/>
                      <a:pt x="284" y="226"/>
                    </a:cubicBezTo>
                    <a:cubicBezTo>
                      <a:pt x="294" y="122"/>
                      <a:pt x="337" y="26"/>
                      <a:pt x="221" y="3"/>
                    </a:cubicBezTo>
                    <a:cubicBezTo>
                      <a:pt x="213" y="1"/>
                      <a:pt x="206" y="1"/>
                      <a:pt x="1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25"/>
              <p:cNvSpPr/>
              <p:nvPr/>
            </p:nvSpPr>
            <p:spPr>
              <a:xfrm>
                <a:off x="6776497" y="1859753"/>
                <a:ext cx="14519" cy="26097"/>
              </a:xfrm>
              <a:custGeom>
                <a:avLst/>
                <a:gdLst/>
                <a:ahLst/>
                <a:cxnLst/>
                <a:rect l="l" t="t" r="r" b="b"/>
                <a:pathLst>
                  <a:path w="459" h="825" extrusionOk="0">
                    <a:moveTo>
                      <a:pt x="105" y="1"/>
                    </a:moveTo>
                    <a:cubicBezTo>
                      <a:pt x="53" y="1"/>
                      <a:pt x="0" y="46"/>
                      <a:pt x="23" y="110"/>
                    </a:cubicBezTo>
                    <a:cubicBezTo>
                      <a:pt x="97" y="332"/>
                      <a:pt x="180" y="548"/>
                      <a:pt x="267" y="764"/>
                    </a:cubicBezTo>
                    <a:cubicBezTo>
                      <a:pt x="284" y="807"/>
                      <a:pt x="316" y="825"/>
                      <a:pt x="348" y="825"/>
                    </a:cubicBezTo>
                    <a:cubicBezTo>
                      <a:pt x="404" y="825"/>
                      <a:pt x="458" y="772"/>
                      <a:pt x="432" y="707"/>
                    </a:cubicBezTo>
                    <a:cubicBezTo>
                      <a:pt x="346" y="492"/>
                      <a:pt x="256" y="276"/>
                      <a:pt x="180" y="55"/>
                    </a:cubicBezTo>
                    <a:cubicBezTo>
                      <a:pt x="167" y="17"/>
                      <a:pt x="136" y="1"/>
                      <a:pt x="10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25"/>
              <p:cNvSpPr/>
              <p:nvPr/>
            </p:nvSpPr>
            <p:spPr>
              <a:xfrm>
                <a:off x="6812558" y="1893948"/>
                <a:ext cx="13412" cy="15532"/>
              </a:xfrm>
              <a:custGeom>
                <a:avLst/>
                <a:gdLst/>
                <a:ahLst/>
                <a:cxnLst/>
                <a:rect l="l" t="t" r="r" b="b"/>
                <a:pathLst>
                  <a:path w="424" h="491" extrusionOk="0">
                    <a:moveTo>
                      <a:pt x="150" y="1"/>
                    </a:moveTo>
                    <a:cubicBezTo>
                      <a:pt x="72" y="1"/>
                      <a:pt x="0" y="79"/>
                      <a:pt x="38" y="161"/>
                    </a:cubicBezTo>
                    <a:cubicBezTo>
                      <a:pt x="100" y="295"/>
                      <a:pt x="180" y="490"/>
                      <a:pt x="290" y="490"/>
                    </a:cubicBezTo>
                    <a:cubicBezTo>
                      <a:pt x="310" y="490"/>
                      <a:pt x="331" y="484"/>
                      <a:pt x="353" y="469"/>
                    </a:cubicBezTo>
                    <a:cubicBezTo>
                      <a:pt x="409" y="432"/>
                      <a:pt x="423" y="356"/>
                      <a:pt x="387" y="302"/>
                    </a:cubicBezTo>
                    <a:cubicBezTo>
                      <a:pt x="350" y="242"/>
                      <a:pt x="294" y="149"/>
                      <a:pt x="266" y="83"/>
                    </a:cubicBezTo>
                    <a:cubicBezTo>
                      <a:pt x="236" y="24"/>
                      <a:pt x="192" y="1"/>
                      <a:pt x="15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25"/>
              <p:cNvSpPr/>
              <p:nvPr/>
            </p:nvSpPr>
            <p:spPr>
              <a:xfrm>
                <a:off x="6887274" y="1998304"/>
                <a:ext cx="95" cy="380"/>
              </a:xfrm>
              <a:custGeom>
                <a:avLst/>
                <a:gdLst/>
                <a:ahLst/>
                <a:cxnLst/>
                <a:rect l="l" t="t" r="r" b="b"/>
                <a:pathLst>
                  <a:path w="3" h="12" extrusionOk="0">
                    <a:moveTo>
                      <a:pt x="1" y="0"/>
                    </a:moveTo>
                    <a:cubicBezTo>
                      <a:pt x="1" y="0"/>
                      <a:pt x="1" y="4"/>
                      <a:pt x="3" y="11"/>
                    </a:cubicBezTo>
                    <a:cubicBezTo>
                      <a:pt x="2" y="4"/>
                      <a:pt x="1" y="0"/>
                      <a:pt x="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25"/>
              <p:cNvSpPr/>
              <p:nvPr/>
            </p:nvSpPr>
            <p:spPr>
              <a:xfrm>
                <a:off x="6878986" y="1976193"/>
                <a:ext cx="49979" cy="102141"/>
              </a:xfrm>
              <a:custGeom>
                <a:avLst/>
                <a:gdLst/>
                <a:ahLst/>
                <a:cxnLst/>
                <a:rect l="l" t="t" r="r" b="b"/>
                <a:pathLst>
                  <a:path w="1580" h="3229" extrusionOk="0">
                    <a:moveTo>
                      <a:pt x="140" y="1"/>
                    </a:moveTo>
                    <a:cubicBezTo>
                      <a:pt x="0" y="1"/>
                      <a:pt x="38" y="380"/>
                      <a:pt x="52" y="538"/>
                    </a:cubicBezTo>
                    <a:cubicBezTo>
                      <a:pt x="82" y="866"/>
                      <a:pt x="193" y="1356"/>
                      <a:pt x="450" y="1356"/>
                    </a:cubicBezTo>
                    <a:cubicBezTo>
                      <a:pt x="484" y="1356"/>
                      <a:pt x="520" y="1347"/>
                      <a:pt x="560" y="1329"/>
                    </a:cubicBezTo>
                    <a:cubicBezTo>
                      <a:pt x="601" y="1836"/>
                      <a:pt x="724" y="2753"/>
                      <a:pt x="1079" y="2753"/>
                    </a:cubicBezTo>
                    <a:cubicBezTo>
                      <a:pt x="1129" y="2753"/>
                      <a:pt x="1184" y="2734"/>
                      <a:pt x="1244" y="2693"/>
                    </a:cubicBezTo>
                    <a:lnTo>
                      <a:pt x="1244" y="2693"/>
                    </a:lnTo>
                    <a:cubicBezTo>
                      <a:pt x="1233" y="3019"/>
                      <a:pt x="1414" y="3228"/>
                      <a:pt x="1515" y="3228"/>
                    </a:cubicBezTo>
                    <a:cubicBezTo>
                      <a:pt x="1545" y="3228"/>
                      <a:pt x="1568" y="3209"/>
                      <a:pt x="1576" y="3169"/>
                    </a:cubicBezTo>
                    <a:cubicBezTo>
                      <a:pt x="1579" y="3154"/>
                      <a:pt x="1576" y="3130"/>
                      <a:pt x="1565" y="3116"/>
                    </a:cubicBezTo>
                    <a:cubicBezTo>
                      <a:pt x="1531" y="3076"/>
                      <a:pt x="1502" y="3037"/>
                      <a:pt x="1476" y="2993"/>
                    </a:cubicBezTo>
                    <a:cubicBezTo>
                      <a:pt x="1429" y="2882"/>
                      <a:pt x="1403" y="2775"/>
                      <a:pt x="1409" y="2629"/>
                    </a:cubicBezTo>
                    <a:cubicBezTo>
                      <a:pt x="1412" y="2593"/>
                      <a:pt x="1418" y="2559"/>
                      <a:pt x="1423" y="2523"/>
                    </a:cubicBezTo>
                    <a:cubicBezTo>
                      <a:pt x="1429" y="2493"/>
                      <a:pt x="1416" y="2461"/>
                      <a:pt x="1393" y="2443"/>
                    </a:cubicBezTo>
                    <a:cubicBezTo>
                      <a:pt x="1393" y="2365"/>
                      <a:pt x="1333" y="2307"/>
                      <a:pt x="1262" y="2307"/>
                    </a:cubicBezTo>
                    <a:cubicBezTo>
                      <a:pt x="1222" y="2307"/>
                      <a:pt x="1180" y="2325"/>
                      <a:pt x="1143" y="2367"/>
                    </a:cubicBezTo>
                    <a:cubicBezTo>
                      <a:pt x="1009" y="2037"/>
                      <a:pt x="977" y="1518"/>
                      <a:pt x="845" y="896"/>
                    </a:cubicBezTo>
                    <a:cubicBezTo>
                      <a:pt x="829" y="828"/>
                      <a:pt x="765" y="795"/>
                      <a:pt x="701" y="795"/>
                    </a:cubicBezTo>
                    <a:cubicBezTo>
                      <a:pt x="643" y="795"/>
                      <a:pt x="586" y="822"/>
                      <a:pt x="567" y="876"/>
                    </a:cubicBezTo>
                    <a:cubicBezTo>
                      <a:pt x="546" y="935"/>
                      <a:pt x="488" y="1082"/>
                      <a:pt x="437" y="1117"/>
                    </a:cubicBezTo>
                    <a:cubicBezTo>
                      <a:pt x="345" y="1041"/>
                      <a:pt x="291" y="826"/>
                      <a:pt x="265" y="710"/>
                    </a:cubicBezTo>
                    <a:lnTo>
                      <a:pt x="265" y="710"/>
                    </a:lnTo>
                    <a:cubicBezTo>
                      <a:pt x="265" y="707"/>
                      <a:pt x="263" y="696"/>
                      <a:pt x="260" y="689"/>
                    </a:cubicBezTo>
                    <a:lnTo>
                      <a:pt x="260" y="689"/>
                    </a:lnTo>
                    <a:cubicBezTo>
                      <a:pt x="257" y="671"/>
                      <a:pt x="203" y="421"/>
                      <a:pt x="216" y="180"/>
                    </a:cubicBezTo>
                    <a:cubicBezTo>
                      <a:pt x="226" y="96"/>
                      <a:pt x="249" y="21"/>
                      <a:pt x="157" y="3"/>
                    </a:cubicBezTo>
                    <a:cubicBezTo>
                      <a:pt x="151" y="1"/>
                      <a:pt x="145" y="1"/>
                      <a:pt x="14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25"/>
              <p:cNvSpPr/>
              <p:nvPr/>
            </p:nvSpPr>
            <p:spPr>
              <a:xfrm>
                <a:off x="6913655" y="1978312"/>
                <a:ext cx="13570" cy="18157"/>
              </a:xfrm>
              <a:custGeom>
                <a:avLst/>
                <a:gdLst/>
                <a:ahLst/>
                <a:cxnLst/>
                <a:rect l="l" t="t" r="r" b="b"/>
                <a:pathLst>
                  <a:path w="429" h="574" extrusionOk="0">
                    <a:moveTo>
                      <a:pt x="111" y="1"/>
                    </a:moveTo>
                    <a:cubicBezTo>
                      <a:pt x="102" y="1"/>
                      <a:pt x="94" y="3"/>
                      <a:pt x="85" y="9"/>
                    </a:cubicBezTo>
                    <a:cubicBezTo>
                      <a:pt x="49" y="33"/>
                      <a:pt x="1" y="251"/>
                      <a:pt x="71" y="388"/>
                    </a:cubicBezTo>
                    <a:cubicBezTo>
                      <a:pt x="128" y="510"/>
                      <a:pt x="259" y="574"/>
                      <a:pt x="342" y="574"/>
                    </a:cubicBezTo>
                    <a:cubicBezTo>
                      <a:pt x="381" y="574"/>
                      <a:pt x="409" y="560"/>
                      <a:pt x="415" y="531"/>
                    </a:cubicBezTo>
                    <a:cubicBezTo>
                      <a:pt x="429" y="464"/>
                      <a:pt x="364" y="466"/>
                      <a:pt x="301" y="446"/>
                    </a:cubicBezTo>
                    <a:cubicBezTo>
                      <a:pt x="133" y="380"/>
                      <a:pt x="105" y="235"/>
                      <a:pt x="157" y="57"/>
                    </a:cubicBezTo>
                    <a:cubicBezTo>
                      <a:pt x="166" y="30"/>
                      <a:pt x="140" y="1"/>
                      <a:pt x="11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25"/>
              <p:cNvSpPr/>
              <p:nvPr/>
            </p:nvSpPr>
            <p:spPr>
              <a:xfrm>
                <a:off x="6922417" y="2014088"/>
                <a:ext cx="9806" cy="13570"/>
              </a:xfrm>
              <a:custGeom>
                <a:avLst/>
                <a:gdLst/>
                <a:ahLst/>
                <a:cxnLst/>
                <a:rect l="l" t="t" r="r" b="b"/>
                <a:pathLst>
                  <a:path w="310" h="429" extrusionOk="0">
                    <a:moveTo>
                      <a:pt x="89" y="0"/>
                    </a:moveTo>
                    <a:cubicBezTo>
                      <a:pt x="49" y="0"/>
                      <a:pt x="14" y="27"/>
                      <a:pt x="10" y="86"/>
                    </a:cubicBezTo>
                    <a:cubicBezTo>
                      <a:pt x="1" y="301"/>
                      <a:pt x="134" y="429"/>
                      <a:pt x="222" y="429"/>
                    </a:cubicBezTo>
                    <a:cubicBezTo>
                      <a:pt x="243" y="429"/>
                      <a:pt x="262" y="421"/>
                      <a:pt x="275" y="406"/>
                    </a:cubicBezTo>
                    <a:cubicBezTo>
                      <a:pt x="309" y="367"/>
                      <a:pt x="299" y="310"/>
                      <a:pt x="268" y="291"/>
                    </a:cubicBezTo>
                    <a:cubicBezTo>
                      <a:pt x="224" y="258"/>
                      <a:pt x="209" y="242"/>
                      <a:pt x="189" y="209"/>
                    </a:cubicBezTo>
                    <a:cubicBezTo>
                      <a:pt x="150" y="119"/>
                      <a:pt x="199" y="20"/>
                      <a:pt x="106" y="2"/>
                    </a:cubicBezTo>
                    <a:cubicBezTo>
                      <a:pt x="100" y="1"/>
                      <a:pt x="94" y="0"/>
                      <a:pt x="8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25"/>
              <p:cNvSpPr/>
              <p:nvPr/>
            </p:nvSpPr>
            <p:spPr>
              <a:xfrm>
                <a:off x="6805156" y="1579078"/>
                <a:ext cx="132097" cy="74779"/>
              </a:xfrm>
              <a:custGeom>
                <a:avLst/>
                <a:gdLst/>
                <a:ahLst/>
                <a:cxnLst/>
                <a:rect l="l" t="t" r="r" b="b"/>
                <a:pathLst>
                  <a:path w="4176" h="2364" extrusionOk="0">
                    <a:moveTo>
                      <a:pt x="3871" y="2194"/>
                    </a:moveTo>
                    <a:lnTo>
                      <a:pt x="3871" y="2194"/>
                    </a:lnTo>
                    <a:cubicBezTo>
                      <a:pt x="3873" y="2194"/>
                      <a:pt x="3874" y="2195"/>
                      <a:pt x="3875" y="2196"/>
                    </a:cubicBezTo>
                    <a:cubicBezTo>
                      <a:pt x="3874" y="2195"/>
                      <a:pt x="3872" y="2194"/>
                      <a:pt x="3871" y="2194"/>
                    </a:cubicBezTo>
                    <a:close/>
                    <a:moveTo>
                      <a:pt x="59" y="1"/>
                    </a:moveTo>
                    <a:cubicBezTo>
                      <a:pt x="50" y="1"/>
                      <a:pt x="43" y="1"/>
                      <a:pt x="34" y="5"/>
                    </a:cubicBezTo>
                    <a:cubicBezTo>
                      <a:pt x="21" y="8"/>
                      <a:pt x="13" y="18"/>
                      <a:pt x="7" y="28"/>
                    </a:cubicBezTo>
                    <a:cubicBezTo>
                      <a:pt x="1" y="39"/>
                      <a:pt x="0" y="54"/>
                      <a:pt x="6" y="64"/>
                    </a:cubicBezTo>
                    <a:cubicBezTo>
                      <a:pt x="9" y="75"/>
                      <a:pt x="19" y="87"/>
                      <a:pt x="29" y="91"/>
                    </a:cubicBezTo>
                    <a:cubicBezTo>
                      <a:pt x="190" y="151"/>
                      <a:pt x="344" y="223"/>
                      <a:pt x="495" y="304"/>
                    </a:cubicBezTo>
                    <a:cubicBezTo>
                      <a:pt x="659" y="387"/>
                      <a:pt x="816" y="485"/>
                      <a:pt x="972" y="579"/>
                    </a:cubicBezTo>
                    <a:cubicBezTo>
                      <a:pt x="1130" y="677"/>
                      <a:pt x="1283" y="774"/>
                      <a:pt x="1443" y="870"/>
                    </a:cubicBezTo>
                    <a:cubicBezTo>
                      <a:pt x="1599" y="964"/>
                      <a:pt x="1761" y="1052"/>
                      <a:pt x="1924" y="1138"/>
                    </a:cubicBezTo>
                    <a:cubicBezTo>
                      <a:pt x="2251" y="1309"/>
                      <a:pt x="2586" y="1468"/>
                      <a:pt x="2915" y="1639"/>
                    </a:cubicBezTo>
                    <a:cubicBezTo>
                      <a:pt x="3243" y="1807"/>
                      <a:pt x="3565" y="1987"/>
                      <a:pt x="3871" y="2194"/>
                    </a:cubicBezTo>
                    <a:lnTo>
                      <a:pt x="3871" y="2194"/>
                    </a:lnTo>
                    <a:cubicBezTo>
                      <a:pt x="3870" y="2193"/>
                      <a:pt x="3869" y="2192"/>
                      <a:pt x="3868" y="2191"/>
                    </a:cubicBezTo>
                    <a:lnTo>
                      <a:pt x="3868" y="2191"/>
                    </a:lnTo>
                    <a:cubicBezTo>
                      <a:pt x="3943" y="2242"/>
                      <a:pt x="4018" y="2297"/>
                      <a:pt x="4092" y="2352"/>
                    </a:cubicBezTo>
                    <a:cubicBezTo>
                      <a:pt x="4102" y="2360"/>
                      <a:pt x="4114" y="2363"/>
                      <a:pt x="4128" y="2363"/>
                    </a:cubicBezTo>
                    <a:cubicBezTo>
                      <a:pt x="4140" y="2362"/>
                      <a:pt x="4151" y="2356"/>
                      <a:pt x="4160" y="2348"/>
                    </a:cubicBezTo>
                    <a:cubicBezTo>
                      <a:pt x="4175" y="2330"/>
                      <a:pt x="4175" y="2297"/>
                      <a:pt x="4155" y="2282"/>
                    </a:cubicBezTo>
                    <a:cubicBezTo>
                      <a:pt x="4004" y="2167"/>
                      <a:pt x="3846" y="2060"/>
                      <a:pt x="3686" y="1959"/>
                    </a:cubicBezTo>
                    <a:cubicBezTo>
                      <a:pt x="3520" y="1855"/>
                      <a:pt x="3346" y="1759"/>
                      <a:pt x="3173" y="1666"/>
                    </a:cubicBezTo>
                    <a:cubicBezTo>
                      <a:pt x="2828" y="1480"/>
                      <a:pt x="2471" y="1311"/>
                      <a:pt x="2122" y="1132"/>
                    </a:cubicBezTo>
                    <a:cubicBezTo>
                      <a:pt x="1947" y="1043"/>
                      <a:pt x="1774" y="951"/>
                      <a:pt x="1604" y="853"/>
                    </a:cubicBezTo>
                    <a:cubicBezTo>
                      <a:pt x="1435" y="757"/>
                      <a:pt x="1269" y="651"/>
                      <a:pt x="1104" y="549"/>
                    </a:cubicBezTo>
                    <a:cubicBezTo>
                      <a:pt x="938" y="447"/>
                      <a:pt x="772" y="344"/>
                      <a:pt x="600" y="250"/>
                    </a:cubicBezTo>
                    <a:cubicBezTo>
                      <a:pt x="430" y="157"/>
                      <a:pt x="253" y="75"/>
                      <a:pt x="72" y="5"/>
                    </a:cubicBezTo>
                    <a:cubicBezTo>
                      <a:pt x="67" y="4"/>
                      <a:pt x="63" y="1"/>
                      <a:pt x="5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25"/>
              <p:cNvSpPr/>
              <p:nvPr/>
            </p:nvSpPr>
            <p:spPr>
              <a:xfrm>
                <a:off x="6799968" y="1592775"/>
                <a:ext cx="76456" cy="41027"/>
              </a:xfrm>
              <a:custGeom>
                <a:avLst/>
                <a:gdLst/>
                <a:ahLst/>
                <a:cxnLst/>
                <a:rect l="l" t="t" r="r" b="b"/>
                <a:pathLst>
                  <a:path w="2417" h="1297" extrusionOk="0">
                    <a:moveTo>
                      <a:pt x="53" y="0"/>
                    </a:moveTo>
                    <a:cubicBezTo>
                      <a:pt x="36" y="0"/>
                      <a:pt x="20" y="8"/>
                      <a:pt x="12" y="26"/>
                    </a:cubicBezTo>
                    <a:cubicBezTo>
                      <a:pt x="1" y="47"/>
                      <a:pt x="8" y="80"/>
                      <a:pt x="34" y="90"/>
                    </a:cubicBezTo>
                    <a:cubicBezTo>
                      <a:pt x="435" y="255"/>
                      <a:pt x="813" y="467"/>
                      <a:pt x="1189" y="682"/>
                    </a:cubicBezTo>
                    <a:cubicBezTo>
                      <a:pt x="1567" y="896"/>
                      <a:pt x="1945" y="1114"/>
                      <a:pt x="2340" y="1292"/>
                    </a:cubicBezTo>
                    <a:cubicBezTo>
                      <a:pt x="2348" y="1295"/>
                      <a:pt x="2355" y="1297"/>
                      <a:pt x="2363" y="1297"/>
                    </a:cubicBezTo>
                    <a:cubicBezTo>
                      <a:pt x="2380" y="1297"/>
                      <a:pt x="2396" y="1288"/>
                      <a:pt x="2405" y="1270"/>
                    </a:cubicBezTo>
                    <a:cubicBezTo>
                      <a:pt x="2416" y="1247"/>
                      <a:pt x="2406" y="1217"/>
                      <a:pt x="2383" y="1206"/>
                    </a:cubicBezTo>
                    <a:cubicBezTo>
                      <a:pt x="1987" y="1028"/>
                      <a:pt x="1610" y="811"/>
                      <a:pt x="1232" y="596"/>
                    </a:cubicBezTo>
                    <a:cubicBezTo>
                      <a:pt x="857" y="381"/>
                      <a:pt x="478" y="169"/>
                      <a:pt x="77" y="4"/>
                    </a:cubicBezTo>
                    <a:cubicBezTo>
                      <a:pt x="72" y="3"/>
                      <a:pt x="70" y="3"/>
                      <a:pt x="65" y="2"/>
                    </a:cubicBezTo>
                    <a:cubicBezTo>
                      <a:pt x="61" y="1"/>
                      <a:pt x="57" y="0"/>
                      <a:pt x="5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25"/>
              <p:cNvSpPr/>
              <p:nvPr/>
            </p:nvSpPr>
            <p:spPr>
              <a:xfrm>
                <a:off x="6805187" y="1612450"/>
                <a:ext cx="21953" cy="10502"/>
              </a:xfrm>
              <a:custGeom>
                <a:avLst/>
                <a:gdLst/>
                <a:ahLst/>
                <a:cxnLst/>
                <a:rect l="l" t="t" r="r" b="b"/>
                <a:pathLst>
                  <a:path w="694" h="332" extrusionOk="0">
                    <a:moveTo>
                      <a:pt x="52" y="1"/>
                    </a:moveTo>
                    <a:cubicBezTo>
                      <a:pt x="30" y="1"/>
                      <a:pt x="7" y="20"/>
                      <a:pt x="3" y="40"/>
                    </a:cubicBezTo>
                    <a:cubicBezTo>
                      <a:pt x="0" y="53"/>
                      <a:pt x="3" y="65"/>
                      <a:pt x="10" y="75"/>
                    </a:cubicBezTo>
                    <a:cubicBezTo>
                      <a:pt x="16" y="87"/>
                      <a:pt x="28" y="91"/>
                      <a:pt x="41" y="95"/>
                    </a:cubicBezTo>
                    <a:cubicBezTo>
                      <a:pt x="92" y="110"/>
                      <a:pt x="145" y="127"/>
                      <a:pt x="196" y="144"/>
                    </a:cubicBezTo>
                    <a:lnTo>
                      <a:pt x="196" y="144"/>
                    </a:lnTo>
                    <a:cubicBezTo>
                      <a:pt x="196" y="144"/>
                      <a:pt x="196" y="144"/>
                      <a:pt x="195" y="144"/>
                    </a:cubicBezTo>
                    <a:lnTo>
                      <a:pt x="195" y="144"/>
                    </a:lnTo>
                    <a:cubicBezTo>
                      <a:pt x="262" y="167"/>
                      <a:pt x="328" y="191"/>
                      <a:pt x="394" y="219"/>
                    </a:cubicBezTo>
                    <a:cubicBezTo>
                      <a:pt x="470" y="249"/>
                      <a:pt x="545" y="287"/>
                      <a:pt x="619" y="326"/>
                    </a:cubicBezTo>
                    <a:cubicBezTo>
                      <a:pt x="626" y="330"/>
                      <a:pt x="633" y="331"/>
                      <a:pt x="640" y="331"/>
                    </a:cubicBezTo>
                    <a:cubicBezTo>
                      <a:pt x="657" y="331"/>
                      <a:pt x="674" y="321"/>
                      <a:pt x="683" y="305"/>
                    </a:cubicBezTo>
                    <a:cubicBezTo>
                      <a:pt x="693" y="282"/>
                      <a:pt x="685" y="253"/>
                      <a:pt x="661" y="240"/>
                    </a:cubicBezTo>
                    <a:cubicBezTo>
                      <a:pt x="566" y="190"/>
                      <a:pt x="472" y="147"/>
                      <a:pt x="373" y="105"/>
                    </a:cubicBezTo>
                    <a:cubicBezTo>
                      <a:pt x="271" y="65"/>
                      <a:pt x="165" y="31"/>
                      <a:pt x="59" y="1"/>
                    </a:cubicBezTo>
                    <a:lnTo>
                      <a:pt x="56" y="1"/>
                    </a:lnTo>
                    <a:cubicBezTo>
                      <a:pt x="55" y="1"/>
                      <a:pt x="53" y="1"/>
                      <a:pt x="5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25"/>
              <p:cNvSpPr/>
              <p:nvPr/>
            </p:nvSpPr>
            <p:spPr>
              <a:xfrm>
                <a:off x="6950792" y="1661228"/>
                <a:ext cx="40078" cy="20972"/>
              </a:xfrm>
              <a:custGeom>
                <a:avLst/>
                <a:gdLst/>
                <a:ahLst/>
                <a:cxnLst/>
                <a:rect l="l" t="t" r="r" b="b"/>
                <a:pathLst>
                  <a:path w="1267" h="663" extrusionOk="0">
                    <a:moveTo>
                      <a:pt x="56" y="1"/>
                    </a:moveTo>
                    <a:cubicBezTo>
                      <a:pt x="38" y="1"/>
                      <a:pt x="20" y="9"/>
                      <a:pt x="12" y="27"/>
                    </a:cubicBezTo>
                    <a:cubicBezTo>
                      <a:pt x="1" y="50"/>
                      <a:pt x="11" y="78"/>
                      <a:pt x="34" y="88"/>
                    </a:cubicBezTo>
                    <a:cubicBezTo>
                      <a:pt x="419" y="282"/>
                      <a:pt x="794" y="492"/>
                      <a:pt x="1192" y="658"/>
                    </a:cubicBezTo>
                    <a:cubicBezTo>
                      <a:pt x="1199" y="661"/>
                      <a:pt x="1206" y="663"/>
                      <a:pt x="1213" y="663"/>
                    </a:cubicBezTo>
                    <a:cubicBezTo>
                      <a:pt x="1231" y="663"/>
                      <a:pt x="1248" y="654"/>
                      <a:pt x="1257" y="638"/>
                    </a:cubicBezTo>
                    <a:cubicBezTo>
                      <a:pt x="1267" y="617"/>
                      <a:pt x="1258" y="585"/>
                      <a:pt x="1235" y="574"/>
                    </a:cubicBezTo>
                    <a:cubicBezTo>
                      <a:pt x="837" y="409"/>
                      <a:pt x="462" y="199"/>
                      <a:pt x="77" y="5"/>
                    </a:cubicBezTo>
                    <a:cubicBezTo>
                      <a:pt x="73" y="3"/>
                      <a:pt x="70" y="1"/>
                      <a:pt x="64" y="1"/>
                    </a:cubicBezTo>
                    <a:cubicBezTo>
                      <a:pt x="61" y="1"/>
                      <a:pt x="59" y="1"/>
                      <a:pt x="5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25"/>
              <p:cNvSpPr/>
              <p:nvPr/>
            </p:nvSpPr>
            <p:spPr>
              <a:xfrm>
                <a:off x="7013898" y="1684762"/>
                <a:ext cx="11862" cy="20719"/>
              </a:xfrm>
              <a:custGeom>
                <a:avLst/>
                <a:gdLst/>
                <a:ahLst/>
                <a:cxnLst/>
                <a:rect l="l" t="t" r="r" b="b"/>
                <a:pathLst>
                  <a:path w="375" h="655" extrusionOk="0">
                    <a:moveTo>
                      <a:pt x="173" y="1"/>
                    </a:moveTo>
                    <a:cubicBezTo>
                      <a:pt x="156" y="1"/>
                      <a:pt x="139" y="5"/>
                      <a:pt x="124" y="16"/>
                    </a:cubicBezTo>
                    <a:cubicBezTo>
                      <a:pt x="85" y="42"/>
                      <a:pt x="71" y="100"/>
                      <a:pt x="99" y="139"/>
                    </a:cubicBezTo>
                    <a:cubicBezTo>
                      <a:pt x="115" y="163"/>
                      <a:pt x="131" y="186"/>
                      <a:pt x="145" y="211"/>
                    </a:cubicBezTo>
                    <a:cubicBezTo>
                      <a:pt x="154" y="231"/>
                      <a:pt x="161" y="251"/>
                      <a:pt x="168" y="272"/>
                    </a:cubicBezTo>
                    <a:cubicBezTo>
                      <a:pt x="171" y="288"/>
                      <a:pt x="172" y="302"/>
                      <a:pt x="172" y="318"/>
                    </a:cubicBezTo>
                    <a:cubicBezTo>
                      <a:pt x="171" y="332"/>
                      <a:pt x="167" y="347"/>
                      <a:pt x="164" y="360"/>
                    </a:cubicBezTo>
                    <a:cubicBezTo>
                      <a:pt x="157" y="374"/>
                      <a:pt x="149" y="387"/>
                      <a:pt x="142" y="400"/>
                    </a:cubicBezTo>
                    <a:cubicBezTo>
                      <a:pt x="125" y="417"/>
                      <a:pt x="111" y="436"/>
                      <a:pt x="94" y="451"/>
                    </a:cubicBezTo>
                    <a:cubicBezTo>
                      <a:pt x="81" y="460"/>
                      <a:pt x="71" y="468"/>
                      <a:pt x="58" y="478"/>
                    </a:cubicBezTo>
                    <a:cubicBezTo>
                      <a:pt x="16" y="510"/>
                      <a:pt x="1" y="566"/>
                      <a:pt x="31" y="612"/>
                    </a:cubicBezTo>
                    <a:cubicBezTo>
                      <a:pt x="48" y="640"/>
                      <a:pt x="79" y="655"/>
                      <a:pt x="111" y="655"/>
                    </a:cubicBezTo>
                    <a:cubicBezTo>
                      <a:pt x="129" y="655"/>
                      <a:pt x="149" y="650"/>
                      <a:pt x="165" y="639"/>
                    </a:cubicBezTo>
                    <a:cubicBezTo>
                      <a:pt x="214" y="607"/>
                      <a:pt x="257" y="572"/>
                      <a:pt x="293" y="524"/>
                    </a:cubicBezTo>
                    <a:cubicBezTo>
                      <a:pt x="328" y="478"/>
                      <a:pt x="350" y="423"/>
                      <a:pt x="357" y="365"/>
                    </a:cubicBezTo>
                    <a:cubicBezTo>
                      <a:pt x="374" y="247"/>
                      <a:pt x="316" y="131"/>
                      <a:pt x="247" y="39"/>
                    </a:cubicBezTo>
                    <a:cubicBezTo>
                      <a:pt x="232" y="20"/>
                      <a:pt x="211" y="6"/>
                      <a:pt x="188" y="2"/>
                    </a:cubicBezTo>
                    <a:cubicBezTo>
                      <a:pt x="183" y="1"/>
                      <a:pt x="178" y="1"/>
                      <a:pt x="17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25"/>
              <p:cNvSpPr/>
              <p:nvPr/>
            </p:nvSpPr>
            <p:spPr>
              <a:xfrm>
                <a:off x="7032277" y="1680745"/>
                <a:ext cx="26540" cy="7782"/>
              </a:xfrm>
              <a:custGeom>
                <a:avLst/>
                <a:gdLst/>
                <a:ahLst/>
                <a:cxnLst/>
                <a:rect l="l" t="t" r="r" b="b"/>
                <a:pathLst>
                  <a:path w="839" h="246" extrusionOk="0">
                    <a:moveTo>
                      <a:pt x="758" y="1"/>
                    </a:moveTo>
                    <a:cubicBezTo>
                      <a:pt x="756" y="1"/>
                      <a:pt x="755" y="1"/>
                      <a:pt x="753" y="1"/>
                    </a:cubicBezTo>
                    <a:cubicBezTo>
                      <a:pt x="641" y="4"/>
                      <a:pt x="531" y="14"/>
                      <a:pt x="422" y="27"/>
                    </a:cubicBezTo>
                    <a:cubicBezTo>
                      <a:pt x="313" y="40"/>
                      <a:pt x="201" y="51"/>
                      <a:pt x="91" y="59"/>
                    </a:cubicBezTo>
                    <a:cubicBezTo>
                      <a:pt x="38" y="63"/>
                      <a:pt x="1" y="107"/>
                      <a:pt x="2" y="159"/>
                    </a:cubicBezTo>
                    <a:cubicBezTo>
                      <a:pt x="6" y="206"/>
                      <a:pt x="46" y="245"/>
                      <a:pt x="93" y="245"/>
                    </a:cubicBezTo>
                    <a:cubicBezTo>
                      <a:pt x="96" y="245"/>
                      <a:pt x="99" y="245"/>
                      <a:pt x="103" y="245"/>
                    </a:cubicBezTo>
                    <a:cubicBezTo>
                      <a:pt x="323" y="229"/>
                      <a:pt x="546" y="207"/>
                      <a:pt x="764" y="163"/>
                    </a:cubicBezTo>
                    <a:cubicBezTo>
                      <a:pt x="786" y="157"/>
                      <a:pt x="803" y="152"/>
                      <a:pt x="817" y="136"/>
                    </a:cubicBezTo>
                    <a:cubicBezTo>
                      <a:pt x="831" y="120"/>
                      <a:pt x="839" y="99"/>
                      <a:pt x="837" y="77"/>
                    </a:cubicBezTo>
                    <a:cubicBezTo>
                      <a:pt x="836" y="37"/>
                      <a:pt x="807" y="11"/>
                      <a:pt x="771" y="4"/>
                    </a:cubicBezTo>
                    <a:cubicBezTo>
                      <a:pt x="767" y="2"/>
                      <a:pt x="763" y="1"/>
                      <a:pt x="75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25"/>
              <p:cNvSpPr/>
              <p:nvPr/>
            </p:nvSpPr>
            <p:spPr>
              <a:xfrm>
                <a:off x="7039584" y="1689033"/>
                <a:ext cx="15342" cy="3480"/>
              </a:xfrm>
              <a:custGeom>
                <a:avLst/>
                <a:gdLst/>
                <a:ahLst/>
                <a:cxnLst/>
                <a:rect l="l" t="t" r="r" b="b"/>
                <a:pathLst>
                  <a:path w="485" h="110" extrusionOk="0">
                    <a:moveTo>
                      <a:pt x="50" y="1"/>
                    </a:moveTo>
                    <a:cubicBezTo>
                      <a:pt x="41" y="1"/>
                      <a:pt x="31" y="3"/>
                      <a:pt x="22" y="8"/>
                    </a:cubicBezTo>
                    <a:cubicBezTo>
                      <a:pt x="12" y="16"/>
                      <a:pt x="5" y="26"/>
                      <a:pt x="3" y="38"/>
                    </a:cubicBezTo>
                    <a:cubicBezTo>
                      <a:pt x="0" y="51"/>
                      <a:pt x="3" y="63"/>
                      <a:pt x="10" y="74"/>
                    </a:cubicBezTo>
                    <a:cubicBezTo>
                      <a:pt x="16" y="83"/>
                      <a:pt x="29" y="94"/>
                      <a:pt x="41" y="94"/>
                    </a:cubicBezTo>
                    <a:cubicBezTo>
                      <a:pt x="152" y="103"/>
                      <a:pt x="265" y="109"/>
                      <a:pt x="379" y="109"/>
                    </a:cubicBezTo>
                    <a:cubicBezTo>
                      <a:pt x="399" y="109"/>
                      <a:pt x="420" y="109"/>
                      <a:pt x="440" y="109"/>
                    </a:cubicBezTo>
                    <a:cubicBezTo>
                      <a:pt x="464" y="109"/>
                      <a:pt x="484" y="81"/>
                      <a:pt x="484" y="59"/>
                    </a:cubicBezTo>
                    <a:cubicBezTo>
                      <a:pt x="482" y="34"/>
                      <a:pt x="466" y="18"/>
                      <a:pt x="444" y="16"/>
                    </a:cubicBezTo>
                    <a:cubicBezTo>
                      <a:pt x="437" y="14"/>
                      <a:pt x="434" y="14"/>
                      <a:pt x="430" y="14"/>
                    </a:cubicBezTo>
                    <a:cubicBezTo>
                      <a:pt x="408" y="14"/>
                      <a:pt x="386" y="15"/>
                      <a:pt x="364" y="15"/>
                    </a:cubicBezTo>
                    <a:cubicBezTo>
                      <a:pt x="292" y="15"/>
                      <a:pt x="220" y="13"/>
                      <a:pt x="149" y="8"/>
                    </a:cubicBezTo>
                    <a:lnTo>
                      <a:pt x="151" y="8"/>
                    </a:lnTo>
                    <a:cubicBezTo>
                      <a:pt x="121" y="7"/>
                      <a:pt x="89" y="3"/>
                      <a:pt x="58" y="1"/>
                    </a:cubicBezTo>
                    <a:cubicBezTo>
                      <a:pt x="55" y="1"/>
                      <a:pt x="52" y="1"/>
                      <a:pt x="5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25"/>
              <p:cNvSpPr/>
              <p:nvPr/>
            </p:nvSpPr>
            <p:spPr>
              <a:xfrm>
                <a:off x="7021427" y="1711492"/>
                <a:ext cx="13349" cy="16828"/>
              </a:xfrm>
              <a:custGeom>
                <a:avLst/>
                <a:gdLst/>
                <a:ahLst/>
                <a:cxnLst/>
                <a:rect l="l" t="t" r="r" b="b"/>
                <a:pathLst>
                  <a:path w="422" h="532" extrusionOk="0">
                    <a:moveTo>
                      <a:pt x="59" y="1"/>
                    </a:moveTo>
                    <a:cubicBezTo>
                      <a:pt x="49" y="1"/>
                      <a:pt x="39" y="4"/>
                      <a:pt x="30" y="9"/>
                    </a:cubicBezTo>
                    <a:cubicBezTo>
                      <a:pt x="6" y="24"/>
                      <a:pt x="0" y="59"/>
                      <a:pt x="15" y="86"/>
                    </a:cubicBezTo>
                    <a:cubicBezTo>
                      <a:pt x="106" y="235"/>
                      <a:pt x="208" y="378"/>
                      <a:pt x="322" y="510"/>
                    </a:cubicBezTo>
                    <a:cubicBezTo>
                      <a:pt x="331" y="521"/>
                      <a:pt x="341" y="528"/>
                      <a:pt x="352" y="531"/>
                    </a:cubicBezTo>
                    <a:cubicBezTo>
                      <a:pt x="355" y="532"/>
                      <a:pt x="358" y="532"/>
                      <a:pt x="361" y="532"/>
                    </a:cubicBezTo>
                    <a:cubicBezTo>
                      <a:pt x="371" y="532"/>
                      <a:pt x="381" y="530"/>
                      <a:pt x="391" y="524"/>
                    </a:cubicBezTo>
                    <a:cubicBezTo>
                      <a:pt x="413" y="510"/>
                      <a:pt x="421" y="478"/>
                      <a:pt x="405" y="455"/>
                    </a:cubicBezTo>
                    <a:cubicBezTo>
                      <a:pt x="298" y="318"/>
                      <a:pt x="198" y="175"/>
                      <a:pt x="106" y="26"/>
                    </a:cubicBezTo>
                    <a:cubicBezTo>
                      <a:pt x="99" y="14"/>
                      <a:pt x="86" y="7"/>
                      <a:pt x="72" y="3"/>
                    </a:cubicBezTo>
                    <a:cubicBezTo>
                      <a:pt x="68" y="2"/>
                      <a:pt x="63" y="1"/>
                      <a:pt x="5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25"/>
              <p:cNvSpPr/>
              <p:nvPr/>
            </p:nvSpPr>
            <p:spPr>
              <a:xfrm>
                <a:off x="6781779" y="1689317"/>
                <a:ext cx="48081" cy="39699"/>
              </a:xfrm>
              <a:custGeom>
                <a:avLst/>
                <a:gdLst/>
                <a:ahLst/>
                <a:cxnLst/>
                <a:rect l="l" t="t" r="r" b="b"/>
                <a:pathLst>
                  <a:path w="1520" h="1255" extrusionOk="0">
                    <a:moveTo>
                      <a:pt x="779" y="0"/>
                    </a:moveTo>
                    <a:cubicBezTo>
                      <a:pt x="751" y="0"/>
                      <a:pt x="723" y="2"/>
                      <a:pt x="695" y="7"/>
                    </a:cubicBezTo>
                    <a:cubicBezTo>
                      <a:pt x="559" y="27"/>
                      <a:pt x="425" y="88"/>
                      <a:pt x="315" y="191"/>
                    </a:cubicBezTo>
                    <a:cubicBezTo>
                      <a:pt x="133" y="356"/>
                      <a:pt x="0" y="639"/>
                      <a:pt x="129" y="876"/>
                    </a:cubicBezTo>
                    <a:cubicBezTo>
                      <a:pt x="153" y="922"/>
                      <a:pt x="188" y="960"/>
                      <a:pt x="229" y="993"/>
                    </a:cubicBezTo>
                    <a:cubicBezTo>
                      <a:pt x="242" y="1026"/>
                      <a:pt x="258" y="1053"/>
                      <a:pt x="279" y="1072"/>
                    </a:cubicBezTo>
                    <a:cubicBezTo>
                      <a:pt x="334" y="1115"/>
                      <a:pt x="388" y="1145"/>
                      <a:pt x="447" y="1169"/>
                    </a:cubicBezTo>
                    <a:cubicBezTo>
                      <a:pt x="508" y="1195"/>
                      <a:pt x="570" y="1212"/>
                      <a:pt x="634" y="1229"/>
                    </a:cubicBezTo>
                    <a:lnTo>
                      <a:pt x="677" y="1239"/>
                    </a:lnTo>
                    <a:cubicBezTo>
                      <a:pt x="728" y="1249"/>
                      <a:pt x="780" y="1254"/>
                      <a:pt x="833" y="1254"/>
                    </a:cubicBezTo>
                    <a:cubicBezTo>
                      <a:pt x="867" y="1254"/>
                      <a:pt x="901" y="1252"/>
                      <a:pt x="935" y="1248"/>
                    </a:cubicBezTo>
                    <a:cubicBezTo>
                      <a:pt x="1110" y="1229"/>
                      <a:pt x="1275" y="1143"/>
                      <a:pt x="1385" y="1016"/>
                    </a:cubicBezTo>
                    <a:cubicBezTo>
                      <a:pt x="1433" y="962"/>
                      <a:pt x="1469" y="894"/>
                      <a:pt x="1496" y="810"/>
                    </a:cubicBezTo>
                    <a:cubicBezTo>
                      <a:pt x="1519" y="737"/>
                      <a:pt x="1519" y="657"/>
                      <a:pt x="1498" y="554"/>
                    </a:cubicBezTo>
                    <a:cubicBezTo>
                      <a:pt x="1482" y="479"/>
                      <a:pt x="1441" y="399"/>
                      <a:pt x="1376" y="316"/>
                    </a:cubicBezTo>
                    <a:cubicBezTo>
                      <a:pt x="1316" y="239"/>
                      <a:pt x="1239" y="171"/>
                      <a:pt x="1138" y="107"/>
                    </a:cubicBezTo>
                    <a:cubicBezTo>
                      <a:pt x="1068" y="60"/>
                      <a:pt x="991" y="29"/>
                      <a:pt x="912" y="14"/>
                    </a:cubicBezTo>
                    <a:cubicBezTo>
                      <a:pt x="868" y="5"/>
                      <a:pt x="823" y="0"/>
                      <a:pt x="7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0" name="Google Shape;4020;p25"/>
            <p:cNvGrpSpPr/>
            <p:nvPr/>
          </p:nvGrpSpPr>
          <p:grpSpPr>
            <a:xfrm>
              <a:off x="8448104" y="191976"/>
              <a:ext cx="457912" cy="846581"/>
              <a:chOff x="6600904" y="2246176"/>
              <a:chExt cx="457912" cy="846581"/>
            </a:xfrm>
          </p:grpSpPr>
          <p:sp>
            <p:nvSpPr>
              <p:cNvPr id="4021" name="Google Shape;4021;p25"/>
              <p:cNvSpPr/>
              <p:nvPr/>
            </p:nvSpPr>
            <p:spPr>
              <a:xfrm>
                <a:off x="6600904" y="2566550"/>
                <a:ext cx="443931" cy="526207"/>
              </a:xfrm>
              <a:custGeom>
                <a:avLst/>
                <a:gdLst/>
                <a:ahLst/>
                <a:cxnLst/>
                <a:rect l="l" t="t" r="r" b="b"/>
                <a:pathLst>
                  <a:path w="14034" h="16635" extrusionOk="0">
                    <a:moveTo>
                      <a:pt x="8931" y="1180"/>
                    </a:moveTo>
                    <a:cubicBezTo>
                      <a:pt x="9557" y="1180"/>
                      <a:pt x="9647" y="2087"/>
                      <a:pt x="9115" y="2375"/>
                    </a:cubicBezTo>
                    <a:cubicBezTo>
                      <a:pt x="9018" y="2429"/>
                      <a:pt x="8915" y="2453"/>
                      <a:pt x="8815" y="2453"/>
                    </a:cubicBezTo>
                    <a:cubicBezTo>
                      <a:pt x="8424" y="2453"/>
                      <a:pt x="8070" y="2080"/>
                      <a:pt x="8220" y="1612"/>
                    </a:cubicBezTo>
                    <a:cubicBezTo>
                      <a:pt x="8267" y="1450"/>
                      <a:pt x="8383" y="1301"/>
                      <a:pt x="8580" y="1206"/>
                    </a:cubicBezTo>
                    <a:cubicBezTo>
                      <a:pt x="8600" y="1222"/>
                      <a:pt x="8619" y="1227"/>
                      <a:pt x="8639" y="1227"/>
                    </a:cubicBezTo>
                    <a:cubicBezTo>
                      <a:pt x="8666" y="1227"/>
                      <a:pt x="8696" y="1216"/>
                      <a:pt x="8734" y="1207"/>
                    </a:cubicBezTo>
                    <a:cubicBezTo>
                      <a:pt x="8805" y="1188"/>
                      <a:pt x="8870" y="1180"/>
                      <a:pt x="8931" y="1180"/>
                    </a:cubicBezTo>
                    <a:close/>
                    <a:moveTo>
                      <a:pt x="8850" y="1"/>
                    </a:moveTo>
                    <a:cubicBezTo>
                      <a:pt x="8285" y="1"/>
                      <a:pt x="7703" y="243"/>
                      <a:pt x="7252" y="806"/>
                    </a:cubicBezTo>
                    <a:cubicBezTo>
                      <a:pt x="6622" y="1578"/>
                      <a:pt x="6862" y="2776"/>
                      <a:pt x="7826" y="3352"/>
                    </a:cubicBezTo>
                    <a:cubicBezTo>
                      <a:pt x="7717" y="3905"/>
                      <a:pt x="7615" y="4412"/>
                      <a:pt x="7492" y="4993"/>
                    </a:cubicBezTo>
                    <a:lnTo>
                      <a:pt x="7475" y="4986"/>
                    </a:lnTo>
                    <a:cubicBezTo>
                      <a:pt x="7185" y="4935"/>
                      <a:pt x="6932" y="4913"/>
                      <a:pt x="6715" y="4913"/>
                    </a:cubicBezTo>
                    <a:cubicBezTo>
                      <a:pt x="5520" y="4913"/>
                      <a:pt x="5416" y="5586"/>
                      <a:pt x="6335" y="5902"/>
                    </a:cubicBezTo>
                    <a:cubicBezTo>
                      <a:pt x="6676" y="6020"/>
                      <a:pt x="6972" y="6114"/>
                      <a:pt x="7245" y="6194"/>
                    </a:cubicBezTo>
                    <a:cubicBezTo>
                      <a:pt x="7184" y="6426"/>
                      <a:pt x="7262" y="6108"/>
                      <a:pt x="6917" y="7649"/>
                    </a:cubicBezTo>
                    <a:lnTo>
                      <a:pt x="6786" y="8230"/>
                    </a:lnTo>
                    <a:cubicBezTo>
                      <a:pt x="6716" y="8544"/>
                      <a:pt x="6645" y="8855"/>
                      <a:pt x="6577" y="9168"/>
                    </a:cubicBezTo>
                    <a:lnTo>
                      <a:pt x="6454" y="9729"/>
                    </a:lnTo>
                    <a:lnTo>
                      <a:pt x="6428" y="9841"/>
                    </a:lnTo>
                    <a:lnTo>
                      <a:pt x="6407" y="9936"/>
                    </a:lnTo>
                    <a:cubicBezTo>
                      <a:pt x="6241" y="10692"/>
                      <a:pt x="5936" y="12104"/>
                      <a:pt x="5818" y="12864"/>
                    </a:cubicBezTo>
                    <a:cubicBezTo>
                      <a:pt x="5173" y="12669"/>
                      <a:pt x="4428" y="12882"/>
                      <a:pt x="3380" y="11751"/>
                    </a:cubicBezTo>
                    <a:cubicBezTo>
                      <a:pt x="3157" y="11504"/>
                      <a:pt x="2969" y="11237"/>
                      <a:pt x="2820" y="10959"/>
                    </a:cubicBezTo>
                    <a:cubicBezTo>
                      <a:pt x="2710" y="10748"/>
                      <a:pt x="2631" y="10544"/>
                      <a:pt x="2581" y="10341"/>
                    </a:cubicBezTo>
                    <a:cubicBezTo>
                      <a:pt x="2538" y="10155"/>
                      <a:pt x="2521" y="9984"/>
                      <a:pt x="2526" y="9818"/>
                    </a:cubicBezTo>
                    <a:lnTo>
                      <a:pt x="2526" y="9818"/>
                    </a:lnTo>
                    <a:lnTo>
                      <a:pt x="2526" y="9820"/>
                    </a:lnTo>
                    <a:cubicBezTo>
                      <a:pt x="2534" y="9702"/>
                      <a:pt x="2554" y="9589"/>
                      <a:pt x="2584" y="9482"/>
                    </a:cubicBezTo>
                    <a:lnTo>
                      <a:pt x="2693" y="9510"/>
                    </a:lnTo>
                    <a:cubicBezTo>
                      <a:pt x="2955" y="9578"/>
                      <a:pt x="3145" y="9616"/>
                      <a:pt x="3284" y="9616"/>
                    </a:cubicBezTo>
                    <a:cubicBezTo>
                      <a:pt x="3437" y="9616"/>
                      <a:pt x="3528" y="9570"/>
                      <a:pt x="3585" y="9469"/>
                    </a:cubicBezTo>
                    <a:cubicBezTo>
                      <a:pt x="3714" y="9244"/>
                      <a:pt x="3537" y="8912"/>
                      <a:pt x="3406" y="8694"/>
                    </a:cubicBezTo>
                    <a:cubicBezTo>
                      <a:pt x="3328" y="8567"/>
                      <a:pt x="3242" y="8451"/>
                      <a:pt x="3155" y="8331"/>
                    </a:cubicBezTo>
                    <a:cubicBezTo>
                      <a:pt x="2807" y="7851"/>
                      <a:pt x="2353" y="7214"/>
                      <a:pt x="1799" y="7214"/>
                    </a:cubicBezTo>
                    <a:cubicBezTo>
                      <a:pt x="1377" y="7214"/>
                      <a:pt x="897" y="7582"/>
                      <a:pt x="361" y="8668"/>
                    </a:cubicBezTo>
                    <a:cubicBezTo>
                      <a:pt x="72" y="9248"/>
                      <a:pt x="1" y="9654"/>
                      <a:pt x="259" y="9654"/>
                    </a:cubicBezTo>
                    <a:cubicBezTo>
                      <a:pt x="357" y="9654"/>
                      <a:pt x="504" y="9595"/>
                      <a:pt x="705" y="9463"/>
                    </a:cubicBezTo>
                    <a:lnTo>
                      <a:pt x="705" y="9463"/>
                    </a:lnTo>
                    <a:cubicBezTo>
                      <a:pt x="583" y="10158"/>
                      <a:pt x="609" y="10905"/>
                      <a:pt x="785" y="11680"/>
                    </a:cubicBezTo>
                    <a:cubicBezTo>
                      <a:pt x="1544" y="15023"/>
                      <a:pt x="4332" y="16635"/>
                      <a:pt x="6855" y="16635"/>
                    </a:cubicBezTo>
                    <a:cubicBezTo>
                      <a:pt x="7721" y="16635"/>
                      <a:pt x="8557" y="16445"/>
                      <a:pt x="9268" y="16070"/>
                    </a:cubicBezTo>
                    <a:cubicBezTo>
                      <a:pt x="10943" y="15186"/>
                      <a:pt x="12684" y="12403"/>
                      <a:pt x="12823" y="11511"/>
                    </a:cubicBezTo>
                    <a:cubicBezTo>
                      <a:pt x="12988" y="11648"/>
                      <a:pt x="13326" y="12033"/>
                      <a:pt x="13578" y="12033"/>
                    </a:cubicBezTo>
                    <a:cubicBezTo>
                      <a:pt x="13650" y="12033"/>
                      <a:pt x="13715" y="12002"/>
                      <a:pt x="13767" y="11925"/>
                    </a:cubicBezTo>
                    <a:cubicBezTo>
                      <a:pt x="14033" y="11552"/>
                      <a:pt x="13742" y="10198"/>
                      <a:pt x="13561" y="9714"/>
                    </a:cubicBezTo>
                    <a:cubicBezTo>
                      <a:pt x="13436" y="9382"/>
                      <a:pt x="13313" y="9191"/>
                      <a:pt x="13045" y="9115"/>
                    </a:cubicBezTo>
                    <a:cubicBezTo>
                      <a:pt x="12987" y="9099"/>
                      <a:pt x="12915" y="9089"/>
                      <a:pt x="12834" y="9089"/>
                    </a:cubicBezTo>
                    <a:cubicBezTo>
                      <a:pt x="12711" y="9089"/>
                      <a:pt x="12567" y="9112"/>
                      <a:pt x="12419" y="9165"/>
                    </a:cubicBezTo>
                    <a:cubicBezTo>
                      <a:pt x="12246" y="9230"/>
                      <a:pt x="11938" y="9369"/>
                      <a:pt x="11556" y="9591"/>
                    </a:cubicBezTo>
                    <a:cubicBezTo>
                      <a:pt x="11330" y="9724"/>
                      <a:pt x="11136" y="9850"/>
                      <a:pt x="10965" y="9979"/>
                    </a:cubicBezTo>
                    <a:cubicBezTo>
                      <a:pt x="10880" y="10042"/>
                      <a:pt x="10801" y="10108"/>
                      <a:pt x="10730" y="10176"/>
                    </a:cubicBezTo>
                    <a:cubicBezTo>
                      <a:pt x="10438" y="10447"/>
                      <a:pt x="10385" y="10695"/>
                      <a:pt x="10767" y="10770"/>
                    </a:cubicBezTo>
                    <a:cubicBezTo>
                      <a:pt x="10819" y="10779"/>
                      <a:pt x="10874" y="10785"/>
                      <a:pt x="10945" y="10785"/>
                    </a:cubicBezTo>
                    <a:cubicBezTo>
                      <a:pt x="10923" y="10795"/>
                      <a:pt x="10907" y="10812"/>
                      <a:pt x="10902" y="10829"/>
                    </a:cubicBezTo>
                    <a:cubicBezTo>
                      <a:pt x="10893" y="10859"/>
                      <a:pt x="10880" y="10888"/>
                      <a:pt x="10867" y="10917"/>
                    </a:cubicBezTo>
                    <a:lnTo>
                      <a:pt x="10851" y="10958"/>
                    </a:lnTo>
                    <a:cubicBezTo>
                      <a:pt x="10836" y="11001"/>
                      <a:pt x="10817" y="11044"/>
                      <a:pt x="10800" y="11085"/>
                    </a:cubicBezTo>
                    <a:cubicBezTo>
                      <a:pt x="10773" y="11153"/>
                      <a:pt x="10743" y="11222"/>
                      <a:pt x="10708" y="11287"/>
                    </a:cubicBezTo>
                    <a:cubicBezTo>
                      <a:pt x="10413" y="11873"/>
                      <a:pt x="9727" y="12705"/>
                      <a:pt x="8913" y="13142"/>
                    </a:cubicBezTo>
                    <a:cubicBezTo>
                      <a:pt x="8634" y="13286"/>
                      <a:pt x="8337" y="13388"/>
                      <a:pt x="8033" y="13388"/>
                    </a:cubicBezTo>
                    <a:cubicBezTo>
                      <a:pt x="7945" y="13388"/>
                      <a:pt x="7856" y="13379"/>
                      <a:pt x="7767" y="13361"/>
                    </a:cubicBezTo>
                    <a:cubicBezTo>
                      <a:pt x="7972" y="12512"/>
                      <a:pt x="8023" y="10650"/>
                      <a:pt x="8132" y="9695"/>
                    </a:cubicBezTo>
                    <a:cubicBezTo>
                      <a:pt x="8231" y="8780"/>
                      <a:pt x="8466" y="7375"/>
                      <a:pt x="8618" y="6478"/>
                    </a:cubicBezTo>
                    <a:cubicBezTo>
                      <a:pt x="8727" y="6498"/>
                      <a:pt x="9038" y="6543"/>
                      <a:pt x="9368" y="6543"/>
                    </a:cubicBezTo>
                    <a:cubicBezTo>
                      <a:pt x="9705" y="6543"/>
                      <a:pt x="10063" y="6496"/>
                      <a:pt x="10244" y="6327"/>
                    </a:cubicBezTo>
                    <a:cubicBezTo>
                      <a:pt x="10299" y="6276"/>
                      <a:pt x="10336" y="6210"/>
                      <a:pt x="10356" y="6138"/>
                    </a:cubicBezTo>
                    <a:cubicBezTo>
                      <a:pt x="10377" y="6055"/>
                      <a:pt x="10370" y="5967"/>
                      <a:pt x="10336" y="5886"/>
                    </a:cubicBezTo>
                    <a:cubicBezTo>
                      <a:pt x="10160" y="5471"/>
                      <a:pt x="9284" y="5232"/>
                      <a:pt x="8847" y="5130"/>
                    </a:cubicBezTo>
                    <a:cubicBezTo>
                      <a:pt x="9032" y="4197"/>
                      <a:pt x="8957" y="4552"/>
                      <a:pt x="9132" y="3650"/>
                    </a:cubicBezTo>
                    <a:cubicBezTo>
                      <a:pt x="9964" y="3624"/>
                      <a:pt x="10737" y="3063"/>
                      <a:pt x="10840" y="2159"/>
                    </a:cubicBezTo>
                    <a:cubicBezTo>
                      <a:pt x="10967" y="909"/>
                      <a:pt x="9943" y="1"/>
                      <a:pt x="8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25"/>
              <p:cNvSpPr/>
              <p:nvPr/>
            </p:nvSpPr>
            <p:spPr>
              <a:xfrm>
                <a:off x="6908183" y="2507302"/>
                <a:ext cx="87875" cy="72786"/>
              </a:xfrm>
              <a:custGeom>
                <a:avLst/>
                <a:gdLst/>
                <a:ahLst/>
                <a:cxnLst/>
                <a:rect l="l" t="t" r="r" b="b"/>
                <a:pathLst>
                  <a:path w="2778" h="2301" extrusionOk="0">
                    <a:moveTo>
                      <a:pt x="1587" y="609"/>
                    </a:moveTo>
                    <a:cubicBezTo>
                      <a:pt x="1633" y="610"/>
                      <a:pt x="1677" y="616"/>
                      <a:pt x="1723" y="630"/>
                    </a:cubicBezTo>
                    <a:cubicBezTo>
                      <a:pt x="1769" y="646"/>
                      <a:pt x="1789" y="662"/>
                      <a:pt x="1806" y="682"/>
                    </a:cubicBezTo>
                    <a:cubicBezTo>
                      <a:pt x="1826" y="705"/>
                      <a:pt x="1833" y="723"/>
                      <a:pt x="1842" y="753"/>
                    </a:cubicBezTo>
                    <a:cubicBezTo>
                      <a:pt x="1852" y="805"/>
                      <a:pt x="1853" y="863"/>
                      <a:pt x="1820" y="977"/>
                    </a:cubicBezTo>
                    <a:cubicBezTo>
                      <a:pt x="1696" y="1333"/>
                      <a:pt x="1462" y="1601"/>
                      <a:pt x="1107" y="1720"/>
                    </a:cubicBezTo>
                    <a:cubicBezTo>
                      <a:pt x="1098" y="1718"/>
                      <a:pt x="1087" y="1715"/>
                      <a:pt x="1077" y="1715"/>
                    </a:cubicBezTo>
                    <a:cubicBezTo>
                      <a:pt x="1076" y="1715"/>
                      <a:pt x="1074" y="1715"/>
                      <a:pt x="1073" y="1715"/>
                    </a:cubicBezTo>
                    <a:cubicBezTo>
                      <a:pt x="1016" y="1728"/>
                      <a:pt x="971" y="1737"/>
                      <a:pt x="920" y="1737"/>
                    </a:cubicBezTo>
                    <a:cubicBezTo>
                      <a:pt x="913" y="1737"/>
                      <a:pt x="907" y="1737"/>
                      <a:pt x="900" y="1737"/>
                    </a:cubicBezTo>
                    <a:cubicBezTo>
                      <a:pt x="787" y="1728"/>
                      <a:pt x="716" y="1694"/>
                      <a:pt x="643" y="1621"/>
                    </a:cubicBezTo>
                    <a:cubicBezTo>
                      <a:pt x="613" y="1587"/>
                      <a:pt x="595" y="1539"/>
                      <a:pt x="585" y="1496"/>
                    </a:cubicBezTo>
                    <a:cubicBezTo>
                      <a:pt x="578" y="1463"/>
                      <a:pt x="573" y="1433"/>
                      <a:pt x="573" y="1399"/>
                    </a:cubicBezTo>
                    <a:cubicBezTo>
                      <a:pt x="582" y="1386"/>
                      <a:pt x="585" y="1375"/>
                      <a:pt x="585" y="1356"/>
                    </a:cubicBezTo>
                    <a:cubicBezTo>
                      <a:pt x="586" y="1312"/>
                      <a:pt x="592" y="1277"/>
                      <a:pt x="600" y="1241"/>
                    </a:cubicBezTo>
                    <a:cubicBezTo>
                      <a:pt x="616" y="1196"/>
                      <a:pt x="638" y="1150"/>
                      <a:pt x="666" y="1103"/>
                    </a:cubicBezTo>
                    <a:cubicBezTo>
                      <a:pt x="711" y="1038"/>
                      <a:pt x="758" y="984"/>
                      <a:pt x="815" y="931"/>
                    </a:cubicBezTo>
                    <a:cubicBezTo>
                      <a:pt x="890" y="863"/>
                      <a:pt x="974" y="803"/>
                      <a:pt x="1074" y="749"/>
                    </a:cubicBezTo>
                    <a:cubicBezTo>
                      <a:pt x="1241" y="666"/>
                      <a:pt x="1404" y="609"/>
                      <a:pt x="1587" y="609"/>
                    </a:cubicBezTo>
                    <a:close/>
                    <a:moveTo>
                      <a:pt x="1759" y="1"/>
                    </a:moveTo>
                    <a:cubicBezTo>
                      <a:pt x="1644" y="1"/>
                      <a:pt x="1518" y="19"/>
                      <a:pt x="1381" y="57"/>
                    </a:cubicBezTo>
                    <a:cubicBezTo>
                      <a:pt x="1152" y="122"/>
                      <a:pt x="920" y="235"/>
                      <a:pt x="714" y="387"/>
                    </a:cubicBezTo>
                    <a:cubicBezTo>
                      <a:pt x="394" y="617"/>
                      <a:pt x="91" y="988"/>
                      <a:pt x="134" y="1377"/>
                    </a:cubicBezTo>
                    <a:cubicBezTo>
                      <a:pt x="1" y="1666"/>
                      <a:pt x="337" y="2301"/>
                      <a:pt x="976" y="2301"/>
                    </a:cubicBezTo>
                    <a:cubicBezTo>
                      <a:pt x="1279" y="2301"/>
                      <a:pt x="1651" y="2158"/>
                      <a:pt x="2074" y="1767"/>
                    </a:cubicBezTo>
                    <a:cubicBezTo>
                      <a:pt x="2197" y="1652"/>
                      <a:pt x="2307" y="1518"/>
                      <a:pt x="2403" y="1366"/>
                    </a:cubicBezTo>
                    <a:cubicBezTo>
                      <a:pt x="2777" y="761"/>
                      <a:pt x="2511" y="1"/>
                      <a:pt x="17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25"/>
              <p:cNvSpPr/>
              <p:nvPr/>
            </p:nvSpPr>
            <p:spPr>
              <a:xfrm>
                <a:off x="6974959" y="2437616"/>
                <a:ext cx="73261" cy="79619"/>
              </a:xfrm>
              <a:custGeom>
                <a:avLst/>
                <a:gdLst/>
                <a:ahLst/>
                <a:cxnLst/>
                <a:rect l="l" t="t" r="r" b="b"/>
                <a:pathLst>
                  <a:path w="2316" h="2517" extrusionOk="0">
                    <a:moveTo>
                      <a:pt x="1307" y="481"/>
                    </a:moveTo>
                    <a:lnTo>
                      <a:pt x="1307" y="481"/>
                    </a:lnTo>
                    <a:cubicBezTo>
                      <a:pt x="1320" y="501"/>
                      <a:pt x="1339" y="514"/>
                      <a:pt x="1359" y="519"/>
                    </a:cubicBezTo>
                    <a:cubicBezTo>
                      <a:pt x="1412" y="531"/>
                      <a:pt x="1466" y="545"/>
                      <a:pt x="1518" y="566"/>
                    </a:cubicBezTo>
                    <a:cubicBezTo>
                      <a:pt x="1591" y="605"/>
                      <a:pt x="1625" y="632"/>
                      <a:pt x="1660" y="677"/>
                    </a:cubicBezTo>
                    <a:cubicBezTo>
                      <a:pt x="1683" y="710"/>
                      <a:pt x="1695" y="738"/>
                      <a:pt x="1701" y="788"/>
                    </a:cubicBezTo>
                    <a:cubicBezTo>
                      <a:pt x="1704" y="816"/>
                      <a:pt x="1701" y="843"/>
                      <a:pt x="1700" y="871"/>
                    </a:cubicBezTo>
                    <a:cubicBezTo>
                      <a:pt x="1671" y="1025"/>
                      <a:pt x="1581" y="1169"/>
                      <a:pt x="1482" y="1330"/>
                    </a:cubicBezTo>
                    <a:lnTo>
                      <a:pt x="1471" y="1345"/>
                    </a:lnTo>
                    <a:cubicBezTo>
                      <a:pt x="1276" y="1667"/>
                      <a:pt x="1168" y="1795"/>
                      <a:pt x="1028" y="1795"/>
                    </a:cubicBezTo>
                    <a:cubicBezTo>
                      <a:pt x="987" y="1795"/>
                      <a:pt x="943" y="1784"/>
                      <a:pt x="894" y="1763"/>
                    </a:cubicBezTo>
                    <a:cubicBezTo>
                      <a:pt x="829" y="1732"/>
                      <a:pt x="783" y="1702"/>
                      <a:pt x="740" y="1645"/>
                    </a:cubicBezTo>
                    <a:cubicBezTo>
                      <a:pt x="667" y="1539"/>
                      <a:pt x="662" y="1423"/>
                      <a:pt x="680" y="1295"/>
                    </a:cubicBezTo>
                    <a:lnTo>
                      <a:pt x="680" y="1295"/>
                    </a:lnTo>
                    <a:lnTo>
                      <a:pt x="673" y="1312"/>
                    </a:lnTo>
                    <a:cubicBezTo>
                      <a:pt x="690" y="1225"/>
                      <a:pt x="717" y="1138"/>
                      <a:pt x="755" y="1048"/>
                    </a:cubicBezTo>
                    <a:lnTo>
                      <a:pt x="755" y="1050"/>
                    </a:lnTo>
                    <a:cubicBezTo>
                      <a:pt x="869" y="808"/>
                      <a:pt x="1054" y="592"/>
                      <a:pt x="1307" y="481"/>
                    </a:cubicBezTo>
                    <a:close/>
                    <a:moveTo>
                      <a:pt x="1412" y="0"/>
                    </a:moveTo>
                    <a:cubicBezTo>
                      <a:pt x="1356" y="0"/>
                      <a:pt x="1315" y="18"/>
                      <a:pt x="1302" y="64"/>
                    </a:cubicBezTo>
                    <a:cubicBezTo>
                      <a:pt x="825" y="158"/>
                      <a:pt x="92" y="1175"/>
                      <a:pt x="39" y="1632"/>
                    </a:cubicBezTo>
                    <a:cubicBezTo>
                      <a:pt x="1" y="1997"/>
                      <a:pt x="434" y="2516"/>
                      <a:pt x="933" y="2516"/>
                    </a:cubicBezTo>
                    <a:cubicBezTo>
                      <a:pt x="1148" y="2516"/>
                      <a:pt x="1375" y="2420"/>
                      <a:pt x="1582" y="2173"/>
                    </a:cubicBezTo>
                    <a:cubicBezTo>
                      <a:pt x="1839" y="1867"/>
                      <a:pt x="1993" y="1490"/>
                      <a:pt x="2157" y="1118"/>
                    </a:cubicBezTo>
                    <a:cubicBezTo>
                      <a:pt x="2214" y="1000"/>
                      <a:pt x="2280" y="877"/>
                      <a:pt x="2297" y="748"/>
                    </a:cubicBezTo>
                    <a:cubicBezTo>
                      <a:pt x="2315" y="599"/>
                      <a:pt x="2261" y="476"/>
                      <a:pt x="2155" y="369"/>
                    </a:cubicBezTo>
                    <a:cubicBezTo>
                      <a:pt x="2106" y="316"/>
                      <a:pt x="2049" y="276"/>
                      <a:pt x="1999" y="241"/>
                    </a:cubicBezTo>
                    <a:cubicBezTo>
                      <a:pt x="1881" y="158"/>
                      <a:pt x="1579" y="0"/>
                      <a:pt x="1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25"/>
              <p:cNvSpPr/>
              <p:nvPr/>
            </p:nvSpPr>
            <p:spPr>
              <a:xfrm>
                <a:off x="6976477" y="2338100"/>
                <a:ext cx="82339" cy="77278"/>
              </a:xfrm>
              <a:custGeom>
                <a:avLst/>
                <a:gdLst/>
                <a:ahLst/>
                <a:cxnLst/>
                <a:rect l="l" t="t" r="r" b="b"/>
                <a:pathLst>
                  <a:path w="2603" h="2443" extrusionOk="0">
                    <a:moveTo>
                      <a:pt x="1182" y="419"/>
                    </a:moveTo>
                    <a:cubicBezTo>
                      <a:pt x="1547" y="935"/>
                      <a:pt x="1593" y="1288"/>
                      <a:pt x="1858" y="1828"/>
                    </a:cubicBezTo>
                    <a:cubicBezTo>
                      <a:pt x="1703" y="1933"/>
                      <a:pt x="1448" y="2107"/>
                      <a:pt x="1221" y="2107"/>
                    </a:cubicBezTo>
                    <a:cubicBezTo>
                      <a:pt x="1141" y="2107"/>
                      <a:pt x="1065" y="2086"/>
                      <a:pt x="997" y="2031"/>
                    </a:cubicBezTo>
                    <a:cubicBezTo>
                      <a:pt x="1010" y="1772"/>
                      <a:pt x="492" y="1235"/>
                      <a:pt x="405" y="1005"/>
                    </a:cubicBezTo>
                    <a:cubicBezTo>
                      <a:pt x="452" y="933"/>
                      <a:pt x="436" y="903"/>
                      <a:pt x="432" y="834"/>
                    </a:cubicBezTo>
                    <a:cubicBezTo>
                      <a:pt x="468" y="664"/>
                      <a:pt x="1025" y="496"/>
                      <a:pt x="1182" y="419"/>
                    </a:cubicBezTo>
                    <a:close/>
                    <a:moveTo>
                      <a:pt x="1128" y="0"/>
                    </a:moveTo>
                    <a:cubicBezTo>
                      <a:pt x="877" y="0"/>
                      <a:pt x="478" y="198"/>
                      <a:pt x="231" y="419"/>
                    </a:cubicBezTo>
                    <a:cubicBezTo>
                      <a:pt x="48" y="579"/>
                      <a:pt x="1" y="768"/>
                      <a:pt x="52" y="959"/>
                    </a:cubicBezTo>
                    <a:cubicBezTo>
                      <a:pt x="98" y="1125"/>
                      <a:pt x="167" y="1640"/>
                      <a:pt x="639" y="2107"/>
                    </a:cubicBezTo>
                    <a:cubicBezTo>
                      <a:pt x="810" y="2344"/>
                      <a:pt x="1023" y="2442"/>
                      <a:pt x="1253" y="2442"/>
                    </a:cubicBezTo>
                    <a:cubicBezTo>
                      <a:pt x="1540" y="2442"/>
                      <a:pt x="1855" y="2289"/>
                      <a:pt x="2149" y="2063"/>
                    </a:cubicBezTo>
                    <a:cubicBezTo>
                      <a:pt x="2172" y="2044"/>
                      <a:pt x="2189" y="2023"/>
                      <a:pt x="2203" y="2000"/>
                    </a:cubicBezTo>
                    <a:cubicBezTo>
                      <a:pt x="2603" y="1649"/>
                      <a:pt x="1477" y="81"/>
                      <a:pt x="1291" y="45"/>
                    </a:cubicBezTo>
                    <a:cubicBezTo>
                      <a:pt x="1251" y="14"/>
                      <a:pt x="1194"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25"/>
              <p:cNvSpPr/>
              <p:nvPr/>
            </p:nvSpPr>
            <p:spPr>
              <a:xfrm>
                <a:off x="6925296" y="2246176"/>
                <a:ext cx="72154" cy="78480"/>
              </a:xfrm>
              <a:custGeom>
                <a:avLst/>
                <a:gdLst/>
                <a:ahLst/>
                <a:cxnLst/>
                <a:rect l="l" t="t" r="r" b="b"/>
                <a:pathLst>
                  <a:path w="2281" h="2481" extrusionOk="0">
                    <a:moveTo>
                      <a:pt x="1085" y="294"/>
                    </a:moveTo>
                    <a:cubicBezTo>
                      <a:pt x="1125" y="317"/>
                      <a:pt x="1121" y="308"/>
                      <a:pt x="1163" y="321"/>
                    </a:cubicBezTo>
                    <a:cubicBezTo>
                      <a:pt x="1448" y="451"/>
                      <a:pt x="1705" y="1298"/>
                      <a:pt x="1745" y="1610"/>
                    </a:cubicBezTo>
                    <a:cubicBezTo>
                      <a:pt x="1468" y="1696"/>
                      <a:pt x="1171" y="1869"/>
                      <a:pt x="921" y="2022"/>
                    </a:cubicBezTo>
                    <a:cubicBezTo>
                      <a:pt x="893" y="1992"/>
                      <a:pt x="863" y="1991"/>
                      <a:pt x="817" y="1939"/>
                    </a:cubicBezTo>
                    <a:cubicBezTo>
                      <a:pt x="618" y="1683"/>
                      <a:pt x="427" y="1289"/>
                      <a:pt x="349" y="952"/>
                    </a:cubicBezTo>
                    <a:cubicBezTo>
                      <a:pt x="526" y="768"/>
                      <a:pt x="44" y="622"/>
                      <a:pt x="1085" y="294"/>
                    </a:cubicBezTo>
                    <a:close/>
                    <a:moveTo>
                      <a:pt x="1160" y="0"/>
                    </a:moveTo>
                    <a:cubicBezTo>
                      <a:pt x="1023" y="0"/>
                      <a:pt x="505" y="130"/>
                      <a:pt x="270" y="318"/>
                    </a:cubicBezTo>
                    <a:cubicBezTo>
                      <a:pt x="97" y="457"/>
                      <a:pt x="55" y="579"/>
                      <a:pt x="52" y="719"/>
                    </a:cubicBezTo>
                    <a:cubicBezTo>
                      <a:pt x="1" y="1187"/>
                      <a:pt x="210" y="2042"/>
                      <a:pt x="619" y="2284"/>
                    </a:cubicBezTo>
                    <a:cubicBezTo>
                      <a:pt x="601" y="2399"/>
                      <a:pt x="691" y="2481"/>
                      <a:pt x="787" y="2481"/>
                    </a:cubicBezTo>
                    <a:cubicBezTo>
                      <a:pt x="817" y="2481"/>
                      <a:pt x="848" y="2472"/>
                      <a:pt x="876" y="2455"/>
                    </a:cubicBezTo>
                    <a:cubicBezTo>
                      <a:pt x="1702" y="1932"/>
                      <a:pt x="2156" y="2022"/>
                      <a:pt x="2121" y="1731"/>
                    </a:cubicBezTo>
                    <a:cubicBezTo>
                      <a:pt x="2280" y="1462"/>
                      <a:pt x="1726" y="60"/>
                      <a:pt x="1186" y="3"/>
                    </a:cubicBezTo>
                    <a:cubicBezTo>
                      <a:pt x="1181" y="1"/>
                      <a:pt x="1172" y="0"/>
                      <a:pt x="1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25"/>
              <p:cNvSpPr/>
              <p:nvPr/>
            </p:nvSpPr>
            <p:spPr>
              <a:xfrm>
                <a:off x="6831695" y="2759825"/>
                <a:ext cx="35428" cy="15405"/>
              </a:xfrm>
              <a:custGeom>
                <a:avLst/>
                <a:gdLst/>
                <a:ahLst/>
                <a:cxnLst/>
                <a:rect l="l" t="t" r="r" b="b"/>
                <a:pathLst>
                  <a:path w="1120" h="487" extrusionOk="0">
                    <a:moveTo>
                      <a:pt x="132" y="1"/>
                    </a:moveTo>
                    <a:cubicBezTo>
                      <a:pt x="89" y="1"/>
                      <a:pt x="47" y="27"/>
                      <a:pt x="29" y="67"/>
                    </a:cubicBezTo>
                    <a:cubicBezTo>
                      <a:pt x="0" y="129"/>
                      <a:pt x="29" y="196"/>
                      <a:pt x="86" y="226"/>
                    </a:cubicBezTo>
                    <a:cubicBezTo>
                      <a:pt x="232" y="303"/>
                      <a:pt x="384" y="358"/>
                      <a:pt x="541" y="404"/>
                    </a:cubicBezTo>
                    <a:cubicBezTo>
                      <a:pt x="695" y="448"/>
                      <a:pt x="859" y="484"/>
                      <a:pt x="1021" y="487"/>
                    </a:cubicBezTo>
                    <a:cubicBezTo>
                      <a:pt x="1065" y="487"/>
                      <a:pt x="1105" y="444"/>
                      <a:pt x="1113" y="402"/>
                    </a:cubicBezTo>
                    <a:cubicBezTo>
                      <a:pt x="1120" y="359"/>
                      <a:pt x="1098" y="308"/>
                      <a:pt x="1055" y="290"/>
                    </a:cubicBezTo>
                    <a:cubicBezTo>
                      <a:pt x="964" y="255"/>
                      <a:pt x="865" y="236"/>
                      <a:pt x="770" y="213"/>
                    </a:cubicBezTo>
                    <a:cubicBezTo>
                      <a:pt x="672" y="189"/>
                      <a:pt x="573" y="164"/>
                      <a:pt x="477" y="134"/>
                    </a:cubicBezTo>
                    <a:cubicBezTo>
                      <a:pt x="377" y="101"/>
                      <a:pt x="279" y="64"/>
                      <a:pt x="189" y="15"/>
                    </a:cubicBezTo>
                    <a:cubicBezTo>
                      <a:pt x="179" y="10"/>
                      <a:pt x="169" y="7"/>
                      <a:pt x="158" y="4"/>
                    </a:cubicBezTo>
                    <a:cubicBezTo>
                      <a:pt x="149" y="2"/>
                      <a:pt x="141" y="1"/>
                      <a:pt x="13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25"/>
              <p:cNvSpPr/>
              <p:nvPr/>
            </p:nvSpPr>
            <p:spPr>
              <a:xfrm>
                <a:off x="6841659" y="2724713"/>
                <a:ext cx="29671" cy="8478"/>
              </a:xfrm>
              <a:custGeom>
                <a:avLst/>
                <a:gdLst/>
                <a:ahLst/>
                <a:cxnLst/>
                <a:rect l="l" t="t" r="r" b="b"/>
                <a:pathLst>
                  <a:path w="938" h="268" extrusionOk="0">
                    <a:moveTo>
                      <a:pt x="59" y="0"/>
                    </a:moveTo>
                    <a:cubicBezTo>
                      <a:pt x="34" y="0"/>
                      <a:pt x="11" y="19"/>
                      <a:pt x="6" y="46"/>
                    </a:cubicBezTo>
                    <a:cubicBezTo>
                      <a:pt x="0" y="74"/>
                      <a:pt x="20" y="106"/>
                      <a:pt x="50" y="109"/>
                    </a:cubicBezTo>
                    <a:cubicBezTo>
                      <a:pt x="322" y="156"/>
                      <a:pt x="594" y="202"/>
                      <a:pt x="865" y="266"/>
                    </a:cubicBezTo>
                    <a:cubicBezTo>
                      <a:pt x="869" y="267"/>
                      <a:pt x="873" y="268"/>
                      <a:pt x="877" y="268"/>
                    </a:cubicBezTo>
                    <a:cubicBezTo>
                      <a:pt x="905" y="268"/>
                      <a:pt x="929" y="245"/>
                      <a:pt x="934" y="218"/>
                    </a:cubicBezTo>
                    <a:cubicBezTo>
                      <a:pt x="938" y="185"/>
                      <a:pt x="917" y="156"/>
                      <a:pt x="885" y="149"/>
                    </a:cubicBezTo>
                    <a:cubicBezTo>
                      <a:pt x="768" y="120"/>
                      <a:pt x="650" y="96"/>
                      <a:pt x="531" y="77"/>
                    </a:cubicBezTo>
                    <a:cubicBezTo>
                      <a:pt x="378" y="50"/>
                      <a:pt x="222" y="27"/>
                      <a:pt x="69" y="1"/>
                    </a:cubicBezTo>
                    <a:cubicBezTo>
                      <a:pt x="66" y="1"/>
                      <a:pt x="62" y="0"/>
                      <a:pt x="5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25"/>
              <p:cNvSpPr/>
              <p:nvPr/>
            </p:nvSpPr>
            <p:spPr>
              <a:xfrm>
                <a:off x="6629817" y="2849788"/>
                <a:ext cx="44191" cy="14013"/>
              </a:xfrm>
              <a:custGeom>
                <a:avLst/>
                <a:gdLst/>
                <a:ahLst/>
                <a:cxnLst/>
                <a:rect l="l" t="t" r="r" b="b"/>
                <a:pathLst>
                  <a:path w="1397" h="443" extrusionOk="0">
                    <a:moveTo>
                      <a:pt x="466" y="173"/>
                    </a:moveTo>
                    <a:cubicBezTo>
                      <a:pt x="466" y="173"/>
                      <a:pt x="466" y="173"/>
                      <a:pt x="466" y="173"/>
                    </a:cubicBezTo>
                    <a:lnTo>
                      <a:pt x="466" y="173"/>
                    </a:lnTo>
                    <a:cubicBezTo>
                      <a:pt x="464" y="174"/>
                      <a:pt x="461" y="176"/>
                      <a:pt x="460" y="176"/>
                    </a:cubicBezTo>
                    <a:cubicBezTo>
                      <a:pt x="464" y="176"/>
                      <a:pt x="465" y="173"/>
                      <a:pt x="466" y="173"/>
                    </a:cubicBezTo>
                    <a:close/>
                    <a:moveTo>
                      <a:pt x="713" y="1"/>
                    </a:moveTo>
                    <a:cubicBezTo>
                      <a:pt x="608" y="1"/>
                      <a:pt x="505" y="27"/>
                      <a:pt x="407" y="55"/>
                    </a:cubicBezTo>
                    <a:cubicBezTo>
                      <a:pt x="279" y="94"/>
                      <a:pt x="158" y="154"/>
                      <a:pt x="39" y="214"/>
                    </a:cubicBezTo>
                    <a:cubicBezTo>
                      <a:pt x="25" y="221"/>
                      <a:pt x="15" y="229"/>
                      <a:pt x="7" y="244"/>
                    </a:cubicBezTo>
                    <a:cubicBezTo>
                      <a:pt x="0" y="259"/>
                      <a:pt x="0" y="274"/>
                      <a:pt x="6" y="292"/>
                    </a:cubicBezTo>
                    <a:cubicBezTo>
                      <a:pt x="14" y="313"/>
                      <a:pt x="37" y="331"/>
                      <a:pt x="61" y="331"/>
                    </a:cubicBezTo>
                    <a:cubicBezTo>
                      <a:pt x="68" y="331"/>
                      <a:pt x="75" y="329"/>
                      <a:pt x="82" y="326"/>
                    </a:cubicBezTo>
                    <a:cubicBezTo>
                      <a:pt x="206" y="260"/>
                      <a:pt x="330" y="207"/>
                      <a:pt x="466" y="173"/>
                    </a:cubicBezTo>
                    <a:lnTo>
                      <a:pt x="466" y="173"/>
                    </a:lnTo>
                    <a:cubicBezTo>
                      <a:pt x="466" y="173"/>
                      <a:pt x="467" y="173"/>
                      <a:pt x="467" y="173"/>
                    </a:cubicBezTo>
                    <a:lnTo>
                      <a:pt x="467" y="173"/>
                    </a:lnTo>
                    <a:cubicBezTo>
                      <a:pt x="467" y="173"/>
                      <a:pt x="467" y="173"/>
                      <a:pt x="466" y="173"/>
                    </a:cubicBezTo>
                    <a:lnTo>
                      <a:pt x="466" y="173"/>
                    </a:lnTo>
                    <a:cubicBezTo>
                      <a:pt x="467" y="173"/>
                      <a:pt x="467" y="173"/>
                      <a:pt x="467" y="173"/>
                    </a:cubicBezTo>
                    <a:cubicBezTo>
                      <a:pt x="544" y="157"/>
                      <a:pt x="621" y="150"/>
                      <a:pt x="698" y="150"/>
                    </a:cubicBezTo>
                    <a:lnTo>
                      <a:pt x="698" y="150"/>
                    </a:lnTo>
                    <a:cubicBezTo>
                      <a:pt x="759" y="153"/>
                      <a:pt x="819" y="164"/>
                      <a:pt x="879" y="183"/>
                    </a:cubicBezTo>
                    <a:cubicBezTo>
                      <a:pt x="941" y="203"/>
                      <a:pt x="998" y="233"/>
                      <a:pt x="1055" y="266"/>
                    </a:cubicBezTo>
                    <a:cubicBezTo>
                      <a:pt x="1123" y="310"/>
                      <a:pt x="1183" y="363"/>
                      <a:pt x="1240" y="420"/>
                    </a:cubicBezTo>
                    <a:cubicBezTo>
                      <a:pt x="1255" y="435"/>
                      <a:pt x="1276" y="442"/>
                      <a:pt x="1297" y="442"/>
                    </a:cubicBezTo>
                    <a:cubicBezTo>
                      <a:pt x="1325" y="442"/>
                      <a:pt x="1355" y="430"/>
                      <a:pt x="1373" y="409"/>
                    </a:cubicBezTo>
                    <a:cubicBezTo>
                      <a:pt x="1389" y="389"/>
                      <a:pt x="1396" y="365"/>
                      <a:pt x="1395" y="340"/>
                    </a:cubicBezTo>
                    <a:cubicBezTo>
                      <a:pt x="1392" y="314"/>
                      <a:pt x="1381" y="294"/>
                      <a:pt x="1362" y="277"/>
                    </a:cubicBezTo>
                    <a:cubicBezTo>
                      <a:pt x="1269" y="190"/>
                      <a:pt x="1166" y="115"/>
                      <a:pt x="1048" y="65"/>
                    </a:cubicBezTo>
                    <a:cubicBezTo>
                      <a:pt x="997" y="42"/>
                      <a:pt x="944" y="28"/>
                      <a:pt x="889" y="18"/>
                    </a:cubicBezTo>
                    <a:cubicBezTo>
                      <a:pt x="882" y="15"/>
                      <a:pt x="875" y="14"/>
                      <a:pt x="868" y="14"/>
                    </a:cubicBezTo>
                    <a:cubicBezTo>
                      <a:pt x="822" y="5"/>
                      <a:pt x="775" y="4"/>
                      <a:pt x="729" y="1"/>
                    </a:cubicBezTo>
                    <a:cubicBezTo>
                      <a:pt x="724" y="1"/>
                      <a:pt x="718" y="1"/>
                      <a:pt x="71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25"/>
              <p:cNvSpPr/>
              <p:nvPr/>
            </p:nvSpPr>
            <p:spPr>
              <a:xfrm>
                <a:off x="6955790" y="2904860"/>
                <a:ext cx="41027" cy="27584"/>
              </a:xfrm>
              <a:custGeom>
                <a:avLst/>
                <a:gdLst/>
                <a:ahLst/>
                <a:cxnLst/>
                <a:rect l="l" t="t" r="r" b="b"/>
                <a:pathLst>
                  <a:path w="1297" h="872" extrusionOk="0">
                    <a:moveTo>
                      <a:pt x="657" y="360"/>
                    </a:moveTo>
                    <a:cubicBezTo>
                      <a:pt x="658" y="361"/>
                      <a:pt x="660" y="362"/>
                      <a:pt x="662" y="363"/>
                    </a:cubicBezTo>
                    <a:lnTo>
                      <a:pt x="662" y="363"/>
                    </a:lnTo>
                    <a:cubicBezTo>
                      <a:pt x="660" y="362"/>
                      <a:pt x="658" y="361"/>
                      <a:pt x="657" y="360"/>
                    </a:cubicBezTo>
                    <a:close/>
                    <a:moveTo>
                      <a:pt x="85" y="1"/>
                    </a:moveTo>
                    <a:cubicBezTo>
                      <a:pt x="49" y="1"/>
                      <a:pt x="14" y="24"/>
                      <a:pt x="8" y="63"/>
                    </a:cubicBezTo>
                    <a:cubicBezTo>
                      <a:pt x="0" y="101"/>
                      <a:pt x="28" y="144"/>
                      <a:pt x="69" y="150"/>
                    </a:cubicBezTo>
                    <a:cubicBezTo>
                      <a:pt x="158" y="161"/>
                      <a:pt x="244" y="180"/>
                      <a:pt x="330" y="206"/>
                    </a:cubicBezTo>
                    <a:cubicBezTo>
                      <a:pt x="443" y="243"/>
                      <a:pt x="549" y="292"/>
                      <a:pt x="649" y="355"/>
                    </a:cubicBezTo>
                    <a:cubicBezTo>
                      <a:pt x="652" y="356"/>
                      <a:pt x="654" y="358"/>
                      <a:pt x="657" y="360"/>
                    </a:cubicBezTo>
                    <a:lnTo>
                      <a:pt x="657" y="360"/>
                    </a:lnTo>
                    <a:cubicBezTo>
                      <a:pt x="658" y="362"/>
                      <a:pt x="659" y="363"/>
                      <a:pt x="662" y="363"/>
                    </a:cubicBezTo>
                    <a:lnTo>
                      <a:pt x="662" y="363"/>
                    </a:lnTo>
                    <a:cubicBezTo>
                      <a:pt x="750" y="421"/>
                      <a:pt x="834" y="487"/>
                      <a:pt x="907" y="564"/>
                    </a:cubicBezTo>
                    <a:cubicBezTo>
                      <a:pt x="950" y="614"/>
                      <a:pt x="987" y="668"/>
                      <a:pt x="1018" y="727"/>
                    </a:cubicBezTo>
                    <a:cubicBezTo>
                      <a:pt x="1030" y="748"/>
                      <a:pt x="1041" y="770"/>
                      <a:pt x="1050" y="791"/>
                    </a:cubicBezTo>
                    <a:cubicBezTo>
                      <a:pt x="1064" y="821"/>
                      <a:pt x="1082" y="844"/>
                      <a:pt x="1110" y="859"/>
                    </a:cubicBezTo>
                    <a:cubicBezTo>
                      <a:pt x="1126" y="867"/>
                      <a:pt x="1145" y="871"/>
                      <a:pt x="1163" y="871"/>
                    </a:cubicBezTo>
                    <a:cubicBezTo>
                      <a:pt x="1177" y="871"/>
                      <a:pt x="1192" y="869"/>
                      <a:pt x="1205" y="863"/>
                    </a:cubicBezTo>
                    <a:cubicBezTo>
                      <a:pt x="1268" y="840"/>
                      <a:pt x="1296" y="770"/>
                      <a:pt x="1275" y="707"/>
                    </a:cubicBezTo>
                    <a:cubicBezTo>
                      <a:pt x="1238" y="592"/>
                      <a:pt x="1169" y="492"/>
                      <a:pt x="1089" y="403"/>
                    </a:cubicBezTo>
                    <a:cubicBezTo>
                      <a:pt x="1004" y="312"/>
                      <a:pt x="908" y="239"/>
                      <a:pt x="798" y="183"/>
                    </a:cubicBezTo>
                    <a:cubicBezTo>
                      <a:pt x="688" y="128"/>
                      <a:pt x="566" y="93"/>
                      <a:pt x="449" y="63"/>
                    </a:cubicBezTo>
                    <a:cubicBezTo>
                      <a:pt x="397" y="50"/>
                      <a:pt x="343" y="40"/>
                      <a:pt x="291" y="28"/>
                    </a:cubicBezTo>
                    <a:cubicBezTo>
                      <a:pt x="225" y="18"/>
                      <a:pt x="158" y="10"/>
                      <a:pt x="94" y="1"/>
                    </a:cubicBezTo>
                    <a:cubicBezTo>
                      <a:pt x="91" y="1"/>
                      <a:pt x="88"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25"/>
              <p:cNvSpPr/>
              <p:nvPr/>
            </p:nvSpPr>
            <p:spPr>
              <a:xfrm>
                <a:off x="6630702" y="2884488"/>
                <a:ext cx="24104" cy="86894"/>
              </a:xfrm>
              <a:custGeom>
                <a:avLst/>
                <a:gdLst/>
                <a:ahLst/>
                <a:cxnLst/>
                <a:rect l="l" t="t" r="r" b="b"/>
                <a:pathLst>
                  <a:path w="762" h="2747" extrusionOk="0">
                    <a:moveTo>
                      <a:pt x="68" y="1"/>
                    </a:moveTo>
                    <a:cubicBezTo>
                      <a:pt x="38" y="4"/>
                      <a:pt x="22" y="26"/>
                      <a:pt x="19" y="55"/>
                    </a:cubicBezTo>
                    <a:cubicBezTo>
                      <a:pt x="8" y="281"/>
                      <a:pt x="1" y="506"/>
                      <a:pt x="8" y="732"/>
                    </a:cubicBezTo>
                    <a:cubicBezTo>
                      <a:pt x="12" y="947"/>
                      <a:pt x="45" y="1162"/>
                      <a:pt x="82" y="1374"/>
                    </a:cubicBezTo>
                    <a:cubicBezTo>
                      <a:pt x="103" y="1475"/>
                      <a:pt x="124" y="1577"/>
                      <a:pt x="151" y="1675"/>
                    </a:cubicBezTo>
                    <a:cubicBezTo>
                      <a:pt x="181" y="1785"/>
                      <a:pt x="217" y="1889"/>
                      <a:pt x="254" y="1997"/>
                    </a:cubicBezTo>
                    <a:cubicBezTo>
                      <a:pt x="330" y="2217"/>
                      <a:pt x="412" y="2438"/>
                      <a:pt x="491" y="2655"/>
                    </a:cubicBezTo>
                    <a:cubicBezTo>
                      <a:pt x="511" y="2710"/>
                      <a:pt x="560" y="2746"/>
                      <a:pt x="615" y="2746"/>
                    </a:cubicBezTo>
                    <a:cubicBezTo>
                      <a:pt x="628" y="2746"/>
                      <a:pt x="642" y="2744"/>
                      <a:pt x="655" y="2740"/>
                    </a:cubicBezTo>
                    <a:cubicBezTo>
                      <a:pt x="723" y="2718"/>
                      <a:pt x="761" y="2644"/>
                      <a:pt x="740" y="2575"/>
                    </a:cubicBezTo>
                    <a:lnTo>
                      <a:pt x="579" y="2087"/>
                    </a:lnTo>
                    <a:cubicBezTo>
                      <a:pt x="525" y="1921"/>
                      <a:pt x="473" y="1756"/>
                      <a:pt x="422" y="1589"/>
                    </a:cubicBezTo>
                    <a:cubicBezTo>
                      <a:pt x="396" y="1507"/>
                      <a:pt x="369" y="1425"/>
                      <a:pt x="343" y="1344"/>
                    </a:cubicBezTo>
                    <a:cubicBezTo>
                      <a:pt x="316" y="1264"/>
                      <a:pt x="293" y="1181"/>
                      <a:pt x="269" y="1099"/>
                    </a:cubicBezTo>
                    <a:cubicBezTo>
                      <a:pt x="221" y="934"/>
                      <a:pt x="186" y="768"/>
                      <a:pt x="153" y="599"/>
                    </a:cubicBezTo>
                    <a:cubicBezTo>
                      <a:pt x="123" y="417"/>
                      <a:pt x="111" y="233"/>
                      <a:pt x="121" y="49"/>
                    </a:cubicBezTo>
                    <a:cubicBezTo>
                      <a:pt x="123" y="25"/>
                      <a:pt x="101" y="5"/>
                      <a:pt x="78" y="2"/>
                    </a:cubicBezTo>
                    <a:lnTo>
                      <a:pt x="68"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25"/>
              <p:cNvSpPr/>
              <p:nvPr/>
            </p:nvSpPr>
            <p:spPr>
              <a:xfrm>
                <a:off x="6630544" y="2810690"/>
                <a:ext cx="18821" cy="24452"/>
              </a:xfrm>
              <a:custGeom>
                <a:avLst/>
                <a:gdLst/>
                <a:ahLst/>
                <a:cxnLst/>
                <a:rect l="l" t="t" r="r" b="b"/>
                <a:pathLst>
                  <a:path w="595" h="773" extrusionOk="0">
                    <a:moveTo>
                      <a:pt x="501" y="0"/>
                    </a:moveTo>
                    <a:cubicBezTo>
                      <a:pt x="479" y="0"/>
                      <a:pt x="458" y="10"/>
                      <a:pt x="443" y="25"/>
                    </a:cubicBezTo>
                    <a:cubicBezTo>
                      <a:pt x="357" y="104"/>
                      <a:pt x="274" y="184"/>
                      <a:pt x="205" y="277"/>
                    </a:cubicBezTo>
                    <a:cubicBezTo>
                      <a:pt x="128" y="378"/>
                      <a:pt x="70" y="491"/>
                      <a:pt x="19" y="607"/>
                    </a:cubicBezTo>
                    <a:cubicBezTo>
                      <a:pt x="6" y="635"/>
                      <a:pt x="0" y="664"/>
                      <a:pt x="12" y="694"/>
                    </a:cubicBezTo>
                    <a:cubicBezTo>
                      <a:pt x="20" y="721"/>
                      <a:pt x="40" y="747"/>
                      <a:pt x="65" y="759"/>
                    </a:cubicBezTo>
                    <a:cubicBezTo>
                      <a:pt x="82" y="768"/>
                      <a:pt x="100" y="773"/>
                      <a:pt x="118" y="773"/>
                    </a:cubicBezTo>
                    <a:cubicBezTo>
                      <a:pt x="158" y="773"/>
                      <a:pt x="197" y="751"/>
                      <a:pt x="216" y="713"/>
                    </a:cubicBezTo>
                    <a:cubicBezTo>
                      <a:pt x="258" y="634"/>
                      <a:pt x="299" y="554"/>
                      <a:pt x="341" y="472"/>
                    </a:cubicBezTo>
                    <a:cubicBezTo>
                      <a:pt x="384" y="389"/>
                      <a:pt x="427" y="305"/>
                      <a:pt x="480" y="227"/>
                    </a:cubicBezTo>
                    <a:cubicBezTo>
                      <a:pt x="506" y="196"/>
                      <a:pt x="531" y="166"/>
                      <a:pt x="563" y="136"/>
                    </a:cubicBezTo>
                    <a:cubicBezTo>
                      <a:pt x="594" y="106"/>
                      <a:pt x="589" y="50"/>
                      <a:pt x="559" y="23"/>
                    </a:cubicBezTo>
                    <a:cubicBezTo>
                      <a:pt x="546" y="11"/>
                      <a:pt x="531" y="4"/>
                      <a:pt x="520" y="3"/>
                    </a:cubicBezTo>
                    <a:cubicBezTo>
                      <a:pt x="514" y="1"/>
                      <a:pt x="507" y="0"/>
                      <a:pt x="50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25"/>
              <p:cNvSpPr/>
              <p:nvPr/>
            </p:nvSpPr>
            <p:spPr>
              <a:xfrm>
                <a:off x="6961547" y="2864592"/>
                <a:ext cx="34131" cy="27172"/>
              </a:xfrm>
              <a:custGeom>
                <a:avLst/>
                <a:gdLst/>
                <a:ahLst/>
                <a:cxnLst/>
                <a:rect l="l" t="t" r="r" b="b"/>
                <a:pathLst>
                  <a:path w="1079" h="859" extrusionOk="0">
                    <a:moveTo>
                      <a:pt x="979" y="1"/>
                    </a:moveTo>
                    <a:cubicBezTo>
                      <a:pt x="963" y="1"/>
                      <a:pt x="948" y="5"/>
                      <a:pt x="934" y="13"/>
                    </a:cubicBezTo>
                    <a:cubicBezTo>
                      <a:pt x="623" y="206"/>
                      <a:pt x="287" y="383"/>
                      <a:pt x="40" y="663"/>
                    </a:cubicBezTo>
                    <a:cubicBezTo>
                      <a:pt x="0" y="710"/>
                      <a:pt x="0" y="783"/>
                      <a:pt x="48" y="827"/>
                    </a:cubicBezTo>
                    <a:cubicBezTo>
                      <a:pt x="68" y="848"/>
                      <a:pt x="99" y="858"/>
                      <a:pt x="129" y="858"/>
                    </a:cubicBezTo>
                    <a:cubicBezTo>
                      <a:pt x="160" y="858"/>
                      <a:pt x="192" y="846"/>
                      <a:pt x="212" y="822"/>
                    </a:cubicBezTo>
                    <a:cubicBezTo>
                      <a:pt x="304" y="708"/>
                      <a:pt x="404" y="610"/>
                      <a:pt x="516" y="514"/>
                    </a:cubicBezTo>
                    <a:cubicBezTo>
                      <a:pt x="676" y="382"/>
                      <a:pt x="852" y="267"/>
                      <a:pt x="1027" y="159"/>
                    </a:cubicBezTo>
                    <a:cubicBezTo>
                      <a:pt x="1067" y="133"/>
                      <a:pt x="1078" y="80"/>
                      <a:pt x="1054" y="40"/>
                    </a:cubicBezTo>
                    <a:cubicBezTo>
                      <a:pt x="1041" y="18"/>
                      <a:pt x="1020" y="5"/>
                      <a:pt x="997" y="3"/>
                    </a:cubicBezTo>
                    <a:cubicBezTo>
                      <a:pt x="991" y="1"/>
                      <a:pt x="985" y="1"/>
                      <a:pt x="97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25"/>
              <p:cNvSpPr/>
              <p:nvPr/>
            </p:nvSpPr>
            <p:spPr>
              <a:xfrm>
                <a:off x="6796678" y="2729837"/>
                <a:ext cx="9142" cy="12843"/>
              </a:xfrm>
              <a:custGeom>
                <a:avLst/>
                <a:gdLst/>
                <a:ahLst/>
                <a:cxnLst/>
                <a:rect l="l" t="t" r="r" b="b"/>
                <a:pathLst>
                  <a:path w="289" h="406" extrusionOk="0">
                    <a:moveTo>
                      <a:pt x="184" y="1"/>
                    </a:moveTo>
                    <a:cubicBezTo>
                      <a:pt x="160" y="1"/>
                      <a:pt x="135" y="11"/>
                      <a:pt x="118" y="31"/>
                    </a:cubicBezTo>
                    <a:cubicBezTo>
                      <a:pt x="83" y="67"/>
                      <a:pt x="58" y="106"/>
                      <a:pt x="36" y="150"/>
                    </a:cubicBezTo>
                    <a:cubicBezTo>
                      <a:pt x="10" y="203"/>
                      <a:pt x="0" y="258"/>
                      <a:pt x="2" y="315"/>
                    </a:cubicBezTo>
                    <a:cubicBezTo>
                      <a:pt x="3" y="358"/>
                      <a:pt x="36" y="394"/>
                      <a:pt x="75" y="404"/>
                    </a:cubicBezTo>
                    <a:cubicBezTo>
                      <a:pt x="81" y="405"/>
                      <a:pt x="87" y="405"/>
                      <a:pt x="94" y="405"/>
                    </a:cubicBezTo>
                    <a:cubicBezTo>
                      <a:pt x="112" y="405"/>
                      <a:pt x="130" y="400"/>
                      <a:pt x="146" y="391"/>
                    </a:cubicBezTo>
                    <a:cubicBezTo>
                      <a:pt x="166" y="378"/>
                      <a:pt x="186" y="355"/>
                      <a:pt x="188" y="332"/>
                    </a:cubicBezTo>
                    <a:cubicBezTo>
                      <a:pt x="191" y="298"/>
                      <a:pt x="195" y="263"/>
                      <a:pt x="205" y="232"/>
                    </a:cubicBezTo>
                    <a:cubicBezTo>
                      <a:pt x="215" y="213"/>
                      <a:pt x="222" y="197"/>
                      <a:pt x="232" y="182"/>
                    </a:cubicBezTo>
                    <a:cubicBezTo>
                      <a:pt x="239" y="172"/>
                      <a:pt x="247" y="163"/>
                      <a:pt x="254" y="156"/>
                    </a:cubicBezTo>
                    <a:cubicBezTo>
                      <a:pt x="288" y="119"/>
                      <a:pt x="287" y="60"/>
                      <a:pt x="248" y="26"/>
                    </a:cubicBezTo>
                    <a:cubicBezTo>
                      <a:pt x="237" y="13"/>
                      <a:pt x="218" y="6"/>
                      <a:pt x="202" y="3"/>
                    </a:cubicBezTo>
                    <a:cubicBezTo>
                      <a:pt x="196" y="2"/>
                      <a:pt x="190" y="1"/>
                      <a:pt x="1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25"/>
              <p:cNvSpPr/>
              <p:nvPr/>
            </p:nvSpPr>
            <p:spPr>
              <a:xfrm>
                <a:off x="6832739" y="2583315"/>
                <a:ext cx="25622" cy="57097"/>
              </a:xfrm>
              <a:custGeom>
                <a:avLst/>
                <a:gdLst/>
                <a:ahLst/>
                <a:cxnLst/>
                <a:rect l="l" t="t" r="r" b="b"/>
                <a:pathLst>
                  <a:path w="810" h="1805" extrusionOk="0">
                    <a:moveTo>
                      <a:pt x="707" y="0"/>
                    </a:moveTo>
                    <a:cubicBezTo>
                      <a:pt x="695" y="0"/>
                      <a:pt x="683" y="4"/>
                      <a:pt x="672" y="13"/>
                    </a:cubicBezTo>
                    <a:cubicBezTo>
                      <a:pt x="407" y="203"/>
                      <a:pt x="192" y="469"/>
                      <a:pt x="82" y="779"/>
                    </a:cubicBezTo>
                    <a:cubicBezTo>
                      <a:pt x="27" y="936"/>
                      <a:pt x="0" y="1101"/>
                      <a:pt x="9" y="1268"/>
                    </a:cubicBezTo>
                    <a:cubicBezTo>
                      <a:pt x="17" y="1440"/>
                      <a:pt x="74" y="1606"/>
                      <a:pt x="165" y="1751"/>
                    </a:cubicBezTo>
                    <a:cubicBezTo>
                      <a:pt x="187" y="1786"/>
                      <a:pt x="225" y="1805"/>
                      <a:pt x="263" y="1805"/>
                    </a:cubicBezTo>
                    <a:cubicBezTo>
                      <a:pt x="285" y="1805"/>
                      <a:pt x="306" y="1799"/>
                      <a:pt x="325" y="1787"/>
                    </a:cubicBezTo>
                    <a:cubicBezTo>
                      <a:pt x="379" y="1752"/>
                      <a:pt x="395" y="1679"/>
                      <a:pt x="361" y="1626"/>
                    </a:cubicBezTo>
                    <a:cubicBezTo>
                      <a:pt x="342" y="1593"/>
                      <a:pt x="322" y="1562"/>
                      <a:pt x="306" y="1528"/>
                    </a:cubicBezTo>
                    <a:cubicBezTo>
                      <a:pt x="274" y="1457"/>
                      <a:pt x="252" y="1384"/>
                      <a:pt x="236" y="1308"/>
                    </a:cubicBezTo>
                    <a:cubicBezTo>
                      <a:pt x="223" y="1230"/>
                      <a:pt x="222" y="1154"/>
                      <a:pt x="225" y="1075"/>
                    </a:cubicBezTo>
                    <a:cubicBezTo>
                      <a:pt x="236" y="968"/>
                      <a:pt x="261" y="865"/>
                      <a:pt x="296" y="763"/>
                    </a:cubicBezTo>
                    <a:cubicBezTo>
                      <a:pt x="342" y="650"/>
                      <a:pt x="397" y="545"/>
                      <a:pt x="467" y="445"/>
                    </a:cubicBezTo>
                    <a:cubicBezTo>
                      <a:pt x="531" y="359"/>
                      <a:pt x="601" y="280"/>
                      <a:pt x="683" y="210"/>
                    </a:cubicBezTo>
                    <a:cubicBezTo>
                      <a:pt x="709" y="190"/>
                      <a:pt x="733" y="170"/>
                      <a:pt x="759" y="153"/>
                    </a:cubicBezTo>
                    <a:cubicBezTo>
                      <a:pt x="795" y="126"/>
                      <a:pt x="809" y="80"/>
                      <a:pt x="783" y="40"/>
                    </a:cubicBezTo>
                    <a:cubicBezTo>
                      <a:pt x="772" y="20"/>
                      <a:pt x="750" y="8"/>
                      <a:pt x="729" y="4"/>
                    </a:cubicBezTo>
                    <a:cubicBezTo>
                      <a:pt x="722" y="1"/>
                      <a:pt x="715" y="0"/>
                      <a:pt x="7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25"/>
              <p:cNvSpPr/>
              <p:nvPr/>
            </p:nvSpPr>
            <p:spPr>
              <a:xfrm>
                <a:off x="6875380" y="2547412"/>
                <a:ext cx="68611" cy="77088"/>
              </a:xfrm>
              <a:custGeom>
                <a:avLst/>
                <a:gdLst/>
                <a:ahLst/>
                <a:cxnLst/>
                <a:rect l="l" t="t" r="r" b="b"/>
                <a:pathLst>
                  <a:path w="2169" h="2437" extrusionOk="0">
                    <a:moveTo>
                      <a:pt x="140" y="1597"/>
                    </a:moveTo>
                    <a:lnTo>
                      <a:pt x="140" y="1599"/>
                    </a:lnTo>
                    <a:cubicBezTo>
                      <a:pt x="140" y="1599"/>
                      <a:pt x="141" y="1597"/>
                      <a:pt x="140" y="1597"/>
                    </a:cubicBezTo>
                    <a:close/>
                    <a:moveTo>
                      <a:pt x="1652" y="1"/>
                    </a:moveTo>
                    <a:cubicBezTo>
                      <a:pt x="1631" y="1"/>
                      <a:pt x="1610" y="2"/>
                      <a:pt x="1589" y="5"/>
                    </a:cubicBezTo>
                    <a:cubicBezTo>
                      <a:pt x="1511" y="11"/>
                      <a:pt x="1433" y="36"/>
                      <a:pt x="1357" y="78"/>
                    </a:cubicBezTo>
                    <a:cubicBezTo>
                      <a:pt x="1278" y="121"/>
                      <a:pt x="1204" y="181"/>
                      <a:pt x="1129" y="263"/>
                    </a:cubicBezTo>
                    <a:cubicBezTo>
                      <a:pt x="1103" y="278"/>
                      <a:pt x="1080" y="296"/>
                      <a:pt x="1058" y="313"/>
                    </a:cubicBezTo>
                    <a:cubicBezTo>
                      <a:pt x="995" y="360"/>
                      <a:pt x="937" y="413"/>
                      <a:pt x="871" y="480"/>
                    </a:cubicBezTo>
                    <a:cubicBezTo>
                      <a:pt x="778" y="573"/>
                      <a:pt x="687" y="689"/>
                      <a:pt x="592" y="833"/>
                    </a:cubicBezTo>
                    <a:cubicBezTo>
                      <a:pt x="525" y="931"/>
                      <a:pt x="466" y="1037"/>
                      <a:pt x="408" y="1138"/>
                    </a:cubicBezTo>
                    <a:lnTo>
                      <a:pt x="363" y="1216"/>
                    </a:lnTo>
                    <a:lnTo>
                      <a:pt x="300" y="1325"/>
                    </a:lnTo>
                    <a:cubicBezTo>
                      <a:pt x="249" y="1417"/>
                      <a:pt x="194" y="1508"/>
                      <a:pt x="141" y="1597"/>
                    </a:cubicBezTo>
                    <a:lnTo>
                      <a:pt x="140" y="1599"/>
                    </a:lnTo>
                    <a:cubicBezTo>
                      <a:pt x="105" y="1652"/>
                      <a:pt x="77" y="1695"/>
                      <a:pt x="47" y="1735"/>
                    </a:cubicBezTo>
                    <a:cubicBezTo>
                      <a:pt x="12" y="1745"/>
                      <a:pt x="1" y="1768"/>
                      <a:pt x="11" y="1789"/>
                    </a:cubicBezTo>
                    <a:cubicBezTo>
                      <a:pt x="12" y="1809"/>
                      <a:pt x="17" y="1819"/>
                      <a:pt x="27" y="1828"/>
                    </a:cubicBezTo>
                    <a:cubicBezTo>
                      <a:pt x="12" y="1852"/>
                      <a:pt x="5" y="1881"/>
                      <a:pt x="14" y="1905"/>
                    </a:cubicBezTo>
                    <a:cubicBezTo>
                      <a:pt x="37" y="1990"/>
                      <a:pt x="65" y="2063"/>
                      <a:pt x="101" y="2127"/>
                    </a:cubicBezTo>
                    <a:cubicBezTo>
                      <a:pt x="143" y="2200"/>
                      <a:pt x="191" y="2263"/>
                      <a:pt x="251" y="2317"/>
                    </a:cubicBezTo>
                    <a:cubicBezTo>
                      <a:pt x="306" y="2365"/>
                      <a:pt x="375" y="2400"/>
                      <a:pt x="465" y="2426"/>
                    </a:cubicBezTo>
                    <a:cubicBezTo>
                      <a:pt x="472" y="2428"/>
                      <a:pt x="481" y="2429"/>
                      <a:pt x="488" y="2432"/>
                    </a:cubicBezTo>
                    <a:cubicBezTo>
                      <a:pt x="522" y="2436"/>
                      <a:pt x="558" y="2436"/>
                      <a:pt x="594" y="2436"/>
                    </a:cubicBezTo>
                    <a:cubicBezTo>
                      <a:pt x="639" y="2436"/>
                      <a:pt x="685" y="2422"/>
                      <a:pt x="728" y="2408"/>
                    </a:cubicBezTo>
                    <a:cubicBezTo>
                      <a:pt x="751" y="2400"/>
                      <a:pt x="771" y="2379"/>
                      <a:pt x="775" y="2353"/>
                    </a:cubicBezTo>
                    <a:cubicBezTo>
                      <a:pt x="796" y="2350"/>
                      <a:pt x="814" y="2336"/>
                      <a:pt x="823" y="2319"/>
                    </a:cubicBezTo>
                    <a:cubicBezTo>
                      <a:pt x="886" y="2200"/>
                      <a:pt x="959" y="2075"/>
                      <a:pt x="1048" y="1935"/>
                    </a:cubicBezTo>
                    <a:cubicBezTo>
                      <a:pt x="1179" y="1733"/>
                      <a:pt x="1324" y="1539"/>
                      <a:pt x="1477" y="1354"/>
                    </a:cubicBezTo>
                    <a:cubicBezTo>
                      <a:pt x="1549" y="1268"/>
                      <a:pt x="1627" y="1181"/>
                      <a:pt x="1718" y="1086"/>
                    </a:cubicBezTo>
                    <a:cubicBezTo>
                      <a:pt x="1755" y="1046"/>
                      <a:pt x="1792" y="1009"/>
                      <a:pt x="1831" y="969"/>
                    </a:cubicBezTo>
                    <a:cubicBezTo>
                      <a:pt x="1871" y="929"/>
                      <a:pt x="1911" y="887"/>
                      <a:pt x="1952" y="845"/>
                    </a:cubicBezTo>
                    <a:cubicBezTo>
                      <a:pt x="1961" y="837"/>
                      <a:pt x="1967" y="824"/>
                      <a:pt x="1970" y="814"/>
                    </a:cubicBezTo>
                    <a:cubicBezTo>
                      <a:pt x="2004" y="787"/>
                      <a:pt x="2038" y="752"/>
                      <a:pt x="2067" y="714"/>
                    </a:cubicBezTo>
                    <a:cubicBezTo>
                      <a:pt x="2117" y="646"/>
                      <a:pt x="2149" y="572"/>
                      <a:pt x="2160" y="496"/>
                    </a:cubicBezTo>
                    <a:cubicBezTo>
                      <a:pt x="2169" y="427"/>
                      <a:pt x="2160" y="356"/>
                      <a:pt x="2131" y="287"/>
                    </a:cubicBezTo>
                    <a:cubicBezTo>
                      <a:pt x="2106" y="227"/>
                      <a:pt x="2061" y="170"/>
                      <a:pt x="2005" y="121"/>
                    </a:cubicBezTo>
                    <a:cubicBezTo>
                      <a:pt x="1934" y="67"/>
                      <a:pt x="1848" y="28"/>
                      <a:pt x="1752" y="9"/>
                    </a:cubicBezTo>
                    <a:cubicBezTo>
                      <a:pt x="1718" y="4"/>
                      <a:pt x="1685" y="1"/>
                      <a:pt x="16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25"/>
              <p:cNvSpPr/>
              <p:nvPr/>
            </p:nvSpPr>
            <p:spPr>
              <a:xfrm>
                <a:off x="6953702" y="2481965"/>
                <a:ext cx="56148" cy="57982"/>
              </a:xfrm>
              <a:custGeom>
                <a:avLst/>
                <a:gdLst/>
                <a:ahLst/>
                <a:cxnLst/>
                <a:rect l="l" t="t" r="r" b="b"/>
                <a:pathLst>
                  <a:path w="1775" h="1833" extrusionOk="0">
                    <a:moveTo>
                      <a:pt x="1349" y="0"/>
                    </a:moveTo>
                    <a:cubicBezTo>
                      <a:pt x="1341" y="0"/>
                      <a:pt x="1334" y="0"/>
                      <a:pt x="1326" y="1"/>
                    </a:cubicBezTo>
                    <a:cubicBezTo>
                      <a:pt x="1314" y="2"/>
                      <a:pt x="1302" y="3"/>
                      <a:pt x="1294" y="12"/>
                    </a:cubicBezTo>
                    <a:cubicBezTo>
                      <a:pt x="1281" y="12"/>
                      <a:pt x="1266" y="14"/>
                      <a:pt x="1252" y="21"/>
                    </a:cubicBezTo>
                    <a:cubicBezTo>
                      <a:pt x="1173" y="58"/>
                      <a:pt x="1105" y="109"/>
                      <a:pt x="1036" y="164"/>
                    </a:cubicBezTo>
                    <a:cubicBezTo>
                      <a:pt x="966" y="217"/>
                      <a:pt x="894" y="280"/>
                      <a:pt x="810" y="363"/>
                    </a:cubicBezTo>
                    <a:cubicBezTo>
                      <a:pt x="742" y="427"/>
                      <a:pt x="679" y="495"/>
                      <a:pt x="616" y="565"/>
                    </a:cubicBezTo>
                    <a:cubicBezTo>
                      <a:pt x="588" y="596"/>
                      <a:pt x="559" y="631"/>
                      <a:pt x="530" y="665"/>
                    </a:cubicBezTo>
                    <a:lnTo>
                      <a:pt x="503" y="697"/>
                    </a:lnTo>
                    <a:lnTo>
                      <a:pt x="477" y="729"/>
                    </a:lnTo>
                    <a:lnTo>
                      <a:pt x="450" y="767"/>
                    </a:lnTo>
                    <a:lnTo>
                      <a:pt x="429" y="797"/>
                    </a:lnTo>
                    <a:cubicBezTo>
                      <a:pt x="364" y="874"/>
                      <a:pt x="300" y="953"/>
                      <a:pt x="241" y="1033"/>
                    </a:cubicBezTo>
                    <a:cubicBezTo>
                      <a:pt x="171" y="1126"/>
                      <a:pt x="114" y="1226"/>
                      <a:pt x="58" y="1324"/>
                    </a:cubicBezTo>
                    <a:cubicBezTo>
                      <a:pt x="54" y="1329"/>
                      <a:pt x="52" y="1334"/>
                      <a:pt x="52" y="1339"/>
                    </a:cubicBezTo>
                    <a:cubicBezTo>
                      <a:pt x="22" y="1345"/>
                      <a:pt x="1" y="1372"/>
                      <a:pt x="1" y="1402"/>
                    </a:cubicBezTo>
                    <a:cubicBezTo>
                      <a:pt x="2" y="1468"/>
                      <a:pt x="13" y="1526"/>
                      <a:pt x="34" y="1580"/>
                    </a:cubicBezTo>
                    <a:cubicBezTo>
                      <a:pt x="52" y="1632"/>
                      <a:pt x="85" y="1677"/>
                      <a:pt x="128" y="1723"/>
                    </a:cubicBezTo>
                    <a:cubicBezTo>
                      <a:pt x="184" y="1776"/>
                      <a:pt x="255" y="1812"/>
                      <a:pt x="336" y="1826"/>
                    </a:cubicBezTo>
                    <a:cubicBezTo>
                      <a:pt x="361" y="1831"/>
                      <a:pt x="388" y="1833"/>
                      <a:pt x="414" y="1833"/>
                    </a:cubicBezTo>
                    <a:cubicBezTo>
                      <a:pt x="440" y="1833"/>
                      <a:pt x="467" y="1831"/>
                      <a:pt x="493" y="1826"/>
                    </a:cubicBezTo>
                    <a:cubicBezTo>
                      <a:pt x="525" y="1821"/>
                      <a:pt x="552" y="1790"/>
                      <a:pt x="555" y="1756"/>
                    </a:cubicBezTo>
                    <a:cubicBezTo>
                      <a:pt x="559" y="1759"/>
                      <a:pt x="562" y="1759"/>
                      <a:pt x="566" y="1760"/>
                    </a:cubicBezTo>
                    <a:cubicBezTo>
                      <a:pt x="570" y="1761"/>
                      <a:pt x="573" y="1761"/>
                      <a:pt x="575" y="1761"/>
                    </a:cubicBezTo>
                    <a:cubicBezTo>
                      <a:pt x="586" y="1761"/>
                      <a:pt x="592" y="1757"/>
                      <a:pt x="598" y="1752"/>
                    </a:cubicBezTo>
                    <a:cubicBezTo>
                      <a:pt x="774" y="1583"/>
                      <a:pt x="961" y="1395"/>
                      <a:pt x="1189" y="1159"/>
                    </a:cubicBezTo>
                    <a:cubicBezTo>
                      <a:pt x="1238" y="1109"/>
                      <a:pt x="1288" y="1059"/>
                      <a:pt x="1335" y="1009"/>
                    </a:cubicBezTo>
                    <a:cubicBezTo>
                      <a:pt x="1384" y="959"/>
                      <a:pt x="1434" y="908"/>
                      <a:pt x="1483" y="858"/>
                    </a:cubicBezTo>
                    <a:cubicBezTo>
                      <a:pt x="1527" y="811"/>
                      <a:pt x="1574" y="764"/>
                      <a:pt x="1617" y="714"/>
                    </a:cubicBezTo>
                    <a:cubicBezTo>
                      <a:pt x="1634" y="692"/>
                      <a:pt x="1653" y="672"/>
                      <a:pt x="1670" y="651"/>
                    </a:cubicBezTo>
                    <a:lnTo>
                      <a:pt x="1690" y="625"/>
                    </a:lnTo>
                    <a:cubicBezTo>
                      <a:pt x="1713" y="599"/>
                      <a:pt x="1737" y="571"/>
                      <a:pt x="1756" y="539"/>
                    </a:cubicBezTo>
                    <a:cubicBezTo>
                      <a:pt x="1775" y="513"/>
                      <a:pt x="1775" y="475"/>
                      <a:pt x="1756" y="446"/>
                    </a:cubicBezTo>
                    <a:cubicBezTo>
                      <a:pt x="1762" y="434"/>
                      <a:pt x="1766" y="420"/>
                      <a:pt x="1769" y="403"/>
                    </a:cubicBezTo>
                    <a:cubicBezTo>
                      <a:pt x="1773" y="392"/>
                      <a:pt x="1775" y="377"/>
                      <a:pt x="1775" y="363"/>
                    </a:cubicBezTo>
                    <a:cubicBezTo>
                      <a:pt x="1775" y="346"/>
                      <a:pt x="1773" y="330"/>
                      <a:pt x="1770" y="314"/>
                    </a:cubicBezTo>
                    <a:cubicBezTo>
                      <a:pt x="1766" y="273"/>
                      <a:pt x="1749" y="243"/>
                      <a:pt x="1735" y="215"/>
                    </a:cubicBezTo>
                    <a:cubicBezTo>
                      <a:pt x="1719" y="185"/>
                      <a:pt x="1694" y="158"/>
                      <a:pt x="1676" y="141"/>
                    </a:cubicBezTo>
                    <a:cubicBezTo>
                      <a:pt x="1654" y="119"/>
                      <a:pt x="1627" y="99"/>
                      <a:pt x="1601" y="81"/>
                    </a:cubicBezTo>
                    <a:cubicBezTo>
                      <a:pt x="1574" y="64"/>
                      <a:pt x="1546" y="49"/>
                      <a:pt x="1517" y="38"/>
                    </a:cubicBezTo>
                    <a:cubicBezTo>
                      <a:pt x="1488" y="24"/>
                      <a:pt x="1454" y="14"/>
                      <a:pt x="1420" y="6"/>
                    </a:cubicBezTo>
                    <a:cubicBezTo>
                      <a:pt x="1395" y="2"/>
                      <a:pt x="1372" y="0"/>
                      <a:pt x="1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25"/>
              <p:cNvSpPr/>
              <p:nvPr/>
            </p:nvSpPr>
            <p:spPr>
              <a:xfrm>
                <a:off x="7014436" y="2391021"/>
                <a:ext cx="21320" cy="68927"/>
              </a:xfrm>
              <a:custGeom>
                <a:avLst/>
                <a:gdLst/>
                <a:ahLst/>
                <a:cxnLst/>
                <a:rect l="l" t="t" r="r" b="b"/>
                <a:pathLst>
                  <a:path w="674" h="2179" extrusionOk="0">
                    <a:moveTo>
                      <a:pt x="280" y="0"/>
                    </a:moveTo>
                    <a:cubicBezTo>
                      <a:pt x="259" y="0"/>
                      <a:pt x="236" y="3"/>
                      <a:pt x="215" y="10"/>
                    </a:cubicBezTo>
                    <a:cubicBezTo>
                      <a:pt x="161" y="28"/>
                      <a:pt x="112" y="68"/>
                      <a:pt x="85" y="119"/>
                    </a:cubicBezTo>
                    <a:cubicBezTo>
                      <a:pt x="55" y="177"/>
                      <a:pt x="57" y="232"/>
                      <a:pt x="69" y="293"/>
                    </a:cubicBezTo>
                    <a:cubicBezTo>
                      <a:pt x="69" y="295"/>
                      <a:pt x="69" y="297"/>
                      <a:pt x="71" y="298"/>
                    </a:cubicBezTo>
                    <a:cubicBezTo>
                      <a:pt x="89" y="421"/>
                      <a:pt x="84" y="547"/>
                      <a:pt x="79" y="672"/>
                    </a:cubicBezTo>
                    <a:cubicBezTo>
                      <a:pt x="77" y="818"/>
                      <a:pt x="61" y="963"/>
                      <a:pt x="49" y="1107"/>
                    </a:cubicBezTo>
                    <a:cubicBezTo>
                      <a:pt x="29" y="1381"/>
                      <a:pt x="1" y="1653"/>
                      <a:pt x="41" y="1928"/>
                    </a:cubicBezTo>
                    <a:cubicBezTo>
                      <a:pt x="42" y="1974"/>
                      <a:pt x="57" y="2016"/>
                      <a:pt x="82" y="2057"/>
                    </a:cubicBezTo>
                    <a:cubicBezTo>
                      <a:pt x="120" y="2115"/>
                      <a:pt x="178" y="2158"/>
                      <a:pt x="247" y="2173"/>
                    </a:cubicBezTo>
                    <a:cubicBezTo>
                      <a:pt x="265" y="2176"/>
                      <a:pt x="283" y="2178"/>
                      <a:pt x="302" y="2178"/>
                    </a:cubicBezTo>
                    <a:cubicBezTo>
                      <a:pt x="352" y="2178"/>
                      <a:pt x="403" y="2164"/>
                      <a:pt x="445" y="2137"/>
                    </a:cubicBezTo>
                    <a:cubicBezTo>
                      <a:pt x="508" y="2097"/>
                      <a:pt x="541" y="2039"/>
                      <a:pt x="562" y="1972"/>
                    </a:cubicBezTo>
                    <a:cubicBezTo>
                      <a:pt x="655" y="1684"/>
                      <a:pt x="674" y="1378"/>
                      <a:pt x="664" y="1077"/>
                    </a:cubicBezTo>
                    <a:cubicBezTo>
                      <a:pt x="659" y="925"/>
                      <a:pt x="635" y="775"/>
                      <a:pt x="606" y="625"/>
                    </a:cubicBezTo>
                    <a:cubicBezTo>
                      <a:pt x="578" y="464"/>
                      <a:pt x="529" y="313"/>
                      <a:pt x="493" y="155"/>
                    </a:cubicBezTo>
                    <a:cubicBezTo>
                      <a:pt x="476" y="73"/>
                      <a:pt x="399" y="18"/>
                      <a:pt x="316" y="3"/>
                    </a:cubicBezTo>
                    <a:cubicBezTo>
                      <a:pt x="305" y="1"/>
                      <a:pt x="292"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25"/>
              <p:cNvSpPr/>
              <p:nvPr/>
            </p:nvSpPr>
            <p:spPr>
              <a:xfrm>
                <a:off x="6952974" y="2288595"/>
                <a:ext cx="59785" cy="77784"/>
              </a:xfrm>
              <a:custGeom>
                <a:avLst/>
                <a:gdLst/>
                <a:ahLst/>
                <a:cxnLst/>
                <a:rect l="l" t="t" r="r" b="b"/>
                <a:pathLst>
                  <a:path w="1890" h="2459" extrusionOk="0">
                    <a:moveTo>
                      <a:pt x="306" y="0"/>
                    </a:moveTo>
                    <a:cubicBezTo>
                      <a:pt x="301" y="0"/>
                      <a:pt x="295" y="1"/>
                      <a:pt x="290" y="1"/>
                    </a:cubicBezTo>
                    <a:cubicBezTo>
                      <a:pt x="144" y="8"/>
                      <a:pt x="1" y="147"/>
                      <a:pt x="18" y="302"/>
                    </a:cubicBezTo>
                    <a:cubicBezTo>
                      <a:pt x="29" y="386"/>
                      <a:pt x="45" y="469"/>
                      <a:pt x="74" y="549"/>
                    </a:cubicBezTo>
                    <a:cubicBezTo>
                      <a:pt x="108" y="648"/>
                      <a:pt x="161" y="744"/>
                      <a:pt x="217" y="831"/>
                    </a:cubicBezTo>
                    <a:cubicBezTo>
                      <a:pt x="316" y="993"/>
                      <a:pt x="440" y="1136"/>
                      <a:pt x="559" y="1281"/>
                    </a:cubicBezTo>
                    <a:cubicBezTo>
                      <a:pt x="682" y="1431"/>
                      <a:pt x="791" y="1589"/>
                      <a:pt x="903" y="1748"/>
                    </a:cubicBezTo>
                    <a:cubicBezTo>
                      <a:pt x="1056" y="1968"/>
                      <a:pt x="1219" y="2182"/>
                      <a:pt x="1397" y="2385"/>
                    </a:cubicBezTo>
                    <a:cubicBezTo>
                      <a:pt x="1433" y="2419"/>
                      <a:pt x="1475" y="2441"/>
                      <a:pt x="1524" y="2452"/>
                    </a:cubicBezTo>
                    <a:cubicBezTo>
                      <a:pt x="1543" y="2457"/>
                      <a:pt x="1563" y="2459"/>
                      <a:pt x="1583" y="2459"/>
                    </a:cubicBezTo>
                    <a:cubicBezTo>
                      <a:pt x="1634" y="2459"/>
                      <a:pt x="1686" y="2444"/>
                      <a:pt x="1729" y="2417"/>
                    </a:cubicBezTo>
                    <a:cubicBezTo>
                      <a:pt x="1828" y="2354"/>
                      <a:pt x="1889" y="2213"/>
                      <a:pt x="1843" y="2102"/>
                    </a:cubicBezTo>
                    <a:cubicBezTo>
                      <a:pt x="1782" y="1940"/>
                      <a:pt x="1706" y="1789"/>
                      <a:pt x="1614" y="1645"/>
                    </a:cubicBezTo>
                    <a:cubicBezTo>
                      <a:pt x="1527" y="1507"/>
                      <a:pt x="1433" y="1374"/>
                      <a:pt x="1335" y="1244"/>
                    </a:cubicBezTo>
                    <a:cubicBezTo>
                      <a:pt x="1182" y="1038"/>
                      <a:pt x="1006" y="853"/>
                      <a:pt x="840" y="658"/>
                    </a:cubicBezTo>
                    <a:cubicBezTo>
                      <a:pt x="758" y="557"/>
                      <a:pt x="679" y="449"/>
                      <a:pt x="616" y="333"/>
                    </a:cubicBezTo>
                    <a:cubicBezTo>
                      <a:pt x="608" y="312"/>
                      <a:pt x="601" y="287"/>
                      <a:pt x="593" y="264"/>
                    </a:cubicBezTo>
                    <a:cubicBezTo>
                      <a:pt x="582" y="191"/>
                      <a:pt x="559" y="128"/>
                      <a:pt x="502" y="77"/>
                    </a:cubicBezTo>
                    <a:cubicBezTo>
                      <a:pt x="460" y="40"/>
                      <a:pt x="410" y="14"/>
                      <a:pt x="357" y="5"/>
                    </a:cubicBezTo>
                    <a:cubicBezTo>
                      <a:pt x="339" y="2"/>
                      <a:pt x="322"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9" name="Google Shape;4039;p25"/>
            <p:cNvGrpSpPr/>
            <p:nvPr/>
          </p:nvGrpSpPr>
          <p:grpSpPr>
            <a:xfrm>
              <a:off x="4411740" y="4672648"/>
              <a:ext cx="320564" cy="362888"/>
              <a:chOff x="6672615" y="4049261"/>
              <a:chExt cx="320564" cy="362888"/>
            </a:xfrm>
          </p:grpSpPr>
          <p:sp>
            <p:nvSpPr>
              <p:cNvPr id="4040" name="Google Shape;4040;p25"/>
              <p:cNvSpPr/>
              <p:nvPr/>
            </p:nvSpPr>
            <p:spPr>
              <a:xfrm>
                <a:off x="6672615" y="4049261"/>
                <a:ext cx="320564" cy="362888"/>
              </a:xfrm>
              <a:custGeom>
                <a:avLst/>
                <a:gdLst/>
                <a:ahLst/>
                <a:cxnLst/>
                <a:rect l="l" t="t" r="r" b="b"/>
                <a:pathLst>
                  <a:path w="10134" h="11472" extrusionOk="0">
                    <a:moveTo>
                      <a:pt x="5812" y="1"/>
                    </a:moveTo>
                    <a:cubicBezTo>
                      <a:pt x="5691" y="1"/>
                      <a:pt x="5583" y="69"/>
                      <a:pt x="5504" y="131"/>
                    </a:cubicBezTo>
                    <a:cubicBezTo>
                      <a:pt x="5376" y="231"/>
                      <a:pt x="5273" y="369"/>
                      <a:pt x="5179" y="502"/>
                    </a:cubicBezTo>
                    <a:cubicBezTo>
                      <a:pt x="5048" y="691"/>
                      <a:pt x="4935" y="890"/>
                      <a:pt x="4806" y="1132"/>
                    </a:cubicBezTo>
                    <a:cubicBezTo>
                      <a:pt x="4638" y="1444"/>
                      <a:pt x="4514" y="1705"/>
                      <a:pt x="4413" y="1949"/>
                    </a:cubicBezTo>
                    <a:cubicBezTo>
                      <a:pt x="4146" y="2601"/>
                      <a:pt x="3995" y="3295"/>
                      <a:pt x="3894" y="3827"/>
                    </a:cubicBezTo>
                    <a:cubicBezTo>
                      <a:pt x="3760" y="3761"/>
                      <a:pt x="3636" y="3691"/>
                      <a:pt x="3483" y="3606"/>
                    </a:cubicBezTo>
                    <a:cubicBezTo>
                      <a:pt x="3395" y="3556"/>
                      <a:pt x="3309" y="3506"/>
                      <a:pt x="3222" y="3456"/>
                    </a:cubicBezTo>
                    <a:cubicBezTo>
                      <a:pt x="3106" y="3389"/>
                      <a:pt x="2987" y="3320"/>
                      <a:pt x="2871" y="3254"/>
                    </a:cubicBezTo>
                    <a:cubicBezTo>
                      <a:pt x="2628" y="3116"/>
                      <a:pt x="2422" y="3015"/>
                      <a:pt x="2221" y="2932"/>
                    </a:cubicBezTo>
                    <a:cubicBezTo>
                      <a:pt x="1983" y="2833"/>
                      <a:pt x="1776" y="2776"/>
                      <a:pt x="1571" y="2747"/>
                    </a:cubicBezTo>
                    <a:cubicBezTo>
                      <a:pt x="1498" y="2738"/>
                      <a:pt x="1424" y="2733"/>
                      <a:pt x="1353" y="2733"/>
                    </a:cubicBezTo>
                    <a:cubicBezTo>
                      <a:pt x="1328" y="2733"/>
                      <a:pt x="1302" y="2733"/>
                      <a:pt x="1276" y="2736"/>
                    </a:cubicBezTo>
                    <a:cubicBezTo>
                      <a:pt x="1160" y="2741"/>
                      <a:pt x="1061" y="2760"/>
                      <a:pt x="975" y="2790"/>
                    </a:cubicBezTo>
                    <a:cubicBezTo>
                      <a:pt x="897" y="2819"/>
                      <a:pt x="829" y="2859"/>
                      <a:pt x="766" y="2915"/>
                    </a:cubicBezTo>
                    <a:cubicBezTo>
                      <a:pt x="701" y="2972"/>
                      <a:pt x="665" y="3048"/>
                      <a:pt x="639" y="3109"/>
                    </a:cubicBezTo>
                    <a:cubicBezTo>
                      <a:pt x="617" y="3162"/>
                      <a:pt x="607" y="3227"/>
                      <a:pt x="607" y="3311"/>
                    </a:cubicBezTo>
                    <a:cubicBezTo>
                      <a:pt x="605" y="3399"/>
                      <a:pt x="623" y="3487"/>
                      <a:pt x="640" y="3555"/>
                    </a:cubicBezTo>
                    <a:cubicBezTo>
                      <a:pt x="683" y="3731"/>
                      <a:pt x="762" y="3895"/>
                      <a:pt x="844" y="4047"/>
                    </a:cubicBezTo>
                    <a:cubicBezTo>
                      <a:pt x="981" y="4311"/>
                      <a:pt x="1154" y="4558"/>
                      <a:pt x="1290" y="4744"/>
                    </a:cubicBezTo>
                    <a:cubicBezTo>
                      <a:pt x="1381" y="4869"/>
                      <a:pt x="1475" y="4986"/>
                      <a:pt x="1570" y="5105"/>
                    </a:cubicBezTo>
                    <a:lnTo>
                      <a:pt x="1634" y="5187"/>
                    </a:lnTo>
                    <a:cubicBezTo>
                      <a:pt x="1703" y="5273"/>
                      <a:pt x="1777" y="5364"/>
                      <a:pt x="1856" y="5446"/>
                    </a:cubicBezTo>
                    <a:cubicBezTo>
                      <a:pt x="1913" y="5506"/>
                      <a:pt x="1971" y="5565"/>
                      <a:pt x="2032" y="5622"/>
                    </a:cubicBezTo>
                    <a:cubicBezTo>
                      <a:pt x="1900" y="5715"/>
                      <a:pt x="1763" y="5823"/>
                      <a:pt x="1595" y="5959"/>
                    </a:cubicBezTo>
                    <a:cubicBezTo>
                      <a:pt x="1321" y="6181"/>
                      <a:pt x="1066" y="6405"/>
                      <a:pt x="837" y="6632"/>
                    </a:cubicBezTo>
                    <a:cubicBezTo>
                      <a:pt x="639" y="6825"/>
                      <a:pt x="390" y="7086"/>
                      <a:pt x="201" y="7393"/>
                    </a:cubicBezTo>
                    <a:cubicBezTo>
                      <a:pt x="123" y="7521"/>
                      <a:pt x="68" y="7643"/>
                      <a:pt x="39" y="7759"/>
                    </a:cubicBezTo>
                    <a:cubicBezTo>
                      <a:pt x="18" y="7849"/>
                      <a:pt x="0" y="7983"/>
                      <a:pt x="49" y="8112"/>
                    </a:cubicBezTo>
                    <a:cubicBezTo>
                      <a:pt x="68" y="8165"/>
                      <a:pt x="95" y="8212"/>
                      <a:pt x="132" y="8260"/>
                    </a:cubicBezTo>
                    <a:cubicBezTo>
                      <a:pt x="161" y="8296"/>
                      <a:pt x="199" y="8328"/>
                      <a:pt x="251" y="8364"/>
                    </a:cubicBezTo>
                    <a:cubicBezTo>
                      <a:pt x="302" y="8396"/>
                      <a:pt x="360" y="8417"/>
                      <a:pt x="407" y="8432"/>
                    </a:cubicBezTo>
                    <a:cubicBezTo>
                      <a:pt x="467" y="8452"/>
                      <a:pt x="530" y="8459"/>
                      <a:pt x="593" y="8467"/>
                    </a:cubicBezTo>
                    <a:cubicBezTo>
                      <a:pt x="645" y="8475"/>
                      <a:pt x="698" y="8477"/>
                      <a:pt x="752" y="8477"/>
                    </a:cubicBezTo>
                    <a:cubicBezTo>
                      <a:pt x="829" y="8477"/>
                      <a:pt x="905" y="8472"/>
                      <a:pt x="981" y="8464"/>
                    </a:cubicBezTo>
                    <a:cubicBezTo>
                      <a:pt x="1124" y="8450"/>
                      <a:pt x="1278" y="8424"/>
                      <a:pt x="1454" y="8387"/>
                    </a:cubicBezTo>
                    <a:cubicBezTo>
                      <a:pt x="1784" y="8317"/>
                      <a:pt x="2105" y="8220"/>
                      <a:pt x="2349" y="8141"/>
                    </a:cubicBezTo>
                    <a:cubicBezTo>
                      <a:pt x="2476" y="8099"/>
                      <a:pt x="2602" y="8058"/>
                      <a:pt x="2728" y="8015"/>
                    </a:cubicBezTo>
                    <a:lnTo>
                      <a:pt x="2764" y="8002"/>
                    </a:lnTo>
                    <a:cubicBezTo>
                      <a:pt x="2820" y="7983"/>
                      <a:pt x="2874" y="7965"/>
                      <a:pt x="2929" y="7948"/>
                    </a:cubicBezTo>
                    <a:cubicBezTo>
                      <a:pt x="2930" y="8102"/>
                      <a:pt x="2941" y="8257"/>
                      <a:pt x="2951" y="8414"/>
                    </a:cubicBezTo>
                    <a:cubicBezTo>
                      <a:pt x="2971" y="8702"/>
                      <a:pt x="3003" y="9007"/>
                      <a:pt x="3043" y="9319"/>
                    </a:cubicBezTo>
                    <a:cubicBezTo>
                      <a:pt x="3093" y="9704"/>
                      <a:pt x="3146" y="10014"/>
                      <a:pt x="3216" y="10296"/>
                    </a:cubicBezTo>
                    <a:cubicBezTo>
                      <a:pt x="3278" y="10541"/>
                      <a:pt x="3358" y="10826"/>
                      <a:pt x="3504" y="11079"/>
                    </a:cubicBezTo>
                    <a:cubicBezTo>
                      <a:pt x="3566" y="11185"/>
                      <a:pt x="3633" y="11270"/>
                      <a:pt x="3707" y="11334"/>
                    </a:cubicBezTo>
                    <a:cubicBezTo>
                      <a:pt x="3752" y="11371"/>
                      <a:pt x="3791" y="11398"/>
                      <a:pt x="3831" y="11416"/>
                    </a:cubicBezTo>
                    <a:cubicBezTo>
                      <a:pt x="3886" y="11443"/>
                      <a:pt x="3941" y="11459"/>
                      <a:pt x="4008" y="11467"/>
                    </a:cubicBezTo>
                    <a:cubicBezTo>
                      <a:pt x="4024" y="11470"/>
                      <a:pt x="4041" y="11471"/>
                      <a:pt x="4058" y="11471"/>
                    </a:cubicBezTo>
                    <a:cubicBezTo>
                      <a:pt x="4173" y="11471"/>
                      <a:pt x="4274" y="11427"/>
                      <a:pt x="4339" y="11387"/>
                    </a:cubicBezTo>
                    <a:cubicBezTo>
                      <a:pt x="4474" y="11310"/>
                      <a:pt x="4575" y="11188"/>
                      <a:pt x="4648" y="11092"/>
                    </a:cubicBezTo>
                    <a:cubicBezTo>
                      <a:pt x="4864" y="10807"/>
                      <a:pt x="5006" y="10469"/>
                      <a:pt x="5121" y="10174"/>
                    </a:cubicBezTo>
                    <a:cubicBezTo>
                      <a:pt x="5264" y="9806"/>
                      <a:pt x="5378" y="9430"/>
                      <a:pt x="5462" y="9143"/>
                    </a:cubicBezTo>
                    <a:cubicBezTo>
                      <a:pt x="5484" y="9060"/>
                      <a:pt x="5507" y="8976"/>
                      <a:pt x="5529" y="8894"/>
                    </a:cubicBezTo>
                    <a:cubicBezTo>
                      <a:pt x="5549" y="8822"/>
                      <a:pt x="5569" y="8749"/>
                      <a:pt x="5588" y="8678"/>
                    </a:cubicBezTo>
                    <a:lnTo>
                      <a:pt x="5767" y="8787"/>
                    </a:lnTo>
                    <a:cubicBezTo>
                      <a:pt x="5895" y="8861"/>
                      <a:pt x="6024" y="8937"/>
                      <a:pt x="6152" y="9016"/>
                    </a:cubicBezTo>
                    <a:lnTo>
                      <a:pt x="6394" y="9166"/>
                    </a:lnTo>
                    <a:lnTo>
                      <a:pt x="6594" y="9291"/>
                    </a:lnTo>
                    <a:cubicBezTo>
                      <a:pt x="6945" y="9508"/>
                      <a:pt x="7247" y="9666"/>
                      <a:pt x="7549" y="9789"/>
                    </a:cubicBezTo>
                    <a:cubicBezTo>
                      <a:pt x="7725" y="9861"/>
                      <a:pt x="7884" y="9906"/>
                      <a:pt x="8035" y="9931"/>
                    </a:cubicBezTo>
                    <a:cubicBezTo>
                      <a:pt x="8115" y="9942"/>
                      <a:pt x="8185" y="9948"/>
                      <a:pt x="8249" y="9948"/>
                    </a:cubicBezTo>
                    <a:cubicBezTo>
                      <a:pt x="8347" y="9948"/>
                      <a:pt x="8428" y="9935"/>
                      <a:pt x="8506" y="9906"/>
                    </a:cubicBezTo>
                    <a:cubicBezTo>
                      <a:pt x="8656" y="9852"/>
                      <a:pt x="8776" y="9745"/>
                      <a:pt x="8844" y="9604"/>
                    </a:cubicBezTo>
                    <a:cubicBezTo>
                      <a:pt x="8904" y="9475"/>
                      <a:pt x="8930" y="9332"/>
                      <a:pt x="8917" y="9179"/>
                    </a:cubicBezTo>
                    <a:cubicBezTo>
                      <a:pt x="8894" y="8907"/>
                      <a:pt x="8779" y="8654"/>
                      <a:pt x="8670" y="8443"/>
                    </a:cubicBezTo>
                    <a:cubicBezTo>
                      <a:pt x="8530" y="8170"/>
                      <a:pt x="8351" y="7909"/>
                      <a:pt x="8182" y="7668"/>
                    </a:cubicBezTo>
                    <a:cubicBezTo>
                      <a:pt x="8040" y="7469"/>
                      <a:pt x="7890" y="7272"/>
                      <a:pt x="7745" y="7083"/>
                    </a:cubicBezTo>
                    <a:lnTo>
                      <a:pt x="7655" y="6967"/>
                    </a:lnTo>
                    <a:lnTo>
                      <a:pt x="7595" y="6885"/>
                    </a:lnTo>
                    <a:cubicBezTo>
                      <a:pt x="7512" y="6778"/>
                      <a:pt x="7427" y="6670"/>
                      <a:pt x="7352" y="6560"/>
                    </a:cubicBezTo>
                    <a:cubicBezTo>
                      <a:pt x="7383" y="6553"/>
                      <a:pt x="7416" y="6544"/>
                      <a:pt x="7448" y="6537"/>
                    </a:cubicBezTo>
                    <a:cubicBezTo>
                      <a:pt x="7482" y="6527"/>
                      <a:pt x="7513" y="6519"/>
                      <a:pt x="7548" y="6510"/>
                    </a:cubicBezTo>
                    <a:cubicBezTo>
                      <a:pt x="7619" y="6489"/>
                      <a:pt x="7690" y="6461"/>
                      <a:pt x="7757" y="6434"/>
                    </a:cubicBezTo>
                    <a:cubicBezTo>
                      <a:pt x="7824" y="6410"/>
                      <a:pt x="7889" y="6383"/>
                      <a:pt x="7953" y="6355"/>
                    </a:cubicBezTo>
                    <a:cubicBezTo>
                      <a:pt x="8036" y="6322"/>
                      <a:pt x="8121" y="6288"/>
                      <a:pt x="8205" y="6255"/>
                    </a:cubicBezTo>
                    <a:cubicBezTo>
                      <a:pt x="8268" y="6232"/>
                      <a:pt x="8330" y="6211"/>
                      <a:pt x="8393" y="6188"/>
                    </a:cubicBezTo>
                    <a:cubicBezTo>
                      <a:pt x="8456" y="6166"/>
                      <a:pt x="8519" y="6143"/>
                      <a:pt x="8580" y="6119"/>
                    </a:cubicBezTo>
                    <a:cubicBezTo>
                      <a:pt x="8879" y="6009"/>
                      <a:pt x="9224" y="5869"/>
                      <a:pt x="9531" y="5672"/>
                    </a:cubicBezTo>
                    <a:cubicBezTo>
                      <a:pt x="9872" y="5452"/>
                      <a:pt x="10068" y="5208"/>
                      <a:pt x="10118" y="4945"/>
                    </a:cubicBezTo>
                    <a:cubicBezTo>
                      <a:pt x="10132" y="4873"/>
                      <a:pt x="10134" y="4799"/>
                      <a:pt x="10125" y="4726"/>
                    </a:cubicBezTo>
                    <a:cubicBezTo>
                      <a:pt x="10117" y="4649"/>
                      <a:pt x="10095" y="4573"/>
                      <a:pt x="10061" y="4492"/>
                    </a:cubicBezTo>
                    <a:cubicBezTo>
                      <a:pt x="10016" y="4389"/>
                      <a:pt x="9936" y="4292"/>
                      <a:pt x="9814" y="4198"/>
                    </a:cubicBezTo>
                    <a:cubicBezTo>
                      <a:pt x="9716" y="4120"/>
                      <a:pt x="9600" y="4072"/>
                      <a:pt x="9508" y="4039"/>
                    </a:cubicBezTo>
                    <a:cubicBezTo>
                      <a:pt x="9399" y="3997"/>
                      <a:pt x="9277" y="3967"/>
                      <a:pt x="9123" y="3941"/>
                    </a:cubicBezTo>
                    <a:cubicBezTo>
                      <a:pt x="8920" y="3907"/>
                      <a:pt x="8695" y="3891"/>
                      <a:pt x="8437" y="3891"/>
                    </a:cubicBezTo>
                    <a:cubicBezTo>
                      <a:pt x="8370" y="3891"/>
                      <a:pt x="8301" y="3893"/>
                      <a:pt x="8234" y="3895"/>
                    </a:cubicBezTo>
                    <a:cubicBezTo>
                      <a:pt x="7982" y="3903"/>
                      <a:pt x="7714" y="3921"/>
                      <a:pt x="7367" y="3960"/>
                    </a:cubicBezTo>
                    <a:cubicBezTo>
                      <a:pt x="7290" y="3968"/>
                      <a:pt x="7211" y="3977"/>
                      <a:pt x="7134" y="3986"/>
                    </a:cubicBezTo>
                    <a:cubicBezTo>
                      <a:pt x="7019" y="4000"/>
                      <a:pt x="6903" y="4013"/>
                      <a:pt x="6789" y="4024"/>
                    </a:cubicBezTo>
                    <a:cubicBezTo>
                      <a:pt x="6793" y="4013"/>
                      <a:pt x="6795" y="4000"/>
                      <a:pt x="6795" y="3988"/>
                    </a:cubicBezTo>
                    <a:cubicBezTo>
                      <a:pt x="6800" y="3767"/>
                      <a:pt x="6793" y="3540"/>
                      <a:pt x="6786" y="3323"/>
                    </a:cubicBezTo>
                    <a:lnTo>
                      <a:pt x="6783" y="3252"/>
                    </a:lnTo>
                    <a:cubicBezTo>
                      <a:pt x="6775" y="2966"/>
                      <a:pt x="6759" y="2708"/>
                      <a:pt x="6732" y="2464"/>
                    </a:cubicBezTo>
                    <a:cubicBezTo>
                      <a:pt x="6673" y="1881"/>
                      <a:pt x="6580" y="1370"/>
                      <a:pt x="6450" y="900"/>
                    </a:cubicBezTo>
                    <a:cubicBezTo>
                      <a:pt x="6421" y="795"/>
                      <a:pt x="6385" y="691"/>
                      <a:pt x="6339" y="568"/>
                    </a:cubicBezTo>
                    <a:cubicBezTo>
                      <a:pt x="6308" y="478"/>
                      <a:pt x="6263" y="362"/>
                      <a:pt x="6196" y="254"/>
                    </a:cubicBezTo>
                    <a:cubicBezTo>
                      <a:pt x="6145" y="170"/>
                      <a:pt x="6030" y="26"/>
                      <a:pt x="5855" y="4"/>
                    </a:cubicBezTo>
                    <a:cubicBezTo>
                      <a:pt x="5837" y="2"/>
                      <a:pt x="5824" y="1"/>
                      <a:pt x="5812" y="1"/>
                    </a:cubicBezTo>
                    <a:close/>
                  </a:path>
                </a:pathLst>
              </a:custGeom>
              <a:solidFill>
                <a:srgbClr val="FF5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25"/>
              <p:cNvSpPr/>
              <p:nvPr/>
            </p:nvSpPr>
            <p:spPr>
              <a:xfrm>
                <a:off x="6769632" y="4220646"/>
                <a:ext cx="21668" cy="24800"/>
              </a:xfrm>
              <a:custGeom>
                <a:avLst/>
                <a:gdLst/>
                <a:ahLst/>
                <a:cxnLst/>
                <a:rect l="l" t="t" r="r" b="b"/>
                <a:pathLst>
                  <a:path w="685" h="784" extrusionOk="0">
                    <a:moveTo>
                      <a:pt x="270" y="377"/>
                    </a:moveTo>
                    <a:lnTo>
                      <a:pt x="275" y="383"/>
                    </a:lnTo>
                    <a:cubicBezTo>
                      <a:pt x="280" y="390"/>
                      <a:pt x="284" y="398"/>
                      <a:pt x="287" y="405"/>
                    </a:cubicBezTo>
                    <a:cubicBezTo>
                      <a:pt x="290" y="412"/>
                      <a:pt x="293" y="420"/>
                      <a:pt x="294" y="428"/>
                    </a:cubicBezTo>
                    <a:lnTo>
                      <a:pt x="294" y="443"/>
                    </a:lnTo>
                    <a:cubicBezTo>
                      <a:pt x="293" y="449"/>
                      <a:pt x="291" y="456"/>
                      <a:pt x="290" y="462"/>
                    </a:cubicBezTo>
                    <a:cubicBezTo>
                      <a:pt x="285" y="469"/>
                      <a:pt x="280" y="476"/>
                      <a:pt x="275" y="483"/>
                    </a:cubicBezTo>
                    <a:cubicBezTo>
                      <a:pt x="271" y="489"/>
                      <a:pt x="265" y="492"/>
                      <a:pt x="262" y="495"/>
                    </a:cubicBezTo>
                    <a:lnTo>
                      <a:pt x="261" y="495"/>
                    </a:lnTo>
                    <a:cubicBezTo>
                      <a:pt x="258" y="495"/>
                      <a:pt x="257" y="493"/>
                      <a:pt x="255" y="493"/>
                    </a:cubicBezTo>
                    <a:lnTo>
                      <a:pt x="248" y="486"/>
                    </a:lnTo>
                    <a:cubicBezTo>
                      <a:pt x="244" y="483"/>
                      <a:pt x="242" y="478"/>
                      <a:pt x="240" y="472"/>
                    </a:cubicBezTo>
                    <a:lnTo>
                      <a:pt x="228" y="435"/>
                    </a:lnTo>
                    <a:lnTo>
                      <a:pt x="228" y="408"/>
                    </a:lnTo>
                    <a:cubicBezTo>
                      <a:pt x="228" y="406"/>
                      <a:pt x="230" y="405"/>
                      <a:pt x="230" y="400"/>
                    </a:cubicBezTo>
                    <a:cubicBezTo>
                      <a:pt x="234" y="400"/>
                      <a:pt x="235" y="399"/>
                      <a:pt x="240" y="398"/>
                    </a:cubicBezTo>
                    <a:cubicBezTo>
                      <a:pt x="250" y="390"/>
                      <a:pt x="258" y="383"/>
                      <a:pt x="270" y="377"/>
                    </a:cubicBezTo>
                    <a:close/>
                    <a:moveTo>
                      <a:pt x="291" y="1"/>
                    </a:moveTo>
                    <a:cubicBezTo>
                      <a:pt x="273" y="1"/>
                      <a:pt x="252" y="5"/>
                      <a:pt x="241" y="7"/>
                    </a:cubicBezTo>
                    <a:cubicBezTo>
                      <a:pt x="144" y="34"/>
                      <a:pt x="72" y="100"/>
                      <a:pt x="29" y="190"/>
                    </a:cubicBezTo>
                    <a:cubicBezTo>
                      <a:pt x="0" y="247"/>
                      <a:pt x="3" y="313"/>
                      <a:pt x="43" y="365"/>
                    </a:cubicBezTo>
                    <a:cubicBezTo>
                      <a:pt x="35" y="406"/>
                      <a:pt x="29" y="449"/>
                      <a:pt x="33" y="492"/>
                    </a:cubicBezTo>
                    <a:cubicBezTo>
                      <a:pt x="41" y="575"/>
                      <a:pt x="72" y="655"/>
                      <a:pt x="132" y="714"/>
                    </a:cubicBezTo>
                    <a:cubicBezTo>
                      <a:pt x="162" y="744"/>
                      <a:pt x="199" y="761"/>
                      <a:pt x="240" y="773"/>
                    </a:cubicBezTo>
                    <a:cubicBezTo>
                      <a:pt x="260" y="781"/>
                      <a:pt x="283" y="784"/>
                      <a:pt x="307" y="784"/>
                    </a:cubicBezTo>
                    <a:cubicBezTo>
                      <a:pt x="338" y="784"/>
                      <a:pt x="370" y="778"/>
                      <a:pt x="398" y="773"/>
                    </a:cubicBezTo>
                    <a:cubicBezTo>
                      <a:pt x="420" y="768"/>
                      <a:pt x="441" y="758"/>
                      <a:pt x="460" y="750"/>
                    </a:cubicBezTo>
                    <a:cubicBezTo>
                      <a:pt x="484" y="740"/>
                      <a:pt x="506" y="727"/>
                      <a:pt x="527" y="711"/>
                    </a:cubicBezTo>
                    <a:cubicBezTo>
                      <a:pt x="573" y="675"/>
                      <a:pt x="612" y="637"/>
                      <a:pt x="639" y="585"/>
                    </a:cubicBezTo>
                    <a:cubicBezTo>
                      <a:pt x="665" y="536"/>
                      <a:pt x="678" y="486"/>
                      <a:pt x="681" y="435"/>
                    </a:cubicBezTo>
                    <a:cubicBezTo>
                      <a:pt x="685" y="392"/>
                      <a:pt x="678" y="350"/>
                      <a:pt x="672" y="307"/>
                    </a:cubicBezTo>
                    <a:cubicBezTo>
                      <a:pt x="665" y="267"/>
                      <a:pt x="645" y="227"/>
                      <a:pt x="625" y="191"/>
                    </a:cubicBezTo>
                    <a:cubicBezTo>
                      <a:pt x="613" y="168"/>
                      <a:pt x="589" y="140"/>
                      <a:pt x="573" y="121"/>
                    </a:cubicBezTo>
                    <a:cubicBezTo>
                      <a:pt x="560" y="110"/>
                      <a:pt x="550" y="97"/>
                      <a:pt x="536" y="85"/>
                    </a:cubicBezTo>
                    <a:cubicBezTo>
                      <a:pt x="520" y="71"/>
                      <a:pt x="500" y="57"/>
                      <a:pt x="480" y="47"/>
                    </a:cubicBezTo>
                    <a:cubicBezTo>
                      <a:pt x="457" y="32"/>
                      <a:pt x="429" y="24"/>
                      <a:pt x="403" y="14"/>
                    </a:cubicBezTo>
                    <a:cubicBezTo>
                      <a:pt x="378" y="5"/>
                      <a:pt x="348" y="5"/>
                      <a:pt x="321" y="2"/>
                    </a:cubicBezTo>
                    <a:lnTo>
                      <a:pt x="308" y="2"/>
                    </a:lnTo>
                    <a:cubicBezTo>
                      <a:pt x="303" y="1"/>
                      <a:pt x="298"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25"/>
              <p:cNvSpPr/>
              <p:nvPr/>
            </p:nvSpPr>
            <p:spPr>
              <a:xfrm>
                <a:off x="6771119" y="4223651"/>
                <a:ext cx="14361" cy="17398"/>
              </a:xfrm>
              <a:custGeom>
                <a:avLst/>
                <a:gdLst/>
                <a:ahLst/>
                <a:cxnLst/>
                <a:rect l="l" t="t" r="r" b="b"/>
                <a:pathLst>
                  <a:path w="454" h="550" extrusionOk="0">
                    <a:moveTo>
                      <a:pt x="350" y="351"/>
                    </a:moveTo>
                    <a:lnTo>
                      <a:pt x="350" y="351"/>
                    </a:lnTo>
                    <a:cubicBezTo>
                      <a:pt x="347" y="358"/>
                      <a:pt x="347" y="366"/>
                      <a:pt x="346" y="373"/>
                    </a:cubicBezTo>
                    <a:cubicBezTo>
                      <a:pt x="346" y="366"/>
                      <a:pt x="347" y="358"/>
                      <a:pt x="350" y="351"/>
                    </a:cubicBezTo>
                    <a:close/>
                    <a:moveTo>
                      <a:pt x="257" y="0"/>
                    </a:moveTo>
                    <a:cubicBezTo>
                      <a:pt x="231" y="2"/>
                      <a:pt x="203" y="9"/>
                      <a:pt x="178" y="23"/>
                    </a:cubicBezTo>
                    <a:cubicBezTo>
                      <a:pt x="157" y="33"/>
                      <a:pt x="138" y="46"/>
                      <a:pt x="121" y="62"/>
                    </a:cubicBezTo>
                    <a:cubicBezTo>
                      <a:pt x="98" y="82"/>
                      <a:pt x="82" y="104"/>
                      <a:pt x="67" y="126"/>
                    </a:cubicBezTo>
                    <a:cubicBezTo>
                      <a:pt x="52" y="148"/>
                      <a:pt x="45" y="175"/>
                      <a:pt x="38" y="201"/>
                    </a:cubicBezTo>
                    <a:cubicBezTo>
                      <a:pt x="32" y="222"/>
                      <a:pt x="29" y="241"/>
                      <a:pt x="22" y="261"/>
                    </a:cubicBezTo>
                    <a:cubicBezTo>
                      <a:pt x="1" y="327"/>
                      <a:pt x="36" y="404"/>
                      <a:pt x="94" y="439"/>
                    </a:cubicBezTo>
                    <a:cubicBezTo>
                      <a:pt x="101" y="441"/>
                      <a:pt x="107" y="446"/>
                      <a:pt x="114" y="447"/>
                    </a:cubicBezTo>
                    <a:cubicBezTo>
                      <a:pt x="122" y="483"/>
                      <a:pt x="140" y="512"/>
                      <a:pt x="174" y="532"/>
                    </a:cubicBezTo>
                    <a:cubicBezTo>
                      <a:pt x="196" y="544"/>
                      <a:pt x="218" y="550"/>
                      <a:pt x="240" y="550"/>
                    </a:cubicBezTo>
                    <a:cubicBezTo>
                      <a:pt x="275" y="550"/>
                      <a:pt x="308" y="536"/>
                      <a:pt x="337" y="510"/>
                    </a:cubicBezTo>
                    <a:cubicBezTo>
                      <a:pt x="389" y="466"/>
                      <a:pt x="426" y="406"/>
                      <a:pt x="439" y="337"/>
                    </a:cubicBezTo>
                    <a:cubicBezTo>
                      <a:pt x="453" y="261"/>
                      <a:pt x="436" y="188"/>
                      <a:pt x="412" y="116"/>
                    </a:cubicBezTo>
                    <a:cubicBezTo>
                      <a:pt x="400" y="76"/>
                      <a:pt x="374" y="42"/>
                      <a:pt x="339" y="20"/>
                    </a:cubicBezTo>
                    <a:cubicBezTo>
                      <a:pt x="314" y="6"/>
                      <a:pt x="286"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25"/>
              <p:cNvSpPr/>
              <p:nvPr/>
            </p:nvSpPr>
            <p:spPr>
              <a:xfrm>
                <a:off x="6860987" y="4221974"/>
                <a:ext cx="25527" cy="27520"/>
              </a:xfrm>
              <a:custGeom>
                <a:avLst/>
                <a:gdLst/>
                <a:ahLst/>
                <a:cxnLst/>
                <a:rect l="l" t="t" r="r" b="b"/>
                <a:pathLst>
                  <a:path w="807" h="870" extrusionOk="0">
                    <a:moveTo>
                      <a:pt x="469" y="0"/>
                    </a:moveTo>
                    <a:cubicBezTo>
                      <a:pt x="440" y="5"/>
                      <a:pt x="413" y="8"/>
                      <a:pt x="390" y="13"/>
                    </a:cubicBezTo>
                    <a:cubicBezTo>
                      <a:pt x="356" y="22"/>
                      <a:pt x="327" y="35"/>
                      <a:pt x="298" y="53"/>
                    </a:cubicBezTo>
                    <a:cubicBezTo>
                      <a:pt x="284" y="56"/>
                      <a:pt x="268" y="62"/>
                      <a:pt x="255" y="69"/>
                    </a:cubicBezTo>
                    <a:cubicBezTo>
                      <a:pt x="84" y="167"/>
                      <a:pt x="1" y="394"/>
                      <a:pt x="36" y="582"/>
                    </a:cubicBezTo>
                    <a:cubicBezTo>
                      <a:pt x="55" y="686"/>
                      <a:pt x="125" y="785"/>
                      <a:pt x="224" y="829"/>
                    </a:cubicBezTo>
                    <a:cubicBezTo>
                      <a:pt x="279" y="856"/>
                      <a:pt x="336" y="869"/>
                      <a:pt x="394" y="869"/>
                    </a:cubicBezTo>
                    <a:cubicBezTo>
                      <a:pt x="457" y="869"/>
                      <a:pt x="520" y="853"/>
                      <a:pt x="580" y="821"/>
                    </a:cubicBezTo>
                    <a:cubicBezTo>
                      <a:pt x="681" y="765"/>
                      <a:pt x="735" y="663"/>
                      <a:pt x="774" y="563"/>
                    </a:cubicBezTo>
                    <a:cubicBezTo>
                      <a:pt x="807" y="470"/>
                      <a:pt x="804" y="366"/>
                      <a:pt x="785" y="271"/>
                    </a:cubicBezTo>
                    <a:cubicBezTo>
                      <a:pt x="778" y="232"/>
                      <a:pt x="759" y="191"/>
                      <a:pt x="738" y="157"/>
                    </a:cubicBezTo>
                    <a:cubicBezTo>
                      <a:pt x="695" y="89"/>
                      <a:pt x="635" y="46"/>
                      <a:pt x="560" y="18"/>
                    </a:cubicBezTo>
                    <a:cubicBezTo>
                      <a:pt x="533" y="6"/>
                      <a:pt x="502"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25"/>
              <p:cNvSpPr/>
              <p:nvPr/>
            </p:nvSpPr>
            <p:spPr>
              <a:xfrm>
                <a:off x="6805409" y="4240068"/>
                <a:ext cx="42324" cy="21289"/>
              </a:xfrm>
              <a:custGeom>
                <a:avLst/>
                <a:gdLst/>
                <a:ahLst/>
                <a:cxnLst/>
                <a:rect l="l" t="t" r="r" b="b"/>
                <a:pathLst>
                  <a:path w="1338" h="673" extrusionOk="0">
                    <a:moveTo>
                      <a:pt x="1128" y="1"/>
                    </a:moveTo>
                    <a:cubicBezTo>
                      <a:pt x="1065" y="1"/>
                      <a:pt x="1002" y="32"/>
                      <a:pt x="974" y="90"/>
                    </a:cubicBezTo>
                    <a:cubicBezTo>
                      <a:pt x="953" y="130"/>
                      <a:pt x="931" y="170"/>
                      <a:pt x="907" y="207"/>
                    </a:cubicBezTo>
                    <a:cubicBezTo>
                      <a:pt x="881" y="236"/>
                      <a:pt x="857" y="262"/>
                      <a:pt x="828" y="286"/>
                    </a:cubicBezTo>
                    <a:cubicBezTo>
                      <a:pt x="805" y="302"/>
                      <a:pt x="780" y="316"/>
                      <a:pt x="755" y="328"/>
                    </a:cubicBezTo>
                    <a:cubicBezTo>
                      <a:pt x="719" y="341"/>
                      <a:pt x="684" y="349"/>
                      <a:pt x="648" y="356"/>
                    </a:cubicBezTo>
                    <a:cubicBezTo>
                      <a:pt x="624" y="358"/>
                      <a:pt x="601" y="358"/>
                      <a:pt x="578" y="358"/>
                    </a:cubicBezTo>
                    <a:cubicBezTo>
                      <a:pt x="554" y="358"/>
                      <a:pt x="531" y="358"/>
                      <a:pt x="507" y="356"/>
                    </a:cubicBezTo>
                    <a:cubicBezTo>
                      <a:pt x="466" y="349"/>
                      <a:pt x="427" y="338"/>
                      <a:pt x="387" y="323"/>
                    </a:cubicBezTo>
                    <a:cubicBezTo>
                      <a:pt x="350" y="306"/>
                      <a:pt x="316" y="286"/>
                      <a:pt x="283" y="263"/>
                    </a:cubicBezTo>
                    <a:cubicBezTo>
                      <a:pt x="251" y="237"/>
                      <a:pt x="225" y="212"/>
                      <a:pt x="200" y="180"/>
                    </a:cubicBezTo>
                    <a:cubicBezTo>
                      <a:pt x="182" y="159"/>
                      <a:pt x="154" y="149"/>
                      <a:pt x="127" y="149"/>
                    </a:cubicBezTo>
                    <a:cubicBezTo>
                      <a:pt x="97" y="149"/>
                      <a:pt x="66" y="160"/>
                      <a:pt x="46" y="180"/>
                    </a:cubicBezTo>
                    <a:cubicBezTo>
                      <a:pt x="1" y="226"/>
                      <a:pt x="8" y="290"/>
                      <a:pt x="46" y="335"/>
                    </a:cubicBezTo>
                    <a:cubicBezTo>
                      <a:pt x="122" y="424"/>
                      <a:pt x="218" y="499"/>
                      <a:pt x="320" y="558"/>
                    </a:cubicBezTo>
                    <a:cubicBezTo>
                      <a:pt x="433" y="623"/>
                      <a:pt x="558" y="663"/>
                      <a:pt x="686" y="671"/>
                    </a:cubicBezTo>
                    <a:cubicBezTo>
                      <a:pt x="699" y="672"/>
                      <a:pt x="712" y="673"/>
                      <a:pt x="724" y="673"/>
                    </a:cubicBezTo>
                    <a:cubicBezTo>
                      <a:pt x="835" y="673"/>
                      <a:pt x="947" y="639"/>
                      <a:pt x="1044" y="585"/>
                    </a:cubicBezTo>
                    <a:cubicBezTo>
                      <a:pt x="1100" y="555"/>
                      <a:pt x="1150" y="508"/>
                      <a:pt x="1192" y="459"/>
                    </a:cubicBezTo>
                    <a:cubicBezTo>
                      <a:pt x="1246" y="392"/>
                      <a:pt x="1286" y="319"/>
                      <a:pt x="1314" y="235"/>
                    </a:cubicBezTo>
                    <a:cubicBezTo>
                      <a:pt x="1338" y="156"/>
                      <a:pt x="1296" y="66"/>
                      <a:pt x="1229" y="27"/>
                    </a:cubicBezTo>
                    <a:cubicBezTo>
                      <a:pt x="1202" y="11"/>
                      <a:pt x="1168" y="1"/>
                      <a:pt x="1136" y="1"/>
                    </a:cubicBezTo>
                    <a:cubicBezTo>
                      <a:pt x="1133" y="1"/>
                      <a:pt x="1131" y="1"/>
                      <a:pt x="1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25"/>
              <p:cNvSpPr/>
              <p:nvPr/>
            </p:nvSpPr>
            <p:spPr>
              <a:xfrm>
                <a:off x="6759605" y="4251108"/>
                <a:ext cx="31886" cy="23946"/>
              </a:xfrm>
              <a:custGeom>
                <a:avLst/>
                <a:gdLst/>
                <a:ahLst/>
                <a:cxnLst/>
                <a:rect l="l" t="t" r="r" b="b"/>
                <a:pathLst>
                  <a:path w="1008" h="757" extrusionOk="0">
                    <a:moveTo>
                      <a:pt x="578" y="382"/>
                    </a:moveTo>
                    <a:cubicBezTo>
                      <a:pt x="582" y="382"/>
                      <a:pt x="588" y="382"/>
                      <a:pt x="595" y="385"/>
                    </a:cubicBezTo>
                    <a:cubicBezTo>
                      <a:pt x="618" y="390"/>
                      <a:pt x="644" y="395"/>
                      <a:pt x="667" y="402"/>
                    </a:cubicBezTo>
                    <a:cubicBezTo>
                      <a:pt x="671" y="404"/>
                      <a:pt x="673" y="407"/>
                      <a:pt x="675" y="408"/>
                    </a:cubicBezTo>
                    <a:cubicBezTo>
                      <a:pt x="675" y="410"/>
                      <a:pt x="675" y="411"/>
                      <a:pt x="674" y="411"/>
                    </a:cubicBezTo>
                    <a:cubicBezTo>
                      <a:pt x="668" y="423"/>
                      <a:pt x="664" y="433"/>
                      <a:pt x="657" y="444"/>
                    </a:cubicBezTo>
                    <a:cubicBezTo>
                      <a:pt x="651" y="450"/>
                      <a:pt x="645" y="457"/>
                      <a:pt x="638" y="461"/>
                    </a:cubicBezTo>
                    <a:cubicBezTo>
                      <a:pt x="632" y="465"/>
                      <a:pt x="625" y="468"/>
                      <a:pt x="621" y="471"/>
                    </a:cubicBezTo>
                    <a:cubicBezTo>
                      <a:pt x="611" y="473"/>
                      <a:pt x="602" y="476"/>
                      <a:pt x="595" y="478"/>
                    </a:cubicBezTo>
                    <a:cubicBezTo>
                      <a:pt x="585" y="479"/>
                      <a:pt x="576" y="479"/>
                      <a:pt x="566" y="479"/>
                    </a:cubicBezTo>
                    <a:cubicBezTo>
                      <a:pt x="556" y="479"/>
                      <a:pt x="546" y="479"/>
                      <a:pt x="535" y="478"/>
                    </a:cubicBezTo>
                    <a:lnTo>
                      <a:pt x="508" y="473"/>
                    </a:lnTo>
                    <a:cubicBezTo>
                      <a:pt x="529" y="453"/>
                      <a:pt x="551" y="431"/>
                      <a:pt x="565" y="407"/>
                    </a:cubicBezTo>
                    <a:cubicBezTo>
                      <a:pt x="568" y="400"/>
                      <a:pt x="574" y="390"/>
                      <a:pt x="578" y="382"/>
                    </a:cubicBezTo>
                    <a:close/>
                    <a:moveTo>
                      <a:pt x="463" y="0"/>
                    </a:moveTo>
                    <a:cubicBezTo>
                      <a:pt x="423" y="0"/>
                      <a:pt x="382" y="3"/>
                      <a:pt x="345" y="13"/>
                    </a:cubicBezTo>
                    <a:cubicBezTo>
                      <a:pt x="334" y="10"/>
                      <a:pt x="321" y="9"/>
                      <a:pt x="309" y="9"/>
                    </a:cubicBezTo>
                    <a:cubicBezTo>
                      <a:pt x="302" y="9"/>
                      <a:pt x="294" y="9"/>
                      <a:pt x="287" y="10"/>
                    </a:cubicBezTo>
                    <a:cubicBezTo>
                      <a:pt x="173" y="30"/>
                      <a:pt x="44" y="93"/>
                      <a:pt x="22" y="221"/>
                    </a:cubicBezTo>
                    <a:cubicBezTo>
                      <a:pt x="1" y="342"/>
                      <a:pt x="67" y="450"/>
                      <a:pt x="146" y="537"/>
                    </a:cubicBezTo>
                    <a:cubicBezTo>
                      <a:pt x="231" y="632"/>
                      <a:pt x="350" y="700"/>
                      <a:pt x="472" y="738"/>
                    </a:cubicBezTo>
                    <a:cubicBezTo>
                      <a:pt x="514" y="750"/>
                      <a:pt x="557" y="757"/>
                      <a:pt x="600" y="757"/>
                    </a:cubicBezTo>
                    <a:cubicBezTo>
                      <a:pt x="696" y="757"/>
                      <a:pt x="791" y="725"/>
                      <a:pt x="866" y="660"/>
                    </a:cubicBezTo>
                    <a:cubicBezTo>
                      <a:pt x="922" y="612"/>
                      <a:pt x="966" y="546"/>
                      <a:pt x="989" y="476"/>
                    </a:cubicBezTo>
                    <a:cubicBezTo>
                      <a:pt x="1002" y="441"/>
                      <a:pt x="1008" y="405"/>
                      <a:pt x="1008" y="370"/>
                    </a:cubicBezTo>
                    <a:cubicBezTo>
                      <a:pt x="1008" y="324"/>
                      <a:pt x="995" y="284"/>
                      <a:pt x="975" y="244"/>
                    </a:cubicBezTo>
                    <a:cubicBezTo>
                      <a:pt x="923" y="123"/>
                      <a:pt x="787" y="55"/>
                      <a:pt x="668" y="24"/>
                    </a:cubicBezTo>
                    <a:cubicBezTo>
                      <a:pt x="608" y="9"/>
                      <a:pt x="545" y="3"/>
                      <a:pt x="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25"/>
              <p:cNvSpPr/>
              <p:nvPr/>
            </p:nvSpPr>
            <p:spPr>
              <a:xfrm>
                <a:off x="6769189" y="4256390"/>
                <a:ext cx="18948" cy="13950"/>
              </a:xfrm>
              <a:custGeom>
                <a:avLst/>
                <a:gdLst/>
                <a:ahLst/>
                <a:cxnLst/>
                <a:rect l="l" t="t" r="r" b="b"/>
                <a:pathLst>
                  <a:path w="599" h="441" extrusionOk="0">
                    <a:moveTo>
                      <a:pt x="327" y="119"/>
                    </a:moveTo>
                    <a:cubicBezTo>
                      <a:pt x="322" y="119"/>
                      <a:pt x="319" y="121"/>
                      <a:pt x="314" y="121"/>
                    </a:cubicBezTo>
                    <a:cubicBezTo>
                      <a:pt x="319" y="119"/>
                      <a:pt x="322" y="119"/>
                      <a:pt x="327" y="119"/>
                    </a:cubicBezTo>
                    <a:close/>
                    <a:moveTo>
                      <a:pt x="324" y="1"/>
                    </a:moveTo>
                    <a:cubicBezTo>
                      <a:pt x="294" y="4"/>
                      <a:pt x="265" y="8"/>
                      <a:pt x="236" y="26"/>
                    </a:cubicBezTo>
                    <a:cubicBezTo>
                      <a:pt x="212" y="41"/>
                      <a:pt x="192" y="59"/>
                      <a:pt x="176" y="84"/>
                    </a:cubicBezTo>
                    <a:cubicBezTo>
                      <a:pt x="172" y="83"/>
                      <a:pt x="168" y="83"/>
                      <a:pt x="164" y="83"/>
                    </a:cubicBezTo>
                    <a:cubicBezTo>
                      <a:pt x="96" y="83"/>
                      <a:pt x="28" y="138"/>
                      <a:pt x="12" y="201"/>
                    </a:cubicBezTo>
                    <a:cubicBezTo>
                      <a:pt x="0" y="243"/>
                      <a:pt x="6" y="287"/>
                      <a:pt x="27" y="323"/>
                    </a:cubicBezTo>
                    <a:cubicBezTo>
                      <a:pt x="49" y="361"/>
                      <a:pt x="83" y="380"/>
                      <a:pt x="122" y="397"/>
                    </a:cubicBezTo>
                    <a:cubicBezTo>
                      <a:pt x="185" y="421"/>
                      <a:pt x="248" y="441"/>
                      <a:pt x="314" y="441"/>
                    </a:cubicBezTo>
                    <a:cubicBezTo>
                      <a:pt x="333" y="441"/>
                      <a:pt x="351" y="439"/>
                      <a:pt x="370" y="436"/>
                    </a:cubicBezTo>
                    <a:cubicBezTo>
                      <a:pt x="455" y="420"/>
                      <a:pt x="517" y="359"/>
                      <a:pt x="560" y="286"/>
                    </a:cubicBezTo>
                    <a:cubicBezTo>
                      <a:pt x="599" y="223"/>
                      <a:pt x="593" y="125"/>
                      <a:pt x="534" y="77"/>
                    </a:cubicBezTo>
                    <a:cubicBezTo>
                      <a:pt x="503" y="51"/>
                      <a:pt x="474" y="21"/>
                      <a:pt x="435" y="14"/>
                    </a:cubicBezTo>
                    <a:cubicBezTo>
                      <a:pt x="410" y="11"/>
                      <a:pt x="385" y="5"/>
                      <a:pt x="359" y="5"/>
                    </a:cubicBezTo>
                    <a:cubicBezTo>
                      <a:pt x="348" y="4"/>
                      <a:pt x="337" y="1"/>
                      <a:pt x="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25"/>
              <p:cNvSpPr/>
              <p:nvPr/>
            </p:nvSpPr>
            <p:spPr>
              <a:xfrm>
                <a:off x="6856147" y="4255631"/>
                <a:ext cx="29070" cy="21194"/>
              </a:xfrm>
              <a:custGeom>
                <a:avLst/>
                <a:gdLst/>
                <a:ahLst/>
                <a:cxnLst/>
                <a:rect l="l" t="t" r="r" b="b"/>
                <a:pathLst>
                  <a:path w="919" h="670" extrusionOk="0">
                    <a:moveTo>
                      <a:pt x="510" y="0"/>
                    </a:moveTo>
                    <a:cubicBezTo>
                      <a:pt x="473" y="3"/>
                      <a:pt x="441" y="7"/>
                      <a:pt x="407" y="15"/>
                    </a:cubicBezTo>
                    <a:cubicBezTo>
                      <a:pt x="315" y="15"/>
                      <a:pt x="227" y="30"/>
                      <a:pt x="148" y="78"/>
                    </a:cubicBezTo>
                    <a:cubicBezTo>
                      <a:pt x="105" y="102"/>
                      <a:pt x="72" y="138"/>
                      <a:pt x="46" y="179"/>
                    </a:cubicBezTo>
                    <a:cubicBezTo>
                      <a:pt x="20" y="218"/>
                      <a:pt x="12" y="265"/>
                      <a:pt x="6" y="311"/>
                    </a:cubicBezTo>
                    <a:cubicBezTo>
                      <a:pt x="0" y="351"/>
                      <a:pt x="10" y="396"/>
                      <a:pt x="23" y="431"/>
                    </a:cubicBezTo>
                    <a:cubicBezTo>
                      <a:pt x="42" y="477"/>
                      <a:pt x="66" y="517"/>
                      <a:pt x="102" y="554"/>
                    </a:cubicBezTo>
                    <a:cubicBezTo>
                      <a:pt x="178" y="633"/>
                      <a:pt x="288" y="666"/>
                      <a:pt x="394" y="669"/>
                    </a:cubicBezTo>
                    <a:cubicBezTo>
                      <a:pt x="401" y="669"/>
                      <a:pt x="408" y="670"/>
                      <a:pt x="415" y="670"/>
                    </a:cubicBezTo>
                    <a:cubicBezTo>
                      <a:pt x="473" y="670"/>
                      <a:pt x="534" y="654"/>
                      <a:pt x="589" y="639"/>
                    </a:cubicBezTo>
                    <a:cubicBezTo>
                      <a:pt x="666" y="617"/>
                      <a:pt x="743" y="582"/>
                      <a:pt x="804" y="527"/>
                    </a:cubicBezTo>
                    <a:cubicBezTo>
                      <a:pt x="851" y="489"/>
                      <a:pt x="885" y="437"/>
                      <a:pt x="901" y="377"/>
                    </a:cubicBezTo>
                    <a:cubicBezTo>
                      <a:pt x="918" y="312"/>
                      <a:pt x="901" y="252"/>
                      <a:pt x="875" y="191"/>
                    </a:cubicBezTo>
                    <a:cubicBezTo>
                      <a:pt x="851" y="139"/>
                      <a:pt x="799" y="99"/>
                      <a:pt x="752" y="66"/>
                    </a:cubicBezTo>
                    <a:cubicBezTo>
                      <a:pt x="696" y="29"/>
                      <a:pt x="627" y="12"/>
                      <a:pt x="560" y="3"/>
                    </a:cubicBezTo>
                    <a:cubicBezTo>
                      <a:pt x="544" y="2"/>
                      <a:pt x="527" y="0"/>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25"/>
              <p:cNvSpPr/>
              <p:nvPr/>
            </p:nvSpPr>
            <p:spPr>
              <a:xfrm>
                <a:off x="6807180" y="4152636"/>
                <a:ext cx="11989" cy="18853"/>
              </a:xfrm>
              <a:custGeom>
                <a:avLst/>
                <a:gdLst/>
                <a:ahLst/>
                <a:cxnLst/>
                <a:rect l="l" t="t" r="r" b="b"/>
                <a:pathLst>
                  <a:path w="379" h="596" extrusionOk="0">
                    <a:moveTo>
                      <a:pt x="203" y="0"/>
                    </a:moveTo>
                    <a:cubicBezTo>
                      <a:pt x="131" y="0"/>
                      <a:pt x="69" y="49"/>
                      <a:pt x="48" y="121"/>
                    </a:cubicBezTo>
                    <a:cubicBezTo>
                      <a:pt x="22" y="205"/>
                      <a:pt x="20" y="294"/>
                      <a:pt x="9" y="381"/>
                    </a:cubicBezTo>
                    <a:lnTo>
                      <a:pt x="9" y="384"/>
                    </a:lnTo>
                    <a:cubicBezTo>
                      <a:pt x="2" y="430"/>
                      <a:pt x="0" y="470"/>
                      <a:pt x="25" y="513"/>
                    </a:cubicBezTo>
                    <a:cubicBezTo>
                      <a:pt x="48" y="550"/>
                      <a:pt x="83" y="577"/>
                      <a:pt x="126" y="589"/>
                    </a:cubicBezTo>
                    <a:cubicBezTo>
                      <a:pt x="140" y="593"/>
                      <a:pt x="155" y="595"/>
                      <a:pt x="170" y="595"/>
                    </a:cubicBezTo>
                    <a:cubicBezTo>
                      <a:pt x="199" y="595"/>
                      <a:pt x="229" y="587"/>
                      <a:pt x="255" y="573"/>
                    </a:cubicBezTo>
                    <a:cubicBezTo>
                      <a:pt x="288" y="553"/>
                      <a:pt x="324" y="514"/>
                      <a:pt x="331" y="473"/>
                    </a:cubicBezTo>
                    <a:cubicBezTo>
                      <a:pt x="347" y="371"/>
                      <a:pt x="377" y="271"/>
                      <a:pt x="378" y="166"/>
                    </a:cubicBezTo>
                    <a:cubicBezTo>
                      <a:pt x="378" y="92"/>
                      <a:pt x="327" y="26"/>
                      <a:pt x="255" y="6"/>
                    </a:cubicBezTo>
                    <a:cubicBezTo>
                      <a:pt x="241" y="2"/>
                      <a:pt x="224" y="0"/>
                      <a:pt x="209" y="0"/>
                    </a:cubicBezTo>
                    <a:cubicBezTo>
                      <a:pt x="207" y="0"/>
                      <a:pt x="205" y="0"/>
                      <a:pt x="20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25"/>
              <p:cNvSpPr/>
              <p:nvPr/>
            </p:nvSpPr>
            <p:spPr>
              <a:xfrm>
                <a:off x="6812779" y="4123692"/>
                <a:ext cx="12590" cy="19581"/>
              </a:xfrm>
              <a:custGeom>
                <a:avLst/>
                <a:gdLst/>
                <a:ahLst/>
                <a:cxnLst/>
                <a:rect l="l" t="t" r="r" b="b"/>
                <a:pathLst>
                  <a:path w="398" h="619" extrusionOk="0">
                    <a:moveTo>
                      <a:pt x="237" y="0"/>
                    </a:moveTo>
                    <a:cubicBezTo>
                      <a:pt x="209" y="3"/>
                      <a:pt x="180" y="10"/>
                      <a:pt x="154" y="25"/>
                    </a:cubicBezTo>
                    <a:cubicBezTo>
                      <a:pt x="117" y="48"/>
                      <a:pt x="97" y="79"/>
                      <a:pt x="81" y="119"/>
                    </a:cubicBezTo>
                    <a:cubicBezTo>
                      <a:pt x="64" y="163"/>
                      <a:pt x="47" y="208"/>
                      <a:pt x="35" y="257"/>
                    </a:cubicBezTo>
                    <a:cubicBezTo>
                      <a:pt x="18" y="317"/>
                      <a:pt x="14" y="384"/>
                      <a:pt x="7" y="447"/>
                    </a:cubicBezTo>
                    <a:cubicBezTo>
                      <a:pt x="1" y="490"/>
                      <a:pt x="28" y="540"/>
                      <a:pt x="57" y="569"/>
                    </a:cubicBezTo>
                    <a:cubicBezTo>
                      <a:pt x="88" y="600"/>
                      <a:pt x="133" y="619"/>
                      <a:pt x="177" y="619"/>
                    </a:cubicBezTo>
                    <a:cubicBezTo>
                      <a:pt x="223" y="619"/>
                      <a:pt x="267" y="600"/>
                      <a:pt x="297" y="569"/>
                    </a:cubicBezTo>
                    <a:cubicBezTo>
                      <a:pt x="333" y="533"/>
                      <a:pt x="343" y="494"/>
                      <a:pt x="348" y="447"/>
                    </a:cubicBezTo>
                    <a:lnTo>
                      <a:pt x="348" y="441"/>
                    </a:lnTo>
                    <a:cubicBezTo>
                      <a:pt x="359" y="361"/>
                      <a:pt x="373" y="282"/>
                      <a:pt x="389" y="204"/>
                    </a:cubicBezTo>
                    <a:cubicBezTo>
                      <a:pt x="398" y="161"/>
                      <a:pt x="396" y="119"/>
                      <a:pt x="373" y="79"/>
                    </a:cubicBezTo>
                    <a:cubicBezTo>
                      <a:pt x="352" y="43"/>
                      <a:pt x="317" y="17"/>
                      <a:pt x="277" y="6"/>
                    </a:cubicBezTo>
                    <a:cubicBezTo>
                      <a:pt x="264" y="3"/>
                      <a:pt x="252" y="0"/>
                      <a:pt x="23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25"/>
              <p:cNvSpPr/>
              <p:nvPr/>
            </p:nvSpPr>
            <p:spPr>
              <a:xfrm>
                <a:off x="6822996" y="4099398"/>
                <a:ext cx="8224" cy="14045"/>
              </a:xfrm>
              <a:custGeom>
                <a:avLst/>
                <a:gdLst/>
                <a:ahLst/>
                <a:cxnLst/>
                <a:rect l="l" t="t" r="r" b="b"/>
                <a:pathLst>
                  <a:path w="260" h="444" extrusionOk="0">
                    <a:moveTo>
                      <a:pt x="226" y="143"/>
                    </a:moveTo>
                    <a:cubicBezTo>
                      <a:pt x="224" y="147"/>
                      <a:pt x="222" y="152"/>
                      <a:pt x="220" y="157"/>
                    </a:cubicBezTo>
                    <a:lnTo>
                      <a:pt x="220" y="157"/>
                    </a:lnTo>
                    <a:cubicBezTo>
                      <a:pt x="224" y="152"/>
                      <a:pt x="225" y="148"/>
                      <a:pt x="226" y="143"/>
                    </a:cubicBezTo>
                    <a:close/>
                    <a:moveTo>
                      <a:pt x="184" y="0"/>
                    </a:moveTo>
                    <a:cubicBezTo>
                      <a:pt x="167" y="0"/>
                      <a:pt x="148" y="10"/>
                      <a:pt x="138" y="29"/>
                    </a:cubicBezTo>
                    <a:cubicBezTo>
                      <a:pt x="116" y="77"/>
                      <a:pt x="95" y="122"/>
                      <a:pt x="75" y="170"/>
                    </a:cubicBezTo>
                    <a:cubicBezTo>
                      <a:pt x="50" y="231"/>
                      <a:pt x="30" y="299"/>
                      <a:pt x="10" y="364"/>
                    </a:cubicBezTo>
                    <a:cubicBezTo>
                      <a:pt x="0" y="396"/>
                      <a:pt x="22" y="432"/>
                      <a:pt x="53" y="442"/>
                    </a:cubicBezTo>
                    <a:cubicBezTo>
                      <a:pt x="59" y="443"/>
                      <a:pt x="64" y="444"/>
                      <a:pt x="69" y="444"/>
                    </a:cubicBezTo>
                    <a:cubicBezTo>
                      <a:pt x="97" y="444"/>
                      <a:pt x="122" y="425"/>
                      <a:pt x="130" y="399"/>
                    </a:cubicBezTo>
                    <a:cubicBezTo>
                      <a:pt x="156" y="315"/>
                      <a:pt x="187" y="236"/>
                      <a:pt x="220" y="157"/>
                    </a:cubicBezTo>
                    <a:lnTo>
                      <a:pt x="220" y="157"/>
                    </a:lnTo>
                    <a:cubicBezTo>
                      <a:pt x="220" y="157"/>
                      <a:pt x="220" y="158"/>
                      <a:pt x="219" y="158"/>
                    </a:cubicBezTo>
                    <a:cubicBezTo>
                      <a:pt x="229" y="137"/>
                      <a:pt x="238" y="115"/>
                      <a:pt x="246" y="95"/>
                    </a:cubicBezTo>
                    <a:cubicBezTo>
                      <a:pt x="254" y="80"/>
                      <a:pt x="259" y="65"/>
                      <a:pt x="254" y="48"/>
                    </a:cubicBezTo>
                    <a:cubicBezTo>
                      <a:pt x="251" y="31"/>
                      <a:pt x="239" y="17"/>
                      <a:pt x="224" y="9"/>
                    </a:cubicBezTo>
                    <a:cubicBezTo>
                      <a:pt x="215" y="5"/>
                      <a:pt x="202" y="1"/>
                      <a:pt x="191" y="1"/>
                    </a:cubicBezTo>
                    <a:cubicBezTo>
                      <a:pt x="189" y="0"/>
                      <a:pt x="186" y="0"/>
                      <a:pt x="18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25"/>
              <p:cNvSpPr/>
              <p:nvPr/>
            </p:nvSpPr>
            <p:spPr>
              <a:xfrm>
                <a:off x="6834036" y="4066564"/>
                <a:ext cx="14899" cy="18695"/>
              </a:xfrm>
              <a:custGeom>
                <a:avLst/>
                <a:gdLst/>
                <a:ahLst/>
                <a:cxnLst/>
                <a:rect l="l" t="t" r="r" b="b"/>
                <a:pathLst>
                  <a:path w="471" h="591" extrusionOk="0">
                    <a:moveTo>
                      <a:pt x="333" y="1"/>
                    </a:moveTo>
                    <a:cubicBezTo>
                      <a:pt x="287" y="1"/>
                      <a:pt x="241" y="26"/>
                      <a:pt x="215" y="67"/>
                    </a:cubicBezTo>
                    <a:cubicBezTo>
                      <a:pt x="151" y="165"/>
                      <a:pt x="94" y="267"/>
                      <a:pt x="38" y="373"/>
                    </a:cubicBezTo>
                    <a:cubicBezTo>
                      <a:pt x="1" y="443"/>
                      <a:pt x="19" y="530"/>
                      <a:pt x="89" y="572"/>
                    </a:cubicBezTo>
                    <a:cubicBezTo>
                      <a:pt x="111" y="584"/>
                      <a:pt x="137" y="590"/>
                      <a:pt x="162" y="590"/>
                    </a:cubicBezTo>
                    <a:cubicBezTo>
                      <a:pt x="213" y="590"/>
                      <a:pt x="265" y="566"/>
                      <a:pt x="290" y="520"/>
                    </a:cubicBezTo>
                    <a:cubicBezTo>
                      <a:pt x="344" y="414"/>
                      <a:pt x="396" y="309"/>
                      <a:pt x="446" y="201"/>
                    </a:cubicBezTo>
                    <a:cubicBezTo>
                      <a:pt x="462" y="167"/>
                      <a:pt x="470" y="135"/>
                      <a:pt x="460" y="99"/>
                    </a:cubicBezTo>
                    <a:cubicBezTo>
                      <a:pt x="452" y="65"/>
                      <a:pt x="427" y="36"/>
                      <a:pt x="399" y="19"/>
                    </a:cubicBezTo>
                    <a:cubicBezTo>
                      <a:pt x="377" y="6"/>
                      <a:pt x="356" y="1"/>
                      <a:pt x="3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25"/>
              <p:cNvSpPr/>
              <p:nvPr/>
            </p:nvSpPr>
            <p:spPr>
              <a:xfrm>
                <a:off x="6704311" y="4155388"/>
                <a:ext cx="12685" cy="19201"/>
              </a:xfrm>
              <a:custGeom>
                <a:avLst/>
                <a:gdLst/>
                <a:ahLst/>
                <a:cxnLst/>
                <a:rect l="l" t="t" r="r" b="b"/>
                <a:pathLst>
                  <a:path w="401" h="607" extrusionOk="0">
                    <a:moveTo>
                      <a:pt x="92" y="1"/>
                    </a:moveTo>
                    <a:cubicBezTo>
                      <a:pt x="78" y="3"/>
                      <a:pt x="61" y="6"/>
                      <a:pt x="49" y="13"/>
                    </a:cubicBezTo>
                    <a:cubicBezTo>
                      <a:pt x="29" y="26"/>
                      <a:pt x="14" y="46"/>
                      <a:pt x="8" y="68"/>
                    </a:cubicBezTo>
                    <a:cubicBezTo>
                      <a:pt x="1" y="92"/>
                      <a:pt x="6" y="114"/>
                      <a:pt x="16" y="137"/>
                    </a:cubicBezTo>
                    <a:cubicBezTo>
                      <a:pt x="51" y="208"/>
                      <a:pt x="85" y="283"/>
                      <a:pt x="121" y="354"/>
                    </a:cubicBezTo>
                    <a:cubicBezTo>
                      <a:pt x="157" y="426"/>
                      <a:pt x="197" y="495"/>
                      <a:pt x="235" y="565"/>
                    </a:cubicBezTo>
                    <a:cubicBezTo>
                      <a:pt x="251" y="591"/>
                      <a:pt x="279" y="607"/>
                      <a:pt x="308" y="607"/>
                    </a:cubicBezTo>
                    <a:cubicBezTo>
                      <a:pt x="323" y="607"/>
                      <a:pt x="337" y="603"/>
                      <a:pt x="350" y="595"/>
                    </a:cubicBezTo>
                    <a:cubicBezTo>
                      <a:pt x="390" y="570"/>
                      <a:pt x="400" y="522"/>
                      <a:pt x="380" y="480"/>
                    </a:cubicBezTo>
                    <a:cubicBezTo>
                      <a:pt x="308" y="336"/>
                      <a:pt x="238" y="191"/>
                      <a:pt x="171" y="46"/>
                    </a:cubicBezTo>
                    <a:cubicBezTo>
                      <a:pt x="157" y="18"/>
                      <a:pt x="124" y="1"/>
                      <a:pt x="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25"/>
              <p:cNvSpPr/>
              <p:nvPr/>
            </p:nvSpPr>
            <p:spPr>
              <a:xfrm>
                <a:off x="6718451" y="4180947"/>
                <a:ext cx="12906" cy="14772"/>
              </a:xfrm>
              <a:custGeom>
                <a:avLst/>
                <a:gdLst/>
                <a:ahLst/>
                <a:cxnLst/>
                <a:rect l="l" t="t" r="r" b="b"/>
                <a:pathLst>
                  <a:path w="408" h="467" extrusionOk="0">
                    <a:moveTo>
                      <a:pt x="298" y="219"/>
                    </a:moveTo>
                    <a:cubicBezTo>
                      <a:pt x="301" y="222"/>
                      <a:pt x="304" y="226"/>
                      <a:pt x="307" y="229"/>
                    </a:cubicBezTo>
                    <a:cubicBezTo>
                      <a:pt x="304" y="225"/>
                      <a:pt x="301" y="222"/>
                      <a:pt x="298" y="219"/>
                    </a:cubicBezTo>
                    <a:close/>
                    <a:moveTo>
                      <a:pt x="105" y="0"/>
                    </a:moveTo>
                    <a:cubicBezTo>
                      <a:pt x="89" y="0"/>
                      <a:pt x="71" y="4"/>
                      <a:pt x="56" y="13"/>
                    </a:cubicBezTo>
                    <a:cubicBezTo>
                      <a:pt x="35" y="26"/>
                      <a:pt x="18" y="46"/>
                      <a:pt x="10" y="72"/>
                    </a:cubicBezTo>
                    <a:cubicBezTo>
                      <a:pt x="0" y="99"/>
                      <a:pt x="8" y="123"/>
                      <a:pt x="19" y="149"/>
                    </a:cubicBezTo>
                    <a:cubicBezTo>
                      <a:pt x="46" y="205"/>
                      <a:pt x="75" y="256"/>
                      <a:pt x="111" y="307"/>
                    </a:cubicBezTo>
                    <a:cubicBezTo>
                      <a:pt x="146" y="355"/>
                      <a:pt x="187" y="398"/>
                      <a:pt x="232" y="438"/>
                    </a:cubicBezTo>
                    <a:cubicBezTo>
                      <a:pt x="252" y="456"/>
                      <a:pt x="278" y="466"/>
                      <a:pt x="303" y="466"/>
                    </a:cubicBezTo>
                    <a:cubicBezTo>
                      <a:pt x="327" y="466"/>
                      <a:pt x="350" y="458"/>
                      <a:pt x="368" y="438"/>
                    </a:cubicBezTo>
                    <a:cubicBezTo>
                      <a:pt x="407" y="400"/>
                      <a:pt x="404" y="341"/>
                      <a:pt x="368" y="301"/>
                    </a:cubicBezTo>
                    <a:cubicBezTo>
                      <a:pt x="343" y="272"/>
                      <a:pt x="315" y="244"/>
                      <a:pt x="292" y="213"/>
                    </a:cubicBezTo>
                    <a:cubicBezTo>
                      <a:pt x="255" y="162"/>
                      <a:pt x="219" y="108"/>
                      <a:pt x="191" y="49"/>
                    </a:cubicBezTo>
                    <a:cubicBezTo>
                      <a:pt x="175" y="16"/>
                      <a:pt x="141" y="0"/>
                      <a:pt x="1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25"/>
              <p:cNvSpPr/>
              <p:nvPr/>
            </p:nvSpPr>
            <p:spPr>
              <a:xfrm>
                <a:off x="6682674" y="4284037"/>
                <a:ext cx="9585" cy="13412"/>
              </a:xfrm>
              <a:custGeom>
                <a:avLst/>
                <a:gdLst/>
                <a:ahLst/>
                <a:cxnLst/>
                <a:rect l="l" t="t" r="r" b="b"/>
                <a:pathLst>
                  <a:path w="303" h="424" extrusionOk="0">
                    <a:moveTo>
                      <a:pt x="212" y="1"/>
                    </a:moveTo>
                    <a:cubicBezTo>
                      <a:pt x="208" y="1"/>
                      <a:pt x="204" y="1"/>
                      <a:pt x="201" y="3"/>
                    </a:cubicBezTo>
                    <a:cubicBezTo>
                      <a:pt x="179" y="7"/>
                      <a:pt x="168" y="22"/>
                      <a:pt x="155" y="39"/>
                    </a:cubicBezTo>
                    <a:cubicBezTo>
                      <a:pt x="128" y="76"/>
                      <a:pt x="103" y="116"/>
                      <a:pt x="79" y="158"/>
                    </a:cubicBezTo>
                    <a:cubicBezTo>
                      <a:pt x="53" y="206"/>
                      <a:pt x="30" y="256"/>
                      <a:pt x="10" y="308"/>
                    </a:cubicBezTo>
                    <a:cubicBezTo>
                      <a:pt x="0" y="329"/>
                      <a:pt x="7" y="358"/>
                      <a:pt x="19" y="378"/>
                    </a:cubicBezTo>
                    <a:cubicBezTo>
                      <a:pt x="32" y="398"/>
                      <a:pt x="49" y="412"/>
                      <a:pt x="72" y="420"/>
                    </a:cubicBezTo>
                    <a:cubicBezTo>
                      <a:pt x="79" y="422"/>
                      <a:pt x="87" y="423"/>
                      <a:pt x="95" y="423"/>
                    </a:cubicBezTo>
                    <a:cubicBezTo>
                      <a:pt x="111" y="423"/>
                      <a:pt x="127" y="418"/>
                      <a:pt x="142" y="410"/>
                    </a:cubicBezTo>
                    <a:cubicBezTo>
                      <a:pt x="163" y="398"/>
                      <a:pt x="173" y="380"/>
                      <a:pt x="183" y="357"/>
                    </a:cubicBezTo>
                    <a:cubicBezTo>
                      <a:pt x="185" y="351"/>
                      <a:pt x="188" y="344"/>
                      <a:pt x="191" y="338"/>
                    </a:cubicBezTo>
                    <a:lnTo>
                      <a:pt x="191" y="338"/>
                    </a:lnTo>
                    <a:cubicBezTo>
                      <a:pt x="188" y="341"/>
                      <a:pt x="188" y="344"/>
                      <a:pt x="186" y="345"/>
                    </a:cubicBezTo>
                    <a:cubicBezTo>
                      <a:pt x="221" y="269"/>
                      <a:pt x="255" y="193"/>
                      <a:pt x="288" y="120"/>
                    </a:cubicBezTo>
                    <a:cubicBezTo>
                      <a:pt x="298" y="100"/>
                      <a:pt x="302" y="83"/>
                      <a:pt x="295" y="59"/>
                    </a:cubicBezTo>
                    <a:cubicBezTo>
                      <a:pt x="291" y="40"/>
                      <a:pt x="278" y="23"/>
                      <a:pt x="259" y="13"/>
                    </a:cubicBezTo>
                    <a:cubicBezTo>
                      <a:pt x="248" y="6"/>
                      <a:pt x="234" y="2"/>
                      <a:pt x="219" y="2"/>
                    </a:cubicBezTo>
                    <a:cubicBezTo>
                      <a:pt x="217" y="1"/>
                      <a:pt x="214" y="1"/>
                      <a:pt x="2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25"/>
              <p:cNvSpPr/>
              <p:nvPr/>
            </p:nvSpPr>
            <p:spPr>
              <a:xfrm>
                <a:off x="6697289" y="4264267"/>
                <a:ext cx="14076" cy="13127"/>
              </a:xfrm>
              <a:custGeom>
                <a:avLst/>
                <a:gdLst/>
                <a:ahLst/>
                <a:cxnLst/>
                <a:rect l="l" t="t" r="r" b="b"/>
                <a:pathLst>
                  <a:path w="445" h="415" extrusionOk="0">
                    <a:moveTo>
                      <a:pt x="357" y="1"/>
                    </a:moveTo>
                    <a:cubicBezTo>
                      <a:pt x="337" y="1"/>
                      <a:pt x="320" y="9"/>
                      <a:pt x="304" y="22"/>
                    </a:cubicBezTo>
                    <a:cubicBezTo>
                      <a:pt x="208" y="107"/>
                      <a:pt x="118" y="196"/>
                      <a:pt x="29" y="287"/>
                    </a:cubicBezTo>
                    <a:cubicBezTo>
                      <a:pt x="1" y="316"/>
                      <a:pt x="1" y="364"/>
                      <a:pt x="29" y="393"/>
                    </a:cubicBezTo>
                    <a:cubicBezTo>
                      <a:pt x="44" y="407"/>
                      <a:pt x="63" y="415"/>
                      <a:pt x="82" y="415"/>
                    </a:cubicBezTo>
                    <a:cubicBezTo>
                      <a:pt x="102" y="415"/>
                      <a:pt x="121" y="407"/>
                      <a:pt x="135" y="393"/>
                    </a:cubicBezTo>
                    <a:cubicBezTo>
                      <a:pt x="224" y="303"/>
                      <a:pt x="321" y="217"/>
                      <a:pt x="415" y="130"/>
                    </a:cubicBezTo>
                    <a:cubicBezTo>
                      <a:pt x="445" y="101"/>
                      <a:pt x="443" y="51"/>
                      <a:pt x="415" y="22"/>
                    </a:cubicBezTo>
                    <a:cubicBezTo>
                      <a:pt x="400" y="8"/>
                      <a:pt x="380" y="1"/>
                      <a:pt x="362" y="1"/>
                    </a:cubicBezTo>
                    <a:cubicBezTo>
                      <a:pt x="360" y="1"/>
                      <a:pt x="358" y="1"/>
                      <a:pt x="3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25"/>
              <p:cNvSpPr/>
              <p:nvPr/>
            </p:nvSpPr>
            <p:spPr>
              <a:xfrm>
                <a:off x="6720127" y="4245224"/>
                <a:ext cx="13064" cy="9142"/>
              </a:xfrm>
              <a:custGeom>
                <a:avLst/>
                <a:gdLst/>
                <a:ahLst/>
                <a:cxnLst/>
                <a:rect l="l" t="t" r="r" b="b"/>
                <a:pathLst>
                  <a:path w="413" h="289" extrusionOk="0">
                    <a:moveTo>
                      <a:pt x="314" y="1"/>
                    </a:moveTo>
                    <a:cubicBezTo>
                      <a:pt x="302" y="1"/>
                      <a:pt x="291" y="4"/>
                      <a:pt x="280" y="10"/>
                    </a:cubicBezTo>
                    <a:cubicBezTo>
                      <a:pt x="204" y="43"/>
                      <a:pt x="131" y="77"/>
                      <a:pt x="59" y="116"/>
                    </a:cubicBezTo>
                    <a:cubicBezTo>
                      <a:pt x="15" y="142"/>
                      <a:pt x="0" y="200"/>
                      <a:pt x="25" y="243"/>
                    </a:cubicBezTo>
                    <a:cubicBezTo>
                      <a:pt x="42" y="273"/>
                      <a:pt x="74" y="289"/>
                      <a:pt x="107" y="289"/>
                    </a:cubicBezTo>
                    <a:cubicBezTo>
                      <a:pt x="122" y="289"/>
                      <a:pt x="138" y="285"/>
                      <a:pt x="152" y="278"/>
                    </a:cubicBezTo>
                    <a:cubicBezTo>
                      <a:pt x="224" y="238"/>
                      <a:pt x="291" y="195"/>
                      <a:pt x="361" y="153"/>
                    </a:cubicBezTo>
                    <a:cubicBezTo>
                      <a:pt x="398" y="130"/>
                      <a:pt x="413" y="80"/>
                      <a:pt x="391" y="42"/>
                    </a:cubicBezTo>
                    <a:cubicBezTo>
                      <a:pt x="381" y="23"/>
                      <a:pt x="363" y="9"/>
                      <a:pt x="344" y="3"/>
                    </a:cubicBezTo>
                    <a:cubicBezTo>
                      <a:pt x="337" y="1"/>
                      <a:pt x="331" y="1"/>
                      <a:pt x="324" y="1"/>
                    </a:cubicBezTo>
                    <a:cubicBezTo>
                      <a:pt x="321" y="1"/>
                      <a:pt x="317" y="1"/>
                      <a:pt x="31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25"/>
              <p:cNvSpPr/>
              <p:nvPr/>
            </p:nvSpPr>
            <p:spPr>
              <a:xfrm>
                <a:off x="6777920" y="4301783"/>
                <a:ext cx="6326" cy="20624"/>
              </a:xfrm>
              <a:custGeom>
                <a:avLst/>
                <a:gdLst/>
                <a:ahLst/>
                <a:cxnLst/>
                <a:rect l="l" t="t" r="r" b="b"/>
                <a:pathLst>
                  <a:path w="200" h="652" extrusionOk="0">
                    <a:moveTo>
                      <a:pt x="106" y="0"/>
                    </a:moveTo>
                    <a:cubicBezTo>
                      <a:pt x="85" y="2"/>
                      <a:pt x="65" y="9"/>
                      <a:pt x="51" y="23"/>
                    </a:cubicBezTo>
                    <a:cubicBezTo>
                      <a:pt x="36" y="39"/>
                      <a:pt x="31" y="55"/>
                      <a:pt x="29" y="76"/>
                    </a:cubicBezTo>
                    <a:cubicBezTo>
                      <a:pt x="18" y="158"/>
                      <a:pt x="9" y="238"/>
                      <a:pt x="3" y="318"/>
                    </a:cubicBezTo>
                    <a:cubicBezTo>
                      <a:pt x="0" y="398"/>
                      <a:pt x="3" y="480"/>
                      <a:pt x="15" y="560"/>
                    </a:cubicBezTo>
                    <a:cubicBezTo>
                      <a:pt x="18" y="585"/>
                      <a:pt x="23" y="606"/>
                      <a:pt x="42" y="625"/>
                    </a:cubicBezTo>
                    <a:cubicBezTo>
                      <a:pt x="59" y="642"/>
                      <a:pt x="81" y="652"/>
                      <a:pt x="106" y="652"/>
                    </a:cubicBezTo>
                    <a:cubicBezTo>
                      <a:pt x="131" y="652"/>
                      <a:pt x="152" y="642"/>
                      <a:pt x="171" y="625"/>
                    </a:cubicBezTo>
                    <a:cubicBezTo>
                      <a:pt x="185" y="609"/>
                      <a:pt x="199" y="583"/>
                      <a:pt x="197" y="560"/>
                    </a:cubicBezTo>
                    <a:cubicBezTo>
                      <a:pt x="178" y="398"/>
                      <a:pt x="164" y="238"/>
                      <a:pt x="181" y="75"/>
                    </a:cubicBezTo>
                    <a:cubicBezTo>
                      <a:pt x="185" y="33"/>
                      <a:pt x="144" y="0"/>
                      <a:pt x="10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25"/>
              <p:cNvSpPr/>
              <p:nvPr/>
            </p:nvSpPr>
            <p:spPr>
              <a:xfrm>
                <a:off x="6777920" y="4335598"/>
                <a:ext cx="8509" cy="16164"/>
              </a:xfrm>
              <a:custGeom>
                <a:avLst/>
                <a:gdLst/>
                <a:ahLst/>
                <a:cxnLst/>
                <a:rect l="l" t="t" r="r" b="b"/>
                <a:pathLst>
                  <a:path w="269" h="511" extrusionOk="0">
                    <a:moveTo>
                      <a:pt x="122" y="1"/>
                    </a:moveTo>
                    <a:cubicBezTo>
                      <a:pt x="92" y="1"/>
                      <a:pt x="59" y="14"/>
                      <a:pt x="38" y="35"/>
                    </a:cubicBezTo>
                    <a:cubicBezTo>
                      <a:pt x="18" y="55"/>
                      <a:pt x="0" y="88"/>
                      <a:pt x="3" y="116"/>
                    </a:cubicBezTo>
                    <a:cubicBezTo>
                      <a:pt x="9" y="163"/>
                      <a:pt x="16" y="210"/>
                      <a:pt x="25" y="257"/>
                    </a:cubicBezTo>
                    <a:cubicBezTo>
                      <a:pt x="36" y="317"/>
                      <a:pt x="52" y="379"/>
                      <a:pt x="68" y="438"/>
                    </a:cubicBezTo>
                    <a:cubicBezTo>
                      <a:pt x="79" y="481"/>
                      <a:pt x="121" y="511"/>
                      <a:pt x="165" y="511"/>
                    </a:cubicBezTo>
                    <a:cubicBezTo>
                      <a:pt x="192" y="511"/>
                      <a:pt x="217" y="501"/>
                      <a:pt x="237" y="482"/>
                    </a:cubicBezTo>
                    <a:cubicBezTo>
                      <a:pt x="254" y="466"/>
                      <a:pt x="268" y="436"/>
                      <a:pt x="265" y="411"/>
                    </a:cubicBezTo>
                    <a:cubicBezTo>
                      <a:pt x="254" y="313"/>
                      <a:pt x="247" y="214"/>
                      <a:pt x="237" y="116"/>
                    </a:cubicBezTo>
                    <a:cubicBezTo>
                      <a:pt x="232" y="84"/>
                      <a:pt x="225" y="58"/>
                      <a:pt x="202" y="35"/>
                    </a:cubicBezTo>
                    <a:cubicBezTo>
                      <a:pt x="181" y="14"/>
                      <a:pt x="152" y="1"/>
                      <a:pt x="1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25"/>
              <p:cNvSpPr/>
              <p:nvPr/>
            </p:nvSpPr>
            <p:spPr>
              <a:xfrm>
                <a:off x="6782254" y="4367104"/>
                <a:ext cx="9142" cy="16449"/>
              </a:xfrm>
              <a:custGeom>
                <a:avLst/>
                <a:gdLst/>
                <a:ahLst/>
                <a:cxnLst/>
                <a:rect l="l" t="t" r="r" b="b"/>
                <a:pathLst>
                  <a:path w="289" h="520" extrusionOk="0">
                    <a:moveTo>
                      <a:pt x="82" y="1"/>
                    </a:moveTo>
                    <a:cubicBezTo>
                      <a:pt x="79" y="1"/>
                      <a:pt x="74" y="2"/>
                      <a:pt x="70" y="4"/>
                    </a:cubicBezTo>
                    <a:cubicBezTo>
                      <a:pt x="22" y="16"/>
                      <a:pt x="1" y="62"/>
                      <a:pt x="9" y="106"/>
                    </a:cubicBezTo>
                    <a:cubicBezTo>
                      <a:pt x="24" y="172"/>
                      <a:pt x="41" y="238"/>
                      <a:pt x="62" y="302"/>
                    </a:cubicBezTo>
                    <a:cubicBezTo>
                      <a:pt x="81" y="364"/>
                      <a:pt x="108" y="423"/>
                      <a:pt x="134" y="480"/>
                    </a:cubicBezTo>
                    <a:cubicBezTo>
                      <a:pt x="146" y="505"/>
                      <a:pt x="176" y="519"/>
                      <a:pt x="204" y="519"/>
                    </a:cubicBezTo>
                    <a:cubicBezTo>
                      <a:pt x="219" y="519"/>
                      <a:pt x="233" y="516"/>
                      <a:pt x="244" y="508"/>
                    </a:cubicBezTo>
                    <a:cubicBezTo>
                      <a:pt x="263" y="497"/>
                      <a:pt x="277" y="480"/>
                      <a:pt x="282" y="460"/>
                    </a:cubicBezTo>
                    <a:cubicBezTo>
                      <a:pt x="289" y="437"/>
                      <a:pt x="284" y="417"/>
                      <a:pt x="273" y="398"/>
                    </a:cubicBezTo>
                    <a:cubicBezTo>
                      <a:pt x="264" y="377"/>
                      <a:pt x="256" y="357"/>
                      <a:pt x="246" y="335"/>
                    </a:cubicBezTo>
                    <a:lnTo>
                      <a:pt x="246" y="335"/>
                    </a:lnTo>
                    <a:cubicBezTo>
                      <a:pt x="250" y="342"/>
                      <a:pt x="251" y="348"/>
                      <a:pt x="256" y="355"/>
                    </a:cubicBezTo>
                    <a:cubicBezTo>
                      <a:pt x="217" y="259"/>
                      <a:pt x="187" y="163"/>
                      <a:pt x="167" y="63"/>
                    </a:cubicBezTo>
                    <a:cubicBezTo>
                      <a:pt x="160" y="26"/>
                      <a:pt x="123" y="2"/>
                      <a:pt x="87" y="2"/>
                    </a:cubicBezTo>
                    <a:cubicBezTo>
                      <a:pt x="86" y="1"/>
                      <a:pt x="84" y="1"/>
                      <a:pt x="8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5"/>
              <p:cNvSpPr/>
              <p:nvPr/>
            </p:nvSpPr>
            <p:spPr>
              <a:xfrm>
                <a:off x="6866301" y="4305958"/>
                <a:ext cx="16544" cy="16322"/>
              </a:xfrm>
              <a:custGeom>
                <a:avLst/>
                <a:gdLst/>
                <a:ahLst/>
                <a:cxnLst/>
                <a:rect l="l" t="t" r="r" b="b"/>
                <a:pathLst>
                  <a:path w="523" h="516" extrusionOk="0">
                    <a:moveTo>
                      <a:pt x="85" y="0"/>
                    </a:moveTo>
                    <a:cubicBezTo>
                      <a:pt x="62" y="0"/>
                      <a:pt x="37" y="9"/>
                      <a:pt x="23" y="23"/>
                    </a:cubicBezTo>
                    <a:cubicBezTo>
                      <a:pt x="9" y="40"/>
                      <a:pt x="0" y="59"/>
                      <a:pt x="0" y="80"/>
                    </a:cubicBezTo>
                    <a:cubicBezTo>
                      <a:pt x="0" y="105"/>
                      <a:pt x="9" y="120"/>
                      <a:pt x="23" y="138"/>
                    </a:cubicBezTo>
                    <a:cubicBezTo>
                      <a:pt x="79" y="206"/>
                      <a:pt x="130" y="276"/>
                      <a:pt x="188" y="342"/>
                    </a:cubicBezTo>
                    <a:cubicBezTo>
                      <a:pt x="243" y="407"/>
                      <a:pt x="308" y="460"/>
                      <a:pt x="379" y="503"/>
                    </a:cubicBezTo>
                    <a:cubicBezTo>
                      <a:pt x="394" y="511"/>
                      <a:pt x="410" y="515"/>
                      <a:pt x="426" y="515"/>
                    </a:cubicBezTo>
                    <a:cubicBezTo>
                      <a:pt x="458" y="515"/>
                      <a:pt x="490" y="499"/>
                      <a:pt x="507" y="470"/>
                    </a:cubicBezTo>
                    <a:cubicBezTo>
                      <a:pt x="520" y="448"/>
                      <a:pt x="523" y="421"/>
                      <a:pt x="516" y="398"/>
                    </a:cubicBezTo>
                    <a:cubicBezTo>
                      <a:pt x="508" y="372"/>
                      <a:pt x="493" y="357"/>
                      <a:pt x="473" y="342"/>
                    </a:cubicBezTo>
                    <a:cubicBezTo>
                      <a:pt x="467" y="338"/>
                      <a:pt x="463" y="334"/>
                      <a:pt x="457" y="329"/>
                    </a:cubicBezTo>
                    <a:cubicBezTo>
                      <a:pt x="401" y="285"/>
                      <a:pt x="345" y="241"/>
                      <a:pt x="292" y="192"/>
                    </a:cubicBezTo>
                    <a:cubicBezTo>
                      <a:pt x="236" y="140"/>
                      <a:pt x="186" y="83"/>
                      <a:pt x="138" y="23"/>
                    </a:cubicBezTo>
                    <a:cubicBezTo>
                      <a:pt x="123" y="7"/>
                      <a:pt x="105" y="0"/>
                      <a:pt x="8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5"/>
              <p:cNvSpPr/>
              <p:nvPr/>
            </p:nvSpPr>
            <p:spPr>
              <a:xfrm>
                <a:off x="6887938" y="4326140"/>
                <a:ext cx="16386" cy="12874"/>
              </a:xfrm>
              <a:custGeom>
                <a:avLst/>
                <a:gdLst/>
                <a:ahLst/>
                <a:cxnLst/>
                <a:rect l="l" t="t" r="r" b="b"/>
                <a:pathLst>
                  <a:path w="518" h="407" extrusionOk="0">
                    <a:moveTo>
                      <a:pt x="138" y="1"/>
                    </a:moveTo>
                    <a:cubicBezTo>
                      <a:pt x="106" y="1"/>
                      <a:pt x="75" y="13"/>
                      <a:pt x="52" y="37"/>
                    </a:cubicBezTo>
                    <a:cubicBezTo>
                      <a:pt x="5" y="84"/>
                      <a:pt x="0" y="173"/>
                      <a:pt x="52" y="218"/>
                    </a:cubicBezTo>
                    <a:cubicBezTo>
                      <a:pt x="132" y="286"/>
                      <a:pt x="217" y="344"/>
                      <a:pt x="311" y="390"/>
                    </a:cubicBezTo>
                    <a:cubicBezTo>
                      <a:pt x="334" y="400"/>
                      <a:pt x="354" y="406"/>
                      <a:pt x="376" y="406"/>
                    </a:cubicBezTo>
                    <a:cubicBezTo>
                      <a:pt x="386" y="406"/>
                      <a:pt x="397" y="405"/>
                      <a:pt x="409" y="402"/>
                    </a:cubicBezTo>
                    <a:cubicBezTo>
                      <a:pt x="439" y="393"/>
                      <a:pt x="467" y="372"/>
                      <a:pt x="483" y="344"/>
                    </a:cubicBezTo>
                    <a:cubicBezTo>
                      <a:pt x="517" y="287"/>
                      <a:pt x="497" y="207"/>
                      <a:pt x="439" y="175"/>
                    </a:cubicBezTo>
                    <a:cubicBezTo>
                      <a:pt x="380" y="142"/>
                      <a:pt x="323" y="107"/>
                      <a:pt x="267" y="65"/>
                    </a:cubicBezTo>
                    <a:lnTo>
                      <a:pt x="234" y="39"/>
                    </a:lnTo>
                    <a:cubicBezTo>
                      <a:pt x="208" y="15"/>
                      <a:pt x="179" y="1"/>
                      <a:pt x="144" y="1"/>
                    </a:cubicBezTo>
                    <a:cubicBezTo>
                      <a:pt x="142" y="1"/>
                      <a:pt x="140" y="1"/>
                      <a:pt x="1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5"/>
              <p:cNvSpPr/>
              <p:nvPr/>
            </p:nvSpPr>
            <p:spPr>
              <a:xfrm>
                <a:off x="6900243" y="4188254"/>
                <a:ext cx="12463" cy="7529"/>
              </a:xfrm>
              <a:custGeom>
                <a:avLst/>
                <a:gdLst/>
                <a:ahLst/>
                <a:cxnLst/>
                <a:rect l="l" t="t" r="r" b="b"/>
                <a:pathLst>
                  <a:path w="394" h="238" extrusionOk="0">
                    <a:moveTo>
                      <a:pt x="318" y="0"/>
                    </a:moveTo>
                    <a:cubicBezTo>
                      <a:pt x="315" y="0"/>
                      <a:pt x="312" y="1"/>
                      <a:pt x="309" y="3"/>
                    </a:cubicBezTo>
                    <a:cubicBezTo>
                      <a:pt x="287" y="4"/>
                      <a:pt x="267" y="7"/>
                      <a:pt x="249" y="13"/>
                    </a:cubicBezTo>
                    <a:cubicBezTo>
                      <a:pt x="217" y="20"/>
                      <a:pt x="189" y="31"/>
                      <a:pt x="158" y="43"/>
                    </a:cubicBezTo>
                    <a:cubicBezTo>
                      <a:pt x="114" y="61"/>
                      <a:pt x="74" y="86"/>
                      <a:pt x="35" y="114"/>
                    </a:cubicBezTo>
                    <a:cubicBezTo>
                      <a:pt x="21" y="124"/>
                      <a:pt x="10" y="136"/>
                      <a:pt x="5" y="154"/>
                    </a:cubicBezTo>
                    <a:cubicBezTo>
                      <a:pt x="1" y="170"/>
                      <a:pt x="2" y="190"/>
                      <a:pt x="12" y="204"/>
                    </a:cubicBezTo>
                    <a:cubicBezTo>
                      <a:pt x="23" y="224"/>
                      <a:pt x="47" y="237"/>
                      <a:pt x="70" y="237"/>
                    </a:cubicBezTo>
                    <a:cubicBezTo>
                      <a:pt x="81" y="237"/>
                      <a:pt x="92" y="234"/>
                      <a:pt x="101" y="227"/>
                    </a:cubicBezTo>
                    <a:cubicBezTo>
                      <a:pt x="120" y="214"/>
                      <a:pt x="136" y="203"/>
                      <a:pt x="153" y="193"/>
                    </a:cubicBezTo>
                    <a:cubicBezTo>
                      <a:pt x="176" y="179"/>
                      <a:pt x="200" y="169"/>
                      <a:pt x="224" y="157"/>
                    </a:cubicBezTo>
                    <a:cubicBezTo>
                      <a:pt x="264" y="143"/>
                      <a:pt x="302" y="133"/>
                      <a:pt x="340" y="124"/>
                    </a:cubicBezTo>
                    <a:cubicBezTo>
                      <a:pt x="375" y="117"/>
                      <a:pt x="393" y="77"/>
                      <a:pt x="383" y="47"/>
                    </a:cubicBezTo>
                    <a:cubicBezTo>
                      <a:pt x="380" y="31"/>
                      <a:pt x="370" y="17"/>
                      <a:pt x="355" y="10"/>
                    </a:cubicBezTo>
                    <a:cubicBezTo>
                      <a:pt x="346" y="4"/>
                      <a:pt x="336" y="3"/>
                      <a:pt x="325" y="3"/>
                    </a:cubicBezTo>
                    <a:cubicBezTo>
                      <a:pt x="323" y="1"/>
                      <a:pt x="321" y="0"/>
                      <a:pt x="3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5"/>
              <p:cNvSpPr/>
              <p:nvPr/>
            </p:nvSpPr>
            <p:spPr>
              <a:xfrm>
                <a:off x="6924537" y="4184300"/>
                <a:ext cx="15373" cy="5409"/>
              </a:xfrm>
              <a:custGeom>
                <a:avLst/>
                <a:gdLst/>
                <a:ahLst/>
                <a:cxnLst/>
                <a:rect l="l" t="t" r="r" b="b"/>
                <a:pathLst>
                  <a:path w="486" h="171" extrusionOk="0">
                    <a:moveTo>
                      <a:pt x="415" y="1"/>
                    </a:moveTo>
                    <a:cubicBezTo>
                      <a:pt x="414" y="1"/>
                      <a:pt x="414" y="2"/>
                      <a:pt x="413" y="2"/>
                    </a:cubicBezTo>
                    <a:cubicBezTo>
                      <a:pt x="356" y="9"/>
                      <a:pt x="298" y="17"/>
                      <a:pt x="242" y="23"/>
                    </a:cubicBezTo>
                    <a:cubicBezTo>
                      <a:pt x="185" y="30"/>
                      <a:pt x="128" y="32"/>
                      <a:pt x="71" y="32"/>
                    </a:cubicBezTo>
                    <a:cubicBezTo>
                      <a:pt x="33" y="32"/>
                      <a:pt x="0" y="63"/>
                      <a:pt x="0" y="100"/>
                    </a:cubicBezTo>
                    <a:cubicBezTo>
                      <a:pt x="0" y="138"/>
                      <a:pt x="33" y="171"/>
                      <a:pt x="71" y="171"/>
                    </a:cubicBezTo>
                    <a:cubicBezTo>
                      <a:pt x="192" y="171"/>
                      <a:pt x="313" y="166"/>
                      <a:pt x="433" y="145"/>
                    </a:cubicBezTo>
                    <a:cubicBezTo>
                      <a:pt x="464" y="139"/>
                      <a:pt x="486" y="106"/>
                      <a:pt x="486" y="75"/>
                    </a:cubicBezTo>
                    <a:cubicBezTo>
                      <a:pt x="486" y="56"/>
                      <a:pt x="477" y="37"/>
                      <a:pt x="464" y="23"/>
                    </a:cubicBezTo>
                    <a:cubicBezTo>
                      <a:pt x="454" y="13"/>
                      <a:pt x="434" y="2"/>
                      <a:pt x="419" y="2"/>
                    </a:cubicBezTo>
                    <a:cubicBezTo>
                      <a:pt x="417" y="1"/>
                      <a:pt x="416" y="1"/>
                      <a:pt x="41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5"/>
              <p:cNvSpPr/>
              <p:nvPr/>
            </p:nvSpPr>
            <p:spPr>
              <a:xfrm>
                <a:off x="6915490" y="4341450"/>
                <a:ext cx="13507" cy="10470"/>
              </a:xfrm>
              <a:custGeom>
                <a:avLst/>
                <a:gdLst/>
                <a:ahLst/>
                <a:cxnLst/>
                <a:rect l="l" t="t" r="r" b="b"/>
                <a:pathLst>
                  <a:path w="427" h="331" extrusionOk="0">
                    <a:moveTo>
                      <a:pt x="92" y="1"/>
                    </a:moveTo>
                    <a:cubicBezTo>
                      <a:pt x="67" y="1"/>
                      <a:pt x="42" y="11"/>
                      <a:pt x="26" y="28"/>
                    </a:cubicBezTo>
                    <a:cubicBezTo>
                      <a:pt x="10" y="44"/>
                      <a:pt x="0" y="67"/>
                      <a:pt x="0" y="89"/>
                    </a:cubicBezTo>
                    <a:cubicBezTo>
                      <a:pt x="0" y="111"/>
                      <a:pt x="10" y="138"/>
                      <a:pt x="26" y="152"/>
                    </a:cubicBezTo>
                    <a:cubicBezTo>
                      <a:pt x="103" y="211"/>
                      <a:pt x="178" y="274"/>
                      <a:pt x="265" y="319"/>
                    </a:cubicBezTo>
                    <a:cubicBezTo>
                      <a:pt x="281" y="327"/>
                      <a:pt x="299" y="331"/>
                      <a:pt x="316" y="331"/>
                    </a:cubicBezTo>
                    <a:cubicBezTo>
                      <a:pt x="350" y="331"/>
                      <a:pt x="382" y="315"/>
                      <a:pt x="401" y="283"/>
                    </a:cubicBezTo>
                    <a:cubicBezTo>
                      <a:pt x="427" y="238"/>
                      <a:pt x="414" y="173"/>
                      <a:pt x="365" y="147"/>
                    </a:cubicBezTo>
                    <a:cubicBezTo>
                      <a:pt x="327" y="125"/>
                      <a:pt x="285" y="108"/>
                      <a:pt x="246" y="87"/>
                    </a:cubicBezTo>
                    <a:cubicBezTo>
                      <a:pt x="206" y="65"/>
                      <a:pt x="169" y="39"/>
                      <a:pt x="133" y="14"/>
                    </a:cubicBezTo>
                    <a:cubicBezTo>
                      <a:pt x="120" y="4"/>
                      <a:pt x="106" y="1"/>
                      <a:pt x="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5" name="Google Shape;4065;p25"/>
            <p:cNvGrpSpPr/>
            <p:nvPr/>
          </p:nvGrpSpPr>
          <p:grpSpPr>
            <a:xfrm>
              <a:off x="245084" y="3949674"/>
              <a:ext cx="310220" cy="298990"/>
              <a:chOff x="2049809" y="3045624"/>
              <a:chExt cx="310220" cy="298990"/>
            </a:xfrm>
          </p:grpSpPr>
          <p:sp>
            <p:nvSpPr>
              <p:cNvPr id="4066" name="Google Shape;4066;p25"/>
              <p:cNvSpPr/>
              <p:nvPr/>
            </p:nvSpPr>
            <p:spPr>
              <a:xfrm>
                <a:off x="2149388" y="3111072"/>
                <a:ext cx="145604" cy="151172"/>
              </a:xfrm>
              <a:custGeom>
                <a:avLst/>
                <a:gdLst/>
                <a:ahLst/>
                <a:cxnLst/>
                <a:rect l="l" t="t" r="r" b="b"/>
                <a:pathLst>
                  <a:path w="4603" h="4779" extrusionOk="0">
                    <a:moveTo>
                      <a:pt x="1097" y="1"/>
                    </a:moveTo>
                    <a:cubicBezTo>
                      <a:pt x="1040" y="1"/>
                      <a:pt x="983" y="17"/>
                      <a:pt x="928" y="59"/>
                    </a:cubicBezTo>
                    <a:cubicBezTo>
                      <a:pt x="775" y="173"/>
                      <a:pt x="788" y="345"/>
                      <a:pt x="815" y="511"/>
                    </a:cubicBezTo>
                    <a:cubicBezTo>
                      <a:pt x="821" y="553"/>
                      <a:pt x="838" y="590"/>
                      <a:pt x="851" y="630"/>
                    </a:cubicBezTo>
                    <a:cubicBezTo>
                      <a:pt x="915" y="839"/>
                      <a:pt x="981" y="1048"/>
                      <a:pt x="1043" y="1260"/>
                    </a:cubicBezTo>
                    <a:cubicBezTo>
                      <a:pt x="1087" y="1416"/>
                      <a:pt x="1146" y="1569"/>
                      <a:pt x="1143" y="1761"/>
                    </a:cubicBezTo>
                    <a:cubicBezTo>
                      <a:pt x="1001" y="1840"/>
                      <a:pt x="852" y="1910"/>
                      <a:pt x="718" y="2000"/>
                    </a:cubicBezTo>
                    <a:cubicBezTo>
                      <a:pt x="539" y="2125"/>
                      <a:pt x="352" y="2248"/>
                      <a:pt x="205" y="2404"/>
                    </a:cubicBezTo>
                    <a:cubicBezTo>
                      <a:pt x="0" y="2619"/>
                      <a:pt x="63" y="2836"/>
                      <a:pt x="338" y="2952"/>
                    </a:cubicBezTo>
                    <a:cubicBezTo>
                      <a:pt x="438" y="2994"/>
                      <a:pt x="549" y="3023"/>
                      <a:pt x="656" y="3041"/>
                    </a:cubicBezTo>
                    <a:cubicBezTo>
                      <a:pt x="816" y="3067"/>
                      <a:pt x="981" y="3080"/>
                      <a:pt x="1144" y="3106"/>
                    </a:cubicBezTo>
                    <a:cubicBezTo>
                      <a:pt x="1219" y="3117"/>
                      <a:pt x="1293" y="3144"/>
                      <a:pt x="1355" y="3163"/>
                    </a:cubicBezTo>
                    <a:cubicBezTo>
                      <a:pt x="1336" y="3462"/>
                      <a:pt x="1307" y="3737"/>
                      <a:pt x="1307" y="4011"/>
                    </a:cubicBezTo>
                    <a:cubicBezTo>
                      <a:pt x="1307" y="4172"/>
                      <a:pt x="1330" y="4341"/>
                      <a:pt x="1382" y="4495"/>
                    </a:cubicBezTo>
                    <a:cubicBezTo>
                      <a:pt x="1446" y="4680"/>
                      <a:pt x="1567" y="4778"/>
                      <a:pt x="1703" y="4778"/>
                    </a:cubicBezTo>
                    <a:cubicBezTo>
                      <a:pt x="1796" y="4778"/>
                      <a:pt x="1896" y="4733"/>
                      <a:pt x="1989" y="4639"/>
                    </a:cubicBezTo>
                    <a:cubicBezTo>
                      <a:pt x="2121" y="4505"/>
                      <a:pt x="2232" y="4341"/>
                      <a:pt x="2328" y="4177"/>
                    </a:cubicBezTo>
                    <a:cubicBezTo>
                      <a:pt x="2497" y="3896"/>
                      <a:pt x="2646" y="3604"/>
                      <a:pt x="2812" y="3300"/>
                    </a:cubicBezTo>
                    <a:cubicBezTo>
                      <a:pt x="2944" y="3350"/>
                      <a:pt x="3069" y="3403"/>
                      <a:pt x="3198" y="3445"/>
                    </a:cubicBezTo>
                    <a:cubicBezTo>
                      <a:pt x="3420" y="3517"/>
                      <a:pt x="3639" y="3595"/>
                      <a:pt x="3866" y="3644"/>
                    </a:cubicBezTo>
                    <a:cubicBezTo>
                      <a:pt x="3923" y="3656"/>
                      <a:pt x="3983" y="3662"/>
                      <a:pt x="4043" y="3662"/>
                    </a:cubicBezTo>
                    <a:cubicBezTo>
                      <a:pt x="4121" y="3662"/>
                      <a:pt x="4199" y="3653"/>
                      <a:pt x="4273" y="3638"/>
                    </a:cubicBezTo>
                    <a:cubicBezTo>
                      <a:pt x="4522" y="3590"/>
                      <a:pt x="4602" y="3413"/>
                      <a:pt x="4509" y="3177"/>
                    </a:cubicBezTo>
                    <a:cubicBezTo>
                      <a:pt x="4422" y="2955"/>
                      <a:pt x="4266" y="2778"/>
                      <a:pt x="4110" y="2606"/>
                    </a:cubicBezTo>
                    <a:cubicBezTo>
                      <a:pt x="3918" y="2393"/>
                      <a:pt x="3714" y="2192"/>
                      <a:pt x="3500" y="1972"/>
                    </a:cubicBezTo>
                    <a:cubicBezTo>
                      <a:pt x="3588" y="1798"/>
                      <a:pt x="3684" y="1632"/>
                      <a:pt x="3763" y="1460"/>
                    </a:cubicBezTo>
                    <a:cubicBezTo>
                      <a:pt x="3835" y="1297"/>
                      <a:pt x="3915" y="1133"/>
                      <a:pt x="3946" y="961"/>
                    </a:cubicBezTo>
                    <a:cubicBezTo>
                      <a:pt x="4003" y="657"/>
                      <a:pt x="3823" y="442"/>
                      <a:pt x="3539" y="442"/>
                    </a:cubicBezTo>
                    <a:cubicBezTo>
                      <a:pt x="3509" y="442"/>
                      <a:pt x="3477" y="444"/>
                      <a:pt x="3444" y="450"/>
                    </a:cubicBezTo>
                    <a:cubicBezTo>
                      <a:pt x="3283" y="474"/>
                      <a:pt x="3123" y="528"/>
                      <a:pt x="2973" y="590"/>
                    </a:cubicBezTo>
                    <a:cubicBezTo>
                      <a:pt x="2747" y="683"/>
                      <a:pt x="2527" y="795"/>
                      <a:pt x="2261" y="918"/>
                    </a:cubicBezTo>
                    <a:cubicBezTo>
                      <a:pt x="2138" y="783"/>
                      <a:pt x="2026" y="644"/>
                      <a:pt x="1896" y="528"/>
                    </a:cubicBezTo>
                    <a:cubicBezTo>
                      <a:pt x="1724" y="374"/>
                      <a:pt x="1544" y="225"/>
                      <a:pt x="1352" y="94"/>
                    </a:cubicBezTo>
                    <a:cubicBezTo>
                      <a:pt x="1275" y="42"/>
                      <a:pt x="1186" y="1"/>
                      <a:pt x="1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5"/>
              <p:cNvSpPr/>
              <p:nvPr/>
            </p:nvSpPr>
            <p:spPr>
              <a:xfrm>
                <a:off x="2049809" y="3180600"/>
                <a:ext cx="64688" cy="40521"/>
              </a:xfrm>
              <a:custGeom>
                <a:avLst/>
                <a:gdLst/>
                <a:ahLst/>
                <a:cxnLst/>
                <a:rect l="l" t="t" r="r" b="b"/>
                <a:pathLst>
                  <a:path w="2045" h="1281" extrusionOk="0">
                    <a:moveTo>
                      <a:pt x="1178" y="0"/>
                    </a:moveTo>
                    <a:cubicBezTo>
                      <a:pt x="966" y="0"/>
                      <a:pt x="754" y="52"/>
                      <a:pt x="528" y="159"/>
                    </a:cubicBezTo>
                    <a:cubicBezTo>
                      <a:pt x="496" y="177"/>
                      <a:pt x="419" y="207"/>
                      <a:pt x="356" y="258"/>
                    </a:cubicBezTo>
                    <a:cubicBezTo>
                      <a:pt x="164" y="402"/>
                      <a:pt x="1" y="578"/>
                      <a:pt x="55" y="840"/>
                    </a:cubicBezTo>
                    <a:cubicBezTo>
                      <a:pt x="105" y="1087"/>
                      <a:pt x="304" y="1194"/>
                      <a:pt x="526" y="1241"/>
                    </a:cubicBezTo>
                    <a:cubicBezTo>
                      <a:pt x="646" y="1267"/>
                      <a:pt x="764" y="1280"/>
                      <a:pt x="879" y="1280"/>
                    </a:cubicBezTo>
                    <a:cubicBezTo>
                      <a:pt x="1196" y="1280"/>
                      <a:pt x="1492" y="1179"/>
                      <a:pt x="1758" y="959"/>
                    </a:cubicBezTo>
                    <a:cubicBezTo>
                      <a:pt x="1818" y="908"/>
                      <a:pt x="1874" y="843"/>
                      <a:pt x="1917" y="774"/>
                    </a:cubicBezTo>
                    <a:cubicBezTo>
                      <a:pt x="2044" y="565"/>
                      <a:pt x="2011" y="332"/>
                      <a:pt x="1817" y="192"/>
                    </a:cubicBezTo>
                    <a:cubicBezTo>
                      <a:pt x="1709" y="114"/>
                      <a:pt x="1577" y="56"/>
                      <a:pt x="1449" y="28"/>
                    </a:cubicBezTo>
                    <a:cubicBezTo>
                      <a:pt x="1358" y="10"/>
                      <a:pt x="1268" y="0"/>
                      <a:pt x="1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5"/>
              <p:cNvSpPr/>
              <p:nvPr/>
            </p:nvSpPr>
            <p:spPr>
              <a:xfrm>
                <a:off x="2303502" y="3236305"/>
                <a:ext cx="56527" cy="49726"/>
              </a:xfrm>
              <a:custGeom>
                <a:avLst/>
                <a:gdLst/>
                <a:ahLst/>
                <a:cxnLst/>
                <a:rect l="l" t="t" r="r" b="b"/>
                <a:pathLst>
                  <a:path w="1787" h="1572" extrusionOk="0">
                    <a:moveTo>
                      <a:pt x="463" y="0"/>
                    </a:moveTo>
                    <a:cubicBezTo>
                      <a:pt x="411" y="0"/>
                      <a:pt x="359" y="4"/>
                      <a:pt x="309" y="10"/>
                    </a:cubicBezTo>
                    <a:cubicBezTo>
                      <a:pt x="141" y="30"/>
                      <a:pt x="1" y="183"/>
                      <a:pt x="5" y="348"/>
                    </a:cubicBezTo>
                    <a:cubicBezTo>
                      <a:pt x="9" y="483"/>
                      <a:pt x="31" y="630"/>
                      <a:pt x="91" y="745"/>
                    </a:cubicBezTo>
                    <a:cubicBezTo>
                      <a:pt x="297" y="1137"/>
                      <a:pt x="618" y="1406"/>
                      <a:pt x="1048" y="1534"/>
                    </a:cubicBezTo>
                    <a:cubicBezTo>
                      <a:pt x="1127" y="1557"/>
                      <a:pt x="1207" y="1572"/>
                      <a:pt x="1284" y="1572"/>
                    </a:cubicBezTo>
                    <a:cubicBezTo>
                      <a:pt x="1421" y="1572"/>
                      <a:pt x="1549" y="1524"/>
                      <a:pt x="1648" y="1395"/>
                    </a:cubicBezTo>
                    <a:cubicBezTo>
                      <a:pt x="1786" y="1209"/>
                      <a:pt x="1726" y="1002"/>
                      <a:pt x="1606" y="752"/>
                    </a:cubicBezTo>
                    <a:cubicBezTo>
                      <a:pt x="1413" y="425"/>
                      <a:pt x="1103" y="146"/>
                      <a:pt x="674" y="26"/>
                    </a:cubicBezTo>
                    <a:cubicBezTo>
                      <a:pt x="607" y="7"/>
                      <a:pt x="535" y="0"/>
                      <a:pt x="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5"/>
              <p:cNvSpPr/>
              <p:nvPr/>
            </p:nvSpPr>
            <p:spPr>
              <a:xfrm>
                <a:off x="2158024" y="3285083"/>
                <a:ext cx="45045" cy="59532"/>
              </a:xfrm>
              <a:custGeom>
                <a:avLst/>
                <a:gdLst/>
                <a:ahLst/>
                <a:cxnLst/>
                <a:rect l="l" t="t" r="r" b="b"/>
                <a:pathLst>
                  <a:path w="1424" h="1882" extrusionOk="0">
                    <a:moveTo>
                      <a:pt x="925" y="0"/>
                    </a:moveTo>
                    <a:cubicBezTo>
                      <a:pt x="872" y="0"/>
                      <a:pt x="817" y="11"/>
                      <a:pt x="760" y="33"/>
                    </a:cubicBezTo>
                    <a:cubicBezTo>
                      <a:pt x="659" y="72"/>
                      <a:pt x="558" y="129"/>
                      <a:pt x="482" y="205"/>
                    </a:cubicBezTo>
                    <a:cubicBezTo>
                      <a:pt x="155" y="533"/>
                      <a:pt x="1" y="931"/>
                      <a:pt x="42" y="1396"/>
                    </a:cubicBezTo>
                    <a:cubicBezTo>
                      <a:pt x="49" y="1478"/>
                      <a:pt x="72" y="1559"/>
                      <a:pt x="107" y="1632"/>
                    </a:cubicBezTo>
                    <a:cubicBezTo>
                      <a:pt x="182" y="1793"/>
                      <a:pt x="320" y="1881"/>
                      <a:pt x="478" y="1881"/>
                    </a:cubicBezTo>
                    <a:cubicBezTo>
                      <a:pt x="536" y="1881"/>
                      <a:pt x="597" y="1869"/>
                      <a:pt x="659" y="1844"/>
                    </a:cubicBezTo>
                    <a:cubicBezTo>
                      <a:pt x="722" y="1819"/>
                      <a:pt x="791" y="1790"/>
                      <a:pt x="838" y="1746"/>
                    </a:cubicBezTo>
                    <a:cubicBezTo>
                      <a:pt x="1229" y="1389"/>
                      <a:pt x="1424" y="958"/>
                      <a:pt x="1347" y="423"/>
                    </a:cubicBezTo>
                    <a:cubicBezTo>
                      <a:pt x="1338" y="370"/>
                      <a:pt x="1322" y="318"/>
                      <a:pt x="1317" y="292"/>
                    </a:cubicBezTo>
                    <a:cubicBezTo>
                      <a:pt x="1229" y="102"/>
                      <a:pt x="1089" y="0"/>
                      <a:pt x="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5"/>
              <p:cNvSpPr/>
              <p:nvPr/>
            </p:nvSpPr>
            <p:spPr>
              <a:xfrm>
                <a:off x="2108297" y="3045624"/>
                <a:ext cx="52415" cy="47512"/>
              </a:xfrm>
              <a:custGeom>
                <a:avLst/>
                <a:gdLst/>
                <a:ahLst/>
                <a:cxnLst/>
                <a:rect l="l" t="t" r="r" b="b"/>
                <a:pathLst>
                  <a:path w="1657" h="1502" extrusionOk="0">
                    <a:moveTo>
                      <a:pt x="453" y="0"/>
                    </a:moveTo>
                    <a:cubicBezTo>
                      <a:pt x="441" y="0"/>
                      <a:pt x="430" y="1"/>
                      <a:pt x="419" y="1"/>
                    </a:cubicBezTo>
                    <a:cubicBezTo>
                      <a:pt x="152" y="14"/>
                      <a:pt x="0" y="213"/>
                      <a:pt x="43" y="478"/>
                    </a:cubicBezTo>
                    <a:cubicBezTo>
                      <a:pt x="52" y="531"/>
                      <a:pt x="66" y="585"/>
                      <a:pt x="88" y="636"/>
                    </a:cubicBezTo>
                    <a:cubicBezTo>
                      <a:pt x="261" y="1052"/>
                      <a:pt x="568" y="1327"/>
                      <a:pt x="994" y="1468"/>
                    </a:cubicBezTo>
                    <a:cubicBezTo>
                      <a:pt x="1060" y="1489"/>
                      <a:pt x="1129" y="1502"/>
                      <a:pt x="1198" y="1502"/>
                    </a:cubicBezTo>
                    <a:cubicBezTo>
                      <a:pt x="1200" y="1502"/>
                      <a:pt x="1202" y="1502"/>
                      <a:pt x="1204" y="1502"/>
                    </a:cubicBezTo>
                    <a:cubicBezTo>
                      <a:pt x="1485" y="1502"/>
                      <a:pt x="1657" y="1302"/>
                      <a:pt x="1614" y="1022"/>
                    </a:cubicBezTo>
                    <a:cubicBezTo>
                      <a:pt x="1604" y="941"/>
                      <a:pt x="1570" y="865"/>
                      <a:pt x="1550" y="796"/>
                    </a:cubicBezTo>
                    <a:cubicBezTo>
                      <a:pt x="1355" y="432"/>
                      <a:pt x="1082" y="177"/>
                      <a:pt x="699" y="46"/>
                    </a:cubicBezTo>
                    <a:cubicBezTo>
                      <a:pt x="622" y="18"/>
                      <a:pt x="536" y="0"/>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5"/>
              <p:cNvSpPr/>
              <p:nvPr/>
            </p:nvSpPr>
            <p:spPr>
              <a:xfrm>
                <a:off x="2304609" y="3065363"/>
                <a:ext cx="48809" cy="48208"/>
              </a:xfrm>
              <a:custGeom>
                <a:avLst/>
                <a:gdLst/>
                <a:ahLst/>
                <a:cxnLst/>
                <a:rect l="l" t="t" r="r" b="b"/>
                <a:pathLst>
                  <a:path w="1543" h="1524" extrusionOk="0">
                    <a:moveTo>
                      <a:pt x="1146" y="1"/>
                    </a:moveTo>
                    <a:cubicBezTo>
                      <a:pt x="1136" y="1"/>
                      <a:pt x="1125" y="1"/>
                      <a:pt x="1114" y="2"/>
                    </a:cubicBezTo>
                    <a:cubicBezTo>
                      <a:pt x="1035" y="6"/>
                      <a:pt x="958" y="47"/>
                      <a:pt x="921" y="57"/>
                    </a:cubicBezTo>
                    <a:cubicBezTo>
                      <a:pt x="549" y="238"/>
                      <a:pt x="300" y="486"/>
                      <a:pt x="135" y="816"/>
                    </a:cubicBezTo>
                    <a:cubicBezTo>
                      <a:pt x="92" y="901"/>
                      <a:pt x="60" y="995"/>
                      <a:pt x="45" y="1088"/>
                    </a:cubicBezTo>
                    <a:cubicBezTo>
                      <a:pt x="0" y="1348"/>
                      <a:pt x="149" y="1524"/>
                      <a:pt x="379" y="1524"/>
                    </a:cubicBezTo>
                    <a:cubicBezTo>
                      <a:pt x="424" y="1524"/>
                      <a:pt x="471" y="1517"/>
                      <a:pt x="520" y="1504"/>
                    </a:cubicBezTo>
                    <a:cubicBezTo>
                      <a:pt x="547" y="1496"/>
                      <a:pt x="572" y="1488"/>
                      <a:pt x="597" y="1475"/>
                    </a:cubicBezTo>
                    <a:cubicBezTo>
                      <a:pt x="962" y="1292"/>
                      <a:pt x="1266" y="1044"/>
                      <a:pt x="1442" y="666"/>
                    </a:cubicBezTo>
                    <a:cubicBezTo>
                      <a:pt x="1481" y="580"/>
                      <a:pt x="1508" y="483"/>
                      <a:pt x="1517" y="391"/>
                    </a:cubicBezTo>
                    <a:cubicBezTo>
                      <a:pt x="1543" y="140"/>
                      <a:pt x="1410"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2" name="Google Shape;4072;p25"/>
            <p:cNvSpPr/>
            <p:nvPr/>
          </p:nvSpPr>
          <p:spPr>
            <a:xfrm>
              <a:off x="3121637" y="4694558"/>
              <a:ext cx="242906" cy="251320"/>
            </a:xfrm>
            <a:custGeom>
              <a:avLst/>
              <a:gdLst/>
              <a:ahLst/>
              <a:cxnLst/>
              <a:rect l="l" t="t" r="r" b="b"/>
              <a:pathLst>
                <a:path w="7679" h="7945" extrusionOk="0">
                  <a:moveTo>
                    <a:pt x="4679" y="1"/>
                  </a:moveTo>
                  <a:cubicBezTo>
                    <a:pt x="4609" y="1"/>
                    <a:pt x="4535" y="19"/>
                    <a:pt x="4461" y="55"/>
                  </a:cubicBezTo>
                  <a:cubicBezTo>
                    <a:pt x="4353" y="107"/>
                    <a:pt x="4249" y="176"/>
                    <a:pt x="4166" y="261"/>
                  </a:cubicBezTo>
                  <a:cubicBezTo>
                    <a:pt x="3991" y="445"/>
                    <a:pt x="3816" y="635"/>
                    <a:pt x="3664" y="841"/>
                  </a:cubicBezTo>
                  <a:cubicBezTo>
                    <a:pt x="3377" y="1231"/>
                    <a:pt x="3165" y="1666"/>
                    <a:pt x="2964" y="2106"/>
                  </a:cubicBezTo>
                  <a:cubicBezTo>
                    <a:pt x="2924" y="2197"/>
                    <a:pt x="2870" y="2283"/>
                    <a:pt x="2818" y="2378"/>
                  </a:cubicBezTo>
                  <a:cubicBezTo>
                    <a:pt x="2704" y="2353"/>
                    <a:pt x="2616" y="2338"/>
                    <a:pt x="2530" y="2316"/>
                  </a:cubicBezTo>
                  <a:cubicBezTo>
                    <a:pt x="2119" y="2217"/>
                    <a:pt x="1704" y="2166"/>
                    <a:pt x="1285" y="2166"/>
                  </a:cubicBezTo>
                  <a:cubicBezTo>
                    <a:pt x="1146" y="2166"/>
                    <a:pt x="1006" y="2172"/>
                    <a:pt x="867" y="2183"/>
                  </a:cubicBezTo>
                  <a:cubicBezTo>
                    <a:pt x="676" y="2199"/>
                    <a:pt x="479" y="2245"/>
                    <a:pt x="301" y="2319"/>
                  </a:cubicBezTo>
                  <a:cubicBezTo>
                    <a:pt x="58" y="2421"/>
                    <a:pt x="0" y="2667"/>
                    <a:pt x="164" y="2879"/>
                  </a:cubicBezTo>
                  <a:cubicBezTo>
                    <a:pt x="264" y="3008"/>
                    <a:pt x="390" y="3129"/>
                    <a:pt x="527" y="3214"/>
                  </a:cubicBezTo>
                  <a:cubicBezTo>
                    <a:pt x="859" y="3420"/>
                    <a:pt x="1209" y="3601"/>
                    <a:pt x="1550" y="3794"/>
                  </a:cubicBezTo>
                  <a:cubicBezTo>
                    <a:pt x="1621" y="3835"/>
                    <a:pt x="1688" y="3886"/>
                    <a:pt x="1776" y="3943"/>
                  </a:cubicBezTo>
                  <a:cubicBezTo>
                    <a:pt x="1618" y="4086"/>
                    <a:pt x="1482" y="4206"/>
                    <a:pt x="1352" y="4329"/>
                  </a:cubicBezTo>
                  <a:cubicBezTo>
                    <a:pt x="955" y="4705"/>
                    <a:pt x="615" y="5126"/>
                    <a:pt x="393" y="5632"/>
                  </a:cubicBezTo>
                  <a:cubicBezTo>
                    <a:pt x="312" y="5814"/>
                    <a:pt x="262" y="6003"/>
                    <a:pt x="282" y="6204"/>
                  </a:cubicBezTo>
                  <a:cubicBezTo>
                    <a:pt x="300" y="6386"/>
                    <a:pt x="418" y="6513"/>
                    <a:pt x="602" y="6526"/>
                  </a:cubicBezTo>
                  <a:cubicBezTo>
                    <a:pt x="634" y="6528"/>
                    <a:pt x="668" y="6529"/>
                    <a:pt x="701" y="6529"/>
                  </a:cubicBezTo>
                  <a:cubicBezTo>
                    <a:pt x="803" y="6529"/>
                    <a:pt x="908" y="6518"/>
                    <a:pt x="1003" y="6490"/>
                  </a:cubicBezTo>
                  <a:cubicBezTo>
                    <a:pt x="1249" y="6416"/>
                    <a:pt x="1492" y="6333"/>
                    <a:pt x="1724" y="6227"/>
                  </a:cubicBezTo>
                  <a:cubicBezTo>
                    <a:pt x="2026" y="6091"/>
                    <a:pt x="2317" y="5927"/>
                    <a:pt x="2613" y="5781"/>
                  </a:cubicBezTo>
                  <a:cubicBezTo>
                    <a:pt x="2704" y="5736"/>
                    <a:pt x="2800" y="5704"/>
                    <a:pt x="2910" y="5661"/>
                  </a:cubicBezTo>
                  <a:cubicBezTo>
                    <a:pt x="3269" y="6096"/>
                    <a:pt x="3609" y="6519"/>
                    <a:pt x="3959" y="6931"/>
                  </a:cubicBezTo>
                  <a:cubicBezTo>
                    <a:pt x="4164" y="7173"/>
                    <a:pt x="4378" y="7408"/>
                    <a:pt x="4599" y="7633"/>
                  </a:cubicBezTo>
                  <a:cubicBezTo>
                    <a:pt x="4748" y="7786"/>
                    <a:pt x="4935" y="7889"/>
                    <a:pt x="5149" y="7931"/>
                  </a:cubicBezTo>
                  <a:cubicBezTo>
                    <a:pt x="5197" y="7940"/>
                    <a:pt x="5244" y="7945"/>
                    <a:pt x="5290" y="7945"/>
                  </a:cubicBezTo>
                  <a:cubicBezTo>
                    <a:pt x="5506" y="7945"/>
                    <a:pt x="5699" y="7844"/>
                    <a:pt x="5804" y="7646"/>
                  </a:cubicBezTo>
                  <a:cubicBezTo>
                    <a:pt x="5872" y="7515"/>
                    <a:pt x="5913" y="7365"/>
                    <a:pt x="5934" y="7217"/>
                  </a:cubicBezTo>
                  <a:cubicBezTo>
                    <a:pt x="5976" y="6931"/>
                    <a:pt x="5953" y="6643"/>
                    <a:pt x="5877" y="6364"/>
                  </a:cubicBezTo>
                  <a:cubicBezTo>
                    <a:pt x="5772" y="5970"/>
                    <a:pt x="5655" y="5581"/>
                    <a:pt x="5546" y="5189"/>
                  </a:cubicBezTo>
                  <a:cubicBezTo>
                    <a:pt x="5517" y="5090"/>
                    <a:pt x="5494" y="4989"/>
                    <a:pt x="5459" y="4851"/>
                  </a:cubicBezTo>
                  <a:cubicBezTo>
                    <a:pt x="5573" y="4831"/>
                    <a:pt x="5630" y="4819"/>
                    <a:pt x="5689" y="4812"/>
                  </a:cubicBezTo>
                  <a:cubicBezTo>
                    <a:pt x="6047" y="4752"/>
                    <a:pt x="6405" y="4700"/>
                    <a:pt x="6760" y="4629"/>
                  </a:cubicBezTo>
                  <a:cubicBezTo>
                    <a:pt x="6951" y="4589"/>
                    <a:pt x="7138" y="4524"/>
                    <a:pt x="7320" y="4453"/>
                  </a:cubicBezTo>
                  <a:cubicBezTo>
                    <a:pt x="7490" y="4387"/>
                    <a:pt x="7664" y="4304"/>
                    <a:pt x="7671" y="4085"/>
                  </a:cubicBezTo>
                  <a:cubicBezTo>
                    <a:pt x="7678" y="3870"/>
                    <a:pt x="7515" y="3767"/>
                    <a:pt x="7359" y="3674"/>
                  </a:cubicBezTo>
                  <a:cubicBezTo>
                    <a:pt x="7230" y="3598"/>
                    <a:pt x="7094" y="3529"/>
                    <a:pt x="6955" y="3472"/>
                  </a:cubicBezTo>
                  <a:cubicBezTo>
                    <a:pt x="6492" y="3283"/>
                    <a:pt x="6017" y="3142"/>
                    <a:pt x="5519" y="3079"/>
                  </a:cubicBezTo>
                  <a:cubicBezTo>
                    <a:pt x="5390" y="3064"/>
                    <a:pt x="5245" y="3079"/>
                    <a:pt x="5139" y="2940"/>
                  </a:cubicBezTo>
                  <a:cubicBezTo>
                    <a:pt x="5174" y="2575"/>
                    <a:pt x="5205" y="2202"/>
                    <a:pt x="5247" y="1826"/>
                  </a:cubicBezTo>
                  <a:cubicBezTo>
                    <a:pt x="5290" y="1433"/>
                    <a:pt x="5288" y="1042"/>
                    <a:pt x="5201" y="657"/>
                  </a:cubicBezTo>
                  <a:cubicBezTo>
                    <a:pt x="5165" y="498"/>
                    <a:pt x="5102" y="337"/>
                    <a:pt x="5016" y="200"/>
                  </a:cubicBezTo>
                  <a:cubicBezTo>
                    <a:pt x="4932" y="67"/>
                    <a:pt x="4813" y="1"/>
                    <a:pt x="4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3" name="Google Shape;4073;p25"/>
            <p:cNvGrpSpPr/>
            <p:nvPr/>
          </p:nvGrpSpPr>
          <p:grpSpPr>
            <a:xfrm>
              <a:off x="136992" y="3403893"/>
              <a:ext cx="367665" cy="360800"/>
              <a:chOff x="3759767" y="4093293"/>
              <a:chExt cx="367665" cy="360800"/>
            </a:xfrm>
          </p:grpSpPr>
          <p:sp>
            <p:nvSpPr>
              <p:cNvPr id="4074" name="Google Shape;4074;p25"/>
              <p:cNvSpPr/>
              <p:nvPr/>
            </p:nvSpPr>
            <p:spPr>
              <a:xfrm>
                <a:off x="3759767" y="4093293"/>
                <a:ext cx="367665" cy="360800"/>
              </a:xfrm>
              <a:custGeom>
                <a:avLst/>
                <a:gdLst/>
                <a:ahLst/>
                <a:cxnLst/>
                <a:rect l="l" t="t" r="r" b="b"/>
                <a:pathLst>
                  <a:path w="11623" h="11406" extrusionOk="0">
                    <a:moveTo>
                      <a:pt x="5811" y="0"/>
                    </a:moveTo>
                    <a:cubicBezTo>
                      <a:pt x="2602" y="0"/>
                      <a:pt x="0" y="2554"/>
                      <a:pt x="0" y="5704"/>
                    </a:cubicBezTo>
                    <a:cubicBezTo>
                      <a:pt x="0" y="8852"/>
                      <a:pt x="2602" y="11405"/>
                      <a:pt x="5811" y="11405"/>
                    </a:cubicBezTo>
                    <a:cubicBezTo>
                      <a:pt x="9021" y="11405"/>
                      <a:pt x="11623" y="8852"/>
                      <a:pt x="11623" y="5704"/>
                    </a:cubicBezTo>
                    <a:cubicBezTo>
                      <a:pt x="11623" y="2554"/>
                      <a:pt x="9021" y="0"/>
                      <a:pt x="5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5"/>
              <p:cNvSpPr/>
              <p:nvPr/>
            </p:nvSpPr>
            <p:spPr>
              <a:xfrm>
                <a:off x="3805508" y="4138275"/>
                <a:ext cx="276183" cy="270837"/>
              </a:xfrm>
              <a:custGeom>
                <a:avLst/>
                <a:gdLst/>
                <a:ahLst/>
                <a:cxnLst/>
                <a:rect l="l" t="t" r="r" b="b"/>
                <a:pathLst>
                  <a:path w="8731" h="8562" extrusionOk="0">
                    <a:moveTo>
                      <a:pt x="4365" y="0"/>
                    </a:moveTo>
                    <a:cubicBezTo>
                      <a:pt x="1955" y="0"/>
                      <a:pt x="0" y="1916"/>
                      <a:pt x="0" y="4282"/>
                    </a:cubicBezTo>
                    <a:cubicBezTo>
                      <a:pt x="0" y="6646"/>
                      <a:pt x="1955" y="8561"/>
                      <a:pt x="4365" y="8561"/>
                    </a:cubicBezTo>
                    <a:cubicBezTo>
                      <a:pt x="6776" y="8561"/>
                      <a:pt x="8731" y="6646"/>
                      <a:pt x="8731" y="4282"/>
                    </a:cubicBezTo>
                    <a:cubicBezTo>
                      <a:pt x="8731" y="1916"/>
                      <a:pt x="6776" y="0"/>
                      <a:pt x="4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5"/>
              <p:cNvSpPr/>
              <p:nvPr/>
            </p:nvSpPr>
            <p:spPr>
              <a:xfrm>
                <a:off x="3847073" y="4177910"/>
                <a:ext cx="192990" cy="189289"/>
              </a:xfrm>
              <a:custGeom>
                <a:avLst/>
                <a:gdLst/>
                <a:ahLst/>
                <a:cxnLst/>
                <a:rect l="l" t="t" r="r" b="b"/>
                <a:pathLst>
                  <a:path w="6101" h="5984" extrusionOk="0">
                    <a:moveTo>
                      <a:pt x="3051" y="0"/>
                    </a:moveTo>
                    <a:cubicBezTo>
                      <a:pt x="1367" y="0"/>
                      <a:pt x="1" y="1339"/>
                      <a:pt x="1" y="2993"/>
                    </a:cubicBezTo>
                    <a:cubicBezTo>
                      <a:pt x="1" y="4645"/>
                      <a:pt x="1367" y="5984"/>
                      <a:pt x="3051" y="5984"/>
                    </a:cubicBezTo>
                    <a:cubicBezTo>
                      <a:pt x="4736" y="5984"/>
                      <a:pt x="6101" y="4645"/>
                      <a:pt x="6101" y="2993"/>
                    </a:cubicBezTo>
                    <a:cubicBezTo>
                      <a:pt x="6101" y="1339"/>
                      <a:pt x="4736" y="0"/>
                      <a:pt x="3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5"/>
              <p:cNvSpPr/>
              <p:nvPr/>
            </p:nvSpPr>
            <p:spPr>
              <a:xfrm>
                <a:off x="3891295" y="4220994"/>
                <a:ext cx="105336" cy="103027"/>
              </a:xfrm>
              <a:custGeom>
                <a:avLst/>
                <a:gdLst/>
                <a:ahLst/>
                <a:cxnLst/>
                <a:rect l="l" t="t" r="r" b="b"/>
                <a:pathLst>
                  <a:path w="3330" h="3257" extrusionOk="0">
                    <a:moveTo>
                      <a:pt x="3242" y="1"/>
                    </a:moveTo>
                    <a:cubicBezTo>
                      <a:pt x="3106" y="1"/>
                      <a:pt x="1521" y="761"/>
                      <a:pt x="1200" y="1198"/>
                    </a:cubicBezTo>
                    <a:cubicBezTo>
                      <a:pt x="871" y="1648"/>
                      <a:pt x="79" y="2909"/>
                      <a:pt x="16" y="3207"/>
                    </a:cubicBezTo>
                    <a:cubicBezTo>
                      <a:pt x="2" y="3232"/>
                      <a:pt x="0" y="3246"/>
                      <a:pt x="12" y="3249"/>
                    </a:cubicBezTo>
                    <a:cubicBezTo>
                      <a:pt x="13" y="3254"/>
                      <a:pt x="17" y="3256"/>
                      <a:pt x="22" y="3256"/>
                    </a:cubicBezTo>
                    <a:cubicBezTo>
                      <a:pt x="29" y="3256"/>
                      <a:pt x="40" y="3253"/>
                      <a:pt x="53" y="3245"/>
                    </a:cubicBezTo>
                    <a:cubicBezTo>
                      <a:pt x="351" y="3182"/>
                      <a:pt x="1611" y="2390"/>
                      <a:pt x="2062" y="2060"/>
                    </a:cubicBezTo>
                    <a:cubicBezTo>
                      <a:pt x="2519" y="1723"/>
                      <a:pt x="3329" y="10"/>
                      <a:pt x="3255" y="10"/>
                    </a:cubicBezTo>
                    <a:cubicBezTo>
                      <a:pt x="3253" y="10"/>
                      <a:pt x="3249" y="12"/>
                      <a:pt x="3244" y="17"/>
                    </a:cubicBezTo>
                    <a:cubicBezTo>
                      <a:pt x="3254" y="6"/>
                      <a:pt x="3253" y="1"/>
                      <a:pt x="3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5"/>
              <p:cNvSpPr/>
              <p:nvPr/>
            </p:nvSpPr>
            <p:spPr>
              <a:xfrm>
                <a:off x="3890125" y="4220994"/>
                <a:ext cx="105368" cy="103027"/>
              </a:xfrm>
              <a:custGeom>
                <a:avLst/>
                <a:gdLst/>
                <a:ahLst/>
                <a:cxnLst/>
                <a:rect l="l" t="t" r="r" b="b"/>
                <a:pathLst>
                  <a:path w="3331" h="3257" extrusionOk="0">
                    <a:moveTo>
                      <a:pt x="90" y="1"/>
                    </a:moveTo>
                    <a:cubicBezTo>
                      <a:pt x="78" y="1"/>
                      <a:pt x="77" y="6"/>
                      <a:pt x="87" y="17"/>
                    </a:cubicBezTo>
                    <a:cubicBezTo>
                      <a:pt x="82" y="12"/>
                      <a:pt x="78" y="10"/>
                      <a:pt x="75" y="10"/>
                    </a:cubicBezTo>
                    <a:cubicBezTo>
                      <a:pt x="0" y="10"/>
                      <a:pt x="810" y="1723"/>
                      <a:pt x="1269" y="2060"/>
                    </a:cubicBezTo>
                    <a:cubicBezTo>
                      <a:pt x="1720" y="2390"/>
                      <a:pt x="2980" y="3182"/>
                      <a:pt x="3276" y="3245"/>
                    </a:cubicBezTo>
                    <a:cubicBezTo>
                      <a:pt x="3291" y="3253"/>
                      <a:pt x="3301" y="3256"/>
                      <a:pt x="3308" y="3256"/>
                    </a:cubicBezTo>
                    <a:cubicBezTo>
                      <a:pt x="3314" y="3256"/>
                      <a:pt x="3317" y="3254"/>
                      <a:pt x="3318" y="3249"/>
                    </a:cubicBezTo>
                    <a:cubicBezTo>
                      <a:pt x="3331" y="3246"/>
                      <a:pt x="3328" y="3232"/>
                      <a:pt x="3314" y="3207"/>
                    </a:cubicBezTo>
                    <a:cubicBezTo>
                      <a:pt x="3252" y="2909"/>
                      <a:pt x="2459" y="1648"/>
                      <a:pt x="2129" y="1198"/>
                    </a:cubicBezTo>
                    <a:cubicBezTo>
                      <a:pt x="1808" y="761"/>
                      <a:pt x="225"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5"/>
              <p:cNvSpPr/>
              <p:nvPr/>
            </p:nvSpPr>
            <p:spPr>
              <a:xfrm>
                <a:off x="3919575" y="4142355"/>
                <a:ext cx="50770" cy="250877"/>
              </a:xfrm>
              <a:custGeom>
                <a:avLst/>
                <a:gdLst/>
                <a:ahLst/>
                <a:cxnLst/>
                <a:rect l="l" t="t" r="r" b="b"/>
                <a:pathLst>
                  <a:path w="1605" h="7931" extrusionOk="0">
                    <a:moveTo>
                      <a:pt x="796" y="1"/>
                    </a:moveTo>
                    <a:cubicBezTo>
                      <a:pt x="716" y="1"/>
                      <a:pt x="1" y="3011"/>
                      <a:pt x="99" y="3968"/>
                    </a:cubicBezTo>
                    <a:cubicBezTo>
                      <a:pt x="197" y="4920"/>
                      <a:pt x="578" y="7432"/>
                      <a:pt x="772" y="7871"/>
                    </a:cubicBezTo>
                    <a:cubicBezTo>
                      <a:pt x="780" y="7910"/>
                      <a:pt x="787" y="7930"/>
                      <a:pt x="795" y="7930"/>
                    </a:cubicBezTo>
                    <a:cubicBezTo>
                      <a:pt x="798" y="7930"/>
                      <a:pt x="800" y="7929"/>
                      <a:pt x="803" y="7926"/>
                    </a:cubicBezTo>
                    <a:cubicBezTo>
                      <a:pt x="805" y="7929"/>
                      <a:pt x="807" y="7930"/>
                      <a:pt x="810" y="7930"/>
                    </a:cubicBezTo>
                    <a:cubicBezTo>
                      <a:pt x="818" y="7930"/>
                      <a:pt x="826" y="7910"/>
                      <a:pt x="833" y="7871"/>
                    </a:cubicBezTo>
                    <a:cubicBezTo>
                      <a:pt x="1027" y="7432"/>
                      <a:pt x="1407" y="4920"/>
                      <a:pt x="1506" y="3968"/>
                    </a:cubicBezTo>
                    <a:cubicBezTo>
                      <a:pt x="1604" y="3014"/>
                      <a:pt x="888" y="1"/>
                      <a:pt x="810" y="1"/>
                    </a:cubicBezTo>
                    <a:cubicBezTo>
                      <a:pt x="806" y="1"/>
                      <a:pt x="804" y="9"/>
                      <a:pt x="803" y="26"/>
                    </a:cubicBezTo>
                    <a:cubicBezTo>
                      <a:pt x="803" y="9"/>
                      <a:pt x="800"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5"/>
              <p:cNvSpPr/>
              <p:nvPr/>
            </p:nvSpPr>
            <p:spPr>
              <a:xfrm>
                <a:off x="3818066" y="4244338"/>
                <a:ext cx="260620" cy="46057"/>
              </a:xfrm>
              <a:custGeom>
                <a:avLst/>
                <a:gdLst/>
                <a:ahLst/>
                <a:cxnLst/>
                <a:rect l="l" t="t" r="r" b="b"/>
                <a:pathLst>
                  <a:path w="8239" h="1456" extrusionOk="0">
                    <a:moveTo>
                      <a:pt x="4178" y="0"/>
                    </a:moveTo>
                    <a:cubicBezTo>
                      <a:pt x="4102" y="0"/>
                      <a:pt x="4033" y="3"/>
                      <a:pt x="3972" y="9"/>
                    </a:cubicBezTo>
                    <a:cubicBezTo>
                      <a:pt x="3020" y="110"/>
                      <a:pt x="508" y="500"/>
                      <a:pt x="69" y="697"/>
                    </a:cubicBezTo>
                    <a:cubicBezTo>
                      <a:pt x="20" y="707"/>
                      <a:pt x="0" y="717"/>
                      <a:pt x="14" y="727"/>
                    </a:cubicBezTo>
                    <a:cubicBezTo>
                      <a:pt x="0" y="738"/>
                      <a:pt x="20" y="748"/>
                      <a:pt x="69" y="758"/>
                    </a:cubicBezTo>
                    <a:cubicBezTo>
                      <a:pt x="508" y="954"/>
                      <a:pt x="3020" y="1345"/>
                      <a:pt x="3972" y="1446"/>
                    </a:cubicBezTo>
                    <a:cubicBezTo>
                      <a:pt x="4034" y="1452"/>
                      <a:pt x="4105" y="1455"/>
                      <a:pt x="4183" y="1455"/>
                    </a:cubicBezTo>
                    <a:cubicBezTo>
                      <a:pt x="5370" y="1455"/>
                      <a:pt x="8238" y="736"/>
                      <a:pt x="7914" y="728"/>
                    </a:cubicBezTo>
                    <a:cubicBezTo>
                      <a:pt x="8238" y="719"/>
                      <a:pt x="5361" y="0"/>
                      <a:pt x="4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5"/>
              <p:cNvSpPr/>
              <p:nvPr/>
            </p:nvSpPr>
            <p:spPr>
              <a:xfrm>
                <a:off x="3940958" y="4141976"/>
                <a:ext cx="8604" cy="252048"/>
              </a:xfrm>
              <a:custGeom>
                <a:avLst/>
                <a:gdLst/>
                <a:ahLst/>
                <a:cxnLst/>
                <a:rect l="l" t="t" r="r" b="b"/>
                <a:pathLst>
                  <a:path w="272" h="7968" extrusionOk="0">
                    <a:moveTo>
                      <a:pt x="130" y="0"/>
                    </a:moveTo>
                    <a:cubicBezTo>
                      <a:pt x="1" y="0"/>
                      <a:pt x="8" y="3208"/>
                      <a:pt x="8" y="3795"/>
                    </a:cubicBezTo>
                    <a:cubicBezTo>
                      <a:pt x="8" y="4430"/>
                      <a:pt x="18" y="7968"/>
                      <a:pt x="125" y="7968"/>
                    </a:cubicBezTo>
                    <a:cubicBezTo>
                      <a:pt x="126" y="7968"/>
                      <a:pt x="126" y="7968"/>
                      <a:pt x="126" y="7968"/>
                    </a:cubicBezTo>
                    <a:cubicBezTo>
                      <a:pt x="272" y="7959"/>
                      <a:pt x="164" y="69"/>
                      <a:pt x="164" y="69"/>
                    </a:cubicBezTo>
                    <a:cubicBezTo>
                      <a:pt x="152" y="22"/>
                      <a:pt x="140" y="0"/>
                      <a:pt x="13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5"/>
              <p:cNvSpPr/>
              <p:nvPr/>
            </p:nvSpPr>
            <p:spPr>
              <a:xfrm>
                <a:off x="3816326" y="4263096"/>
                <a:ext cx="271059" cy="5725"/>
              </a:xfrm>
              <a:custGeom>
                <a:avLst/>
                <a:gdLst/>
                <a:ahLst/>
                <a:cxnLst/>
                <a:rect l="l" t="t" r="r" b="b"/>
                <a:pathLst>
                  <a:path w="8569" h="181" extrusionOk="0">
                    <a:moveTo>
                      <a:pt x="4281" y="1"/>
                    </a:moveTo>
                    <a:cubicBezTo>
                      <a:pt x="4269" y="1"/>
                      <a:pt x="4257" y="1"/>
                      <a:pt x="4246" y="1"/>
                    </a:cubicBezTo>
                    <a:cubicBezTo>
                      <a:pt x="3609" y="1"/>
                      <a:pt x="1" y="52"/>
                      <a:pt x="69" y="134"/>
                    </a:cubicBezTo>
                    <a:cubicBezTo>
                      <a:pt x="100" y="170"/>
                      <a:pt x="1628" y="180"/>
                      <a:pt x="3331" y="180"/>
                    </a:cubicBezTo>
                    <a:cubicBezTo>
                      <a:pt x="5503" y="180"/>
                      <a:pt x="7962" y="164"/>
                      <a:pt x="7962" y="164"/>
                    </a:cubicBezTo>
                    <a:cubicBezTo>
                      <a:pt x="8568" y="2"/>
                      <a:pt x="5008" y="1"/>
                      <a:pt x="428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5"/>
              <p:cNvSpPr/>
              <p:nvPr/>
            </p:nvSpPr>
            <p:spPr>
              <a:xfrm>
                <a:off x="3926661" y="4250190"/>
                <a:ext cx="34321" cy="33625"/>
              </a:xfrm>
              <a:custGeom>
                <a:avLst/>
                <a:gdLst/>
                <a:ahLst/>
                <a:cxnLst/>
                <a:rect l="l" t="t" r="r" b="b"/>
                <a:pathLst>
                  <a:path w="1085" h="1063" extrusionOk="0">
                    <a:moveTo>
                      <a:pt x="542" y="0"/>
                    </a:moveTo>
                    <a:cubicBezTo>
                      <a:pt x="243" y="0"/>
                      <a:pt x="1" y="238"/>
                      <a:pt x="1" y="532"/>
                    </a:cubicBezTo>
                    <a:cubicBezTo>
                      <a:pt x="1" y="825"/>
                      <a:pt x="243" y="1063"/>
                      <a:pt x="542" y="1063"/>
                    </a:cubicBezTo>
                    <a:cubicBezTo>
                      <a:pt x="843" y="1063"/>
                      <a:pt x="1085" y="825"/>
                      <a:pt x="1085" y="532"/>
                    </a:cubicBezTo>
                    <a:cubicBezTo>
                      <a:pt x="1085" y="238"/>
                      <a:pt x="843" y="0"/>
                      <a:pt x="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4" name="Google Shape;4084;p25"/>
            <p:cNvGrpSpPr/>
            <p:nvPr/>
          </p:nvGrpSpPr>
          <p:grpSpPr>
            <a:xfrm>
              <a:off x="7791216" y="4712852"/>
              <a:ext cx="569195" cy="282478"/>
              <a:chOff x="4404691" y="4089402"/>
              <a:chExt cx="569195" cy="282478"/>
            </a:xfrm>
          </p:grpSpPr>
          <p:sp>
            <p:nvSpPr>
              <p:cNvPr id="4085" name="Google Shape;4085;p25"/>
              <p:cNvSpPr/>
              <p:nvPr/>
            </p:nvSpPr>
            <p:spPr>
              <a:xfrm>
                <a:off x="4689447" y="4089402"/>
                <a:ext cx="108025" cy="67251"/>
              </a:xfrm>
              <a:custGeom>
                <a:avLst/>
                <a:gdLst/>
                <a:ahLst/>
                <a:cxnLst/>
                <a:rect l="l" t="t" r="r" b="b"/>
                <a:pathLst>
                  <a:path w="3415" h="2126" extrusionOk="0">
                    <a:moveTo>
                      <a:pt x="1" y="0"/>
                    </a:moveTo>
                    <a:cubicBezTo>
                      <a:pt x="1" y="0"/>
                      <a:pt x="44" y="817"/>
                      <a:pt x="1323" y="1670"/>
                    </a:cubicBezTo>
                    <a:cubicBezTo>
                      <a:pt x="1848" y="2022"/>
                      <a:pt x="2294" y="2125"/>
                      <a:pt x="2638" y="2125"/>
                    </a:cubicBezTo>
                    <a:cubicBezTo>
                      <a:pt x="3132" y="2125"/>
                      <a:pt x="3415" y="1912"/>
                      <a:pt x="3415" y="1912"/>
                    </a:cubicBezTo>
                    <a:cubicBezTo>
                      <a:pt x="3415" y="1912"/>
                      <a:pt x="1247" y="28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5"/>
              <p:cNvSpPr/>
              <p:nvPr/>
            </p:nvSpPr>
            <p:spPr>
              <a:xfrm>
                <a:off x="4687549" y="4303175"/>
                <a:ext cx="106855" cy="68706"/>
              </a:xfrm>
              <a:custGeom>
                <a:avLst/>
                <a:gdLst/>
                <a:ahLst/>
                <a:cxnLst/>
                <a:rect l="l" t="t" r="r" b="b"/>
                <a:pathLst>
                  <a:path w="3378" h="2172" extrusionOk="0">
                    <a:moveTo>
                      <a:pt x="2627" y="0"/>
                    </a:moveTo>
                    <a:cubicBezTo>
                      <a:pt x="2279" y="0"/>
                      <a:pt x="1824" y="107"/>
                      <a:pt x="1291" y="478"/>
                    </a:cubicBezTo>
                    <a:cubicBezTo>
                      <a:pt x="29" y="1355"/>
                      <a:pt x="1" y="2171"/>
                      <a:pt x="1" y="2171"/>
                    </a:cubicBezTo>
                    <a:cubicBezTo>
                      <a:pt x="1239" y="1871"/>
                      <a:pt x="3377" y="200"/>
                      <a:pt x="3377" y="200"/>
                    </a:cubicBezTo>
                    <a:cubicBezTo>
                      <a:pt x="3377" y="200"/>
                      <a:pt x="3102" y="0"/>
                      <a:pt x="2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5"/>
              <p:cNvSpPr/>
              <p:nvPr/>
            </p:nvSpPr>
            <p:spPr>
              <a:xfrm>
                <a:off x="4511894" y="4144759"/>
                <a:ext cx="461993" cy="165723"/>
              </a:xfrm>
              <a:custGeom>
                <a:avLst/>
                <a:gdLst/>
                <a:ahLst/>
                <a:cxnLst/>
                <a:rect l="l" t="t" r="r" b="b"/>
                <a:pathLst>
                  <a:path w="14605" h="5239" extrusionOk="0">
                    <a:moveTo>
                      <a:pt x="7909" y="1"/>
                    </a:moveTo>
                    <a:cubicBezTo>
                      <a:pt x="4018" y="1"/>
                      <a:pt x="1" y="1966"/>
                      <a:pt x="1" y="1966"/>
                    </a:cubicBezTo>
                    <a:cubicBezTo>
                      <a:pt x="1" y="1966"/>
                      <a:pt x="3597" y="5238"/>
                      <a:pt x="8070" y="5238"/>
                    </a:cubicBezTo>
                    <a:cubicBezTo>
                      <a:pt x="8420" y="5238"/>
                      <a:pt x="8775" y="5218"/>
                      <a:pt x="9135" y="5175"/>
                    </a:cubicBezTo>
                    <a:cubicBezTo>
                      <a:pt x="12788" y="4735"/>
                      <a:pt x="14605" y="2566"/>
                      <a:pt x="14605" y="2566"/>
                    </a:cubicBezTo>
                    <a:cubicBezTo>
                      <a:pt x="14605" y="2566"/>
                      <a:pt x="12749" y="590"/>
                      <a:pt x="9343" y="99"/>
                    </a:cubicBezTo>
                    <a:cubicBezTo>
                      <a:pt x="8872" y="31"/>
                      <a:pt x="8391" y="1"/>
                      <a:pt x="7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5"/>
              <p:cNvSpPr/>
              <p:nvPr/>
            </p:nvSpPr>
            <p:spPr>
              <a:xfrm>
                <a:off x="4404691" y="4144696"/>
                <a:ext cx="402713" cy="167684"/>
              </a:xfrm>
              <a:custGeom>
                <a:avLst/>
                <a:gdLst/>
                <a:ahLst/>
                <a:cxnLst/>
                <a:rect l="l" t="t" r="r" b="b"/>
                <a:pathLst>
                  <a:path w="12731" h="5301" extrusionOk="0">
                    <a:moveTo>
                      <a:pt x="741" y="1"/>
                    </a:moveTo>
                    <a:lnTo>
                      <a:pt x="741" y="1"/>
                    </a:lnTo>
                    <a:cubicBezTo>
                      <a:pt x="1171" y="1520"/>
                      <a:pt x="2958" y="2088"/>
                      <a:pt x="2958" y="2088"/>
                    </a:cubicBezTo>
                    <a:cubicBezTo>
                      <a:pt x="920" y="2160"/>
                      <a:pt x="1" y="3622"/>
                      <a:pt x="1" y="3622"/>
                    </a:cubicBezTo>
                    <a:cubicBezTo>
                      <a:pt x="170" y="3632"/>
                      <a:pt x="333" y="3637"/>
                      <a:pt x="489" y="3637"/>
                    </a:cubicBezTo>
                    <a:cubicBezTo>
                      <a:pt x="2740" y="3637"/>
                      <a:pt x="3563" y="2650"/>
                      <a:pt x="3563" y="2650"/>
                    </a:cubicBezTo>
                    <a:cubicBezTo>
                      <a:pt x="3563" y="2650"/>
                      <a:pt x="4283" y="3672"/>
                      <a:pt x="6847" y="4674"/>
                    </a:cubicBezTo>
                    <a:cubicBezTo>
                      <a:pt x="8128" y="5175"/>
                      <a:pt x="9547" y="5301"/>
                      <a:pt x="10646" y="5301"/>
                    </a:cubicBezTo>
                    <a:cubicBezTo>
                      <a:pt x="11745" y="5301"/>
                      <a:pt x="12524" y="5175"/>
                      <a:pt x="12524" y="5175"/>
                    </a:cubicBezTo>
                    <a:lnTo>
                      <a:pt x="12730" y="99"/>
                    </a:lnTo>
                    <a:cubicBezTo>
                      <a:pt x="12181" y="38"/>
                      <a:pt x="11641" y="10"/>
                      <a:pt x="11113" y="10"/>
                    </a:cubicBezTo>
                    <a:cubicBezTo>
                      <a:pt x="7075" y="10"/>
                      <a:pt x="3820" y="1610"/>
                      <a:pt x="3820" y="1610"/>
                    </a:cubicBezTo>
                    <a:cubicBezTo>
                      <a:pt x="2582" y="165"/>
                      <a:pt x="741" y="1"/>
                      <a:pt x="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5"/>
              <p:cNvSpPr/>
              <p:nvPr/>
            </p:nvSpPr>
            <p:spPr>
              <a:xfrm>
                <a:off x="4498766" y="4212991"/>
                <a:ext cx="308069" cy="10597"/>
              </a:xfrm>
              <a:custGeom>
                <a:avLst/>
                <a:gdLst/>
                <a:ahLst/>
                <a:cxnLst/>
                <a:rect l="l" t="t" r="r" b="b"/>
                <a:pathLst>
                  <a:path w="9739" h="335" extrusionOk="0">
                    <a:moveTo>
                      <a:pt x="997" y="1"/>
                    </a:moveTo>
                    <a:cubicBezTo>
                      <a:pt x="1" y="200"/>
                      <a:pt x="3968" y="334"/>
                      <a:pt x="6801" y="334"/>
                    </a:cubicBezTo>
                    <a:cubicBezTo>
                      <a:pt x="8466" y="334"/>
                      <a:pt x="9739" y="288"/>
                      <a:pt x="9381" y="181"/>
                    </a:cubicBezTo>
                    <a:cubicBezTo>
                      <a:pt x="8893" y="34"/>
                      <a:pt x="998" y="1"/>
                      <a:pt x="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5"/>
              <p:cNvSpPr/>
              <p:nvPr/>
            </p:nvSpPr>
            <p:spPr>
              <a:xfrm>
                <a:off x="4854727" y="4214730"/>
                <a:ext cx="17556" cy="17588"/>
              </a:xfrm>
              <a:custGeom>
                <a:avLst/>
                <a:gdLst/>
                <a:ahLst/>
                <a:cxnLst/>
                <a:rect l="l" t="t" r="r" b="b"/>
                <a:pathLst>
                  <a:path w="555" h="556" extrusionOk="0">
                    <a:moveTo>
                      <a:pt x="279" y="0"/>
                    </a:moveTo>
                    <a:cubicBezTo>
                      <a:pt x="124" y="0"/>
                      <a:pt x="1" y="125"/>
                      <a:pt x="1" y="278"/>
                    </a:cubicBezTo>
                    <a:cubicBezTo>
                      <a:pt x="1" y="431"/>
                      <a:pt x="124" y="556"/>
                      <a:pt x="279" y="556"/>
                    </a:cubicBezTo>
                    <a:cubicBezTo>
                      <a:pt x="432" y="556"/>
                      <a:pt x="555" y="431"/>
                      <a:pt x="555" y="278"/>
                    </a:cubicBezTo>
                    <a:cubicBezTo>
                      <a:pt x="555" y="125"/>
                      <a:pt x="432"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5"/>
              <p:cNvSpPr/>
              <p:nvPr/>
            </p:nvSpPr>
            <p:spPr>
              <a:xfrm>
                <a:off x="4711526" y="4156558"/>
                <a:ext cx="28185" cy="4871"/>
              </a:xfrm>
              <a:custGeom>
                <a:avLst/>
                <a:gdLst/>
                <a:ahLst/>
                <a:cxnLst/>
                <a:rect l="l" t="t" r="r" b="b"/>
                <a:pathLst>
                  <a:path w="891" h="154" extrusionOk="0">
                    <a:moveTo>
                      <a:pt x="542" y="1"/>
                    </a:moveTo>
                    <a:cubicBezTo>
                      <a:pt x="411" y="1"/>
                      <a:pt x="292" y="14"/>
                      <a:pt x="292" y="14"/>
                    </a:cubicBezTo>
                    <a:cubicBezTo>
                      <a:pt x="1" y="84"/>
                      <a:pt x="421" y="153"/>
                      <a:pt x="692" y="153"/>
                    </a:cubicBezTo>
                    <a:cubicBezTo>
                      <a:pt x="804" y="153"/>
                      <a:pt x="891" y="141"/>
                      <a:pt x="891" y="112"/>
                    </a:cubicBezTo>
                    <a:cubicBezTo>
                      <a:pt x="891" y="21"/>
                      <a:pt x="706" y="1"/>
                      <a:pt x="5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5"/>
              <p:cNvSpPr/>
              <p:nvPr/>
            </p:nvSpPr>
            <p:spPr>
              <a:xfrm>
                <a:off x="4725192" y="4180694"/>
                <a:ext cx="28153" cy="4840"/>
              </a:xfrm>
              <a:custGeom>
                <a:avLst/>
                <a:gdLst/>
                <a:ahLst/>
                <a:cxnLst/>
                <a:rect l="l" t="t" r="r" b="b"/>
                <a:pathLst>
                  <a:path w="890" h="153" extrusionOk="0">
                    <a:moveTo>
                      <a:pt x="542" y="1"/>
                    </a:moveTo>
                    <a:cubicBezTo>
                      <a:pt x="411" y="1"/>
                      <a:pt x="293" y="14"/>
                      <a:pt x="293" y="14"/>
                    </a:cubicBezTo>
                    <a:cubicBezTo>
                      <a:pt x="0" y="84"/>
                      <a:pt x="420" y="153"/>
                      <a:pt x="691" y="153"/>
                    </a:cubicBezTo>
                    <a:cubicBezTo>
                      <a:pt x="803" y="153"/>
                      <a:pt x="890" y="141"/>
                      <a:pt x="890" y="113"/>
                    </a:cubicBezTo>
                    <a:cubicBezTo>
                      <a:pt x="890" y="21"/>
                      <a:pt x="706" y="1"/>
                      <a:pt x="5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5"/>
              <p:cNvSpPr/>
              <p:nvPr/>
            </p:nvSpPr>
            <p:spPr>
              <a:xfrm>
                <a:off x="4695457" y="4168642"/>
                <a:ext cx="28185" cy="4840"/>
              </a:xfrm>
              <a:custGeom>
                <a:avLst/>
                <a:gdLst/>
                <a:ahLst/>
                <a:cxnLst/>
                <a:rect l="l" t="t" r="r" b="b"/>
                <a:pathLst>
                  <a:path w="891" h="153" extrusionOk="0">
                    <a:moveTo>
                      <a:pt x="546" y="0"/>
                    </a:moveTo>
                    <a:cubicBezTo>
                      <a:pt x="413" y="0"/>
                      <a:pt x="292" y="14"/>
                      <a:pt x="292" y="14"/>
                    </a:cubicBezTo>
                    <a:cubicBezTo>
                      <a:pt x="1" y="83"/>
                      <a:pt x="420" y="152"/>
                      <a:pt x="691" y="152"/>
                    </a:cubicBezTo>
                    <a:cubicBezTo>
                      <a:pt x="804" y="152"/>
                      <a:pt x="891" y="140"/>
                      <a:pt x="891" y="111"/>
                    </a:cubicBezTo>
                    <a:cubicBezTo>
                      <a:pt x="891" y="21"/>
                      <a:pt x="709" y="0"/>
                      <a:pt x="54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5"/>
              <p:cNvSpPr/>
              <p:nvPr/>
            </p:nvSpPr>
            <p:spPr>
              <a:xfrm>
                <a:off x="4672334" y="4182275"/>
                <a:ext cx="28185" cy="4871"/>
              </a:xfrm>
              <a:custGeom>
                <a:avLst/>
                <a:gdLst/>
                <a:ahLst/>
                <a:cxnLst/>
                <a:rect l="l" t="t" r="r" b="b"/>
                <a:pathLst>
                  <a:path w="891" h="154" extrusionOk="0">
                    <a:moveTo>
                      <a:pt x="541" y="1"/>
                    </a:moveTo>
                    <a:cubicBezTo>
                      <a:pt x="410" y="1"/>
                      <a:pt x="291" y="14"/>
                      <a:pt x="291" y="14"/>
                    </a:cubicBezTo>
                    <a:cubicBezTo>
                      <a:pt x="1" y="84"/>
                      <a:pt x="422" y="153"/>
                      <a:pt x="692" y="153"/>
                    </a:cubicBezTo>
                    <a:cubicBezTo>
                      <a:pt x="804" y="153"/>
                      <a:pt x="890" y="141"/>
                      <a:pt x="890" y="113"/>
                    </a:cubicBezTo>
                    <a:cubicBezTo>
                      <a:pt x="890" y="21"/>
                      <a:pt x="705" y="1"/>
                      <a:pt x="54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5"/>
              <p:cNvSpPr/>
              <p:nvPr/>
            </p:nvSpPr>
            <p:spPr>
              <a:xfrm>
                <a:off x="4657466" y="4161398"/>
                <a:ext cx="28185" cy="4840"/>
              </a:xfrm>
              <a:custGeom>
                <a:avLst/>
                <a:gdLst/>
                <a:ahLst/>
                <a:cxnLst/>
                <a:rect l="l" t="t" r="r" b="b"/>
                <a:pathLst>
                  <a:path w="891" h="153" extrusionOk="0">
                    <a:moveTo>
                      <a:pt x="547" y="0"/>
                    </a:moveTo>
                    <a:cubicBezTo>
                      <a:pt x="414" y="0"/>
                      <a:pt x="293" y="14"/>
                      <a:pt x="293" y="14"/>
                    </a:cubicBezTo>
                    <a:cubicBezTo>
                      <a:pt x="1" y="83"/>
                      <a:pt x="420" y="152"/>
                      <a:pt x="691" y="152"/>
                    </a:cubicBezTo>
                    <a:cubicBezTo>
                      <a:pt x="803" y="152"/>
                      <a:pt x="890" y="140"/>
                      <a:pt x="890" y="111"/>
                    </a:cubicBezTo>
                    <a:cubicBezTo>
                      <a:pt x="890" y="21"/>
                      <a:pt x="709" y="0"/>
                      <a:pt x="54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5"/>
              <p:cNvSpPr/>
              <p:nvPr/>
            </p:nvSpPr>
            <p:spPr>
              <a:xfrm>
                <a:off x="4635419" y="4173450"/>
                <a:ext cx="28153" cy="4840"/>
              </a:xfrm>
              <a:custGeom>
                <a:avLst/>
                <a:gdLst/>
                <a:ahLst/>
                <a:cxnLst/>
                <a:rect l="l" t="t" r="r" b="b"/>
                <a:pathLst>
                  <a:path w="890" h="153" extrusionOk="0">
                    <a:moveTo>
                      <a:pt x="541" y="1"/>
                    </a:moveTo>
                    <a:cubicBezTo>
                      <a:pt x="410" y="1"/>
                      <a:pt x="291" y="14"/>
                      <a:pt x="291" y="14"/>
                    </a:cubicBezTo>
                    <a:cubicBezTo>
                      <a:pt x="1" y="84"/>
                      <a:pt x="421" y="153"/>
                      <a:pt x="692" y="153"/>
                    </a:cubicBezTo>
                    <a:cubicBezTo>
                      <a:pt x="804" y="153"/>
                      <a:pt x="890" y="141"/>
                      <a:pt x="890" y="113"/>
                    </a:cubicBezTo>
                    <a:cubicBezTo>
                      <a:pt x="890" y="21"/>
                      <a:pt x="705" y="1"/>
                      <a:pt x="54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5"/>
              <p:cNvSpPr/>
              <p:nvPr/>
            </p:nvSpPr>
            <p:spPr>
              <a:xfrm>
                <a:off x="4599927" y="4182275"/>
                <a:ext cx="28185" cy="4871"/>
              </a:xfrm>
              <a:custGeom>
                <a:avLst/>
                <a:gdLst/>
                <a:ahLst/>
                <a:cxnLst/>
                <a:rect l="l" t="t" r="r" b="b"/>
                <a:pathLst>
                  <a:path w="891" h="154" extrusionOk="0">
                    <a:moveTo>
                      <a:pt x="543" y="1"/>
                    </a:moveTo>
                    <a:cubicBezTo>
                      <a:pt x="412" y="1"/>
                      <a:pt x="294" y="14"/>
                      <a:pt x="294" y="14"/>
                    </a:cubicBezTo>
                    <a:cubicBezTo>
                      <a:pt x="1" y="84"/>
                      <a:pt x="421" y="153"/>
                      <a:pt x="692" y="153"/>
                    </a:cubicBezTo>
                    <a:cubicBezTo>
                      <a:pt x="804" y="153"/>
                      <a:pt x="891" y="141"/>
                      <a:pt x="891" y="113"/>
                    </a:cubicBezTo>
                    <a:cubicBezTo>
                      <a:pt x="891" y="21"/>
                      <a:pt x="706" y="1"/>
                      <a:pt x="5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5"/>
              <p:cNvSpPr/>
              <p:nvPr/>
            </p:nvSpPr>
            <p:spPr>
              <a:xfrm>
                <a:off x="4747208" y="4168642"/>
                <a:ext cx="28153" cy="4840"/>
              </a:xfrm>
              <a:custGeom>
                <a:avLst/>
                <a:gdLst/>
                <a:ahLst/>
                <a:cxnLst/>
                <a:rect l="l" t="t" r="r" b="b"/>
                <a:pathLst>
                  <a:path w="890" h="153" extrusionOk="0">
                    <a:moveTo>
                      <a:pt x="546" y="0"/>
                    </a:moveTo>
                    <a:cubicBezTo>
                      <a:pt x="413" y="0"/>
                      <a:pt x="293" y="14"/>
                      <a:pt x="293" y="14"/>
                    </a:cubicBezTo>
                    <a:cubicBezTo>
                      <a:pt x="0" y="83"/>
                      <a:pt x="419" y="152"/>
                      <a:pt x="690" y="152"/>
                    </a:cubicBezTo>
                    <a:cubicBezTo>
                      <a:pt x="803" y="152"/>
                      <a:pt x="890" y="140"/>
                      <a:pt x="890" y="111"/>
                    </a:cubicBezTo>
                    <a:cubicBezTo>
                      <a:pt x="890" y="21"/>
                      <a:pt x="709" y="0"/>
                      <a:pt x="54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5"/>
              <p:cNvSpPr/>
              <p:nvPr/>
            </p:nvSpPr>
            <p:spPr>
              <a:xfrm>
                <a:off x="4769287" y="4184711"/>
                <a:ext cx="28185" cy="4808"/>
              </a:xfrm>
              <a:custGeom>
                <a:avLst/>
                <a:gdLst/>
                <a:ahLst/>
                <a:cxnLst/>
                <a:rect l="l" t="t" r="r" b="b"/>
                <a:pathLst>
                  <a:path w="891" h="152" extrusionOk="0">
                    <a:moveTo>
                      <a:pt x="546" y="1"/>
                    </a:moveTo>
                    <a:cubicBezTo>
                      <a:pt x="413" y="1"/>
                      <a:pt x="292" y="14"/>
                      <a:pt x="292" y="14"/>
                    </a:cubicBezTo>
                    <a:cubicBezTo>
                      <a:pt x="0" y="83"/>
                      <a:pt x="420" y="152"/>
                      <a:pt x="692" y="152"/>
                    </a:cubicBezTo>
                    <a:cubicBezTo>
                      <a:pt x="804" y="152"/>
                      <a:pt x="891" y="140"/>
                      <a:pt x="891" y="112"/>
                    </a:cubicBezTo>
                    <a:cubicBezTo>
                      <a:pt x="891" y="21"/>
                      <a:pt x="709" y="1"/>
                      <a:pt x="5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5"/>
              <p:cNvSpPr/>
              <p:nvPr/>
            </p:nvSpPr>
            <p:spPr>
              <a:xfrm>
                <a:off x="4759829" y="4156558"/>
                <a:ext cx="28185" cy="4871"/>
              </a:xfrm>
              <a:custGeom>
                <a:avLst/>
                <a:gdLst/>
                <a:ahLst/>
                <a:cxnLst/>
                <a:rect l="l" t="t" r="r" b="b"/>
                <a:pathLst>
                  <a:path w="891" h="154" extrusionOk="0">
                    <a:moveTo>
                      <a:pt x="542" y="1"/>
                    </a:moveTo>
                    <a:cubicBezTo>
                      <a:pt x="411" y="1"/>
                      <a:pt x="293" y="14"/>
                      <a:pt x="293" y="14"/>
                    </a:cubicBezTo>
                    <a:cubicBezTo>
                      <a:pt x="1" y="84"/>
                      <a:pt x="420" y="153"/>
                      <a:pt x="691" y="153"/>
                    </a:cubicBezTo>
                    <a:cubicBezTo>
                      <a:pt x="804" y="153"/>
                      <a:pt x="890" y="141"/>
                      <a:pt x="890" y="112"/>
                    </a:cubicBezTo>
                    <a:cubicBezTo>
                      <a:pt x="890" y="21"/>
                      <a:pt x="706" y="1"/>
                      <a:pt x="5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5"/>
              <p:cNvSpPr/>
              <p:nvPr/>
            </p:nvSpPr>
            <p:spPr>
              <a:xfrm>
                <a:off x="4655442" y="4283721"/>
                <a:ext cx="30241" cy="6548"/>
              </a:xfrm>
              <a:custGeom>
                <a:avLst/>
                <a:gdLst/>
                <a:ahLst/>
                <a:cxnLst/>
                <a:rect l="l" t="t" r="r" b="b"/>
                <a:pathLst>
                  <a:path w="956" h="207" extrusionOk="0">
                    <a:moveTo>
                      <a:pt x="99" y="1"/>
                    </a:moveTo>
                    <a:cubicBezTo>
                      <a:pt x="54" y="1"/>
                      <a:pt x="26" y="7"/>
                      <a:pt x="24" y="23"/>
                    </a:cubicBezTo>
                    <a:cubicBezTo>
                      <a:pt x="1" y="186"/>
                      <a:pt x="602" y="206"/>
                      <a:pt x="602" y="206"/>
                    </a:cubicBezTo>
                    <a:cubicBezTo>
                      <a:pt x="955" y="174"/>
                      <a:pt x="324" y="1"/>
                      <a:pt x="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5"/>
              <p:cNvSpPr/>
              <p:nvPr/>
            </p:nvSpPr>
            <p:spPr>
              <a:xfrm>
                <a:off x="4645446" y="4257909"/>
                <a:ext cx="30209" cy="6548"/>
              </a:xfrm>
              <a:custGeom>
                <a:avLst/>
                <a:gdLst/>
                <a:ahLst/>
                <a:cxnLst/>
                <a:rect l="l" t="t" r="r" b="b"/>
                <a:pathLst>
                  <a:path w="955" h="207" extrusionOk="0">
                    <a:moveTo>
                      <a:pt x="98" y="0"/>
                    </a:moveTo>
                    <a:cubicBezTo>
                      <a:pt x="54" y="0"/>
                      <a:pt x="25" y="7"/>
                      <a:pt x="23" y="23"/>
                    </a:cubicBezTo>
                    <a:cubicBezTo>
                      <a:pt x="0" y="186"/>
                      <a:pt x="602" y="206"/>
                      <a:pt x="602" y="206"/>
                    </a:cubicBezTo>
                    <a:cubicBezTo>
                      <a:pt x="955" y="174"/>
                      <a:pt x="323" y="0"/>
                      <a:pt x="98"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5"/>
              <p:cNvSpPr/>
              <p:nvPr/>
            </p:nvSpPr>
            <p:spPr>
              <a:xfrm>
                <a:off x="4673124" y="4274105"/>
                <a:ext cx="30177" cy="6516"/>
              </a:xfrm>
              <a:custGeom>
                <a:avLst/>
                <a:gdLst/>
                <a:ahLst/>
                <a:cxnLst/>
                <a:rect l="l" t="t" r="r" b="b"/>
                <a:pathLst>
                  <a:path w="954" h="206" extrusionOk="0">
                    <a:moveTo>
                      <a:pt x="99" y="0"/>
                    </a:moveTo>
                    <a:cubicBezTo>
                      <a:pt x="54" y="0"/>
                      <a:pt x="25" y="7"/>
                      <a:pt x="23" y="23"/>
                    </a:cubicBezTo>
                    <a:cubicBezTo>
                      <a:pt x="0" y="185"/>
                      <a:pt x="601" y="205"/>
                      <a:pt x="601" y="205"/>
                    </a:cubicBezTo>
                    <a:cubicBezTo>
                      <a:pt x="954" y="174"/>
                      <a:pt x="324" y="0"/>
                      <a:pt x="9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5"/>
              <p:cNvSpPr/>
              <p:nvPr/>
            </p:nvSpPr>
            <p:spPr>
              <a:xfrm>
                <a:off x="4697893" y="4263887"/>
                <a:ext cx="30177" cy="6548"/>
              </a:xfrm>
              <a:custGeom>
                <a:avLst/>
                <a:gdLst/>
                <a:ahLst/>
                <a:cxnLst/>
                <a:rect l="l" t="t" r="r" b="b"/>
                <a:pathLst>
                  <a:path w="954" h="207" extrusionOk="0">
                    <a:moveTo>
                      <a:pt x="102" y="1"/>
                    </a:moveTo>
                    <a:cubicBezTo>
                      <a:pt x="57" y="1"/>
                      <a:pt x="27" y="8"/>
                      <a:pt x="25" y="24"/>
                    </a:cubicBezTo>
                    <a:cubicBezTo>
                      <a:pt x="0" y="186"/>
                      <a:pt x="602" y="206"/>
                      <a:pt x="602" y="206"/>
                    </a:cubicBezTo>
                    <a:cubicBezTo>
                      <a:pt x="953" y="174"/>
                      <a:pt x="329" y="1"/>
                      <a:pt x="10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5"/>
              <p:cNvSpPr/>
              <p:nvPr/>
            </p:nvSpPr>
            <p:spPr>
              <a:xfrm>
                <a:off x="4712064" y="4289952"/>
                <a:ext cx="30241" cy="6516"/>
              </a:xfrm>
              <a:custGeom>
                <a:avLst/>
                <a:gdLst/>
                <a:ahLst/>
                <a:cxnLst/>
                <a:rect l="l" t="t" r="r" b="b"/>
                <a:pathLst>
                  <a:path w="956" h="206" extrusionOk="0">
                    <a:moveTo>
                      <a:pt x="100" y="1"/>
                    </a:moveTo>
                    <a:cubicBezTo>
                      <a:pt x="55" y="1"/>
                      <a:pt x="26" y="7"/>
                      <a:pt x="23" y="24"/>
                    </a:cubicBezTo>
                    <a:cubicBezTo>
                      <a:pt x="0" y="185"/>
                      <a:pt x="602" y="205"/>
                      <a:pt x="602" y="205"/>
                    </a:cubicBezTo>
                    <a:cubicBezTo>
                      <a:pt x="956" y="174"/>
                      <a:pt x="326" y="1"/>
                      <a:pt x="10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5"/>
              <p:cNvSpPr/>
              <p:nvPr/>
            </p:nvSpPr>
            <p:spPr>
              <a:xfrm>
                <a:off x="4754800" y="4291408"/>
                <a:ext cx="28880" cy="5124"/>
              </a:xfrm>
              <a:custGeom>
                <a:avLst/>
                <a:gdLst/>
                <a:ahLst/>
                <a:cxnLst/>
                <a:rect l="l" t="t" r="r" b="b"/>
                <a:pathLst>
                  <a:path w="913" h="162" extrusionOk="0">
                    <a:moveTo>
                      <a:pt x="153" y="1"/>
                    </a:moveTo>
                    <a:cubicBezTo>
                      <a:pt x="67" y="1"/>
                      <a:pt x="5" y="11"/>
                      <a:pt x="4" y="35"/>
                    </a:cubicBezTo>
                    <a:cubicBezTo>
                      <a:pt x="0" y="143"/>
                      <a:pt x="258" y="162"/>
                      <a:pt x="435" y="162"/>
                    </a:cubicBezTo>
                    <a:cubicBezTo>
                      <a:pt x="528" y="162"/>
                      <a:pt x="598" y="157"/>
                      <a:pt x="598" y="157"/>
                    </a:cubicBezTo>
                    <a:cubicBezTo>
                      <a:pt x="913" y="95"/>
                      <a:pt x="417" y="1"/>
                      <a:pt x="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5"/>
              <p:cNvSpPr/>
              <p:nvPr/>
            </p:nvSpPr>
            <p:spPr>
              <a:xfrm>
                <a:off x="4733226" y="4277869"/>
                <a:ext cx="30209" cy="6548"/>
              </a:xfrm>
              <a:custGeom>
                <a:avLst/>
                <a:gdLst/>
                <a:ahLst/>
                <a:cxnLst/>
                <a:rect l="l" t="t" r="r" b="b"/>
                <a:pathLst>
                  <a:path w="955" h="207" extrusionOk="0">
                    <a:moveTo>
                      <a:pt x="98" y="1"/>
                    </a:moveTo>
                    <a:cubicBezTo>
                      <a:pt x="54" y="1"/>
                      <a:pt x="26" y="8"/>
                      <a:pt x="24" y="23"/>
                    </a:cubicBezTo>
                    <a:cubicBezTo>
                      <a:pt x="0" y="187"/>
                      <a:pt x="602" y="207"/>
                      <a:pt x="602" y="207"/>
                    </a:cubicBezTo>
                    <a:cubicBezTo>
                      <a:pt x="955" y="175"/>
                      <a:pt x="321" y="1"/>
                      <a:pt x="9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5"/>
              <p:cNvSpPr/>
              <p:nvPr/>
            </p:nvSpPr>
            <p:spPr>
              <a:xfrm>
                <a:off x="4769572" y="4274199"/>
                <a:ext cx="30241" cy="6548"/>
              </a:xfrm>
              <a:custGeom>
                <a:avLst/>
                <a:gdLst/>
                <a:ahLst/>
                <a:cxnLst/>
                <a:rect l="l" t="t" r="r" b="b"/>
                <a:pathLst>
                  <a:path w="956" h="207" extrusionOk="0">
                    <a:moveTo>
                      <a:pt x="100" y="1"/>
                    </a:moveTo>
                    <a:cubicBezTo>
                      <a:pt x="55" y="1"/>
                      <a:pt x="26" y="7"/>
                      <a:pt x="24" y="23"/>
                    </a:cubicBezTo>
                    <a:cubicBezTo>
                      <a:pt x="1" y="187"/>
                      <a:pt x="602" y="207"/>
                      <a:pt x="602" y="207"/>
                    </a:cubicBezTo>
                    <a:cubicBezTo>
                      <a:pt x="955" y="173"/>
                      <a:pt x="325" y="1"/>
                      <a:pt x="10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5"/>
              <p:cNvSpPr/>
              <p:nvPr/>
            </p:nvSpPr>
            <p:spPr>
              <a:xfrm>
                <a:off x="4621880" y="4266734"/>
                <a:ext cx="30209" cy="6548"/>
              </a:xfrm>
              <a:custGeom>
                <a:avLst/>
                <a:gdLst/>
                <a:ahLst/>
                <a:cxnLst/>
                <a:rect l="l" t="t" r="r" b="b"/>
                <a:pathLst>
                  <a:path w="955" h="207" extrusionOk="0">
                    <a:moveTo>
                      <a:pt x="99" y="1"/>
                    </a:moveTo>
                    <a:cubicBezTo>
                      <a:pt x="55" y="1"/>
                      <a:pt x="26" y="7"/>
                      <a:pt x="23" y="23"/>
                    </a:cubicBezTo>
                    <a:cubicBezTo>
                      <a:pt x="1" y="186"/>
                      <a:pt x="602" y="206"/>
                      <a:pt x="602" y="206"/>
                    </a:cubicBezTo>
                    <a:cubicBezTo>
                      <a:pt x="955" y="173"/>
                      <a:pt x="325" y="1"/>
                      <a:pt x="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5"/>
              <p:cNvSpPr/>
              <p:nvPr/>
            </p:nvSpPr>
            <p:spPr>
              <a:xfrm>
                <a:off x="4602331" y="4247660"/>
                <a:ext cx="30177" cy="6516"/>
              </a:xfrm>
              <a:custGeom>
                <a:avLst/>
                <a:gdLst/>
                <a:ahLst/>
                <a:cxnLst/>
                <a:rect l="l" t="t" r="r" b="b"/>
                <a:pathLst>
                  <a:path w="954" h="206" extrusionOk="0">
                    <a:moveTo>
                      <a:pt x="100" y="0"/>
                    </a:moveTo>
                    <a:cubicBezTo>
                      <a:pt x="56" y="0"/>
                      <a:pt x="27" y="7"/>
                      <a:pt x="24" y="23"/>
                    </a:cubicBezTo>
                    <a:cubicBezTo>
                      <a:pt x="0" y="186"/>
                      <a:pt x="601" y="205"/>
                      <a:pt x="601" y="205"/>
                    </a:cubicBezTo>
                    <a:cubicBezTo>
                      <a:pt x="954" y="174"/>
                      <a:pt x="326" y="0"/>
                      <a:pt x="10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5"/>
              <p:cNvSpPr/>
              <p:nvPr/>
            </p:nvSpPr>
            <p:spPr>
              <a:xfrm>
                <a:off x="4586009" y="4260629"/>
                <a:ext cx="30241" cy="6516"/>
              </a:xfrm>
              <a:custGeom>
                <a:avLst/>
                <a:gdLst/>
                <a:ahLst/>
                <a:cxnLst/>
                <a:rect l="l" t="t" r="r" b="b"/>
                <a:pathLst>
                  <a:path w="956" h="206" extrusionOk="0">
                    <a:moveTo>
                      <a:pt x="100" y="0"/>
                    </a:moveTo>
                    <a:cubicBezTo>
                      <a:pt x="56" y="0"/>
                      <a:pt x="27" y="7"/>
                      <a:pt x="25" y="23"/>
                    </a:cubicBezTo>
                    <a:cubicBezTo>
                      <a:pt x="1" y="186"/>
                      <a:pt x="602" y="206"/>
                      <a:pt x="602" y="206"/>
                    </a:cubicBezTo>
                    <a:cubicBezTo>
                      <a:pt x="955" y="174"/>
                      <a:pt x="325" y="0"/>
                      <a:pt x="10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5"/>
              <p:cNvSpPr/>
              <p:nvPr/>
            </p:nvSpPr>
            <p:spPr>
              <a:xfrm>
                <a:off x="4447268" y="4153838"/>
                <a:ext cx="70256" cy="47733"/>
              </a:xfrm>
              <a:custGeom>
                <a:avLst/>
                <a:gdLst/>
                <a:ahLst/>
                <a:cxnLst/>
                <a:rect l="l" t="t" r="r" b="b"/>
                <a:pathLst>
                  <a:path w="2221" h="1509" extrusionOk="0">
                    <a:moveTo>
                      <a:pt x="40" y="0"/>
                    </a:moveTo>
                    <a:cubicBezTo>
                      <a:pt x="1" y="0"/>
                      <a:pt x="16" y="28"/>
                      <a:pt x="104" y="88"/>
                    </a:cubicBezTo>
                    <a:cubicBezTo>
                      <a:pt x="616" y="435"/>
                      <a:pt x="2220" y="1509"/>
                      <a:pt x="2220" y="1509"/>
                    </a:cubicBezTo>
                    <a:cubicBezTo>
                      <a:pt x="1665" y="648"/>
                      <a:pt x="228" y="0"/>
                      <a:pt x="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5"/>
              <p:cNvSpPr/>
              <p:nvPr/>
            </p:nvSpPr>
            <p:spPr>
              <a:xfrm>
                <a:off x="4441511" y="4160164"/>
                <a:ext cx="72660" cy="46120"/>
              </a:xfrm>
              <a:custGeom>
                <a:avLst/>
                <a:gdLst/>
                <a:ahLst/>
                <a:cxnLst/>
                <a:rect l="l" t="t" r="r" b="b"/>
                <a:pathLst>
                  <a:path w="2297" h="1458" extrusionOk="0">
                    <a:moveTo>
                      <a:pt x="17" y="0"/>
                    </a:moveTo>
                    <a:cubicBezTo>
                      <a:pt x="0" y="0"/>
                      <a:pt x="2" y="14"/>
                      <a:pt x="28" y="46"/>
                    </a:cubicBezTo>
                    <a:cubicBezTo>
                      <a:pt x="721" y="891"/>
                      <a:pt x="2296" y="1458"/>
                      <a:pt x="2296" y="1458"/>
                    </a:cubicBezTo>
                    <a:cubicBezTo>
                      <a:pt x="1917" y="1173"/>
                      <a:pt x="172" y="0"/>
                      <a:pt x="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5"/>
              <p:cNvSpPr/>
              <p:nvPr/>
            </p:nvSpPr>
            <p:spPr>
              <a:xfrm>
                <a:off x="4424430" y="4218431"/>
                <a:ext cx="86958" cy="23977"/>
              </a:xfrm>
              <a:custGeom>
                <a:avLst/>
                <a:gdLst/>
                <a:ahLst/>
                <a:cxnLst/>
                <a:rect l="l" t="t" r="r" b="b"/>
                <a:pathLst>
                  <a:path w="2749" h="758" extrusionOk="0">
                    <a:moveTo>
                      <a:pt x="2495" y="0"/>
                    </a:moveTo>
                    <a:cubicBezTo>
                      <a:pt x="1389" y="0"/>
                      <a:pt x="0" y="757"/>
                      <a:pt x="209" y="757"/>
                    </a:cubicBezTo>
                    <a:cubicBezTo>
                      <a:pt x="228" y="757"/>
                      <a:pt x="259" y="751"/>
                      <a:pt x="305" y="738"/>
                    </a:cubicBezTo>
                    <a:cubicBezTo>
                      <a:pt x="897" y="563"/>
                      <a:pt x="2749" y="15"/>
                      <a:pt x="2749" y="15"/>
                    </a:cubicBezTo>
                    <a:cubicBezTo>
                      <a:pt x="2667" y="5"/>
                      <a:pt x="2582" y="0"/>
                      <a:pt x="24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5"/>
              <p:cNvSpPr/>
              <p:nvPr/>
            </p:nvSpPr>
            <p:spPr>
              <a:xfrm>
                <a:off x="4419875" y="4224473"/>
                <a:ext cx="93031" cy="26761"/>
              </a:xfrm>
              <a:custGeom>
                <a:avLst/>
                <a:gdLst/>
                <a:ahLst/>
                <a:cxnLst/>
                <a:rect l="l" t="t" r="r" b="b"/>
                <a:pathLst>
                  <a:path w="2941" h="846" extrusionOk="0">
                    <a:moveTo>
                      <a:pt x="2940" y="0"/>
                    </a:moveTo>
                    <a:lnTo>
                      <a:pt x="2940" y="0"/>
                    </a:lnTo>
                    <a:cubicBezTo>
                      <a:pt x="2429" y="120"/>
                      <a:pt x="0" y="844"/>
                      <a:pt x="406" y="845"/>
                    </a:cubicBezTo>
                    <a:cubicBezTo>
                      <a:pt x="410" y="845"/>
                      <a:pt x="415" y="845"/>
                      <a:pt x="419" y="845"/>
                    </a:cubicBezTo>
                    <a:cubicBezTo>
                      <a:pt x="1512" y="845"/>
                      <a:pt x="2940" y="0"/>
                      <a:pt x="2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5"/>
              <p:cNvSpPr/>
              <p:nvPr/>
            </p:nvSpPr>
            <p:spPr>
              <a:xfrm>
                <a:off x="4880729" y="4231084"/>
                <a:ext cx="48366" cy="22522"/>
              </a:xfrm>
              <a:custGeom>
                <a:avLst/>
                <a:gdLst/>
                <a:ahLst/>
                <a:cxnLst/>
                <a:rect l="l" t="t" r="r" b="b"/>
                <a:pathLst>
                  <a:path w="1529" h="712" extrusionOk="0">
                    <a:moveTo>
                      <a:pt x="127" y="1"/>
                    </a:moveTo>
                    <a:cubicBezTo>
                      <a:pt x="0" y="1"/>
                      <a:pt x="145" y="708"/>
                      <a:pt x="790" y="712"/>
                    </a:cubicBezTo>
                    <a:cubicBezTo>
                      <a:pt x="791" y="712"/>
                      <a:pt x="792" y="712"/>
                      <a:pt x="793" y="712"/>
                    </a:cubicBezTo>
                    <a:cubicBezTo>
                      <a:pt x="1258" y="712"/>
                      <a:pt x="1529" y="355"/>
                      <a:pt x="1511" y="156"/>
                    </a:cubicBezTo>
                    <a:lnTo>
                      <a:pt x="1511" y="156"/>
                    </a:lnTo>
                    <a:lnTo>
                      <a:pt x="1026" y="370"/>
                    </a:lnTo>
                    <a:cubicBezTo>
                      <a:pt x="925" y="409"/>
                      <a:pt x="835" y="426"/>
                      <a:pt x="753" y="426"/>
                    </a:cubicBezTo>
                    <a:cubicBezTo>
                      <a:pt x="355" y="426"/>
                      <a:pt x="181" y="32"/>
                      <a:pt x="181" y="32"/>
                    </a:cubicBezTo>
                    <a:cubicBezTo>
                      <a:pt x="160" y="10"/>
                      <a:pt x="141"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7" name="Google Shape;4117;p25"/>
            <p:cNvGrpSpPr/>
            <p:nvPr/>
          </p:nvGrpSpPr>
          <p:grpSpPr>
            <a:xfrm>
              <a:off x="8606878" y="3119781"/>
              <a:ext cx="83763" cy="83541"/>
              <a:chOff x="3317703" y="1099656"/>
              <a:chExt cx="83763" cy="83541"/>
            </a:xfrm>
          </p:grpSpPr>
          <p:sp>
            <p:nvSpPr>
              <p:cNvPr id="4118" name="Google Shape;4118;p25"/>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5"/>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0" name="Google Shape;4120;p25"/>
            <p:cNvGrpSpPr/>
            <p:nvPr/>
          </p:nvGrpSpPr>
          <p:grpSpPr>
            <a:xfrm>
              <a:off x="8678441" y="3801940"/>
              <a:ext cx="253123" cy="201815"/>
              <a:chOff x="1631216" y="1891228"/>
              <a:chExt cx="253123" cy="201815"/>
            </a:xfrm>
          </p:grpSpPr>
          <p:sp>
            <p:nvSpPr>
              <p:cNvPr id="4121" name="Google Shape;4121;p25"/>
              <p:cNvSpPr/>
              <p:nvPr/>
            </p:nvSpPr>
            <p:spPr>
              <a:xfrm>
                <a:off x="1631216" y="1891228"/>
                <a:ext cx="253123" cy="201815"/>
              </a:xfrm>
              <a:custGeom>
                <a:avLst/>
                <a:gdLst/>
                <a:ahLst/>
                <a:cxnLst/>
                <a:rect l="l" t="t" r="r" b="b"/>
                <a:pathLst>
                  <a:path w="8002" h="6380" extrusionOk="0">
                    <a:moveTo>
                      <a:pt x="5097" y="0"/>
                    </a:moveTo>
                    <a:cubicBezTo>
                      <a:pt x="3485" y="0"/>
                      <a:pt x="1959" y="1530"/>
                      <a:pt x="1959" y="1530"/>
                    </a:cubicBezTo>
                    <a:cubicBezTo>
                      <a:pt x="1" y="4135"/>
                      <a:pt x="3835" y="5535"/>
                      <a:pt x="4537" y="5595"/>
                    </a:cubicBezTo>
                    <a:cubicBezTo>
                      <a:pt x="5240" y="5654"/>
                      <a:pt x="4355" y="6091"/>
                      <a:pt x="4641" y="6340"/>
                    </a:cubicBezTo>
                    <a:cubicBezTo>
                      <a:pt x="4672" y="6367"/>
                      <a:pt x="4721" y="6380"/>
                      <a:pt x="4784" y="6380"/>
                    </a:cubicBezTo>
                    <a:cubicBezTo>
                      <a:pt x="5297" y="6380"/>
                      <a:pt x="6756" y="5545"/>
                      <a:pt x="7343" y="5027"/>
                    </a:cubicBezTo>
                    <a:cubicBezTo>
                      <a:pt x="8002" y="4443"/>
                      <a:pt x="7207" y="4652"/>
                      <a:pt x="7007" y="4076"/>
                    </a:cubicBezTo>
                    <a:cubicBezTo>
                      <a:pt x="6806" y="3499"/>
                      <a:pt x="7882" y="853"/>
                      <a:pt x="5878" y="133"/>
                    </a:cubicBezTo>
                    <a:cubicBezTo>
                      <a:pt x="5620" y="40"/>
                      <a:pt x="5357" y="0"/>
                      <a:pt x="5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5"/>
              <p:cNvSpPr/>
              <p:nvPr/>
            </p:nvSpPr>
            <p:spPr>
              <a:xfrm>
                <a:off x="1692678" y="1975465"/>
                <a:ext cx="88286" cy="68769"/>
              </a:xfrm>
              <a:custGeom>
                <a:avLst/>
                <a:gdLst/>
                <a:ahLst/>
                <a:cxnLst/>
                <a:rect l="l" t="t" r="r" b="b"/>
                <a:pathLst>
                  <a:path w="2791" h="2174" extrusionOk="0">
                    <a:moveTo>
                      <a:pt x="334" y="0"/>
                    </a:moveTo>
                    <a:cubicBezTo>
                      <a:pt x="270" y="0"/>
                      <a:pt x="224" y="31"/>
                      <a:pt x="204" y="99"/>
                    </a:cubicBezTo>
                    <a:cubicBezTo>
                      <a:pt x="1" y="772"/>
                      <a:pt x="2568" y="2156"/>
                      <a:pt x="2568" y="2156"/>
                    </a:cubicBezTo>
                    <a:cubicBezTo>
                      <a:pt x="2588" y="2168"/>
                      <a:pt x="2602" y="2173"/>
                      <a:pt x="2611" y="2173"/>
                    </a:cubicBezTo>
                    <a:cubicBezTo>
                      <a:pt x="2791" y="2173"/>
                      <a:pt x="879" y="0"/>
                      <a:pt x="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5"/>
              <p:cNvSpPr/>
              <p:nvPr/>
            </p:nvSpPr>
            <p:spPr>
              <a:xfrm>
                <a:off x="1722665" y="1946205"/>
                <a:ext cx="73546" cy="85060"/>
              </a:xfrm>
              <a:custGeom>
                <a:avLst/>
                <a:gdLst/>
                <a:ahLst/>
                <a:cxnLst/>
                <a:rect l="l" t="t" r="r" b="b"/>
                <a:pathLst>
                  <a:path w="2325" h="2689" extrusionOk="0">
                    <a:moveTo>
                      <a:pt x="479" y="1"/>
                    </a:moveTo>
                    <a:cubicBezTo>
                      <a:pt x="434" y="1"/>
                      <a:pt x="397" y="22"/>
                      <a:pt x="368" y="69"/>
                    </a:cubicBezTo>
                    <a:cubicBezTo>
                      <a:pt x="0" y="666"/>
                      <a:pt x="2130" y="2660"/>
                      <a:pt x="2130" y="2660"/>
                    </a:cubicBezTo>
                    <a:cubicBezTo>
                      <a:pt x="2149" y="2680"/>
                      <a:pt x="2163" y="2689"/>
                      <a:pt x="2172" y="2689"/>
                    </a:cubicBezTo>
                    <a:cubicBezTo>
                      <a:pt x="2324" y="2689"/>
                      <a:pt x="973" y="1"/>
                      <a:pt x="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5"/>
              <p:cNvSpPr/>
              <p:nvPr/>
            </p:nvSpPr>
            <p:spPr>
              <a:xfrm>
                <a:off x="1757619" y="1931021"/>
                <a:ext cx="55800" cy="95625"/>
              </a:xfrm>
              <a:custGeom>
                <a:avLst/>
                <a:gdLst/>
                <a:ahLst/>
                <a:cxnLst/>
                <a:rect l="l" t="t" r="r" b="b"/>
                <a:pathLst>
                  <a:path w="1764" h="3023" extrusionOk="0">
                    <a:moveTo>
                      <a:pt x="598" y="0"/>
                    </a:moveTo>
                    <a:cubicBezTo>
                      <a:pt x="566" y="0"/>
                      <a:pt x="535" y="14"/>
                      <a:pt x="505" y="43"/>
                    </a:cubicBezTo>
                    <a:cubicBezTo>
                      <a:pt x="1" y="536"/>
                      <a:pt x="1587" y="2984"/>
                      <a:pt x="1587" y="2984"/>
                    </a:cubicBezTo>
                    <a:cubicBezTo>
                      <a:pt x="1603" y="3010"/>
                      <a:pt x="1615" y="3022"/>
                      <a:pt x="1624" y="3022"/>
                    </a:cubicBezTo>
                    <a:cubicBezTo>
                      <a:pt x="1763" y="3022"/>
                      <a:pt x="1076" y="0"/>
                      <a:pt x="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5"/>
              <p:cNvSpPr/>
              <p:nvPr/>
            </p:nvSpPr>
            <p:spPr>
              <a:xfrm>
                <a:off x="1796432" y="1916945"/>
                <a:ext cx="39762" cy="100117"/>
              </a:xfrm>
              <a:custGeom>
                <a:avLst/>
                <a:gdLst/>
                <a:ahLst/>
                <a:cxnLst/>
                <a:rect l="l" t="t" r="r" b="b"/>
                <a:pathLst>
                  <a:path w="1257" h="3165" extrusionOk="0">
                    <a:moveTo>
                      <a:pt x="664" y="1"/>
                    </a:moveTo>
                    <a:cubicBezTo>
                      <a:pt x="639" y="1"/>
                      <a:pt x="613" y="9"/>
                      <a:pt x="585" y="27"/>
                    </a:cubicBezTo>
                    <a:cubicBezTo>
                      <a:pt x="1" y="415"/>
                      <a:pt x="1091" y="3120"/>
                      <a:pt x="1091" y="3120"/>
                    </a:cubicBezTo>
                    <a:cubicBezTo>
                      <a:pt x="1102" y="3150"/>
                      <a:pt x="1112" y="3164"/>
                      <a:pt x="1121" y="3164"/>
                    </a:cubicBezTo>
                    <a:cubicBezTo>
                      <a:pt x="1257" y="3164"/>
                      <a:pt x="114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5"/>
              <p:cNvSpPr/>
              <p:nvPr/>
            </p:nvSpPr>
            <p:spPr>
              <a:xfrm>
                <a:off x="1768975" y="1896479"/>
                <a:ext cx="22997" cy="8762"/>
              </a:xfrm>
              <a:custGeom>
                <a:avLst/>
                <a:gdLst/>
                <a:ahLst/>
                <a:cxnLst/>
                <a:rect l="l" t="t" r="r" b="b"/>
                <a:pathLst>
                  <a:path w="727" h="277" extrusionOk="0">
                    <a:moveTo>
                      <a:pt x="559" y="1"/>
                    </a:moveTo>
                    <a:cubicBezTo>
                      <a:pt x="381" y="1"/>
                      <a:pt x="86" y="143"/>
                      <a:pt x="86" y="143"/>
                    </a:cubicBezTo>
                    <a:cubicBezTo>
                      <a:pt x="1" y="239"/>
                      <a:pt x="76" y="277"/>
                      <a:pt x="198" y="277"/>
                    </a:cubicBezTo>
                    <a:cubicBezTo>
                      <a:pt x="398" y="277"/>
                      <a:pt x="727" y="175"/>
                      <a:pt x="686" y="64"/>
                    </a:cubicBezTo>
                    <a:cubicBezTo>
                      <a:pt x="669" y="18"/>
                      <a:pt x="621" y="1"/>
                      <a:pt x="5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5"/>
              <p:cNvSpPr/>
              <p:nvPr/>
            </p:nvSpPr>
            <p:spPr>
              <a:xfrm>
                <a:off x="1757746" y="1917641"/>
                <a:ext cx="22965" cy="8794"/>
              </a:xfrm>
              <a:custGeom>
                <a:avLst/>
                <a:gdLst/>
                <a:ahLst/>
                <a:cxnLst/>
                <a:rect l="l" t="t" r="r" b="b"/>
                <a:pathLst>
                  <a:path w="726" h="278" extrusionOk="0">
                    <a:moveTo>
                      <a:pt x="558" y="1"/>
                    </a:moveTo>
                    <a:cubicBezTo>
                      <a:pt x="380" y="1"/>
                      <a:pt x="86" y="143"/>
                      <a:pt x="86" y="143"/>
                    </a:cubicBezTo>
                    <a:cubicBezTo>
                      <a:pt x="0" y="239"/>
                      <a:pt x="76" y="277"/>
                      <a:pt x="198" y="277"/>
                    </a:cubicBezTo>
                    <a:cubicBezTo>
                      <a:pt x="399" y="277"/>
                      <a:pt x="726" y="176"/>
                      <a:pt x="684" y="64"/>
                    </a:cubicBezTo>
                    <a:cubicBezTo>
                      <a:pt x="668" y="18"/>
                      <a:pt x="620" y="1"/>
                      <a:pt x="5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5"/>
              <p:cNvSpPr/>
              <p:nvPr/>
            </p:nvSpPr>
            <p:spPr>
              <a:xfrm>
                <a:off x="1737501" y="1907961"/>
                <a:ext cx="22965" cy="8762"/>
              </a:xfrm>
              <a:custGeom>
                <a:avLst/>
                <a:gdLst/>
                <a:ahLst/>
                <a:cxnLst/>
                <a:rect l="l" t="t" r="r" b="b"/>
                <a:pathLst>
                  <a:path w="726" h="277" extrusionOk="0">
                    <a:moveTo>
                      <a:pt x="559" y="0"/>
                    </a:moveTo>
                    <a:cubicBezTo>
                      <a:pt x="381" y="0"/>
                      <a:pt x="86" y="142"/>
                      <a:pt x="86" y="142"/>
                    </a:cubicBezTo>
                    <a:cubicBezTo>
                      <a:pt x="0" y="239"/>
                      <a:pt x="75" y="277"/>
                      <a:pt x="197" y="277"/>
                    </a:cubicBezTo>
                    <a:cubicBezTo>
                      <a:pt x="397" y="277"/>
                      <a:pt x="726" y="175"/>
                      <a:pt x="686" y="64"/>
                    </a:cubicBezTo>
                    <a:cubicBezTo>
                      <a:pt x="669" y="17"/>
                      <a:pt x="621" y="0"/>
                      <a:pt x="55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5"/>
              <p:cNvSpPr/>
              <p:nvPr/>
            </p:nvSpPr>
            <p:spPr>
              <a:xfrm>
                <a:off x="1717762" y="1926023"/>
                <a:ext cx="22491" cy="9964"/>
              </a:xfrm>
              <a:custGeom>
                <a:avLst/>
                <a:gdLst/>
                <a:ahLst/>
                <a:cxnLst/>
                <a:rect l="l" t="t" r="r" b="b"/>
                <a:pathLst>
                  <a:path w="711" h="315" extrusionOk="0">
                    <a:moveTo>
                      <a:pt x="549" y="1"/>
                    </a:moveTo>
                    <a:cubicBezTo>
                      <a:pt x="374" y="1"/>
                      <a:pt x="65" y="190"/>
                      <a:pt x="65" y="190"/>
                    </a:cubicBezTo>
                    <a:cubicBezTo>
                      <a:pt x="0" y="280"/>
                      <a:pt x="51" y="315"/>
                      <a:pt x="144" y="315"/>
                    </a:cubicBezTo>
                    <a:cubicBezTo>
                      <a:pt x="336" y="315"/>
                      <a:pt x="710" y="169"/>
                      <a:pt x="655" y="54"/>
                    </a:cubicBezTo>
                    <a:cubicBezTo>
                      <a:pt x="637" y="15"/>
                      <a:pt x="598" y="1"/>
                      <a:pt x="5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5"/>
              <p:cNvSpPr/>
              <p:nvPr/>
            </p:nvSpPr>
            <p:spPr>
              <a:xfrm>
                <a:off x="1794535" y="1900433"/>
                <a:ext cx="22965" cy="8731"/>
              </a:xfrm>
              <a:custGeom>
                <a:avLst/>
                <a:gdLst/>
                <a:ahLst/>
                <a:cxnLst/>
                <a:rect l="l" t="t" r="r" b="b"/>
                <a:pathLst>
                  <a:path w="726" h="276" extrusionOk="0">
                    <a:moveTo>
                      <a:pt x="559" y="1"/>
                    </a:moveTo>
                    <a:cubicBezTo>
                      <a:pt x="380" y="1"/>
                      <a:pt x="85" y="143"/>
                      <a:pt x="85" y="143"/>
                    </a:cubicBezTo>
                    <a:cubicBezTo>
                      <a:pt x="0" y="238"/>
                      <a:pt x="75" y="276"/>
                      <a:pt x="197" y="276"/>
                    </a:cubicBezTo>
                    <a:cubicBezTo>
                      <a:pt x="398" y="276"/>
                      <a:pt x="725" y="175"/>
                      <a:pt x="685" y="64"/>
                    </a:cubicBezTo>
                    <a:cubicBezTo>
                      <a:pt x="669" y="18"/>
                      <a:pt x="621" y="1"/>
                      <a:pt x="5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1" name="Google Shape;4131;p25"/>
            <p:cNvGrpSpPr/>
            <p:nvPr/>
          </p:nvGrpSpPr>
          <p:grpSpPr>
            <a:xfrm>
              <a:off x="8606882" y="2263560"/>
              <a:ext cx="265681" cy="257583"/>
              <a:chOff x="1987619" y="2413322"/>
              <a:chExt cx="265681" cy="257583"/>
            </a:xfrm>
          </p:grpSpPr>
          <p:sp>
            <p:nvSpPr>
              <p:cNvPr id="4132" name="Google Shape;4132;p25"/>
              <p:cNvSpPr/>
              <p:nvPr/>
            </p:nvSpPr>
            <p:spPr>
              <a:xfrm>
                <a:off x="1987619" y="2413322"/>
                <a:ext cx="265681" cy="257583"/>
              </a:xfrm>
              <a:custGeom>
                <a:avLst/>
                <a:gdLst/>
                <a:ahLst/>
                <a:cxnLst/>
                <a:rect l="l" t="t" r="r" b="b"/>
                <a:pathLst>
                  <a:path w="8399" h="8143" extrusionOk="0">
                    <a:moveTo>
                      <a:pt x="5865" y="1"/>
                    </a:moveTo>
                    <a:cubicBezTo>
                      <a:pt x="5855" y="1"/>
                      <a:pt x="5845" y="3"/>
                      <a:pt x="5834" y="8"/>
                    </a:cubicBezTo>
                    <a:cubicBezTo>
                      <a:pt x="5190" y="315"/>
                      <a:pt x="3677" y="2320"/>
                      <a:pt x="3677" y="2320"/>
                    </a:cubicBezTo>
                    <a:cubicBezTo>
                      <a:pt x="3677" y="2320"/>
                      <a:pt x="1208" y="1606"/>
                      <a:pt x="497" y="1606"/>
                    </a:cubicBezTo>
                    <a:cubicBezTo>
                      <a:pt x="423" y="1606"/>
                      <a:pt x="369" y="1614"/>
                      <a:pt x="337" y="1631"/>
                    </a:cubicBezTo>
                    <a:cubicBezTo>
                      <a:pt x="1" y="1805"/>
                      <a:pt x="2133" y="4187"/>
                      <a:pt x="2133" y="4187"/>
                    </a:cubicBezTo>
                    <a:cubicBezTo>
                      <a:pt x="2133" y="4187"/>
                      <a:pt x="81" y="6469"/>
                      <a:pt x="363" y="6544"/>
                    </a:cubicBezTo>
                    <a:cubicBezTo>
                      <a:pt x="376" y="6547"/>
                      <a:pt x="393" y="6548"/>
                      <a:pt x="415" y="6548"/>
                    </a:cubicBezTo>
                    <a:cubicBezTo>
                      <a:pt x="906" y="6548"/>
                      <a:pt x="3710" y="5825"/>
                      <a:pt x="3710" y="5825"/>
                    </a:cubicBezTo>
                    <a:cubicBezTo>
                      <a:pt x="3710" y="5825"/>
                      <a:pt x="5086" y="8142"/>
                      <a:pt x="5418" y="8142"/>
                    </a:cubicBezTo>
                    <a:cubicBezTo>
                      <a:pt x="5427" y="8142"/>
                      <a:pt x="5435" y="8140"/>
                      <a:pt x="5442" y="8137"/>
                    </a:cubicBezTo>
                    <a:cubicBezTo>
                      <a:pt x="5724" y="8011"/>
                      <a:pt x="5816" y="5458"/>
                      <a:pt x="5816" y="5458"/>
                    </a:cubicBezTo>
                    <a:cubicBezTo>
                      <a:pt x="5816" y="5458"/>
                      <a:pt x="8173" y="4951"/>
                      <a:pt x="8286" y="4715"/>
                    </a:cubicBezTo>
                    <a:cubicBezTo>
                      <a:pt x="8399" y="4479"/>
                      <a:pt x="5830" y="3246"/>
                      <a:pt x="5830" y="3246"/>
                    </a:cubicBezTo>
                    <a:cubicBezTo>
                      <a:pt x="5830" y="3246"/>
                      <a:pt x="6210" y="1"/>
                      <a:pt x="5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5"/>
              <p:cNvSpPr/>
              <p:nvPr/>
            </p:nvSpPr>
            <p:spPr>
              <a:xfrm>
                <a:off x="2152298" y="2442867"/>
                <a:ext cx="12526" cy="18600"/>
              </a:xfrm>
              <a:custGeom>
                <a:avLst/>
                <a:gdLst/>
                <a:ahLst/>
                <a:cxnLst/>
                <a:rect l="l" t="t" r="r" b="b"/>
                <a:pathLst>
                  <a:path w="396" h="588" extrusionOk="0">
                    <a:moveTo>
                      <a:pt x="343" y="0"/>
                    </a:moveTo>
                    <a:cubicBezTo>
                      <a:pt x="223" y="0"/>
                      <a:pt x="0" y="588"/>
                      <a:pt x="101" y="588"/>
                    </a:cubicBezTo>
                    <a:cubicBezTo>
                      <a:pt x="106" y="588"/>
                      <a:pt x="113" y="586"/>
                      <a:pt x="120" y="582"/>
                    </a:cubicBezTo>
                    <a:cubicBezTo>
                      <a:pt x="239" y="525"/>
                      <a:pt x="395" y="62"/>
                      <a:pt x="395" y="62"/>
                    </a:cubicBezTo>
                    <a:cubicBezTo>
                      <a:pt x="383" y="19"/>
                      <a:pt x="365" y="0"/>
                      <a:pt x="34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5"/>
              <p:cNvSpPr/>
              <p:nvPr/>
            </p:nvSpPr>
            <p:spPr>
              <a:xfrm>
                <a:off x="2147205" y="2471273"/>
                <a:ext cx="12590" cy="18600"/>
              </a:xfrm>
              <a:custGeom>
                <a:avLst/>
                <a:gdLst/>
                <a:ahLst/>
                <a:cxnLst/>
                <a:rect l="l" t="t" r="r" b="b"/>
                <a:pathLst>
                  <a:path w="398" h="588" extrusionOk="0">
                    <a:moveTo>
                      <a:pt x="345" y="1"/>
                    </a:moveTo>
                    <a:cubicBezTo>
                      <a:pt x="225" y="1"/>
                      <a:pt x="1" y="587"/>
                      <a:pt x="101" y="587"/>
                    </a:cubicBezTo>
                    <a:cubicBezTo>
                      <a:pt x="107" y="587"/>
                      <a:pt x="113" y="586"/>
                      <a:pt x="121" y="582"/>
                    </a:cubicBezTo>
                    <a:cubicBezTo>
                      <a:pt x="241" y="525"/>
                      <a:pt x="397" y="64"/>
                      <a:pt x="397" y="64"/>
                    </a:cubicBezTo>
                    <a:cubicBezTo>
                      <a:pt x="385" y="19"/>
                      <a:pt x="366" y="1"/>
                      <a:pt x="34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5"/>
              <p:cNvSpPr/>
              <p:nvPr/>
            </p:nvSpPr>
            <p:spPr>
              <a:xfrm>
                <a:off x="2153216" y="2491708"/>
                <a:ext cx="12495" cy="18600"/>
              </a:xfrm>
              <a:custGeom>
                <a:avLst/>
                <a:gdLst/>
                <a:ahLst/>
                <a:cxnLst/>
                <a:rect l="l" t="t" r="r" b="b"/>
                <a:pathLst>
                  <a:path w="395" h="588" extrusionOk="0">
                    <a:moveTo>
                      <a:pt x="343" y="1"/>
                    </a:moveTo>
                    <a:cubicBezTo>
                      <a:pt x="223" y="1"/>
                      <a:pt x="0" y="587"/>
                      <a:pt x="100" y="587"/>
                    </a:cubicBezTo>
                    <a:cubicBezTo>
                      <a:pt x="106" y="587"/>
                      <a:pt x="112" y="586"/>
                      <a:pt x="120" y="582"/>
                    </a:cubicBezTo>
                    <a:cubicBezTo>
                      <a:pt x="239" y="525"/>
                      <a:pt x="395" y="63"/>
                      <a:pt x="395" y="63"/>
                    </a:cubicBezTo>
                    <a:cubicBezTo>
                      <a:pt x="382" y="19"/>
                      <a:pt x="364" y="1"/>
                      <a:pt x="3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5"/>
              <p:cNvSpPr/>
              <p:nvPr/>
            </p:nvSpPr>
            <p:spPr>
              <a:xfrm>
                <a:off x="2128953" y="2527484"/>
                <a:ext cx="20656" cy="13096"/>
              </a:xfrm>
              <a:custGeom>
                <a:avLst/>
                <a:gdLst/>
                <a:ahLst/>
                <a:cxnLst/>
                <a:rect l="l" t="t" r="r" b="b"/>
                <a:pathLst>
                  <a:path w="653" h="414" extrusionOk="0">
                    <a:moveTo>
                      <a:pt x="599" y="0"/>
                    </a:moveTo>
                    <a:cubicBezTo>
                      <a:pt x="452" y="0"/>
                      <a:pt x="0" y="406"/>
                      <a:pt x="151" y="413"/>
                    </a:cubicBezTo>
                    <a:cubicBezTo>
                      <a:pt x="152" y="413"/>
                      <a:pt x="152" y="413"/>
                      <a:pt x="153" y="413"/>
                    </a:cubicBezTo>
                    <a:cubicBezTo>
                      <a:pt x="287" y="413"/>
                      <a:pt x="639" y="85"/>
                      <a:pt x="639" y="85"/>
                    </a:cubicBezTo>
                    <a:cubicBezTo>
                      <a:pt x="653" y="25"/>
                      <a:pt x="635" y="0"/>
                      <a:pt x="59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5"/>
              <p:cNvSpPr/>
              <p:nvPr/>
            </p:nvSpPr>
            <p:spPr>
              <a:xfrm>
                <a:off x="2146415" y="2545546"/>
                <a:ext cx="25148" cy="5662"/>
              </a:xfrm>
              <a:custGeom>
                <a:avLst/>
                <a:gdLst/>
                <a:ahLst/>
                <a:cxnLst/>
                <a:rect l="l" t="t" r="r" b="b"/>
                <a:pathLst>
                  <a:path w="795" h="179" extrusionOk="0">
                    <a:moveTo>
                      <a:pt x="230" y="1"/>
                    </a:moveTo>
                    <a:cubicBezTo>
                      <a:pt x="99" y="1"/>
                      <a:pt x="1" y="23"/>
                      <a:pt x="48" y="73"/>
                    </a:cubicBezTo>
                    <a:cubicBezTo>
                      <a:pt x="139" y="168"/>
                      <a:pt x="625" y="179"/>
                      <a:pt x="625" y="179"/>
                    </a:cubicBezTo>
                    <a:cubicBezTo>
                      <a:pt x="794" y="69"/>
                      <a:pt x="461" y="1"/>
                      <a:pt x="23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5"/>
              <p:cNvSpPr/>
              <p:nvPr/>
            </p:nvSpPr>
            <p:spPr>
              <a:xfrm>
                <a:off x="2168336" y="2534032"/>
                <a:ext cx="24389" cy="5251"/>
              </a:xfrm>
              <a:custGeom>
                <a:avLst/>
                <a:gdLst/>
                <a:ahLst/>
                <a:cxnLst/>
                <a:rect l="l" t="t" r="r" b="b"/>
                <a:pathLst>
                  <a:path w="771" h="166" extrusionOk="0">
                    <a:moveTo>
                      <a:pt x="519" y="0"/>
                    </a:moveTo>
                    <a:cubicBezTo>
                      <a:pt x="304" y="0"/>
                      <a:pt x="0" y="71"/>
                      <a:pt x="93" y="134"/>
                    </a:cubicBezTo>
                    <a:cubicBezTo>
                      <a:pt x="125" y="157"/>
                      <a:pt x="192" y="165"/>
                      <a:pt x="269" y="165"/>
                    </a:cubicBezTo>
                    <a:cubicBezTo>
                      <a:pt x="447" y="165"/>
                      <a:pt x="680" y="123"/>
                      <a:pt x="680" y="123"/>
                    </a:cubicBezTo>
                    <a:cubicBezTo>
                      <a:pt x="770" y="33"/>
                      <a:pt x="665"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5"/>
              <p:cNvSpPr/>
              <p:nvPr/>
            </p:nvSpPr>
            <p:spPr>
              <a:xfrm>
                <a:off x="2171214" y="2565032"/>
                <a:ext cx="24832" cy="4935"/>
              </a:xfrm>
              <a:custGeom>
                <a:avLst/>
                <a:gdLst/>
                <a:ahLst/>
                <a:cxnLst/>
                <a:rect l="l" t="t" r="r" b="b"/>
                <a:pathLst>
                  <a:path w="785" h="156" extrusionOk="0">
                    <a:moveTo>
                      <a:pt x="354" y="1"/>
                    </a:moveTo>
                    <a:cubicBezTo>
                      <a:pt x="173" y="1"/>
                      <a:pt x="1" y="34"/>
                      <a:pt x="66" y="92"/>
                    </a:cubicBezTo>
                    <a:cubicBezTo>
                      <a:pt x="124" y="145"/>
                      <a:pt x="321" y="156"/>
                      <a:pt x="470" y="156"/>
                    </a:cubicBezTo>
                    <a:cubicBezTo>
                      <a:pt x="571" y="156"/>
                      <a:pt x="650" y="151"/>
                      <a:pt x="650" y="151"/>
                    </a:cubicBezTo>
                    <a:cubicBezTo>
                      <a:pt x="785" y="46"/>
                      <a:pt x="564" y="1"/>
                      <a:pt x="3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5"/>
              <p:cNvSpPr/>
              <p:nvPr/>
            </p:nvSpPr>
            <p:spPr>
              <a:xfrm>
                <a:off x="2192155" y="2550955"/>
                <a:ext cx="25274" cy="6232"/>
              </a:xfrm>
              <a:custGeom>
                <a:avLst/>
                <a:gdLst/>
                <a:ahLst/>
                <a:cxnLst/>
                <a:rect l="l" t="t" r="r" b="b"/>
                <a:pathLst>
                  <a:path w="799" h="197" extrusionOk="0">
                    <a:moveTo>
                      <a:pt x="185" y="1"/>
                    </a:moveTo>
                    <a:cubicBezTo>
                      <a:pt x="75" y="1"/>
                      <a:pt x="1" y="20"/>
                      <a:pt x="41" y="66"/>
                    </a:cubicBezTo>
                    <a:cubicBezTo>
                      <a:pt x="127" y="166"/>
                      <a:pt x="614" y="197"/>
                      <a:pt x="614" y="197"/>
                    </a:cubicBezTo>
                    <a:cubicBezTo>
                      <a:pt x="798" y="86"/>
                      <a:pt x="414"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5"/>
              <p:cNvSpPr/>
              <p:nvPr/>
            </p:nvSpPr>
            <p:spPr>
              <a:xfrm>
                <a:off x="2142967" y="2559211"/>
                <a:ext cx="23851" cy="12020"/>
              </a:xfrm>
              <a:custGeom>
                <a:avLst/>
                <a:gdLst/>
                <a:ahLst/>
                <a:cxnLst/>
                <a:rect l="l" t="t" r="r" b="b"/>
                <a:pathLst>
                  <a:path w="754" h="380" extrusionOk="0">
                    <a:moveTo>
                      <a:pt x="42" y="1"/>
                    </a:moveTo>
                    <a:cubicBezTo>
                      <a:pt x="14" y="1"/>
                      <a:pt x="0" y="13"/>
                      <a:pt x="10" y="41"/>
                    </a:cubicBezTo>
                    <a:cubicBezTo>
                      <a:pt x="53" y="166"/>
                      <a:pt x="491" y="379"/>
                      <a:pt x="491" y="379"/>
                    </a:cubicBezTo>
                    <a:cubicBezTo>
                      <a:pt x="754" y="340"/>
                      <a:pt x="191" y="1"/>
                      <a:pt x="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5"/>
              <p:cNvSpPr/>
              <p:nvPr/>
            </p:nvSpPr>
            <p:spPr>
              <a:xfrm>
                <a:off x="2129365" y="2567467"/>
                <a:ext cx="11388" cy="19739"/>
              </a:xfrm>
              <a:custGeom>
                <a:avLst/>
                <a:gdLst/>
                <a:ahLst/>
                <a:cxnLst/>
                <a:rect l="l" t="t" r="r" b="b"/>
                <a:pathLst>
                  <a:path w="360" h="624" extrusionOk="0">
                    <a:moveTo>
                      <a:pt x="82" y="0"/>
                    </a:moveTo>
                    <a:cubicBezTo>
                      <a:pt x="72" y="0"/>
                      <a:pt x="64" y="7"/>
                      <a:pt x="58" y="21"/>
                    </a:cubicBezTo>
                    <a:cubicBezTo>
                      <a:pt x="0" y="141"/>
                      <a:pt x="166" y="600"/>
                      <a:pt x="166" y="600"/>
                    </a:cubicBezTo>
                    <a:cubicBezTo>
                      <a:pt x="190" y="616"/>
                      <a:pt x="209" y="624"/>
                      <a:pt x="224" y="624"/>
                    </a:cubicBezTo>
                    <a:cubicBezTo>
                      <a:pt x="360" y="624"/>
                      <a:pt x="172" y="0"/>
                      <a:pt x="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5"/>
              <p:cNvSpPr/>
              <p:nvPr/>
            </p:nvSpPr>
            <p:spPr>
              <a:xfrm>
                <a:off x="2154418" y="2588535"/>
                <a:ext cx="14614" cy="18473"/>
              </a:xfrm>
              <a:custGeom>
                <a:avLst/>
                <a:gdLst/>
                <a:ahLst/>
                <a:cxnLst/>
                <a:rect l="l" t="t" r="r" b="b"/>
                <a:pathLst>
                  <a:path w="462" h="584" extrusionOk="0">
                    <a:moveTo>
                      <a:pt x="57" y="1"/>
                    </a:moveTo>
                    <a:cubicBezTo>
                      <a:pt x="46" y="1"/>
                      <a:pt x="37" y="9"/>
                      <a:pt x="33" y="27"/>
                    </a:cubicBezTo>
                    <a:cubicBezTo>
                      <a:pt x="0" y="155"/>
                      <a:pt x="255" y="571"/>
                      <a:pt x="255" y="571"/>
                    </a:cubicBezTo>
                    <a:cubicBezTo>
                      <a:pt x="275" y="580"/>
                      <a:pt x="292" y="584"/>
                      <a:pt x="305" y="584"/>
                    </a:cubicBezTo>
                    <a:cubicBezTo>
                      <a:pt x="461" y="584"/>
                      <a:pt x="15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5"/>
              <p:cNvSpPr/>
              <p:nvPr/>
            </p:nvSpPr>
            <p:spPr>
              <a:xfrm>
                <a:off x="2123323" y="2591730"/>
                <a:ext cx="12716" cy="19296"/>
              </a:xfrm>
              <a:custGeom>
                <a:avLst/>
                <a:gdLst/>
                <a:ahLst/>
                <a:cxnLst/>
                <a:rect l="l" t="t" r="r" b="b"/>
                <a:pathLst>
                  <a:path w="402" h="610" extrusionOk="0">
                    <a:moveTo>
                      <a:pt x="72" y="0"/>
                    </a:moveTo>
                    <a:cubicBezTo>
                      <a:pt x="62" y="0"/>
                      <a:pt x="54" y="7"/>
                      <a:pt x="48" y="23"/>
                    </a:cubicBezTo>
                    <a:cubicBezTo>
                      <a:pt x="1" y="148"/>
                      <a:pt x="203" y="590"/>
                      <a:pt x="203" y="590"/>
                    </a:cubicBezTo>
                    <a:cubicBezTo>
                      <a:pt x="225" y="604"/>
                      <a:pt x="244" y="610"/>
                      <a:pt x="258" y="610"/>
                    </a:cubicBezTo>
                    <a:cubicBezTo>
                      <a:pt x="402" y="610"/>
                      <a:pt x="165" y="0"/>
                      <a:pt x="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5"/>
              <p:cNvSpPr/>
              <p:nvPr/>
            </p:nvSpPr>
            <p:spPr>
              <a:xfrm>
                <a:off x="2146889" y="2612828"/>
                <a:ext cx="10692" cy="19897"/>
              </a:xfrm>
              <a:custGeom>
                <a:avLst/>
                <a:gdLst/>
                <a:ahLst/>
                <a:cxnLst/>
                <a:rect l="l" t="t" r="r" b="b"/>
                <a:pathLst>
                  <a:path w="338" h="629" extrusionOk="0">
                    <a:moveTo>
                      <a:pt x="88" y="0"/>
                    </a:moveTo>
                    <a:cubicBezTo>
                      <a:pt x="79" y="0"/>
                      <a:pt x="71" y="7"/>
                      <a:pt x="63" y="20"/>
                    </a:cubicBezTo>
                    <a:cubicBezTo>
                      <a:pt x="0" y="136"/>
                      <a:pt x="148" y="602"/>
                      <a:pt x="148" y="602"/>
                    </a:cubicBezTo>
                    <a:cubicBezTo>
                      <a:pt x="171" y="620"/>
                      <a:pt x="190" y="628"/>
                      <a:pt x="205" y="628"/>
                    </a:cubicBezTo>
                    <a:cubicBezTo>
                      <a:pt x="338" y="628"/>
                      <a:pt x="177" y="0"/>
                      <a:pt x="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5"/>
              <p:cNvSpPr/>
              <p:nvPr/>
            </p:nvSpPr>
            <p:spPr>
              <a:xfrm>
                <a:off x="2102635" y="2562754"/>
                <a:ext cx="15721" cy="16923"/>
              </a:xfrm>
              <a:custGeom>
                <a:avLst/>
                <a:gdLst/>
                <a:ahLst/>
                <a:cxnLst/>
                <a:rect l="l" t="t" r="r" b="b"/>
                <a:pathLst>
                  <a:path w="497" h="535" extrusionOk="0">
                    <a:moveTo>
                      <a:pt x="381" y="0"/>
                    </a:moveTo>
                    <a:cubicBezTo>
                      <a:pt x="377" y="0"/>
                      <a:pt x="372" y="1"/>
                      <a:pt x="367" y="3"/>
                    </a:cubicBezTo>
                    <a:cubicBezTo>
                      <a:pt x="238" y="38"/>
                      <a:pt x="0" y="462"/>
                      <a:pt x="0" y="462"/>
                    </a:cubicBezTo>
                    <a:cubicBezTo>
                      <a:pt x="5" y="513"/>
                      <a:pt x="22" y="534"/>
                      <a:pt x="47" y="534"/>
                    </a:cubicBezTo>
                    <a:cubicBezTo>
                      <a:pt x="172" y="534"/>
                      <a:pt x="496" y="0"/>
                      <a:pt x="38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5"/>
              <p:cNvSpPr/>
              <p:nvPr/>
            </p:nvSpPr>
            <p:spPr>
              <a:xfrm>
                <a:off x="2076443" y="2559939"/>
                <a:ext cx="22522" cy="10281"/>
              </a:xfrm>
              <a:custGeom>
                <a:avLst/>
                <a:gdLst/>
                <a:ahLst/>
                <a:cxnLst/>
                <a:rect l="l" t="t" r="r" b="b"/>
                <a:pathLst>
                  <a:path w="712" h="325" extrusionOk="0">
                    <a:moveTo>
                      <a:pt x="548" y="0"/>
                    </a:moveTo>
                    <a:cubicBezTo>
                      <a:pt x="397" y="0"/>
                      <a:pt x="30" y="232"/>
                      <a:pt x="30" y="232"/>
                    </a:cubicBezTo>
                    <a:cubicBezTo>
                      <a:pt x="0" y="299"/>
                      <a:pt x="23" y="325"/>
                      <a:pt x="73" y="325"/>
                    </a:cubicBezTo>
                    <a:cubicBezTo>
                      <a:pt x="241" y="325"/>
                      <a:pt x="712" y="37"/>
                      <a:pt x="572" y="3"/>
                    </a:cubicBezTo>
                    <a:cubicBezTo>
                      <a:pt x="565" y="1"/>
                      <a:pt x="557" y="0"/>
                      <a:pt x="54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5"/>
              <p:cNvSpPr/>
              <p:nvPr/>
            </p:nvSpPr>
            <p:spPr>
              <a:xfrm>
                <a:off x="2063474" y="2581196"/>
                <a:ext cx="17872" cy="15500"/>
              </a:xfrm>
              <a:custGeom>
                <a:avLst/>
                <a:gdLst/>
                <a:ahLst/>
                <a:cxnLst/>
                <a:rect l="l" t="t" r="r" b="b"/>
                <a:pathLst>
                  <a:path w="565" h="490" extrusionOk="0">
                    <a:moveTo>
                      <a:pt x="434" y="0"/>
                    </a:moveTo>
                    <a:cubicBezTo>
                      <a:pt x="431" y="0"/>
                      <a:pt x="428" y="0"/>
                      <a:pt x="425" y="1"/>
                    </a:cubicBezTo>
                    <a:cubicBezTo>
                      <a:pt x="295" y="21"/>
                      <a:pt x="3" y="412"/>
                      <a:pt x="3" y="412"/>
                    </a:cubicBezTo>
                    <a:cubicBezTo>
                      <a:pt x="1" y="467"/>
                      <a:pt x="18" y="489"/>
                      <a:pt x="46" y="489"/>
                    </a:cubicBezTo>
                    <a:cubicBezTo>
                      <a:pt x="179" y="489"/>
                      <a:pt x="565" y="0"/>
                      <a:pt x="43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5"/>
              <p:cNvSpPr/>
              <p:nvPr/>
            </p:nvSpPr>
            <p:spPr>
              <a:xfrm>
                <a:off x="2047531" y="2553992"/>
                <a:ext cx="19834" cy="13887"/>
              </a:xfrm>
              <a:custGeom>
                <a:avLst/>
                <a:gdLst/>
                <a:ahLst/>
                <a:cxnLst/>
                <a:rect l="l" t="t" r="r" b="b"/>
                <a:pathLst>
                  <a:path w="627" h="439" extrusionOk="0">
                    <a:moveTo>
                      <a:pt x="478" y="0"/>
                    </a:moveTo>
                    <a:cubicBezTo>
                      <a:pt x="478" y="0"/>
                      <a:pt x="477" y="0"/>
                      <a:pt x="477" y="0"/>
                    </a:cubicBezTo>
                    <a:cubicBezTo>
                      <a:pt x="344" y="2"/>
                      <a:pt x="10" y="357"/>
                      <a:pt x="10" y="357"/>
                    </a:cubicBezTo>
                    <a:cubicBezTo>
                      <a:pt x="1" y="415"/>
                      <a:pt x="18" y="439"/>
                      <a:pt x="51" y="439"/>
                    </a:cubicBezTo>
                    <a:cubicBezTo>
                      <a:pt x="193" y="439"/>
                      <a:pt x="627" y="0"/>
                      <a:pt x="4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5"/>
              <p:cNvSpPr/>
              <p:nvPr/>
            </p:nvSpPr>
            <p:spPr>
              <a:xfrm>
                <a:off x="2035479" y="2584106"/>
                <a:ext cx="21384" cy="12147"/>
              </a:xfrm>
              <a:custGeom>
                <a:avLst/>
                <a:gdLst/>
                <a:ahLst/>
                <a:cxnLst/>
                <a:rect l="l" t="t" r="r" b="b"/>
                <a:pathLst>
                  <a:path w="676" h="384" extrusionOk="0">
                    <a:moveTo>
                      <a:pt x="518" y="0"/>
                    </a:moveTo>
                    <a:cubicBezTo>
                      <a:pt x="377" y="0"/>
                      <a:pt x="19" y="295"/>
                      <a:pt x="19" y="295"/>
                    </a:cubicBezTo>
                    <a:cubicBezTo>
                      <a:pt x="0" y="359"/>
                      <a:pt x="19" y="384"/>
                      <a:pt x="60" y="384"/>
                    </a:cubicBezTo>
                    <a:cubicBezTo>
                      <a:pt x="214" y="384"/>
                      <a:pt x="676" y="16"/>
                      <a:pt x="527" y="0"/>
                    </a:cubicBezTo>
                    <a:cubicBezTo>
                      <a:pt x="524" y="0"/>
                      <a:pt x="521" y="0"/>
                      <a:pt x="5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5"/>
              <p:cNvSpPr/>
              <p:nvPr/>
            </p:nvSpPr>
            <p:spPr>
              <a:xfrm>
                <a:off x="2074356" y="2539378"/>
                <a:ext cx="24357" cy="5504"/>
              </a:xfrm>
              <a:custGeom>
                <a:avLst/>
                <a:gdLst/>
                <a:ahLst/>
                <a:cxnLst/>
                <a:rect l="l" t="t" r="r" b="b"/>
                <a:pathLst>
                  <a:path w="770" h="174" extrusionOk="0">
                    <a:moveTo>
                      <a:pt x="520" y="0"/>
                    </a:moveTo>
                    <a:cubicBezTo>
                      <a:pt x="340" y="0"/>
                      <a:pt x="85" y="53"/>
                      <a:pt x="85" y="53"/>
                    </a:cubicBezTo>
                    <a:cubicBezTo>
                      <a:pt x="1" y="141"/>
                      <a:pt x="93" y="173"/>
                      <a:pt x="228" y="173"/>
                    </a:cubicBezTo>
                    <a:cubicBezTo>
                      <a:pt x="443" y="173"/>
                      <a:pt x="769" y="92"/>
                      <a:pt x="673" y="27"/>
                    </a:cubicBezTo>
                    <a:cubicBezTo>
                      <a:pt x="643" y="7"/>
                      <a:pt x="586"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5"/>
              <p:cNvSpPr/>
              <p:nvPr/>
            </p:nvSpPr>
            <p:spPr>
              <a:xfrm>
                <a:off x="2065530" y="2509200"/>
                <a:ext cx="22681" cy="13602"/>
              </a:xfrm>
              <a:custGeom>
                <a:avLst/>
                <a:gdLst/>
                <a:ahLst/>
                <a:cxnLst/>
                <a:rect l="l" t="t" r="r" b="b"/>
                <a:pathLst>
                  <a:path w="717" h="430" extrusionOk="0">
                    <a:moveTo>
                      <a:pt x="273" y="0"/>
                    </a:moveTo>
                    <a:lnTo>
                      <a:pt x="273" y="0"/>
                    </a:lnTo>
                    <a:cubicBezTo>
                      <a:pt x="1" y="10"/>
                      <a:pt x="550" y="430"/>
                      <a:pt x="684" y="430"/>
                    </a:cubicBezTo>
                    <a:cubicBezTo>
                      <a:pt x="706" y="430"/>
                      <a:pt x="717" y="418"/>
                      <a:pt x="711" y="393"/>
                    </a:cubicBezTo>
                    <a:cubicBezTo>
                      <a:pt x="684" y="262"/>
                      <a:pt x="273" y="0"/>
                      <a:pt x="27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5"/>
              <p:cNvSpPr/>
              <p:nvPr/>
            </p:nvSpPr>
            <p:spPr>
              <a:xfrm>
                <a:off x="2037978" y="2510624"/>
                <a:ext cx="24484" cy="10755"/>
              </a:xfrm>
              <a:custGeom>
                <a:avLst/>
                <a:gdLst/>
                <a:ahLst/>
                <a:cxnLst/>
                <a:rect l="l" t="t" r="r" b="b"/>
                <a:pathLst>
                  <a:path w="774" h="340" extrusionOk="0">
                    <a:moveTo>
                      <a:pt x="252" y="1"/>
                    </a:moveTo>
                    <a:lnTo>
                      <a:pt x="252" y="1"/>
                    </a:lnTo>
                    <a:cubicBezTo>
                      <a:pt x="1" y="61"/>
                      <a:pt x="559" y="339"/>
                      <a:pt x="722" y="339"/>
                    </a:cubicBezTo>
                    <a:cubicBezTo>
                      <a:pt x="757" y="339"/>
                      <a:pt x="774" y="327"/>
                      <a:pt x="760" y="296"/>
                    </a:cubicBezTo>
                    <a:cubicBezTo>
                      <a:pt x="707" y="174"/>
                      <a:pt x="252" y="1"/>
                      <a:pt x="25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5"/>
              <p:cNvSpPr/>
              <p:nvPr/>
            </p:nvSpPr>
            <p:spPr>
              <a:xfrm>
                <a:off x="2065119" y="2486014"/>
                <a:ext cx="23598" cy="12432"/>
              </a:xfrm>
              <a:custGeom>
                <a:avLst/>
                <a:gdLst/>
                <a:ahLst/>
                <a:cxnLst/>
                <a:rect l="l" t="t" r="r" b="b"/>
                <a:pathLst>
                  <a:path w="746" h="393" extrusionOk="0">
                    <a:moveTo>
                      <a:pt x="267" y="0"/>
                    </a:moveTo>
                    <a:lnTo>
                      <a:pt x="267" y="0"/>
                    </a:lnTo>
                    <a:cubicBezTo>
                      <a:pt x="0" y="30"/>
                      <a:pt x="563" y="393"/>
                      <a:pt x="707" y="393"/>
                    </a:cubicBezTo>
                    <a:cubicBezTo>
                      <a:pt x="733" y="393"/>
                      <a:pt x="745" y="381"/>
                      <a:pt x="737" y="354"/>
                    </a:cubicBezTo>
                    <a:cubicBezTo>
                      <a:pt x="700" y="228"/>
                      <a:pt x="267" y="0"/>
                      <a:pt x="2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5"/>
              <p:cNvSpPr/>
              <p:nvPr/>
            </p:nvSpPr>
            <p:spPr>
              <a:xfrm>
                <a:off x="2034594" y="2482249"/>
                <a:ext cx="22143" cy="14140"/>
              </a:xfrm>
              <a:custGeom>
                <a:avLst/>
                <a:gdLst/>
                <a:ahLst/>
                <a:cxnLst/>
                <a:rect l="l" t="t" r="r" b="b"/>
                <a:pathLst>
                  <a:path w="700" h="447" extrusionOk="0">
                    <a:moveTo>
                      <a:pt x="272" y="0"/>
                    </a:moveTo>
                    <a:cubicBezTo>
                      <a:pt x="1" y="0"/>
                      <a:pt x="538" y="446"/>
                      <a:pt x="669" y="446"/>
                    </a:cubicBezTo>
                    <a:cubicBezTo>
                      <a:pt x="689" y="446"/>
                      <a:pt x="700" y="435"/>
                      <a:pt x="695" y="410"/>
                    </a:cubicBezTo>
                    <a:cubicBezTo>
                      <a:pt x="672" y="279"/>
                      <a:pt x="273" y="0"/>
                      <a:pt x="273" y="0"/>
                    </a:cubicBezTo>
                    <a:cubicBezTo>
                      <a:pt x="272" y="0"/>
                      <a:pt x="272" y="0"/>
                      <a:pt x="2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5"/>
              <p:cNvSpPr/>
              <p:nvPr/>
            </p:nvSpPr>
            <p:spPr>
              <a:xfrm>
                <a:off x="2128732" y="2471273"/>
                <a:ext cx="12526" cy="18600"/>
              </a:xfrm>
              <a:custGeom>
                <a:avLst/>
                <a:gdLst/>
                <a:ahLst/>
                <a:cxnLst/>
                <a:rect l="l" t="t" r="r" b="b"/>
                <a:pathLst>
                  <a:path w="396" h="588" extrusionOk="0">
                    <a:moveTo>
                      <a:pt x="343" y="1"/>
                    </a:moveTo>
                    <a:cubicBezTo>
                      <a:pt x="223" y="1"/>
                      <a:pt x="1" y="587"/>
                      <a:pt x="101" y="587"/>
                    </a:cubicBezTo>
                    <a:cubicBezTo>
                      <a:pt x="107" y="587"/>
                      <a:pt x="113" y="586"/>
                      <a:pt x="121" y="582"/>
                    </a:cubicBezTo>
                    <a:cubicBezTo>
                      <a:pt x="239" y="525"/>
                      <a:pt x="395" y="64"/>
                      <a:pt x="395" y="64"/>
                    </a:cubicBezTo>
                    <a:cubicBezTo>
                      <a:pt x="383" y="19"/>
                      <a:pt x="365" y="1"/>
                      <a:pt x="3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5"/>
              <p:cNvSpPr/>
              <p:nvPr/>
            </p:nvSpPr>
            <p:spPr>
              <a:xfrm>
                <a:off x="2131010" y="2501008"/>
                <a:ext cx="12526" cy="18568"/>
              </a:xfrm>
              <a:custGeom>
                <a:avLst/>
                <a:gdLst/>
                <a:ahLst/>
                <a:cxnLst/>
                <a:rect l="l" t="t" r="r" b="b"/>
                <a:pathLst>
                  <a:path w="396" h="587" extrusionOk="0">
                    <a:moveTo>
                      <a:pt x="343" y="0"/>
                    </a:moveTo>
                    <a:cubicBezTo>
                      <a:pt x="223" y="0"/>
                      <a:pt x="1" y="587"/>
                      <a:pt x="101" y="587"/>
                    </a:cubicBezTo>
                    <a:cubicBezTo>
                      <a:pt x="106" y="587"/>
                      <a:pt x="113" y="585"/>
                      <a:pt x="120" y="581"/>
                    </a:cubicBezTo>
                    <a:cubicBezTo>
                      <a:pt x="239" y="524"/>
                      <a:pt x="395" y="63"/>
                      <a:pt x="395" y="63"/>
                    </a:cubicBezTo>
                    <a:cubicBezTo>
                      <a:pt x="383" y="19"/>
                      <a:pt x="364" y="0"/>
                      <a:pt x="34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5"/>
              <p:cNvSpPr/>
              <p:nvPr/>
            </p:nvSpPr>
            <p:spPr>
              <a:xfrm>
                <a:off x="2109911" y="2492150"/>
                <a:ext cx="9648" cy="20087"/>
              </a:xfrm>
              <a:custGeom>
                <a:avLst/>
                <a:gdLst/>
                <a:ahLst/>
                <a:cxnLst/>
                <a:rect l="l" t="t" r="r" b="b"/>
                <a:pathLst>
                  <a:path w="305" h="635" extrusionOk="0">
                    <a:moveTo>
                      <a:pt x="130" y="0"/>
                    </a:moveTo>
                    <a:cubicBezTo>
                      <a:pt x="0" y="0"/>
                      <a:pt x="120" y="635"/>
                      <a:pt x="211" y="635"/>
                    </a:cubicBezTo>
                    <a:cubicBezTo>
                      <a:pt x="220" y="635"/>
                      <a:pt x="228" y="629"/>
                      <a:pt x="236" y="616"/>
                    </a:cubicBezTo>
                    <a:cubicBezTo>
                      <a:pt x="305" y="503"/>
                      <a:pt x="189" y="31"/>
                      <a:pt x="189" y="31"/>
                    </a:cubicBezTo>
                    <a:cubicBezTo>
                      <a:pt x="165" y="10"/>
                      <a:pt x="146" y="0"/>
                      <a:pt x="13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5"/>
              <p:cNvSpPr/>
              <p:nvPr/>
            </p:nvSpPr>
            <p:spPr>
              <a:xfrm>
                <a:off x="2096372" y="2522866"/>
                <a:ext cx="22649" cy="13570"/>
              </a:xfrm>
              <a:custGeom>
                <a:avLst/>
                <a:gdLst/>
                <a:ahLst/>
                <a:cxnLst/>
                <a:rect l="l" t="t" r="r" b="b"/>
                <a:pathLst>
                  <a:path w="716" h="429" extrusionOk="0">
                    <a:moveTo>
                      <a:pt x="272" y="1"/>
                    </a:moveTo>
                    <a:cubicBezTo>
                      <a:pt x="0" y="8"/>
                      <a:pt x="551" y="428"/>
                      <a:pt x="684" y="428"/>
                    </a:cubicBezTo>
                    <a:cubicBezTo>
                      <a:pt x="705" y="428"/>
                      <a:pt x="715" y="417"/>
                      <a:pt x="710" y="392"/>
                    </a:cubicBezTo>
                    <a:cubicBezTo>
                      <a:pt x="682" y="261"/>
                      <a:pt x="272" y="1"/>
                      <a:pt x="27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0" name="Google Shape;4160;p25"/>
            <p:cNvGrpSpPr/>
            <p:nvPr/>
          </p:nvGrpSpPr>
          <p:grpSpPr>
            <a:xfrm>
              <a:off x="379585" y="1127647"/>
              <a:ext cx="235599" cy="224844"/>
              <a:chOff x="1690685" y="2722372"/>
              <a:chExt cx="235599" cy="224844"/>
            </a:xfrm>
          </p:grpSpPr>
          <p:sp>
            <p:nvSpPr>
              <p:cNvPr id="4161" name="Google Shape;4161;p25"/>
              <p:cNvSpPr/>
              <p:nvPr/>
            </p:nvSpPr>
            <p:spPr>
              <a:xfrm>
                <a:off x="1690685" y="2722372"/>
                <a:ext cx="235599" cy="224844"/>
              </a:xfrm>
              <a:custGeom>
                <a:avLst/>
                <a:gdLst/>
                <a:ahLst/>
                <a:cxnLst/>
                <a:rect l="l" t="t" r="r" b="b"/>
                <a:pathLst>
                  <a:path w="7448" h="7108" extrusionOk="0">
                    <a:moveTo>
                      <a:pt x="2139" y="1"/>
                    </a:moveTo>
                    <a:cubicBezTo>
                      <a:pt x="2139" y="1"/>
                      <a:pt x="2139" y="1"/>
                      <a:pt x="2138" y="1"/>
                    </a:cubicBezTo>
                    <a:cubicBezTo>
                      <a:pt x="1806" y="4"/>
                      <a:pt x="2511" y="2709"/>
                      <a:pt x="2511" y="2709"/>
                    </a:cubicBezTo>
                    <a:cubicBezTo>
                      <a:pt x="2511" y="2709"/>
                      <a:pt x="1" y="3664"/>
                      <a:pt x="191" y="3834"/>
                    </a:cubicBezTo>
                    <a:cubicBezTo>
                      <a:pt x="383" y="4005"/>
                      <a:pt x="2833" y="4607"/>
                      <a:pt x="2833" y="4607"/>
                    </a:cubicBezTo>
                    <a:cubicBezTo>
                      <a:pt x="2833" y="4607"/>
                      <a:pt x="3232" y="7093"/>
                      <a:pt x="3503" y="7107"/>
                    </a:cubicBezTo>
                    <a:cubicBezTo>
                      <a:pt x="3504" y="7107"/>
                      <a:pt x="3505" y="7107"/>
                      <a:pt x="3506" y="7107"/>
                    </a:cubicBezTo>
                    <a:cubicBezTo>
                      <a:pt x="3782" y="7107"/>
                      <a:pt x="4866" y="5173"/>
                      <a:pt x="4866" y="5173"/>
                    </a:cubicBezTo>
                    <a:cubicBezTo>
                      <a:pt x="4866" y="5173"/>
                      <a:pt x="6473" y="5608"/>
                      <a:pt x="6960" y="5608"/>
                    </a:cubicBezTo>
                    <a:cubicBezTo>
                      <a:pt x="7022" y="5608"/>
                      <a:pt x="7065" y="5601"/>
                      <a:pt x="7085" y="5585"/>
                    </a:cubicBezTo>
                    <a:cubicBezTo>
                      <a:pt x="7269" y="5445"/>
                      <a:pt x="5764" y="3459"/>
                      <a:pt x="5764" y="3459"/>
                    </a:cubicBezTo>
                    <a:cubicBezTo>
                      <a:pt x="5764" y="3459"/>
                      <a:pt x="7448" y="953"/>
                      <a:pt x="7063" y="940"/>
                    </a:cubicBezTo>
                    <a:cubicBezTo>
                      <a:pt x="7056" y="940"/>
                      <a:pt x="7049" y="940"/>
                      <a:pt x="7043" y="940"/>
                    </a:cubicBezTo>
                    <a:cubicBezTo>
                      <a:pt x="6399" y="940"/>
                      <a:pt x="4461" y="1874"/>
                      <a:pt x="4461" y="1874"/>
                    </a:cubicBezTo>
                    <a:cubicBezTo>
                      <a:pt x="4461" y="1874"/>
                      <a:pt x="2475" y="1"/>
                      <a:pt x="2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5"/>
              <p:cNvSpPr/>
              <p:nvPr/>
            </p:nvSpPr>
            <p:spPr>
              <a:xfrm>
                <a:off x="1878361" y="2771181"/>
                <a:ext cx="17872" cy="11672"/>
              </a:xfrm>
              <a:custGeom>
                <a:avLst/>
                <a:gdLst/>
                <a:ahLst/>
                <a:cxnLst/>
                <a:rect l="l" t="t" r="r" b="b"/>
                <a:pathLst>
                  <a:path w="565" h="369" extrusionOk="0">
                    <a:moveTo>
                      <a:pt x="518" y="1"/>
                    </a:moveTo>
                    <a:cubicBezTo>
                      <a:pt x="390" y="1"/>
                      <a:pt x="0" y="366"/>
                      <a:pt x="132" y="368"/>
                    </a:cubicBezTo>
                    <a:cubicBezTo>
                      <a:pt x="132" y="368"/>
                      <a:pt x="133" y="368"/>
                      <a:pt x="134" y="368"/>
                    </a:cubicBezTo>
                    <a:cubicBezTo>
                      <a:pt x="252" y="368"/>
                      <a:pt x="554" y="75"/>
                      <a:pt x="554" y="75"/>
                    </a:cubicBezTo>
                    <a:cubicBezTo>
                      <a:pt x="565" y="22"/>
                      <a:pt x="549" y="1"/>
                      <a:pt x="5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5"/>
              <p:cNvSpPr/>
              <p:nvPr/>
            </p:nvSpPr>
            <p:spPr>
              <a:xfrm>
                <a:off x="1862987" y="2791267"/>
                <a:ext cx="17936" cy="11641"/>
              </a:xfrm>
              <a:custGeom>
                <a:avLst/>
                <a:gdLst/>
                <a:ahLst/>
                <a:cxnLst/>
                <a:rect l="l" t="t" r="r" b="b"/>
                <a:pathLst>
                  <a:path w="567" h="368" extrusionOk="0">
                    <a:moveTo>
                      <a:pt x="521" y="0"/>
                    </a:moveTo>
                    <a:cubicBezTo>
                      <a:pt x="393" y="0"/>
                      <a:pt x="1" y="365"/>
                      <a:pt x="134" y="367"/>
                    </a:cubicBezTo>
                    <a:cubicBezTo>
                      <a:pt x="134" y="367"/>
                      <a:pt x="135" y="367"/>
                      <a:pt x="136" y="367"/>
                    </a:cubicBezTo>
                    <a:cubicBezTo>
                      <a:pt x="254" y="367"/>
                      <a:pt x="556" y="74"/>
                      <a:pt x="556" y="74"/>
                    </a:cubicBezTo>
                    <a:cubicBezTo>
                      <a:pt x="567" y="21"/>
                      <a:pt x="551" y="0"/>
                      <a:pt x="5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5"/>
              <p:cNvSpPr/>
              <p:nvPr/>
            </p:nvSpPr>
            <p:spPr>
              <a:xfrm>
                <a:off x="1859508" y="2809551"/>
                <a:ext cx="17936" cy="11641"/>
              </a:xfrm>
              <a:custGeom>
                <a:avLst/>
                <a:gdLst/>
                <a:ahLst/>
                <a:cxnLst/>
                <a:rect l="l" t="t" r="r" b="b"/>
                <a:pathLst>
                  <a:path w="567" h="368" extrusionOk="0">
                    <a:moveTo>
                      <a:pt x="520" y="1"/>
                    </a:moveTo>
                    <a:cubicBezTo>
                      <a:pt x="391" y="1"/>
                      <a:pt x="1" y="366"/>
                      <a:pt x="133" y="368"/>
                    </a:cubicBezTo>
                    <a:cubicBezTo>
                      <a:pt x="134" y="368"/>
                      <a:pt x="134" y="368"/>
                      <a:pt x="135" y="368"/>
                    </a:cubicBezTo>
                    <a:cubicBezTo>
                      <a:pt x="252" y="368"/>
                      <a:pt x="556" y="74"/>
                      <a:pt x="556" y="74"/>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5"/>
              <p:cNvSpPr/>
              <p:nvPr/>
            </p:nvSpPr>
            <p:spPr>
              <a:xfrm>
                <a:off x="1830406" y="2830587"/>
                <a:ext cx="21067" cy="5472"/>
              </a:xfrm>
              <a:custGeom>
                <a:avLst/>
                <a:gdLst/>
                <a:ahLst/>
                <a:cxnLst/>
                <a:rect l="l" t="t" r="r" b="b"/>
                <a:pathLst>
                  <a:path w="666" h="173" extrusionOk="0">
                    <a:moveTo>
                      <a:pt x="519" y="0"/>
                    </a:moveTo>
                    <a:cubicBezTo>
                      <a:pt x="335" y="0"/>
                      <a:pt x="1" y="103"/>
                      <a:pt x="97" y="157"/>
                    </a:cubicBezTo>
                    <a:cubicBezTo>
                      <a:pt x="117" y="168"/>
                      <a:pt x="149" y="173"/>
                      <a:pt x="187" y="173"/>
                    </a:cubicBezTo>
                    <a:cubicBezTo>
                      <a:pt x="343" y="173"/>
                      <a:pt x="607" y="98"/>
                      <a:pt x="607" y="98"/>
                    </a:cubicBezTo>
                    <a:cubicBezTo>
                      <a:pt x="666" y="26"/>
                      <a:pt x="611"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5"/>
              <p:cNvSpPr/>
              <p:nvPr/>
            </p:nvSpPr>
            <p:spPr>
              <a:xfrm>
                <a:off x="1841287" y="2845833"/>
                <a:ext cx="20529" cy="11008"/>
              </a:xfrm>
              <a:custGeom>
                <a:avLst/>
                <a:gdLst/>
                <a:ahLst/>
                <a:cxnLst/>
                <a:rect l="l" t="t" r="r" b="b"/>
                <a:pathLst>
                  <a:path w="649" h="348" extrusionOk="0">
                    <a:moveTo>
                      <a:pt x="35" y="1"/>
                    </a:moveTo>
                    <a:cubicBezTo>
                      <a:pt x="12" y="1"/>
                      <a:pt x="1" y="11"/>
                      <a:pt x="8" y="36"/>
                    </a:cubicBezTo>
                    <a:cubicBezTo>
                      <a:pt x="39" y="146"/>
                      <a:pt x="416" y="348"/>
                      <a:pt x="416" y="348"/>
                    </a:cubicBezTo>
                    <a:cubicBezTo>
                      <a:pt x="649" y="322"/>
                      <a:pt x="161" y="1"/>
                      <a:pt x="3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5"/>
              <p:cNvSpPr/>
              <p:nvPr/>
            </p:nvSpPr>
            <p:spPr>
              <a:xfrm>
                <a:off x="1862956" y="2847478"/>
                <a:ext cx="21858" cy="8478"/>
              </a:xfrm>
              <a:custGeom>
                <a:avLst/>
                <a:gdLst/>
                <a:ahLst/>
                <a:cxnLst/>
                <a:rect l="l" t="t" r="r" b="b"/>
                <a:pathLst>
                  <a:path w="691" h="268" extrusionOk="0">
                    <a:moveTo>
                      <a:pt x="57" y="1"/>
                    </a:moveTo>
                    <a:cubicBezTo>
                      <a:pt x="20" y="1"/>
                      <a:pt x="1" y="12"/>
                      <a:pt x="16" y="41"/>
                    </a:cubicBezTo>
                    <a:cubicBezTo>
                      <a:pt x="70" y="144"/>
                      <a:pt x="478" y="267"/>
                      <a:pt x="478" y="267"/>
                    </a:cubicBezTo>
                    <a:cubicBezTo>
                      <a:pt x="690" y="201"/>
                      <a:pt x="21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5"/>
              <p:cNvSpPr/>
              <p:nvPr/>
            </p:nvSpPr>
            <p:spPr>
              <a:xfrm>
                <a:off x="1852897" y="2871519"/>
                <a:ext cx="21194" cy="10028"/>
              </a:xfrm>
              <a:custGeom>
                <a:avLst/>
                <a:gdLst/>
                <a:ahLst/>
                <a:cxnLst/>
                <a:rect l="l" t="t" r="r" b="b"/>
                <a:pathLst>
                  <a:path w="670" h="317" extrusionOk="0">
                    <a:moveTo>
                      <a:pt x="40" y="1"/>
                    </a:moveTo>
                    <a:cubicBezTo>
                      <a:pt x="13" y="1"/>
                      <a:pt x="0" y="12"/>
                      <a:pt x="10" y="37"/>
                    </a:cubicBezTo>
                    <a:cubicBezTo>
                      <a:pt x="52" y="144"/>
                      <a:pt x="443" y="316"/>
                      <a:pt x="443" y="316"/>
                    </a:cubicBezTo>
                    <a:cubicBezTo>
                      <a:pt x="670" y="273"/>
                      <a:pt x="176" y="1"/>
                      <a:pt x="4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5"/>
              <p:cNvSpPr/>
              <p:nvPr/>
            </p:nvSpPr>
            <p:spPr>
              <a:xfrm>
                <a:off x="1874660" y="2868134"/>
                <a:ext cx="20118" cy="11546"/>
              </a:xfrm>
              <a:custGeom>
                <a:avLst/>
                <a:gdLst/>
                <a:ahLst/>
                <a:cxnLst/>
                <a:rect l="l" t="t" r="r" b="b"/>
                <a:pathLst>
                  <a:path w="636" h="365" extrusionOk="0">
                    <a:moveTo>
                      <a:pt x="31" y="0"/>
                    </a:moveTo>
                    <a:cubicBezTo>
                      <a:pt x="11" y="0"/>
                      <a:pt x="1" y="10"/>
                      <a:pt x="7" y="34"/>
                    </a:cubicBezTo>
                    <a:cubicBezTo>
                      <a:pt x="34" y="147"/>
                      <a:pt x="400" y="364"/>
                      <a:pt x="400" y="364"/>
                    </a:cubicBezTo>
                    <a:cubicBezTo>
                      <a:pt x="635" y="350"/>
                      <a:pt x="151" y="0"/>
                      <a:pt x="3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5"/>
              <p:cNvSpPr/>
              <p:nvPr/>
            </p:nvSpPr>
            <p:spPr>
              <a:xfrm>
                <a:off x="1832272" y="2854090"/>
                <a:ext cx="14076" cy="15468"/>
              </a:xfrm>
              <a:custGeom>
                <a:avLst/>
                <a:gdLst/>
                <a:ahLst/>
                <a:cxnLst/>
                <a:rect l="l" t="t" r="r" b="b"/>
                <a:pathLst>
                  <a:path w="445" h="489" extrusionOk="0">
                    <a:moveTo>
                      <a:pt x="38" y="1"/>
                    </a:moveTo>
                    <a:cubicBezTo>
                      <a:pt x="27" y="1"/>
                      <a:pt x="19" y="8"/>
                      <a:pt x="16" y="25"/>
                    </a:cubicBezTo>
                    <a:cubicBezTo>
                      <a:pt x="1" y="141"/>
                      <a:pt x="257" y="481"/>
                      <a:pt x="257" y="481"/>
                    </a:cubicBezTo>
                    <a:cubicBezTo>
                      <a:pt x="273" y="486"/>
                      <a:pt x="286" y="489"/>
                      <a:pt x="296" y="489"/>
                    </a:cubicBezTo>
                    <a:cubicBezTo>
                      <a:pt x="445" y="489"/>
                      <a:pt x="127" y="1"/>
                      <a:pt x="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5"/>
              <p:cNvSpPr/>
              <p:nvPr/>
            </p:nvSpPr>
            <p:spPr>
              <a:xfrm>
                <a:off x="1815728" y="2855734"/>
                <a:ext cx="7876" cy="17335"/>
              </a:xfrm>
              <a:custGeom>
                <a:avLst/>
                <a:gdLst/>
                <a:ahLst/>
                <a:cxnLst/>
                <a:rect l="l" t="t" r="r" b="b"/>
                <a:pathLst>
                  <a:path w="249" h="548" extrusionOk="0">
                    <a:moveTo>
                      <a:pt x="167" y="0"/>
                    </a:moveTo>
                    <a:cubicBezTo>
                      <a:pt x="161" y="0"/>
                      <a:pt x="155" y="3"/>
                      <a:pt x="147" y="9"/>
                    </a:cubicBezTo>
                    <a:cubicBezTo>
                      <a:pt x="54" y="81"/>
                      <a:pt x="1" y="503"/>
                      <a:pt x="1" y="503"/>
                    </a:cubicBezTo>
                    <a:cubicBezTo>
                      <a:pt x="17" y="534"/>
                      <a:pt x="33" y="548"/>
                      <a:pt x="50" y="548"/>
                    </a:cubicBezTo>
                    <a:cubicBezTo>
                      <a:pt x="153" y="548"/>
                      <a:pt x="248" y="0"/>
                      <a:pt x="1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5"/>
              <p:cNvSpPr/>
              <p:nvPr/>
            </p:nvSpPr>
            <p:spPr>
              <a:xfrm>
                <a:off x="1828381" y="2881800"/>
                <a:ext cx="5979" cy="17746"/>
              </a:xfrm>
              <a:custGeom>
                <a:avLst/>
                <a:gdLst/>
                <a:ahLst/>
                <a:cxnLst/>
                <a:rect l="l" t="t" r="r" b="b"/>
                <a:pathLst>
                  <a:path w="189" h="561" extrusionOk="0">
                    <a:moveTo>
                      <a:pt x="96" y="0"/>
                    </a:moveTo>
                    <a:cubicBezTo>
                      <a:pt x="89" y="0"/>
                      <a:pt x="82" y="4"/>
                      <a:pt x="75" y="13"/>
                    </a:cubicBezTo>
                    <a:cubicBezTo>
                      <a:pt x="0" y="99"/>
                      <a:pt x="31" y="525"/>
                      <a:pt x="31" y="525"/>
                    </a:cubicBezTo>
                    <a:cubicBezTo>
                      <a:pt x="50" y="550"/>
                      <a:pt x="67" y="561"/>
                      <a:pt x="82" y="561"/>
                    </a:cubicBezTo>
                    <a:cubicBezTo>
                      <a:pt x="188" y="561"/>
                      <a:pt x="174" y="0"/>
                      <a:pt x="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5"/>
              <p:cNvSpPr/>
              <p:nvPr/>
            </p:nvSpPr>
            <p:spPr>
              <a:xfrm>
                <a:off x="1802348" y="2872088"/>
                <a:ext cx="6548" cy="17556"/>
              </a:xfrm>
              <a:custGeom>
                <a:avLst/>
                <a:gdLst/>
                <a:ahLst/>
                <a:cxnLst/>
                <a:rect l="l" t="t" r="r" b="b"/>
                <a:pathLst>
                  <a:path w="207" h="555" extrusionOk="0">
                    <a:moveTo>
                      <a:pt x="125" y="0"/>
                    </a:moveTo>
                    <a:cubicBezTo>
                      <a:pt x="119" y="0"/>
                      <a:pt x="112" y="4"/>
                      <a:pt x="105" y="10"/>
                    </a:cubicBezTo>
                    <a:cubicBezTo>
                      <a:pt x="19" y="88"/>
                      <a:pt x="0" y="513"/>
                      <a:pt x="0" y="513"/>
                    </a:cubicBezTo>
                    <a:cubicBezTo>
                      <a:pt x="18" y="542"/>
                      <a:pt x="35" y="554"/>
                      <a:pt x="51" y="554"/>
                    </a:cubicBezTo>
                    <a:cubicBezTo>
                      <a:pt x="156" y="554"/>
                      <a:pt x="207" y="0"/>
                      <a:pt x="1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5"/>
              <p:cNvSpPr/>
              <p:nvPr/>
            </p:nvSpPr>
            <p:spPr>
              <a:xfrm>
                <a:off x="1810730" y="2898027"/>
                <a:ext cx="8509" cy="17176"/>
              </a:xfrm>
              <a:custGeom>
                <a:avLst/>
                <a:gdLst/>
                <a:ahLst/>
                <a:cxnLst/>
                <a:rect l="l" t="t" r="r" b="b"/>
                <a:pathLst>
                  <a:path w="269" h="543" extrusionOk="0">
                    <a:moveTo>
                      <a:pt x="185" y="1"/>
                    </a:moveTo>
                    <a:cubicBezTo>
                      <a:pt x="180" y="1"/>
                      <a:pt x="173" y="3"/>
                      <a:pt x="166" y="8"/>
                    </a:cubicBezTo>
                    <a:cubicBezTo>
                      <a:pt x="72" y="74"/>
                      <a:pt x="0" y="495"/>
                      <a:pt x="0" y="495"/>
                    </a:cubicBezTo>
                    <a:cubicBezTo>
                      <a:pt x="15" y="528"/>
                      <a:pt x="32" y="543"/>
                      <a:pt x="49" y="543"/>
                    </a:cubicBezTo>
                    <a:cubicBezTo>
                      <a:pt x="153" y="543"/>
                      <a:pt x="269"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5"/>
              <p:cNvSpPr/>
              <p:nvPr/>
            </p:nvSpPr>
            <p:spPr>
              <a:xfrm>
                <a:off x="1793712" y="2844979"/>
                <a:ext cx="19581" cy="9363"/>
              </a:xfrm>
              <a:custGeom>
                <a:avLst/>
                <a:gdLst/>
                <a:ahLst/>
                <a:cxnLst/>
                <a:rect l="l" t="t" r="r" b="b"/>
                <a:pathLst>
                  <a:path w="619" h="296" extrusionOk="0">
                    <a:moveTo>
                      <a:pt x="475" y="1"/>
                    </a:moveTo>
                    <a:cubicBezTo>
                      <a:pt x="348" y="1"/>
                      <a:pt x="24" y="214"/>
                      <a:pt x="24" y="214"/>
                    </a:cubicBezTo>
                    <a:cubicBezTo>
                      <a:pt x="0" y="272"/>
                      <a:pt x="20" y="295"/>
                      <a:pt x="62" y="295"/>
                    </a:cubicBezTo>
                    <a:cubicBezTo>
                      <a:pt x="206" y="295"/>
                      <a:pt x="619" y="29"/>
                      <a:pt x="492" y="3"/>
                    </a:cubicBezTo>
                    <a:cubicBezTo>
                      <a:pt x="487" y="1"/>
                      <a:pt x="481" y="1"/>
                      <a:pt x="4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5"/>
              <p:cNvSpPr/>
              <p:nvPr/>
            </p:nvSpPr>
            <p:spPr>
              <a:xfrm>
                <a:off x="1775397" y="2833465"/>
                <a:ext cx="21668" cy="4270"/>
              </a:xfrm>
              <a:custGeom>
                <a:avLst/>
                <a:gdLst/>
                <a:ahLst/>
                <a:cxnLst/>
                <a:rect l="l" t="t" r="r" b="b"/>
                <a:pathLst>
                  <a:path w="685" h="135" extrusionOk="0">
                    <a:moveTo>
                      <a:pt x="323" y="0"/>
                    </a:moveTo>
                    <a:cubicBezTo>
                      <a:pt x="210" y="0"/>
                      <a:pt x="110" y="9"/>
                      <a:pt x="110" y="9"/>
                    </a:cubicBezTo>
                    <a:cubicBezTo>
                      <a:pt x="1" y="98"/>
                      <a:pt x="169" y="135"/>
                      <a:pt x="343" y="135"/>
                    </a:cubicBezTo>
                    <a:cubicBezTo>
                      <a:pt x="511" y="135"/>
                      <a:pt x="685" y="101"/>
                      <a:pt x="624" y="49"/>
                    </a:cubicBezTo>
                    <a:cubicBezTo>
                      <a:pt x="578" y="10"/>
                      <a:pt x="443" y="0"/>
                      <a:pt x="3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5"/>
              <p:cNvSpPr/>
              <p:nvPr/>
            </p:nvSpPr>
            <p:spPr>
              <a:xfrm>
                <a:off x="1756228" y="2844252"/>
                <a:ext cx="20403" cy="7655"/>
              </a:xfrm>
              <a:custGeom>
                <a:avLst/>
                <a:gdLst/>
                <a:ahLst/>
                <a:cxnLst/>
                <a:rect l="l" t="t" r="r" b="b"/>
                <a:pathLst>
                  <a:path w="645" h="242" extrusionOk="0">
                    <a:moveTo>
                      <a:pt x="492" y="0"/>
                    </a:moveTo>
                    <a:cubicBezTo>
                      <a:pt x="352" y="0"/>
                      <a:pt x="36" y="154"/>
                      <a:pt x="36" y="154"/>
                    </a:cubicBezTo>
                    <a:cubicBezTo>
                      <a:pt x="1" y="217"/>
                      <a:pt x="28" y="241"/>
                      <a:pt x="84" y="241"/>
                    </a:cubicBezTo>
                    <a:cubicBezTo>
                      <a:pt x="244" y="241"/>
                      <a:pt x="644" y="47"/>
                      <a:pt x="529" y="5"/>
                    </a:cubicBezTo>
                    <a:cubicBezTo>
                      <a:pt x="519" y="2"/>
                      <a:pt x="506"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5"/>
              <p:cNvSpPr/>
              <p:nvPr/>
            </p:nvSpPr>
            <p:spPr>
              <a:xfrm>
                <a:off x="1755089" y="2817174"/>
                <a:ext cx="20941" cy="6137"/>
              </a:xfrm>
              <a:custGeom>
                <a:avLst/>
                <a:gdLst/>
                <a:ahLst/>
                <a:cxnLst/>
                <a:rect l="l" t="t" r="r" b="b"/>
                <a:pathLst>
                  <a:path w="662" h="194" extrusionOk="0">
                    <a:moveTo>
                      <a:pt x="490" y="1"/>
                    </a:moveTo>
                    <a:cubicBezTo>
                      <a:pt x="338" y="1"/>
                      <a:pt x="51" y="101"/>
                      <a:pt x="51" y="101"/>
                    </a:cubicBezTo>
                    <a:cubicBezTo>
                      <a:pt x="1" y="168"/>
                      <a:pt x="42" y="193"/>
                      <a:pt x="118" y="193"/>
                    </a:cubicBezTo>
                    <a:cubicBezTo>
                      <a:pt x="295" y="193"/>
                      <a:pt x="661" y="62"/>
                      <a:pt x="558" y="12"/>
                    </a:cubicBezTo>
                    <a:cubicBezTo>
                      <a:pt x="541" y="4"/>
                      <a:pt x="518" y="1"/>
                      <a:pt x="49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5"/>
              <p:cNvSpPr/>
              <p:nvPr/>
            </p:nvSpPr>
            <p:spPr>
              <a:xfrm>
                <a:off x="1733958" y="2836027"/>
                <a:ext cx="21257" cy="4903"/>
              </a:xfrm>
              <a:custGeom>
                <a:avLst/>
                <a:gdLst/>
                <a:ahLst/>
                <a:cxnLst/>
                <a:rect l="l" t="t" r="r" b="b"/>
                <a:pathLst>
                  <a:path w="672" h="155" extrusionOk="0">
                    <a:moveTo>
                      <a:pt x="458" y="1"/>
                    </a:moveTo>
                    <a:cubicBezTo>
                      <a:pt x="300" y="1"/>
                      <a:pt x="73" y="49"/>
                      <a:pt x="73" y="49"/>
                    </a:cubicBezTo>
                    <a:cubicBezTo>
                      <a:pt x="0" y="126"/>
                      <a:pt x="76" y="154"/>
                      <a:pt x="191" y="154"/>
                    </a:cubicBezTo>
                    <a:cubicBezTo>
                      <a:pt x="380" y="154"/>
                      <a:pt x="672" y="79"/>
                      <a:pt x="586" y="23"/>
                    </a:cubicBezTo>
                    <a:cubicBezTo>
                      <a:pt x="561" y="7"/>
                      <a:pt x="513" y="1"/>
                      <a:pt x="4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5"/>
              <p:cNvSpPr/>
              <p:nvPr/>
            </p:nvSpPr>
            <p:spPr>
              <a:xfrm>
                <a:off x="1782514" y="2813252"/>
                <a:ext cx="21953" cy="8130"/>
              </a:xfrm>
              <a:custGeom>
                <a:avLst/>
                <a:gdLst/>
                <a:ahLst/>
                <a:cxnLst/>
                <a:rect l="l" t="t" r="r" b="b"/>
                <a:pathLst>
                  <a:path w="694" h="257" extrusionOk="0">
                    <a:moveTo>
                      <a:pt x="209" y="0"/>
                    </a:moveTo>
                    <a:lnTo>
                      <a:pt x="209" y="0"/>
                    </a:lnTo>
                    <a:cubicBezTo>
                      <a:pt x="0" y="71"/>
                      <a:pt x="470" y="257"/>
                      <a:pt x="631" y="257"/>
                    </a:cubicBezTo>
                    <a:cubicBezTo>
                      <a:pt x="672" y="257"/>
                      <a:pt x="693" y="245"/>
                      <a:pt x="677" y="215"/>
                    </a:cubicBezTo>
                    <a:cubicBezTo>
                      <a:pt x="621" y="115"/>
                      <a:pt x="209" y="0"/>
                      <a:pt x="2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5"/>
              <p:cNvSpPr/>
              <p:nvPr/>
            </p:nvSpPr>
            <p:spPr>
              <a:xfrm>
                <a:off x="1793934" y="2786902"/>
                <a:ext cx="12526" cy="16291"/>
              </a:xfrm>
              <a:custGeom>
                <a:avLst/>
                <a:gdLst/>
                <a:ahLst/>
                <a:cxnLst/>
                <a:rect l="l" t="t" r="r" b="b"/>
                <a:pathLst>
                  <a:path w="396" h="515" extrusionOk="0">
                    <a:moveTo>
                      <a:pt x="135" y="0"/>
                    </a:moveTo>
                    <a:cubicBezTo>
                      <a:pt x="0" y="0"/>
                      <a:pt x="259" y="515"/>
                      <a:pt x="342" y="515"/>
                    </a:cubicBezTo>
                    <a:cubicBezTo>
                      <a:pt x="352" y="515"/>
                      <a:pt x="359" y="508"/>
                      <a:pt x="364" y="493"/>
                    </a:cubicBezTo>
                    <a:cubicBezTo>
                      <a:pt x="395" y="382"/>
                      <a:pt x="180" y="13"/>
                      <a:pt x="180" y="13"/>
                    </a:cubicBezTo>
                    <a:cubicBezTo>
                      <a:pt x="162" y="4"/>
                      <a:pt x="147" y="0"/>
                      <a:pt x="1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5"/>
              <p:cNvSpPr/>
              <p:nvPr/>
            </p:nvSpPr>
            <p:spPr>
              <a:xfrm>
                <a:off x="1770905" y="2776970"/>
                <a:ext cx="15247" cy="14709"/>
              </a:xfrm>
              <a:custGeom>
                <a:avLst/>
                <a:gdLst/>
                <a:ahLst/>
                <a:cxnLst/>
                <a:rect l="l" t="t" r="r" b="b"/>
                <a:pathLst>
                  <a:path w="482" h="465" extrusionOk="0">
                    <a:moveTo>
                      <a:pt x="164" y="0"/>
                    </a:moveTo>
                    <a:cubicBezTo>
                      <a:pt x="0" y="0"/>
                      <a:pt x="361" y="465"/>
                      <a:pt x="453" y="465"/>
                    </a:cubicBezTo>
                    <a:cubicBezTo>
                      <a:pt x="466" y="465"/>
                      <a:pt x="473" y="457"/>
                      <a:pt x="474" y="439"/>
                    </a:cubicBezTo>
                    <a:cubicBezTo>
                      <a:pt x="482" y="324"/>
                      <a:pt x="197" y="5"/>
                      <a:pt x="197" y="5"/>
                    </a:cubicBezTo>
                    <a:cubicBezTo>
                      <a:pt x="184" y="2"/>
                      <a:pt x="173" y="0"/>
                      <a:pt x="1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5"/>
              <p:cNvSpPr/>
              <p:nvPr/>
            </p:nvSpPr>
            <p:spPr>
              <a:xfrm>
                <a:off x="1802601" y="2768713"/>
                <a:ext cx="13634" cy="15753"/>
              </a:xfrm>
              <a:custGeom>
                <a:avLst/>
                <a:gdLst/>
                <a:ahLst/>
                <a:cxnLst/>
                <a:rect l="l" t="t" r="r" b="b"/>
                <a:pathLst>
                  <a:path w="431" h="498" extrusionOk="0">
                    <a:moveTo>
                      <a:pt x="145" y="0"/>
                    </a:moveTo>
                    <a:cubicBezTo>
                      <a:pt x="1" y="0"/>
                      <a:pt x="301" y="497"/>
                      <a:pt x="388" y="497"/>
                    </a:cubicBezTo>
                    <a:cubicBezTo>
                      <a:pt x="398" y="497"/>
                      <a:pt x="406" y="490"/>
                      <a:pt x="409" y="473"/>
                    </a:cubicBezTo>
                    <a:cubicBezTo>
                      <a:pt x="430" y="359"/>
                      <a:pt x="185" y="9"/>
                      <a:pt x="185" y="9"/>
                    </a:cubicBezTo>
                    <a:cubicBezTo>
                      <a:pt x="169" y="3"/>
                      <a:pt x="156" y="0"/>
                      <a:pt x="14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5"/>
              <p:cNvSpPr/>
              <p:nvPr/>
            </p:nvSpPr>
            <p:spPr>
              <a:xfrm>
                <a:off x="1780774" y="2753498"/>
                <a:ext cx="11862" cy="16575"/>
              </a:xfrm>
              <a:custGeom>
                <a:avLst/>
                <a:gdLst/>
                <a:ahLst/>
                <a:cxnLst/>
                <a:rect l="l" t="t" r="r" b="b"/>
                <a:pathLst>
                  <a:path w="375" h="524" extrusionOk="0">
                    <a:moveTo>
                      <a:pt x="129" y="0"/>
                    </a:moveTo>
                    <a:cubicBezTo>
                      <a:pt x="0" y="0"/>
                      <a:pt x="237" y="523"/>
                      <a:pt x="319" y="523"/>
                    </a:cubicBezTo>
                    <a:cubicBezTo>
                      <a:pt x="328" y="523"/>
                      <a:pt x="335" y="517"/>
                      <a:pt x="340" y="502"/>
                    </a:cubicBezTo>
                    <a:cubicBezTo>
                      <a:pt x="374" y="393"/>
                      <a:pt x="175" y="15"/>
                      <a:pt x="175" y="15"/>
                    </a:cubicBezTo>
                    <a:cubicBezTo>
                      <a:pt x="156" y="5"/>
                      <a:pt x="141" y="0"/>
                      <a:pt x="12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5"/>
              <p:cNvSpPr/>
              <p:nvPr/>
            </p:nvSpPr>
            <p:spPr>
              <a:xfrm>
                <a:off x="1848626" y="2783865"/>
                <a:ext cx="17936" cy="11609"/>
              </a:xfrm>
              <a:custGeom>
                <a:avLst/>
                <a:gdLst/>
                <a:ahLst/>
                <a:cxnLst/>
                <a:rect l="l" t="t" r="r" b="b"/>
                <a:pathLst>
                  <a:path w="567" h="367" extrusionOk="0">
                    <a:moveTo>
                      <a:pt x="520" y="0"/>
                    </a:moveTo>
                    <a:cubicBezTo>
                      <a:pt x="393" y="0"/>
                      <a:pt x="1" y="365"/>
                      <a:pt x="134" y="367"/>
                    </a:cubicBezTo>
                    <a:cubicBezTo>
                      <a:pt x="135" y="367"/>
                      <a:pt x="135" y="367"/>
                      <a:pt x="136" y="367"/>
                    </a:cubicBezTo>
                    <a:cubicBezTo>
                      <a:pt x="254" y="367"/>
                      <a:pt x="556" y="73"/>
                      <a:pt x="556" y="73"/>
                    </a:cubicBezTo>
                    <a:cubicBezTo>
                      <a:pt x="567" y="21"/>
                      <a:pt x="551"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5"/>
              <p:cNvSpPr/>
              <p:nvPr/>
            </p:nvSpPr>
            <p:spPr>
              <a:xfrm>
                <a:off x="1838504" y="2807906"/>
                <a:ext cx="17936" cy="11609"/>
              </a:xfrm>
              <a:custGeom>
                <a:avLst/>
                <a:gdLst/>
                <a:ahLst/>
                <a:cxnLst/>
                <a:rect l="l" t="t" r="r" b="b"/>
                <a:pathLst>
                  <a:path w="567" h="367" extrusionOk="0">
                    <a:moveTo>
                      <a:pt x="520" y="1"/>
                    </a:moveTo>
                    <a:cubicBezTo>
                      <a:pt x="392" y="1"/>
                      <a:pt x="0" y="365"/>
                      <a:pt x="133" y="367"/>
                    </a:cubicBezTo>
                    <a:cubicBezTo>
                      <a:pt x="134" y="367"/>
                      <a:pt x="135" y="367"/>
                      <a:pt x="135" y="367"/>
                    </a:cubicBezTo>
                    <a:cubicBezTo>
                      <a:pt x="253" y="367"/>
                      <a:pt x="555" y="75"/>
                      <a:pt x="555" y="75"/>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5"/>
              <p:cNvSpPr/>
              <p:nvPr/>
            </p:nvSpPr>
            <p:spPr>
              <a:xfrm>
                <a:off x="1828951" y="2789907"/>
                <a:ext cx="9553" cy="16828"/>
              </a:xfrm>
              <a:custGeom>
                <a:avLst/>
                <a:gdLst/>
                <a:ahLst/>
                <a:cxnLst/>
                <a:rect l="l" t="t" r="r" b="b"/>
                <a:pathLst>
                  <a:path w="302" h="532" extrusionOk="0">
                    <a:moveTo>
                      <a:pt x="255" y="0"/>
                    </a:moveTo>
                    <a:cubicBezTo>
                      <a:pt x="151" y="0"/>
                      <a:pt x="1" y="531"/>
                      <a:pt x="86" y="531"/>
                    </a:cubicBezTo>
                    <a:cubicBezTo>
                      <a:pt x="91" y="531"/>
                      <a:pt x="97" y="529"/>
                      <a:pt x="104" y="525"/>
                    </a:cubicBezTo>
                    <a:cubicBezTo>
                      <a:pt x="204" y="466"/>
                      <a:pt x="302" y="51"/>
                      <a:pt x="302" y="51"/>
                    </a:cubicBezTo>
                    <a:cubicBezTo>
                      <a:pt x="288" y="15"/>
                      <a:pt x="272" y="0"/>
                      <a:pt x="2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5"/>
              <p:cNvSpPr/>
              <p:nvPr/>
            </p:nvSpPr>
            <p:spPr>
              <a:xfrm>
                <a:off x="1812502" y="2809867"/>
                <a:ext cx="12432" cy="16291"/>
              </a:xfrm>
              <a:custGeom>
                <a:avLst/>
                <a:gdLst/>
                <a:ahLst/>
                <a:cxnLst/>
                <a:rect l="l" t="t" r="r" b="b"/>
                <a:pathLst>
                  <a:path w="393" h="515" extrusionOk="0">
                    <a:moveTo>
                      <a:pt x="133" y="0"/>
                    </a:moveTo>
                    <a:cubicBezTo>
                      <a:pt x="0" y="0"/>
                      <a:pt x="258" y="515"/>
                      <a:pt x="341" y="515"/>
                    </a:cubicBezTo>
                    <a:cubicBezTo>
                      <a:pt x="351" y="515"/>
                      <a:pt x="358" y="508"/>
                      <a:pt x="362" y="493"/>
                    </a:cubicBezTo>
                    <a:cubicBezTo>
                      <a:pt x="392" y="381"/>
                      <a:pt x="177" y="13"/>
                      <a:pt x="177" y="13"/>
                    </a:cubicBezTo>
                    <a:cubicBezTo>
                      <a:pt x="159" y="4"/>
                      <a:pt x="145" y="0"/>
                      <a:pt x="13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9" name="Google Shape;4189;p25"/>
            <p:cNvGrpSpPr/>
            <p:nvPr/>
          </p:nvGrpSpPr>
          <p:grpSpPr>
            <a:xfrm>
              <a:off x="71830" y="2722363"/>
              <a:ext cx="432828" cy="358175"/>
              <a:chOff x="1414755" y="1193288"/>
              <a:chExt cx="432828" cy="358175"/>
            </a:xfrm>
          </p:grpSpPr>
          <p:sp>
            <p:nvSpPr>
              <p:cNvPr id="4190" name="Google Shape;4190;p25"/>
              <p:cNvSpPr/>
              <p:nvPr/>
            </p:nvSpPr>
            <p:spPr>
              <a:xfrm>
                <a:off x="1746896" y="1295271"/>
                <a:ext cx="69212" cy="99516"/>
              </a:xfrm>
              <a:custGeom>
                <a:avLst/>
                <a:gdLst/>
                <a:ahLst/>
                <a:cxnLst/>
                <a:rect l="l" t="t" r="r" b="b"/>
                <a:pathLst>
                  <a:path w="2188" h="3146" extrusionOk="0">
                    <a:moveTo>
                      <a:pt x="1409" y="1"/>
                    </a:moveTo>
                    <a:cubicBezTo>
                      <a:pt x="1183" y="1"/>
                      <a:pt x="1028" y="441"/>
                      <a:pt x="1233" y="748"/>
                    </a:cubicBezTo>
                    <a:cubicBezTo>
                      <a:pt x="1261" y="788"/>
                      <a:pt x="1352" y="1564"/>
                      <a:pt x="1016" y="1971"/>
                    </a:cubicBezTo>
                    <a:cubicBezTo>
                      <a:pt x="679" y="2376"/>
                      <a:pt x="1" y="2420"/>
                      <a:pt x="1" y="2420"/>
                    </a:cubicBezTo>
                    <a:cubicBezTo>
                      <a:pt x="1" y="2420"/>
                      <a:pt x="164" y="3119"/>
                      <a:pt x="387" y="3145"/>
                    </a:cubicBezTo>
                    <a:cubicBezTo>
                      <a:pt x="391" y="3145"/>
                      <a:pt x="396" y="3146"/>
                      <a:pt x="400" y="3146"/>
                    </a:cubicBezTo>
                    <a:cubicBezTo>
                      <a:pt x="667" y="3146"/>
                      <a:pt x="2187" y="2414"/>
                      <a:pt x="1891" y="875"/>
                    </a:cubicBezTo>
                    <a:cubicBezTo>
                      <a:pt x="1765" y="224"/>
                      <a:pt x="1569" y="1"/>
                      <a:pt x="14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5"/>
              <p:cNvSpPr/>
              <p:nvPr/>
            </p:nvSpPr>
            <p:spPr>
              <a:xfrm>
                <a:off x="1696126" y="1193288"/>
                <a:ext cx="151456" cy="146933"/>
              </a:xfrm>
              <a:custGeom>
                <a:avLst/>
                <a:gdLst/>
                <a:ahLst/>
                <a:cxnLst/>
                <a:rect l="l" t="t" r="r" b="b"/>
                <a:pathLst>
                  <a:path w="4788" h="4645" extrusionOk="0">
                    <a:moveTo>
                      <a:pt x="1960" y="0"/>
                    </a:moveTo>
                    <a:cubicBezTo>
                      <a:pt x="1032" y="0"/>
                      <a:pt x="190" y="557"/>
                      <a:pt x="152" y="710"/>
                    </a:cubicBezTo>
                    <a:cubicBezTo>
                      <a:pt x="101" y="919"/>
                      <a:pt x="1465" y="1322"/>
                      <a:pt x="1991" y="1622"/>
                    </a:cubicBezTo>
                    <a:cubicBezTo>
                      <a:pt x="2498" y="1914"/>
                      <a:pt x="2624" y="2963"/>
                      <a:pt x="2481" y="2963"/>
                    </a:cubicBezTo>
                    <a:cubicBezTo>
                      <a:pt x="2476" y="2963"/>
                      <a:pt x="2471" y="2962"/>
                      <a:pt x="2466" y="2960"/>
                    </a:cubicBezTo>
                    <a:cubicBezTo>
                      <a:pt x="2300" y="2888"/>
                      <a:pt x="1571" y="2579"/>
                      <a:pt x="1228" y="2224"/>
                    </a:cubicBezTo>
                    <a:cubicBezTo>
                      <a:pt x="925" y="1911"/>
                      <a:pt x="528" y="1183"/>
                      <a:pt x="370" y="1183"/>
                    </a:cubicBezTo>
                    <a:cubicBezTo>
                      <a:pt x="348" y="1183"/>
                      <a:pt x="331" y="1197"/>
                      <a:pt x="320" y="1227"/>
                    </a:cubicBezTo>
                    <a:cubicBezTo>
                      <a:pt x="224" y="1478"/>
                      <a:pt x="0" y="3691"/>
                      <a:pt x="1862" y="4397"/>
                    </a:cubicBezTo>
                    <a:cubicBezTo>
                      <a:pt x="2327" y="4574"/>
                      <a:pt x="2705" y="4645"/>
                      <a:pt x="3012" y="4645"/>
                    </a:cubicBezTo>
                    <a:cubicBezTo>
                      <a:pt x="4301" y="4645"/>
                      <a:pt x="4333" y="3386"/>
                      <a:pt x="4333" y="3386"/>
                    </a:cubicBezTo>
                    <a:cubicBezTo>
                      <a:pt x="4333" y="3386"/>
                      <a:pt x="4787" y="1349"/>
                      <a:pt x="2973" y="268"/>
                    </a:cubicBezTo>
                    <a:cubicBezTo>
                      <a:pt x="2647" y="74"/>
                      <a:pt x="2298" y="0"/>
                      <a:pt x="1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5"/>
              <p:cNvSpPr/>
              <p:nvPr/>
            </p:nvSpPr>
            <p:spPr>
              <a:xfrm>
                <a:off x="1474540" y="1331997"/>
                <a:ext cx="71774" cy="88951"/>
              </a:xfrm>
              <a:custGeom>
                <a:avLst/>
                <a:gdLst/>
                <a:ahLst/>
                <a:cxnLst/>
                <a:rect l="l" t="t" r="r" b="b"/>
                <a:pathLst>
                  <a:path w="2269" h="2812" extrusionOk="0">
                    <a:moveTo>
                      <a:pt x="337" y="1"/>
                    </a:moveTo>
                    <a:cubicBezTo>
                      <a:pt x="165" y="1"/>
                      <a:pt x="1" y="249"/>
                      <a:pt x="42" y="972"/>
                    </a:cubicBezTo>
                    <a:cubicBezTo>
                      <a:pt x="125" y="2418"/>
                      <a:pt x="1546" y="2811"/>
                      <a:pt x="1963" y="2811"/>
                    </a:cubicBezTo>
                    <a:cubicBezTo>
                      <a:pt x="2006" y="2811"/>
                      <a:pt x="2037" y="2807"/>
                      <a:pt x="2057" y="2800"/>
                    </a:cubicBezTo>
                    <a:cubicBezTo>
                      <a:pt x="2269" y="2721"/>
                      <a:pt x="2254" y="2004"/>
                      <a:pt x="2254" y="2004"/>
                    </a:cubicBezTo>
                    <a:lnTo>
                      <a:pt x="2254" y="2004"/>
                    </a:lnTo>
                    <a:cubicBezTo>
                      <a:pt x="2254" y="2004"/>
                      <a:pt x="2122" y="2029"/>
                      <a:pt x="1937" y="2029"/>
                    </a:cubicBezTo>
                    <a:cubicBezTo>
                      <a:pt x="1707" y="2029"/>
                      <a:pt x="1397" y="1991"/>
                      <a:pt x="1160" y="1819"/>
                    </a:cubicBezTo>
                    <a:cubicBezTo>
                      <a:pt x="735" y="1510"/>
                      <a:pt x="631" y="733"/>
                      <a:pt x="648" y="688"/>
                    </a:cubicBezTo>
                    <a:cubicBezTo>
                      <a:pt x="764" y="362"/>
                      <a:pt x="545" y="1"/>
                      <a:pt x="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5"/>
              <p:cNvSpPr/>
              <p:nvPr/>
            </p:nvSpPr>
            <p:spPr>
              <a:xfrm>
                <a:off x="1514777" y="1458527"/>
                <a:ext cx="66365" cy="77152"/>
              </a:xfrm>
              <a:custGeom>
                <a:avLst/>
                <a:gdLst/>
                <a:ahLst/>
                <a:cxnLst/>
                <a:rect l="l" t="t" r="r" b="b"/>
                <a:pathLst>
                  <a:path w="2098" h="2439" extrusionOk="0">
                    <a:moveTo>
                      <a:pt x="1472" y="0"/>
                    </a:moveTo>
                    <a:cubicBezTo>
                      <a:pt x="1472" y="0"/>
                      <a:pt x="0" y="2438"/>
                      <a:pt x="413" y="2438"/>
                    </a:cubicBezTo>
                    <a:cubicBezTo>
                      <a:pt x="433" y="2438"/>
                      <a:pt x="458" y="2432"/>
                      <a:pt x="488" y="2420"/>
                    </a:cubicBezTo>
                    <a:cubicBezTo>
                      <a:pt x="896" y="2250"/>
                      <a:pt x="2098" y="379"/>
                      <a:pt x="2098" y="379"/>
                    </a:cubicBezTo>
                    <a:lnTo>
                      <a:pt x="14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5"/>
              <p:cNvSpPr/>
              <p:nvPr/>
            </p:nvSpPr>
            <p:spPr>
              <a:xfrm>
                <a:off x="1479443" y="1443564"/>
                <a:ext cx="82086" cy="67757"/>
              </a:xfrm>
              <a:custGeom>
                <a:avLst/>
                <a:gdLst/>
                <a:ahLst/>
                <a:cxnLst/>
                <a:rect l="l" t="t" r="r" b="b"/>
                <a:pathLst>
                  <a:path w="2595" h="2142" extrusionOk="0">
                    <a:moveTo>
                      <a:pt x="2072" y="1"/>
                    </a:moveTo>
                    <a:cubicBezTo>
                      <a:pt x="2072" y="1"/>
                      <a:pt x="1" y="2141"/>
                      <a:pt x="525" y="2141"/>
                    </a:cubicBezTo>
                    <a:cubicBezTo>
                      <a:pt x="539" y="2141"/>
                      <a:pt x="554" y="2140"/>
                      <a:pt x="572" y="2137"/>
                    </a:cubicBezTo>
                    <a:cubicBezTo>
                      <a:pt x="1008" y="2062"/>
                      <a:pt x="2595" y="509"/>
                      <a:pt x="2595" y="509"/>
                    </a:cubicBezTo>
                    <a:lnTo>
                      <a:pt x="20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5"/>
              <p:cNvSpPr/>
              <p:nvPr/>
            </p:nvSpPr>
            <p:spPr>
              <a:xfrm>
                <a:off x="1563016" y="1468522"/>
                <a:ext cx="48208" cy="82940"/>
              </a:xfrm>
              <a:custGeom>
                <a:avLst/>
                <a:gdLst/>
                <a:ahLst/>
                <a:cxnLst/>
                <a:rect l="l" t="t" r="r" b="b"/>
                <a:pathLst>
                  <a:path w="1524" h="2622" extrusionOk="0">
                    <a:moveTo>
                      <a:pt x="826" y="0"/>
                    </a:moveTo>
                    <a:cubicBezTo>
                      <a:pt x="826" y="0"/>
                      <a:pt x="1" y="2622"/>
                      <a:pt x="351" y="2622"/>
                    </a:cubicBezTo>
                    <a:cubicBezTo>
                      <a:pt x="375" y="2622"/>
                      <a:pt x="404" y="2610"/>
                      <a:pt x="440" y="2584"/>
                    </a:cubicBezTo>
                    <a:cubicBezTo>
                      <a:pt x="796" y="2320"/>
                      <a:pt x="1524" y="221"/>
                      <a:pt x="1524" y="221"/>
                    </a:cubicBezTo>
                    <a:lnTo>
                      <a:pt x="8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5"/>
              <p:cNvSpPr/>
              <p:nvPr/>
            </p:nvSpPr>
            <p:spPr>
              <a:xfrm>
                <a:off x="1727474" y="1446222"/>
                <a:ext cx="75855" cy="71996"/>
              </a:xfrm>
              <a:custGeom>
                <a:avLst/>
                <a:gdLst/>
                <a:ahLst/>
                <a:cxnLst/>
                <a:rect l="l" t="t" r="r" b="b"/>
                <a:pathLst>
                  <a:path w="2398" h="2276" extrusionOk="0">
                    <a:moveTo>
                      <a:pt x="570" y="1"/>
                    </a:moveTo>
                    <a:lnTo>
                      <a:pt x="0" y="459"/>
                    </a:lnTo>
                    <a:cubicBezTo>
                      <a:pt x="0" y="459"/>
                      <a:pt x="1439" y="2152"/>
                      <a:pt x="1867" y="2266"/>
                    </a:cubicBezTo>
                    <a:cubicBezTo>
                      <a:pt x="1891" y="2272"/>
                      <a:pt x="1911" y="2275"/>
                      <a:pt x="1928" y="2275"/>
                    </a:cubicBezTo>
                    <a:cubicBezTo>
                      <a:pt x="2398" y="2275"/>
                      <a:pt x="570" y="1"/>
                      <a:pt x="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5"/>
              <p:cNvSpPr/>
              <p:nvPr/>
            </p:nvSpPr>
            <p:spPr>
              <a:xfrm>
                <a:off x="1745409" y="1429108"/>
                <a:ext cx="91291" cy="60703"/>
              </a:xfrm>
              <a:custGeom>
                <a:avLst/>
                <a:gdLst/>
                <a:ahLst/>
                <a:cxnLst/>
                <a:rect l="l" t="t" r="r" b="b"/>
                <a:pathLst>
                  <a:path w="2886" h="1919" extrusionOk="0">
                    <a:moveTo>
                      <a:pt x="451" y="1"/>
                    </a:moveTo>
                    <a:lnTo>
                      <a:pt x="0" y="575"/>
                    </a:lnTo>
                    <a:cubicBezTo>
                      <a:pt x="0" y="575"/>
                      <a:pt x="1782" y="1904"/>
                      <a:pt x="2225" y="1918"/>
                    </a:cubicBezTo>
                    <a:cubicBezTo>
                      <a:pt x="2229" y="1918"/>
                      <a:pt x="2233" y="1918"/>
                      <a:pt x="2237" y="1918"/>
                    </a:cubicBezTo>
                    <a:cubicBezTo>
                      <a:pt x="2885" y="1918"/>
                      <a:pt x="451" y="1"/>
                      <a:pt x="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5"/>
              <p:cNvSpPr/>
              <p:nvPr/>
            </p:nvSpPr>
            <p:spPr>
              <a:xfrm>
                <a:off x="1698372" y="1459729"/>
                <a:ext cx="58583" cy="80220"/>
              </a:xfrm>
              <a:custGeom>
                <a:avLst/>
                <a:gdLst/>
                <a:ahLst/>
                <a:cxnLst/>
                <a:rect l="l" t="t" r="r" b="b"/>
                <a:pathLst>
                  <a:path w="1852" h="2536" extrusionOk="0">
                    <a:moveTo>
                      <a:pt x="661" y="1"/>
                    </a:moveTo>
                    <a:lnTo>
                      <a:pt x="1" y="313"/>
                    </a:lnTo>
                    <a:cubicBezTo>
                      <a:pt x="1" y="313"/>
                      <a:pt x="1000" y="2297"/>
                      <a:pt x="1390" y="2509"/>
                    </a:cubicBezTo>
                    <a:cubicBezTo>
                      <a:pt x="1423" y="2527"/>
                      <a:pt x="1450" y="2536"/>
                      <a:pt x="1472" y="2536"/>
                    </a:cubicBezTo>
                    <a:cubicBezTo>
                      <a:pt x="1852" y="2536"/>
                      <a:pt x="661" y="1"/>
                      <a:pt x="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5"/>
              <p:cNvSpPr/>
              <p:nvPr/>
            </p:nvSpPr>
            <p:spPr>
              <a:xfrm>
                <a:off x="1504338" y="1314029"/>
                <a:ext cx="304842" cy="205928"/>
              </a:xfrm>
              <a:custGeom>
                <a:avLst/>
                <a:gdLst/>
                <a:ahLst/>
                <a:cxnLst/>
                <a:rect l="l" t="t" r="r" b="b"/>
                <a:pathLst>
                  <a:path w="9637" h="6510" extrusionOk="0">
                    <a:moveTo>
                      <a:pt x="4890" y="1"/>
                    </a:moveTo>
                    <a:cubicBezTo>
                      <a:pt x="3574" y="1"/>
                      <a:pt x="2260" y="408"/>
                      <a:pt x="1533" y="1050"/>
                    </a:cubicBezTo>
                    <a:cubicBezTo>
                      <a:pt x="1" y="2403"/>
                      <a:pt x="276" y="5492"/>
                      <a:pt x="2469" y="6209"/>
                    </a:cubicBezTo>
                    <a:cubicBezTo>
                      <a:pt x="3083" y="6410"/>
                      <a:pt x="3759" y="6510"/>
                      <a:pt x="4434" y="6510"/>
                    </a:cubicBezTo>
                    <a:cubicBezTo>
                      <a:pt x="7038" y="6510"/>
                      <a:pt x="9637" y="5028"/>
                      <a:pt x="8672" y="2184"/>
                    </a:cubicBezTo>
                    <a:cubicBezTo>
                      <a:pt x="8142" y="621"/>
                      <a:pt x="6515" y="1"/>
                      <a:pt x="48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5"/>
              <p:cNvSpPr/>
              <p:nvPr/>
            </p:nvSpPr>
            <p:spPr>
              <a:xfrm>
                <a:off x="1414755" y="1222611"/>
                <a:ext cx="165090" cy="154809"/>
              </a:xfrm>
              <a:custGeom>
                <a:avLst/>
                <a:gdLst/>
                <a:ahLst/>
                <a:cxnLst/>
                <a:rect l="l" t="t" r="r" b="b"/>
                <a:pathLst>
                  <a:path w="5219" h="4894" extrusionOk="0">
                    <a:moveTo>
                      <a:pt x="3066" y="0"/>
                    </a:moveTo>
                    <a:cubicBezTo>
                      <a:pt x="2537" y="0"/>
                      <a:pt x="1943" y="140"/>
                      <a:pt x="1495" y="588"/>
                    </a:cubicBezTo>
                    <a:cubicBezTo>
                      <a:pt x="1" y="2084"/>
                      <a:pt x="944" y="3946"/>
                      <a:pt x="944" y="3946"/>
                    </a:cubicBezTo>
                    <a:cubicBezTo>
                      <a:pt x="944" y="3946"/>
                      <a:pt x="1210" y="4893"/>
                      <a:pt x="2134" y="4893"/>
                    </a:cubicBezTo>
                    <a:cubicBezTo>
                      <a:pt x="2504" y="4893"/>
                      <a:pt x="2980" y="4741"/>
                      <a:pt x="3587" y="4315"/>
                    </a:cubicBezTo>
                    <a:cubicBezTo>
                      <a:pt x="5218" y="3172"/>
                      <a:pt x="4457" y="1082"/>
                      <a:pt x="4300" y="864"/>
                    </a:cubicBezTo>
                    <a:cubicBezTo>
                      <a:pt x="4285" y="843"/>
                      <a:pt x="4269" y="833"/>
                      <a:pt x="4252" y="833"/>
                    </a:cubicBezTo>
                    <a:cubicBezTo>
                      <a:pt x="4099" y="833"/>
                      <a:pt x="3888" y="1667"/>
                      <a:pt x="3666" y="2054"/>
                    </a:cubicBezTo>
                    <a:cubicBezTo>
                      <a:pt x="3421" y="2484"/>
                      <a:pt x="2791" y="2963"/>
                      <a:pt x="2648" y="3072"/>
                    </a:cubicBezTo>
                    <a:cubicBezTo>
                      <a:pt x="2641" y="3077"/>
                      <a:pt x="2635" y="3080"/>
                      <a:pt x="2628" y="3080"/>
                    </a:cubicBezTo>
                    <a:cubicBezTo>
                      <a:pt x="2491" y="3080"/>
                      <a:pt x="2366" y="2059"/>
                      <a:pt x="2781" y="1659"/>
                    </a:cubicBezTo>
                    <a:cubicBezTo>
                      <a:pt x="3215" y="1239"/>
                      <a:pt x="4439" y="512"/>
                      <a:pt x="4338" y="322"/>
                    </a:cubicBezTo>
                    <a:cubicBezTo>
                      <a:pt x="4281" y="215"/>
                      <a:pt x="3723" y="0"/>
                      <a:pt x="3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5"/>
              <p:cNvSpPr/>
              <p:nvPr/>
            </p:nvSpPr>
            <p:spPr>
              <a:xfrm>
                <a:off x="1572822" y="1406428"/>
                <a:ext cx="27141" cy="27077"/>
              </a:xfrm>
              <a:custGeom>
                <a:avLst/>
                <a:gdLst/>
                <a:ahLst/>
                <a:cxnLst/>
                <a:rect l="l" t="t" r="r" b="b"/>
                <a:pathLst>
                  <a:path w="858" h="856" extrusionOk="0">
                    <a:moveTo>
                      <a:pt x="429" y="0"/>
                    </a:moveTo>
                    <a:cubicBezTo>
                      <a:pt x="193" y="0"/>
                      <a:pt x="1" y="192"/>
                      <a:pt x="1" y="429"/>
                    </a:cubicBezTo>
                    <a:cubicBezTo>
                      <a:pt x="1" y="663"/>
                      <a:pt x="193" y="855"/>
                      <a:pt x="429" y="855"/>
                    </a:cubicBezTo>
                    <a:cubicBezTo>
                      <a:pt x="665" y="855"/>
                      <a:pt x="857" y="663"/>
                      <a:pt x="857" y="429"/>
                    </a:cubicBezTo>
                    <a:cubicBezTo>
                      <a:pt x="857" y="192"/>
                      <a:pt x="665" y="0"/>
                      <a:pt x="429" y="0"/>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5"/>
              <p:cNvSpPr/>
              <p:nvPr/>
            </p:nvSpPr>
            <p:spPr>
              <a:xfrm>
                <a:off x="1706849" y="1397413"/>
                <a:ext cx="27077" cy="27077"/>
              </a:xfrm>
              <a:custGeom>
                <a:avLst/>
                <a:gdLst/>
                <a:ahLst/>
                <a:cxnLst/>
                <a:rect l="l" t="t" r="r" b="b"/>
                <a:pathLst>
                  <a:path w="856" h="856" extrusionOk="0">
                    <a:moveTo>
                      <a:pt x="429" y="0"/>
                    </a:moveTo>
                    <a:cubicBezTo>
                      <a:pt x="193" y="0"/>
                      <a:pt x="1" y="192"/>
                      <a:pt x="1" y="429"/>
                    </a:cubicBezTo>
                    <a:cubicBezTo>
                      <a:pt x="1" y="665"/>
                      <a:pt x="193" y="855"/>
                      <a:pt x="429" y="855"/>
                    </a:cubicBezTo>
                    <a:cubicBezTo>
                      <a:pt x="665" y="855"/>
                      <a:pt x="856" y="665"/>
                      <a:pt x="856" y="429"/>
                    </a:cubicBezTo>
                    <a:cubicBezTo>
                      <a:pt x="856" y="192"/>
                      <a:pt x="665" y="0"/>
                      <a:pt x="429" y="0"/>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5"/>
              <p:cNvSpPr/>
              <p:nvPr/>
            </p:nvSpPr>
            <p:spPr>
              <a:xfrm>
                <a:off x="1625237" y="1413640"/>
                <a:ext cx="55009" cy="28975"/>
              </a:xfrm>
              <a:custGeom>
                <a:avLst/>
                <a:gdLst/>
                <a:ahLst/>
                <a:cxnLst/>
                <a:rect l="l" t="t" r="r" b="b"/>
                <a:pathLst>
                  <a:path w="1739" h="916" extrusionOk="0">
                    <a:moveTo>
                      <a:pt x="1597" y="1"/>
                    </a:moveTo>
                    <a:cubicBezTo>
                      <a:pt x="1531" y="1"/>
                      <a:pt x="1536" y="465"/>
                      <a:pt x="1082" y="659"/>
                    </a:cubicBezTo>
                    <a:cubicBezTo>
                      <a:pt x="1050" y="672"/>
                      <a:pt x="1016" y="678"/>
                      <a:pt x="981" y="678"/>
                    </a:cubicBezTo>
                    <a:cubicBezTo>
                      <a:pt x="672" y="678"/>
                      <a:pt x="241" y="222"/>
                      <a:pt x="241" y="222"/>
                    </a:cubicBezTo>
                    <a:cubicBezTo>
                      <a:pt x="213" y="206"/>
                      <a:pt x="191" y="199"/>
                      <a:pt x="173" y="199"/>
                    </a:cubicBezTo>
                    <a:cubicBezTo>
                      <a:pt x="0" y="199"/>
                      <a:pt x="349" y="916"/>
                      <a:pt x="941" y="916"/>
                    </a:cubicBezTo>
                    <a:cubicBezTo>
                      <a:pt x="991" y="916"/>
                      <a:pt x="1043" y="911"/>
                      <a:pt x="1097" y="899"/>
                    </a:cubicBezTo>
                    <a:cubicBezTo>
                      <a:pt x="1647" y="783"/>
                      <a:pt x="1739" y="195"/>
                      <a:pt x="1630" y="30"/>
                    </a:cubicBezTo>
                    <a:cubicBezTo>
                      <a:pt x="1617" y="10"/>
                      <a:pt x="1606" y="1"/>
                      <a:pt x="1597" y="1"/>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5"/>
              <p:cNvSpPr/>
              <p:nvPr/>
            </p:nvSpPr>
            <p:spPr>
              <a:xfrm>
                <a:off x="1606701" y="1333736"/>
                <a:ext cx="24705" cy="4871"/>
              </a:xfrm>
              <a:custGeom>
                <a:avLst/>
                <a:gdLst/>
                <a:ahLst/>
                <a:cxnLst/>
                <a:rect l="l" t="t" r="r" b="b"/>
                <a:pathLst>
                  <a:path w="781" h="154" extrusionOk="0">
                    <a:moveTo>
                      <a:pt x="395" y="0"/>
                    </a:moveTo>
                    <a:cubicBezTo>
                      <a:pt x="254" y="0"/>
                      <a:pt x="121" y="13"/>
                      <a:pt x="121" y="13"/>
                    </a:cubicBezTo>
                    <a:cubicBezTo>
                      <a:pt x="0" y="113"/>
                      <a:pt x="180" y="153"/>
                      <a:pt x="373" y="153"/>
                    </a:cubicBezTo>
                    <a:cubicBezTo>
                      <a:pt x="569" y="153"/>
                      <a:pt x="780" y="112"/>
                      <a:pt x="708" y="52"/>
                    </a:cubicBezTo>
                    <a:cubicBezTo>
                      <a:pt x="659" y="11"/>
                      <a:pt x="524" y="0"/>
                      <a:pt x="39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5"/>
              <p:cNvSpPr/>
              <p:nvPr/>
            </p:nvSpPr>
            <p:spPr>
              <a:xfrm>
                <a:off x="1637289" y="1320356"/>
                <a:ext cx="24705" cy="4903"/>
              </a:xfrm>
              <a:custGeom>
                <a:avLst/>
                <a:gdLst/>
                <a:ahLst/>
                <a:cxnLst/>
                <a:rect l="l" t="t" r="r" b="b"/>
                <a:pathLst>
                  <a:path w="781" h="155" extrusionOk="0">
                    <a:moveTo>
                      <a:pt x="395" y="1"/>
                    </a:moveTo>
                    <a:cubicBezTo>
                      <a:pt x="253" y="1"/>
                      <a:pt x="121" y="14"/>
                      <a:pt x="121" y="14"/>
                    </a:cubicBezTo>
                    <a:cubicBezTo>
                      <a:pt x="0" y="114"/>
                      <a:pt x="181" y="154"/>
                      <a:pt x="375" y="154"/>
                    </a:cubicBezTo>
                    <a:cubicBezTo>
                      <a:pt x="571" y="154"/>
                      <a:pt x="780" y="113"/>
                      <a:pt x="708" y="52"/>
                    </a:cubicBezTo>
                    <a:cubicBezTo>
                      <a:pt x="659" y="11"/>
                      <a:pt x="523" y="1"/>
                      <a:pt x="39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5"/>
              <p:cNvSpPr/>
              <p:nvPr/>
            </p:nvSpPr>
            <p:spPr>
              <a:xfrm>
                <a:off x="1638934" y="1345504"/>
                <a:ext cx="24705" cy="4903"/>
              </a:xfrm>
              <a:custGeom>
                <a:avLst/>
                <a:gdLst/>
                <a:ahLst/>
                <a:cxnLst/>
                <a:rect l="l" t="t" r="r" b="b"/>
                <a:pathLst>
                  <a:path w="781" h="155" extrusionOk="0">
                    <a:moveTo>
                      <a:pt x="396" y="0"/>
                    </a:moveTo>
                    <a:cubicBezTo>
                      <a:pt x="255" y="0"/>
                      <a:pt x="122" y="13"/>
                      <a:pt x="122" y="13"/>
                    </a:cubicBezTo>
                    <a:cubicBezTo>
                      <a:pt x="0" y="114"/>
                      <a:pt x="181" y="154"/>
                      <a:pt x="375" y="154"/>
                    </a:cubicBezTo>
                    <a:cubicBezTo>
                      <a:pt x="571" y="154"/>
                      <a:pt x="781" y="113"/>
                      <a:pt x="709" y="52"/>
                    </a:cubicBezTo>
                    <a:cubicBezTo>
                      <a:pt x="660" y="11"/>
                      <a:pt x="525" y="0"/>
                      <a:pt x="3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5"/>
              <p:cNvSpPr/>
              <p:nvPr/>
            </p:nvSpPr>
            <p:spPr>
              <a:xfrm>
                <a:off x="1683979" y="1350407"/>
                <a:ext cx="24705" cy="4935"/>
              </a:xfrm>
              <a:custGeom>
                <a:avLst/>
                <a:gdLst/>
                <a:ahLst/>
                <a:cxnLst/>
                <a:rect l="l" t="t" r="r" b="b"/>
                <a:pathLst>
                  <a:path w="781" h="156" extrusionOk="0">
                    <a:moveTo>
                      <a:pt x="389" y="1"/>
                    </a:moveTo>
                    <a:cubicBezTo>
                      <a:pt x="250" y="1"/>
                      <a:pt x="121" y="13"/>
                      <a:pt x="121" y="13"/>
                    </a:cubicBezTo>
                    <a:cubicBezTo>
                      <a:pt x="0" y="115"/>
                      <a:pt x="181" y="156"/>
                      <a:pt x="375" y="156"/>
                    </a:cubicBezTo>
                    <a:cubicBezTo>
                      <a:pt x="571" y="156"/>
                      <a:pt x="781" y="114"/>
                      <a:pt x="708" y="53"/>
                    </a:cubicBezTo>
                    <a:cubicBezTo>
                      <a:pt x="658" y="12"/>
                      <a:pt x="519" y="1"/>
                      <a:pt x="38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5"/>
              <p:cNvSpPr/>
              <p:nvPr/>
            </p:nvSpPr>
            <p:spPr>
              <a:xfrm>
                <a:off x="1701915" y="1334590"/>
                <a:ext cx="25306" cy="7560"/>
              </a:xfrm>
              <a:custGeom>
                <a:avLst/>
                <a:gdLst/>
                <a:ahLst/>
                <a:cxnLst/>
                <a:rect l="l" t="t" r="r" b="b"/>
                <a:pathLst>
                  <a:path w="800" h="239" extrusionOk="0">
                    <a:moveTo>
                      <a:pt x="213" y="0"/>
                    </a:moveTo>
                    <a:lnTo>
                      <a:pt x="213" y="0"/>
                    </a:lnTo>
                    <a:cubicBezTo>
                      <a:pt x="0" y="102"/>
                      <a:pt x="475" y="239"/>
                      <a:pt x="686" y="239"/>
                    </a:cubicBezTo>
                    <a:cubicBezTo>
                      <a:pt x="758" y="239"/>
                      <a:pt x="799" y="223"/>
                      <a:pt x="771" y="184"/>
                    </a:cubicBezTo>
                    <a:cubicBezTo>
                      <a:pt x="694" y="75"/>
                      <a:pt x="213" y="0"/>
                      <a:pt x="21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5"/>
              <p:cNvSpPr/>
              <p:nvPr/>
            </p:nvSpPr>
            <p:spPr>
              <a:xfrm>
                <a:off x="1593826" y="1349141"/>
                <a:ext cx="24452" cy="5124"/>
              </a:xfrm>
              <a:custGeom>
                <a:avLst/>
                <a:gdLst/>
                <a:ahLst/>
                <a:cxnLst/>
                <a:rect l="l" t="t" r="r" b="b"/>
                <a:pathLst>
                  <a:path w="773" h="162" extrusionOk="0">
                    <a:moveTo>
                      <a:pt x="484" y="1"/>
                    </a:moveTo>
                    <a:cubicBezTo>
                      <a:pt x="310" y="1"/>
                      <a:pt x="96" y="36"/>
                      <a:pt x="96" y="36"/>
                    </a:cubicBezTo>
                    <a:cubicBezTo>
                      <a:pt x="0" y="128"/>
                      <a:pt x="118" y="162"/>
                      <a:pt x="274" y="162"/>
                    </a:cubicBezTo>
                    <a:cubicBezTo>
                      <a:pt x="487" y="162"/>
                      <a:pt x="772" y="99"/>
                      <a:pt x="683" y="36"/>
                    </a:cubicBezTo>
                    <a:cubicBezTo>
                      <a:pt x="648" y="10"/>
                      <a:pt x="571" y="1"/>
                      <a:pt x="4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5"/>
              <p:cNvSpPr/>
              <p:nvPr/>
            </p:nvSpPr>
            <p:spPr>
              <a:xfrm>
                <a:off x="1568868" y="1340253"/>
                <a:ext cx="23282" cy="8889"/>
              </a:xfrm>
              <a:custGeom>
                <a:avLst/>
                <a:gdLst/>
                <a:ahLst/>
                <a:cxnLst/>
                <a:rect l="l" t="t" r="r" b="b"/>
                <a:pathLst>
                  <a:path w="736" h="281" extrusionOk="0">
                    <a:moveTo>
                      <a:pt x="563" y="1"/>
                    </a:moveTo>
                    <a:cubicBezTo>
                      <a:pt x="403" y="1"/>
                      <a:pt x="40" y="182"/>
                      <a:pt x="40" y="182"/>
                    </a:cubicBezTo>
                    <a:cubicBezTo>
                      <a:pt x="1" y="253"/>
                      <a:pt x="31" y="281"/>
                      <a:pt x="94" y="281"/>
                    </a:cubicBezTo>
                    <a:cubicBezTo>
                      <a:pt x="276" y="281"/>
                      <a:pt x="736" y="52"/>
                      <a:pt x="603" y="6"/>
                    </a:cubicBezTo>
                    <a:cubicBezTo>
                      <a:pt x="592" y="3"/>
                      <a:pt x="578" y="1"/>
                      <a:pt x="56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5"/>
              <p:cNvSpPr/>
              <p:nvPr/>
            </p:nvSpPr>
            <p:spPr>
              <a:xfrm>
                <a:off x="1665189" y="1330320"/>
                <a:ext cx="25211" cy="5852"/>
              </a:xfrm>
              <a:custGeom>
                <a:avLst/>
                <a:gdLst/>
                <a:ahLst/>
                <a:cxnLst/>
                <a:rect l="l" t="t" r="r" b="b"/>
                <a:pathLst>
                  <a:path w="797" h="185" extrusionOk="0">
                    <a:moveTo>
                      <a:pt x="177" y="1"/>
                    </a:moveTo>
                    <a:lnTo>
                      <a:pt x="177" y="1"/>
                    </a:lnTo>
                    <a:cubicBezTo>
                      <a:pt x="1" y="110"/>
                      <a:pt x="354" y="185"/>
                      <a:pt x="585" y="185"/>
                    </a:cubicBezTo>
                    <a:cubicBezTo>
                      <a:pt x="708" y="185"/>
                      <a:pt x="796" y="164"/>
                      <a:pt x="752" y="115"/>
                    </a:cubicBezTo>
                    <a:cubicBezTo>
                      <a:pt x="662" y="18"/>
                      <a:pt x="177" y="1"/>
                      <a:pt x="1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5"/>
              <p:cNvSpPr/>
              <p:nvPr/>
            </p:nvSpPr>
            <p:spPr>
              <a:xfrm>
                <a:off x="1667245" y="1488989"/>
                <a:ext cx="24578" cy="4903"/>
              </a:xfrm>
              <a:custGeom>
                <a:avLst/>
                <a:gdLst/>
                <a:ahLst/>
                <a:cxnLst/>
                <a:rect l="l" t="t" r="r" b="b"/>
                <a:pathLst>
                  <a:path w="777" h="155" extrusionOk="0">
                    <a:moveTo>
                      <a:pt x="449" y="0"/>
                    </a:moveTo>
                    <a:cubicBezTo>
                      <a:pt x="244" y="0"/>
                      <a:pt x="1" y="49"/>
                      <a:pt x="80" y="112"/>
                    </a:cubicBezTo>
                    <a:cubicBezTo>
                      <a:pt x="122" y="145"/>
                      <a:pt x="227" y="155"/>
                      <a:pt x="337" y="155"/>
                    </a:cubicBezTo>
                    <a:cubicBezTo>
                      <a:pt x="497" y="155"/>
                      <a:pt x="667" y="134"/>
                      <a:pt x="667" y="134"/>
                    </a:cubicBezTo>
                    <a:cubicBezTo>
                      <a:pt x="777" y="37"/>
                      <a:pt x="627" y="0"/>
                      <a:pt x="44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5"/>
              <p:cNvSpPr/>
              <p:nvPr/>
            </p:nvSpPr>
            <p:spPr>
              <a:xfrm>
                <a:off x="1637036" y="1503192"/>
                <a:ext cx="24578" cy="4935"/>
              </a:xfrm>
              <a:custGeom>
                <a:avLst/>
                <a:gdLst/>
                <a:ahLst/>
                <a:cxnLst/>
                <a:rect l="l" t="t" r="r" b="b"/>
                <a:pathLst>
                  <a:path w="777" h="156" extrusionOk="0">
                    <a:moveTo>
                      <a:pt x="447" y="0"/>
                    </a:moveTo>
                    <a:cubicBezTo>
                      <a:pt x="242" y="0"/>
                      <a:pt x="0" y="49"/>
                      <a:pt x="80" y="113"/>
                    </a:cubicBezTo>
                    <a:cubicBezTo>
                      <a:pt x="122" y="146"/>
                      <a:pt x="226" y="155"/>
                      <a:pt x="336" y="155"/>
                    </a:cubicBezTo>
                    <a:cubicBezTo>
                      <a:pt x="496" y="155"/>
                      <a:pt x="667" y="134"/>
                      <a:pt x="667" y="134"/>
                    </a:cubicBezTo>
                    <a:cubicBezTo>
                      <a:pt x="777" y="37"/>
                      <a:pt x="626" y="0"/>
                      <a:pt x="447"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5"/>
              <p:cNvSpPr/>
              <p:nvPr/>
            </p:nvSpPr>
            <p:spPr>
              <a:xfrm>
                <a:off x="1634632" y="1478107"/>
                <a:ext cx="24642" cy="4903"/>
              </a:xfrm>
              <a:custGeom>
                <a:avLst/>
                <a:gdLst/>
                <a:ahLst/>
                <a:cxnLst/>
                <a:rect l="l" t="t" r="r" b="b"/>
                <a:pathLst>
                  <a:path w="779" h="155" extrusionOk="0">
                    <a:moveTo>
                      <a:pt x="450" y="0"/>
                    </a:moveTo>
                    <a:cubicBezTo>
                      <a:pt x="244" y="0"/>
                      <a:pt x="1" y="50"/>
                      <a:pt x="80" y="113"/>
                    </a:cubicBezTo>
                    <a:cubicBezTo>
                      <a:pt x="122" y="145"/>
                      <a:pt x="227" y="155"/>
                      <a:pt x="337" y="155"/>
                    </a:cubicBezTo>
                    <a:cubicBezTo>
                      <a:pt x="497" y="155"/>
                      <a:pt x="667" y="134"/>
                      <a:pt x="667" y="134"/>
                    </a:cubicBezTo>
                    <a:cubicBezTo>
                      <a:pt x="778" y="37"/>
                      <a:pt x="628" y="0"/>
                      <a:pt x="45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5"/>
              <p:cNvSpPr/>
              <p:nvPr/>
            </p:nvSpPr>
            <p:spPr>
              <a:xfrm>
                <a:off x="1589461" y="1474406"/>
                <a:ext cx="24642" cy="4935"/>
              </a:xfrm>
              <a:custGeom>
                <a:avLst/>
                <a:gdLst/>
                <a:ahLst/>
                <a:cxnLst/>
                <a:rect l="l" t="t" r="r" b="b"/>
                <a:pathLst>
                  <a:path w="779" h="156" extrusionOk="0">
                    <a:moveTo>
                      <a:pt x="448" y="1"/>
                    </a:moveTo>
                    <a:cubicBezTo>
                      <a:pt x="243" y="1"/>
                      <a:pt x="1" y="50"/>
                      <a:pt x="80" y="114"/>
                    </a:cubicBezTo>
                    <a:cubicBezTo>
                      <a:pt x="122" y="146"/>
                      <a:pt x="227" y="156"/>
                      <a:pt x="336" y="156"/>
                    </a:cubicBezTo>
                    <a:cubicBezTo>
                      <a:pt x="497" y="156"/>
                      <a:pt x="668" y="135"/>
                      <a:pt x="668" y="135"/>
                    </a:cubicBezTo>
                    <a:cubicBezTo>
                      <a:pt x="778" y="38"/>
                      <a:pt x="627" y="1"/>
                      <a:pt x="4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5"/>
              <p:cNvSpPr/>
              <p:nvPr/>
            </p:nvSpPr>
            <p:spPr>
              <a:xfrm>
                <a:off x="1571399" y="1488388"/>
                <a:ext cx="25338" cy="7149"/>
              </a:xfrm>
              <a:custGeom>
                <a:avLst/>
                <a:gdLst/>
                <a:ahLst/>
                <a:cxnLst/>
                <a:rect l="l" t="t" r="r" b="b"/>
                <a:pathLst>
                  <a:path w="801" h="226" extrusionOk="0">
                    <a:moveTo>
                      <a:pt x="130" y="1"/>
                    </a:moveTo>
                    <a:cubicBezTo>
                      <a:pt x="49" y="1"/>
                      <a:pt x="0" y="17"/>
                      <a:pt x="31" y="58"/>
                    </a:cubicBezTo>
                    <a:cubicBezTo>
                      <a:pt x="113" y="164"/>
                      <a:pt x="596" y="226"/>
                      <a:pt x="596" y="226"/>
                    </a:cubicBezTo>
                    <a:cubicBezTo>
                      <a:pt x="800" y="122"/>
                      <a:pt x="347" y="1"/>
                      <a:pt x="13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5"/>
              <p:cNvSpPr/>
              <p:nvPr/>
            </p:nvSpPr>
            <p:spPr>
              <a:xfrm>
                <a:off x="1679930" y="1472888"/>
                <a:ext cx="24357" cy="5378"/>
              </a:xfrm>
              <a:custGeom>
                <a:avLst/>
                <a:gdLst/>
                <a:ahLst/>
                <a:cxnLst/>
                <a:rect l="l" t="t" r="r" b="b"/>
                <a:pathLst>
                  <a:path w="770" h="170" extrusionOk="0">
                    <a:moveTo>
                      <a:pt x="530" y="0"/>
                    </a:moveTo>
                    <a:cubicBezTo>
                      <a:pt x="315" y="0"/>
                      <a:pt x="1" y="75"/>
                      <a:pt x="94" y="140"/>
                    </a:cubicBezTo>
                    <a:cubicBezTo>
                      <a:pt x="126" y="162"/>
                      <a:pt x="187" y="169"/>
                      <a:pt x="259" y="169"/>
                    </a:cubicBezTo>
                    <a:cubicBezTo>
                      <a:pt x="438" y="169"/>
                      <a:pt x="681" y="122"/>
                      <a:pt x="681" y="122"/>
                    </a:cubicBezTo>
                    <a:cubicBezTo>
                      <a:pt x="769" y="33"/>
                      <a:pt x="671" y="0"/>
                      <a:pt x="53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5"/>
              <p:cNvSpPr/>
              <p:nvPr/>
            </p:nvSpPr>
            <p:spPr>
              <a:xfrm>
                <a:off x="1706406" y="1477095"/>
                <a:ext cx="23092" cy="9268"/>
              </a:xfrm>
              <a:custGeom>
                <a:avLst/>
                <a:gdLst/>
                <a:ahLst/>
                <a:cxnLst/>
                <a:rect l="l" t="t" r="r" b="b"/>
                <a:pathLst>
                  <a:path w="730" h="293" extrusionOk="0">
                    <a:moveTo>
                      <a:pt x="644" y="0"/>
                    </a:moveTo>
                    <a:cubicBezTo>
                      <a:pt x="467" y="0"/>
                      <a:pt x="1" y="246"/>
                      <a:pt x="136" y="288"/>
                    </a:cubicBezTo>
                    <a:cubicBezTo>
                      <a:pt x="147" y="291"/>
                      <a:pt x="159" y="293"/>
                      <a:pt x="172" y="293"/>
                    </a:cubicBezTo>
                    <a:cubicBezTo>
                      <a:pt x="330" y="293"/>
                      <a:pt x="693" y="96"/>
                      <a:pt x="693" y="96"/>
                    </a:cubicBezTo>
                    <a:cubicBezTo>
                      <a:pt x="729" y="27"/>
                      <a:pt x="702" y="0"/>
                      <a:pt x="64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5"/>
              <p:cNvSpPr/>
              <p:nvPr/>
            </p:nvSpPr>
            <p:spPr>
              <a:xfrm>
                <a:off x="1608314" y="1493227"/>
                <a:ext cx="25116" cy="5504"/>
              </a:xfrm>
              <a:custGeom>
                <a:avLst/>
                <a:gdLst/>
                <a:ahLst/>
                <a:cxnLst/>
                <a:rect l="l" t="t" r="r" b="b"/>
                <a:pathLst>
                  <a:path w="794" h="174" extrusionOk="0">
                    <a:moveTo>
                      <a:pt x="250" y="0"/>
                    </a:moveTo>
                    <a:cubicBezTo>
                      <a:pt x="110" y="0"/>
                      <a:pt x="0" y="24"/>
                      <a:pt x="50" y="76"/>
                    </a:cubicBezTo>
                    <a:cubicBezTo>
                      <a:pt x="143" y="170"/>
                      <a:pt x="630" y="173"/>
                      <a:pt x="630" y="173"/>
                    </a:cubicBezTo>
                    <a:cubicBezTo>
                      <a:pt x="793" y="64"/>
                      <a:pt x="480" y="0"/>
                      <a:pt x="25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5"/>
              <p:cNvSpPr/>
              <p:nvPr/>
            </p:nvSpPr>
            <p:spPr>
              <a:xfrm>
                <a:off x="1786215" y="1210654"/>
                <a:ext cx="13222" cy="13127"/>
              </a:xfrm>
              <a:custGeom>
                <a:avLst/>
                <a:gdLst/>
                <a:ahLst/>
                <a:cxnLst/>
                <a:rect l="l" t="t" r="r" b="b"/>
                <a:pathLst>
                  <a:path w="418" h="415" extrusionOk="0">
                    <a:moveTo>
                      <a:pt x="140" y="0"/>
                    </a:moveTo>
                    <a:cubicBezTo>
                      <a:pt x="1" y="0"/>
                      <a:pt x="309" y="414"/>
                      <a:pt x="389" y="414"/>
                    </a:cubicBezTo>
                    <a:cubicBezTo>
                      <a:pt x="399" y="414"/>
                      <a:pt x="406" y="408"/>
                      <a:pt x="407" y="392"/>
                    </a:cubicBezTo>
                    <a:cubicBezTo>
                      <a:pt x="417" y="290"/>
                      <a:pt x="171" y="5"/>
                      <a:pt x="171" y="5"/>
                    </a:cubicBezTo>
                    <a:cubicBezTo>
                      <a:pt x="159" y="2"/>
                      <a:pt x="149" y="0"/>
                      <a:pt x="14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5"/>
              <p:cNvSpPr/>
              <p:nvPr/>
            </p:nvSpPr>
            <p:spPr>
              <a:xfrm>
                <a:off x="1805511" y="1228179"/>
                <a:ext cx="13222" cy="13159"/>
              </a:xfrm>
              <a:custGeom>
                <a:avLst/>
                <a:gdLst/>
                <a:ahLst/>
                <a:cxnLst/>
                <a:rect l="l" t="t" r="r" b="b"/>
                <a:pathLst>
                  <a:path w="418" h="416" extrusionOk="0">
                    <a:moveTo>
                      <a:pt x="142" y="1"/>
                    </a:moveTo>
                    <a:cubicBezTo>
                      <a:pt x="0" y="1"/>
                      <a:pt x="308" y="415"/>
                      <a:pt x="390" y="415"/>
                    </a:cubicBezTo>
                    <a:cubicBezTo>
                      <a:pt x="400" y="415"/>
                      <a:pt x="407" y="408"/>
                      <a:pt x="408" y="392"/>
                    </a:cubicBezTo>
                    <a:cubicBezTo>
                      <a:pt x="417" y="290"/>
                      <a:pt x="172" y="5"/>
                      <a:pt x="172" y="5"/>
                    </a:cubicBezTo>
                    <a:cubicBezTo>
                      <a:pt x="161" y="2"/>
                      <a:pt x="151" y="1"/>
                      <a:pt x="1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5"/>
              <p:cNvSpPr/>
              <p:nvPr/>
            </p:nvSpPr>
            <p:spPr>
              <a:xfrm>
                <a:off x="1793396" y="1232892"/>
                <a:ext cx="13191" cy="13127"/>
              </a:xfrm>
              <a:custGeom>
                <a:avLst/>
                <a:gdLst/>
                <a:ahLst/>
                <a:cxnLst/>
                <a:rect l="l" t="t" r="r" b="b"/>
                <a:pathLst>
                  <a:path w="417" h="415" extrusionOk="0">
                    <a:moveTo>
                      <a:pt x="140" y="0"/>
                    </a:moveTo>
                    <a:cubicBezTo>
                      <a:pt x="1" y="0"/>
                      <a:pt x="309" y="414"/>
                      <a:pt x="389" y="414"/>
                    </a:cubicBezTo>
                    <a:cubicBezTo>
                      <a:pt x="400" y="414"/>
                      <a:pt x="406" y="407"/>
                      <a:pt x="408" y="392"/>
                    </a:cubicBezTo>
                    <a:cubicBezTo>
                      <a:pt x="416" y="290"/>
                      <a:pt x="171" y="5"/>
                      <a:pt x="171" y="5"/>
                    </a:cubicBezTo>
                    <a:cubicBezTo>
                      <a:pt x="159" y="2"/>
                      <a:pt x="149" y="0"/>
                      <a:pt x="14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5"/>
              <p:cNvSpPr/>
              <p:nvPr/>
            </p:nvSpPr>
            <p:spPr>
              <a:xfrm>
                <a:off x="1771696" y="1212900"/>
                <a:ext cx="14013" cy="12526"/>
              </a:xfrm>
              <a:custGeom>
                <a:avLst/>
                <a:gdLst/>
                <a:ahLst/>
                <a:cxnLst/>
                <a:rect l="l" t="t" r="r" b="b"/>
                <a:pathLst>
                  <a:path w="443" h="396" extrusionOk="0">
                    <a:moveTo>
                      <a:pt x="153" y="0"/>
                    </a:moveTo>
                    <a:cubicBezTo>
                      <a:pt x="0" y="0"/>
                      <a:pt x="335" y="396"/>
                      <a:pt x="421" y="396"/>
                    </a:cubicBezTo>
                    <a:cubicBezTo>
                      <a:pt x="433" y="396"/>
                      <a:pt x="440" y="388"/>
                      <a:pt x="441" y="371"/>
                    </a:cubicBezTo>
                    <a:cubicBezTo>
                      <a:pt x="442" y="269"/>
                      <a:pt x="179" y="3"/>
                      <a:pt x="179" y="3"/>
                    </a:cubicBezTo>
                    <a:cubicBezTo>
                      <a:pt x="169" y="1"/>
                      <a:pt x="161" y="0"/>
                      <a:pt x="15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5"/>
              <p:cNvSpPr/>
              <p:nvPr/>
            </p:nvSpPr>
            <p:spPr>
              <a:xfrm>
                <a:off x="1763060" y="1201702"/>
                <a:ext cx="19327" cy="4207"/>
              </a:xfrm>
              <a:custGeom>
                <a:avLst/>
                <a:gdLst/>
                <a:ahLst/>
                <a:cxnLst/>
                <a:rect l="l" t="t" r="r" b="b"/>
                <a:pathLst>
                  <a:path w="611" h="133" extrusionOk="0">
                    <a:moveTo>
                      <a:pt x="125" y="0"/>
                    </a:moveTo>
                    <a:cubicBezTo>
                      <a:pt x="0" y="85"/>
                      <a:pt x="235" y="132"/>
                      <a:pt x="412" y="132"/>
                    </a:cubicBezTo>
                    <a:cubicBezTo>
                      <a:pt x="523" y="132"/>
                      <a:pt x="611" y="114"/>
                      <a:pt x="572" y="73"/>
                    </a:cubicBezTo>
                    <a:cubicBezTo>
                      <a:pt x="500" y="0"/>
                      <a:pt x="125" y="0"/>
                      <a:pt x="1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5"/>
              <p:cNvSpPr/>
              <p:nvPr/>
            </p:nvSpPr>
            <p:spPr>
              <a:xfrm>
                <a:off x="1810034" y="1251144"/>
                <a:ext cx="9363" cy="15025"/>
              </a:xfrm>
              <a:custGeom>
                <a:avLst/>
                <a:gdLst/>
                <a:ahLst/>
                <a:cxnLst/>
                <a:rect l="l" t="t" r="r" b="b"/>
                <a:pathLst>
                  <a:path w="296" h="475" extrusionOk="0">
                    <a:moveTo>
                      <a:pt x="107" y="1"/>
                    </a:moveTo>
                    <a:cubicBezTo>
                      <a:pt x="0" y="1"/>
                      <a:pt x="165" y="474"/>
                      <a:pt x="235" y="474"/>
                    </a:cubicBezTo>
                    <a:cubicBezTo>
                      <a:pt x="243" y="474"/>
                      <a:pt x="249" y="469"/>
                      <a:pt x="254" y="458"/>
                    </a:cubicBezTo>
                    <a:cubicBezTo>
                      <a:pt x="296" y="365"/>
                      <a:pt x="151" y="18"/>
                      <a:pt x="151" y="18"/>
                    </a:cubicBezTo>
                    <a:cubicBezTo>
                      <a:pt x="133" y="6"/>
                      <a:pt x="119" y="1"/>
                      <a:pt x="10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5"/>
              <p:cNvSpPr/>
              <p:nvPr/>
            </p:nvSpPr>
            <p:spPr>
              <a:xfrm>
                <a:off x="1448443" y="1284548"/>
                <a:ext cx="8414" cy="14899"/>
              </a:xfrm>
              <a:custGeom>
                <a:avLst/>
                <a:gdLst/>
                <a:ahLst/>
                <a:cxnLst/>
                <a:rect l="l" t="t" r="r" b="b"/>
                <a:pathLst>
                  <a:path w="266" h="471" extrusionOk="0">
                    <a:moveTo>
                      <a:pt x="189" y="1"/>
                    </a:moveTo>
                    <a:cubicBezTo>
                      <a:pt x="184" y="1"/>
                      <a:pt x="179" y="2"/>
                      <a:pt x="173" y="6"/>
                    </a:cubicBezTo>
                    <a:cubicBezTo>
                      <a:pt x="87" y="60"/>
                      <a:pt x="1" y="425"/>
                      <a:pt x="1" y="425"/>
                    </a:cubicBezTo>
                    <a:cubicBezTo>
                      <a:pt x="13" y="457"/>
                      <a:pt x="27" y="470"/>
                      <a:pt x="43" y="470"/>
                    </a:cubicBezTo>
                    <a:cubicBezTo>
                      <a:pt x="134" y="470"/>
                      <a:pt x="265" y="1"/>
                      <a:pt x="18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5"/>
              <p:cNvSpPr/>
              <p:nvPr/>
            </p:nvSpPr>
            <p:spPr>
              <a:xfrm>
                <a:off x="1451227" y="1258641"/>
                <a:ext cx="8383" cy="14867"/>
              </a:xfrm>
              <a:custGeom>
                <a:avLst/>
                <a:gdLst/>
                <a:ahLst/>
                <a:cxnLst/>
                <a:rect l="l" t="t" r="r" b="b"/>
                <a:pathLst>
                  <a:path w="265" h="470" extrusionOk="0">
                    <a:moveTo>
                      <a:pt x="188" y="0"/>
                    </a:moveTo>
                    <a:cubicBezTo>
                      <a:pt x="184" y="0"/>
                      <a:pt x="178" y="2"/>
                      <a:pt x="172" y="6"/>
                    </a:cubicBezTo>
                    <a:cubicBezTo>
                      <a:pt x="86" y="60"/>
                      <a:pt x="0" y="425"/>
                      <a:pt x="0" y="425"/>
                    </a:cubicBezTo>
                    <a:cubicBezTo>
                      <a:pt x="12" y="456"/>
                      <a:pt x="26" y="470"/>
                      <a:pt x="42" y="470"/>
                    </a:cubicBezTo>
                    <a:cubicBezTo>
                      <a:pt x="133" y="470"/>
                      <a:pt x="265" y="0"/>
                      <a:pt x="1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5"/>
              <p:cNvSpPr/>
              <p:nvPr/>
            </p:nvSpPr>
            <p:spPr>
              <a:xfrm>
                <a:off x="1462172" y="1265663"/>
                <a:ext cx="8351" cy="14867"/>
              </a:xfrm>
              <a:custGeom>
                <a:avLst/>
                <a:gdLst/>
                <a:ahLst/>
                <a:cxnLst/>
                <a:rect l="l" t="t" r="r" b="b"/>
                <a:pathLst>
                  <a:path w="264" h="470" extrusionOk="0">
                    <a:moveTo>
                      <a:pt x="188" y="0"/>
                    </a:moveTo>
                    <a:cubicBezTo>
                      <a:pt x="183" y="0"/>
                      <a:pt x="177" y="2"/>
                      <a:pt x="171" y="6"/>
                    </a:cubicBezTo>
                    <a:cubicBezTo>
                      <a:pt x="87" y="60"/>
                      <a:pt x="1" y="425"/>
                      <a:pt x="1" y="425"/>
                    </a:cubicBezTo>
                    <a:cubicBezTo>
                      <a:pt x="13" y="456"/>
                      <a:pt x="27" y="469"/>
                      <a:pt x="42" y="469"/>
                    </a:cubicBezTo>
                    <a:cubicBezTo>
                      <a:pt x="133" y="469"/>
                      <a:pt x="264" y="0"/>
                      <a:pt x="1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5"/>
              <p:cNvSpPr/>
              <p:nvPr/>
            </p:nvSpPr>
            <p:spPr>
              <a:xfrm>
                <a:off x="1458661" y="1294449"/>
                <a:ext cx="7434" cy="15152"/>
              </a:xfrm>
              <a:custGeom>
                <a:avLst/>
                <a:gdLst/>
                <a:ahLst/>
                <a:cxnLst/>
                <a:rect l="l" t="t" r="r" b="b"/>
                <a:pathLst>
                  <a:path w="235" h="479" extrusionOk="0">
                    <a:moveTo>
                      <a:pt x="160" y="0"/>
                    </a:moveTo>
                    <a:cubicBezTo>
                      <a:pt x="155" y="0"/>
                      <a:pt x="150" y="2"/>
                      <a:pt x="143" y="7"/>
                    </a:cubicBezTo>
                    <a:cubicBezTo>
                      <a:pt x="62" y="67"/>
                      <a:pt x="0" y="436"/>
                      <a:pt x="0" y="436"/>
                    </a:cubicBezTo>
                    <a:cubicBezTo>
                      <a:pt x="14" y="465"/>
                      <a:pt x="28" y="478"/>
                      <a:pt x="43" y="478"/>
                    </a:cubicBezTo>
                    <a:cubicBezTo>
                      <a:pt x="135" y="478"/>
                      <a:pt x="235" y="0"/>
                      <a:pt x="16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5"/>
              <p:cNvSpPr/>
              <p:nvPr/>
            </p:nvSpPr>
            <p:spPr>
              <a:xfrm>
                <a:off x="1448696" y="1309790"/>
                <a:ext cx="12242" cy="13729"/>
              </a:xfrm>
              <a:custGeom>
                <a:avLst/>
                <a:gdLst/>
                <a:ahLst/>
                <a:cxnLst/>
                <a:rect l="l" t="t" r="r" b="b"/>
                <a:pathLst>
                  <a:path w="387" h="434" extrusionOk="0">
                    <a:moveTo>
                      <a:pt x="35" y="0"/>
                    </a:moveTo>
                    <a:cubicBezTo>
                      <a:pt x="25" y="0"/>
                      <a:pt x="18" y="7"/>
                      <a:pt x="16" y="21"/>
                    </a:cubicBezTo>
                    <a:cubicBezTo>
                      <a:pt x="0" y="123"/>
                      <a:pt x="221" y="426"/>
                      <a:pt x="221" y="426"/>
                    </a:cubicBezTo>
                    <a:cubicBezTo>
                      <a:pt x="235" y="431"/>
                      <a:pt x="246" y="434"/>
                      <a:pt x="256" y="434"/>
                    </a:cubicBezTo>
                    <a:cubicBezTo>
                      <a:pt x="386" y="434"/>
                      <a:pt x="113" y="0"/>
                      <a:pt x="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5"/>
              <p:cNvSpPr/>
              <p:nvPr/>
            </p:nvSpPr>
            <p:spPr>
              <a:xfrm>
                <a:off x="1467739" y="1244280"/>
                <a:ext cx="12526" cy="12748"/>
              </a:xfrm>
              <a:custGeom>
                <a:avLst/>
                <a:gdLst/>
                <a:ahLst/>
                <a:cxnLst/>
                <a:rect l="l" t="t" r="r" b="b"/>
                <a:pathLst>
                  <a:path w="396" h="403" extrusionOk="0">
                    <a:moveTo>
                      <a:pt x="305" y="0"/>
                    </a:moveTo>
                    <a:cubicBezTo>
                      <a:pt x="302" y="0"/>
                      <a:pt x="298" y="1"/>
                      <a:pt x="294" y="2"/>
                    </a:cubicBezTo>
                    <a:cubicBezTo>
                      <a:pt x="197" y="25"/>
                      <a:pt x="1" y="345"/>
                      <a:pt x="1" y="345"/>
                    </a:cubicBezTo>
                    <a:cubicBezTo>
                      <a:pt x="3" y="385"/>
                      <a:pt x="17" y="402"/>
                      <a:pt x="37" y="402"/>
                    </a:cubicBezTo>
                    <a:cubicBezTo>
                      <a:pt x="135" y="402"/>
                      <a:pt x="395" y="0"/>
                      <a:pt x="3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2" name="Google Shape;4232;p25"/>
            <p:cNvGrpSpPr/>
            <p:nvPr/>
          </p:nvGrpSpPr>
          <p:grpSpPr>
            <a:xfrm>
              <a:off x="8731040" y="2834231"/>
              <a:ext cx="147945" cy="134470"/>
              <a:chOff x="3477352" y="993181"/>
              <a:chExt cx="147945" cy="134470"/>
            </a:xfrm>
          </p:grpSpPr>
          <p:sp>
            <p:nvSpPr>
              <p:cNvPr id="4233" name="Google Shape;4233;p25"/>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5"/>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5" name="Google Shape;4235;p25"/>
            <p:cNvGrpSpPr/>
            <p:nvPr/>
          </p:nvGrpSpPr>
          <p:grpSpPr>
            <a:xfrm>
              <a:off x="6389528" y="340618"/>
              <a:ext cx="83763" cy="83541"/>
              <a:chOff x="3317703" y="1099656"/>
              <a:chExt cx="83763" cy="83541"/>
            </a:xfrm>
          </p:grpSpPr>
          <p:sp>
            <p:nvSpPr>
              <p:cNvPr id="4236" name="Google Shape;4236;p25"/>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5"/>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8" name="Google Shape;4238;p25"/>
            <p:cNvGrpSpPr/>
            <p:nvPr/>
          </p:nvGrpSpPr>
          <p:grpSpPr>
            <a:xfrm>
              <a:off x="3628227" y="219281"/>
              <a:ext cx="147945" cy="134470"/>
              <a:chOff x="3477352" y="993181"/>
              <a:chExt cx="147945" cy="134470"/>
            </a:xfrm>
          </p:grpSpPr>
          <p:sp>
            <p:nvSpPr>
              <p:cNvPr id="4239" name="Google Shape;4239;p25"/>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5"/>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1" name="Google Shape;4241;p25"/>
            <p:cNvGrpSpPr/>
            <p:nvPr/>
          </p:nvGrpSpPr>
          <p:grpSpPr>
            <a:xfrm>
              <a:off x="3877703" y="135731"/>
              <a:ext cx="83763" cy="83541"/>
              <a:chOff x="3317703" y="1099656"/>
              <a:chExt cx="83763" cy="83541"/>
            </a:xfrm>
          </p:grpSpPr>
          <p:sp>
            <p:nvSpPr>
              <p:cNvPr id="4242" name="Google Shape;4242;p25"/>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5"/>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25"/>
            <p:cNvGrpSpPr/>
            <p:nvPr/>
          </p:nvGrpSpPr>
          <p:grpSpPr>
            <a:xfrm>
              <a:off x="6063077" y="191981"/>
              <a:ext cx="147945" cy="134470"/>
              <a:chOff x="3477352" y="993181"/>
              <a:chExt cx="147945" cy="134470"/>
            </a:xfrm>
          </p:grpSpPr>
          <p:sp>
            <p:nvSpPr>
              <p:cNvPr id="4245" name="Google Shape;4245;p25"/>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5"/>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7" name="Google Shape;4247;p25"/>
            <p:cNvGrpSpPr/>
            <p:nvPr/>
          </p:nvGrpSpPr>
          <p:grpSpPr>
            <a:xfrm>
              <a:off x="246353" y="617331"/>
              <a:ext cx="83763" cy="83541"/>
              <a:chOff x="3317703" y="1099656"/>
              <a:chExt cx="83763" cy="83541"/>
            </a:xfrm>
          </p:grpSpPr>
          <p:sp>
            <p:nvSpPr>
              <p:cNvPr id="4248" name="Google Shape;4248;p25"/>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5"/>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0" name="Google Shape;4250;p25"/>
            <p:cNvGrpSpPr/>
            <p:nvPr/>
          </p:nvGrpSpPr>
          <p:grpSpPr>
            <a:xfrm>
              <a:off x="5079552" y="4712856"/>
              <a:ext cx="147945" cy="134470"/>
              <a:chOff x="3477352" y="993181"/>
              <a:chExt cx="147945" cy="134470"/>
            </a:xfrm>
          </p:grpSpPr>
          <p:sp>
            <p:nvSpPr>
              <p:cNvPr id="4251" name="Google Shape;4251;p25"/>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5"/>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3" name="Google Shape;4253;p25"/>
            <p:cNvGrpSpPr/>
            <p:nvPr/>
          </p:nvGrpSpPr>
          <p:grpSpPr>
            <a:xfrm>
              <a:off x="2742502" y="4712856"/>
              <a:ext cx="147945" cy="134470"/>
              <a:chOff x="3477352" y="993181"/>
              <a:chExt cx="147945" cy="134470"/>
            </a:xfrm>
          </p:grpSpPr>
          <p:sp>
            <p:nvSpPr>
              <p:cNvPr id="4254" name="Google Shape;4254;p25"/>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5"/>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6" name="Google Shape;4256;p25"/>
            <p:cNvGrpSpPr/>
            <p:nvPr/>
          </p:nvGrpSpPr>
          <p:grpSpPr>
            <a:xfrm>
              <a:off x="295803" y="4382981"/>
              <a:ext cx="83763" cy="83541"/>
              <a:chOff x="3317703" y="1099656"/>
              <a:chExt cx="83763" cy="83541"/>
            </a:xfrm>
          </p:grpSpPr>
          <p:sp>
            <p:nvSpPr>
              <p:cNvPr id="4257" name="Google Shape;4257;p25"/>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5"/>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9" name="Google Shape;4259;p25"/>
            <p:cNvGrpSpPr/>
            <p:nvPr/>
          </p:nvGrpSpPr>
          <p:grpSpPr>
            <a:xfrm>
              <a:off x="5474041" y="4847331"/>
              <a:ext cx="83763" cy="83541"/>
              <a:chOff x="3317703" y="1099656"/>
              <a:chExt cx="83763" cy="83541"/>
            </a:xfrm>
          </p:grpSpPr>
          <p:sp>
            <p:nvSpPr>
              <p:cNvPr id="4260" name="Google Shape;4260;p25"/>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5"/>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2" name="Google Shape;4262;p25"/>
            <p:cNvGrpSpPr/>
            <p:nvPr/>
          </p:nvGrpSpPr>
          <p:grpSpPr>
            <a:xfrm>
              <a:off x="214265" y="858706"/>
              <a:ext cx="147945" cy="134470"/>
              <a:chOff x="3477352" y="993181"/>
              <a:chExt cx="147945" cy="134470"/>
            </a:xfrm>
          </p:grpSpPr>
          <p:sp>
            <p:nvSpPr>
              <p:cNvPr id="4263" name="Google Shape;4263;p25"/>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5"/>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5" name="Google Shape;4265;p25"/>
            <p:cNvGrpSpPr/>
            <p:nvPr/>
          </p:nvGrpSpPr>
          <p:grpSpPr>
            <a:xfrm>
              <a:off x="2468303" y="4778443"/>
              <a:ext cx="83763" cy="83541"/>
              <a:chOff x="3317703" y="1099656"/>
              <a:chExt cx="83763" cy="83541"/>
            </a:xfrm>
          </p:grpSpPr>
          <p:sp>
            <p:nvSpPr>
              <p:cNvPr id="4266" name="Google Shape;4266;p25"/>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5"/>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8" name="Google Shape;4268;p25"/>
            <p:cNvSpPr/>
            <p:nvPr/>
          </p:nvSpPr>
          <p:spPr>
            <a:xfrm>
              <a:off x="1693200" y="-67850"/>
              <a:ext cx="1703875" cy="552525"/>
            </a:xfrm>
            <a:custGeom>
              <a:avLst/>
              <a:gdLst/>
              <a:ahLst/>
              <a:cxnLst/>
              <a:rect l="l" t="t" r="r" b="b"/>
              <a:pathLst>
                <a:path w="68155" h="22101" extrusionOk="0">
                  <a:moveTo>
                    <a:pt x="0" y="0"/>
                  </a:moveTo>
                  <a:cubicBezTo>
                    <a:pt x="0" y="5778"/>
                    <a:pt x="3284" y="13583"/>
                    <a:pt x="8918" y="14863"/>
                  </a:cubicBezTo>
                  <a:cubicBezTo>
                    <a:pt x="13409" y="15883"/>
                    <a:pt x="18298" y="15515"/>
                    <a:pt x="22719" y="14226"/>
                  </a:cubicBezTo>
                  <a:cubicBezTo>
                    <a:pt x="26015" y="13265"/>
                    <a:pt x="29561" y="10284"/>
                    <a:pt x="32698" y="11678"/>
                  </a:cubicBezTo>
                  <a:cubicBezTo>
                    <a:pt x="35688" y="13006"/>
                    <a:pt x="37567" y="16101"/>
                    <a:pt x="40341" y="17835"/>
                  </a:cubicBezTo>
                  <a:cubicBezTo>
                    <a:pt x="46311" y="21566"/>
                    <a:pt x="54290" y="23028"/>
                    <a:pt x="61149" y="21445"/>
                  </a:cubicBezTo>
                  <a:cubicBezTo>
                    <a:pt x="68019" y="19859"/>
                    <a:pt x="68155" y="8538"/>
                    <a:pt x="68155" y="1487"/>
                  </a:cubicBezTo>
                </a:path>
              </a:pathLst>
            </a:custGeom>
            <a:noFill/>
            <a:ln w="9525" cap="rnd" cmpd="sng">
              <a:solidFill>
                <a:schemeClr val="accent6"/>
              </a:solidFill>
              <a:prstDash val="lgDash"/>
              <a:round/>
              <a:headEnd type="none" w="med" len="med"/>
              <a:tailEnd type="none" w="med" len="med"/>
            </a:ln>
          </p:spPr>
        </p:sp>
        <p:sp>
          <p:nvSpPr>
            <p:cNvPr id="4269" name="Google Shape;4269;p25"/>
            <p:cNvSpPr/>
            <p:nvPr/>
          </p:nvSpPr>
          <p:spPr>
            <a:xfrm>
              <a:off x="323725" y="4744393"/>
              <a:ext cx="1633625" cy="448025"/>
            </a:xfrm>
            <a:custGeom>
              <a:avLst/>
              <a:gdLst/>
              <a:ahLst/>
              <a:cxnLst/>
              <a:rect l="l" t="t" r="r" b="b"/>
              <a:pathLst>
                <a:path w="65345" h="17921" extrusionOk="0">
                  <a:moveTo>
                    <a:pt x="0" y="17921"/>
                  </a:moveTo>
                  <a:cubicBezTo>
                    <a:pt x="2537" y="14463"/>
                    <a:pt x="6122" y="11422"/>
                    <a:pt x="10191" y="10065"/>
                  </a:cubicBezTo>
                  <a:cubicBezTo>
                    <a:pt x="18065" y="7439"/>
                    <a:pt x="26946" y="13631"/>
                    <a:pt x="35033" y="11764"/>
                  </a:cubicBezTo>
                  <a:cubicBezTo>
                    <a:pt x="42015" y="10153"/>
                    <a:pt x="45948" y="-604"/>
                    <a:pt x="53080" y="86"/>
                  </a:cubicBezTo>
                  <a:cubicBezTo>
                    <a:pt x="59899" y="746"/>
                    <a:pt x="68130" y="11581"/>
                    <a:pt x="64334" y="17284"/>
                  </a:cubicBezTo>
                </a:path>
              </a:pathLst>
            </a:custGeom>
            <a:noFill/>
            <a:ln w="9525" cap="rnd" cmpd="sng">
              <a:solidFill>
                <a:schemeClr val="accent6"/>
              </a:solidFill>
              <a:prstDash val="lgDash"/>
              <a:round/>
              <a:headEnd type="none" w="med" len="med"/>
              <a:tailEnd type="none" w="med" len="med"/>
            </a:ln>
          </p:spPr>
        </p:sp>
        <p:sp>
          <p:nvSpPr>
            <p:cNvPr id="4270" name="Google Shape;4270;p25"/>
            <p:cNvSpPr/>
            <p:nvPr/>
          </p:nvSpPr>
          <p:spPr>
            <a:xfrm>
              <a:off x="7105175" y="-44300"/>
              <a:ext cx="1342925" cy="661625"/>
            </a:xfrm>
            <a:custGeom>
              <a:avLst/>
              <a:gdLst/>
              <a:ahLst/>
              <a:cxnLst/>
              <a:rect l="l" t="t" r="r" b="b"/>
              <a:pathLst>
                <a:path w="53717" h="26465" extrusionOk="0">
                  <a:moveTo>
                    <a:pt x="0" y="0"/>
                  </a:moveTo>
                  <a:cubicBezTo>
                    <a:pt x="5880" y="9555"/>
                    <a:pt x="10111" y="24633"/>
                    <a:pt x="21232" y="26115"/>
                  </a:cubicBezTo>
                  <a:cubicBezTo>
                    <a:pt x="31615" y="27499"/>
                    <a:pt x="45056" y="24578"/>
                    <a:pt x="50957" y="15924"/>
                  </a:cubicBezTo>
                  <a:cubicBezTo>
                    <a:pt x="53914" y="11588"/>
                    <a:pt x="52856" y="5601"/>
                    <a:pt x="53717" y="424"/>
                  </a:cubicBezTo>
                </a:path>
              </a:pathLst>
            </a:custGeom>
            <a:noFill/>
            <a:ln w="9525" cap="rnd" cmpd="sng">
              <a:solidFill>
                <a:schemeClr val="accent6"/>
              </a:solidFill>
              <a:prstDash val="lgDash"/>
              <a:round/>
              <a:headEnd type="none" w="med" len="med"/>
              <a:tailEnd type="none" w="med" len="med"/>
            </a:ln>
          </p:spPr>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4271"/>
        <p:cNvGrpSpPr/>
        <p:nvPr/>
      </p:nvGrpSpPr>
      <p:grpSpPr>
        <a:xfrm>
          <a:off x="0" y="0"/>
          <a:ext cx="0" cy="0"/>
          <a:chOff x="0" y="0"/>
          <a:chExt cx="0" cy="0"/>
        </a:xfrm>
      </p:grpSpPr>
      <p:sp>
        <p:nvSpPr>
          <p:cNvPr id="4272" name="Google Shape;4272;p26"/>
          <p:cNvSpPr txBox="1">
            <a:spLocks noGrp="1"/>
          </p:cNvSpPr>
          <p:nvPr>
            <p:ph type="ctrTitle"/>
          </p:nvPr>
        </p:nvSpPr>
        <p:spPr>
          <a:xfrm>
            <a:off x="1759650" y="540000"/>
            <a:ext cx="4374900" cy="1450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5200"/>
              <a:buNone/>
              <a:defRPr sz="9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273" name="Google Shape;4273;p26"/>
          <p:cNvSpPr txBox="1">
            <a:spLocks noGrp="1"/>
          </p:cNvSpPr>
          <p:nvPr>
            <p:ph type="subTitle" idx="1"/>
          </p:nvPr>
        </p:nvSpPr>
        <p:spPr>
          <a:xfrm>
            <a:off x="1759650" y="1936175"/>
            <a:ext cx="3529800" cy="122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74" name="Google Shape;4274;p26"/>
          <p:cNvSpPr txBox="1">
            <a:spLocks noGrp="1"/>
          </p:cNvSpPr>
          <p:nvPr>
            <p:ph type="subTitle" idx="2"/>
          </p:nvPr>
        </p:nvSpPr>
        <p:spPr>
          <a:xfrm rot="-1169">
            <a:off x="1759650" y="4184200"/>
            <a:ext cx="3529800" cy="41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75" name="Google Shape;4275;p26"/>
          <p:cNvSpPr txBox="1"/>
          <p:nvPr/>
        </p:nvSpPr>
        <p:spPr>
          <a:xfrm>
            <a:off x="1759650" y="3298238"/>
            <a:ext cx="3529800" cy="751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100" b="1">
                <a:solidFill>
                  <a:schemeClr val="dk1"/>
                </a:solidFill>
                <a:latin typeface="Quicksand"/>
                <a:ea typeface="Quicksand"/>
                <a:cs typeface="Quicksand"/>
                <a:sym typeface="Quicksand"/>
              </a:rPr>
              <a:t>CREDITS:</a:t>
            </a:r>
            <a:r>
              <a:rPr lang="en" sz="1100">
                <a:solidFill>
                  <a:schemeClr val="dk1"/>
                </a:solidFill>
                <a:latin typeface="Quicksand"/>
                <a:ea typeface="Quicksand"/>
                <a:cs typeface="Quicksand"/>
                <a:sym typeface="Quicksand"/>
              </a:rPr>
              <a:t> This presentation template was created by </a:t>
            </a:r>
            <a:r>
              <a:rPr lang="en" sz="1100" b="1">
                <a:solidFill>
                  <a:schemeClr val="dk1"/>
                </a:solidFill>
                <a:uFill>
                  <a:noFill/>
                </a:uFill>
                <a:latin typeface="Quicksand"/>
                <a:ea typeface="Quicksand"/>
                <a:cs typeface="Quicksand"/>
                <a:sym typeface="Quicksand"/>
                <a:hlinkClick r:id="rId2">
                  <a:extLst>
                    <a:ext uri="{A12FA001-AC4F-418D-AE19-62706E023703}">
                      <ahyp:hlinkClr xmlns:ahyp="http://schemas.microsoft.com/office/drawing/2018/hyperlinkcolor" xmlns="" val="tx"/>
                    </a:ext>
                  </a:extLst>
                </a:hlinkClick>
              </a:rPr>
              <a:t>Slidesgo</a:t>
            </a:r>
            <a:r>
              <a:rPr lang="en" sz="1100" b="1">
                <a:solidFill>
                  <a:schemeClr val="dk1"/>
                </a:solidFill>
                <a:latin typeface="Quicksand"/>
                <a:ea typeface="Quicksand"/>
                <a:cs typeface="Quicksand"/>
                <a:sym typeface="Quicksand"/>
              </a:rPr>
              <a:t>,</a:t>
            </a:r>
            <a:r>
              <a:rPr lang="en" sz="1100">
                <a:solidFill>
                  <a:schemeClr val="dk1"/>
                </a:solidFill>
                <a:latin typeface="Quicksand"/>
                <a:ea typeface="Quicksand"/>
                <a:cs typeface="Quicksand"/>
                <a:sym typeface="Quicksand"/>
              </a:rPr>
              <a:t> including icons by </a:t>
            </a:r>
            <a:r>
              <a:rPr lang="en" sz="1100" b="1">
                <a:solidFill>
                  <a:schemeClr val="dk1"/>
                </a:solidFill>
                <a:uFill>
                  <a:noFill/>
                </a:uFill>
                <a:latin typeface="Quicksand"/>
                <a:ea typeface="Quicksand"/>
                <a:cs typeface="Quicksand"/>
                <a:sym typeface="Quicksand"/>
                <a:hlinkClick r:id="rId3">
                  <a:extLst>
                    <a:ext uri="{A12FA001-AC4F-418D-AE19-62706E023703}">
                      <ahyp:hlinkClr xmlns:ahyp="http://schemas.microsoft.com/office/drawing/2018/hyperlinkcolor" xmlns="" val="tx"/>
                    </a:ext>
                  </a:extLst>
                </a:hlinkClick>
              </a:rPr>
              <a:t>Flaticon</a:t>
            </a:r>
            <a:r>
              <a:rPr lang="en" sz="1100" b="1">
                <a:solidFill>
                  <a:schemeClr val="dk1"/>
                </a:solidFill>
                <a:latin typeface="Quicksand"/>
                <a:ea typeface="Quicksand"/>
                <a:cs typeface="Quicksand"/>
                <a:sym typeface="Quicksand"/>
              </a:rPr>
              <a:t>,</a:t>
            </a:r>
            <a:r>
              <a:rPr lang="en" sz="1100">
                <a:solidFill>
                  <a:schemeClr val="dk1"/>
                </a:solidFill>
                <a:latin typeface="Quicksand"/>
                <a:ea typeface="Quicksand"/>
                <a:cs typeface="Quicksand"/>
                <a:sym typeface="Quicksand"/>
              </a:rPr>
              <a:t> and infographics &amp; images by </a:t>
            </a:r>
            <a:r>
              <a:rPr lang="en" sz="1100" b="1">
                <a:solidFill>
                  <a:schemeClr val="dk1"/>
                </a:solidFill>
                <a:uFill>
                  <a:noFill/>
                </a:uFill>
                <a:latin typeface="Quicksand"/>
                <a:ea typeface="Quicksand"/>
                <a:cs typeface="Quicksand"/>
                <a:sym typeface="Quicksand"/>
                <a:hlinkClick r:id="rId4">
                  <a:extLst>
                    <a:ext uri="{A12FA001-AC4F-418D-AE19-62706E023703}">
                      <ahyp:hlinkClr xmlns:ahyp="http://schemas.microsoft.com/office/drawing/2018/hyperlinkcolor" xmlns="" val="tx"/>
                    </a:ext>
                  </a:extLst>
                </a:hlinkClick>
              </a:rPr>
              <a:t>Freepik</a:t>
            </a:r>
            <a:endParaRPr sz="1100" b="1">
              <a:solidFill>
                <a:schemeClr val="dk1"/>
              </a:solidFill>
              <a:latin typeface="Quicksand"/>
              <a:ea typeface="Quicksand"/>
              <a:cs typeface="Quicksand"/>
              <a:sym typeface="Quicksand"/>
            </a:endParaRPr>
          </a:p>
        </p:txBody>
      </p:sp>
      <p:grpSp>
        <p:nvGrpSpPr>
          <p:cNvPr id="4276" name="Google Shape;4276;p26"/>
          <p:cNvGrpSpPr/>
          <p:nvPr/>
        </p:nvGrpSpPr>
        <p:grpSpPr>
          <a:xfrm>
            <a:off x="-310050" y="-51625"/>
            <a:ext cx="9838700" cy="5226755"/>
            <a:chOff x="-310050" y="-51625"/>
            <a:chExt cx="9838700" cy="5226755"/>
          </a:xfrm>
        </p:grpSpPr>
        <p:sp>
          <p:nvSpPr>
            <p:cNvPr id="4277" name="Google Shape;4277;p26"/>
            <p:cNvSpPr/>
            <p:nvPr/>
          </p:nvSpPr>
          <p:spPr>
            <a:xfrm>
              <a:off x="4075075" y="-51625"/>
              <a:ext cx="5453575" cy="893750"/>
            </a:xfrm>
            <a:custGeom>
              <a:avLst/>
              <a:gdLst/>
              <a:ahLst/>
              <a:cxnLst/>
              <a:rect l="l" t="t" r="r" b="b"/>
              <a:pathLst>
                <a:path w="218143" h="35750" extrusionOk="0">
                  <a:moveTo>
                    <a:pt x="0" y="0"/>
                  </a:moveTo>
                  <a:cubicBezTo>
                    <a:pt x="5930" y="5189"/>
                    <a:pt x="11325" y="12195"/>
                    <a:pt x="18969" y="14105"/>
                  </a:cubicBezTo>
                  <a:cubicBezTo>
                    <a:pt x="40329" y="19443"/>
                    <a:pt x="62869" y="10437"/>
                    <a:pt x="84874" y="9728"/>
                  </a:cubicBezTo>
                  <a:cubicBezTo>
                    <a:pt x="105046" y="9078"/>
                    <a:pt x="125810" y="20731"/>
                    <a:pt x="145185" y="15078"/>
                  </a:cubicBezTo>
                  <a:cubicBezTo>
                    <a:pt x="159152" y="11003"/>
                    <a:pt x="174153" y="6914"/>
                    <a:pt x="188474" y="9485"/>
                  </a:cubicBezTo>
                  <a:cubicBezTo>
                    <a:pt x="201474" y="11819"/>
                    <a:pt x="218143" y="22542"/>
                    <a:pt x="218143" y="35750"/>
                  </a:cubicBezTo>
                </a:path>
              </a:pathLst>
            </a:custGeom>
            <a:noFill/>
            <a:ln w="9525" cap="rnd" cmpd="sng">
              <a:solidFill>
                <a:schemeClr val="accent6"/>
              </a:solidFill>
              <a:prstDash val="lgDash"/>
              <a:round/>
              <a:headEnd type="none" w="med" len="med"/>
              <a:tailEnd type="none" w="med" len="med"/>
            </a:ln>
          </p:spPr>
        </p:sp>
        <p:grpSp>
          <p:nvGrpSpPr>
            <p:cNvPr id="4278" name="Google Shape;4278;p26"/>
            <p:cNvGrpSpPr/>
            <p:nvPr/>
          </p:nvGrpSpPr>
          <p:grpSpPr>
            <a:xfrm>
              <a:off x="8291480" y="2495770"/>
              <a:ext cx="717520" cy="678074"/>
              <a:chOff x="8426480" y="2078207"/>
              <a:chExt cx="717520" cy="678074"/>
            </a:xfrm>
          </p:grpSpPr>
          <p:sp>
            <p:nvSpPr>
              <p:cNvPr id="4279" name="Google Shape;4279;p26"/>
              <p:cNvSpPr/>
              <p:nvPr/>
            </p:nvSpPr>
            <p:spPr>
              <a:xfrm>
                <a:off x="8686183" y="2078207"/>
                <a:ext cx="235757" cy="203207"/>
              </a:xfrm>
              <a:custGeom>
                <a:avLst/>
                <a:gdLst/>
                <a:ahLst/>
                <a:cxnLst/>
                <a:rect l="l" t="t" r="r" b="b"/>
                <a:pathLst>
                  <a:path w="7453" h="6424" extrusionOk="0">
                    <a:moveTo>
                      <a:pt x="3308" y="0"/>
                    </a:moveTo>
                    <a:cubicBezTo>
                      <a:pt x="1881" y="0"/>
                      <a:pt x="461" y="871"/>
                      <a:pt x="107" y="2618"/>
                    </a:cubicBezTo>
                    <a:cubicBezTo>
                      <a:pt x="14" y="3082"/>
                      <a:pt x="1" y="3548"/>
                      <a:pt x="1" y="3943"/>
                    </a:cubicBezTo>
                    <a:cubicBezTo>
                      <a:pt x="1" y="4178"/>
                      <a:pt x="8" y="4411"/>
                      <a:pt x="14" y="4644"/>
                    </a:cubicBezTo>
                    <a:cubicBezTo>
                      <a:pt x="20" y="4869"/>
                      <a:pt x="27" y="5096"/>
                      <a:pt x="27" y="5323"/>
                    </a:cubicBezTo>
                    <a:cubicBezTo>
                      <a:pt x="27" y="5364"/>
                      <a:pt x="58" y="5385"/>
                      <a:pt x="90" y="5385"/>
                    </a:cubicBezTo>
                    <a:cubicBezTo>
                      <a:pt x="123" y="5385"/>
                      <a:pt x="156" y="5363"/>
                      <a:pt x="156" y="5320"/>
                    </a:cubicBezTo>
                    <a:lnTo>
                      <a:pt x="153" y="5140"/>
                    </a:lnTo>
                    <a:lnTo>
                      <a:pt x="153" y="5140"/>
                    </a:lnTo>
                    <a:cubicBezTo>
                      <a:pt x="627" y="6043"/>
                      <a:pt x="1818" y="6423"/>
                      <a:pt x="3035" y="6423"/>
                    </a:cubicBezTo>
                    <a:cubicBezTo>
                      <a:pt x="4112" y="6423"/>
                      <a:pt x="5210" y="6125"/>
                      <a:pt x="5850" y="5628"/>
                    </a:cubicBezTo>
                    <a:lnTo>
                      <a:pt x="5850" y="5628"/>
                    </a:lnTo>
                    <a:cubicBezTo>
                      <a:pt x="5816" y="5741"/>
                      <a:pt x="5929" y="5842"/>
                      <a:pt x="6043" y="5842"/>
                    </a:cubicBezTo>
                    <a:cubicBezTo>
                      <a:pt x="6102" y="5842"/>
                      <a:pt x="6161" y="5815"/>
                      <a:pt x="6201" y="5750"/>
                    </a:cubicBezTo>
                    <a:cubicBezTo>
                      <a:pt x="6255" y="5661"/>
                      <a:pt x="6287" y="5557"/>
                      <a:pt x="6320" y="5459"/>
                    </a:cubicBezTo>
                    <a:cubicBezTo>
                      <a:pt x="7452" y="1826"/>
                      <a:pt x="5374" y="0"/>
                      <a:pt x="3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6"/>
              <p:cNvSpPr/>
              <p:nvPr/>
            </p:nvSpPr>
            <p:spPr>
              <a:xfrm>
                <a:off x="8426480" y="2178261"/>
                <a:ext cx="213709" cy="144244"/>
              </a:xfrm>
              <a:custGeom>
                <a:avLst/>
                <a:gdLst/>
                <a:ahLst/>
                <a:cxnLst/>
                <a:rect l="l" t="t" r="r" b="b"/>
                <a:pathLst>
                  <a:path w="6756" h="4560" extrusionOk="0">
                    <a:moveTo>
                      <a:pt x="3993" y="1"/>
                    </a:moveTo>
                    <a:cubicBezTo>
                      <a:pt x="2448" y="1"/>
                      <a:pt x="1" y="1355"/>
                      <a:pt x="234" y="2900"/>
                    </a:cubicBezTo>
                    <a:cubicBezTo>
                      <a:pt x="275" y="3182"/>
                      <a:pt x="406" y="3304"/>
                      <a:pt x="600" y="3304"/>
                    </a:cubicBezTo>
                    <a:cubicBezTo>
                      <a:pt x="710" y="3304"/>
                      <a:pt x="839" y="3265"/>
                      <a:pt x="984" y="3194"/>
                    </a:cubicBezTo>
                    <a:cubicBezTo>
                      <a:pt x="1096" y="3496"/>
                      <a:pt x="1333" y="3642"/>
                      <a:pt x="1585" y="3642"/>
                    </a:cubicBezTo>
                    <a:cubicBezTo>
                      <a:pt x="1756" y="3642"/>
                      <a:pt x="1933" y="3575"/>
                      <a:pt x="2082" y="3446"/>
                    </a:cubicBezTo>
                    <a:lnTo>
                      <a:pt x="2082" y="3446"/>
                    </a:lnTo>
                    <a:cubicBezTo>
                      <a:pt x="2028" y="3809"/>
                      <a:pt x="2241" y="4051"/>
                      <a:pt x="2526" y="4051"/>
                    </a:cubicBezTo>
                    <a:cubicBezTo>
                      <a:pt x="2647" y="4051"/>
                      <a:pt x="2781" y="4007"/>
                      <a:pt x="2913" y="3910"/>
                    </a:cubicBezTo>
                    <a:lnTo>
                      <a:pt x="2913" y="3910"/>
                    </a:lnTo>
                    <a:cubicBezTo>
                      <a:pt x="2897" y="4102"/>
                      <a:pt x="3022" y="4279"/>
                      <a:pt x="3311" y="4304"/>
                    </a:cubicBezTo>
                    <a:cubicBezTo>
                      <a:pt x="3330" y="4305"/>
                      <a:pt x="3350" y="4306"/>
                      <a:pt x="3371" y="4306"/>
                    </a:cubicBezTo>
                    <a:cubicBezTo>
                      <a:pt x="3492" y="4306"/>
                      <a:pt x="3638" y="4280"/>
                      <a:pt x="3748" y="4259"/>
                    </a:cubicBezTo>
                    <a:cubicBezTo>
                      <a:pt x="4106" y="4193"/>
                      <a:pt x="4322" y="4142"/>
                      <a:pt x="4501" y="4142"/>
                    </a:cubicBezTo>
                    <a:cubicBezTo>
                      <a:pt x="4690" y="4142"/>
                      <a:pt x="4837" y="4199"/>
                      <a:pt x="5065" y="4357"/>
                    </a:cubicBezTo>
                    <a:cubicBezTo>
                      <a:pt x="5188" y="4444"/>
                      <a:pt x="5253" y="4481"/>
                      <a:pt x="5363" y="4521"/>
                    </a:cubicBezTo>
                    <a:cubicBezTo>
                      <a:pt x="5431" y="4547"/>
                      <a:pt x="5510" y="4560"/>
                      <a:pt x="5594" y="4560"/>
                    </a:cubicBezTo>
                    <a:cubicBezTo>
                      <a:pt x="6041" y="4560"/>
                      <a:pt x="6645" y="4199"/>
                      <a:pt x="6728" y="3551"/>
                    </a:cubicBezTo>
                    <a:cubicBezTo>
                      <a:pt x="6756" y="3317"/>
                      <a:pt x="6710" y="2786"/>
                      <a:pt x="6466" y="2786"/>
                    </a:cubicBezTo>
                    <a:cubicBezTo>
                      <a:pt x="6464" y="2786"/>
                      <a:pt x="6463" y="2786"/>
                      <a:pt x="6461" y="2786"/>
                    </a:cubicBezTo>
                    <a:cubicBezTo>
                      <a:pt x="6196" y="1706"/>
                      <a:pt x="5477" y="246"/>
                      <a:pt x="4396" y="37"/>
                    </a:cubicBezTo>
                    <a:cubicBezTo>
                      <a:pt x="4272" y="13"/>
                      <a:pt x="4136" y="1"/>
                      <a:pt x="39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6"/>
              <p:cNvSpPr/>
              <p:nvPr/>
            </p:nvSpPr>
            <p:spPr>
              <a:xfrm>
                <a:off x="8923300" y="2203852"/>
                <a:ext cx="220700" cy="128681"/>
              </a:xfrm>
              <a:custGeom>
                <a:avLst/>
                <a:gdLst/>
                <a:ahLst/>
                <a:cxnLst/>
                <a:rect l="l" t="t" r="r" b="b"/>
                <a:pathLst>
                  <a:path w="6977" h="4068" extrusionOk="0">
                    <a:moveTo>
                      <a:pt x="3406" y="0"/>
                    </a:moveTo>
                    <a:cubicBezTo>
                      <a:pt x="2958" y="0"/>
                      <a:pt x="2474" y="127"/>
                      <a:pt x="1964" y="430"/>
                    </a:cubicBezTo>
                    <a:cubicBezTo>
                      <a:pt x="1446" y="740"/>
                      <a:pt x="944" y="1232"/>
                      <a:pt x="561" y="1888"/>
                    </a:cubicBezTo>
                    <a:cubicBezTo>
                      <a:pt x="446" y="1920"/>
                      <a:pt x="188" y="2342"/>
                      <a:pt x="134" y="2462"/>
                    </a:cubicBezTo>
                    <a:cubicBezTo>
                      <a:pt x="55" y="2633"/>
                      <a:pt x="7" y="2802"/>
                      <a:pt x="5" y="2986"/>
                    </a:cubicBezTo>
                    <a:cubicBezTo>
                      <a:pt x="1" y="3167"/>
                      <a:pt x="94" y="3506"/>
                      <a:pt x="271" y="3731"/>
                    </a:cubicBezTo>
                    <a:cubicBezTo>
                      <a:pt x="436" y="3946"/>
                      <a:pt x="656" y="4025"/>
                      <a:pt x="897" y="4025"/>
                    </a:cubicBezTo>
                    <a:cubicBezTo>
                      <a:pt x="1126" y="4025"/>
                      <a:pt x="1375" y="3953"/>
                      <a:pt x="1612" y="3858"/>
                    </a:cubicBezTo>
                    <a:cubicBezTo>
                      <a:pt x="2040" y="3690"/>
                      <a:pt x="2308" y="3548"/>
                      <a:pt x="2563" y="3548"/>
                    </a:cubicBezTo>
                    <a:cubicBezTo>
                      <a:pt x="2588" y="3548"/>
                      <a:pt x="2612" y="3549"/>
                      <a:pt x="2637" y="3552"/>
                    </a:cubicBezTo>
                    <a:cubicBezTo>
                      <a:pt x="2737" y="3571"/>
                      <a:pt x="2822" y="3589"/>
                      <a:pt x="2952" y="3642"/>
                    </a:cubicBezTo>
                    <a:cubicBezTo>
                      <a:pt x="3278" y="3779"/>
                      <a:pt x="3658" y="4027"/>
                      <a:pt x="3926" y="4027"/>
                    </a:cubicBezTo>
                    <a:cubicBezTo>
                      <a:pt x="4045" y="4027"/>
                      <a:pt x="4142" y="3979"/>
                      <a:pt x="4202" y="3850"/>
                    </a:cubicBezTo>
                    <a:cubicBezTo>
                      <a:pt x="4315" y="3975"/>
                      <a:pt x="4488" y="4067"/>
                      <a:pt x="4658" y="4067"/>
                    </a:cubicBezTo>
                    <a:cubicBezTo>
                      <a:pt x="4836" y="4067"/>
                      <a:pt x="5010" y="3966"/>
                      <a:pt x="5105" y="3695"/>
                    </a:cubicBezTo>
                    <a:cubicBezTo>
                      <a:pt x="5223" y="3775"/>
                      <a:pt x="5341" y="3811"/>
                      <a:pt x="5451" y="3811"/>
                    </a:cubicBezTo>
                    <a:cubicBezTo>
                      <a:pt x="5764" y="3811"/>
                      <a:pt x="6006" y="3523"/>
                      <a:pt x="5945" y="3145"/>
                    </a:cubicBezTo>
                    <a:lnTo>
                      <a:pt x="5945" y="3145"/>
                    </a:lnTo>
                    <a:cubicBezTo>
                      <a:pt x="5983" y="3154"/>
                      <a:pt x="6019" y="3157"/>
                      <a:pt x="6052" y="3157"/>
                    </a:cubicBezTo>
                    <a:cubicBezTo>
                      <a:pt x="6977" y="3157"/>
                      <a:pt x="5645" y="0"/>
                      <a:pt x="3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6"/>
              <p:cNvSpPr/>
              <p:nvPr/>
            </p:nvSpPr>
            <p:spPr>
              <a:xfrm>
                <a:off x="8566580" y="2625829"/>
                <a:ext cx="89583" cy="114225"/>
              </a:xfrm>
              <a:custGeom>
                <a:avLst/>
                <a:gdLst/>
                <a:ahLst/>
                <a:cxnLst/>
                <a:rect l="l" t="t" r="r" b="b"/>
                <a:pathLst>
                  <a:path w="2832" h="3611" extrusionOk="0">
                    <a:moveTo>
                      <a:pt x="2000" y="1"/>
                    </a:moveTo>
                    <a:cubicBezTo>
                      <a:pt x="1988" y="1"/>
                      <a:pt x="1975" y="4"/>
                      <a:pt x="1965" y="9"/>
                    </a:cubicBezTo>
                    <a:cubicBezTo>
                      <a:pt x="776" y="699"/>
                      <a:pt x="0" y="2586"/>
                      <a:pt x="1124" y="3581"/>
                    </a:cubicBezTo>
                    <a:cubicBezTo>
                      <a:pt x="1146" y="3601"/>
                      <a:pt x="1171" y="3611"/>
                      <a:pt x="1195" y="3611"/>
                    </a:cubicBezTo>
                    <a:cubicBezTo>
                      <a:pt x="1233" y="3611"/>
                      <a:pt x="1269" y="3588"/>
                      <a:pt x="1288" y="3540"/>
                    </a:cubicBezTo>
                    <a:cubicBezTo>
                      <a:pt x="1339" y="3422"/>
                      <a:pt x="1441" y="3306"/>
                      <a:pt x="1510" y="3176"/>
                    </a:cubicBezTo>
                    <a:cubicBezTo>
                      <a:pt x="1576" y="3268"/>
                      <a:pt x="1624" y="3326"/>
                      <a:pt x="1682" y="3326"/>
                    </a:cubicBezTo>
                    <a:cubicBezTo>
                      <a:pt x="1737" y="3326"/>
                      <a:pt x="1802" y="3272"/>
                      <a:pt x="1900" y="3142"/>
                    </a:cubicBezTo>
                    <a:cubicBezTo>
                      <a:pt x="1983" y="3223"/>
                      <a:pt x="2054" y="3262"/>
                      <a:pt x="2116" y="3262"/>
                    </a:cubicBezTo>
                    <a:cubicBezTo>
                      <a:pt x="2209" y="3262"/>
                      <a:pt x="2283" y="3176"/>
                      <a:pt x="2347" y="3021"/>
                    </a:cubicBezTo>
                    <a:cubicBezTo>
                      <a:pt x="2357" y="3029"/>
                      <a:pt x="2372" y="3034"/>
                      <a:pt x="2386" y="3036"/>
                    </a:cubicBezTo>
                    <a:cubicBezTo>
                      <a:pt x="2400" y="3040"/>
                      <a:pt x="2416" y="3040"/>
                      <a:pt x="2433" y="3040"/>
                    </a:cubicBezTo>
                    <a:cubicBezTo>
                      <a:pt x="2470" y="3039"/>
                      <a:pt x="2522" y="3019"/>
                      <a:pt x="2542" y="2976"/>
                    </a:cubicBezTo>
                    <a:cubicBezTo>
                      <a:pt x="2717" y="2609"/>
                      <a:pt x="2798" y="1973"/>
                      <a:pt x="2814" y="1568"/>
                    </a:cubicBezTo>
                    <a:cubicBezTo>
                      <a:pt x="2831" y="1110"/>
                      <a:pt x="2780" y="477"/>
                      <a:pt x="2379" y="249"/>
                    </a:cubicBezTo>
                    <a:cubicBezTo>
                      <a:pt x="2327" y="219"/>
                      <a:pt x="2268" y="198"/>
                      <a:pt x="2204" y="185"/>
                    </a:cubicBezTo>
                    <a:cubicBezTo>
                      <a:pt x="2165" y="177"/>
                      <a:pt x="2125" y="173"/>
                      <a:pt x="2084" y="173"/>
                    </a:cubicBezTo>
                    <a:cubicBezTo>
                      <a:pt x="2061" y="173"/>
                      <a:pt x="2038" y="174"/>
                      <a:pt x="2015" y="176"/>
                    </a:cubicBezTo>
                    <a:cubicBezTo>
                      <a:pt x="1983" y="179"/>
                      <a:pt x="1951" y="184"/>
                      <a:pt x="1920" y="191"/>
                    </a:cubicBezTo>
                    <a:cubicBezTo>
                      <a:pt x="1958" y="169"/>
                      <a:pt x="1996" y="145"/>
                      <a:pt x="2034" y="123"/>
                    </a:cubicBezTo>
                    <a:cubicBezTo>
                      <a:pt x="2048" y="115"/>
                      <a:pt x="2058" y="100"/>
                      <a:pt x="2064" y="83"/>
                    </a:cubicBezTo>
                    <a:cubicBezTo>
                      <a:pt x="2069" y="65"/>
                      <a:pt x="2065" y="47"/>
                      <a:pt x="2057" y="33"/>
                    </a:cubicBezTo>
                    <a:cubicBezTo>
                      <a:pt x="2048" y="16"/>
                      <a:pt x="2032" y="6"/>
                      <a:pt x="2012" y="2"/>
                    </a:cubicBezTo>
                    <a:cubicBezTo>
                      <a:pt x="2008" y="1"/>
                      <a:pt x="2004" y="1"/>
                      <a:pt x="2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6"/>
              <p:cNvSpPr/>
              <p:nvPr/>
            </p:nvSpPr>
            <p:spPr>
              <a:xfrm>
                <a:off x="8849470" y="2638735"/>
                <a:ext cx="93474" cy="102584"/>
              </a:xfrm>
              <a:custGeom>
                <a:avLst/>
                <a:gdLst/>
                <a:ahLst/>
                <a:cxnLst/>
                <a:rect l="l" t="t" r="r" b="b"/>
                <a:pathLst>
                  <a:path w="2955" h="3243" extrusionOk="0">
                    <a:moveTo>
                      <a:pt x="1152" y="0"/>
                    </a:moveTo>
                    <a:cubicBezTo>
                      <a:pt x="1014" y="0"/>
                      <a:pt x="872" y="32"/>
                      <a:pt x="731" y="99"/>
                    </a:cubicBezTo>
                    <a:cubicBezTo>
                      <a:pt x="141" y="383"/>
                      <a:pt x="1" y="1343"/>
                      <a:pt x="230" y="1431"/>
                    </a:cubicBezTo>
                    <a:cubicBezTo>
                      <a:pt x="294" y="2197"/>
                      <a:pt x="263" y="2448"/>
                      <a:pt x="370" y="2448"/>
                    </a:cubicBezTo>
                    <a:cubicBezTo>
                      <a:pt x="409" y="2448"/>
                      <a:pt x="467" y="2414"/>
                      <a:pt x="554" y="2360"/>
                    </a:cubicBezTo>
                    <a:cubicBezTo>
                      <a:pt x="597" y="2568"/>
                      <a:pt x="731" y="2679"/>
                      <a:pt x="768" y="2959"/>
                    </a:cubicBezTo>
                    <a:cubicBezTo>
                      <a:pt x="773" y="3004"/>
                      <a:pt x="797" y="3027"/>
                      <a:pt x="831" y="3034"/>
                    </a:cubicBezTo>
                    <a:cubicBezTo>
                      <a:pt x="836" y="3035"/>
                      <a:pt x="841" y="3036"/>
                      <a:pt x="846" y="3036"/>
                    </a:cubicBezTo>
                    <a:cubicBezTo>
                      <a:pt x="861" y="3036"/>
                      <a:pt x="875" y="3032"/>
                      <a:pt x="886" y="3026"/>
                    </a:cubicBezTo>
                    <a:cubicBezTo>
                      <a:pt x="954" y="2977"/>
                      <a:pt x="1029" y="2934"/>
                      <a:pt x="1098" y="2887"/>
                    </a:cubicBezTo>
                    <a:cubicBezTo>
                      <a:pt x="1100" y="3011"/>
                      <a:pt x="1158" y="3121"/>
                      <a:pt x="1245" y="3121"/>
                    </a:cubicBezTo>
                    <a:cubicBezTo>
                      <a:pt x="1271" y="3121"/>
                      <a:pt x="1299" y="3112"/>
                      <a:pt x="1330" y="3090"/>
                    </a:cubicBezTo>
                    <a:cubicBezTo>
                      <a:pt x="1378" y="3231"/>
                      <a:pt x="1418" y="3241"/>
                      <a:pt x="1428" y="3241"/>
                    </a:cubicBezTo>
                    <a:cubicBezTo>
                      <a:pt x="1430" y="3241"/>
                      <a:pt x="1431" y="3241"/>
                      <a:pt x="1431" y="3241"/>
                    </a:cubicBezTo>
                    <a:cubicBezTo>
                      <a:pt x="1439" y="3242"/>
                      <a:pt x="1446" y="3243"/>
                      <a:pt x="1454" y="3243"/>
                    </a:cubicBezTo>
                    <a:cubicBezTo>
                      <a:pt x="1482" y="3243"/>
                      <a:pt x="1508" y="3232"/>
                      <a:pt x="1524" y="3215"/>
                    </a:cubicBezTo>
                    <a:cubicBezTo>
                      <a:pt x="2954" y="1661"/>
                      <a:pt x="2155" y="0"/>
                      <a:pt x="1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6"/>
              <p:cNvSpPr/>
              <p:nvPr/>
            </p:nvSpPr>
            <p:spPr>
              <a:xfrm>
                <a:off x="8740875" y="2698521"/>
                <a:ext cx="51340" cy="57761"/>
              </a:xfrm>
              <a:custGeom>
                <a:avLst/>
                <a:gdLst/>
                <a:ahLst/>
                <a:cxnLst/>
                <a:rect l="l" t="t" r="r" b="b"/>
                <a:pathLst>
                  <a:path w="1623" h="1826" extrusionOk="0">
                    <a:moveTo>
                      <a:pt x="911" y="0"/>
                    </a:moveTo>
                    <a:cubicBezTo>
                      <a:pt x="805" y="0"/>
                      <a:pt x="674" y="41"/>
                      <a:pt x="517" y="134"/>
                    </a:cubicBezTo>
                    <a:cubicBezTo>
                      <a:pt x="345" y="146"/>
                      <a:pt x="199" y="234"/>
                      <a:pt x="128" y="401"/>
                    </a:cubicBezTo>
                    <a:cubicBezTo>
                      <a:pt x="120" y="398"/>
                      <a:pt x="113" y="394"/>
                      <a:pt x="103" y="393"/>
                    </a:cubicBezTo>
                    <a:cubicBezTo>
                      <a:pt x="101" y="393"/>
                      <a:pt x="99" y="393"/>
                      <a:pt x="97" y="393"/>
                    </a:cubicBezTo>
                    <a:cubicBezTo>
                      <a:pt x="60" y="393"/>
                      <a:pt x="35" y="405"/>
                      <a:pt x="20" y="423"/>
                    </a:cubicBezTo>
                    <a:cubicBezTo>
                      <a:pt x="6" y="439"/>
                      <a:pt x="0" y="457"/>
                      <a:pt x="3" y="477"/>
                    </a:cubicBezTo>
                    <a:cubicBezTo>
                      <a:pt x="47" y="815"/>
                      <a:pt x="123" y="1295"/>
                      <a:pt x="292" y="1593"/>
                    </a:cubicBezTo>
                    <a:cubicBezTo>
                      <a:pt x="381" y="1743"/>
                      <a:pt x="481" y="1805"/>
                      <a:pt x="560" y="1822"/>
                    </a:cubicBezTo>
                    <a:cubicBezTo>
                      <a:pt x="576" y="1824"/>
                      <a:pt x="592" y="1825"/>
                      <a:pt x="608" y="1825"/>
                    </a:cubicBezTo>
                    <a:cubicBezTo>
                      <a:pt x="1246" y="1825"/>
                      <a:pt x="1623" y="0"/>
                      <a:pt x="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6"/>
              <p:cNvSpPr/>
              <p:nvPr/>
            </p:nvSpPr>
            <p:spPr>
              <a:xfrm>
                <a:off x="8715759" y="2136981"/>
                <a:ext cx="27077" cy="34827"/>
              </a:xfrm>
              <a:custGeom>
                <a:avLst/>
                <a:gdLst/>
                <a:ahLst/>
                <a:cxnLst/>
                <a:rect l="l" t="t" r="r" b="b"/>
                <a:pathLst>
                  <a:path w="856" h="1101" extrusionOk="0">
                    <a:moveTo>
                      <a:pt x="488" y="0"/>
                    </a:moveTo>
                    <a:cubicBezTo>
                      <a:pt x="471" y="0"/>
                      <a:pt x="456" y="1"/>
                      <a:pt x="441" y="4"/>
                    </a:cubicBezTo>
                    <a:cubicBezTo>
                      <a:pt x="399" y="12"/>
                      <a:pt x="375" y="23"/>
                      <a:pt x="349" y="36"/>
                    </a:cubicBezTo>
                    <a:cubicBezTo>
                      <a:pt x="299" y="59"/>
                      <a:pt x="267" y="86"/>
                      <a:pt x="234" y="110"/>
                    </a:cubicBezTo>
                    <a:cubicBezTo>
                      <a:pt x="197" y="143"/>
                      <a:pt x="196" y="193"/>
                      <a:pt x="213" y="226"/>
                    </a:cubicBezTo>
                    <a:cubicBezTo>
                      <a:pt x="201" y="238"/>
                      <a:pt x="189" y="251"/>
                      <a:pt x="177" y="262"/>
                    </a:cubicBezTo>
                    <a:cubicBezTo>
                      <a:pt x="134" y="311"/>
                      <a:pt x="98" y="369"/>
                      <a:pt x="68" y="435"/>
                    </a:cubicBezTo>
                    <a:cubicBezTo>
                      <a:pt x="18" y="548"/>
                      <a:pt x="1" y="674"/>
                      <a:pt x="17" y="789"/>
                    </a:cubicBezTo>
                    <a:cubicBezTo>
                      <a:pt x="27" y="872"/>
                      <a:pt x="61" y="985"/>
                      <a:pt x="156" y="1051"/>
                    </a:cubicBezTo>
                    <a:cubicBezTo>
                      <a:pt x="180" y="1065"/>
                      <a:pt x="199" y="1077"/>
                      <a:pt x="219" y="1084"/>
                    </a:cubicBezTo>
                    <a:cubicBezTo>
                      <a:pt x="231" y="1087"/>
                      <a:pt x="242" y="1091"/>
                      <a:pt x="254" y="1093"/>
                    </a:cubicBezTo>
                    <a:cubicBezTo>
                      <a:pt x="273" y="1097"/>
                      <a:pt x="289" y="1098"/>
                      <a:pt x="306" y="1100"/>
                    </a:cubicBezTo>
                    <a:cubicBezTo>
                      <a:pt x="310" y="1100"/>
                      <a:pt x="314" y="1100"/>
                      <a:pt x="318" y="1100"/>
                    </a:cubicBezTo>
                    <a:cubicBezTo>
                      <a:pt x="336" y="1100"/>
                      <a:pt x="356" y="1098"/>
                      <a:pt x="375" y="1094"/>
                    </a:cubicBezTo>
                    <a:cubicBezTo>
                      <a:pt x="425" y="1085"/>
                      <a:pt x="459" y="1071"/>
                      <a:pt x="491" y="1057"/>
                    </a:cubicBezTo>
                    <a:cubicBezTo>
                      <a:pt x="531" y="1040"/>
                      <a:pt x="562" y="1020"/>
                      <a:pt x="592" y="998"/>
                    </a:cubicBezTo>
                    <a:cubicBezTo>
                      <a:pt x="624" y="977"/>
                      <a:pt x="654" y="954"/>
                      <a:pt x="681" y="928"/>
                    </a:cubicBezTo>
                    <a:cubicBezTo>
                      <a:pt x="703" y="908"/>
                      <a:pt x="721" y="884"/>
                      <a:pt x="740" y="858"/>
                    </a:cubicBezTo>
                    <a:cubicBezTo>
                      <a:pt x="766" y="822"/>
                      <a:pt x="783" y="789"/>
                      <a:pt x="794" y="756"/>
                    </a:cubicBezTo>
                    <a:cubicBezTo>
                      <a:pt x="809" y="725"/>
                      <a:pt x="820" y="692"/>
                      <a:pt x="829" y="660"/>
                    </a:cubicBezTo>
                    <a:cubicBezTo>
                      <a:pt x="840" y="620"/>
                      <a:pt x="844" y="579"/>
                      <a:pt x="849" y="538"/>
                    </a:cubicBezTo>
                    <a:cubicBezTo>
                      <a:pt x="856" y="478"/>
                      <a:pt x="853" y="412"/>
                      <a:pt x="836" y="328"/>
                    </a:cubicBezTo>
                    <a:cubicBezTo>
                      <a:pt x="826" y="275"/>
                      <a:pt x="801" y="218"/>
                      <a:pt x="770" y="163"/>
                    </a:cubicBezTo>
                    <a:cubicBezTo>
                      <a:pt x="734" y="106"/>
                      <a:pt x="685" y="60"/>
                      <a:pt x="630" y="33"/>
                    </a:cubicBezTo>
                    <a:cubicBezTo>
                      <a:pt x="609" y="22"/>
                      <a:pt x="584" y="12"/>
                      <a:pt x="555" y="7"/>
                    </a:cubicBezTo>
                    <a:lnTo>
                      <a:pt x="548" y="4"/>
                    </a:lnTo>
                    <a:cubicBezTo>
                      <a:pt x="526" y="1"/>
                      <a:pt x="509"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6"/>
              <p:cNvSpPr/>
              <p:nvPr/>
            </p:nvSpPr>
            <p:spPr>
              <a:xfrm>
                <a:off x="8843871" y="2144572"/>
                <a:ext cx="26666" cy="33942"/>
              </a:xfrm>
              <a:custGeom>
                <a:avLst/>
                <a:gdLst/>
                <a:ahLst/>
                <a:cxnLst/>
                <a:rect l="l" t="t" r="r" b="b"/>
                <a:pathLst>
                  <a:path w="843" h="1073" extrusionOk="0">
                    <a:moveTo>
                      <a:pt x="347" y="0"/>
                    </a:moveTo>
                    <a:cubicBezTo>
                      <a:pt x="333" y="0"/>
                      <a:pt x="320" y="1"/>
                      <a:pt x="307" y="3"/>
                    </a:cubicBezTo>
                    <a:cubicBezTo>
                      <a:pt x="269" y="6"/>
                      <a:pt x="234" y="18"/>
                      <a:pt x="194" y="32"/>
                    </a:cubicBezTo>
                    <a:cubicBezTo>
                      <a:pt x="176" y="39"/>
                      <a:pt x="158" y="48"/>
                      <a:pt x="146" y="69"/>
                    </a:cubicBezTo>
                    <a:cubicBezTo>
                      <a:pt x="135" y="87"/>
                      <a:pt x="132" y="111"/>
                      <a:pt x="136" y="132"/>
                    </a:cubicBezTo>
                    <a:cubicBezTo>
                      <a:pt x="139" y="142"/>
                      <a:pt x="143" y="151"/>
                      <a:pt x="154" y="162"/>
                    </a:cubicBezTo>
                    <a:cubicBezTo>
                      <a:pt x="139" y="172"/>
                      <a:pt x="125" y="190"/>
                      <a:pt x="112" y="204"/>
                    </a:cubicBezTo>
                    <a:cubicBezTo>
                      <a:pt x="76" y="247"/>
                      <a:pt x="49" y="300"/>
                      <a:pt x="28" y="366"/>
                    </a:cubicBezTo>
                    <a:cubicBezTo>
                      <a:pt x="12" y="414"/>
                      <a:pt x="5" y="469"/>
                      <a:pt x="3" y="540"/>
                    </a:cubicBezTo>
                    <a:cubicBezTo>
                      <a:pt x="0" y="599"/>
                      <a:pt x="10" y="662"/>
                      <a:pt x="29" y="729"/>
                    </a:cubicBezTo>
                    <a:cubicBezTo>
                      <a:pt x="43" y="781"/>
                      <a:pt x="68" y="835"/>
                      <a:pt x="99" y="885"/>
                    </a:cubicBezTo>
                    <a:cubicBezTo>
                      <a:pt x="128" y="933"/>
                      <a:pt x="169" y="974"/>
                      <a:pt x="221" y="1014"/>
                    </a:cubicBezTo>
                    <a:cubicBezTo>
                      <a:pt x="241" y="1029"/>
                      <a:pt x="265" y="1040"/>
                      <a:pt x="292" y="1052"/>
                    </a:cubicBezTo>
                    <a:cubicBezTo>
                      <a:pt x="308" y="1057"/>
                      <a:pt x="327" y="1062"/>
                      <a:pt x="343" y="1066"/>
                    </a:cubicBezTo>
                    <a:cubicBezTo>
                      <a:pt x="350" y="1067"/>
                      <a:pt x="358" y="1069"/>
                      <a:pt x="365" y="1069"/>
                    </a:cubicBezTo>
                    <a:cubicBezTo>
                      <a:pt x="382" y="1071"/>
                      <a:pt x="399" y="1073"/>
                      <a:pt x="416" y="1073"/>
                    </a:cubicBezTo>
                    <a:cubicBezTo>
                      <a:pt x="463" y="1073"/>
                      <a:pt x="511" y="1062"/>
                      <a:pt x="560" y="1044"/>
                    </a:cubicBezTo>
                    <a:cubicBezTo>
                      <a:pt x="620" y="1022"/>
                      <a:pt x="673" y="986"/>
                      <a:pt x="718" y="938"/>
                    </a:cubicBezTo>
                    <a:cubicBezTo>
                      <a:pt x="736" y="921"/>
                      <a:pt x="753" y="897"/>
                      <a:pt x="774" y="865"/>
                    </a:cubicBezTo>
                    <a:cubicBezTo>
                      <a:pt x="794" y="835"/>
                      <a:pt x="806" y="800"/>
                      <a:pt x="818" y="764"/>
                    </a:cubicBezTo>
                    <a:cubicBezTo>
                      <a:pt x="829" y="732"/>
                      <a:pt x="832" y="701"/>
                      <a:pt x="837" y="671"/>
                    </a:cubicBezTo>
                    <a:cubicBezTo>
                      <a:pt x="839" y="641"/>
                      <a:pt x="842" y="611"/>
                      <a:pt x="842" y="581"/>
                    </a:cubicBezTo>
                    <a:cubicBezTo>
                      <a:pt x="842" y="552"/>
                      <a:pt x="837" y="522"/>
                      <a:pt x="832" y="493"/>
                    </a:cubicBezTo>
                    <a:cubicBezTo>
                      <a:pt x="825" y="446"/>
                      <a:pt x="815" y="410"/>
                      <a:pt x="804" y="377"/>
                    </a:cubicBezTo>
                    <a:cubicBezTo>
                      <a:pt x="782" y="316"/>
                      <a:pt x="753" y="260"/>
                      <a:pt x="716" y="208"/>
                    </a:cubicBezTo>
                    <a:cubicBezTo>
                      <a:pt x="696" y="181"/>
                      <a:pt x="678" y="158"/>
                      <a:pt x="653" y="135"/>
                    </a:cubicBezTo>
                    <a:cubicBezTo>
                      <a:pt x="625" y="107"/>
                      <a:pt x="593" y="84"/>
                      <a:pt x="566" y="65"/>
                    </a:cubicBezTo>
                    <a:cubicBezTo>
                      <a:pt x="543" y="49"/>
                      <a:pt x="513" y="35"/>
                      <a:pt x="481" y="26"/>
                    </a:cubicBezTo>
                    <a:cubicBezTo>
                      <a:pt x="463" y="19"/>
                      <a:pt x="444" y="12"/>
                      <a:pt x="426" y="8"/>
                    </a:cubicBezTo>
                    <a:cubicBezTo>
                      <a:pt x="416" y="6"/>
                      <a:pt x="408" y="6"/>
                      <a:pt x="400" y="5"/>
                    </a:cubicBezTo>
                    <a:cubicBezTo>
                      <a:pt x="381" y="2"/>
                      <a:pt x="363"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6"/>
              <p:cNvSpPr/>
              <p:nvPr/>
            </p:nvSpPr>
            <p:spPr>
              <a:xfrm>
                <a:off x="8776272" y="2110378"/>
                <a:ext cx="31158" cy="15658"/>
              </a:xfrm>
              <a:custGeom>
                <a:avLst/>
                <a:gdLst/>
                <a:ahLst/>
                <a:cxnLst/>
                <a:rect l="l" t="t" r="r" b="b"/>
                <a:pathLst>
                  <a:path w="985" h="495" extrusionOk="0">
                    <a:moveTo>
                      <a:pt x="216" y="257"/>
                    </a:moveTo>
                    <a:cubicBezTo>
                      <a:pt x="216" y="257"/>
                      <a:pt x="216" y="257"/>
                      <a:pt x="216" y="257"/>
                    </a:cubicBezTo>
                    <a:lnTo>
                      <a:pt x="216" y="257"/>
                    </a:lnTo>
                    <a:cubicBezTo>
                      <a:pt x="216" y="257"/>
                      <a:pt x="216" y="257"/>
                      <a:pt x="216" y="257"/>
                    </a:cubicBezTo>
                    <a:close/>
                    <a:moveTo>
                      <a:pt x="480" y="0"/>
                    </a:moveTo>
                    <a:cubicBezTo>
                      <a:pt x="436" y="0"/>
                      <a:pt x="390" y="9"/>
                      <a:pt x="346" y="21"/>
                    </a:cubicBezTo>
                    <a:cubicBezTo>
                      <a:pt x="300" y="33"/>
                      <a:pt x="257" y="55"/>
                      <a:pt x="216" y="82"/>
                    </a:cubicBezTo>
                    <a:cubicBezTo>
                      <a:pt x="123" y="142"/>
                      <a:pt x="54" y="237"/>
                      <a:pt x="11" y="337"/>
                    </a:cubicBezTo>
                    <a:cubicBezTo>
                      <a:pt x="4" y="354"/>
                      <a:pt x="1" y="369"/>
                      <a:pt x="7" y="386"/>
                    </a:cubicBezTo>
                    <a:cubicBezTo>
                      <a:pt x="10" y="401"/>
                      <a:pt x="21" y="416"/>
                      <a:pt x="35" y="423"/>
                    </a:cubicBezTo>
                    <a:cubicBezTo>
                      <a:pt x="44" y="428"/>
                      <a:pt x="56" y="431"/>
                      <a:pt x="68" y="431"/>
                    </a:cubicBezTo>
                    <a:cubicBezTo>
                      <a:pt x="90" y="431"/>
                      <a:pt x="113" y="421"/>
                      <a:pt x="121" y="400"/>
                    </a:cubicBezTo>
                    <a:cubicBezTo>
                      <a:pt x="137" y="363"/>
                      <a:pt x="154" y="330"/>
                      <a:pt x="178" y="296"/>
                    </a:cubicBezTo>
                    <a:cubicBezTo>
                      <a:pt x="190" y="283"/>
                      <a:pt x="203" y="270"/>
                      <a:pt x="216" y="257"/>
                    </a:cubicBezTo>
                    <a:lnTo>
                      <a:pt x="216" y="257"/>
                    </a:lnTo>
                    <a:cubicBezTo>
                      <a:pt x="216" y="258"/>
                      <a:pt x="216" y="258"/>
                      <a:pt x="216" y="258"/>
                    </a:cubicBezTo>
                    <a:lnTo>
                      <a:pt x="219" y="255"/>
                    </a:lnTo>
                    <a:lnTo>
                      <a:pt x="219" y="255"/>
                    </a:lnTo>
                    <a:cubicBezTo>
                      <a:pt x="218" y="256"/>
                      <a:pt x="217" y="257"/>
                      <a:pt x="216" y="257"/>
                    </a:cubicBezTo>
                    <a:lnTo>
                      <a:pt x="216" y="257"/>
                    </a:lnTo>
                    <a:cubicBezTo>
                      <a:pt x="219" y="255"/>
                      <a:pt x="222" y="252"/>
                      <a:pt x="224" y="250"/>
                    </a:cubicBezTo>
                    <a:cubicBezTo>
                      <a:pt x="246" y="234"/>
                      <a:pt x="267" y="221"/>
                      <a:pt x="293" y="211"/>
                    </a:cubicBezTo>
                    <a:cubicBezTo>
                      <a:pt x="315" y="201"/>
                      <a:pt x="337" y="195"/>
                      <a:pt x="360" y="191"/>
                    </a:cubicBezTo>
                    <a:cubicBezTo>
                      <a:pt x="377" y="189"/>
                      <a:pt x="393" y="188"/>
                      <a:pt x="410" y="188"/>
                    </a:cubicBezTo>
                    <a:cubicBezTo>
                      <a:pt x="426" y="188"/>
                      <a:pt x="443" y="189"/>
                      <a:pt x="459" y="191"/>
                    </a:cubicBezTo>
                    <a:cubicBezTo>
                      <a:pt x="491" y="197"/>
                      <a:pt x="519" y="205"/>
                      <a:pt x="551" y="215"/>
                    </a:cubicBezTo>
                    <a:cubicBezTo>
                      <a:pt x="582" y="230"/>
                      <a:pt x="612" y="250"/>
                      <a:pt x="644" y="270"/>
                    </a:cubicBezTo>
                    <a:cubicBezTo>
                      <a:pt x="681" y="300"/>
                      <a:pt x="713" y="336"/>
                      <a:pt x="741" y="373"/>
                    </a:cubicBezTo>
                    <a:cubicBezTo>
                      <a:pt x="758" y="397"/>
                      <a:pt x="774" y="422"/>
                      <a:pt x="791" y="444"/>
                    </a:cubicBezTo>
                    <a:cubicBezTo>
                      <a:pt x="801" y="459"/>
                      <a:pt x="813" y="472"/>
                      <a:pt x="827" y="480"/>
                    </a:cubicBezTo>
                    <a:cubicBezTo>
                      <a:pt x="843" y="490"/>
                      <a:pt x="861" y="494"/>
                      <a:pt x="878" y="494"/>
                    </a:cubicBezTo>
                    <a:cubicBezTo>
                      <a:pt x="887" y="494"/>
                      <a:pt x="896" y="493"/>
                      <a:pt x="904" y="490"/>
                    </a:cubicBezTo>
                    <a:cubicBezTo>
                      <a:pt x="959" y="476"/>
                      <a:pt x="985" y="420"/>
                      <a:pt x="975" y="369"/>
                    </a:cubicBezTo>
                    <a:cubicBezTo>
                      <a:pt x="962" y="313"/>
                      <a:pt x="935" y="263"/>
                      <a:pt x="903" y="215"/>
                    </a:cubicBezTo>
                    <a:cubicBezTo>
                      <a:pt x="884" y="192"/>
                      <a:pt x="867" y="169"/>
                      <a:pt x="846" y="149"/>
                    </a:cubicBezTo>
                    <a:cubicBezTo>
                      <a:pt x="826" y="129"/>
                      <a:pt x="803" y="114"/>
                      <a:pt x="778" y="96"/>
                    </a:cubicBezTo>
                    <a:cubicBezTo>
                      <a:pt x="738" y="64"/>
                      <a:pt x="688" y="43"/>
                      <a:pt x="640" y="26"/>
                    </a:cubicBezTo>
                    <a:cubicBezTo>
                      <a:pt x="620" y="19"/>
                      <a:pt x="602" y="13"/>
                      <a:pt x="582" y="11"/>
                    </a:cubicBezTo>
                    <a:cubicBezTo>
                      <a:pt x="551" y="5"/>
                      <a:pt x="519" y="3"/>
                      <a:pt x="491" y="1"/>
                    </a:cubicBezTo>
                    <a:cubicBezTo>
                      <a:pt x="487" y="0"/>
                      <a:pt x="484"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6"/>
              <p:cNvSpPr/>
              <p:nvPr/>
            </p:nvSpPr>
            <p:spPr>
              <a:xfrm>
                <a:off x="8696843" y="2103387"/>
                <a:ext cx="29481" cy="37326"/>
              </a:xfrm>
              <a:custGeom>
                <a:avLst/>
                <a:gdLst/>
                <a:ahLst/>
                <a:cxnLst/>
                <a:rect l="l" t="t" r="r" b="b"/>
                <a:pathLst>
                  <a:path w="932" h="1180" extrusionOk="0">
                    <a:moveTo>
                      <a:pt x="753" y="1"/>
                    </a:moveTo>
                    <a:cubicBezTo>
                      <a:pt x="738" y="1"/>
                      <a:pt x="723" y="5"/>
                      <a:pt x="711" y="12"/>
                    </a:cubicBezTo>
                    <a:cubicBezTo>
                      <a:pt x="623" y="71"/>
                      <a:pt x="546" y="136"/>
                      <a:pt x="477" y="210"/>
                    </a:cubicBezTo>
                    <a:cubicBezTo>
                      <a:pt x="417" y="272"/>
                      <a:pt x="358" y="346"/>
                      <a:pt x="295" y="443"/>
                    </a:cubicBezTo>
                    <a:cubicBezTo>
                      <a:pt x="185" y="612"/>
                      <a:pt x="102" y="804"/>
                      <a:pt x="26" y="988"/>
                    </a:cubicBezTo>
                    <a:lnTo>
                      <a:pt x="12" y="1021"/>
                    </a:lnTo>
                    <a:cubicBezTo>
                      <a:pt x="5" y="1036"/>
                      <a:pt x="0" y="1051"/>
                      <a:pt x="6" y="1071"/>
                    </a:cubicBezTo>
                    <a:cubicBezTo>
                      <a:pt x="12" y="1086"/>
                      <a:pt x="22" y="1101"/>
                      <a:pt x="36" y="1109"/>
                    </a:cubicBezTo>
                    <a:cubicBezTo>
                      <a:pt x="43" y="1114"/>
                      <a:pt x="49" y="1115"/>
                      <a:pt x="56" y="1116"/>
                    </a:cubicBezTo>
                    <a:cubicBezTo>
                      <a:pt x="61" y="1118"/>
                      <a:pt x="66" y="1118"/>
                      <a:pt x="70" y="1118"/>
                    </a:cubicBezTo>
                    <a:cubicBezTo>
                      <a:pt x="76" y="1118"/>
                      <a:pt x="82" y="1117"/>
                      <a:pt x="86" y="1115"/>
                    </a:cubicBezTo>
                    <a:cubicBezTo>
                      <a:pt x="98" y="1114"/>
                      <a:pt x="114" y="1105"/>
                      <a:pt x="122" y="1092"/>
                    </a:cubicBezTo>
                    <a:cubicBezTo>
                      <a:pt x="177" y="1129"/>
                      <a:pt x="241" y="1158"/>
                      <a:pt x="308" y="1171"/>
                    </a:cubicBezTo>
                    <a:cubicBezTo>
                      <a:pt x="337" y="1176"/>
                      <a:pt x="367" y="1179"/>
                      <a:pt x="396" y="1179"/>
                    </a:cubicBezTo>
                    <a:cubicBezTo>
                      <a:pt x="442" y="1179"/>
                      <a:pt x="488" y="1172"/>
                      <a:pt x="532" y="1158"/>
                    </a:cubicBezTo>
                    <a:cubicBezTo>
                      <a:pt x="652" y="1121"/>
                      <a:pt x="759" y="1023"/>
                      <a:pt x="832" y="887"/>
                    </a:cubicBezTo>
                    <a:cubicBezTo>
                      <a:pt x="897" y="769"/>
                      <a:pt x="931" y="622"/>
                      <a:pt x="931" y="465"/>
                    </a:cubicBezTo>
                    <a:cubicBezTo>
                      <a:pt x="931" y="340"/>
                      <a:pt x="900" y="210"/>
                      <a:pt x="840" y="103"/>
                    </a:cubicBezTo>
                    <a:cubicBezTo>
                      <a:pt x="845" y="83"/>
                      <a:pt x="842" y="61"/>
                      <a:pt x="831" y="41"/>
                    </a:cubicBezTo>
                    <a:cubicBezTo>
                      <a:pt x="817" y="24"/>
                      <a:pt x="794" y="7"/>
                      <a:pt x="768" y="2"/>
                    </a:cubicBezTo>
                    <a:cubicBezTo>
                      <a:pt x="763" y="1"/>
                      <a:pt x="758" y="1"/>
                      <a:pt x="7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6"/>
              <p:cNvSpPr/>
              <p:nvPr/>
            </p:nvSpPr>
            <p:spPr>
              <a:xfrm>
                <a:off x="8850071" y="2098705"/>
                <a:ext cx="31379" cy="32898"/>
              </a:xfrm>
              <a:custGeom>
                <a:avLst/>
                <a:gdLst/>
                <a:ahLst/>
                <a:cxnLst/>
                <a:rect l="l" t="t" r="r" b="b"/>
                <a:pathLst>
                  <a:path w="992" h="1040" extrusionOk="0">
                    <a:moveTo>
                      <a:pt x="197" y="0"/>
                    </a:moveTo>
                    <a:cubicBezTo>
                      <a:pt x="172" y="0"/>
                      <a:pt x="149" y="11"/>
                      <a:pt x="134" y="30"/>
                    </a:cubicBezTo>
                    <a:cubicBezTo>
                      <a:pt x="119" y="33"/>
                      <a:pt x="108" y="45"/>
                      <a:pt x="101" y="57"/>
                    </a:cubicBezTo>
                    <a:cubicBezTo>
                      <a:pt x="68" y="116"/>
                      <a:pt x="45" y="176"/>
                      <a:pt x="25" y="238"/>
                    </a:cubicBezTo>
                    <a:cubicBezTo>
                      <a:pt x="8" y="297"/>
                      <a:pt x="0" y="362"/>
                      <a:pt x="2" y="441"/>
                    </a:cubicBezTo>
                    <a:cubicBezTo>
                      <a:pt x="2" y="494"/>
                      <a:pt x="12" y="553"/>
                      <a:pt x="31" y="613"/>
                    </a:cubicBezTo>
                    <a:cubicBezTo>
                      <a:pt x="46" y="673"/>
                      <a:pt x="73" y="732"/>
                      <a:pt x="111" y="789"/>
                    </a:cubicBezTo>
                    <a:cubicBezTo>
                      <a:pt x="144" y="838"/>
                      <a:pt x="184" y="881"/>
                      <a:pt x="231" y="917"/>
                    </a:cubicBezTo>
                    <a:cubicBezTo>
                      <a:pt x="254" y="934"/>
                      <a:pt x="277" y="948"/>
                      <a:pt x="303" y="962"/>
                    </a:cubicBezTo>
                    <a:cubicBezTo>
                      <a:pt x="334" y="982"/>
                      <a:pt x="370" y="995"/>
                      <a:pt x="406" y="1007"/>
                    </a:cubicBezTo>
                    <a:cubicBezTo>
                      <a:pt x="431" y="1017"/>
                      <a:pt x="459" y="1024"/>
                      <a:pt x="484" y="1028"/>
                    </a:cubicBezTo>
                    <a:cubicBezTo>
                      <a:pt x="525" y="1035"/>
                      <a:pt x="569" y="1040"/>
                      <a:pt x="613" y="1040"/>
                    </a:cubicBezTo>
                    <a:cubicBezTo>
                      <a:pt x="645" y="1040"/>
                      <a:pt x="673" y="1034"/>
                      <a:pt x="704" y="1030"/>
                    </a:cubicBezTo>
                    <a:cubicBezTo>
                      <a:pt x="754" y="1022"/>
                      <a:pt x="795" y="1007"/>
                      <a:pt x="840" y="982"/>
                    </a:cubicBezTo>
                    <a:cubicBezTo>
                      <a:pt x="855" y="974"/>
                      <a:pt x="868" y="958"/>
                      <a:pt x="878" y="941"/>
                    </a:cubicBezTo>
                    <a:cubicBezTo>
                      <a:pt x="885" y="954"/>
                      <a:pt x="898" y="961"/>
                      <a:pt x="913" y="964"/>
                    </a:cubicBezTo>
                    <a:cubicBezTo>
                      <a:pt x="917" y="965"/>
                      <a:pt x="920" y="965"/>
                      <a:pt x="924" y="965"/>
                    </a:cubicBezTo>
                    <a:cubicBezTo>
                      <a:pt x="935" y="965"/>
                      <a:pt x="945" y="962"/>
                      <a:pt x="954" y="957"/>
                    </a:cubicBezTo>
                    <a:cubicBezTo>
                      <a:pt x="983" y="941"/>
                      <a:pt x="991" y="905"/>
                      <a:pt x="977" y="874"/>
                    </a:cubicBezTo>
                    <a:cubicBezTo>
                      <a:pt x="935" y="786"/>
                      <a:pt x="891" y="703"/>
                      <a:pt x="845" y="624"/>
                    </a:cubicBezTo>
                    <a:cubicBezTo>
                      <a:pt x="804" y="554"/>
                      <a:pt x="754" y="483"/>
                      <a:pt x="683" y="391"/>
                    </a:cubicBezTo>
                    <a:cubicBezTo>
                      <a:pt x="555" y="223"/>
                      <a:pt x="404" y="95"/>
                      <a:pt x="238" y="7"/>
                    </a:cubicBezTo>
                    <a:cubicBezTo>
                      <a:pt x="230" y="4"/>
                      <a:pt x="222" y="3"/>
                      <a:pt x="212" y="2"/>
                    </a:cubicBezTo>
                    <a:cubicBezTo>
                      <a:pt x="207" y="1"/>
                      <a:pt x="202"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6"/>
              <p:cNvSpPr/>
              <p:nvPr/>
            </p:nvSpPr>
            <p:spPr>
              <a:xfrm>
                <a:off x="8531974" y="2229000"/>
                <a:ext cx="476575" cy="491000"/>
              </a:xfrm>
              <a:custGeom>
                <a:avLst/>
                <a:gdLst/>
                <a:ahLst/>
                <a:cxnLst/>
                <a:rect l="l" t="t" r="r" b="b"/>
                <a:pathLst>
                  <a:path w="15066" h="15522" extrusionOk="0">
                    <a:moveTo>
                      <a:pt x="7804" y="0"/>
                    </a:moveTo>
                    <a:cubicBezTo>
                      <a:pt x="7178" y="0"/>
                      <a:pt x="6546" y="41"/>
                      <a:pt x="5923" y="122"/>
                    </a:cubicBezTo>
                    <a:cubicBezTo>
                      <a:pt x="5168" y="218"/>
                      <a:pt x="4444" y="440"/>
                      <a:pt x="3768" y="780"/>
                    </a:cubicBezTo>
                    <a:cubicBezTo>
                      <a:pt x="3140" y="1097"/>
                      <a:pt x="2562" y="1526"/>
                      <a:pt x="2052" y="2048"/>
                    </a:cubicBezTo>
                    <a:cubicBezTo>
                      <a:pt x="1561" y="2551"/>
                      <a:pt x="1150" y="3131"/>
                      <a:pt x="828" y="3776"/>
                    </a:cubicBezTo>
                    <a:cubicBezTo>
                      <a:pt x="506" y="4417"/>
                      <a:pt x="277" y="5101"/>
                      <a:pt x="148" y="5815"/>
                    </a:cubicBezTo>
                    <a:cubicBezTo>
                      <a:pt x="22" y="6523"/>
                      <a:pt x="0" y="7263"/>
                      <a:pt x="85" y="8018"/>
                    </a:cubicBezTo>
                    <a:cubicBezTo>
                      <a:pt x="166" y="8772"/>
                      <a:pt x="353" y="9492"/>
                      <a:pt x="638" y="10155"/>
                    </a:cubicBezTo>
                    <a:cubicBezTo>
                      <a:pt x="739" y="10397"/>
                      <a:pt x="871" y="10655"/>
                      <a:pt x="1037" y="10943"/>
                    </a:cubicBezTo>
                    <a:cubicBezTo>
                      <a:pt x="1195" y="11221"/>
                      <a:pt x="1375" y="11501"/>
                      <a:pt x="1588" y="11805"/>
                    </a:cubicBezTo>
                    <a:cubicBezTo>
                      <a:pt x="2034" y="12436"/>
                      <a:pt x="2533" y="13019"/>
                      <a:pt x="3070" y="13539"/>
                    </a:cubicBezTo>
                    <a:cubicBezTo>
                      <a:pt x="3649" y="14100"/>
                      <a:pt x="4247" y="14554"/>
                      <a:pt x="4856" y="14886"/>
                    </a:cubicBezTo>
                    <a:cubicBezTo>
                      <a:pt x="5298" y="15130"/>
                      <a:pt x="5736" y="15296"/>
                      <a:pt x="6159" y="15377"/>
                    </a:cubicBezTo>
                    <a:cubicBezTo>
                      <a:pt x="6215" y="15388"/>
                      <a:pt x="6272" y="15396"/>
                      <a:pt x="6328" y="15406"/>
                    </a:cubicBezTo>
                    <a:cubicBezTo>
                      <a:pt x="6391" y="15415"/>
                      <a:pt x="6455" y="15420"/>
                      <a:pt x="6517" y="15425"/>
                    </a:cubicBezTo>
                    <a:cubicBezTo>
                      <a:pt x="6584" y="15443"/>
                      <a:pt x="6651" y="15459"/>
                      <a:pt x="6720" y="15473"/>
                    </a:cubicBezTo>
                    <a:cubicBezTo>
                      <a:pt x="6749" y="15479"/>
                      <a:pt x="6777" y="15485"/>
                      <a:pt x="6808" y="15488"/>
                    </a:cubicBezTo>
                    <a:cubicBezTo>
                      <a:pt x="6936" y="15506"/>
                      <a:pt x="7068" y="15516"/>
                      <a:pt x="7201" y="15521"/>
                    </a:cubicBezTo>
                    <a:cubicBezTo>
                      <a:pt x="7229" y="15521"/>
                      <a:pt x="7256" y="15522"/>
                      <a:pt x="7283" y="15522"/>
                    </a:cubicBezTo>
                    <a:cubicBezTo>
                      <a:pt x="7476" y="15522"/>
                      <a:pt x="7681" y="15504"/>
                      <a:pt x="7932" y="15469"/>
                    </a:cubicBezTo>
                    <a:cubicBezTo>
                      <a:pt x="8365" y="15406"/>
                      <a:pt x="8826" y="15264"/>
                      <a:pt x="9296" y="15048"/>
                    </a:cubicBezTo>
                    <a:cubicBezTo>
                      <a:pt x="9717" y="14856"/>
                      <a:pt x="10129" y="14617"/>
                      <a:pt x="10520" y="14334"/>
                    </a:cubicBezTo>
                    <a:cubicBezTo>
                      <a:pt x="10896" y="14060"/>
                      <a:pt x="11261" y="13755"/>
                      <a:pt x="11606" y="13429"/>
                    </a:cubicBezTo>
                    <a:cubicBezTo>
                      <a:pt x="13010" y="12097"/>
                      <a:pt x="14054" y="10432"/>
                      <a:pt x="14621" y="8612"/>
                    </a:cubicBezTo>
                    <a:cubicBezTo>
                      <a:pt x="14905" y="7703"/>
                      <a:pt x="15054" y="6775"/>
                      <a:pt x="15062" y="5858"/>
                    </a:cubicBezTo>
                    <a:cubicBezTo>
                      <a:pt x="15065" y="5468"/>
                      <a:pt x="15034" y="5074"/>
                      <a:pt x="14964" y="4656"/>
                    </a:cubicBezTo>
                    <a:cubicBezTo>
                      <a:pt x="14908" y="4301"/>
                      <a:pt x="14817" y="3955"/>
                      <a:pt x="14693" y="3632"/>
                    </a:cubicBezTo>
                    <a:cubicBezTo>
                      <a:pt x="14571" y="3313"/>
                      <a:pt x="14424" y="3009"/>
                      <a:pt x="14248" y="2733"/>
                    </a:cubicBezTo>
                    <a:cubicBezTo>
                      <a:pt x="14080" y="2466"/>
                      <a:pt x="13880" y="2213"/>
                      <a:pt x="13652" y="1978"/>
                    </a:cubicBezTo>
                    <a:cubicBezTo>
                      <a:pt x="13232" y="1546"/>
                      <a:pt x="12715" y="1176"/>
                      <a:pt x="12114" y="877"/>
                    </a:cubicBezTo>
                    <a:cubicBezTo>
                      <a:pt x="11556" y="601"/>
                      <a:pt x="10918" y="383"/>
                      <a:pt x="10221" y="235"/>
                    </a:cubicBezTo>
                    <a:cubicBezTo>
                      <a:pt x="10165" y="223"/>
                      <a:pt x="10108" y="211"/>
                      <a:pt x="10052" y="201"/>
                    </a:cubicBezTo>
                    <a:cubicBezTo>
                      <a:pt x="9451" y="85"/>
                      <a:pt x="8798" y="18"/>
                      <a:pt x="8112" y="3"/>
                    </a:cubicBezTo>
                    <a:cubicBezTo>
                      <a:pt x="8009" y="1"/>
                      <a:pt x="7907" y="0"/>
                      <a:pt x="7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6"/>
              <p:cNvSpPr/>
              <p:nvPr/>
            </p:nvSpPr>
            <p:spPr>
              <a:xfrm>
                <a:off x="8714241" y="2364260"/>
                <a:ext cx="140860" cy="180938"/>
              </a:xfrm>
              <a:custGeom>
                <a:avLst/>
                <a:gdLst/>
                <a:ahLst/>
                <a:cxnLst/>
                <a:rect l="l" t="t" r="r" b="b"/>
                <a:pathLst>
                  <a:path w="4453" h="5720" extrusionOk="0">
                    <a:moveTo>
                      <a:pt x="2592" y="0"/>
                    </a:moveTo>
                    <a:cubicBezTo>
                      <a:pt x="2537" y="0"/>
                      <a:pt x="2482" y="4"/>
                      <a:pt x="2427" y="10"/>
                    </a:cubicBezTo>
                    <a:cubicBezTo>
                      <a:pt x="2316" y="22"/>
                      <a:pt x="2214" y="47"/>
                      <a:pt x="2119" y="86"/>
                    </a:cubicBezTo>
                    <a:cubicBezTo>
                      <a:pt x="2065" y="108"/>
                      <a:pt x="2016" y="132"/>
                      <a:pt x="1972" y="158"/>
                    </a:cubicBezTo>
                    <a:cubicBezTo>
                      <a:pt x="1926" y="185"/>
                      <a:pt x="1885" y="219"/>
                      <a:pt x="1843" y="251"/>
                    </a:cubicBezTo>
                    <a:cubicBezTo>
                      <a:pt x="1807" y="279"/>
                      <a:pt x="1776" y="312"/>
                      <a:pt x="1744" y="347"/>
                    </a:cubicBezTo>
                    <a:cubicBezTo>
                      <a:pt x="1522" y="440"/>
                      <a:pt x="1312" y="579"/>
                      <a:pt x="1114" y="762"/>
                    </a:cubicBezTo>
                    <a:cubicBezTo>
                      <a:pt x="875" y="985"/>
                      <a:pt x="662" y="1277"/>
                      <a:pt x="483" y="1627"/>
                    </a:cubicBezTo>
                    <a:cubicBezTo>
                      <a:pt x="318" y="1943"/>
                      <a:pt x="194" y="2293"/>
                      <a:pt x="109" y="2671"/>
                    </a:cubicBezTo>
                    <a:cubicBezTo>
                      <a:pt x="30" y="3033"/>
                      <a:pt x="0" y="3378"/>
                      <a:pt x="17" y="3699"/>
                    </a:cubicBezTo>
                    <a:cubicBezTo>
                      <a:pt x="39" y="4092"/>
                      <a:pt x="172" y="4486"/>
                      <a:pt x="403" y="4837"/>
                    </a:cubicBezTo>
                    <a:cubicBezTo>
                      <a:pt x="526" y="5025"/>
                      <a:pt x="670" y="5188"/>
                      <a:pt x="834" y="5320"/>
                    </a:cubicBezTo>
                    <a:cubicBezTo>
                      <a:pt x="917" y="5388"/>
                      <a:pt x="1003" y="5448"/>
                      <a:pt x="1090" y="5499"/>
                    </a:cubicBezTo>
                    <a:cubicBezTo>
                      <a:pt x="1354" y="5651"/>
                      <a:pt x="1617" y="5720"/>
                      <a:pt x="1873" y="5720"/>
                    </a:cubicBezTo>
                    <a:cubicBezTo>
                      <a:pt x="2800" y="5720"/>
                      <a:pt x="3631" y="4824"/>
                      <a:pt x="4051" y="3792"/>
                    </a:cubicBezTo>
                    <a:cubicBezTo>
                      <a:pt x="4167" y="3498"/>
                      <a:pt x="4243" y="3160"/>
                      <a:pt x="4282" y="2759"/>
                    </a:cubicBezTo>
                    <a:cubicBezTo>
                      <a:pt x="4453" y="879"/>
                      <a:pt x="3499" y="0"/>
                      <a:pt x="25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6"/>
              <p:cNvSpPr/>
              <p:nvPr/>
            </p:nvSpPr>
            <p:spPr>
              <a:xfrm>
                <a:off x="8614725" y="2374446"/>
                <a:ext cx="102711" cy="126941"/>
              </a:xfrm>
              <a:custGeom>
                <a:avLst/>
                <a:gdLst/>
                <a:ahLst/>
                <a:cxnLst/>
                <a:rect l="l" t="t" r="r" b="b"/>
                <a:pathLst>
                  <a:path w="3247" h="4013" extrusionOk="0">
                    <a:moveTo>
                      <a:pt x="705" y="0"/>
                    </a:moveTo>
                    <a:cubicBezTo>
                      <a:pt x="686" y="2"/>
                      <a:pt x="671" y="6"/>
                      <a:pt x="655" y="15"/>
                    </a:cubicBezTo>
                    <a:cubicBezTo>
                      <a:pt x="630" y="29"/>
                      <a:pt x="615" y="50"/>
                      <a:pt x="608" y="76"/>
                    </a:cubicBezTo>
                    <a:cubicBezTo>
                      <a:pt x="606" y="85"/>
                      <a:pt x="606" y="92"/>
                      <a:pt x="606" y="101"/>
                    </a:cubicBezTo>
                    <a:cubicBezTo>
                      <a:pt x="0" y="1214"/>
                      <a:pt x="232" y="4013"/>
                      <a:pt x="1553" y="4013"/>
                    </a:cubicBezTo>
                    <a:cubicBezTo>
                      <a:pt x="1784" y="4013"/>
                      <a:pt x="2048" y="3927"/>
                      <a:pt x="2346" y="3733"/>
                    </a:cubicBezTo>
                    <a:cubicBezTo>
                      <a:pt x="2416" y="3686"/>
                      <a:pt x="2483" y="3636"/>
                      <a:pt x="2548" y="3583"/>
                    </a:cubicBezTo>
                    <a:cubicBezTo>
                      <a:pt x="2599" y="3537"/>
                      <a:pt x="2651" y="3486"/>
                      <a:pt x="2702" y="3425"/>
                    </a:cubicBezTo>
                    <a:cubicBezTo>
                      <a:pt x="2797" y="3314"/>
                      <a:pt x="2881" y="3183"/>
                      <a:pt x="2957" y="3026"/>
                    </a:cubicBezTo>
                    <a:cubicBezTo>
                      <a:pt x="3106" y="2724"/>
                      <a:pt x="3199" y="2384"/>
                      <a:pt x="3232" y="2019"/>
                    </a:cubicBezTo>
                    <a:cubicBezTo>
                      <a:pt x="3246" y="1847"/>
                      <a:pt x="3242" y="1680"/>
                      <a:pt x="3219" y="1522"/>
                    </a:cubicBezTo>
                    <a:cubicBezTo>
                      <a:pt x="3208" y="1442"/>
                      <a:pt x="3192" y="1368"/>
                      <a:pt x="3172" y="1295"/>
                    </a:cubicBezTo>
                    <a:cubicBezTo>
                      <a:pt x="3155" y="1227"/>
                      <a:pt x="3128" y="1156"/>
                      <a:pt x="3086" y="1070"/>
                    </a:cubicBezTo>
                    <a:cubicBezTo>
                      <a:pt x="3053" y="1001"/>
                      <a:pt x="3012" y="943"/>
                      <a:pt x="2970" y="888"/>
                    </a:cubicBezTo>
                    <a:cubicBezTo>
                      <a:pt x="2917" y="819"/>
                      <a:pt x="2848" y="766"/>
                      <a:pt x="2804" y="732"/>
                    </a:cubicBezTo>
                    <a:cubicBezTo>
                      <a:pt x="2748" y="692"/>
                      <a:pt x="2685" y="650"/>
                      <a:pt x="2606" y="607"/>
                    </a:cubicBezTo>
                    <a:cubicBezTo>
                      <a:pt x="2518" y="557"/>
                      <a:pt x="2425" y="513"/>
                      <a:pt x="2344" y="477"/>
                    </a:cubicBezTo>
                    <a:cubicBezTo>
                      <a:pt x="2165" y="396"/>
                      <a:pt x="1974" y="324"/>
                      <a:pt x="1743" y="248"/>
                    </a:cubicBezTo>
                    <a:cubicBezTo>
                      <a:pt x="1533" y="181"/>
                      <a:pt x="1329" y="123"/>
                      <a:pt x="1139" y="79"/>
                    </a:cubicBezTo>
                    <a:cubicBezTo>
                      <a:pt x="1081" y="65"/>
                      <a:pt x="1023" y="52"/>
                      <a:pt x="964" y="42"/>
                    </a:cubicBezTo>
                    <a:cubicBezTo>
                      <a:pt x="887" y="28"/>
                      <a:pt x="808" y="13"/>
                      <a:pt x="731" y="5"/>
                    </a:cubicBezTo>
                    <a:lnTo>
                      <a:pt x="705" y="0"/>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6"/>
              <p:cNvSpPr/>
              <p:nvPr/>
            </p:nvSpPr>
            <p:spPr>
              <a:xfrm>
                <a:off x="8642308" y="2293941"/>
                <a:ext cx="142251" cy="92272"/>
              </a:xfrm>
              <a:custGeom>
                <a:avLst/>
                <a:gdLst/>
                <a:ahLst/>
                <a:cxnLst/>
                <a:rect l="l" t="t" r="r" b="b"/>
                <a:pathLst>
                  <a:path w="4497" h="2917" extrusionOk="0">
                    <a:moveTo>
                      <a:pt x="3121" y="0"/>
                    </a:moveTo>
                    <a:cubicBezTo>
                      <a:pt x="3060" y="0"/>
                      <a:pt x="2996" y="3"/>
                      <a:pt x="2929" y="8"/>
                    </a:cubicBezTo>
                    <a:cubicBezTo>
                      <a:pt x="1873" y="91"/>
                      <a:pt x="298" y="917"/>
                      <a:pt x="5" y="1905"/>
                    </a:cubicBezTo>
                    <a:cubicBezTo>
                      <a:pt x="0" y="1917"/>
                      <a:pt x="3" y="1930"/>
                      <a:pt x="10" y="1941"/>
                    </a:cubicBezTo>
                    <a:cubicBezTo>
                      <a:pt x="15" y="1953"/>
                      <a:pt x="28" y="1963"/>
                      <a:pt x="41" y="1965"/>
                    </a:cubicBezTo>
                    <a:cubicBezTo>
                      <a:pt x="20" y="2000"/>
                      <a:pt x="10" y="2027"/>
                      <a:pt x="10" y="2056"/>
                    </a:cubicBezTo>
                    <a:cubicBezTo>
                      <a:pt x="10" y="2084"/>
                      <a:pt x="20" y="2109"/>
                      <a:pt x="41" y="2129"/>
                    </a:cubicBezTo>
                    <a:cubicBezTo>
                      <a:pt x="235" y="2319"/>
                      <a:pt x="477" y="2481"/>
                      <a:pt x="758" y="2613"/>
                    </a:cubicBezTo>
                    <a:cubicBezTo>
                      <a:pt x="996" y="2721"/>
                      <a:pt x="1250" y="2803"/>
                      <a:pt x="1515" y="2853"/>
                    </a:cubicBezTo>
                    <a:cubicBezTo>
                      <a:pt x="1560" y="2863"/>
                      <a:pt x="1607" y="2869"/>
                      <a:pt x="1653" y="2878"/>
                    </a:cubicBezTo>
                    <a:cubicBezTo>
                      <a:pt x="1812" y="2902"/>
                      <a:pt x="1969" y="2915"/>
                      <a:pt x="2124" y="2916"/>
                    </a:cubicBezTo>
                    <a:cubicBezTo>
                      <a:pt x="2133" y="2916"/>
                      <a:pt x="2142" y="2916"/>
                      <a:pt x="2151" y="2916"/>
                    </a:cubicBezTo>
                    <a:cubicBezTo>
                      <a:pt x="2287" y="2916"/>
                      <a:pt x="2431" y="2906"/>
                      <a:pt x="2588" y="2882"/>
                    </a:cubicBezTo>
                    <a:cubicBezTo>
                      <a:pt x="2889" y="2839"/>
                      <a:pt x="3175" y="2737"/>
                      <a:pt x="3418" y="2588"/>
                    </a:cubicBezTo>
                    <a:cubicBezTo>
                      <a:pt x="3669" y="2435"/>
                      <a:pt x="3877" y="2219"/>
                      <a:pt x="4020" y="1963"/>
                    </a:cubicBezTo>
                    <a:cubicBezTo>
                      <a:pt x="4404" y="1285"/>
                      <a:pt x="4496" y="0"/>
                      <a:pt x="3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6"/>
              <p:cNvSpPr/>
              <p:nvPr/>
            </p:nvSpPr>
            <p:spPr>
              <a:xfrm>
                <a:off x="8635919" y="2507587"/>
                <a:ext cx="87843" cy="82498"/>
              </a:xfrm>
              <a:custGeom>
                <a:avLst/>
                <a:gdLst/>
                <a:ahLst/>
                <a:cxnLst/>
                <a:rect l="l" t="t" r="r" b="b"/>
                <a:pathLst>
                  <a:path w="2777" h="2608" extrusionOk="0">
                    <a:moveTo>
                      <a:pt x="1507" y="0"/>
                    </a:moveTo>
                    <a:cubicBezTo>
                      <a:pt x="944" y="0"/>
                      <a:pt x="195" y="246"/>
                      <a:pt x="314" y="452"/>
                    </a:cubicBezTo>
                    <a:cubicBezTo>
                      <a:pt x="314" y="452"/>
                      <a:pt x="313" y="452"/>
                      <a:pt x="313" y="452"/>
                    </a:cubicBezTo>
                    <a:cubicBezTo>
                      <a:pt x="0" y="452"/>
                      <a:pt x="981" y="2607"/>
                      <a:pt x="1873" y="2607"/>
                    </a:cubicBezTo>
                    <a:cubicBezTo>
                      <a:pt x="2165" y="2607"/>
                      <a:pt x="2447" y="2376"/>
                      <a:pt x="2671" y="1762"/>
                    </a:cubicBezTo>
                    <a:cubicBezTo>
                      <a:pt x="2747" y="1543"/>
                      <a:pt x="2771" y="1371"/>
                      <a:pt x="2777" y="1192"/>
                    </a:cubicBezTo>
                    <a:cubicBezTo>
                      <a:pt x="2777" y="1106"/>
                      <a:pt x="2768" y="1018"/>
                      <a:pt x="2751" y="923"/>
                    </a:cubicBezTo>
                    <a:cubicBezTo>
                      <a:pt x="2725" y="767"/>
                      <a:pt x="2661" y="615"/>
                      <a:pt x="2569" y="485"/>
                    </a:cubicBezTo>
                    <a:cubicBezTo>
                      <a:pt x="2476" y="355"/>
                      <a:pt x="2355" y="249"/>
                      <a:pt x="2211" y="169"/>
                    </a:cubicBezTo>
                    <a:cubicBezTo>
                      <a:pt x="2148" y="134"/>
                      <a:pt x="2077" y="104"/>
                      <a:pt x="1981" y="70"/>
                    </a:cubicBezTo>
                    <a:cubicBezTo>
                      <a:pt x="1934" y="55"/>
                      <a:pt x="1885" y="44"/>
                      <a:pt x="1839" y="34"/>
                    </a:cubicBezTo>
                    <a:cubicBezTo>
                      <a:pt x="1792" y="25"/>
                      <a:pt x="1745" y="18"/>
                      <a:pt x="1696" y="11"/>
                    </a:cubicBezTo>
                    <a:cubicBezTo>
                      <a:pt x="1637" y="4"/>
                      <a:pt x="1573" y="0"/>
                      <a:pt x="15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6"/>
              <p:cNvSpPr/>
              <p:nvPr/>
            </p:nvSpPr>
            <p:spPr>
              <a:xfrm>
                <a:off x="8717689" y="2556175"/>
                <a:ext cx="110303" cy="72628"/>
              </a:xfrm>
              <a:custGeom>
                <a:avLst/>
                <a:gdLst/>
                <a:ahLst/>
                <a:cxnLst/>
                <a:rect l="l" t="t" r="r" b="b"/>
                <a:pathLst>
                  <a:path w="3487" h="2296" extrusionOk="0">
                    <a:moveTo>
                      <a:pt x="1679" y="0"/>
                    </a:moveTo>
                    <a:cubicBezTo>
                      <a:pt x="1386" y="0"/>
                      <a:pt x="1105" y="50"/>
                      <a:pt x="906" y="172"/>
                    </a:cubicBezTo>
                    <a:cubicBezTo>
                      <a:pt x="526" y="405"/>
                      <a:pt x="315" y="926"/>
                      <a:pt x="148" y="1399"/>
                    </a:cubicBezTo>
                    <a:cubicBezTo>
                      <a:pt x="140" y="1418"/>
                      <a:pt x="143" y="1439"/>
                      <a:pt x="155" y="1463"/>
                    </a:cubicBezTo>
                    <a:cubicBezTo>
                      <a:pt x="148" y="1478"/>
                      <a:pt x="150" y="1554"/>
                      <a:pt x="155" y="1575"/>
                    </a:cubicBezTo>
                    <a:cubicBezTo>
                      <a:pt x="1" y="1807"/>
                      <a:pt x="974" y="2295"/>
                      <a:pt x="1916" y="2295"/>
                    </a:cubicBezTo>
                    <a:cubicBezTo>
                      <a:pt x="2544" y="2295"/>
                      <a:pt x="3158" y="2079"/>
                      <a:pt x="3415" y="1426"/>
                    </a:cubicBezTo>
                    <a:cubicBezTo>
                      <a:pt x="3487" y="1246"/>
                      <a:pt x="3487" y="1100"/>
                      <a:pt x="3451" y="942"/>
                    </a:cubicBezTo>
                    <a:cubicBezTo>
                      <a:pt x="3376" y="620"/>
                      <a:pt x="3077" y="367"/>
                      <a:pt x="2779" y="222"/>
                    </a:cubicBezTo>
                    <a:cubicBezTo>
                      <a:pt x="2509" y="94"/>
                      <a:pt x="2082" y="0"/>
                      <a:pt x="167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6"/>
              <p:cNvSpPr/>
              <p:nvPr/>
            </p:nvSpPr>
            <p:spPr>
              <a:xfrm>
                <a:off x="8818628" y="2505531"/>
                <a:ext cx="79081" cy="74083"/>
              </a:xfrm>
              <a:custGeom>
                <a:avLst/>
                <a:gdLst/>
                <a:ahLst/>
                <a:cxnLst/>
                <a:rect l="l" t="t" r="r" b="b"/>
                <a:pathLst>
                  <a:path w="2500" h="2342" extrusionOk="0">
                    <a:moveTo>
                      <a:pt x="1561" y="0"/>
                    </a:moveTo>
                    <a:cubicBezTo>
                      <a:pt x="1486" y="0"/>
                      <a:pt x="1410" y="11"/>
                      <a:pt x="1331" y="29"/>
                    </a:cubicBezTo>
                    <a:cubicBezTo>
                      <a:pt x="1110" y="85"/>
                      <a:pt x="906" y="222"/>
                      <a:pt x="738" y="371"/>
                    </a:cubicBezTo>
                    <a:cubicBezTo>
                      <a:pt x="654" y="446"/>
                      <a:pt x="566" y="537"/>
                      <a:pt x="472" y="650"/>
                    </a:cubicBezTo>
                    <a:cubicBezTo>
                      <a:pt x="397" y="738"/>
                      <a:pt x="1" y="1260"/>
                      <a:pt x="102" y="1315"/>
                    </a:cubicBezTo>
                    <a:cubicBezTo>
                      <a:pt x="79" y="1319"/>
                      <a:pt x="61" y="1338"/>
                      <a:pt x="54" y="1359"/>
                    </a:cubicBezTo>
                    <a:cubicBezTo>
                      <a:pt x="38" y="1409"/>
                      <a:pt x="187" y="1623"/>
                      <a:pt x="216" y="1665"/>
                    </a:cubicBezTo>
                    <a:cubicBezTo>
                      <a:pt x="379" y="1902"/>
                      <a:pt x="519" y="2038"/>
                      <a:pt x="669" y="2149"/>
                    </a:cubicBezTo>
                    <a:cubicBezTo>
                      <a:pt x="752" y="2212"/>
                      <a:pt x="851" y="2264"/>
                      <a:pt x="963" y="2306"/>
                    </a:cubicBezTo>
                    <a:cubicBezTo>
                      <a:pt x="1034" y="2329"/>
                      <a:pt x="1108" y="2342"/>
                      <a:pt x="1189" y="2342"/>
                    </a:cubicBezTo>
                    <a:cubicBezTo>
                      <a:pt x="1212" y="2342"/>
                      <a:pt x="1236" y="2341"/>
                      <a:pt x="1261" y="2338"/>
                    </a:cubicBezTo>
                    <a:cubicBezTo>
                      <a:pt x="1705" y="2293"/>
                      <a:pt x="2202" y="1747"/>
                      <a:pt x="2401" y="1176"/>
                    </a:cubicBezTo>
                    <a:cubicBezTo>
                      <a:pt x="2499" y="885"/>
                      <a:pt x="2499" y="607"/>
                      <a:pt x="2293" y="378"/>
                    </a:cubicBezTo>
                    <a:cubicBezTo>
                      <a:pt x="2147" y="205"/>
                      <a:pt x="1940" y="59"/>
                      <a:pt x="1712" y="15"/>
                    </a:cubicBezTo>
                    <a:cubicBezTo>
                      <a:pt x="1661" y="5"/>
                      <a:pt x="1611" y="0"/>
                      <a:pt x="15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6"/>
              <p:cNvSpPr/>
              <p:nvPr/>
            </p:nvSpPr>
            <p:spPr>
              <a:xfrm>
                <a:off x="8856397" y="2402662"/>
                <a:ext cx="75791" cy="103944"/>
              </a:xfrm>
              <a:custGeom>
                <a:avLst/>
                <a:gdLst/>
                <a:ahLst/>
                <a:cxnLst/>
                <a:rect l="l" t="t" r="r" b="b"/>
                <a:pathLst>
                  <a:path w="2396" h="3286" extrusionOk="0">
                    <a:moveTo>
                      <a:pt x="1309" y="0"/>
                    </a:moveTo>
                    <a:cubicBezTo>
                      <a:pt x="913" y="0"/>
                      <a:pt x="316" y="161"/>
                      <a:pt x="290" y="207"/>
                    </a:cubicBezTo>
                    <a:cubicBezTo>
                      <a:pt x="283" y="217"/>
                      <a:pt x="283" y="231"/>
                      <a:pt x="286" y="244"/>
                    </a:cubicBezTo>
                    <a:cubicBezTo>
                      <a:pt x="263" y="258"/>
                      <a:pt x="253" y="275"/>
                      <a:pt x="241" y="301"/>
                    </a:cubicBezTo>
                    <a:cubicBezTo>
                      <a:pt x="83" y="715"/>
                      <a:pt x="1" y="1412"/>
                      <a:pt x="108" y="2048"/>
                    </a:cubicBezTo>
                    <a:cubicBezTo>
                      <a:pt x="133" y="2200"/>
                      <a:pt x="174" y="2344"/>
                      <a:pt x="226" y="2483"/>
                    </a:cubicBezTo>
                    <a:cubicBezTo>
                      <a:pt x="385" y="2894"/>
                      <a:pt x="612" y="3098"/>
                      <a:pt x="914" y="3221"/>
                    </a:cubicBezTo>
                    <a:cubicBezTo>
                      <a:pt x="1014" y="3257"/>
                      <a:pt x="1149" y="3285"/>
                      <a:pt x="1287" y="3285"/>
                    </a:cubicBezTo>
                    <a:cubicBezTo>
                      <a:pt x="1384" y="3285"/>
                      <a:pt x="1483" y="3271"/>
                      <a:pt x="1573" y="3235"/>
                    </a:cubicBezTo>
                    <a:cubicBezTo>
                      <a:pt x="1841" y="3130"/>
                      <a:pt x="2013" y="2891"/>
                      <a:pt x="2123" y="2622"/>
                    </a:cubicBezTo>
                    <a:cubicBezTo>
                      <a:pt x="2382" y="1976"/>
                      <a:pt x="2395" y="930"/>
                      <a:pt x="1978" y="337"/>
                    </a:cubicBezTo>
                    <a:cubicBezTo>
                      <a:pt x="1860" y="171"/>
                      <a:pt x="1691" y="53"/>
                      <a:pt x="1484" y="15"/>
                    </a:cubicBezTo>
                    <a:cubicBezTo>
                      <a:pt x="1434" y="5"/>
                      <a:pt x="1374" y="0"/>
                      <a:pt x="13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6"/>
              <p:cNvSpPr/>
              <p:nvPr/>
            </p:nvSpPr>
            <p:spPr>
              <a:xfrm>
                <a:off x="8790475" y="2295681"/>
                <a:ext cx="106602" cy="92557"/>
              </a:xfrm>
              <a:custGeom>
                <a:avLst/>
                <a:gdLst/>
                <a:ahLst/>
                <a:cxnLst/>
                <a:rect l="l" t="t" r="r" b="b"/>
                <a:pathLst>
                  <a:path w="3370" h="2926" extrusionOk="0">
                    <a:moveTo>
                      <a:pt x="1030" y="0"/>
                    </a:moveTo>
                    <a:cubicBezTo>
                      <a:pt x="154" y="0"/>
                      <a:pt x="0" y="722"/>
                      <a:pt x="149" y="1719"/>
                    </a:cubicBezTo>
                    <a:cubicBezTo>
                      <a:pt x="145" y="1726"/>
                      <a:pt x="139" y="1736"/>
                      <a:pt x="135" y="1746"/>
                    </a:cubicBezTo>
                    <a:cubicBezTo>
                      <a:pt x="102" y="1872"/>
                      <a:pt x="274" y="1903"/>
                      <a:pt x="441" y="1988"/>
                    </a:cubicBezTo>
                    <a:cubicBezTo>
                      <a:pt x="571" y="2054"/>
                      <a:pt x="710" y="2128"/>
                      <a:pt x="841" y="2197"/>
                    </a:cubicBezTo>
                    <a:cubicBezTo>
                      <a:pt x="1443" y="2519"/>
                      <a:pt x="1988" y="2808"/>
                      <a:pt x="2504" y="2906"/>
                    </a:cubicBezTo>
                    <a:cubicBezTo>
                      <a:pt x="2585" y="2919"/>
                      <a:pt x="2658" y="2925"/>
                      <a:pt x="2725" y="2925"/>
                    </a:cubicBezTo>
                    <a:cubicBezTo>
                      <a:pt x="3106" y="2925"/>
                      <a:pt x="3278" y="2719"/>
                      <a:pt x="3321" y="2366"/>
                    </a:cubicBezTo>
                    <a:cubicBezTo>
                      <a:pt x="3369" y="1902"/>
                      <a:pt x="3220" y="1319"/>
                      <a:pt x="2798" y="828"/>
                    </a:cubicBezTo>
                    <a:cubicBezTo>
                      <a:pt x="2453" y="427"/>
                      <a:pt x="1920" y="106"/>
                      <a:pt x="1277" y="18"/>
                    </a:cubicBezTo>
                    <a:cubicBezTo>
                      <a:pt x="1189" y="6"/>
                      <a:pt x="1106" y="0"/>
                      <a:pt x="103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6"/>
              <p:cNvSpPr/>
              <p:nvPr/>
            </p:nvSpPr>
            <p:spPr>
              <a:xfrm>
                <a:off x="8714051" y="2241305"/>
                <a:ext cx="107772" cy="47955"/>
              </a:xfrm>
              <a:custGeom>
                <a:avLst/>
                <a:gdLst/>
                <a:ahLst/>
                <a:cxnLst/>
                <a:rect l="l" t="t" r="r" b="b"/>
                <a:pathLst>
                  <a:path w="3407" h="1516" extrusionOk="0">
                    <a:moveTo>
                      <a:pt x="1677" y="0"/>
                    </a:moveTo>
                    <a:cubicBezTo>
                      <a:pt x="1519" y="0"/>
                      <a:pt x="1405" y="21"/>
                      <a:pt x="1372" y="60"/>
                    </a:cubicBezTo>
                    <a:cubicBezTo>
                      <a:pt x="1346" y="58"/>
                      <a:pt x="1319" y="57"/>
                      <a:pt x="1292" y="57"/>
                    </a:cubicBezTo>
                    <a:cubicBezTo>
                      <a:pt x="921" y="57"/>
                      <a:pt x="423" y="234"/>
                      <a:pt x="174" y="515"/>
                    </a:cubicBezTo>
                    <a:cubicBezTo>
                      <a:pt x="58" y="648"/>
                      <a:pt x="1" y="801"/>
                      <a:pt x="92" y="955"/>
                    </a:cubicBezTo>
                    <a:cubicBezTo>
                      <a:pt x="198" y="1119"/>
                      <a:pt x="459" y="1192"/>
                      <a:pt x="651" y="1231"/>
                    </a:cubicBezTo>
                    <a:cubicBezTo>
                      <a:pt x="735" y="1248"/>
                      <a:pt x="867" y="1265"/>
                      <a:pt x="971" y="1273"/>
                    </a:cubicBezTo>
                    <a:cubicBezTo>
                      <a:pt x="1060" y="1280"/>
                      <a:pt x="1087" y="1284"/>
                      <a:pt x="1198" y="1306"/>
                    </a:cubicBezTo>
                    <a:cubicBezTo>
                      <a:pt x="1268" y="1317"/>
                      <a:pt x="1369" y="1341"/>
                      <a:pt x="1454" y="1358"/>
                    </a:cubicBezTo>
                    <a:cubicBezTo>
                      <a:pt x="1551" y="1379"/>
                      <a:pt x="1649" y="1400"/>
                      <a:pt x="1733" y="1416"/>
                    </a:cubicBezTo>
                    <a:cubicBezTo>
                      <a:pt x="1954" y="1458"/>
                      <a:pt x="2260" y="1516"/>
                      <a:pt x="2551" y="1516"/>
                    </a:cubicBezTo>
                    <a:cubicBezTo>
                      <a:pt x="2700" y="1516"/>
                      <a:pt x="2846" y="1501"/>
                      <a:pt x="2973" y="1460"/>
                    </a:cubicBezTo>
                    <a:cubicBezTo>
                      <a:pt x="3214" y="1386"/>
                      <a:pt x="3367" y="1215"/>
                      <a:pt x="3394" y="955"/>
                    </a:cubicBezTo>
                    <a:cubicBezTo>
                      <a:pt x="3407" y="834"/>
                      <a:pt x="3377" y="714"/>
                      <a:pt x="3305" y="605"/>
                    </a:cubicBezTo>
                    <a:cubicBezTo>
                      <a:pt x="3027" y="185"/>
                      <a:pt x="2152" y="0"/>
                      <a:pt x="167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6"/>
              <p:cNvSpPr/>
              <p:nvPr/>
            </p:nvSpPr>
            <p:spPr>
              <a:xfrm>
                <a:off x="8599921" y="2273159"/>
                <a:ext cx="91260" cy="72375"/>
              </a:xfrm>
              <a:custGeom>
                <a:avLst/>
                <a:gdLst/>
                <a:ahLst/>
                <a:cxnLst/>
                <a:rect l="l" t="t" r="r" b="b"/>
                <a:pathLst>
                  <a:path w="2885" h="2288" extrusionOk="0">
                    <a:moveTo>
                      <a:pt x="2190" y="0"/>
                    </a:moveTo>
                    <a:cubicBezTo>
                      <a:pt x="1864" y="0"/>
                      <a:pt x="1387" y="193"/>
                      <a:pt x="871" y="628"/>
                    </a:cubicBezTo>
                    <a:cubicBezTo>
                      <a:pt x="45" y="1327"/>
                      <a:pt x="0" y="1968"/>
                      <a:pt x="142" y="1995"/>
                    </a:cubicBezTo>
                    <a:cubicBezTo>
                      <a:pt x="151" y="2001"/>
                      <a:pt x="206" y="2111"/>
                      <a:pt x="259" y="2164"/>
                    </a:cubicBezTo>
                    <a:cubicBezTo>
                      <a:pt x="298" y="2206"/>
                      <a:pt x="381" y="2257"/>
                      <a:pt x="481" y="2277"/>
                    </a:cubicBezTo>
                    <a:cubicBezTo>
                      <a:pt x="523" y="2284"/>
                      <a:pt x="564" y="2288"/>
                      <a:pt x="605" y="2288"/>
                    </a:cubicBezTo>
                    <a:cubicBezTo>
                      <a:pt x="1006" y="2288"/>
                      <a:pt x="1402" y="1973"/>
                      <a:pt x="1681" y="1733"/>
                    </a:cubicBezTo>
                    <a:cubicBezTo>
                      <a:pt x="2884" y="688"/>
                      <a:pt x="2805" y="0"/>
                      <a:pt x="219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6"/>
              <p:cNvSpPr/>
              <p:nvPr/>
            </p:nvSpPr>
            <p:spPr>
              <a:xfrm>
                <a:off x="8544754" y="2358756"/>
                <a:ext cx="76203" cy="92335"/>
              </a:xfrm>
              <a:custGeom>
                <a:avLst/>
                <a:gdLst/>
                <a:ahLst/>
                <a:cxnLst/>
                <a:rect l="l" t="t" r="r" b="b"/>
                <a:pathLst>
                  <a:path w="2409" h="2919" extrusionOk="0">
                    <a:moveTo>
                      <a:pt x="1581" y="1"/>
                    </a:moveTo>
                    <a:cubicBezTo>
                      <a:pt x="492" y="1"/>
                      <a:pt x="1" y="2713"/>
                      <a:pt x="1001" y="2906"/>
                    </a:cubicBezTo>
                    <a:cubicBezTo>
                      <a:pt x="1042" y="2914"/>
                      <a:pt x="1084" y="2918"/>
                      <a:pt x="1128" y="2918"/>
                    </a:cubicBezTo>
                    <a:cubicBezTo>
                      <a:pt x="1393" y="2918"/>
                      <a:pt x="1709" y="2764"/>
                      <a:pt x="1966" y="2341"/>
                    </a:cubicBezTo>
                    <a:cubicBezTo>
                      <a:pt x="2071" y="2175"/>
                      <a:pt x="2195" y="1898"/>
                      <a:pt x="2281" y="1559"/>
                    </a:cubicBezTo>
                    <a:cubicBezTo>
                      <a:pt x="2374" y="1179"/>
                      <a:pt x="2409" y="708"/>
                      <a:pt x="2221" y="365"/>
                    </a:cubicBezTo>
                    <a:cubicBezTo>
                      <a:pt x="2102" y="153"/>
                      <a:pt x="1895" y="34"/>
                      <a:pt x="1688" y="10"/>
                    </a:cubicBezTo>
                    <a:cubicBezTo>
                      <a:pt x="1652" y="4"/>
                      <a:pt x="1616" y="1"/>
                      <a:pt x="158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6"/>
              <p:cNvSpPr/>
              <p:nvPr/>
            </p:nvSpPr>
            <p:spPr>
              <a:xfrm>
                <a:off x="8553168" y="2468806"/>
                <a:ext cx="80663" cy="98504"/>
              </a:xfrm>
              <a:custGeom>
                <a:avLst/>
                <a:gdLst/>
                <a:ahLst/>
                <a:cxnLst/>
                <a:rect l="l" t="t" r="r" b="b"/>
                <a:pathLst>
                  <a:path w="2550" h="3114" extrusionOk="0">
                    <a:moveTo>
                      <a:pt x="1212" y="1"/>
                    </a:moveTo>
                    <a:cubicBezTo>
                      <a:pt x="0" y="1"/>
                      <a:pt x="209" y="2859"/>
                      <a:pt x="1464" y="3101"/>
                    </a:cubicBezTo>
                    <a:cubicBezTo>
                      <a:pt x="1505" y="3109"/>
                      <a:pt x="1546" y="3114"/>
                      <a:pt x="1587" y="3114"/>
                    </a:cubicBezTo>
                    <a:cubicBezTo>
                      <a:pt x="1684" y="3114"/>
                      <a:pt x="1783" y="3089"/>
                      <a:pt x="1891" y="3027"/>
                    </a:cubicBezTo>
                    <a:cubicBezTo>
                      <a:pt x="2123" y="2894"/>
                      <a:pt x="2423" y="2504"/>
                      <a:pt x="2506" y="1831"/>
                    </a:cubicBezTo>
                    <a:cubicBezTo>
                      <a:pt x="2549" y="1460"/>
                      <a:pt x="2502" y="881"/>
                      <a:pt x="2274" y="500"/>
                    </a:cubicBezTo>
                    <a:cubicBezTo>
                      <a:pt x="2186" y="356"/>
                      <a:pt x="2114" y="288"/>
                      <a:pt x="2002" y="206"/>
                    </a:cubicBezTo>
                    <a:cubicBezTo>
                      <a:pt x="1905" y="132"/>
                      <a:pt x="1759" y="77"/>
                      <a:pt x="1640" y="53"/>
                    </a:cubicBezTo>
                    <a:cubicBezTo>
                      <a:pt x="1598" y="46"/>
                      <a:pt x="1578" y="44"/>
                      <a:pt x="1551" y="41"/>
                    </a:cubicBezTo>
                    <a:cubicBezTo>
                      <a:pt x="1535" y="43"/>
                      <a:pt x="1521" y="46"/>
                      <a:pt x="1508" y="51"/>
                    </a:cubicBezTo>
                    <a:cubicBezTo>
                      <a:pt x="1401" y="17"/>
                      <a:pt x="1302" y="1"/>
                      <a:pt x="12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6"/>
              <p:cNvSpPr/>
              <p:nvPr/>
            </p:nvSpPr>
            <p:spPr>
              <a:xfrm>
                <a:off x="8606500" y="2579077"/>
                <a:ext cx="108753" cy="89045"/>
              </a:xfrm>
              <a:custGeom>
                <a:avLst/>
                <a:gdLst/>
                <a:ahLst/>
                <a:cxnLst/>
                <a:rect l="l" t="t" r="r" b="b"/>
                <a:pathLst>
                  <a:path w="3438" h="2815" extrusionOk="0">
                    <a:moveTo>
                      <a:pt x="1388" y="0"/>
                    </a:moveTo>
                    <a:cubicBezTo>
                      <a:pt x="1343" y="0"/>
                      <a:pt x="1305" y="7"/>
                      <a:pt x="1277" y="22"/>
                    </a:cubicBezTo>
                    <a:cubicBezTo>
                      <a:pt x="1265" y="21"/>
                      <a:pt x="1253" y="21"/>
                      <a:pt x="1241" y="21"/>
                    </a:cubicBezTo>
                    <a:cubicBezTo>
                      <a:pt x="639" y="21"/>
                      <a:pt x="0" y="1225"/>
                      <a:pt x="1379" y="2286"/>
                    </a:cubicBezTo>
                    <a:cubicBezTo>
                      <a:pt x="1659" y="2506"/>
                      <a:pt x="2049" y="2727"/>
                      <a:pt x="2398" y="2794"/>
                    </a:cubicBezTo>
                    <a:cubicBezTo>
                      <a:pt x="2471" y="2808"/>
                      <a:pt x="2542" y="2815"/>
                      <a:pt x="2609" y="2815"/>
                    </a:cubicBezTo>
                    <a:cubicBezTo>
                      <a:pt x="3103" y="2815"/>
                      <a:pt x="3437" y="2453"/>
                      <a:pt x="3435" y="1893"/>
                    </a:cubicBezTo>
                    <a:cubicBezTo>
                      <a:pt x="3428" y="1212"/>
                      <a:pt x="2947" y="844"/>
                      <a:pt x="2740" y="675"/>
                    </a:cubicBezTo>
                    <a:cubicBezTo>
                      <a:pt x="2237" y="267"/>
                      <a:pt x="1666" y="0"/>
                      <a:pt x="13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6"/>
              <p:cNvSpPr/>
              <p:nvPr/>
            </p:nvSpPr>
            <p:spPr>
              <a:xfrm>
                <a:off x="8731322" y="2637027"/>
                <a:ext cx="89330" cy="57634"/>
              </a:xfrm>
              <a:custGeom>
                <a:avLst/>
                <a:gdLst/>
                <a:ahLst/>
                <a:cxnLst/>
                <a:rect l="l" t="t" r="r" b="b"/>
                <a:pathLst>
                  <a:path w="2824" h="1822" extrusionOk="0">
                    <a:moveTo>
                      <a:pt x="1324" y="1"/>
                    </a:moveTo>
                    <a:cubicBezTo>
                      <a:pt x="1156" y="1"/>
                      <a:pt x="1023" y="16"/>
                      <a:pt x="987" y="54"/>
                    </a:cubicBezTo>
                    <a:cubicBezTo>
                      <a:pt x="977" y="66"/>
                      <a:pt x="967" y="80"/>
                      <a:pt x="959" y="97"/>
                    </a:cubicBezTo>
                    <a:cubicBezTo>
                      <a:pt x="937" y="78"/>
                      <a:pt x="820" y="70"/>
                      <a:pt x="729" y="70"/>
                    </a:cubicBezTo>
                    <a:cubicBezTo>
                      <a:pt x="687" y="70"/>
                      <a:pt x="650" y="72"/>
                      <a:pt x="630" y="74"/>
                    </a:cubicBezTo>
                    <a:cubicBezTo>
                      <a:pt x="507" y="94"/>
                      <a:pt x="411" y="143"/>
                      <a:pt x="325" y="212"/>
                    </a:cubicBezTo>
                    <a:cubicBezTo>
                      <a:pt x="3" y="481"/>
                      <a:pt x="0" y="1118"/>
                      <a:pt x="468" y="1493"/>
                    </a:cubicBezTo>
                    <a:cubicBezTo>
                      <a:pt x="676" y="1662"/>
                      <a:pt x="915" y="1728"/>
                      <a:pt x="1179" y="1780"/>
                    </a:cubicBezTo>
                    <a:cubicBezTo>
                      <a:pt x="1327" y="1809"/>
                      <a:pt x="1463" y="1822"/>
                      <a:pt x="1587" y="1822"/>
                    </a:cubicBezTo>
                    <a:cubicBezTo>
                      <a:pt x="2564" y="1822"/>
                      <a:pt x="2823" y="1010"/>
                      <a:pt x="2695" y="561"/>
                    </a:cubicBezTo>
                    <a:cubicBezTo>
                      <a:pt x="2638" y="361"/>
                      <a:pt x="2484" y="187"/>
                      <a:pt x="2268" y="107"/>
                    </a:cubicBezTo>
                    <a:cubicBezTo>
                      <a:pt x="2142" y="60"/>
                      <a:pt x="1662" y="1"/>
                      <a:pt x="132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6"/>
              <p:cNvSpPr/>
              <p:nvPr/>
            </p:nvSpPr>
            <p:spPr>
              <a:xfrm>
                <a:off x="8822044" y="2570156"/>
                <a:ext cx="103818" cy="89931"/>
              </a:xfrm>
              <a:custGeom>
                <a:avLst/>
                <a:gdLst/>
                <a:ahLst/>
                <a:cxnLst/>
                <a:rect l="l" t="t" r="r" b="b"/>
                <a:pathLst>
                  <a:path w="3282" h="2843" extrusionOk="0">
                    <a:moveTo>
                      <a:pt x="2551" y="0"/>
                    </a:moveTo>
                    <a:cubicBezTo>
                      <a:pt x="2529" y="0"/>
                      <a:pt x="2509" y="12"/>
                      <a:pt x="2497" y="32"/>
                    </a:cubicBezTo>
                    <a:cubicBezTo>
                      <a:pt x="2493" y="39"/>
                      <a:pt x="2490" y="43"/>
                      <a:pt x="2486" y="52"/>
                    </a:cubicBezTo>
                    <a:cubicBezTo>
                      <a:pt x="2413" y="55"/>
                      <a:pt x="2370" y="121"/>
                      <a:pt x="2387" y="184"/>
                    </a:cubicBezTo>
                    <a:cubicBezTo>
                      <a:pt x="2273" y="291"/>
                      <a:pt x="2171" y="371"/>
                      <a:pt x="1940" y="470"/>
                    </a:cubicBezTo>
                    <a:cubicBezTo>
                      <a:pt x="1824" y="519"/>
                      <a:pt x="1691" y="563"/>
                      <a:pt x="1569" y="605"/>
                    </a:cubicBezTo>
                    <a:cubicBezTo>
                      <a:pt x="1219" y="724"/>
                      <a:pt x="961" y="817"/>
                      <a:pt x="723" y="1019"/>
                    </a:cubicBezTo>
                    <a:cubicBezTo>
                      <a:pt x="331" y="1352"/>
                      <a:pt x="0" y="2075"/>
                      <a:pt x="397" y="2576"/>
                    </a:cubicBezTo>
                    <a:cubicBezTo>
                      <a:pt x="504" y="2710"/>
                      <a:pt x="672" y="2794"/>
                      <a:pt x="836" y="2824"/>
                    </a:cubicBezTo>
                    <a:cubicBezTo>
                      <a:pt x="884" y="2833"/>
                      <a:pt x="939" y="2838"/>
                      <a:pt x="1010" y="2841"/>
                    </a:cubicBezTo>
                    <a:cubicBezTo>
                      <a:pt x="1024" y="2842"/>
                      <a:pt x="1039" y="2842"/>
                      <a:pt x="1054" y="2842"/>
                    </a:cubicBezTo>
                    <a:cubicBezTo>
                      <a:pt x="1131" y="2842"/>
                      <a:pt x="1216" y="2833"/>
                      <a:pt x="1319" y="2811"/>
                    </a:cubicBezTo>
                    <a:cubicBezTo>
                      <a:pt x="1485" y="2781"/>
                      <a:pt x="1661" y="2718"/>
                      <a:pt x="1854" y="2619"/>
                    </a:cubicBezTo>
                    <a:cubicBezTo>
                      <a:pt x="2019" y="2536"/>
                      <a:pt x="2184" y="2426"/>
                      <a:pt x="2356" y="2290"/>
                    </a:cubicBezTo>
                    <a:cubicBezTo>
                      <a:pt x="2513" y="2167"/>
                      <a:pt x="2658" y="2021"/>
                      <a:pt x="2788" y="1858"/>
                    </a:cubicBezTo>
                    <a:cubicBezTo>
                      <a:pt x="2852" y="1779"/>
                      <a:pt x="2908" y="1696"/>
                      <a:pt x="2957" y="1614"/>
                    </a:cubicBezTo>
                    <a:cubicBezTo>
                      <a:pt x="3001" y="1538"/>
                      <a:pt x="3041" y="1457"/>
                      <a:pt x="3080" y="1355"/>
                    </a:cubicBezTo>
                    <a:cubicBezTo>
                      <a:pt x="3282" y="825"/>
                      <a:pt x="3182" y="49"/>
                      <a:pt x="2608" y="41"/>
                    </a:cubicBezTo>
                    <a:cubicBezTo>
                      <a:pt x="2606" y="29"/>
                      <a:pt x="2598" y="18"/>
                      <a:pt x="2585" y="10"/>
                    </a:cubicBezTo>
                    <a:cubicBezTo>
                      <a:pt x="2576" y="5"/>
                      <a:pt x="2570" y="3"/>
                      <a:pt x="2565" y="2"/>
                    </a:cubicBezTo>
                    <a:cubicBezTo>
                      <a:pt x="2560" y="1"/>
                      <a:pt x="2555" y="0"/>
                      <a:pt x="25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6"/>
              <p:cNvSpPr/>
              <p:nvPr/>
            </p:nvSpPr>
            <p:spPr>
              <a:xfrm>
                <a:off x="8916278" y="2447865"/>
                <a:ext cx="71711" cy="101762"/>
              </a:xfrm>
              <a:custGeom>
                <a:avLst/>
                <a:gdLst/>
                <a:ahLst/>
                <a:cxnLst/>
                <a:rect l="l" t="t" r="r" b="b"/>
                <a:pathLst>
                  <a:path w="2267" h="3217" extrusionOk="0">
                    <a:moveTo>
                      <a:pt x="1674" y="1"/>
                    </a:moveTo>
                    <a:cubicBezTo>
                      <a:pt x="1471" y="1"/>
                      <a:pt x="1286" y="119"/>
                      <a:pt x="1290" y="197"/>
                    </a:cubicBezTo>
                    <a:cubicBezTo>
                      <a:pt x="900" y="464"/>
                      <a:pt x="478" y="1242"/>
                      <a:pt x="243" y="1809"/>
                    </a:cubicBezTo>
                    <a:cubicBezTo>
                      <a:pt x="101" y="2153"/>
                      <a:pt x="48" y="2350"/>
                      <a:pt x="21" y="2552"/>
                    </a:cubicBezTo>
                    <a:cubicBezTo>
                      <a:pt x="1" y="2747"/>
                      <a:pt x="12" y="2941"/>
                      <a:pt x="144" y="3089"/>
                    </a:cubicBezTo>
                    <a:cubicBezTo>
                      <a:pt x="196" y="3142"/>
                      <a:pt x="264" y="3176"/>
                      <a:pt x="336" y="3198"/>
                    </a:cubicBezTo>
                    <a:cubicBezTo>
                      <a:pt x="356" y="3205"/>
                      <a:pt x="393" y="3209"/>
                      <a:pt x="415" y="3212"/>
                    </a:cubicBezTo>
                    <a:cubicBezTo>
                      <a:pt x="438" y="3215"/>
                      <a:pt x="463" y="3216"/>
                      <a:pt x="488" y="3216"/>
                    </a:cubicBezTo>
                    <a:cubicBezTo>
                      <a:pt x="582" y="3216"/>
                      <a:pt x="682" y="3196"/>
                      <a:pt x="768" y="3169"/>
                    </a:cubicBezTo>
                    <a:cubicBezTo>
                      <a:pt x="886" y="3133"/>
                      <a:pt x="1009" y="3076"/>
                      <a:pt x="1146" y="2994"/>
                    </a:cubicBezTo>
                    <a:cubicBezTo>
                      <a:pt x="1270" y="2919"/>
                      <a:pt x="1394" y="2826"/>
                      <a:pt x="1513" y="2717"/>
                    </a:cubicBezTo>
                    <a:cubicBezTo>
                      <a:pt x="1567" y="2667"/>
                      <a:pt x="1619" y="2615"/>
                      <a:pt x="1668" y="2561"/>
                    </a:cubicBezTo>
                    <a:cubicBezTo>
                      <a:pt x="1721" y="2502"/>
                      <a:pt x="1762" y="2452"/>
                      <a:pt x="1792" y="2403"/>
                    </a:cubicBezTo>
                    <a:cubicBezTo>
                      <a:pt x="1839" y="2337"/>
                      <a:pt x="1869" y="2261"/>
                      <a:pt x="1898" y="2188"/>
                    </a:cubicBezTo>
                    <a:cubicBezTo>
                      <a:pt x="1940" y="2088"/>
                      <a:pt x="1975" y="1989"/>
                      <a:pt x="2013" y="1870"/>
                    </a:cubicBezTo>
                    <a:cubicBezTo>
                      <a:pt x="2089" y="1620"/>
                      <a:pt x="2142" y="1356"/>
                      <a:pt x="2174" y="1090"/>
                    </a:cubicBezTo>
                    <a:cubicBezTo>
                      <a:pt x="2266" y="225"/>
                      <a:pt x="1953" y="1"/>
                      <a:pt x="167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6"/>
              <p:cNvSpPr/>
              <p:nvPr/>
            </p:nvSpPr>
            <p:spPr>
              <a:xfrm>
                <a:off x="8898500" y="2326807"/>
                <a:ext cx="102331" cy="99990"/>
              </a:xfrm>
              <a:custGeom>
                <a:avLst/>
                <a:gdLst/>
                <a:ahLst/>
                <a:cxnLst/>
                <a:rect l="l" t="t" r="r" b="b"/>
                <a:pathLst>
                  <a:path w="3235" h="3161" extrusionOk="0">
                    <a:moveTo>
                      <a:pt x="1562" y="0"/>
                    </a:moveTo>
                    <a:cubicBezTo>
                      <a:pt x="0" y="0"/>
                      <a:pt x="1059" y="3160"/>
                      <a:pt x="2015" y="3160"/>
                    </a:cubicBezTo>
                    <a:cubicBezTo>
                      <a:pt x="2144" y="3160"/>
                      <a:pt x="2270" y="3103"/>
                      <a:pt x="2389" y="2974"/>
                    </a:cubicBezTo>
                    <a:cubicBezTo>
                      <a:pt x="2809" y="2516"/>
                      <a:pt x="3235" y="607"/>
                      <a:pt x="1999" y="123"/>
                    </a:cubicBezTo>
                    <a:cubicBezTo>
                      <a:pt x="2013" y="53"/>
                      <a:pt x="1907" y="40"/>
                      <a:pt x="1836" y="29"/>
                    </a:cubicBezTo>
                    <a:cubicBezTo>
                      <a:pt x="1737" y="10"/>
                      <a:pt x="1645" y="0"/>
                      <a:pt x="15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6"/>
              <p:cNvSpPr/>
              <p:nvPr/>
            </p:nvSpPr>
            <p:spPr>
              <a:xfrm>
                <a:off x="8853835" y="2254116"/>
                <a:ext cx="80916" cy="69054"/>
              </a:xfrm>
              <a:custGeom>
                <a:avLst/>
                <a:gdLst/>
                <a:ahLst/>
                <a:cxnLst/>
                <a:rect l="l" t="t" r="r" b="b"/>
                <a:pathLst>
                  <a:path w="2558" h="2183" extrusionOk="0">
                    <a:moveTo>
                      <a:pt x="754" y="0"/>
                    </a:moveTo>
                    <a:cubicBezTo>
                      <a:pt x="545" y="0"/>
                      <a:pt x="393" y="66"/>
                      <a:pt x="335" y="142"/>
                    </a:cubicBezTo>
                    <a:cubicBezTo>
                      <a:pt x="300" y="142"/>
                      <a:pt x="262" y="146"/>
                      <a:pt x="224" y="153"/>
                    </a:cubicBezTo>
                    <a:cubicBezTo>
                      <a:pt x="72" y="189"/>
                      <a:pt x="0" y="303"/>
                      <a:pt x="70" y="502"/>
                    </a:cubicBezTo>
                    <a:cubicBezTo>
                      <a:pt x="172" y="782"/>
                      <a:pt x="513" y="1147"/>
                      <a:pt x="719" y="1359"/>
                    </a:cubicBezTo>
                    <a:cubicBezTo>
                      <a:pt x="1167" y="1820"/>
                      <a:pt x="1514" y="2165"/>
                      <a:pt x="1889" y="2182"/>
                    </a:cubicBezTo>
                    <a:cubicBezTo>
                      <a:pt x="1898" y="2182"/>
                      <a:pt x="1906" y="2183"/>
                      <a:pt x="1915" y="2183"/>
                    </a:cubicBezTo>
                    <a:cubicBezTo>
                      <a:pt x="2552" y="2183"/>
                      <a:pt x="2558" y="973"/>
                      <a:pt x="1590" y="299"/>
                    </a:cubicBezTo>
                    <a:cubicBezTo>
                      <a:pt x="1274" y="77"/>
                      <a:pt x="980" y="0"/>
                      <a:pt x="7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6"/>
              <p:cNvSpPr/>
              <p:nvPr/>
            </p:nvSpPr>
            <p:spPr>
              <a:xfrm>
                <a:off x="8480413" y="2202839"/>
                <a:ext cx="38592" cy="30430"/>
              </a:xfrm>
              <a:custGeom>
                <a:avLst/>
                <a:gdLst/>
                <a:ahLst/>
                <a:cxnLst/>
                <a:rect l="l" t="t" r="r" b="b"/>
                <a:pathLst>
                  <a:path w="1220" h="962" extrusionOk="0">
                    <a:moveTo>
                      <a:pt x="733" y="1"/>
                    </a:moveTo>
                    <a:cubicBezTo>
                      <a:pt x="589" y="1"/>
                      <a:pt x="439" y="55"/>
                      <a:pt x="306" y="176"/>
                    </a:cubicBezTo>
                    <a:cubicBezTo>
                      <a:pt x="293" y="195"/>
                      <a:pt x="287" y="185"/>
                      <a:pt x="276" y="210"/>
                    </a:cubicBezTo>
                    <a:cubicBezTo>
                      <a:pt x="87" y="334"/>
                      <a:pt x="1" y="518"/>
                      <a:pt x="105" y="717"/>
                    </a:cubicBezTo>
                    <a:cubicBezTo>
                      <a:pt x="173" y="847"/>
                      <a:pt x="346" y="962"/>
                      <a:pt x="562" y="962"/>
                    </a:cubicBezTo>
                    <a:cubicBezTo>
                      <a:pt x="574" y="962"/>
                      <a:pt x="587" y="962"/>
                      <a:pt x="599" y="961"/>
                    </a:cubicBezTo>
                    <a:cubicBezTo>
                      <a:pt x="777" y="949"/>
                      <a:pt x="986" y="836"/>
                      <a:pt x="1129" y="631"/>
                    </a:cubicBezTo>
                    <a:cubicBezTo>
                      <a:pt x="1166" y="577"/>
                      <a:pt x="1195" y="505"/>
                      <a:pt x="1207" y="412"/>
                    </a:cubicBezTo>
                    <a:cubicBezTo>
                      <a:pt x="1219" y="306"/>
                      <a:pt x="1172" y="185"/>
                      <a:pt x="1043" y="92"/>
                    </a:cubicBezTo>
                    <a:cubicBezTo>
                      <a:pt x="987" y="53"/>
                      <a:pt x="912" y="24"/>
                      <a:pt x="844" y="11"/>
                    </a:cubicBezTo>
                    <a:cubicBezTo>
                      <a:pt x="808" y="4"/>
                      <a:pt x="771" y="1"/>
                      <a:pt x="7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6"/>
              <p:cNvSpPr/>
              <p:nvPr/>
            </p:nvSpPr>
            <p:spPr>
              <a:xfrm>
                <a:off x="8533524" y="2189332"/>
                <a:ext cx="52890" cy="33784"/>
              </a:xfrm>
              <a:custGeom>
                <a:avLst/>
                <a:gdLst/>
                <a:ahLst/>
                <a:cxnLst/>
                <a:rect l="l" t="t" r="r" b="b"/>
                <a:pathLst>
                  <a:path w="1672" h="1068" extrusionOk="0">
                    <a:moveTo>
                      <a:pt x="577" y="1"/>
                    </a:moveTo>
                    <a:cubicBezTo>
                      <a:pt x="483" y="1"/>
                      <a:pt x="395" y="17"/>
                      <a:pt x="374" y="70"/>
                    </a:cubicBezTo>
                    <a:cubicBezTo>
                      <a:pt x="268" y="79"/>
                      <a:pt x="172" y="102"/>
                      <a:pt x="89" y="166"/>
                    </a:cubicBezTo>
                    <a:cubicBezTo>
                      <a:pt x="36" y="208"/>
                      <a:pt x="0" y="281"/>
                      <a:pt x="17" y="375"/>
                    </a:cubicBezTo>
                    <a:cubicBezTo>
                      <a:pt x="43" y="511"/>
                      <a:pt x="166" y="640"/>
                      <a:pt x="272" y="729"/>
                    </a:cubicBezTo>
                    <a:cubicBezTo>
                      <a:pt x="477" y="897"/>
                      <a:pt x="807" y="1067"/>
                      <a:pt x="1109" y="1067"/>
                    </a:cubicBezTo>
                    <a:cubicBezTo>
                      <a:pt x="1299" y="1067"/>
                      <a:pt x="1478" y="999"/>
                      <a:pt x="1607" y="819"/>
                    </a:cubicBezTo>
                    <a:cubicBezTo>
                      <a:pt x="1641" y="772"/>
                      <a:pt x="1661" y="711"/>
                      <a:pt x="1664" y="645"/>
                    </a:cubicBezTo>
                    <a:cubicBezTo>
                      <a:pt x="1671" y="374"/>
                      <a:pt x="1317" y="185"/>
                      <a:pt x="1061" y="93"/>
                    </a:cubicBezTo>
                    <a:cubicBezTo>
                      <a:pt x="987" y="66"/>
                      <a:pt x="905" y="45"/>
                      <a:pt x="823" y="27"/>
                    </a:cubicBezTo>
                    <a:lnTo>
                      <a:pt x="809" y="25"/>
                    </a:lnTo>
                    <a:cubicBezTo>
                      <a:pt x="757" y="14"/>
                      <a:pt x="664" y="1"/>
                      <a:pt x="5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6"/>
              <p:cNvSpPr/>
              <p:nvPr/>
            </p:nvSpPr>
            <p:spPr>
              <a:xfrm>
                <a:off x="8587647" y="2222167"/>
                <a:ext cx="19644" cy="19865"/>
              </a:xfrm>
              <a:custGeom>
                <a:avLst/>
                <a:gdLst/>
                <a:ahLst/>
                <a:cxnLst/>
                <a:rect l="l" t="t" r="r" b="b"/>
                <a:pathLst>
                  <a:path w="621" h="628" extrusionOk="0">
                    <a:moveTo>
                      <a:pt x="237" y="1"/>
                    </a:moveTo>
                    <a:cubicBezTo>
                      <a:pt x="209" y="1"/>
                      <a:pt x="182" y="7"/>
                      <a:pt x="158" y="18"/>
                    </a:cubicBezTo>
                    <a:cubicBezTo>
                      <a:pt x="46" y="71"/>
                      <a:pt x="0" y="238"/>
                      <a:pt x="27" y="285"/>
                    </a:cubicBezTo>
                    <a:cubicBezTo>
                      <a:pt x="23" y="411"/>
                      <a:pt x="63" y="496"/>
                      <a:pt x="163" y="573"/>
                    </a:cubicBezTo>
                    <a:cubicBezTo>
                      <a:pt x="214" y="611"/>
                      <a:pt x="264" y="628"/>
                      <a:pt x="310" y="628"/>
                    </a:cubicBezTo>
                    <a:cubicBezTo>
                      <a:pt x="498" y="628"/>
                      <a:pt x="621" y="351"/>
                      <a:pt x="454" y="122"/>
                    </a:cubicBezTo>
                    <a:cubicBezTo>
                      <a:pt x="395" y="40"/>
                      <a:pt x="312" y="1"/>
                      <a:pt x="23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6"/>
              <p:cNvSpPr/>
              <p:nvPr/>
            </p:nvSpPr>
            <p:spPr>
              <a:xfrm>
                <a:off x="8519574" y="2221598"/>
                <a:ext cx="31000" cy="19011"/>
              </a:xfrm>
              <a:custGeom>
                <a:avLst/>
                <a:gdLst/>
                <a:ahLst/>
                <a:cxnLst/>
                <a:rect l="l" t="t" r="r" b="b"/>
                <a:pathLst>
                  <a:path w="980" h="601" extrusionOk="0">
                    <a:moveTo>
                      <a:pt x="492" y="0"/>
                    </a:moveTo>
                    <a:cubicBezTo>
                      <a:pt x="360" y="0"/>
                      <a:pt x="241" y="34"/>
                      <a:pt x="211" y="67"/>
                    </a:cubicBezTo>
                    <a:cubicBezTo>
                      <a:pt x="156" y="93"/>
                      <a:pt x="112" y="132"/>
                      <a:pt x="85" y="186"/>
                    </a:cubicBezTo>
                    <a:cubicBezTo>
                      <a:pt x="1" y="354"/>
                      <a:pt x="139" y="601"/>
                      <a:pt x="451" y="601"/>
                    </a:cubicBezTo>
                    <a:cubicBezTo>
                      <a:pt x="464" y="601"/>
                      <a:pt x="476" y="601"/>
                      <a:pt x="490" y="600"/>
                    </a:cubicBezTo>
                    <a:cubicBezTo>
                      <a:pt x="623" y="591"/>
                      <a:pt x="841" y="522"/>
                      <a:pt x="928" y="404"/>
                    </a:cubicBezTo>
                    <a:cubicBezTo>
                      <a:pt x="971" y="349"/>
                      <a:pt x="979" y="278"/>
                      <a:pt x="937" y="193"/>
                    </a:cubicBezTo>
                    <a:cubicBezTo>
                      <a:pt x="909" y="142"/>
                      <a:pt x="826" y="69"/>
                      <a:pt x="672" y="24"/>
                    </a:cubicBezTo>
                    <a:cubicBezTo>
                      <a:pt x="614" y="7"/>
                      <a:pt x="552"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6"/>
              <p:cNvSpPr/>
              <p:nvPr/>
            </p:nvSpPr>
            <p:spPr>
              <a:xfrm>
                <a:off x="8977898" y="2214828"/>
                <a:ext cx="77848" cy="46057"/>
              </a:xfrm>
              <a:custGeom>
                <a:avLst/>
                <a:gdLst/>
                <a:ahLst/>
                <a:cxnLst/>
                <a:rect l="l" t="t" r="r" b="b"/>
                <a:pathLst>
                  <a:path w="2461" h="1456" extrusionOk="0">
                    <a:moveTo>
                      <a:pt x="1434" y="0"/>
                    </a:moveTo>
                    <a:cubicBezTo>
                      <a:pt x="1383" y="0"/>
                      <a:pt x="1333" y="8"/>
                      <a:pt x="1309" y="35"/>
                    </a:cubicBezTo>
                    <a:cubicBezTo>
                      <a:pt x="1067" y="88"/>
                      <a:pt x="756" y="248"/>
                      <a:pt x="493" y="519"/>
                    </a:cubicBezTo>
                    <a:cubicBezTo>
                      <a:pt x="0" y="1037"/>
                      <a:pt x="333" y="1455"/>
                      <a:pt x="898" y="1455"/>
                    </a:cubicBezTo>
                    <a:cubicBezTo>
                      <a:pt x="1004" y="1455"/>
                      <a:pt x="1119" y="1440"/>
                      <a:pt x="1239" y="1408"/>
                    </a:cubicBezTo>
                    <a:cubicBezTo>
                      <a:pt x="2032" y="1179"/>
                      <a:pt x="2460" y="95"/>
                      <a:pt x="1554" y="9"/>
                    </a:cubicBezTo>
                    <a:cubicBezTo>
                      <a:pt x="1523" y="6"/>
                      <a:pt x="1478" y="0"/>
                      <a:pt x="143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6"/>
              <p:cNvSpPr/>
              <p:nvPr/>
            </p:nvSpPr>
            <p:spPr>
              <a:xfrm>
                <a:off x="9046002" y="2221724"/>
                <a:ext cx="39382" cy="28912"/>
              </a:xfrm>
              <a:custGeom>
                <a:avLst/>
                <a:gdLst/>
                <a:ahLst/>
                <a:cxnLst/>
                <a:rect l="l" t="t" r="r" b="b"/>
                <a:pathLst>
                  <a:path w="1245" h="914" extrusionOk="0">
                    <a:moveTo>
                      <a:pt x="375" y="0"/>
                    </a:moveTo>
                    <a:cubicBezTo>
                      <a:pt x="308" y="0"/>
                      <a:pt x="265" y="27"/>
                      <a:pt x="267" y="89"/>
                    </a:cubicBezTo>
                    <a:cubicBezTo>
                      <a:pt x="1" y="213"/>
                      <a:pt x="387" y="839"/>
                      <a:pt x="731" y="905"/>
                    </a:cubicBezTo>
                    <a:cubicBezTo>
                      <a:pt x="761" y="911"/>
                      <a:pt x="793" y="914"/>
                      <a:pt x="827" y="914"/>
                    </a:cubicBezTo>
                    <a:cubicBezTo>
                      <a:pt x="986" y="914"/>
                      <a:pt x="1168" y="847"/>
                      <a:pt x="1198" y="692"/>
                    </a:cubicBezTo>
                    <a:cubicBezTo>
                      <a:pt x="1244" y="377"/>
                      <a:pt x="631" y="0"/>
                      <a:pt x="37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6"/>
              <p:cNvSpPr/>
              <p:nvPr/>
            </p:nvSpPr>
            <p:spPr>
              <a:xfrm>
                <a:off x="8959013" y="2245607"/>
                <a:ext cx="17714" cy="17714"/>
              </a:xfrm>
              <a:custGeom>
                <a:avLst/>
                <a:gdLst/>
                <a:ahLst/>
                <a:cxnLst/>
                <a:rect l="l" t="t" r="r" b="b"/>
                <a:pathLst>
                  <a:path w="560" h="560" extrusionOk="0">
                    <a:moveTo>
                      <a:pt x="279" y="1"/>
                    </a:moveTo>
                    <a:cubicBezTo>
                      <a:pt x="177" y="1"/>
                      <a:pt x="52" y="41"/>
                      <a:pt x="73" y="111"/>
                    </a:cubicBezTo>
                    <a:cubicBezTo>
                      <a:pt x="37" y="210"/>
                      <a:pt x="0" y="219"/>
                      <a:pt x="3" y="342"/>
                    </a:cubicBezTo>
                    <a:cubicBezTo>
                      <a:pt x="2" y="458"/>
                      <a:pt x="81" y="560"/>
                      <a:pt x="195" y="560"/>
                    </a:cubicBezTo>
                    <a:cubicBezTo>
                      <a:pt x="263" y="560"/>
                      <a:pt x="342" y="524"/>
                      <a:pt x="425" y="435"/>
                    </a:cubicBezTo>
                    <a:cubicBezTo>
                      <a:pt x="560" y="289"/>
                      <a:pt x="540" y="76"/>
                      <a:pt x="362" y="13"/>
                    </a:cubicBezTo>
                    <a:cubicBezTo>
                      <a:pt x="340" y="4"/>
                      <a:pt x="311" y="1"/>
                      <a:pt x="27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6"/>
              <p:cNvSpPr/>
              <p:nvPr/>
            </p:nvSpPr>
            <p:spPr>
              <a:xfrm>
                <a:off x="9033096" y="2249118"/>
                <a:ext cx="31285" cy="18537"/>
              </a:xfrm>
              <a:custGeom>
                <a:avLst/>
                <a:gdLst/>
                <a:ahLst/>
                <a:cxnLst/>
                <a:rect l="l" t="t" r="r" b="b"/>
                <a:pathLst>
                  <a:path w="989" h="586" extrusionOk="0">
                    <a:moveTo>
                      <a:pt x="398" y="0"/>
                    </a:moveTo>
                    <a:cubicBezTo>
                      <a:pt x="309" y="0"/>
                      <a:pt x="246" y="28"/>
                      <a:pt x="247" y="93"/>
                    </a:cubicBezTo>
                    <a:cubicBezTo>
                      <a:pt x="0" y="229"/>
                      <a:pt x="323" y="586"/>
                      <a:pt x="650" y="586"/>
                    </a:cubicBezTo>
                    <a:cubicBezTo>
                      <a:pt x="732" y="586"/>
                      <a:pt x="816" y="563"/>
                      <a:pt x="890" y="507"/>
                    </a:cubicBezTo>
                    <a:cubicBezTo>
                      <a:pt x="959" y="460"/>
                      <a:pt x="989" y="394"/>
                      <a:pt x="970" y="304"/>
                    </a:cubicBezTo>
                    <a:cubicBezTo>
                      <a:pt x="942" y="143"/>
                      <a:pt x="602" y="0"/>
                      <a:pt x="39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6"/>
              <p:cNvSpPr/>
              <p:nvPr/>
            </p:nvSpPr>
            <p:spPr>
              <a:xfrm>
                <a:off x="8727779" y="2250763"/>
                <a:ext cx="29513" cy="16734"/>
              </a:xfrm>
              <a:custGeom>
                <a:avLst/>
                <a:gdLst/>
                <a:ahLst/>
                <a:cxnLst/>
                <a:rect l="l" t="t" r="r" b="b"/>
                <a:pathLst>
                  <a:path w="933" h="529" extrusionOk="0">
                    <a:moveTo>
                      <a:pt x="788" y="0"/>
                    </a:moveTo>
                    <a:cubicBezTo>
                      <a:pt x="712" y="0"/>
                      <a:pt x="474" y="74"/>
                      <a:pt x="423" y="92"/>
                    </a:cubicBezTo>
                    <a:cubicBezTo>
                      <a:pt x="0" y="229"/>
                      <a:pt x="46" y="492"/>
                      <a:pt x="219" y="527"/>
                    </a:cubicBezTo>
                    <a:cubicBezTo>
                      <a:pt x="226" y="528"/>
                      <a:pt x="232" y="528"/>
                      <a:pt x="238" y="528"/>
                    </a:cubicBezTo>
                    <a:cubicBezTo>
                      <a:pt x="317" y="528"/>
                      <a:pt x="428" y="453"/>
                      <a:pt x="487" y="412"/>
                    </a:cubicBezTo>
                    <a:cubicBezTo>
                      <a:pt x="612" y="321"/>
                      <a:pt x="671" y="286"/>
                      <a:pt x="814" y="250"/>
                    </a:cubicBezTo>
                    <a:cubicBezTo>
                      <a:pt x="931" y="220"/>
                      <a:pt x="933" y="27"/>
                      <a:pt x="799" y="1"/>
                    </a:cubicBezTo>
                    <a:cubicBezTo>
                      <a:pt x="796" y="1"/>
                      <a:pt x="792" y="0"/>
                      <a:pt x="7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6"/>
              <p:cNvSpPr/>
              <p:nvPr/>
            </p:nvSpPr>
            <p:spPr>
              <a:xfrm>
                <a:off x="8727558" y="2398044"/>
                <a:ext cx="33530" cy="53680"/>
              </a:xfrm>
              <a:custGeom>
                <a:avLst/>
                <a:gdLst/>
                <a:ahLst/>
                <a:cxnLst/>
                <a:rect l="l" t="t" r="r" b="b"/>
                <a:pathLst>
                  <a:path w="1060" h="1697" extrusionOk="0">
                    <a:moveTo>
                      <a:pt x="663" y="799"/>
                    </a:moveTo>
                    <a:lnTo>
                      <a:pt x="663" y="799"/>
                    </a:lnTo>
                    <a:cubicBezTo>
                      <a:pt x="659" y="813"/>
                      <a:pt x="654" y="827"/>
                      <a:pt x="649" y="841"/>
                    </a:cubicBezTo>
                    <a:lnTo>
                      <a:pt x="649" y="841"/>
                    </a:lnTo>
                    <a:cubicBezTo>
                      <a:pt x="651" y="835"/>
                      <a:pt x="656" y="821"/>
                      <a:pt x="663" y="799"/>
                    </a:cubicBezTo>
                    <a:close/>
                    <a:moveTo>
                      <a:pt x="920" y="0"/>
                    </a:moveTo>
                    <a:cubicBezTo>
                      <a:pt x="895" y="0"/>
                      <a:pt x="870" y="11"/>
                      <a:pt x="852" y="32"/>
                    </a:cubicBezTo>
                    <a:cubicBezTo>
                      <a:pt x="640" y="268"/>
                      <a:pt x="501" y="384"/>
                      <a:pt x="317" y="683"/>
                    </a:cubicBezTo>
                    <a:cubicBezTo>
                      <a:pt x="224" y="835"/>
                      <a:pt x="126" y="1073"/>
                      <a:pt x="93" y="1285"/>
                    </a:cubicBezTo>
                    <a:cubicBezTo>
                      <a:pt x="65" y="1464"/>
                      <a:pt x="0" y="1657"/>
                      <a:pt x="189" y="1693"/>
                    </a:cubicBezTo>
                    <a:cubicBezTo>
                      <a:pt x="201" y="1695"/>
                      <a:pt x="213" y="1696"/>
                      <a:pt x="225" y="1696"/>
                    </a:cubicBezTo>
                    <a:cubicBezTo>
                      <a:pt x="293" y="1696"/>
                      <a:pt x="353" y="1655"/>
                      <a:pt x="384" y="1560"/>
                    </a:cubicBezTo>
                    <a:cubicBezTo>
                      <a:pt x="403" y="1505"/>
                      <a:pt x="408" y="1487"/>
                      <a:pt x="458" y="1374"/>
                    </a:cubicBezTo>
                    <a:cubicBezTo>
                      <a:pt x="519" y="1239"/>
                      <a:pt x="597" y="998"/>
                      <a:pt x="649" y="841"/>
                    </a:cubicBezTo>
                    <a:lnTo>
                      <a:pt x="649" y="841"/>
                    </a:lnTo>
                    <a:cubicBezTo>
                      <a:pt x="648" y="845"/>
                      <a:pt x="647" y="846"/>
                      <a:pt x="647" y="846"/>
                    </a:cubicBezTo>
                    <a:cubicBezTo>
                      <a:pt x="646" y="846"/>
                      <a:pt x="770" y="468"/>
                      <a:pt x="902" y="252"/>
                    </a:cubicBezTo>
                    <a:cubicBezTo>
                      <a:pt x="964" y="164"/>
                      <a:pt x="1060" y="92"/>
                      <a:pt x="977" y="22"/>
                    </a:cubicBezTo>
                    <a:cubicBezTo>
                      <a:pt x="961" y="8"/>
                      <a:pt x="940" y="0"/>
                      <a:pt x="9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6"/>
              <p:cNvSpPr/>
              <p:nvPr/>
            </p:nvSpPr>
            <p:spPr>
              <a:xfrm>
                <a:off x="8724648" y="2474594"/>
                <a:ext cx="12526" cy="28438"/>
              </a:xfrm>
              <a:custGeom>
                <a:avLst/>
                <a:gdLst/>
                <a:ahLst/>
                <a:cxnLst/>
                <a:rect l="l" t="t" r="r" b="b"/>
                <a:pathLst>
                  <a:path w="396" h="899" extrusionOk="0">
                    <a:moveTo>
                      <a:pt x="121" y="0"/>
                    </a:moveTo>
                    <a:cubicBezTo>
                      <a:pt x="49" y="6"/>
                      <a:pt x="2" y="68"/>
                      <a:pt x="3" y="138"/>
                    </a:cubicBezTo>
                    <a:cubicBezTo>
                      <a:pt x="6" y="242"/>
                      <a:pt x="3" y="348"/>
                      <a:pt x="2" y="454"/>
                    </a:cubicBezTo>
                    <a:cubicBezTo>
                      <a:pt x="1" y="506"/>
                      <a:pt x="2" y="559"/>
                      <a:pt x="8" y="612"/>
                    </a:cubicBezTo>
                    <a:cubicBezTo>
                      <a:pt x="12" y="669"/>
                      <a:pt x="28" y="725"/>
                      <a:pt x="44" y="779"/>
                    </a:cubicBezTo>
                    <a:cubicBezTo>
                      <a:pt x="65" y="853"/>
                      <a:pt x="142" y="898"/>
                      <a:pt x="217" y="898"/>
                    </a:cubicBezTo>
                    <a:cubicBezTo>
                      <a:pt x="236" y="898"/>
                      <a:pt x="255" y="896"/>
                      <a:pt x="273" y="889"/>
                    </a:cubicBezTo>
                    <a:cubicBezTo>
                      <a:pt x="316" y="875"/>
                      <a:pt x="353" y="842"/>
                      <a:pt x="373" y="799"/>
                    </a:cubicBezTo>
                    <a:cubicBezTo>
                      <a:pt x="396" y="752"/>
                      <a:pt x="394" y="708"/>
                      <a:pt x="381" y="660"/>
                    </a:cubicBezTo>
                    <a:cubicBezTo>
                      <a:pt x="353" y="537"/>
                      <a:pt x="307" y="420"/>
                      <a:pt x="276" y="298"/>
                    </a:cubicBezTo>
                    <a:cubicBezTo>
                      <a:pt x="265" y="239"/>
                      <a:pt x="260" y="178"/>
                      <a:pt x="257" y="118"/>
                    </a:cubicBezTo>
                    <a:cubicBezTo>
                      <a:pt x="254" y="60"/>
                      <a:pt x="207" y="13"/>
                      <a:pt x="152" y="3"/>
                    </a:cubicBezTo>
                    <a:cubicBezTo>
                      <a:pt x="142" y="0"/>
                      <a:pt x="131" y="0"/>
                      <a:pt x="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6"/>
              <p:cNvSpPr/>
              <p:nvPr/>
            </p:nvSpPr>
            <p:spPr>
              <a:xfrm>
                <a:off x="8812112" y="2306436"/>
                <a:ext cx="15152" cy="25812"/>
              </a:xfrm>
              <a:custGeom>
                <a:avLst/>
                <a:gdLst/>
                <a:ahLst/>
                <a:cxnLst/>
                <a:rect l="l" t="t" r="r" b="b"/>
                <a:pathLst>
                  <a:path w="479" h="816" extrusionOk="0">
                    <a:moveTo>
                      <a:pt x="314" y="0"/>
                    </a:moveTo>
                    <a:cubicBezTo>
                      <a:pt x="156" y="0"/>
                      <a:pt x="1" y="414"/>
                      <a:pt x="22" y="703"/>
                    </a:cubicBezTo>
                    <a:cubicBezTo>
                      <a:pt x="28" y="777"/>
                      <a:pt x="85" y="815"/>
                      <a:pt x="143" y="815"/>
                    </a:cubicBezTo>
                    <a:cubicBezTo>
                      <a:pt x="206" y="815"/>
                      <a:pt x="268" y="772"/>
                      <a:pt x="267" y="683"/>
                    </a:cubicBezTo>
                    <a:cubicBezTo>
                      <a:pt x="265" y="567"/>
                      <a:pt x="285" y="451"/>
                      <a:pt x="317" y="345"/>
                    </a:cubicBezTo>
                    <a:cubicBezTo>
                      <a:pt x="380" y="177"/>
                      <a:pt x="479" y="110"/>
                      <a:pt x="384" y="30"/>
                    </a:cubicBezTo>
                    <a:cubicBezTo>
                      <a:pt x="361" y="9"/>
                      <a:pt x="338" y="0"/>
                      <a:pt x="31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6"/>
              <p:cNvSpPr/>
              <p:nvPr/>
            </p:nvSpPr>
            <p:spPr>
              <a:xfrm>
                <a:off x="8669101" y="2312320"/>
                <a:ext cx="35681" cy="35776"/>
              </a:xfrm>
              <a:custGeom>
                <a:avLst/>
                <a:gdLst/>
                <a:ahLst/>
                <a:cxnLst/>
                <a:rect l="l" t="t" r="r" b="b"/>
                <a:pathLst>
                  <a:path w="1128" h="1131" extrusionOk="0">
                    <a:moveTo>
                      <a:pt x="962" y="0"/>
                    </a:moveTo>
                    <a:cubicBezTo>
                      <a:pt x="837" y="0"/>
                      <a:pt x="383" y="251"/>
                      <a:pt x="154" y="630"/>
                    </a:cubicBezTo>
                    <a:cubicBezTo>
                      <a:pt x="96" y="726"/>
                      <a:pt x="61" y="836"/>
                      <a:pt x="31" y="945"/>
                    </a:cubicBezTo>
                    <a:cubicBezTo>
                      <a:pt x="0" y="1054"/>
                      <a:pt x="100" y="1130"/>
                      <a:pt x="194" y="1130"/>
                    </a:cubicBezTo>
                    <a:cubicBezTo>
                      <a:pt x="248" y="1130"/>
                      <a:pt x="301" y="1104"/>
                      <a:pt x="325" y="1044"/>
                    </a:cubicBezTo>
                    <a:cubicBezTo>
                      <a:pt x="412" y="823"/>
                      <a:pt x="552" y="583"/>
                      <a:pt x="739" y="411"/>
                    </a:cubicBezTo>
                    <a:cubicBezTo>
                      <a:pt x="817" y="349"/>
                      <a:pt x="900" y="292"/>
                      <a:pt x="996" y="252"/>
                    </a:cubicBezTo>
                    <a:cubicBezTo>
                      <a:pt x="1128" y="195"/>
                      <a:pt x="1099" y="27"/>
                      <a:pt x="975" y="1"/>
                    </a:cubicBezTo>
                    <a:cubicBezTo>
                      <a:pt x="971" y="1"/>
                      <a:pt x="967" y="0"/>
                      <a:pt x="9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6"/>
              <p:cNvSpPr/>
              <p:nvPr/>
            </p:nvSpPr>
            <p:spPr>
              <a:xfrm>
                <a:off x="8621652" y="2292201"/>
                <a:ext cx="22681" cy="23503"/>
              </a:xfrm>
              <a:custGeom>
                <a:avLst/>
                <a:gdLst/>
                <a:ahLst/>
                <a:cxnLst/>
                <a:rect l="l" t="t" r="r" b="b"/>
                <a:pathLst>
                  <a:path w="717" h="743" extrusionOk="0">
                    <a:moveTo>
                      <a:pt x="560" y="1"/>
                    </a:moveTo>
                    <a:cubicBezTo>
                      <a:pt x="533" y="1"/>
                      <a:pt x="503" y="12"/>
                      <a:pt x="474" y="39"/>
                    </a:cubicBezTo>
                    <a:cubicBezTo>
                      <a:pt x="194" y="306"/>
                      <a:pt x="141" y="388"/>
                      <a:pt x="59" y="536"/>
                    </a:cubicBezTo>
                    <a:cubicBezTo>
                      <a:pt x="0" y="642"/>
                      <a:pt x="92" y="743"/>
                      <a:pt x="190" y="743"/>
                    </a:cubicBezTo>
                    <a:cubicBezTo>
                      <a:pt x="236" y="743"/>
                      <a:pt x="284" y="720"/>
                      <a:pt x="317" y="663"/>
                    </a:cubicBezTo>
                    <a:cubicBezTo>
                      <a:pt x="460" y="414"/>
                      <a:pt x="509" y="319"/>
                      <a:pt x="645" y="186"/>
                    </a:cubicBezTo>
                    <a:cubicBezTo>
                      <a:pt x="717" y="114"/>
                      <a:pt x="649" y="1"/>
                      <a:pt x="56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6"/>
              <p:cNvSpPr/>
              <p:nvPr/>
            </p:nvSpPr>
            <p:spPr>
              <a:xfrm>
                <a:off x="8638449" y="2388934"/>
                <a:ext cx="13317" cy="19675"/>
              </a:xfrm>
              <a:custGeom>
                <a:avLst/>
                <a:gdLst/>
                <a:ahLst/>
                <a:cxnLst/>
                <a:rect l="l" t="t" r="r" b="b"/>
                <a:pathLst>
                  <a:path w="421" h="622" extrusionOk="0">
                    <a:moveTo>
                      <a:pt x="259" y="1"/>
                    </a:moveTo>
                    <a:cubicBezTo>
                      <a:pt x="217" y="1"/>
                      <a:pt x="176" y="23"/>
                      <a:pt x="157" y="62"/>
                    </a:cubicBezTo>
                    <a:cubicBezTo>
                      <a:pt x="44" y="304"/>
                      <a:pt x="28" y="377"/>
                      <a:pt x="12" y="483"/>
                    </a:cubicBezTo>
                    <a:cubicBezTo>
                      <a:pt x="0" y="564"/>
                      <a:pt x="61" y="622"/>
                      <a:pt x="127" y="622"/>
                    </a:cubicBezTo>
                    <a:cubicBezTo>
                      <a:pt x="149" y="622"/>
                      <a:pt x="172" y="615"/>
                      <a:pt x="193" y="601"/>
                    </a:cubicBezTo>
                    <a:cubicBezTo>
                      <a:pt x="220" y="583"/>
                      <a:pt x="234" y="558"/>
                      <a:pt x="241" y="525"/>
                    </a:cubicBezTo>
                    <a:cubicBezTo>
                      <a:pt x="264" y="443"/>
                      <a:pt x="286" y="359"/>
                      <a:pt x="311" y="277"/>
                    </a:cubicBezTo>
                    <a:cubicBezTo>
                      <a:pt x="350" y="164"/>
                      <a:pt x="420" y="68"/>
                      <a:pt x="307" y="12"/>
                    </a:cubicBezTo>
                    <a:cubicBezTo>
                      <a:pt x="292" y="4"/>
                      <a:pt x="275" y="1"/>
                      <a:pt x="2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6"/>
              <p:cNvSpPr/>
              <p:nvPr/>
            </p:nvSpPr>
            <p:spPr>
              <a:xfrm>
                <a:off x="8634369" y="2428000"/>
                <a:ext cx="18537" cy="45835"/>
              </a:xfrm>
              <a:custGeom>
                <a:avLst/>
                <a:gdLst/>
                <a:ahLst/>
                <a:cxnLst/>
                <a:rect l="l" t="t" r="r" b="b"/>
                <a:pathLst>
                  <a:path w="586" h="1449" extrusionOk="0">
                    <a:moveTo>
                      <a:pt x="265" y="0"/>
                    </a:moveTo>
                    <a:cubicBezTo>
                      <a:pt x="210" y="0"/>
                      <a:pt x="154" y="33"/>
                      <a:pt x="128" y="114"/>
                    </a:cubicBezTo>
                    <a:cubicBezTo>
                      <a:pt x="1" y="494"/>
                      <a:pt x="68" y="959"/>
                      <a:pt x="229" y="1327"/>
                    </a:cubicBezTo>
                    <a:cubicBezTo>
                      <a:pt x="263" y="1409"/>
                      <a:pt x="331" y="1448"/>
                      <a:pt x="398" y="1448"/>
                    </a:cubicBezTo>
                    <a:cubicBezTo>
                      <a:pt x="448" y="1448"/>
                      <a:pt x="498" y="1427"/>
                      <a:pt x="534" y="1386"/>
                    </a:cubicBezTo>
                    <a:cubicBezTo>
                      <a:pt x="562" y="1353"/>
                      <a:pt x="585" y="1299"/>
                      <a:pt x="578" y="1254"/>
                    </a:cubicBezTo>
                    <a:cubicBezTo>
                      <a:pt x="483" y="757"/>
                      <a:pt x="277" y="538"/>
                      <a:pt x="400" y="166"/>
                    </a:cubicBezTo>
                    <a:cubicBezTo>
                      <a:pt x="430" y="75"/>
                      <a:pt x="349" y="0"/>
                      <a:pt x="26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6"/>
              <p:cNvSpPr/>
              <p:nvPr/>
            </p:nvSpPr>
            <p:spPr>
              <a:xfrm>
                <a:off x="8657840" y="2430340"/>
                <a:ext cx="6137" cy="13159"/>
              </a:xfrm>
              <a:custGeom>
                <a:avLst/>
                <a:gdLst/>
                <a:ahLst/>
                <a:cxnLst/>
                <a:rect l="l" t="t" r="r" b="b"/>
                <a:pathLst>
                  <a:path w="194" h="416" extrusionOk="0">
                    <a:moveTo>
                      <a:pt x="75" y="1"/>
                    </a:moveTo>
                    <a:cubicBezTo>
                      <a:pt x="36" y="1"/>
                      <a:pt x="3" y="37"/>
                      <a:pt x="8" y="73"/>
                    </a:cubicBezTo>
                    <a:cubicBezTo>
                      <a:pt x="30" y="266"/>
                      <a:pt x="1" y="416"/>
                      <a:pt x="107" y="416"/>
                    </a:cubicBezTo>
                    <a:cubicBezTo>
                      <a:pt x="110" y="416"/>
                      <a:pt x="112" y="416"/>
                      <a:pt x="115" y="416"/>
                    </a:cubicBezTo>
                    <a:cubicBezTo>
                      <a:pt x="155" y="413"/>
                      <a:pt x="194" y="373"/>
                      <a:pt x="187" y="331"/>
                    </a:cubicBezTo>
                    <a:cubicBezTo>
                      <a:pt x="175" y="241"/>
                      <a:pt x="154" y="152"/>
                      <a:pt x="142" y="63"/>
                    </a:cubicBezTo>
                    <a:cubicBezTo>
                      <a:pt x="137" y="33"/>
                      <a:pt x="117" y="7"/>
                      <a:pt x="86" y="2"/>
                    </a:cubicBezTo>
                    <a:cubicBezTo>
                      <a:pt x="83" y="1"/>
                      <a:pt x="79" y="1"/>
                      <a:pt x="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6"/>
              <p:cNvSpPr/>
              <p:nvPr/>
            </p:nvSpPr>
            <p:spPr>
              <a:xfrm>
                <a:off x="8743722" y="2443816"/>
                <a:ext cx="17461" cy="28216"/>
              </a:xfrm>
              <a:custGeom>
                <a:avLst/>
                <a:gdLst/>
                <a:ahLst/>
                <a:cxnLst/>
                <a:rect l="l" t="t" r="r" b="b"/>
                <a:pathLst>
                  <a:path w="552" h="892" extrusionOk="0">
                    <a:moveTo>
                      <a:pt x="409" y="0"/>
                    </a:moveTo>
                    <a:cubicBezTo>
                      <a:pt x="370" y="0"/>
                      <a:pt x="333" y="20"/>
                      <a:pt x="305" y="65"/>
                    </a:cubicBezTo>
                    <a:cubicBezTo>
                      <a:pt x="242" y="163"/>
                      <a:pt x="145" y="299"/>
                      <a:pt x="102" y="369"/>
                    </a:cubicBezTo>
                    <a:cubicBezTo>
                      <a:pt x="45" y="466"/>
                      <a:pt x="13" y="581"/>
                      <a:pt x="5" y="693"/>
                    </a:cubicBezTo>
                    <a:cubicBezTo>
                      <a:pt x="0" y="740"/>
                      <a:pt x="2" y="778"/>
                      <a:pt x="29" y="819"/>
                    </a:cubicBezTo>
                    <a:cubicBezTo>
                      <a:pt x="55" y="854"/>
                      <a:pt x="92" y="879"/>
                      <a:pt x="135" y="889"/>
                    </a:cubicBezTo>
                    <a:cubicBezTo>
                      <a:pt x="146" y="891"/>
                      <a:pt x="156" y="892"/>
                      <a:pt x="166" y="892"/>
                    </a:cubicBezTo>
                    <a:cubicBezTo>
                      <a:pt x="245" y="892"/>
                      <a:pt x="312" y="835"/>
                      <a:pt x="330" y="756"/>
                    </a:cubicBezTo>
                    <a:cubicBezTo>
                      <a:pt x="346" y="681"/>
                      <a:pt x="364" y="605"/>
                      <a:pt x="380" y="532"/>
                    </a:cubicBezTo>
                    <a:cubicBezTo>
                      <a:pt x="394" y="469"/>
                      <a:pt x="409" y="405"/>
                      <a:pt x="429" y="345"/>
                    </a:cubicBezTo>
                    <a:cubicBezTo>
                      <a:pt x="451" y="283"/>
                      <a:pt x="479" y="226"/>
                      <a:pt x="514" y="169"/>
                    </a:cubicBezTo>
                    <a:cubicBezTo>
                      <a:pt x="552" y="111"/>
                      <a:pt x="510" y="18"/>
                      <a:pt x="431" y="2"/>
                    </a:cubicBezTo>
                    <a:cubicBezTo>
                      <a:pt x="424" y="1"/>
                      <a:pt x="416" y="0"/>
                      <a:pt x="4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6"/>
              <p:cNvSpPr/>
              <p:nvPr/>
            </p:nvSpPr>
            <p:spPr>
              <a:xfrm>
                <a:off x="8779499" y="2370618"/>
                <a:ext cx="19960" cy="15247"/>
              </a:xfrm>
              <a:custGeom>
                <a:avLst/>
                <a:gdLst/>
                <a:ahLst/>
                <a:cxnLst/>
                <a:rect l="l" t="t" r="r" b="b"/>
                <a:pathLst>
                  <a:path w="631" h="482" extrusionOk="0">
                    <a:moveTo>
                      <a:pt x="480" y="1"/>
                    </a:moveTo>
                    <a:cubicBezTo>
                      <a:pt x="454" y="1"/>
                      <a:pt x="428" y="8"/>
                      <a:pt x="406" y="24"/>
                    </a:cubicBezTo>
                    <a:cubicBezTo>
                      <a:pt x="230" y="140"/>
                      <a:pt x="1" y="307"/>
                      <a:pt x="158" y="446"/>
                    </a:cubicBezTo>
                    <a:cubicBezTo>
                      <a:pt x="185" y="470"/>
                      <a:pt x="220" y="482"/>
                      <a:pt x="255" y="482"/>
                    </a:cubicBezTo>
                    <a:cubicBezTo>
                      <a:pt x="297" y="482"/>
                      <a:pt x="338" y="465"/>
                      <a:pt x="366" y="432"/>
                    </a:cubicBezTo>
                    <a:cubicBezTo>
                      <a:pt x="409" y="382"/>
                      <a:pt x="450" y="329"/>
                      <a:pt x="499" y="283"/>
                    </a:cubicBezTo>
                    <a:cubicBezTo>
                      <a:pt x="516" y="269"/>
                      <a:pt x="536" y="255"/>
                      <a:pt x="553" y="240"/>
                    </a:cubicBezTo>
                    <a:cubicBezTo>
                      <a:pt x="613" y="199"/>
                      <a:pt x="631" y="118"/>
                      <a:pt x="589" y="57"/>
                    </a:cubicBezTo>
                    <a:cubicBezTo>
                      <a:pt x="564" y="21"/>
                      <a:pt x="522" y="1"/>
                      <a:pt x="48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6"/>
              <p:cNvSpPr/>
              <p:nvPr/>
            </p:nvSpPr>
            <p:spPr>
              <a:xfrm>
                <a:off x="8568162" y="2373560"/>
                <a:ext cx="16164" cy="35618"/>
              </a:xfrm>
              <a:custGeom>
                <a:avLst/>
                <a:gdLst/>
                <a:ahLst/>
                <a:cxnLst/>
                <a:rect l="l" t="t" r="r" b="b"/>
                <a:pathLst>
                  <a:path w="511" h="1126" extrusionOk="0">
                    <a:moveTo>
                      <a:pt x="382" y="0"/>
                    </a:moveTo>
                    <a:cubicBezTo>
                      <a:pt x="342" y="0"/>
                      <a:pt x="301" y="24"/>
                      <a:pt x="283" y="61"/>
                    </a:cubicBezTo>
                    <a:cubicBezTo>
                      <a:pt x="210" y="207"/>
                      <a:pt x="139" y="358"/>
                      <a:pt x="88" y="515"/>
                    </a:cubicBezTo>
                    <a:cubicBezTo>
                      <a:pt x="18" y="733"/>
                      <a:pt x="9" y="829"/>
                      <a:pt x="0" y="1005"/>
                    </a:cubicBezTo>
                    <a:cubicBezTo>
                      <a:pt x="6" y="1064"/>
                      <a:pt x="49" y="1112"/>
                      <a:pt x="106" y="1124"/>
                    </a:cubicBezTo>
                    <a:cubicBezTo>
                      <a:pt x="113" y="1125"/>
                      <a:pt x="120" y="1125"/>
                      <a:pt x="127" y="1125"/>
                    </a:cubicBezTo>
                    <a:cubicBezTo>
                      <a:pt x="189" y="1125"/>
                      <a:pt x="252" y="1081"/>
                      <a:pt x="261" y="1019"/>
                    </a:cubicBezTo>
                    <a:cubicBezTo>
                      <a:pt x="278" y="899"/>
                      <a:pt x="300" y="779"/>
                      <a:pt x="323" y="661"/>
                    </a:cubicBezTo>
                    <a:cubicBezTo>
                      <a:pt x="374" y="398"/>
                      <a:pt x="424" y="275"/>
                      <a:pt x="480" y="157"/>
                    </a:cubicBezTo>
                    <a:cubicBezTo>
                      <a:pt x="510" y="93"/>
                      <a:pt x="473" y="14"/>
                      <a:pt x="403" y="3"/>
                    </a:cubicBezTo>
                    <a:cubicBezTo>
                      <a:pt x="396" y="1"/>
                      <a:pt x="389" y="0"/>
                      <a:pt x="3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6"/>
              <p:cNvSpPr/>
              <p:nvPr/>
            </p:nvSpPr>
            <p:spPr>
              <a:xfrm>
                <a:off x="8569933" y="2423919"/>
                <a:ext cx="6358" cy="13317"/>
              </a:xfrm>
              <a:custGeom>
                <a:avLst/>
                <a:gdLst/>
                <a:ahLst/>
                <a:cxnLst/>
                <a:rect l="l" t="t" r="r" b="b"/>
                <a:pathLst>
                  <a:path w="201" h="421" extrusionOk="0">
                    <a:moveTo>
                      <a:pt x="64" y="0"/>
                    </a:moveTo>
                    <a:cubicBezTo>
                      <a:pt x="49" y="0"/>
                      <a:pt x="33" y="6"/>
                      <a:pt x="23" y="19"/>
                    </a:cubicBezTo>
                    <a:cubicBezTo>
                      <a:pt x="0" y="46"/>
                      <a:pt x="9" y="183"/>
                      <a:pt x="10" y="222"/>
                    </a:cubicBezTo>
                    <a:cubicBezTo>
                      <a:pt x="14" y="315"/>
                      <a:pt x="30" y="421"/>
                      <a:pt x="103" y="421"/>
                    </a:cubicBezTo>
                    <a:cubicBezTo>
                      <a:pt x="112" y="421"/>
                      <a:pt x="122" y="419"/>
                      <a:pt x="133" y="415"/>
                    </a:cubicBezTo>
                    <a:cubicBezTo>
                      <a:pt x="174" y="401"/>
                      <a:pt x="201" y="352"/>
                      <a:pt x="184" y="312"/>
                    </a:cubicBezTo>
                    <a:cubicBezTo>
                      <a:pt x="158" y="248"/>
                      <a:pt x="126" y="180"/>
                      <a:pt x="125" y="116"/>
                    </a:cubicBezTo>
                    <a:cubicBezTo>
                      <a:pt x="119" y="57"/>
                      <a:pt x="136" y="11"/>
                      <a:pt x="76" y="1"/>
                    </a:cubicBezTo>
                    <a:cubicBezTo>
                      <a:pt x="72" y="0"/>
                      <a:pt x="68" y="0"/>
                      <a:pt x="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6"/>
              <p:cNvSpPr/>
              <p:nvPr/>
            </p:nvSpPr>
            <p:spPr>
              <a:xfrm>
                <a:off x="8570692" y="2482281"/>
                <a:ext cx="13792" cy="35650"/>
              </a:xfrm>
              <a:custGeom>
                <a:avLst/>
                <a:gdLst/>
                <a:ahLst/>
                <a:cxnLst/>
                <a:rect l="l" t="t" r="r" b="b"/>
                <a:pathLst>
                  <a:path w="436" h="1127" extrusionOk="0">
                    <a:moveTo>
                      <a:pt x="336" y="0"/>
                    </a:moveTo>
                    <a:cubicBezTo>
                      <a:pt x="310" y="0"/>
                      <a:pt x="284" y="13"/>
                      <a:pt x="271" y="42"/>
                    </a:cubicBezTo>
                    <a:cubicBezTo>
                      <a:pt x="115" y="404"/>
                      <a:pt x="1" y="684"/>
                      <a:pt x="108" y="1034"/>
                    </a:cubicBezTo>
                    <a:cubicBezTo>
                      <a:pt x="127" y="1097"/>
                      <a:pt x="179" y="1126"/>
                      <a:pt x="232" y="1126"/>
                    </a:cubicBezTo>
                    <a:cubicBezTo>
                      <a:pt x="312" y="1126"/>
                      <a:pt x="395" y="1059"/>
                      <a:pt x="364" y="943"/>
                    </a:cubicBezTo>
                    <a:cubicBezTo>
                      <a:pt x="294" y="685"/>
                      <a:pt x="301" y="376"/>
                      <a:pt x="407" y="111"/>
                    </a:cubicBezTo>
                    <a:cubicBezTo>
                      <a:pt x="435" y="45"/>
                      <a:pt x="385" y="0"/>
                      <a:pt x="33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6"/>
              <p:cNvSpPr/>
              <p:nvPr/>
            </p:nvSpPr>
            <p:spPr>
              <a:xfrm>
                <a:off x="8579581" y="2532703"/>
                <a:ext cx="13412" cy="17082"/>
              </a:xfrm>
              <a:custGeom>
                <a:avLst/>
                <a:gdLst/>
                <a:ahLst/>
                <a:cxnLst/>
                <a:rect l="l" t="t" r="r" b="b"/>
                <a:pathLst>
                  <a:path w="424" h="540" extrusionOk="0">
                    <a:moveTo>
                      <a:pt x="120" y="0"/>
                    </a:moveTo>
                    <a:cubicBezTo>
                      <a:pt x="108" y="0"/>
                      <a:pt x="96" y="2"/>
                      <a:pt x="85" y="6"/>
                    </a:cubicBezTo>
                    <a:cubicBezTo>
                      <a:pt x="32" y="26"/>
                      <a:pt x="0" y="76"/>
                      <a:pt x="17" y="151"/>
                    </a:cubicBezTo>
                    <a:cubicBezTo>
                      <a:pt x="43" y="264"/>
                      <a:pt x="133" y="516"/>
                      <a:pt x="247" y="537"/>
                    </a:cubicBezTo>
                    <a:cubicBezTo>
                      <a:pt x="254" y="539"/>
                      <a:pt x="262" y="539"/>
                      <a:pt x="269" y="539"/>
                    </a:cubicBezTo>
                    <a:cubicBezTo>
                      <a:pt x="362" y="539"/>
                      <a:pt x="424" y="429"/>
                      <a:pt x="368" y="353"/>
                    </a:cubicBezTo>
                    <a:cubicBezTo>
                      <a:pt x="292" y="251"/>
                      <a:pt x="257" y="194"/>
                      <a:pt x="228" y="76"/>
                    </a:cubicBezTo>
                    <a:cubicBezTo>
                      <a:pt x="217" y="28"/>
                      <a:pt x="167" y="0"/>
                      <a:pt x="1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6"/>
              <p:cNvSpPr/>
              <p:nvPr/>
            </p:nvSpPr>
            <p:spPr>
              <a:xfrm>
                <a:off x="8655214" y="2519892"/>
                <a:ext cx="20118" cy="40806"/>
              </a:xfrm>
              <a:custGeom>
                <a:avLst/>
                <a:gdLst/>
                <a:ahLst/>
                <a:cxnLst/>
                <a:rect l="l" t="t" r="r" b="b"/>
                <a:pathLst>
                  <a:path w="636" h="1290" extrusionOk="0">
                    <a:moveTo>
                      <a:pt x="146" y="1"/>
                    </a:moveTo>
                    <a:cubicBezTo>
                      <a:pt x="28" y="1"/>
                      <a:pt x="17" y="240"/>
                      <a:pt x="13" y="371"/>
                    </a:cubicBezTo>
                    <a:cubicBezTo>
                      <a:pt x="1" y="783"/>
                      <a:pt x="321" y="1264"/>
                      <a:pt x="437" y="1287"/>
                    </a:cubicBezTo>
                    <a:cubicBezTo>
                      <a:pt x="446" y="1289"/>
                      <a:pt x="455" y="1290"/>
                      <a:pt x="463" y="1290"/>
                    </a:cubicBezTo>
                    <a:cubicBezTo>
                      <a:pt x="565" y="1290"/>
                      <a:pt x="635" y="1178"/>
                      <a:pt x="573" y="1083"/>
                    </a:cubicBezTo>
                    <a:cubicBezTo>
                      <a:pt x="515" y="985"/>
                      <a:pt x="337" y="705"/>
                      <a:pt x="294" y="622"/>
                    </a:cubicBezTo>
                    <a:cubicBezTo>
                      <a:pt x="235" y="497"/>
                      <a:pt x="211" y="392"/>
                      <a:pt x="214" y="262"/>
                    </a:cubicBezTo>
                    <a:cubicBezTo>
                      <a:pt x="225" y="140"/>
                      <a:pt x="285" y="26"/>
                      <a:pt x="165" y="3"/>
                    </a:cubicBezTo>
                    <a:cubicBezTo>
                      <a:pt x="158" y="2"/>
                      <a:pt x="152" y="1"/>
                      <a:pt x="1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6"/>
              <p:cNvSpPr/>
              <p:nvPr/>
            </p:nvSpPr>
            <p:spPr>
              <a:xfrm>
                <a:off x="8680299" y="2569397"/>
                <a:ext cx="7181" cy="6010"/>
              </a:xfrm>
              <a:custGeom>
                <a:avLst/>
                <a:gdLst/>
                <a:ahLst/>
                <a:cxnLst/>
                <a:rect l="l" t="t" r="r" b="b"/>
                <a:pathLst>
                  <a:path w="227" h="190" extrusionOk="0">
                    <a:moveTo>
                      <a:pt x="73" y="1"/>
                    </a:moveTo>
                    <a:cubicBezTo>
                      <a:pt x="24" y="1"/>
                      <a:pt x="0" y="64"/>
                      <a:pt x="37" y="95"/>
                    </a:cubicBezTo>
                    <a:cubicBezTo>
                      <a:pt x="79" y="133"/>
                      <a:pt x="129" y="189"/>
                      <a:pt x="171" y="189"/>
                    </a:cubicBezTo>
                    <a:cubicBezTo>
                      <a:pt x="184" y="189"/>
                      <a:pt x="196" y="184"/>
                      <a:pt x="207" y="172"/>
                    </a:cubicBezTo>
                    <a:cubicBezTo>
                      <a:pt x="227" y="150"/>
                      <a:pt x="224" y="115"/>
                      <a:pt x="203" y="97"/>
                    </a:cubicBezTo>
                    <a:cubicBezTo>
                      <a:pt x="187" y="82"/>
                      <a:pt x="105" y="7"/>
                      <a:pt x="84" y="2"/>
                    </a:cubicBezTo>
                    <a:cubicBezTo>
                      <a:pt x="80" y="1"/>
                      <a:pt x="77" y="1"/>
                      <a:pt x="7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6"/>
              <p:cNvSpPr/>
              <p:nvPr/>
            </p:nvSpPr>
            <p:spPr>
              <a:xfrm>
                <a:off x="8645219" y="2595652"/>
                <a:ext cx="32" cy="95"/>
              </a:xfrm>
              <a:custGeom>
                <a:avLst/>
                <a:gdLst/>
                <a:ahLst/>
                <a:cxnLst/>
                <a:rect l="l" t="t" r="r" b="b"/>
                <a:pathLst>
                  <a:path w="1" h="3" extrusionOk="0">
                    <a:moveTo>
                      <a:pt x="0" y="1"/>
                    </a:moveTo>
                    <a:lnTo>
                      <a:pt x="0" y="1"/>
                    </a:lnTo>
                    <a:cubicBezTo>
                      <a:pt x="0" y="2"/>
                      <a:pt x="0" y="2"/>
                      <a:pt x="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6"/>
              <p:cNvSpPr/>
              <p:nvPr/>
            </p:nvSpPr>
            <p:spPr>
              <a:xfrm>
                <a:off x="8635476" y="2591065"/>
                <a:ext cx="25622" cy="48493"/>
              </a:xfrm>
              <a:custGeom>
                <a:avLst/>
                <a:gdLst/>
                <a:ahLst/>
                <a:cxnLst/>
                <a:rect l="l" t="t" r="r" b="b"/>
                <a:pathLst>
                  <a:path w="810" h="1533" extrusionOk="0">
                    <a:moveTo>
                      <a:pt x="224" y="0"/>
                    </a:moveTo>
                    <a:cubicBezTo>
                      <a:pt x="189" y="0"/>
                      <a:pt x="154" y="18"/>
                      <a:pt x="142" y="53"/>
                    </a:cubicBezTo>
                    <a:cubicBezTo>
                      <a:pt x="37" y="342"/>
                      <a:pt x="0" y="634"/>
                      <a:pt x="128" y="932"/>
                    </a:cubicBezTo>
                    <a:cubicBezTo>
                      <a:pt x="188" y="1071"/>
                      <a:pt x="268" y="1160"/>
                      <a:pt x="284" y="1177"/>
                    </a:cubicBezTo>
                    <a:lnTo>
                      <a:pt x="284" y="1177"/>
                    </a:lnTo>
                    <a:cubicBezTo>
                      <a:pt x="367" y="1291"/>
                      <a:pt x="459" y="1399"/>
                      <a:pt x="557" y="1500"/>
                    </a:cubicBezTo>
                    <a:cubicBezTo>
                      <a:pt x="580" y="1523"/>
                      <a:pt x="606" y="1533"/>
                      <a:pt x="633" y="1533"/>
                    </a:cubicBezTo>
                    <a:cubicBezTo>
                      <a:pt x="722" y="1533"/>
                      <a:pt x="809" y="1422"/>
                      <a:pt x="742" y="1337"/>
                    </a:cubicBezTo>
                    <a:cubicBezTo>
                      <a:pt x="515" y="1056"/>
                      <a:pt x="516" y="1034"/>
                      <a:pt x="459" y="919"/>
                    </a:cubicBezTo>
                    <a:lnTo>
                      <a:pt x="459" y="919"/>
                    </a:lnTo>
                    <a:cubicBezTo>
                      <a:pt x="459" y="920"/>
                      <a:pt x="460" y="920"/>
                      <a:pt x="460" y="920"/>
                    </a:cubicBezTo>
                    <a:cubicBezTo>
                      <a:pt x="460" y="920"/>
                      <a:pt x="459" y="919"/>
                      <a:pt x="459" y="919"/>
                    </a:cubicBezTo>
                    <a:lnTo>
                      <a:pt x="459" y="919"/>
                    </a:lnTo>
                    <a:cubicBezTo>
                      <a:pt x="459" y="919"/>
                      <a:pt x="459" y="919"/>
                      <a:pt x="459" y="919"/>
                    </a:cubicBezTo>
                    <a:lnTo>
                      <a:pt x="459" y="919"/>
                    </a:lnTo>
                    <a:cubicBezTo>
                      <a:pt x="459" y="919"/>
                      <a:pt x="459" y="919"/>
                      <a:pt x="459" y="919"/>
                    </a:cubicBezTo>
                    <a:lnTo>
                      <a:pt x="459" y="919"/>
                    </a:lnTo>
                    <a:cubicBezTo>
                      <a:pt x="459" y="919"/>
                      <a:pt x="459" y="919"/>
                      <a:pt x="459" y="919"/>
                    </a:cubicBezTo>
                    <a:lnTo>
                      <a:pt x="459" y="919"/>
                    </a:lnTo>
                    <a:cubicBezTo>
                      <a:pt x="459" y="918"/>
                      <a:pt x="459" y="918"/>
                      <a:pt x="458" y="917"/>
                    </a:cubicBezTo>
                    <a:lnTo>
                      <a:pt x="458" y="917"/>
                    </a:lnTo>
                    <a:cubicBezTo>
                      <a:pt x="458" y="917"/>
                      <a:pt x="458" y="917"/>
                      <a:pt x="458" y="917"/>
                    </a:cubicBezTo>
                    <a:lnTo>
                      <a:pt x="458" y="917"/>
                    </a:lnTo>
                    <a:cubicBezTo>
                      <a:pt x="392" y="787"/>
                      <a:pt x="324" y="653"/>
                      <a:pt x="288" y="506"/>
                    </a:cubicBezTo>
                    <a:cubicBezTo>
                      <a:pt x="267" y="388"/>
                      <a:pt x="269" y="262"/>
                      <a:pt x="308" y="146"/>
                    </a:cubicBezTo>
                    <a:cubicBezTo>
                      <a:pt x="317" y="116"/>
                      <a:pt x="328" y="96"/>
                      <a:pt x="315" y="63"/>
                    </a:cubicBezTo>
                    <a:cubicBezTo>
                      <a:pt x="301" y="20"/>
                      <a:pt x="262" y="0"/>
                      <a:pt x="22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6"/>
              <p:cNvSpPr/>
              <p:nvPr/>
            </p:nvSpPr>
            <p:spPr>
              <a:xfrm>
                <a:off x="8730531" y="2570346"/>
                <a:ext cx="17904" cy="38402"/>
              </a:xfrm>
              <a:custGeom>
                <a:avLst/>
                <a:gdLst/>
                <a:ahLst/>
                <a:cxnLst/>
                <a:rect l="l" t="t" r="r" b="b"/>
                <a:pathLst>
                  <a:path w="566" h="1214" extrusionOk="0">
                    <a:moveTo>
                      <a:pt x="391" y="0"/>
                    </a:moveTo>
                    <a:cubicBezTo>
                      <a:pt x="340" y="0"/>
                      <a:pt x="300" y="37"/>
                      <a:pt x="286" y="86"/>
                    </a:cubicBezTo>
                    <a:cubicBezTo>
                      <a:pt x="173" y="486"/>
                      <a:pt x="1" y="738"/>
                      <a:pt x="226" y="1140"/>
                    </a:cubicBezTo>
                    <a:cubicBezTo>
                      <a:pt x="255" y="1192"/>
                      <a:pt x="302" y="1214"/>
                      <a:pt x="349" y="1214"/>
                    </a:cubicBezTo>
                    <a:cubicBezTo>
                      <a:pt x="454" y="1214"/>
                      <a:pt x="565" y="1108"/>
                      <a:pt x="515" y="995"/>
                    </a:cubicBezTo>
                    <a:cubicBezTo>
                      <a:pt x="452" y="858"/>
                      <a:pt x="417" y="708"/>
                      <a:pt x="425" y="509"/>
                    </a:cubicBezTo>
                    <a:cubicBezTo>
                      <a:pt x="447" y="185"/>
                      <a:pt x="562" y="32"/>
                      <a:pt x="409" y="2"/>
                    </a:cubicBezTo>
                    <a:cubicBezTo>
                      <a:pt x="403" y="1"/>
                      <a:pt x="397" y="0"/>
                      <a:pt x="39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6"/>
              <p:cNvSpPr/>
              <p:nvPr/>
            </p:nvSpPr>
            <p:spPr>
              <a:xfrm>
                <a:off x="8746854" y="2651452"/>
                <a:ext cx="19581" cy="30968"/>
              </a:xfrm>
              <a:custGeom>
                <a:avLst/>
                <a:gdLst/>
                <a:ahLst/>
                <a:cxnLst/>
                <a:rect l="l" t="t" r="r" b="b"/>
                <a:pathLst>
                  <a:path w="619" h="979" extrusionOk="0">
                    <a:moveTo>
                      <a:pt x="66" y="1"/>
                    </a:moveTo>
                    <a:cubicBezTo>
                      <a:pt x="33" y="1"/>
                      <a:pt x="0" y="23"/>
                      <a:pt x="0" y="74"/>
                    </a:cubicBezTo>
                    <a:cubicBezTo>
                      <a:pt x="0" y="425"/>
                      <a:pt x="82" y="714"/>
                      <a:pt x="340" y="947"/>
                    </a:cubicBezTo>
                    <a:cubicBezTo>
                      <a:pt x="364" y="968"/>
                      <a:pt x="395" y="979"/>
                      <a:pt x="425" y="979"/>
                    </a:cubicBezTo>
                    <a:cubicBezTo>
                      <a:pt x="462" y="979"/>
                      <a:pt x="499" y="963"/>
                      <a:pt x="524" y="934"/>
                    </a:cubicBezTo>
                    <a:cubicBezTo>
                      <a:pt x="619" y="823"/>
                      <a:pt x="496" y="745"/>
                      <a:pt x="397" y="636"/>
                    </a:cubicBezTo>
                    <a:cubicBezTo>
                      <a:pt x="172" y="376"/>
                      <a:pt x="133" y="214"/>
                      <a:pt x="132" y="62"/>
                    </a:cubicBezTo>
                    <a:cubicBezTo>
                      <a:pt x="132" y="23"/>
                      <a:pt x="99" y="1"/>
                      <a:pt x="6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6"/>
              <p:cNvSpPr/>
              <p:nvPr/>
            </p:nvSpPr>
            <p:spPr>
              <a:xfrm>
                <a:off x="8832293" y="2534538"/>
                <a:ext cx="10660" cy="15184"/>
              </a:xfrm>
              <a:custGeom>
                <a:avLst/>
                <a:gdLst/>
                <a:ahLst/>
                <a:cxnLst/>
                <a:rect l="l" t="t" r="r" b="b"/>
                <a:pathLst>
                  <a:path w="337" h="480" extrusionOk="0">
                    <a:moveTo>
                      <a:pt x="181" y="1"/>
                    </a:moveTo>
                    <a:cubicBezTo>
                      <a:pt x="128" y="1"/>
                      <a:pt x="76" y="39"/>
                      <a:pt x="68" y="93"/>
                    </a:cubicBezTo>
                    <a:cubicBezTo>
                      <a:pt x="41" y="253"/>
                      <a:pt x="0" y="480"/>
                      <a:pt x="150" y="480"/>
                    </a:cubicBezTo>
                    <a:cubicBezTo>
                      <a:pt x="154" y="480"/>
                      <a:pt x="159" y="480"/>
                      <a:pt x="163" y="479"/>
                    </a:cubicBezTo>
                    <a:cubicBezTo>
                      <a:pt x="220" y="476"/>
                      <a:pt x="262" y="438"/>
                      <a:pt x="265" y="359"/>
                    </a:cubicBezTo>
                    <a:cubicBezTo>
                      <a:pt x="273" y="217"/>
                      <a:pt x="336" y="30"/>
                      <a:pt x="199" y="2"/>
                    </a:cubicBezTo>
                    <a:cubicBezTo>
                      <a:pt x="193" y="1"/>
                      <a:pt x="187" y="1"/>
                      <a:pt x="18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6"/>
              <p:cNvSpPr/>
              <p:nvPr/>
            </p:nvSpPr>
            <p:spPr>
              <a:xfrm>
                <a:off x="8873321" y="2414113"/>
                <a:ext cx="12368" cy="20688"/>
              </a:xfrm>
              <a:custGeom>
                <a:avLst/>
                <a:gdLst/>
                <a:ahLst/>
                <a:cxnLst/>
                <a:rect l="l" t="t" r="r" b="b"/>
                <a:pathLst>
                  <a:path w="391" h="654" extrusionOk="0">
                    <a:moveTo>
                      <a:pt x="255" y="1"/>
                    </a:moveTo>
                    <a:cubicBezTo>
                      <a:pt x="226" y="1"/>
                      <a:pt x="200" y="17"/>
                      <a:pt x="183" y="45"/>
                    </a:cubicBezTo>
                    <a:cubicBezTo>
                      <a:pt x="113" y="164"/>
                      <a:pt x="57" y="286"/>
                      <a:pt x="29" y="420"/>
                    </a:cubicBezTo>
                    <a:cubicBezTo>
                      <a:pt x="10" y="512"/>
                      <a:pt x="0" y="635"/>
                      <a:pt x="92" y="651"/>
                    </a:cubicBezTo>
                    <a:cubicBezTo>
                      <a:pt x="101" y="653"/>
                      <a:pt x="110" y="654"/>
                      <a:pt x="118" y="654"/>
                    </a:cubicBezTo>
                    <a:cubicBezTo>
                      <a:pt x="217" y="654"/>
                      <a:pt x="187" y="505"/>
                      <a:pt x="253" y="277"/>
                    </a:cubicBezTo>
                    <a:cubicBezTo>
                      <a:pt x="291" y="168"/>
                      <a:pt x="391" y="57"/>
                      <a:pt x="291" y="9"/>
                    </a:cubicBezTo>
                    <a:cubicBezTo>
                      <a:pt x="279" y="4"/>
                      <a:pt x="267" y="1"/>
                      <a:pt x="25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6"/>
              <p:cNvSpPr/>
              <p:nvPr/>
            </p:nvSpPr>
            <p:spPr>
              <a:xfrm>
                <a:off x="8868671" y="2444860"/>
                <a:ext cx="11514" cy="25274"/>
              </a:xfrm>
              <a:custGeom>
                <a:avLst/>
                <a:gdLst/>
                <a:ahLst/>
                <a:cxnLst/>
                <a:rect l="l" t="t" r="r" b="b"/>
                <a:pathLst>
                  <a:path w="364" h="799" extrusionOk="0">
                    <a:moveTo>
                      <a:pt x="190" y="0"/>
                    </a:moveTo>
                    <a:cubicBezTo>
                      <a:pt x="121" y="0"/>
                      <a:pt x="53" y="41"/>
                      <a:pt x="38" y="125"/>
                    </a:cubicBezTo>
                    <a:cubicBezTo>
                      <a:pt x="17" y="254"/>
                      <a:pt x="1" y="398"/>
                      <a:pt x="8" y="524"/>
                    </a:cubicBezTo>
                    <a:cubicBezTo>
                      <a:pt x="11" y="579"/>
                      <a:pt x="28" y="638"/>
                      <a:pt x="41" y="693"/>
                    </a:cubicBezTo>
                    <a:cubicBezTo>
                      <a:pt x="61" y="764"/>
                      <a:pt x="123" y="798"/>
                      <a:pt x="187" y="798"/>
                    </a:cubicBezTo>
                    <a:cubicBezTo>
                      <a:pt x="271" y="798"/>
                      <a:pt x="357" y="738"/>
                      <a:pt x="352" y="627"/>
                    </a:cubicBezTo>
                    <a:cubicBezTo>
                      <a:pt x="339" y="402"/>
                      <a:pt x="322" y="335"/>
                      <a:pt x="345" y="184"/>
                    </a:cubicBezTo>
                    <a:cubicBezTo>
                      <a:pt x="364" y="64"/>
                      <a:pt x="277" y="0"/>
                      <a:pt x="19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6"/>
              <p:cNvSpPr/>
              <p:nvPr/>
            </p:nvSpPr>
            <p:spPr>
              <a:xfrm>
                <a:off x="8873669" y="2481775"/>
                <a:ext cx="10375" cy="10186"/>
              </a:xfrm>
              <a:custGeom>
                <a:avLst/>
                <a:gdLst/>
                <a:ahLst/>
                <a:cxnLst/>
                <a:rect l="l" t="t" r="r" b="b"/>
                <a:pathLst>
                  <a:path w="328" h="322" extrusionOk="0">
                    <a:moveTo>
                      <a:pt x="123" y="0"/>
                    </a:moveTo>
                    <a:cubicBezTo>
                      <a:pt x="87" y="0"/>
                      <a:pt x="51" y="21"/>
                      <a:pt x="35" y="57"/>
                    </a:cubicBezTo>
                    <a:cubicBezTo>
                      <a:pt x="0" y="125"/>
                      <a:pt x="71" y="219"/>
                      <a:pt x="116" y="277"/>
                    </a:cubicBezTo>
                    <a:cubicBezTo>
                      <a:pt x="141" y="308"/>
                      <a:pt x="170" y="321"/>
                      <a:pt x="198" y="321"/>
                    </a:cubicBezTo>
                    <a:cubicBezTo>
                      <a:pt x="267" y="321"/>
                      <a:pt x="327" y="241"/>
                      <a:pt x="278" y="170"/>
                    </a:cubicBezTo>
                    <a:cubicBezTo>
                      <a:pt x="258" y="141"/>
                      <a:pt x="232" y="100"/>
                      <a:pt x="217" y="68"/>
                    </a:cubicBezTo>
                    <a:cubicBezTo>
                      <a:pt x="195" y="21"/>
                      <a:pt x="159" y="0"/>
                      <a:pt x="1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6"/>
              <p:cNvSpPr/>
              <p:nvPr/>
            </p:nvSpPr>
            <p:spPr>
              <a:xfrm>
                <a:off x="8870062" y="2262941"/>
                <a:ext cx="16860" cy="27520"/>
              </a:xfrm>
              <a:custGeom>
                <a:avLst/>
                <a:gdLst/>
                <a:ahLst/>
                <a:cxnLst/>
                <a:rect l="l" t="t" r="r" b="b"/>
                <a:pathLst>
                  <a:path w="533" h="870" extrusionOk="0">
                    <a:moveTo>
                      <a:pt x="149" y="1"/>
                    </a:moveTo>
                    <a:cubicBezTo>
                      <a:pt x="0" y="1"/>
                      <a:pt x="6" y="315"/>
                      <a:pt x="43" y="475"/>
                    </a:cubicBezTo>
                    <a:cubicBezTo>
                      <a:pt x="75" y="616"/>
                      <a:pt x="211" y="869"/>
                      <a:pt x="342" y="869"/>
                    </a:cubicBezTo>
                    <a:cubicBezTo>
                      <a:pt x="362" y="869"/>
                      <a:pt x="382" y="863"/>
                      <a:pt x="401" y="851"/>
                    </a:cubicBezTo>
                    <a:cubicBezTo>
                      <a:pt x="533" y="762"/>
                      <a:pt x="375" y="624"/>
                      <a:pt x="299" y="485"/>
                    </a:cubicBezTo>
                    <a:cubicBezTo>
                      <a:pt x="245" y="374"/>
                      <a:pt x="232" y="309"/>
                      <a:pt x="232" y="225"/>
                    </a:cubicBezTo>
                    <a:cubicBezTo>
                      <a:pt x="236" y="192"/>
                      <a:pt x="243" y="159"/>
                      <a:pt x="252" y="125"/>
                    </a:cubicBezTo>
                    <a:cubicBezTo>
                      <a:pt x="266" y="72"/>
                      <a:pt x="222" y="14"/>
                      <a:pt x="170" y="3"/>
                    </a:cubicBezTo>
                    <a:cubicBezTo>
                      <a:pt x="163" y="2"/>
                      <a:pt x="156" y="1"/>
                      <a:pt x="1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6"/>
              <p:cNvSpPr/>
              <p:nvPr/>
            </p:nvSpPr>
            <p:spPr>
              <a:xfrm>
                <a:off x="8894451" y="2300932"/>
                <a:ext cx="6864" cy="6326"/>
              </a:xfrm>
              <a:custGeom>
                <a:avLst/>
                <a:gdLst/>
                <a:ahLst/>
                <a:cxnLst/>
                <a:rect l="l" t="t" r="r" b="b"/>
                <a:pathLst>
                  <a:path w="217" h="200" extrusionOk="0">
                    <a:moveTo>
                      <a:pt x="46" y="1"/>
                    </a:moveTo>
                    <a:cubicBezTo>
                      <a:pt x="21" y="1"/>
                      <a:pt x="1" y="21"/>
                      <a:pt x="2" y="49"/>
                    </a:cubicBezTo>
                    <a:cubicBezTo>
                      <a:pt x="4" y="75"/>
                      <a:pt x="105" y="169"/>
                      <a:pt x="124" y="188"/>
                    </a:cubicBezTo>
                    <a:cubicBezTo>
                      <a:pt x="132" y="196"/>
                      <a:pt x="141" y="199"/>
                      <a:pt x="150" y="199"/>
                    </a:cubicBezTo>
                    <a:cubicBezTo>
                      <a:pt x="184" y="199"/>
                      <a:pt x="216" y="153"/>
                      <a:pt x="181" y="119"/>
                    </a:cubicBezTo>
                    <a:cubicBezTo>
                      <a:pt x="168" y="108"/>
                      <a:pt x="72" y="5"/>
                      <a:pt x="55" y="2"/>
                    </a:cubicBezTo>
                    <a:cubicBezTo>
                      <a:pt x="52" y="1"/>
                      <a:pt x="49" y="1"/>
                      <a:pt x="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6"/>
              <p:cNvSpPr/>
              <p:nvPr/>
            </p:nvSpPr>
            <p:spPr>
              <a:xfrm>
                <a:off x="8932220" y="2340283"/>
                <a:ext cx="10787" cy="40616"/>
              </a:xfrm>
              <a:custGeom>
                <a:avLst/>
                <a:gdLst/>
                <a:ahLst/>
                <a:cxnLst/>
                <a:rect l="l" t="t" r="r" b="b"/>
                <a:pathLst>
                  <a:path w="341" h="1284" extrusionOk="0">
                    <a:moveTo>
                      <a:pt x="211" y="0"/>
                    </a:moveTo>
                    <a:cubicBezTo>
                      <a:pt x="178" y="0"/>
                      <a:pt x="145" y="17"/>
                      <a:pt x="133" y="48"/>
                    </a:cubicBezTo>
                    <a:cubicBezTo>
                      <a:pt x="98" y="135"/>
                      <a:pt x="71" y="227"/>
                      <a:pt x="50" y="319"/>
                    </a:cubicBezTo>
                    <a:cubicBezTo>
                      <a:pt x="14" y="472"/>
                      <a:pt x="1" y="689"/>
                      <a:pt x="32" y="894"/>
                    </a:cubicBezTo>
                    <a:cubicBezTo>
                      <a:pt x="47" y="1002"/>
                      <a:pt x="77" y="1105"/>
                      <a:pt x="108" y="1208"/>
                    </a:cubicBezTo>
                    <a:cubicBezTo>
                      <a:pt x="122" y="1254"/>
                      <a:pt x="172" y="1284"/>
                      <a:pt x="219" y="1284"/>
                    </a:cubicBezTo>
                    <a:cubicBezTo>
                      <a:pt x="221" y="1284"/>
                      <a:pt x="224" y="1284"/>
                      <a:pt x="226" y="1284"/>
                    </a:cubicBezTo>
                    <a:cubicBezTo>
                      <a:pt x="293" y="1278"/>
                      <a:pt x="340" y="1212"/>
                      <a:pt x="329" y="1162"/>
                    </a:cubicBezTo>
                    <a:cubicBezTo>
                      <a:pt x="207" y="562"/>
                      <a:pt x="217" y="360"/>
                      <a:pt x="276" y="168"/>
                    </a:cubicBezTo>
                    <a:cubicBezTo>
                      <a:pt x="289" y="130"/>
                      <a:pt x="306" y="97"/>
                      <a:pt x="296" y="58"/>
                    </a:cubicBezTo>
                    <a:cubicBezTo>
                      <a:pt x="284" y="32"/>
                      <a:pt x="261" y="8"/>
                      <a:pt x="229" y="2"/>
                    </a:cubicBezTo>
                    <a:cubicBezTo>
                      <a:pt x="223" y="1"/>
                      <a:pt x="217" y="0"/>
                      <a:pt x="21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6"/>
              <p:cNvSpPr/>
              <p:nvPr/>
            </p:nvSpPr>
            <p:spPr>
              <a:xfrm>
                <a:off x="8939622" y="2389977"/>
                <a:ext cx="13570" cy="14677"/>
              </a:xfrm>
              <a:custGeom>
                <a:avLst/>
                <a:gdLst/>
                <a:ahLst/>
                <a:cxnLst/>
                <a:rect l="l" t="t" r="r" b="b"/>
                <a:pathLst>
                  <a:path w="429" h="464" extrusionOk="0">
                    <a:moveTo>
                      <a:pt x="150" y="1"/>
                    </a:moveTo>
                    <a:cubicBezTo>
                      <a:pt x="84" y="1"/>
                      <a:pt x="27" y="47"/>
                      <a:pt x="15" y="114"/>
                    </a:cubicBezTo>
                    <a:cubicBezTo>
                      <a:pt x="0" y="185"/>
                      <a:pt x="102" y="338"/>
                      <a:pt x="142" y="403"/>
                    </a:cubicBezTo>
                    <a:cubicBezTo>
                      <a:pt x="167" y="445"/>
                      <a:pt x="207" y="464"/>
                      <a:pt x="247" y="464"/>
                    </a:cubicBezTo>
                    <a:cubicBezTo>
                      <a:pt x="337" y="464"/>
                      <a:pt x="429" y="374"/>
                      <a:pt x="363" y="254"/>
                    </a:cubicBezTo>
                    <a:cubicBezTo>
                      <a:pt x="330" y="188"/>
                      <a:pt x="295" y="124"/>
                      <a:pt x="264" y="61"/>
                    </a:cubicBezTo>
                    <a:cubicBezTo>
                      <a:pt x="248" y="31"/>
                      <a:pt x="208" y="9"/>
                      <a:pt x="176" y="3"/>
                    </a:cubicBezTo>
                    <a:cubicBezTo>
                      <a:pt x="167" y="2"/>
                      <a:pt x="159"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6"/>
              <p:cNvSpPr/>
              <p:nvPr/>
            </p:nvSpPr>
            <p:spPr>
              <a:xfrm>
                <a:off x="8937851" y="2461372"/>
                <a:ext cx="28343" cy="39288"/>
              </a:xfrm>
              <a:custGeom>
                <a:avLst/>
                <a:gdLst/>
                <a:ahLst/>
                <a:cxnLst/>
                <a:rect l="l" t="t" r="r" b="b"/>
                <a:pathLst>
                  <a:path w="896" h="1242" extrusionOk="0">
                    <a:moveTo>
                      <a:pt x="739" y="0"/>
                    </a:moveTo>
                    <a:cubicBezTo>
                      <a:pt x="597" y="0"/>
                      <a:pt x="346" y="369"/>
                      <a:pt x="275" y="484"/>
                    </a:cubicBezTo>
                    <a:cubicBezTo>
                      <a:pt x="217" y="577"/>
                      <a:pt x="0" y="1035"/>
                      <a:pt x="36" y="1138"/>
                    </a:cubicBezTo>
                    <a:cubicBezTo>
                      <a:pt x="60" y="1208"/>
                      <a:pt x="122" y="1241"/>
                      <a:pt x="183" y="1241"/>
                    </a:cubicBezTo>
                    <a:cubicBezTo>
                      <a:pt x="240" y="1241"/>
                      <a:pt x="297" y="1211"/>
                      <a:pt x="321" y="1154"/>
                    </a:cubicBezTo>
                    <a:cubicBezTo>
                      <a:pt x="377" y="1022"/>
                      <a:pt x="434" y="892"/>
                      <a:pt x="499" y="765"/>
                    </a:cubicBezTo>
                    <a:cubicBezTo>
                      <a:pt x="642" y="470"/>
                      <a:pt x="679" y="378"/>
                      <a:pt x="825" y="225"/>
                    </a:cubicBezTo>
                    <a:cubicBezTo>
                      <a:pt x="895" y="155"/>
                      <a:pt x="858" y="22"/>
                      <a:pt x="752" y="2"/>
                    </a:cubicBezTo>
                    <a:cubicBezTo>
                      <a:pt x="748" y="1"/>
                      <a:pt x="743" y="0"/>
                      <a:pt x="73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6"/>
              <p:cNvSpPr/>
              <p:nvPr/>
            </p:nvSpPr>
            <p:spPr>
              <a:xfrm>
                <a:off x="8930322" y="2504962"/>
                <a:ext cx="9680" cy="15152"/>
              </a:xfrm>
              <a:custGeom>
                <a:avLst/>
                <a:gdLst/>
                <a:ahLst/>
                <a:cxnLst/>
                <a:rect l="l" t="t" r="r" b="b"/>
                <a:pathLst>
                  <a:path w="306" h="479" extrusionOk="0">
                    <a:moveTo>
                      <a:pt x="182" y="0"/>
                    </a:moveTo>
                    <a:cubicBezTo>
                      <a:pt x="136" y="0"/>
                      <a:pt x="89" y="28"/>
                      <a:pt x="80" y="87"/>
                    </a:cubicBezTo>
                    <a:cubicBezTo>
                      <a:pt x="64" y="177"/>
                      <a:pt x="45" y="267"/>
                      <a:pt x="21" y="355"/>
                    </a:cubicBezTo>
                    <a:cubicBezTo>
                      <a:pt x="1" y="424"/>
                      <a:pt x="60" y="479"/>
                      <a:pt x="121" y="479"/>
                    </a:cubicBezTo>
                    <a:cubicBezTo>
                      <a:pt x="161" y="479"/>
                      <a:pt x="202" y="455"/>
                      <a:pt x="221" y="395"/>
                    </a:cubicBezTo>
                    <a:cubicBezTo>
                      <a:pt x="250" y="306"/>
                      <a:pt x="273" y="219"/>
                      <a:pt x="291" y="127"/>
                    </a:cubicBezTo>
                    <a:cubicBezTo>
                      <a:pt x="305" y="46"/>
                      <a:pt x="243" y="0"/>
                      <a:pt x="1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6"/>
              <p:cNvSpPr/>
              <p:nvPr/>
            </p:nvSpPr>
            <p:spPr>
              <a:xfrm>
                <a:off x="8853013" y="2592362"/>
                <a:ext cx="36947" cy="25496"/>
              </a:xfrm>
              <a:custGeom>
                <a:avLst/>
                <a:gdLst/>
                <a:ahLst/>
                <a:cxnLst/>
                <a:rect l="l" t="t" r="r" b="b"/>
                <a:pathLst>
                  <a:path w="1168" h="806" extrusionOk="0">
                    <a:moveTo>
                      <a:pt x="1038" y="0"/>
                    </a:moveTo>
                    <a:cubicBezTo>
                      <a:pt x="1027" y="0"/>
                      <a:pt x="1015" y="2"/>
                      <a:pt x="1003" y="6"/>
                    </a:cubicBezTo>
                    <a:cubicBezTo>
                      <a:pt x="582" y="149"/>
                      <a:pt x="280" y="276"/>
                      <a:pt x="43" y="619"/>
                    </a:cubicBezTo>
                    <a:cubicBezTo>
                      <a:pt x="1" y="680"/>
                      <a:pt x="11" y="738"/>
                      <a:pt x="54" y="776"/>
                    </a:cubicBezTo>
                    <a:cubicBezTo>
                      <a:pt x="77" y="796"/>
                      <a:pt x="99" y="805"/>
                      <a:pt x="121" y="805"/>
                    </a:cubicBezTo>
                    <a:cubicBezTo>
                      <a:pt x="192" y="805"/>
                      <a:pt x="257" y="712"/>
                      <a:pt x="334" y="643"/>
                    </a:cubicBezTo>
                    <a:cubicBezTo>
                      <a:pt x="592" y="425"/>
                      <a:pt x="835" y="304"/>
                      <a:pt x="1077" y="221"/>
                    </a:cubicBezTo>
                    <a:cubicBezTo>
                      <a:pt x="1136" y="201"/>
                      <a:pt x="1168" y="133"/>
                      <a:pt x="1147" y="76"/>
                    </a:cubicBezTo>
                    <a:cubicBezTo>
                      <a:pt x="1131" y="29"/>
                      <a:pt x="1086" y="0"/>
                      <a:pt x="103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6"/>
              <p:cNvSpPr/>
              <p:nvPr/>
            </p:nvSpPr>
            <p:spPr>
              <a:xfrm>
                <a:off x="8838556" y="2622761"/>
                <a:ext cx="8319" cy="20340"/>
              </a:xfrm>
              <a:custGeom>
                <a:avLst/>
                <a:gdLst/>
                <a:ahLst/>
                <a:cxnLst/>
                <a:rect l="l" t="t" r="r" b="b"/>
                <a:pathLst>
                  <a:path w="263" h="643" extrusionOk="0">
                    <a:moveTo>
                      <a:pt x="161" y="0"/>
                    </a:moveTo>
                    <a:cubicBezTo>
                      <a:pt x="144" y="0"/>
                      <a:pt x="127" y="5"/>
                      <a:pt x="111" y="16"/>
                    </a:cubicBezTo>
                    <a:cubicBezTo>
                      <a:pt x="32" y="69"/>
                      <a:pt x="1" y="451"/>
                      <a:pt x="7" y="550"/>
                    </a:cubicBezTo>
                    <a:cubicBezTo>
                      <a:pt x="11" y="611"/>
                      <a:pt x="59" y="643"/>
                      <a:pt x="107" y="643"/>
                    </a:cubicBezTo>
                    <a:cubicBezTo>
                      <a:pt x="158" y="643"/>
                      <a:pt x="209" y="607"/>
                      <a:pt x="207" y="534"/>
                    </a:cubicBezTo>
                    <a:cubicBezTo>
                      <a:pt x="203" y="376"/>
                      <a:pt x="204" y="259"/>
                      <a:pt x="247" y="104"/>
                    </a:cubicBezTo>
                    <a:cubicBezTo>
                      <a:pt x="262" y="53"/>
                      <a:pt x="215" y="0"/>
                      <a:pt x="1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0" name="Google Shape;4350;p26"/>
            <p:cNvGrpSpPr/>
            <p:nvPr/>
          </p:nvGrpSpPr>
          <p:grpSpPr>
            <a:xfrm>
              <a:off x="2536184" y="55949"/>
              <a:ext cx="310220" cy="298990"/>
              <a:chOff x="2049809" y="3045624"/>
              <a:chExt cx="310220" cy="298990"/>
            </a:xfrm>
          </p:grpSpPr>
          <p:sp>
            <p:nvSpPr>
              <p:cNvPr id="4351" name="Google Shape;4351;p26"/>
              <p:cNvSpPr/>
              <p:nvPr/>
            </p:nvSpPr>
            <p:spPr>
              <a:xfrm>
                <a:off x="2149388" y="3111072"/>
                <a:ext cx="145604" cy="151172"/>
              </a:xfrm>
              <a:custGeom>
                <a:avLst/>
                <a:gdLst/>
                <a:ahLst/>
                <a:cxnLst/>
                <a:rect l="l" t="t" r="r" b="b"/>
                <a:pathLst>
                  <a:path w="4603" h="4779" extrusionOk="0">
                    <a:moveTo>
                      <a:pt x="1097" y="1"/>
                    </a:moveTo>
                    <a:cubicBezTo>
                      <a:pt x="1040" y="1"/>
                      <a:pt x="983" y="17"/>
                      <a:pt x="928" y="59"/>
                    </a:cubicBezTo>
                    <a:cubicBezTo>
                      <a:pt x="775" y="173"/>
                      <a:pt x="788" y="345"/>
                      <a:pt x="815" y="511"/>
                    </a:cubicBezTo>
                    <a:cubicBezTo>
                      <a:pt x="821" y="553"/>
                      <a:pt x="838" y="590"/>
                      <a:pt x="851" y="630"/>
                    </a:cubicBezTo>
                    <a:cubicBezTo>
                      <a:pt x="915" y="839"/>
                      <a:pt x="981" y="1048"/>
                      <a:pt x="1043" y="1260"/>
                    </a:cubicBezTo>
                    <a:cubicBezTo>
                      <a:pt x="1087" y="1416"/>
                      <a:pt x="1146" y="1569"/>
                      <a:pt x="1143" y="1761"/>
                    </a:cubicBezTo>
                    <a:cubicBezTo>
                      <a:pt x="1001" y="1840"/>
                      <a:pt x="852" y="1910"/>
                      <a:pt x="718" y="2000"/>
                    </a:cubicBezTo>
                    <a:cubicBezTo>
                      <a:pt x="539" y="2125"/>
                      <a:pt x="352" y="2248"/>
                      <a:pt x="205" y="2404"/>
                    </a:cubicBezTo>
                    <a:cubicBezTo>
                      <a:pt x="0" y="2619"/>
                      <a:pt x="63" y="2836"/>
                      <a:pt x="338" y="2952"/>
                    </a:cubicBezTo>
                    <a:cubicBezTo>
                      <a:pt x="438" y="2994"/>
                      <a:pt x="549" y="3023"/>
                      <a:pt x="656" y="3041"/>
                    </a:cubicBezTo>
                    <a:cubicBezTo>
                      <a:pt x="816" y="3067"/>
                      <a:pt x="981" y="3080"/>
                      <a:pt x="1144" y="3106"/>
                    </a:cubicBezTo>
                    <a:cubicBezTo>
                      <a:pt x="1219" y="3117"/>
                      <a:pt x="1293" y="3144"/>
                      <a:pt x="1355" y="3163"/>
                    </a:cubicBezTo>
                    <a:cubicBezTo>
                      <a:pt x="1336" y="3462"/>
                      <a:pt x="1307" y="3737"/>
                      <a:pt x="1307" y="4011"/>
                    </a:cubicBezTo>
                    <a:cubicBezTo>
                      <a:pt x="1307" y="4172"/>
                      <a:pt x="1330" y="4341"/>
                      <a:pt x="1382" y="4495"/>
                    </a:cubicBezTo>
                    <a:cubicBezTo>
                      <a:pt x="1446" y="4680"/>
                      <a:pt x="1567" y="4778"/>
                      <a:pt x="1703" y="4778"/>
                    </a:cubicBezTo>
                    <a:cubicBezTo>
                      <a:pt x="1796" y="4778"/>
                      <a:pt x="1896" y="4733"/>
                      <a:pt x="1989" y="4639"/>
                    </a:cubicBezTo>
                    <a:cubicBezTo>
                      <a:pt x="2121" y="4505"/>
                      <a:pt x="2232" y="4341"/>
                      <a:pt x="2328" y="4177"/>
                    </a:cubicBezTo>
                    <a:cubicBezTo>
                      <a:pt x="2497" y="3896"/>
                      <a:pt x="2646" y="3604"/>
                      <a:pt x="2812" y="3300"/>
                    </a:cubicBezTo>
                    <a:cubicBezTo>
                      <a:pt x="2944" y="3350"/>
                      <a:pt x="3069" y="3403"/>
                      <a:pt x="3198" y="3445"/>
                    </a:cubicBezTo>
                    <a:cubicBezTo>
                      <a:pt x="3420" y="3517"/>
                      <a:pt x="3639" y="3595"/>
                      <a:pt x="3866" y="3644"/>
                    </a:cubicBezTo>
                    <a:cubicBezTo>
                      <a:pt x="3923" y="3656"/>
                      <a:pt x="3983" y="3662"/>
                      <a:pt x="4043" y="3662"/>
                    </a:cubicBezTo>
                    <a:cubicBezTo>
                      <a:pt x="4121" y="3662"/>
                      <a:pt x="4199" y="3653"/>
                      <a:pt x="4273" y="3638"/>
                    </a:cubicBezTo>
                    <a:cubicBezTo>
                      <a:pt x="4522" y="3590"/>
                      <a:pt x="4602" y="3413"/>
                      <a:pt x="4509" y="3177"/>
                    </a:cubicBezTo>
                    <a:cubicBezTo>
                      <a:pt x="4422" y="2955"/>
                      <a:pt x="4266" y="2778"/>
                      <a:pt x="4110" y="2606"/>
                    </a:cubicBezTo>
                    <a:cubicBezTo>
                      <a:pt x="3918" y="2393"/>
                      <a:pt x="3714" y="2192"/>
                      <a:pt x="3500" y="1972"/>
                    </a:cubicBezTo>
                    <a:cubicBezTo>
                      <a:pt x="3588" y="1798"/>
                      <a:pt x="3684" y="1632"/>
                      <a:pt x="3763" y="1460"/>
                    </a:cubicBezTo>
                    <a:cubicBezTo>
                      <a:pt x="3835" y="1297"/>
                      <a:pt x="3915" y="1133"/>
                      <a:pt x="3946" y="961"/>
                    </a:cubicBezTo>
                    <a:cubicBezTo>
                      <a:pt x="4003" y="657"/>
                      <a:pt x="3823" y="442"/>
                      <a:pt x="3539" y="442"/>
                    </a:cubicBezTo>
                    <a:cubicBezTo>
                      <a:pt x="3509" y="442"/>
                      <a:pt x="3477" y="444"/>
                      <a:pt x="3444" y="450"/>
                    </a:cubicBezTo>
                    <a:cubicBezTo>
                      <a:pt x="3283" y="474"/>
                      <a:pt x="3123" y="528"/>
                      <a:pt x="2973" y="590"/>
                    </a:cubicBezTo>
                    <a:cubicBezTo>
                      <a:pt x="2747" y="683"/>
                      <a:pt x="2527" y="795"/>
                      <a:pt x="2261" y="918"/>
                    </a:cubicBezTo>
                    <a:cubicBezTo>
                      <a:pt x="2138" y="783"/>
                      <a:pt x="2026" y="644"/>
                      <a:pt x="1896" y="528"/>
                    </a:cubicBezTo>
                    <a:cubicBezTo>
                      <a:pt x="1724" y="374"/>
                      <a:pt x="1544" y="225"/>
                      <a:pt x="1352" y="94"/>
                    </a:cubicBezTo>
                    <a:cubicBezTo>
                      <a:pt x="1275" y="42"/>
                      <a:pt x="1186" y="1"/>
                      <a:pt x="1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6"/>
              <p:cNvSpPr/>
              <p:nvPr/>
            </p:nvSpPr>
            <p:spPr>
              <a:xfrm>
                <a:off x="2049809" y="3180600"/>
                <a:ext cx="64688" cy="40521"/>
              </a:xfrm>
              <a:custGeom>
                <a:avLst/>
                <a:gdLst/>
                <a:ahLst/>
                <a:cxnLst/>
                <a:rect l="l" t="t" r="r" b="b"/>
                <a:pathLst>
                  <a:path w="2045" h="1281" extrusionOk="0">
                    <a:moveTo>
                      <a:pt x="1178" y="0"/>
                    </a:moveTo>
                    <a:cubicBezTo>
                      <a:pt x="966" y="0"/>
                      <a:pt x="754" y="52"/>
                      <a:pt x="528" y="159"/>
                    </a:cubicBezTo>
                    <a:cubicBezTo>
                      <a:pt x="496" y="177"/>
                      <a:pt x="419" y="207"/>
                      <a:pt x="356" y="258"/>
                    </a:cubicBezTo>
                    <a:cubicBezTo>
                      <a:pt x="164" y="402"/>
                      <a:pt x="1" y="578"/>
                      <a:pt x="55" y="840"/>
                    </a:cubicBezTo>
                    <a:cubicBezTo>
                      <a:pt x="105" y="1087"/>
                      <a:pt x="304" y="1194"/>
                      <a:pt x="526" y="1241"/>
                    </a:cubicBezTo>
                    <a:cubicBezTo>
                      <a:pt x="646" y="1267"/>
                      <a:pt x="764" y="1280"/>
                      <a:pt x="879" y="1280"/>
                    </a:cubicBezTo>
                    <a:cubicBezTo>
                      <a:pt x="1196" y="1280"/>
                      <a:pt x="1492" y="1179"/>
                      <a:pt x="1758" y="959"/>
                    </a:cubicBezTo>
                    <a:cubicBezTo>
                      <a:pt x="1818" y="908"/>
                      <a:pt x="1874" y="843"/>
                      <a:pt x="1917" y="774"/>
                    </a:cubicBezTo>
                    <a:cubicBezTo>
                      <a:pt x="2044" y="565"/>
                      <a:pt x="2011" y="332"/>
                      <a:pt x="1817" y="192"/>
                    </a:cubicBezTo>
                    <a:cubicBezTo>
                      <a:pt x="1709" y="114"/>
                      <a:pt x="1577" y="56"/>
                      <a:pt x="1449" y="28"/>
                    </a:cubicBezTo>
                    <a:cubicBezTo>
                      <a:pt x="1358" y="10"/>
                      <a:pt x="1268" y="0"/>
                      <a:pt x="1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6"/>
              <p:cNvSpPr/>
              <p:nvPr/>
            </p:nvSpPr>
            <p:spPr>
              <a:xfrm>
                <a:off x="2303502" y="3236305"/>
                <a:ext cx="56527" cy="49726"/>
              </a:xfrm>
              <a:custGeom>
                <a:avLst/>
                <a:gdLst/>
                <a:ahLst/>
                <a:cxnLst/>
                <a:rect l="l" t="t" r="r" b="b"/>
                <a:pathLst>
                  <a:path w="1787" h="1572" extrusionOk="0">
                    <a:moveTo>
                      <a:pt x="463" y="0"/>
                    </a:moveTo>
                    <a:cubicBezTo>
                      <a:pt x="411" y="0"/>
                      <a:pt x="359" y="4"/>
                      <a:pt x="309" y="10"/>
                    </a:cubicBezTo>
                    <a:cubicBezTo>
                      <a:pt x="141" y="30"/>
                      <a:pt x="1" y="183"/>
                      <a:pt x="5" y="348"/>
                    </a:cubicBezTo>
                    <a:cubicBezTo>
                      <a:pt x="9" y="483"/>
                      <a:pt x="31" y="630"/>
                      <a:pt x="91" y="745"/>
                    </a:cubicBezTo>
                    <a:cubicBezTo>
                      <a:pt x="297" y="1137"/>
                      <a:pt x="618" y="1406"/>
                      <a:pt x="1048" y="1534"/>
                    </a:cubicBezTo>
                    <a:cubicBezTo>
                      <a:pt x="1127" y="1557"/>
                      <a:pt x="1207" y="1572"/>
                      <a:pt x="1284" y="1572"/>
                    </a:cubicBezTo>
                    <a:cubicBezTo>
                      <a:pt x="1421" y="1572"/>
                      <a:pt x="1549" y="1524"/>
                      <a:pt x="1648" y="1395"/>
                    </a:cubicBezTo>
                    <a:cubicBezTo>
                      <a:pt x="1786" y="1209"/>
                      <a:pt x="1726" y="1002"/>
                      <a:pt x="1606" y="752"/>
                    </a:cubicBezTo>
                    <a:cubicBezTo>
                      <a:pt x="1413" y="425"/>
                      <a:pt x="1103" y="146"/>
                      <a:pt x="674" y="26"/>
                    </a:cubicBezTo>
                    <a:cubicBezTo>
                      <a:pt x="607" y="7"/>
                      <a:pt x="535" y="0"/>
                      <a:pt x="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26"/>
              <p:cNvSpPr/>
              <p:nvPr/>
            </p:nvSpPr>
            <p:spPr>
              <a:xfrm>
                <a:off x="2158024" y="3285083"/>
                <a:ext cx="45045" cy="59532"/>
              </a:xfrm>
              <a:custGeom>
                <a:avLst/>
                <a:gdLst/>
                <a:ahLst/>
                <a:cxnLst/>
                <a:rect l="l" t="t" r="r" b="b"/>
                <a:pathLst>
                  <a:path w="1424" h="1882" extrusionOk="0">
                    <a:moveTo>
                      <a:pt x="925" y="0"/>
                    </a:moveTo>
                    <a:cubicBezTo>
                      <a:pt x="872" y="0"/>
                      <a:pt x="817" y="11"/>
                      <a:pt x="760" y="33"/>
                    </a:cubicBezTo>
                    <a:cubicBezTo>
                      <a:pt x="659" y="72"/>
                      <a:pt x="558" y="129"/>
                      <a:pt x="482" y="205"/>
                    </a:cubicBezTo>
                    <a:cubicBezTo>
                      <a:pt x="155" y="533"/>
                      <a:pt x="1" y="931"/>
                      <a:pt x="42" y="1396"/>
                    </a:cubicBezTo>
                    <a:cubicBezTo>
                      <a:pt x="49" y="1478"/>
                      <a:pt x="72" y="1559"/>
                      <a:pt x="107" y="1632"/>
                    </a:cubicBezTo>
                    <a:cubicBezTo>
                      <a:pt x="182" y="1793"/>
                      <a:pt x="320" y="1881"/>
                      <a:pt x="478" y="1881"/>
                    </a:cubicBezTo>
                    <a:cubicBezTo>
                      <a:pt x="536" y="1881"/>
                      <a:pt x="597" y="1869"/>
                      <a:pt x="659" y="1844"/>
                    </a:cubicBezTo>
                    <a:cubicBezTo>
                      <a:pt x="722" y="1819"/>
                      <a:pt x="791" y="1790"/>
                      <a:pt x="838" y="1746"/>
                    </a:cubicBezTo>
                    <a:cubicBezTo>
                      <a:pt x="1229" y="1389"/>
                      <a:pt x="1424" y="958"/>
                      <a:pt x="1347" y="423"/>
                    </a:cubicBezTo>
                    <a:cubicBezTo>
                      <a:pt x="1338" y="370"/>
                      <a:pt x="1322" y="318"/>
                      <a:pt x="1317" y="292"/>
                    </a:cubicBezTo>
                    <a:cubicBezTo>
                      <a:pt x="1229" y="102"/>
                      <a:pt x="1089" y="0"/>
                      <a:pt x="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6"/>
              <p:cNvSpPr/>
              <p:nvPr/>
            </p:nvSpPr>
            <p:spPr>
              <a:xfrm>
                <a:off x="2108297" y="3045624"/>
                <a:ext cx="52415" cy="47512"/>
              </a:xfrm>
              <a:custGeom>
                <a:avLst/>
                <a:gdLst/>
                <a:ahLst/>
                <a:cxnLst/>
                <a:rect l="l" t="t" r="r" b="b"/>
                <a:pathLst>
                  <a:path w="1657" h="1502" extrusionOk="0">
                    <a:moveTo>
                      <a:pt x="453" y="0"/>
                    </a:moveTo>
                    <a:cubicBezTo>
                      <a:pt x="441" y="0"/>
                      <a:pt x="430" y="1"/>
                      <a:pt x="419" y="1"/>
                    </a:cubicBezTo>
                    <a:cubicBezTo>
                      <a:pt x="152" y="14"/>
                      <a:pt x="0" y="213"/>
                      <a:pt x="43" y="478"/>
                    </a:cubicBezTo>
                    <a:cubicBezTo>
                      <a:pt x="52" y="531"/>
                      <a:pt x="66" y="585"/>
                      <a:pt x="88" y="636"/>
                    </a:cubicBezTo>
                    <a:cubicBezTo>
                      <a:pt x="261" y="1052"/>
                      <a:pt x="568" y="1327"/>
                      <a:pt x="994" y="1468"/>
                    </a:cubicBezTo>
                    <a:cubicBezTo>
                      <a:pt x="1060" y="1489"/>
                      <a:pt x="1129" y="1502"/>
                      <a:pt x="1198" y="1502"/>
                    </a:cubicBezTo>
                    <a:cubicBezTo>
                      <a:pt x="1200" y="1502"/>
                      <a:pt x="1202" y="1502"/>
                      <a:pt x="1204" y="1502"/>
                    </a:cubicBezTo>
                    <a:cubicBezTo>
                      <a:pt x="1485" y="1502"/>
                      <a:pt x="1657" y="1302"/>
                      <a:pt x="1614" y="1022"/>
                    </a:cubicBezTo>
                    <a:cubicBezTo>
                      <a:pt x="1604" y="941"/>
                      <a:pt x="1570" y="865"/>
                      <a:pt x="1550" y="796"/>
                    </a:cubicBezTo>
                    <a:cubicBezTo>
                      <a:pt x="1355" y="432"/>
                      <a:pt x="1082" y="177"/>
                      <a:pt x="699" y="46"/>
                    </a:cubicBezTo>
                    <a:cubicBezTo>
                      <a:pt x="622" y="18"/>
                      <a:pt x="536" y="0"/>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6"/>
              <p:cNvSpPr/>
              <p:nvPr/>
            </p:nvSpPr>
            <p:spPr>
              <a:xfrm>
                <a:off x="2304609" y="3065363"/>
                <a:ext cx="48809" cy="48208"/>
              </a:xfrm>
              <a:custGeom>
                <a:avLst/>
                <a:gdLst/>
                <a:ahLst/>
                <a:cxnLst/>
                <a:rect l="l" t="t" r="r" b="b"/>
                <a:pathLst>
                  <a:path w="1543" h="1524" extrusionOk="0">
                    <a:moveTo>
                      <a:pt x="1146" y="1"/>
                    </a:moveTo>
                    <a:cubicBezTo>
                      <a:pt x="1136" y="1"/>
                      <a:pt x="1125" y="1"/>
                      <a:pt x="1114" y="2"/>
                    </a:cubicBezTo>
                    <a:cubicBezTo>
                      <a:pt x="1035" y="6"/>
                      <a:pt x="958" y="47"/>
                      <a:pt x="921" y="57"/>
                    </a:cubicBezTo>
                    <a:cubicBezTo>
                      <a:pt x="549" y="238"/>
                      <a:pt x="300" y="486"/>
                      <a:pt x="135" y="816"/>
                    </a:cubicBezTo>
                    <a:cubicBezTo>
                      <a:pt x="92" y="901"/>
                      <a:pt x="60" y="995"/>
                      <a:pt x="45" y="1088"/>
                    </a:cubicBezTo>
                    <a:cubicBezTo>
                      <a:pt x="0" y="1348"/>
                      <a:pt x="149" y="1524"/>
                      <a:pt x="379" y="1524"/>
                    </a:cubicBezTo>
                    <a:cubicBezTo>
                      <a:pt x="424" y="1524"/>
                      <a:pt x="471" y="1517"/>
                      <a:pt x="520" y="1504"/>
                    </a:cubicBezTo>
                    <a:cubicBezTo>
                      <a:pt x="547" y="1496"/>
                      <a:pt x="572" y="1488"/>
                      <a:pt x="597" y="1475"/>
                    </a:cubicBezTo>
                    <a:cubicBezTo>
                      <a:pt x="962" y="1292"/>
                      <a:pt x="1266" y="1044"/>
                      <a:pt x="1442" y="666"/>
                    </a:cubicBezTo>
                    <a:cubicBezTo>
                      <a:pt x="1481" y="580"/>
                      <a:pt x="1508" y="483"/>
                      <a:pt x="1517" y="391"/>
                    </a:cubicBezTo>
                    <a:cubicBezTo>
                      <a:pt x="1543" y="140"/>
                      <a:pt x="1410"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7" name="Google Shape;4357;p26"/>
            <p:cNvGrpSpPr/>
            <p:nvPr/>
          </p:nvGrpSpPr>
          <p:grpSpPr>
            <a:xfrm>
              <a:off x="1926266" y="231453"/>
              <a:ext cx="253123" cy="201815"/>
              <a:chOff x="1631216" y="1891228"/>
              <a:chExt cx="253123" cy="201815"/>
            </a:xfrm>
          </p:grpSpPr>
          <p:sp>
            <p:nvSpPr>
              <p:cNvPr id="4358" name="Google Shape;4358;p26"/>
              <p:cNvSpPr/>
              <p:nvPr/>
            </p:nvSpPr>
            <p:spPr>
              <a:xfrm>
                <a:off x="1631216" y="1891228"/>
                <a:ext cx="253123" cy="201815"/>
              </a:xfrm>
              <a:custGeom>
                <a:avLst/>
                <a:gdLst/>
                <a:ahLst/>
                <a:cxnLst/>
                <a:rect l="l" t="t" r="r" b="b"/>
                <a:pathLst>
                  <a:path w="8002" h="6380" extrusionOk="0">
                    <a:moveTo>
                      <a:pt x="5097" y="0"/>
                    </a:moveTo>
                    <a:cubicBezTo>
                      <a:pt x="3485" y="0"/>
                      <a:pt x="1959" y="1530"/>
                      <a:pt x="1959" y="1530"/>
                    </a:cubicBezTo>
                    <a:cubicBezTo>
                      <a:pt x="1" y="4135"/>
                      <a:pt x="3835" y="5535"/>
                      <a:pt x="4537" y="5595"/>
                    </a:cubicBezTo>
                    <a:cubicBezTo>
                      <a:pt x="5240" y="5654"/>
                      <a:pt x="4355" y="6091"/>
                      <a:pt x="4641" y="6340"/>
                    </a:cubicBezTo>
                    <a:cubicBezTo>
                      <a:pt x="4672" y="6367"/>
                      <a:pt x="4721" y="6380"/>
                      <a:pt x="4784" y="6380"/>
                    </a:cubicBezTo>
                    <a:cubicBezTo>
                      <a:pt x="5297" y="6380"/>
                      <a:pt x="6756" y="5545"/>
                      <a:pt x="7343" y="5027"/>
                    </a:cubicBezTo>
                    <a:cubicBezTo>
                      <a:pt x="8002" y="4443"/>
                      <a:pt x="7207" y="4652"/>
                      <a:pt x="7007" y="4076"/>
                    </a:cubicBezTo>
                    <a:cubicBezTo>
                      <a:pt x="6806" y="3499"/>
                      <a:pt x="7882" y="853"/>
                      <a:pt x="5878" y="133"/>
                    </a:cubicBezTo>
                    <a:cubicBezTo>
                      <a:pt x="5620" y="40"/>
                      <a:pt x="5357" y="0"/>
                      <a:pt x="5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6"/>
              <p:cNvSpPr/>
              <p:nvPr/>
            </p:nvSpPr>
            <p:spPr>
              <a:xfrm>
                <a:off x="1692678" y="1975465"/>
                <a:ext cx="88286" cy="68769"/>
              </a:xfrm>
              <a:custGeom>
                <a:avLst/>
                <a:gdLst/>
                <a:ahLst/>
                <a:cxnLst/>
                <a:rect l="l" t="t" r="r" b="b"/>
                <a:pathLst>
                  <a:path w="2791" h="2174" extrusionOk="0">
                    <a:moveTo>
                      <a:pt x="334" y="0"/>
                    </a:moveTo>
                    <a:cubicBezTo>
                      <a:pt x="270" y="0"/>
                      <a:pt x="224" y="31"/>
                      <a:pt x="204" y="99"/>
                    </a:cubicBezTo>
                    <a:cubicBezTo>
                      <a:pt x="1" y="772"/>
                      <a:pt x="2568" y="2156"/>
                      <a:pt x="2568" y="2156"/>
                    </a:cubicBezTo>
                    <a:cubicBezTo>
                      <a:pt x="2588" y="2168"/>
                      <a:pt x="2602" y="2173"/>
                      <a:pt x="2611" y="2173"/>
                    </a:cubicBezTo>
                    <a:cubicBezTo>
                      <a:pt x="2791" y="2173"/>
                      <a:pt x="879" y="0"/>
                      <a:pt x="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6"/>
              <p:cNvSpPr/>
              <p:nvPr/>
            </p:nvSpPr>
            <p:spPr>
              <a:xfrm>
                <a:off x="1722665" y="1946205"/>
                <a:ext cx="73546" cy="85060"/>
              </a:xfrm>
              <a:custGeom>
                <a:avLst/>
                <a:gdLst/>
                <a:ahLst/>
                <a:cxnLst/>
                <a:rect l="l" t="t" r="r" b="b"/>
                <a:pathLst>
                  <a:path w="2325" h="2689" extrusionOk="0">
                    <a:moveTo>
                      <a:pt x="479" y="1"/>
                    </a:moveTo>
                    <a:cubicBezTo>
                      <a:pt x="434" y="1"/>
                      <a:pt x="397" y="22"/>
                      <a:pt x="368" y="69"/>
                    </a:cubicBezTo>
                    <a:cubicBezTo>
                      <a:pt x="0" y="666"/>
                      <a:pt x="2130" y="2660"/>
                      <a:pt x="2130" y="2660"/>
                    </a:cubicBezTo>
                    <a:cubicBezTo>
                      <a:pt x="2149" y="2680"/>
                      <a:pt x="2163" y="2689"/>
                      <a:pt x="2172" y="2689"/>
                    </a:cubicBezTo>
                    <a:cubicBezTo>
                      <a:pt x="2324" y="2689"/>
                      <a:pt x="973" y="1"/>
                      <a:pt x="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26"/>
              <p:cNvSpPr/>
              <p:nvPr/>
            </p:nvSpPr>
            <p:spPr>
              <a:xfrm>
                <a:off x="1757619" y="1931021"/>
                <a:ext cx="55800" cy="95625"/>
              </a:xfrm>
              <a:custGeom>
                <a:avLst/>
                <a:gdLst/>
                <a:ahLst/>
                <a:cxnLst/>
                <a:rect l="l" t="t" r="r" b="b"/>
                <a:pathLst>
                  <a:path w="1764" h="3023" extrusionOk="0">
                    <a:moveTo>
                      <a:pt x="598" y="0"/>
                    </a:moveTo>
                    <a:cubicBezTo>
                      <a:pt x="566" y="0"/>
                      <a:pt x="535" y="14"/>
                      <a:pt x="505" y="43"/>
                    </a:cubicBezTo>
                    <a:cubicBezTo>
                      <a:pt x="1" y="536"/>
                      <a:pt x="1587" y="2984"/>
                      <a:pt x="1587" y="2984"/>
                    </a:cubicBezTo>
                    <a:cubicBezTo>
                      <a:pt x="1603" y="3010"/>
                      <a:pt x="1615" y="3022"/>
                      <a:pt x="1624" y="3022"/>
                    </a:cubicBezTo>
                    <a:cubicBezTo>
                      <a:pt x="1763" y="3022"/>
                      <a:pt x="1076" y="0"/>
                      <a:pt x="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6"/>
              <p:cNvSpPr/>
              <p:nvPr/>
            </p:nvSpPr>
            <p:spPr>
              <a:xfrm>
                <a:off x="1796432" y="1916945"/>
                <a:ext cx="39762" cy="100117"/>
              </a:xfrm>
              <a:custGeom>
                <a:avLst/>
                <a:gdLst/>
                <a:ahLst/>
                <a:cxnLst/>
                <a:rect l="l" t="t" r="r" b="b"/>
                <a:pathLst>
                  <a:path w="1257" h="3165" extrusionOk="0">
                    <a:moveTo>
                      <a:pt x="664" y="1"/>
                    </a:moveTo>
                    <a:cubicBezTo>
                      <a:pt x="639" y="1"/>
                      <a:pt x="613" y="9"/>
                      <a:pt x="585" y="27"/>
                    </a:cubicBezTo>
                    <a:cubicBezTo>
                      <a:pt x="1" y="415"/>
                      <a:pt x="1091" y="3120"/>
                      <a:pt x="1091" y="3120"/>
                    </a:cubicBezTo>
                    <a:cubicBezTo>
                      <a:pt x="1102" y="3150"/>
                      <a:pt x="1112" y="3164"/>
                      <a:pt x="1121" y="3164"/>
                    </a:cubicBezTo>
                    <a:cubicBezTo>
                      <a:pt x="1257" y="3164"/>
                      <a:pt x="114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6"/>
              <p:cNvSpPr/>
              <p:nvPr/>
            </p:nvSpPr>
            <p:spPr>
              <a:xfrm>
                <a:off x="1768975" y="1896479"/>
                <a:ext cx="22997" cy="8762"/>
              </a:xfrm>
              <a:custGeom>
                <a:avLst/>
                <a:gdLst/>
                <a:ahLst/>
                <a:cxnLst/>
                <a:rect l="l" t="t" r="r" b="b"/>
                <a:pathLst>
                  <a:path w="727" h="277" extrusionOk="0">
                    <a:moveTo>
                      <a:pt x="559" y="1"/>
                    </a:moveTo>
                    <a:cubicBezTo>
                      <a:pt x="381" y="1"/>
                      <a:pt x="86" y="143"/>
                      <a:pt x="86" y="143"/>
                    </a:cubicBezTo>
                    <a:cubicBezTo>
                      <a:pt x="1" y="239"/>
                      <a:pt x="76" y="277"/>
                      <a:pt x="198" y="277"/>
                    </a:cubicBezTo>
                    <a:cubicBezTo>
                      <a:pt x="398" y="277"/>
                      <a:pt x="727" y="175"/>
                      <a:pt x="686" y="64"/>
                    </a:cubicBezTo>
                    <a:cubicBezTo>
                      <a:pt x="669" y="18"/>
                      <a:pt x="621" y="1"/>
                      <a:pt x="5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6"/>
              <p:cNvSpPr/>
              <p:nvPr/>
            </p:nvSpPr>
            <p:spPr>
              <a:xfrm>
                <a:off x="1757746" y="1917641"/>
                <a:ext cx="22965" cy="8794"/>
              </a:xfrm>
              <a:custGeom>
                <a:avLst/>
                <a:gdLst/>
                <a:ahLst/>
                <a:cxnLst/>
                <a:rect l="l" t="t" r="r" b="b"/>
                <a:pathLst>
                  <a:path w="726" h="278" extrusionOk="0">
                    <a:moveTo>
                      <a:pt x="558" y="1"/>
                    </a:moveTo>
                    <a:cubicBezTo>
                      <a:pt x="380" y="1"/>
                      <a:pt x="86" y="143"/>
                      <a:pt x="86" y="143"/>
                    </a:cubicBezTo>
                    <a:cubicBezTo>
                      <a:pt x="0" y="239"/>
                      <a:pt x="76" y="277"/>
                      <a:pt x="198" y="277"/>
                    </a:cubicBezTo>
                    <a:cubicBezTo>
                      <a:pt x="399" y="277"/>
                      <a:pt x="726" y="176"/>
                      <a:pt x="684" y="64"/>
                    </a:cubicBezTo>
                    <a:cubicBezTo>
                      <a:pt x="668" y="18"/>
                      <a:pt x="620" y="1"/>
                      <a:pt x="5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6"/>
              <p:cNvSpPr/>
              <p:nvPr/>
            </p:nvSpPr>
            <p:spPr>
              <a:xfrm>
                <a:off x="1737501" y="1907961"/>
                <a:ext cx="22965" cy="8762"/>
              </a:xfrm>
              <a:custGeom>
                <a:avLst/>
                <a:gdLst/>
                <a:ahLst/>
                <a:cxnLst/>
                <a:rect l="l" t="t" r="r" b="b"/>
                <a:pathLst>
                  <a:path w="726" h="277" extrusionOk="0">
                    <a:moveTo>
                      <a:pt x="559" y="0"/>
                    </a:moveTo>
                    <a:cubicBezTo>
                      <a:pt x="381" y="0"/>
                      <a:pt x="86" y="142"/>
                      <a:pt x="86" y="142"/>
                    </a:cubicBezTo>
                    <a:cubicBezTo>
                      <a:pt x="0" y="239"/>
                      <a:pt x="75" y="277"/>
                      <a:pt x="197" y="277"/>
                    </a:cubicBezTo>
                    <a:cubicBezTo>
                      <a:pt x="397" y="277"/>
                      <a:pt x="726" y="175"/>
                      <a:pt x="686" y="64"/>
                    </a:cubicBezTo>
                    <a:cubicBezTo>
                      <a:pt x="669" y="17"/>
                      <a:pt x="621" y="0"/>
                      <a:pt x="55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6"/>
              <p:cNvSpPr/>
              <p:nvPr/>
            </p:nvSpPr>
            <p:spPr>
              <a:xfrm>
                <a:off x="1717762" y="1926023"/>
                <a:ext cx="22491" cy="9964"/>
              </a:xfrm>
              <a:custGeom>
                <a:avLst/>
                <a:gdLst/>
                <a:ahLst/>
                <a:cxnLst/>
                <a:rect l="l" t="t" r="r" b="b"/>
                <a:pathLst>
                  <a:path w="711" h="315" extrusionOk="0">
                    <a:moveTo>
                      <a:pt x="549" y="1"/>
                    </a:moveTo>
                    <a:cubicBezTo>
                      <a:pt x="374" y="1"/>
                      <a:pt x="65" y="190"/>
                      <a:pt x="65" y="190"/>
                    </a:cubicBezTo>
                    <a:cubicBezTo>
                      <a:pt x="0" y="280"/>
                      <a:pt x="51" y="315"/>
                      <a:pt x="144" y="315"/>
                    </a:cubicBezTo>
                    <a:cubicBezTo>
                      <a:pt x="336" y="315"/>
                      <a:pt x="710" y="169"/>
                      <a:pt x="655" y="54"/>
                    </a:cubicBezTo>
                    <a:cubicBezTo>
                      <a:pt x="637" y="15"/>
                      <a:pt x="598" y="1"/>
                      <a:pt x="5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6"/>
              <p:cNvSpPr/>
              <p:nvPr/>
            </p:nvSpPr>
            <p:spPr>
              <a:xfrm>
                <a:off x="1794535" y="1900433"/>
                <a:ext cx="22965" cy="8731"/>
              </a:xfrm>
              <a:custGeom>
                <a:avLst/>
                <a:gdLst/>
                <a:ahLst/>
                <a:cxnLst/>
                <a:rect l="l" t="t" r="r" b="b"/>
                <a:pathLst>
                  <a:path w="726" h="276" extrusionOk="0">
                    <a:moveTo>
                      <a:pt x="559" y="1"/>
                    </a:moveTo>
                    <a:cubicBezTo>
                      <a:pt x="380" y="1"/>
                      <a:pt x="85" y="143"/>
                      <a:pt x="85" y="143"/>
                    </a:cubicBezTo>
                    <a:cubicBezTo>
                      <a:pt x="0" y="238"/>
                      <a:pt x="75" y="276"/>
                      <a:pt x="197" y="276"/>
                    </a:cubicBezTo>
                    <a:cubicBezTo>
                      <a:pt x="398" y="276"/>
                      <a:pt x="725" y="175"/>
                      <a:pt x="685" y="64"/>
                    </a:cubicBezTo>
                    <a:cubicBezTo>
                      <a:pt x="669" y="18"/>
                      <a:pt x="621" y="1"/>
                      <a:pt x="5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8" name="Google Shape;4368;p26"/>
            <p:cNvSpPr/>
            <p:nvPr/>
          </p:nvSpPr>
          <p:spPr>
            <a:xfrm>
              <a:off x="1580750" y="4745305"/>
              <a:ext cx="2930450" cy="429825"/>
            </a:xfrm>
            <a:custGeom>
              <a:avLst/>
              <a:gdLst/>
              <a:ahLst/>
              <a:cxnLst/>
              <a:rect l="l" t="t" r="r" b="b"/>
              <a:pathLst>
                <a:path w="117218" h="17193" extrusionOk="0">
                  <a:moveTo>
                    <a:pt x="0" y="16949"/>
                  </a:moveTo>
                  <a:cubicBezTo>
                    <a:pt x="6588" y="8386"/>
                    <a:pt x="18423" y="1867"/>
                    <a:pt x="29183" y="2844"/>
                  </a:cubicBezTo>
                  <a:cubicBezTo>
                    <a:pt x="33354" y="3223"/>
                    <a:pt x="35074" y="8843"/>
                    <a:pt x="38424" y="11356"/>
                  </a:cubicBezTo>
                  <a:cubicBezTo>
                    <a:pt x="41643" y="13771"/>
                    <a:pt x="46360" y="13899"/>
                    <a:pt x="50340" y="13302"/>
                  </a:cubicBezTo>
                  <a:cubicBezTo>
                    <a:pt x="69731" y="10392"/>
                    <a:pt x="88299" y="-2183"/>
                    <a:pt x="107734" y="412"/>
                  </a:cubicBezTo>
                  <a:cubicBezTo>
                    <a:pt x="114103" y="1262"/>
                    <a:pt x="117218" y="10768"/>
                    <a:pt x="117218" y="17193"/>
                  </a:cubicBezTo>
                </a:path>
              </a:pathLst>
            </a:custGeom>
            <a:noFill/>
            <a:ln w="9525" cap="rnd" cmpd="sng">
              <a:solidFill>
                <a:schemeClr val="accent6"/>
              </a:solidFill>
              <a:prstDash val="lgDash"/>
              <a:round/>
              <a:headEnd type="none" w="med" len="med"/>
              <a:tailEnd type="none" w="med" len="med"/>
            </a:ln>
          </p:spPr>
        </p:sp>
        <p:sp>
          <p:nvSpPr>
            <p:cNvPr id="4369" name="Google Shape;4369;p26"/>
            <p:cNvSpPr/>
            <p:nvPr/>
          </p:nvSpPr>
          <p:spPr>
            <a:xfrm>
              <a:off x="-310050" y="304825"/>
              <a:ext cx="760225" cy="2971125"/>
            </a:xfrm>
            <a:custGeom>
              <a:avLst/>
              <a:gdLst/>
              <a:ahLst/>
              <a:cxnLst/>
              <a:rect l="l" t="t" r="r" b="b"/>
              <a:pathLst>
                <a:path w="30409" h="118845" extrusionOk="0">
                  <a:moveTo>
                    <a:pt x="0" y="0"/>
                  </a:moveTo>
                  <a:cubicBezTo>
                    <a:pt x="10727" y="6310"/>
                    <a:pt x="24688" y="11893"/>
                    <a:pt x="28940" y="23589"/>
                  </a:cubicBezTo>
                  <a:cubicBezTo>
                    <a:pt x="34005" y="37520"/>
                    <a:pt x="24021" y="52850"/>
                    <a:pt x="22617" y="67607"/>
                  </a:cubicBezTo>
                  <a:cubicBezTo>
                    <a:pt x="21657" y="77690"/>
                    <a:pt x="28510" y="87169"/>
                    <a:pt x="29183" y="97276"/>
                  </a:cubicBezTo>
                  <a:cubicBezTo>
                    <a:pt x="29961" y="108956"/>
                    <a:pt x="12078" y="121893"/>
                    <a:pt x="973" y="118191"/>
                  </a:cubicBezTo>
                </a:path>
              </a:pathLst>
            </a:custGeom>
            <a:noFill/>
            <a:ln w="9525" cap="rnd" cmpd="sng">
              <a:solidFill>
                <a:schemeClr val="accent6"/>
              </a:solidFill>
              <a:prstDash val="lgDash"/>
              <a:round/>
              <a:headEnd type="none" w="med" len="med"/>
              <a:tailEnd type="none" w="med" len="med"/>
            </a:ln>
          </p:spPr>
        </p:sp>
        <p:grpSp>
          <p:nvGrpSpPr>
            <p:cNvPr id="4370" name="Google Shape;4370;p26"/>
            <p:cNvGrpSpPr/>
            <p:nvPr/>
          </p:nvGrpSpPr>
          <p:grpSpPr>
            <a:xfrm>
              <a:off x="8621252" y="1727181"/>
              <a:ext cx="147945" cy="134470"/>
              <a:chOff x="3477352" y="993181"/>
              <a:chExt cx="147945" cy="134470"/>
            </a:xfrm>
          </p:grpSpPr>
          <p:sp>
            <p:nvSpPr>
              <p:cNvPr id="4371" name="Google Shape;4371;p26"/>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6"/>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3" name="Google Shape;4373;p26"/>
            <p:cNvGrpSpPr/>
            <p:nvPr/>
          </p:nvGrpSpPr>
          <p:grpSpPr>
            <a:xfrm>
              <a:off x="8741278" y="1477006"/>
              <a:ext cx="83763" cy="83541"/>
              <a:chOff x="3317703" y="1099656"/>
              <a:chExt cx="83763" cy="83541"/>
            </a:xfrm>
          </p:grpSpPr>
          <p:sp>
            <p:nvSpPr>
              <p:cNvPr id="4374" name="Google Shape;4374;p26"/>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6"/>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6" name="Google Shape;4376;p26"/>
            <p:cNvGrpSpPr/>
            <p:nvPr/>
          </p:nvGrpSpPr>
          <p:grpSpPr>
            <a:xfrm>
              <a:off x="255877" y="4013056"/>
              <a:ext cx="147945" cy="134470"/>
              <a:chOff x="3477352" y="993181"/>
              <a:chExt cx="147945" cy="134470"/>
            </a:xfrm>
          </p:grpSpPr>
          <p:sp>
            <p:nvSpPr>
              <p:cNvPr id="4377" name="Google Shape;4377;p26"/>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6"/>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9" name="Google Shape;4379;p26"/>
            <p:cNvGrpSpPr/>
            <p:nvPr/>
          </p:nvGrpSpPr>
          <p:grpSpPr>
            <a:xfrm>
              <a:off x="8537478" y="3757331"/>
              <a:ext cx="83763" cy="83541"/>
              <a:chOff x="3317703" y="1099656"/>
              <a:chExt cx="83763" cy="83541"/>
            </a:xfrm>
          </p:grpSpPr>
          <p:sp>
            <p:nvSpPr>
              <p:cNvPr id="4380" name="Google Shape;4380;p26"/>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6"/>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2" name="Google Shape;4382;p26"/>
            <p:cNvGrpSpPr/>
            <p:nvPr/>
          </p:nvGrpSpPr>
          <p:grpSpPr>
            <a:xfrm>
              <a:off x="5653553" y="4603606"/>
              <a:ext cx="83763" cy="83541"/>
              <a:chOff x="3317703" y="1099656"/>
              <a:chExt cx="83763" cy="83541"/>
            </a:xfrm>
          </p:grpSpPr>
          <p:sp>
            <p:nvSpPr>
              <p:cNvPr id="4383" name="Google Shape;4383;p26"/>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6"/>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5" name="Google Shape;4385;p26"/>
            <p:cNvGrpSpPr/>
            <p:nvPr/>
          </p:nvGrpSpPr>
          <p:grpSpPr>
            <a:xfrm>
              <a:off x="8350027" y="3979981"/>
              <a:ext cx="147945" cy="134470"/>
              <a:chOff x="3477352" y="993181"/>
              <a:chExt cx="147945" cy="134470"/>
            </a:xfrm>
          </p:grpSpPr>
          <p:sp>
            <p:nvSpPr>
              <p:cNvPr id="4386" name="Google Shape;4386;p26"/>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6"/>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8" name="Google Shape;4388;p26"/>
            <p:cNvGrpSpPr/>
            <p:nvPr/>
          </p:nvGrpSpPr>
          <p:grpSpPr>
            <a:xfrm>
              <a:off x="212553" y="4304081"/>
              <a:ext cx="83763" cy="83541"/>
              <a:chOff x="3317703" y="1099656"/>
              <a:chExt cx="83763" cy="83541"/>
            </a:xfrm>
          </p:grpSpPr>
          <p:sp>
            <p:nvSpPr>
              <p:cNvPr id="4389" name="Google Shape;4389;p26"/>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6"/>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1" name="Google Shape;4391;p26"/>
            <p:cNvGrpSpPr/>
            <p:nvPr/>
          </p:nvGrpSpPr>
          <p:grpSpPr>
            <a:xfrm>
              <a:off x="1649377" y="96981"/>
              <a:ext cx="147945" cy="134470"/>
              <a:chOff x="3477352" y="993181"/>
              <a:chExt cx="147945" cy="134470"/>
            </a:xfrm>
          </p:grpSpPr>
          <p:sp>
            <p:nvSpPr>
              <p:cNvPr id="4392" name="Google Shape;4392;p26"/>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6"/>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394"/>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TITLE_ONLY_1">
    <p:spTree>
      <p:nvGrpSpPr>
        <p:cNvPr id="1" name="Shape 4395"/>
        <p:cNvGrpSpPr/>
        <p:nvPr/>
      </p:nvGrpSpPr>
      <p:grpSpPr>
        <a:xfrm>
          <a:off x="0" y="0"/>
          <a:ext cx="0" cy="0"/>
          <a:chOff x="0" y="0"/>
          <a:chExt cx="0" cy="0"/>
        </a:xfrm>
      </p:grpSpPr>
      <p:grpSp>
        <p:nvGrpSpPr>
          <p:cNvPr id="4396" name="Google Shape;4396;p28"/>
          <p:cNvGrpSpPr/>
          <p:nvPr/>
        </p:nvGrpSpPr>
        <p:grpSpPr>
          <a:xfrm>
            <a:off x="-212800" y="-156728"/>
            <a:ext cx="9766875" cy="5391550"/>
            <a:chOff x="-212800" y="-184000"/>
            <a:chExt cx="9766875" cy="5391550"/>
          </a:xfrm>
        </p:grpSpPr>
        <p:grpSp>
          <p:nvGrpSpPr>
            <p:cNvPr id="4397" name="Google Shape;4397;p28"/>
            <p:cNvGrpSpPr/>
            <p:nvPr/>
          </p:nvGrpSpPr>
          <p:grpSpPr>
            <a:xfrm>
              <a:off x="6268760" y="165347"/>
              <a:ext cx="235599" cy="224844"/>
              <a:chOff x="1690685" y="2722372"/>
              <a:chExt cx="235599" cy="224844"/>
            </a:xfrm>
          </p:grpSpPr>
          <p:sp>
            <p:nvSpPr>
              <p:cNvPr id="4398" name="Google Shape;4398;p28"/>
              <p:cNvSpPr/>
              <p:nvPr/>
            </p:nvSpPr>
            <p:spPr>
              <a:xfrm>
                <a:off x="1690685" y="2722372"/>
                <a:ext cx="235599" cy="224844"/>
              </a:xfrm>
              <a:custGeom>
                <a:avLst/>
                <a:gdLst/>
                <a:ahLst/>
                <a:cxnLst/>
                <a:rect l="l" t="t" r="r" b="b"/>
                <a:pathLst>
                  <a:path w="7448" h="7108" extrusionOk="0">
                    <a:moveTo>
                      <a:pt x="2139" y="1"/>
                    </a:moveTo>
                    <a:cubicBezTo>
                      <a:pt x="2139" y="1"/>
                      <a:pt x="2139" y="1"/>
                      <a:pt x="2138" y="1"/>
                    </a:cubicBezTo>
                    <a:cubicBezTo>
                      <a:pt x="1806" y="4"/>
                      <a:pt x="2511" y="2709"/>
                      <a:pt x="2511" y="2709"/>
                    </a:cubicBezTo>
                    <a:cubicBezTo>
                      <a:pt x="2511" y="2709"/>
                      <a:pt x="1" y="3664"/>
                      <a:pt x="191" y="3834"/>
                    </a:cubicBezTo>
                    <a:cubicBezTo>
                      <a:pt x="383" y="4005"/>
                      <a:pt x="2833" y="4607"/>
                      <a:pt x="2833" y="4607"/>
                    </a:cubicBezTo>
                    <a:cubicBezTo>
                      <a:pt x="2833" y="4607"/>
                      <a:pt x="3232" y="7093"/>
                      <a:pt x="3503" y="7107"/>
                    </a:cubicBezTo>
                    <a:cubicBezTo>
                      <a:pt x="3504" y="7107"/>
                      <a:pt x="3505" y="7107"/>
                      <a:pt x="3506" y="7107"/>
                    </a:cubicBezTo>
                    <a:cubicBezTo>
                      <a:pt x="3782" y="7107"/>
                      <a:pt x="4866" y="5173"/>
                      <a:pt x="4866" y="5173"/>
                    </a:cubicBezTo>
                    <a:cubicBezTo>
                      <a:pt x="4866" y="5173"/>
                      <a:pt x="6473" y="5608"/>
                      <a:pt x="6960" y="5608"/>
                    </a:cubicBezTo>
                    <a:cubicBezTo>
                      <a:pt x="7022" y="5608"/>
                      <a:pt x="7065" y="5601"/>
                      <a:pt x="7085" y="5585"/>
                    </a:cubicBezTo>
                    <a:cubicBezTo>
                      <a:pt x="7269" y="5445"/>
                      <a:pt x="5764" y="3459"/>
                      <a:pt x="5764" y="3459"/>
                    </a:cubicBezTo>
                    <a:cubicBezTo>
                      <a:pt x="5764" y="3459"/>
                      <a:pt x="7448" y="953"/>
                      <a:pt x="7063" y="940"/>
                    </a:cubicBezTo>
                    <a:cubicBezTo>
                      <a:pt x="7056" y="940"/>
                      <a:pt x="7049" y="940"/>
                      <a:pt x="7043" y="940"/>
                    </a:cubicBezTo>
                    <a:cubicBezTo>
                      <a:pt x="6399" y="940"/>
                      <a:pt x="4461" y="1874"/>
                      <a:pt x="4461" y="1874"/>
                    </a:cubicBezTo>
                    <a:cubicBezTo>
                      <a:pt x="4461" y="1874"/>
                      <a:pt x="2475" y="1"/>
                      <a:pt x="2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8"/>
              <p:cNvSpPr/>
              <p:nvPr/>
            </p:nvSpPr>
            <p:spPr>
              <a:xfrm>
                <a:off x="1878361" y="2771181"/>
                <a:ext cx="17872" cy="11672"/>
              </a:xfrm>
              <a:custGeom>
                <a:avLst/>
                <a:gdLst/>
                <a:ahLst/>
                <a:cxnLst/>
                <a:rect l="l" t="t" r="r" b="b"/>
                <a:pathLst>
                  <a:path w="565" h="369" extrusionOk="0">
                    <a:moveTo>
                      <a:pt x="518" y="1"/>
                    </a:moveTo>
                    <a:cubicBezTo>
                      <a:pt x="390" y="1"/>
                      <a:pt x="0" y="366"/>
                      <a:pt x="132" y="368"/>
                    </a:cubicBezTo>
                    <a:cubicBezTo>
                      <a:pt x="132" y="368"/>
                      <a:pt x="133" y="368"/>
                      <a:pt x="134" y="368"/>
                    </a:cubicBezTo>
                    <a:cubicBezTo>
                      <a:pt x="252" y="368"/>
                      <a:pt x="554" y="75"/>
                      <a:pt x="554" y="75"/>
                    </a:cubicBezTo>
                    <a:cubicBezTo>
                      <a:pt x="565" y="22"/>
                      <a:pt x="549" y="1"/>
                      <a:pt x="5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8"/>
              <p:cNvSpPr/>
              <p:nvPr/>
            </p:nvSpPr>
            <p:spPr>
              <a:xfrm>
                <a:off x="1862987" y="2791267"/>
                <a:ext cx="17936" cy="11641"/>
              </a:xfrm>
              <a:custGeom>
                <a:avLst/>
                <a:gdLst/>
                <a:ahLst/>
                <a:cxnLst/>
                <a:rect l="l" t="t" r="r" b="b"/>
                <a:pathLst>
                  <a:path w="567" h="368" extrusionOk="0">
                    <a:moveTo>
                      <a:pt x="521" y="0"/>
                    </a:moveTo>
                    <a:cubicBezTo>
                      <a:pt x="393" y="0"/>
                      <a:pt x="1" y="365"/>
                      <a:pt x="134" y="367"/>
                    </a:cubicBezTo>
                    <a:cubicBezTo>
                      <a:pt x="134" y="367"/>
                      <a:pt x="135" y="367"/>
                      <a:pt x="136" y="367"/>
                    </a:cubicBezTo>
                    <a:cubicBezTo>
                      <a:pt x="254" y="367"/>
                      <a:pt x="556" y="74"/>
                      <a:pt x="556" y="74"/>
                    </a:cubicBezTo>
                    <a:cubicBezTo>
                      <a:pt x="567" y="21"/>
                      <a:pt x="551" y="0"/>
                      <a:pt x="5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8"/>
              <p:cNvSpPr/>
              <p:nvPr/>
            </p:nvSpPr>
            <p:spPr>
              <a:xfrm>
                <a:off x="1859508" y="2809551"/>
                <a:ext cx="17936" cy="11641"/>
              </a:xfrm>
              <a:custGeom>
                <a:avLst/>
                <a:gdLst/>
                <a:ahLst/>
                <a:cxnLst/>
                <a:rect l="l" t="t" r="r" b="b"/>
                <a:pathLst>
                  <a:path w="567" h="368" extrusionOk="0">
                    <a:moveTo>
                      <a:pt x="520" y="1"/>
                    </a:moveTo>
                    <a:cubicBezTo>
                      <a:pt x="391" y="1"/>
                      <a:pt x="1" y="366"/>
                      <a:pt x="133" y="368"/>
                    </a:cubicBezTo>
                    <a:cubicBezTo>
                      <a:pt x="134" y="368"/>
                      <a:pt x="134" y="368"/>
                      <a:pt x="135" y="368"/>
                    </a:cubicBezTo>
                    <a:cubicBezTo>
                      <a:pt x="252" y="368"/>
                      <a:pt x="556" y="74"/>
                      <a:pt x="556" y="74"/>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8"/>
              <p:cNvSpPr/>
              <p:nvPr/>
            </p:nvSpPr>
            <p:spPr>
              <a:xfrm>
                <a:off x="1830406" y="2830587"/>
                <a:ext cx="21067" cy="5472"/>
              </a:xfrm>
              <a:custGeom>
                <a:avLst/>
                <a:gdLst/>
                <a:ahLst/>
                <a:cxnLst/>
                <a:rect l="l" t="t" r="r" b="b"/>
                <a:pathLst>
                  <a:path w="666" h="173" extrusionOk="0">
                    <a:moveTo>
                      <a:pt x="519" y="0"/>
                    </a:moveTo>
                    <a:cubicBezTo>
                      <a:pt x="335" y="0"/>
                      <a:pt x="1" y="103"/>
                      <a:pt x="97" y="157"/>
                    </a:cubicBezTo>
                    <a:cubicBezTo>
                      <a:pt x="117" y="168"/>
                      <a:pt x="149" y="173"/>
                      <a:pt x="187" y="173"/>
                    </a:cubicBezTo>
                    <a:cubicBezTo>
                      <a:pt x="343" y="173"/>
                      <a:pt x="607" y="98"/>
                      <a:pt x="607" y="98"/>
                    </a:cubicBezTo>
                    <a:cubicBezTo>
                      <a:pt x="666" y="26"/>
                      <a:pt x="611"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8"/>
              <p:cNvSpPr/>
              <p:nvPr/>
            </p:nvSpPr>
            <p:spPr>
              <a:xfrm>
                <a:off x="1841287" y="2845833"/>
                <a:ext cx="20529" cy="11008"/>
              </a:xfrm>
              <a:custGeom>
                <a:avLst/>
                <a:gdLst/>
                <a:ahLst/>
                <a:cxnLst/>
                <a:rect l="l" t="t" r="r" b="b"/>
                <a:pathLst>
                  <a:path w="649" h="348" extrusionOk="0">
                    <a:moveTo>
                      <a:pt x="35" y="1"/>
                    </a:moveTo>
                    <a:cubicBezTo>
                      <a:pt x="12" y="1"/>
                      <a:pt x="1" y="11"/>
                      <a:pt x="8" y="36"/>
                    </a:cubicBezTo>
                    <a:cubicBezTo>
                      <a:pt x="39" y="146"/>
                      <a:pt x="416" y="348"/>
                      <a:pt x="416" y="348"/>
                    </a:cubicBezTo>
                    <a:cubicBezTo>
                      <a:pt x="649" y="322"/>
                      <a:pt x="161" y="1"/>
                      <a:pt x="3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28"/>
              <p:cNvSpPr/>
              <p:nvPr/>
            </p:nvSpPr>
            <p:spPr>
              <a:xfrm>
                <a:off x="1862956" y="2847478"/>
                <a:ext cx="21858" cy="8478"/>
              </a:xfrm>
              <a:custGeom>
                <a:avLst/>
                <a:gdLst/>
                <a:ahLst/>
                <a:cxnLst/>
                <a:rect l="l" t="t" r="r" b="b"/>
                <a:pathLst>
                  <a:path w="691" h="268" extrusionOk="0">
                    <a:moveTo>
                      <a:pt x="57" y="1"/>
                    </a:moveTo>
                    <a:cubicBezTo>
                      <a:pt x="20" y="1"/>
                      <a:pt x="1" y="12"/>
                      <a:pt x="16" y="41"/>
                    </a:cubicBezTo>
                    <a:cubicBezTo>
                      <a:pt x="70" y="144"/>
                      <a:pt x="478" y="267"/>
                      <a:pt x="478" y="267"/>
                    </a:cubicBezTo>
                    <a:cubicBezTo>
                      <a:pt x="690" y="201"/>
                      <a:pt x="21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28"/>
              <p:cNvSpPr/>
              <p:nvPr/>
            </p:nvSpPr>
            <p:spPr>
              <a:xfrm>
                <a:off x="1852897" y="2871519"/>
                <a:ext cx="21194" cy="10028"/>
              </a:xfrm>
              <a:custGeom>
                <a:avLst/>
                <a:gdLst/>
                <a:ahLst/>
                <a:cxnLst/>
                <a:rect l="l" t="t" r="r" b="b"/>
                <a:pathLst>
                  <a:path w="670" h="317" extrusionOk="0">
                    <a:moveTo>
                      <a:pt x="40" y="1"/>
                    </a:moveTo>
                    <a:cubicBezTo>
                      <a:pt x="13" y="1"/>
                      <a:pt x="0" y="12"/>
                      <a:pt x="10" y="37"/>
                    </a:cubicBezTo>
                    <a:cubicBezTo>
                      <a:pt x="52" y="144"/>
                      <a:pt x="443" y="316"/>
                      <a:pt x="443" y="316"/>
                    </a:cubicBezTo>
                    <a:cubicBezTo>
                      <a:pt x="670" y="273"/>
                      <a:pt x="176" y="1"/>
                      <a:pt x="4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28"/>
              <p:cNvSpPr/>
              <p:nvPr/>
            </p:nvSpPr>
            <p:spPr>
              <a:xfrm>
                <a:off x="1874660" y="2868134"/>
                <a:ext cx="20118" cy="11546"/>
              </a:xfrm>
              <a:custGeom>
                <a:avLst/>
                <a:gdLst/>
                <a:ahLst/>
                <a:cxnLst/>
                <a:rect l="l" t="t" r="r" b="b"/>
                <a:pathLst>
                  <a:path w="636" h="365" extrusionOk="0">
                    <a:moveTo>
                      <a:pt x="31" y="0"/>
                    </a:moveTo>
                    <a:cubicBezTo>
                      <a:pt x="11" y="0"/>
                      <a:pt x="1" y="10"/>
                      <a:pt x="7" y="34"/>
                    </a:cubicBezTo>
                    <a:cubicBezTo>
                      <a:pt x="34" y="147"/>
                      <a:pt x="400" y="364"/>
                      <a:pt x="400" y="364"/>
                    </a:cubicBezTo>
                    <a:cubicBezTo>
                      <a:pt x="635" y="350"/>
                      <a:pt x="151" y="0"/>
                      <a:pt x="3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28"/>
              <p:cNvSpPr/>
              <p:nvPr/>
            </p:nvSpPr>
            <p:spPr>
              <a:xfrm>
                <a:off x="1832272" y="2854090"/>
                <a:ext cx="14076" cy="15468"/>
              </a:xfrm>
              <a:custGeom>
                <a:avLst/>
                <a:gdLst/>
                <a:ahLst/>
                <a:cxnLst/>
                <a:rect l="l" t="t" r="r" b="b"/>
                <a:pathLst>
                  <a:path w="445" h="489" extrusionOk="0">
                    <a:moveTo>
                      <a:pt x="38" y="1"/>
                    </a:moveTo>
                    <a:cubicBezTo>
                      <a:pt x="27" y="1"/>
                      <a:pt x="19" y="8"/>
                      <a:pt x="16" y="25"/>
                    </a:cubicBezTo>
                    <a:cubicBezTo>
                      <a:pt x="1" y="141"/>
                      <a:pt x="257" y="481"/>
                      <a:pt x="257" y="481"/>
                    </a:cubicBezTo>
                    <a:cubicBezTo>
                      <a:pt x="273" y="486"/>
                      <a:pt x="286" y="489"/>
                      <a:pt x="296" y="489"/>
                    </a:cubicBezTo>
                    <a:cubicBezTo>
                      <a:pt x="445" y="489"/>
                      <a:pt x="127" y="1"/>
                      <a:pt x="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8"/>
              <p:cNvSpPr/>
              <p:nvPr/>
            </p:nvSpPr>
            <p:spPr>
              <a:xfrm>
                <a:off x="1815728" y="2855734"/>
                <a:ext cx="7876" cy="17335"/>
              </a:xfrm>
              <a:custGeom>
                <a:avLst/>
                <a:gdLst/>
                <a:ahLst/>
                <a:cxnLst/>
                <a:rect l="l" t="t" r="r" b="b"/>
                <a:pathLst>
                  <a:path w="249" h="548" extrusionOk="0">
                    <a:moveTo>
                      <a:pt x="167" y="0"/>
                    </a:moveTo>
                    <a:cubicBezTo>
                      <a:pt x="161" y="0"/>
                      <a:pt x="155" y="3"/>
                      <a:pt x="147" y="9"/>
                    </a:cubicBezTo>
                    <a:cubicBezTo>
                      <a:pt x="54" y="81"/>
                      <a:pt x="1" y="503"/>
                      <a:pt x="1" y="503"/>
                    </a:cubicBezTo>
                    <a:cubicBezTo>
                      <a:pt x="17" y="534"/>
                      <a:pt x="33" y="548"/>
                      <a:pt x="50" y="548"/>
                    </a:cubicBezTo>
                    <a:cubicBezTo>
                      <a:pt x="153" y="548"/>
                      <a:pt x="248" y="0"/>
                      <a:pt x="1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8"/>
              <p:cNvSpPr/>
              <p:nvPr/>
            </p:nvSpPr>
            <p:spPr>
              <a:xfrm>
                <a:off x="1828381" y="2881800"/>
                <a:ext cx="5979" cy="17746"/>
              </a:xfrm>
              <a:custGeom>
                <a:avLst/>
                <a:gdLst/>
                <a:ahLst/>
                <a:cxnLst/>
                <a:rect l="l" t="t" r="r" b="b"/>
                <a:pathLst>
                  <a:path w="189" h="561" extrusionOk="0">
                    <a:moveTo>
                      <a:pt x="96" y="0"/>
                    </a:moveTo>
                    <a:cubicBezTo>
                      <a:pt x="89" y="0"/>
                      <a:pt x="82" y="4"/>
                      <a:pt x="75" y="13"/>
                    </a:cubicBezTo>
                    <a:cubicBezTo>
                      <a:pt x="0" y="99"/>
                      <a:pt x="31" y="525"/>
                      <a:pt x="31" y="525"/>
                    </a:cubicBezTo>
                    <a:cubicBezTo>
                      <a:pt x="50" y="550"/>
                      <a:pt x="67" y="561"/>
                      <a:pt x="82" y="561"/>
                    </a:cubicBezTo>
                    <a:cubicBezTo>
                      <a:pt x="188" y="561"/>
                      <a:pt x="174" y="0"/>
                      <a:pt x="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8"/>
              <p:cNvSpPr/>
              <p:nvPr/>
            </p:nvSpPr>
            <p:spPr>
              <a:xfrm>
                <a:off x="1802348" y="2872088"/>
                <a:ext cx="6548" cy="17556"/>
              </a:xfrm>
              <a:custGeom>
                <a:avLst/>
                <a:gdLst/>
                <a:ahLst/>
                <a:cxnLst/>
                <a:rect l="l" t="t" r="r" b="b"/>
                <a:pathLst>
                  <a:path w="207" h="555" extrusionOk="0">
                    <a:moveTo>
                      <a:pt x="125" y="0"/>
                    </a:moveTo>
                    <a:cubicBezTo>
                      <a:pt x="119" y="0"/>
                      <a:pt x="112" y="4"/>
                      <a:pt x="105" y="10"/>
                    </a:cubicBezTo>
                    <a:cubicBezTo>
                      <a:pt x="19" y="88"/>
                      <a:pt x="0" y="513"/>
                      <a:pt x="0" y="513"/>
                    </a:cubicBezTo>
                    <a:cubicBezTo>
                      <a:pt x="18" y="542"/>
                      <a:pt x="35" y="554"/>
                      <a:pt x="51" y="554"/>
                    </a:cubicBezTo>
                    <a:cubicBezTo>
                      <a:pt x="156" y="554"/>
                      <a:pt x="207" y="0"/>
                      <a:pt x="1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8"/>
              <p:cNvSpPr/>
              <p:nvPr/>
            </p:nvSpPr>
            <p:spPr>
              <a:xfrm>
                <a:off x="1810730" y="2898027"/>
                <a:ext cx="8509" cy="17176"/>
              </a:xfrm>
              <a:custGeom>
                <a:avLst/>
                <a:gdLst/>
                <a:ahLst/>
                <a:cxnLst/>
                <a:rect l="l" t="t" r="r" b="b"/>
                <a:pathLst>
                  <a:path w="269" h="543" extrusionOk="0">
                    <a:moveTo>
                      <a:pt x="185" y="1"/>
                    </a:moveTo>
                    <a:cubicBezTo>
                      <a:pt x="180" y="1"/>
                      <a:pt x="173" y="3"/>
                      <a:pt x="166" y="8"/>
                    </a:cubicBezTo>
                    <a:cubicBezTo>
                      <a:pt x="72" y="74"/>
                      <a:pt x="0" y="495"/>
                      <a:pt x="0" y="495"/>
                    </a:cubicBezTo>
                    <a:cubicBezTo>
                      <a:pt x="15" y="528"/>
                      <a:pt x="32" y="543"/>
                      <a:pt x="49" y="543"/>
                    </a:cubicBezTo>
                    <a:cubicBezTo>
                      <a:pt x="153" y="543"/>
                      <a:pt x="269"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8"/>
              <p:cNvSpPr/>
              <p:nvPr/>
            </p:nvSpPr>
            <p:spPr>
              <a:xfrm>
                <a:off x="1793712" y="2844979"/>
                <a:ext cx="19581" cy="9363"/>
              </a:xfrm>
              <a:custGeom>
                <a:avLst/>
                <a:gdLst/>
                <a:ahLst/>
                <a:cxnLst/>
                <a:rect l="l" t="t" r="r" b="b"/>
                <a:pathLst>
                  <a:path w="619" h="296" extrusionOk="0">
                    <a:moveTo>
                      <a:pt x="475" y="1"/>
                    </a:moveTo>
                    <a:cubicBezTo>
                      <a:pt x="348" y="1"/>
                      <a:pt x="24" y="214"/>
                      <a:pt x="24" y="214"/>
                    </a:cubicBezTo>
                    <a:cubicBezTo>
                      <a:pt x="0" y="272"/>
                      <a:pt x="20" y="295"/>
                      <a:pt x="62" y="295"/>
                    </a:cubicBezTo>
                    <a:cubicBezTo>
                      <a:pt x="206" y="295"/>
                      <a:pt x="619" y="29"/>
                      <a:pt x="492" y="3"/>
                    </a:cubicBezTo>
                    <a:cubicBezTo>
                      <a:pt x="487" y="1"/>
                      <a:pt x="481" y="1"/>
                      <a:pt x="4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8"/>
              <p:cNvSpPr/>
              <p:nvPr/>
            </p:nvSpPr>
            <p:spPr>
              <a:xfrm>
                <a:off x="1775397" y="2833465"/>
                <a:ext cx="21668" cy="4270"/>
              </a:xfrm>
              <a:custGeom>
                <a:avLst/>
                <a:gdLst/>
                <a:ahLst/>
                <a:cxnLst/>
                <a:rect l="l" t="t" r="r" b="b"/>
                <a:pathLst>
                  <a:path w="685" h="135" extrusionOk="0">
                    <a:moveTo>
                      <a:pt x="323" y="0"/>
                    </a:moveTo>
                    <a:cubicBezTo>
                      <a:pt x="210" y="0"/>
                      <a:pt x="110" y="9"/>
                      <a:pt x="110" y="9"/>
                    </a:cubicBezTo>
                    <a:cubicBezTo>
                      <a:pt x="1" y="98"/>
                      <a:pt x="169" y="135"/>
                      <a:pt x="343" y="135"/>
                    </a:cubicBezTo>
                    <a:cubicBezTo>
                      <a:pt x="511" y="135"/>
                      <a:pt x="685" y="101"/>
                      <a:pt x="624" y="49"/>
                    </a:cubicBezTo>
                    <a:cubicBezTo>
                      <a:pt x="578" y="10"/>
                      <a:pt x="443" y="0"/>
                      <a:pt x="3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8"/>
              <p:cNvSpPr/>
              <p:nvPr/>
            </p:nvSpPr>
            <p:spPr>
              <a:xfrm>
                <a:off x="1756228" y="2844252"/>
                <a:ext cx="20403" cy="7655"/>
              </a:xfrm>
              <a:custGeom>
                <a:avLst/>
                <a:gdLst/>
                <a:ahLst/>
                <a:cxnLst/>
                <a:rect l="l" t="t" r="r" b="b"/>
                <a:pathLst>
                  <a:path w="645" h="242" extrusionOk="0">
                    <a:moveTo>
                      <a:pt x="492" y="0"/>
                    </a:moveTo>
                    <a:cubicBezTo>
                      <a:pt x="352" y="0"/>
                      <a:pt x="36" y="154"/>
                      <a:pt x="36" y="154"/>
                    </a:cubicBezTo>
                    <a:cubicBezTo>
                      <a:pt x="1" y="217"/>
                      <a:pt x="28" y="241"/>
                      <a:pt x="84" y="241"/>
                    </a:cubicBezTo>
                    <a:cubicBezTo>
                      <a:pt x="244" y="241"/>
                      <a:pt x="644" y="47"/>
                      <a:pt x="529" y="5"/>
                    </a:cubicBezTo>
                    <a:cubicBezTo>
                      <a:pt x="519" y="2"/>
                      <a:pt x="506"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8"/>
              <p:cNvSpPr/>
              <p:nvPr/>
            </p:nvSpPr>
            <p:spPr>
              <a:xfrm>
                <a:off x="1755089" y="2817174"/>
                <a:ext cx="20941" cy="6137"/>
              </a:xfrm>
              <a:custGeom>
                <a:avLst/>
                <a:gdLst/>
                <a:ahLst/>
                <a:cxnLst/>
                <a:rect l="l" t="t" r="r" b="b"/>
                <a:pathLst>
                  <a:path w="662" h="194" extrusionOk="0">
                    <a:moveTo>
                      <a:pt x="490" y="1"/>
                    </a:moveTo>
                    <a:cubicBezTo>
                      <a:pt x="338" y="1"/>
                      <a:pt x="51" y="101"/>
                      <a:pt x="51" y="101"/>
                    </a:cubicBezTo>
                    <a:cubicBezTo>
                      <a:pt x="1" y="168"/>
                      <a:pt x="42" y="193"/>
                      <a:pt x="118" y="193"/>
                    </a:cubicBezTo>
                    <a:cubicBezTo>
                      <a:pt x="295" y="193"/>
                      <a:pt x="661" y="62"/>
                      <a:pt x="558" y="12"/>
                    </a:cubicBezTo>
                    <a:cubicBezTo>
                      <a:pt x="541" y="4"/>
                      <a:pt x="518" y="1"/>
                      <a:pt x="49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8"/>
              <p:cNvSpPr/>
              <p:nvPr/>
            </p:nvSpPr>
            <p:spPr>
              <a:xfrm>
                <a:off x="1733958" y="2836027"/>
                <a:ext cx="21257" cy="4903"/>
              </a:xfrm>
              <a:custGeom>
                <a:avLst/>
                <a:gdLst/>
                <a:ahLst/>
                <a:cxnLst/>
                <a:rect l="l" t="t" r="r" b="b"/>
                <a:pathLst>
                  <a:path w="672" h="155" extrusionOk="0">
                    <a:moveTo>
                      <a:pt x="458" y="1"/>
                    </a:moveTo>
                    <a:cubicBezTo>
                      <a:pt x="300" y="1"/>
                      <a:pt x="73" y="49"/>
                      <a:pt x="73" y="49"/>
                    </a:cubicBezTo>
                    <a:cubicBezTo>
                      <a:pt x="0" y="126"/>
                      <a:pt x="76" y="154"/>
                      <a:pt x="191" y="154"/>
                    </a:cubicBezTo>
                    <a:cubicBezTo>
                      <a:pt x="380" y="154"/>
                      <a:pt x="672" y="79"/>
                      <a:pt x="586" y="23"/>
                    </a:cubicBezTo>
                    <a:cubicBezTo>
                      <a:pt x="561" y="7"/>
                      <a:pt x="513" y="1"/>
                      <a:pt x="4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8"/>
              <p:cNvSpPr/>
              <p:nvPr/>
            </p:nvSpPr>
            <p:spPr>
              <a:xfrm>
                <a:off x="1782514" y="2813252"/>
                <a:ext cx="21953" cy="8130"/>
              </a:xfrm>
              <a:custGeom>
                <a:avLst/>
                <a:gdLst/>
                <a:ahLst/>
                <a:cxnLst/>
                <a:rect l="l" t="t" r="r" b="b"/>
                <a:pathLst>
                  <a:path w="694" h="257" extrusionOk="0">
                    <a:moveTo>
                      <a:pt x="209" y="0"/>
                    </a:moveTo>
                    <a:lnTo>
                      <a:pt x="209" y="0"/>
                    </a:lnTo>
                    <a:cubicBezTo>
                      <a:pt x="0" y="71"/>
                      <a:pt x="470" y="257"/>
                      <a:pt x="631" y="257"/>
                    </a:cubicBezTo>
                    <a:cubicBezTo>
                      <a:pt x="672" y="257"/>
                      <a:pt x="693" y="245"/>
                      <a:pt x="677" y="215"/>
                    </a:cubicBezTo>
                    <a:cubicBezTo>
                      <a:pt x="621" y="115"/>
                      <a:pt x="209" y="0"/>
                      <a:pt x="2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8"/>
              <p:cNvSpPr/>
              <p:nvPr/>
            </p:nvSpPr>
            <p:spPr>
              <a:xfrm>
                <a:off x="1793934" y="2786902"/>
                <a:ext cx="12526" cy="16291"/>
              </a:xfrm>
              <a:custGeom>
                <a:avLst/>
                <a:gdLst/>
                <a:ahLst/>
                <a:cxnLst/>
                <a:rect l="l" t="t" r="r" b="b"/>
                <a:pathLst>
                  <a:path w="396" h="515" extrusionOk="0">
                    <a:moveTo>
                      <a:pt x="135" y="0"/>
                    </a:moveTo>
                    <a:cubicBezTo>
                      <a:pt x="0" y="0"/>
                      <a:pt x="259" y="515"/>
                      <a:pt x="342" y="515"/>
                    </a:cubicBezTo>
                    <a:cubicBezTo>
                      <a:pt x="352" y="515"/>
                      <a:pt x="359" y="508"/>
                      <a:pt x="364" y="493"/>
                    </a:cubicBezTo>
                    <a:cubicBezTo>
                      <a:pt x="395" y="382"/>
                      <a:pt x="180" y="13"/>
                      <a:pt x="180" y="13"/>
                    </a:cubicBezTo>
                    <a:cubicBezTo>
                      <a:pt x="162" y="4"/>
                      <a:pt x="147" y="0"/>
                      <a:pt x="1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8"/>
              <p:cNvSpPr/>
              <p:nvPr/>
            </p:nvSpPr>
            <p:spPr>
              <a:xfrm>
                <a:off x="1770905" y="2776970"/>
                <a:ext cx="15247" cy="14709"/>
              </a:xfrm>
              <a:custGeom>
                <a:avLst/>
                <a:gdLst/>
                <a:ahLst/>
                <a:cxnLst/>
                <a:rect l="l" t="t" r="r" b="b"/>
                <a:pathLst>
                  <a:path w="482" h="465" extrusionOk="0">
                    <a:moveTo>
                      <a:pt x="164" y="0"/>
                    </a:moveTo>
                    <a:cubicBezTo>
                      <a:pt x="0" y="0"/>
                      <a:pt x="361" y="465"/>
                      <a:pt x="453" y="465"/>
                    </a:cubicBezTo>
                    <a:cubicBezTo>
                      <a:pt x="466" y="465"/>
                      <a:pt x="473" y="457"/>
                      <a:pt x="474" y="439"/>
                    </a:cubicBezTo>
                    <a:cubicBezTo>
                      <a:pt x="482" y="324"/>
                      <a:pt x="197" y="5"/>
                      <a:pt x="197" y="5"/>
                    </a:cubicBezTo>
                    <a:cubicBezTo>
                      <a:pt x="184" y="2"/>
                      <a:pt x="173" y="0"/>
                      <a:pt x="1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8"/>
              <p:cNvSpPr/>
              <p:nvPr/>
            </p:nvSpPr>
            <p:spPr>
              <a:xfrm>
                <a:off x="1802601" y="2768713"/>
                <a:ext cx="13634" cy="15753"/>
              </a:xfrm>
              <a:custGeom>
                <a:avLst/>
                <a:gdLst/>
                <a:ahLst/>
                <a:cxnLst/>
                <a:rect l="l" t="t" r="r" b="b"/>
                <a:pathLst>
                  <a:path w="431" h="498" extrusionOk="0">
                    <a:moveTo>
                      <a:pt x="145" y="0"/>
                    </a:moveTo>
                    <a:cubicBezTo>
                      <a:pt x="1" y="0"/>
                      <a:pt x="301" y="497"/>
                      <a:pt x="388" y="497"/>
                    </a:cubicBezTo>
                    <a:cubicBezTo>
                      <a:pt x="398" y="497"/>
                      <a:pt x="406" y="490"/>
                      <a:pt x="409" y="473"/>
                    </a:cubicBezTo>
                    <a:cubicBezTo>
                      <a:pt x="430" y="359"/>
                      <a:pt x="185" y="9"/>
                      <a:pt x="185" y="9"/>
                    </a:cubicBezTo>
                    <a:cubicBezTo>
                      <a:pt x="169" y="3"/>
                      <a:pt x="156" y="0"/>
                      <a:pt x="14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8"/>
              <p:cNvSpPr/>
              <p:nvPr/>
            </p:nvSpPr>
            <p:spPr>
              <a:xfrm>
                <a:off x="1780774" y="2753498"/>
                <a:ext cx="11862" cy="16575"/>
              </a:xfrm>
              <a:custGeom>
                <a:avLst/>
                <a:gdLst/>
                <a:ahLst/>
                <a:cxnLst/>
                <a:rect l="l" t="t" r="r" b="b"/>
                <a:pathLst>
                  <a:path w="375" h="524" extrusionOk="0">
                    <a:moveTo>
                      <a:pt x="129" y="0"/>
                    </a:moveTo>
                    <a:cubicBezTo>
                      <a:pt x="0" y="0"/>
                      <a:pt x="237" y="523"/>
                      <a:pt x="319" y="523"/>
                    </a:cubicBezTo>
                    <a:cubicBezTo>
                      <a:pt x="328" y="523"/>
                      <a:pt x="335" y="517"/>
                      <a:pt x="340" y="502"/>
                    </a:cubicBezTo>
                    <a:cubicBezTo>
                      <a:pt x="374" y="393"/>
                      <a:pt x="175" y="15"/>
                      <a:pt x="175" y="15"/>
                    </a:cubicBezTo>
                    <a:cubicBezTo>
                      <a:pt x="156" y="5"/>
                      <a:pt x="141" y="0"/>
                      <a:pt x="12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8"/>
              <p:cNvSpPr/>
              <p:nvPr/>
            </p:nvSpPr>
            <p:spPr>
              <a:xfrm>
                <a:off x="1848626" y="2783865"/>
                <a:ext cx="17936" cy="11609"/>
              </a:xfrm>
              <a:custGeom>
                <a:avLst/>
                <a:gdLst/>
                <a:ahLst/>
                <a:cxnLst/>
                <a:rect l="l" t="t" r="r" b="b"/>
                <a:pathLst>
                  <a:path w="567" h="367" extrusionOk="0">
                    <a:moveTo>
                      <a:pt x="520" y="0"/>
                    </a:moveTo>
                    <a:cubicBezTo>
                      <a:pt x="393" y="0"/>
                      <a:pt x="1" y="365"/>
                      <a:pt x="134" y="367"/>
                    </a:cubicBezTo>
                    <a:cubicBezTo>
                      <a:pt x="135" y="367"/>
                      <a:pt x="135" y="367"/>
                      <a:pt x="136" y="367"/>
                    </a:cubicBezTo>
                    <a:cubicBezTo>
                      <a:pt x="254" y="367"/>
                      <a:pt x="556" y="73"/>
                      <a:pt x="556" y="73"/>
                    </a:cubicBezTo>
                    <a:cubicBezTo>
                      <a:pt x="567" y="21"/>
                      <a:pt x="551"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8"/>
              <p:cNvSpPr/>
              <p:nvPr/>
            </p:nvSpPr>
            <p:spPr>
              <a:xfrm>
                <a:off x="1838504" y="2807906"/>
                <a:ext cx="17936" cy="11609"/>
              </a:xfrm>
              <a:custGeom>
                <a:avLst/>
                <a:gdLst/>
                <a:ahLst/>
                <a:cxnLst/>
                <a:rect l="l" t="t" r="r" b="b"/>
                <a:pathLst>
                  <a:path w="567" h="367" extrusionOk="0">
                    <a:moveTo>
                      <a:pt x="520" y="1"/>
                    </a:moveTo>
                    <a:cubicBezTo>
                      <a:pt x="392" y="1"/>
                      <a:pt x="0" y="365"/>
                      <a:pt x="133" y="367"/>
                    </a:cubicBezTo>
                    <a:cubicBezTo>
                      <a:pt x="134" y="367"/>
                      <a:pt x="135" y="367"/>
                      <a:pt x="135" y="367"/>
                    </a:cubicBezTo>
                    <a:cubicBezTo>
                      <a:pt x="253" y="367"/>
                      <a:pt x="555" y="75"/>
                      <a:pt x="555" y="75"/>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8"/>
              <p:cNvSpPr/>
              <p:nvPr/>
            </p:nvSpPr>
            <p:spPr>
              <a:xfrm>
                <a:off x="1828951" y="2789907"/>
                <a:ext cx="9553" cy="16828"/>
              </a:xfrm>
              <a:custGeom>
                <a:avLst/>
                <a:gdLst/>
                <a:ahLst/>
                <a:cxnLst/>
                <a:rect l="l" t="t" r="r" b="b"/>
                <a:pathLst>
                  <a:path w="302" h="532" extrusionOk="0">
                    <a:moveTo>
                      <a:pt x="255" y="0"/>
                    </a:moveTo>
                    <a:cubicBezTo>
                      <a:pt x="151" y="0"/>
                      <a:pt x="1" y="531"/>
                      <a:pt x="86" y="531"/>
                    </a:cubicBezTo>
                    <a:cubicBezTo>
                      <a:pt x="91" y="531"/>
                      <a:pt x="97" y="529"/>
                      <a:pt x="104" y="525"/>
                    </a:cubicBezTo>
                    <a:cubicBezTo>
                      <a:pt x="204" y="466"/>
                      <a:pt x="302" y="51"/>
                      <a:pt x="302" y="51"/>
                    </a:cubicBezTo>
                    <a:cubicBezTo>
                      <a:pt x="288" y="15"/>
                      <a:pt x="272" y="0"/>
                      <a:pt x="2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8"/>
              <p:cNvSpPr/>
              <p:nvPr/>
            </p:nvSpPr>
            <p:spPr>
              <a:xfrm>
                <a:off x="1812502" y="2809867"/>
                <a:ext cx="12432" cy="16291"/>
              </a:xfrm>
              <a:custGeom>
                <a:avLst/>
                <a:gdLst/>
                <a:ahLst/>
                <a:cxnLst/>
                <a:rect l="l" t="t" r="r" b="b"/>
                <a:pathLst>
                  <a:path w="393" h="515" extrusionOk="0">
                    <a:moveTo>
                      <a:pt x="133" y="0"/>
                    </a:moveTo>
                    <a:cubicBezTo>
                      <a:pt x="0" y="0"/>
                      <a:pt x="258" y="515"/>
                      <a:pt x="341" y="515"/>
                    </a:cubicBezTo>
                    <a:cubicBezTo>
                      <a:pt x="351" y="515"/>
                      <a:pt x="358" y="508"/>
                      <a:pt x="362" y="493"/>
                    </a:cubicBezTo>
                    <a:cubicBezTo>
                      <a:pt x="392" y="381"/>
                      <a:pt x="177" y="13"/>
                      <a:pt x="177" y="13"/>
                    </a:cubicBezTo>
                    <a:cubicBezTo>
                      <a:pt x="159" y="4"/>
                      <a:pt x="145" y="0"/>
                      <a:pt x="13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6" name="Google Shape;4426;p28"/>
            <p:cNvGrpSpPr/>
            <p:nvPr/>
          </p:nvGrpSpPr>
          <p:grpSpPr>
            <a:xfrm>
              <a:off x="8588092" y="3075615"/>
              <a:ext cx="400341" cy="492138"/>
              <a:chOff x="8582017" y="3605615"/>
              <a:chExt cx="400341" cy="492138"/>
            </a:xfrm>
          </p:grpSpPr>
          <p:sp>
            <p:nvSpPr>
              <p:cNvPr id="4427" name="Google Shape;4427;p28"/>
              <p:cNvSpPr/>
              <p:nvPr/>
            </p:nvSpPr>
            <p:spPr>
              <a:xfrm>
                <a:off x="8582017" y="3610708"/>
                <a:ext cx="399012" cy="487046"/>
              </a:xfrm>
              <a:custGeom>
                <a:avLst/>
                <a:gdLst/>
                <a:ahLst/>
                <a:cxnLst/>
                <a:rect l="l" t="t" r="r" b="b"/>
                <a:pathLst>
                  <a:path w="12614" h="15397" extrusionOk="0">
                    <a:moveTo>
                      <a:pt x="8613" y="3222"/>
                    </a:moveTo>
                    <a:lnTo>
                      <a:pt x="8613" y="3223"/>
                    </a:lnTo>
                    <a:cubicBezTo>
                      <a:pt x="8613" y="3223"/>
                      <a:pt x="8613" y="3222"/>
                      <a:pt x="8613" y="3222"/>
                    </a:cubicBezTo>
                    <a:close/>
                    <a:moveTo>
                      <a:pt x="8300" y="1"/>
                    </a:moveTo>
                    <a:cubicBezTo>
                      <a:pt x="8293" y="1"/>
                      <a:pt x="8285" y="3"/>
                      <a:pt x="8278" y="7"/>
                    </a:cubicBezTo>
                    <a:cubicBezTo>
                      <a:pt x="7655" y="422"/>
                      <a:pt x="7133" y="966"/>
                      <a:pt x="6666" y="1545"/>
                    </a:cubicBezTo>
                    <a:cubicBezTo>
                      <a:pt x="4644" y="4032"/>
                      <a:pt x="1442" y="10558"/>
                      <a:pt x="1400" y="10643"/>
                    </a:cubicBezTo>
                    <a:lnTo>
                      <a:pt x="1400" y="10643"/>
                    </a:lnTo>
                    <a:cubicBezTo>
                      <a:pt x="1400" y="10642"/>
                      <a:pt x="1401" y="10641"/>
                      <a:pt x="1401" y="10640"/>
                    </a:cubicBezTo>
                    <a:lnTo>
                      <a:pt x="1401" y="10640"/>
                    </a:lnTo>
                    <a:cubicBezTo>
                      <a:pt x="1400" y="10643"/>
                      <a:pt x="1399" y="10644"/>
                      <a:pt x="1399" y="10644"/>
                    </a:cubicBezTo>
                    <a:cubicBezTo>
                      <a:pt x="1399" y="10644"/>
                      <a:pt x="1399" y="10644"/>
                      <a:pt x="1400" y="10643"/>
                    </a:cubicBezTo>
                    <a:lnTo>
                      <a:pt x="1400" y="10643"/>
                    </a:lnTo>
                    <a:cubicBezTo>
                      <a:pt x="1246" y="10969"/>
                      <a:pt x="1187" y="11083"/>
                      <a:pt x="1062" y="11320"/>
                    </a:cubicBezTo>
                    <a:cubicBezTo>
                      <a:pt x="886" y="11654"/>
                      <a:pt x="695" y="11986"/>
                      <a:pt x="535" y="12284"/>
                    </a:cubicBezTo>
                    <a:cubicBezTo>
                      <a:pt x="366" y="12592"/>
                      <a:pt x="150" y="13007"/>
                      <a:pt x="34" y="13338"/>
                    </a:cubicBezTo>
                    <a:cubicBezTo>
                      <a:pt x="1" y="13429"/>
                      <a:pt x="77" y="13523"/>
                      <a:pt x="171" y="13523"/>
                    </a:cubicBezTo>
                    <a:cubicBezTo>
                      <a:pt x="188" y="13523"/>
                      <a:pt x="205" y="13520"/>
                      <a:pt x="223" y="13514"/>
                    </a:cubicBezTo>
                    <a:cubicBezTo>
                      <a:pt x="492" y="13895"/>
                      <a:pt x="1202" y="14546"/>
                      <a:pt x="1345" y="14671"/>
                    </a:cubicBezTo>
                    <a:cubicBezTo>
                      <a:pt x="1406" y="14726"/>
                      <a:pt x="1466" y="14749"/>
                      <a:pt x="1517" y="14749"/>
                    </a:cubicBezTo>
                    <a:cubicBezTo>
                      <a:pt x="1620" y="14749"/>
                      <a:pt x="1686" y="14654"/>
                      <a:pt x="1647" y="14548"/>
                    </a:cubicBezTo>
                    <a:cubicBezTo>
                      <a:pt x="1660" y="14545"/>
                      <a:pt x="1677" y="14533"/>
                      <a:pt x="1685" y="14518"/>
                    </a:cubicBezTo>
                    <a:cubicBezTo>
                      <a:pt x="1772" y="14321"/>
                      <a:pt x="1848" y="14211"/>
                      <a:pt x="1848" y="14211"/>
                    </a:cubicBezTo>
                    <a:lnTo>
                      <a:pt x="1848" y="14211"/>
                    </a:lnTo>
                    <a:cubicBezTo>
                      <a:pt x="1848" y="14211"/>
                      <a:pt x="1848" y="14211"/>
                      <a:pt x="1848" y="14211"/>
                    </a:cubicBezTo>
                    <a:cubicBezTo>
                      <a:pt x="1866" y="14181"/>
                      <a:pt x="1873" y="14163"/>
                      <a:pt x="1883" y="14163"/>
                    </a:cubicBezTo>
                    <a:cubicBezTo>
                      <a:pt x="1903" y="14163"/>
                      <a:pt x="1938" y="14230"/>
                      <a:pt x="2103" y="14405"/>
                    </a:cubicBezTo>
                    <a:cubicBezTo>
                      <a:pt x="2794" y="15138"/>
                      <a:pt x="3684" y="15397"/>
                      <a:pt x="4097" y="15397"/>
                    </a:cubicBezTo>
                    <a:cubicBezTo>
                      <a:pt x="4212" y="15397"/>
                      <a:pt x="4290" y="15377"/>
                      <a:pt x="4316" y="15341"/>
                    </a:cubicBezTo>
                    <a:cubicBezTo>
                      <a:pt x="4439" y="15379"/>
                      <a:pt x="4524" y="15392"/>
                      <a:pt x="4592" y="15392"/>
                    </a:cubicBezTo>
                    <a:cubicBezTo>
                      <a:pt x="4639" y="15392"/>
                      <a:pt x="4678" y="15386"/>
                      <a:pt x="4716" y="15378"/>
                    </a:cubicBezTo>
                    <a:lnTo>
                      <a:pt x="4734" y="15384"/>
                    </a:lnTo>
                    <a:lnTo>
                      <a:pt x="4734" y="15385"/>
                    </a:lnTo>
                    <a:cubicBezTo>
                      <a:pt x="4754" y="15391"/>
                      <a:pt x="4773" y="15394"/>
                      <a:pt x="4790" y="15394"/>
                    </a:cubicBezTo>
                    <a:cubicBezTo>
                      <a:pt x="5097" y="15394"/>
                      <a:pt x="5141" y="14508"/>
                      <a:pt x="6030" y="12459"/>
                    </a:cubicBezTo>
                    <a:cubicBezTo>
                      <a:pt x="7183" y="9865"/>
                      <a:pt x="8131" y="8464"/>
                      <a:pt x="9727" y="6293"/>
                    </a:cubicBezTo>
                    <a:cubicBezTo>
                      <a:pt x="10014" y="5905"/>
                      <a:pt x="10324" y="5524"/>
                      <a:pt x="10667" y="5175"/>
                    </a:cubicBezTo>
                    <a:cubicBezTo>
                      <a:pt x="10873" y="4963"/>
                      <a:pt x="11319" y="4626"/>
                      <a:pt x="11321" y="4626"/>
                    </a:cubicBezTo>
                    <a:lnTo>
                      <a:pt x="11321" y="4626"/>
                    </a:lnTo>
                    <a:cubicBezTo>
                      <a:pt x="11321" y="4626"/>
                      <a:pt x="11319" y="4628"/>
                      <a:pt x="11314" y="4632"/>
                    </a:cubicBezTo>
                    <a:cubicBezTo>
                      <a:pt x="11715" y="4323"/>
                      <a:pt x="12098" y="4003"/>
                      <a:pt x="12295" y="3552"/>
                    </a:cubicBezTo>
                    <a:lnTo>
                      <a:pt x="12295" y="3552"/>
                    </a:lnTo>
                    <a:cubicBezTo>
                      <a:pt x="12526" y="3796"/>
                      <a:pt x="12613" y="3888"/>
                      <a:pt x="12613" y="3888"/>
                    </a:cubicBezTo>
                    <a:cubicBezTo>
                      <a:pt x="12613" y="3888"/>
                      <a:pt x="12462" y="3728"/>
                      <a:pt x="12295" y="3551"/>
                    </a:cubicBezTo>
                    <a:lnTo>
                      <a:pt x="12295" y="3551"/>
                    </a:lnTo>
                    <a:cubicBezTo>
                      <a:pt x="12351" y="3423"/>
                      <a:pt x="12392" y="3285"/>
                      <a:pt x="12414" y="3134"/>
                    </a:cubicBezTo>
                    <a:lnTo>
                      <a:pt x="12414" y="3134"/>
                    </a:lnTo>
                    <a:cubicBezTo>
                      <a:pt x="12372" y="3261"/>
                      <a:pt x="12312" y="3386"/>
                      <a:pt x="12238" y="3490"/>
                    </a:cubicBezTo>
                    <a:lnTo>
                      <a:pt x="12238" y="3490"/>
                    </a:lnTo>
                    <a:cubicBezTo>
                      <a:pt x="12050" y="3292"/>
                      <a:pt x="11863" y="3093"/>
                      <a:pt x="11863" y="3093"/>
                    </a:cubicBezTo>
                    <a:lnTo>
                      <a:pt x="11863" y="3093"/>
                    </a:lnTo>
                    <a:cubicBezTo>
                      <a:pt x="11863" y="3093"/>
                      <a:pt x="11963" y="3200"/>
                      <a:pt x="12237" y="3491"/>
                    </a:cubicBezTo>
                    <a:cubicBezTo>
                      <a:pt x="12143" y="3624"/>
                      <a:pt x="12047" y="3728"/>
                      <a:pt x="11892" y="3836"/>
                    </a:cubicBezTo>
                    <a:cubicBezTo>
                      <a:pt x="11660" y="3997"/>
                      <a:pt x="11388" y="4090"/>
                      <a:pt x="11088" y="4090"/>
                    </a:cubicBezTo>
                    <a:cubicBezTo>
                      <a:pt x="10721" y="4090"/>
                      <a:pt x="10314" y="3950"/>
                      <a:pt x="9889" y="3624"/>
                    </a:cubicBezTo>
                    <a:cubicBezTo>
                      <a:pt x="9292" y="3163"/>
                      <a:pt x="8297" y="2189"/>
                      <a:pt x="8427" y="1443"/>
                    </a:cubicBezTo>
                    <a:lnTo>
                      <a:pt x="8427" y="1443"/>
                    </a:lnTo>
                    <a:cubicBezTo>
                      <a:pt x="8318" y="1553"/>
                      <a:pt x="8211" y="1675"/>
                      <a:pt x="8095" y="1830"/>
                    </a:cubicBezTo>
                    <a:cubicBezTo>
                      <a:pt x="7952" y="2017"/>
                      <a:pt x="7952" y="1947"/>
                      <a:pt x="8021" y="2149"/>
                    </a:cubicBezTo>
                    <a:cubicBezTo>
                      <a:pt x="8021" y="2142"/>
                      <a:pt x="8019" y="2136"/>
                      <a:pt x="8019" y="2136"/>
                    </a:cubicBezTo>
                    <a:lnTo>
                      <a:pt x="8019" y="2136"/>
                    </a:lnTo>
                    <a:cubicBezTo>
                      <a:pt x="8019" y="2136"/>
                      <a:pt x="8019" y="2137"/>
                      <a:pt x="8021" y="2141"/>
                    </a:cubicBezTo>
                    <a:lnTo>
                      <a:pt x="8021" y="2135"/>
                    </a:lnTo>
                    <a:cubicBezTo>
                      <a:pt x="8157" y="2496"/>
                      <a:pt x="8350" y="2849"/>
                      <a:pt x="8612" y="3223"/>
                    </a:cubicBezTo>
                    <a:lnTo>
                      <a:pt x="8610" y="3219"/>
                    </a:lnTo>
                    <a:lnTo>
                      <a:pt x="8610" y="3219"/>
                    </a:lnTo>
                    <a:cubicBezTo>
                      <a:pt x="8612" y="3220"/>
                      <a:pt x="8613" y="3221"/>
                      <a:pt x="8613" y="3222"/>
                    </a:cubicBezTo>
                    <a:lnTo>
                      <a:pt x="8613" y="3222"/>
                    </a:lnTo>
                    <a:lnTo>
                      <a:pt x="8612" y="3216"/>
                    </a:lnTo>
                    <a:lnTo>
                      <a:pt x="8612" y="3216"/>
                    </a:lnTo>
                    <a:cubicBezTo>
                      <a:pt x="9981" y="5125"/>
                      <a:pt x="10029" y="2855"/>
                      <a:pt x="5813" y="8066"/>
                    </a:cubicBezTo>
                    <a:cubicBezTo>
                      <a:pt x="3463" y="10998"/>
                      <a:pt x="1985" y="13938"/>
                      <a:pt x="1695" y="14394"/>
                    </a:cubicBezTo>
                    <a:cubicBezTo>
                      <a:pt x="1684" y="14410"/>
                      <a:pt x="1669" y="14418"/>
                      <a:pt x="1650" y="14418"/>
                    </a:cubicBezTo>
                    <a:cubicBezTo>
                      <a:pt x="1637" y="14418"/>
                      <a:pt x="1622" y="14414"/>
                      <a:pt x="1606" y="14405"/>
                    </a:cubicBezTo>
                    <a:cubicBezTo>
                      <a:pt x="1523" y="14316"/>
                      <a:pt x="2168" y="13139"/>
                      <a:pt x="2227" y="13030"/>
                    </a:cubicBezTo>
                    <a:cubicBezTo>
                      <a:pt x="3838" y="10142"/>
                      <a:pt x="5519" y="7501"/>
                      <a:pt x="9295" y="4204"/>
                    </a:cubicBezTo>
                    <a:cubicBezTo>
                      <a:pt x="8012" y="3041"/>
                      <a:pt x="6987" y="989"/>
                      <a:pt x="8198" y="90"/>
                    </a:cubicBezTo>
                    <a:cubicBezTo>
                      <a:pt x="8240" y="59"/>
                      <a:pt x="8283" y="30"/>
                      <a:pt x="8324" y="7"/>
                    </a:cubicBezTo>
                    <a:cubicBezTo>
                      <a:pt x="8316" y="3"/>
                      <a:pt x="8308" y="1"/>
                      <a:pt x="8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8"/>
              <p:cNvSpPr/>
              <p:nvPr/>
            </p:nvSpPr>
            <p:spPr>
              <a:xfrm>
                <a:off x="8631806" y="3605615"/>
                <a:ext cx="350551" cy="461233"/>
              </a:xfrm>
              <a:custGeom>
                <a:avLst/>
                <a:gdLst/>
                <a:ahLst/>
                <a:cxnLst/>
                <a:rect l="l" t="t" r="r" b="b"/>
                <a:pathLst>
                  <a:path w="11082" h="14581" extrusionOk="0">
                    <a:moveTo>
                      <a:pt x="7524" y="1169"/>
                    </a:moveTo>
                    <a:cubicBezTo>
                      <a:pt x="7532" y="1169"/>
                      <a:pt x="7540" y="1169"/>
                      <a:pt x="7548" y="1169"/>
                    </a:cubicBezTo>
                    <a:cubicBezTo>
                      <a:pt x="8090" y="1178"/>
                      <a:pt x="8786" y="1722"/>
                      <a:pt x="8960" y="1906"/>
                    </a:cubicBezTo>
                    <a:cubicBezTo>
                      <a:pt x="9302" y="2267"/>
                      <a:pt x="9222" y="2578"/>
                      <a:pt x="8934" y="2929"/>
                    </a:cubicBezTo>
                    <a:cubicBezTo>
                      <a:pt x="8928" y="2936"/>
                      <a:pt x="8377" y="3560"/>
                      <a:pt x="8377" y="3560"/>
                    </a:cubicBezTo>
                    <a:cubicBezTo>
                      <a:pt x="8366" y="3572"/>
                      <a:pt x="8352" y="3576"/>
                      <a:pt x="8342" y="3576"/>
                    </a:cubicBezTo>
                    <a:cubicBezTo>
                      <a:pt x="8338" y="3576"/>
                      <a:pt x="8335" y="3575"/>
                      <a:pt x="8332" y="3574"/>
                    </a:cubicBezTo>
                    <a:lnTo>
                      <a:pt x="8332" y="3574"/>
                    </a:lnTo>
                    <a:cubicBezTo>
                      <a:pt x="8657" y="3804"/>
                      <a:pt x="9087" y="4024"/>
                      <a:pt x="9486" y="4033"/>
                    </a:cubicBezTo>
                    <a:cubicBezTo>
                      <a:pt x="9550" y="4034"/>
                      <a:pt x="9549" y="4131"/>
                      <a:pt x="9484" y="4131"/>
                    </a:cubicBezTo>
                    <a:cubicBezTo>
                      <a:pt x="9483" y="4131"/>
                      <a:pt x="9483" y="4131"/>
                      <a:pt x="9482" y="4131"/>
                    </a:cubicBezTo>
                    <a:cubicBezTo>
                      <a:pt x="8801" y="4117"/>
                      <a:pt x="7929" y="3487"/>
                      <a:pt x="7478" y="2967"/>
                    </a:cubicBezTo>
                    <a:cubicBezTo>
                      <a:pt x="6529" y="1871"/>
                      <a:pt x="6927" y="1169"/>
                      <a:pt x="7524" y="1169"/>
                    </a:cubicBezTo>
                    <a:close/>
                    <a:moveTo>
                      <a:pt x="7418" y="1"/>
                    </a:moveTo>
                    <a:cubicBezTo>
                      <a:pt x="7269" y="1"/>
                      <a:pt x="7125" y="20"/>
                      <a:pt x="6988" y="62"/>
                    </a:cubicBezTo>
                    <a:cubicBezTo>
                      <a:pt x="5811" y="420"/>
                      <a:pt x="5557" y="2406"/>
                      <a:pt x="7718" y="4365"/>
                    </a:cubicBezTo>
                    <a:cubicBezTo>
                      <a:pt x="4224" y="7415"/>
                      <a:pt x="2477" y="9912"/>
                      <a:pt x="650" y="13191"/>
                    </a:cubicBezTo>
                    <a:cubicBezTo>
                      <a:pt x="458" y="13535"/>
                      <a:pt x="132" y="14149"/>
                      <a:pt x="15" y="14510"/>
                    </a:cubicBezTo>
                    <a:cubicBezTo>
                      <a:pt x="0" y="14551"/>
                      <a:pt x="35" y="14580"/>
                      <a:pt x="70" y="14580"/>
                    </a:cubicBezTo>
                    <a:cubicBezTo>
                      <a:pt x="87" y="14580"/>
                      <a:pt x="104" y="14573"/>
                      <a:pt x="115" y="14555"/>
                    </a:cubicBezTo>
                    <a:cubicBezTo>
                      <a:pt x="600" y="13798"/>
                      <a:pt x="3077" y="8616"/>
                      <a:pt x="7840" y="4439"/>
                    </a:cubicBezTo>
                    <a:cubicBezTo>
                      <a:pt x="7861" y="4419"/>
                      <a:pt x="7867" y="4383"/>
                      <a:pt x="7854" y="4358"/>
                    </a:cubicBezTo>
                    <a:cubicBezTo>
                      <a:pt x="7863" y="4335"/>
                      <a:pt x="7858" y="4308"/>
                      <a:pt x="7843" y="4290"/>
                    </a:cubicBezTo>
                    <a:cubicBezTo>
                      <a:pt x="7572" y="4048"/>
                      <a:pt x="7311" y="3763"/>
                      <a:pt x="7034" y="3377"/>
                    </a:cubicBezTo>
                    <a:lnTo>
                      <a:pt x="7034" y="3377"/>
                    </a:lnTo>
                    <a:lnTo>
                      <a:pt x="7038" y="3390"/>
                    </a:lnTo>
                    <a:cubicBezTo>
                      <a:pt x="6774" y="3015"/>
                      <a:pt x="6580" y="2658"/>
                      <a:pt x="6442" y="2296"/>
                    </a:cubicBezTo>
                    <a:lnTo>
                      <a:pt x="6442" y="2296"/>
                    </a:lnTo>
                    <a:lnTo>
                      <a:pt x="6444" y="2316"/>
                    </a:lnTo>
                    <a:cubicBezTo>
                      <a:pt x="6378" y="2090"/>
                      <a:pt x="6365" y="2191"/>
                      <a:pt x="6517" y="1991"/>
                    </a:cubicBezTo>
                    <a:cubicBezTo>
                      <a:pt x="6630" y="1842"/>
                      <a:pt x="6704" y="1752"/>
                      <a:pt x="6852" y="1601"/>
                    </a:cubicBezTo>
                    <a:lnTo>
                      <a:pt x="6852" y="1601"/>
                    </a:lnTo>
                    <a:cubicBezTo>
                      <a:pt x="6657" y="2416"/>
                      <a:pt x="8185" y="3826"/>
                      <a:pt x="8809" y="4104"/>
                    </a:cubicBezTo>
                    <a:cubicBezTo>
                      <a:pt x="8958" y="4170"/>
                      <a:pt x="9124" y="4213"/>
                      <a:pt x="9323" y="4236"/>
                    </a:cubicBezTo>
                    <a:cubicBezTo>
                      <a:pt x="9380" y="4242"/>
                      <a:pt x="9437" y="4246"/>
                      <a:pt x="9494" y="4246"/>
                    </a:cubicBezTo>
                    <a:cubicBezTo>
                      <a:pt x="9949" y="4246"/>
                      <a:pt x="10390" y="4043"/>
                      <a:pt x="10662" y="3652"/>
                    </a:cubicBezTo>
                    <a:cubicBezTo>
                      <a:pt x="10748" y="3532"/>
                      <a:pt x="10817" y="3383"/>
                      <a:pt x="10860" y="3222"/>
                    </a:cubicBezTo>
                    <a:cubicBezTo>
                      <a:pt x="11082" y="2415"/>
                      <a:pt x="10559" y="1735"/>
                      <a:pt x="9950" y="1206"/>
                    </a:cubicBezTo>
                    <a:lnTo>
                      <a:pt x="9950" y="1206"/>
                    </a:lnTo>
                    <a:cubicBezTo>
                      <a:pt x="9950" y="1206"/>
                      <a:pt x="9950" y="1206"/>
                      <a:pt x="9950" y="1206"/>
                    </a:cubicBezTo>
                    <a:lnTo>
                      <a:pt x="9950" y="1206"/>
                    </a:lnTo>
                    <a:cubicBezTo>
                      <a:pt x="9950" y="1206"/>
                      <a:pt x="9950" y="1206"/>
                      <a:pt x="9950" y="1206"/>
                    </a:cubicBezTo>
                    <a:cubicBezTo>
                      <a:pt x="9315" y="657"/>
                      <a:pt x="8288" y="1"/>
                      <a:pt x="7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8"/>
              <p:cNvSpPr/>
              <p:nvPr/>
            </p:nvSpPr>
            <p:spPr>
              <a:xfrm>
                <a:off x="8826157" y="3642530"/>
                <a:ext cx="107740" cy="93664"/>
              </a:xfrm>
              <a:custGeom>
                <a:avLst/>
                <a:gdLst/>
                <a:ahLst/>
                <a:cxnLst/>
                <a:rect l="l" t="t" r="r" b="b"/>
                <a:pathLst>
                  <a:path w="3406" h="2961" extrusionOk="0">
                    <a:moveTo>
                      <a:pt x="1391" y="1"/>
                    </a:moveTo>
                    <a:cubicBezTo>
                      <a:pt x="1269" y="1"/>
                      <a:pt x="1153" y="26"/>
                      <a:pt x="1047" y="86"/>
                    </a:cubicBezTo>
                    <a:cubicBezTo>
                      <a:pt x="0" y="685"/>
                      <a:pt x="1975" y="2936"/>
                      <a:pt x="3338" y="2960"/>
                    </a:cubicBezTo>
                    <a:cubicBezTo>
                      <a:pt x="3339" y="2960"/>
                      <a:pt x="3339" y="2960"/>
                      <a:pt x="3340" y="2960"/>
                    </a:cubicBezTo>
                    <a:cubicBezTo>
                      <a:pt x="3405" y="2960"/>
                      <a:pt x="3405" y="2861"/>
                      <a:pt x="3342" y="2861"/>
                    </a:cubicBezTo>
                    <a:cubicBezTo>
                      <a:pt x="3073" y="2857"/>
                      <a:pt x="2672" y="2745"/>
                      <a:pt x="2188" y="2403"/>
                    </a:cubicBezTo>
                    <a:lnTo>
                      <a:pt x="2188" y="2403"/>
                    </a:lnTo>
                    <a:cubicBezTo>
                      <a:pt x="2189" y="2403"/>
                      <a:pt x="2190" y="2404"/>
                      <a:pt x="2191" y="2404"/>
                    </a:cubicBezTo>
                    <a:cubicBezTo>
                      <a:pt x="2236" y="2404"/>
                      <a:pt x="2522" y="2059"/>
                      <a:pt x="2551" y="2028"/>
                    </a:cubicBezTo>
                    <a:cubicBezTo>
                      <a:pt x="2897" y="1649"/>
                      <a:pt x="3305" y="1256"/>
                      <a:pt x="2816" y="739"/>
                    </a:cubicBezTo>
                    <a:cubicBezTo>
                      <a:pt x="2706" y="621"/>
                      <a:pt x="1990" y="1"/>
                      <a:pt x="139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8"/>
              <p:cNvSpPr/>
              <p:nvPr/>
            </p:nvSpPr>
            <p:spPr>
              <a:xfrm>
                <a:off x="8594796" y="3650786"/>
                <a:ext cx="249644" cy="376711"/>
              </a:xfrm>
              <a:custGeom>
                <a:avLst/>
                <a:gdLst/>
                <a:ahLst/>
                <a:cxnLst/>
                <a:rect l="l" t="t" r="r" b="b"/>
                <a:pathLst>
                  <a:path w="7892" h="11909" extrusionOk="0">
                    <a:moveTo>
                      <a:pt x="13" y="11249"/>
                    </a:moveTo>
                    <a:cubicBezTo>
                      <a:pt x="13" y="11249"/>
                      <a:pt x="13" y="11249"/>
                      <a:pt x="13" y="11249"/>
                    </a:cubicBezTo>
                    <a:lnTo>
                      <a:pt x="13" y="11249"/>
                    </a:lnTo>
                    <a:cubicBezTo>
                      <a:pt x="13" y="11249"/>
                      <a:pt x="13" y="11249"/>
                      <a:pt x="13" y="11249"/>
                    </a:cubicBezTo>
                    <a:close/>
                    <a:moveTo>
                      <a:pt x="13" y="11249"/>
                    </a:moveTo>
                    <a:cubicBezTo>
                      <a:pt x="9" y="11258"/>
                      <a:pt x="6" y="11263"/>
                      <a:pt x="7" y="11263"/>
                    </a:cubicBezTo>
                    <a:cubicBezTo>
                      <a:pt x="7" y="11263"/>
                      <a:pt x="8" y="11261"/>
                      <a:pt x="9" y="11258"/>
                    </a:cubicBezTo>
                    <a:lnTo>
                      <a:pt x="9" y="11258"/>
                    </a:lnTo>
                    <a:cubicBezTo>
                      <a:pt x="11" y="11255"/>
                      <a:pt x="12" y="11252"/>
                      <a:pt x="13" y="11249"/>
                    </a:cubicBezTo>
                    <a:close/>
                    <a:moveTo>
                      <a:pt x="6512" y="1"/>
                    </a:moveTo>
                    <a:cubicBezTo>
                      <a:pt x="6500" y="1"/>
                      <a:pt x="6487" y="6"/>
                      <a:pt x="6477" y="17"/>
                    </a:cubicBezTo>
                    <a:cubicBezTo>
                      <a:pt x="6474" y="17"/>
                      <a:pt x="6472" y="17"/>
                      <a:pt x="6469" y="17"/>
                    </a:cubicBezTo>
                    <a:cubicBezTo>
                      <a:pt x="6457" y="17"/>
                      <a:pt x="6443" y="20"/>
                      <a:pt x="6431" y="34"/>
                    </a:cubicBezTo>
                    <a:cubicBezTo>
                      <a:pt x="5716" y="826"/>
                      <a:pt x="5051" y="1753"/>
                      <a:pt x="4395" y="2864"/>
                    </a:cubicBezTo>
                    <a:cubicBezTo>
                      <a:pt x="4044" y="3460"/>
                      <a:pt x="131" y="11035"/>
                      <a:pt x="9" y="11258"/>
                    </a:cubicBezTo>
                    <a:lnTo>
                      <a:pt x="9" y="11258"/>
                    </a:lnTo>
                    <a:cubicBezTo>
                      <a:pt x="0" y="11284"/>
                      <a:pt x="5" y="11313"/>
                      <a:pt x="23" y="11332"/>
                    </a:cubicBezTo>
                    <a:cubicBezTo>
                      <a:pt x="23" y="11349"/>
                      <a:pt x="16" y="11362"/>
                      <a:pt x="13" y="11375"/>
                    </a:cubicBezTo>
                    <a:cubicBezTo>
                      <a:pt x="5" y="11404"/>
                      <a:pt x="13" y="11436"/>
                      <a:pt x="35" y="11461"/>
                    </a:cubicBezTo>
                    <a:cubicBezTo>
                      <a:pt x="59" y="11485"/>
                      <a:pt x="92" y="11485"/>
                      <a:pt x="131" y="11499"/>
                    </a:cubicBezTo>
                    <a:cubicBezTo>
                      <a:pt x="395" y="11627"/>
                      <a:pt x="644" y="11909"/>
                      <a:pt x="872" y="11909"/>
                    </a:cubicBezTo>
                    <a:cubicBezTo>
                      <a:pt x="973" y="11909"/>
                      <a:pt x="1069" y="11854"/>
                      <a:pt x="1162" y="11706"/>
                    </a:cubicBezTo>
                    <a:cubicBezTo>
                      <a:pt x="1457" y="11242"/>
                      <a:pt x="1064" y="11607"/>
                      <a:pt x="2097" y="10146"/>
                    </a:cubicBezTo>
                    <a:cubicBezTo>
                      <a:pt x="2208" y="9989"/>
                      <a:pt x="2383" y="9743"/>
                      <a:pt x="2565" y="9483"/>
                    </a:cubicBezTo>
                    <a:cubicBezTo>
                      <a:pt x="2717" y="9264"/>
                      <a:pt x="2866" y="9044"/>
                      <a:pt x="3013" y="8823"/>
                    </a:cubicBezTo>
                    <a:lnTo>
                      <a:pt x="3242" y="8484"/>
                    </a:lnTo>
                    <a:cubicBezTo>
                      <a:pt x="4413" y="6750"/>
                      <a:pt x="4834" y="6270"/>
                      <a:pt x="4834" y="6270"/>
                    </a:cubicBezTo>
                    <a:lnTo>
                      <a:pt x="4832" y="6267"/>
                    </a:lnTo>
                    <a:cubicBezTo>
                      <a:pt x="6047" y="4843"/>
                      <a:pt x="6868" y="4253"/>
                      <a:pt x="7753" y="2981"/>
                    </a:cubicBezTo>
                    <a:cubicBezTo>
                      <a:pt x="7761" y="2984"/>
                      <a:pt x="7769" y="2985"/>
                      <a:pt x="7777" y="2985"/>
                    </a:cubicBezTo>
                    <a:cubicBezTo>
                      <a:pt x="7841" y="2985"/>
                      <a:pt x="7891" y="2905"/>
                      <a:pt x="7856" y="2844"/>
                    </a:cubicBezTo>
                    <a:cubicBezTo>
                      <a:pt x="7827" y="2794"/>
                      <a:pt x="7433" y="2275"/>
                      <a:pt x="7393" y="2219"/>
                    </a:cubicBezTo>
                    <a:lnTo>
                      <a:pt x="7393" y="2219"/>
                    </a:lnTo>
                    <a:lnTo>
                      <a:pt x="7408" y="2247"/>
                    </a:lnTo>
                    <a:cubicBezTo>
                      <a:pt x="6941" y="1577"/>
                      <a:pt x="6527" y="871"/>
                      <a:pt x="6563" y="52"/>
                    </a:cubicBezTo>
                    <a:cubicBezTo>
                      <a:pt x="6567" y="23"/>
                      <a:pt x="6540" y="1"/>
                      <a:pt x="6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8"/>
              <p:cNvSpPr/>
              <p:nvPr/>
            </p:nvSpPr>
            <p:spPr>
              <a:xfrm>
                <a:off x="8654266" y="3747866"/>
                <a:ext cx="269762" cy="314996"/>
              </a:xfrm>
              <a:custGeom>
                <a:avLst/>
                <a:gdLst/>
                <a:ahLst/>
                <a:cxnLst/>
                <a:rect l="l" t="t" r="r" b="b"/>
                <a:pathLst>
                  <a:path w="8528" h="9958" extrusionOk="0">
                    <a:moveTo>
                      <a:pt x="6934" y="1"/>
                    </a:moveTo>
                    <a:cubicBezTo>
                      <a:pt x="6923" y="1"/>
                      <a:pt x="6913" y="5"/>
                      <a:pt x="6904" y="14"/>
                    </a:cubicBezTo>
                    <a:cubicBezTo>
                      <a:pt x="6883" y="33"/>
                      <a:pt x="6882" y="65"/>
                      <a:pt x="6901" y="86"/>
                    </a:cubicBezTo>
                    <a:cubicBezTo>
                      <a:pt x="6378" y="547"/>
                      <a:pt x="6253" y="617"/>
                      <a:pt x="5361" y="1596"/>
                    </a:cubicBezTo>
                    <a:cubicBezTo>
                      <a:pt x="5330" y="1629"/>
                      <a:pt x="5168" y="1798"/>
                      <a:pt x="5164" y="1842"/>
                    </a:cubicBezTo>
                    <a:cubicBezTo>
                      <a:pt x="3156" y="3568"/>
                      <a:pt x="49" y="8608"/>
                      <a:pt x="118" y="8737"/>
                    </a:cubicBezTo>
                    <a:cubicBezTo>
                      <a:pt x="108" y="8738"/>
                      <a:pt x="96" y="8745"/>
                      <a:pt x="88" y="8755"/>
                    </a:cubicBezTo>
                    <a:cubicBezTo>
                      <a:pt x="0" y="8837"/>
                      <a:pt x="96" y="8927"/>
                      <a:pt x="179" y="9015"/>
                    </a:cubicBezTo>
                    <a:cubicBezTo>
                      <a:pt x="860" y="9736"/>
                      <a:pt x="1940" y="9957"/>
                      <a:pt x="2532" y="9957"/>
                    </a:cubicBezTo>
                    <a:cubicBezTo>
                      <a:pt x="2768" y="9957"/>
                      <a:pt x="2927" y="9922"/>
                      <a:pt x="2952" y="9869"/>
                    </a:cubicBezTo>
                    <a:cubicBezTo>
                      <a:pt x="2969" y="9882"/>
                      <a:pt x="2982" y="9892"/>
                      <a:pt x="2996" y="9892"/>
                    </a:cubicBezTo>
                    <a:cubicBezTo>
                      <a:pt x="3069" y="9892"/>
                      <a:pt x="3152" y="9616"/>
                      <a:pt x="3838" y="8061"/>
                    </a:cubicBezTo>
                    <a:lnTo>
                      <a:pt x="3838" y="8061"/>
                    </a:lnTo>
                    <a:lnTo>
                      <a:pt x="3836" y="8064"/>
                    </a:lnTo>
                    <a:cubicBezTo>
                      <a:pt x="5068" y="5286"/>
                      <a:pt x="5772" y="4142"/>
                      <a:pt x="8506" y="695"/>
                    </a:cubicBezTo>
                    <a:cubicBezTo>
                      <a:pt x="8527" y="667"/>
                      <a:pt x="8517" y="627"/>
                      <a:pt x="8496" y="605"/>
                    </a:cubicBezTo>
                    <a:cubicBezTo>
                      <a:pt x="8483" y="591"/>
                      <a:pt x="8464" y="584"/>
                      <a:pt x="8449" y="584"/>
                    </a:cubicBezTo>
                    <a:cubicBezTo>
                      <a:pt x="8424" y="558"/>
                      <a:pt x="8115" y="527"/>
                      <a:pt x="8078" y="522"/>
                    </a:cubicBezTo>
                    <a:cubicBezTo>
                      <a:pt x="7707" y="462"/>
                      <a:pt x="7369" y="343"/>
                      <a:pt x="7081" y="111"/>
                    </a:cubicBezTo>
                    <a:cubicBezTo>
                      <a:pt x="7035" y="73"/>
                      <a:pt x="6980" y="1"/>
                      <a:pt x="6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8"/>
              <p:cNvSpPr/>
              <p:nvPr/>
            </p:nvSpPr>
            <p:spPr>
              <a:xfrm>
                <a:off x="8704941" y="3818185"/>
                <a:ext cx="176320" cy="213266"/>
              </a:xfrm>
              <a:custGeom>
                <a:avLst/>
                <a:gdLst/>
                <a:ahLst/>
                <a:cxnLst/>
                <a:rect l="l" t="t" r="r" b="b"/>
                <a:pathLst>
                  <a:path w="5574" h="6742" extrusionOk="0">
                    <a:moveTo>
                      <a:pt x="4464" y="1"/>
                    </a:moveTo>
                    <a:cubicBezTo>
                      <a:pt x="4310" y="1"/>
                      <a:pt x="4151" y="14"/>
                      <a:pt x="3997" y="58"/>
                    </a:cubicBezTo>
                    <a:cubicBezTo>
                      <a:pt x="3891" y="89"/>
                      <a:pt x="3791" y="139"/>
                      <a:pt x="3698" y="206"/>
                    </a:cubicBezTo>
                    <a:cubicBezTo>
                      <a:pt x="3606" y="275"/>
                      <a:pt x="3525" y="377"/>
                      <a:pt x="3457" y="509"/>
                    </a:cubicBezTo>
                    <a:cubicBezTo>
                      <a:pt x="3399" y="620"/>
                      <a:pt x="3369" y="739"/>
                      <a:pt x="3343" y="851"/>
                    </a:cubicBezTo>
                    <a:cubicBezTo>
                      <a:pt x="3318" y="958"/>
                      <a:pt x="3294" y="1070"/>
                      <a:pt x="3248" y="1177"/>
                    </a:cubicBezTo>
                    <a:cubicBezTo>
                      <a:pt x="3220" y="1237"/>
                      <a:pt x="3182" y="1296"/>
                      <a:pt x="3137" y="1356"/>
                    </a:cubicBezTo>
                    <a:cubicBezTo>
                      <a:pt x="3069" y="1432"/>
                      <a:pt x="2993" y="1502"/>
                      <a:pt x="2900" y="1571"/>
                    </a:cubicBezTo>
                    <a:cubicBezTo>
                      <a:pt x="2800" y="1640"/>
                      <a:pt x="2696" y="1704"/>
                      <a:pt x="2592" y="1769"/>
                    </a:cubicBezTo>
                    <a:cubicBezTo>
                      <a:pt x="2518" y="1814"/>
                      <a:pt x="2446" y="1859"/>
                      <a:pt x="2375" y="1905"/>
                    </a:cubicBezTo>
                    <a:cubicBezTo>
                      <a:pt x="2292" y="1961"/>
                      <a:pt x="2210" y="2022"/>
                      <a:pt x="2136" y="2084"/>
                    </a:cubicBezTo>
                    <a:cubicBezTo>
                      <a:pt x="2065" y="2144"/>
                      <a:pt x="2001" y="2213"/>
                      <a:pt x="1937" y="2296"/>
                    </a:cubicBezTo>
                    <a:cubicBezTo>
                      <a:pt x="1884" y="2366"/>
                      <a:pt x="1838" y="2452"/>
                      <a:pt x="1805" y="2548"/>
                    </a:cubicBezTo>
                    <a:cubicBezTo>
                      <a:pt x="1773" y="2632"/>
                      <a:pt x="1771" y="2725"/>
                      <a:pt x="1769" y="2798"/>
                    </a:cubicBezTo>
                    <a:cubicBezTo>
                      <a:pt x="1766" y="2871"/>
                      <a:pt x="1773" y="2943"/>
                      <a:pt x="1779" y="3017"/>
                    </a:cubicBezTo>
                    <a:lnTo>
                      <a:pt x="1783" y="3064"/>
                    </a:lnTo>
                    <a:cubicBezTo>
                      <a:pt x="1791" y="3150"/>
                      <a:pt x="1793" y="3253"/>
                      <a:pt x="1781" y="3354"/>
                    </a:cubicBezTo>
                    <a:cubicBezTo>
                      <a:pt x="1769" y="3420"/>
                      <a:pt x="1749" y="3484"/>
                      <a:pt x="1716" y="3561"/>
                    </a:cubicBezTo>
                    <a:cubicBezTo>
                      <a:pt x="1673" y="3652"/>
                      <a:pt x="1619" y="3740"/>
                      <a:pt x="1549" y="3831"/>
                    </a:cubicBezTo>
                    <a:cubicBezTo>
                      <a:pt x="1430" y="3972"/>
                      <a:pt x="1294" y="4098"/>
                      <a:pt x="1162" y="4221"/>
                    </a:cubicBezTo>
                    <a:lnTo>
                      <a:pt x="1130" y="4250"/>
                    </a:lnTo>
                    <a:cubicBezTo>
                      <a:pt x="1040" y="4335"/>
                      <a:pt x="949" y="4420"/>
                      <a:pt x="861" y="4506"/>
                    </a:cubicBezTo>
                    <a:cubicBezTo>
                      <a:pt x="596" y="4767"/>
                      <a:pt x="405" y="4993"/>
                      <a:pt x="257" y="5218"/>
                    </a:cubicBezTo>
                    <a:cubicBezTo>
                      <a:pt x="173" y="5347"/>
                      <a:pt x="107" y="5476"/>
                      <a:pt x="61" y="5602"/>
                    </a:cubicBezTo>
                    <a:cubicBezTo>
                      <a:pt x="15" y="5732"/>
                      <a:pt x="1" y="5862"/>
                      <a:pt x="18" y="5986"/>
                    </a:cubicBezTo>
                    <a:cubicBezTo>
                      <a:pt x="32" y="6093"/>
                      <a:pt x="87" y="6197"/>
                      <a:pt x="171" y="6286"/>
                    </a:cubicBezTo>
                    <a:lnTo>
                      <a:pt x="203" y="6319"/>
                    </a:lnTo>
                    <a:cubicBezTo>
                      <a:pt x="243" y="6355"/>
                      <a:pt x="281" y="6382"/>
                      <a:pt x="323" y="6398"/>
                    </a:cubicBezTo>
                    <a:cubicBezTo>
                      <a:pt x="357" y="6412"/>
                      <a:pt x="396" y="6419"/>
                      <a:pt x="440" y="6422"/>
                    </a:cubicBezTo>
                    <a:cubicBezTo>
                      <a:pt x="447" y="6423"/>
                      <a:pt x="454" y="6423"/>
                      <a:pt x="461" y="6423"/>
                    </a:cubicBezTo>
                    <a:cubicBezTo>
                      <a:pt x="493" y="6423"/>
                      <a:pt x="524" y="6418"/>
                      <a:pt x="555" y="6411"/>
                    </a:cubicBezTo>
                    <a:lnTo>
                      <a:pt x="594" y="6404"/>
                    </a:lnTo>
                    <a:cubicBezTo>
                      <a:pt x="619" y="6398"/>
                      <a:pt x="647" y="6392"/>
                      <a:pt x="674" y="6389"/>
                    </a:cubicBezTo>
                    <a:cubicBezTo>
                      <a:pt x="681" y="6388"/>
                      <a:pt x="688" y="6388"/>
                      <a:pt x="695" y="6388"/>
                    </a:cubicBezTo>
                    <a:cubicBezTo>
                      <a:pt x="711" y="6388"/>
                      <a:pt x="727" y="6390"/>
                      <a:pt x="744" y="6391"/>
                    </a:cubicBezTo>
                    <a:cubicBezTo>
                      <a:pt x="770" y="6398"/>
                      <a:pt x="797" y="6405"/>
                      <a:pt x="823" y="6415"/>
                    </a:cubicBezTo>
                    <a:cubicBezTo>
                      <a:pt x="880" y="6447"/>
                      <a:pt x="933" y="6484"/>
                      <a:pt x="983" y="6520"/>
                    </a:cubicBezTo>
                    <a:lnTo>
                      <a:pt x="1013" y="6541"/>
                    </a:lnTo>
                    <a:cubicBezTo>
                      <a:pt x="1046" y="6564"/>
                      <a:pt x="1078" y="6583"/>
                      <a:pt x="1112" y="6598"/>
                    </a:cubicBezTo>
                    <a:cubicBezTo>
                      <a:pt x="1138" y="6608"/>
                      <a:pt x="1161" y="6620"/>
                      <a:pt x="1185" y="6628"/>
                    </a:cubicBezTo>
                    <a:lnTo>
                      <a:pt x="1248" y="6657"/>
                    </a:lnTo>
                    <a:cubicBezTo>
                      <a:pt x="1298" y="6683"/>
                      <a:pt x="1350" y="6707"/>
                      <a:pt x="1404" y="6723"/>
                    </a:cubicBezTo>
                    <a:cubicBezTo>
                      <a:pt x="1441" y="6736"/>
                      <a:pt x="1484" y="6740"/>
                      <a:pt x="1520" y="6742"/>
                    </a:cubicBezTo>
                    <a:cubicBezTo>
                      <a:pt x="1523" y="6742"/>
                      <a:pt x="1526" y="6742"/>
                      <a:pt x="1529" y="6742"/>
                    </a:cubicBezTo>
                    <a:cubicBezTo>
                      <a:pt x="1575" y="6742"/>
                      <a:pt x="1620" y="6732"/>
                      <a:pt x="1662" y="6720"/>
                    </a:cubicBezTo>
                    <a:cubicBezTo>
                      <a:pt x="1705" y="6709"/>
                      <a:pt x="1729" y="6693"/>
                      <a:pt x="1746" y="6670"/>
                    </a:cubicBezTo>
                    <a:cubicBezTo>
                      <a:pt x="1786" y="6661"/>
                      <a:pt x="1808" y="6641"/>
                      <a:pt x="1832" y="6613"/>
                    </a:cubicBezTo>
                    <a:cubicBezTo>
                      <a:pt x="1928" y="6490"/>
                      <a:pt x="2011" y="6376"/>
                      <a:pt x="2083" y="6269"/>
                    </a:cubicBezTo>
                    <a:cubicBezTo>
                      <a:pt x="2159" y="6154"/>
                      <a:pt x="2236" y="6027"/>
                      <a:pt x="2326" y="5871"/>
                    </a:cubicBezTo>
                    <a:cubicBezTo>
                      <a:pt x="2471" y="5613"/>
                      <a:pt x="2601" y="5344"/>
                      <a:pt x="2731" y="5066"/>
                    </a:cubicBezTo>
                    <a:cubicBezTo>
                      <a:pt x="2786" y="4953"/>
                      <a:pt x="2837" y="4840"/>
                      <a:pt x="2889" y="4728"/>
                    </a:cubicBezTo>
                    <a:cubicBezTo>
                      <a:pt x="2963" y="4571"/>
                      <a:pt x="3035" y="4413"/>
                      <a:pt x="3109" y="4257"/>
                    </a:cubicBezTo>
                    <a:cubicBezTo>
                      <a:pt x="3238" y="3987"/>
                      <a:pt x="3369" y="3719"/>
                      <a:pt x="3503" y="3451"/>
                    </a:cubicBezTo>
                    <a:cubicBezTo>
                      <a:pt x="3651" y="3160"/>
                      <a:pt x="3787" y="2897"/>
                      <a:pt x="3923" y="2646"/>
                    </a:cubicBezTo>
                    <a:cubicBezTo>
                      <a:pt x="4060" y="2390"/>
                      <a:pt x="4212" y="2124"/>
                      <a:pt x="4374" y="1853"/>
                    </a:cubicBezTo>
                    <a:cubicBezTo>
                      <a:pt x="4732" y="1252"/>
                      <a:pt x="5050" y="776"/>
                      <a:pt x="5373" y="355"/>
                    </a:cubicBezTo>
                    <a:cubicBezTo>
                      <a:pt x="5416" y="300"/>
                      <a:pt x="5462" y="244"/>
                      <a:pt x="5506" y="189"/>
                    </a:cubicBezTo>
                    <a:cubicBezTo>
                      <a:pt x="5544" y="171"/>
                      <a:pt x="5565" y="148"/>
                      <a:pt x="5565" y="119"/>
                    </a:cubicBezTo>
                    <a:cubicBezTo>
                      <a:pt x="5574" y="99"/>
                      <a:pt x="5566" y="83"/>
                      <a:pt x="5555" y="70"/>
                    </a:cubicBezTo>
                    <a:cubicBezTo>
                      <a:pt x="5544" y="59"/>
                      <a:pt x="5532" y="53"/>
                      <a:pt x="5520" y="53"/>
                    </a:cubicBezTo>
                    <a:cubicBezTo>
                      <a:pt x="5518" y="53"/>
                      <a:pt x="5516" y="53"/>
                      <a:pt x="5513" y="53"/>
                    </a:cubicBezTo>
                    <a:cubicBezTo>
                      <a:pt x="5474" y="56"/>
                      <a:pt x="5434" y="57"/>
                      <a:pt x="5396" y="57"/>
                    </a:cubicBezTo>
                    <a:cubicBezTo>
                      <a:pt x="5318" y="57"/>
                      <a:pt x="5244" y="53"/>
                      <a:pt x="5178" y="49"/>
                    </a:cubicBezTo>
                    <a:cubicBezTo>
                      <a:pt x="5108" y="43"/>
                      <a:pt x="5037" y="39"/>
                      <a:pt x="4968" y="32"/>
                    </a:cubicBezTo>
                    <a:lnTo>
                      <a:pt x="4779" y="15"/>
                    </a:lnTo>
                    <a:cubicBezTo>
                      <a:pt x="4679" y="7"/>
                      <a:pt x="4573" y="1"/>
                      <a:pt x="446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8"/>
              <p:cNvSpPr/>
              <p:nvPr/>
            </p:nvSpPr>
            <p:spPr>
              <a:xfrm>
                <a:off x="8739863" y="3698045"/>
                <a:ext cx="81612" cy="110461"/>
              </a:xfrm>
              <a:custGeom>
                <a:avLst/>
                <a:gdLst/>
                <a:ahLst/>
                <a:cxnLst/>
                <a:rect l="l" t="t" r="r" b="b"/>
                <a:pathLst>
                  <a:path w="2580" h="3492" extrusionOk="0">
                    <a:moveTo>
                      <a:pt x="1634" y="1"/>
                    </a:moveTo>
                    <a:cubicBezTo>
                      <a:pt x="1613" y="1"/>
                      <a:pt x="1592" y="8"/>
                      <a:pt x="1570" y="15"/>
                    </a:cubicBezTo>
                    <a:cubicBezTo>
                      <a:pt x="1523" y="35"/>
                      <a:pt x="1477" y="64"/>
                      <a:pt x="1441" y="88"/>
                    </a:cubicBezTo>
                    <a:cubicBezTo>
                      <a:pt x="1382" y="128"/>
                      <a:pt x="1325" y="173"/>
                      <a:pt x="1268" y="217"/>
                    </a:cubicBezTo>
                    <a:cubicBezTo>
                      <a:pt x="1156" y="307"/>
                      <a:pt x="1049" y="402"/>
                      <a:pt x="953" y="491"/>
                    </a:cubicBezTo>
                    <a:cubicBezTo>
                      <a:pt x="910" y="531"/>
                      <a:pt x="867" y="569"/>
                      <a:pt x="824" y="611"/>
                    </a:cubicBezTo>
                    <a:cubicBezTo>
                      <a:pt x="760" y="674"/>
                      <a:pt x="701" y="747"/>
                      <a:pt x="641" y="834"/>
                    </a:cubicBezTo>
                    <a:cubicBezTo>
                      <a:pt x="558" y="959"/>
                      <a:pt x="490" y="1111"/>
                      <a:pt x="436" y="1297"/>
                    </a:cubicBezTo>
                    <a:cubicBezTo>
                      <a:pt x="400" y="1420"/>
                      <a:pt x="373" y="1547"/>
                      <a:pt x="347" y="1671"/>
                    </a:cubicBezTo>
                    <a:lnTo>
                      <a:pt x="319" y="1808"/>
                    </a:lnTo>
                    <a:cubicBezTo>
                      <a:pt x="280" y="1984"/>
                      <a:pt x="240" y="2127"/>
                      <a:pt x="193" y="2258"/>
                    </a:cubicBezTo>
                    <a:cubicBezTo>
                      <a:pt x="175" y="2265"/>
                      <a:pt x="160" y="2279"/>
                      <a:pt x="152" y="2293"/>
                    </a:cubicBezTo>
                    <a:cubicBezTo>
                      <a:pt x="110" y="2384"/>
                      <a:pt x="74" y="2481"/>
                      <a:pt x="47" y="2584"/>
                    </a:cubicBezTo>
                    <a:cubicBezTo>
                      <a:pt x="16" y="2700"/>
                      <a:pt x="1" y="2815"/>
                      <a:pt x="1" y="2925"/>
                    </a:cubicBezTo>
                    <a:cubicBezTo>
                      <a:pt x="1" y="3042"/>
                      <a:pt x="25" y="3150"/>
                      <a:pt x="74" y="3243"/>
                    </a:cubicBezTo>
                    <a:cubicBezTo>
                      <a:pt x="85" y="3264"/>
                      <a:pt x="100" y="3281"/>
                      <a:pt x="114" y="3301"/>
                    </a:cubicBezTo>
                    <a:cubicBezTo>
                      <a:pt x="124" y="3316"/>
                      <a:pt x="135" y="3329"/>
                      <a:pt x="147" y="3340"/>
                    </a:cubicBezTo>
                    <a:cubicBezTo>
                      <a:pt x="154" y="3350"/>
                      <a:pt x="164" y="3357"/>
                      <a:pt x="173" y="3366"/>
                    </a:cubicBezTo>
                    <a:cubicBezTo>
                      <a:pt x="218" y="3409"/>
                      <a:pt x="276" y="3443"/>
                      <a:pt x="333" y="3465"/>
                    </a:cubicBezTo>
                    <a:cubicBezTo>
                      <a:pt x="374" y="3480"/>
                      <a:pt x="419" y="3489"/>
                      <a:pt x="466" y="3490"/>
                    </a:cubicBezTo>
                    <a:cubicBezTo>
                      <a:pt x="471" y="3491"/>
                      <a:pt x="476" y="3492"/>
                      <a:pt x="481" y="3492"/>
                    </a:cubicBezTo>
                    <a:cubicBezTo>
                      <a:pt x="493" y="3492"/>
                      <a:pt x="508" y="3490"/>
                      <a:pt x="525" y="3488"/>
                    </a:cubicBezTo>
                    <a:cubicBezTo>
                      <a:pt x="548" y="3483"/>
                      <a:pt x="568" y="3479"/>
                      <a:pt x="589" y="3472"/>
                    </a:cubicBezTo>
                    <a:cubicBezTo>
                      <a:pt x="665" y="3446"/>
                      <a:pt x="732" y="3397"/>
                      <a:pt x="805" y="3321"/>
                    </a:cubicBezTo>
                    <a:cubicBezTo>
                      <a:pt x="870" y="3253"/>
                      <a:pt x="926" y="3173"/>
                      <a:pt x="980" y="3092"/>
                    </a:cubicBezTo>
                    <a:lnTo>
                      <a:pt x="1017" y="3032"/>
                    </a:lnTo>
                    <a:lnTo>
                      <a:pt x="1055" y="2974"/>
                    </a:lnTo>
                    <a:cubicBezTo>
                      <a:pt x="1090" y="2921"/>
                      <a:pt x="1128" y="2868"/>
                      <a:pt x="1169" y="2817"/>
                    </a:cubicBezTo>
                    <a:cubicBezTo>
                      <a:pt x="1249" y="2722"/>
                      <a:pt x="1328" y="2643"/>
                      <a:pt x="1410" y="2581"/>
                    </a:cubicBezTo>
                    <a:cubicBezTo>
                      <a:pt x="1486" y="2528"/>
                      <a:pt x="1557" y="2488"/>
                      <a:pt x="1655" y="2444"/>
                    </a:cubicBezTo>
                    <a:cubicBezTo>
                      <a:pt x="1706" y="2419"/>
                      <a:pt x="1760" y="2398"/>
                      <a:pt x="1813" y="2374"/>
                    </a:cubicBezTo>
                    <a:cubicBezTo>
                      <a:pt x="1872" y="2349"/>
                      <a:pt x="1932" y="2323"/>
                      <a:pt x="1991" y="2295"/>
                    </a:cubicBezTo>
                    <a:cubicBezTo>
                      <a:pt x="2100" y="2243"/>
                      <a:pt x="2194" y="2185"/>
                      <a:pt x="2283" y="2114"/>
                    </a:cubicBezTo>
                    <a:cubicBezTo>
                      <a:pt x="2362" y="2050"/>
                      <a:pt x="2429" y="1968"/>
                      <a:pt x="2484" y="1878"/>
                    </a:cubicBezTo>
                    <a:cubicBezTo>
                      <a:pt x="2505" y="1842"/>
                      <a:pt x="2521" y="1804"/>
                      <a:pt x="2535" y="1764"/>
                    </a:cubicBezTo>
                    <a:cubicBezTo>
                      <a:pt x="2552" y="1715"/>
                      <a:pt x="2559" y="1668"/>
                      <a:pt x="2567" y="1620"/>
                    </a:cubicBezTo>
                    <a:cubicBezTo>
                      <a:pt x="2580" y="1526"/>
                      <a:pt x="2567" y="1417"/>
                      <a:pt x="2528" y="1305"/>
                    </a:cubicBezTo>
                    <a:cubicBezTo>
                      <a:pt x="2506" y="1242"/>
                      <a:pt x="2476" y="1185"/>
                      <a:pt x="2452" y="1142"/>
                    </a:cubicBezTo>
                    <a:cubicBezTo>
                      <a:pt x="2429" y="1104"/>
                      <a:pt x="2399" y="1063"/>
                      <a:pt x="2359" y="1020"/>
                    </a:cubicBezTo>
                    <a:lnTo>
                      <a:pt x="2322" y="983"/>
                    </a:lnTo>
                    <a:cubicBezTo>
                      <a:pt x="2286" y="947"/>
                      <a:pt x="2247" y="916"/>
                      <a:pt x="2207" y="883"/>
                    </a:cubicBezTo>
                    <a:lnTo>
                      <a:pt x="2149" y="833"/>
                    </a:lnTo>
                    <a:cubicBezTo>
                      <a:pt x="2116" y="806"/>
                      <a:pt x="2086" y="776"/>
                      <a:pt x="2055" y="746"/>
                    </a:cubicBezTo>
                    <a:cubicBezTo>
                      <a:pt x="2034" y="723"/>
                      <a:pt x="2012" y="697"/>
                      <a:pt x="1992" y="670"/>
                    </a:cubicBezTo>
                    <a:cubicBezTo>
                      <a:pt x="1975" y="645"/>
                      <a:pt x="1961" y="620"/>
                      <a:pt x="1951" y="595"/>
                    </a:cubicBezTo>
                    <a:cubicBezTo>
                      <a:pt x="1932" y="538"/>
                      <a:pt x="1921" y="475"/>
                      <a:pt x="1911" y="416"/>
                    </a:cubicBezTo>
                    <a:lnTo>
                      <a:pt x="1905" y="388"/>
                    </a:lnTo>
                    <a:cubicBezTo>
                      <a:pt x="1892" y="315"/>
                      <a:pt x="1875" y="230"/>
                      <a:pt x="1835" y="147"/>
                    </a:cubicBezTo>
                    <a:cubicBezTo>
                      <a:pt x="1826" y="124"/>
                      <a:pt x="1809" y="100"/>
                      <a:pt x="1789" y="78"/>
                    </a:cubicBezTo>
                    <a:cubicBezTo>
                      <a:pt x="1763" y="53"/>
                      <a:pt x="1735" y="31"/>
                      <a:pt x="1705" y="18"/>
                    </a:cubicBezTo>
                    <a:cubicBezTo>
                      <a:pt x="1683" y="10"/>
                      <a:pt x="1660" y="1"/>
                      <a:pt x="163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8"/>
              <p:cNvSpPr/>
              <p:nvPr/>
            </p:nvSpPr>
            <p:spPr>
              <a:xfrm>
                <a:off x="8668247" y="3826979"/>
                <a:ext cx="62411" cy="77784"/>
              </a:xfrm>
              <a:custGeom>
                <a:avLst/>
                <a:gdLst/>
                <a:ahLst/>
                <a:cxnLst/>
                <a:rect l="l" t="t" r="r" b="b"/>
                <a:pathLst>
                  <a:path w="1973" h="2459" extrusionOk="0">
                    <a:moveTo>
                      <a:pt x="1659" y="0"/>
                    </a:moveTo>
                    <a:cubicBezTo>
                      <a:pt x="1620" y="0"/>
                      <a:pt x="1580" y="7"/>
                      <a:pt x="1543" y="19"/>
                    </a:cubicBezTo>
                    <a:cubicBezTo>
                      <a:pt x="1513" y="27"/>
                      <a:pt x="1480" y="40"/>
                      <a:pt x="1443" y="57"/>
                    </a:cubicBezTo>
                    <a:cubicBezTo>
                      <a:pt x="1439" y="55"/>
                      <a:pt x="1434" y="54"/>
                      <a:pt x="1428" y="54"/>
                    </a:cubicBezTo>
                    <a:cubicBezTo>
                      <a:pt x="1420" y="54"/>
                      <a:pt x="1411" y="56"/>
                      <a:pt x="1404" y="59"/>
                    </a:cubicBezTo>
                    <a:cubicBezTo>
                      <a:pt x="1212" y="142"/>
                      <a:pt x="1032" y="266"/>
                      <a:pt x="847" y="438"/>
                    </a:cubicBezTo>
                    <a:cubicBezTo>
                      <a:pt x="675" y="601"/>
                      <a:pt x="518" y="802"/>
                      <a:pt x="376" y="1035"/>
                    </a:cubicBezTo>
                    <a:cubicBezTo>
                      <a:pt x="249" y="1246"/>
                      <a:pt x="151" y="1472"/>
                      <a:pt x="83" y="1705"/>
                    </a:cubicBezTo>
                    <a:cubicBezTo>
                      <a:pt x="52" y="1813"/>
                      <a:pt x="30" y="1930"/>
                      <a:pt x="15" y="2053"/>
                    </a:cubicBezTo>
                    <a:cubicBezTo>
                      <a:pt x="2" y="2155"/>
                      <a:pt x="1" y="2264"/>
                      <a:pt x="8" y="2396"/>
                    </a:cubicBezTo>
                    <a:cubicBezTo>
                      <a:pt x="10" y="2413"/>
                      <a:pt x="12" y="2426"/>
                      <a:pt x="25" y="2439"/>
                    </a:cubicBezTo>
                    <a:cubicBezTo>
                      <a:pt x="35" y="2450"/>
                      <a:pt x="53" y="2458"/>
                      <a:pt x="70" y="2458"/>
                    </a:cubicBezTo>
                    <a:cubicBezTo>
                      <a:pt x="75" y="2458"/>
                      <a:pt x="79" y="2457"/>
                      <a:pt x="84" y="2456"/>
                    </a:cubicBezTo>
                    <a:cubicBezTo>
                      <a:pt x="226" y="2413"/>
                      <a:pt x="349" y="2331"/>
                      <a:pt x="452" y="2257"/>
                    </a:cubicBezTo>
                    <a:cubicBezTo>
                      <a:pt x="597" y="2152"/>
                      <a:pt x="728" y="2025"/>
                      <a:pt x="841" y="1914"/>
                    </a:cubicBezTo>
                    <a:cubicBezTo>
                      <a:pt x="1005" y="1756"/>
                      <a:pt x="1158" y="1584"/>
                      <a:pt x="1307" y="1416"/>
                    </a:cubicBezTo>
                    <a:cubicBezTo>
                      <a:pt x="1393" y="1319"/>
                      <a:pt x="1480" y="1223"/>
                      <a:pt x="1570" y="1126"/>
                    </a:cubicBezTo>
                    <a:lnTo>
                      <a:pt x="1616" y="1078"/>
                    </a:lnTo>
                    <a:cubicBezTo>
                      <a:pt x="1648" y="1045"/>
                      <a:pt x="1678" y="1015"/>
                      <a:pt x="1708" y="981"/>
                    </a:cubicBezTo>
                    <a:cubicBezTo>
                      <a:pt x="1749" y="935"/>
                      <a:pt x="1786" y="879"/>
                      <a:pt x="1822" y="813"/>
                    </a:cubicBezTo>
                    <a:cubicBezTo>
                      <a:pt x="1855" y="758"/>
                      <a:pt x="1884" y="693"/>
                      <a:pt x="1914" y="614"/>
                    </a:cubicBezTo>
                    <a:cubicBezTo>
                      <a:pt x="1938" y="548"/>
                      <a:pt x="1955" y="474"/>
                      <a:pt x="1965" y="391"/>
                    </a:cubicBezTo>
                    <a:cubicBezTo>
                      <a:pt x="1973" y="329"/>
                      <a:pt x="1968" y="266"/>
                      <a:pt x="1951" y="212"/>
                    </a:cubicBezTo>
                    <a:cubicBezTo>
                      <a:pt x="1937" y="163"/>
                      <a:pt x="1912" y="122"/>
                      <a:pt x="1880" y="87"/>
                    </a:cubicBezTo>
                    <a:cubicBezTo>
                      <a:pt x="1867" y="76"/>
                      <a:pt x="1855" y="65"/>
                      <a:pt x="1841" y="54"/>
                    </a:cubicBezTo>
                    <a:cubicBezTo>
                      <a:pt x="1792" y="20"/>
                      <a:pt x="1729" y="2"/>
                      <a:pt x="165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8"/>
              <p:cNvSpPr/>
              <p:nvPr/>
            </p:nvSpPr>
            <p:spPr>
              <a:xfrm>
                <a:off x="8854183" y="3777980"/>
                <a:ext cx="39983" cy="19644"/>
              </a:xfrm>
              <a:custGeom>
                <a:avLst/>
                <a:gdLst/>
                <a:ahLst/>
                <a:cxnLst/>
                <a:rect l="l" t="t" r="r" b="b"/>
                <a:pathLst>
                  <a:path w="1264" h="621" extrusionOk="0">
                    <a:moveTo>
                      <a:pt x="52" y="1"/>
                    </a:moveTo>
                    <a:cubicBezTo>
                      <a:pt x="35" y="1"/>
                      <a:pt x="18" y="11"/>
                      <a:pt x="9" y="24"/>
                    </a:cubicBezTo>
                    <a:cubicBezTo>
                      <a:pt x="4" y="36"/>
                      <a:pt x="1" y="47"/>
                      <a:pt x="4" y="60"/>
                    </a:cubicBezTo>
                    <a:cubicBezTo>
                      <a:pt x="8" y="74"/>
                      <a:pt x="15" y="81"/>
                      <a:pt x="25" y="90"/>
                    </a:cubicBezTo>
                    <a:cubicBezTo>
                      <a:pt x="108" y="152"/>
                      <a:pt x="194" y="207"/>
                      <a:pt x="283" y="259"/>
                    </a:cubicBezTo>
                    <a:cubicBezTo>
                      <a:pt x="379" y="312"/>
                      <a:pt x="476" y="359"/>
                      <a:pt x="576" y="402"/>
                    </a:cubicBezTo>
                    <a:cubicBezTo>
                      <a:pt x="777" y="489"/>
                      <a:pt x="989" y="558"/>
                      <a:pt x="1199" y="618"/>
                    </a:cubicBezTo>
                    <a:cubicBezTo>
                      <a:pt x="1204" y="620"/>
                      <a:pt x="1208" y="620"/>
                      <a:pt x="1213" y="620"/>
                    </a:cubicBezTo>
                    <a:cubicBezTo>
                      <a:pt x="1233" y="620"/>
                      <a:pt x="1251" y="607"/>
                      <a:pt x="1259" y="587"/>
                    </a:cubicBezTo>
                    <a:cubicBezTo>
                      <a:pt x="1264" y="570"/>
                      <a:pt x="1259" y="552"/>
                      <a:pt x="1248" y="540"/>
                    </a:cubicBezTo>
                    <a:cubicBezTo>
                      <a:pt x="1241" y="534"/>
                      <a:pt x="1234" y="531"/>
                      <a:pt x="1225" y="527"/>
                    </a:cubicBezTo>
                    <a:cubicBezTo>
                      <a:pt x="1003" y="462"/>
                      <a:pt x="783" y="389"/>
                      <a:pt x="569" y="296"/>
                    </a:cubicBezTo>
                    <a:lnTo>
                      <a:pt x="569" y="296"/>
                    </a:lnTo>
                    <a:lnTo>
                      <a:pt x="581" y="302"/>
                    </a:lnTo>
                    <a:cubicBezTo>
                      <a:pt x="495" y="262"/>
                      <a:pt x="412" y="222"/>
                      <a:pt x="330" y="176"/>
                    </a:cubicBezTo>
                    <a:cubicBezTo>
                      <a:pt x="240" y="129"/>
                      <a:pt x="154" y="71"/>
                      <a:pt x="74" y="8"/>
                    </a:cubicBezTo>
                    <a:cubicBezTo>
                      <a:pt x="67" y="3"/>
                      <a:pt x="60"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8"/>
              <p:cNvSpPr/>
              <p:nvPr/>
            </p:nvSpPr>
            <p:spPr>
              <a:xfrm>
                <a:off x="8821570" y="3809233"/>
                <a:ext cx="44380" cy="25116"/>
              </a:xfrm>
              <a:custGeom>
                <a:avLst/>
                <a:gdLst/>
                <a:ahLst/>
                <a:cxnLst/>
                <a:rect l="l" t="t" r="r" b="b"/>
                <a:pathLst>
                  <a:path w="1403" h="794" extrusionOk="0">
                    <a:moveTo>
                      <a:pt x="53" y="0"/>
                    </a:moveTo>
                    <a:cubicBezTo>
                      <a:pt x="42" y="0"/>
                      <a:pt x="32" y="4"/>
                      <a:pt x="22" y="13"/>
                    </a:cubicBezTo>
                    <a:cubicBezTo>
                      <a:pt x="4" y="30"/>
                      <a:pt x="1" y="63"/>
                      <a:pt x="21" y="80"/>
                    </a:cubicBezTo>
                    <a:cubicBezTo>
                      <a:pt x="107" y="156"/>
                      <a:pt x="197" y="230"/>
                      <a:pt x="294" y="295"/>
                    </a:cubicBezTo>
                    <a:cubicBezTo>
                      <a:pt x="402" y="368"/>
                      <a:pt x="516" y="432"/>
                      <a:pt x="632" y="489"/>
                    </a:cubicBezTo>
                    <a:cubicBezTo>
                      <a:pt x="861" y="604"/>
                      <a:pt x="1102" y="696"/>
                      <a:pt x="1340" y="792"/>
                    </a:cubicBezTo>
                    <a:cubicBezTo>
                      <a:pt x="1344" y="793"/>
                      <a:pt x="1348" y="794"/>
                      <a:pt x="1353" y="794"/>
                    </a:cubicBezTo>
                    <a:cubicBezTo>
                      <a:pt x="1373" y="794"/>
                      <a:pt x="1392" y="779"/>
                      <a:pt x="1398" y="760"/>
                    </a:cubicBezTo>
                    <a:cubicBezTo>
                      <a:pt x="1403" y="749"/>
                      <a:pt x="1400" y="734"/>
                      <a:pt x="1394" y="724"/>
                    </a:cubicBezTo>
                    <a:cubicBezTo>
                      <a:pt x="1393" y="720"/>
                      <a:pt x="1391" y="717"/>
                      <a:pt x="1387" y="714"/>
                    </a:cubicBezTo>
                    <a:cubicBezTo>
                      <a:pt x="1378" y="711"/>
                      <a:pt x="1371" y="709"/>
                      <a:pt x="1364" y="704"/>
                    </a:cubicBezTo>
                    <a:cubicBezTo>
                      <a:pt x="1202" y="638"/>
                      <a:pt x="1037" y="574"/>
                      <a:pt x="876" y="502"/>
                    </a:cubicBezTo>
                    <a:lnTo>
                      <a:pt x="876" y="502"/>
                    </a:lnTo>
                    <a:lnTo>
                      <a:pt x="887" y="508"/>
                    </a:lnTo>
                    <a:cubicBezTo>
                      <a:pt x="767" y="454"/>
                      <a:pt x="651" y="398"/>
                      <a:pt x="536" y="336"/>
                    </a:cubicBezTo>
                    <a:cubicBezTo>
                      <a:pt x="410" y="266"/>
                      <a:pt x="293" y="187"/>
                      <a:pt x="181" y="97"/>
                    </a:cubicBezTo>
                    <a:lnTo>
                      <a:pt x="181" y="97"/>
                    </a:lnTo>
                    <a:cubicBezTo>
                      <a:pt x="186" y="100"/>
                      <a:pt x="188" y="103"/>
                      <a:pt x="193" y="104"/>
                    </a:cubicBezTo>
                    <a:cubicBezTo>
                      <a:pt x="157" y="76"/>
                      <a:pt x="123" y="46"/>
                      <a:pt x="88" y="16"/>
                    </a:cubicBezTo>
                    <a:cubicBezTo>
                      <a:pt x="77" y="6"/>
                      <a:pt x="65"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8"/>
              <p:cNvSpPr/>
              <p:nvPr/>
            </p:nvSpPr>
            <p:spPr>
              <a:xfrm>
                <a:off x="8784876" y="3844820"/>
                <a:ext cx="56432" cy="32392"/>
              </a:xfrm>
              <a:custGeom>
                <a:avLst/>
                <a:gdLst/>
                <a:ahLst/>
                <a:cxnLst/>
                <a:rect l="l" t="t" r="r" b="b"/>
                <a:pathLst>
                  <a:path w="1784" h="1024" extrusionOk="0">
                    <a:moveTo>
                      <a:pt x="325" y="242"/>
                    </a:moveTo>
                    <a:cubicBezTo>
                      <a:pt x="326" y="244"/>
                      <a:pt x="329" y="245"/>
                      <a:pt x="332" y="247"/>
                    </a:cubicBezTo>
                    <a:cubicBezTo>
                      <a:pt x="330" y="245"/>
                      <a:pt x="329" y="244"/>
                      <a:pt x="325" y="242"/>
                    </a:cubicBezTo>
                    <a:close/>
                    <a:moveTo>
                      <a:pt x="53" y="1"/>
                    </a:moveTo>
                    <a:cubicBezTo>
                      <a:pt x="41" y="1"/>
                      <a:pt x="29" y="5"/>
                      <a:pt x="21" y="15"/>
                    </a:cubicBezTo>
                    <a:cubicBezTo>
                      <a:pt x="1" y="32"/>
                      <a:pt x="1" y="63"/>
                      <a:pt x="18" y="80"/>
                    </a:cubicBezTo>
                    <a:cubicBezTo>
                      <a:pt x="73" y="139"/>
                      <a:pt x="128" y="195"/>
                      <a:pt x="184" y="249"/>
                    </a:cubicBezTo>
                    <a:cubicBezTo>
                      <a:pt x="239" y="297"/>
                      <a:pt x="295" y="342"/>
                      <a:pt x="352" y="387"/>
                    </a:cubicBezTo>
                    <a:cubicBezTo>
                      <a:pt x="488" y="490"/>
                      <a:pt x="634" y="577"/>
                      <a:pt x="786" y="657"/>
                    </a:cubicBezTo>
                    <a:cubicBezTo>
                      <a:pt x="933" y="732"/>
                      <a:pt x="1085" y="796"/>
                      <a:pt x="1237" y="858"/>
                    </a:cubicBezTo>
                    <a:cubicBezTo>
                      <a:pt x="1394" y="918"/>
                      <a:pt x="1556" y="971"/>
                      <a:pt x="1719" y="1023"/>
                    </a:cubicBezTo>
                    <a:cubicBezTo>
                      <a:pt x="1723" y="1023"/>
                      <a:pt x="1727" y="1024"/>
                      <a:pt x="1731" y="1024"/>
                    </a:cubicBezTo>
                    <a:cubicBezTo>
                      <a:pt x="1751" y="1024"/>
                      <a:pt x="1771" y="1011"/>
                      <a:pt x="1778" y="990"/>
                    </a:cubicBezTo>
                    <a:cubicBezTo>
                      <a:pt x="1784" y="974"/>
                      <a:pt x="1778" y="955"/>
                      <a:pt x="1767" y="942"/>
                    </a:cubicBezTo>
                    <a:cubicBezTo>
                      <a:pt x="1764" y="937"/>
                      <a:pt x="1756" y="931"/>
                      <a:pt x="1748" y="930"/>
                    </a:cubicBezTo>
                    <a:cubicBezTo>
                      <a:pt x="1510" y="854"/>
                      <a:pt x="1274" y="772"/>
                      <a:pt x="1045" y="672"/>
                    </a:cubicBezTo>
                    <a:lnTo>
                      <a:pt x="1045" y="672"/>
                    </a:lnTo>
                    <a:lnTo>
                      <a:pt x="1055" y="676"/>
                    </a:lnTo>
                    <a:cubicBezTo>
                      <a:pt x="930" y="622"/>
                      <a:pt x="806" y="560"/>
                      <a:pt x="687" y="490"/>
                    </a:cubicBezTo>
                    <a:cubicBezTo>
                      <a:pt x="561" y="418"/>
                      <a:pt x="443" y="337"/>
                      <a:pt x="330" y="247"/>
                    </a:cubicBezTo>
                    <a:lnTo>
                      <a:pt x="330" y="247"/>
                    </a:lnTo>
                    <a:lnTo>
                      <a:pt x="332" y="249"/>
                    </a:lnTo>
                    <a:cubicBezTo>
                      <a:pt x="329" y="247"/>
                      <a:pt x="326" y="244"/>
                      <a:pt x="323" y="242"/>
                    </a:cubicBezTo>
                    <a:lnTo>
                      <a:pt x="322" y="242"/>
                    </a:lnTo>
                    <a:cubicBezTo>
                      <a:pt x="282" y="208"/>
                      <a:pt x="243" y="173"/>
                      <a:pt x="204" y="138"/>
                    </a:cubicBezTo>
                    <a:cubicBezTo>
                      <a:pt x="164" y="100"/>
                      <a:pt x="124" y="58"/>
                      <a:pt x="87" y="16"/>
                    </a:cubicBezTo>
                    <a:cubicBezTo>
                      <a:pt x="77" y="6"/>
                      <a:pt x="65" y="1"/>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8"/>
              <p:cNvSpPr/>
              <p:nvPr/>
            </p:nvSpPr>
            <p:spPr>
              <a:xfrm>
                <a:off x="8751567" y="3890624"/>
                <a:ext cx="59216" cy="27773"/>
              </a:xfrm>
              <a:custGeom>
                <a:avLst/>
                <a:gdLst/>
                <a:ahLst/>
                <a:cxnLst/>
                <a:rect l="l" t="t" r="r" b="b"/>
                <a:pathLst>
                  <a:path w="1872" h="878" extrusionOk="0">
                    <a:moveTo>
                      <a:pt x="54" y="0"/>
                    </a:moveTo>
                    <a:cubicBezTo>
                      <a:pt x="41" y="0"/>
                      <a:pt x="28" y="5"/>
                      <a:pt x="19" y="13"/>
                    </a:cubicBezTo>
                    <a:cubicBezTo>
                      <a:pt x="0" y="30"/>
                      <a:pt x="2" y="59"/>
                      <a:pt x="17" y="79"/>
                    </a:cubicBezTo>
                    <a:cubicBezTo>
                      <a:pt x="66" y="137"/>
                      <a:pt x="119" y="190"/>
                      <a:pt x="176" y="240"/>
                    </a:cubicBezTo>
                    <a:cubicBezTo>
                      <a:pt x="234" y="291"/>
                      <a:pt x="297" y="333"/>
                      <a:pt x="361" y="376"/>
                    </a:cubicBezTo>
                    <a:cubicBezTo>
                      <a:pt x="510" y="472"/>
                      <a:pt x="672" y="550"/>
                      <a:pt x="838" y="616"/>
                    </a:cubicBezTo>
                    <a:cubicBezTo>
                      <a:pt x="1002" y="681"/>
                      <a:pt x="1171" y="736"/>
                      <a:pt x="1342" y="780"/>
                    </a:cubicBezTo>
                    <a:cubicBezTo>
                      <a:pt x="1499" y="822"/>
                      <a:pt x="1661" y="853"/>
                      <a:pt x="1823" y="878"/>
                    </a:cubicBezTo>
                    <a:cubicBezTo>
                      <a:pt x="1824" y="878"/>
                      <a:pt x="1825" y="878"/>
                      <a:pt x="1826" y="878"/>
                    </a:cubicBezTo>
                    <a:cubicBezTo>
                      <a:pt x="1838" y="878"/>
                      <a:pt x="1849" y="871"/>
                      <a:pt x="1857" y="865"/>
                    </a:cubicBezTo>
                    <a:cubicBezTo>
                      <a:pt x="1866" y="856"/>
                      <a:pt x="1872" y="843"/>
                      <a:pt x="1872" y="830"/>
                    </a:cubicBezTo>
                    <a:cubicBezTo>
                      <a:pt x="1872" y="817"/>
                      <a:pt x="1866" y="806"/>
                      <a:pt x="1859" y="796"/>
                    </a:cubicBezTo>
                    <a:cubicBezTo>
                      <a:pt x="1849" y="789"/>
                      <a:pt x="1837" y="786"/>
                      <a:pt x="1826" y="785"/>
                    </a:cubicBezTo>
                    <a:cubicBezTo>
                      <a:pt x="1811" y="782"/>
                      <a:pt x="1797" y="780"/>
                      <a:pt x="1783" y="777"/>
                    </a:cubicBezTo>
                    <a:lnTo>
                      <a:pt x="1786" y="777"/>
                    </a:lnTo>
                    <a:cubicBezTo>
                      <a:pt x="1432" y="720"/>
                      <a:pt x="1083" y="623"/>
                      <a:pt x="753" y="478"/>
                    </a:cubicBezTo>
                    <a:lnTo>
                      <a:pt x="753" y="478"/>
                    </a:lnTo>
                    <a:lnTo>
                      <a:pt x="763" y="484"/>
                    </a:lnTo>
                    <a:cubicBezTo>
                      <a:pt x="583" y="402"/>
                      <a:pt x="410" y="306"/>
                      <a:pt x="255" y="185"/>
                    </a:cubicBezTo>
                    <a:lnTo>
                      <a:pt x="255" y="185"/>
                    </a:lnTo>
                    <a:cubicBezTo>
                      <a:pt x="259" y="187"/>
                      <a:pt x="262" y="190"/>
                      <a:pt x="266" y="192"/>
                    </a:cubicBezTo>
                    <a:cubicBezTo>
                      <a:pt x="201" y="137"/>
                      <a:pt x="140" y="79"/>
                      <a:pt x="86" y="14"/>
                    </a:cubicBezTo>
                    <a:cubicBezTo>
                      <a:pt x="78" y="4"/>
                      <a:pt x="66"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8"/>
              <p:cNvSpPr/>
              <p:nvPr/>
            </p:nvSpPr>
            <p:spPr>
              <a:xfrm>
                <a:off x="8716676" y="3935668"/>
                <a:ext cx="70003" cy="28754"/>
              </a:xfrm>
              <a:custGeom>
                <a:avLst/>
                <a:gdLst/>
                <a:ahLst/>
                <a:cxnLst/>
                <a:rect l="l" t="t" r="r" b="b"/>
                <a:pathLst>
                  <a:path w="2213" h="909" extrusionOk="0">
                    <a:moveTo>
                      <a:pt x="55" y="1"/>
                    </a:moveTo>
                    <a:cubicBezTo>
                      <a:pt x="39" y="1"/>
                      <a:pt x="22" y="9"/>
                      <a:pt x="15" y="23"/>
                    </a:cubicBezTo>
                    <a:cubicBezTo>
                      <a:pt x="1" y="45"/>
                      <a:pt x="8" y="75"/>
                      <a:pt x="31" y="88"/>
                    </a:cubicBezTo>
                    <a:cubicBezTo>
                      <a:pt x="194" y="185"/>
                      <a:pt x="356" y="280"/>
                      <a:pt x="523" y="367"/>
                    </a:cubicBezTo>
                    <a:cubicBezTo>
                      <a:pt x="691" y="457"/>
                      <a:pt x="861" y="538"/>
                      <a:pt x="1036" y="613"/>
                    </a:cubicBezTo>
                    <a:cubicBezTo>
                      <a:pt x="1215" y="689"/>
                      <a:pt x="1401" y="752"/>
                      <a:pt x="1591" y="804"/>
                    </a:cubicBezTo>
                    <a:cubicBezTo>
                      <a:pt x="1779" y="854"/>
                      <a:pt x="1971" y="888"/>
                      <a:pt x="2164" y="908"/>
                    </a:cubicBezTo>
                    <a:cubicBezTo>
                      <a:pt x="2165" y="908"/>
                      <a:pt x="2166" y="908"/>
                      <a:pt x="2166" y="908"/>
                    </a:cubicBezTo>
                    <a:cubicBezTo>
                      <a:pt x="2190" y="908"/>
                      <a:pt x="2213" y="886"/>
                      <a:pt x="2213" y="861"/>
                    </a:cubicBezTo>
                    <a:cubicBezTo>
                      <a:pt x="2213" y="850"/>
                      <a:pt x="2209" y="837"/>
                      <a:pt x="2200" y="828"/>
                    </a:cubicBezTo>
                    <a:cubicBezTo>
                      <a:pt x="2193" y="818"/>
                      <a:pt x="2181" y="815"/>
                      <a:pt x="2170" y="814"/>
                    </a:cubicBezTo>
                    <a:cubicBezTo>
                      <a:pt x="2107" y="807"/>
                      <a:pt x="2044" y="800"/>
                      <a:pt x="1979" y="790"/>
                    </a:cubicBezTo>
                    <a:cubicBezTo>
                      <a:pt x="1806" y="761"/>
                      <a:pt x="1637" y="722"/>
                      <a:pt x="1470" y="671"/>
                    </a:cubicBezTo>
                    <a:cubicBezTo>
                      <a:pt x="1304" y="621"/>
                      <a:pt x="1139" y="556"/>
                      <a:pt x="979" y="486"/>
                    </a:cubicBezTo>
                    <a:lnTo>
                      <a:pt x="979" y="486"/>
                    </a:lnTo>
                    <a:lnTo>
                      <a:pt x="990" y="492"/>
                    </a:lnTo>
                    <a:cubicBezTo>
                      <a:pt x="675" y="351"/>
                      <a:pt x="374" y="184"/>
                      <a:pt x="79" y="8"/>
                    </a:cubicBezTo>
                    <a:cubicBezTo>
                      <a:pt x="72" y="3"/>
                      <a:pt x="64" y="1"/>
                      <a:pt x="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8"/>
              <p:cNvSpPr/>
              <p:nvPr/>
            </p:nvSpPr>
            <p:spPr>
              <a:xfrm>
                <a:off x="8689093" y="3979922"/>
                <a:ext cx="71648" cy="32075"/>
              </a:xfrm>
              <a:custGeom>
                <a:avLst/>
                <a:gdLst/>
                <a:ahLst/>
                <a:cxnLst/>
                <a:rect l="l" t="t" r="r" b="b"/>
                <a:pathLst>
                  <a:path w="2265" h="1014" extrusionOk="0">
                    <a:moveTo>
                      <a:pt x="52" y="1"/>
                    </a:moveTo>
                    <a:cubicBezTo>
                      <a:pt x="40" y="1"/>
                      <a:pt x="29" y="5"/>
                      <a:pt x="21" y="13"/>
                    </a:cubicBezTo>
                    <a:cubicBezTo>
                      <a:pt x="1" y="32"/>
                      <a:pt x="1" y="62"/>
                      <a:pt x="18" y="81"/>
                    </a:cubicBezTo>
                    <a:cubicBezTo>
                      <a:pt x="79" y="147"/>
                      <a:pt x="144" y="210"/>
                      <a:pt x="211" y="268"/>
                    </a:cubicBezTo>
                    <a:cubicBezTo>
                      <a:pt x="283" y="328"/>
                      <a:pt x="364" y="384"/>
                      <a:pt x="444" y="436"/>
                    </a:cubicBezTo>
                    <a:cubicBezTo>
                      <a:pt x="616" y="546"/>
                      <a:pt x="804" y="629"/>
                      <a:pt x="994" y="704"/>
                    </a:cubicBezTo>
                    <a:cubicBezTo>
                      <a:pt x="1195" y="778"/>
                      <a:pt x="1400" y="837"/>
                      <a:pt x="1607" y="887"/>
                    </a:cubicBezTo>
                    <a:cubicBezTo>
                      <a:pt x="1803" y="936"/>
                      <a:pt x="2001" y="976"/>
                      <a:pt x="2200" y="1013"/>
                    </a:cubicBezTo>
                    <a:cubicBezTo>
                      <a:pt x="2205" y="1013"/>
                      <a:pt x="2210" y="1014"/>
                      <a:pt x="2215" y="1014"/>
                    </a:cubicBezTo>
                    <a:cubicBezTo>
                      <a:pt x="2221" y="1014"/>
                      <a:pt x="2228" y="1013"/>
                      <a:pt x="2236" y="1009"/>
                    </a:cubicBezTo>
                    <a:cubicBezTo>
                      <a:pt x="2247" y="1001"/>
                      <a:pt x="2256" y="993"/>
                      <a:pt x="2259" y="980"/>
                    </a:cubicBezTo>
                    <a:cubicBezTo>
                      <a:pt x="2264" y="964"/>
                      <a:pt x="2259" y="947"/>
                      <a:pt x="2246" y="934"/>
                    </a:cubicBezTo>
                    <a:cubicBezTo>
                      <a:pt x="2244" y="927"/>
                      <a:pt x="2237" y="923"/>
                      <a:pt x="2229" y="921"/>
                    </a:cubicBezTo>
                    <a:cubicBezTo>
                      <a:pt x="1757" y="834"/>
                      <a:pt x="1285" y="729"/>
                      <a:pt x="844" y="539"/>
                    </a:cubicBezTo>
                    <a:lnTo>
                      <a:pt x="844" y="539"/>
                    </a:lnTo>
                    <a:lnTo>
                      <a:pt x="854" y="543"/>
                    </a:lnTo>
                    <a:cubicBezTo>
                      <a:pt x="758" y="500"/>
                      <a:pt x="665" y="454"/>
                      <a:pt x="573" y="403"/>
                    </a:cubicBezTo>
                    <a:cubicBezTo>
                      <a:pt x="475" y="347"/>
                      <a:pt x="383" y="284"/>
                      <a:pt x="294" y="212"/>
                    </a:cubicBezTo>
                    <a:lnTo>
                      <a:pt x="294" y="212"/>
                    </a:lnTo>
                    <a:lnTo>
                      <a:pt x="296" y="214"/>
                    </a:lnTo>
                    <a:cubicBezTo>
                      <a:pt x="260" y="185"/>
                      <a:pt x="224" y="155"/>
                      <a:pt x="190" y="124"/>
                    </a:cubicBezTo>
                    <a:cubicBezTo>
                      <a:pt x="154" y="89"/>
                      <a:pt x="121" y="53"/>
                      <a:pt x="86" y="16"/>
                    </a:cubicBezTo>
                    <a:cubicBezTo>
                      <a:pt x="77" y="6"/>
                      <a:pt x="64"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8"/>
              <p:cNvSpPr/>
              <p:nvPr/>
            </p:nvSpPr>
            <p:spPr>
              <a:xfrm>
                <a:off x="8765612" y="3697254"/>
                <a:ext cx="40237" cy="63581"/>
              </a:xfrm>
              <a:custGeom>
                <a:avLst/>
                <a:gdLst/>
                <a:ahLst/>
                <a:cxnLst/>
                <a:rect l="l" t="t" r="r" b="b"/>
                <a:pathLst>
                  <a:path w="1272" h="2010" extrusionOk="0">
                    <a:moveTo>
                      <a:pt x="191" y="464"/>
                    </a:moveTo>
                    <a:cubicBezTo>
                      <a:pt x="192" y="467"/>
                      <a:pt x="192" y="469"/>
                      <a:pt x="193" y="471"/>
                    </a:cubicBezTo>
                    <a:cubicBezTo>
                      <a:pt x="193" y="469"/>
                      <a:pt x="192" y="467"/>
                      <a:pt x="191" y="464"/>
                    </a:cubicBezTo>
                    <a:close/>
                    <a:moveTo>
                      <a:pt x="553" y="1113"/>
                    </a:moveTo>
                    <a:lnTo>
                      <a:pt x="553" y="1113"/>
                    </a:lnTo>
                    <a:cubicBezTo>
                      <a:pt x="553" y="1113"/>
                      <a:pt x="553" y="1114"/>
                      <a:pt x="554" y="1114"/>
                    </a:cubicBezTo>
                    <a:lnTo>
                      <a:pt x="554" y="1114"/>
                    </a:lnTo>
                    <a:cubicBezTo>
                      <a:pt x="553" y="1113"/>
                      <a:pt x="553" y="1113"/>
                      <a:pt x="553" y="1113"/>
                    </a:cubicBezTo>
                    <a:close/>
                    <a:moveTo>
                      <a:pt x="50" y="0"/>
                    </a:moveTo>
                    <a:cubicBezTo>
                      <a:pt x="37" y="0"/>
                      <a:pt x="24" y="6"/>
                      <a:pt x="16" y="13"/>
                    </a:cubicBezTo>
                    <a:cubicBezTo>
                      <a:pt x="7" y="20"/>
                      <a:pt x="0" y="35"/>
                      <a:pt x="1" y="46"/>
                    </a:cubicBezTo>
                    <a:cubicBezTo>
                      <a:pt x="3" y="82"/>
                      <a:pt x="7" y="118"/>
                      <a:pt x="11" y="153"/>
                    </a:cubicBezTo>
                    <a:cubicBezTo>
                      <a:pt x="19" y="204"/>
                      <a:pt x="30" y="251"/>
                      <a:pt x="40" y="298"/>
                    </a:cubicBezTo>
                    <a:cubicBezTo>
                      <a:pt x="62" y="385"/>
                      <a:pt x="93" y="470"/>
                      <a:pt x="126" y="551"/>
                    </a:cubicBezTo>
                    <a:cubicBezTo>
                      <a:pt x="203" y="745"/>
                      <a:pt x="312" y="927"/>
                      <a:pt x="430" y="1098"/>
                    </a:cubicBezTo>
                    <a:cubicBezTo>
                      <a:pt x="649" y="1422"/>
                      <a:pt x="914" y="1714"/>
                      <a:pt x="1186" y="1995"/>
                    </a:cubicBezTo>
                    <a:cubicBezTo>
                      <a:pt x="1195" y="2005"/>
                      <a:pt x="1208" y="2010"/>
                      <a:pt x="1220" y="2010"/>
                    </a:cubicBezTo>
                    <a:cubicBezTo>
                      <a:pt x="1232" y="2010"/>
                      <a:pt x="1244" y="2005"/>
                      <a:pt x="1253" y="1996"/>
                    </a:cubicBezTo>
                    <a:cubicBezTo>
                      <a:pt x="1272" y="1979"/>
                      <a:pt x="1272" y="1948"/>
                      <a:pt x="1254" y="1930"/>
                    </a:cubicBezTo>
                    <a:cubicBezTo>
                      <a:pt x="1004" y="1673"/>
                      <a:pt x="764" y="1404"/>
                      <a:pt x="554" y="1114"/>
                    </a:cubicBezTo>
                    <a:lnTo>
                      <a:pt x="554" y="1114"/>
                    </a:lnTo>
                    <a:cubicBezTo>
                      <a:pt x="554" y="1115"/>
                      <a:pt x="554" y="1115"/>
                      <a:pt x="554" y="1116"/>
                    </a:cubicBezTo>
                    <a:cubicBezTo>
                      <a:pt x="410" y="909"/>
                      <a:pt x="281" y="695"/>
                      <a:pt x="189" y="461"/>
                    </a:cubicBezTo>
                    <a:lnTo>
                      <a:pt x="189" y="461"/>
                    </a:lnTo>
                    <a:cubicBezTo>
                      <a:pt x="189" y="462"/>
                      <a:pt x="190" y="463"/>
                      <a:pt x="191" y="464"/>
                    </a:cubicBezTo>
                    <a:lnTo>
                      <a:pt x="191" y="464"/>
                    </a:lnTo>
                    <a:cubicBezTo>
                      <a:pt x="167" y="402"/>
                      <a:pt x="147" y="341"/>
                      <a:pt x="132" y="277"/>
                    </a:cubicBezTo>
                    <a:cubicBezTo>
                      <a:pt x="116" y="214"/>
                      <a:pt x="105" y="148"/>
                      <a:pt x="96" y="83"/>
                    </a:cubicBezTo>
                    <a:lnTo>
                      <a:pt x="96" y="93"/>
                    </a:lnTo>
                    <a:cubicBezTo>
                      <a:pt x="95" y="78"/>
                      <a:pt x="93" y="62"/>
                      <a:pt x="93" y="46"/>
                    </a:cubicBezTo>
                    <a:cubicBezTo>
                      <a:pt x="90" y="33"/>
                      <a:pt x="89" y="22"/>
                      <a:pt x="80" y="12"/>
                    </a:cubicBezTo>
                    <a:cubicBezTo>
                      <a:pt x="73" y="6"/>
                      <a:pt x="62"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8"/>
              <p:cNvSpPr/>
              <p:nvPr/>
            </p:nvSpPr>
            <p:spPr>
              <a:xfrm>
                <a:off x="8733062" y="3749448"/>
                <a:ext cx="42672" cy="56432"/>
              </a:xfrm>
              <a:custGeom>
                <a:avLst/>
                <a:gdLst/>
                <a:ahLst/>
                <a:cxnLst/>
                <a:rect l="l" t="t" r="r" b="b"/>
                <a:pathLst>
                  <a:path w="1349" h="1784" extrusionOk="0">
                    <a:moveTo>
                      <a:pt x="141" y="204"/>
                    </a:moveTo>
                    <a:lnTo>
                      <a:pt x="143" y="209"/>
                    </a:lnTo>
                    <a:lnTo>
                      <a:pt x="143" y="209"/>
                    </a:lnTo>
                    <a:cubicBezTo>
                      <a:pt x="142" y="208"/>
                      <a:pt x="142" y="206"/>
                      <a:pt x="141" y="204"/>
                    </a:cubicBezTo>
                    <a:close/>
                    <a:moveTo>
                      <a:pt x="1265" y="1648"/>
                    </a:moveTo>
                    <a:lnTo>
                      <a:pt x="1267" y="1649"/>
                    </a:lnTo>
                    <a:cubicBezTo>
                      <a:pt x="1267" y="1649"/>
                      <a:pt x="1267" y="1648"/>
                      <a:pt x="1265" y="1648"/>
                    </a:cubicBezTo>
                    <a:close/>
                    <a:moveTo>
                      <a:pt x="47" y="1"/>
                    </a:moveTo>
                    <a:cubicBezTo>
                      <a:pt x="45" y="1"/>
                      <a:pt x="43" y="1"/>
                      <a:pt x="41" y="1"/>
                    </a:cubicBezTo>
                    <a:cubicBezTo>
                      <a:pt x="15" y="7"/>
                      <a:pt x="1" y="33"/>
                      <a:pt x="5" y="58"/>
                    </a:cubicBezTo>
                    <a:cubicBezTo>
                      <a:pt x="37" y="214"/>
                      <a:pt x="101" y="361"/>
                      <a:pt x="174" y="501"/>
                    </a:cubicBezTo>
                    <a:cubicBezTo>
                      <a:pt x="267" y="673"/>
                      <a:pt x="380" y="833"/>
                      <a:pt x="499" y="988"/>
                    </a:cubicBezTo>
                    <a:cubicBezTo>
                      <a:pt x="622" y="1148"/>
                      <a:pt x="758" y="1298"/>
                      <a:pt x="900" y="1443"/>
                    </a:cubicBezTo>
                    <a:cubicBezTo>
                      <a:pt x="1018" y="1562"/>
                      <a:pt x="1141" y="1676"/>
                      <a:pt x="1275" y="1777"/>
                    </a:cubicBezTo>
                    <a:cubicBezTo>
                      <a:pt x="1281" y="1782"/>
                      <a:pt x="1291" y="1783"/>
                      <a:pt x="1300" y="1783"/>
                    </a:cubicBezTo>
                    <a:cubicBezTo>
                      <a:pt x="1304" y="1783"/>
                      <a:pt x="1308" y="1783"/>
                      <a:pt x="1311" y="1782"/>
                    </a:cubicBezTo>
                    <a:cubicBezTo>
                      <a:pt x="1323" y="1778"/>
                      <a:pt x="1334" y="1771"/>
                      <a:pt x="1340" y="1761"/>
                    </a:cubicBezTo>
                    <a:cubicBezTo>
                      <a:pt x="1347" y="1749"/>
                      <a:pt x="1348" y="1737"/>
                      <a:pt x="1345" y="1727"/>
                    </a:cubicBezTo>
                    <a:cubicBezTo>
                      <a:pt x="1341" y="1712"/>
                      <a:pt x="1334" y="1705"/>
                      <a:pt x="1324" y="1696"/>
                    </a:cubicBezTo>
                    <a:cubicBezTo>
                      <a:pt x="1304" y="1682"/>
                      <a:pt x="1284" y="1665"/>
                      <a:pt x="1265" y="1649"/>
                    </a:cubicBezTo>
                    <a:lnTo>
                      <a:pt x="1265" y="1649"/>
                    </a:lnTo>
                    <a:lnTo>
                      <a:pt x="1268" y="1654"/>
                    </a:lnTo>
                    <a:cubicBezTo>
                      <a:pt x="1129" y="1540"/>
                      <a:pt x="1000" y="1417"/>
                      <a:pt x="879" y="1286"/>
                    </a:cubicBezTo>
                    <a:cubicBezTo>
                      <a:pt x="731" y="1132"/>
                      <a:pt x="597" y="969"/>
                      <a:pt x="472" y="797"/>
                    </a:cubicBezTo>
                    <a:lnTo>
                      <a:pt x="472" y="797"/>
                    </a:lnTo>
                    <a:cubicBezTo>
                      <a:pt x="473" y="799"/>
                      <a:pt x="475" y="802"/>
                      <a:pt x="478" y="804"/>
                    </a:cubicBezTo>
                    <a:cubicBezTo>
                      <a:pt x="345" y="621"/>
                      <a:pt x="224" y="424"/>
                      <a:pt x="144" y="212"/>
                    </a:cubicBezTo>
                    <a:lnTo>
                      <a:pt x="144" y="212"/>
                    </a:lnTo>
                    <a:cubicBezTo>
                      <a:pt x="123" y="156"/>
                      <a:pt x="108" y="99"/>
                      <a:pt x="95" y="38"/>
                    </a:cubicBezTo>
                    <a:cubicBezTo>
                      <a:pt x="94" y="30"/>
                      <a:pt x="91" y="23"/>
                      <a:pt x="85" y="17"/>
                    </a:cubicBezTo>
                    <a:cubicBezTo>
                      <a:pt x="75" y="6"/>
                      <a:pt x="61"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8"/>
              <p:cNvSpPr/>
              <p:nvPr/>
            </p:nvSpPr>
            <p:spPr>
              <a:xfrm>
                <a:off x="8705036" y="3804425"/>
                <a:ext cx="30747" cy="39224"/>
              </a:xfrm>
              <a:custGeom>
                <a:avLst/>
                <a:gdLst/>
                <a:ahLst/>
                <a:cxnLst/>
                <a:rect l="l" t="t" r="r" b="b"/>
                <a:pathLst>
                  <a:path w="972" h="1240" extrusionOk="0">
                    <a:moveTo>
                      <a:pt x="54" y="1"/>
                    </a:moveTo>
                    <a:cubicBezTo>
                      <a:pt x="47" y="1"/>
                      <a:pt x="40" y="2"/>
                      <a:pt x="34" y="6"/>
                    </a:cubicBezTo>
                    <a:cubicBezTo>
                      <a:pt x="12" y="19"/>
                      <a:pt x="1" y="47"/>
                      <a:pt x="13" y="70"/>
                    </a:cubicBezTo>
                    <a:cubicBezTo>
                      <a:pt x="135" y="292"/>
                      <a:pt x="257" y="513"/>
                      <a:pt x="402" y="722"/>
                    </a:cubicBezTo>
                    <a:cubicBezTo>
                      <a:pt x="472" y="822"/>
                      <a:pt x="548" y="918"/>
                      <a:pt x="629" y="1007"/>
                    </a:cubicBezTo>
                    <a:cubicBezTo>
                      <a:pt x="708" y="1093"/>
                      <a:pt x="795" y="1168"/>
                      <a:pt x="893" y="1233"/>
                    </a:cubicBezTo>
                    <a:cubicBezTo>
                      <a:pt x="900" y="1237"/>
                      <a:pt x="907" y="1240"/>
                      <a:pt x="915" y="1240"/>
                    </a:cubicBezTo>
                    <a:cubicBezTo>
                      <a:pt x="932" y="1240"/>
                      <a:pt x="948" y="1230"/>
                      <a:pt x="957" y="1216"/>
                    </a:cubicBezTo>
                    <a:cubicBezTo>
                      <a:pt x="971" y="1193"/>
                      <a:pt x="963" y="1166"/>
                      <a:pt x="941" y="1151"/>
                    </a:cubicBezTo>
                    <a:cubicBezTo>
                      <a:pt x="908" y="1130"/>
                      <a:pt x="877" y="1107"/>
                      <a:pt x="845" y="1082"/>
                    </a:cubicBezTo>
                    <a:cubicBezTo>
                      <a:pt x="787" y="1032"/>
                      <a:pt x="729" y="978"/>
                      <a:pt x="678" y="921"/>
                    </a:cubicBezTo>
                    <a:cubicBezTo>
                      <a:pt x="613" y="849"/>
                      <a:pt x="555" y="772"/>
                      <a:pt x="497" y="696"/>
                    </a:cubicBezTo>
                    <a:lnTo>
                      <a:pt x="497" y="696"/>
                    </a:lnTo>
                    <a:cubicBezTo>
                      <a:pt x="497" y="697"/>
                      <a:pt x="499" y="697"/>
                      <a:pt x="499" y="699"/>
                    </a:cubicBezTo>
                    <a:cubicBezTo>
                      <a:pt x="349" y="485"/>
                      <a:pt x="223" y="256"/>
                      <a:pt x="98" y="27"/>
                    </a:cubicBezTo>
                    <a:cubicBezTo>
                      <a:pt x="97" y="24"/>
                      <a:pt x="94" y="20"/>
                      <a:pt x="91" y="19"/>
                    </a:cubicBezTo>
                    <a:cubicBezTo>
                      <a:pt x="81" y="7"/>
                      <a:pt x="68"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8"/>
              <p:cNvSpPr/>
              <p:nvPr/>
            </p:nvSpPr>
            <p:spPr>
              <a:xfrm>
                <a:off x="8675681" y="3859371"/>
                <a:ext cx="28406" cy="36662"/>
              </a:xfrm>
              <a:custGeom>
                <a:avLst/>
                <a:gdLst/>
                <a:ahLst/>
                <a:cxnLst/>
                <a:rect l="l" t="t" r="r" b="b"/>
                <a:pathLst>
                  <a:path w="898" h="1159" extrusionOk="0">
                    <a:moveTo>
                      <a:pt x="134" y="176"/>
                    </a:moveTo>
                    <a:cubicBezTo>
                      <a:pt x="134" y="177"/>
                      <a:pt x="134" y="177"/>
                      <a:pt x="137" y="179"/>
                    </a:cubicBezTo>
                    <a:cubicBezTo>
                      <a:pt x="137" y="177"/>
                      <a:pt x="137" y="177"/>
                      <a:pt x="134" y="176"/>
                    </a:cubicBezTo>
                    <a:close/>
                    <a:moveTo>
                      <a:pt x="134" y="180"/>
                    </a:moveTo>
                    <a:cubicBezTo>
                      <a:pt x="135" y="182"/>
                      <a:pt x="136" y="185"/>
                      <a:pt x="137" y="187"/>
                    </a:cubicBezTo>
                    <a:lnTo>
                      <a:pt x="137" y="187"/>
                    </a:lnTo>
                    <a:cubicBezTo>
                      <a:pt x="137" y="184"/>
                      <a:pt x="136" y="182"/>
                      <a:pt x="134" y="180"/>
                    </a:cubicBezTo>
                    <a:close/>
                    <a:moveTo>
                      <a:pt x="49" y="0"/>
                    </a:moveTo>
                    <a:cubicBezTo>
                      <a:pt x="46" y="0"/>
                      <a:pt x="42" y="0"/>
                      <a:pt x="39" y="1"/>
                    </a:cubicBezTo>
                    <a:cubicBezTo>
                      <a:pt x="15" y="7"/>
                      <a:pt x="1" y="34"/>
                      <a:pt x="4" y="59"/>
                    </a:cubicBezTo>
                    <a:cubicBezTo>
                      <a:pt x="15" y="112"/>
                      <a:pt x="29" y="159"/>
                      <a:pt x="45" y="209"/>
                    </a:cubicBezTo>
                    <a:cubicBezTo>
                      <a:pt x="65" y="265"/>
                      <a:pt x="88" y="316"/>
                      <a:pt x="117" y="368"/>
                    </a:cubicBezTo>
                    <a:cubicBezTo>
                      <a:pt x="170" y="472"/>
                      <a:pt x="240" y="568"/>
                      <a:pt x="316" y="660"/>
                    </a:cubicBezTo>
                    <a:cubicBezTo>
                      <a:pt x="395" y="759"/>
                      <a:pt x="482" y="849"/>
                      <a:pt x="571" y="935"/>
                    </a:cubicBezTo>
                    <a:cubicBezTo>
                      <a:pt x="652" y="1011"/>
                      <a:pt x="737" y="1082"/>
                      <a:pt x="824" y="1153"/>
                    </a:cubicBezTo>
                    <a:cubicBezTo>
                      <a:pt x="830" y="1157"/>
                      <a:pt x="839" y="1159"/>
                      <a:pt x="848" y="1159"/>
                    </a:cubicBezTo>
                    <a:cubicBezTo>
                      <a:pt x="852" y="1159"/>
                      <a:pt x="856" y="1159"/>
                      <a:pt x="860" y="1158"/>
                    </a:cubicBezTo>
                    <a:cubicBezTo>
                      <a:pt x="871" y="1155"/>
                      <a:pt x="883" y="1147"/>
                      <a:pt x="889" y="1137"/>
                    </a:cubicBezTo>
                    <a:cubicBezTo>
                      <a:pt x="896" y="1125"/>
                      <a:pt x="897" y="1114"/>
                      <a:pt x="893" y="1102"/>
                    </a:cubicBezTo>
                    <a:cubicBezTo>
                      <a:pt x="890" y="1088"/>
                      <a:pt x="883" y="1081"/>
                      <a:pt x="871" y="1072"/>
                    </a:cubicBezTo>
                    <a:cubicBezTo>
                      <a:pt x="859" y="1062"/>
                      <a:pt x="847" y="1053"/>
                      <a:pt x="837" y="1044"/>
                    </a:cubicBezTo>
                    <a:lnTo>
                      <a:pt x="837" y="1044"/>
                    </a:lnTo>
                    <a:cubicBezTo>
                      <a:pt x="839" y="1045"/>
                      <a:pt x="841" y="1046"/>
                      <a:pt x="843" y="1047"/>
                    </a:cubicBezTo>
                    <a:cubicBezTo>
                      <a:pt x="649" y="889"/>
                      <a:pt x="469" y="714"/>
                      <a:pt x="319" y="514"/>
                    </a:cubicBezTo>
                    <a:cubicBezTo>
                      <a:pt x="281" y="459"/>
                      <a:pt x="246" y="407"/>
                      <a:pt x="213" y="349"/>
                    </a:cubicBezTo>
                    <a:cubicBezTo>
                      <a:pt x="184" y="297"/>
                      <a:pt x="160" y="242"/>
                      <a:pt x="137" y="187"/>
                    </a:cubicBezTo>
                    <a:lnTo>
                      <a:pt x="137" y="187"/>
                    </a:lnTo>
                    <a:cubicBezTo>
                      <a:pt x="137" y="188"/>
                      <a:pt x="137" y="189"/>
                      <a:pt x="137" y="190"/>
                    </a:cubicBezTo>
                    <a:cubicBezTo>
                      <a:pt x="118" y="140"/>
                      <a:pt x="105" y="91"/>
                      <a:pt x="95" y="40"/>
                    </a:cubicBezTo>
                    <a:cubicBezTo>
                      <a:pt x="94" y="30"/>
                      <a:pt x="90" y="23"/>
                      <a:pt x="84" y="18"/>
                    </a:cubicBezTo>
                    <a:cubicBezTo>
                      <a:pt x="76" y="7"/>
                      <a:pt x="62" y="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8"/>
              <p:cNvSpPr/>
              <p:nvPr/>
            </p:nvSpPr>
            <p:spPr>
              <a:xfrm>
                <a:off x="8649995" y="3909793"/>
                <a:ext cx="21415" cy="24262"/>
              </a:xfrm>
              <a:custGeom>
                <a:avLst/>
                <a:gdLst/>
                <a:ahLst/>
                <a:cxnLst/>
                <a:rect l="l" t="t" r="r" b="b"/>
                <a:pathLst>
                  <a:path w="677" h="767" extrusionOk="0">
                    <a:moveTo>
                      <a:pt x="51" y="1"/>
                    </a:moveTo>
                    <a:cubicBezTo>
                      <a:pt x="43" y="1"/>
                      <a:pt x="36" y="3"/>
                      <a:pt x="28" y="7"/>
                    </a:cubicBezTo>
                    <a:cubicBezTo>
                      <a:pt x="18" y="11"/>
                      <a:pt x="8" y="22"/>
                      <a:pt x="5" y="35"/>
                    </a:cubicBezTo>
                    <a:cubicBezTo>
                      <a:pt x="1" y="47"/>
                      <a:pt x="4" y="58"/>
                      <a:pt x="8" y="71"/>
                    </a:cubicBezTo>
                    <a:cubicBezTo>
                      <a:pt x="21" y="103"/>
                      <a:pt x="35" y="136"/>
                      <a:pt x="50" y="167"/>
                    </a:cubicBezTo>
                    <a:cubicBezTo>
                      <a:pt x="70" y="209"/>
                      <a:pt x="93" y="250"/>
                      <a:pt x="115" y="289"/>
                    </a:cubicBezTo>
                    <a:cubicBezTo>
                      <a:pt x="154" y="352"/>
                      <a:pt x="198" y="409"/>
                      <a:pt x="244" y="465"/>
                    </a:cubicBezTo>
                    <a:cubicBezTo>
                      <a:pt x="343" y="582"/>
                      <a:pt x="466" y="681"/>
                      <a:pt x="598" y="760"/>
                    </a:cubicBezTo>
                    <a:cubicBezTo>
                      <a:pt x="605" y="765"/>
                      <a:pt x="613" y="767"/>
                      <a:pt x="622" y="767"/>
                    </a:cubicBezTo>
                    <a:cubicBezTo>
                      <a:pt x="638" y="767"/>
                      <a:pt x="654" y="758"/>
                      <a:pt x="662" y="744"/>
                    </a:cubicBezTo>
                    <a:cubicBezTo>
                      <a:pt x="677" y="723"/>
                      <a:pt x="667" y="691"/>
                      <a:pt x="645" y="680"/>
                    </a:cubicBezTo>
                    <a:cubicBezTo>
                      <a:pt x="617" y="661"/>
                      <a:pt x="587" y="641"/>
                      <a:pt x="558" y="622"/>
                    </a:cubicBezTo>
                    <a:cubicBezTo>
                      <a:pt x="531" y="602"/>
                      <a:pt x="505" y="582"/>
                      <a:pt x="479" y="562"/>
                    </a:cubicBezTo>
                    <a:cubicBezTo>
                      <a:pt x="438" y="526"/>
                      <a:pt x="399" y="491"/>
                      <a:pt x="359" y="452"/>
                    </a:cubicBezTo>
                    <a:cubicBezTo>
                      <a:pt x="322" y="415"/>
                      <a:pt x="290" y="372"/>
                      <a:pt x="257" y="330"/>
                    </a:cubicBezTo>
                    <a:cubicBezTo>
                      <a:pt x="226" y="283"/>
                      <a:pt x="193" y="236"/>
                      <a:pt x="166" y="187"/>
                    </a:cubicBezTo>
                    <a:cubicBezTo>
                      <a:pt x="137" y="137"/>
                      <a:pt x="114" y="83"/>
                      <a:pt x="93" y="30"/>
                    </a:cubicBezTo>
                    <a:cubicBezTo>
                      <a:pt x="91" y="25"/>
                      <a:pt x="90" y="22"/>
                      <a:pt x="85" y="21"/>
                    </a:cubicBezTo>
                    <a:cubicBezTo>
                      <a:pt x="80" y="10"/>
                      <a:pt x="71" y="4"/>
                      <a:pt x="64" y="2"/>
                    </a:cubicBezTo>
                    <a:cubicBezTo>
                      <a:pt x="60" y="1"/>
                      <a:pt x="55" y="1"/>
                      <a:pt x="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8"/>
              <p:cNvSpPr/>
              <p:nvPr/>
            </p:nvSpPr>
            <p:spPr>
              <a:xfrm>
                <a:off x="8622095" y="3969610"/>
                <a:ext cx="14076" cy="11577"/>
              </a:xfrm>
              <a:custGeom>
                <a:avLst/>
                <a:gdLst/>
                <a:ahLst/>
                <a:cxnLst/>
                <a:rect l="l" t="t" r="r" b="b"/>
                <a:pathLst>
                  <a:path w="445" h="366" extrusionOk="0">
                    <a:moveTo>
                      <a:pt x="49" y="1"/>
                    </a:moveTo>
                    <a:cubicBezTo>
                      <a:pt x="45" y="1"/>
                      <a:pt x="42" y="1"/>
                      <a:pt x="38" y="1"/>
                    </a:cubicBezTo>
                    <a:cubicBezTo>
                      <a:pt x="27" y="6"/>
                      <a:pt x="15" y="13"/>
                      <a:pt x="9" y="23"/>
                    </a:cubicBezTo>
                    <a:cubicBezTo>
                      <a:pt x="2" y="34"/>
                      <a:pt x="1" y="46"/>
                      <a:pt x="5" y="59"/>
                    </a:cubicBezTo>
                    <a:cubicBezTo>
                      <a:pt x="8" y="72"/>
                      <a:pt x="15" y="80"/>
                      <a:pt x="27" y="87"/>
                    </a:cubicBezTo>
                    <a:cubicBezTo>
                      <a:pt x="141" y="179"/>
                      <a:pt x="257" y="271"/>
                      <a:pt x="373" y="359"/>
                    </a:cubicBezTo>
                    <a:cubicBezTo>
                      <a:pt x="379" y="364"/>
                      <a:pt x="388" y="366"/>
                      <a:pt x="396" y="366"/>
                    </a:cubicBezTo>
                    <a:cubicBezTo>
                      <a:pt x="400" y="366"/>
                      <a:pt x="404" y="366"/>
                      <a:pt x="407" y="365"/>
                    </a:cubicBezTo>
                    <a:cubicBezTo>
                      <a:pt x="420" y="361"/>
                      <a:pt x="430" y="354"/>
                      <a:pt x="436" y="344"/>
                    </a:cubicBezTo>
                    <a:cubicBezTo>
                      <a:pt x="443" y="332"/>
                      <a:pt x="445" y="321"/>
                      <a:pt x="442" y="308"/>
                    </a:cubicBezTo>
                    <a:cubicBezTo>
                      <a:pt x="439" y="299"/>
                      <a:pt x="436" y="294"/>
                      <a:pt x="430" y="288"/>
                    </a:cubicBezTo>
                    <a:cubicBezTo>
                      <a:pt x="428" y="285"/>
                      <a:pt x="423" y="282"/>
                      <a:pt x="420" y="279"/>
                    </a:cubicBezTo>
                    <a:cubicBezTo>
                      <a:pt x="303" y="189"/>
                      <a:pt x="188" y="99"/>
                      <a:pt x="72" y="7"/>
                    </a:cubicBezTo>
                    <a:cubicBezTo>
                      <a:pt x="66" y="2"/>
                      <a:pt x="5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8"/>
              <p:cNvSpPr/>
              <p:nvPr/>
            </p:nvSpPr>
            <p:spPr>
              <a:xfrm>
                <a:off x="8711963" y="3771907"/>
                <a:ext cx="177079" cy="270837"/>
              </a:xfrm>
              <a:custGeom>
                <a:avLst/>
                <a:gdLst/>
                <a:ahLst/>
                <a:cxnLst/>
                <a:rect l="l" t="t" r="r" b="b"/>
                <a:pathLst>
                  <a:path w="5598" h="8562" extrusionOk="0">
                    <a:moveTo>
                      <a:pt x="5545" y="0"/>
                    </a:moveTo>
                    <a:cubicBezTo>
                      <a:pt x="5533" y="0"/>
                      <a:pt x="5521" y="5"/>
                      <a:pt x="5512" y="14"/>
                    </a:cubicBezTo>
                    <a:cubicBezTo>
                      <a:pt x="5405" y="109"/>
                      <a:pt x="5304" y="208"/>
                      <a:pt x="5206" y="311"/>
                    </a:cubicBezTo>
                    <a:cubicBezTo>
                      <a:pt x="5100" y="424"/>
                      <a:pt x="4999" y="543"/>
                      <a:pt x="4901" y="664"/>
                    </a:cubicBezTo>
                    <a:cubicBezTo>
                      <a:pt x="4717" y="891"/>
                      <a:pt x="4545" y="1127"/>
                      <a:pt x="4371" y="1362"/>
                    </a:cubicBezTo>
                    <a:cubicBezTo>
                      <a:pt x="4286" y="1476"/>
                      <a:pt x="4202" y="1591"/>
                      <a:pt x="4116" y="1704"/>
                    </a:cubicBezTo>
                    <a:cubicBezTo>
                      <a:pt x="4019" y="1831"/>
                      <a:pt x="3918" y="1956"/>
                      <a:pt x="3822" y="2082"/>
                    </a:cubicBezTo>
                    <a:cubicBezTo>
                      <a:pt x="3632" y="2322"/>
                      <a:pt x="3440" y="2563"/>
                      <a:pt x="3251" y="2805"/>
                    </a:cubicBezTo>
                    <a:cubicBezTo>
                      <a:pt x="2872" y="3289"/>
                      <a:pt x="2502" y="3780"/>
                      <a:pt x="2173" y="4298"/>
                    </a:cubicBezTo>
                    <a:cubicBezTo>
                      <a:pt x="1862" y="4788"/>
                      <a:pt x="1597" y="5305"/>
                      <a:pt x="1347" y="5828"/>
                    </a:cubicBezTo>
                    <a:cubicBezTo>
                      <a:pt x="1129" y="6277"/>
                      <a:pt x="926" y="6730"/>
                      <a:pt x="709" y="7176"/>
                    </a:cubicBezTo>
                    <a:cubicBezTo>
                      <a:pt x="495" y="7625"/>
                      <a:pt x="268" y="8067"/>
                      <a:pt x="14" y="8491"/>
                    </a:cubicBezTo>
                    <a:cubicBezTo>
                      <a:pt x="1" y="8512"/>
                      <a:pt x="8" y="8542"/>
                      <a:pt x="29" y="8555"/>
                    </a:cubicBezTo>
                    <a:cubicBezTo>
                      <a:pt x="37" y="8560"/>
                      <a:pt x="45" y="8562"/>
                      <a:pt x="53" y="8562"/>
                    </a:cubicBezTo>
                    <a:cubicBezTo>
                      <a:pt x="69" y="8562"/>
                      <a:pt x="85" y="8554"/>
                      <a:pt x="94" y="8540"/>
                    </a:cubicBezTo>
                    <a:cubicBezTo>
                      <a:pt x="691" y="7547"/>
                      <a:pt x="1120" y="6472"/>
                      <a:pt x="1642" y="5440"/>
                    </a:cubicBezTo>
                    <a:cubicBezTo>
                      <a:pt x="1772" y="5182"/>
                      <a:pt x="1908" y="4926"/>
                      <a:pt x="2055" y="4675"/>
                    </a:cubicBezTo>
                    <a:cubicBezTo>
                      <a:pt x="2206" y="4416"/>
                      <a:pt x="2370" y="4165"/>
                      <a:pt x="2541" y="3918"/>
                    </a:cubicBezTo>
                    <a:cubicBezTo>
                      <a:pt x="2889" y="3413"/>
                      <a:pt x="3271" y="2930"/>
                      <a:pt x="3652" y="2448"/>
                    </a:cubicBezTo>
                    <a:cubicBezTo>
                      <a:pt x="3880" y="2162"/>
                      <a:pt x="4106" y="1876"/>
                      <a:pt x="4326" y="1582"/>
                    </a:cubicBezTo>
                    <a:cubicBezTo>
                      <a:pt x="4541" y="1294"/>
                      <a:pt x="4750" y="1002"/>
                      <a:pt x="4976" y="722"/>
                    </a:cubicBezTo>
                    <a:lnTo>
                      <a:pt x="4976" y="722"/>
                    </a:lnTo>
                    <a:lnTo>
                      <a:pt x="4975" y="723"/>
                    </a:lnTo>
                    <a:cubicBezTo>
                      <a:pt x="5062" y="614"/>
                      <a:pt x="5154" y="508"/>
                      <a:pt x="5249" y="404"/>
                    </a:cubicBezTo>
                    <a:cubicBezTo>
                      <a:pt x="5352" y="292"/>
                      <a:pt x="5463" y="185"/>
                      <a:pt x="5578" y="80"/>
                    </a:cubicBezTo>
                    <a:cubicBezTo>
                      <a:pt x="5598" y="63"/>
                      <a:pt x="5598" y="31"/>
                      <a:pt x="5579" y="14"/>
                    </a:cubicBezTo>
                    <a:cubicBezTo>
                      <a:pt x="5569" y="5"/>
                      <a:pt x="5557" y="0"/>
                      <a:pt x="5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8"/>
              <p:cNvSpPr/>
              <p:nvPr/>
            </p:nvSpPr>
            <p:spPr>
              <a:xfrm>
                <a:off x="8662680" y="3711932"/>
                <a:ext cx="143517" cy="193907"/>
              </a:xfrm>
              <a:custGeom>
                <a:avLst/>
                <a:gdLst/>
                <a:ahLst/>
                <a:cxnLst/>
                <a:rect l="l" t="t" r="r" b="b"/>
                <a:pathLst>
                  <a:path w="4537" h="6130" extrusionOk="0">
                    <a:moveTo>
                      <a:pt x="2810" y="1976"/>
                    </a:moveTo>
                    <a:cubicBezTo>
                      <a:pt x="2806" y="1978"/>
                      <a:pt x="2804" y="1980"/>
                      <a:pt x="2803" y="1983"/>
                    </a:cubicBezTo>
                    <a:cubicBezTo>
                      <a:pt x="2804" y="1982"/>
                      <a:pt x="2806" y="1978"/>
                      <a:pt x="2810" y="1976"/>
                    </a:cubicBezTo>
                    <a:close/>
                    <a:moveTo>
                      <a:pt x="4484" y="0"/>
                    </a:moveTo>
                    <a:cubicBezTo>
                      <a:pt x="4473" y="0"/>
                      <a:pt x="4461" y="4"/>
                      <a:pt x="4452" y="13"/>
                    </a:cubicBezTo>
                    <a:cubicBezTo>
                      <a:pt x="4036" y="430"/>
                      <a:pt x="3633" y="861"/>
                      <a:pt x="3248" y="1305"/>
                    </a:cubicBezTo>
                    <a:cubicBezTo>
                      <a:pt x="2876" y="1734"/>
                      <a:pt x="2519" y="2177"/>
                      <a:pt x="2180" y="2632"/>
                    </a:cubicBezTo>
                    <a:cubicBezTo>
                      <a:pt x="1489" y="3553"/>
                      <a:pt x="867" y="4526"/>
                      <a:pt x="304" y="5531"/>
                    </a:cubicBezTo>
                    <a:cubicBezTo>
                      <a:pt x="206" y="5706"/>
                      <a:pt x="108" y="5882"/>
                      <a:pt x="14" y="6058"/>
                    </a:cubicBezTo>
                    <a:cubicBezTo>
                      <a:pt x="1" y="6083"/>
                      <a:pt x="7" y="6111"/>
                      <a:pt x="29" y="6123"/>
                    </a:cubicBezTo>
                    <a:cubicBezTo>
                      <a:pt x="37" y="6127"/>
                      <a:pt x="46" y="6130"/>
                      <a:pt x="55" y="6130"/>
                    </a:cubicBezTo>
                    <a:cubicBezTo>
                      <a:pt x="71" y="6130"/>
                      <a:pt x="87" y="6122"/>
                      <a:pt x="94" y="6107"/>
                    </a:cubicBezTo>
                    <a:cubicBezTo>
                      <a:pt x="485" y="5378"/>
                      <a:pt x="906" y="4665"/>
                      <a:pt x="1357" y="3972"/>
                    </a:cubicBezTo>
                    <a:cubicBezTo>
                      <a:pt x="1804" y="3285"/>
                      <a:pt x="2287" y="2620"/>
                      <a:pt x="2803" y="1982"/>
                    </a:cubicBezTo>
                    <a:lnTo>
                      <a:pt x="2803" y="1982"/>
                    </a:lnTo>
                    <a:lnTo>
                      <a:pt x="2800" y="1983"/>
                    </a:lnTo>
                    <a:cubicBezTo>
                      <a:pt x="3340" y="1319"/>
                      <a:pt x="3914" y="685"/>
                      <a:pt x="4517" y="79"/>
                    </a:cubicBezTo>
                    <a:cubicBezTo>
                      <a:pt x="4536" y="62"/>
                      <a:pt x="4537" y="30"/>
                      <a:pt x="4518" y="13"/>
                    </a:cubicBezTo>
                    <a:cubicBezTo>
                      <a:pt x="4509" y="5"/>
                      <a:pt x="4497" y="0"/>
                      <a:pt x="44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9" name="Google Shape;4449;p28"/>
            <p:cNvGrpSpPr/>
            <p:nvPr/>
          </p:nvGrpSpPr>
          <p:grpSpPr>
            <a:xfrm>
              <a:off x="225700" y="1634876"/>
              <a:ext cx="282162" cy="368614"/>
              <a:chOff x="7792375" y="3990551"/>
              <a:chExt cx="282162" cy="368614"/>
            </a:xfrm>
          </p:grpSpPr>
          <p:sp>
            <p:nvSpPr>
              <p:cNvPr id="4450" name="Google Shape;4450;p28"/>
              <p:cNvSpPr/>
              <p:nvPr/>
            </p:nvSpPr>
            <p:spPr>
              <a:xfrm>
                <a:off x="7792375" y="3990551"/>
                <a:ext cx="282162" cy="368614"/>
              </a:xfrm>
              <a:custGeom>
                <a:avLst/>
                <a:gdLst/>
                <a:ahLst/>
                <a:cxnLst/>
                <a:rect l="l" t="t" r="r" b="b"/>
                <a:pathLst>
                  <a:path w="8920" h="11653" extrusionOk="0">
                    <a:moveTo>
                      <a:pt x="3174" y="1"/>
                    </a:moveTo>
                    <a:cubicBezTo>
                      <a:pt x="3158" y="1"/>
                      <a:pt x="3141" y="2"/>
                      <a:pt x="3125" y="4"/>
                    </a:cubicBezTo>
                    <a:cubicBezTo>
                      <a:pt x="3083" y="8"/>
                      <a:pt x="3043" y="20"/>
                      <a:pt x="2999" y="37"/>
                    </a:cubicBezTo>
                    <a:cubicBezTo>
                      <a:pt x="2991" y="41"/>
                      <a:pt x="2984" y="43"/>
                      <a:pt x="2976" y="48"/>
                    </a:cubicBezTo>
                    <a:cubicBezTo>
                      <a:pt x="2941" y="65"/>
                      <a:pt x="2913" y="90"/>
                      <a:pt x="2885" y="111"/>
                    </a:cubicBezTo>
                    <a:cubicBezTo>
                      <a:pt x="2848" y="141"/>
                      <a:pt x="2818" y="180"/>
                      <a:pt x="2792" y="214"/>
                    </a:cubicBezTo>
                    <a:cubicBezTo>
                      <a:pt x="2739" y="286"/>
                      <a:pt x="2696" y="378"/>
                      <a:pt x="2661" y="495"/>
                    </a:cubicBezTo>
                    <a:cubicBezTo>
                      <a:pt x="2642" y="557"/>
                      <a:pt x="2631" y="621"/>
                      <a:pt x="2625" y="687"/>
                    </a:cubicBezTo>
                    <a:cubicBezTo>
                      <a:pt x="2545" y="555"/>
                      <a:pt x="2442" y="458"/>
                      <a:pt x="2327" y="395"/>
                    </a:cubicBezTo>
                    <a:cubicBezTo>
                      <a:pt x="2244" y="350"/>
                      <a:pt x="2155" y="327"/>
                      <a:pt x="2070" y="327"/>
                    </a:cubicBezTo>
                    <a:cubicBezTo>
                      <a:pt x="2015" y="327"/>
                      <a:pt x="1961" y="336"/>
                      <a:pt x="1910" y="356"/>
                    </a:cubicBezTo>
                    <a:cubicBezTo>
                      <a:pt x="1908" y="355"/>
                      <a:pt x="1906" y="355"/>
                      <a:pt x="1903" y="355"/>
                    </a:cubicBezTo>
                    <a:cubicBezTo>
                      <a:pt x="1894" y="355"/>
                      <a:pt x="1883" y="359"/>
                      <a:pt x="1872" y="365"/>
                    </a:cubicBezTo>
                    <a:cubicBezTo>
                      <a:pt x="1829" y="386"/>
                      <a:pt x="1789" y="419"/>
                      <a:pt x="1759" y="455"/>
                    </a:cubicBezTo>
                    <a:cubicBezTo>
                      <a:pt x="1714" y="505"/>
                      <a:pt x="1681" y="565"/>
                      <a:pt x="1661" y="637"/>
                    </a:cubicBezTo>
                    <a:cubicBezTo>
                      <a:pt x="1644" y="705"/>
                      <a:pt x="1640" y="780"/>
                      <a:pt x="1651" y="877"/>
                    </a:cubicBezTo>
                    <a:cubicBezTo>
                      <a:pt x="1654" y="902"/>
                      <a:pt x="1658" y="927"/>
                      <a:pt x="1664" y="950"/>
                    </a:cubicBezTo>
                    <a:cubicBezTo>
                      <a:pt x="1574" y="880"/>
                      <a:pt x="1431" y="791"/>
                      <a:pt x="1260" y="786"/>
                    </a:cubicBezTo>
                    <a:cubicBezTo>
                      <a:pt x="1257" y="786"/>
                      <a:pt x="1255" y="786"/>
                      <a:pt x="1252" y="786"/>
                    </a:cubicBezTo>
                    <a:cubicBezTo>
                      <a:pt x="1193" y="786"/>
                      <a:pt x="1133" y="800"/>
                      <a:pt x="1077" y="829"/>
                    </a:cubicBezTo>
                    <a:cubicBezTo>
                      <a:pt x="1067" y="834"/>
                      <a:pt x="1057" y="837"/>
                      <a:pt x="1048" y="844"/>
                    </a:cubicBezTo>
                    <a:cubicBezTo>
                      <a:pt x="991" y="880"/>
                      <a:pt x="941" y="936"/>
                      <a:pt x="899" y="1008"/>
                    </a:cubicBezTo>
                    <a:cubicBezTo>
                      <a:pt x="864" y="1071"/>
                      <a:pt x="836" y="1145"/>
                      <a:pt x="816" y="1238"/>
                    </a:cubicBezTo>
                    <a:cubicBezTo>
                      <a:pt x="799" y="1323"/>
                      <a:pt x="792" y="1411"/>
                      <a:pt x="793" y="1514"/>
                    </a:cubicBezTo>
                    <a:cubicBezTo>
                      <a:pt x="795" y="1638"/>
                      <a:pt x="814" y="1761"/>
                      <a:pt x="849" y="1882"/>
                    </a:cubicBezTo>
                    <a:cubicBezTo>
                      <a:pt x="723" y="1838"/>
                      <a:pt x="609" y="1811"/>
                      <a:pt x="499" y="1799"/>
                    </a:cubicBezTo>
                    <a:cubicBezTo>
                      <a:pt x="476" y="1797"/>
                      <a:pt x="451" y="1795"/>
                      <a:pt x="423" y="1795"/>
                    </a:cubicBezTo>
                    <a:cubicBezTo>
                      <a:pt x="353" y="1795"/>
                      <a:pt x="271" y="1807"/>
                      <a:pt x="198" y="1844"/>
                    </a:cubicBezTo>
                    <a:cubicBezTo>
                      <a:pt x="168" y="1860"/>
                      <a:pt x="141" y="1877"/>
                      <a:pt x="118" y="1901"/>
                    </a:cubicBezTo>
                    <a:cubicBezTo>
                      <a:pt x="26" y="1988"/>
                      <a:pt x="0" y="2127"/>
                      <a:pt x="43" y="2328"/>
                    </a:cubicBezTo>
                    <a:cubicBezTo>
                      <a:pt x="62" y="2407"/>
                      <a:pt x="90" y="2490"/>
                      <a:pt x="135" y="2584"/>
                    </a:cubicBezTo>
                    <a:cubicBezTo>
                      <a:pt x="169" y="2659"/>
                      <a:pt x="214" y="2732"/>
                      <a:pt x="275" y="2819"/>
                    </a:cubicBezTo>
                    <a:cubicBezTo>
                      <a:pt x="519" y="3165"/>
                      <a:pt x="855" y="3439"/>
                      <a:pt x="1120" y="3635"/>
                    </a:cubicBezTo>
                    <a:cubicBezTo>
                      <a:pt x="1402" y="3847"/>
                      <a:pt x="1714" y="4042"/>
                      <a:pt x="2075" y="4236"/>
                    </a:cubicBezTo>
                    <a:cubicBezTo>
                      <a:pt x="2089" y="4828"/>
                      <a:pt x="2022" y="5419"/>
                      <a:pt x="1955" y="5995"/>
                    </a:cubicBezTo>
                    <a:cubicBezTo>
                      <a:pt x="1907" y="6413"/>
                      <a:pt x="1857" y="6847"/>
                      <a:pt x="1839" y="7273"/>
                    </a:cubicBezTo>
                    <a:cubicBezTo>
                      <a:pt x="1814" y="7832"/>
                      <a:pt x="1852" y="8324"/>
                      <a:pt x="1953" y="8777"/>
                    </a:cubicBezTo>
                    <a:cubicBezTo>
                      <a:pt x="2003" y="9003"/>
                      <a:pt x="2079" y="9238"/>
                      <a:pt x="2184" y="9491"/>
                    </a:cubicBezTo>
                    <a:cubicBezTo>
                      <a:pt x="2267" y="9692"/>
                      <a:pt x="2366" y="9890"/>
                      <a:pt x="2476" y="10079"/>
                    </a:cubicBezTo>
                    <a:cubicBezTo>
                      <a:pt x="2684" y="10434"/>
                      <a:pt x="2931" y="10731"/>
                      <a:pt x="3211" y="10968"/>
                    </a:cubicBezTo>
                    <a:cubicBezTo>
                      <a:pt x="3347" y="11085"/>
                      <a:pt x="3494" y="11188"/>
                      <a:pt x="3647" y="11276"/>
                    </a:cubicBezTo>
                    <a:cubicBezTo>
                      <a:pt x="3788" y="11357"/>
                      <a:pt x="3948" y="11430"/>
                      <a:pt x="4124" y="11493"/>
                    </a:cubicBezTo>
                    <a:cubicBezTo>
                      <a:pt x="4274" y="11546"/>
                      <a:pt x="4443" y="11588"/>
                      <a:pt x="4638" y="11618"/>
                    </a:cubicBezTo>
                    <a:cubicBezTo>
                      <a:pt x="4790" y="11642"/>
                      <a:pt x="4951" y="11653"/>
                      <a:pt x="5118" y="11653"/>
                    </a:cubicBezTo>
                    <a:cubicBezTo>
                      <a:pt x="5138" y="11653"/>
                      <a:pt x="5159" y="11652"/>
                      <a:pt x="5179" y="11652"/>
                    </a:cubicBezTo>
                    <a:cubicBezTo>
                      <a:pt x="5553" y="11645"/>
                      <a:pt x="5943" y="11576"/>
                      <a:pt x="6336" y="11447"/>
                    </a:cubicBezTo>
                    <a:cubicBezTo>
                      <a:pt x="6534" y="11383"/>
                      <a:pt x="6737" y="11303"/>
                      <a:pt x="6943" y="11207"/>
                    </a:cubicBezTo>
                    <a:cubicBezTo>
                      <a:pt x="7044" y="11160"/>
                      <a:pt x="7141" y="11111"/>
                      <a:pt x="7238" y="11064"/>
                    </a:cubicBezTo>
                    <a:lnTo>
                      <a:pt x="7330" y="11016"/>
                    </a:lnTo>
                    <a:cubicBezTo>
                      <a:pt x="7407" y="10978"/>
                      <a:pt x="7485" y="10933"/>
                      <a:pt x="7559" y="10892"/>
                    </a:cubicBezTo>
                    <a:cubicBezTo>
                      <a:pt x="7747" y="10780"/>
                      <a:pt x="7923" y="10646"/>
                      <a:pt x="8082" y="10492"/>
                    </a:cubicBezTo>
                    <a:cubicBezTo>
                      <a:pt x="8224" y="10355"/>
                      <a:pt x="8354" y="10192"/>
                      <a:pt x="8470" y="10007"/>
                    </a:cubicBezTo>
                    <a:cubicBezTo>
                      <a:pt x="8673" y="9683"/>
                      <a:pt x="8805" y="9304"/>
                      <a:pt x="8866" y="8877"/>
                    </a:cubicBezTo>
                    <a:cubicBezTo>
                      <a:pt x="8919" y="8498"/>
                      <a:pt x="8904" y="8090"/>
                      <a:pt x="8816" y="7664"/>
                    </a:cubicBezTo>
                    <a:cubicBezTo>
                      <a:pt x="8733" y="7266"/>
                      <a:pt x="8590" y="6871"/>
                      <a:pt x="8387" y="6490"/>
                    </a:cubicBezTo>
                    <a:cubicBezTo>
                      <a:pt x="8189" y="6122"/>
                      <a:pt x="7911" y="5760"/>
                      <a:pt x="7535" y="5375"/>
                    </a:cubicBezTo>
                    <a:cubicBezTo>
                      <a:pt x="7185" y="5017"/>
                      <a:pt x="6763" y="4680"/>
                      <a:pt x="6279" y="4374"/>
                    </a:cubicBezTo>
                    <a:cubicBezTo>
                      <a:pt x="5818" y="4080"/>
                      <a:pt x="5324" y="3837"/>
                      <a:pt x="4859" y="3619"/>
                    </a:cubicBezTo>
                    <a:cubicBezTo>
                      <a:pt x="4644" y="3519"/>
                      <a:pt x="4413" y="3409"/>
                      <a:pt x="4188" y="3290"/>
                    </a:cubicBezTo>
                    <a:cubicBezTo>
                      <a:pt x="4170" y="3280"/>
                      <a:pt x="4153" y="3273"/>
                      <a:pt x="4137" y="3271"/>
                    </a:cubicBezTo>
                    <a:lnTo>
                      <a:pt x="4098" y="3047"/>
                    </a:lnTo>
                    <a:cubicBezTo>
                      <a:pt x="4057" y="2812"/>
                      <a:pt x="4014" y="2577"/>
                      <a:pt x="3977" y="2341"/>
                    </a:cubicBezTo>
                    <a:cubicBezTo>
                      <a:pt x="3949" y="2176"/>
                      <a:pt x="3926" y="2011"/>
                      <a:pt x="3905" y="1847"/>
                    </a:cubicBezTo>
                    <a:cubicBezTo>
                      <a:pt x="3881" y="1681"/>
                      <a:pt x="3862" y="1512"/>
                      <a:pt x="3848" y="1346"/>
                    </a:cubicBezTo>
                    <a:lnTo>
                      <a:pt x="3836" y="1185"/>
                    </a:lnTo>
                    <a:cubicBezTo>
                      <a:pt x="3823" y="968"/>
                      <a:pt x="3812" y="743"/>
                      <a:pt x="3747" y="529"/>
                    </a:cubicBezTo>
                    <a:cubicBezTo>
                      <a:pt x="3707" y="399"/>
                      <a:pt x="3647" y="286"/>
                      <a:pt x="3563" y="197"/>
                    </a:cubicBezTo>
                    <a:cubicBezTo>
                      <a:pt x="3527" y="158"/>
                      <a:pt x="3480" y="120"/>
                      <a:pt x="3420" y="80"/>
                    </a:cubicBezTo>
                    <a:cubicBezTo>
                      <a:pt x="3372" y="50"/>
                      <a:pt x="3318" y="25"/>
                      <a:pt x="3258" y="11"/>
                    </a:cubicBezTo>
                    <a:cubicBezTo>
                      <a:pt x="3230" y="4"/>
                      <a:pt x="3202" y="1"/>
                      <a:pt x="3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8"/>
              <p:cNvSpPr/>
              <p:nvPr/>
            </p:nvSpPr>
            <p:spPr>
              <a:xfrm>
                <a:off x="7840962" y="4076813"/>
                <a:ext cx="94708" cy="50485"/>
              </a:xfrm>
              <a:custGeom>
                <a:avLst/>
                <a:gdLst/>
                <a:ahLst/>
                <a:cxnLst/>
                <a:rect l="l" t="t" r="r" b="b"/>
                <a:pathLst>
                  <a:path w="2994" h="1596" extrusionOk="0">
                    <a:moveTo>
                      <a:pt x="575" y="1220"/>
                    </a:moveTo>
                    <a:lnTo>
                      <a:pt x="575" y="1220"/>
                    </a:lnTo>
                    <a:cubicBezTo>
                      <a:pt x="569" y="1222"/>
                      <a:pt x="565" y="1223"/>
                      <a:pt x="561" y="1225"/>
                    </a:cubicBezTo>
                    <a:cubicBezTo>
                      <a:pt x="566" y="1223"/>
                      <a:pt x="569" y="1222"/>
                      <a:pt x="575" y="1220"/>
                    </a:cubicBezTo>
                    <a:close/>
                    <a:moveTo>
                      <a:pt x="2790" y="1"/>
                    </a:moveTo>
                    <a:cubicBezTo>
                      <a:pt x="2761" y="1"/>
                      <a:pt x="2732" y="7"/>
                      <a:pt x="2705" y="20"/>
                    </a:cubicBezTo>
                    <a:cubicBezTo>
                      <a:pt x="2617" y="63"/>
                      <a:pt x="2536" y="113"/>
                      <a:pt x="2455" y="165"/>
                    </a:cubicBezTo>
                    <a:cubicBezTo>
                      <a:pt x="2370" y="219"/>
                      <a:pt x="2286" y="272"/>
                      <a:pt x="2201" y="328"/>
                    </a:cubicBezTo>
                    <a:cubicBezTo>
                      <a:pt x="2030" y="441"/>
                      <a:pt x="1859" y="554"/>
                      <a:pt x="1685" y="663"/>
                    </a:cubicBezTo>
                    <a:cubicBezTo>
                      <a:pt x="1510" y="772"/>
                      <a:pt x="1328" y="872"/>
                      <a:pt x="1143" y="965"/>
                    </a:cubicBezTo>
                    <a:cubicBezTo>
                      <a:pt x="963" y="1056"/>
                      <a:pt x="781" y="1144"/>
                      <a:pt x="593" y="1216"/>
                    </a:cubicBezTo>
                    <a:cubicBezTo>
                      <a:pt x="439" y="1272"/>
                      <a:pt x="283" y="1315"/>
                      <a:pt x="118" y="1332"/>
                    </a:cubicBezTo>
                    <a:cubicBezTo>
                      <a:pt x="105" y="1335"/>
                      <a:pt x="94" y="1338"/>
                      <a:pt x="82" y="1343"/>
                    </a:cubicBezTo>
                    <a:cubicBezTo>
                      <a:pt x="29" y="1366"/>
                      <a:pt x="1" y="1435"/>
                      <a:pt x="14" y="1489"/>
                    </a:cubicBezTo>
                    <a:cubicBezTo>
                      <a:pt x="21" y="1524"/>
                      <a:pt x="42" y="1557"/>
                      <a:pt x="72" y="1575"/>
                    </a:cubicBezTo>
                    <a:cubicBezTo>
                      <a:pt x="96" y="1591"/>
                      <a:pt x="121" y="1595"/>
                      <a:pt x="147" y="1595"/>
                    </a:cubicBezTo>
                    <a:cubicBezTo>
                      <a:pt x="156" y="1595"/>
                      <a:pt x="164" y="1595"/>
                      <a:pt x="172" y="1594"/>
                    </a:cubicBezTo>
                    <a:cubicBezTo>
                      <a:pt x="417" y="1568"/>
                      <a:pt x="661" y="1540"/>
                      <a:pt x="901" y="1489"/>
                    </a:cubicBezTo>
                    <a:cubicBezTo>
                      <a:pt x="1163" y="1435"/>
                      <a:pt x="1418" y="1330"/>
                      <a:pt x="1662" y="1217"/>
                    </a:cubicBezTo>
                    <a:cubicBezTo>
                      <a:pt x="1911" y="1101"/>
                      <a:pt x="2144" y="958"/>
                      <a:pt x="2369" y="801"/>
                    </a:cubicBezTo>
                    <a:cubicBezTo>
                      <a:pt x="2579" y="652"/>
                      <a:pt x="2784" y="484"/>
                      <a:pt x="2943" y="279"/>
                    </a:cubicBezTo>
                    <a:cubicBezTo>
                      <a:pt x="2993" y="215"/>
                      <a:pt x="2973" y="113"/>
                      <a:pt x="2923" y="58"/>
                    </a:cubicBezTo>
                    <a:cubicBezTo>
                      <a:pt x="2887" y="20"/>
                      <a:pt x="2839" y="1"/>
                      <a:pt x="2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8"/>
              <p:cNvSpPr/>
              <p:nvPr/>
            </p:nvSpPr>
            <p:spPr>
              <a:xfrm>
                <a:off x="7847858" y="4085859"/>
                <a:ext cx="97270" cy="56211"/>
              </a:xfrm>
              <a:custGeom>
                <a:avLst/>
                <a:gdLst/>
                <a:ahLst/>
                <a:cxnLst/>
                <a:rect l="l" t="t" r="r" b="b"/>
                <a:pathLst>
                  <a:path w="3075" h="1777" extrusionOk="0">
                    <a:moveTo>
                      <a:pt x="292" y="1710"/>
                    </a:moveTo>
                    <a:cubicBezTo>
                      <a:pt x="292" y="1710"/>
                      <a:pt x="291" y="1710"/>
                      <a:pt x="291" y="1710"/>
                    </a:cubicBezTo>
                    <a:cubicBezTo>
                      <a:pt x="291" y="1710"/>
                      <a:pt x="292" y="1710"/>
                      <a:pt x="292" y="1710"/>
                    </a:cubicBezTo>
                    <a:close/>
                    <a:moveTo>
                      <a:pt x="2881" y="1"/>
                    </a:moveTo>
                    <a:cubicBezTo>
                      <a:pt x="2853" y="1"/>
                      <a:pt x="2825" y="7"/>
                      <a:pt x="2800" y="21"/>
                    </a:cubicBezTo>
                    <a:cubicBezTo>
                      <a:pt x="2784" y="29"/>
                      <a:pt x="2771" y="36"/>
                      <a:pt x="2761" y="48"/>
                    </a:cubicBezTo>
                    <a:cubicBezTo>
                      <a:pt x="2659" y="141"/>
                      <a:pt x="2559" y="234"/>
                      <a:pt x="2455" y="327"/>
                    </a:cubicBezTo>
                    <a:cubicBezTo>
                      <a:pt x="2347" y="422"/>
                      <a:pt x="2234" y="508"/>
                      <a:pt x="2118" y="592"/>
                    </a:cubicBezTo>
                    <a:cubicBezTo>
                      <a:pt x="2132" y="581"/>
                      <a:pt x="2147" y="571"/>
                      <a:pt x="2162" y="559"/>
                    </a:cubicBezTo>
                    <a:lnTo>
                      <a:pt x="2162" y="559"/>
                    </a:lnTo>
                    <a:cubicBezTo>
                      <a:pt x="1852" y="778"/>
                      <a:pt x="1514" y="956"/>
                      <a:pt x="1167" y="1116"/>
                    </a:cubicBezTo>
                    <a:cubicBezTo>
                      <a:pt x="987" y="1201"/>
                      <a:pt x="805" y="1279"/>
                      <a:pt x="623" y="1361"/>
                    </a:cubicBezTo>
                    <a:cubicBezTo>
                      <a:pt x="436" y="1445"/>
                      <a:pt x="248" y="1531"/>
                      <a:pt x="60" y="1610"/>
                    </a:cubicBezTo>
                    <a:cubicBezTo>
                      <a:pt x="15" y="1630"/>
                      <a:pt x="0" y="1690"/>
                      <a:pt x="22" y="1730"/>
                    </a:cubicBezTo>
                    <a:cubicBezTo>
                      <a:pt x="38" y="1762"/>
                      <a:pt x="68" y="1776"/>
                      <a:pt x="99" y="1776"/>
                    </a:cubicBezTo>
                    <a:cubicBezTo>
                      <a:pt x="114" y="1776"/>
                      <a:pt x="128" y="1773"/>
                      <a:pt x="142" y="1768"/>
                    </a:cubicBezTo>
                    <a:cubicBezTo>
                      <a:pt x="192" y="1746"/>
                      <a:pt x="243" y="1726"/>
                      <a:pt x="293" y="1709"/>
                    </a:cubicBezTo>
                    <a:lnTo>
                      <a:pt x="293" y="1709"/>
                    </a:lnTo>
                    <a:cubicBezTo>
                      <a:pt x="292" y="1709"/>
                      <a:pt x="292" y="1710"/>
                      <a:pt x="292" y="1710"/>
                    </a:cubicBezTo>
                    <a:lnTo>
                      <a:pt x="292" y="1710"/>
                    </a:lnTo>
                    <a:cubicBezTo>
                      <a:pt x="781" y="1540"/>
                      <a:pt x="1292" y="1425"/>
                      <a:pt x="1772" y="1228"/>
                    </a:cubicBezTo>
                    <a:cubicBezTo>
                      <a:pt x="2012" y="1128"/>
                      <a:pt x="2241" y="1000"/>
                      <a:pt x="2453" y="848"/>
                    </a:cubicBezTo>
                    <a:cubicBezTo>
                      <a:pt x="2676" y="687"/>
                      <a:pt x="2877" y="500"/>
                      <a:pt x="3032" y="271"/>
                    </a:cubicBezTo>
                    <a:cubicBezTo>
                      <a:pt x="3075" y="207"/>
                      <a:pt x="3063" y="114"/>
                      <a:pt x="3012" y="56"/>
                    </a:cubicBezTo>
                    <a:cubicBezTo>
                      <a:pt x="2976" y="20"/>
                      <a:pt x="2929" y="1"/>
                      <a:pt x="2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8"/>
              <p:cNvSpPr/>
              <p:nvPr/>
            </p:nvSpPr>
            <p:spPr>
              <a:xfrm>
                <a:off x="7848174" y="4095792"/>
                <a:ext cx="112264" cy="57634"/>
              </a:xfrm>
              <a:custGeom>
                <a:avLst/>
                <a:gdLst/>
                <a:ahLst/>
                <a:cxnLst/>
                <a:rect l="l" t="t" r="r" b="b"/>
                <a:pathLst>
                  <a:path w="3549" h="1822" extrusionOk="0">
                    <a:moveTo>
                      <a:pt x="2723" y="485"/>
                    </a:moveTo>
                    <a:cubicBezTo>
                      <a:pt x="2723" y="485"/>
                      <a:pt x="2723" y="485"/>
                      <a:pt x="2722" y="486"/>
                    </a:cubicBezTo>
                    <a:cubicBezTo>
                      <a:pt x="2723" y="486"/>
                      <a:pt x="2723" y="485"/>
                      <a:pt x="2723" y="485"/>
                    </a:cubicBezTo>
                    <a:close/>
                    <a:moveTo>
                      <a:pt x="2722" y="483"/>
                    </a:moveTo>
                    <a:cubicBezTo>
                      <a:pt x="2719" y="485"/>
                      <a:pt x="2717" y="487"/>
                      <a:pt x="2715" y="489"/>
                    </a:cubicBezTo>
                    <a:lnTo>
                      <a:pt x="2715" y="489"/>
                    </a:lnTo>
                    <a:cubicBezTo>
                      <a:pt x="2717" y="488"/>
                      <a:pt x="2719" y="487"/>
                      <a:pt x="2721" y="486"/>
                    </a:cubicBezTo>
                    <a:cubicBezTo>
                      <a:pt x="2721" y="486"/>
                      <a:pt x="2722" y="486"/>
                      <a:pt x="2722" y="483"/>
                    </a:cubicBezTo>
                    <a:close/>
                    <a:moveTo>
                      <a:pt x="2715" y="489"/>
                    </a:moveTo>
                    <a:cubicBezTo>
                      <a:pt x="2712" y="491"/>
                      <a:pt x="2710" y="493"/>
                      <a:pt x="2708" y="494"/>
                    </a:cubicBezTo>
                    <a:cubicBezTo>
                      <a:pt x="2711" y="493"/>
                      <a:pt x="2713" y="491"/>
                      <a:pt x="2715" y="489"/>
                    </a:cubicBezTo>
                    <a:close/>
                    <a:moveTo>
                      <a:pt x="669" y="1478"/>
                    </a:moveTo>
                    <a:lnTo>
                      <a:pt x="669" y="1478"/>
                    </a:lnTo>
                    <a:cubicBezTo>
                      <a:pt x="669" y="1478"/>
                      <a:pt x="668" y="1478"/>
                      <a:pt x="668" y="1478"/>
                    </a:cubicBezTo>
                    <a:lnTo>
                      <a:pt x="668" y="1478"/>
                    </a:lnTo>
                    <a:cubicBezTo>
                      <a:pt x="668" y="1478"/>
                      <a:pt x="669" y="1478"/>
                      <a:pt x="669" y="1478"/>
                    </a:cubicBezTo>
                    <a:close/>
                    <a:moveTo>
                      <a:pt x="3374" y="1"/>
                    </a:moveTo>
                    <a:cubicBezTo>
                      <a:pt x="3331" y="1"/>
                      <a:pt x="3288" y="16"/>
                      <a:pt x="3255" y="47"/>
                    </a:cubicBezTo>
                    <a:cubicBezTo>
                      <a:pt x="3087" y="202"/>
                      <a:pt x="2910" y="349"/>
                      <a:pt x="2724" y="484"/>
                    </a:cubicBezTo>
                    <a:lnTo>
                      <a:pt x="2724" y="484"/>
                    </a:lnTo>
                    <a:cubicBezTo>
                      <a:pt x="2725" y="484"/>
                      <a:pt x="2725" y="483"/>
                      <a:pt x="2725" y="483"/>
                    </a:cubicBezTo>
                    <a:lnTo>
                      <a:pt x="2725" y="483"/>
                    </a:lnTo>
                    <a:cubicBezTo>
                      <a:pt x="2724" y="483"/>
                      <a:pt x="2724" y="484"/>
                      <a:pt x="2723" y="485"/>
                    </a:cubicBezTo>
                    <a:lnTo>
                      <a:pt x="2723" y="485"/>
                    </a:lnTo>
                    <a:cubicBezTo>
                      <a:pt x="2724" y="485"/>
                      <a:pt x="2724" y="484"/>
                      <a:pt x="2724" y="484"/>
                    </a:cubicBezTo>
                    <a:lnTo>
                      <a:pt x="2724" y="484"/>
                    </a:lnTo>
                    <a:cubicBezTo>
                      <a:pt x="2723" y="486"/>
                      <a:pt x="2722" y="486"/>
                      <a:pt x="2721" y="487"/>
                    </a:cubicBezTo>
                    <a:cubicBezTo>
                      <a:pt x="2713" y="492"/>
                      <a:pt x="2707" y="497"/>
                      <a:pt x="2700" y="502"/>
                    </a:cubicBezTo>
                    <a:lnTo>
                      <a:pt x="2700" y="502"/>
                    </a:lnTo>
                    <a:cubicBezTo>
                      <a:pt x="2702" y="500"/>
                      <a:pt x="2705" y="498"/>
                      <a:pt x="2708" y="496"/>
                    </a:cubicBezTo>
                    <a:lnTo>
                      <a:pt x="2708" y="496"/>
                    </a:lnTo>
                    <a:cubicBezTo>
                      <a:pt x="2553" y="603"/>
                      <a:pt x="2396" y="703"/>
                      <a:pt x="2234" y="796"/>
                    </a:cubicBezTo>
                    <a:cubicBezTo>
                      <a:pt x="2067" y="889"/>
                      <a:pt x="1898" y="975"/>
                      <a:pt x="1726" y="1056"/>
                    </a:cubicBezTo>
                    <a:cubicBezTo>
                      <a:pt x="1380" y="1215"/>
                      <a:pt x="1023" y="1351"/>
                      <a:pt x="666" y="1480"/>
                    </a:cubicBezTo>
                    <a:lnTo>
                      <a:pt x="666" y="1480"/>
                    </a:lnTo>
                    <a:cubicBezTo>
                      <a:pt x="667" y="1479"/>
                      <a:pt x="668" y="1479"/>
                      <a:pt x="668" y="1478"/>
                    </a:cubicBezTo>
                    <a:lnTo>
                      <a:pt x="668" y="1478"/>
                    </a:lnTo>
                    <a:cubicBezTo>
                      <a:pt x="465" y="1550"/>
                      <a:pt x="262" y="1624"/>
                      <a:pt x="58" y="1693"/>
                    </a:cubicBezTo>
                    <a:cubicBezTo>
                      <a:pt x="52" y="1696"/>
                      <a:pt x="48" y="1697"/>
                      <a:pt x="43" y="1698"/>
                    </a:cubicBezTo>
                    <a:cubicBezTo>
                      <a:pt x="16" y="1710"/>
                      <a:pt x="0" y="1737"/>
                      <a:pt x="7" y="1769"/>
                    </a:cubicBezTo>
                    <a:cubicBezTo>
                      <a:pt x="13" y="1796"/>
                      <a:pt x="41" y="1822"/>
                      <a:pt x="69" y="1822"/>
                    </a:cubicBezTo>
                    <a:cubicBezTo>
                      <a:pt x="75" y="1822"/>
                      <a:pt x="81" y="1821"/>
                      <a:pt x="86" y="1819"/>
                    </a:cubicBezTo>
                    <a:cubicBezTo>
                      <a:pt x="383" y="1718"/>
                      <a:pt x="683" y="1631"/>
                      <a:pt x="983" y="1537"/>
                    </a:cubicBezTo>
                    <a:cubicBezTo>
                      <a:pt x="1276" y="1444"/>
                      <a:pt x="1568" y="1340"/>
                      <a:pt x="1855" y="1226"/>
                    </a:cubicBezTo>
                    <a:cubicBezTo>
                      <a:pt x="2134" y="1116"/>
                      <a:pt x="2403" y="988"/>
                      <a:pt x="2668" y="846"/>
                    </a:cubicBezTo>
                    <a:cubicBezTo>
                      <a:pt x="2959" y="692"/>
                      <a:pt x="3232" y="506"/>
                      <a:pt x="3491" y="301"/>
                    </a:cubicBezTo>
                    <a:cubicBezTo>
                      <a:pt x="3526" y="274"/>
                      <a:pt x="3546" y="224"/>
                      <a:pt x="3547" y="184"/>
                    </a:cubicBezTo>
                    <a:cubicBezTo>
                      <a:pt x="3549" y="136"/>
                      <a:pt x="3533" y="90"/>
                      <a:pt x="3501" y="56"/>
                    </a:cubicBezTo>
                    <a:cubicBezTo>
                      <a:pt x="3468" y="19"/>
                      <a:pt x="3421" y="1"/>
                      <a:pt x="3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8"/>
              <p:cNvSpPr/>
              <p:nvPr/>
            </p:nvSpPr>
            <p:spPr>
              <a:xfrm>
                <a:off x="7935670" y="4075199"/>
                <a:ext cx="18062" cy="17714"/>
              </a:xfrm>
              <a:custGeom>
                <a:avLst/>
                <a:gdLst/>
                <a:ahLst/>
                <a:cxnLst/>
                <a:rect l="l" t="t" r="r" b="b"/>
                <a:pathLst>
                  <a:path w="571" h="560" extrusionOk="0">
                    <a:moveTo>
                      <a:pt x="118" y="0"/>
                    </a:moveTo>
                    <a:cubicBezTo>
                      <a:pt x="99" y="0"/>
                      <a:pt x="79" y="5"/>
                      <a:pt x="62" y="14"/>
                    </a:cubicBezTo>
                    <a:cubicBezTo>
                      <a:pt x="52" y="20"/>
                      <a:pt x="45" y="26"/>
                      <a:pt x="38" y="33"/>
                    </a:cubicBezTo>
                    <a:cubicBezTo>
                      <a:pt x="16" y="51"/>
                      <a:pt x="5" y="78"/>
                      <a:pt x="2" y="107"/>
                    </a:cubicBezTo>
                    <a:cubicBezTo>
                      <a:pt x="1" y="140"/>
                      <a:pt x="14" y="163"/>
                      <a:pt x="31" y="187"/>
                    </a:cubicBezTo>
                    <a:lnTo>
                      <a:pt x="128" y="310"/>
                    </a:lnTo>
                    <a:cubicBezTo>
                      <a:pt x="158" y="353"/>
                      <a:pt x="191" y="398"/>
                      <a:pt x="227" y="436"/>
                    </a:cubicBezTo>
                    <a:cubicBezTo>
                      <a:pt x="250" y="461"/>
                      <a:pt x="278" y="487"/>
                      <a:pt x="307" y="507"/>
                    </a:cubicBezTo>
                    <a:cubicBezTo>
                      <a:pt x="316" y="514"/>
                      <a:pt x="327" y="518"/>
                      <a:pt x="336" y="525"/>
                    </a:cubicBezTo>
                    <a:cubicBezTo>
                      <a:pt x="356" y="535"/>
                      <a:pt x="377" y="545"/>
                      <a:pt x="399" y="552"/>
                    </a:cubicBezTo>
                    <a:cubicBezTo>
                      <a:pt x="411" y="557"/>
                      <a:pt x="423" y="559"/>
                      <a:pt x="436" y="559"/>
                    </a:cubicBezTo>
                    <a:cubicBezTo>
                      <a:pt x="481" y="559"/>
                      <a:pt x="527" y="533"/>
                      <a:pt x="549" y="497"/>
                    </a:cubicBezTo>
                    <a:cubicBezTo>
                      <a:pt x="561" y="479"/>
                      <a:pt x="568" y="458"/>
                      <a:pt x="568" y="435"/>
                    </a:cubicBezTo>
                    <a:cubicBezTo>
                      <a:pt x="571" y="396"/>
                      <a:pt x="556" y="368"/>
                      <a:pt x="535" y="339"/>
                    </a:cubicBezTo>
                    <a:cubicBezTo>
                      <a:pt x="522" y="320"/>
                      <a:pt x="506" y="303"/>
                      <a:pt x="488" y="289"/>
                    </a:cubicBezTo>
                    <a:cubicBezTo>
                      <a:pt x="460" y="266"/>
                      <a:pt x="432" y="243"/>
                      <a:pt x="406" y="222"/>
                    </a:cubicBezTo>
                    <a:cubicBezTo>
                      <a:pt x="366" y="189"/>
                      <a:pt x="323" y="163"/>
                      <a:pt x="284" y="130"/>
                    </a:cubicBezTo>
                    <a:cubicBezTo>
                      <a:pt x="251" y="100"/>
                      <a:pt x="223" y="67"/>
                      <a:pt x="194" y="36"/>
                    </a:cubicBezTo>
                    <a:cubicBezTo>
                      <a:pt x="175" y="11"/>
                      <a:pt x="147" y="0"/>
                      <a:pt x="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8"/>
              <p:cNvSpPr/>
              <p:nvPr/>
            </p:nvSpPr>
            <p:spPr>
              <a:xfrm>
                <a:off x="7939466" y="4069537"/>
                <a:ext cx="17430" cy="16101"/>
              </a:xfrm>
              <a:custGeom>
                <a:avLst/>
                <a:gdLst/>
                <a:ahLst/>
                <a:cxnLst/>
                <a:rect l="l" t="t" r="r" b="b"/>
                <a:pathLst>
                  <a:path w="551" h="509" extrusionOk="0">
                    <a:moveTo>
                      <a:pt x="147" y="0"/>
                    </a:moveTo>
                    <a:cubicBezTo>
                      <a:pt x="126" y="0"/>
                      <a:pt x="106" y="5"/>
                      <a:pt x="87" y="15"/>
                    </a:cubicBezTo>
                    <a:cubicBezTo>
                      <a:pt x="75" y="20"/>
                      <a:pt x="67" y="27"/>
                      <a:pt x="58" y="36"/>
                    </a:cubicBezTo>
                    <a:cubicBezTo>
                      <a:pt x="7" y="84"/>
                      <a:pt x="1" y="173"/>
                      <a:pt x="51" y="227"/>
                    </a:cubicBezTo>
                    <a:cubicBezTo>
                      <a:pt x="94" y="272"/>
                      <a:pt x="137" y="316"/>
                      <a:pt x="179" y="363"/>
                    </a:cubicBezTo>
                    <a:cubicBezTo>
                      <a:pt x="221" y="409"/>
                      <a:pt x="267" y="449"/>
                      <a:pt x="317" y="487"/>
                    </a:cubicBezTo>
                    <a:cubicBezTo>
                      <a:pt x="338" y="502"/>
                      <a:pt x="363" y="509"/>
                      <a:pt x="389" y="509"/>
                    </a:cubicBezTo>
                    <a:cubicBezTo>
                      <a:pt x="426" y="509"/>
                      <a:pt x="464" y="494"/>
                      <a:pt x="489" y="471"/>
                    </a:cubicBezTo>
                    <a:cubicBezTo>
                      <a:pt x="545" y="419"/>
                      <a:pt x="551" y="326"/>
                      <a:pt x="496" y="270"/>
                    </a:cubicBezTo>
                    <a:cubicBezTo>
                      <a:pt x="419" y="187"/>
                      <a:pt x="329" y="121"/>
                      <a:pt x="247" y="43"/>
                    </a:cubicBezTo>
                    <a:cubicBezTo>
                      <a:pt x="220" y="15"/>
                      <a:pt x="183" y="0"/>
                      <a:pt x="1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8"/>
              <p:cNvSpPr/>
              <p:nvPr/>
            </p:nvSpPr>
            <p:spPr>
              <a:xfrm>
                <a:off x="7948544" y="4039296"/>
                <a:ext cx="116756" cy="85250"/>
              </a:xfrm>
              <a:custGeom>
                <a:avLst/>
                <a:gdLst/>
                <a:ahLst/>
                <a:cxnLst/>
                <a:rect l="l" t="t" r="r" b="b"/>
                <a:pathLst>
                  <a:path w="3691" h="2695" extrusionOk="0">
                    <a:moveTo>
                      <a:pt x="1427" y="296"/>
                    </a:moveTo>
                    <a:cubicBezTo>
                      <a:pt x="1432" y="297"/>
                      <a:pt x="1438" y="297"/>
                      <a:pt x="1444" y="298"/>
                    </a:cubicBezTo>
                    <a:lnTo>
                      <a:pt x="1444" y="298"/>
                    </a:lnTo>
                    <a:cubicBezTo>
                      <a:pt x="1437" y="297"/>
                      <a:pt x="1431" y="296"/>
                      <a:pt x="1427" y="296"/>
                    </a:cubicBezTo>
                    <a:close/>
                    <a:moveTo>
                      <a:pt x="1444" y="298"/>
                    </a:moveTo>
                    <a:cubicBezTo>
                      <a:pt x="1445" y="298"/>
                      <a:pt x="1447" y="298"/>
                      <a:pt x="1448" y="299"/>
                    </a:cubicBezTo>
                    <a:cubicBezTo>
                      <a:pt x="1447" y="298"/>
                      <a:pt x="1446" y="298"/>
                      <a:pt x="1444" y="298"/>
                    </a:cubicBezTo>
                    <a:close/>
                    <a:moveTo>
                      <a:pt x="1593" y="344"/>
                    </a:moveTo>
                    <a:lnTo>
                      <a:pt x="1593" y="344"/>
                    </a:lnTo>
                    <a:cubicBezTo>
                      <a:pt x="1598" y="347"/>
                      <a:pt x="1604" y="349"/>
                      <a:pt x="1611" y="353"/>
                    </a:cubicBezTo>
                    <a:cubicBezTo>
                      <a:pt x="1605" y="349"/>
                      <a:pt x="1598" y="347"/>
                      <a:pt x="1593" y="344"/>
                    </a:cubicBezTo>
                    <a:close/>
                    <a:moveTo>
                      <a:pt x="582" y="513"/>
                    </a:moveTo>
                    <a:lnTo>
                      <a:pt x="582" y="513"/>
                    </a:lnTo>
                    <a:cubicBezTo>
                      <a:pt x="576" y="518"/>
                      <a:pt x="570" y="521"/>
                      <a:pt x="566" y="525"/>
                    </a:cubicBezTo>
                    <a:lnTo>
                      <a:pt x="566" y="525"/>
                    </a:lnTo>
                    <a:cubicBezTo>
                      <a:pt x="571" y="521"/>
                      <a:pt x="576" y="517"/>
                      <a:pt x="582" y="513"/>
                    </a:cubicBezTo>
                    <a:close/>
                    <a:moveTo>
                      <a:pt x="1404" y="0"/>
                    </a:moveTo>
                    <a:cubicBezTo>
                      <a:pt x="1335" y="0"/>
                      <a:pt x="1266" y="7"/>
                      <a:pt x="1199" y="16"/>
                    </a:cubicBezTo>
                    <a:cubicBezTo>
                      <a:pt x="1050" y="35"/>
                      <a:pt x="907" y="84"/>
                      <a:pt x="775" y="152"/>
                    </a:cubicBezTo>
                    <a:cubicBezTo>
                      <a:pt x="745" y="170"/>
                      <a:pt x="716" y="187"/>
                      <a:pt x="688" y="204"/>
                    </a:cubicBezTo>
                    <a:cubicBezTo>
                      <a:pt x="529" y="300"/>
                      <a:pt x="396" y="430"/>
                      <a:pt x="275" y="573"/>
                    </a:cubicBezTo>
                    <a:cubicBezTo>
                      <a:pt x="165" y="707"/>
                      <a:pt x="78" y="863"/>
                      <a:pt x="13" y="1026"/>
                    </a:cubicBezTo>
                    <a:cubicBezTo>
                      <a:pt x="0" y="1057"/>
                      <a:pt x="23" y="1093"/>
                      <a:pt x="53" y="1103"/>
                    </a:cubicBezTo>
                    <a:cubicBezTo>
                      <a:pt x="59" y="1105"/>
                      <a:pt x="65" y="1106"/>
                      <a:pt x="71" y="1106"/>
                    </a:cubicBezTo>
                    <a:cubicBezTo>
                      <a:pt x="98" y="1106"/>
                      <a:pt x="120" y="1088"/>
                      <a:pt x="131" y="1062"/>
                    </a:cubicBezTo>
                    <a:cubicBezTo>
                      <a:pt x="138" y="1046"/>
                      <a:pt x="144" y="1029"/>
                      <a:pt x="151" y="1013"/>
                    </a:cubicBezTo>
                    <a:lnTo>
                      <a:pt x="151" y="1014"/>
                    </a:lnTo>
                    <a:cubicBezTo>
                      <a:pt x="191" y="926"/>
                      <a:pt x="244" y="841"/>
                      <a:pt x="307" y="764"/>
                    </a:cubicBezTo>
                    <a:cubicBezTo>
                      <a:pt x="382" y="674"/>
                      <a:pt x="468" y="596"/>
                      <a:pt x="562" y="527"/>
                    </a:cubicBezTo>
                    <a:lnTo>
                      <a:pt x="562" y="527"/>
                    </a:lnTo>
                    <a:cubicBezTo>
                      <a:pt x="667" y="456"/>
                      <a:pt x="775" y="397"/>
                      <a:pt x="891" y="353"/>
                    </a:cubicBezTo>
                    <a:cubicBezTo>
                      <a:pt x="993" y="317"/>
                      <a:pt x="1096" y="290"/>
                      <a:pt x="1203" y="280"/>
                    </a:cubicBezTo>
                    <a:cubicBezTo>
                      <a:pt x="1220" y="279"/>
                      <a:pt x="1236" y="278"/>
                      <a:pt x="1252" y="278"/>
                    </a:cubicBezTo>
                    <a:cubicBezTo>
                      <a:pt x="1308" y="278"/>
                      <a:pt x="1363" y="284"/>
                      <a:pt x="1418" y="291"/>
                    </a:cubicBezTo>
                    <a:cubicBezTo>
                      <a:pt x="1487" y="306"/>
                      <a:pt x="1554" y="327"/>
                      <a:pt x="1620" y="354"/>
                    </a:cubicBezTo>
                    <a:cubicBezTo>
                      <a:pt x="1673" y="382"/>
                      <a:pt x="1726" y="413"/>
                      <a:pt x="1773" y="452"/>
                    </a:cubicBezTo>
                    <a:cubicBezTo>
                      <a:pt x="1840" y="510"/>
                      <a:pt x="1899" y="576"/>
                      <a:pt x="1951" y="646"/>
                    </a:cubicBezTo>
                    <a:cubicBezTo>
                      <a:pt x="1985" y="702"/>
                      <a:pt x="2012" y="761"/>
                      <a:pt x="2035" y="820"/>
                    </a:cubicBezTo>
                    <a:cubicBezTo>
                      <a:pt x="2102" y="1013"/>
                      <a:pt x="2157" y="1213"/>
                      <a:pt x="2217" y="1408"/>
                    </a:cubicBezTo>
                    <a:cubicBezTo>
                      <a:pt x="2291" y="1646"/>
                      <a:pt x="2373" y="1885"/>
                      <a:pt x="2488" y="2107"/>
                    </a:cubicBezTo>
                    <a:cubicBezTo>
                      <a:pt x="2542" y="2210"/>
                      <a:pt x="2606" y="2310"/>
                      <a:pt x="2681" y="2402"/>
                    </a:cubicBezTo>
                    <a:cubicBezTo>
                      <a:pt x="2709" y="2438"/>
                      <a:pt x="2742" y="2469"/>
                      <a:pt x="2775" y="2501"/>
                    </a:cubicBezTo>
                    <a:cubicBezTo>
                      <a:pt x="2824" y="2541"/>
                      <a:pt x="2873" y="2581"/>
                      <a:pt x="2930" y="2611"/>
                    </a:cubicBezTo>
                    <a:cubicBezTo>
                      <a:pt x="2979" y="2637"/>
                      <a:pt x="3029" y="2658"/>
                      <a:pt x="3082" y="2670"/>
                    </a:cubicBezTo>
                    <a:cubicBezTo>
                      <a:pt x="3132" y="2681"/>
                      <a:pt x="3186" y="2687"/>
                      <a:pt x="3238" y="2691"/>
                    </a:cubicBezTo>
                    <a:cubicBezTo>
                      <a:pt x="3257" y="2693"/>
                      <a:pt x="3277" y="2694"/>
                      <a:pt x="3296" y="2694"/>
                    </a:cubicBezTo>
                    <a:cubicBezTo>
                      <a:pt x="3394" y="2694"/>
                      <a:pt x="3493" y="2668"/>
                      <a:pt x="3580" y="2625"/>
                    </a:cubicBezTo>
                    <a:cubicBezTo>
                      <a:pt x="3653" y="2590"/>
                      <a:pt x="3690" y="2504"/>
                      <a:pt x="3673" y="2425"/>
                    </a:cubicBezTo>
                    <a:cubicBezTo>
                      <a:pt x="3654" y="2339"/>
                      <a:pt x="3578" y="2282"/>
                      <a:pt x="3495" y="2282"/>
                    </a:cubicBezTo>
                    <a:cubicBezTo>
                      <a:pt x="3482" y="2282"/>
                      <a:pt x="3469" y="2283"/>
                      <a:pt x="3457" y="2286"/>
                    </a:cubicBezTo>
                    <a:cubicBezTo>
                      <a:pt x="3427" y="2290"/>
                      <a:pt x="3397" y="2296"/>
                      <a:pt x="3367" y="2300"/>
                    </a:cubicBezTo>
                    <a:cubicBezTo>
                      <a:pt x="3342" y="2300"/>
                      <a:pt x="3317" y="2300"/>
                      <a:pt x="3291" y="2297"/>
                    </a:cubicBezTo>
                    <a:cubicBezTo>
                      <a:pt x="3289" y="2297"/>
                      <a:pt x="3287" y="2296"/>
                      <a:pt x="3284" y="2296"/>
                    </a:cubicBezTo>
                    <a:cubicBezTo>
                      <a:pt x="3258" y="2282"/>
                      <a:pt x="3235" y="2264"/>
                      <a:pt x="3209" y="2246"/>
                    </a:cubicBezTo>
                    <a:cubicBezTo>
                      <a:pt x="3162" y="2203"/>
                      <a:pt x="3122" y="2154"/>
                      <a:pt x="3082" y="2104"/>
                    </a:cubicBezTo>
                    <a:cubicBezTo>
                      <a:pt x="2896" y="1829"/>
                      <a:pt x="2788" y="1507"/>
                      <a:pt x="2672" y="1199"/>
                    </a:cubicBezTo>
                    <a:cubicBezTo>
                      <a:pt x="2614" y="1043"/>
                      <a:pt x="2556" y="887"/>
                      <a:pt x="2485" y="737"/>
                    </a:cubicBezTo>
                    <a:cubicBezTo>
                      <a:pt x="2425" y="612"/>
                      <a:pt x="2357" y="486"/>
                      <a:pt x="2266" y="383"/>
                    </a:cubicBezTo>
                    <a:cubicBezTo>
                      <a:pt x="2230" y="341"/>
                      <a:pt x="2187" y="306"/>
                      <a:pt x="2145" y="271"/>
                    </a:cubicBezTo>
                    <a:cubicBezTo>
                      <a:pt x="2108" y="241"/>
                      <a:pt x="2071" y="214"/>
                      <a:pt x="2029" y="190"/>
                    </a:cubicBezTo>
                    <a:cubicBezTo>
                      <a:pt x="1943" y="134"/>
                      <a:pt x="1847" y="91"/>
                      <a:pt x="1749" y="57"/>
                    </a:cubicBezTo>
                    <a:cubicBezTo>
                      <a:pt x="1663" y="26"/>
                      <a:pt x="1573" y="12"/>
                      <a:pt x="1484" y="4"/>
                    </a:cubicBezTo>
                    <a:cubicBezTo>
                      <a:pt x="1457" y="1"/>
                      <a:pt x="1431" y="0"/>
                      <a:pt x="1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8"/>
              <p:cNvSpPr/>
              <p:nvPr/>
            </p:nvSpPr>
            <p:spPr>
              <a:xfrm>
                <a:off x="7950790" y="4065963"/>
                <a:ext cx="70762" cy="66903"/>
              </a:xfrm>
              <a:custGeom>
                <a:avLst/>
                <a:gdLst/>
                <a:ahLst/>
                <a:cxnLst/>
                <a:rect l="l" t="t" r="r" b="b"/>
                <a:pathLst>
                  <a:path w="2237" h="2115" extrusionOk="0">
                    <a:moveTo>
                      <a:pt x="511" y="276"/>
                    </a:moveTo>
                    <a:cubicBezTo>
                      <a:pt x="508" y="276"/>
                      <a:pt x="505" y="276"/>
                      <a:pt x="504" y="277"/>
                    </a:cubicBezTo>
                    <a:cubicBezTo>
                      <a:pt x="505" y="277"/>
                      <a:pt x="509" y="276"/>
                      <a:pt x="511" y="276"/>
                    </a:cubicBezTo>
                    <a:close/>
                    <a:moveTo>
                      <a:pt x="1116" y="449"/>
                    </a:moveTo>
                    <a:cubicBezTo>
                      <a:pt x="1119" y="456"/>
                      <a:pt x="1125" y="462"/>
                      <a:pt x="1131" y="468"/>
                    </a:cubicBezTo>
                    <a:cubicBezTo>
                      <a:pt x="1125" y="462"/>
                      <a:pt x="1121" y="455"/>
                      <a:pt x="1116" y="449"/>
                    </a:cubicBezTo>
                    <a:close/>
                    <a:moveTo>
                      <a:pt x="1354" y="927"/>
                    </a:moveTo>
                    <a:lnTo>
                      <a:pt x="1354" y="927"/>
                    </a:lnTo>
                    <a:cubicBezTo>
                      <a:pt x="1356" y="935"/>
                      <a:pt x="1357" y="940"/>
                      <a:pt x="1360" y="945"/>
                    </a:cubicBezTo>
                    <a:cubicBezTo>
                      <a:pt x="1357" y="938"/>
                      <a:pt x="1356" y="933"/>
                      <a:pt x="1354" y="927"/>
                    </a:cubicBezTo>
                    <a:close/>
                    <a:moveTo>
                      <a:pt x="799" y="1"/>
                    </a:moveTo>
                    <a:cubicBezTo>
                      <a:pt x="703" y="1"/>
                      <a:pt x="606" y="23"/>
                      <a:pt x="518" y="54"/>
                    </a:cubicBezTo>
                    <a:cubicBezTo>
                      <a:pt x="452" y="77"/>
                      <a:pt x="388" y="106"/>
                      <a:pt x="325" y="139"/>
                    </a:cubicBezTo>
                    <a:cubicBezTo>
                      <a:pt x="230" y="189"/>
                      <a:pt x="143" y="246"/>
                      <a:pt x="57" y="305"/>
                    </a:cubicBezTo>
                    <a:cubicBezTo>
                      <a:pt x="35" y="319"/>
                      <a:pt x="17" y="333"/>
                      <a:pt x="8" y="360"/>
                    </a:cubicBezTo>
                    <a:cubicBezTo>
                      <a:pt x="1" y="385"/>
                      <a:pt x="2" y="412"/>
                      <a:pt x="15" y="433"/>
                    </a:cubicBezTo>
                    <a:cubicBezTo>
                      <a:pt x="31" y="464"/>
                      <a:pt x="69" y="487"/>
                      <a:pt x="105" y="487"/>
                    </a:cubicBezTo>
                    <a:cubicBezTo>
                      <a:pt x="119" y="487"/>
                      <a:pt x="133" y="483"/>
                      <a:pt x="146" y="475"/>
                    </a:cubicBezTo>
                    <a:cubicBezTo>
                      <a:pt x="262" y="392"/>
                      <a:pt x="388" y="320"/>
                      <a:pt x="519" y="270"/>
                    </a:cubicBezTo>
                    <a:cubicBezTo>
                      <a:pt x="577" y="253"/>
                      <a:pt x="635" y="239"/>
                      <a:pt x="697" y="232"/>
                    </a:cubicBezTo>
                    <a:cubicBezTo>
                      <a:pt x="713" y="230"/>
                      <a:pt x="729" y="230"/>
                      <a:pt x="745" y="230"/>
                    </a:cubicBezTo>
                    <a:cubicBezTo>
                      <a:pt x="770" y="230"/>
                      <a:pt x="795" y="232"/>
                      <a:pt x="821" y="236"/>
                    </a:cubicBezTo>
                    <a:cubicBezTo>
                      <a:pt x="846" y="241"/>
                      <a:pt x="870" y="248"/>
                      <a:pt x="892" y="256"/>
                    </a:cubicBezTo>
                    <a:lnTo>
                      <a:pt x="892" y="256"/>
                    </a:lnTo>
                    <a:cubicBezTo>
                      <a:pt x="891" y="256"/>
                      <a:pt x="891" y="256"/>
                      <a:pt x="890" y="256"/>
                    </a:cubicBezTo>
                    <a:lnTo>
                      <a:pt x="890" y="256"/>
                    </a:lnTo>
                    <a:cubicBezTo>
                      <a:pt x="896" y="260"/>
                      <a:pt x="903" y="262"/>
                      <a:pt x="909" y="265"/>
                    </a:cubicBezTo>
                    <a:cubicBezTo>
                      <a:pt x="904" y="262"/>
                      <a:pt x="899" y="259"/>
                      <a:pt x="894" y="257"/>
                    </a:cubicBezTo>
                    <a:lnTo>
                      <a:pt x="894" y="257"/>
                    </a:lnTo>
                    <a:cubicBezTo>
                      <a:pt x="901" y="260"/>
                      <a:pt x="907" y="262"/>
                      <a:pt x="913" y="265"/>
                    </a:cubicBezTo>
                    <a:cubicBezTo>
                      <a:pt x="938" y="278"/>
                      <a:pt x="961" y="293"/>
                      <a:pt x="984" y="309"/>
                    </a:cubicBezTo>
                    <a:lnTo>
                      <a:pt x="984" y="309"/>
                    </a:lnTo>
                    <a:cubicBezTo>
                      <a:pt x="983" y="308"/>
                      <a:pt x="982" y="307"/>
                      <a:pt x="982" y="306"/>
                    </a:cubicBezTo>
                    <a:lnTo>
                      <a:pt x="982" y="306"/>
                    </a:lnTo>
                    <a:cubicBezTo>
                      <a:pt x="983" y="307"/>
                      <a:pt x="983" y="308"/>
                      <a:pt x="984" y="309"/>
                    </a:cubicBezTo>
                    <a:lnTo>
                      <a:pt x="984" y="309"/>
                    </a:lnTo>
                    <a:cubicBezTo>
                      <a:pt x="984" y="309"/>
                      <a:pt x="984" y="309"/>
                      <a:pt x="984" y="309"/>
                    </a:cubicBezTo>
                    <a:lnTo>
                      <a:pt x="984" y="309"/>
                    </a:lnTo>
                    <a:cubicBezTo>
                      <a:pt x="986" y="311"/>
                      <a:pt x="990" y="314"/>
                      <a:pt x="992" y="315"/>
                    </a:cubicBezTo>
                    <a:cubicBezTo>
                      <a:pt x="990" y="313"/>
                      <a:pt x="987" y="311"/>
                      <a:pt x="984" y="309"/>
                    </a:cubicBezTo>
                    <a:lnTo>
                      <a:pt x="984" y="309"/>
                    </a:lnTo>
                    <a:cubicBezTo>
                      <a:pt x="992" y="314"/>
                      <a:pt x="999" y="319"/>
                      <a:pt x="1006" y="325"/>
                    </a:cubicBezTo>
                    <a:cubicBezTo>
                      <a:pt x="1048" y="362"/>
                      <a:pt x="1083" y="403"/>
                      <a:pt x="1118" y="448"/>
                    </a:cubicBezTo>
                    <a:cubicBezTo>
                      <a:pt x="1227" y="608"/>
                      <a:pt x="1305" y="787"/>
                      <a:pt x="1371" y="969"/>
                    </a:cubicBezTo>
                    <a:cubicBezTo>
                      <a:pt x="1441" y="1164"/>
                      <a:pt x="1504" y="1360"/>
                      <a:pt x="1589" y="1550"/>
                    </a:cubicBezTo>
                    <a:cubicBezTo>
                      <a:pt x="1629" y="1642"/>
                      <a:pt x="1676" y="1731"/>
                      <a:pt x="1729" y="1817"/>
                    </a:cubicBezTo>
                    <a:cubicBezTo>
                      <a:pt x="1785" y="1904"/>
                      <a:pt x="1848" y="1988"/>
                      <a:pt x="1925" y="2059"/>
                    </a:cubicBezTo>
                    <a:cubicBezTo>
                      <a:pt x="1961" y="2090"/>
                      <a:pt x="1997" y="2112"/>
                      <a:pt x="2047" y="2115"/>
                    </a:cubicBezTo>
                    <a:cubicBezTo>
                      <a:pt x="2049" y="2115"/>
                      <a:pt x="2051" y="2115"/>
                      <a:pt x="2053" y="2115"/>
                    </a:cubicBezTo>
                    <a:cubicBezTo>
                      <a:pt x="2098" y="2115"/>
                      <a:pt x="2143" y="2099"/>
                      <a:pt x="2177" y="2067"/>
                    </a:cubicBezTo>
                    <a:cubicBezTo>
                      <a:pt x="2210" y="2037"/>
                      <a:pt x="2230" y="1993"/>
                      <a:pt x="2233" y="1946"/>
                    </a:cubicBezTo>
                    <a:cubicBezTo>
                      <a:pt x="2236" y="1894"/>
                      <a:pt x="2215" y="1857"/>
                      <a:pt x="2186" y="1815"/>
                    </a:cubicBezTo>
                    <a:cubicBezTo>
                      <a:pt x="2180" y="1808"/>
                      <a:pt x="2177" y="1802"/>
                      <a:pt x="2172" y="1795"/>
                    </a:cubicBezTo>
                    <a:cubicBezTo>
                      <a:pt x="2027" y="1585"/>
                      <a:pt x="1930" y="1344"/>
                      <a:pt x="1822" y="1112"/>
                    </a:cubicBezTo>
                    <a:cubicBezTo>
                      <a:pt x="1765" y="988"/>
                      <a:pt x="1706" y="864"/>
                      <a:pt x="1646" y="743"/>
                    </a:cubicBezTo>
                    <a:cubicBezTo>
                      <a:pt x="1589" y="628"/>
                      <a:pt x="1532" y="515"/>
                      <a:pt x="1457" y="411"/>
                    </a:cubicBezTo>
                    <a:cubicBezTo>
                      <a:pt x="1420" y="355"/>
                      <a:pt x="1381" y="303"/>
                      <a:pt x="1334" y="255"/>
                    </a:cubicBezTo>
                    <a:cubicBezTo>
                      <a:pt x="1292" y="210"/>
                      <a:pt x="1247" y="170"/>
                      <a:pt x="1198" y="134"/>
                    </a:cubicBezTo>
                    <a:cubicBezTo>
                      <a:pt x="1105" y="64"/>
                      <a:pt x="996" y="25"/>
                      <a:pt x="883" y="7"/>
                    </a:cubicBezTo>
                    <a:cubicBezTo>
                      <a:pt x="855" y="3"/>
                      <a:pt x="827" y="1"/>
                      <a:pt x="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8"/>
              <p:cNvSpPr/>
              <p:nvPr/>
            </p:nvSpPr>
            <p:spPr>
              <a:xfrm>
                <a:off x="7922890" y="4183446"/>
                <a:ext cx="97650" cy="94265"/>
              </a:xfrm>
              <a:custGeom>
                <a:avLst/>
                <a:gdLst/>
                <a:ahLst/>
                <a:cxnLst/>
                <a:rect l="l" t="t" r="r" b="b"/>
                <a:pathLst>
                  <a:path w="3087" h="2980" extrusionOk="0">
                    <a:moveTo>
                      <a:pt x="1495" y="0"/>
                    </a:moveTo>
                    <a:cubicBezTo>
                      <a:pt x="1409" y="0"/>
                      <a:pt x="1322" y="7"/>
                      <a:pt x="1237" y="21"/>
                    </a:cubicBezTo>
                    <a:cubicBezTo>
                      <a:pt x="1144" y="36"/>
                      <a:pt x="1049" y="64"/>
                      <a:pt x="936" y="109"/>
                    </a:cubicBezTo>
                    <a:cubicBezTo>
                      <a:pt x="896" y="126"/>
                      <a:pt x="861" y="142"/>
                      <a:pt x="829" y="159"/>
                    </a:cubicBezTo>
                    <a:cubicBezTo>
                      <a:pt x="768" y="192"/>
                      <a:pt x="705" y="230"/>
                      <a:pt x="632" y="283"/>
                    </a:cubicBezTo>
                    <a:cubicBezTo>
                      <a:pt x="548" y="344"/>
                      <a:pt x="466" y="422"/>
                      <a:pt x="390" y="514"/>
                    </a:cubicBezTo>
                    <a:cubicBezTo>
                      <a:pt x="312" y="610"/>
                      <a:pt x="241" y="716"/>
                      <a:pt x="184" y="826"/>
                    </a:cubicBezTo>
                    <a:cubicBezTo>
                      <a:pt x="104" y="982"/>
                      <a:pt x="51" y="1155"/>
                      <a:pt x="25" y="1340"/>
                    </a:cubicBezTo>
                    <a:cubicBezTo>
                      <a:pt x="1" y="1505"/>
                      <a:pt x="9" y="1681"/>
                      <a:pt x="51" y="1863"/>
                    </a:cubicBezTo>
                    <a:cubicBezTo>
                      <a:pt x="88" y="2029"/>
                      <a:pt x="160" y="2196"/>
                      <a:pt x="260" y="2344"/>
                    </a:cubicBezTo>
                    <a:cubicBezTo>
                      <a:pt x="355" y="2487"/>
                      <a:pt x="483" y="2619"/>
                      <a:pt x="631" y="2722"/>
                    </a:cubicBezTo>
                    <a:cubicBezTo>
                      <a:pt x="747" y="2805"/>
                      <a:pt x="892" y="2869"/>
                      <a:pt x="1075" y="2917"/>
                    </a:cubicBezTo>
                    <a:cubicBezTo>
                      <a:pt x="1223" y="2959"/>
                      <a:pt x="1380" y="2979"/>
                      <a:pt x="1543" y="2979"/>
                    </a:cubicBezTo>
                    <a:cubicBezTo>
                      <a:pt x="1564" y="2979"/>
                      <a:pt x="1584" y="2979"/>
                      <a:pt x="1605" y="2978"/>
                    </a:cubicBezTo>
                    <a:cubicBezTo>
                      <a:pt x="1781" y="2972"/>
                      <a:pt x="1945" y="2935"/>
                      <a:pt x="2096" y="2867"/>
                    </a:cubicBezTo>
                    <a:cubicBezTo>
                      <a:pt x="2110" y="2862"/>
                      <a:pt x="2123" y="2855"/>
                      <a:pt x="2137" y="2848"/>
                    </a:cubicBezTo>
                    <a:cubicBezTo>
                      <a:pt x="2206" y="2812"/>
                      <a:pt x="2268" y="2765"/>
                      <a:pt x="2325" y="2712"/>
                    </a:cubicBezTo>
                    <a:cubicBezTo>
                      <a:pt x="2329" y="2713"/>
                      <a:pt x="2334" y="2713"/>
                      <a:pt x="2339" y="2713"/>
                    </a:cubicBezTo>
                    <a:cubicBezTo>
                      <a:pt x="2353" y="2713"/>
                      <a:pt x="2368" y="2709"/>
                      <a:pt x="2382" y="2702"/>
                    </a:cubicBezTo>
                    <a:lnTo>
                      <a:pt x="2416" y="2686"/>
                    </a:lnTo>
                    <a:cubicBezTo>
                      <a:pt x="2507" y="2640"/>
                      <a:pt x="2588" y="2580"/>
                      <a:pt x="2664" y="2511"/>
                    </a:cubicBezTo>
                    <a:cubicBezTo>
                      <a:pt x="2707" y="2471"/>
                      <a:pt x="2743" y="2425"/>
                      <a:pt x="2780" y="2380"/>
                    </a:cubicBezTo>
                    <a:cubicBezTo>
                      <a:pt x="2817" y="2334"/>
                      <a:pt x="2852" y="2282"/>
                      <a:pt x="2890" y="2208"/>
                    </a:cubicBezTo>
                    <a:cubicBezTo>
                      <a:pt x="3004" y="2003"/>
                      <a:pt x="3069" y="1763"/>
                      <a:pt x="3081" y="1516"/>
                    </a:cubicBezTo>
                    <a:cubicBezTo>
                      <a:pt x="3087" y="1410"/>
                      <a:pt x="3074" y="1299"/>
                      <a:pt x="3048" y="1183"/>
                    </a:cubicBezTo>
                    <a:cubicBezTo>
                      <a:pt x="3038" y="1133"/>
                      <a:pt x="3019" y="1084"/>
                      <a:pt x="3002" y="1037"/>
                    </a:cubicBezTo>
                    <a:cubicBezTo>
                      <a:pt x="2979" y="969"/>
                      <a:pt x="2952" y="915"/>
                      <a:pt x="2916" y="846"/>
                    </a:cubicBezTo>
                    <a:cubicBezTo>
                      <a:pt x="2869" y="759"/>
                      <a:pt x="2807" y="669"/>
                      <a:pt x="2729" y="576"/>
                    </a:cubicBezTo>
                    <a:cubicBezTo>
                      <a:pt x="2661" y="495"/>
                      <a:pt x="2578" y="417"/>
                      <a:pt x="2474" y="336"/>
                    </a:cubicBezTo>
                    <a:cubicBezTo>
                      <a:pt x="2309" y="208"/>
                      <a:pt x="2106" y="109"/>
                      <a:pt x="1884" y="50"/>
                    </a:cubicBezTo>
                    <a:cubicBezTo>
                      <a:pt x="1759" y="17"/>
                      <a:pt x="1627" y="0"/>
                      <a:pt x="1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8"/>
              <p:cNvSpPr/>
              <p:nvPr/>
            </p:nvSpPr>
            <p:spPr>
              <a:xfrm>
                <a:off x="7931652" y="4194422"/>
                <a:ext cx="74748" cy="72597"/>
              </a:xfrm>
              <a:custGeom>
                <a:avLst/>
                <a:gdLst/>
                <a:ahLst/>
                <a:cxnLst/>
                <a:rect l="l" t="t" r="r" b="b"/>
                <a:pathLst>
                  <a:path w="2363" h="2295" extrusionOk="0">
                    <a:moveTo>
                      <a:pt x="415" y="500"/>
                    </a:moveTo>
                    <a:cubicBezTo>
                      <a:pt x="414" y="500"/>
                      <a:pt x="414" y="500"/>
                      <a:pt x="414" y="501"/>
                    </a:cubicBezTo>
                    <a:cubicBezTo>
                      <a:pt x="414" y="500"/>
                      <a:pt x="414" y="500"/>
                      <a:pt x="415" y="500"/>
                    </a:cubicBezTo>
                    <a:close/>
                    <a:moveTo>
                      <a:pt x="416" y="502"/>
                    </a:moveTo>
                    <a:cubicBezTo>
                      <a:pt x="414" y="502"/>
                      <a:pt x="414" y="503"/>
                      <a:pt x="414" y="503"/>
                    </a:cubicBezTo>
                    <a:lnTo>
                      <a:pt x="416" y="502"/>
                    </a:lnTo>
                    <a:close/>
                    <a:moveTo>
                      <a:pt x="185" y="1479"/>
                    </a:moveTo>
                    <a:lnTo>
                      <a:pt x="185" y="1479"/>
                    </a:lnTo>
                    <a:cubicBezTo>
                      <a:pt x="185" y="1480"/>
                      <a:pt x="186" y="1481"/>
                      <a:pt x="186" y="1482"/>
                    </a:cubicBezTo>
                    <a:lnTo>
                      <a:pt x="186" y="1482"/>
                    </a:lnTo>
                    <a:cubicBezTo>
                      <a:pt x="186" y="1481"/>
                      <a:pt x="186" y="1480"/>
                      <a:pt x="185" y="1479"/>
                    </a:cubicBezTo>
                    <a:close/>
                    <a:moveTo>
                      <a:pt x="189" y="1486"/>
                    </a:moveTo>
                    <a:cubicBezTo>
                      <a:pt x="189" y="1487"/>
                      <a:pt x="189" y="1490"/>
                      <a:pt x="191" y="1493"/>
                    </a:cubicBezTo>
                    <a:cubicBezTo>
                      <a:pt x="191" y="1491"/>
                      <a:pt x="189" y="1490"/>
                      <a:pt x="189" y="1486"/>
                    </a:cubicBezTo>
                    <a:close/>
                    <a:moveTo>
                      <a:pt x="2118" y="1615"/>
                    </a:moveTo>
                    <a:lnTo>
                      <a:pt x="2118" y="1615"/>
                    </a:lnTo>
                    <a:cubicBezTo>
                      <a:pt x="2117" y="1618"/>
                      <a:pt x="2115" y="1621"/>
                      <a:pt x="2114" y="1624"/>
                    </a:cubicBezTo>
                    <a:lnTo>
                      <a:pt x="2114" y="1624"/>
                    </a:lnTo>
                    <a:cubicBezTo>
                      <a:pt x="2116" y="1621"/>
                      <a:pt x="2117" y="1618"/>
                      <a:pt x="2118" y="1615"/>
                    </a:cubicBezTo>
                    <a:close/>
                    <a:moveTo>
                      <a:pt x="2114" y="1624"/>
                    </a:moveTo>
                    <a:cubicBezTo>
                      <a:pt x="2113" y="1626"/>
                      <a:pt x="2112" y="1628"/>
                      <a:pt x="2111" y="1630"/>
                    </a:cubicBezTo>
                    <a:cubicBezTo>
                      <a:pt x="2112" y="1629"/>
                      <a:pt x="2113" y="1626"/>
                      <a:pt x="2114" y="1624"/>
                    </a:cubicBezTo>
                    <a:close/>
                    <a:moveTo>
                      <a:pt x="478" y="1902"/>
                    </a:moveTo>
                    <a:cubicBezTo>
                      <a:pt x="479" y="1903"/>
                      <a:pt x="479" y="1903"/>
                      <a:pt x="480" y="1904"/>
                    </a:cubicBezTo>
                    <a:cubicBezTo>
                      <a:pt x="479" y="1903"/>
                      <a:pt x="479" y="1903"/>
                      <a:pt x="478" y="1902"/>
                    </a:cubicBezTo>
                    <a:close/>
                    <a:moveTo>
                      <a:pt x="1110" y="166"/>
                    </a:moveTo>
                    <a:cubicBezTo>
                      <a:pt x="1175" y="166"/>
                      <a:pt x="1240" y="171"/>
                      <a:pt x="1305" y="181"/>
                    </a:cubicBezTo>
                    <a:lnTo>
                      <a:pt x="1305" y="181"/>
                    </a:lnTo>
                    <a:cubicBezTo>
                      <a:pt x="1304" y="181"/>
                      <a:pt x="1303" y="181"/>
                      <a:pt x="1302" y="181"/>
                    </a:cubicBezTo>
                    <a:cubicBezTo>
                      <a:pt x="1306" y="181"/>
                      <a:pt x="1309" y="183"/>
                      <a:pt x="1310" y="183"/>
                    </a:cubicBezTo>
                    <a:cubicBezTo>
                      <a:pt x="1310" y="182"/>
                      <a:pt x="1310" y="182"/>
                      <a:pt x="1309" y="182"/>
                    </a:cubicBezTo>
                    <a:lnTo>
                      <a:pt x="1309" y="182"/>
                    </a:lnTo>
                    <a:cubicBezTo>
                      <a:pt x="1314" y="183"/>
                      <a:pt x="1318" y="183"/>
                      <a:pt x="1322" y="184"/>
                    </a:cubicBezTo>
                    <a:cubicBezTo>
                      <a:pt x="1414" y="204"/>
                      <a:pt x="1501" y="233"/>
                      <a:pt x="1587" y="273"/>
                    </a:cubicBezTo>
                    <a:cubicBezTo>
                      <a:pt x="1674" y="316"/>
                      <a:pt x="1757" y="367"/>
                      <a:pt x="1833" y="428"/>
                    </a:cubicBezTo>
                    <a:cubicBezTo>
                      <a:pt x="1912" y="495"/>
                      <a:pt x="1981" y="568"/>
                      <a:pt x="2039" y="649"/>
                    </a:cubicBezTo>
                    <a:cubicBezTo>
                      <a:pt x="2039" y="648"/>
                      <a:pt x="2038" y="648"/>
                      <a:pt x="2038" y="647"/>
                    </a:cubicBezTo>
                    <a:lnTo>
                      <a:pt x="2038" y="647"/>
                    </a:lnTo>
                    <a:cubicBezTo>
                      <a:pt x="2089" y="723"/>
                      <a:pt x="2130" y="803"/>
                      <a:pt x="2162" y="888"/>
                    </a:cubicBezTo>
                    <a:lnTo>
                      <a:pt x="2162" y="888"/>
                    </a:lnTo>
                    <a:cubicBezTo>
                      <a:pt x="2185" y="960"/>
                      <a:pt x="2200" y="1036"/>
                      <a:pt x="2211" y="1112"/>
                    </a:cubicBezTo>
                    <a:cubicBezTo>
                      <a:pt x="2217" y="1198"/>
                      <a:pt x="2213" y="1282"/>
                      <a:pt x="2198" y="1365"/>
                    </a:cubicBezTo>
                    <a:cubicBezTo>
                      <a:pt x="2181" y="1453"/>
                      <a:pt x="2154" y="1536"/>
                      <a:pt x="2118" y="1616"/>
                    </a:cubicBezTo>
                    <a:cubicBezTo>
                      <a:pt x="2084" y="1686"/>
                      <a:pt x="2045" y="1751"/>
                      <a:pt x="1996" y="1811"/>
                    </a:cubicBezTo>
                    <a:cubicBezTo>
                      <a:pt x="1942" y="1875"/>
                      <a:pt x="1883" y="1931"/>
                      <a:pt x="1814" y="1981"/>
                    </a:cubicBezTo>
                    <a:lnTo>
                      <a:pt x="1814" y="1981"/>
                    </a:lnTo>
                    <a:cubicBezTo>
                      <a:pt x="1813" y="1981"/>
                      <a:pt x="1813" y="1981"/>
                      <a:pt x="1813" y="1981"/>
                    </a:cubicBezTo>
                    <a:cubicBezTo>
                      <a:pt x="1813" y="1981"/>
                      <a:pt x="1813" y="1981"/>
                      <a:pt x="1814" y="1981"/>
                    </a:cubicBezTo>
                    <a:lnTo>
                      <a:pt x="1814" y="1981"/>
                    </a:lnTo>
                    <a:cubicBezTo>
                      <a:pt x="1813" y="1982"/>
                      <a:pt x="1812" y="1982"/>
                      <a:pt x="1812" y="1983"/>
                    </a:cubicBezTo>
                    <a:cubicBezTo>
                      <a:pt x="1746" y="2028"/>
                      <a:pt x="1674" y="2066"/>
                      <a:pt x="1598" y="2094"/>
                    </a:cubicBezTo>
                    <a:cubicBezTo>
                      <a:pt x="1504" y="2126"/>
                      <a:pt x="1406" y="2147"/>
                      <a:pt x="1306" y="2157"/>
                    </a:cubicBezTo>
                    <a:cubicBezTo>
                      <a:pt x="1279" y="2158"/>
                      <a:pt x="1251" y="2159"/>
                      <a:pt x="1224" y="2159"/>
                    </a:cubicBezTo>
                    <a:cubicBezTo>
                      <a:pt x="1152" y="2159"/>
                      <a:pt x="1080" y="2154"/>
                      <a:pt x="1007" y="2143"/>
                    </a:cubicBezTo>
                    <a:cubicBezTo>
                      <a:pt x="902" y="2123"/>
                      <a:pt x="802" y="2090"/>
                      <a:pt x="708" y="2047"/>
                    </a:cubicBezTo>
                    <a:lnTo>
                      <a:pt x="708" y="2047"/>
                    </a:lnTo>
                    <a:cubicBezTo>
                      <a:pt x="713" y="2050"/>
                      <a:pt x="716" y="2051"/>
                      <a:pt x="720" y="2054"/>
                    </a:cubicBezTo>
                    <a:cubicBezTo>
                      <a:pt x="631" y="2012"/>
                      <a:pt x="548" y="1961"/>
                      <a:pt x="473" y="1898"/>
                    </a:cubicBezTo>
                    <a:lnTo>
                      <a:pt x="473" y="1898"/>
                    </a:lnTo>
                    <a:cubicBezTo>
                      <a:pt x="407" y="1840"/>
                      <a:pt x="348" y="1775"/>
                      <a:pt x="298" y="1703"/>
                    </a:cubicBezTo>
                    <a:lnTo>
                      <a:pt x="298" y="1702"/>
                    </a:lnTo>
                    <a:cubicBezTo>
                      <a:pt x="252" y="1633"/>
                      <a:pt x="215" y="1561"/>
                      <a:pt x="186" y="1482"/>
                    </a:cubicBezTo>
                    <a:lnTo>
                      <a:pt x="186" y="1482"/>
                    </a:lnTo>
                    <a:cubicBezTo>
                      <a:pt x="186" y="1483"/>
                      <a:pt x="186" y="1484"/>
                      <a:pt x="186" y="1484"/>
                    </a:cubicBezTo>
                    <a:cubicBezTo>
                      <a:pt x="172" y="1438"/>
                      <a:pt x="161" y="1393"/>
                      <a:pt x="149" y="1348"/>
                    </a:cubicBezTo>
                    <a:cubicBezTo>
                      <a:pt x="148" y="1305"/>
                      <a:pt x="148" y="1264"/>
                      <a:pt x="148" y="1221"/>
                    </a:cubicBezTo>
                    <a:cubicBezTo>
                      <a:pt x="148" y="1151"/>
                      <a:pt x="156" y="1083"/>
                      <a:pt x="166" y="1015"/>
                    </a:cubicBezTo>
                    <a:cubicBezTo>
                      <a:pt x="185" y="927"/>
                      <a:pt x="212" y="844"/>
                      <a:pt x="248" y="763"/>
                    </a:cubicBezTo>
                    <a:cubicBezTo>
                      <a:pt x="292" y="671"/>
                      <a:pt x="348" y="585"/>
                      <a:pt x="413" y="505"/>
                    </a:cubicBezTo>
                    <a:lnTo>
                      <a:pt x="413" y="505"/>
                    </a:lnTo>
                    <a:lnTo>
                      <a:pt x="407" y="511"/>
                    </a:lnTo>
                    <a:cubicBezTo>
                      <a:pt x="408" y="508"/>
                      <a:pt x="411" y="506"/>
                      <a:pt x="413" y="503"/>
                    </a:cubicBezTo>
                    <a:cubicBezTo>
                      <a:pt x="413" y="501"/>
                      <a:pt x="415" y="500"/>
                      <a:pt x="416" y="498"/>
                    </a:cubicBezTo>
                    <a:lnTo>
                      <a:pt x="416" y="498"/>
                    </a:lnTo>
                    <a:cubicBezTo>
                      <a:pt x="416" y="499"/>
                      <a:pt x="415" y="499"/>
                      <a:pt x="415" y="500"/>
                    </a:cubicBezTo>
                    <a:lnTo>
                      <a:pt x="415" y="500"/>
                    </a:lnTo>
                    <a:cubicBezTo>
                      <a:pt x="473" y="434"/>
                      <a:pt x="537" y="374"/>
                      <a:pt x="609" y="322"/>
                    </a:cubicBezTo>
                    <a:cubicBezTo>
                      <a:pt x="676" y="280"/>
                      <a:pt x="743" y="246"/>
                      <a:pt x="815" y="217"/>
                    </a:cubicBezTo>
                    <a:cubicBezTo>
                      <a:pt x="892" y="191"/>
                      <a:pt x="971" y="174"/>
                      <a:pt x="1051" y="167"/>
                    </a:cubicBezTo>
                    <a:cubicBezTo>
                      <a:pt x="1071" y="166"/>
                      <a:pt x="1090" y="166"/>
                      <a:pt x="1110" y="166"/>
                    </a:cubicBezTo>
                    <a:close/>
                    <a:moveTo>
                      <a:pt x="1120" y="1"/>
                    </a:moveTo>
                    <a:cubicBezTo>
                      <a:pt x="1081" y="1"/>
                      <a:pt x="1043" y="4"/>
                      <a:pt x="1003" y="8"/>
                    </a:cubicBezTo>
                    <a:cubicBezTo>
                      <a:pt x="899" y="17"/>
                      <a:pt x="799" y="45"/>
                      <a:pt x="703" y="84"/>
                    </a:cubicBezTo>
                    <a:cubicBezTo>
                      <a:pt x="680" y="94"/>
                      <a:pt x="657" y="104"/>
                      <a:pt x="636" y="117"/>
                    </a:cubicBezTo>
                    <a:cubicBezTo>
                      <a:pt x="562" y="154"/>
                      <a:pt x="493" y="204"/>
                      <a:pt x="430" y="259"/>
                    </a:cubicBezTo>
                    <a:cubicBezTo>
                      <a:pt x="340" y="336"/>
                      <a:pt x="264" y="435"/>
                      <a:pt x="201" y="538"/>
                    </a:cubicBezTo>
                    <a:cubicBezTo>
                      <a:pt x="125" y="664"/>
                      <a:pt x="70" y="806"/>
                      <a:pt x="40" y="949"/>
                    </a:cubicBezTo>
                    <a:cubicBezTo>
                      <a:pt x="6" y="1103"/>
                      <a:pt x="0" y="1264"/>
                      <a:pt x="39" y="1418"/>
                    </a:cubicBezTo>
                    <a:cubicBezTo>
                      <a:pt x="42" y="1437"/>
                      <a:pt x="58" y="1454"/>
                      <a:pt x="76" y="1461"/>
                    </a:cubicBezTo>
                    <a:cubicBezTo>
                      <a:pt x="93" y="1521"/>
                      <a:pt x="115" y="1580"/>
                      <a:pt x="143" y="1637"/>
                    </a:cubicBezTo>
                    <a:cubicBezTo>
                      <a:pt x="185" y="1728"/>
                      <a:pt x="244" y="1808"/>
                      <a:pt x="307" y="1881"/>
                    </a:cubicBezTo>
                    <a:cubicBezTo>
                      <a:pt x="428" y="2021"/>
                      <a:pt x="590" y="2124"/>
                      <a:pt x="759" y="2196"/>
                    </a:cubicBezTo>
                    <a:cubicBezTo>
                      <a:pt x="915" y="2263"/>
                      <a:pt x="1088" y="2294"/>
                      <a:pt x="1258" y="2294"/>
                    </a:cubicBezTo>
                    <a:cubicBezTo>
                      <a:pt x="1276" y="2294"/>
                      <a:pt x="1294" y="2294"/>
                      <a:pt x="1312" y="2293"/>
                    </a:cubicBezTo>
                    <a:cubicBezTo>
                      <a:pt x="1498" y="2285"/>
                      <a:pt x="1680" y="2232"/>
                      <a:pt x="1840" y="2137"/>
                    </a:cubicBezTo>
                    <a:cubicBezTo>
                      <a:pt x="2009" y="2038"/>
                      <a:pt x="2141" y="1888"/>
                      <a:pt x="2231" y="1715"/>
                    </a:cubicBezTo>
                    <a:cubicBezTo>
                      <a:pt x="2318" y="1543"/>
                      <a:pt x="2363" y="1345"/>
                      <a:pt x="2356" y="1151"/>
                    </a:cubicBezTo>
                    <a:cubicBezTo>
                      <a:pt x="2350" y="976"/>
                      <a:pt x="2298" y="806"/>
                      <a:pt x="2214" y="652"/>
                    </a:cubicBezTo>
                    <a:cubicBezTo>
                      <a:pt x="2131" y="499"/>
                      <a:pt x="2011" y="372"/>
                      <a:pt x="1875" y="264"/>
                    </a:cubicBezTo>
                    <a:cubicBezTo>
                      <a:pt x="1792" y="200"/>
                      <a:pt x="1701" y="151"/>
                      <a:pt x="1605" y="107"/>
                    </a:cubicBezTo>
                    <a:cubicBezTo>
                      <a:pt x="1512" y="65"/>
                      <a:pt x="1414" y="35"/>
                      <a:pt x="1310" y="18"/>
                    </a:cubicBezTo>
                    <a:cubicBezTo>
                      <a:pt x="1265" y="11"/>
                      <a:pt x="1216" y="4"/>
                      <a:pt x="1167" y="2"/>
                    </a:cubicBezTo>
                    <a:cubicBezTo>
                      <a:pt x="1151" y="1"/>
                      <a:pt x="1136" y="1"/>
                      <a:pt x="112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8"/>
              <p:cNvSpPr/>
              <p:nvPr/>
            </p:nvSpPr>
            <p:spPr>
              <a:xfrm>
                <a:off x="7885216" y="4174462"/>
                <a:ext cx="90342" cy="91608"/>
              </a:xfrm>
              <a:custGeom>
                <a:avLst/>
                <a:gdLst/>
                <a:ahLst/>
                <a:cxnLst/>
                <a:rect l="l" t="t" r="r" b="b"/>
                <a:pathLst>
                  <a:path w="2856" h="2896" extrusionOk="0">
                    <a:moveTo>
                      <a:pt x="1454" y="1"/>
                    </a:moveTo>
                    <a:cubicBezTo>
                      <a:pt x="1300" y="1"/>
                      <a:pt x="1138" y="34"/>
                      <a:pt x="971" y="103"/>
                    </a:cubicBezTo>
                    <a:cubicBezTo>
                      <a:pt x="937" y="118"/>
                      <a:pt x="907" y="131"/>
                      <a:pt x="878" y="146"/>
                    </a:cubicBezTo>
                    <a:cubicBezTo>
                      <a:pt x="745" y="215"/>
                      <a:pt x="615" y="314"/>
                      <a:pt x="492" y="441"/>
                    </a:cubicBezTo>
                    <a:cubicBezTo>
                      <a:pt x="356" y="583"/>
                      <a:pt x="243" y="749"/>
                      <a:pt x="157" y="937"/>
                    </a:cubicBezTo>
                    <a:cubicBezTo>
                      <a:pt x="98" y="1070"/>
                      <a:pt x="55" y="1207"/>
                      <a:pt x="29" y="1346"/>
                    </a:cubicBezTo>
                    <a:cubicBezTo>
                      <a:pt x="5" y="1495"/>
                      <a:pt x="1" y="1644"/>
                      <a:pt x="21" y="1790"/>
                    </a:cubicBezTo>
                    <a:cubicBezTo>
                      <a:pt x="38" y="1932"/>
                      <a:pt x="84" y="2074"/>
                      <a:pt x="157" y="2211"/>
                    </a:cubicBezTo>
                    <a:cubicBezTo>
                      <a:pt x="187" y="2267"/>
                      <a:pt x="224" y="2324"/>
                      <a:pt x="277" y="2387"/>
                    </a:cubicBezTo>
                    <a:cubicBezTo>
                      <a:pt x="326" y="2447"/>
                      <a:pt x="381" y="2498"/>
                      <a:pt x="452" y="2555"/>
                    </a:cubicBezTo>
                    <a:cubicBezTo>
                      <a:pt x="559" y="2642"/>
                      <a:pt x="692" y="2720"/>
                      <a:pt x="858" y="2785"/>
                    </a:cubicBezTo>
                    <a:cubicBezTo>
                      <a:pt x="1010" y="2847"/>
                      <a:pt x="1176" y="2883"/>
                      <a:pt x="1351" y="2893"/>
                    </a:cubicBezTo>
                    <a:cubicBezTo>
                      <a:pt x="1377" y="2895"/>
                      <a:pt x="1403" y="2895"/>
                      <a:pt x="1429" y="2895"/>
                    </a:cubicBezTo>
                    <a:cubicBezTo>
                      <a:pt x="1568" y="2895"/>
                      <a:pt x="1706" y="2870"/>
                      <a:pt x="1829" y="2824"/>
                    </a:cubicBezTo>
                    <a:cubicBezTo>
                      <a:pt x="1861" y="2811"/>
                      <a:pt x="1891" y="2797"/>
                      <a:pt x="1919" y="2783"/>
                    </a:cubicBezTo>
                    <a:cubicBezTo>
                      <a:pt x="1958" y="2762"/>
                      <a:pt x="1991" y="2741"/>
                      <a:pt x="2025" y="2718"/>
                    </a:cubicBezTo>
                    <a:cubicBezTo>
                      <a:pt x="2091" y="2671"/>
                      <a:pt x="2148" y="2614"/>
                      <a:pt x="2210" y="2541"/>
                    </a:cubicBezTo>
                    <a:lnTo>
                      <a:pt x="2230" y="2520"/>
                    </a:lnTo>
                    <a:cubicBezTo>
                      <a:pt x="2240" y="2513"/>
                      <a:pt x="2249" y="2506"/>
                      <a:pt x="2260" y="2499"/>
                    </a:cubicBezTo>
                    <a:cubicBezTo>
                      <a:pt x="2306" y="2468"/>
                      <a:pt x="2347" y="2430"/>
                      <a:pt x="2398" y="2383"/>
                    </a:cubicBezTo>
                    <a:cubicBezTo>
                      <a:pt x="2495" y="2290"/>
                      <a:pt x="2581" y="2184"/>
                      <a:pt x="2652" y="2069"/>
                    </a:cubicBezTo>
                    <a:cubicBezTo>
                      <a:pt x="2682" y="2022"/>
                      <a:pt x="2710" y="1966"/>
                      <a:pt x="2740" y="1896"/>
                    </a:cubicBezTo>
                    <a:cubicBezTo>
                      <a:pt x="2763" y="1843"/>
                      <a:pt x="2784" y="1787"/>
                      <a:pt x="2803" y="1730"/>
                    </a:cubicBezTo>
                    <a:cubicBezTo>
                      <a:pt x="2821" y="1667"/>
                      <a:pt x="2833" y="1603"/>
                      <a:pt x="2843" y="1537"/>
                    </a:cubicBezTo>
                    <a:cubicBezTo>
                      <a:pt x="2853" y="1475"/>
                      <a:pt x="2856" y="1411"/>
                      <a:pt x="2850" y="1338"/>
                    </a:cubicBezTo>
                    <a:cubicBezTo>
                      <a:pt x="2840" y="1116"/>
                      <a:pt x="2767" y="892"/>
                      <a:pt x="2641" y="688"/>
                    </a:cubicBezTo>
                    <a:cubicBezTo>
                      <a:pt x="2526" y="506"/>
                      <a:pt x="2360" y="341"/>
                      <a:pt x="2160" y="214"/>
                    </a:cubicBezTo>
                    <a:cubicBezTo>
                      <a:pt x="2081" y="164"/>
                      <a:pt x="1989" y="119"/>
                      <a:pt x="1873" y="76"/>
                    </a:cubicBezTo>
                    <a:cubicBezTo>
                      <a:pt x="1775" y="40"/>
                      <a:pt x="1664" y="15"/>
                      <a:pt x="1546" y="5"/>
                    </a:cubicBezTo>
                    <a:cubicBezTo>
                      <a:pt x="1515" y="2"/>
                      <a:pt x="1485" y="1"/>
                      <a:pt x="14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8"/>
              <p:cNvSpPr/>
              <p:nvPr/>
            </p:nvSpPr>
            <p:spPr>
              <a:xfrm>
                <a:off x="7898438" y="4190089"/>
                <a:ext cx="63233" cy="64847"/>
              </a:xfrm>
              <a:custGeom>
                <a:avLst/>
                <a:gdLst/>
                <a:ahLst/>
                <a:cxnLst/>
                <a:rect l="l" t="t" r="r" b="b"/>
                <a:pathLst>
                  <a:path w="1999" h="2050" extrusionOk="0">
                    <a:moveTo>
                      <a:pt x="1179" y="228"/>
                    </a:moveTo>
                    <a:cubicBezTo>
                      <a:pt x="1183" y="228"/>
                      <a:pt x="1186" y="231"/>
                      <a:pt x="1191" y="231"/>
                    </a:cubicBezTo>
                    <a:cubicBezTo>
                      <a:pt x="1186" y="231"/>
                      <a:pt x="1183" y="231"/>
                      <a:pt x="1179" y="228"/>
                    </a:cubicBezTo>
                    <a:close/>
                    <a:moveTo>
                      <a:pt x="788" y="267"/>
                    </a:moveTo>
                    <a:cubicBezTo>
                      <a:pt x="782" y="270"/>
                      <a:pt x="775" y="271"/>
                      <a:pt x="768" y="274"/>
                    </a:cubicBezTo>
                    <a:cubicBezTo>
                      <a:pt x="775" y="271"/>
                      <a:pt x="781" y="268"/>
                      <a:pt x="788" y="267"/>
                    </a:cubicBezTo>
                    <a:close/>
                    <a:moveTo>
                      <a:pt x="377" y="569"/>
                    </a:moveTo>
                    <a:lnTo>
                      <a:pt x="377" y="569"/>
                    </a:lnTo>
                    <a:cubicBezTo>
                      <a:pt x="374" y="572"/>
                      <a:pt x="373" y="576"/>
                      <a:pt x="370" y="579"/>
                    </a:cubicBezTo>
                    <a:cubicBezTo>
                      <a:pt x="373" y="576"/>
                      <a:pt x="376" y="572"/>
                      <a:pt x="377" y="569"/>
                    </a:cubicBezTo>
                    <a:close/>
                    <a:moveTo>
                      <a:pt x="1742" y="734"/>
                    </a:moveTo>
                    <a:cubicBezTo>
                      <a:pt x="1743" y="735"/>
                      <a:pt x="1743" y="739"/>
                      <a:pt x="1745" y="741"/>
                    </a:cubicBezTo>
                    <a:cubicBezTo>
                      <a:pt x="1743" y="739"/>
                      <a:pt x="1742" y="735"/>
                      <a:pt x="1742" y="734"/>
                    </a:cubicBezTo>
                    <a:close/>
                    <a:moveTo>
                      <a:pt x="1801" y="990"/>
                    </a:moveTo>
                    <a:lnTo>
                      <a:pt x="1801" y="990"/>
                    </a:lnTo>
                    <a:cubicBezTo>
                      <a:pt x="1801" y="997"/>
                      <a:pt x="1802" y="1001"/>
                      <a:pt x="1802" y="1008"/>
                    </a:cubicBezTo>
                    <a:cubicBezTo>
                      <a:pt x="1802" y="1004"/>
                      <a:pt x="1801" y="997"/>
                      <a:pt x="1801" y="990"/>
                    </a:cubicBezTo>
                    <a:close/>
                    <a:moveTo>
                      <a:pt x="425" y="1671"/>
                    </a:moveTo>
                    <a:lnTo>
                      <a:pt x="425" y="1671"/>
                    </a:lnTo>
                    <a:cubicBezTo>
                      <a:pt x="426" y="1673"/>
                      <a:pt x="427" y="1673"/>
                      <a:pt x="429" y="1674"/>
                    </a:cubicBezTo>
                    <a:cubicBezTo>
                      <a:pt x="427" y="1674"/>
                      <a:pt x="426" y="1673"/>
                      <a:pt x="425" y="1671"/>
                    </a:cubicBezTo>
                    <a:close/>
                    <a:moveTo>
                      <a:pt x="1461" y="1769"/>
                    </a:moveTo>
                    <a:lnTo>
                      <a:pt x="1461" y="1769"/>
                    </a:lnTo>
                    <a:cubicBezTo>
                      <a:pt x="1461" y="1769"/>
                      <a:pt x="1460" y="1769"/>
                      <a:pt x="1460" y="1770"/>
                    </a:cubicBezTo>
                    <a:lnTo>
                      <a:pt x="1460" y="1770"/>
                    </a:lnTo>
                    <a:cubicBezTo>
                      <a:pt x="1460" y="1769"/>
                      <a:pt x="1461" y="1769"/>
                      <a:pt x="1461" y="1769"/>
                    </a:cubicBezTo>
                    <a:close/>
                    <a:moveTo>
                      <a:pt x="661" y="1820"/>
                    </a:moveTo>
                    <a:lnTo>
                      <a:pt x="661" y="1820"/>
                    </a:lnTo>
                    <a:cubicBezTo>
                      <a:pt x="662" y="1820"/>
                      <a:pt x="664" y="1822"/>
                      <a:pt x="664" y="1822"/>
                    </a:cubicBezTo>
                    <a:cubicBezTo>
                      <a:pt x="662" y="1822"/>
                      <a:pt x="662" y="1822"/>
                      <a:pt x="661" y="1820"/>
                    </a:cubicBezTo>
                    <a:close/>
                    <a:moveTo>
                      <a:pt x="1282" y="1866"/>
                    </a:moveTo>
                    <a:cubicBezTo>
                      <a:pt x="1280" y="1867"/>
                      <a:pt x="1277" y="1868"/>
                      <a:pt x="1275" y="1869"/>
                    </a:cubicBezTo>
                    <a:lnTo>
                      <a:pt x="1275" y="1869"/>
                    </a:lnTo>
                    <a:cubicBezTo>
                      <a:pt x="1277" y="1868"/>
                      <a:pt x="1280" y="1867"/>
                      <a:pt x="1282" y="1866"/>
                    </a:cubicBezTo>
                    <a:close/>
                    <a:moveTo>
                      <a:pt x="1047" y="220"/>
                    </a:moveTo>
                    <a:cubicBezTo>
                      <a:pt x="1091" y="220"/>
                      <a:pt x="1134" y="223"/>
                      <a:pt x="1178" y="231"/>
                    </a:cubicBezTo>
                    <a:cubicBezTo>
                      <a:pt x="1236" y="241"/>
                      <a:pt x="1292" y="260"/>
                      <a:pt x="1347" y="284"/>
                    </a:cubicBezTo>
                    <a:cubicBezTo>
                      <a:pt x="1400" y="311"/>
                      <a:pt x="1448" y="341"/>
                      <a:pt x="1494" y="378"/>
                    </a:cubicBezTo>
                    <a:cubicBezTo>
                      <a:pt x="1544" y="424"/>
                      <a:pt x="1590" y="471"/>
                      <a:pt x="1629" y="526"/>
                    </a:cubicBezTo>
                    <a:cubicBezTo>
                      <a:pt x="1677" y="596"/>
                      <a:pt x="1716" y="672"/>
                      <a:pt x="1745" y="754"/>
                    </a:cubicBezTo>
                    <a:cubicBezTo>
                      <a:pt x="1772" y="837"/>
                      <a:pt x="1792" y="923"/>
                      <a:pt x="1801" y="1010"/>
                    </a:cubicBezTo>
                    <a:cubicBezTo>
                      <a:pt x="1805" y="1091"/>
                      <a:pt x="1801" y="1172"/>
                      <a:pt x="1786" y="1250"/>
                    </a:cubicBezTo>
                    <a:cubicBezTo>
                      <a:pt x="1772" y="1318"/>
                      <a:pt x="1750" y="1386"/>
                      <a:pt x="1723" y="1451"/>
                    </a:cubicBezTo>
                    <a:cubicBezTo>
                      <a:pt x="1693" y="1511"/>
                      <a:pt x="1657" y="1568"/>
                      <a:pt x="1616" y="1623"/>
                    </a:cubicBezTo>
                    <a:cubicBezTo>
                      <a:pt x="1571" y="1674"/>
                      <a:pt x="1522" y="1721"/>
                      <a:pt x="1467" y="1763"/>
                    </a:cubicBezTo>
                    <a:lnTo>
                      <a:pt x="1467" y="1763"/>
                    </a:lnTo>
                    <a:cubicBezTo>
                      <a:pt x="1468" y="1762"/>
                      <a:pt x="1470" y="1761"/>
                      <a:pt x="1471" y="1760"/>
                    </a:cubicBezTo>
                    <a:lnTo>
                      <a:pt x="1471" y="1760"/>
                    </a:lnTo>
                    <a:cubicBezTo>
                      <a:pt x="1469" y="1761"/>
                      <a:pt x="1467" y="1763"/>
                      <a:pt x="1465" y="1765"/>
                    </a:cubicBezTo>
                    <a:lnTo>
                      <a:pt x="1465" y="1765"/>
                    </a:lnTo>
                    <a:cubicBezTo>
                      <a:pt x="1465" y="1764"/>
                      <a:pt x="1466" y="1764"/>
                      <a:pt x="1466" y="1764"/>
                    </a:cubicBezTo>
                    <a:lnTo>
                      <a:pt x="1466" y="1764"/>
                    </a:lnTo>
                    <a:cubicBezTo>
                      <a:pt x="1465" y="1765"/>
                      <a:pt x="1464" y="1765"/>
                      <a:pt x="1464" y="1766"/>
                    </a:cubicBezTo>
                    <a:lnTo>
                      <a:pt x="1464" y="1766"/>
                    </a:lnTo>
                    <a:cubicBezTo>
                      <a:pt x="1464" y="1765"/>
                      <a:pt x="1464" y="1765"/>
                      <a:pt x="1465" y="1765"/>
                    </a:cubicBezTo>
                    <a:lnTo>
                      <a:pt x="1465" y="1765"/>
                    </a:lnTo>
                    <a:cubicBezTo>
                      <a:pt x="1465" y="1765"/>
                      <a:pt x="1464" y="1765"/>
                      <a:pt x="1464" y="1765"/>
                    </a:cubicBezTo>
                    <a:lnTo>
                      <a:pt x="1464" y="1765"/>
                    </a:lnTo>
                    <a:cubicBezTo>
                      <a:pt x="1465" y="1764"/>
                      <a:pt x="1466" y="1764"/>
                      <a:pt x="1467" y="1763"/>
                    </a:cubicBezTo>
                    <a:lnTo>
                      <a:pt x="1467" y="1763"/>
                    </a:lnTo>
                    <a:cubicBezTo>
                      <a:pt x="1465" y="1764"/>
                      <a:pt x="1463" y="1765"/>
                      <a:pt x="1463" y="1766"/>
                    </a:cubicBezTo>
                    <a:cubicBezTo>
                      <a:pt x="1463" y="1766"/>
                      <a:pt x="1463" y="1766"/>
                      <a:pt x="1464" y="1766"/>
                    </a:cubicBezTo>
                    <a:lnTo>
                      <a:pt x="1464" y="1766"/>
                    </a:lnTo>
                    <a:cubicBezTo>
                      <a:pt x="1463" y="1766"/>
                      <a:pt x="1463" y="1767"/>
                      <a:pt x="1463" y="1767"/>
                    </a:cubicBezTo>
                    <a:cubicBezTo>
                      <a:pt x="1460" y="1768"/>
                      <a:pt x="1458" y="1770"/>
                      <a:pt x="1456" y="1772"/>
                    </a:cubicBezTo>
                    <a:lnTo>
                      <a:pt x="1456" y="1772"/>
                    </a:lnTo>
                    <a:cubicBezTo>
                      <a:pt x="1398" y="1811"/>
                      <a:pt x="1338" y="1844"/>
                      <a:pt x="1274" y="1869"/>
                    </a:cubicBezTo>
                    <a:lnTo>
                      <a:pt x="1274" y="1869"/>
                    </a:lnTo>
                    <a:cubicBezTo>
                      <a:pt x="1212" y="1889"/>
                      <a:pt x="1148" y="1902"/>
                      <a:pt x="1083" y="1908"/>
                    </a:cubicBezTo>
                    <a:lnTo>
                      <a:pt x="1085" y="1908"/>
                    </a:lnTo>
                    <a:cubicBezTo>
                      <a:pt x="1073" y="1908"/>
                      <a:pt x="1061" y="1908"/>
                      <a:pt x="1049" y="1908"/>
                    </a:cubicBezTo>
                    <a:cubicBezTo>
                      <a:pt x="991" y="1908"/>
                      <a:pt x="934" y="1903"/>
                      <a:pt x="876" y="1893"/>
                    </a:cubicBezTo>
                    <a:cubicBezTo>
                      <a:pt x="881" y="1893"/>
                      <a:pt x="886" y="1895"/>
                      <a:pt x="893" y="1895"/>
                    </a:cubicBezTo>
                    <a:cubicBezTo>
                      <a:pt x="813" y="1879"/>
                      <a:pt x="734" y="1853"/>
                      <a:pt x="659" y="1819"/>
                    </a:cubicBezTo>
                    <a:cubicBezTo>
                      <a:pt x="581" y="1780"/>
                      <a:pt x="506" y="1733"/>
                      <a:pt x="437" y="1680"/>
                    </a:cubicBezTo>
                    <a:cubicBezTo>
                      <a:pt x="369" y="1623"/>
                      <a:pt x="309" y="1560"/>
                      <a:pt x="256" y="1488"/>
                    </a:cubicBezTo>
                    <a:cubicBezTo>
                      <a:pt x="215" y="1428"/>
                      <a:pt x="180" y="1364"/>
                      <a:pt x="152" y="1295"/>
                    </a:cubicBezTo>
                    <a:cubicBezTo>
                      <a:pt x="131" y="1232"/>
                      <a:pt x="115" y="1170"/>
                      <a:pt x="108" y="1101"/>
                    </a:cubicBezTo>
                    <a:cubicBezTo>
                      <a:pt x="108" y="1091"/>
                      <a:pt x="105" y="1079"/>
                      <a:pt x="105" y="1067"/>
                    </a:cubicBezTo>
                    <a:cubicBezTo>
                      <a:pt x="148" y="1064"/>
                      <a:pt x="180" y="1030"/>
                      <a:pt x="184" y="987"/>
                    </a:cubicBezTo>
                    <a:cubicBezTo>
                      <a:pt x="184" y="974"/>
                      <a:pt x="187" y="964"/>
                      <a:pt x="188" y="951"/>
                    </a:cubicBezTo>
                    <a:cubicBezTo>
                      <a:pt x="200" y="895"/>
                      <a:pt x="216" y="843"/>
                      <a:pt x="237" y="791"/>
                    </a:cubicBezTo>
                    <a:lnTo>
                      <a:pt x="237" y="791"/>
                    </a:lnTo>
                    <a:cubicBezTo>
                      <a:pt x="237" y="791"/>
                      <a:pt x="237" y="792"/>
                      <a:pt x="237" y="792"/>
                    </a:cubicBezTo>
                    <a:lnTo>
                      <a:pt x="237" y="792"/>
                    </a:lnTo>
                    <a:cubicBezTo>
                      <a:pt x="237" y="792"/>
                      <a:pt x="237" y="791"/>
                      <a:pt x="237" y="791"/>
                    </a:cubicBezTo>
                    <a:lnTo>
                      <a:pt x="237" y="791"/>
                    </a:lnTo>
                    <a:cubicBezTo>
                      <a:pt x="237" y="791"/>
                      <a:pt x="237" y="791"/>
                      <a:pt x="237" y="791"/>
                    </a:cubicBezTo>
                    <a:lnTo>
                      <a:pt x="237" y="791"/>
                    </a:lnTo>
                    <a:cubicBezTo>
                      <a:pt x="237" y="788"/>
                      <a:pt x="239" y="785"/>
                      <a:pt x="240" y="784"/>
                    </a:cubicBezTo>
                    <a:lnTo>
                      <a:pt x="240" y="784"/>
                    </a:lnTo>
                    <a:cubicBezTo>
                      <a:pt x="239" y="786"/>
                      <a:pt x="237" y="788"/>
                      <a:pt x="237" y="791"/>
                    </a:cubicBezTo>
                    <a:lnTo>
                      <a:pt x="237" y="791"/>
                    </a:lnTo>
                    <a:cubicBezTo>
                      <a:pt x="240" y="784"/>
                      <a:pt x="243" y="777"/>
                      <a:pt x="246" y="771"/>
                    </a:cubicBezTo>
                    <a:cubicBezTo>
                      <a:pt x="280" y="702"/>
                      <a:pt x="320" y="640"/>
                      <a:pt x="367" y="580"/>
                    </a:cubicBezTo>
                    <a:cubicBezTo>
                      <a:pt x="432" y="504"/>
                      <a:pt x="505" y="436"/>
                      <a:pt x="588" y="376"/>
                    </a:cubicBezTo>
                    <a:cubicBezTo>
                      <a:pt x="649" y="333"/>
                      <a:pt x="718" y="297"/>
                      <a:pt x="790" y="267"/>
                    </a:cubicBezTo>
                    <a:cubicBezTo>
                      <a:pt x="860" y="242"/>
                      <a:pt x="931" y="228"/>
                      <a:pt x="1004" y="221"/>
                    </a:cubicBezTo>
                    <a:cubicBezTo>
                      <a:pt x="1007" y="221"/>
                      <a:pt x="1009" y="221"/>
                      <a:pt x="1011" y="221"/>
                    </a:cubicBezTo>
                    <a:lnTo>
                      <a:pt x="1011" y="221"/>
                    </a:lnTo>
                    <a:cubicBezTo>
                      <a:pt x="1011" y="221"/>
                      <a:pt x="1010" y="221"/>
                      <a:pt x="1010" y="221"/>
                    </a:cubicBezTo>
                    <a:cubicBezTo>
                      <a:pt x="1012" y="221"/>
                      <a:pt x="1014" y="221"/>
                      <a:pt x="1016" y="220"/>
                    </a:cubicBezTo>
                    <a:lnTo>
                      <a:pt x="1016" y="220"/>
                    </a:lnTo>
                    <a:cubicBezTo>
                      <a:pt x="1026" y="220"/>
                      <a:pt x="1037" y="220"/>
                      <a:pt x="1047" y="220"/>
                    </a:cubicBezTo>
                    <a:close/>
                    <a:moveTo>
                      <a:pt x="1056" y="1"/>
                    </a:moveTo>
                    <a:cubicBezTo>
                      <a:pt x="966" y="1"/>
                      <a:pt x="877" y="14"/>
                      <a:pt x="790" y="36"/>
                    </a:cubicBezTo>
                    <a:cubicBezTo>
                      <a:pt x="725" y="53"/>
                      <a:pt x="662" y="78"/>
                      <a:pt x="604" y="111"/>
                    </a:cubicBezTo>
                    <a:cubicBezTo>
                      <a:pt x="576" y="128"/>
                      <a:pt x="546" y="146"/>
                      <a:pt x="518" y="164"/>
                    </a:cubicBezTo>
                    <a:cubicBezTo>
                      <a:pt x="417" y="227"/>
                      <a:pt x="330" y="305"/>
                      <a:pt x="253" y="393"/>
                    </a:cubicBezTo>
                    <a:cubicBezTo>
                      <a:pt x="217" y="434"/>
                      <a:pt x="184" y="477"/>
                      <a:pt x="155" y="522"/>
                    </a:cubicBezTo>
                    <a:cubicBezTo>
                      <a:pt x="127" y="567"/>
                      <a:pt x="104" y="613"/>
                      <a:pt x="82" y="662"/>
                    </a:cubicBezTo>
                    <a:cubicBezTo>
                      <a:pt x="47" y="739"/>
                      <a:pt x="25" y="822"/>
                      <a:pt x="18" y="907"/>
                    </a:cubicBezTo>
                    <a:cubicBezTo>
                      <a:pt x="16" y="912"/>
                      <a:pt x="15" y="918"/>
                      <a:pt x="15" y="923"/>
                    </a:cubicBezTo>
                    <a:cubicBezTo>
                      <a:pt x="1" y="1013"/>
                      <a:pt x="2" y="1100"/>
                      <a:pt x="15" y="1189"/>
                    </a:cubicBezTo>
                    <a:cubicBezTo>
                      <a:pt x="29" y="1285"/>
                      <a:pt x="67" y="1375"/>
                      <a:pt x="110" y="1459"/>
                    </a:cubicBezTo>
                    <a:cubicBezTo>
                      <a:pt x="197" y="1628"/>
                      <a:pt x="339" y="1766"/>
                      <a:pt x="495" y="1869"/>
                    </a:cubicBezTo>
                    <a:cubicBezTo>
                      <a:pt x="651" y="1974"/>
                      <a:pt x="838" y="2034"/>
                      <a:pt x="1027" y="2048"/>
                    </a:cubicBezTo>
                    <a:cubicBezTo>
                      <a:pt x="1045" y="2049"/>
                      <a:pt x="1063" y="2050"/>
                      <a:pt x="1081" y="2050"/>
                    </a:cubicBezTo>
                    <a:cubicBezTo>
                      <a:pt x="1153" y="2050"/>
                      <a:pt x="1225" y="2041"/>
                      <a:pt x="1294" y="2022"/>
                    </a:cubicBezTo>
                    <a:cubicBezTo>
                      <a:pt x="1385" y="1998"/>
                      <a:pt x="1471" y="1953"/>
                      <a:pt x="1550" y="1903"/>
                    </a:cubicBezTo>
                    <a:cubicBezTo>
                      <a:pt x="1686" y="1816"/>
                      <a:pt x="1796" y="1694"/>
                      <a:pt x="1875" y="1551"/>
                    </a:cubicBezTo>
                    <a:cubicBezTo>
                      <a:pt x="1949" y="1415"/>
                      <a:pt x="1987" y="1260"/>
                      <a:pt x="1994" y="1106"/>
                    </a:cubicBezTo>
                    <a:cubicBezTo>
                      <a:pt x="1998" y="1030"/>
                      <a:pt x="1992" y="955"/>
                      <a:pt x="1981" y="882"/>
                    </a:cubicBezTo>
                    <a:cubicBezTo>
                      <a:pt x="1971" y="801"/>
                      <a:pt x="1949" y="722"/>
                      <a:pt x="1921" y="648"/>
                    </a:cubicBezTo>
                    <a:cubicBezTo>
                      <a:pt x="1868" y="506"/>
                      <a:pt x="1788" y="376"/>
                      <a:pt x="1682" y="265"/>
                    </a:cubicBezTo>
                    <a:cubicBezTo>
                      <a:pt x="1577" y="156"/>
                      <a:pt x="1441" y="76"/>
                      <a:pt x="1294" y="33"/>
                    </a:cubicBezTo>
                    <a:cubicBezTo>
                      <a:pt x="1216" y="11"/>
                      <a:pt x="1136" y="1"/>
                      <a:pt x="105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8"/>
              <p:cNvSpPr/>
              <p:nvPr/>
            </p:nvSpPr>
            <p:spPr>
              <a:xfrm>
                <a:off x="7836217" y="4085005"/>
                <a:ext cx="24452" cy="18252"/>
              </a:xfrm>
              <a:custGeom>
                <a:avLst/>
                <a:gdLst/>
                <a:ahLst/>
                <a:cxnLst/>
                <a:rect l="l" t="t" r="r" b="b"/>
                <a:pathLst>
                  <a:path w="773" h="577" extrusionOk="0">
                    <a:moveTo>
                      <a:pt x="658" y="535"/>
                    </a:moveTo>
                    <a:lnTo>
                      <a:pt x="658" y="535"/>
                    </a:lnTo>
                    <a:cubicBezTo>
                      <a:pt x="658" y="535"/>
                      <a:pt x="658" y="535"/>
                      <a:pt x="658" y="536"/>
                    </a:cubicBezTo>
                    <a:lnTo>
                      <a:pt x="658" y="536"/>
                    </a:lnTo>
                    <a:lnTo>
                      <a:pt x="658" y="535"/>
                    </a:lnTo>
                    <a:close/>
                    <a:moveTo>
                      <a:pt x="660" y="540"/>
                    </a:moveTo>
                    <a:lnTo>
                      <a:pt x="660" y="540"/>
                    </a:lnTo>
                    <a:cubicBezTo>
                      <a:pt x="661" y="540"/>
                      <a:pt x="661" y="541"/>
                      <a:pt x="661" y="541"/>
                    </a:cubicBezTo>
                    <a:lnTo>
                      <a:pt x="661" y="541"/>
                    </a:lnTo>
                    <a:cubicBezTo>
                      <a:pt x="661" y="541"/>
                      <a:pt x="661" y="540"/>
                      <a:pt x="660" y="540"/>
                    </a:cubicBezTo>
                    <a:close/>
                    <a:moveTo>
                      <a:pt x="55" y="1"/>
                    </a:moveTo>
                    <a:cubicBezTo>
                      <a:pt x="47" y="1"/>
                      <a:pt x="39" y="3"/>
                      <a:pt x="32" y="6"/>
                    </a:cubicBezTo>
                    <a:cubicBezTo>
                      <a:pt x="25" y="12"/>
                      <a:pt x="20" y="19"/>
                      <a:pt x="15" y="26"/>
                    </a:cubicBezTo>
                    <a:cubicBezTo>
                      <a:pt x="0" y="49"/>
                      <a:pt x="7" y="82"/>
                      <a:pt x="30" y="96"/>
                    </a:cubicBezTo>
                    <a:cubicBezTo>
                      <a:pt x="138" y="159"/>
                      <a:pt x="242" y="227"/>
                      <a:pt x="344" y="297"/>
                    </a:cubicBezTo>
                    <a:cubicBezTo>
                      <a:pt x="454" y="372"/>
                      <a:pt x="556" y="453"/>
                      <a:pt x="659" y="538"/>
                    </a:cubicBezTo>
                    <a:lnTo>
                      <a:pt x="659" y="538"/>
                    </a:lnTo>
                    <a:cubicBezTo>
                      <a:pt x="659" y="538"/>
                      <a:pt x="660" y="539"/>
                      <a:pt x="660" y="539"/>
                    </a:cubicBezTo>
                    <a:lnTo>
                      <a:pt x="660" y="538"/>
                    </a:lnTo>
                    <a:lnTo>
                      <a:pt x="660" y="538"/>
                    </a:lnTo>
                    <a:cubicBezTo>
                      <a:pt x="662" y="540"/>
                      <a:pt x="665" y="542"/>
                      <a:pt x="667" y="544"/>
                    </a:cubicBezTo>
                    <a:lnTo>
                      <a:pt x="667" y="544"/>
                    </a:lnTo>
                    <a:cubicBezTo>
                      <a:pt x="665" y="543"/>
                      <a:pt x="662" y="542"/>
                      <a:pt x="661" y="541"/>
                    </a:cubicBezTo>
                    <a:lnTo>
                      <a:pt x="661" y="541"/>
                    </a:lnTo>
                    <a:cubicBezTo>
                      <a:pt x="669" y="548"/>
                      <a:pt x="676" y="555"/>
                      <a:pt x="686" y="559"/>
                    </a:cubicBezTo>
                    <a:cubicBezTo>
                      <a:pt x="696" y="569"/>
                      <a:pt x="705" y="576"/>
                      <a:pt x="719" y="576"/>
                    </a:cubicBezTo>
                    <a:cubicBezTo>
                      <a:pt x="732" y="576"/>
                      <a:pt x="746" y="572"/>
                      <a:pt x="755" y="562"/>
                    </a:cubicBezTo>
                    <a:cubicBezTo>
                      <a:pt x="765" y="552"/>
                      <a:pt x="772" y="540"/>
                      <a:pt x="772" y="527"/>
                    </a:cubicBezTo>
                    <a:cubicBezTo>
                      <a:pt x="772" y="514"/>
                      <a:pt x="768" y="499"/>
                      <a:pt x="758" y="490"/>
                    </a:cubicBezTo>
                    <a:cubicBezTo>
                      <a:pt x="659" y="407"/>
                      <a:pt x="559" y="328"/>
                      <a:pt x="454" y="254"/>
                    </a:cubicBezTo>
                    <a:cubicBezTo>
                      <a:pt x="335" y="165"/>
                      <a:pt x="209" y="85"/>
                      <a:pt x="82" y="8"/>
                    </a:cubicBezTo>
                    <a:cubicBezTo>
                      <a:pt x="74" y="3"/>
                      <a:pt x="64" y="1"/>
                      <a:pt x="5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8"/>
              <p:cNvSpPr/>
              <p:nvPr/>
            </p:nvSpPr>
            <p:spPr>
              <a:xfrm>
                <a:off x="7853520" y="4079248"/>
                <a:ext cx="14298" cy="15753"/>
              </a:xfrm>
              <a:custGeom>
                <a:avLst/>
                <a:gdLst/>
                <a:ahLst/>
                <a:cxnLst/>
                <a:rect l="l" t="t" r="r" b="b"/>
                <a:pathLst>
                  <a:path w="452" h="498" extrusionOk="0">
                    <a:moveTo>
                      <a:pt x="65" y="1"/>
                    </a:moveTo>
                    <a:cubicBezTo>
                      <a:pt x="55" y="1"/>
                      <a:pt x="43" y="2"/>
                      <a:pt x="33" y="8"/>
                    </a:cubicBezTo>
                    <a:cubicBezTo>
                      <a:pt x="29" y="9"/>
                      <a:pt x="26" y="12"/>
                      <a:pt x="20" y="16"/>
                    </a:cubicBezTo>
                    <a:cubicBezTo>
                      <a:pt x="7" y="28"/>
                      <a:pt x="0" y="44"/>
                      <a:pt x="0" y="59"/>
                    </a:cubicBezTo>
                    <a:cubicBezTo>
                      <a:pt x="0" y="78"/>
                      <a:pt x="7" y="91"/>
                      <a:pt x="17" y="105"/>
                    </a:cubicBezTo>
                    <a:cubicBezTo>
                      <a:pt x="113" y="237"/>
                      <a:pt x="219" y="361"/>
                      <a:pt x="337" y="479"/>
                    </a:cubicBezTo>
                    <a:cubicBezTo>
                      <a:pt x="349" y="491"/>
                      <a:pt x="366" y="498"/>
                      <a:pt x="383" y="498"/>
                    </a:cubicBezTo>
                    <a:cubicBezTo>
                      <a:pt x="398" y="498"/>
                      <a:pt x="413" y="492"/>
                      <a:pt x="424" y="482"/>
                    </a:cubicBezTo>
                    <a:cubicBezTo>
                      <a:pt x="450" y="459"/>
                      <a:pt x="451" y="417"/>
                      <a:pt x="428" y="393"/>
                    </a:cubicBezTo>
                    <a:cubicBezTo>
                      <a:pt x="375" y="339"/>
                      <a:pt x="322" y="286"/>
                      <a:pt x="272" y="228"/>
                    </a:cubicBezTo>
                    <a:cubicBezTo>
                      <a:pt x="215" y="162"/>
                      <a:pt x="162" y="92"/>
                      <a:pt x="108" y="21"/>
                    </a:cubicBezTo>
                    <a:cubicBezTo>
                      <a:pt x="99" y="8"/>
                      <a:pt x="79" y="1"/>
                      <a:pt x="6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8"/>
              <p:cNvSpPr/>
              <p:nvPr/>
            </p:nvSpPr>
            <p:spPr>
              <a:xfrm>
                <a:off x="7848617" y="4040087"/>
                <a:ext cx="35460" cy="48524"/>
              </a:xfrm>
              <a:custGeom>
                <a:avLst/>
                <a:gdLst/>
                <a:ahLst/>
                <a:cxnLst/>
                <a:rect l="l" t="t" r="r" b="b"/>
                <a:pathLst>
                  <a:path w="1121" h="1534" extrusionOk="0">
                    <a:moveTo>
                      <a:pt x="107" y="0"/>
                    </a:moveTo>
                    <a:cubicBezTo>
                      <a:pt x="91" y="0"/>
                      <a:pt x="75" y="4"/>
                      <a:pt x="61" y="11"/>
                    </a:cubicBezTo>
                    <a:cubicBezTo>
                      <a:pt x="34" y="23"/>
                      <a:pt x="15" y="44"/>
                      <a:pt x="8" y="70"/>
                    </a:cubicBezTo>
                    <a:cubicBezTo>
                      <a:pt x="1" y="95"/>
                      <a:pt x="1" y="126"/>
                      <a:pt x="15" y="148"/>
                    </a:cubicBezTo>
                    <a:cubicBezTo>
                      <a:pt x="165" y="387"/>
                      <a:pt x="333" y="614"/>
                      <a:pt x="505" y="838"/>
                    </a:cubicBezTo>
                    <a:cubicBezTo>
                      <a:pt x="591" y="952"/>
                      <a:pt x="682" y="1064"/>
                      <a:pt x="768" y="1178"/>
                    </a:cubicBezTo>
                    <a:cubicBezTo>
                      <a:pt x="854" y="1293"/>
                      <a:pt x="941" y="1403"/>
                      <a:pt x="1027" y="1518"/>
                    </a:cubicBezTo>
                    <a:cubicBezTo>
                      <a:pt x="1035" y="1529"/>
                      <a:pt x="1049" y="1534"/>
                      <a:pt x="1063" y="1534"/>
                    </a:cubicBezTo>
                    <a:cubicBezTo>
                      <a:pt x="1076" y="1534"/>
                      <a:pt x="1089" y="1530"/>
                      <a:pt x="1099" y="1522"/>
                    </a:cubicBezTo>
                    <a:cubicBezTo>
                      <a:pt x="1120" y="1502"/>
                      <a:pt x="1117" y="1472"/>
                      <a:pt x="1103" y="1451"/>
                    </a:cubicBezTo>
                    <a:cubicBezTo>
                      <a:pt x="1086" y="1429"/>
                      <a:pt x="1072" y="1408"/>
                      <a:pt x="1058" y="1387"/>
                    </a:cubicBezTo>
                    <a:lnTo>
                      <a:pt x="1058" y="1387"/>
                    </a:lnTo>
                    <a:cubicBezTo>
                      <a:pt x="1058" y="1387"/>
                      <a:pt x="1059" y="1388"/>
                      <a:pt x="1060" y="1388"/>
                    </a:cubicBezTo>
                    <a:cubicBezTo>
                      <a:pt x="989" y="1283"/>
                      <a:pt x="918" y="1178"/>
                      <a:pt x="850" y="1074"/>
                    </a:cubicBezTo>
                    <a:cubicBezTo>
                      <a:pt x="771" y="954"/>
                      <a:pt x="699" y="831"/>
                      <a:pt x="625" y="709"/>
                    </a:cubicBezTo>
                    <a:cubicBezTo>
                      <a:pt x="485" y="478"/>
                      <a:pt x="344" y="249"/>
                      <a:pt x="182" y="30"/>
                    </a:cubicBezTo>
                    <a:cubicBezTo>
                      <a:pt x="170" y="19"/>
                      <a:pt x="155" y="9"/>
                      <a:pt x="138" y="4"/>
                    </a:cubicBezTo>
                    <a:cubicBezTo>
                      <a:pt x="128" y="2"/>
                      <a:pt x="117" y="0"/>
                      <a:pt x="1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8"/>
              <p:cNvSpPr/>
              <p:nvPr/>
            </p:nvSpPr>
            <p:spPr>
              <a:xfrm>
                <a:off x="7873069" y="4051285"/>
                <a:ext cx="12368" cy="18252"/>
              </a:xfrm>
              <a:custGeom>
                <a:avLst/>
                <a:gdLst/>
                <a:ahLst/>
                <a:cxnLst/>
                <a:rect l="l" t="t" r="r" b="b"/>
                <a:pathLst>
                  <a:path w="391" h="577" extrusionOk="0">
                    <a:moveTo>
                      <a:pt x="89" y="1"/>
                    </a:moveTo>
                    <a:cubicBezTo>
                      <a:pt x="77" y="1"/>
                      <a:pt x="65" y="4"/>
                      <a:pt x="54" y="10"/>
                    </a:cubicBezTo>
                    <a:cubicBezTo>
                      <a:pt x="15" y="27"/>
                      <a:pt x="1" y="74"/>
                      <a:pt x="19" y="111"/>
                    </a:cubicBezTo>
                    <a:cubicBezTo>
                      <a:pt x="95" y="255"/>
                      <a:pt x="174" y="396"/>
                      <a:pt x="249" y="540"/>
                    </a:cubicBezTo>
                    <a:cubicBezTo>
                      <a:pt x="262" y="563"/>
                      <a:pt x="287" y="576"/>
                      <a:pt x="313" y="576"/>
                    </a:cubicBezTo>
                    <a:cubicBezTo>
                      <a:pt x="323" y="576"/>
                      <a:pt x="334" y="574"/>
                      <a:pt x="343" y="570"/>
                    </a:cubicBezTo>
                    <a:cubicBezTo>
                      <a:pt x="377" y="551"/>
                      <a:pt x="390" y="509"/>
                      <a:pt x="375" y="475"/>
                    </a:cubicBezTo>
                    <a:cubicBezTo>
                      <a:pt x="300" y="329"/>
                      <a:pt x="229" y="184"/>
                      <a:pt x="155" y="41"/>
                    </a:cubicBezTo>
                    <a:cubicBezTo>
                      <a:pt x="142" y="15"/>
                      <a:pt x="115" y="1"/>
                      <a:pt x="8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8"/>
              <p:cNvSpPr/>
              <p:nvPr/>
            </p:nvSpPr>
            <p:spPr>
              <a:xfrm>
                <a:off x="7889075" y="4042048"/>
                <a:ext cx="11198" cy="31443"/>
              </a:xfrm>
              <a:custGeom>
                <a:avLst/>
                <a:gdLst/>
                <a:ahLst/>
                <a:cxnLst/>
                <a:rect l="l" t="t" r="r" b="b"/>
                <a:pathLst>
                  <a:path w="354" h="994" extrusionOk="0">
                    <a:moveTo>
                      <a:pt x="94" y="1"/>
                    </a:moveTo>
                    <a:cubicBezTo>
                      <a:pt x="88" y="1"/>
                      <a:pt x="82" y="1"/>
                      <a:pt x="76" y="2"/>
                    </a:cubicBezTo>
                    <a:cubicBezTo>
                      <a:pt x="69" y="4"/>
                      <a:pt x="62" y="5"/>
                      <a:pt x="55" y="10"/>
                    </a:cubicBezTo>
                    <a:cubicBezTo>
                      <a:pt x="20" y="31"/>
                      <a:pt x="0" y="71"/>
                      <a:pt x="10" y="110"/>
                    </a:cubicBezTo>
                    <a:cubicBezTo>
                      <a:pt x="42" y="246"/>
                      <a:pt x="78" y="380"/>
                      <a:pt x="113" y="512"/>
                    </a:cubicBezTo>
                    <a:cubicBezTo>
                      <a:pt x="151" y="660"/>
                      <a:pt x="196" y="804"/>
                      <a:pt x="239" y="952"/>
                    </a:cubicBezTo>
                    <a:cubicBezTo>
                      <a:pt x="247" y="976"/>
                      <a:pt x="266" y="993"/>
                      <a:pt x="291" y="993"/>
                    </a:cubicBezTo>
                    <a:cubicBezTo>
                      <a:pt x="295" y="993"/>
                      <a:pt x="299" y="993"/>
                      <a:pt x="304" y="992"/>
                    </a:cubicBezTo>
                    <a:cubicBezTo>
                      <a:pt x="330" y="988"/>
                      <a:pt x="354" y="956"/>
                      <a:pt x="344" y="927"/>
                    </a:cubicBezTo>
                    <a:cubicBezTo>
                      <a:pt x="307" y="794"/>
                      <a:pt x="284" y="658"/>
                      <a:pt x="259" y="519"/>
                    </a:cubicBezTo>
                    <a:lnTo>
                      <a:pt x="222" y="295"/>
                    </a:lnTo>
                    <a:cubicBezTo>
                      <a:pt x="209" y="220"/>
                      <a:pt x="198" y="144"/>
                      <a:pt x="182" y="70"/>
                    </a:cubicBezTo>
                    <a:cubicBezTo>
                      <a:pt x="172" y="30"/>
                      <a:pt x="135" y="1"/>
                      <a:pt x="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8"/>
              <p:cNvSpPr/>
              <p:nvPr/>
            </p:nvSpPr>
            <p:spPr>
              <a:xfrm>
                <a:off x="7873069" y="4152351"/>
                <a:ext cx="4650" cy="32613"/>
              </a:xfrm>
              <a:custGeom>
                <a:avLst/>
                <a:gdLst/>
                <a:ahLst/>
                <a:cxnLst/>
                <a:rect l="l" t="t" r="r" b="b"/>
                <a:pathLst>
                  <a:path w="147" h="1031" extrusionOk="0">
                    <a:moveTo>
                      <a:pt x="98" y="1"/>
                    </a:moveTo>
                    <a:cubicBezTo>
                      <a:pt x="90" y="1"/>
                      <a:pt x="81" y="2"/>
                      <a:pt x="74" y="6"/>
                    </a:cubicBezTo>
                    <a:cubicBezTo>
                      <a:pt x="55" y="14"/>
                      <a:pt x="44" y="29"/>
                      <a:pt x="44" y="46"/>
                    </a:cubicBezTo>
                    <a:cubicBezTo>
                      <a:pt x="45" y="357"/>
                      <a:pt x="17" y="666"/>
                      <a:pt x="2" y="976"/>
                    </a:cubicBezTo>
                    <a:cubicBezTo>
                      <a:pt x="1" y="1003"/>
                      <a:pt x="22" y="1027"/>
                      <a:pt x="51" y="1030"/>
                    </a:cubicBezTo>
                    <a:cubicBezTo>
                      <a:pt x="52" y="1030"/>
                      <a:pt x="53" y="1030"/>
                      <a:pt x="53" y="1030"/>
                    </a:cubicBezTo>
                    <a:cubicBezTo>
                      <a:pt x="78" y="1030"/>
                      <a:pt x="103" y="1009"/>
                      <a:pt x="104" y="981"/>
                    </a:cubicBezTo>
                    <a:cubicBezTo>
                      <a:pt x="118" y="672"/>
                      <a:pt x="147" y="364"/>
                      <a:pt x="145" y="52"/>
                    </a:cubicBezTo>
                    <a:cubicBezTo>
                      <a:pt x="145" y="25"/>
                      <a:pt x="125" y="2"/>
                      <a:pt x="9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8"/>
              <p:cNvSpPr/>
              <p:nvPr/>
            </p:nvSpPr>
            <p:spPr>
              <a:xfrm>
                <a:off x="7894516" y="4147258"/>
                <a:ext cx="6674" cy="13507"/>
              </a:xfrm>
              <a:custGeom>
                <a:avLst/>
                <a:gdLst/>
                <a:ahLst/>
                <a:cxnLst/>
                <a:rect l="l" t="t" r="r" b="b"/>
                <a:pathLst>
                  <a:path w="211" h="427" extrusionOk="0">
                    <a:moveTo>
                      <a:pt x="190" y="321"/>
                    </a:moveTo>
                    <a:cubicBezTo>
                      <a:pt x="190" y="321"/>
                      <a:pt x="190" y="322"/>
                      <a:pt x="191" y="322"/>
                    </a:cubicBezTo>
                    <a:cubicBezTo>
                      <a:pt x="191" y="322"/>
                      <a:pt x="190" y="321"/>
                      <a:pt x="190" y="321"/>
                    </a:cubicBezTo>
                    <a:close/>
                    <a:moveTo>
                      <a:pt x="54" y="1"/>
                    </a:moveTo>
                    <a:cubicBezTo>
                      <a:pt x="51" y="1"/>
                      <a:pt x="49" y="1"/>
                      <a:pt x="46" y="1"/>
                    </a:cubicBezTo>
                    <a:cubicBezTo>
                      <a:pt x="42" y="4"/>
                      <a:pt x="36" y="4"/>
                      <a:pt x="33" y="6"/>
                    </a:cubicBezTo>
                    <a:cubicBezTo>
                      <a:pt x="13" y="17"/>
                      <a:pt x="0" y="40"/>
                      <a:pt x="6" y="61"/>
                    </a:cubicBezTo>
                    <a:cubicBezTo>
                      <a:pt x="22" y="124"/>
                      <a:pt x="39" y="183"/>
                      <a:pt x="57" y="243"/>
                    </a:cubicBezTo>
                    <a:cubicBezTo>
                      <a:pt x="75" y="298"/>
                      <a:pt x="93" y="349"/>
                      <a:pt x="113" y="399"/>
                    </a:cubicBezTo>
                    <a:cubicBezTo>
                      <a:pt x="118" y="411"/>
                      <a:pt x="132" y="421"/>
                      <a:pt x="142" y="425"/>
                    </a:cubicBezTo>
                    <a:cubicBezTo>
                      <a:pt x="147" y="426"/>
                      <a:pt x="152" y="427"/>
                      <a:pt x="157" y="427"/>
                    </a:cubicBezTo>
                    <a:cubicBezTo>
                      <a:pt x="166" y="427"/>
                      <a:pt x="174" y="425"/>
                      <a:pt x="182" y="421"/>
                    </a:cubicBezTo>
                    <a:cubicBezTo>
                      <a:pt x="192" y="415"/>
                      <a:pt x="201" y="405"/>
                      <a:pt x="206" y="392"/>
                    </a:cubicBezTo>
                    <a:cubicBezTo>
                      <a:pt x="211" y="378"/>
                      <a:pt x="208" y="368"/>
                      <a:pt x="203" y="355"/>
                    </a:cubicBezTo>
                    <a:cubicBezTo>
                      <a:pt x="198" y="344"/>
                      <a:pt x="194" y="331"/>
                      <a:pt x="190" y="320"/>
                    </a:cubicBezTo>
                    <a:lnTo>
                      <a:pt x="190" y="320"/>
                    </a:lnTo>
                    <a:cubicBezTo>
                      <a:pt x="190" y="320"/>
                      <a:pt x="190" y="321"/>
                      <a:pt x="190" y="321"/>
                    </a:cubicBezTo>
                    <a:lnTo>
                      <a:pt x="190" y="321"/>
                    </a:lnTo>
                    <a:cubicBezTo>
                      <a:pt x="157" y="228"/>
                      <a:pt x="129" y="136"/>
                      <a:pt x="105" y="41"/>
                    </a:cubicBezTo>
                    <a:cubicBezTo>
                      <a:pt x="98" y="17"/>
                      <a:pt x="77" y="1"/>
                      <a:pt x="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8"/>
              <p:cNvSpPr/>
              <p:nvPr/>
            </p:nvSpPr>
            <p:spPr>
              <a:xfrm>
                <a:off x="7873385" y="4257276"/>
                <a:ext cx="63012" cy="86262"/>
              </a:xfrm>
              <a:custGeom>
                <a:avLst/>
                <a:gdLst/>
                <a:ahLst/>
                <a:cxnLst/>
                <a:rect l="l" t="t" r="r" b="b"/>
                <a:pathLst>
                  <a:path w="1992" h="2727" extrusionOk="0">
                    <a:moveTo>
                      <a:pt x="274" y="520"/>
                    </a:moveTo>
                    <a:cubicBezTo>
                      <a:pt x="274" y="520"/>
                      <a:pt x="274" y="521"/>
                      <a:pt x="274" y="521"/>
                    </a:cubicBezTo>
                    <a:cubicBezTo>
                      <a:pt x="274" y="521"/>
                      <a:pt x="274" y="520"/>
                      <a:pt x="274" y="520"/>
                    </a:cubicBezTo>
                    <a:close/>
                    <a:moveTo>
                      <a:pt x="274" y="520"/>
                    </a:moveTo>
                    <a:cubicBezTo>
                      <a:pt x="277" y="521"/>
                      <a:pt x="277" y="524"/>
                      <a:pt x="279" y="528"/>
                    </a:cubicBezTo>
                    <a:cubicBezTo>
                      <a:pt x="279" y="524"/>
                      <a:pt x="277" y="521"/>
                      <a:pt x="274" y="520"/>
                    </a:cubicBezTo>
                    <a:close/>
                    <a:moveTo>
                      <a:pt x="1169" y="1973"/>
                    </a:moveTo>
                    <a:cubicBezTo>
                      <a:pt x="1172" y="1974"/>
                      <a:pt x="1174" y="1976"/>
                      <a:pt x="1176" y="1977"/>
                    </a:cubicBezTo>
                    <a:cubicBezTo>
                      <a:pt x="1175" y="1976"/>
                      <a:pt x="1172" y="1974"/>
                      <a:pt x="1169" y="1973"/>
                    </a:cubicBezTo>
                    <a:close/>
                    <a:moveTo>
                      <a:pt x="51" y="0"/>
                    </a:moveTo>
                    <a:cubicBezTo>
                      <a:pt x="43" y="0"/>
                      <a:pt x="35" y="2"/>
                      <a:pt x="28" y="6"/>
                    </a:cubicBezTo>
                    <a:cubicBezTo>
                      <a:pt x="17" y="8"/>
                      <a:pt x="8" y="20"/>
                      <a:pt x="5" y="33"/>
                    </a:cubicBezTo>
                    <a:cubicBezTo>
                      <a:pt x="1" y="47"/>
                      <a:pt x="2" y="57"/>
                      <a:pt x="8" y="70"/>
                    </a:cubicBezTo>
                    <a:cubicBezTo>
                      <a:pt x="21" y="104"/>
                      <a:pt x="34" y="136"/>
                      <a:pt x="44" y="169"/>
                    </a:cubicBezTo>
                    <a:cubicBezTo>
                      <a:pt x="42" y="166"/>
                      <a:pt x="42" y="163"/>
                      <a:pt x="41" y="162"/>
                    </a:cubicBezTo>
                    <a:lnTo>
                      <a:pt x="41" y="162"/>
                    </a:lnTo>
                    <a:cubicBezTo>
                      <a:pt x="130" y="412"/>
                      <a:pt x="213" y="667"/>
                      <a:pt x="306" y="918"/>
                    </a:cubicBezTo>
                    <a:cubicBezTo>
                      <a:pt x="406" y="1187"/>
                      <a:pt x="529" y="1445"/>
                      <a:pt x="694" y="1681"/>
                    </a:cubicBezTo>
                    <a:cubicBezTo>
                      <a:pt x="843" y="1891"/>
                      <a:pt x="1036" y="2069"/>
                      <a:pt x="1238" y="2231"/>
                    </a:cubicBezTo>
                    <a:cubicBezTo>
                      <a:pt x="1337" y="2311"/>
                      <a:pt x="1438" y="2385"/>
                      <a:pt x="1540" y="2461"/>
                    </a:cubicBezTo>
                    <a:cubicBezTo>
                      <a:pt x="1652" y="2546"/>
                      <a:pt x="1762" y="2627"/>
                      <a:pt x="1871" y="2713"/>
                    </a:cubicBezTo>
                    <a:cubicBezTo>
                      <a:pt x="1884" y="2720"/>
                      <a:pt x="1897" y="2725"/>
                      <a:pt x="1910" y="2726"/>
                    </a:cubicBezTo>
                    <a:cubicBezTo>
                      <a:pt x="1931" y="2726"/>
                      <a:pt x="1950" y="2719"/>
                      <a:pt x="1967" y="2706"/>
                    </a:cubicBezTo>
                    <a:cubicBezTo>
                      <a:pt x="1981" y="2692"/>
                      <a:pt x="1990" y="2672"/>
                      <a:pt x="1991" y="2653"/>
                    </a:cubicBezTo>
                    <a:cubicBezTo>
                      <a:pt x="1991" y="2633"/>
                      <a:pt x="1985" y="2610"/>
                      <a:pt x="1970" y="2596"/>
                    </a:cubicBezTo>
                    <a:cubicBezTo>
                      <a:pt x="1842" y="2483"/>
                      <a:pt x="1709" y="2382"/>
                      <a:pt x="1573" y="2282"/>
                    </a:cubicBezTo>
                    <a:cubicBezTo>
                      <a:pt x="1438" y="2183"/>
                      <a:pt x="1304" y="2085"/>
                      <a:pt x="1175" y="1980"/>
                    </a:cubicBezTo>
                    <a:cubicBezTo>
                      <a:pt x="1095" y="1913"/>
                      <a:pt x="1019" y="1841"/>
                      <a:pt x="947" y="1767"/>
                    </a:cubicBezTo>
                    <a:cubicBezTo>
                      <a:pt x="874" y="1689"/>
                      <a:pt x="808" y="1608"/>
                      <a:pt x="745" y="1522"/>
                    </a:cubicBezTo>
                    <a:cubicBezTo>
                      <a:pt x="535" y="1214"/>
                      <a:pt x="400" y="865"/>
                      <a:pt x="273" y="517"/>
                    </a:cubicBezTo>
                    <a:lnTo>
                      <a:pt x="273" y="517"/>
                    </a:lnTo>
                    <a:cubicBezTo>
                      <a:pt x="273" y="517"/>
                      <a:pt x="273" y="517"/>
                      <a:pt x="273" y="517"/>
                    </a:cubicBezTo>
                    <a:lnTo>
                      <a:pt x="273" y="517"/>
                    </a:lnTo>
                    <a:cubicBezTo>
                      <a:pt x="215" y="354"/>
                      <a:pt x="158" y="190"/>
                      <a:pt x="95" y="27"/>
                    </a:cubicBezTo>
                    <a:cubicBezTo>
                      <a:pt x="89" y="9"/>
                      <a:pt x="70" y="0"/>
                      <a:pt x="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8"/>
              <p:cNvSpPr/>
              <p:nvPr/>
            </p:nvSpPr>
            <p:spPr>
              <a:xfrm>
                <a:off x="7927287" y="4314151"/>
                <a:ext cx="26666" cy="22681"/>
              </a:xfrm>
              <a:custGeom>
                <a:avLst/>
                <a:gdLst/>
                <a:ahLst/>
                <a:cxnLst/>
                <a:rect l="l" t="t" r="r" b="b"/>
                <a:pathLst>
                  <a:path w="843" h="717" extrusionOk="0">
                    <a:moveTo>
                      <a:pt x="55" y="0"/>
                    </a:moveTo>
                    <a:cubicBezTo>
                      <a:pt x="45" y="0"/>
                      <a:pt x="37" y="3"/>
                      <a:pt x="29" y="6"/>
                    </a:cubicBezTo>
                    <a:cubicBezTo>
                      <a:pt x="24" y="6"/>
                      <a:pt x="21" y="7"/>
                      <a:pt x="17" y="12"/>
                    </a:cubicBezTo>
                    <a:cubicBezTo>
                      <a:pt x="8" y="20"/>
                      <a:pt x="2" y="33"/>
                      <a:pt x="1" y="46"/>
                    </a:cubicBezTo>
                    <a:cubicBezTo>
                      <a:pt x="1" y="60"/>
                      <a:pt x="7" y="70"/>
                      <a:pt x="15" y="83"/>
                    </a:cubicBezTo>
                    <a:cubicBezTo>
                      <a:pt x="35" y="111"/>
                      <a:pt x="57" y="139"/>
                      <a:pt x="78" y="165"/>
                    </a:cubicBezTo>
                    <a:cubicBezTo>
                      <a:pt x="107" y="201"/>
                      <a:pt x="138" y="234"/>
                      <a:pt x="171" y="265"/>
                    </a:cubicBezTo>
                    <a:cubicBezTo>
                      <a:pt x="221" y="318"/>
                      <a:pt x="279" y="365"/>
                      <a:pt x="336" y="411"/>
                    </a:cubicBezTo>
                    <a:cubicBezTo>
                      <a:pt x="468" y="520"/>
                      <a:pt x="615" y="615"/>
                      <a:pt x="758" y="709"/>
                    </a:cubicBezTo>
                    <a:cubicBezTo>
                      <a:pt x="766" y="714"/>
                      <a:pt x="776" y="716"/>
                      <a:pt x="785" y="716"/>
                    </a:cubicBezTo>
                    <a:cubicBezTo>
                      <a:pt x="802" y="716"/>
                      <a:pt x="819" y="708"/>
                      <a:pt x="828" y="693"/>
                    </a:cubicBezTo>
                    <a:cubicBezTo>
                      <a:pt x="843" y="670"/>
                      <a:pt x="836" y="640"/>
                      <a:pt x="811" y="626"/>
                    </a:cubicBezTo>
                    <a:cubicBezTo>
                      <a:pt x="659" y="523"/>
                      <a:pt x="506" y="421"/>
                      <a:pt x="363" y="305"/>
                    </a:cubicBezTo>
                    <a:lnTo>
                      <a:pt x="363" y="305"/>
                    </a:lnTo>
                    <a:lnTo>
                      <a:pt x="370" y="312"/>
                    </a:lnTo>
                    <a:cubicBezTo>
                      <a:pt x="317" y="268"/>
                      <a:pt x="267" y="222"/>
                      <a:pt x="221" y="175"/>
                    </a:cubicBezTo>
                    <a:cubicBezTo>
                      <a:pt x="173" y="126"/>
                      <a:pt x="130" y="70"/>
                      <a:pt x="88" y="17"/>
                    </a:cubicBezTo>
                    <a:cubicBezTo>
                      <a:pt x="81" y="6"/>
                      <a:pt x="67" y="0"/>
                      <a:pt x="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8"/>
              <p:cNvSpPr/>
              <p:nvPr/>
            </p:nvSpPr>
            <p:spPr>
              <a:xfrm>
                <a:off x="7973312" y="4309122"/>
                <a:ext cx="8066" cy="9933"/>
              </a:xfrm>
              <a:custGeom>
                <a:avLst/>
                <a:gdLst/>
                <a:ahLst/>
                <a:cxnLst/>
                <a:rect l="l" t="t" r="r" b="b"/>
                <a:pathLst>
                  <a:path w="255" h="314" extrusionOk="0">
                    <a:moveTo>
                      <a:pt x="58" y="1"/>
                    </a:moveTo>
                    <a:cubicBezTo>
                      <a:pt x="50" y="1"/>
                      <a:pt x="42" y="2"/>
                      <a:pt x="35" y="6"/>
                    </a:cubicBezTo>
                    <a:cubicBezTo>
                      <a:pt x="11" y="16"/>
                      <a:pt x="1" y="49"/>
                      <a:pt x="13" y="72"/>
                    </a:cubicBezTo>
                    <a:cubicBezTo>
                      <a:pt x="36" y="115"/>
                      <a:pt x="61" y="158"/>
                      <a:pt x="86" y="199"/>
                    </a:cubicBezTo>
                    <a:cubicBezTo>
                      <a:pt x="108" y="234"/>
                      <a:pt x="135" y="265"/>
                      <a:pt x="161" y="298"/>
                    </a:cubicBezTo>
                    <a:cubicBezTo>
                      <a:pt x="170" y="309"/>
                      <a:pt x="182" y="314"/>
                      <a:pt x="196" y="314"/>
                    </a:cubicBezTo>
                    <a:cubicBezTo>
                      <a:pt x="209" y="314"/>
                      <a:pt x="223" y="309"/>
                      <a:pt x="233" y="301"/>
                    </a:cubicBezTo>
                    <a:cubicBezTo>
                      <a:pt x="254" y="281"/>
                      <a:pt x="251" y="251"/>
                      <a:pt x="234" y="229"/>
                    </a:cubicBezTo>
                    <a:cubicBezTo>
                      <a:pt x="220" y="213"/>
                      <a:pt x="205" y="193"/>
                      <a:pt x="191" y="174"/>
                    </a:cubicBezTo>
                    <a:lnTo>
                      <a:pt x="191" y="174"/>
                    </a:lnTo>
                    <a:cubicBezTo>
                      <a:pt x="191" y="174"/>
                      <a:pt x="191" y="175"/>
                      <a:pt x="191" y="175"/>
                    </a:cubicBezTo>
                    <a:lnTo>
                      <a:pt x="191" y="175"/>
                    </a:lnTo>
                    <a:cubicBezTo>
                      <a:pt x="191" y="174"/>
                      <a:pt x="190" y="173"/>
                      <a:pt x="190" y="172"/>
                    </a:cubicBezTo>
                    <a:lnTo>
                      <a:pt x="190" y="172"/>
                    </a:lnTo>
                    <a:cubicBezTo>
                      <a:pt x="190" y="173"/>
                      <a:pt x="190" y="173"/>
                      <a:pt x="191" y="174"/>
                    </a:cubicBezTo>
                    <a:lnTo>
                      <a:pt x="191" y="174"/>
                    </a:lnTo>
                    <a:cubicBezTo>
                      <a:pt x="190" y="173"/>
                      <a:pt x="190" y="173"/>
                      <a:pt x="190" y="172"/>
                    </a:cubicBezTo>
                    <a:lnTo>
                      <a:pt x="190" y="172"/>
                    </a:lnTo>
                    <a:cubicBezTo>
                      <a:pt x="190" y="172"/>
                      <a:pt x="190" y="172"/>
                      <a:pt x="190" y="172"/>
                    </a:cubicBezTo>
                    <a:lnTo>
                      <a:pt x="190" y="172"/>
                    </a:lnTo>
                    <a:cubicBezTo>
                      <a:pt x="190" y="172"/>
                      <a:pt x="190" y="172"/>
                      <a:pt x="190" y="172"/>
                    </a:cubicBezTo>
                    <a:lnTo>
                      <a:pt x="190" y="172"/>
                    </a:lnTo>
                    <a:cubicBezTo>
                      <a:pt x="190" y="172"/>
                      <a:pt x="190" y="172"/>
                      <a:pt x="190" y="172"/>
                    </a:cubicBezTo>
                    <a:lnTo>
                      <a:pt x="190" y="172"/>
                    </a:lnTo>
                    <a:cubicBezTo>
                      <a:pt x="179" y="155"/>
                      <a:pt x="167" y="140"/>
                      <a:pt x="157" y="122"/>
                    </a:cubicBezTo>
                    <a:cubicBezTo>
                      <a:pt x="137" y="92"/>
                      <a:pt x="119" y="59"/>
                      <a:pt x="104" y="28"/>
                    </a:cubicBezTo>
                    <a:cubicBezTo>
                      <a:pt x="94" y="11"/>
                      <a:pt x="77" y="1"/>
                      <a:pt x="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8"/>
              <p:cNvSpPr/>
              <p:nvPr/>
            </p:nvSpPr>
            <p:spPr>
              <a:xfrm>
                <a:off x="8011556" y="4284607"/>
                <a:ext cx="11483" cy="21573"/>
              </a:xfrm>
              <a:custGeom>
                <a:avLst/>
                <a:gdLst/>
                <a:ahLst/>
                <a:cxnLst/>
                <a:rect l="l" t="t" r="r" b="b"/>
                <a:pathLst>
                  <a:path w="363" h="682" extrusionOk="0">
                    <a:moveTo>
                      <a:pt x="59" y="1"/>
                    </a:moveTo>
                    <a:cubicBezTo>
                      <a:pt x="52" y="1"/>
                      <a:pt x="44" y="3"/>
                      <a:pt x="36" y="6"/>
                    </a:cubicBezTo>
                    <a:cubicBezTo>
                      <a:pt x="12" y="18"/>
                      <a:pt x="0" y="51"/>
                      <a:pt x="14" y="74"/>
                    </a:cubicBezTo>
                    <a:cubicBezTo>
                      <a:pt x="70" y="173"/>
                      <a:pt x="115" y="274"/>
                      <a:pt x="152" y="380"/>
                    </a:cubicBezTo>
                    <a:cubicBezTo>
                      <a:pt x="179" y="462"/>
                      <a:pt x="202" y="545"/>
                      <a:pt x="223" y="629"/>
                    </a:cubicBezTo>
                    <a:cubicBezTo>
                      <a:pt x="232" y="660"/>
                      <a:pt x="258" y="681"/>
                      <a:pt x="287" y="681"/>
                    </a:cubicBezTo>
                    <a:cubicBezTo>
                      <a:pt x="292" y="681"/>
                      <a:pt x="297" y="681"/>
                      <a:pt x="302" y="679"/>
                    </a:cubicBezTo>
                    <a:cubicBezTo>
                      <a:pt x="337" y="672"/>
                      <a:pt x="362" y="636"/>
                      <a:pt x="352" y="601"/>
                    </a:cubicBezTo>
                    <a:cubicBezTo>
                      <a:pt x="329" y="509"/>
                      <a:pt x="299" y="419"/>
                      <a:pt x="262" y="331"/>
                    </a:cubicBezTo>
                    <a:cubicBezTo>
                      <a:pt x="216" y="226"/>
                      <a:pt x="162" y="128"/>
                      <a:pt x="105" y="28"/>
                    </a:cubicBezTo>
                    <a:cubicBezTo>
                      <a:pt x="96" y="11"/>
                      <a:pt x="78" y="1"/>
                      <a:pt x="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8"/>
              <p:cNvSpPr/>
              <p:nvPr/>
            </p:nvSpPr>
            <p:spPr>
              <a:xfrm>
                <a:off x="7941459" y="4130809"/>
                <a:ext cx="32328" cy="25085"/>
              </a:xfrm>
              <a:custGeom>
                <a:avLst/>
                <a:gdLst/>
                <a:ahLst/>
                <a:cxnLst/>
                <a:rect l="l" t="t" r="r" b="b"/>
                <a:pathLst>
                  <a:path w="1022" h="793" extrusionOk="0">
                    <a:moveTo>
                      <a:pt x="58" y="1"/>
                    </a:moveTo>
                    <a:cubicBezTo>
                      <a:pt x="49" y="1"/>
                      <a:pt x="40" y="3"/>
                      <a:pt x="32" y="6"/>
                    </a:cubicBezTo>
                    <a:cubicBezTo>
                      <a:pt x="27" y="10"/>
                      <a:pt x="20" y="16"/>
                      <a:pt x="17" y="23"/>
                    </a:cubicBezTo>
                    <a:cubicBezTo>
                      <a:pt x="1" y="47"/>
                      <a:pt x="10" y="76"/>
                      <a:pt x="32" y="92"/>
                    </a:cubicBezTo>
                    <a:cubicBezTo>
                      <a:pt x="183" y="205"/>
                      <a:pt x="330" y="324"/>
                      <a:pt x="475" y="444"/>
                    </a:cubicBezTo>
                    <a:cubicBezTo>
                      <a:pt x="620" y="561"/>
                      <a:pt x="767" y="680"/>
                      <a:pt x="922" y="783"/>
                    </a:cubicBezTo>
                    <a:cubicBezTo>
                      <a:pt x="931" y="790"/>
                      <a:pt x="942" y="793"/>
                      <a:pt x="953" y="793"/>
                    </a:cubicBezTo>
                    <a:cubicBezTo>
                      <a:pt x="974" y="793"/>
                      <a:pt x="994" y="782"/>
                      <a:pt x="1005" y="766"/>
                    </a:cubicBezTo>
                    <a:cubicBezTo>
                      <a:pt x="1022" y="736"/>
                      <a:pt x="1013" y="700"/>
                      <a:pt x="985" y="682"/>
                    </a:cubicBezTo>
                    <a:cubicBezTo>
                      <a:pt x="915" y="632"/>
                      <a:pt x="843" y="580"/>
                      <a:pt x="771" y="527"/>
                    </a:cubicBezTo>
                    <a:cubicBezTo>
                      <a:pt x="691" y="468"/>
                      <a:pt x="611" y="408"/>
                      <a:pt x="532" y="347"/>
                    </a:cubicBezTo>
                    <a:cubicBezTo>
                      <a:pt x="383" y="232"/>
                      <a:pt x="233" y="119"/>
                      <a:pt x="83" y="9"/>
                    </a:cubicBezTo>
                    <a:cubicBezTo>
                      <a:pt x="75" y="3"/>
                      <a:pt x="67" y="1"/>
                      <a:pt x="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8"/>
              <p:cNvSpPr/>
              <p:nvPr/>
            </p:nvSpPr>
            <p:spPr>
              <a:xfrm>
                <a:off x="8017661" y="4176265"/>
                <a:ext cx="33467" cy="69402"/>
              </a:xfrm>
              <a:custGeom>
                <a:avLst/>
                <a:gdLst/>
                <a:ahLst/>
                <a:cxnLst/>
                <a:rect l="l" t="t" r="r" b="b"/>
                <a:pathLst>
                  <a:path w="1058" h="2194" extrusionOk="0">
                    <a:moveTo>
                      <a:pt x="79" y="174"/>
                    </a:moveTo>
                    <a:cubicBezTo>
                      <a:pt x="81" y="175"/>
                      <a:pt x="83" y="178"/>
                      <a:pt x="85" y="181"/>
                    </a:cubicBezTo>
                    <a:cubicBezTo>
                      <a:pt x="83" y="177"/>
                      <a:pt x="81" y="175"/>
                      <a:pt x="79" y="174"/>
                    </a:cubicBezTo>
                    <a:close/>
                    <a:moveTo>
                      <a:pt x="54" y="0"/>
                    </a:moveTo>
                    <a:cubicBezTo>
                      <a:pt x="45" y="0"/>
                      <a:pt x="36" y="2"/>
                      <a:pt x="29" y="6"/>
                    </a:cubicBezTo>
                    <a:cubicBezTo>
                      <a:pt x="28" y="12"/>
                      <a:pt x="23" y="14"/>
                      <a:pt x="22" y="18"/>
                    </a:cubicBezTo>
                    <a:cubicBezTo>
                      <a:pt x="0" y="38"/>
                      <a:pt x="2" y="67"/>
                      <a:pt x="19" y="87"/>
                    </a:cubicBezTo>
                    <a:cubicBezTo>
                      <a:pt x="38" y="117"/>
                      <a:pt x="59" y="144"/>
                      <a:pt x="79" y="171"/>
                    </a:cubicBezTo>
                    <a:cubicBezTo>
                      <a:pt x="79" y="170"/>
                      <a:pt x="78" y="170"/>
                      <a:pt x="78" y="168"/>
                    </a:cubicBezTo>
                    <a:lnTo>
                      <a:pt x="78" y="168"/>
                    </a:lnTo>
                    <a:cubicBezTo>
                      <a:pt x="199" y="344"/>
                      <a:pt x="315" y="528"/>
                      <a:pt x="419" y="715"/>
                    </a:cubicBezTo>
                    <a:cubicBezTo>
                      <a:pt x="522" y="902"/>
                      <a:pt x="608" y="1098"/>
                      <a:pt x="684" y="1296"/>
                    </a:cubicBezTo>
                    <a:lnTo>
                      <a:pt x="684" y="1296"/>
                    </a:lnTo>
                    <a:cubicBezTo>
                      <a:pt x="683" y="1294"/>
                      <a:pt x="682" y="1292"/>
                      <a:pt x="681" y="1289"/>
                    </a:cubicBezTo>
                    <a:lnTo>
                      <a:pt x="681" y="1289"/>
                    </a:lnTo>
                    <a:cubicBezTo>
                      <a:pt x="728" y="1423"/>
                      <a:pt x="768" y="1557"/>
                      <a:pt x="804" y="1693"/>
                    </a:cubicBezTo>
                    <a:cubicBezTo>
                      <a:pt x="844" y="1838"/>
                      <a:pt x="875" y="1984"/>
                      <a:pt x="901" y="2131"/>
                    </a:cubicBezTo>
                    <a:cubicBezTo>
                      <a:pt x="907" y="2168"/>
                      <a:pt x="942" y="2194"/>
                      <a:pt x="977" y="2194"/>
                    </a:cubicBezTo>
                    <a:cubicBezTo>
                      <a:pt x="983" y="2194"/>
                      <a:pt x="988" y="2193"/>
                      <a:pt x="994" y="2191"/>
                    </a:cubicBezTo>
                    <a:cubicBezTo>
                      <a:pt x="1016" y="2187"/>
                      <a:pt x="1033" y="2174"/>
                      <a:pt x="1044" y="2158"/>
                    </a:cubicBezTo>
                    <a:cubicBezTo>
                      <a:pt x="1054" y="2140"/>
                      <a:pt x="1057" y="2120"/>
                      <a:pt x="1054" y="2098"/>
                    </a:cubicBezTo>
                    <a:cubicBezTo>
                      <a:pt x="1040" y="1998"/>
                      <a:pt x="1026" y="1898"/>
                      <a:pt x="1006" y="1798"/>
                    </a:cubicBezTo>
                    <a:cubicBezTo>
                      <a:pt x="988" y="1703"/>
                      <a:pt x="963" y="1610"/>
                      <a:pt x="934" y="1517"/>
                    </a:cubicBezTo>
                    <a:cubicBezTo>
                      <a:pt x="880" y="1332"/>
                      <a:pt x="804" y="1156"/>
                      <a:pt x="718" y="984"/>
                    </a:cubicBezTo>
                    <a:cubicBezTo>
                      <a:pt x="633" y="820"/>
                      <a:pt x="540" y="659"/>
                      <a:pt x="439" y="505"/>
                    </a:cubicBezTo>
                    <a:cubicBezTo>
                      <a:pt x="330" y="336"/>
                      <a:pt x="208" y="177"/>
                      <a:pt x="88" y="15"/>
                    </a:cubicBezTo>
                    <a:cubicBezTo>
                      <a:pt x="80" y="5"/>
                      <a:pt x="67" y="0"/>
                      <a:pt x="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5" name="Google Shape;4475;p28"/>
            <p:cNvGrpSpPr/>
            <p:nvPr/>
          </p:nvGrpSpPr>
          <p:grpSpPr>
            <a:xfrm>
              <a:off x="6832941" y="117261"/>
              <a:ext cx="505424" cy="321038"/>
              <a:chOff x="8553516" y="3053786"/>
              <a:chExt cx="505424" cy="321038"/>
            </a:xfrm>
          </p:grpSpPr>
          <p:sp>
            <p:nvSpPr>
              <p:cNvPr id="4476" name="Google Shape;4476;p28"/>
              <p:cNvSpPr/>
              <p:nvPr/>
            </p:nvSpPr>
            <p:spPr>
              <a:xfrm>
                <a:off x="8553516" y="3053786"/>
                <a:ext cx="505424" cy="321038"/>
              </a:xfrm>
              <a:custGeom>
                <a:avLst/>
                <a:gdLst/>
                <a:ahLst/>
                <a:cxnLst/>
                <a:rect l="l" t="t" r="r" b="b"/>
                <a:pathLst>
                  <a:path w="15978" h="10149" extrusionOk="0">
                    <a:moveTo>
                      <a:pt x="11486" y="0"/>
                    </a:moveTo>
                    <a:cubicBezTo>
                      <a:pt x="11413" y="0"/>
                      <a:pt x="11340" y="4"/>
                      <a:pt x="11267" y="12"/>
                    </a:cubicBezTo>
                    <a:cubicBezTo>
                      <a:pt x="11051" y="35"/>
                      <a:pt x="10830" y="100"/>
                      <a:pt x="10614" y="206"/>
                    </a:cubicBezTo>
                    <a:cubicBezTo>
                      <a:pt x="10475" y="273"/>
                      <a:pt x="10338" y="359"/>
                      <a:pt x="10203" y="461"/>
                    </a:cubicBezTo>
                    <a:cubicBezTo>
                      <a:pt x="10163" y="492"/>
                      <a:pt x="10123" y="525"/>
                      <a:pt x="10084" y="558"/>
                    </a:cubicBezTo>
                    <a:cubicBezTo>
                      <a:pt x="10080" y="547"/>
                      <a:pt x="10073" y="538"/>
                      <a:pt x="10066" y="528"/>
                    </a:cubicBezTo>
                    <a:cubicBezTo>
                      <a:pt x="10046" y="502"/>
                      <a:pt x="10024" y="479"/>
                      <a:pt x="10003" y="456"/>
                    </a:cubicBezTo>
                    <a:cubicBezTo>
                      <a:pt x="9951" y="401"/>
                      <a:pt x="9888" y="346"/>
                      <a:pt x="9816" y="295"/>
                    </a:cubicBezTo>
                    <a:cubicBezTo>
                      <a:pt x="9771" y="260"/>
                      <a:pt x="9719" y="229"/>
                      <a:pt x="9658" y="196"/>
                    </a:cubicBezTo>
                    <a:cubicBezTo>
                      <a:pt x="9569" y="148"/>
                      <a:pt x="9493" y="116"/>
                      <a:pt x="9421" y="93"/>
                    </a:cubicBezTo>
                    <a:cubicBezTo>
                      <a:pt x="9282" y="48"/>
                      <a:pt x="9126" y="24"/>
                      <a:pt x="8957" y="21"/>
                    </a:cubicBezTo>
                    <a:cubicBezTo>
                      <a:pt x="8949" y="21"/>
                      <a:pt x="8940" y="21"/>
                      <a:pt x="8932" y="21"/>
                    </a:cubicBezTo>
                    <a:cubicBezTo>
                      <a:pt x="8786" y="21"/>
                      <a:pt x="8629" y="33"/>
                      <a:pt x="8468" y="58"/>
                    </a:cubicBezTo>
                    <a:cubicBezTo>
                      <a:pt x="8332" y="80"/>
                      <a:pt x="8188" y="114"/>
                      <a:pt x="8012" y="164"/>
                    </a:cubicBezTo>
                    <a:cubicBezTo>
                      <a:pt x="7862" y="207"/>
                      <a:pt x="7703" y="260"/>
                      <a:pt x="7524" y="329"/>
                    </a:cubicBezTo>
                    <a:cubicBezTo>
                      <a:pt x="7223" y="442"/>
                      <a:pt x="6930" y="574"/>
                      <a:pt x="6656" y="700"/>
                    </a:cubicBezTo>
                    <a:cubicBezTo>
                      <a:pt x="6545" y="750"/>
                      <a:pt x="6436" y="801"/>
                      <a:pt x="6326" y="852"/>
                    </a:cubicBezTo>
                    <a:lnTo>
                      <a:pt x="5917" y="1039"/>
                    </a:lnTo>
                    <a:lnTo>
                      <a:pt x="5747" y="1116"/>
                    </a:lnTo>
                    <a:cubicBezTo>
                      <a:pt x="5663" y="1154"/>
                      <a:pt x="5578" y="1191"/>
                      <a:pt x="5497" y="1231"/>
                    </a:cubicBezTo>
                    <a:cubicBezTo>
                      <a:pt x="5319" y="1313"/>
                      <a:pt x="5146" y="1399"/>
                      <a:pt x="4974" y="1489"/>
                    </a:cubicBezTo>
                    <a:cubicBezTo>
                      <a:pt x="4224" y="1875"/>
                      <a:pt x="3516" y="2313"/>
                      <a:pt x="2875" y="2793"/>
                    </a:cubicBezTo>
                    <a:cubicBezTo>
                      <a:pt x="2829" y="2836"/>
                      <a:pt x="2777" y="2876"/>
                      <a:pt x="2727" y="2913"/>
                    </a:cubicBezTo>
                    <a:cubicBezTo>
                      <a:pt x="2127" y="3377"/>
                      <a:pt x="1600" y="3880"/>
                      <a:pt x="1159" y="4413"/>
                    </a:cubicBezTo>
                    <a:cubicBezTo>
                      <a:pt x="644" y="5038"/>
                      <a:pt x="269" y="5704"/>
                      <a:pt x="44" y="6393"/>
                    </a:cubicBezTo>
                    <a:cubicBezTo>
                      <a:pt x="41" y="6403"/>
                      <a:pt x="41" y="6414"/>
                      <a:pt x="44" y="6424"/>
                    </a:cubicBezTo>
                    <a:lnTo>
                      <a:pt x="37" y="6452"/>
                    </a:lnTo>
                    <a:cubicBezTo>
                      <a:pt x="1" y="6616"/>
                      <a:pt x="4" y="6781"/>
                      <a:pt x="44" y="6943"/>
                    </a:cubicBezTo>
                    <a:cubicBezTo>
                      <a:pt x="48" y="6957"/>
                      <a:pt x="58" y="6969"/>
                      <a:pt x="71" y="6976"/>
                    </a:cubicBezTo>
                    <a:cubicBezTo>
                      <a:pt x="78" y="6979"/>
                      <a:pt x="84" y="6980"/>
                      <a:pt x="90" y="6980"/>
                    </a:cubicBezTo>
                    <a:cubicBezTo>
                      <a:pt x="96" y="6980"/>
                      <a:pt x="102" y="6979"/>
                      <a:pt x="107" y="6976"/>
                    </a:cubicBezTo>
                    <a:cubicBezTo>
                      <a:pt x="157" y="6951"/>
                      <a:pt x="211" y="6933"/>
                      <a:pt x="263" y="6914"/>
                    </a:cubicBezTo>
                    <a:lnTo>
                      <a:pt x="263" y="6914"/>
                    </a:lnTo>
                    <a:cubicBezTo>
                      <a:pt x="264" y="6936"/>
                      <a:pt x="254" y="6964"/>
                      <a:pt x="247" y="6994"/>
                    </a:cubicBezTo>
                    <a:cubicBezTo>
                      <a:pt x="229" y="7059"/>
                      <a:pt x="220" y="7129"/>
                      <a:pt x="220" y="7198"/>
                    </a:cubicBezTo>
                    <a:cubicBezTo>
                      <a:pt x="219" y="7319"/>
                      <a:pt x="250" y="7427"/>
                      <a:pt x="313" y="7508"/>
                    </a:cubicBezTo>
                    <a:cubicBezTo>
                      <a:pt x="336" y="7540"/>
                      <a:pt x="372" y="7567"/>
                      <a:pt x="419" y="7590"/>
                    </a:cubicBezTo>
                    <a:cubicBezTo>
                      <a:pt x="448" y="7605"/>
                      <a:pt x="483" y="7612"/>
                      <a:pt x="524" y="7612"/>
                    </a:cubicBezTo>
                    <a:cubicBezTo>
                      <a:pt x="537" y="7612"/>
                      <a:pt x="551" y="7611"/>
                      <a:pt x="565" y="7610"/>
                    </a:cubicBezTo>
                    <a:cubicBezTo>
                      <a:pt x="620" y="7604"/>
                      <a:pt x="677" y="7583"/>
                      <a:pt x="741" y="7540"/>
                    </a:cubicBezTo>
                    <a:cubicBezTo>
                      <a:pt x="760" y="7527"/>
                      <a:pt x="780" y="7513"/>
                      <a:pt x="799" y="7498"/>
                    </a:cubicBezTo>
                    <a:lnTo>
                      <a:pt x="814" y="7487"/>
                    </a:lnTo>
                    <a:lnTo>
                      <a:pt x="814" y="7487"/>
                    </a:lnTo>
                    <a:cubicBezTo>
                      <a:pt x="800" y="7570"/>
                      <a:pt x="800" y="7654"/>
                      <a:pt x="813" y="7735"/>
                    </a:cubicBezTo>
                    <a:cubicBezTo>
                      <a:pt x="830" y="7863"/>
                      <a:pt x="882" y="7971"/>
                      <a:pt x="957" y="8038"/>
                    </a:cubicBezTo>
                    <a:cubicBezTo>
                      <a:pt x="993" y="8068"/>
                      <a:pt x="1035" y="8090"/>
                      <a:pt x="1079" y="8098"/>
                    </a:cubicBezTo>
                    <a:cubicBezTo>
                      <a:pt x="1092" y="8101"/>
                      <a:pt x="1105" y="8102"/>
                      <a:pt x="1118" y="8102"/>
                    </a:cubicBezTo>
                    <a:cubicBezTo>
                      <a:pt x="1153" y="8102"/>
                      <a:pt x="1190" y="8094"/>
                      <a:pt x="1230" y="8078"/>
                    </a:cubicBezTo>
                    <a:cubicBezTo>
                      <a:pt x="1257" y="8068"/>
                      <a:pt x="1282" y="8052"/>
                      <a:pt x="1311" y="8031"/>
                    </a:cubicBezTo>
                    <a:cubicBezTo>
                      <a:pt x="1335" y="8012"/>
                      <a:pt x="1357" y="7992"/>
                      <a:pt x="1376" y="7971"/>
                    </a:cubicBezTo>
                    <a:lnTo>
                      <a:pt x="1376" y="7971"/>
                    </a:lnTo>
                    <a:cubicBezTo>
                      <a:pt x="1373" y="8040"/>
                      <a:pt x="1386" y="8095"/>
                      <a:pt x="1408" y="8138"/>
                    </a:cubicBezTo>
                    <a:cubicBezTo>
                      <a:pt x="1436" y="8184"/>
                      <a:pt x="1479" y="8214"/>
                      <a:pt x="1530" y="8221"/>
                    </a:cubicBezTo>
                    <a:cubicBezTo>
                      <a:pt x="1542" y="8224"/>
                      <a:pt x="1554" y="8225"/>
                      <a:pt x="1565" y="8225"/>
                    </a:cubicBezTo>
                    <a:cubicBezTo>
                      <a:pt x="1604" y="8225"/>
                      <a:pt x="1642" y="8213"/>
                      <a:pt x="1675" y="8200"/>
                    </a:cubicBezTo>
                    <a:cubicBezTo>
                      <a:pt x="1734" y="8178"/>
                      <a:pt x="1791" y="8141"/>
                      <a:pt x="1837" y="8111"/>
                    </a:cubicBezTo>
                    <a:cubicBezTo>
                      <a:pt x="1858" y="8097"/>
                      <a:pt x="1880" y="8081"/>
                      <a:pt x="1901" y="8064"/>
                    </a:cubicBezTo>
                    <a:cubicBezTo>
                      <a:pt x="1937" y="8035"/>
                      <a:pt x="1973" y="8007"/>
                      <a:pt x="2006" y="7977"/>
                    </a:cubicBezTo>
                    <a:cubicBezTo>
                      <a:pt x="2092" y="7904"/>
                      <a:pt x="2175" y="7819"/>
                      <a:pt x="2260" y="7723"/>
                    </a:cubicBezTo>
                    <a:cubicBezTo>
                      <a:pt x="2369" y="7806"/>
                      <a:pt x="2488" y="7882"/>
                      <a:pt x="2611" y="7946"/>
                    </a:cubicBezTo>
                    <a:cubicBezTo>
                      <a:pt x="2760" y="8024"/>
                      <a:pt x="2918" y="8088"/>
                      <a:pt x="3092" y="8145"/>
                    </a:cubicBezTo>
                    <a:cubicBezTo>
                      <a:pt x="3248" y="8197"/>
                      <a:pt x="3419" y="8240"/>
                      <a:pt x="3628" y="8279"/>
                    </a:cubicBezTo>
                    <a:cubicBezTo>
                      <a:pt x="3803" y="8313"/>
                      <a:pt x="3989" y="8340"/>
                      <a:pt x="4195" y="8357"/>
                    </a:cubicBezTo>
                    <a:cubicBezTo>
                      <a:pt x="4384" y="8374"/>
                      <a:pt x="4578" y="8383"/>
                      <a:pt x="4781" y="8383"/>
                    </a:cubicBezTo>
                    <a:cubicBezTo>
                      <a:pt x="4971" y="8383"/>
                      <a:pt x="5169" y="8376"/>
                      <a:pt x="5378" y="8360"/>
                    </a:cubicBezTo>
                    <a:cubicBezTo>
                      <a:pt x="5753" y="8333"/>
                      <a:pt x="6129" y="8277"/>
                      <a:pt x="6499" y="8196"/>
                    </a:cubicBezTo>
                    <a:cubicBezTo>
                      <a:pt x="6837" y="8120"/>
                      <a:pt x="7159" y="8018"/>
                      <a:pt x="7458" y="7892"/>
                    </a:cubicBezTo>
                    <a:cubicBezTo>
                      <a:pt x="7676" y="7802"/>
                      <a:pt x="7896" y="7703"/>
                      <a:pt x="8111" y="7601"/>
                    </a:cubicBezTo>
                    <a:cubicBezTo>
                      <a:pt x="8324" y="7498"/>
                      <a:pt x="8538" y="7384"/>
                      <a:pt x="8745" y="7261"/>
                    </a:cubicBezTo>
                    <a:cubicBezTo>
                      <a:pt x="9006" y="7107"/>
                      <a:pt x="9251" y="6940"/>
                      <a:pt x="9476" y="6768"/>
                    </a:cubicBezTo>
                    <a:cubicBezTo>
                      <a:pt x="9626" y="6652"/>
                      <a:pt x="9771" y="6529"/>
                      <a:pt x="9905" y="6403"/>
                    </a:cubicBezTo>
                    <a:cubicBezTo>
                      <a:pt x="10079" y="6243"/>
                      <a:pt x="10245" y="6062"/>
                      <a:pt x="10401" y="5870"/>
                    </a:cubicBezTo>
                    <a:cubicBezTo>
                      <a:pt x="10551" y="5684"/>
                      <a:pt x="10686" y="5484"/>
                      <a:pt x="10800" y="5270"/>
                    </a:cubicBezTo>
                    <a:lnTo>
                      <a:pt x="10810" y="5249"/>
                    </a:lnTo>
                    <a:lnTo>
                      <a:pt x="10826" y="5219"/>
                    </a:lnTo>
                    <a:cubicBezTo>
                      <a:pt x="10853" y="5220"/>
                      <a:pt x="10876" y="5236"/>
                      <a:pt x="10900" y="5250"/>
                    </a:cubicBezTo>
                    <a:cubicBezTo>
                      <a:pt x="10962" y="5286"/>
                      <a:pt x="11032" y="5312"/>
                      <a:pt x="11118" y="5329"/>
                    </a:cubicBezTo>
                    <a:cubicBezTo>
                      <a:pt x="11161" y="5338"/>
                      <a:pt x="11204" y="5341"/>
                      <a:pt x="11247" y="5341"/>
                    </a:cubicBezTo>
                    <a:cubicBezTo>
                      <a:pt x="11380" y="5341"/>
                      <a:pt x="11506" y="5305"/>
                      <a:pt x="11598" y="5275"/>
                    </a:cubicBezTo>
                    <a:cubicBezTo>
                      <a:pt x="11754" y="5222"/>
                      <a:pt x="11910" y="5136"/>
                      <a:pt x="12063" y="5018"/>
                    </a:cubicBezTo>
                    <a:cubicBezTo>
                      <a:pt x="12090" y="4998"/>
                      <a:pt x="12115" y="4977"/>
                      <a:pt x="12140" y="4954"/>
                    </a:cubicBezTo>
                    <a:lnTo>
                      <a:pt x="12140" y="4954"/>
                    </a:lnTo>
                    <a:cubicBezTo>
                      <a:pt x="12136" y="5043"/>
                      <a:pt x="12148" y="5133"/>
                      <a:pt x="12169" y="5219"/>
                    </a:cubicBezTo>
                    <a:cubicBezTo>
                      <a:pt x="12215" y="5408"/>
                      <a:pt x="12315" y="5582"/>
                      <a:pt x="12457" y="5716"/>
                    </a:cubicBezTo>
                    <a:cubicBezTo>
                      <a:pt x="12613" y="5863"/>
                      <a:pt x="12801" y="5952"/>
                      <a:pt x="12998" y="5972"/>
                    </a:cubicBezTo>
                    <a:cubicBezTo>
                      <a:pt x="13021" y="5975"/>
                      <a:pt x="13044" y="5976"/>
                      <a:pt x="13068" y="5976"/>
                    </a:cubicBezTo>
                    <a:cubicBezTo>
                      <a:pt x="13148" y="5976"/>
                      <a:pt x="13233" y="5961"/>
                      <a:pt x="13322" y="5933"/>
                    </a:cubicBezTo>
                    <a:cubicBezTo>
                      <a:pt x="13345" y="5926"/>
                      <a:pt x="13366" y="5916"/>
                      <a:pt x="13388" y="5907"/>
                    </a:cubicBezTo>
                    <a:lnTo>
                      <a:pt x="13388" y="5907"/>
                    </a:lnTo>
                    <a:cubicBezTo>
                      <a:pt x="13352" y="6013"/>
                      <a:pt x="13337" y="6121"/>
                      <a:pt x="13339" y="6227"/>
                    </a:cubicBezTo>
                    <a:cubicBezTo>
                      <a:pt x="13342" y="6317"/>
                      <a:pt x="13356" y="6409"/>
                      <a:pt x="13382" y="6496"/>
                    </a:cubicBezTo>
                    <a:cubicBezTo>
                      <a:pt x="13400" y="6556"/>
                      <a:pt x="13418" y="6599"/>
                      <a:pt x="13438" y="6638"/>
                    </a:cubicBezTo>
                    <a:cubicBezTo>
                      <a:pt x="13465" y="6692"/>
                      <a:pt x="13499" y="6742"/>
                      <a:pt x="13529" y="6785"/>
                    </a:cubicBezTo>
                    <a:cubicBezTo>
                      <a:pt x="13579" y="6857"/>
                      <a:pt x="13650" y="6923"/>
                      <a:pt x="13737" y="6986"/>
                    </a:cubicBezTo>
                    <a:cubicBezTo>
                      <a:pt x="13781" y="7017"/>
                      <a:pt x="13831" y="7040"/>
                      <a:pt x="13880" y="7064"/>
                    </a:cubicBezTo>
                    <a:cubicBezTo>
                      <a:pt x="13922" y="7083"/>
                      <a:pt x="13966" y="7100"/>
                      <a:pt x="14018" y="7112"/>
                    </a:cubicBezTo>
                    <a:cubicBezTo>
                      <a:pt x="14091" y="7129"/>
                      <a:pt x="14163" y="7139"/>
                      <a:pt x="14235" y="7139"/>
                    </a:cubicBezTo>
                    <a:cubicBezTo>
                      <a:pt x="14274" y="7139"/>
                      <a:pt x="14313" y="7136"/>
                      <a:pt x="14353" y="7130"/>
                    </a:cubicBezTo>
                    <a:cubicBezTo>
                      <a:pt x="14411" y="7123"/>
                      <a:pt x="14467" y="7103"/>
                      <a:pt x="14520" y="7083"/>
                    </a:cubicBezTo>
                    <a:cubicBezTo>
                      <a:pt x="14555" y="7072"/>
                      <a:pt x="14589" y="7054"/>
                      <a:pt x="14619" y="7036"/>
                    </a:cubicBezTo>
                    <a:lnTo>
                      <a:pt x="14619" y="7036"/>
                    </a:lnTo>
                    <a:cubicBezTo>
                      <a:pt x="14616" y="7095"/>
                      <a:pt x="14609" y="7153"/>
                      <a:pt x="14598" y="7209"/>
                    </a:cubicBezTo>
                    <a:cubicBezTo>
                      <a:pt x="14583" y="7275"/>
                      <a:pt x="14559" y="7341"/>
                      <a:pt x="14527" y="7404"/>
                    </a:cubicBezTo>
                    <a:cubicBezTo>
                      <a:pt x="14489" y="7481"/>
                      <a:pt x="14437" y="7554"/>
                      <a:pt x="14373" y="7630"/>
                    </a:cubicBezTo>
                    <a:cubicBezTo>
                      <a:pt x="14305" y="7703"/>
                      <a:pt x="14237" y="7766"/>
                      <a:pt x="14155" y="7828"/>
                    </a:cubicBezTo>
                    <a:cubicBezTo>
                      <a:pt x="14102" y="7869"/>
                      <a:pt x="14046" y="7909"/>
                      <a:pt x="13989" y="7946"/>
                    </a:cubicBezTo>
                    <a:cubicBezTo>
                      <a:pt x="13730" y="8113"/>
                      <a:pt x="13443" y="8241"/>
                      <a:pt x="13167" y="8365"/>
                    </a:cubicBezTo>
                    <a:lnTo>
                      <a:pt x="13121" y="8386"/>
                    </a:lnTo>
                    <a:cubicBezTo>
                      <a:pt x="13000" y="8440"/>
                      <a:pt x="12862" y="8503"/>
                      <a:pt x="12729" y="8569"/>
                    </a:cubicBezTo>
                    <a:cubicBezTo>
                      <a:pt x="12630" y="8619"/>
                      <a:pt x="12540" y="8677"/>
                      <a:pt x="12457" y="8741"/>
                    </a:cubicBezTo>
                    <a:cubicBezTo>
                      <a:pt x="12405" y="8783"/>
                      <a:pt x="12355" y="8826"/>
                      <a:pt x="12311" y="8870"/>
                    </a:cubicBezTo>
                    <a:cubicBezTo>
                      <a:pt x="12205" y="8976"/>
                      <a:pt x="12125" y="9088"/>
                      <a:pt x="12075" y="9207"/>
                    </a:cubicBezTo>
                    <a:cubicBezTo>
                      <a:pt x="12043" y="9277"/>
                      <a:pt x="12017" y="9380"/>
                      <a:pt x="12056" y="9470"/>
                    </a:cubicBezTo>
                    <a:cubicBezTo>
                      <a:pt x="12088" y="9541"/>
                      <a:pt x="12164" y="9567"/>
                      <a:pt x="12234" y="9567"/>
                    </a:cubicBezTo>
                    <a:cubicBezTo>
                      <a:pt x="12243" y="9567"/>
                      <a:pt x="12252" y="9567"/>
                      <a:pt x="12261" y="9566"/>
                    </a:cubicBezTo>
                    <a:cubicBezTo>
                      <a:pt x="12321" y="9560"/>
                      <a:pt x="12380" y="9543"/>
                      <a:pt x="12435" y="9522"/>
                    </a:cubicBezTo>
                    <a:cubicBezTo>
                      <a:pt x="12487" y="9501"/>
                      <a:pt x="12541" y="9474"/>
                      <a:pt x="12601" y="9441"/>
                    </a:cubicBezTo>
                    <a:lnTo>
                      <a:pt x="12601" y="9441"/>
                    </a:lnTo>
                    <a:cubicBezTo>
                      <a:pt x="12584" y="9481"/>
                      <a:pt x="12570" y="9524"/>
                      <a:pt x="12561" y="9570"/>
                    </a:cubicBezTo>
                    <a:cubicBezTo>
                      <a:pt x="12547" y="9632"/>
                      <a:pt x="12547" y="9686"/>
                      <a:pt x="12559" y="9735"/>
                    </a:cubicBezTo>
                    <a:cubicBezTo>
                      <a:pt x="12570" y="9774"/>
                      <a:pt x="12593" y="9809"/>
                      <a:pt x="12629" y="9835"/>
                    </a:cubicBezTo>
                    <a:cubicBezTo>
                      <a:pt x="12657" y="9857"/>
                      <a:pt x="12699" y="9868"/>
                      <a:pt x="12755" y="9871"/>
                    </a:cubicBezTo>
                    <a:cubicBezTo>
                      <a:pt x="12758" y="9871"/>
                      <a:pt x="12761" y="9871"/>
                      <a:pt x="12764" y="9871"/>
                    </a:cubicBezTo>
                    <a:cubicBezTo>
                      <a:pt x="12814" y="9871"/>
                      <a:pt x="12864" y="9860"/>
                      <a:pt x="12902" y="9851"/>
                    </a:cubicBezTo>
                    <a:cubicBezTo>
                      <a:pt x="12971" y="9835"/>
                      <a:pt x="13035" y="9806"/>
                      <a:pt x="13091" y="9781"/>
                    </a:cubicBezTo>
                    <a:cubicBezTo>
                      <a:pt x="13174" y="9742"/>
                      <a:pt x="13260" y="9689"/>
                      <a:pt x="13345" y="9629"/>
                    </a:cubicBezTo>
                    <a:lnTo>
                      <a:pt x="13345" y="9629"/>
                    </a:lnTo>
                    <a:cubicBezTo>
                      <a:pt x="13339" y="9666"/>
                      <a:pt x="13339" y="9703"/>
                      <a:pt x="13339" y="9743"/>
                    </a:cubicBezTo>
                    <a:lnTo>
                      <a:pt x="13339" y="9802"/>
                    </a:lnTo>
                    <a:lnTo>
                      <a:pt x="13339" y="9879"/>
                    </a:lnTo>
                    <a:cubicBezTo>
                      <a:pt x="13339" y="9932"/>
                      <a:pt x="13337" y="9975"/>
                      <a:pt x="13329" y="10016"/>
                    </a:cubicBezTo>
                    <a:cubicBezTo>
                      <a:pt x="13323" y="10043"/>
                      <a:pt x="13342" y="10071"/>
                      <a:pt x="13360" y="10086"/>
                    </a:cubicBezTo>
                    <a:cubicBezTo>
                      <a:pt x="13372" y="10093"/>
                      <a:pt x="13385" y="10097"/>
                      <a:pt x="13399" y="10097"/>
                    </a:cubicBezTo>
                    <a:cubicBezTo>
                      <a:pt x="13402" y="10097"/>
                      <a:pt x="13404" y="10098"/>
                      <a:pt x="13407" y="10098"/>
                    </a:cubicBezTo>
                    <a:cubicBezTo>
                      <a:pt x="13426" y="10098"/>
                      <a:pt x="13440" y="10089"/>
                      <a:pt x="13453" y="10080"/>
                    </a:cubicBezTo>
                    <a:cubicBezTo>
                      <a:pt x="13504" y="10047"/>
                      <a:pt x="13547" y="10023"/>
                      <a:pt x="13592" y="9995"/>
                    </a:cubicBezTo>
                    <a:cubicBezTo>
                      <a:pt x="13657" y="9957"/>
                      <a:pt x="13723" y="9917"/>
                      <a:pt x="13786" y="9874"/>
                    </a:cubicBezTo>
                    <a:cubicBezTo>
                      <a:pt x="13796" y="9867"/>
                      <a:pt x="13807" y="9858"/>
                      <a:pt x="13817" y="9851"/>
                    </a:cubicBezTo>
                    <a:lnTo>
                      <a:pt x="13839" y="9832"/>
                    </a:lnTo>
                    <a:lnTo>
                      <a:pt x="13839" y="9832"/>
                    </a:lnTo>
                    <a:cubicBezTo>
                      <a:pt x="13831" y="9901"/>
                      <a:pt x="13829" y="9974"/>
                      <a:pt x="13814" y="10043"/>
                    </a:cubicBezTo>
                    <a:cubicBezTo>
                      <a:pt x="13807" y="10079"/>
                      <a:pt x="13831" y="10114"/>
                      <a:pt x="13857" y="10132"/>
                    </a:cubicBezTo>
                    <a:cubicBezTo>
                      <a:pt x="13873" y="10143"/>
                      <a:pt x="13893" y="10148"/>
                      <a:pt x="13912" y="10148"/>
                    </a:cubicBezTo>
                    <a:cubicBezTo>
                      <a:pt x="13926" y="10148"/>
                      <a:pt x="13941" y="10145"/>
                      <a:pt x="13953" y="10139"/>
                    </a:cubicBezTo>
                    <a:cubicBezTo>
                      <a:pt x="14069" y="10080"/>
                      <a:pt x="14179" y="10010"/>
                      <a:pt x="14280" y="9932"/>
                    </a:cubicBezTo>
                    <a:lnTo>
                      <a:pt x="14333" y="9890"/>
                    </a:lnTo>
                    <a:cubicBezTo>
                      <a:pt x="14441" y="9801"/>
                      <a:pt x="14547" y="9688"/>
                      <a:pt x="14666" y="9539"/>
                    </a:cubicBezTo>
                    <a:cubicBezTo>
                      <a:pt x="14848" y="9310"/>
                      <a:pt x="15006" y="9030"/>
                      <a:pt x="15163" y="8660"/>
                    </a:cubicBezTo>
                    <a:cubicBezTo>
                      <a:pt x="15279" y="8385"/>
                      <a:pt x="15384" y="8080"/>
                      <a:pt x="15485" y="7703"/>
                    </a:cubicBezTo>
                    <a:cubicBezTo>
                      <a:pt x="15518" y="7584"/>
                      <a:pt x="15548" y="7464"/>
                      <a:pt x="15578" y="7345"/>
                    </a:cubicBezTo>
                    <a:lnTo>
                      <a:pt x="15608" y="7223"/>
                    </a:lnTo>
                    <a:lnTo>
                      <a:pt x="15644" y="7077"/>
                    </a:lnTo>
                    <a:cubicBezTo>
                      <a:pt x="15661" y="7013"/>
                      <a:pt x="15677" y="6947"/>
                      <a:pt x="15693" y="6883"/>
                    </a:cubicBezTo>
                    <a:cubicBezTo>
                      <a:pt x="15719" y="6883"/>
                      <a:pt x="15743" y="6873"/>
                      <a:pt x="15765" y="6858"/>
                    </a:cubicBezTo>
                    <a:cubicBezTo>
                      <a:pt x="15783" y="6844"/>
                      <a:pt x="15797" y="6825"/>
                      <a:pt x="15802" y="6804"/>
                    </a:cubicBezTo>
                    <a:cubicBezTo>
                      <a:pt x="15833" y="6701"/>
                      <a:pt x="15859" y="6605"/>
                      <a:pt x="15883" y="6507"/>
                    </a:cubicBezTo>
                    <a:cubicBezTo>
                      <a:pt x="15912" y="6387"/>
                      <a:pt x="15931" y="6274"/>
                      <a:pt x="15945" y="6167"/>
                    </a:cubicBezTo>
                    <a:cubicBezTo>
                      <a:pt x="15969" y="5972"/>
                      <a:pt x="15978" y="5767"/>
                      <a:pt x="15971" y="5541"/>
                    </a:cubicBezTo>
                    <a:cubicBezTo>
                      <a:pt x="15959" y="5123"/>
                      <a:pt x="15895" y="4708"/>
                      <a:pt x="15777" y="4302"/>
                    </a:cubicBezTo>
                    <a:cubicBezTo>
                      <a:pt x="15679" y="3960"/>
                      <a:pt x="15537" y="3612"/>
                      <a:pt x="15358" y="3269"/>
                    </a:cubicBezTo>
                    <a:cubicBezTo>
                      <a:pt x="15246" y="3054"/>
                      <a:pt x="15117" y="2835"/>
                      <a:pt x="14963" y="2598"/>
                    </a:cubicBezTo>
                    <a:cubicBezTo>
                      <a:pt x="14639" y="2099"/>
                      <a:pt x="14287" y="1652"/>
                      <a:pt x="13912" y="1270"/>
                    </a:cubicBezTo>
                    <a:cubicBezTo>
                      <a:pt x="13474" y="823"/>
                      <a:pt x="13035" y="495"/>
                      <a:pt x="12570" y="267"/>
                    </a:cubicBezTo>
                    <a:cubicBezTo>
                      <a:pt x="12358" y="166"/>
                      <a:pt x="12140" y="91"/>
                      <a:pt x="11921" y="45"/>
                    </a:cubicBezTo>
                    <a:cubicBezTo>
                      <a:pt x="11777" y="16"/>
                      <a:pt x="11631" y="0"/>
                      <a:pt x="1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8"/>
              <p:cNvSpPr/>
              <p:nvPr/>
            </p:nvSpPr>
            <p:spPr>
              <a:xfrm>
                <a:off x="8659074" y="3247946"/>
                <a:ext cx="30336" cy="28501"/>
              </a:xfrm>
              <a:custGeom>
                <a:avLst/>
                <a:gdLst/>
                <a:ahLst/>
                <a:cxnLst/>
                <a:rect l="l" t="t" r="r" b="b"/>
                <a:pathLst>
                  <a:path w="959" h="901" extrusionOk="0">
                    <a:moveTo>
                      <a:pt x="505" y="0"/>
                    </a:moveTo>
                    <a:cubicBezTo>
                      <a:pt x="423" y="0"/>
                      <a:pt x="339" y="21"/>
                      <a:pt x="262" y="62"/>
                    </a:cubicBezTo>
                    <a:cubicBezTo>
                      <a:pt x="239" y="79"/>
                      <a:pt x="215" y="96"/>
                      <a:pt x="192" y="113"/>
                    </a:cubicBezTo>
                    <a:cubicBezTo>
                      <a:pt x="162" y="136"/>
                      <a:pt x="133" y="163"/>
                      <a:pt x="108" y="193"/>
                    </a:cubicBezTo>
                    <a:cubicBezTo>
                      <a:pt x="93" y="212"/>
                      <a:pt x="79" y="232"/>
                      <a:pt x="68" y="251"/>
                    </a:cubicBezTo>
                    <a:cubicBezTo>
                      <a:pt x="56" y="261"/>
                      <a:pt x="49" y="275"/>
                      <a:pt x="45" y="289"/>
                    </a:cubicBezTo>
                    <a:cubicBezTo>
                      <a:pt x="33" y="315"/>
                      <a:pt x="20" y="344"/>
                      <a:pt x="13" y="371"/>
                    </a:cubicBezTo>
                    <a:cubicBezTo>
                      <a:pt x="0" y="415"/>
                      <a:pt x="15" y="463"/>
                      <a:pt x="50" y="485"/>
                    </a:cubicBezTo>
                    <a:lnTo>
                      <a:pt x="62" y="498"/>
                    </a:lnTo>
                    <a:cubicBezTo>
                      <a:pt x="78" y="566"/>
                      <a:pt x="103" y="623"/>
                      <a:pt x="136" y="676"/>
                    </a:cubicBezTo>
                    <a:cubicBezTo>
                      <a:pt x="198" y="766"/>
                      <a:pt x="285" y="835"/>
                      <a:pt x="394" y="873"/>
                    </a:cubicBezTo>
                    <a:cubicBezTo>
                      <a:pt x="444" y="892"/>
                      <a:pt x="498" y="901"/>
                      <a:pt x="551" y="901"/>
                    </a:cubicBezTo>
                    <a:cubicBezTo>
                      <a:pt x="603" y="901"/>
                      <a:pt x="654" y="892"/>
                      <a:pt x="702" y="876"/>
                    </a:cubicBezTo>
                    <a:cubicBezTo>
                      <a:pt x="742" y="862"/>
                      <a:pt x="781" y="842"/>
                      <a:pt x="815" y="815"/>
                    </a:cubicBezTo>
                    <a:lnTo>
                      <a:pt x="831" y="800"/>
                    </a:lnTo>
                    <a:cubicBezTo>
                      <a:pt x="869" y="770"/>
                      <a:pt x="898" y="727"/>
                      <a:pt x="927" y="666"/>
                    </a:cubicBezTo>
                    <a:cubicBezTo>
                      <a:pt x="938" y="640"/>
                      <a:pt x="944" y="613"/>
                      <a:pt x="951" y="580"/>
                    </a:cubicBezTo>
                    <a:cubicBezTo>
                      <a:pt x="957" y="551"/>
                      <a:pt x="958" y="523"/>
                      <a:pt x="957" y="494"/>
                    </a:cubicBezTo>
                    <a:cubicBezTo>
                      <a:pt x="954" y="421"/>
                      <a:pt x="940" y="348"/>
                      <a:pt x="909" y="271"/>
                    </a:cubicBezTo>
                    <a:cubicBezTo>
                      <a:pt x="897" y="241"/>
                      <a:pt x="879" y="212"/>
                      <a:pt x="859" y="183"/>
                    </a:cubicBezTo>
                    <a:cubicBezTo>
                      <a:pt x="836" y="147"/>
                      <a:pt x="811" y="125"/>
                      <a:pt x="785" y="100"/>
                    </a:cubicBezTo>
                    <a:cubicBezTo>
                      <a:pt x="742" y="63"/>
                      <a:pt x="688" y="34"/>
                      <a:pt x="629" y="17"/>
                    </a:cubicBezTo>
                    <a:cubicBezTo>
                      <a:pt x="589" y="6"/>
                      <a:pt x="547"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8"/>
              <p:cNvSpPr/>
              <p:nvPr/>
            </p:nvSpPr>
            <p:spPr>
              <a:xfrm>
                <a:off x="8661509" y="3292988"/>
                <a:ext cx="47322" cy="28564"/>
              </a:xfrm>
              <a:custGeom>
                <a:avLst/>
                <a:gdLst/>
                <a:ahLst/>
                <a:cxnLst/>
                <a:rect l="l" t="t" r="r" b="b"/>
                <a:pathLst>
                  <a:path w="1496" h="903" extrusionOk="0">
                    <a:moveTo>
                      <a:pt x="687" y="0"/>
                    </a:moveTo>
                    <a:cubicBezTo>
                      <a:pt x="531" y="0"/>
                      <a:pt x="382" y="49"/>
                      <a:pt x="265" y="138"/>
                    </a:cubicBezTo>
                    <a:cubicBezTo>
                      <a:pt x="257" y="145"/>
                      <a:pt x="250" y="150"/>
                      <a:pt x="243" y="157"/>
                    </a:cubicBezTo>
                    <a:cubicBezTo>
                      <a:pt x="177" y="213"/>
                      <a:pt x="127" y="288"/>
                      <a:pt x="86" y="379"/>
                    </a:cubicBezTo>
                    <a:cubicBezTo>
                      <a:pt x="55" y="460"/>
                      <a:pt x="38" y="555"/>
                      <a:pt x="42" y="668"/>
                    </a:cubicBezTo>
                    <a:cubicBezTo>
                      <a:pt x="35" y="668"/>
                      <a:pt x="28" y="671"/>
                      <a:pt x="23" y="675"/>
                    </a:cubicBezTo>
                    <a:cubicBezTo>
                      <a:pt x="16" y="679"/>
                      <a:pt x="9" y="689"/>
                      <a:pt x="6" y="698"/>
                    </a:cubicBezTo>
                    <a:cubicBezTo>
                      <a:pt x="1" y="712"/>
                      <a:pt x="2" y="728"/>
                      <a:pt x="9" y="742"/>
                    </a:cubicBezTo>
                    <a:cubicBezTo>
                      <a:pt x="16" y="755"/>
                      <a:pt x="26" y="764"/>
                      <a:pt x="38" y="765"/>
                    </a:cubicBezTo>
                    <a:cubicBezTo>
                      <a:pt x="231" y="820"/>
                      <a:pt x="442" y="858"/>
                      <a:pt x="659" y="884"/>
                    </a:cubicBezTo>
                    <a:cubicBezTo>
                      <a:pt x="757" y="897"/>
                      <a:pt x="861" y="901"/>
                      <a:pt x="974" y="901"/>
                    </a:cubicBezTo>
                    <a:cubicBezTo>
                      <a:pt x="987" y="902"/>
                      <a:pt x="1000" y="902"/>
                      <a:pt x="1012" y="902"/>
                    </a:cubicBezTo>
                    <a:cubicBezTo>
                      <a:pt x="1054" y="902"/>
                      <a:pt x="1096" y="899"/>
                      <a:pt x="1137" y="897"/>
                    </a:cubicBezTo>
                    <a:cubicBezTo>
                      <a:pt x="1198" y="891"/>
                      <a:pt x="1255" y="878"/>
                      <a:pt x="1301" y="868"/>
                    </a:cubicBezTo>
                    <a:cubicBezTo>
                      <a:pt x="1316" y="864"/>
                      <a:pt x="1326" y="858"/>
                      <a:pt x="1337" y="851"/>
                    </a:cubicBezTo>
                    <a:cubicBezTo>
                      <a:pt x="1355" y="864"/>
                      <a:pt x="1377" y="875"/>
                      <a:pt x="1401" y="877"/>
                    </a:cubicBezTo>
                    <a:cubicBezTo>
                      <a:pt x="1403" y="877"/>
                      <a:pt x="1405" y="877"/>
                      <a:pt x="1406" y="877"/>
                    </a:cubicBezTo>
                    <a:cubicBezTo>
                      <a:pt x="1426" y="877"/>
                      <a:pt x="1445" y="870"/>
                      <a:pt x="1461" y="858"/>
                    </a:cubicBezTo>
                    <a:cubicBezTo>
                      <a:pt x="1475" y="847"/>
                      <a:pt x="1484" y="834"/>
                      <a:pt x="1490" y="818"/>
                    </a:cubicBezTo>
                    <a:cubicBezTo>
                      <a:pt x="1495" y="804"/>
                      <a:pt x="1495" y="790"/>
                      <a:pt x="1494" y="772"/>
                    </a:cubicBezTo>
                    <a:cubicBezTo>
                      <a:pt x="1490" y="712"/>
                      <a:pt x="1483" y="656"/>
                      <a:pt x="1470" y="603"/>
                    </a:cubicBezTo>
                    <a:cubicBezTo>
                      <a:pt x="1460" y="558"/>
                      <a:pt x="1444" y="510"/>
                      <a:pt x="1418" y="455"/>
                    </a:cubicBezTo>
                    <a:cubicBezTo>
                      <a:pt x="1381" y="369"/>
                      <a:pt x="1322" y="286"/>
                      <a:pt x="1248" y="217"/>
                    </a:cubicBezTo>
                    <a:cubicBezTo>
                      <a:pt x="1115" y="91"/>
                      <a:pt x="933" y="13"/>
                      <a:pt x="737" y="2"/>
                    </a:cubicBezTo>
                    <a:cubicBezTo>
                      <a:pt x="720" y="1"/>
                      <a:pt x="703" y="0"/>
                      <a:pt x="68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8"/>
              <p:cNvSpPr/>
              <p:nvPr/>
            </p:nvSpPr>
            <p:spPr>
              <a:xfrm>
                <a:off x="8873226" y="3081622"/>
                <a:ext cx="26793" cy="110745"/>
              </a:xfrm>
              <a:custGeom>
                <a:avLst/>
                <a:gdLst/>
                <a:ahLst/>
                <a:cxnLst/>
                <a:rect l="l" t="t" r="r" b="b"/>
                <a:pathLst>
                  <a:path w="847" h="3501" extrusionOk="0">
                    <a:moveTo>
                      <a:pt x="78" y="1"/>
                    </a:moveTo>
                    <a:cubicBezTo>
                      <a:pt x="72" y="1"/>
                      <a:pt x="65" y="1"/>
                      <a:pt x="59" y="3"/>
                    </a:cubicBezTo>
                    <a:cubicBezTo>
                      <a:pt x="50" y="6"/>
                      <a:pt x="42" y="10"/>
                      <a:pt x="35" y="16"/>
                    </a:cubicBezTo>
                    <a:cubicBezTo>
                      <a:pt x="13" y="30"/>
                      <a:pt x="0" y="60"/>
                      <a:pt x="9" y="92"/>
                    </a:cubicBezTo>
                    <a:cubicBezTo>
                      <a:pt x="52" y="231"/>
                      <a:pt x="93" y="371"/>
                      <a:pt x="132" y="511"/>
                    </a:cubicBezTo>
                    <a:cubicBezTo>
                      <a:pt x="172" y="655"/>
                      <a:pt x="215" y="801"/>
                      <a:pt x="251" y="945"/>
                    </a:cubicBezTo>
                    <a:cubicBezTo>
                      <a:pt x="325" y="1239"/>
                      <a:pt x="398" y="1534"/>
                      <a:pt x="443" y="1834"/>
                    </a:cubicBezTo>
                    <a:lnTo>
                      <a:pt x="437" y="1803"/>
                    </a:lnTo>
                    <a:lnTo>
                      <a:pt x="437" y="1803"/>
                    </a:lnTo>
                    <a:cubicBezTo>
                      <a:pt x="473" y="2058"/>
                      <a:pt x="490" y="2314"/>
                      <a:pt x="481" y="2572"/>
                    </a:cubicBezTo>
                    <a:cubicBezTo>
                      <a:pt x="476" y="2695"/>
                      <a:pt x="467" y="2821"/>
                      <a:pt x="457" y="2944"/>
                    </a:cubicBezTo>
                    <a:cubicBezTo>
                      <a:pt x="445" y="3074"/>
                      <a:pt x="430" y="3206"/>
                      <a:pt x="421" y="3338"/>
                    </a:cubicBezTo>
                    <a:cubicBezTo>
                      <a:pt x="421" y="3367"/>
                      <a:pt x="428" y="3394"/>
                      <a:pt x="444" y="3418"/>
                    </a:cubicBezTo>
                    <a:cubicBezTo>
                      <a:pt x="466" y="3457"/>
                      <a:pt x="503" y="3485"/>
                      <a:pt x="546" y="3495"/>
                    </a:cubicBezTo>
                    <a:cubicBezTo>
                      <a:pt x="559" y="3499"/>
                      <a:pt x="573" y="3501"/>
                      <a:pt x="586" y="3501"/>
                    </a:cubicBezTo>
                    <a:cubicBezTo>
                      <a:pt x="615" y="3501"/>
                      <a:pt x="644" y="3493"/>
                      <a:pt x="669" y="3478"/>
                    </a:cubicBezTo>
                    <a:cubicBezTo>
                      <a:pt x="682" y="3468"/>
                      <a:pt x="693" y="3460"/>
                      <a:pt x="703" y="3451"/>
                    </a:cubicBezTo>
                    <a:cubicBezTo>
                      <a:pt x="723" y="3430"/>
                      <a:pt x="738" y="3404"/>
                      <a:pt x="745" y="3375"/>
                    </a:cubicBezTo>
                    <a:cubicBezTo>
                      <a:pt x="796" y="3236"/>
                      <a:pt x="819" y="3089"/>
                      <a:pt x="832" y="2941"/>
                    </a:cubicBezTo>
                    <a:cubicBezTo>
                      <a:pt x="846" y="2799"/>
                      <a:pt x="839" y="2659"/>
                      <a:pt x="825" y="2520"/>
                    </a:cubicBezTo>
                    <a:cubicBezTo>
                      <a:pt x="811" y="2376"/>
                      <a:pt x="788" y="2230"/>
                      <a:pt x="762" y="2085"/>
                    </a:cubicBezTo>
                    <a:cubicBezTo>
                      <a:pt x="738" y="1946"/>
                      <a:pt x="703" y="1807"/>
                      <a:pt x="667" y="1670"/>
                    </a:cubicBezTo>
                    <a:cubicBezTo>
                      <a:pt x="632" y="1532"/>
                      <a:pt x="594" y="1395"/>
                      <a:pt x="553" y="1256"/>
                    </a:cubicBezTo>
                    <a:cubicBezTo>
                      <a:pt x="514" y="1118"/>
                      <a:pt x="467" y="984"/>
                      <a:pt x="421" y="848"/>
                    </a:cubicBezTo>
                    <a:cubicBezTo>
                      <a:pt x="329" y="583"/>
                      <a:pt x="232" y="322"/>
                      <a:pt x="151" y="56"/>
                    </a:cubicBezTo>
                    <a:cubicBezTo>
                      <a:pt x="140" y="22"/>
                      <a:pt x="111" y="1"/>
                      <a:pt x="7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8"/>
              <p:cNvSpPr/>
              <p:nvPr/>
            </p:nvSpPr>
            <p:spPr>
              <a:xfrm>
                <a:off x="8943228" y="3116355"/>
                <a:ext cx="50454" cy="84617"/>
              </a:xfrm>
              <a:custGeom>
                <a:avLst/>
                <a:gdLst/>
                <a:ahLst/>
                <a:cxnLst/>
                <a:rect l="l" t="t" r="r" b="b"/>
                <a:pathLst>
                  <a:path w="1595" h="2675" extrusionOk="0">
                    <a:moveTo>
                      <a:pt x="897" y="1250"/>
                    </a:moveTo>
                    <a:cubicBezTo>
                      <a:pt x="897" y="1250"/>
                      <a:pt x="896" y="1252"/>
                      <a:pt x="897" y="1252"/>
                    </a:cubicBezTo>
                    <a:lnTo>
                      <a:pt x="897" y="1250"/>
                    </a:lnTo>
                    <a:close/>
                    <a:moveTo>
                      <a:pt x="1425" y="1"/>
                    </a:moveTo>
                    <a:cubicBezTo>
                      <a:pt x="1411" y="1"/>
                      <a:pt x="1397" y="3"/>
                      <a:pt x="1383" y="8"/>
                    </a:cubicBezTo>
                    <a:cubicBezTo>
                      <a:pt x="1363" y="13"/>
                      <a:pt x="1341" y="25"/>
                      <a:pt x="1322" y="39"/>
                    </a:cubicBezTo>
                    <a:cubicBezTo>
                      <a:pt x="1304" y="49"/>
                      <a:pt x="1290" y="65"/>
                      <a:pt x="1282" y="85"/>
                    </a:cubicBezTo>
                    <a:cubicBezTo>
                      <a:pt x="1244" y="184"/>
                      <a:pt x="1212" y="283"/>
                      <a:pt x="1181" y="384"/>
                    </a:cubicBezTo>
                    <a:cubicBezTo>
                      <a:pt x="1148" y="487"/>
                      <a:pt x="1118" y="592"/>
                      <a:pt x="1086" y="695"/>
                    </a:cubicBezTo>
                    <a:cubicBezTo>
                      <a:pt x="1029" y="880"/>
                      <a:pt x="967" y="1066"/>
                      <a:pt x="900" y="1246"/>
                    </a:cubicBezTo>
                    <a:cubicBezTo>
                      <a:pt x="837" y="1404"/>
                      <a:pt x="764" y="1558"/>
                      <a:pt x="682" y="1707"/>
                    </a:cubicBezTo>
                    <a:cubicBezTo>
                      <a:pt x="601" y="1859"/>
                      <a:pt x="508" y="2004"/>
                      <a:pt x="406" y="2145"/>
                    </a:cubicBezTo>
                    <a:cubicBezTo>
                      <a:pt x="293" y="2297"/>
                      <a:pt x="166" y="2439"/>
                      <a:pt x="27" y="2568"/>
                    </a:cubicBezTo>
                    <a:cubicBezTo>
                      <a:pt x="1" y="2591"/>
                      <a:pt x="5" y="2634"/>
                      <a:pt x="28" y="2657"/>
                    </a:cubicBezTo>
                    <a:cubicBezTo>
                      <a:pt x="40" y="2669"/>
                      <a:pt x="54" y="2674"/>
                      <a:pt x="69" y="2674"/>
                    </a:cubicBezTo>
                    <a:cubicBezTo>
                      <a:pt x="86" y="2674"/>
                      <a:pt x="103" y="2667"/>
                      <a:pt x="115" y="2655"/>
                    </a:cubicBezTo>
                    <a:cubicBezTo>
                      <a:pt x="475" y="2326"/>
                      <a:pt x="800" y="1959"/>
                      <a:pt x="1060" y="1545"/>
                    </a:cubicBezTo>
                    <a:cubicBezTo>
                      <a:pt x="1123" y="1447"/>
                      <a:pt x="1181" y="1345"/>
                      <a:pt x="1238" y="1243"/>
                    </a:cubicBezTo>
                    <a:cubicBezTo>
                      <a:pt x="1298" y="1134"/>
                      <a:pt x="1350" y="1020"/>
                      <a:pt x="1398" y="903"/>
                    </a:cubicBezTo>
                    <a:cubicBezTo>
                      <a:pt x="1496" y="666"/>
                      <a:pt x="1574" y="419"/>
                      <a:pt x="1590" y="162"/>
                    </a:cubicBezTo>
                    <a:cubicBezTo>
                      <a:pt x="1595" y="89"/>
                      <a:pt x="1533" y="22"/>
                      <a:pt x="1466" y="6"/>
                    </a:cubicBezTo>
                    <a:cubicBezTo>
                      <a:pt x="1452" y="3"/>
                      <a:pt x="1439" y="1"/>
                      <a:pt x="14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8"/>
              <p:cNvSpPr/>
              <p:nvPr/>
            </p:nvSpPr>
            <p:spPr>
              <a:xfrm>
                <a:off x="8985173" y="3179367"/>
                <a:ext cx="51846" cy="51245"/>
              </a:xfrm>
              <a:custGeom>
                <a:avLst/>
                <a:gdLst/>
                <a:ahLst/>
                <a:cxnLst/>
                <a:rect l="l" t="t" r="r" b="b"/>
                <a:pathLst>
                  <a:path w="1639" h="1620" extrusionOk="0">
                    <a:moveTo>
                      <a:pt x="1030" y="673"/>
                    </a:moveTo>
                    <a:cubicBezTo>
                      <a:pt x="1028" y="675"/>
                      <a:pt x="1027" y="677"/>
                      <a:pt x="1025" y="679"/>
                    </a:cubicBezTo>
                    <a:cubicBezTo>
                      <a:pt x="1026" y="677"/>
                      <a:pt x="1028" y="675"/>
                      <a:pt x="1030" y="673"/>
                    </a:cubicBezTo>
                    <a:close/>
                    <a:moveTo>
                      <a:pt x="1482" y="0"/>
                    </a:moveTo>
                    <a:cubicBezTo>
                      <a:pt x="1456" y="0"/>
                      <a:pt x="1431" y="7"/>
                      <a:pt x="1410" y="20"/>
                    </a:cubicBezTo>
                    <a:cubicBezTo>
                      <a:pt x="1397" y="30"/>
                      <a:pt x="1387" y="39"/>
                      <a:pt x="1378" y="46"/>
                    </a:cubicBezTo>
                    <a:cubicBezTo>
                      <a:pt x="1360" y="63"/>
                      <a:pt x="1347" y="88"/>
                      <a:pt x="1340" y="112"/>
                    </a:cubicBezTo>
                    <a:cubicBezTo>
                      <a:pt x="1301" y="203"/>
                      <a:pt x="1261" y="292"/>
                      <a:pt x="1215" y="378"/>
                    </a:cubicBezTo>
                    <a:cubicBezTo>
                      <a:pt x="1163" y="477"/>
                      <a:pt x="1103" y="570"/>
                      <a:pt x="1037" y="659"/>
                    </a:cubicBezTo>
                    <a:cubicBezTo>
                      <a:pt x="884" y="864"/>
                      <a:pt x="707" y="1052"/>
                      <a:pt x="509" y="1212"/>
                    </a:cubicBezTo>
                    <a:lnTo>
                      <a:pt x="509" y="1212"/>
                    </a:lnTo>
                    <a:cubicBezTo>
                      <a:pt x="511" y="1211"/>
                      <a:pt x="513" y="1210"/>
                      <a:pt x="514" y="1209"/>
                    </a:cubicBezTo>
                    <a:lnTo>
                      <a:pt x="514" y="1209"/>
                    </a:lnTo>
                    <a:cubicBezTo>
                      <a:pt x="510" y="1212"/>
                      <a:pt x="505" y="1216"/>
                      <a:pt x="501" y="1219"/>
                    </a:cubicBezTo>
                    <a:lnTo>
                      <a:pt x="501" y="1219"/>
                    </a:lnTo>
                    <a:cubicBezTo>
                      <a:pt x="504" y="1217"/>
                      <a:pt x="507" y="1214"/>
                      <a:pt x="509" y="1212"/>
                    </a:cubicBezTo>
                    <a:lnTo>
                      <a:pt x="509" y="1212"/>
                    </a:lnTo>
                    <a:cubicBezTo>
                      <a:pt x="505" y="1215"/>
                      <a:pt x="501" y="1218"/>
                      <a:pt x="498" y="1221"/>
                    </a:cubicBezTo>
                    <a:lnTo>
                      <a:pt x="498" y="1221"/>
                    </a:lnTo>
                    <a:cubicBezTo>
                      <a:pt x="499" y="1220"/>
                      <a:pt x="500" y="1220"/>
                      <a:pt x="501" y="1219"/>
                    </a:cubicBezTo>
                    <a:lnTo>
                      <a:pt x="501" y="1219"/>
                    </a:lnTo>
                    <a:cubicBezTo>
                      <a:pt x="500" y="1220"/>
                      <a:pt x="499" y="1221"/>
                      <a:pt x="498" y="1222"/>
                    </a:cubicBezTo>
                    <a:cubicBezTo>
                      <a:pt x="498" y="1221"/>
                      <a:pt x="498" y="1221"/>
                      <a:pt x="498" y="1221"/>
                    </a:cubicBezTo>
                    <a:lnTo>
                      <a:pt x="498" y="1221"/>
                    </a:lnTo>
                    <a:cubicBezTo>
                      <a:pt x="387" y="1305"/>
                      <a:pt x="272" y="1384"/>
                      <a:pt x="147" y="1439"/>
                    </a:cubicBezTo>
                    <a:cubicBezTo>
                      <a:pt x="121" y="1451"/>
                      <a:pt x="94" y="1459"/>
                      <a:pt x="68" y="1468"/>
                    </a:cubicBezTo>
                    <a:cubicBezTo>
                      <a:pt x="28" y="1481"/>
                      <a:pt x="1" y="1522"/>
                      <a:pt x="14" y="1564"/>
                    </a:cubicBezTo>
                    <a:cubicBezTo>
                      <a:pt x="23" y="1596"/>
                      <a:pt x="55" y="1620"/>
                      <a:pt x="88" y="1620"/>
                    </a:cubicBezTo>
                    <a:cubicBezTo>
                      <a:pt x="95" y="1620"/>
                      <a:pt x="102" y="1619"/>
                      <a:pt x="108" y="1617"/>
                    </a:cubicBezTo>
                    <a:cubicBezTo>
                      <a:pt x="259" y="1568"/>
                      <a:pt x="402" y="1495"/>
                      <a:pt x="535" y="1411"/>
                    </a:cubicBezTo>
                    <a:cubicBezTo>
                      <a:pt x="697" y="1307"/>
                      <a:pt x="847" y="1186"/>
                      <a:pt x="989" y="1055"/>
                    </a:cubicBezTo>
                    <a:cubicBezTo>
                      <a:pt x="1125" y="929"/>
                      <a:pt x="1248" y="792"/>
                      <a:pt x="1361" y="647"/>
                    </a:cubicBezTo>
                    <a:cubicBezTo>
                      <a:pt x="1417" y="576"/>
                      <a:pt x="1470" y="501"/>
                      <a:pt x="1517" y="427"/>
                    </a:cubicBezTo>
                    <a:cubicBezTo>
                      <a:pt x="1563" y="350"/>
                      <a:pt x="1597" y="268"/>
                      <a:pt x="1626" y="183"/>
                    </a:cubicBezTo>
                    <a:cubicBezTo>
                      <a:pt x="1639" y="148"/>
                      <a:pt x="1627" y="103"/>
                      <a:pt x="1610" y="72"/>
                    </a:cubicBezTo>
                    <a:cubicBezTo>
                      <a:pt x="1590" y="39"/>
                      <a:pt x="1556" y="13"/>
                      <a:pt x="1519" y="4"/>
                    </a:cubicBezTo>
                    <a:cubicBezTo>
                      <a:pt x="1507" y="2"/>
                      <a:pt x="1494" y="0"/>
                      <a:pt x="14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8"/>
              <p:cNvSpPr/>
              <p:nvPr/>
            </p:nvSpPr>
            <p:spPr>
              <a:xfrm>
                <a:off x="9022057" y="3252185"/>
                <a:ext cx="22396" cy="17714"/>
              </a:xfrm>
              <a:custGeom>
                <a:avLst/>
                <a:gdLst/>
                <a:ahLst/>
                <a:cxnLst/>
                <a:rect l="l" t="t" r="r" b="b"/>
                <a:pathLst>
                  <a:path w="708" h="560" extrusionOk="0">
                    <a:moveTo>
                      <a:pt x="571" y="1"/>
                    </a:moveTo>
                    <a:cubicBezTo>
                      <a:pt x="547" y="1"/>
                      <a:pt x="522" y="7"/>
                      <a:pt x="503" y="22"/>
                    </a:cubicBezTo>
                    <a:cubicBezTo>
                      <a:pt x="501" y="26"/>
                      <a:pt x="496" y="31"/>
                      <a:pt x="493" y="36"/>
                    </a:cubicBezTo>
                    <a:cubicBezTo>
                      <a:pt x="423" y="121"/>
                      <a:pt x="345" y="198"/>
                      <a:pt x="259" y="267"/>
                    </a:cubicBezTo>
                    <a:cubicBezTo>
                      <a:pt x="195" y="314"/>
                      <a:pt x="128" y="351"/>
                      <a:pt x="55" y="384"/>
                    </a:cubicBezTo>
                    <a:cubicBezTo>
                      <a:pt x="16" y="400"/>
                      <a:pt x="0" y="453"/>
                      <a:pt x="12" y="492"/>
                    </a:cubicBezTo>
                    <a:cubicBezTo>
                      <a:pt x="19" y="516"/>
                      <a:pt x="35" y="538"/>
                      <a:pt x="56" y="549"/>
                    </a:cubicBezTo>
                    <a:cubicBezTo>
                      <a:pt x="69" y="555"/>
                      <a:pt x="86" y="560"/>
                      <a:pt x="101" y="560"/>
                    </a:cubicBezTo>
                    <a:cubicBezTo>
                      <a:pt x="110" y="560"/>
                      <a:pt x="119" y="558"/>
                      <a:pt x="126" y="555"/>
                    </a:cubicBezTo>
                    <a:cubicBezTo>
                      <a:pt x="221" y="516"/>
                      <a:pt x="312" y="473"/>
                      <a:pt x="400" y="422"/>
                    </a:cubicBezTo>
                    <a:cubicBezTo>
                      <a:pt x="499" y="366"/>
                      <a:pt x="586" y="287"/>
                      <a:pt x="663" y="204"/>
                    </a:cubicBezTo>
                    <a:cubicBezTo>
                      <a:pt x="708" y="157"/>
                      <a:pt x="708" y="81"/>
                      <a:pt x="659" y="35"/>
                    </a:cubicBezTo>
                    <a:cubicBezTo>
                      <a:pt x="637" y="13"/>
                      <a:pt x="604" y="1"/>
                      <a:pt x="57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8"/>
              <p:cNvSpPr/>
              <p:nvPr/>
            </p:nvSpPr>
            <p:spPr>
              <a:xfrm>
                <a:off x="8924122" y="3217199"/>
                <a:ext cx="24357" cy="51466"/>
              </a:xfrm>
              <a:custGeom>
                <a:avLst/>
                <a:gdLst/>
                <a:ahLst/>
                <a:cxnLst/>
                <a:rect l="l" t="t" r="r" b="b"/>
                <a:pathLst>
                  <a:path w="770" h="1627" extrusionOk="0">
                    <a:moveTo>
                      <a:pt x="303" y="1337"/>
                    </a:moveTo>
                    <a:cubicBezTo>
                      <a:pt x="304" y="1343"/>
                      <a:pt x="305" y="1349"/>
                      <a:pt x="306" y="1356"/>
                    </a:cubicBezTo>
                    <a:cubicBezTo>
                      <a:pt x="305" y="1349"/>
                      <a:pt x="304" y="1343"/>
                      <a:pt x="303" y="1337"/>
                    </a:cubicBezTo>
                    <a:close/>
                    <a:moveTo>
                      <a:pt x="645" y="1"/>
                    </a:moveTo>
                    <a:cubicBezTo>
                      <a:pt x="635" y="1"/>
                      <a:pt x="626" y="2"/>
                      <a:pt x="618" y="6"/>
                    </a:cubicBezTo>
                    <a:cubicBezTo>
                      <a:pt x="548" y="34"/>
                      <a:pt x="483" y="66"/>
                      <a:pt x="419" y="106"/>
                    </a:cubicBezTo>
                    <a:cubicBezTo>
                      <a:pt x="400" y="117"/>
                      <a:pt x="384" y="130"/>
                      <a:pt x="369" y="142"/>
                    </a:cubicBezTo>
                    <a:cubicBezTo>
                      <a:pt x="324" y="176"/>
                      <a:pt x="284" y="213"/>
                      <a:pt x="248" y="253"/>
                    </a:cubicBezTo>
                    <a:cubicBezTo>
                      <a:pt x="152" y="362"/>
                      <a:pt x="89" y="497"/>
                      <a:pt x="51" y="634"/>
                    </a:cubicBezTo>
                    <a:cubicBezTo>
                      <a:pt x="11" y="776"/>
                      <a:pt x="1" y="926"/>
                      <a:pt x="2" y="1072"/>
                    </a:cubicBezTo>
                    <a:cubicBezTo>
                      <a:pt x="3" y="1223"/>
                      <a:pt x="24" y="1373"/>
                      <a:pt x="45" y="1522"/>
                    </a:cubicBezTo>
                    <a:cubicBezTo>
                      <a:pt x="49" y="1558"/>
                      <a:pt x="84" y="1592"/>
                      <a:pt x="112" y="1609"/>
                    </a:cubicBezTo>
                    <a:cubicBezTo>
                      <a:pt x="134" y="1621"/>
                      <a:pt x="157" y="1627"/>
                      <a:pt x="181" y="1627"/>
                    </a:cubicBezTo>
                    <a:cubicBezTo>
                      <a:pt x="194" y="1627"/>
                      <a:pt x="207" y="1625"/>
                      <a:pt x="220" y="1622"/>
                    </a:cubicBezTo>
                    <a:cubicBezTo>
                      <a:pt x="255" y="1612"/>
                      <a:pt x="288" y="1586"/>
                      <a:pt x="307" y="1555"/>
                    </a:cubicBezTo>
                    <a:cubicBezTo>
                      <a:pt x="326" y="1519"/>
                      <a:pt x="326" y="1486"/>
                      <a:pt x="320" y="1447"/>
                    </a:cubicBezTo>
                    <a:cubicBezTo>
                      <a:pt x="313" y="1404"/>
                      <a:pt x="306" y="1363"/>
                      <a:pt x="300" y="1320"/>
                    </a:cubicBezTo>
                    <a:lnTo>
                      <a:pt x="300" y="1320"/>
                    </a:lnTo>
                    <a:cubicBezTo>
                      <a:pt x="301" y="1326"/>
                      <a:pt x="302" y="1331"/>
                      <a:pt x="303" y="1337"/>
                    </a:cubicBezTo>
                    <a:lnTo>
                      <a:pt x="303" y="1337"/>
                    </a:lnTo>
                    <a:cubicBezTo>
                      <a:pt x="280" y="1160"/>
                      <a:pt x="263" y="980"/>
                      <a:pt x="281" y="800"/>
                    </a:cubicBezTo>
                    <a:cubicBezTo>
                      <a:pt x="291" y="724"/>
                      <a:pt x="307" y="650"/>
                      <a:pt x="333" y="578"/>
                    </a:cubicBezTo>
                    <a:cubicBezTo>
                      <a:pt x="354" y="531"/>
                      <a:pt x="379" y="484"/>
                      <a:pt x="410" y="439"/>
                    </a:cubicBezTo>
                    <a:cubicBezTo>
                      <a:pt x="442" y="398"/>
                      <a:pt x="479" y="359"/>
                      <a:pt x="520" y="325"/>
                    </a:cubicBezTo>
                    <a:cubicBezTo>
                      <a:pt x="570" y="288"/>
                      <a:pt x="625" y="259"/>
                      <a:pt x="682" y="233"/>
                    </a:cubicBezTo>
                    <a:cubicBezTo>
                      <a:pt x="712" y="220"/>
                      <a:pt x="735" y="206"/>
                      <a:pt x="751" y="176"/>
                    </a:cubicBezTo>
                    <a:cubicBezTo>
                      <a:pt x="765" y="149"/>
                      <a:pt x="770" y="117"/>
                      <a:pt x="762" y="89"/>
                    </a:cubicBezTo>
                    <a:cubicBezTo>
                      <a:pt x="754" y="58"/>
                      <a:pt x="734" y="31"/>
                      <a:pt x="705" y="17"/>
                    </a:cubicBezTo>
                    <a:cubicBezTo>
                      <a:pt x="688" y="7"/>
                      <a:pt x="666" y="1"/>
                      <a:pt x="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8"/>
              <p:cNvSpPr/>
              <p:nvPr/>
            </p:nvSpPr>
            <p:spPr>
              <a:xfrm>
                <a:off x="8943482" y="3224759"/>
                <a:ext cx="17461" cy="53491"/>
              </a:xfrm>
              <a:custGeom>
                <a:avLst/>
                <a:gdLst/>
                <a:ahLst/>
                <a:cxnLst/>
                <a:rect l="l" t="t" r="r" b="b"/>
                <a:pathLst>
                  <a:path w="552" h="1691" extrusionOk="0">
                    <a:moveTo>
                      <a:pt x="326" y="464"/>
                    </a:moveTo>
                    <a:cubicBezTo>
                      <a:pt x="324" y="467"/>
                      <a:pt x="322" y="472"/>
                      <a:pt x="321" y="475"/>
                    </a:cubicBezTo>
                    <a:cubicBezTo>
                      <a:pt x="322" y="472"/>
                      <a:pt x="324" y="468"/>
                      <a:pt x="326" y="464"/>
                    </a:cubicBezTo>
                    <a:close/>
                    <a:moveTo>
                      <a:pt x="272" y="936"/>
                    </a:moveTo>
                    <a:cubicBezTo>
                      <a:pt x="272" y="939"/>
                      <a:pt x="273" y="943"/>
                      <a:pt x="273" y="946"/>
                    </a:cubicBezTo>
                    <a:cubicBezTo>
                      <a:pt x="273" y="943"/>
                      <a:pt x="273" y="939"/>
                      <a:pt x="272" y="936"/>
                    </a:cubicBezTo>
                    <a:close/>
                    <a:moveTo>
                      <a:pt x="442" y="0"/>
                    </a:moveTo>
                    <a:cubicBezTo>
                      <a:pt x="422" y="0"/>
                      <a:pt x="402" y="7"/>
                      <a:pt x="385" y="20"/>
                    </a:cubicBezTo>
                    <a:cubicBezTo>
                      <a:pt x="384" y="27"/>
                      <a:pt x="379" y="30"/>
                      <a:pt x="377" y="34"/>
                    </a:cubicBezTo>
                    <a:cubicBezTo>
                      <a:pt x="279" y="139"/>
                      <a:pt x="195" y="258"/>
                      <a:pt x="135" y="388"/>
                    </a:cubicBezTo>
                    <a:cubicBezTo>
                      <a:pt x="79" y="510"/>
                      <a:pt x="47" y="639"/>
                      <a:pt x="33" y="772"/>
                    </a:cubicBezTo>
                    <a:cubicBezTo>
                      <a:pt x="0" y="1051"/>
                      <a:pt x="63" y="1332"/>
                      <a:pt x="163" y="1591"/>
                    </a:cubicBezTo>
                    <a:cubicBezTo>
                      <a:pt x="178" y="1627"/>
                      <a:pt x="195" y="1655"/>
                      <a:pt x="229" y="1674"/>
                    </a:cubicBezTo>
                    <a:cubicBezTo>
                      <a:pt x="248" y="1685"/>
                      <a:pt x="271" y="1691"/>
                      <a:pt x="293" y="1691"/>
                    </a:cubicBezTo>
                    <a:cubicBezTo>
                      <a:pt x="306" y="1691"/>
                      <a:pt x="319" y="1689"/>
                      <a:pt x="331" y="1685"/>
                    </a:cubicBezTo>
                    <a:cubicBezTo>
                      <a:pt x="401" y="1667"/>
                      <a:pt x="451" y="1588"/>
                      <a:pt x="428" y="1516"/>
                    </a:cubicBezTo>
                    <a:cubicBezTo>
                      <a:pt x="365" y="1332"/>
                      <a:pt x="305" y="1145"/>
                      <a:pt x="273" y="952"/>
                    </a:cubicBezTo>
                    <a:cubicBezTo>
                      <a:pt x="263" y="860"/>
                      <a:pt x="259" y="769"/>
                      <a:pt x="269" y="676"/>
                    </a:cubicBezTo>
                    <a:cubicBezTo>
                      <a:pt x="279" y="607"/>
                      <a:pt x="295" y="540"/>
                      <a:pt x="319" y="474"/>
                    </a:cubicBezTo>
                    <a:cubicBezTo>
                      <a:pt x="348" y="402"/>
                      <a:pt x="385" y="335"/>
                      <a:pt x="428" y="272"/>
                    </a:cubicBezTo>
                    <a:cubicBezTo>
                      <a:pt x="455" y="236"/>
                      <a:pt x="484" y="200"/>
                      <a:pt x="514" y="167"/>
                    </a:cubicBezTo>
                    <a:cubicBezTo>
                      <a:pt x="550" y="129"/>
                      <a:pt x="551" y="67"/>
                      <a:pt x="511" y="29"/>
                    </a:cubicBezTo>
                    <a:cubicBezTo>
                      <a:pt x="493" y="10"/>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8"/>
              <p:cNvSpPr/>
              <p:nvPr/>
            </p:nvSpPr>
            <p:spPr>
              <a:xfrm>
                <a:off x="8968819" y="3246301"/>
                <a:ext cx="18220" cy="38117"/>
              </a:xfrm>
              <a:custGeom>
                <a:avLst/>
                <a:gdLst/>
                <a:ahLst/>
                <a:cxnLst/>
                <a:rect l="l" t="t" r="r" b="b"/>
                <a:pathLst>
                  <a:path w="576" h="1205" extrusionOk="0">
                    <a:moveTo>
                      <a:pt x="456" y="1"/>
                    </a:moveTo>
                    <a:cubicBezTo>
                      <a:pt x="437" y="1"/>
                      <a:pt x="418" y="5"/>
                      <a:pt x="400" y="15"/>
                    </a:cubicBezTo>
                    <a:cubicBezTo>
                      <a:pt x="356" y="38"/>
                      <a:pt x="314" y="65"/>
                      <a:pt x="274" y="95"/>
                    </a:cubicBezTo>
                    <a:cubicBezTo>
                      <a:pt x="227" y="131"/>
                      <a:pt x="184" y="172"/>
                      <a:pt x="150" y="220"/>
                    </a:cubicBezTo>
                    <a:cubicBezTo>
                      <a:pt x="87" y="303"/>
                      <a:pt x="45" y="400"/>
                      <a:pt x="31" y="506"/>
                    </a:cubicBezTo>
                    <a:cubicBezTo>
                      <a:pt x="1" y="731"/>
                      <a:pt x="84" y="951"/>
                      <a:pt x="203" y="1139"/>
                    </a:cubicBezTo>
                    <a:cubicBezTo>
                      <a:pt x="229" y="1180"/>
                      <a:pt x="273" y="1204"/>
                      <a:pt x="319" y="1204"/>
                    </a:cubicBezTo>
                    <a:cubicBezTo>
                      <a:pt x="342" y="1204"/>
                      <a:pt x="365" y="1198"/>
                      <a:pt x="386" y="1186"/>
                    </a:cubicBezTo>
                    <a:cubicBezTo>
                      <a:pt x="416" y="1167"/>
                      <a:pt x="438" y="1137"/>
                      <a:pt x="446" y="1103"/>
                    </a:cubicBezTo>
                    <a:cubicBezTo>
                      <a:pt x="453" y="1073"/>
                      <a:pt x="452" y="1031"/>
                      <a:pt x="432" y="1004"/>
                    </a:cubicBezTo>
                    <a:cubicBezTo>
                      <a:pt x="385" y="938"/>
                      <a:pt x="345" y="871"/>
                      <a:pt x="310" y="797"/>
                    </a:cubicBezTo>
                    <a:cubicBezTo>
                      <a:pt x="289" y="744"/>
                      <a:pt x="273" y="689"/>
                      <a:pt x="264" y="632"/>
                    </a:cubicBezTo>
                    <a:cubicBezTo>
                      <a:pt x="260" y="593"/>
                      <a:pt x="259" y="556"/>
                      <a:pt x="260" y="516"/>
                    </a:cubicBezTo>
                    <a:cubicBezTo>
                      <a:pt x="264" y="486"/>
                      <a:pt x="271" y="457"/>
                      <a:pt x="282" y="429"/>
                    </a:cubicBezTo>
                    <a:cubicBezTo>
                      <a:pt x="294" y="400"/>
                      <a:pt x="309" y="371"/>
                      <a:pt x="327" y="344"/>
                    </a:cubicBezTo>
                    <a:cubicBezTo>
                      <a:pt x="352" y="314"/>
                      <a:pt x="379" y="285"/>
                      <a:pt x="410" y="260"/>
                    </a:cubicBezTo>
                    <a:cubicBezTo>
                      <a:pt x="443" y="237"/>
                      <a:pt x="475" y="217"/>
                      <a:pt x="509" y="199"/>
                    </a:cubicBezTo>
                    <a:cubicBezTo>
                      <a:pt x="561" y="172"/>
                      <a:pt x="575" y="101"/>
                      <a:pt x="546" y="52"/>
                    </a:cubicBezTo>
                    <a:cubicBezTo>
                      <a:pt x="527" y="18"/>
                      <a:pt x="492" y="1"/>
                      <a:pt x="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8"/>
              <p:cNvSpPr/>
              <p:nvPr/>
            </p:nvSpPr>
            <p:spPr>
              <a:xfrm>
                <a:off x="8720346" y="3297704"/>
                <a:ext cx="27172" cy="65701"/>
              </a:xfrm>
              <a:custGeom>
                <a:avLst/>
                <a:gdLst/>
                <a:ahLst/>
                <a:cxnLst/>
                <a:rect l="l" t="t" r="r" b="b"/>
                <a:pathLst>
                  <a:path w="859" h="2077" extrusionOk="0">
                    <a:moveTo>
                      <a:pt x="467" y="522"/>
                    </a:moveTo>
                    <a:cubicBezTo>
                      <a:pt x="467" y="523"/>
                      <a:pt x="466" y="524"/>
                      <a:pt x="465" y="525"/>
                    </a:cubicBezTo>
                    <a:lnTo>
                      <a:pt x="465" y="525"/>
                    </a:lnTo>
                    <a:cubicBezTo>
                      <a:pt x="466" y="524"/>
                      <a:pt x="467" y="522"/>
                      <a:pt x="467" y="522"/>
                    </a:cubicBezTo>
                    <a:close/>
                    <a:moveTo>
                      <a:pt x="272" y="1061"/>
                    </a:moveTo>
                    <a:lnTo>
                      <a:pt x="272" y="1061"/>
                    </a:lnTo>
                    <a:cubicBezTo>
                      <a:pt x="272" y="1062"/>
                      <a:pt x="273" y="1063"/>
                      <a:pt x="273" y="1063"/>
                    </a:cubicBezTo>
                    <a:lnTo>
                      <a:pt x="273" y="1063"/>
                    </a:lnTo>
                    <a:cubicBezTo>
                      <a:pt x="273" y="1063"/>
                      <a:pt x="272" y="1062"/>
                      <a:pt x="272" y="1061"/>
                    </a:cubicBezTo>
                    <a:close/>
                    <a:moveTo>
                      <a:pt x="673" y="1"/>
                    </a:moveTo>
                    <a:cubicBezTo>
                      <a:pt x="647" y="1"/>
                      <a:pt x="620" y="10"/>
                      <a:pt x="598" y="26"/>
                    </a:cubicBezTo>
                    <a:cubicBezTo>
                      <a:pt x="593" y="29"/>
                      <a:pt x="589" y="34"/>
                      <a:pt x="586" y="36"/>
                    </a:cubicBezTo>
                    <a:cubicBezTo>
                      <a:pt x="433" y="188"/>
                      <a:pt x="287" y="349"/>
                      <a:pt x="171" y="530"/>
                    </a:cubicBezTo>
                    <a:cubicBezTo>
                      <a:pt x="81" y="674"/>
                      <a:pt x="23" y="831"/>
                      <a:pt x="11" y="1000"/>
                    </a:cubicBezTo>
                    <a:cubicBezTo>
                      <a:pt x="1" y="1168"/>
                      <a:pt x="58" y="1334"/>
                      <a:pt x="135" y="1481"/>
                    </a:cubicBezTo>
                    <a:cubicBezTo>
                      <a:pt x="240" y="1685"/>
                      <a:pt x="397" y="1861"/>
                      <a:pt x="552" y="2028"/>
                    </a:cubicBezTo>
                    <a:cubicBezTo>
                      <a:pt x="581" y="2061"/>
                      <a:pt x="623" y="2076"/>
                      <a:pt x="665" y="2076"/>
                    </a:cubicBezTo>
                    <a:cubicBezTo>
                      <a:pt x="711" y="2076"/>
                      <a:pt x="758" y="2058"/>
                      <a:pt x="791" y="2025"/>
                    </a:cubicBezTo>
                    <a:cubicBezTo>
                      <a:pt x="853" y="1962"/>
                      <a:pt x="858" y="1846"/>
                      <a:pt x="788" y="1785"/>
                    </a:cubicBezTo>
                    <a:cubicBezTo>
                      <a:pt x="669" y="1683"/>
                      <a:pt x="556" y="1573"/>
                      <a:pt x="459" y="1453"/>
                    </a:cubicBezTo>
                    <a:cubicBezTo>
                      <a:pt x="403" y="1380"/>
                      <a:pt x="353" y="1304"/>
                      <a:pt x="316" y="1219"/>
                    </a:cubicBezTo>
                    <a:cubicBezTo>
                      <a:pt x="297" y="1173"/>
                      <a:pt x="283" y="1125"/>
                      <a:pt x="274" y="1076"/>
                    </a:cubicBezTo>
                    <a:cubicBezTo>
                      <a:pt x="274" y="1072"/>
                      <a:pt x="273" y="1068"/>
                      <a:pt x="273" y="1063"/>
                    </a:cubicBezTo>
                    <a:lnTo>
                      <a:pt x="273" y="1063"/>
                    </a:lnTo>
                    <a:cubicBezTo>
                      <a:pt x="273" y="1064"/>
                      <a:pt x="273" y="1064"/>
                      <a:pt x="273" y="1065"/>
                    </a:cubicBezTo>
                    <a:cubicBezTo>
                      <a:pt x="271" y="1060"/>
                      <a:pt x="271" y="1057"/>
                      <a:pt x="271" y="1053"/>
                    </a:cubicBezTo>
                    <a:lnTo>
                      <a:pt x="271" y="1053"/>
                    </a:lnTo>
                    <a:cubicBezTo>
                      <a:pt x="271" y="1056"/>
                      <a:pt x="272" y="1059"/>
                      <a:pt x="272" y="1061"/>
                    </a:cubicBezTo>
                    <a:lnTo>
                      <a:pt x="272" y="1061"/>
                    </a:lnTo>
                    <a:cubicBezTo>
                      <a:pt x="268" y="1022"/>
                      <a:pt x="269" y="981"/>
                      <a:pt x="273" y="940"/>
                    </a:cubicBezTo>
                    <a:cubicBezTo>
                      <a:pt x="280" y="893"/>
                      <a:pt x="291" y="845"/>
                      <a:pt x="308" y="800"/>
                    </a:cubicBezTo>
                    <a:cubicBezTo>
                      <a:pt x="346" y="707"/>
                      <a:pt x="397" y="621"/>
                      <a:pt x="456" y="538"/>
                    </a:cubicBezTo>
                    <a:cubicBezTo>
                      <a:pt x="548" y="417"/>
                      <a:pt x="649" y="307"/>
                      <a:pt x="757" y="200"/>
                    </a:cubicBezTo>
                    <a:cubicBezTo>
                      <a:pt x="804" y="155"/>
                      <a:pt x="800" y="77"/>
                      <a:pt x="755" y="34"/>
                    </a:cubicBezTo>
                    <a:cubicBezTo>
                      <a:pt x="732" y="12"/>
                      <a:pt x="703"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8"/>
              <p:cNvSpPr/>
              <p:nvPr/>
            </p:nvSpPr>
            <p:spPr>
              <a:xfrm>
                <a:off x="8754635" y="3297672"/>
                <a:ext cx="26983" cy="50739"/>
              </a:xfrm>
              <a:custGeom>
                <a:avLst/>
                <a:gdLst/>
                <a:ahLst/>
                <a:cxnLst/>
                <a:rect l="l" t="t" r="r" b="b"/>
                <a:pathLst>
                  <a:path w="853" h="1604" extrusionOk="0">
                    <a:moveTo>
                      <a:pt x="508" y="0"/>
                    </a:moveTo>
                    <a:cubicBezTo>
                      <a:pt x="495" y="0"/>
                      <a:pt x="483" y="3"/>
                      <a:pt x="472" y="10"/>
                    </a:cubicBezTo>
                    <a:cubicBezTo>
                      <a:pt x="431" y="37"/>
                      <a:pt x="393" y="65"/>
                      <a:pt x="356" y="93"/>
                    </a:cubicBezTo>
                    <a:cubicBezTo>
                      <a:pt x="258" y="166"/>
                      <a:pt x="171" y="252"/>
                      <a:pt x="105" y="357"/>
                    </a:cubicBezTo>
                    <a:cubicBezTo>
                      <a:pt x="33" y="468"/>
                      <a:pt x="1" y="609"/>
                      <a:pt x="11" y="740"/>
                    </a:cubicBezTo>
                    <a:cubicBezTo>
                      <a:pt x="19" y="888"/>
                      <a:pt x="78" y="1031"/>
                      <a:pt x="155" y="1154"/>
                    </a:cubicBezTo>
                    <a:cubicBezTo>
                      <a:pt x="204" y="1232"/>
                      <a:pt x="261" y="1303"/>
                      <a:pt x="321" y="1371"/>
                    </a:cubicBezTo>
                    <a:cubicBezTo>
                      <a:pt x="379" y="1438"/>
                      <a:pt x="443" y="1497"/>
                      <a:pt x="512" y="1549"/>
                    </a:cubicBezTo>
                    <a:cubicBezTo>
                      <a:pt x="526" y="1561"/>
                      <a:pt x="537" y="1570"/>
                      <a:pt x="552" y="1581"/>
                    </a:cubicBezTo>
                    <a:cubicBezTo>
                      <a:pt x="580" y="1597"/>
                      <a:pt x="613" y="1604"/>
                      <a:pt x="645" y="1604"/>
                    </a:cubicBezTo>
                    <a:cubicBezTo>
                      <a:pt x="695" y="1604"/>
                      <a:pt x="744" y="1582"/>
                      <a:pt x="779" y="1547"/>
                    </a:cubicBezTo>
                    <a:cubicBezTo>
                      <a:pt x="852" y="1469"/>
                      <a:pt x="848" y="1353"/>
                      <a:pt x="777" y="1277"/>
                    </a:cubicBezTo>
                    <a:cubicBezTo>
                      <a:pt x="636" y="1133"/>
                      <a:pt x="483" y="1003"/>
                      <a:pt x="354" y="846"/>
                    </a:cubicBezTo>
                    <a:cubicBezTo>
                      <a:pt x="316" y="796"/>
                      <a:pt x="283" y="745"/>
                      <a:pt x="257" y="688"/>
                    </a:cubicBezTo>
                    <a:cubicBezTo>
                      <a:pt x="248" y="662"/>
                      <a:pt x="241" y="637"/>
                      <a:pt x="235" y="610"/>
                    </a:cubicBezTo>
                    <a:cubicBezTo>
                      <a:pt x="234" y="586"/>
                      <a:pt x="232" y="560"/>
                      <a:pt x="234" y="537"/>
                    </a:cubicBezTo>
                    <a:cubicBezTo>
                      <a:pt x="237" y="510"/>
                      <a:pt x="244" y="483"/>
                      <a:pt x="254" y="457"/>
                    </a:cubicBezTo>
                    <a:cubicBezTo>
                      <a:pt x="271" y="417"/>
                      <a:pt x="293" y="380"/>
                      <a:pt x="318" y="344"/>
                    </a:cubicBezTo>
                    <a:cubicBezTo>
                      <a:pt x="358" y="289"/>
                      <a:pt x="407" y="244"/>
                      <a:pt x="462" y="201"/>
                    </a:cubicBezTo>
                    <a:cubicBezTo>
                      <a:pt x="490" y="179"/>
                      <a:pt x="516" y="159"/>
                      <a:pt x="547" y="139"/>
                    </a:cubicBezTo>
                    <a:cubicBezTo>
                      <a:pt x="580" y="116"/>
                      <a:pt x="595" y="73"/>
                      <a:pt x="573" y="37"/>
                    </a:cubicBezTo>
                    <a:cubicBezTo>
                      <a:pt x="561" y="14"/>
                      <a:pt x="534" y="0"/>
                      <a:pt x="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8"/>
              <p:cNvSpPr/>
              <p:nvPr/>
            </p:nvSpPr>
            <p:spPr>
              <a:xfrm>
                <a:off x="8765517" y="3113539"/>
                <a:ext cx="15595" cy="10565"/>
              </a:xfrm>
              <a:custGeom>
                <a:avLst/>
                <a:gdLst/>
                <a:ahLst/>
                <a:cxnLst/>
                <a:rect l="l" t="t" r="r" b="b"/>
                <a:pathLst>
                  <a:path w="493" h="334" extrusionOk="0">
                    <a:moveTo>
                      <a:pt x="212" y="114"/>
                    </a:moveTo>
                    <a:cubicBezTo>
                      <a:pt x="212" y="115"/>
                      <a:pt x="211" y="115"/>
                      <a:pt x="211" y="117"/>
                    </a:cubicBezTo>
                    <a:cubicBezTo>
                      <a:pt x="211" y="115"/>
                      <a:pt x="211" y="115"/>
                      <a:pt x="212" y="114"/>
                    </a:cubicBezTo>
                    <a:close/>
                    <a:moveTo>
                      <a:pt x="372" y="109"/>
                    </a:moveTo>
                    <a:cubicBezTo>
                      <a:pt x="371" y="117"/>
                      <a:pt x="367" y="122"/>
                      <a:pt x="364" y="130"/>
                    </a:cubicBezTo>
                    <a:cubicBezTo>
                      <a:pt x="357" y="141"/>
                      <a:pt x="348" y="154"/>
                      <a:pt x="338" y="165"/>
                    </a:cubicBezTo>
                    <a:cubicBezTo>
                      <a:pt x="334" y="171"/>
                      <a:pt x="328" y="175"/>
                      <a:pt x="321" y="180"/>
                    </a:cubicBezTo>
                    <a:cubicBezTo>
                      <a:pt x="308" y="187"/>
                      <a:pt x="298" y="193"/>
                      <a:pt x="284" y="197"/>
                    </a:cubicBezTo>
                    <a:lnTo>
                      <a:pt x="299" y="181"/>
                    </a:lnTo>
                    <a:cubicBezTo>
                      <a:pt x="317" y="160"/>
                      <a:pt x="331" y="138"/>
                      <a:pt x="348" y="117"/>
                    </a:cubicBezTo>
                    <a:cubicBezTo>
                      <a:pt x="351" y="115"/>
                      <a:pt x="354" y="114"/>
                      <a:pt x="355" y="114"/>
                    </a:cubicBezTo>
                    <a:cubicBezTo>
                      <a:pt x="357" y="114"/>
                      <a:pt x="358" y="111"/>
                      <a:pt x="361" y="111"/>
                    </a:cubicBezTo>
                    <a:cubicBezTo>
                      <a:pt x="362" y="111"/>
                      <a:pt x="365" y="111"/>
                      <a:pt x="367" y="109"/>
                    </a:cubicBezTo>
                    <a:close/>
                    <a:moveTo>
                      <a:pt x="344" y="1"/>
                    </a:moveTo>
                    <a:cubicBezTo>
                      <a:pt x="329" y="2"/>
                      <a:pt x="317" y="6"/>
                      <a:pt x="302" y="11"/>
                    </a:cubicBezTo>
                    <a:cubicBezTo>
                      <a:pt x="295" y="15"/>
                      <a:pt x="287" y="21"/>
                      <a:pt x="279" y="25"/>
                    </a:cubicBezTo>
                    <a:cubicBezTo>
                      <a:pt x="272" y="38"/>
                      <a:pt x="262" y="46"/>
                      <a:pt x="254" y="58"/>
                    </a:cubicBezTo>
                    <a:cubicBezTo>
                      <a:pt x="239" y="75"/>
                      <a:pt x="226" y="94"/>
                      <a:pt x="214" y="109"/>
                    </a:cubicBezTo>
                    <a:cubicBezTo>
                      <a:pt x="208" y="115"/>
                      <a:pt x="203" y="118"/>
                      <a:pt x="198" y="122"/>
                    </a:cubicBezTo>
                    <a:cubicBezTo>
                      <a:pt x="191" y="125"/>
                      <a:pt x="183" y="130"/>
                      <a:pt x="176" y="131"/>
                    </a:cubicBezTo>
                    <a:cubicBezTo>
                      <a:pt x="148" y="142"/>
                      <a:pt x="135" y="180"/>
                      <a:pt x="148" y="207"/>
                    </a:cubicBezTo>
                    <a:cubicBezTo>
                      <a:pt x="149" y="211"/>
                      <a:pt x="152" y="217"/>
                      <a:pt x="156" y="221"/>
                    </a:cubicBezTo>
                    <a:cubicBezTo>
                      <a:pt x="113" y="230"/>
                      <a:pt x="72" y="243"/>
                      <a:pt x="29" y="257"/>
                    </a:cubicBezTo>
                    <a:cubicBezTo>
                      <a:pt x="7" y="266"/>
                      <a:pt x="0" y="290"/>
                      <a:pt x="9" y="310"/>
                    </a:cubicBezTo>
                    <a:cubicBezTo>
                      <a:pt x="17" y="325"/>
                      <a:pt x="31" y="334"/>
                      <a:pt x="46" y="334"/>
                    </a:cubicBezTo>
                    <a:cubicBezTo>
                      <a:pt x="52" y="334"/>
                      <a:pt x="58" y="332"/>
                      <a:pt x="63" y="330"/>
                    </a:cubicBezTo>
                    <a:cubicBezTo>
                      <a:pt x="79" y="324"/>
                      <a:pt x="95" y="317"/>
                      <a:pt x="112" y="311"/>
                    </a:cubicBezTo>
                    <a:lnTo>
                      <a:pt x="112" y="311"/>
                    </a:lnTo>
                    <a:cubicBezTo>
                      <a:pt x="108" y="314"/>
                      <a:pt x="105" y="314"/>
                      <a:pt x="100" y="316"/>
                    </a:cubicBezTo>
                    <a:cubicBezTo>
                      <a:pt x="143" y="304"/>
                      <a:pt x="185" y="297"/>
                      <a:pt x="229" y="293"/>
                    </a:cubicBezTo>
                    <a:cubicBezTo>
                      <a:pt x="264" y="287"/>
                      <a:pt x="299" y="283"/>
                      <a:pt x="329" y="271"/>
                    </a:cubicBezTo>
                    <a:cubicBezTo>
                      <a:pt x="344" y="266"/>
                      <a:pt x="358" y="260"/>
                      <a:pt x="371" y="251"/>
                    </a:cubicBezTo>
                    <a:cubicBezTo>
                      <a:pt x="387" y="240"/>
                      <a:pt x="400" y="230"/>
                      <a:pt x="413" y="217"/>
                    </a:cubicBezTo>
                    <a:cubicBezTo>
                      <a:pt x="445" y="181"/>
                      <a:pt x="466" y="135"/>
                      <a:pt x="481" y="89"/>
                    </a:cubicBezTo>
                    <a:cubicBezTo>
                      <a:pt x="493" y="64"/>
                      <a:pt x="477" y="36"/>
                      <a:pt x="451" y="25"/>
                    </a:cubicBezTo>
                    <a:cubicBezTo>
                      <a:pt x="437" y="18"/>
                      <a:pt x="421" y="11"/>
                      <a:pt x="407" y="8"/>
                    </a:cubicBezTo>
                    <a:cubicBezTo>
                      <a:pt x="395" y="4"/>
                      <a:pt x="385" y="2"/>
                      <a:pt x="37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8"/>
              <p:cNvSpPr/>
              <p:nvPr/>
            </p:nvSpPr>
            <p:spPr>
              <a:xfrm>
                <a:off x="8620261" y="3164974"/>
                <a:ext cx="8952" cy="11609"/>
              </a:xfrm>
              <a:custGeom>
                <a:avLst/>
                <a:gdLst/>
                <a:ahLst/>
                <a:cxnLst/>
                <a:rect l="l" t="t" r="r" b="b"/>
                <a:pathLst>
                  <a:path w="283" h="367" extrusionOk="0">
                    <a:moveTo>
                      <a:pt x="100" y="236"/>
                    </a:moveTo>
                    <a:lnTo>
                      <a:pt x="100" y="236"/>
                    </a:lnTo>
                    <a:cubicBezTo>
                      <a:pt x="99" y="237"/>
                      <a:pt x="99" y="238"/>
                      <a:pt x="99" y="238"/>
                    </a:cubicBezTo>
                    <a:lnTo>
                      <a:pt x="99" y="238"/>
                    </a:lnTo>
                    <a:cubicBezTo>
                      <a:pt x="99" y="237"/>
                      <a:pt x="100" y="237"/>
                      <a:pt x="100" y="236"/>
                    </a:cubicBezTo>
                    <a:close/>
                    <a:moveTo>
                      <a:pt x="99" y="238"/>
                    </a:moveTo>
                    <a:lnTo>
                      <a:pt x="99" y="238"/>
                    </a:lnTo>
                    <a:cubicBezTo>
                      <a:pt x="99" y="239"/>
                      <a:pt x="99" y="239"/>
                      <a:pt x="99" y="239"/>
                    </a:cubicBezTo>
                    <a:lnTo>
                      <a:pt x="99" y="239"/>
                    </a:lnTo>
                    <a:cubicBezTo>
                      <a:pt x="99" y="239"/>
                      <a:pt x="99" y="239"/>
                      <a:pt x="99" y="238"/>
                    </a:cubicBezTo>
                    <a:close/>
                    <a:moveTo>
                      <a:pt x="86" y="262"/>
                    </a:moveTo>
                    <a:cubicBezTo>
                      <a:pt x="85" y="263"/>
                      <a:pt x="85" y="263"/>
                      <a:pt x="85" y="264"/>
                    </a:cubicBezTo>
                    <a:lnTo>
                      <a:pt x="85" y="264"/>
                    </a:lnTo>
                    <a:cubicBezTo>
                      <a:pt x="85" y="263"/>
                      <a:pt x="85" y="263"/>
                      <a:pt x="86" y="262"/>
                    </a:cubicBezTo>
                    <a:close/>
                    <a:moveTo>
                      <a:pt x="128" y="260"/>
                    </a:moveTo>
                    <a:lnTo>
                      <a:pt x="128" y="260"/>
                    </a:lnTo>
                    <a:cubicBezTo>
                      <a:pt x="125" y="265"/>
                      <a:pt x="122" y="266"/>
                      <a:pt x="120" y="268"/>
                    </a:cubicBezTo>
                    <a:cubicBezTo>
                      <a:pt x="122" y="266"/>
                      <a:pt x="123" y="263"/>
                      <a:pt x="128" y="260"/>
                    </a:cubicBezTo>
                    <a:close/>
                    <a:moveTo>
                      <a:pt x="222" y="1"/>
                    </a:moveTo>
                    <a:cubicBezTo>
                      <a:pt x="220" y="1"/>
                      <a:pt x="218" y="1"/>
                      <a:pt x="216" y="1"/>
                    </a:cubicBezTo>
                    <a:cubicBezTo>
                      <a:pt x="209" y="3"/>
                      <a:pt x="203" y="6"/>
                      <a:pt x="198" y="8"/>
                    </a:cubicBezTo>
                    <a:cubicBezTo>
                      <a:pt x="199" y="16"/>
                      <a:pt x="195" y="20"/>
                      <a:pt x="192" y="23"/>
                    </a:cubicBezTo>
                    <a:cubicBezTo>
                      <a:pt x="186" y="28"/>
                      <a:pt x="182" y="34"/>
                      <a:pt x="178" y="41"/>
                    </a:cubicBezTo>
                    <a:cubicBezTo>
                      <a:pt x="159" y="60"/>
                      <a:pt x="139" y="79"/>
                      <a:pt x="120" y="96"/>
                    </a:cubicBezTo>
                    <a:cubicBezTo>
                      <a:pt x="99" y="116"/>
                      <a:pt x="77" y="136"/>
                      <a:pt x="57" y="157"/>
                    </a:cubicBezTo>
                    <a:cubicBezTo>
                      <a:pt x="50" y="166"/>
                      <a:pt x="42" y="175"/>
                      <a:pt x="36" y="185"/>
                    </a:cubicBezTo>
                    <a:cubicBezTo>
                      <a:pt x="27" y="196"/>
                      <a:pt x="22" y="210"/>
                      <a:pt x="14" y="225"/>
                    </a:cubicBezTo>
                    <a:cubicBezTo>
                      <a:pt x="10" y="235"/>
                      <a:pt x="9" y="243"/>
                      <a:pt x="6" y="253"/>
                    </a:cubicBezTo>
                    <a:cubicBezTo>
                      <a:pt x="3" y="260"/>
                      <a:pt x="3" y="266"/>
                      <a:pt x="2" y="273"/>
                    </a:cubicBezTo>
                    <a:cubicBezTo>
                      <a:pt x="0" y="289"/>
                      <a:pt x="0" y="303"/>
                      <a:pt x="0" y="321"/>
                    </a:cubicBezTo>
                    <a:cubicBezTo>
                      <a:pt x="0" y="331"/>
                      <a:pt x="2" y="342"/>
                      <a:pt x="9" y="351"/>
                    </a:cubicBezTo>
                    <a:cubicBezTo>
                      <a:pt x="16" y="358"/>
                      <a:pt x="24" y="365"/>
                      <a:pt x="36" y="365"/>
                    </a:cubicBezTo>
                    <a:cubicBezTo>
                      <a:pt x="49" y="366"/>
                      <a:pt x="60" y="366"/>
                      <a:pt x="73" y="366"/>
                    </a:cubicBezTo>
                    <a:cubicBezTo>
                      <a:pt x="87" y="366"/>
                      <a:pt x="102" y="365"/>
                      <a:pt x="116" y="359"/>
                    </a:cubicBezTo>
                    <a:cubicBezTo>
                      <a:pt x="133" y="356"/>
                      <a:pt x="150" y="345"/>
                      <a:pt x="166" y="335"/>
                    </a:cubicBezTo>
                    <a:lnTo>
                      <a:pt x="183" y="316"/>
                    </a:lnTo>
                    <a:cubicBezTo>
                      <a:pt x="191" y="308"/>
                      <a:pt x="196" y="301"/>
                      <a:pt x="202" y="292"/>
                    </a:cubicBezTo>
                    <a:cubicBezTo>
                      <a:pt x="208" y="280"/>
                      <a:pt x="212" y="272"/>
                      <a:pt x="219" y="260"/>
                    </a:cubicBezTo>
                    <a:cubicBezTo>
                      <a:pt x="229" y="245"/>
                      <a:pt x="239" y="232"/>
                      <a:pt x="251" y="217"/>
                    </a:cubicBezTo>
                    <a:cubicBezTo>
                      <a:pt x="254" y="215"/>
                      <a:pt x="258" y="210"/>
                      <a:pt x="264" y="207"/>
                    </a:cubicBezTo>
                    <a:cubicBezTo>
                      <a:pt x="279" y="193"/>
                      <a:pt x="282" y="167"/>
                      <a:pt x="268" y="150"/>
                    </a:cubicBezTo>
                    <a:cubicBezTo>
                      <a:pt x="260" y="141"/>
                      <a:pt x="247" y="136"/>
                      <a:pt x="235" y="136"/>
                    </a:cubicBezTo>
                    <a:cubicBezTo>
                      <a:pt x="226" y="136"/>
                      <a:pt x="218" y="138"/>
                      <a:pt x="211" y="144"/>
                    </a:cubicBezTo>
                    <a:cubicBezTo>
                      <a:pt x="193" y="163"/>
                      <a:pt x="176" y="179"/>
                      <a:pt x="162" y="199"/>
                    </a:cubicBezTo>
                    <a:cubicBezTo>
                      <a:pt x="155" y="209"/>
                      <a:pt x="150" y="217"/>
                      <a:pt x="145" y="229"/>
                    </a:cubicBezTo>
                    <a:cubicBezTo>
                      <a:pt x="136" y="243"/>
                      <a:pt x="126" y="256"/>
                      <a:pt x="118" y="268"/>
                    </a:cubicBezTo>
                    <a:cubicBezTo>
                      <a:pt x="112" y="273"/>
                      <a:pt x="108" y="277"/>
                      <a:pt x="101" y="279"/>
                    </a:cubicBezTo>
                    <a:lnTo>
                      <a:pt x="101" y="279"/>
                    </a:lnTo>
                    <a:cubicBezTo>
                      <a:pt x="102" y="279"/>
                      <a:pt x="102" y="278"/>
                      <a:pt x="103" y="278"/>
                    </a:cubicBezTo>
                    <a:cubicBezTo>
                      <a:pt x="105" y="275"/>
                      <a:pt x="108" y="275"/>
                      <a:pt x="109" y="273"/>
                    </a:cubicBezTo>
                    <a:lnTo>
                      <a:pt x="109" y="273"/>
                    </a:lnTo>
                    <a:cubicBezTo>
                      <a:pt x="103" y="275"/>
                      <a:pt x="100" y="278"/>
                      <a:pt x="95" y="279"/>
                    </a:cubicBezTo>
                    <a:cubicBezTo>
                      <a:pt x="90" y="280"/>
                      <a:pt x="86" y="280"/>
                      <a:pt x="82" y="280"/>
                    </a:cubicBezTo>
                    <a:cubicBezTo>
                      <a:pt x="83" y="276"/>
                      <a:pt x="83" y="271"/>
                      <a:pt x="84" y="266"/>
                    </a:cubicBezTo>
                    <a:lnTo>
                      <a:pt x="84" y="266"/>
                    </a:lnTo>
                    <a:cubicBezTo>
                      <a:pt x="84" y="265"/>
                      <a:pt x="85" y="265"/>
                      <a:pt x="85" y="264"/>
                    </a:cubicBezTo>
                    <a:lnTo>
                      <a:pt x="85" y="264"/>
                    </a:lnTo>
                    <a:cubicBezTo>
                      <a:pt x="85" y="264"/>
                      <a:pt x="84" y="265"/>
                      <a:pt x="84" y="265"/>
                    </a:cubicBezTo>
                    <a:lnTo>
                      <a:pt x="84" y="265"/>
                    </a:lnTo>
                    <a:cubicBezTo>
                      <a:pt x="85" y="263"/>
                      <a:pt x="85" y="261"/>
                      <a:pt x="86" y="259"/>
                    </a:cubicBezTo>
                    <a:lnTo>
                      <a:pt x="86" y="259"/>
                    </a:lnTo>
                    <a:cubicBezTo>
                      <a:pt x="86" y="260"/>
                      <a:pt x="86" y="261"/>
                      <a:pt x="86" y="262"/>
                    </a:cubicBezTo>
                    <a:lnTo>
                      <a:pt x="86" y="262"/>
                    </a:lnTo>
                    <a:cubicBezTo>
                      <a:pt x="88" y="255"/>
                      <a:pt x="90" y="247"/>
                      <a:pt x="95" y="239"/>
                    </a:cubicBezTo>
                    <a:cubicBezTo>
                      <a:pt x="102" y="227"/>
                      <a:pt x="110" y="216"/>
                      <a:pt x="119" y="203"/>
                    </a:cubicBezTo>
                    <a:cubicBezTo>
                      <a:pt x="140" y="182"/>
                      <a:pt x="162" y="160"/>
                      <a:pt x="186" y="142"/>
                    </a:cubicBezTo>
                    <a:cubicBezTo>
                      <a:pt x="211" y="117"/>
                      <a:pt x="234" y="93"/>
                      <a:pt x="258" y="66"/>
                    </a:cubicBezTo>
                    <a:cubicBezTo>
                      <a:pt x="272" y="50"/>
                      <a:pt x="265" y="21"/>
                      <a:pt x="246" y="8"/>
                    </a:cubicBezTo>
                    <a:cubicBezTo>
                      <a:pt x="239" y="4"/>
                      <a:pt x="230" y="1"/>
                      <a:pt x="2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8"/>
              <p:cNvSpPr/>
              <p:nvPr/>
            </p:nvSpPr>
            <p:spPr>
              <a:xfrm>
                <a:off x="8638607" y="3157034"/>
                <a:ext cx="39825" cy="29545"/>
              </a:xfrm>
              <a:custGeom>
                <a:avLst/>
                <a:gdLst/>
                <a:ahLst/>
                <a:cxnLst/>
                <a:rect l="l" t="t" r="r" b="b"/>
                <a:pathLst>
                  <a:path w="1259" h="934" extrusionOk="0">
                    <a:moveTo>
                      <a:pt x="954" y="0"/>
                    </a:moveTo>
                    <a:cubicBezTo>
                      <a:pt x="921" y="0"/>
                      <a:pt x="885" y="4"/>
                      <a:pt x="846" y="10"/>
                    </a:cubicBezTo>
                    <a:cubicBezTo>
                      <a:pt x="790" y="22"/>
                      <a:pt x="737" y="39"/>
                      <a:pt x="690" y="58"/>
                    </a:cubicBezTo>
                    <a:cubicBezTo>
                      <a:pt x="637" y="78"/>
                      <a:pt x="587" y="102"/>
                      <a:pt x="537" y="128"/>
                    </a:cubicBezTo>
                    <a:cubicBezTo>
                      <a:pt x="454" y="172"/>
                      <a:pt x="368" y="225"/>
                      <a:pt x="286" y="289"/>
                    </a:cubicBezTo>
                    <a:lnTo>
                      <a:pt x="252" y="317"/>
                    </a:lnTo>
                    <a:cubicBezTo>
                      <a:pt x="215" y="347"/>
                      <a:pt x="179" y="381"/>
                      <a:pt x="145" y="417"/>
                    </a:cubicBezTo>
                    <a:cubicBezTo>
                      <a:pt x="122" y="443"/>
                      <a:pt x="92" y="476"/>
                      <a:pt x="66" y="514"/>
                    </a:cubicBezTo>
                    <a:cubicBezTo>
                      <a:pt x="53" y="533"/>
                      <a:pt x="50" y="554"/>
                      <a:pt x="57" y="574"/>
                    </a:cubicBezTo>
                    <a:cubicBezTo>
                      <a:pt x="44" y="590"/>
                      <a:pt x="32" y="610"/>
                      <a:pt x="23" y="630"/>
                    </a:cubicBezTo>
                    <a:cubicBezTo>
                      <a:pt x="7" y="660"/>
                      <a:pt x="0" y="696"/>
                      <a:pt x="3" y="735"/>
                    </a:cubicBezTo>
                    <a:cubicBezTo>
                      <a:pt x="6" y="766"/>
                      <a:pt x="20" y="801"/>
                      <a:pt x="44" y="831"/>
                    </a:cubicBezTo>
                    <a:cubicBezTo>
                      <a:pt x="72" y="861"/>
                      <a:pt x="106" y="878"/>
                      <a:pt x="132" y="891"/>
                    </a:cubicBezTo>
                    <a:cubicBezTo>
                      <a:pt x="173" y="911"/>
                      <a:pt x="221" y="920"/>
                      <a:pt x="259" y="925"/>
                    </a:cubicBezTo>
                    <a:cubicBezTo>
                      <a:pt x="308" y="934"/>
                      <a:pt x="354" y="934"/>
                      <a:pt x="400" y="934"/>
                    </a:cubicBezTo>
                    <a:cubicBezTo>
                      <a:pt x="454" y="934"/>
                      <a:pt x="510" y="928"/>
                      <a:pt x="571" y="920"/>
                    </a:cubicBezTo>
                    <a:cubicBezTo>
                      <a:pt x="686" y="902"/>
                      <a:pt x="799" y="867"/>
                      <a:pt x="902" y="818"/>
                    </a:cubicBezTo>
                    <a:cubicBezTo>
                      <a:pt x="954" y="792"/>
                      <a:pt x="1004" y="763"/>
                      <a:pt x="1047" y="731"/>
                    </a:cubicBezTo>
                    <a:cubicBezTo>
                      <a:pt x="1090" y="696"/>
                      <a:pt x="1127" y="660"/>
                      <a:pt x="1161" y="619"/>
                    </a:cubicBezTo>
                    <a:cubicBezTo>
                      <a:pt x="1190" y="583"/>
                      <a:pt x="1213" y="539"/>
                      <a:pt x="1231" y="490"/>
                    </a:cubicBezTo>
                    <a:cubicBezTo>
                      <a:pt x="1249" y="437"/>
                      <a:pt x="1259" y="373"/>
                      <a:pt x="1256" y="300"/>
                    </a:cubicBezTo>
                    <a:cubicBezTo>
                      <a:pt x="1254" y="238"/>
                      <a:pt x="1241" y="188"/>
                      <a:pt x="1219" y="143"/>
                    </a:cubicBezTo>
                    <a:cubicBezTo>
                      <a:pt x="1207" y="122"/>
                      <a:pt x="1193" y="102"/>
                      <a:pt x="1177" y="85"/>
                    </a:cubicBezTo>
                    <a:cubicBezTo>
                      <a:pt x="1160" y="65"/>
                      <a:pt x="1138" y="49"/>
                      <a:pt x="1105" y="32"/>
                    </a:cubicBezTo>
                    <a:cubicBezTo>
                      <a:pt x="1063" y="11"/>
                      <a:pt x="1013" y="0"/>
                      <a:pt x="9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8"/>
              <p:cNvSpPr/>
              <p:nvPr/>
            </p:nvSpPr>
            <p:spPr>
              <a:xfrm>
                <a:off x="8678781" y="3121890"/>
                <a:ext cx="28880" cy="21668"/>
              </a:xfrm>
              <a:custGeom>
                <a:avLst/>
                <a:gdLst/>
                <a:ahLst/>
                <a:cxnLst/>
                <a:rect l="l" t="t" r="r" b="b"/>
                <a:pathLst>
                  <a:path w="913" h="685" extrusionOk="0">
                    <a:moveTo>
                      <a:pt x="713" y="1"/>
                    </a:moveTo>
                    <a:cubicBezTo>
                      <a:pt x="694" y="1"/>
                      <a:pt x="674" y="2"/>
                      <a:pt x="654" y="3"/>
                    </a:cubicBezTo>
                    <a:cubicBezTo>
                      <a:pt x="597" y="9"/>
                      <a:pt x="541" y="23"/>
                      <a:pt x="494" y="37"/>
                    </a:cubicBezTo>
                    <a:cubicBezTo>
                      <a:pt x="437" y="53"/>
                      <a:pt x="380" y="75"/>
                      <a:pt x="325" y="97"/>
                    </a:cubicBezTo>
                    <a:cubicBezTo>
                      <a:pt x="272" y="119"/>
                      <a:pt x="222" y="145"/>
                      <a:pt x="176" y="172"/>
                    </a:cubicBezTo>
                    <a:cubicBezTo>
                      <a:pt x="148" y="182"/>
                      <a:pt x="119" y="202"/>
                      <a:pt x="90" y="223"/>
                    </a:cubicBezTo>
                    <a:cubicBezTo>
                      <a:pt x="79" y="232"/>
                      <a:pt x="67" y="241"/>
                      <a:pt x="57" y="252"/>
                    </a:cubicBezTo>
                    <a:cubicBezTo>
                      <a:pt x="43" y="266"/>
                      <a:pt x="34" y="281"/>
                      <a:pt x="33" y="298"/>
                    </a:cubicBezTo>
                    <a:cubicBezTo>
                      <a:pt x="32" y="318"/>
                      <a:pt x="36" y="337"/>
                      <a:pt x="49" y="352"/>
                    </a:cubicBezTo>
                    <a:cubicBezTo>
                      <a:pt x="32" y="394"/>
                      <a:pt x="19" y="427"/>
                      <a:pt x="10" y="461"/>
                    </a:cubicBezTo>
                    <a:cubicBezTo>
                      <a:pt x="4" y="483"/>
                      <a:pt x="0" y="503"/>
                      <a:pt x="0" y="526"/>
                    </a:cubicBezTo>
                    <a:cubicBezTo>
                      <a:pt x="0" y="546"/>
                      <a:pt x="4" y="566"/>
                      <a:pt x="12" y="590"/>
                    </a:cubicBezTo>
                    <a:cubicBezTo>
                      <a:pt x="17" y="604"/>
                      <a:pt x="26" y="617"/>
                      <a:pt x="39" y="632"/>
                    </a:cubicBezTo>
                    <a:cubicBezTo>
                      <a:pt x="50" y="646"/>
                      <a:pt x="67" y="656"/>
                      <a:pt x="86" y="666"/>
                    </a:cubicBezTo>
                    <a:cubicBezTo>
                      <a:pt x="100" y="673"/>
                      <a:pt x="118" y="676"/>
                      <a:pt x="133" y="680"/>
                    </a:cubicBezTo>
                    <a:cubicBezTo>
                      <a:pt x="148" y="684"/>
                      <a:pt x="162" y="685"/>
                      <a:pt x="175" y="685"/>
                    </a:cubicBezTo>
                    <a:cubicBezTo>
                      <a:pt x="188" y="685"/>
                      <a:pt x="200" y="684"/>
                      <a:pt x="211" y="683"/>
                    </a:cubicBezTo>
                    <a:cubicBezTo>
                      <a:pt x="258" y="680"/>
                      <a:pt x="308" y="670"/>
                      <a:pt x="368" y="653"/>
                    </a:cubicBezTo>
                    <a:cubicBezTo>
                      <a:pt x="425" y="634"/>
                      <a:pt x="483" y="610"/>
                      <a:pt x="541" y="580"/>
                    </a:cubicBezTo>
                    <a:cubicBezTo>
                      <a:pt x="593" y="553"/>
                      <a:pt x="640" y="523"/>
                      <a:pt x="683" y="490"/>
                    </a:cubicBezTo>
                    <a:cubicBezTo>
                      <a:pt x="742" y="445"/>
                      <a:pt x="791" y="395"/>
                      <a:pt x="828" y="341"/>
                    </a:cubicBezTo>
                    <a:cubicBezTo>
                      <a:pt x="866" y="286"/>
                      <a:pt x="891" y="236"/>
                      <a:pt x="902" y="188"/>
                    </a:cubicBezTo>
                    <a:cubicBezTo>
                      <a:pt x="909" y="158"/>
                      <a:pt x="912" y="115"/>
                      <a:pt x="891" y="79"/>
                    </a:cubicBezTo>
                    <a:cubicBezTo>
                      <a:pt x="879" y="60"/>
                      <a:pt x="869" y="50"/>
                      <a:pt x="855" y="37"/>
                    </a:cubicBezTo>
                    <a:cubicBezTo>
                      <a:pt x="838" y="23"/>
                      <a:pt x="816" y="16"/>
                      <a:pt x="801" y="12"/>
                    </a:cubicBezTo>
                    <a:cubicBezTo>
                      <a:pt x="772" y="3"/>
                      <a:pt x="742" y="1"/>
                      <a:pt x="71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8"/>
              <p:cNvSpPr/>
              <p:nvPr/>
            </p:nvSpPr>
            <p:spPr>
              <a:xfrm>
                <a:off x="8706364" y="3132582"/>
                <a:ext cx="42134" cy="26761"/>
              </a:xfrm>
              <a:custGeom>
                <a:avLst/>
                <a:gdLst/>
                <a:ahLst/>
                <a:cxnLst/>
                <a:rect l="l" t="t" r="r" b="b"/>
                <a:pathLst>
                  <a:path w="1332" h="846" extrusionOk="0">
                    <a:moveTo>
                      <a:pt x="1068" y="0"/>
                    </a:moveTo>
                    <a:cubicBezTo>
                      <a:pt x="1025" y="0"/>
                      <a:pt x="980" y="3"/>
                      <a:pt x="925" y="13"/>
                    </a:cubicBezTo>
                    <a:cubicBezTo>
                      <a:pt x="822" y="30"/>
                      <a:pt x="722" y="63"/>
                      <a:pt x="603" y="106"/>
                    </a:cubicBezTo>
                    <a:cubicBezTo>
                      <a:pt x="517" y="136"/>
                      <a:pt x="423" y="175"/>
                      <a:pt x="308" y="229"/>
                    </a:cubicBezTo>
                    <a:cubicBezTo>
                      <a:pt x="236" y="261"/>
                      <a:pt x="166" y="296"/>
                      <a:pt x="97" y="335"/>
                    </a:cubicBezTo>
                    <a:lnTo>
                      <a:pt x="85" y="338"/>
                    </a:lnTo>
                    <a:cubicBezTo>
                      <a:pt x="77" y="344"/>
                      <a:pt x="70" y="352"/>
                      <a:pt x="66" y="361"/>
                    </a:cubicBezTo>
                    <a:cubicBezTo>
                      <a:pt x="62" y="375"/>
                      <a:pt x="63" y="390"/>
                      <a:pt x="69" y="404"/>
                    </a:cubicBezTo>
                    <a:cubicBezTo>
                      <a:pt x="76" y="420"/>
                      <a:pt x="90" y="431"/>
                      <a:pt x="108" y="437"/>
                    </a:cubicBezTo>
                    <a:cubicBezTo>
                      <a:pt x="87" y="458"/>
                      <a:pt x="70" y="485"/>
                      <a:pt x="55" y="511"/>
                    </a:cubicBezTo>
                    <a:cubicBezTo>
                      <a:pt x="27" y="557"/>
                      <a:pt x="12" y="599"/>
                      <a:pt x="6" y="643"/>
                    </a:cubicBezTo>
                    <a:cubicBezTo>
                      <a:pt x="0" y="674"/>
                      <a:pt x="6" y="710"/>
                      <a:pt x="22" y="739"/>
                    </a:cubicBezTo>
                    <a:cubicBezTo>
                      <a:pt x="37" y="769"/>
                      <a:pt x="66" y="795"/>
                      <a:pt x="102" y="812"/>
                    </a:cubicBezTo>
                    <a:cubicBezTo>
                      <a:pt x="130" y="826"/>
                      <a:pt x="163" y="836"/>
                      <a:pt x="206" y="841"/>
                    </a:cubicBezTo>
                    <a:cubicBezTo>
                      <a:pt x="232" y="844"/>
                      <a:pt x="259" y="846"/>
                      <a:pt x="285" y="846"/>
                    </a:cubicBezTo>
                    <a:cubicBezTo>
                      <a:pt x="307" y="846"/>
                      <a:pt x="330" y="845"/>
                      <a:pt x="352" y="843"/>
                    </a:cubicBezTo>
                    <a:cubicBezTo>
                      <a:pt x="451" y="836"/>
                      <a:pt x="557" y="815"/>
                      <a:pt x="687" y="776"/>
                    </a:cubicBezTo>
                    <a:cubicBezTo>
                      <a:pt x="811" y="739"/>
                      <a:pt x="918" y="696"/>
                      <a:pt x="1017" y="644"/>
                    </a:cubicBezTo>
                    <a:cubicBezTo>
                      <a:pt x="1061" y="621"/>
                      <a:pt x="1107" y="594"/>
                      <a:pt x="1147" y="566"/>
                    </a:cubicBezTo>
                    <a:lnTo>
                      <a:pt x="1170" y="550"/>
                    </a:lnTo>
                    <a:cubicBezTo>
                      <a:pt x="1199" y="526"/>
                      <a:pt x="1226" y="501"/>
                      <a:pt x="1252" y="474"/>
                    </a:cubicBezTo>
                    <a:cubicBezTo>
                      <a:pt x="1274" y="447"/>
                      <a:pt x="1295" y="414"/>
                      <a:pt x="1305" y="375"/>
                    </a:cubicBezTo>
                    <a:cubicBezTo>
                      <a:pt x="1313" y="347"/>
                      <a:pt x="1320" y="316"/>
                      <a:pt x="1326" y="286"/>
                    </a:cubicBezTo>
                    <a:cubicBezTo>
                      <a:pt x="1332" y="256"/>
                      <a:pt x="1332" y="223"/>
                      <a:pt x="1330" y="199"/>
                    </a:cubicBezTo>
                    <a:cubicBezTo>
                      <a:pt x="1329" y="159"/>
                      <a:pt x="1312" y="117"/>
                      <a:pt x="1286" y="85"/>
                    </a:cubicBezTo>
                    <a:cubicBezTo>
                      <a:pt x="1274" y="72"/>
                      <a:pt x="1260" y="57"/>
                      <a:pt x="1243" y="44"/>
                    </a:cubicBezTo>
                    <a:cubicBezTo>
                      <a:pt x="1226" y="34"/>
                      <a:pt x="1204" y="23"/>
                      <a:pt x="1180" y="16"/>
                    </a:cubicBezTo>
                    <a:cubicBezTo>
                      <a:pt x="1147" y="6"/>
                      <a:pt x="1111" y="1"/>
                      <a:pt x="106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8"/>
              <p:cNvSpPr/>
              <p:nvPr/>
            </p:nvSpPr>
            <p:spPr>
              <a:xfrm>
                <a:off x="8733062" y="3093010"/>
                <a:ext cx="34005" cy="23471"/>
              </a:xfrm>
              <a:custGeom>
                <a:avLst/>
                <a:gdLst/>
                <a:ahLst/>
                <a:cxnLst/>
                <a:rect l="l" t="t" r="r" b="b"/>
                <a:pathLst>
                  <a:path w="1075" h="742" extrusionOk="0">
                    <a:moveTo>
                      <a:pt x="719" y="1"/>
                    </a:moveTo>
                    <a:cubicBezTo>
                      <a:pt x="660" y="1"/>
                      <a:pt x="596" y="7"/>
                      <a:pt x="529" y="18"/>
                    </a:cubicBezTo>
                    <a:cubicBezTo>
                      <a:pt x="465" y="28"/>
                      <a:pt x="398" y="47"/>
                      <a:pt x="325" y="73"/>
                    </a:cubicBezTo>
                    <a:cubicBezTo>
                      <a:pt x="267" y="97"/>
                      <a:pt x="213" y="126"/>
                      <a:pt x="163" y="159"/>
                    </a:cubicBezTo>
                    <a:lnTo>
                      <a:pt x="160" y="161"/>
                    </a:lnTo>
                    <a:cubicBezTo>
                      <a:pt x="150" y="170"/>
                      <a:pt x="140" y="186"/>
                      <a:pt x="138" y="204"/>
                    </a:cubicBezTo>
                    <a:cubicBezTo>
                      <a:pt x="137" y="220"/>
                      <a:pt x="143" y="237"/>
                      <a:pt x="153" y="252"/>
                    </a:cubicBezTo>
                    <a:cubicBezTo>
                      <a:pt x="145" y="246"/>
                      <a:pt x="136" y="243"/>
                      <a:pt x="127" y="243"/>
                    </a:cubicBezTo>
                    <a:cubicBezTo>
                      <a:pt x="118" y="243"/>
                      <a:pt x="109" y="245"/>
                      <a:pt x="101" y="250"/>
                    </a:cubicBezTo>
                    <a:cubicBezTo>
                      <a:pt x="61" y="310"/>
                      <a:pt x="28" y="372"/>
                      <a:pt x="10" y="441"/>
                    </a:cubicBezTo>
                    <a:cubicBezTo>
                      <a:pt x="4" y="465"/>
                      <a:pt x="1" y="491"/>
                      <a:pt x="1" y="516"/>
                    </a:cubicBezTo>
                    <a:cubicBezTo>
                      <a:pt x="2" y="541"/>
                      <a:pt x="7" y="562"/>
                      <a:pt x="14" y="587"/>
                    </a:cubicBezTo>
                    <a:cubicBezTo>
                      <a:pt x="27" y="628"/>
                      <a:pt x="60" y="660"/>
                      <a:pt x="87" y="680"/>
                    </a:cubicBezTo>
                    <a:cubicBezTo>
                      <a:pt x="104" y="694"/>
                      <a:pt x="128" y="703"/>
                      <a:pt x="147" y="713"/>
                    </a:cubicBezTo>
                    <a:cubicBezTo>
                      <a:pt x="171" y="721"/>
                      <a:pt x="196" y="727"/>
                      <a:pt x="221" y="731"/>
                    </a:cubicBezTo>
                    <a:cubicBezTo>
                      <a:pt x="254" y="738"/>
                      <a:pt x="289" y="741"/>
                      <a:pt x="322" y="741"/>
                    </a:cubicBezTo>
                    <a:cubicBezTo>
                      <a:pt x="342" y="741"/>
                      <a:pt x="362" y="740"/>
                      <a:pt x="380" y="738"/>
                    </a:cubicBezTo>
                    <a:cubicBezTo>
                      <a:pt x="439" y="736"/>
                      <a:pt x="504" y="724"/>
                      <a:pt x="575" y="705"/>
                    </a:cubicBezTo>
                    <a:cubicBezTo>
                      <a:pt x="701" y="673"/>
                      <a:pt x="806" y="621"/>
                      <a:pt x="892" y="555"/>
                    </a:cubicBezTo>
                    <a:cubicBezTo>
                      <a:pt x="940" y="515"/>
                      <a:pt x="975" y="474"/>
                      <a:pt x="1013" y="415"/>
                    </a:cubicBezTo>
                    <a:cubicBezTo>
                      <a:pt x="1053" y="355"/>
                      <a:pt x="1073" y="295"/>
                      <a:pt x="1075" y="240"/>
                    </a:cubicBezTo>
                    <a:cubicBezTo>
                      <a:pt x="1075" y="219"/>
                      <a:pt x="1073" y="197"/>
                      <a:pt x="1066" y="173"/>
                    </a:cubicBezTo>
                    <a:cubicBezTo>
                      <a:pt x="1059" y="148"/>
                      <a:pt x="1045" y="127"/>
                      <a:pt x="1033" y="111"/>
                    </a:cubicBezTo>
                    <a:cubicBezTo>
                      <a:pt x="1020" y="93"/>
                      <a:pt x="1002" y="77"/>
                      <a:pt x="977" y="63"/>
                    </a:cubicBezTo>
                    <a:cubicBezTo>
                      <a:pt x="955" y="48"/>
                      <a:pt x="927" y="37"/>
                      <a:pt x="904" y="28"/>
                    </a:cubicBezTo>
                    <a:cubicBezTo>
                      <a:pt x="859" y="12"/>
                      <a:pt x="806" y="5"/>
                      <a:pt x="738" y="1"/>
                    </a:cubicBezTo>
                    <a:cubicBezTo>
                      <a:pt x="732" y="1"/>
                      <a:pt x="725" y="1"/>
                      <a:pt x="71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8"/>
              <p:cNvSpPr/>
              <p:nvPr/>
            </p:nvSpPr>
            <p:spPr>
              <a:xfrm>
                <a:off x="8779910" y="3072386"/>
                <a:ext cx="31190" cy="21510"/>
              </a:xfrm>
              <a:custGeom>
                <a:avLst/>
                <a:gdLst/>
                <a:ahLst/>
                <a:cxnLst/>
                <a:rect l="l" t="t" r="r" b="b"/>
                <a:pathLst>
                  <a:path w="986" h="680" extrusionOk="0">
                    <a:moveTo>
                      <a:pt x="719" y="0"/>
                    </a:moveTo>
                    <a:cubicBezTo>
                      <a:pt x="689" y="0"/>
                      <a:pt x="662" y="3"/>
                      <a:pt x="638" y="7"/>
                    </a:cubicBezTo>
                    <a:cubicBezTo>
                      <a:pt x="609" y="13"/>
                      <a:pt x="578" y="20"/>
                      <a:pt x="549" y="30"/>
                    </a:cubicBezTo>
                    <a:cubicBezTo>
                      <a:pt x="517" y="42"/>
                      <a:pt x="484" y="53"/>
                      <a:pt x="453" y="67"/>
                    </a:cubicBezTo>
                    <a:cubicBezTo>
                      <a:pt x="443" y="63"/>
                      <a:pt x="436" y="62"/>
                      <a:pt x="430" y="62"/>
                    </a:cubicBezTo>
                    <a:cubicBezTo>
                      <a:pt x="423" y="62"/>
                      <a:pt x="417" y="64"/>
                      <a:pt x="410" y="66"/>
                    </a:cubicBezTo>
                    <a:cubicBezTo>
                      <a:pt x="337" y="92"/>
                      <a:pt x="274" y="120"/>
                      <a:pt x="220" y="156"/>
                    </a:cubicBezTo>
                    <a:cubicBezTo>
                      <a:pt x="202" y="165"/>
                      <a:pt x="188" y="176"/>
                      <a:pt x="174" y="188"/>
                    </a:cubicBezTo>
                    <a:cubicBezTo>
                      <a:pt x="164" y="195"/>
                      <a:pt x="152" y="205"/>
                      <a:pt x="144" y="213"/>
                    </a:cubicBezTo>
                    <a:cubicBezTo>
                      <a:pt x="124" y="231"/>
                      <a:pt x="106" y="252"/>
                      <a:pt x="88" y="272"/>
                    </a:cubicBezTo>
                    <a:cubicBezTo>
                      <a:pt x="58" y="308"/>
                      <a:pt x="32" y="351"/>
                      <a:pt x="16" y="398"/>
                    </a:cubicBezTo>
                    <a:cubicBezTo>
                      <a:pt x="2" y="440"/>
                      <a:pt x="0" y="487"/>
                      <a:pt x="13" y="527"/>
                    </a:cubicBezTo>
                    <a:cubicBezTo>
                      <a:pt x="19" y="547"/>
                      <a:pt x="26" y="564"/>
                      <a:pt x="38" y="579"/>
                    </a:cubicBezTo>
                    <a:cubicBezTo>
                      <a:pt x="49" y="594"/>
                      <a:pt x="62" y="607"/>
                      <a:pt x="79" y="622"/>
                    </a:cubicBezTo>
                    <a:cubicBezTo>
                      <a:pt x="94" y="633"/>
                      <a:pt x="112" y="643"/>
                      <a:pt x="131" y="652"/>
                    </a:cubicBezTo>
                    <a:cubicBezTo>
                      <a:pt x="155" y="662"/>
                      <a:pt x="179" y="667"/>
                      <a:pt x="201" y="673"/>
                    </a:cubicBezTo>
                    <a:cubicBezTo>
                      <a:pt x="227" y="678"/>
                      <a:pt x="250" y="680"/>
                      <a:pt x="272" y="680"/>
                    </a:cubicBezTo>
                    <a:cubicBezTo>
                      <a:pt x="282" y="680"/>
                      <a:pt x="291" y="679"/>
                      <a:pt x="301" y="679"/>
                    </a:cubicBezTo>
                    <a:cubicBezTo>
                      <a:pt x="337" y="679"/>
                      <a:pt x="370" y="673"/>
                      <a:pt x="406" y="667"/>
                    </a:cubicBezTo>
                    <a:cubicBezTo>
                      <a:pt x="452" y="660"/>
                      <a:pt x="496" y="650"/>
                      <a:pt x="539" y="637"/>
                    </a:cubicBezTo>
                    <a:cubicBezTo>
                      <a:pt x="580" y="624"/>
                      <a:pt x="619" y="610"/>
                      <a:pt x="656" y="594"/>
                    </a:cubicBezTo>
                    <a:cubicBezTo>
                      <a:pt x="706" y="573"/>
                      <a:pt x="759" y="543"/>
                      <a:pt x="810" y="503"/>
                    </a:cubicBezTo>
                    <a:cubicBezTo>
                      <a:pt x="854" y="467"/>
                      <a:pt x="890" y="428"/>
                      <a:pt x="920" y="382"/>
                    </a:cubicBezTo>
                    <a:cubicBezTo>
                      <a:pt x="970" y="304"/>
                      <a:pt x="986" y="216"/>
                      <a:pt x="961" y="145"/>
                    </a:cubicBezTo>
                    <a:cubicBezTo>
                      <a:pt x="948" y="109"/>
                      <a:pt x="928" y="80"/>
                      <a:pt x="903" y="57"/>
                    </a:cubicBezTo>
                    <a:cubicBezTo>
                      <a:pt x="888" y="44"/>
                      <a:pt x="871" y="34"/>
                      <a:pt x="855" y="27"/>
                    </a:cubicBezTo>
                    <a:cubicBezTo>
                      <a:pt x="832" y="16"/>
                      <a:pt x="810" y="9"/>
                      <a:pt x="785" y="6"/>
                    </a:cubicBezTo>
                    <a:cubicBezTo>
                      <a:pt x="764" y="0"/>
                      <a:pt x="741" y="0"/>
                      <a:pt x="7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8"/>
              <p:cNvSpPr/>
              <p:nvPr/>
            </p:nvSpPr>
            <p:spPr>
              <a:xfrm>
                <a:off x="8796169" y="3107308"/>
                <a:ext cx="23345" cy="18220"/>
              </a:xfrm>
              <a:custGeom>
                <a:avLst/>
                <a:gdLst/>
                <a:ahLst/>
                <a:cxnLst/>
                <a:rect l="l" t="t" r="r" b="b"/>
                <a:pathLst>
                  <a:path w="738" h="576" extrusionOk="0">
                    <a:moveTo>
                      <a:pt x="486" y="0"/>
                    </a:moveTo>
                    <a:cubicBezTo>
                      <a:pt x="473" y="0"/>
                      <a:pt x="459" y="1"/>
                      <a:pt x="444" y="3"/>
                    </a:cubicBezTo>
                    <a:cubicBezTo>
                      <a:pt x="403" y="4"/>
                      <a:pt x="361" y="19"/>
                      <a:pt x="324" y="29"/>
                    </a:cubicBezTo>
                    <a:cubicBezTo>
                      <a:pt x="274" y="46"/>
                      <a:pt x="225" y="70"/>
                      <a:pt x="184" y="93"/>
                    </a:cubicBezTo>
                    <a:cubicBezTo>
                      <a:pt x="134" y="117"/>
                      <a:pt x="84" y="150"/>
                      <a:pt x="25" y="198"/>
                    </a:cubicBezTo>
                    <a:cubicBezTo>
                      <a:pt x="12" y="208"/>
                      <a:pt x="3" y="222"/>
                      <a:pt x="2" y="239"/>
                    </a:cubicBezTo>
                    <a:cubicBezTo>
                      <a:pt x="1" y="256"/>
                      <a:pt x="5" y="275"/>
                      <a:pt x="16" y="289"/>
                    </a:cubicBezTo>
                    <a:cubicBezTo>
                      <a:pt x="26" y="301"/>
                      <a:pt x="41" y="311"/>
                      <a:pt x="58" y="311"/>
                    </a:cubicBezTo>
                    <a:cubicBezTo>
                      <a:pt x="55" y="321"/>
                      <a:pt x="58" y="334"/>
                      <a:pt x="59" y="344"/>
                    </a:cubicBezTo>
                    <a:lnTo>
                      <a:pt x="68" y="374"/>
                    </a:lnTo>
                    <a:cubicBezTo>
                      <a:pt x="74" y="387"/>
                      <a:pt x="79" y="400"/>
                      <a:pt x="86" y="408"/>
                    </a:cubicBezTo>
                    <a:cubicBezTo>
                      <a:pt x="94" y="420"/>
                      <a:pt x="98" y="427"/>
                      <a:pt x="104" y="434"/>
                    </a:cubicBezTo>
                    <a:cubicBezTo>
                      <a:pt x="100" y="433"/>
                      <a:pt x="97" y="432"/>
                      <a:pt x="93" y="432"/>
                    </a:cubicBezTo>
                    <a:cubicBezTo>
                      <a:pt x="83" y="432"/>
                      <a:pt x="73" y="436"/>
                      <a:pt x="65" y="442"/>
                    </a:cubicBezTo>
                    <a:cubicBezTo>
                      <a:pt x="58" y="448"/>
                      <a:pt x="54" y="453"/>
                      <a:pt x="51" y="463"/>
                    </a:cubicBezTo>
                    <a:cubicBezTo>
                      <a:pt x="41" y="484"/>
                      <a:pt x="52" y="508"/>
                      <a:pt x="75" y="517"/>
                    </a:cubicBezTo>
                    <a:cubicBezTo>
                      <a:pt x="179" y="556"/>
                      <a:pt x="274" y="575"/>
                      <a:pt x="358" y="575"/>
                    </a:cubicBezTo>
                    <a:cubicBezTo>
                      <a:pt x="435" y="575"/>
                      <a:pt x="503" y="560"/>
                      <a:pt x="563" y="528"/>
                    </a:cubicBezTo>
                    <a:cubicBezTo>
                      <a:pt x="579" y="520"/>
                      <a:pt x="596" y="511"/>
                      <a:pt x="611" y="498"/>
                    </a:cubicBezTo>
                    <a:cubicBezTo>
                      <a:pt x="689" y="437"/>
                      <a:pt x="738" y="344"/>
                      <a:pt x="738" y="251"/>
                    </a:cubicBezTo>
                    <a:cubicBezTo>
                      <a:pt x="738" y="221"/>
                      <a:pt x="732" y="193"/>
                      <a:pt x="725" y="168"/>
                    </a:cubicBezTo>
                    <a:cubicBezTo>
                      <a:pt x="718" y="146"/>
                      <a:pt x="706" y="125"/>
                      <a:pt x="689" y="97"/>
                    </a:cubicBezTo>
                    <a:cubicBezTo>
                      <a:pt x="675" y="77"/>
                      <a:pt x="655" y="60"/>
                      <a:pt x="631" y="43"/>
                    </a:cubicBezTo>
                    <a:cubicBezTo>
                      <a:pt x="606" y="27"/>
                      <a:pt x="578" y="17"/>
                      <a:pt x="545" y="7"/>
                    </a:cubicBezTo>
                    <a:cubicBezTo>
                      <a:pt x="527" y="3"/>
                      <a:pt x="507" y="0"/>
                      <a:pt x="48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8"/>
              <p:cNvSpPr/>
              <p:nvPr/>
            </p:nvSpPr>
            <p:spPr>
              <a:xfrm>
                <a:off x="8824354" y="3068685"/>
                <a:ext cx="31696" cy="28279"/>
              </a:xfrm>
              <a:custGeom>
                <a:avLst/>
                <a:gdLst/>
                <a:ahLst/>
                <a:cxnLst/>
                <a:rect l="l" t="t" r="r" b="b"/>
                <a:pathLst>
                  <a:path w="1002" h="894" extrusionOk="0">
                    <a:moveTo>
                      <a:pt x="493" y="1"/>
                    </a:moveTo>
                    <a:cubicBezTo>
                      <a:pt x="476" y="1"/>
                      <a:pt x="459" y="2"/>
                      <a:pt x="443" y="3"/>
                    </a:cubicBezTo>
                    <a:cubicBezTo>
                      <a:pt x="391" y="7"/>
                      <a:pt x="334" y="23"/>
                      <a:pt x="274" y="51"/>
                    </a:cubicBezTo>
                    <a:cubicBezTo>
                      <a:pt x="245" y="67"/>
                      <a:pt x="219" y="86"/>
                      <a:pt x="193" y="104"/>
                    </a:cubicBezTo>
                    <a:lnTo>
                      <a:pt x="189" y="108"/>
                    </a:lnTo>
                    <a:cubicBezTo>
                      <a:pt x="171" y="123"/>
                      <a:pt x="153" y="140"/>
                      <a:pt x="136" y="159"/>
                    </a:cubicBezTo>
                    <a:lnTo>
                      <a:pt x="122" y="173"/>
                    </a:lnTo>
                    <a:cubicBezTo>
                      <a:pt x="79" y="222"/>
                      <a:pt x="42" y="283"/>
                      <a:pt x="7" y="368"/>
                    </a:cubicBezTo>
                    <a:cubicBezTo>
                      <a:pt x="0" y="382"/>
                      <a:pt x="2" y="401"/>
                      <a:pt x="9" y="416"/>
                    </a:cubicBezTo>
                    <a:cubicBezTo>
                      <a:pt x="16" y="434"/>
                      <a:pt x="30" y="446"/>
                      <a:pt x="49" y="454"/>
                    </a:cubicBezTo>
                    <a:cubicBezTo>
                      <a:pt x="57" y="456"/>
                      <a:pt x="65" y="458"/>
                      <a:pt x="72" y="458"/>
                    </a:cubicBezTo>
                    <a:cubicBezTo>
                      <a:pt x="84" y="458"/>
                      <a:pt x="95" y="455"/>
                      <a:pt x="106" y="448"/>
                    </a:cubicBezTo>
                    <a:cubicBezTo>
                      <a:pt x="108" y="475"/>
                      <a:pt x="113" y="502"/>
                      <a:pt x="122" y="529"/>
                    </a:cubicBezTo>
                    <a:cubicBezTo>
                      <a:pt x="142" y="588"/>
                      <a:pt x="172" y="644"/>
                      <a:pt x="212" y="694"/>
                    </a:cubicBezTo>
                    <a:cubicBezTo>
                      <a:pt x="242" y="734"/>
                      <a:pt x="285" y="774"/>
                      <a:pt x="337" y="810"/>
                    </a:cubicBezTo>
                    <a:cubicBezTo>
                      <a:pt x="385" y="843"/>
                      <a:pt x="443" y="869"/>
                      <a:pt x="500" y="883"/>
                    </a:cubicBezTo>
                    <a:cubicBezTo>
                      <a:pt x="530" y="890"/>
                      <a:pt x="560" y="894"/>
                      <a:pt x="591" y="894"/>
                    </a:cubicBezTo>
                    <a:cubicBezTo>
                      <a:pt x="615" y="894"/>
                      <a:pt x="639" y="892"/>
                      <a:pt x="663" y="887"/>
                    </a:cubicBezTo>
                    <a:cubicBezTo>
                      <a:pt x="716" y="877"/>
                      <a:pt x="771" y="852"/>
                      <a:pt x="828" y="809"/>
                    </a:cubicBezTo>
                    <a:cubicBezTo>
                      <a:pt x="859" y="781"/>
                      <a:pt x="882" y="753"/>
                      <a:pt x="907" y="726"/>
                    </a:cubicBezTo>
                    <a:cubicBezTo>
                      <a:pt x="928" y="698"/>
                      <a:pt x="944" y="668"/>
                      <a:pt x="960" y="638"/>
                    </a:cubicBezTo>
                    <a:cubicBezTo>
                      <a:pt x="982" y="591"/>
                      <a:pt x="997" y="534"/>
                      <a:pt x="997" y="474"/>
                    </a:cubicBezTo>
                    <a:cubicBezTo>
                      <a:pt x="1001" y="237"/>
                      <a:pt x="795" y="60"/>
                      <a:pt x="602" y="15"/>
                    </a:cubicBezTo>
                    <a:cubicBezTo>
                      <a:pt x="579" y="10"/>
                      <a:pt x="553" y="4"/>
                      <a:pt x="530" y="3"/>
                    </a:cubicBezTo>
                    <a:cubicBezTo>
                      <a:pt x="518" y="1"/>
                      <a:pt x="505" y="1"/>
                      <a:pt x="49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8"/>
              <p:cNvSpPr/>
              <p:nvPr/>
            </p:nvSpPr>
            <p:spPr>
              <a:xfrm>
                <a:off x="8794904" y="3111705"/>
                <a:ext cx="8636" cy="12115"/>
              </a:xfrm>
              <a:custGeom>
                <a:avLst/>
                <a:gdLst/>
                <a:ahLst/>
                <a:cxnLst/>
                <a:rect l="l" t="t" r="r" b="b"/>
                <a:pathLst>
                  <a:path w="273" h="383" extrusionOk="0">
                    <a:moveTo>
                      <a:pt x="165" y="31"/>
                    </a:moveTo>
                    <a:lnTo>
                      <a:pt x="165" y="31"/>
                    </a:lnTo>
                    <a:cubicBezTo>
                      <a:pt x="164" y="31"/>
                      <a:pt x="162" y="33"/>
                      <a:pt x="162" y="36"/>
                    </a:cubicBezTo>
                    <a:lnTo>
                      <a:pt x="165" y="31"/>
                    </a:lnTo>
                    <a:close/>
                    <a:moveTo>
                      <a:pt x="124" y="196"/>
                    </a:moveTo>
                    <a:cubicBezTo>
                      <a:pt x="124" y="198"/>
                      <a:pt x="122" y="202"/>
                      <a:pt x="122" y="203"/>
                    </a:cubicBezTo>
                    <a:cubicBezTo>
                      <a:pt x="122" y="202"/>
                      <a:pt x="122" y="200"/>
                      <a:pt x="124" y="196"/>
                    </a:cubicBezTo>
                    <a:close/>
                    <a:moveTo>
                      <a:pt x="136" y="247"/>
                    </a:moveTo>
                    <a:lnTo>
                      <a:pt x="138" y="251"/>
                    </a:lnTo>
                    <a:cubicBezTo>
                      <a:pt x="137" y="251"/>
                      <a:pt x="137" y="249"/>
                      <a:pt x="136" y="247"/>
                    </a:cubicBezTo>
                    <a:close/>
                    <a:moveTo>
                      <a:pt x="219" y="1"/>
                    </a:moveTo>
                    <a:cubicBezTo>
                      <a:pt x="216" y="1"/>
                      <a:pt x="213" y="1"/>
                      <a:pt x="209" y="1"/>
                    </a:cubicBezTo>
                    <a:cubicBezTo>
                      <a:pt x="194" y="3"/>
                      <a:pt x="185" y="11"/>
                      <a:pt x="174" y="23"/>
                    </a:cubicBezTo>
                    <a:cubicBezTo>
                      <a:pt x="172" y="24"/>
                      <a:pt x="171" y="26"/>
                      <a:pt x="169" y="30"/>
                    </a:cubicBezTo>
                    <a:cubicBezTo>
                      <a:pt x="145" y="53"/>
                      <a:pt x="119" y="72"/>
                      <a:pt x="92" y="90"/>
                    </a:cubicBezTo>
                    <a:cubicBezTo>
                      <a:pt x="85" y="86"/>
                      <a:pt x="73" y="80"/>
                      <a:pt x="65" y="80"/>
                    </a:cubicBezTo>
                    <a:cubicBezTo>
                      <a:pt x="61" y="79"/>
                      <a:pt x="57" y="78"/>
                      <a:pt x="53" y="78"/>
                    </a:cubicBezTo>
                    <a:cubicBezTo>
                      <a:pt x="42" y="78"/>
                      <a:pt x="33" y="83"/>
                      <a:pt x="23" y="90"/>
                    </a:cubicBezTo>
                    <a:cubicBezTo>
                      <a:pt x="15" y="100"/>
                      <a:pt x="5" y="114"/>
                      <a:pt x="6" y="126"/>
                    </a:cubicBezTo>
                    <a:cubicBezTo>
                      <a:pt x="6" y="172"/>
                      <a:pt x="0" y="218"/>
                      <a:pt x="9" y="262"/>
                    </a:cubicBezTo>
                    <a:cubicBezTo>
                      <a:pt x="13" y="281"/>
                      <a:pt x="22" y="296"/>
                      <a:pt x="31" y="312"/>
                    </a:cubicBezTo>
                    <a:cubicBezTo>
                      <a:pt x="38" y="324"/>
                      <a:pt x="45" y="334"/>
                      <a:pt x="55" y="345"/>
                    </a:cubicBezTo>
                    <a:lnTo>
                      <a:pt x="86" y="372"/>
                    </a:lnTo>
                    <a:cubicBezTo>
                      <a:pt x="95" y="380"/>
                      <a:pt x="106" y="383"/>
                      <a:pt x="117" y="383"/>
                    </a:cubicBezTo>
                    <a:cubicBezTo>
                      <a:pt x="133" y="383"/>
                      <a:pt x="148" y="377"/>
                      <a:pt x="158" y="368"/>
                    </a:cubicBezTo>
                    <a:cubicBezTo>
                      <a:pt x="184" y="346"/>
                      <a:pt x="185" y="311"/>
                      <a:pt x="165" y="283"/>
                    </a:cubicBezTo>
                    <a:cubicBezTo>
                      <a:pt x="157" y="273"/>
                      <a:pt x="149" y="262"/>
                      <a:pt x="142" y="252"/>
                    </a:cubicBezTo>
                    <a:cubicBezTo>
                      <a:pt x="135" y="240"/>
                      <a:pt x="129" y="229"/>
                      <a:pt x="124" y="216"/>
                    </a:cubicBezTo>
                    <a:cubicBezTo>
                      <a:pt x="124" y="215"/>
                      <a:pt x="124" y="212"/>
                      <a:pt x="122" y="209"/>
                    </a:cubicBezTo>
                    <a:lnTo>
                      <a:pt x="122" y="208"/>
                    </a:lnTo>
                    <a:cubicBezTo>
                      <a:pt x="122" y="205"/>
                      <a:pt x="124" y="205"/>
                      <a:pt x="124" y="203"/>
                    </a:cubicBezTo>
                    <a:cubicBezTo>
                      <a:pt x="126" y="202"/>
                      <a:pt x="126" y="200"/>
                      <a:pt x="128" y="200"/>
                    </a:cubicBezTo>
                    <a:cubicBezTo>
                      <a:pt x="144" y="183"/>
                      <a:pt x="162" y="169"/>
                      <a:pt x="181" y="157"/>
                    </a:cubicBezTo>
                    <a:cubicBezTo>
                      <a:pt x="194" y="147"/>
                      <a:pt x="205" y="137"/>
                      <a:pt x="217" y="129"/>
                    </a:cubicBezTo>
                    <a:cubicBezTo>
                      <a:pt x="234" y="116"/>
                      <a:pt x="248" y="100"/>
                      <a:pt x="262" y="83"/>
                    </a:cubicBezTo>
                    <a:cubicBezTo>
                      <a:pt x="271" y="74"/>
                      <a:pt x="272" y="57"/>
                      <a:pt x="271" y="44"/>
                    </a:cubicBezTo>
                    <a:cubicBezTo>
                      <a:pt x="267" y="30"/>
                      <a:pt x="260" y="17"/>
                      <a:pt x="250" y="10"/>
                    </a:cubicBezTo>
                    <a:cubicBezTo>
                      <a:pt x="241" y="3"/>
                      <a:pt x="230" y="1"/>
                      <a:pt x="21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8"/>
              <p:cNvSpPr/>
              <p:nvPr/>
            </p:nvSpPr>
            <p:spPr>
              <a:xfrm>
                <a:off x="8764568" y="3113350"/>
                <a:ext cx="15911" cy="11419"/>
              </a:xfrm>
              <a:custGeom>
                <a:avLst/>
                <a:gdLst/>
                <a:ahLst/>
                <a:cxnLst/>
                <a:rect l="l" t="t" r="r" b="b"/>
                <a:pathLst>
                  <a:path w="503" h="361" extrusionOk="0">
                    <a:moveTo>
                      <a:pt x="386" y="0"/>
                    </a:moveTo>
                    <a:cubicBezTo>
                      <a:pt x="361" y="0"/>
                      <a:pt x="336" y="2"/>
                      <a:pt x="309" y="7"/>
                    </a:cubicBezTo>
                    <a:cubicBezTo>
                      <a:pt x="294" y="12"/>
                      <a:pt x="279" y="15"/>
                      <a:pt x="264" y="21"/>
                    </a:cubicBezTo>
                    <a:cubicBezTo>
                      <a:pt x="251" y="27"/>
                      <a:pt x="241" y="31"/>
                      <a:pt x="229" y="38"/>
                    </a:cubicBezTo>
                    <a:cubicBezTo>
                      <a:pt x="225" y="41"/>
                      <a:pt x="222" y="44"/>
                      <a:pt x="216" y="45"/>
                    </a:cubicBezTo>
                    <a:lnTo>
                      <a:pt x="179" y="62"/>
                    </a:lnTo>
                    <a:cubicBezTo>
                      <a:pt x="168" y="67"/>
                      <a:pt x="159" y="73"/>
                      <a:pt x="150" y="80"/>
                    </a:cubicBezTo>
                    <a:cubicBezTo>
                      <a:pt x="140" y="93"/>
                      <a:pt x="130" y="100"/>
                      <a:pt x="122" y="108"/>
                    </a:cubicBezTo>
                    <a:cubicBezTo>
                      <a:pt x="97" y="127"/>
                      <a:pt x="77" y="148"/>
                      <a:pt x="57" y="173"/>
                    </a:cubicBezTo>
                    <a:cubicBezTo>
                      <a:pt x="47" y="187"/>
                      <a:pt x="37" y="206"/>
                      <a:pt x="29" y="221"/>
                    </a:cubicBezTo>
                    <a:cubicBezTo>
                      <a:pt x="16" y="246"/>
                      <a:pt x="12" y="274"/>
                      <a:pt x="6" y="300"/>
                    </a:cubicBezTo>
                    <a:cubicBezTo>
                      <a:pt x="0" y="328"/>
                      <a:pt x="25" y="360"/>
                      <a:pt x="53" y="360"/>
                    </a:cubicBezTo>
                    <a:cubicBezTo>
                      <a:pt x="54" y="360"/>
                      <a:pt x="55" y="360"/>
                      <a:pt x="56" y="360"/>
                    </a:cubicBezTo>
                    <a:lnTo>
                      <a:pt x="102" y="360"/>
                    </a:lnTo>
                    <a:cubicBezTo>
                      <a:pt x="130" y="357"/>
                      <a:pt x="159" y="353"/>
                      <a:pt x="188" y="349"/>
                    </a:cubicBezTo>
                    <a:cubicBezTo>
                      <a:pt x="226" y="339"/>
                      <a:pt x="262" y="325"/>
                      <a:pt x="295" y="306"/>
                    </a:cubicBezTo>
                    <a:lnTo>
                      <a:pt x="298" y="306"/>
                    </a:lnTo>
                    <a:cubicBezTo>
                      <a:pt x="309" y="302"/>
                      <a:pt x="321" y="296"/>
                      <a:pt x="334" y="292"/>
                    </a:cubicBezTo>
                    <a:cubicBezTo>
                      <a:pt x="394" y="263"/>
                      <a:pt x="438" y="209"/>
                      <a:pt x="484" y="160"/>
                    </a:cubicBezTo>
                    <a:cubicBezTo>
                      <a:pt x="494" y="146"/>
                      <a:pt x="500" y="130"/>
                      <a:pt x="501" y="113"/>
                    </a:cubicBezTo>
                    <a:cubicBezTo>
                      <a:pt x="503" y="94"/>
                      <a:pt x="500" y="77"/>
                      <a:pt x="493" y="60"/>
                    </a:cubicBezTo>
                    <a:cubicBezTo>
                      <a:pt x="478" y="30"/>
                      <a:pt x="445" y="2"/>
                      <a:pt x="410" y="1"/>
                    </a:cubicBezTo>
                    <a:cubicBezTo>
                      <a:pt x="402" y="1"/>
                      <a:pt x="394" y="0"/>
                      <a:pt x="38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8"/>
              <p:cNvSpPr/>
              <p:nvPr/>
            </p:nvSpPr>
            <p:spPr>
              <a:xfrm>
                <a:off x="8620893" y="3164879"/>
                <a:ext cx="11198" cy="11040"/>
              </a:xfrm>
              <a:custGeom>
                <a:avLst/>
                <a:gdLst/>
                <a:ahLst/>
                <a:cxnLst/>
                <a:rect l="l" t="t" r="r" b="b"/>
                <a:pathLst>
                  <a:path w="354" h="349" extrusionOk="0">
                    <a:moveTo>
                      <a:pt x="272" y="1"/>
                    </a:moveTo>
                    <a:cubicBezTo>
                      <a:pt x="268" y="1"/>
                      <a:pt x="264" y="1"/>
                      <a:pt x="261" y="1"/>
                    </a:cubicBezTo>
                    <a:cubicBezTo>
                      <a:pt x="245" y="3"/>
                      <a:pt x="231" y="4"/>
                      <a:pt x="216" y="10"/>
                    </a:cubicBezTo>
                    <a:cubicBezTo>
                      <a:pt x="211" y="13"/>
                      <a:pt x="203" y="16"/>
                      <a:pt x="198" y="19"/>
                    </a:cubicBezTo>
                    <a:cubicBezTo>
                      <a:pt x="189" y="21"/>
                      <a:pt x="182" y="27"/>
                      <a:pt x="175" y="34"/>
                    </a:cubicBezTo>
                    <a:cubicBezTo>
                      <a:pt x="168" y="34"/>
                      <a:pt x="159" y="39"/>
                      <a:pt x="153" y="43"/>
                    </a:cubicBezTo>
                    <a:cubicBezTo>
                      <a:pt x="151" y="44"/>
                      <a:pt x="146" y="46"/>
                      <a:pt x="145" y="52"/>
                    </a:cubicBezTo>
                    <a:cubicBezTo>
                      <a:pt x="138" y="63"/>
                      <a:pt x="129" y="74"/>
                      <a:pt x="119" y="84"/>
                    </a:cubicBezTo>
                    <a:lnTo>
                      <a:pt x="126" y="77"/>
                    </a:lnTo>
                    <a:lnTo>
                      <a:pt x="126" y="77"/>
                    </a:lnTo>
                    <a:cubicBezTo>
                      <a:pt x="105" y="102"/>
                      <a:pt x="80" y="120"/>
                      <a:pt x="62" y="147"/>
                    </a:cubicBezTo>
                    <a:cubicBezTo>
                      <a:pt x="52" y="162"/>
                      <a:pt x="47" y="178"/>
                      <a:pt x="46" y="195"/>
                    </a:cubicBezTo>
                    <a:cubicBezTo>
                      <a:pt x="36" y="210"/>
                      <a:pt x="26" y="226"/>
                      <a:pt x="16" y="241"/>
                    </a:cubicBezTo>
                    <a:cubicBezTo>
                      <a:pt x="0" y="266"/>
                      <a:pt x="0" y="299"/>
                      <a:pt x="19" y="324"/>
                    </a:cubicBezTo>
                    <a:cubicBezTo>
                      <a:pt x="26" y="332"/>
                      <a:pt x="37" y="339"/>
                      <a:pt x="47" y="345"/>
                    </a:cubicBezTo>
                    <a:cubicBezTo>
                      <a:pt x="55" y="347"/>
                      <a:pt x="64" y="349"/>
                      <a:pt x="74" y="349"/>
                    </a:cubicBezTo>
                    <a:cubicBezTo>
                      <a:pt x="84" y="349"/>
                      <a:pt x="93" y="347"/>
                      <a:pt x="100" y="342"/>
                    </a:cubicBezTo>
                    <a:cubicBezTo>
                      <a:pt x="146" y="314"/>
                      <a:pt x="191" y="288"/>
                      <a:pt x="231" y="252"/>
                    </a:cubicBezTo>
                    <a:cubicBezTo>
                      <a:pt x="274" y="213"/>
                      <a:pt x="305" y="167"/>
                      <a:pt x="337" y="120"/>
                    </a:cubicBezTo>
                    <a:cubicBezTo>
                      <a:pt x="351" y="97"/>
                      <a:pt x="354" y="70"/>
                      <a:pt x="344" y="46"/>
                    </a:cubicBezTo>
                    <a:cubicBezTo>
                      <a:pt x="331" y="16"/>
                      <a:pt x="302" y="1"/>
                      <a:pt x="27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8"/>
              <p:cNvSpPr/>
              <p:nvPr/>
            </p:nvSpPr>
            <p:spPr>
              <a:xfrm>
                <a:off x="8562468" y="3248863"/>
                <a:ext cx="13887" cy="12495"/>
              </a:xfrm>
              <a:custGeom>
                <a:avLst/>
                <a:gdLst/>
                <a:ahLst/>
                <a:cxnLst/>
                <a:rect l="l" t="t" r="r" b="b"/>
                <a:pathLst>
                  <a:path w="439" h="395" extrusionOk="0">
                    <a:moveTo>
                      <a:pt x="243" y="256"/>
                    </a:moveTo>
                    <a:lnTo>
                      <a:pt x="243" y="256"/>
                    </a:lnTo>
                    <a:cubicBezTo>
                      <a:pt x="241" y="257"/>
                      <a:pt x="238" y="260"/>
                      <a:pt x="236" y="260"/>
                    </a:cubicBezTo>
                    <a:cubicBezTo>
                      <a:pt x="238" y="257"/>
                      <a:pt x="241" y="256"/>
                      <a:pt x="243" y="256"/>
                    </a:cubicBezTo>
                    <a:close/>
                    <a:moveTo>
                      <a:pt x="98" y="1"/>
                    </a:moveTo>
                    <a:cubicBezTo>
                      <a:pt x="91" y="1"/>
                      <a:pt x="85" y="2"/>
                      <a:pt x="79" y="5"/>
                    </a:cubicBezTo>
                    <a:cubicBezTo>
                      <a:pt x="74" y="7"/>
                      <a:pt x="73" y="10"/>
                      <a:pt x="69" y="11"/>
                    </a:cubicBezTo>
                    <a:cubicBezTo>
                      <a:pt x="66" y="17"/>
                      <a:pt x="62" y="24"/>
                      <a:pt x="57" y="33"/>
                    </a:cubicBezTo>
                    <a:cubicBezTo>
                      <a:pt x="37" y="74"/>
                      <a:pt x="22" y="113"/>
                      <a:pt x="10" y="157"/>
                    </a:cubicBezTo>
                    <a:cubicBezTo>
                      <a:pt x="7" y="174"/>
                      <a:pt x="3" y="189"/>
                      <a:pt x="1" y="204"/>
                    </a:cubicBezTo>
                    <a:cubicBezTo>
                      <a:pt x="0" y="219"/>
                      <a:pt x="1" y="234"/>
                      <a:pt x="1" y="249"/>
                    </a:cubicBezTo>
                    <a:cubicBezTo>
                      <a:pt x="1" y="275"/>
                      <a:pt x="10" y="300"/>
                      <a:pt x="23" y="325"/>
                    </a:cubicBezTo>
                    <a:cubicBezTo>
                      <a:pt x="36" y="346"/>
                      <a:pt x="52" y="362"/>
                      <a:pt x="72" y="375"/>
                    </a:cubicBezTo>
                    <a:cubicBezTo>
                      <a:pt x="95" y="389"/>
                      <a:pt x="123" y="395"/>
                      <a:pt x="150" y="395"/>
                    </a:cubicBezTo>
                    <a:cubicBezTo>
                      <a:pt x="174" y="395"/>
                      <a:pt x="198" y="390"/>
                      <a:pt x="219" y="382"/>
                    </a:cubicBezTo>
                    <a:cubicBezTo>
                      <a:pt x="302" y="349"/>
                      <a:pt x="365" y="286"/>
                      <a:pt x="420" y="220"/>
                    </a:cubicBezTo>
                    <a:cubicBezTo>
                      <a:pt x="438" y="199"/>
                      <a:pt x="430" y="164"/>
                      <a:pt x="408" y="150"/>
                    </a:cubicBezTo>
                    <a:cubicBezTo>
                      <a:pt x="399" y="144"/>
                      <a:pt x="388" y="141"/>
                      <a:pt x="378" y="141"/>
                    </a:cubicBezTo>
                    <a:cubicBezTo>
                      <a:pt x="376" y="141"/>
                      <a:pt x="374" y="141"/>
                      <a:pt x="372" y="141"/>
                    </a:cubicBezTo>
                    <a:cubicBezTo>
                      <a:pt x="358" y="143"/>
                      <a:pt x="348" y="150"/>
                      <a:pt x="338" y="161"/>
                    </a:cubicBezTo>
                    <a:cubicBezTo>
                      <a:pt x="327" y="174"/>
                      <a:pt x="318" y="186"/>
                      <a:pt x="308" y="197"/>
                    </a:cubicBezTo>
                    <a:lnTo>
                      <a:pt x="312" y="192"/>
                    </a:lnTo>
                    <a:lnTo>
                      <a:pt x="312" y="192"/>
                    </a:lnTo>
                    <a:cubicBezTo>
                      <a:pt x="288" y="217"/>
                      <a:pt x="262" y="240"/>
                      <a:pt x="232" y="262"/>
                    </a:cubicBezTo>
                    <a:cubicBezTo>
                      <a:pt x="212" y="272"/>
                      <a:pt x="195" y="282"/>
                      <a:pt x="173" y="289"/>
                    </a:cubicBezTo>
                    <a:cubicBezTo>
                      <a:pt x="165" y="290"/>
                      <a:pt x="155" y="292"/>
                      <a:pt x="146" y="292"/>
                    </a:cubicBezTo>
                    <a:cubicBezTo>
                      <a:pt x="143" y="292"/>
                      <a:pt x="138" y="292"/>
                      <a:pt x="133" y="290"/>
                    </a:cubicBezTo>
                    <a:cubicBezTo>
                      <a:pt x="130" y="287"/>
                      <a:pt x="126" y="287"/>
                      <a:pt x="123" y="286"/>
                    </a:cubicBezTo>
                    <a:cubicBezTo>
                      <a:pt x="119" y="285"/>
                      <a:pt x="117" y="283"/>
                      <a:pt x="115" y="279"/>
                    </a:cubicBezTo>
                    <a:lnTo>
                      <a:pt x="109" y="275"/>
                    </a:lnTo>
                    <a:cubicBezTo>
                      <a:pt x="105" y="269"/>
                      <a:pt x="103" y="262"/>
                      <a:pt x="100" y="256"/>
                    </a:cubicBezTo>
                    <a:lnTo>
                      <a:pt x="95" y="224"/>
                    </a:lnTo>
                    <a:cubicBezTo>
                      <a:pt x="95" y="204"/>
                      <a:pt x="97" y="186"/>
                      <a:pt x="102" y="167"/>
                    </a:cubicBezTo>
                    <a:cubicBezTo>
                      <a:pt x="110" y="131"/>
                      <a:pt x="125" y="97"/>
                      <a:pt x="140" y="63"/>
                    </a:cubicBezTo>
                    <a:cubicBezTo>
                      <a:pt x="152" y="40"/>
                      <a:pt x="136" y="11"/>
                      <a:pt x="115" y="4"/>
                    </a:cubicBezTo>
                    <a:cubicBezTo>
                      <a:pt x="109" y="2"/>
                      <a:pt x="104" y="1"/>
                      <a:pt x="9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8"/>
              <p:cNvSpPr/>
              <p:nvPr/>
            </p:nvSpPr>
            <p:spPr>
              <a:xfrm>
                <a:off x="8569522" y="3267495"/>
                <a:ext cx="16069" cy="9648"/>
              </a:xfrm>
              <a:custGeom>
                <a:avLst/>
                <a:gdLst/>
                <a:ahLst/>
                <a:cxnLst/>
                <a:rect l="l" t="t" r="r" b="b"/>
                <a:pathLst>
                  <a:path w="508" h="305" extrusionOk="0">
                    <a:moveTo>
                      <a:pt x="394" y="55"/>
                    </a:moveTo>
                    <a:lnTo>
                      <a:pt x="393" y="57"/>
                    </a:lnTo>
                    <a:lnTo>
                      <a:pt x="393" y="57"/>
                    </a:lnTo>
                    <a:cubicBezTo>
                      <a:pt x="393" y="56"/>
                      <a:pt x="393" y="55"/>
                      <a:pt x="394" y="55"/>
                    </a:cubicBezTo>
                    <a:close/>
                    <a:moveTo>
                      <a:pt x="460" y="0"/>
                    </a:moveTo>
                    <a:cubicBezTo>
                      <a:pt x="447" y="0"/>
                      <a:pt x="435" y="7"/>
                      <a:pt x="426" y="16"/>
                    </a:cubicBezTo>
                    <a:cubicBezTo>
                      <a:pt x="417" y="29"/>
                      <a:pt x="406" y="39"/>
                      <a:pt x="397" y="51"/>
                    </a:cubicBezTo>
                    <a:cubicBezTo>
                      <a:pt x="380" y="69"/>
                      <a:pt x="360" y="88"/>
                      <a:pt x="340" y="105"/>
                    </a:cubicBezTo>
                    <a:cubicBezTo>
                      <a:pt x="315" y="129"/>
                      <a:pt x="287" y="148"/>
                      <a:pt x="255" y="167"/>
                    </a:cubicBezTo>
                    <a:cubicBezTo>
                      <a:pt x="260" y="164"/>
                      <a:pt x="262" y="162"/>
                      <a:pt x="265" y="160"/>
                    </a:cubicBezTo>
                    <a:lnTo>
                      <a:pt x="265" y="160"/>
                    </a:lnTo>
                    <a:cubicBezTo>
                      <a:pt x="251" y="168"/>
                      <a:pt x="237" y="175"/>
                      <a:pt x="219" y="184"/>
                    </a:cubicBezTo>
                    <a:cubicBezTo>
                      <a:pt x="201" y="195"/>
                      <a:pt x="179" y="202"/>
                      <a:pt x="158" y="210"/>
                    </a:cubicBezTo>
                    <a:cubicBezTo>
                      <a:pt x="144" y="213"/>
                      <a:pt x="129" y="217"/>
                      <a:pt x="112" y="220"/>
                    </a:cubicBezTo>
                    <a:cubicBezTo>
                      <a:pt x="102" y="223"/>
                      <a:pt x="91" y="224"/>
                      <a:pt x="81" y="224"/>
                    </a:cubicBezTo>
                    <a:lnTo>
                      <a:pt x="81" y="211"/>
                    </a:lnTo>
                    <a:cubicBezTo>
                      <a:pt x="81" y="214"/>
                      <a:pt x="81" y="218"/>
                      <a:pt x="82" y="223"/>
                    </a:cubicBezTo>
                    <a:lnTo>
                      <a:pt x="82" y="201"/>
                    </a:lnTo>
                    <a:cubicBezTo>
                      <a:pt x="83" y="187"/>
                      <a:pt x="86" y="172"/>
                      <a:pt x="89" y="160"/>
                    </a:cubicBezTo>
                    <a:lnTo>
                      <a:pt x="89" y="160"/>
                    </a:lnTo>
                    <a:cubicBezTo>
                      <a:pt x="89" y="162"/>
                      <a:pt x="88" y="167"/>
                      <a:pt x="88" y="170"/>
                    </a:cubicBezTo>
                    <a:cubicBezTo>
                      <a:pt x="93" y="148"/>
                      <a:pt x="101" y="125"/>
                      <a:pt x="105" y="102"/>
                    </a:cubicBezTo>
                    <a:cubicBezTo>
                      <a:pt x="109" y="91"/>
                      <a:pt x="109" y="82"/>
                      <a:pt x="104" y="72"/>
                    </a:cubicBezTo>
                    <a:cubicBezTo>
                      <a:pt x="101" y="62"/>
                      <a:pt x="91" y="54"/>
                      <a:pt x="81" y="51"/>
                    </a:cubicBezTo>
                    <a:cubicBezTo>
                      <a:pt x="75" y="49"/>
                      <a:pt x="70" y="47"/>
                      <a:pt x="64" y="47"/>
                    </a:cubicBezTo>
                    <a:cubicBezTo>
                      <a:pt x="59" y="47"/>
                      <a:pt x="55" y="49"/>
                      <a:pt x="51" y="51"/>
                    </a:cubicBezTo>
                    <a:cubicBezTo>
                      <a:pt x="46" y="52"/>
                      <a:pt x="45" y="54"/>
                      <a:pt x="41" y="55"/>
                    </a:cubicBezTo>
                    <a:cubicBezTo>
                      <a:pt x="35" y="61"/>
                      <a:pt x="29" y="68"/>
                      <a:pt x="28" y="74"/>
                    </a:cubicBezTo>
                    <a:cubicBezTo>
                      <a:pt x="20" y="105"/>
                      <a:pt x="10" y="139"/>
                      <a:pt x="3" y="172"/>
                    </a:cubicBezTo>
                    <a:cubicBezTo>
                      <a:pt x="2" y="184"/>
                      <a:pt x="0" y="201"/>
                      <a:pt x="0" y="213"/>
                    </a:cubicBezTo>
                    <a:cubicBezTo>
                      <a:pt x="0" y="233"/>
                      <a:pt x="3" y="251"/>
                      <a:pt x="9" y="270"/>
                    </a:cubicBezTo>
                    <a:cubicBezTo>
                      <a:pt x="13" y="286"/>
                      <a:pt x="28" y="304"/>
                      <a:pt x="45" y="304"/>
                    </a:cubicBezTo>
                    <a:lnTo>
                      <a:pt x="81" y="304"/>
                    </a:lnTo>
                    <a:cubicBezTo>
                      <a:pt x="106" y="303"/>
                      <a:pt x="129" y="298"/>
                      <a:pt x="152" y="296"/>
                    </a:cubicBezTo>
                    <a:cubicBezTo>
                      <a:pt x="172" y="291"/>
                      <a:pt x="192" y="284"/>
                      <a:pt x="209" y="280"/>
                    </a:cubicBezTo>
                    <a:cubicBezTo>
                      <a:pt x="232" y="273"/>
                      <a:pt x="257" y="261"/>
                      <a:pt x="278" y="248"/>
                    </a:cubicBezTo>
                    <a:cubicBezTo>
                      <a:pt x="295" y="240"/>
                      <a:pt x="314" y="227"/>
                      <a:pt x="330" y="217"/>
                    </a:cubicBezTo>
                    <a:cubicBezTo>
                      <a:pt x="351" y="202"/>
                      <a:pt x="373" y="187"/>
                      <a:pt x="393" y="170"/>
                    </a:cubicBezTo>
                    <a:cubicBezTo>
                      <a:pt x="430" y="139"/>
                      <a:pt x="461" y="102"/>
                      <a:pt x="493" y="65"/>
                    </a:cubicBezTo>
                    <a:cubicBezTo>
                      <a:pt x="507" y="46"/>
                      <a:pt x="500" y="19"/>
                      <a:pt x="483" y="8"/>
                    </a:cubicBezTo>
                    <a:cubicBezTo>
                      <a:pt x="476" y="2"/>
                      <a:pt x="468" y="0"/>
                      <a:pt x="46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8"/>
              <p:cNvSpPr/>
              <p:nvPr/>
            </p:nvSpPr>
            <p:spPr>
              <a:xfrm>
                <a:off x="8585686" y="3274359"/>
                <a:ext cx="10534" cy="11546"/>
              </a:xfrm>
              <a:custGeom>
                <a:avLst/>
                <a:gdLst/>
                <a:ahLst/>
                <a:cxnLst/>
                <a:rect l="l" t="t" r="r" b="b"/>
                <a:pathLst>
                  <a:path w="333" h="365" extrusionOk="0">
                    <a:moveTo>
                      <a:pt x="135" y="123"/>
                    </a:moveTo>
                    <a:cubicBezTo>
                      <a:pt x="134" y="123"/>
                      <a:pt x="134" y="123"/>
                      <a:pt x="134" y="124"/>
                    </a:cubicBezTo>
                    <a:lnTo>
                      <a:pt x="135" y="123"/>
                    </a:lnTo>
                    <a:close/>
                    <a:moveTo>
                      <a:pt x="129" y="124"/>
                    </a:moveTo>
                    <a:cubicBezTo>
                      <a:pt x="129" y="125"/>
                      <a:pt x="129" y="125"/>
                      <a:pt x="129" y="126"/>
                    </a:cubicBezTo>
                    <a:lnTo>
                      <a:pt x="129" y="126"/>
                    </a:lnTo>
                    <a:cubicBezTo>
                      <a:pt x="129" y="125"/>
                      <a:pt x="129" y="124"/>
                      <a:pt x="129" y="124"/>
                    </a:cubicBezTo>
                    <a:close/>
                    <a:moveTo>
                      <a:pt x="97" y="213"/>
                    </a:moveTo>
                    <a:cubicBezTo>
                      <a:pt x="96" y="216"/>
                      <a:pt x="94" y="217"/>
                      <a:pt x="94" y="222"/>
                    </a:cubicBezTo>
                    <a:cubicBezTo>
                      <a:pt x="94" y="220"/>
                      <a:pt x="96" y="216"/>
                      <a:pt x="97" y="213"/>
                    </a:cubicBezTo>
                    <a:close/>
                    <a:moveTo>
                      <a:pt x="134" y="1"/>
                    </a:moveTo>
                    <a:cubicBezTo>
                      <a:pt x="125" y="1"/>
                      <a:pt x="115" y="4"/>
                      <a:pt x="108" y="10"/>
                    </a:cubicBezTo>
                    <a:cubicBezTo>
                      <a:pt x="107" y="10"/>
                      <a:pt x="105" y="14"/>
                      <a:pt x="101" y="17"/>
                    </a:cubicBezTo>
                    <a:cubicBezTo>
                      <a:pt x="87" y="41"/>
                      <a:pt x="71" y="64"/>
                      <a:pt x="58" y="89"/>
                    </a:cubicBezTo>
                    <a:cubicBezTo>
                      <a:pt x="44" y="116"/>
                      <a:pt x="32" y="144"/>
                      <a:pt x="22" y="173"/>
                    </a:cubicBezTo>
                    <a:cubicBezTo>
                      <a:pt x="13" y="197"/>
                      <a:pt x="11" y="223"/>
                      <a:pt x="5" y="248"/>
                    </a:cubicBezTo>
                    <a:cubicBezTo>
                      <a:pt x="1" y="275"/>
                      <a:pt x="1" y="302"/>
                      <a:pt x="3" y="329"/>
                    </a:cubicBezTo>
                    <a:cubicBezTo>
                      <a:pt x="3" y="346"/>
                      <a:pt x="22" y="362"/>
                      <a:pt x="39" y="362"/>
                    </a:cubicBezTo>
                    <a:cubicBezTo>
                      <a:pt x="48" y="362"/>
                      <a:pt x="55" y="362"/>
                      <a:pt x="62" y="365"/>
                    </a:cubicBezTo>
                    <a:cubicBezTo>
                      <a:pt x="72" y="365"/>
                      <a:pt x="84" y="365"/>
                      <a:pt x="94" y="362"/>
                    </a:cubicBezTo>
                    <a:cubicBezTo>
                      <a:pt x="119" y="361"/>
                      <a:pt x="144" y="352"/>
                      <a:pt x="168" y="343"/>
                    </a:cubicBezTo>
                    <a:cubicBezTo>
                      <a:pt x="191" y="333"/>
                      <a:pt x="214" y="319"/>
                      <a:pt x="234" y="305"/>
                    </a:cubicBezTo>
                    <a:cubicBezTo>
                      <a:pt x="261" y="288"/>
                      <a:pt x="286" y="268"/>
                      <a:pt x="313" y="248"/>
                    </a:cubicBezTo>
                    <a:cubicBezTo>
                      <a:pt x="330" y="233"/>
                      <a:pt x="333" y="207"/>
                      <a:pt x="318" y="189"/>
                    </a:cubicBezTo>
                    <a:cubicBezTo>
                      <a:pt x="311" y="179"/>
                      <a:pt x="299" y="175"/>
                      <a:pt x="288" y="175"/>
                    </a:cubicBezTo>
                    <a:cubicBezTo>
                      <a:pt x="278" y="175"/>
                      <a:pt x="268" y="178"/>
                      <a:pt x="260" y="183"/>
                    </a:cubicBezTo>
                    <a:cubicBezTo>
                      <a:pt x="235" y="203"/>
                      <a:pt x="208" y="222"/>
                      <a:pt x="181" y="240"/>
                    </a:cubicBezTo>
                    <a:cubicBezTo>
                      <a:pt x="185" y="239"/>
                      <a:pt x="188" y="237"/>
                      <a:pt x="191" y="236"/>
                    </a:cubicBezTo>
                    <a:lnTo>
                      <a:pt x="191" y="236"/>
                    </a:lnTo>
                    <a:lnTo>
                      <a:pt x="152" y="258"/>
                    </a:lnTo>
                    <a:cubicBezTo>
                      <a:pt x="142" y="262"/>
                      <a:pt x="131" y="266"/>
                      <a:pt x="121" y="272"/>
                    </a:cubicBezTo>
                    <a:cubicBezTo>
                      <a:pt x="115" y="273"/>
                      <a:pt x="109" y="275"/>
                      <a:pt x="104" y="276"/>
                    </a:cubicBezTo>
                    <a:cubicBezTo>
                      <a:pt x="97" y="279"/>
                      <a:pt x="89" y="279"/>
                      <a:pt x="81" y="280"/>
                    </a:cubicBezTo>
                    <a:cubicBezTo>
                      <a:pt x="81" y="272"/>
                      <a:pt x="84" y="262"/>
                      <a:pt x="84" y="255"/>
                    </a:cubicBezTo>
                    <a:cubicBezTo>
                      <a:pt x="85" y="245"/>
                      <a:pt x="87" y="232"/>
                      <a:pt x="91" y="222"/>
                    </a:cubicBezTo>
                    <a:cubicBezTo>
                      <a:pt x="94" y="207"/>
                      <a:pt x="99" y="193"/>
                      <a:pt x="105" y="180"/>
                    </a:cubicBezTo>
                    <a:cubicBezTo>
                      <a:pt x="112" y="161"/>
                      <a:pt x="121" y="144"/>
                      <a:pt x="129" y="126"/>
                    </a:cubicBezTo>
                    <a:lnTo>
                      <a:pt x="129" y="126"/>
                    </a:lnTo>
                    <a:cubicBezTo>
                      <a:pt x="129" y="126"/>
                      <a:pt x="128" y="126"/>
                      <a:pt x="128" y="126"/>
                    </a:cubicBezTo>
                    <a:cubicBezTo>
                      <a:pt x="128" y="126"/>
                      <a:pt x="128" y="124"/>
                      <a:pt x="129" y="124"/>
                    </a:cubicBezTo>
                    <a:lnTo>
                      <a:pt x="129" y="124"/>
                    </a:lnTo>
                    <a:cubicBezTo>
                      <a:pt x="129" y="124"/>
                      <a:pt x="129" y="124"/>
                      <a:pt x="129" y="124"/>
                    </a:cubicBezTo>
                    <a:cubicBezTo>
                      <a:pt x="131" y="123"/>
                      <a:pt x="131" y="119"/>
                      <a:pt x="134" y="117"/>
                    </a:cubicBezTo>
                    <a:lnTo>
                      <a:pt x="134" y="117"/>
                    </a:lnTo>
                    <a:cubicBezTo>
                      <a:pt x="134" y="119"/>
                      <a:pt x="131" y="122"/>
                      <a:pt x="131" y="123"/>
                    </a:cubicBezTo>
                    <a:cubicBezTo>
                      <a:pt x="142" y="103"/>
                      <a:pt x="152" y="83"/>
                      <a:pt x="165" y="66"/>
                    </a:cubicBezTo>
                    <a:cubicBezTo>
                      <a:pt x="178" y="46"/>
                      <a:pt x="174" y="23"/>
                      <a:pt x="157" y="8"/>
                    </a:cubicBezTo>
                    <a:cubicBezTo>
                      <a:pt x="150" y="3"/>
                      <a:pt x="142" y="1"/>
                      <a:pt x="13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8"/>
              <p:cNvSpPr/>
              <p:nvPr/>
            </p:nvSpPr>
            <p:spPr>
              <a:xfrm>
                <a:off x="8600142" y="3282710"/>
                <a:ext cx="13602" cy="14424"/>
              </a:xfrm>
              <a:custGeom>
                <a:avLst/>
                <a:gdLst/>
                <a:ahLst/>
                <a:cxnLst/>
                <a:rect l="l" t="t" r="r" b="b"/>
                <a:pathLst>
                  <a:path w="430" h="456" extrusionOk="0">
                    <a:moveTo>
                      <a:pt x="191" y="330"/>
                    </a:moveTo>
                    <a:cubicBezTo>
                      <a:pt x="187" y="330"/>
                      <a:pt x="185" y="331"/>
                      <a:pt x="184" y="331"/>
                    </a:cubicBezTo>
                    <a:cubicBezTo>
                      <a:pt x="185" y="331"/>
                      <a:pt x="188" y="331"/>
                      <a:pt x="191" y="330"/>
                    </a:cubicBezTo>
                    <a:close/>
                    <a:moveTo>
                      <a:pt x="242" y="1"/>
                    </a:moveTo>
                    <a:cubicBezTo>
                      <a:pt x="232" y="1"/>
                      <a:pt x="221" y="4"/>
                      <a:pt x="212" y="11"/>
                    </a:cubicBezTo>
                    <a:cubicBezTo>
                      <a:pt x="207" y="11"/>
                      <a:pt x="207" y="11"/>
                      <a:pt x="205" y="14"/>
                    </a:cubicBezTo>
                    <a:cubicBezTo>
                      <a:pt x="181" y="32"/>
                      <a:pt x="158" y="54"/>
                      <a:pt x="138" y="78"/>
                    </a:cubicBezTo>
                    <a:cubicBezTo>
                      <a:pt x="109" y="110"/>
                      <a:pt x="86" y="144"/>
                      <a:pt x="65" y="180"/>
                    </a:cubicBezTo>
                    <a:cubicBezTo>
                      <a:pt x="28" y="246"/>
                      <a:pt x="8" y="317"/>
                      <a:pt x="2" y="393"/>
                    </a:cubicBezTo>
                    <a:cubicBezTo>
                      <a:pt x="0" y="423"/>
                      <a:pt x="22" y="449"/>
                      <a:pt x="52" y="453"/>
                    </a:cubicBezTo>
                    <a:cubicBezTo>
                      <a:pt x="67" y="455"/>
                      <a:pt x="82" y="455"/>
                      <a:pt x="98" y="455"/>
                    </a:cubicBezTo>
                    <a:cubicBezTo>
                      <a:pt x="140" y="455"/>
                      <a:pt x="181" y="449"/>
                      <a:pt x="222" y="435"/>
                    </a:cubicBezTo>
                    <a:cubicBezTo>
                      <a:pt x="252" y="425"/>
                      <a:pt x="280" y="412"/>
                      <a:pt x="308" y="396"/>
                    </a:cubicBezTo>
                    <a:cubicBezTo>
                      <a:pt x="343" y="376"/>
                      <a:pt x="373" y="353"/>
                      <a:pt x="404" y="330"/>
                    </a:cubicBezTo>
                    <a:cubicBezTo>
                      <a:pt x="428" y="311"/>
                      <a:pt x="430" y="276"/>
                      <a:pt x="411" y="253"/>
                    </a:cubicBezTo>
                    <a:cubicBezTo>
                      <a:pt x="401" y="240"/>
                      <a:pt x="386" y="234"/>
                      <a:pt x="371" y="234"/>
                    </a:cubicBezTo>
                    <a:cubicBezTo>
                      <a:pt x="359" y="234"/>
                      <a:pt x="346" y="238"/>
                      <a:pt x="335" y="246"/>
                    </a:cubicBezTo>
                    <a:cubicBezTo>
                      <a:pt x="314" y="260"/>
                      <a:pt x="294" y="276"/>
                      <a:pt x="272" y="290"/>
                    </a:cubicBezTo>
                    <a:cubicBezTo>
                      <a:pt x="275" y="289"/>
                      <a:pt x="278" y="287"/>
                      <a:pt x="282" y="285"/>
                    </a:cubicBezTo>
                    <a:lnTo>
                      <a:pt x="282" y="285"/>
                    </a:lnTo>
                    <a:cubicBezTo>
                      <a:pt x="249" y="305"/>
                      <a:pt x="215" y="323"/>
                      <a:pt x="179" y="336"/>
                    </a:cubicBezTo>
                    <a:cubicBezTo>
                      <a:pt x="168" y="339"/>
                      <a:pt x="158" y="340"/>
                      <a:pt x="148" y="341"/>
                    </a:cubicBezTo>
                    <a:cubicBezTo>
                      <a:pt x="138" y="344"/>
                      <a:pt x="131" y="346"/>
                      <a:pt x="122" y="346"/>
                    </a:cubicBezTo>
                    <a:cubicBezTo>
                      <a:pt x="122" y="341"/>
                      <a:pt x="124" y="340"/>
                      <a:pt x="124" y="337"/>
                    </a:cubicBezTo>
                    <a:cubicBezTo>
                      <a:pt x="134" y="301"/>
                      <a:pt x="145" y="268"/>
                      <a:pt x="162" y="237"/>
                    </a:cubicBezTo>
                    <a:cubicBezTo>
                      <a:pt x="181" y="204"/>
                      <a:pt x="202" y="173"/>
                      <a:pt x="228" y="144"/>
                    </a:cubicBezTo>
                    <a:cubicBezTo>
                      <a:pt x="244" y="127"/>
                      <a:pt x="260" y="111"/>
                      <a:pt x="278" y="95"/>
                    </a:cubicBezTo>
                    <a:cubicBezTo>
                      <a:pt x="300" y="75"/>
                      <a:pt x="305" y="44"/>
                      <a:pt x="285" y="19"/>
                    </a:cubicBezTo>
                    <a:cubicBezTo>
                      <a:pt x="274" y="7"/>
                      <a:pt x="258" y="1"/>
                      <a:pt x="2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4" name="Google Shape;4504;p28"/>
            <p:cNvGrpSpPr/>
            <p:nvPr/>
          </p:nvGrpSpPr>
          <p:grpSpPr>
            <a:xfrm flipH="1">
              <a:off x="215056" y="50387"/>
              <a:ext cx="737195" cy="610318"/>
              <a:chOff x="3762931" y="3194487"/>
              <a:chExt cx="737195" cy="610318"/>
            </a:xfrm>
          </p:grpSpPr>
          <p:sp>
            <p:nvSpPr>
              <p:cNvPr id="4505" name="Google Shape;4505;p28"/>
              <p:cNvSpPr/>
              <p:nvPr/>
            </p:nvSpPr>
            <p:spPr>
              <a:xfrm>
                <a:off x="3762931" y="3436033"/>
                <a:ext cx="737195" cy="368772"/>
              </a:xfrm>
              <a:custGeom>
                <a:avLst/>
                <a:gdLst/>
                <a:ahLst/>
                <a:cxnLst/>
                <a:rect l="l" t="t" r="r" b="b"/>
                <a:pathLst>
                  <a:path w="23305" h="11658" extrusionOk="0">
                    <a:moveTo>
                      <a:pt x="247" y="1"/>
                    </a:moveTo>
                    <a:cubicBezTo>
                      <a:pt x="247" y="1"/>
                      <a:pt x="0" y="3473"/>
                      <a:pt x="5578" y="5996"/>
                    </a:cubicBezTo>
                    <a:cubicBezTo>
                      <a:pt x="7133" y="6700"/>
                      <a:pt x="8571" y="6959"/>
                      <a:pt x="9893" y="6959"/>
                    </a:cubicBezTo>
                    <a:cubicBezTo>
                      <a:pt x="13581" y="6959"/>
                      <a:pt x="16370" y="4942"/>
                      <a:pt x="18310" y="4942"/>
                    </a:cubicBezTo>
                    <a:cubicBezTo>
                      <a:pt x="18671" y="4942"/>
                      <a:pt x="19002" y="5012"/>
                      <a:pt x="19305" y="5178"/>
                    </a:cubicBezTo>
                    <a:cubicBezTo>
                      <a:pt x="21471" y="6365"/>
                      <a:pt x="20219" y="8079"/>
                      <a:pt x="18602" y="8371"/>
                    </a:cubicBezTo>
                    <a:cubicBezTo>
                      <a:pt x="18459" y="8397"/>
                      <a:pt x="18315" y="8409"/>
                      <a:pt x="18170" y="8409"/>
                    </a:cubicBezTo>
                    <a:cubicBezTo>
                      <a:pt x="16953" y="8409"/>
                      <a:pt x="15687" y="7593"/>
                      <a:pt x="14552" y="7593"/>
                    </a:cubicBezTo>
                    <a:cubicBezTo>
                      <a:pt x="14296" y="7593"/>
                      <a:pt x="14047" y="7634"/>
                      <a:pt x="13807" y="7736"/>
                    </a:cubicBezTo>
                    <a:cubicBezTo>
                      <a:pt x="13807" y="7736"/>
                      <a:pt x="15201" y="9358"/>
                      <a:pt x="17351" y="9358"/>
                    </a:cubicBezTo>
                    <a:cubicBezTo>
                      <a:pt x="17486" y="9358"/>
                      <a:pt x="17625" y="9351"/>
                      <a:pt x="17766" y="9338"/>
                    </a:cubicBezTo>
                    <a:lnTo>
                      <a:pt x="17766" y="9338"/>
                    </a:lnTo>
                    <a:cubicBezTo>
                      <a:pt x="17765" y="9338"/>
                      <a:pt x="14199" y="9812"/>
                      <a:pt x="13857" y="11657"/>
                    </a:cubicBezTo>
                    <a:cubicBezTo>
                      <a:pt x="13857" y="11657"/>
                      <a:pt x="16584" y="10834"/>
                      <a:pt x="18220" y="10463"/>
                    </a:cubicBezTo>
                    <a:cubicBezTo>
                      <a:pt x="19962" y="10070"/>
                      <a:pt x="23304" y="8237"/>
                      <a:pt x="21961" y="3258"/>
                    </a:cubicBezTo>
                    <a:cubicBezTo>
                      <a:pt x="21081" y="1"/>
                      <a:pt x="14107" y="1"/>
                      <a:pt x="14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8"/>
              <p:cNvSpPr/>
              <p:nvPr/>
            </p:nvSpPr>
            <p:spPr>
              <a:xfrm>
                <a:off x="3770712" y="3436033"/>
                <a:ext cx="561856" cy="225287"/>
              </a:xfrm>
              <a:custGeom>
                <a:avLst/>
                <a:gdLst/>
                <a:ahLst/>
                <a:cxnLst/>
                <a:rect l="l" t="t" r="r" b="b"/>
                <a:pathLst>
                  <a:path w="17762" h="7122" extrusionOk="0">
                    <a:moveTo>
                      <a:pt x="1" y="1"/>
                    </a:moveTo>
                    <a:lnTo>
                      <a:pt x="1" y="1"/>
                    </a:lnTo>
                    <a:cubicBezTo>
                      <a:pt x="276" y="5655"/>
                      <a:pt x="5443" y="7121"/>
                      <a:pt x="9314" y="7121"/>
                    </a:cubicBezTo>
                    <a:cubicBezTo>
                      <a:pt x="10955" y="7121"/>
                      <a:pt x="12362" y="6858"/>
                      <a:pt x="13067" y="6539"/>
                    </a:cubicBezTo>
                    <a:cubicBezTo>
                      <a:pt x="14690" y="5801"/>
                      <a:pt x="17762" y="4929"/>
                      <a:pt x="17762" y="4929"/>
                    </a:cubicBezTo>
                    <a:cubicBezTo>
                      <a:pt x="16128" y="4173"/>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8"/>
              <p:cNvSpPr/>
              <p:nvPr/>
            </p:nvSpPr>
            <p:spPr>
              <a:xfrm>
                <a:off x="3888164" y="3194487"/>
                <a:ext cx="211210" cy="241577"/>
              </a:xfrm>
              <a:custGeom>
                <a:avLst/>
                <a:gdLst/>
                <a:ahLst/>
                <a:cxnLst/>
                <a:rect l="l" t="t" r="r" b="b"/>
                <a:pathLst>
                  <a:path w="6677" h="7637" extrusionOk="0">
                    <a:moveTo>
                      <a:pt x="5021" y="0"/>
                    </a:moveTo>
                    <a:cubicBezTo>
                      <a:pt x="4825" y="0"/>
                      <a:pt x="4598" y="39"/>
                      <a:pt x="4346" y="134"/>
                    </a:cubicBezTo>
                    <a:cubicBezTo>
                      <a:pt x="3121" y="593"/>
                      <a:pt x="3237" y="2648"/>
                      <a:pt x="3237" y="2648"/>
                    </a:cubicBezTo>
                    <a:cubicBezTo>
                      <a:pt x="3237" y="2648"/>
                      <a:pt x="2536" y="879"/>
                      <a:pt x="1605" y="879"/>
                    </a:cubicBezTo>
                    <a:cubicBezTo>
                      <a:pt x="1460" y="879"/>
                      <a:pt x="1310" y="921"/>
                      <a:pt x="1156" y="1020"/>
                    </a:cubicBezTo>
                    <a:cubicBezTo>
                      <a:pt x="1" y="1760"/>
                      <a:pt x="2953" y="2234"/>
                      <a:pt x="2945" y="3378"/>
                    </a:cubicBezTo>
                    <a:cubicBezTo>
                      <a:pt x="2945" y="3378"/>
                      <a:pt x="2155" y="2700"/>
                      <a:pt x="1545" y="2700"/>
                    </a:cubicBezTo>
                    <a:cubicBezTo>
                      <a:pt x="1278" y="2700"/>
                      <a:pt x="1046" y="2831"/>
                      <a:pt x="930" y="3205"/>
                    </a:cubicBezTo>
                    <a:cubicBezTo>
                      <a:pt x="645" y="4124"/>
                      <a:pt x="3529" y="2649"/>
                      <a:pt x="3381" y="7637"/>
                    </a:cubicBezTo>
                    <a:lnTo>
                      <a:pt x="3818" y="7637"/>
                    </a:lnTo>
                    <a:cubicBezTo>
                      <a:pt x="3818" y="7637"/>
                      <a:pt x="3589" y="5227"/>
                      <a:pt x="4066" y="4518"/>
                    </a:cubicBezTo>
                    <a:cubicBezTo>
                      <a:pt x="4384" y="4045"/>
                      <a:pt x="4746" y="3975"/>
                      <a:pt x="5105" y="3975"/>
                    </a:cubicBezTo>
                    <a:cubicBezTo>
                      <a:pt x="5257" y="3975"/>
                      <a:pt x="5409" y="3988"/>
                      <a:pt x="5556" y="3988"/>
                    </a:cubicBezTo>
                    <a:cubicBezTo>
                      <a:pt x="5813" y="3988"/>
                      <a:pt x="6058" y="3949"/>
                      <a:pt x="6272" y="3740"/>
                    </a:cubicBezTo>
                    <a:cubicBezTo>
                      <a:pt x="6676" y="3345"/>
                      <a:pt x="6144" y="2970"/>
                      <a:pt x="5394" y="2970"/>
                    </a:cubicBezTo>
                    <a:cubicBezTo>
                      <a:pt x="4977" y="2970"/>
                      <a:pt x="4494" y="3086"/>
                      <a:pt x="4066" y="3378"/>
                    </a:cubicBezTo>
                    <a:cubicBezTo>
                      <a:pt x="4066" y="3378"/>
                      <a:pt x="3938" y="2654"/>
                      <a:pt x="5266" y="2556"/>
                    </a:cubicBezTo>
                    <a:cubicBezTo>
                      <a:pt x="6594" y="2462"/>
                      <a:pt x="6504" y="2370"/>
                      <a:pt x="6274" y="1948"/>
                    </a:cubicBezTo>
                    <a:cubicBezTo>
                      <a:pt x="6146" y="1716"/>
                      <a:pt x="5902" y="1602"/>
                      <a:pt x="5605" y="1602"/>
                    </a:cubicBezTo>
                    <a:cubicBezTo>
                      <a:pt x="5080" y="1602"/>
                      <a:pt x="4393" y="1958"/>
                      <a:pt x="3908" y="2648"/>
                    </a:cubicBezTo>
                    <a:cubicBezTo>
                      <a:pt x="3908" y="2648"/>
                      <a:pt x="4067" y="1306"/>
                      <a:pt x="5513" y="779"/>
                    </a:cubicBezTo>
                    <a:cubicBezTo>
                      <a:pt x="6059" y="580"/>
                      <a:pt x="5775" y="0"/>
                      <a:pt x="5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8"/>
              <p:cNvSpPr/>
              <p:nvPr/>
            </p:nvSpPr>
            <p:spPr>
              <a:xfrm>
                <a:off x="3897274" y="3462130"/>
                <a:ext cx="26287" cy="26287"/>
              </a:xfrm>
              <a:custGeom>
                <a:avLst/>
                <a:gdLst/>
                <a:ahLst/>
                <a:cxnLst/>
                <a:rect l="l" t="t" r="r" b="b"/>
                <a:pathLst>
                  <a:path w="831" h="831" extrusionOk="0">
                    <a:moveTo>
                      <a:pt x="416" y="0"/>
                    </a:moveTo>
                    <a:cubicBezTo>
                      <a:pt x="187" y="0"/>
                      <a:pt x="0" y="186"/>
                      <a:pt x="0" y="416"/>
                    </a:cubicBezTo>
                    <a:cubicBezTo>
                      <a:pt x="0" y="645"/>
                      <a:pt x="187" y="831"/>
                      <a:pt x="416" y="831"/>
                    </a:cubicBezTo>
                    <a:cubicBezTo>
                      <a:pt x="645" y="831"/>
                      <a:pt x="831" y="645"/>
                      <a:pt x="831" y="416"/>
                    </a:cubicBezTo>
                    <a:cubicBezTo>
                      <a:pt x="831" y="186"/>
                      <a:pt x="645"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8"/>
              <p:cNvSpPr/>
              <p:nvPr/>
            </p:nvSpPr>
            <p:spPr>
              <a:xfrm>
                <a:off x="3783144" y="3462130"/>
                <a:ext cx="411918" cy="181033"/>
              </a:xfrm>
              <a:custGeom>
                <a:avLst/>
                <a:gdLst/>
                <a:ahLst/>
                <a:cxnLst/>
                <a:rect l="l" t="t" r="r" b="b"/>
                <a:pathLst>
                  <a:path w="13022" h="5723" extrusionOk="0">
                    <a:moveTo>
                      <a:pt x="0" y="0"/>
                    </a:moveTo>
                    <a:lnTo>
                      <a:pt x="0" y="0"/>
                    </a:lnTo>
                    <a:cubicBezTo>
                      <a:pt x="1366" y="4332"/>
                      <a:pt x="4662" y="5350"/>
                      <a:pt x="7109" y="5605"/>
                    </a:cubicBezTo>
                    <a:cubicBezTo>
                      <a:pt x="7921" y="5689"/>
                      <a:pt x="8657" y="5722"/>
                      <a:pt x="9313" y="5722"/>
                    </a:cubicBezTo>
                    <a:cubicBezTo>
                      <a:pt x="11704" y="5722"/>
                      <a:pt x="13021" y="5281"/>
                      <a:pt x="13022" y="5281"/>
                    </a:cubicBezTo>
                    <a:lnTo>
                      <a:pt x="13022" y="5281"/>
                    </a:lnTo>
                    <a:cubicBezTo>
                      <a:pt x="13021" y="5281"/>
                      <a:pt x="11653" y="5523"/>
                      <a:pt x="9817" y="5523"/>
                    </a:cubicBezTo>
                    <a:cubicBezTo>
                      <a:pt x="8255" y="5523"/>
                      <a:pt x="6355" y="5348"/>
                      <a:pt x="4668" y="4701"/>
                    </a:cubicBezTo>
                    <a:cubicBezTo>
                      <a:pt x="1505" y="3486"/>
                      <a:pt x="0" y="1"/>
                      <a:pt x="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8"/>
              <p:cNvSpPr/>
              <p:nvPr/>
            </p:nvSpPr>
            <p:spPr>
              <a:xfrm>
                <a:off x="3810000" y="3480192"/>
                <a:ext cx="406541" cy="136399"/>
              </a:xfrm>
              <a:custGeom>
                <a:avLst/>
                <a:gdLst/>
                <a:ahLst/>
                <a:cxnLst/>
                <a:rect l="l" t="t" r="r" b="b"/>
                <a:pathLst>
                  <a:path w="12852" h="4312" extrusionOk="0">
                    <a:moveTo>
                      <a:pt x="0" y="1"/>
                    </a:moveTo>
                    <a:lnTo>
                      <a:pt x="0" y="1"/>
                    </a:lnTo>
                    <a:cubicBezTo>
                      <a:pt x="0" y="1"/>
                      <a:pt x="1255" y="2421"/>
                      <a:pt x="5317" y="3817"/>
                    </a:cubicBezTo>
                    <a:cubicBezTo>
                      <a:pt x="6410" y="4192"/>
                      <a:pt x="7712" y="4311"/>
                      <a:pt x="8922" y="4311"/>
                    </a:cubicBezTo>
                    <a:cubicBezTo>
                      <a:pt x="11023" y="4311"/>
                      <a:pt x="12851" y="3953"/>
                      <a:pt x="12851" y="3953"/>
                    </a:cubicBezTo>
                    <a:lnTo>
                      <a:pt x="12851" y="3953"/>
                    </a:lnTo>
                    <a:cubicBezTo>
                      <a:pt x="12851" y="3953"/>
                      <a:pt x="11511" y="4008"/>
                      <a:pt x="10073" y="4008"/>
                    </a:cubicBezTo>
                    <a:cubicBezTo>
                      <a:pt x="8992" y="4008"/>
                      <a:pt x="7857" y="3977"/>
                      <a:pt x="7195" y="3867"/>
                    </a:cubicBezTo>
                    <a:cubicBezTo>
                      <a:pt x="2579" y="3099"/>
                      <a:pt x="0" y="1"/>
                      <a:pt x="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8"/>
              <p:cNvSpPr/>
              <p:nvPr/>
            </p:nvSpPr>
            <p:spPr>
              <a:xfrm>
                <a:off x="4007323" y="3483640"/>
                <a:ext cx="298263" cy="189162"/>
              </a:xfrm>
              <a:custGeom>
                <a:avLst/>
                <a:gdLst/>
                <a:ahLst/>
                <a:cxnLst/>
                <a:rect l="l" t="t" r="r" b="b"/>
                <a:pathLst>
                  <a:path w="9429" h="5980" extrusionOk="0">
                    <a:moveTo>
                      <a:pt x="1" y="0"/>
                    </a:moveTo>
                    <a:cubicBezTo>
                      <a:pt x="1" y="0"/>
                      <a:pt x="1" y="0"/>
                      <a:pt x="1" y="0"/>
                    </a:cubicBezTo>
                    <a:cubicBezTo>
                      <a:pt x="1012" y="1694"/>
                      <a:pt x="9428" y="5980"/>
                      <a:pt x="9428" y="5980"/>
                    </a:cubicBezTo>
                    <a:cubicBezTo>
                      <a:pt x="8435" y="2449"/>
                      <a:pt x="3155" y="835"/>
                      <a:pt x="3155" y="835"/>
                    </a:cubicBezTo>
                    <a:cubicBezTo>
                      <a:pt x="2633" y="715"/>
                      <a:pt x="8"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8"/>
              <p:cNvSpPr/>
              <p:nvPr/>
            </p:nvSpPr>
            <p:spPr>
              <a:xfrm>
                <a:off x="3853558" y="3483608"/>
                <a:ext cx="288362" cy="106412"/>
              </a:xfrm>
              <a:custGeom>
                <a:avLst/>
                <a:gdLst/>
                <a:ahLst/>
                <a:cxnLst/>
                <a:rect l="l" t="t" r="r" b="b"/>
                <a:pathLst>
                  <a:path w="9116" h="3364" extrusionOk="0">
                    <a:moveTo>
                      <a:pt x="1" y="0"/>
                    </a:moveTo>
                    <a:cubicBezTo>
                      <a:pt x="1" y="0"/>
                      <a:pt x="1768" y="1906"/>
                      <a:pt x="3940" y="2701"/>
                    </a:cubicBezTo>
                    <a:cubicBezTo>
                      <a:pt x="5542" y="3286"/>
                      <a:pt x="7594" y="3363"/>
                      <a:pt x="8563" y="3363"/>
                    </a:cubicBezTo>
                    <a:cubicBezTo>
                      <a:pt x="8908" y="3363"/>
                      <a:pt x="9116" y="3353"/>
                      <a:pt x="9116" y="3353"/>
                    </a:cubicBezTo>
                    <a:cubicBezTo>
                      <a:pt x="9116" y="3353"/>
                      <a:pt x="5655" y="3139"/>
                      <a:pt x="3888" y="2330"/>
                    </a:cubicBezTo>
                    <a:cubicBezTo>
                      <a:pt x="2319" y="1612"/>
                      <a:pt x="1" y="0"/>
                      <a:pt x="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8"/>
              <p:cNvSpPr/>
              <p:nvPr/>
            </p:nvSpPr>
            <p:spPr>
              <a:xfrm>
                <a:off x="4226758" y="3592266"/>
                <a:ext cx="12368" cy="8035"/>
              </a:xfrm>
              <a:custGeom>
                <a:avLst/>
                <a:gdLst/>
                <a:ahLst/>
                <a:cxnLst/>
                <a:rect l="l" t="t" r="r" b="b"/>
                <a:pathLst>
                  <a:path w="391" h="254" extrusionOk="0">
                    <a:moveTo>
                      <a:pt x="119" y="1"/>
                    </a:moveTo>
                    <a:cubicBezTo>
                      <a:pt x="0" y="1"/>
                      <a:pt x="316" y="253"/>
                      <a:pt x="378" y="253"/>
                    </a:cubicBezTo>
                    <a:cubicBezTo>
                      <a:pt x="387" y="253"/>
                      <a:pt x="390" y="248"/>
                      <a:pt x="386" y="236"/>
                    </a:cubicBezTo>
                    <a:cubicBezTo>
                      <a:pt x="366" y="168"/>
                      <a:pt x="132" y="2"/>
                      <a:pt x="132" y="2"/>
                    </a:cubicBezTo>
                    <a:cubicBezTo>
                      <a:pt x="127" y="1"/>
                      <a:pt x="123" y="1"/>
                      <a:pt x="11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8"/>
              <p:cNvSpPr/>
              <p:nvPr/>
            </p:nvSpPr>
            <p:spPr>
              <a:xfrm>
                <a:off x="4237576" y="3591791"/>
                <a:ext cx="12400" cy="8003"/>
              </a:xfrm>
              <a:custGeom>
                <a:avLst/>
                <a:gdLst/>
                <a:ahLst/>
                <a:cxnLst/>
                <a:rect l="l" t="t" r="r" b="b"/>
                <a:pathLst>
                  <a:path w="392" h="253" extrusionOk="0">
                    <a:moveTo>
                      <a:pt x="122" y="0"/>
                    </a:moveTo>
                    <a:cubicBezTo>
                      <a:pt x="1" y="0"/>
                      <a:pt x="315" y="252"/>
                      <a:pt x="379" y="252"/>
                    </a:cubicBezTo>
                    <a:cubicBezTo>
                      <a:pt x="388" y="252"/>
                      <a:pt x="392" y="247"/>
                      <a:pt x="388" y="234"/>
                    </a:cubicBezTo>
                    <a:cubicBezTo>
                      <a:pt x="368" y="167"/>
                      <a:pt x="133" y="1"/>
                      <a:pt x="133" y="1"/>
                    </a:cubicBezTo>
                    <a:cubicBezTo>
                      <a:pt x="129" y="0"/>
                      <a:pt x="125" y="0"/>
                      <a:pt x="12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8"/>
              <p:cNvSpPr/>
              <p:nvPr/>
            </p:nvSpPr>
            <p:spPr>
              <a:xfrm>
                <a:off x="4228308" y="3604001"/>
                <a:ext cx="12273" cy="8003"/>
              </a:xfrm>
              <a:custGeom>
                <a:avLst/>
                <a:gdLst/>
                <a:ahLst/>
                <a:cxnLst/>
                <a:rect l="l" t="t" r="r" b="b"/>
                <a:pathLst>
                  <a:path w="388" h="253" extrusionOk="0">
                    <a:moveTo>
                      <a:pt x="118" y="1"/>
                    </a:moveTo>
                    <a:cubicBezTo>
                      <a:pt x="0" y="1"/>
                      <a:pt x="313" y="253"/>
                      <a:pt x="374" y="253"/>
                    </a:cubicBezTo>
                    <a:cubicBezTo>
                      <a:pt x="384" y="253"/>
                      <a:pt x="387" y="247"/>
                      <a:pt x="383" y="235"/>
                    </a:cubicBezTo>
                    <a:cubicBezTo>
                      <a:pt x="365" y="167"/>
                      <a:pt x="130" y="1"/>
                      <a:pt x="130" y="1"/>
                    </a:cubicBezTo>
                    <a:cubicBezTo>
                      <a:pt x="125" y="1"/>
                      <a:pt x="121" y="1"/>
                      <a:pt x="1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8"/>
              <p:cNvSpPr/>
              <p:nvPr/>
            </p:nvSpPr>
            <p:spPr>
              <a:xfrm>
                <a:off x="4254595" y="3619217"/>
                <a:ext cx="12368" cy="8066"/>
              </a:xfrm>
              <a:custGeom>
                <a:avLst/>
                <a:gdLst/>
                <a:ahLst/>
                <a:cxnLst/>
                <a:rect l="l" t="t" r="r" b="b"/>
                <a:pathLst>
                  <a:path w="391" h="255" extrusionOk="0">
                    <a:moveTo>
                      <a:pt x="120" y="1"/>
                    </a:moveTo>
                    <a:cubicBezTo>
                      <a:pt x="1" y="1"/>
                      <a:pt x="314" y="254"/>
                      <a:pt x="377" y="254"/>
                    </a:cubicBezTo>
                    <a:cubicBezTo>
                      <a:pt x="387" y="254"/>
                      <a:pt x="391" y="249"/>
                      <a:pt x="387" y="236"/>
                    </a:cubicBezTo>
                    <a:cubicBezTo>
                      <a:pt x="367" y="168"/>
                      <a:pt x="132" y="2"/>
                      <a:pt x="132" y="2"/>
                    </a:cubicBezTo>
                    <a:cubicBezTo>
                      <a:pt x="128" y="1"/>
                      <a:pt x="124" y="1"/>
                      <a:pt x="1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8"/>
              <p:cNvSpPr/>
              <p:nvPr/>
            </p:nvSpPr>
            <p:spPr>
              <a:xfrm>
                <a:off x="4253519" y="3608651"/>
                <a:ext cx="12906" cy="7687"/>
              </a:xfrm>
              <a:custGeom>
                <a:avLst/>
                <a:gdLst/>
                <a:ahLst/>
                <a:cxnLst/>
                <a:rect l="l" t="t" r="r" b="b"/>
                <a:pathLst>
                  <a:path w="408" h="243" extrusionOk="0">
                    <a:moveTo>
                      <a:pt x="132" y="0"/>
                    </a:moveTo>
                    <a:cubicBezTo>
                      <a:pt x="0" y="0"/>
                      <a:pt x="328" y="242"/>
                      <a:pt x="393" y="242"/>
                    </a:cubicBezTo>
                    <a:cubicBezTo>
                      <a:pt x="403" y="242"/>
                      <a:pt x="407" y="237"/>
                      <a:pt x="402" y="224"/>
                    </a:cubicBezTo>
                    <a:cubicBezTo>
                      <a:pt x="380" y="155"/>
                      <a:pt x="138" y="0"/>
                      <a:pt x="138" y="0"/>
                    </a:cubicBezTo>
                    <a:cubicBezTo>
                      <a:pt x="136" y="0"/>
                      <a:pt x="134" y="0"/>
                      <a:pt x="13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8"/>
              <p:cNvSpPr/>
              <p:nvPr/>
            </p:nvSpPr>
            <p:spPr>
              <a:xfrm>
                <a:off x="4241531" y="3604729"/>
                <a:ext cx="11103" cy="8794"/>
              </a:xfrm>
              <a:custGeom>
                <a:avLst/>
                <a:gdLst/>
                <a:ahLst/>
                <a:cxnLst/>
                <a:rect l="l" t="t" r="r" b="b"/>
                <a:pathLst>
                  <a:path w="351" h="278" extrusionOk="0">
                    <a:moveTo>
                      <a:pt x="101" y="0"/>
                    </a:moveTo>
                    <a:cubicBezTo>
                      <a:pt x="1" y="0"/>
                      <a:pt x="283" y="278"/>
                      <a:pt x="340" y="278"/>
                    </a:cubicBezTo>
                    <a:cubicBezTo>
                      <a:pt x="347" y="278"/>
                      <a:pt x="351" y="273"/>
                      <a:pt x="349" y="262"/>
                    </a:cubicBezTo>
                    <a:cubicBezTo>
                      <a:pt x="338" y="193"/>
                      <a:pt x="121" y="3"/>
                      <a:pt x="121" y="3"/>
                    </a:cubicBezTo>
                    <a:cubicBezTo>
                      <a:pt x="113" y="1"/>
                      <a:pt x="107" y="0"/>
                      <a:pt x="10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8"/>
              <p:cNvSpPr/>
              <p:nvPr/>
            </p:nvSpPr>
            <p:spPr>
              <a:xfrm>
                <a:off x="4179626" y="3560760"/>
                <a:ext cx="12368" cy="8003"/>
              </a:xfrm>
              <a:custGeom>
                <a:avLst/>
                <a:gdLst/>
                <a:ahLst/>
                <a:cxnLst/>
                <a:rect l="l" t="t" r="r" b="b"/>
                <a:pathLst>
                  <a:path w="391" h="253" extrusionOk="0">
                    <a:moveTo>
                      <a:pt x="121" y="0"/>
                    </a:moveTo>
                    <a:cubicBezTo>
                      <a:pt x="0" y="0"/>
                      <a:pt x="313" y="252"/>
                      <a:pt x="377" y="252"/>
                    </a:cubicBezTo>
                    <a:cubicBezTo>
                      <a:pt x="387" y="252"/>
                      <a:pt x="391" y="247"/>
                      <a:pt x="387" y="234"/>
                    </a:cubicBezTo>
                    <a:cubicBezTo>
                      <a:pt x="367" y="167"/>
                      <a:pt x="132" y="1"/>
                      <a:pt x="132" y="1"/>
                    </a:cubicBezTo>
                    <a:cubicBezTo>
                      <a:pt x="128" y="1"/>
                      <a:pt x="125" y="0"/>
                      <a:pt x="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8"/>
              <p:cNvSpPr/>
              <p:nvPr/>
            </p:nvSpPr>
            <p:spPr>
              <a:xfrm>
                <a:off x="4197846" y="3560760"/>
                <a:ext cx="12337" cy="8003"/>
              </a:xfrm>
              <a:custGeom>
                <a:avLst/>
                <a:gdLst/>
                <a:ahLst/>
                <a:cxnLst/>
                <a:rect l="l" t="t" r="r" b="b"/>
                <a:pathLst>
                  <a:path w="390" h="253" extrusionOk="0">
                    <a:moveTo>
                      <a:pt x="121" y="0"/>
                    </a:moveTo>
                    <a:cubicBezTo>
                      <a:pt x="1" y="0"/>
                      <a:pt x="313" y="252"/>
                      <a:pt x="376" y="252"/>
                    </a:cubicBezTo>
                    <a:cubicBezTo>
                      <a:pt x="385" y="252"/>
                      <a:pt x="389" y="247"/>
                      <a:pt x="386" y="234"/>
                    </a:cubicBezTo>
                    <a:cubicBezTo>
                      <a:pt x="365" y="167"/>
                      <a:pt x="132" y="1"/>
                      <a:pt x="132" y="1"/>
                    </a:cubicBezTo>
                    <a:cubicBezTo>
                      <a:pt x="128" y="1"/>
                      <a:pt x="124" y="0"/>
                      <a:pt x="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8"/>
              <p:cNvSpPr/>
              <p:nvPr/>
            </p:nvSpPr>
            <p:spPr>
              <a:xfrm>
                <a:off x="4181112" y="3575690"/>
                <a:ext cx="12368" cy="8003"/>
              </a:xfrm>
              <a:custGeom>
                <a:avLst/>
                <a:gdLst/>
                <a:ahLst/>
                <a:cxnLst/>
                <a:rect l="l" t="t" r="r" b="b"/>
                <a:pathLst>
                  <a:path w="391" h="253" extrusionOk="0">
                    <a:moveTo>
                      <a:pt x="121" y="1"/>
                    </a:moveTo>
                    <a:cubicBezTo>
                      <a:pt x="0" y="1"/>
                      <a:pt x="315" y="253"/>
                      <a:pt x="377" y="253"/>
                    </a:cubicBezTo>
                    <a:cubicBezTo>
                      <a:pt x="386" y="253"/>
                      <a:pt x="390" y="247"/>
                      <a:pt x="386" y="235"/>
                    </a:cubicBezTo>
                    <a:cubicBezTo>
                      <a:pt x="368" y="168"/>
                      <a:pt x="133" y="1"/>
                      <a:pt x="133" y="1"/>
                    </a:cubicBezTo>
                    <a:cubicBezTo>
                      <a:pt x="129" y="1"/>
                      <a:pt x="125" y="1"/>
                      <a:pt x="12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8"/>
              <p:cNvSpPr/>
              <p:nvPr/>
            </p:nvSpPr>
            <p:spPr>
              <a:xfrm>
                <a:off x="4207431" y="3590241"/>
                <a:ext cx="12400" cy="8035"/>
              </a:xfrm>
              <a:custGeom>
                <a:avLst/>
                <a:gdLst/>
                <a:ahLst/>
                <a:cxnLst/>
                <a:rect l="l" t="t" r="r" b="b"/>
                <a:pathLst>
                  <a:path w="392" h="254" extrusionOk="0">
                    <a:moveTo>
                      <a:pt x="122" y="1"/>
                    </a:moveTo>
                    <a:cubicBezTo>
                      <a:pt x="0" y="1"/>
                      <a:pt x="315" y="254"/>
                      <a:pt x="378" y="254"/>
                    </a:cubicBezTo>
                    <a:cubicBezTo>
                      <a:pt x="387" y="254"/>
                      <a:pt x="391" y="248"/>
                      <a:pt x="388" y="236"/>
                    </a:cubicBezTo>
                    <a:cubicBezTo>
                      <a:pt x="367" y="167"/>
                      <a:pt x="133" y="1"/>
                      <a:pt x="133" y="1"/>
                    </a:cubicBezTo>
                    <a:cubicBezTo>
                      <a:pt x="129" y="1"/>
                      <a:pt x="125" y="1"/>
                      <a:pt x="1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8"/>
              <p:cNvSpPr/>
              <p:nvPr/>
            </p:nvSpPr>
            <p:spPr>
              <a:xfrm>
                <a:off x="4214738" y="3575722"/>
                <a:ext cx="12906" cy="7687"/>
              </a:xfrm>
              <a:custGeom>
                <a:avLst/>
                <a:gdLst/>
                <a:ahLst/>
                <a:cxnLst/>
                <a:rect l="l" t="t" r="r" b="b"/>
                <a:pathLst>
                  <a:path w="408" h="243" extrusionOk="0">
                    <a:moveTo>
                      <a:pt x="133" y="0"/>
                    </a:moveTo>
                    <a:cubicBezTo>
                      <a:pt x="1" y="0"/>
                      <a:pt x="328" y="242"/>
                      <a:pt x="394" y="242"/>
                    </a:cubicBezTo>
                    <a:cubicBezTo>
                      <a:pt x="404" y="242"/>
                      <a:pt x="407" y="237"/>
                      <a:pt x="403" y="224"/>
                    </a:cubicBezTo>
                    <a:cubicBezTo>
                      <a:pt x="380" y="154"/>
                      <a:pt x="138" y="0"/>
                      <a:pt x="138" y="0"/>
                    </a:cubicBezTo>
                    <a:cubicBezTo>
                      <a:pt x="136" y="0"/>
                      <a:pt x="134" y="0"/>
                      <a:pt x="13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8"/>
              <p:cNvSpPr/>
              <p:nvPr/>
            </p:nvSpPr>
            <p:spPr>
              <a:xfrm>
                <a:off x="4198257" y="3575089"/>
                <a:ext cx="11135" cy="8889"/>
              </a:xfrm>
              <a:custGeom>
                <a:avLst/>
                <a:gdLst/>
                <a:ahLst/>
                <a:cxnLst/>
                <a:rect l="l" t="t" r="r" b="b"/>
                <a:pathLst>
                  <a:path w="352" h="281" extrusionOk="0">
                    <a:moveTo>
                      <a:pt x="102" y="1"/>
                    </a:moveTo>
                    <a:cubicBezTo>
                      <a:pt x="0" y="1"/>
                      <a:pt x="284" y="280"/>
                      <a:pt x="340" y="280"/>
                    </a:cubicBezTo>
                    <a:cubicBezTo>
                      <a:pt x="348" y="280"/>
                      <a:pt x="352" y="275"/>
                      <a:pt x="350" y="264"/>
                    </a:cubicBezTo>
                    <a:cubicBezTo>
                      <a:pt x="338" y="194"/>
                      <a:pt x="122" y="3"/>
                      <a:pt x="122" y="3"/>
                    </a:cubicBezTo>
                    <a:cubicBezTo>
                      <a:pt x="114" y="2"/>
                      <a:pt x="108" y="1"/>
                      <a:pt x="10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8"/>
              <p:cNvSpPr/>
              <p:nvPr/>
            </p:nvSpPr>
            <p:spPr>
              <a:xfrm>
                <a:off x="4123731" y="3452102"/>
                <a:ext cx="14488" cy="2404"/>
              </a:xfrm>
              <a:custGeom>
                <a:avLst/>
                <a:gdLst/>
                <a:ahLst/>
                <a:cxnLst/>
                <a:rect l="l" t="t" r="r" b="b"/>
                <a:pathLst>
                  <a:path w="458" h="76" extrusionOk="0">
                    <a:moveTo>
                      <a:pt x="278" y="0"/>
                    </a:moveTo>
                    <a:cubicBezTo>
                      <a:pt x="178" y="0"/>
                      <a:pt x="62" y="14"/>
                      <a:pt x="62" y="14"/>
                    </a:cubicBezTo>
                    <a:cubicBezTo>
                      <a:pt x="0" y="59"/>
                      <a:pt x="78" y="76"/>
                      <a:pt x="177" y="76"/>
                    </a:cubicBezTo>
                    <a:cubicBezTo>
                      <a:pt x="301" y="76"/>
                      <a:pt x="457" y="49"/>
                      <a:pt x="409" y="18"/>
                    </a:cubicBezTo>
                    <a:cubicBezTo>
                      <a:pt x="386" y="5"/>
                      <a:pt x="335" y="0"/>
                      <a:pt x="2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8"/>
              <p:cNvSpPr/>
              <p:nvPr/>
            </p:nvSpPr>
            <p:spPr>
              <a:xfrm>
                <a:off x="4131513" y="3444510"/>
                <a:ext cx="14488" cy="2404"/>
              </a:xfrm>
              <a:custGeom>
                <a:avLst/>
                <a:gdLst/>
                <a:ahLst/>
                <a:cxnLst/>
                <a:rect l="l" t="t" r="r" b="b"/>
                <a:pathLst>
                  <a:path w="458" h="76" extrusionOk="0">
                    <a:moveTo>
                      <a:pt x="275" y="1"/>
                    </a:moveTo>
                    <a:cubicBezTo>
                      <a:pt x="175" y="1"/>
                      <a:pt x="63" y="13"/>
                      <a:pt x="63" y="13"/>
                    </a:cubicBezTo>
                    <a:cubicBezTo>
                      <a:pt x="0" y="58"/>
                      <a:pt x="81" y="75"/>
                      <a:pt x="182" y="75"/>
                    </a:cubicBezTo>
                    <a:cubicBezTo>
                      <a:pt x="305" y="75"/>
                      <a:pt x="458" y="50"/>
                      <a:pt x="411" y="19"/>
                    </a:cubicBezTo>
                    <a:cubicBezTo>
                      <a:pt x="387" y="5"/>
                      <a:pt x="333" y="1"/>
                      <a:pt x="2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8"/>
              <p:cNvSpPr/>
              <p:nvPr/>
            </p:nvSpPr>
            <p:spPr>
              <a:xfrm>
                <a:off x="4132620" y="3459852"/>
                <a:ext cx="14488" cy="2404"/>
              </a:xfrm>
              <a:custGeom>
                <a:avLst/>
                <a:gdLst/>
                <a:ahLst/>
                <a:cxnLst/>
                <a:rect l="l" t="t" r="r" b="b"/>
                <a:pathLst>
                  <a:path w="458" h="76" extrusionOk="0">
                    <a:moveTo>
                      <a:pt x="274" y="1"/>
                    </a:moveTo>
                    <a:cubicBezTo>
                      <a:pt x="175" y="1"/>
                      <a:pt x="62" y="14"/>
                      <a:pt x="62" y="14"/>
                    </a:cubicBezTo>
                    <a:cubicBezTo>
                      <a:pt x="1" y="59"/>
                      <a:pt x="80" y="76"/>
                      <a:pt x="180" y="76"/>
                    </a:cubicBezTo>
                    <a:cubicBezTo>
                      <a:pt x="303" y="76"/>
                      <a:pt x="458" y="50"/>
                      <a:pt x="409" y="19"/>
                    </a:cubicBezTo>
                    <a:cubicBezTo>
                      <a:pt x="386" y="5"/>
                      <a:pt x="332" y="1"/>
                      <a:pt x="27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8"/>
              <p:cNvSpPr/>
              <p:nvPr/>
            </p:nvSpPr>
            <p:spPr>
              <a:xfrm>
                <a:off x="4162449" y="3453684"/>
                <a:ext cx="14488" cy="2404"/>
              </a:xfrm>
              <a:custGeom>
                <a:avLst/>
                <a:gdLst/>
                <a:ahLst/>
                <a:cxnLst/>
                <a:rect l="l" t="t" r="r" b="b"/>
                <a:pathLst>
                  <a:path w="458" h="76" extrusionOk="0">
                    <a:moveTo>
                      <a:pt x="278" y="0"/>
                    </a:moveTo>
                    <a:cubicBezTo>
                      <a:pt x="178" y="0"/>
                      <a:pt x="63" y="14"/>
                      <a:pt x="63" y="14"/>
                    </a:cubicBezTo>
                    <a:cubicBezTo>
                      <a:pt x="0" y="59"/>
                      <a:pt x="79" y="76"/>
                      <a:pt x="178" y="76"/>
                    </a:cubicBezTo>
                    <a:cubicBezTo>
                      <a:pt x="301" y="76"/>
                      <a:pt x="458" y="49"/>
                      <a:pt x="409" y="18"/>
                    </a:cubicBezTo>
                    <a:cubicBezTo>
                      <a:pt x="386" y="5"/>
                      <a:pt x="335" y="0"/>
                      <a:pt x="2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8"/>
              <p:cNvSpPr/>
              <p:nvPr/>
            </p:nvSpPr>
            <p:spPr>
              <a:xfrm>
                <a:off x="4155079" y="3446029"/>
                <a:ext cx="14393" cy="2594"/>
              </a:xfrm>
              <a:custGeom>
                <a:avLst/>
                <a:gdLst/>
                <a:ahLst/>
                <a:cxnLst/>
                <a:rect l="l" t="t" r="r" b="b"/>
                <a:pathLst>
                  <a:path w="455" h="82" extrusionOk="0">
                    <a:moveTo>
                      <a:pt x="305" y="1"/>
                    </a:moveTo>
                    <a:cubicBezTo>
                      <a:pt x="199" y="1"/>
                      <a:pt x="52" y="24"/>
                      <a:pt x="52" y="24"/>
                    </a:cubicBezTo>
                    <a:cubicBezTo>
                      <a:pt x="1" y="66"/>
                      <a:pt x="57" y="81"/>
                      <a:pt x="138" y="81"/>
                    </a:cubicBezTo>
                    <a:cubicBezTo>
                      <a:pt x="265" y="81"/>
                      <a:pt x="454" y="44"/>
                      <a:pt x="399" y="14"/>
                    </a:cubicBezTo>
                    <a:cubicBezTo>
                      <a:pt x="381" y="4"/>
                      <a:pt x="346" y="1"/>
                      <a:pt x="30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8"/>
              <p:cNvSpPr/>
              <p:nvPr/>
            </p:nvSpPr>
            <p:spPr>
              <a:xfrm>
                <a:off x="4141856" y="3452197"/>
                <a:ext cx="14772" cy="2562"/>
              </a:xfrm>
              <a:custGeom>
                <a:avLst/>
                <a:gdLst/>
                <a:ahLst/>
                <a:cxnLst/>
                <a:rect l="l" t="t" r="r" b="b"/>
                <a:pathLst>
                  <a:path w="467" h="81" extrusionOk="0">
                    <a:moveTo>
                      <a:pt x="97" y="1"/>
                    </a:moveTo>
                    <a:cubicBezTo>
                      <a:pt x="95" y="1"/>
                      <a:pt x="94" y="1"/>
                      <a:pt x="94" y="1"/>
                    </a:cubicBezTo>
                    <a:cubicBezTo>
                      <a:pt x="1" y="53"/>
                      <a:pt x="174" y="81"/>
                      <a:pt x="308" y="81"/>
                    </a:cubicBezTo>
                    <a:cubicBezTo>
                      <a:pt x="396" y="81"/>
                      <a:pt x="467" y="69"/>
                      <a:pt x="436" y="44"/>
                    </a:cubicBezTo>
                    <a:cubicBezTo>
                      <a:pt x="385" y="2"/>
                      <a:pt x="128" y="1"/>
                      <a:pt x="9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8"/>
              <p:cNvSpPr/>
              <p:nvPr/>
            </p:nvSpPr>
            <p:spPr>
              <a:xfrm>
                <a:off x="4056227" y="3452608"/>
                <a:ext cx="14488" cy="2404"/>
              </a:xfrm>
              <a:custGeom>
                <a:avLst/>
                <a:gdLst/>
                <a:ahLst/>
                <a:cxnLst/>
                <a:rect l="l" t="t" r="r" b="b"/>
                <a:pathLst>
                  <a:path w="458" h="76" extrusionOk="0">
                    <a:moveTo>
                      <a:pt x="274" y="0"/>
                    </a:moveTo>
                    <a:cubicBezTo>
                      <a:pt x="175" y="0"/>
                      <a:pt x="63" y="14"/>
                      <a:pt x="63" y="14"/>
                    </a:cubicBezTo>
                    <a:cubicBezTo>
                      <a:pt x="0" y="59"/>
                      <a:pt x="80" y="76"/>
                      <a:pt x="179" y="76"/>
                    </a:cubicBezTo>
                    <a:cubicBezTo>
                      <a:pt x="303" y="76"/>
                      <a:pt x="458" y="49"/>
                      <a:pt x="409" y="19"/>
                    </a:cubicBezTo>
                    <a:cubicBezTo>
                      <a:pt x="386" y="5"/>
                      <a:pt x="333" y="0"/>
                      <a:pt x="2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8"/>
              <p:cNvSpPr/>
              <p:nvPr/>
            </p:nvSpPr>
            <p:spPr>
              <a:xfrm>
                <a:off x="4071569" y="3443625"/>
                <a:ext cx="14488" cy="2372"/>
              </a:xfrm>
              <a:custGeom>
                <a:avLst/>
                <a:gdLst/>
                <a:ahLst/>
                <a:cxnLst/>
                <a:rect l="l" t="t" r="r" b="b"/>
                <a:pathLst>
                  <a:path w="458" h="75" extrusionOk="0">
                    <a:moveTo>
                      <a:pt x="274" y="0"/>
                    </a:moveTo>
                    <a:cubicBezTo>
                      <a:pt x="174" y="0"/>
                      <a:pt x="62" y="13"/>
                      <a:pt x="62" y="13"/>
                    </a:cubicBezTo>
                    <a:cubicBezTo>
                      <a:pt x="0" y="58"/>
                      <a:pt x="82" y="75"/>
                      <a:pt x="182" y="75"/>
                    </a:cubicBezTo>
                    <a:cubicBezTo>
                      <a:pt x="306" y="75"/>
                      <a:pt x="458" y="49"/>
                      <a:pt x="410" y="18"/>
                    </a:cubicBezTo>
                    <a:cubicBezTo>
                      <a:pt x="386" y="4"/>
                      <a:pt x="332" y="0"/>
                      <a:pt x="2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8"/>
              <p:cNvSpPr/>
              <p:nvPr/>
            </p:nvSpPr>
            <p:spPr>
              <a:xfrm>
                <a:off x="4073435" y="3461845"/>
                <a:ext cx="14519" cy="2404"/>
              </a:xfrm>
              <a:custGeom>
                <a:avLst/>
                <a:gdLst/>
                <a:ahLst/>
                <a:cxnLst/>
                <a:rect l="l" t="t" r="r" b="b"/>
                <a:pathLst>
                  <a:path w="459" h="76" extrusionOk="0">
                    <a:moveTo>
                      <a:pt x="279" y="0"/>
                    </a:moveTo>
                    <a:cubicBezTo>
                      <a:pt x="179" y="0"/>
                      <a:pt x="63" y="14"/>
                      <a:pt x="63" y="14"/>
                    </a:cubicBezTo>
                    <a:cubicBezTo>
                      <a:pt x="1" y="59"/>
                      <a:pt x="79" y="76"/>
                      <a:pt x="178" y="76"/>
                    </a:cubicBezTo>
                    <a:cubicBezTo>
                      <a:pt x="302" y="76"/>
                      <a:pt x="458" y="49"/>
                      <a:pt x="409" y="18"/>
                    </a:cubicBezTo>
                    <a:cubicBezTo>
                      <a:pt x="387" y="4"/>
                      <a:pt x="335" y="0"/>
                      <a:pt x="27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8"/>
              <p:cNvSpPr/>
              <p:nvPr/>
            </p:nvSpPr>
            <p:spPr>
              <a:xfrm>
                <a:off x="4105669" y="3459125"/>
                <a:ext cx="14488" cy="2404"/>
              </a:xfrm>
              <a:custGeom>
                <a:avLst/>
                <a:gdLst/>
                <a:ahLst/>
                <a:cxnLst/>
                <a:rect l="l" t="t" r="r" b="b"/>
                <a:pathLst>
                  <a:path w="458" h="76" extrusionOk="0">
                    <a:moveTo>
                      <a:pt x="278" y="0"/>
                    </a:moveTo>
                    <a:cubicBezTo>
                      <a:pt x="178" y="0"/>
                      <a:pt x="62" y="14"/>
                      <a:pt x="62" y="14"/>
                    </a:cubicBezTo>
                    <a:cubicBezTo>
                      <a:pt x="1" y="58"/>
                      <a:pt x="80" y="75"/>
                      <a:pt x="180" y="75"/>
                    </a:cubicBezTo>
                    <a:cubicBezTo>
                      <a:pt x="303" y="75"/>
                      <a:pt x="458" y="49"/>
                      <a:pt x="409" y="18"/>
                    </a:cubicBezTo>
                    <a:cubicBezTo>
                      <a:pt x="386" y="5"/>
                      <a:pt x="335" y="0"/>
                      <a:pt x="2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8"/>
              <p:cNvSpPr/>
              <p:nvPr/>
            </p:nvSpPr>
            <p:spPr>
              <a:xfrm>
                <a:off x="4102158" y="3444795"/>
                <a:ext cx="14361" cy="2594"/>
              </a:xfrm>
              <a:custGeom>
                <a:avLst/>
                <a:gdLst/>
                <a:ahLst/>
                <a:cxnLst/>
                <a:rect l="l" t="t" r="r" b="b"/>
                <a:pathLst>
                  <a:path w="454" h="82" extrusionOk="0">
                    <a:moveTo>
                      <a:pt x="308" y="1"/>
                    </a:moveTo>
                    <a:cubicBezTo>
                      <a:pt x="201" y="1"/>
                      <a:pt x="51" y="24"/>
                      <a:pt x="51" y="24"/>
                    </a:cubicBezTo>
                    <a:cubicBezTo>
                      <a:pt x="1" y="66"/>
                      <a:pt x="55" y="81"/>
                      <a:pt x="136" y="81"/>
                    </a:cubicBezTo>
                    <a:cubicBezTo>
                      <a:pt x="263" y="81"/>
                      <a:pt x="454" y="43"/>
                      <a:pt x="398" y="13"/>
                    </a:cubicBezTo>
                    <a:cubicBezTo>
                      <a:pt x="380" y="4"/>
                      <a:pt x="347" y="1"/>
                      <a:pt x="30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8"/>
              <p:cNvSpPr/>
              <p:nvPr/>
            </p:nvSpPr>
            <p:spPr>
              <a:xfrm>
                <a:off x="4086278" y="3452672"/>
                <a:ext cx="14741" cy="2531"/>
              </a:xfrm>
              <a:custGeom>
                <a:avLst/>
                <a:gdLst/>
                <a:ahLst/>
                <a:cxnLst/>
                <a:rect l="l" t="t" r="r" b="b"/>
                <a:pathLst>
                  <a:path w="466" h="80" extrusionOk="0">
                    <a:moveTo>
                      <a:pt x="97" y="0"/>
                    </a:moveTo>
                    <a:cubicBezTo>
                      <a:pt x="95" y="0"/>
                      <a:pt x="94" y="0"/>
                      <a:pt x="94" y="0"/>
                    </a:cubicBezTo>
                    <a:cubicBezTo>
                      <a:pt x="0" y="52"/>
                      <a:pt x="173" y="80"/>
                      <a:pt x="307" y="80"/>
                    </a:cubicBezTo>
                    <a:cubicBezTo>
                      <a:pt x="395" y="80"/>
                      <a:pt x="466" y="68"/>
                      <a:pt x="434" y="43"/>
                    </a:cubicBezTo>
                    <a:cubicBezTo>
                      <a:pt x="385" y="1"/>
                      <a:pt x="128" y="0"/>
                      <a:pt x="9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8"/>
              <p:cNvSpPr/>
              <p:nvPr/>
            </p:nvSpPr>
            <p:spPr>
              <a:xfrm>
                <a:off x="4173837" y="3461023"/>
                <a:ext cx="14424" cy="2531"/>
              </a:xfrm>
              <a:custGeom>
                <a:avLst/>
                <a:gdLst/>
                <a:ahLst/>
                <a:cxnLst/>
                <a:rect l="l" t="t" r="r" b="b"/>
                <a:pathLst>
                  <a:path w="456" h="80" extrusionOk="0">
                    <a:moveTo>
                      <a:pt x="297" y="0"/>
                    </a:moveTo>
                    <a:cubicBezTo>
                      <a:pt x="192" y="0"/>
                      <a:pt x="56" y="20"/>
                      <a:pt x="56" y="20"/>
                    </a:cubicBezTo>
                    <a:cubicBezTo>
                      <a:pt x="0" y="63"/>
                      <a:pt x="64" y="79"/>
                      <a:pt x="152" y="79"/>
                    </a:cubicBezTo>
                    <a:cubicBezTo>
                      <a:pt x="279" y="79"/>
                      <a:pt x="456" y="46"/>
                      <a:pt x="404" y="15"/>
                    </a:cubicBezTo>
                    <a:cubicBezTo>
                      <a:pt x="385" y="4"/>
                      <a:pt x="344" y="0"/>
                      <a:pt x="29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8"/>
              <p:cNvSpPr/>
              <p:nvPr/>
            </p:nvSpPr>
            <p:spPr>
              <a:xfrm>
                <a:off x="4181682" y="3443308"/>
                <a:ext cx="14424" cy="2467"/>
              </a:xfrm>
              <a:custGeom>
                <a:avLst/>
                <a:gdLst/>
                <a:ahLst/>
                <a:cxnLst/>
                <a:rect l="l" t="t" r="r" b="b"/>
                <a:pathLst>
                  <a:path w="456" h="78" extrusionOk="0">
                    <a:moveTo>
                      <a:pt x="296" y="1"/>
                    </a:moveTo>
                    <a:cubicBezTo>
                      <a:pt x="192" y="1"/>
                      <a:pt x="56" y="20"/>
                      <a:pt x="56" y="20"/>
                    </a:cubicBezTo>
                    <a:cubicBezTo>
                      <a:pt x="0" y="62"/>
                      <a:pt x="64" y="78"/>
                      <a:pt x="152" y="78"/>
                    </a:cubicBezTo>
                    <a:cubicBezTo>
                      <a:pt x="279" y="78"/>
                      <a:pt x="456" y="46"/>
                      <a:pt x="403" y="15"/>
                    </a:cubicBezTo>
                    <a:cubicBezTo>
                      <a:pt x="383" y="4"/>
                      <a:pt x="343" y="1"/>
                      <a:pt x="29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8"/>
              <p:cNvSpPr/>
              <p:nvPr/>
            </p:nvSpPr>
            <p:spPr>
              <a:xfrm>
                <a:off x="4194873" y="3461592"/>
                <a:ext cx="14424" cy="2499"/>
              </a:xfrm>
              <a:custGeom>
                <a:avLst/>
                <a:gdLst/>
                <a:ahLst/>
                <a:cxnLst/>
                <a:rect l="l" t="t" r="r" b="b"/>
                <a:pathLst>
                  <a:path w="456" h="79" extrusionOk="0">
                    <a:moveTo>
                      <a:pt x="294" y="1"/>
                    </a:moveTo>
                    <a:cubicBezTo>
                      <a:pt x="190" y="1"/>
                      <a:pt x="57" y="19"/>
                      <a:pt x="57" y="19"/>
                    </a:cubicBezTo>
                    <a:cubicBezTo>
                      <a:pt x="1" y="63"/>
                      <a:pt x="65" y="78"/>
                      <a:pt x="154" y="78"/>
                    </a:cubicBezTo>
                    <a:cubicBezTo>
                      <a:pt x="280" y="78"/>
                      <a:pt x="456" y="46"/>
                      <a:pt x="404" y="16"/>
                    </a:cubicBezTo>
                    <a:cubicBezTo>
                      <a:pt x="384" y="5"/>
                      <a:pt x="342" y="1"/>
                      <a:pt x="2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8"/>
              <p:cNvSpPr/>
              <p:nvPr/>
            </p:nvSpPr>
            <p:spPr>
              <a:xfrm>
                <a:off x="4224512" y="3454569"/>
                <a:ext cx="14424" cy="2499"/>
              </a:xfrm>
              <a:custGeom>
                <a:avLst/>
                <a:gdLst/>
                <a:ahLst/>
                <a:cxnLst/>
                <a:rect l="l" t="t" r="r" b="b"/>
                <a:pathLst>
                  <a:path w="456" h="79" extrusionOk="0">
                    <a:moveTo>
                      <a:pt x="294" y="1"/>
                    </a:moveTo>
                    <a:cubicBezTo>
                      <a:pt x="190" y="1"/>
                      <a:pt x="57" y="19"/>
                      <a:pt x="57" y="19"/>
                    </a:cubicBezTo>
                    <a:cubicBezTo>
                      <a:pt x="0" y="63"/>
                      <a:pt x="65" y="78"/>
                      <a:pt x="153" y="78"/>
                    </a:cubicBezTo>
                    <a:cubicBezTo>
                      <a:pt x="280" y="78"/>
                      <a:pt x="455" y="46"/>
                      <a:pt x="403" y="16"/>
                    </a:cubicBezTo>
                    <a:cubicBezTo>
                      <a:pt x="384" y="5"/>
                      <a:pt x="342" y="1"/>
                      <a:pt x="2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8"/>
              <p:cNvSpPr/>
              <p:nvPr/>
            </p:nvSpPr>
            <p:spPr>
              <a:xfrm>
                <a:off x="4207051" y="3446029"/>
                <a:ext cx="14330" cy="2752"/>
              </a:xfrm>
              <a:custGeom>
                <a:avLst/>
                <a:gdLst/>
                <a:ahLst/>
                <a:cxnLst/>
                <a:rect l="l" t="t" r="r" b="b"/>
                <a:pathLst>
                  <a:path w="453" h="87" extrusionOk="0">
                    <a:moveTo>
                      <a:pt x="316" y="0"/>
                    </a:moveTo>
                    <a:cubicBezTo>
                      <a:pt x="210" y="0"/>
                      <a:pt x="46" y="31"/>
                      <a:pt x="46" y="31"/>
                    </a:cubicBezTo>
                    <a:cubicBezTo>
                      <a:pt x="0" y="72"/>
                      <a:pt x="46" y="86"/>
                      <a:pt x="118" y="86"/>
                    </a:cubicBezTo>
                    <a:cubicBezTo>
                      <a:pt x="244" y="86"/>
                      <a:pt x="453" y="41"/>
                      <a:pt x="392" y="11"/>
                    </a:cubicBezTo>
                    <a:cubicBezTo>
                      <a:pt x="377" y="3"/>
                      <a:pt x="350" y="0"/>
                      <a:pt x="31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8"/>
              <p:cNvSpPr/>
              <p:nvPr/>
            </p:nvSpPr>
            <p:spPr>
              <a:xfrm>
                <a:off x="4191266" y="3452134"/>
                <a:ext cx="14709" cy="2372"/>
              </a:xfrm>
              <a:custGeom>
                <a:avLst/>
                <a:gdLst/>
                <a:ahLst/>
                <a:cxnLst/>
                <a:rect l="l" t="t" r="r" b="b"/>
                <a:pathLst>
                  <a:path w="465" h="75" extrusionOk="0">
                    <a:moveTo>
                      <a:pt x="156" y="0"/>
                    </a:moveTo>
                    <a:cubicBezTo>
                      <a:pt x="114" y="0"/>
                      <a:pt x="85" y="1"/>
                      <a:pt x="85" y="1"/>
                    </a:cubicBezTo>
                    <a:cubicBezTo>
                      <a:pt x="1" y="52"/>
                      <a:pt x="144" y="75"/>
                      <a:pt x="272" y="75"/>
                    </a:cubicBezTo>
                    <a:cubicBezTo>
                      <a:pt x="373" y="75"/>
                      <a:pt x="464" y="61"/>
                      <a:pt x="429" y="34"/>
                    </a:cubicBezTo>
                    <a:cubicBezTo>
                      <a:pt x="391" y="5"/>
                      <a:pt x="245" y="0"/>
                      <a:pt x="15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3" name="Google Shape;4543;p28"/>
            <p:cNvSpPr/>
            <p:nvPr/>
          </p:nvSpPr>
          <p:spPr>
            <a:xfrm>
              <a:off x="1690675" y="-184000"/>
              <a:ext cx="2414500" cy="653875"/>
            </a:xfrm>
            <a:custGeom>
              <a:avLst/>
              <a:gdLst/>
              <a:ahLst/>
              <a:cxnLst/>
              <a:rect l="l" t="t" r="r" b="b"/>
              <a:pathLst>
                <a:path w="96580" h="26155" extrusionOk="0">
                  <a:moveTo>
                    <a:pt x="0" y="0"/>
                  </a:moveTo>
                  <a:cubicBezTo>
                    <a:pt x="4877" y="4877"/>
                    <a:pt x="4430" y="14237"/>
                    <a:pt x="10214" y="17996"/>
                  </a:cubicBezTo>
                  <a:cubicBezTo>
                    <a:pt x="15165" y="21213"/>
                    <a:pt x="21996" y="22104"/>
                    <a:pt x="27724" y="20671"/>
                  </a:cubicBezTo>
                  <a:cubicBezTo>
                    <a:pt x="33156" y="19312"/>
                    <a:pt x="37695" y="14082"/>
                    <a:pt x="43288" y="14348"/>
                  </a:cubicBezTo>
                  <a:cubicBezTo>
                    <a:pt x="47580" y="14552"/>
                    <a:pt x="50633" y="18810"/>
                    <a:pt x="54232" y="21157"/>
                  </a:cubicBezTo>
                  <a:cubicBezTo>
                    <a:pt x="58850" y="24168"/>
                    <a:pt x="64538" y="25666"/>
                    <a:pt x="70039" y="26021"/>
                  </a:cubicBezTo>
                  <a:cubicBezTo>
                    <a:pt x="78346" y="26557"/>
                    <a:pt x="88148" y="23197"/>
                    <a:pt x="93142" y="16537"/>
                  </a:cubicBezTo>
                  <a:cubicBezTo>
                    <a:pt x="96500" y="12059"/>
                    <a:pt x="97158" y="5489"/>
                    <a:pt x="96061" y="0"/>
                  </a:cubicBezTo>
                </a:path>
              </a:pathLst>
            </a:custGeom>
            <a:noFill/>
            <a:ln w="9525" cap="rnd" cmpd="sng">
              <a:solidFill>
                <a:schemeClr val="accent6"/>
              </a:solidFill>
              <a:prstDash val="lgDash"/>
              <a:round/>
              <a:headEnd type="none" w="med" len="med"/>
              <a:tailEnd type="none" w="med" len="med"/>
            </a:ln>
          </p:spPr>
        </p:sp>
        <p:sp>
          <p:nvSpPr>
            <p:cNvPr id="4544" name="Google Shape;4544;p28"/>
            <p:cNvSpPr/>
            <p:nvPr/>
          </p:nvSpPr>
          <p:spPr>
            <a:xfrm>
              <a:off x="7723434" y="-75800"/>
              <a:ext cx="1609050" cy="2079300"/>
            </a:xfrm>
            <a:custGeom>
              <a:avLst/>
              <a:gdLst/>
              <a:ahLst/>
              <a:cxnLst/>
              <a:rect l="l" t="t" r="r" b="b"/>
              <a:pathLst>
                <a:path w="64362" h="83172" extrusionOk="0">
                  <a:moveTo>
                    <a:pt x="403" y="0"/>
                  </a:moveTo>
                  <a:cubicBezTo>
                    <a:pt x="403" y="3904"/>
                    <a:pt x="-934" y="8524"/>
                    <a:pt x="1375" y="11673"/>
                  </a:cubicBezTo>
                  <a:cubicBezTo>
                    <a:pt x="3242" y="14219"/>
                    <a:pt x="6537" y="15729"/>
                    <a:pt x="9644" y="16294"/>
                  </a:cubicBezTo>
                  <a:cubicBezTo>
                    <a:pt x="22752" y="18678"/>
                    <a:pt x="41944" y="12895"/>
                    <a:pt x="48798" y="24319"/>
                  </a:cubicBezTo>
                  <a:cubicBezTo>
                    <a:pt x="54281" y="33458"/>
                    <a:pt x="38251" y="44793"/>
                    <a:pt x="40529" y="55205"/>
                  </a:cubicBezTo>
                  <a:cubicBezTo>
                    <a:pt x="43147" y="67170"/>
                    <a:pt x="52741" y="79304"/>
                    <a:pt x="64362" y="83172"/>
                  </a:cubicBezTo>
                </a:path>
              </a:pathLst>
            </a:custGeom>
            <a:noFill/>
            <a:ln w="9525" cap="rnd" cmpd="sng">
              <a:solidFill>
                <a:schemeClr val="accent6"/>
              </a:solidFill>
              <a:prstDash val="lgDash"/>
              <a:round/>
              <a:headEnd type="none" w="med" len="med"/>
              <a:tailEnd type="none" w="med" len="med"/>
            </a:ln>
          </p:spPr>
        </p:sp>
        <p:sp>
          <p:nvSpPr>
            <p:cNvPr id="4545" name="Google Shape;4545;p28"/>
            <p:cNvSpPr/>
            <p:nvPr/>
          </p:nvSpPr>
          <p:spPr>
            <a:xfrm>
              <a:off x="-212800" y="2003500"/>
              <a:ext cx="1592900" cy="3204050"/>
            </a:xfrm>
            <a:custGeom>
              <a:avLst/>
              <a:gdLst/>
              <a:ahLst/>
              <a:cxnLst/>
              <a:rect l="l" t="t" r="r" b="b"/>
              <a:pathLst>
                <a:path w="63716" h="128162" extrusionOk="0">
                  <a:moveTo>
                    <a:pt x="0" y="0"/>
                  </a:moveTo>
                  <a:cubicBezTo>
                    <a:pt x="10318" y="0"/>
                    <a:pt x="21491" y="11578"/>
                    <a:pt x="21887" y="21888"/>
                  </a:cubicBezTo>
                  <a:cubicBezTo>
                    <a:pt x="22075" y="26772"/>
                    <a:pt x="22495" y="32049"/>
                    <a:pt x="20428" y="36479"/>
                  </a:cubicBezTo>
                  <a:cubicBezTo>
                    <a:pt x="17729" y="42264"/>
                    <a:pt x="12465" y="48699"/>
                    <a:pt x="14591" y="54718"/>
                  </a:cubicBezTo>
                  <a:cubicBezTo>
                    <a:pt x="16710" y="60718"/>
                    <a:pt x="24716" y="64189"/>
                    <a:pt x="25292" y="70526"/>
                  </a:cubicBezTo>
                  <a:cubicBezTo>
                    <a:pt x="26082" y="79220"/>
                    <a:pt x="16766" y="88496"/>
                    <a:pt x="20671" y="96304"/>
                  </a:cubicBezTo>
                  <a:cubicBezTo>
                    <a:pt x="22320" y="99602"/>
                    <a:pt x="23976" y="103117"/>
                    <a:pt x="26751" y="105545"/>
                  </a:cubicBezTo>
                  <a:cubicBezTo>
                    <a:pt x="33833" y="111743"/>
                    <a:pt x="44934" y="110510"/>
                    <a:pt x="53745" y="113814"/>
                  </a:cubicBezTo>
                  <a:cubicBezTo>
                    <a:pt x="59198" y="115859"/>
                    <a:pt x="63716" y="122338"/>
                    <a:pt x="63716" y="128162"/>
                  </a:cubicBezTo>
                </a:path>
              </a:pathLst>
            </a:custGeom>
            <a:noFill/>
            <a:ln w="9525" cap="rnd" cmpd="sng">
              <a:solidFill>
                <a:schemeClr val="accent6"/>
              </a:solidFill>
              <a:prstDash val="lgDash"/>
              <a:round/>
              <a:headEnd type="none" w="med" len="med"/>
              <a:tailEnd type="none" w="med" len="med"/>
            </a:ln>
          </p:spPr>
        </p:sp>
        <p:sp>
          <p:nvSpPr>
            <p:cNvPr id="4546" name="Google Shape;4546;p28"/>
            <p:cNvSpPr/>
            <p:nvPr/>
          </p:nvSpPr>
          <p:spPr>
            <a:xfrm>
              <a:off x="7818600" y="4385807"/>
              <a:ext cx="1538200" cy="809575"/>
            </a:xfrm>
            <a:custGeom>
              <a:avLst/>
              <a:gdLst/>
              <a:ahLst/>
              <a:cxnLst/>
              <a:rect l="l" t="t" r="r" b="b"/>
              <a:pathLst>
                <a:path w="61528" h="32383" extrusionOk="0">
                  <a:moveTo>
                    <a:pt x="61528" y="5146"/>
                  </a:moveTo>
                  <a:cubicBezTo>
                    <a:pt x="56052" y="-330"/>
                    <a:pt x="44687" y="-1841"/>
                    <a:pt x="38425" y="2714"/>
                  </a:cubicBezTo>
                  <a:cubicBezTo>
                    <a:pt x="32961" y="6689"/>
                    <a:pt x="34253" y="17201"/>
                    <a:pt x="28210" y="20224"/>
                  </a:cubicBezTo>
                  <a:cubicBezTo>
                    <a:pt x="21464" y="23599"/>
                    <a:pt x="13015" y="18146"/>
                    <a:pt x="5594" y="19494"/>
                  </a:cubicBezTo>
                  <a:cubicBezTo>
                    <a:pt x="986" y="20331"/>
                    <a:pt x="1481" y="27940"/>
                    <a:pt x="0" y="32383"/>
                  </a:cubicBezTo>
                </a:path>
              </a:pathLst>
            </a:custGeom>
            <a:noFill/>
            <a:ln w="9525" cap="rnd" cmpd="sng">
              <a:solidFill>
                <a:schemeClr val="accent6"/>
              </a:solidFill>
              <a:prstDash val="lgDash"/>
              <a:round/>
              <a:headEnd type="none" w="med" len="med"/>
              <a:tailEnd type="none" w="med" len="med"/>
            </a:ln>
          </p:spPr>
        </p:sp>
        <p:grpSp>
          <p:nvGrpSpPr>
            <p:cNvPr id="4547" name="Google Shape;4547;p28"/>
            <p:cNvGrpSpPr/>
            <p:nvPr/>
          </p:nvGrpSpPr>
          <p:grpSpPr>
            <a:xfrm>
              <a:off x="-60426" y="3333331"/>
              <a:ext cx="854393" cy="1810000"/>
              <a:chOff x="2516072" y="2505974"/>
              <a:chExt cx="542782" cy="1149937"/>
            </a:xfrm>
          </p:grpSpPr>
          <p:sp>
            <p:nvSpPr>
              <p:cNvPr id="4548" name="Google Shape;4548;p28"/>
              <p:cNvSpPr/>
              <p:nvPr/>
            </p:nvSpPr>
            <p:spPr>
              <a:xfrm>
                <a:off x="2693594" y="2505974"/>
                <a:ext cx="187359" cy="252807"/>
              </a:xfrm>
              <a:custGeom>
                <a:avLst/>
                <a:gdLst/>
                <a:ahLst/>
                <a:cxnLst/>
                <a:rect l="l" t="t" r="r" b="b"/>
                <a:pathLst>
                  <a:path w="5923" h="7992" extrusionOk="0">
                    <a:moveTo>
                      <a:pt x="2840" y="1"/>
                    </a:moveTo>
                    <a:lnTo>
                      <a:pt x="0" y="4837"/>
                    </a:lnTo>
                    <a:lnTo>
                      <a:pt x="0" y="7992"/>
                    </a:lnTo>
                    <a:lnTo>
                      <a:pt x="5922" y="7992"/>
                    </a:lnTo>
                    <a:lnTo>
                      <a:pt x="5922" y="4346"/>
                    </a:lnTo>
                    <a:lnTo>
                      <a:pt x="28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8"/>
              <p:cNvSpPr/>
              <p:nvPr/>
            </p:nvSpPr>
            <p:spPr>
              <a:xfrm>
                <a:off x="2516072" y="3445491"/>
                <a:ext cx="542782" cy="210419"/>
              </a:xfrm>
              <a:custGeom>
                <a:avLst/>
                <a:gdLst/>
                <a:ahLst/>
                <a:cxnLst/>
                <a:rect l="l" t="t" r="r" b="b"/>
                <a:pathLst>
                  <a:path w="17159" h="6652" extrusionOk="0">
                    <a:moveTo>
                      <a:pt x="9211" y="0"/>
                    </a:moveTo>
                    <a:cubicBezTo>
                      <a:pt x="9097" y="0"/>
                      <a:pt x="8981" y="3"/>
                      <a:pt x="8864" y="9"/>
                    </a:cubicBezTo>
                    <a:cubicBezTo>
                      <a:pt x="3298" y="306"/>
                      <a:pt x="1" y="6652"/>
                      <a:pt x="1" y="6652"/>
                    </a:cubicBezTo>
                    <a:lnTo>
                      <a:pt x="17159" y="6652"/>
                    </a:lnTo>
                    <a:cubicBezTo>
                      <a:pt x="17159" y="6652"/>
                      <a:pt x="14543" y="0"/>
                      <a:pt x="9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8"/>
              <p:cNvSpPr/>
              <p:nvPr/>
            </p:nvSpPr>
            <p:spPr>
              <a:xfrm>
                <a:off x="2650732" y="2737682"/>
                <a:ext cx="273463" cy="824533"/>
              </a:xfrm>
              <a:custGeom>
                <a:avLst/>
                <a:gdLst/>
                <a:ahLst/>
                <a:cxnLst/>
                <a:rect l="l" t="t" r="r" b="b"/>
                <a:pathLst>
                  <a:path w="8645" h="26066" extrusionOk="0">
                    <a:moveTo>
                      <a:pt x="7448" y="1"/>
                    </a:moveTo>
                    <a:lnTo>
                      <a:pt x="1198" y="95"/>
                    </a:lnTo>
                    <a:lnTo>
                      <a:pt x="1" y="25843"/>
                    </a:lnTo>
                    <a:lnTo>
                      <a:pt x="8645" y="26065"/>
                    </a:lnTo>
                    <a:lnTo>
                      <a:pt x="74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8"/>
              <p:cNvSpPr/>
              <p:nvPr/>
            </p:nvSpPr>
            <p:spPr>
              <a:xfrm>
                <a:off x="2668731" y="2731956"/>
                <a:ext cx="237086" cy="128301"/>
              </a:xfrm>
              <a:custGeom>
                <a:avLst/>
                <a:gdLst/>
                <a:ahLst/>
                <a:cxnLst/>
                <a:rect l="l" t="t" r="r" b="b"/>
                <a:pathLst>
                  <a:path w="7495" h="4056" extrusionOk="0">
                    <a:moveTo>
                      <a:pt x="0" y="0"/>
                    </a:moveTo>
                    <a:lnTo>
                      <a:pt x="0" y="4055"/>
                    </a:lnTo>
                    <a:lnTo>
                      <a:pt x="7495" y="4055"/>
                    </a:lnTo>
                    <a:lnTo>
                      <a:pt x="7495" y="0"/>
                    </a:lnTo>
                    <a:close/>
                  </a:path>
                </a:pathLst>
              </a:custGeom>
              <a:solidFill>
                <a:srgbClr val="F0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8"/>
              <p:cNvSpPr/>
              <p:nvPr/>
            </p:nvSpPr>
            <p:spPr>
              <a:xfrm>
                <a:off x="2675690" y="2908403"/>
                <a:ext cx="223547" cy="109543"/>
              </a:xfrm>
              <a:custGeom>
                <a:avLst/>
                <a:gdLst/>
                <a:ahLst/>
                <a:cxnLst/>
                <a:rect l="l" t="t" r="r" b="b"/>
                <a:pathLst>
                  <a:path w="7067" h="3463" extrusionOk="0">
                    <a:moveTo>
                      <a:pt x="162" y="1"/>
                    </a:moveTo>
                    <a:lnTo>
                      <a:pt x="1" y="3463"/>
                    </a:lnTo>
                    <a:lnTo>
                      <a:pt x="7067" y="3463"/>
                    </a:lnTo>
                    <a:lnTo>
                      <a:pt x="69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8"/>
              <p:cNvSpPr/>
              <p:nvPr/>
            </p:nvSpPr>
            <p:spPr>
              <a:xfrm>
                <a:off x="2668731" y="3095193"/>
                <a:ext cx="239078" cy="109512"/>
              </a:xfrm>
              <a:custGeom>
                <a:avLst/>
                <a:gdLst/>
                <a:ahLst/>
                <a:cxnLst/>
                <a:rect l="l" t="t" r="r" b="b"/>
                <a:pathLst>
                  <a:path w="7558" h="3462" extrusionOk="0">
                    <a:moveTo>
                      <a:pt x="106" y="1"/>
                    </a:moveTo>
                    <a:lnTo>
                      <a:pt x="0" y="3462"/>
                    </a:lnTo>
                    <a:lnTo>
                      <a:pt x="7558" y="3462"/>
                    </a:lnTo>
                    <a:lnTo>
                      <a:pt x="7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8"/>
              <p:cNvSpPr/>
              <p:nvPr/>
            </p:nvSpPr>
            <p:spPr>
              <a:xfrm>
                <a:off x="2650732" y="3452672"/>
                <a:ext cx="273463" cy="109543"/>
              </a:xfrm>
              <a:custGeom>
                <a:avLst/>
                <a:gdLst/>
                <a:ahLst/>
                <a:cxnLst/>
                <a:rect l="l" t="t" r="r" b="b"/>
                <a:pathLst>
                  <a:path w="8645" h="3463" extrusionOk="0">
                    <a:moveTo>
                      <a:pt x="8486" y="0"/>
                    </a:moveTo>
                    <a:lnTo>
                      <a:pt x="150" y="34"/>
                    </a:lnTo>
                    <a:lnTo>
                      <a:pt x="1" y="3462"/>
                    </a:lnTo>
                    <a:lnTo>
                      <a:pt x="8645" y="3462"/>
                    </a:lnTo>
                    <a:lnTo>
                      <a:pt x="84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8"/>
              <p:cNvSpPr/>
              <p:nvPr/>
            </p:nvSpPr>
            <p:spPr>
              <a:xfrm>
                <a:off x="2659114" y="3265091"/>
                <a:ext cx="256476" cy="109543"/>
              </a:xfrm>
              <a:custGeom>
                <a:avLst/>
                <a:gdLst/>
                <a:ahLst/>
                <a:cxnLst/>
                <a:rect l="l" t="t" r="r" b="b"/>
                <a:pathLst>
                  <a:path w="8108" h="3463" extrusionOk="0">
                    <a:moveTo>
                      <a:pt x="161" y="1"/>
                    </a:moveTo>
                    <a:lnTo>
                      <a:pt x="1" y="3463"/>
                    </a:lnTo>
                    <a:lnTo>
                      <a:pt x="8108" y="3463"/>
                    </a:lnTo>
                    <a:lnTo>
                      <a:pt x="79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8"/>
              <p:cNvSpPr/>
              <p:nvPr/>
            </p:nvSpPr>
            <p:spPr>
              <a:xfrm>
                <a:off x="2720007" y="3386718"/>
                <a:ext cx="119729" cy="175497"/>
              </a:xfrm>
              <a:custGeom>
                <a:avLst/>
                <a:gdLst/>
                <a:ahLst/>
                <a:cxnLst/>
                <a:rect l="l" t="t" r="r" b="b"/>
                <a:pathLst>
                  <a:path w="3785" h="5548" extrusionOk="0">
                    <a:moveTo>
                      <a:pt x="2139" y="0"/>
                    </a:moveTo>
                    <a:cubicBezTo>
                      <a:pt x="2137" y="0"/>
                      <a:pt x="2134" y="0"/>
                      <a:pt x="2132" y="0"/>
                    </a:cubicBezTo>
                    <a:cubicBezTo>
                      <a:pt x="306" y="22"/>
                      <a:pt x="0" y="5547"/>
                      <a:pt x="0" y="5547"/>
                    </a:cubicBezTo>
                    <a:lnTo>
                      <a:pt x="3784" y="5547"/>
                    </a:lnTo>
                    <a:cubicBezTo>
                      <a:pt x="3784" y="5547"/>
                      <a:pt x="3627"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8"/>
              <p:cNvSpPr/>
              <p:nvPr/>
            </p:nvSpPr>
            <p:spPr>
              <a:xfrm>
                <a:off x="2704444" y="2662681"/>
                <a:ext cx="15247" cy="69244"/>
              </a:xfrm>
              <a:custGeom>
                <a:avLst/>
                <a:gdLst/>
                <a:ahLst/>
                <a:cxnLst/>
                <a:rect l="l" t="t" r="r" b="b"/>
                <a:pathLst>
                  <a:path w="482" h="2189" extrusionOk="0">
                    <a:moveTo>
                      <a:pt x="1" y="1"/>
                    </a:moveTo>
                    <a:lnTo>
                      <a:pt x="1" y="2189"/>
                    </a:lnTo>
                    <a:lnTo>
                      <a:pt x="482" y="2189"/>
                    </a:lnTo>
                    <a:lnTo>
                      <a:pt x="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8"/>
              <p:cNvSpPr/>
              <p:nvPr/>
            </p:nvSpPr>
            <p:spPr>
              <a:xfrm>
                <a:off x="2729180" y="2662681"/>
                <a:ext cx="15247" cy="69244"/>
              </a:xfrm>
              <a:custGeom>
                <a:avLst/>
                <a:gdLst/>
                <a:ahLst/>
                <a:cxnLst/>
                <a:rect l="l" t="t" r="r" b="b"/>
                <a:pathLst>
                  <a:path w="482" h="2189" extrusionOk="0">
                    <a:moveTo>
                      <a:pt x="1" y="1"/>
                    </a:moveTo>
                    <a:lnTo>
                      <a:pt x="1" y="2189"/>
                    </a:lnTo>
                    <a:lnTo>
                      <a:pt x="482" y="2189"/>
                    </a:lnTo>
                    <a:lnTo>
                      <a:pt x="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8"/>
              <p:cNvSpPr/>
              <p:nvPr/>
            </p:nvSpPr>
            <p:spPr>
              <a:xfrm>
                <a:off x="2752905" y="2662681"/>
                <a:ext cx="15278" cy="69244"/>
              </a:xfrm>
              <a:custGeom>
                <a:avLst/>
                <a:gdLst/>
                <a:ahLst/>
                <a:cxnLst/>
                <a:rect l="l" t="t" r="r" b="b"/>
                <a:pathLst>
                  <a:path w="483" h="2189" extrusionOk="0">
                    <a:moveTo>
                      <a:pt x="1" y="1"/>
                    </a:moveTo>
                    <a:lnTo>
                      <a:pt x="1" y="2189"/>
                    </a:lnTo>
                    <a:lnTo>
                      <a:pt x="482" y="2189"/>
                    </a:lnTo>
                    <a:lnTo>
                      <a:pt x="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8"/>
              <p:cNvSpPr/>
              <p:nvPr/>
            </p:nvSpPr>
            <p:spPr>
              <a:xfrm>
                <a:off x="2777610" y="2662681"/>
                <a:ext cx="15247" cy="69244"/>
              </a:xfrm>
              <a:custGeom>
                <a:avLst/>
                <a:gdLst/>
                <a:ahLst/>
                <a:cxnLst/>
                <a:rect l="l" t="t" r="r" b="b"/>
                <a:pathLst>
                  <a:path w="482" h="2189" extrusionOk="0">
                    <a:moveTo>
                      <a:pt x="0" y="1"/>
                    </a:moveTo>
                    <a:lnTo>
                      <a:pt x="0" y="2189"/>
                    </a:lnTo>
                    <a:lnTo>
                      <a:pt x="481" y="2189"/>
                    </a:lnTo>
                    <a:lnTo>
                      <a:pt x="4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8"/>
              <p:cNvSpPr/>
              <p:nvPr/>
            </p:nvSpPr>
            <p:spPr>
              <a:xfrm>
                <a:off x="2803295" y="2662681"/>
                <a:ext cx="15278" cy="69244"/>
              </a:xfrm>
              <a:custGeom>
                <a:avLst/>
                <a:gdLst/>
                <a:ahLst/>
                <a:cxnLst/>
                <a:rect l="l" t="t" r="r" b="b"/>
                <a:pathLst>
                  <a:path w="483" h="2189" extrusionOk="0">
                    <a:moveTo>
                      <a:pt x="0" y="1"/>
                    </a:moveTo>
                    <a:lnTo>
                      <a:pt x="0" y="2189"/>
                    </a:lnTo>
                    <a:lnTo>
                      <a:pt x="483" y="2189"/>
                    </a:lnTo>
                    <a:lnTo>
                      <a:pt x="4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8"/>
              <p:cNvSpPr/>
              <p:nvPr/>
            </p:nvSpPr>
            <p:spPr>
              <a:xfrm>
                <a:off x="2827020" y="2662681"/>
                <a:ext cx="15247" cy="69244"/>
              </a:xfrm>
              <a:custGeom>
                <a:avLst/>
                <a:gdLst/>
                <a:ahLst/>
                <a:cxnLst/>
                <a:rect l="l" t="t" r="r" b="b"/>
                <a:pathLst>
                  <a:path w="482" h="2189" extrusionOk="0">
                    <a:moveTo>
                      <a:pt x="1" y="1"/>
                    </a:moveTo>
                    <a:lnTo>
                      <a:pt x="1" y="2189"/>
                    </a:lnTo>
                    <a:lnTo>
                      <a:pt x="482" y="2189"/>
                    </a:lnTo>
                    <a:lnTo>
                      <a:pt x="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8"/>
              <p:cNvSpPr/>
              <p:nvPr/>
            </p:nvSpPr>
            <p:spPr>
              <a:xfrm>
                <a:off x="2851693" y="2662681"/>
                <a:ext cx="15278" cy="69244"/>
              </a:xfrm>
              <a:custGeom>
                <a:avLst/>
                <a:gdLst/>
                <a:ahLst/>
                <a:cxnLst/>
                <a:rect l="l" t="t" r="r" b="b"/>
                <a:pathLst>
                  <a:path w="483" h="2189" extrusionOk="0">
                    <a:moveTo>
                      <a:pt x="1" y="1"/>
                    </a:moveTo>
                    <a:lnTo>
                      <a:pt x="1" y="2189"/>
                    </a:lnTo>
                    <a:lnTo>
                      <a:pt x="482" y="2189"/>
                    </a:lnTo>
                    <a:lnTo>
                      <a:pt x="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8"/>
              <p:cNvSpPr/>
              <p:nvPr/>
            </p:nvSpPr>
            <p:spPr>
              <a:xfrm>
                <a:off x="2700743" y="2980873"/>
                <a:ext cx="6864" cy="20276"/>
              </a:xfrm>
              <a:custGeom>
                <a:avLst/>
                <a:gdLst/>
                <a:ahLst/>
                <a:cxnLst/>
                <a:rect l="l" t="t" r="r" b="b"/>
                <a:pathLst>
                  <a:path w="217" h="641" extrusionOk="0">
                    <a:moveTo>
                      <a:pt x="112" y="1"/>
                    </a:moveTo>
                    <a:cubicBezTo>
                      <a:pt x="104" y="1"/>
                      <a:pt x="96" y="5"/>
                      <a:pt x="88" y="15"/>
                    </a:cubicBezTo>
                    <a:cubicBezTo>
                      <a:pt x="0" y="114"/>
                      <a:pt x="36" y="601"/>
                      <a:pt x="36" y="601"/>
                    </a:cubicBezTo>
                    <a:cubicBezTo>
                      <a:pt x="58" y="629"/>
                      <a:pt x="78" y="641"/>
                      <a:pt x="95" y="641"/>
                    </a:cubicBezTo>
                    <a:cubicBezTo>
                      <a:pt x="216" y="641"/>
                      <a:pt x="202"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8"/>
              <p:cNvSpPr/>
              <p:nvPr/>
            </p:nvSpPr>
            <p:spPr>
              <a:xfrm>
                <a:off x="2685622" y="2966796"/>
                <a:ext cx="6864" cy="20276"/>
              </a:xfrm>
              <a:custGeom>
                <a:avLst/>
                <a:gdLst/>
                <a:ahLst/>
                <a:cxnLst/>
                <a:rect l="l" t="t" r="r" b="b"/>
                <a:pathLst>
                  <a:path w="217" h="641" extrusionOk="0">
                    <a:moveTo>
                      <a:pt x="112" y="0"/>
                    </a:moveTo>
                    <a:cubicBezTo>
                      <a:pt x="104" y="0"/>
                      <a:pt x="96" y="5"/>
                      <a:pt x="88" y="15"/>
                    </a:cubicBezTo>
                    <a:cubicBezTo>
                      <a:pt x="0" y="114"/>
                      <a:pt x="36" y="600"/>
                      <a:pt x="36" y="600"/>
                    </a:cubicBezTo>
                    <a:cubicBezTo>
                      <a:pt x="58" y="628"/>
                      <a:pt x="78" y="640"/>
                      <a:pt x="94" y="640"/>
                    </a:cubicBezTo>
                    <a:cubicBezTo>
                      <a:pt x="216" y="640"/>
                      <a:pt x="201"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8"/>
              <p:cNvSpPr/>
              <p:nvPr/>
            </p:nvSpPr>
            <p:spPr>
              <a:xfrm>
                <a:off x="2718077" y="2966796"/>
                <a:ext cx="6896" cy="20276"/>
              </a:xfrm>
              <a:custGeom>
                <a:avLst/>
                <a:gdLst/>
                <a:ahLst/>
                <a:cxnLst/>
                <a:rect l="l" t="t" r="r" b="b"/>
                <a:pathLst>
                  <a:path w="218" h="641" extrusionOk="0">
                    <a:moveTo>
                      <a:pt x="112" y="0"/>
                    </a:moveTo>
                    <a:cubicBezTo>
                      <a:pt x="105" y="0"/>
                      <a:pt x="97" y="5"/>
                      <a:pt x="88" y="15"/>
                    </a:cubicBezTo>
                    <a:cubicBezTo>
                      <a:pt x="1" y="114"/>
                      <a:pt x="37" y="600"/>
                      <a:pt x="37" y="600"/>
                    </a:cubicBezTo>
                    <a:cubicBezTo>
                      <a:pt x="59" y="628"/>
                      <a:pt x="79" y="640"/>
                      <a:pt x="95" y="640"/>
                    </a:cubicBezTo>
                    <a:cubicBezTo>
                      <a:pt x="218" y="640"/>
                      <a:pt x="20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8"/>
              <p:cNvSpPr/>
              <p:nvPr/>
            </p:nvSpPr>
            <p:spPr>
              <a:xfrm>
                <a:off x="2708429" y="2915615"/>
                <a:ext cx="6896" cy="20276"/>
              </a:xfrm>
              <a:custGeom>
                <a:avLst/>
                <a:gdLst/>
                <a:ahLst/>
                <a:cxnLst/>
                <a:rect l="l" t="t" r="r" b="b"/>
                <a:pathLst>
                  <a:path w="218" h="641" extrusionOk="0">
                    <a:moveTo>
                      <a:pt x="112" y="0"/>
                    </a:moveTo>
                    <a:cubicBezTo>
                      <a:pt x="105" y="0"/>
                      <a:pt x="97" y="5"/>
                      <a:pt x="88" y="15"/>
                    </a:cubicBezTo>
                    <a:cubicBezTo>
                      <a:pt x="1" y="113"/>
                      <a:pt x="37" y="600"/>
                      <a:pt x="37" y="600"/>
                    </a:cubicBezTo>
                    <a:cubicBezTo>
                      <a:pt x="59" y="628"/>
                      <a:pt x="79" y="640"/>
                      <a:pt x="95" y="640"/>
                    </a:cubicBezTo>
                    <a:cubicBezTo>
                      <a:pt x="218" y="640"/>
                      <a:pt x="20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8"/>
              <p:cNvSpPr/>
              <p:nvPr/>
            </p:nvSpPr>
            <p:spPr>
              <a:xfrm>
                <a:off x="2691285" y="2927572"/>
                <a:ext cx="7845" cy="20276"/>
              </a:xfrm>
              <a:custGeom>
                <a:avLst/>
                <a:gdLst/>
                <a:ahLst/>
                <a:cxnLst/>
                <a:rect l="l" t="t" r="r" b="b"/>
                <a:pathLst>
                  <a:path w="248" h="641" extrusionOk="0">
                    <a:moveTo>
                      <a:pt x="106" y="1"/>
                    </a:moveTo>
                    <a:cubicBezTo>
                      <a:pt x="98" y="1"/>
                      <a:pt x="90" y="5"/>
                      <a:pt x="82" y="16"/>
                    </a:cubicBezTo>
                    <a:cubicBezTo>
                      <a:pt x="0" y="119"/>
                      <a:pt x="65" y="603"/>
                      <a:pt x="65" y="603"/>
                    </a:cubicBezTo>
                    <a:cubicBezTo>
                      <a:pt x="88" y="629"/>
                      <a:pt x="107" y="640"/>
                      <a:pt x="124" y="640"/>
                    </a:cubicBezTo>
                    <a:cubicBezTo>
                      <a:pt x="247" y="640"/>
                      <a:pt x="197" y="1"/>
                      <a:pt x="10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8"/>
              <p:cNvSpPr/>
              <p:nvPr/>
            </p:nvSpPr>
            <p:spPr>
              <a:xfrm>
                <a:off x="2703463" y="2948987"/>
                <a:ext cx="7655" cy="20087"/>
              </a:xfrm>
              <a:custGeom>
                <a:avLst/>
                <a:gdLst/>
                <a:ahLst/>
                <a:cxnLst/>
                <a:rect l="l" t="t" r="r" b="b"/>
                <a:pathLst>
                  <a:path w="242" h="635" extrusionOk="0">
                    <a:moveTo>
                      <a:pt x="150" y="1"/>
                    </a:moveTo>
                    <a:cubicBezTo>
                      <a:pt x="143" y="1"/>
                      <a:pt x="135" y="4"/>
                      <a:pt x="126" y="12"/>
                    </a:cubicBezTo>
                    <a:cubicBezTo>
                      <a:pt x="26" y="99"/>
                      <a:pt x="0" y="586"/>
                      <a:pt x="0" y="586"/>
                    </a:cubicBezTo>
                    <a:cubicBezTo>
                      <a:pt x="21" y="620"/>
                      <a:pt x="40" y="634"/>
                      <a:pt x="58" y="634"/>
                    </a:cubicBezTo>
                    <a:cubicBezTo>
                      <a:pt x="178" y="634"/>
                      <a:pt x="241"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8"/>
              <p:cNvSpPr/>
              <p:nvPr/>
            </p:nvSpPr>
            <p:spPr>
              <a:xfrm>
                <a:off x="2748444" y="2603750"/>
                <a:ext cx="14614" cy="17588"/>
              </a:xfrm>
              <a:custGeom>
                <a:avLst/>
                <a:gdLst/>
                <a:ahLst/>
                <a:cxnLst/>
                <a:rect l="l" t="t" r="r" b="b"/>
                <a:pathLst>
                  <a:path w="462" h="556" extrusionOk="0">
                    <a:moveTo>
                      <a:pt x="353" y="1"/>
                    </a:moveTo>
                    <a:cubicBezTo>
                      <a:pt x="348" y="1"/>
                      <a:pt x="343" y="2"/>
                      <a:pt x="337" y="4"/>
                    </a:cubicBezTo>
                    <a:cubicBezTo>
                      <a:pt x="212" y="47"/>
                      <a:pt x="0" y="486"/>
                      <a:pt x="0" y="486"/>
                    </a:cubicBezTo>
                    <a:cubicBezTo>
                      <a:pt x="8" y="535"/>
                      <a:pt x="25" y="555"/>
                      <a:pt x="49" y="555"/>
                    </a:cubicBezTo>
                    <a:cubicBezTo>
                      <a:pt x="172" y="555"/>
                      <a:pt x="462" y="1"/>
                      <a:pt x="35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8"/>
              <p:cNvSpPr/>
              <p:nvPr/>
            </p:nvSpPr>
            <p:spPr>
              <a:xfrm>
                <a:off x="2742308" y="2584011"/>
                <a:ext cx="14677" cy="17524"/>
              </a:xfrm>
              <a:custGeom>
                <a:avLst/>
                <a:gdLst/>
                <a:ahLst/>
                <a:cxnLst/>
                <a:rect l="l" t="t" r="r" b="b"/>
                <a:pathLst>
                  <a:path w="464" h="554" extrusionOk="0">
                    <a:moveTo>
                      <a:pt x="354" y="0"/>
                    </a:moveTo>
                    <a:cubicBezTo>
                      <a:pt x="349" y="0"/>
                      <a:pt x="344" y="1"/>
                      <a:pt x="337" y="3"/>
                    </a:cubicBezTo>
                    <a:cubicBezTo>
                      <a:pt x="213" y="46"/>
                      <a:pt x="1" y="485"/>
                      <a:pt x="1" y="485"/>
                    </a:cubicBezTo>
                    <a:cubicBezTo>
                      <a:pt x="8" y="533"/>
                      <a:pt x="26" y="554"/>
                      <a:pt x="50" y="554"/>
                    </a:cubicBezTo>
                    <a:cubicBezTo>
                      <a:pt x="174" y="554"/>
                      <a:pt x="463" y="0"/>
                      <a:pt x="3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8"/>
              <p:cNvSpPr/>
              <p:nvPr/>
            </p:nvSpPr>
            <p:spPr>
              <a:xfrm>
                <a:off x="2770524" y="2600207"/>
                <a:ext cx="14677" cy="17556"/>
              </a:xfrm>
              <a:custGeom>
                <a:avLst/>
                <a:gdLst/>
                <a:ahLst/>
                <a:cxnLst/>
                <a:rect l="l" t="t" r="r" b="b"/>
                <a:pathLst>
                  <a:path w="464" h="555" extrusionOk="0">
                    <a:moveTo>
                      <a:pt x="354" y="1"/>
                    </a:moveTo>
                    <a:cubicBezTo>
                      <a:pt x="349" y="1"/>
                      <a:pt x="344" y="2"/>
                      <a:pt x="337" y="4"/>
                    </a:cubicBezTo>
                    <a:cubicBezTo>
                      <a:pt x="211" y="47"/>
                      <a:pt x="1" y="485"/>
                      <a:pt x="1" y="485"/>
                    </a:cubicBezTo>
                    <a:cubicBezTo>
                      <a:pt x="8" y="534"/>
                      <a:pt x="26" y="554"/>
                      <a:pt x="49" y="554"/>
                    </a:cubicBezTo>
                    <a:cubicBezTo>
                      <a:pt x="172" y="554"/>
                      <a:pt x="463" y="1"/>
                      <a:pt x="3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8"/>
              <p:cNvSpPr/>
              <p:nvPr/>
            </p:nvSpPr>
            <p:spPr>
              <a:xfrm>
                <a:off x="2787700" y="2550987"/>
                <a:ext cx="14614" cy="17556"/>
              </a:xfrm>
              <a:custGeom>
                <a:avLst/>
                <a:gdLst/>
                <a:ahLst/>
                <a:cxnLst/>
                <a:rect l="l" t="t" r="r" b="b"/>
                <a:pathLst>
                  <a:path w="462" h="555" extrusionOk="0">
                    <a:moveTo>
                      <a:pt x="353" y="1"/>
                    </a:moveTo>
                    <a:cubicBezTo>
                      <a:pt x="348" y="1"/>
                      <a:pt x="343" y="2"/>
                      <a:pt x="337" y="4"/>
                    </a:cubicBezTo>
                    <a:cubicBezTo>
                      <a:pt x="211" y="47"/>
                      <a:pt x="1" y="485"/>
                      <a:pt x="1" y="485"/>
                    </a:cubicBezTo>
                    <a:cubicBezTo>
                      <a:pt x="8" y="534"/>
                      <a:pt x="25" y="554"/>
                      <a:pt x="49" y="554"/>
                    </a:cubicBezTo>
                    <a:cubicBezTo>
                      <a:pt x="171" y="554"/>
                      <a:pt x="461" y="1"/>
                      <a:pt x="35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8"/>
              <p:cNvSpPr/>
              <p:nvPr/>
            </p:nvSpPr>
            <p:spPr>
              <a:xfrm>
                <a:off x="2767551" y="2552727"/>
                <a:ext cx="13665" cy="18094"/>
              </a:xfrm>
              <a:custGeom>
                <a:avLst/>
                <a:gdLst/>
                <a:ahLst/>
                <a:cxnLst/>
                <a:rect l="l" t="t" r="r" b="b"/>
                <a:pathLst>
                  <a:path w="432" h="572" extrusionOk="0">
                    <a:moveTo>
                      <a:pt x="325" y="0"/>
                    </a:moveTo>
                    <a:cubicBezTo>
                      <a:pt x="320" y="0"/>
                      <a:pt x="314" y="2"/>
                      <a:pt x="307" y="4"/>
                    </a:cubicBezTo>
                    <a:cubicBezTo>
                      <a:pt x="184" y="55"/>
                      <a:pt x="0" y="506"/>
                      <a:pt x="0" y="506"/>
                    </a:cubicBezTo>
                    <a:cubicBezTo>
                      <a:pt x="10" y="552"/>
                      <a:pt x="28" y="572"/>
                      <a:pt x="51" y="572"/>
                    </a:cubicBezTo>
                    <a:cubicBezTo>
                      <a:pt x="172" y="572"/>
                      <a:pt x="431" y="0"/>
                      <a:pt x="3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8"/>
              <p:cNvSpPr/>
              <p:nvPr/>
            </p:nvSpPr>
            <p:spPr>
              <a:xfrm>
                <a:off x="2765906" y="2578096"/>
                <a:ext cx="16765" cy="16133"/>
              </a:xfrm>
              <a:custGeom>
                <a:avLst/>
                <a:gdLst/>
                <a:ahLst/>
                <a:cxnLst/>
                <a:rect l="l" t="t" r="r" b="b"/>
                <a:pathLst>
                  <a:path w="530" h="510" extrusionOk="0">
                    <a:moveTo>
                      <a:pt x="410" y="0"/>
                    </a:moveTo>
                    <a:cubicBezTo>
                      <a:pt x="406" y="0"/>
                      <a:pt x="402" y="1"/>
                      <a:pt x="398" y="1"/>
                    </a:cubicBezTo>
                    <a:cubicBezTo>
                      <a:pt x="269" y="27"/>
                      <a:pt x="1" y="435"/>
                      <a:pt x="1" y="435"/>
                    </a:cubicBezTo>
                    <a:cubicBezTo>
                      <a:pt x="2" y="488"/>
                      <a:pt x="19" y="510"/>
                      <a:pt x="45" y="510"/>
                    </a:cubicBezTo>
                    <a:cubicBezTo>
                      <a:pt x="174" y="510"/>
                      <a:pt x="530" y="0"/>
                      <a:pt x="41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8"/>
              <p:cNvSpPr/>
              <p:nvPr/>
            </p:nvSpPr>
            <p:spPr>
              <a:xfrm>
                <a:off x="2700743" y="3172471"/>
                <a:ext cx="6864" cy="20276"/>
              </a:xfrm>
              <a:custGeom>
                <a:avLst/>
                <a:gdLst/>
                <a:ahLst/>
                <a:cxnLst/>
                <a:rect l="l" t="t" r="r" b="b"/>
                <a:pathLst>
                  <a:path w="217" h="641" extrusionOk="0">
                    <a:moveTo>
                      <a:pt x="112" y="0"/>
                    </a:moveTo>
                    <a:cubicBezTo>
                      <a:pt x="104" y="0"/>
                      <a:pt x="96" y="5"/>
                      <a:pt x="88" y="15"/>
                    </a:cubicBezTo>
                    <a:cubicBezTo>
                      <a:pt x="0" y="114"/>
                      <a:pt x="36" y="600"/>
                      <a:pt x="36" y="600"/>
                    </a:cubicBezTo>
                    <a:cubicBezTo>
                      <a:pt x="58" y="628"/>
                      <a:pt x="78" y="641"/>
                      <a:pt x="95" y="641"/>
                    </a:cubicBezTo>
                    <a:cubicBezTo>
                      <a:pt x="216" y="641"/>
                      <a:pt x="20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8"/>
              <p:cNvSpPr/>
              <p:nvPr/>
            </p:nvSpPr>
            <p:spPr>
              <a:xfrm>
                <a:off x="2685622" y="3158331"/>
                <a:ext cx="6864" cy="20245"/>
              </a:xfrm>
              <a:custGeom>
                <a:avLst/>
                <a:gdLst/>
                <a:ahLst/>
                <a:cxnLst/>
                <a:rect l="l" t="t" r="r" b="b"/>
                <a:pathLst>
                  <a:path w="217" h="640" extrusionOk="0">
                    <a:moveTo>
                      <a:pt x="112" y="1"/>
                    </a:moveTo>
                    <a:cubicBezTo>
                      <a:pt x="104" y="1"/>
                      <a:pt x="96" y="5"/>
                      <a:pt x="88" y="15"/>
                    </a:cubicBezTo>
                    <a:cubicBezTo>
                      <a:pt x="0" y="112"/>
                      <a:pt x="36" y="599"/>
                      <a:pt x="36" y="599"/>
                    </a:cubicBezTo>
                    <a:cubicBezTo>
                      <a:pt x="58" y="627"/>
                      <a:pt x="78" y="640"/>
                      <a:pt x="95" y="640"/>
                    </a:cubicBezTo>
                    <a:cubicBezTo>
                      <a:pt x="216" y="640"/>
                      <a:pt x="201"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8"/>
              <p:cNvSpPr/>
              <p:nvPr/>
            </p:nvSpPr>
            <p:spPr>
              <a:xfrm>
                <a:off x="2718077" y="3158331"/>
                <a:ext cx="6896" cy="20245"/>
              </a:xfrm>
              <a:custGeom>
                <a:avLst/>
                <a:gdLst/>
                <a:ahLst/>
                <a:cxnLst/>
                <a:rect l="l" t="t" r="r" b="b"/>
                <a:pathLst>
                  <a:path w="218" h="640" extrusionOk="0">
                    <a:moveTo>
                      <a:pt x="112" y="1"/>
                    </a:moveTo>
                    <a:cubicBezTo>
                      <a:pt x="105" y="1"/>
                      <a:pt x="97" y="5"/>
                      <a:pt x="88" y="15"/>
                    </a:cubicBezTo>
                    <a:cubicBezTo>
                      <a:pt x="1" y="112"/>
                      <a:pt x="37" y="599"/>
                      <a:pt x="37" y="599"/>
                    </a:cubicBezTo>
                    <a:cubicBezTo>
                      <a:pt x="59" y="627"/>
                      <a:pt x="79" y="640"/>
                      <a:pt x="96" y="640"/>
                    </a:cubicBezTo>
                    <a:cubicBezTo>
                      <a:pt x="218" y="640"/>
                      <a:pt x="202"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8"/>
              <p:cNvSpPr/>
              <p:nvPr/>
            </p:nvSpPr>
            <p:spPr>
              <a:xfrm>
                <a:off x="2708429" y="3107150"/>
                <a:ext cx="6896" cy="20245"/>
              </a:xfrm>
              <a:custGeom>
                <a:avLst/>
                <a:gdLst/>
                <a:ahLst/>
                <a:cxnLst/>
                <a:rect l="l" t="t" r="r" b="b"/>
                <a:pathLst>
                  <a:path w="218" h="640" extrusionOk="0">
                    <a:moveTo>
                      <a:pt x="112" y="1"/>
                    </a:moveTo>
                    <a:cubicBezTo>
                      <a:pt x="105" y="1"/>
                      <a:pt x="97" y="5"/>
                      <a:pt x="88" y="15"/>
                    </a:cubicBezTo>
                    <a:cubicBezTo>
                      <a:pt x="1" y="112"/>
                      <a:pt x="37" y="599"/>
                      <a:pt x="37" y="599"/>
                    </a:cubicBezTo>
                    <a:cubicBezTo>
                      <a:pt x="59" y="627"/>
                      <a:pt x="79" y="640"/>
                      <a:pt x="96" y="640"/>
                    </a:cubicBezTo>
                    <a:cubicBezTo>
                      <a:pt x="218" y="640"/>
                      <a:pt x="202"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8"/>
              <p:cNvSpPr/>
              <p:nvPr/>
            </p:nvSpPr>
            <p:spPr>
              <a:xfrm>
                <a:off x="2691285" y="3119170"/>
                <a:ext cx="7845" cy="20245"/>
              </a:xfrm>
              <a:custGeom>
                <a:avLst/>
                <a:gdLst/>
                <a:ahLst/>
                <a:cxnLst/>
                <a:rect l="l" t="t" r="r" b="b"/>
                <a:pathLst>
                  <a:path w="248" h="640" extrusionOk="0">
                    <a:moveTo>
                      <a:pt x="107" y="0"/>
                    </a:moveTo>
                    <a:cubicBezTo>
                      <a:pt x="99" y="0"/>
                      <a:pt x="90" y="5"/>
                      <a:pt x="82" y="16"/>
                    </a:cubicBezTo>
                    <a:cubicBezTo>
                      <a:pt x="0" y="119"/>
                      <a:pt x="65" y="603"/>
                      <a:pt x="65" y="603"/>
                    </a:cubicBezTo>
                    <a:cubicBezTo>
                      <a:pt x="87" y="629"/>
                      <a:pt x="107" y="640"/>
                      <a:pt x="123" y="640"/>
                    </a:cubicBezTo>
                    <a:cubicBezTo>
                      <a:pt x="247" y="640"/>
                      <a:pt x="197" y="0"/>
                      <a:pt x="1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8"/>
              <p:cNvSpPr/>
              <p:nvPr/>
            </p:nvSpPr>
            <p:spPr>
              <a:xfrm>
                <a:off x="2703463" y="3140554"/>
                <a:ext cx="7655" cy="20055"/>
              </a:xfrm>
              <a:custGeom>
                <a:avLst/>
                <a:gdLst/>
                <a:ahLst/>
                <a:cxnLst/>
                <a:rect l="l" t="t" r="r" b="b"/>
                <a:pathLst>
                  <a:path w="242" h="634" extrusionOk="0">
                    <a:moveTo>
                      <a:pt x="150" y="0"/>
                    </a:moveTo>
                    <a:cubicBezTo>
                      <a:pt x="143" y="0"/>
                      <a:pt x="135" y="4"/>
                      <a:pt x="126" y="12"/>
                    </a:cubicBezTo>
                    <a:cubicBezTo>
                      <a:pt x="26" y="99"/>
                      <a:pt x="0" y="586"/>
                      <a:pt x="0" y="586"/>
                    </a:cubicBezTo>
                    <a:cubicBezTo>
                      <a:pt x="21" y="619"/>
                      <a:pt x="40" y="634"/>
                      <a:pt x="58" y="634"/>
                    </a:cubicBezTo>
                    <a:cubicBezTo>
                      <a:pt x="178" y="634"/>
                      <a:pt x="241" y="0"/>
                      <a:pt x="15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8"/>
              <p:cNvSpPr/>
              <p:nvPr/>
            </p:nvSpPr>
            <p:spPr>
              <a:xfrm>
                <a:off x="2700743" y="3342369"/>
                <a:ext cx="6864" cy="20276"/>
              </a:xfrm>
              <a:custGeom>
                <a:avLst/>
                <a:gdLst/>
                <a:ahLst/>
                <a:cxnLst/>
                <a:rect l="l" t="t" r="r" b="b"/>
                <a:pathLst>
                  <a:path w="217" h="641" extrusionOk="0">
                    <a:moveTo>
                      <a:pt x="112" y="1"/>
                    </a:moveTo>
                    <a:cubicBezTo>
                      <a:pt x="104" y="1"/>
                      <a:pt x="96" y="5"/>
                      <a:pt x="88" y="15"/>
                    </a:cubicBezTo>
                    <a:cubicBezTo>
                      <a:pt x="0" y="114"/>
                      <a:pt x="36" y="600"/>
                      <a:pt x="36" y="600"/>
                    </a:cubicBezTo>
                    <a:cubicBezTo>
                      <a:pt x="59" y="629"/>
                      <a:pt x="78" y="641"/>
                      <a:pt x="95" y="641"/>
                    </a:cubicBezTo>
                    <a:cubicBezTo>
                      <a:pt x="216" y="641"/>
                      <a:pt x="202"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8"/>
              <p:cNvSpPr/>
              <p:nvPr/>
            </p:nvSpPr>
            <p:spPr>
              <a:xfrm>
                <a:off x="2685622" y="3328293"/>
                <a:ext cx="6864" cy="20276"/>
              </a:xfrm>
              <a:custGeom>
                <a:avLst/>
                <a:gdLst/>
                <a:ahLst/>
                <a:cxnLst/>
                <a:rect l="l" t="t" r="r" b="b"/>
                <a:pathLst>
                  <a:path w="217" h="641" extrusionOk="0">
                    <a:moveTo>
                      <a:pt x="112" y="0"/>
                    </a:moveTo>
                    <a:cubicBezTo>
                      <a:pt x="104" y="0"/>
                      <a:pt x="96" y="5"/>
                      <a:pt x="88" y="14"/>
                    </a:cubicBezTo>
                    <a:cubicBezTo>
                      <a:pt x="0" y="113"/>
                      <a:pt x="36" y="600"/>
                      <a:pt x="36" y="600"/>
                    </a:cubicBezTo>
                    <a:cubicBezTo>
                      <a:pt x="58" y="628"/>
                      <a:pt x="78" y="640"/>
                      <a:pt x="94" y="640"/>
                    </a:cubicBezTo>
                    <a:cubicBezTo>
                      <a:pt x="216" y="640"/>
                      <a:pt x="201"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8"/>
              <p:cNvSpPr/>
              <p:nvPr/>
            </p:nvSpPr>
            <p:spPr>
              <a:xfrm>
                <a:off x="2718077" y="3328293"/>
                <a:ext cx="6896" cy="20276"/>
              </a:xfrm>
              <a:custGeom>
                <a:avLst/>
                <a:gdLst/>
                <a:ahLst/>
                <a:cxnLst/>
                <a:rect l="l" t="t" r="r" b="b"/>
                <a:pathLst>
                  <a:path w="218" h="641" extrusionOk="0">
                    <a:moveTo>
                      <a:pt x="112" y="0"/>
                    </a:moveTo>
                    <a:cubicBezTo>
                      <a:pt x="105" y="0"/>
                      <a:pt x="97" y="5"/>
                      <a:pt x="88" y="14"/>
                    </a:cubicBezTo>
                    <a:cubicBezTo>
                      <a:pt x="1" y="113"/>
                      <a:pt x="37" y="600"/>
                      <a:pt x="37" y="600"/>
                    </a:cubicBezTo>
                    <a:cubicBezTo>
                      <a:pt x="59" y="628"/>
                      <a:pt x="79" y="640"/>
                      <a:pt x="95" y="640"/>
                    </a:cubicBezTo>
                    <a:cubicBezTo>
                      <a:pt x="218" y="640"/>
                      <a:pt x="20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8"/>
              <p:cNvSpPr/>
              <p:nvPr/>
            </p:nvSpPr>
            <p:spPr>
              <a:xfrm>
                <a:off x="2708429" y="3277111"/>
                <a:ext cx="6896" cy="20276"/>
              </a:xfrm>
              <a:custGeom>
                <a:avLst/>
                <a:gdLst/>
                <a:ahLst/>
                <a:cxnLst/>
                <a:rect l="l" t="t" r="r" b="b"/>
                <a:pathLst>
                  <a:path w="218" h="641" extrusionOk="0">
                    <a:moveTo>
                      <a:pt x="112" y="0"/>
                    </a:moveTo>
                    <a:cubicBezTo>
                      <a:pt x="105" y="0"/>
                      <a:pt x="97" y="5"/>
                      <a:pt x="88" y="14"/>
                    </a:cubicBezTo>
                    <a:cubicBezTo>
                      <a:pt x="1" y="113"/>
                      <a:pt x="37" y="600"/>
                      <a:pt x="37" y="600"/>
                    </a:cubicBezTo>
                    <a:cubicBezTo>
                      <a:pt x="59" y="628"/>
                      <a:pt x="79" y="640"/>
                      <a:pt x="95" y="640"/>
                    </a:cubicBezTo>
                    <a:cubicBezTo>
                      <a:pt x="218" y="640"/>
                      <a:pt x="20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8"/>
              <p:cNvSpPr/>
              <p:nvPr/>
            </p:nvSpPr>
            <p:spPr>
              <a:xfrm>
                <a:off x="2691285" y="3289068"/>
                <a:ext cx="7845" cy="20276"/>
              </a:xfrm>
              <a:custGeom>
                <a:avLst/>
                <a:gdLst/>
                <a:ahLst/>
                <a:cxnLst/>
                <a:rect l="l" t="t" r="r" b="b"/>
                <a:pathLst>
                  <a:path w="248" h="641" extrusionOk="0">
                    <a:moveTo>
                      <a:pt x="106" y="0"/>
                    </a:moveTo>
                    <a:cubicBezTo>
                      <a:pt x="98" y="0"/>
                      <a:pt x="90" y="5"/>
                      <a:pt x="82" y="16"/>
                    </a:cubicBezTo>
                    <a:cubicBezTo>
                      <a:pt x="0" y="120"/>
                      <a:pt x="65" y="603"/>
                      <a:pt x="65" y="603"/>
                    </a:cubicBezTo>
                    <a:cubicBezTo>
                      <a:pt x="88" y="629"/>
                      <a:pt x="107" y="640"/>
                      <a:pt x="124" y="640"/>
                    </a:cubicBezTo>
                    <a:cubicBezTo>
                      <a:pt x="247" y="640"/>
                      <a:pt x="197" y="0"/>
                      <a:pt x="10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8"/>
              <p:cNvSpPr/>
              <p:nvPr/>
            </p:nvSpPr>
            <p:spPr>
              <a:xfrm>
                <a:off x="2703463" y="3310483"/>
                <a:ext cx="7655" cy="20055"/>
              </a:xfrm>
              <a:custGeom>
                <a:avLst/>
                <a:gdLst/>
                <a:ahLst/>
                <a:cxnLst/>
                <a:rect l="l" t="t" r="r" b="b"/>
                <a:pathLst>
                  <a:path w="242" h="634" extrusionOk="0">
                    <a:moveTo>
                      <a:pt x="150" y="1"/>
                    </a:moveTo>
                    <a:cubicBezTo>
                      <a:pt x="143" y="1"/>
                      <a:pt x="135" y="4"/>
                      <a:pt x="126" y="12"/>
                    </a:cubicBezTo>
                    <a:cubicBezTo>
                      <a:pt x="26" y="99"/>
                      <a:pt x="0" y="586"/>
                      <a:pt x="0" y="586"/>
                    </a:cubicBezTo>
                    <a:cubicBezTo>
                      <a:pt x="21" y="619"/>
                      <a:pt x="40" y="634"/>
                      <a:pt x="58" y="634"/>
                    </a:cubicBezTo>
                    <a:cubicBezTo>
                      <a:pt x="178" y="634"/>
                      <a:pt x="241"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8"/>
              <p:cNvSpPr/>
              <p:nvPr/>
            </p:nvSpPr>
            <p:spPr>
              <a:xfrm>
                <a:off x="2682048" y="3529981"/>
                <a:ext cx="6928" cy="20245"/>
              </a:xfrm>
              <a:custGeom>
                <a:avLst/>
                <a:gdLst/>
                <a:ahLst/>
                <a:cxnLst/>
                <a:rect l="l" t="t" r="r" b="b"/>
                <a:pathLst>
                  <a:path w="219" h="640" extrusionOk="0">
                    <a:moveTo>
                      <a:pt x="112" y="0"/>
                    </a:moveTo>
                    <a:cubicBezTo>
                      <a:pt x="104" y="0"/>
                      <a:pt x="96" y="5"/>
                      <a:pt x="87" y="15"/>
                    </a:cubicBezTo>
                    <a:cubicBezTo>
                      <a:pt x="0" y="112"/>
                      <a:pt x="36" y="599"/>
                      <a:pt x="36" y="599"/>
                    </a:cubicBezTo>
                    <a:cubicBezTo>
                      <a:pt x="59" y="627"/>
                      <a:pt x="78" y="639"/>
                      <a:pt x="95" y="639"/>
                    </a:cubicBezTo>
                    <a:cubicBezTo>
                      <a:pt x="218" y="639"/>
                      <a:pt x="203"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8"/>
              <p:cNvSpPr/>
              <p:nvPr/>
            </p:nvSpPr>
            <p:spPr>
              <a:xfrm>
                <a:off x="2666896" y="3515810"/>
                <a:ext cx="6959" cy="20276"/>
              </a:xfrm>
              <a:custGeom>
                <a:avLst/>
                <a:gdLst/>
                <a:ahLst/>
                <a:cxnLst/>
                <a:rect l="l" t="t" r="r" b="b"/>
                <a:pathLst>
                  <a:path w="220" h="641" extrusionOk="0">
                    <a:moveTo>
                      <a:pt x="112" y="0"/>
                    </a:moveTo>
                    <a:cubicBezTo>
                      <a:pt x="105" y="0"/>
                      <a:pt x="97" y="5"/>
                      <a:pt x="88" y="14"/>
                    </a:cubicBezTo>
                    <a:cubicBezTo>
                      <a:pt x="1" y="113"/>
                      <a:pt x="37" y="600"/>
                      <a:pt x="37" y="600"/>
                    </a:cubicBezTo>
                    <a:cubicBezTo>
                      <a:pt x="59" y="628"/>
                      <a:pt x="79" y="641"/>
                      <a:pt x="96" y="641"/>
                    </a:cubicBezTo>
                    <a:cubicBezTo>
                      <a:pt x="219" y="641"/>
                      <a:pt x="203"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8"/>
              <p:cNvSpPr/>
              <p:nvPr/>
            </p:nvSpPr>
            <p:spPr>
              <a:xfrm>
                <a:off x="2699414" y="3515810"/>
                <a:ext cx="6896" cy="20276"/>
              </a:xfrm>
              <a:custGeom>
                <a:avLst/>
                <a:gdLst/>
                <a:ahLst/>
                <a:cxnLst/>
                <a:rect l="l" t="t" r="r" b="b"/>
                <a:pathLst>
                  <a:path w="218" h="641" extrusionOk="0">
                    <a:moveTo>
                      <a:pt x="113" y="0"/>
                    </a:moveTo>
                    <a:cubicBezTo>
                      <a:pt x="105" y="0"/>
                      <a:pt x="97" y="5"/>
                      <a:pt x="88" y="14"/>
                    </a:cubicBezTo>
                    <a:cubicBezTo>
                      <a:pt x="1" y="113"/>
                      <a:pt x="37" y="600"/>
                      <a:pt x="37" y="600"/>
                    </a:cubicBezTo>
                    <a:cubicBezTo>
                      <a:pt x="59" y="628"/>
                      <a:pt x="79" y="641"/>
                      <a:pt x="96" y="641"/>
                    </a:cubicBezTo>
                    <a:cubicBezTo>
                      <a:pt x="217" y="641"/>
                      <a:pt x="203" y="0"/>
                      <a:pt x="11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8"/>
              <p:cNvSpPr/>
              <p:nvPr/>
            </p:nvSpPr>
            <p:spPr>
              <a:xfrm>
                <a:off x="2689766" y="3464629"/>
                <a:ext cx="6896" cy="20276"/>
              </a:xfrm>
              <a:custGeom>
                <a:avLst/>
                <a:gdLst/>
                <a:ahLst/>
                <a:cxnLst/>
                <a:rect l="l" t="t" r="r" b="b"/>
                <a:pathLst>
                  <a:path w="218" h="641" extrusionOk="0">
                    <a:moveTo>
                      <a:pt x="112" y="0"/>
                    </a:moveTo>
                    <a:cubicBezTo>
                      <a:pt x="105" y="0"/>
                      <a:pt x="97" y="5"/>
                      <a:pt x="88" y="14"/>
                    </a:cubicBezTo>
                    <a:cubicBezTo>
                      <a:pt x="1" y="113"/>
                      <a:pt x="37" y="600"/>
                      <a:pt x="37" y="600"/>
                    </a:cubicBezTo>
                    <a:cubicBezTo>
                      <a:pt x="59" y="628"/>
                      <a:pt x="79" y="640"/>
                      <a:pt x="96" y="640"/>
                    </a:cubicBezTo>
                    <a:cubicBezTo>
                      <a:pt x="218" y="640"/>
                      <a:pt x="20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8"/>
              <p:cNvSpPr/>
              <p:nvPr/>
            </p:nvSpPr>
            <p:spPr>
              <a:xfrm>
                <a:off x="2672558" y="3476617"/>
                <a:ext cx="7908" cy="20276"/>
              </a:xfrm>
              <a:custGeom>
                <a:avLst/>
                <a:gdLst/>
                <a:ahLst/>
                <a:cxnLst/>
                <a:rect l="l" t="t" r="r" b="b"/>
                <a:pathLst>
                  <a:path w="250" h="641" extrusionOk="0">
                    <a:moveTo>
                      <a:pt x="108" y="0"/>
                    </a:moveTo>
                    <a:cubicBezTo>
                      <a:pt x="100" y="0"/>
                      <a:pt x="92" y="5"/>
                      <a:pt x="84" y="16"/>
                    </a:cubicBezTo>
                    <a:cubicBezTo>
                      <a:pt x="1" y="121"/>
                      <a:pt x="65" y="603"/>
                      <a:pt x="65" y="603"/>
                    </a:cubicBezTo>
                    <a:cubicBezTo>
                      <a:pt x="88" y="629"/>
                      <a:pt x="108" y="640"/>
                      <a:pt x="125" y="640"/>
                    </a:cubicBezTo>
                    <a:cubicBezTo>
                      <a:pt x="250" y="640"/>
                      <a:pt x="198" y="0"/>
                      <a:pt x="10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8"/>
              <p:cNvSpPr/>
              <p:nvPr/>
            </p:nvSpPr>
            <p:spPr>
              <a:xfrm>
                <a:off x="2684737" y="3498001"/>
                <a:ext cx="7750" cy="20055"/>
              </a:xfrm>
              <a:custGeom>
                <a:avLst/>
                <a:gdLst/>
                <a:ahLst/>
                <a:cxnLst/>
                <a:rect l="l" t="t" r="r" b="b"/>
                <a:pathLst>
                  <a:path w="245" h="634" extrusionOk="0">
                    <a:moveTo>
                      <a:pt x="152" y="1"/>
                    </a:moveTo>
                    <a:cubicBezTo>
                      <a:pt x="145" y="1"/>
                      <a:pt x="137" y="4"/>
                      <a:pt x="128" y="12"/>
                    </a:cubicBezTo>
                    <a:cubicBezTo>
                      <a:pt x="28" y="99"/>
                      <a:pt x="1" y="586"/>
                      <a:pt x="1" y="586"/>
                    </a:cubicBezTo>
                    <a:cubicBezTo>
                      <a:pt x="21" y="619"/>
                      <a:pt x="41" y="634"/>
                      <a:pt x="59" y="634"/>
                    </a:cubicBezTo>
                    <a:cubicBezTo>
                      <a:pt x="179" y="634"/>
                      <a:pt x="245" y="1"/>
                      <a:pt x="15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8"/>
              <p:cNvSpPr/>
              <p:nvPr/>
            </p:nvSpPr>
            <p:spPr>
              <a:xfrm>
                <a:off x="2705076" y="2818566"/>
                <a:ext cx="6959" cy="20276"/>
              </a:xfrm>
              <a:custGeom>
                <a:avLst/>
                <a:gdLst/>
                <a:ahLst/>
                <a:cxnLst/>
                <a:rect l="l" t="t" r="r" b="b"/>
                <a:pathLst>
                  <a:path w="220" h="641" extrusionOk="0">
                    <a:moveTo>
                      <a:pt x="112" y="0"/>
                    </a:moveTo>
                    <a:cubicBezTo>
                      <a:pt x="105" y="0"/>
                      <a:pt x="97" y="5"/>
                      <a:pt x="88" y="14"/>
                    </a:cubicBezTo>
                    <a:cubicBezTo>
                      <a:pt x="1" y="113"/>
                      <a:pt x="37" y="600"/>
                      <a:pt x="37" y="600"/>
                    </a:cubicBezTo>
                    <a:cubicBezTo>
                      <a:pt x="59" y="628"/>
                      <a:pt x="79" y="640"/>
                      <a:pt x="96" y="640"/>
                    </a:cubicBezTo>
                    <a:cubicBezTo>
                      <a:pt x="219" y="640"/>
                      <a:pt x="203"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8"/>
              <p:cNvSpPr/>
              <p:nvPr/>
            </p:nvSpPr>
            <p:spPr>
              <a:xfrm>
                <a:off x="2689956" y="2804458"/>
                <a:ext cx="6928" cy="20276"/>
              </a:xfrm>
              <a:custGeom>
                <a:avLst/>
                <a:gdLst/>
                <a:ahLst/>
                <a:cxnLst/>
                <a:rect l="l" t="t" r="r" b="b"/>
                <a:pathLst>
                  <a:path w="219" h="641" extrusionOk="0">
                    <a:moveTo>
                      <a:pt x="112" y="1"/>
                    </a:moveTo>
                    <a:cubicBezTo>
                      <a:pt x="105" y="1"/>
                      <a:pt x="97" y="5"/>
                      <a:pt x="88" y="15"/>
                    </a:cubicBezTo>
                    <a:cubicBezTo>
                      <a:pt x="1" y="114"/>
                      <a:pt x="36" y="601"/>
                      <a:pt x="36" y="601"/>
                    </a:cubicBezTo>
                    <a:cubicBezTo>
                      <a:pt x="59" y="628"/>
                      <a:pt x="79" y="641"/>
                      <a:pt x="96" y="641"/>
                    </a:cubicBezTo>
                    <a:cubicBezTo>
                      <a:pt x="219" y="641"/>
                      <a:pt x="203"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8"/>
              <p:cNvSpPr/>
              <p:nvPr/>
            </p:nvSpPr>
            <p:spPr>
              <a:xfrm>
                <a:off x="2722474" y="2804458"/>
                <a:ext cx="6864" cy="20276"/>
              </a:xfrm>
              <a:custGeom>
                <a:avLst/>
                <a:gdLst/>
                <a:ahLst/>
                <a:cxnLst/>
                <a:rect l="l" t="t" r="r" b="b"/>
                <a:pathLst>
                  <a:path w="217" h="641" extrusionOk="0">
                    <a:moveTo>
                      <a:pt x="112" y="1"/>
                    </a:moveTo>
                    <a:cubicBezTo>
                      <a:pt x="105" y="1"/>
                      <a:pt x="97" y="5"/>
                      <a:pt x="88" y="15"/>
                    </a:cubicBezTo>
                    <a:cubicBezTo>
                      <a:pt x="1" y="114"/>
                      <a:pt x="37" y="601"/>
                      <a:pt x="37" y="601"/>
                    </a:cubicBezTo>
                    <a:cubicBezTo>
                      <a:pt x="59" y="628"/>
                      <a:pt x="78" y="641"/>
                      <a:pt x="95" y="641"/>
                    </a:cubicBezTo>
                    <a:cubicBezTo>
                      <a:pt x="217" y="641"/>
                      <a:pt x="202"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8"/>
              <p:cNvSpPr/>
              <p:nvPr/>
            </p:nvSpPr>
            <p:spPr>
              <a:xfrm>
                <a:off x="2712826" y="2753277"/>
                <a:ext cx="6896" cy="20276"/>
              </a:xfrm>
              <a:custGeom>
                <a:avLst/>
                <a:gdLst/>
                <a:ahLst/>
                <a:cxnLst/>
                <a:rect l="l" t="t" r="r" b="b"/>
                <a:pathLst>
                  <a:path w="218" h="641" extrusionOk="0">
                    <a:moveTo>
                      <a:pt x="112" y="0"/>
                    </a:moveTo>
                    <a:cubicBezTo>
                      <a:pt x="105" y="0"/>
                      <a:pt x="97" y="5"/>
                      <a:pt x="88" y="15"/>
                    </a:cubicBezTo>
                    <a:cubicBezTo>
                      <a:pt x="1" y="114"/>
                      <a:pt x="37" y="600"/>
                      <a:pt x="37" y="600"/>
                    </a:cubicBezTo>
                    <a:cubicBezTo>
                      <a:pt x="59" y="628"/>
                      <a:pt x="78" y="641"/>
                      <a:pt x="95" y="641"/>
                    </a:cubicBezTo>
                    <a:cubicBezTo>
                      <a:pt x="217" y="641"/>
                      <a:pt x="201"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8"/>
              <p:cNvSpPr/>
              <p:nvPr/>
            </p:nvSpPr>
            <p:spPr>
              <a:xfrm>
                <a:off x="2695618" y="2765234"/>
                <a:ext cx="7908" cy="20276"/>
              </a:xfrm>
              <a:custGeom>
                <a:avLst/>
                <a:gdLst/>
                <a:ahLst/>
                <a:cxnLst/>
                <a:rect l="l" t="t" r="r" b="b"/>
                <a:pathLst>
                  <a:path w="250" h="641" extrusionOk="0">
                    <a:moveTo>
                      <a:pt x="108" y="1"/>
                    </a:moveTo>
                    <a:cubicBezTo>
                      <a:pt x="100" y="1"/>
                      <a:pt x="92" y="6"/>
                      <a:pt x="84" y="16"/>
                    </a:cubicBezTo>
                    <a:cubicBezTo>
                      <a:pt x="1" y="119"/>
                      <a:pt x="65" y="603"/>
                      <a:pt x="65" y="603"/>
                    </a:cubicBezTo>
                    <a:cubicBezTo>
                      <a:pt x="88" y="629"/>
                      <a:pt x="108" y="641"/>
                      <a:pt x="125" y="641"/>
                    </a:cubicBezTo>
                    <a:cubicBezTo>
                      <a:pt x="250" y="641"/>
                      <a:pt x="198" y="1"/>
                      <a:pt x="10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8"/>
              <p:cNvSpPr/>
              <p:nvPr/>
            </p:nvSpPr>
            <p:spPr>
              <a:xfrm>
                <a:off x="2707797" y="2786681"/>
                <a:ext cx="7750" cy="20055"/>
              </a:xfrm>
              <a:custGeom>
                <a:avLst/>
                <a:gdLst/>
                <a:ahLst/>
                <a:cxnLst/>
                <a:rect l="l" t="t" r="r" b="b"/>
                <a:pathLst>
                  <a:path w="245" h="634" extrusionOk="0">
                    <a:moveTo>
                      <a:pt x="152" y="0"/>
                    </a:moveTo>
                    <a:cubicBezTo>
                      <a:pt x="145" y="0"/>
                      <a:pt x="137" y="4"/>
                      <a:pt x="128" y="11"/>
                    </a:cubicBezTo>
                    <a:cubicBezTo>
                      <a:pt x="28" y="99"/>
                      <a:pt x="1" y="585"/>
                      <a:pt x="1" y="585"/>
                    </a:cubicBezTo>
                    <a:cubicBezTo>
                      <a:pt x="21" y="619"/>
                      <a:pt x="41" y="633"/>
                      <a:pt x="59" y="633"/>
                    </a:cubicBezTo>
                    <a:cubicBezTo>
                      <a:pt x="179" y="633"/>
                      <a:pt x="244" y="0"/>
                      <a:pt x="15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0" name="Google Shape;4600;p28"/>
            <p:cNvGrpSpPr/>
            <p:nvPr/>
          </p:nvGrpSpPr>
          <p:grpSpPr>
            <a:xfrm>
              <a:off x="8398299" y="3945575"/>
              <a:ext cx="1155776" cy="1197935"/>
              <a:chOff x="1855649" y="4139983"/>
              <a:chExt cx="417549" cy="432764"/>
            </a:xfrm>
          </p:grpSpPr>
          <p:sp>
            <p:nvSpPr>
              <p:cNvPr id="4601" name="Google Shape;4601;p28"/>
              <p:cNvSpPr/>
              <p:nvPr/>
            </p:nvSpPr>
            <p:spPr>
              <a:xfrm>
                <a:off x="2093114" y="4267272"/>
                <a:ext cx="61778" cy="235725"/>
              </a:xfrm>
              <a:custGeom>
                <a:avLst/>
                <a:gdLst/>
                <a:ahLst/>
                <a:cxnLst/>
                <a:rect l="l" t="t" r="r" b="b"/>
                <a:pathLst>
                  <a:path w="1953" h="7452" extrusionOk="0">
                    <a:moveTo>
                      <a:pt x="1685" y="0"/>
                    </a:moveTo>
                    <a:cubicBezTo>
                      <a:pt x="452" y="1809"/>
                      <a:pt x="1" y="7241"/>
                      <a:pt x="1" y="7241"/>
                    </a:cubicBezTo>
                    <a:lnTo>
                      <a:pt x="1499" y="7452"/>
                    </a:lnTo>
                    <a:cubicBezTo>
                      <a:pt x="1169" y="5232"/>
                      <a:pt x="1952" y="298"/>
                      <a:pt x="1952" y="298"/>
                    </a:cubicBezTo>
                    <a:lnTo>
                      <a:pt x="16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8"/>
              <p:cNvSpPr/>
              <p:nvPr/>
            </p:nvSpPr>
            <p:spPr>
              <a:xfrm>
                <a:off x="1956430" y="4213497"/>
                <a:ext cx="146458" cy="289501"/>
              </a:xfrm>
              <a:custGeom>
                <a:avLst/>
                <a:gdLst/>
                <a:ahLst/>
                <a:cxnLst/>
                <a:rect l="l" t="t" r="r" b="b"/>
                <a:pathLst>
                  <a:path w="4630" h="9152" extrusionOk="0">
                    <a:moveTo>
                      <a:pt x="156" y="1"/>
                    </a:moveTo>
                    <a:lnTo>
                      <a:pt x="0" y="422"/>
                    </a:lnTo>
                    <a:cubicBezTo>
                      <a:pt x="0" y="422"/>
                      <a:pt x="3348" y="6932"/>
                      <a:pt x="3020" y="9152"/>
                    </a:cubicBezTo>
                    <a:lnTo>
                      <a:pt x="4630" y="8880"/>
                    </a:lnTo>
                    <a:cubicBezTo>
                      <a:pt x="4630" y="8880"/>
                      <a:pt x="4081" y="4102"/>
                      <a:pt x="1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8"/>
              <p:cNvSpPr/>
              <p:nvPr/>
            </p:nvSpPr>
            <p:spPr>
              <a:xfrm>
                <a:off x="1981008" y="4463393"/>
                <a:ext cx="223673" cy="88571"/>
              </a:xfrm>
              <a:custGeom>
                <a:avLst/>
                <a:gdLst/>
                <a:ahLst/>
                <a:cxnLst/>
                <a:rect l="l" t="t" r="r" b="b"/>
                <a:pathLst>
                  <a:path w="7071" h="2800" extrusionOk="0">
                    <a:moveTo>
                      <a:pt x="3750" y="1"/>
                    </a:moveTo>
                    <a:cubicBezTo>
                      <a:pt x="3680" y="1"/>
                      <a:pt x="3608" y="3"/>
                      <a:pt x="3535" y="7"/>
                    </a:cubicBezTo>
                    <a:cubicBezTo>
                      <a:pt x="1988" y="105"/>
                      <a:pt x="1" y="2800"/>
                      <a:pt x="1" y="2800"/>
                    </a:cubicBezTo>
                    <a:lnTo>
                      <a:pt x="7070" y="2800"/>
                    </a:lnTo>
                    <a:cubicBezTo>
                      <a:pt x="7070" y="2800"/>
                      <a:pt x="6257" y="1"/>
                      <a:pt x="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8"/>
              <p:cNvSpPr/>
              <p:nvPr/>
            </p:nvSpPr>
            <p:spPr>
              <a:xfrm>
                <a:off x="1918597" y="4209163"/>
                <a:ext cx="67251" cy="165944"/>
              </a:xfrm>
              <a:custGeom>
                <a:avLst/>
                <a:gdLst/>
                <a:ahLst/>
                <a:cxnLst/>
                <a:rect l="l" t="t" r="r" b="b"/>
                <a:pathLst>
                  <a:path w="2126" h="5246" extrusionOk="0">
                    <a:moveTo>
                      <a:pt x="1196" y="0"/>
                    </a:moveTo>
                    <a:cubicBezTo>
                      <a:pt x="1196" y="0"/>
                      <a:pt x="1" y="1943"/>
                      <a:pt x="332" y="2737"/>
                    </a:cubicBezTo>
                    <a:cubicBezTo>
                      <a:pt x="665" y="3531"/>
                      <a:pt x="1968" y="5245"/>
                      <a:pt x="1968" y="5245"/>
                    </a:cubicBezTo>
                    <a:cubicBezTo>
                      <a:pt x="1968" y="5245"/>
                      <a:pt x="2078" y="4415"/>
                      <a:pt x="2103" y="3504"/>
                    </a:cubicBezTo>
                    <a:cubicBezTo>
                      <a:pt x="2126" y="2593"/>
                      <a:pt x="2000" y="2167"/>
                      <a:pt x="2000" y="2167"/>
                    </a:cubicBezTo>
                    <a:lnTo>
                      <a:pt x="1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8"/>
              <p:cNvSpPr/>
              <p:nvPr/>
            </p:nvSpPr>
            <p:spPr>
              <a:xfrm>
                <a:off x="1952349" y="4200148"/>
                <a:ext cx="172207" cy="53301"/>
              </a:xfrm>
              <a:custGeom>
                <a:avLst/>
                <a:gdLst/>
                <a:ahLst/>
                <a:cxnLst/>
                <a:rect l="l" t="t" r="r" b="b"/>
                <a:pathLst>
                  <a:path w="5444" h="1685" extrusionOk="0">
                    <a:moveTo>
                      <a:pt x="2059" y="0"/>
                    </a:moveTo>
                    <a:cubicBezTo>
                      <a:pt x="968" y="0"/>
                      <a:pt x="1" y="503"/>
                      <a:pt x="1" y="503"/>
                    </a:cubicBezTo>
                    <a:cubicBezTo>
                      <a:pt x="1" y="503"/>
                      <a:pt x="2163" y="1684"/>
                      <a:pt x="3182" y="1684"/>
                    </a:cubicBezTo>
                    <a:cubicBezTo>
                      <a:pt x="3222" y="1684"/>
                      <a:pt x="3260" y="1682"/>
                      <a:pt x="3297" y="1678"/>
                    </a:cubicBezTo>
                    <a:cubicBezTo>
                      <a:pt x="4259" y="1578"/>
                      <a:pt x="5443" y="1176"/>
                      <a:pt x="5443" y="1176"/>
                    </a:cubicBezTo>
                    <a:lnTo>
                      <a:pt x="3897" y="378"/>
                    </a:lnTo>
                    <a:cubicBezTo>
                      <a:pt x="3897" y="378"/>
                      <a:pt x="3460" y="85"/>
                      <a:pt x="2282" y="7"/>
                    </a:cubicBezTo>
                    <a:cubicBezTo>
                      <a:pt x="2207" y="3"/>
                      <a:pt x="2133" y="0"/>
                      <a:pt x="2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8"/>
              <p:cNvSpPr/>
              <p:nvPr/>
            </p:nvSpPr>
            <p:spPr>
              <a:xfrm>
                <a:off x="1952349" y="4139983"/>
                <a:ext cx="119666" cy="76076"/>
              </a:xfrm>
              <a:custGeom>
                <a:avLst/>
                <a:gdLst/>
                <a:ahLst/>
                <a:cxnLst/>
                <a:rect l="l" t="t" r="r" b="b"/>
                <a:pathLst>
                  <a:path w="3783" h="2405" extrusionOk="0">
                    <a:moveTo>
                      <a:pt x="3550" y="0"/>
                    </a:moveTo>
                    <a:cubicBezTo>
                      <a:pt x="3127" y="0"/>
                      <a:pt x="2206" y="42"/>
                      <a:pt x="1462" y="370"/>
                    </a:cubicBezTo>
                    <a:cubicBezTo>
                      <a:pt x="464" y="810"/>
                      <a:pt x="1" y="2405"/>
                      <a:pt x="1" y="2405"/>
                    </a:cubicBezTo>
                    <a:cubicBezTo>
                      <a:pt x="1" y="2405"/>
                      <a:pt x="2539" y="1801"/>
                      <a:pt x="3782" y="5"/>
                    </a:cubicBezTo>
                    <a:cubicBezTo>
                      <a:pt x="3782" y="5"/>
                      <a:pt x="3696" y="0"/>
                      <a:pt x="35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8"/>
              <p:cNvSpPr/>
              <p:nvPr/>
            </p:nvSpPr>
            <p:spPr>
              <a:xfrm>
                <a:off x="1855649" y="4209163"/>
                <a:ext cx="100813" cy="122639"/>
              </a:xfrm>
              <a:custGeom>
                <a:avLst/>
                <a:gdLst/>
                <a:ahLst/>
                <a:cxnLst/>
                <a:rect l="l" t="t" r="r" b="b"/>
                <a:pathLst>
                  <a:path w="3187" h="3877" extrusionOk="0">
                    <a:moveTo>
                      <a:pt x="3161" y="0"/>
                    </a:moveTo>
                    <a:cubicBezTo>
                      <a:pt x="1333" y="0"/>
                      <a:pt x="600" y="1557"/>
                      <a:pt x="600" y="1557"/>
                    </a:cubicBezTo>
                    <a:cubicBezTo>
                      <a:pt x="0" y="2550"/>
                      <a:pt x="775" y="3875"/>
                      <a:pt x="778" y="3876"/>
                    </a:cubicBezTo>
                    <a:cubicBezTo>
                      <a:pt x="1703" y="2059"/>
                      <a:pt x="3186" y="0"/>
                      <a:pt x="3186" y="0"/>
                    </a:cubicBezTo>
                    <a:cubicBezTo>
                      <a:pt x="3178" y="0"/>
                      <a:pt x="3170" y="0"/>
                      <a:pt x="3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8"/>
              <p:cNvSpPr/>
              <p:nvPr/>
            </p:nvSpPr>
            <p:spPr>
              <a:xfrm>
                <a:off x="2068440" y="4267272"/>
                <a:ext cx="77974" cy="99611"/>
              </a:xfrm>
              <a:custGeom>
                <a:avLst/>
                <a:gdLst/>
                <a:ahLst/>
                <a:cxnLst/>
                <a:rect l="l" t="t" r="r" b="b"/>
                <a:pathLst>
                  <a:path w="2465" h="3149" extrusionOk="0">
                    <a:moveTo>
                      <a:pt x="2465" y="0"/>
                    </a:moveTo>
                    <a:cubicBezTo>
                      <a:pt x="2465" y="0"/>
                      <a:pt x="782" y="357"/>
                      <a:pt x="520" y="951"/>
                    </a:cubicBezTo>
                    <a:cubicBezTo>
                      <a:pt x="260" y="1545"/>
                      <a:pt x="0" y="3149"/>
                      <a:pt x="0" y="3149"/>
                    </a:cubicBezTo>
                    <a:cubicBezTo>
                      <a:pt x="0" y="3149"/>
                      <a:pt x="512" y="2778"/>
                      <a:pt x="1021" y="2317"/>
                    </a:cubicBezTo>
                    <a:cubicBezTo>
                      <a:pt x="1533" y="1855"/>
                      <a:pt x="1699" y="1567"/>
                      <a:pt x="1699" y="1567"/>
                    </a:cubicBezTo>
                    <a:lnTo>
                      <a:pt x="24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8"/>
              <p:cNvSpPr/>
              <p:nvPr/>
            </p:nvSpPr>
            <p:spPr>
              <a:xfrm>
                <a:off x="2140499" y="4268632"/>
                <a:ext cx="77879" cy="105146"/>
              </a:xfrm>
              <a:custGeom>
                <a:avLst/>
                <a:gdLst/>
                <a:ahLst/>
                <a:cxnLst/>
                <a:rect l="l" t="t" r="r" b="b"/>
                <a:pathLst>
                  <a:path w="2462" h="3324" extrusionOk="0">
                    <a:moveTo>
                      <a:pt x="1" y="0"/>
                    </a:moveTo>
                    <a:lnTo>
                      <a:pt x="1" y="0"/>
                    </a:lnTo>
                    <a:cubicBezTo>
                      <a:pt x="1" y="0"/>
                      <a:pt x="516" y="1940"/>
                      <a:pt x="1070" y="2413"/>
                    </a:cubicBezTo>
                    <a:cubicBezTo>
                      <a:pt x="1626" y="2885"/>
                      <a:pt x="2462" y="3324"/>
                      <a:pt x="2462" y="3324"/>
                    </a:cubicBezTo>
                    <a:lnTo>
                      <a:pt x="2093" y="2065"/>
                    </a:lnTo>
                    <a:cubicBezTo>
                      <a:pt x="2093" y="2065"/>
                      <a:pt x="2027" y="1674"/>
                      <a:pt x="1455" y="988"/>
                    </a:cubicBezTo>
                    <a:cubicBezTo>
                      <a:pt x="887" y="305"/>
                      <a:pt x="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8"/>
              <p:cNvSpPr/>
              <p:nvPr/>
            </p:nvSpPr>
            <p:spPr>
              <a:xfrm>
                <a:off x="2140499" y="4257529"/>
                <a:ext cx="103628" cy="38339"/>
              </a:xfrm>
              <a:custGeom>
                <a:avLst/>
                <a:gdLst/>
                <a:ahLst/>
                <a:cxnLst/>
                <a:rect l="l" t="t" r="r" b="b"/>
                <a:pathLst>
                  <a:path w="3276" h="1212" extrusionOk="0">
                    <a:moveTo>
                      <a:pt x="1345" y="1"/>
                    </a:moveTo>
                    <a:cubicBezTo>
                      <a:pt x="684" y="1"/>
                      <a:pt x="1" y="354"/>
                      <a:pt x="1" y="354"/>
                    </a:cubicBezTo>
                    <a:cubicBezTo>
                      <a:pt x="1" y="354"/>
                      <a:pt x="1320" y="1212"/>
                      <a:pt x="2763" y="1212"/>
                    </a:cubicBezTo>
                    <a:cubicBezTo>
                      <a:pt x="2933" y="1212"/>
                      <a:pt x="3104" y="1200"/>
                      <a:pt x="3275" y="1173"/>
                    </a:cubicBezTo>
                    <a:cubicBezTo>
                      <a:pt x="3275" y="1173"/>
                      <a:pt x="2631" y="413"/>
                      <a:pt x="1872" y="96"/>
                    </a:cubicBezTo>
                    <a:cubicBezTo>
                      <a:pt x="1708" y="28"/>
                      <a:pt x="1527" y="1"/>
                      <a:pt x="1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8"/>
              <p:cNvSpPr/>
              <p:nvPr/>
            </p:nvSpPr>
            <p:spPr>
              <a:xfrm>
                <a:off x="2039781" y="4245572"/>
                <a:ext cx="106633" cy="43843"/>
              </a:xfrm>
              <a:custGeom>
                <a:avLst/>
                <a:gdLst/>
                <a:ahLst/>
                <a:cxnLst/>
                <a:rect l="l" t="t" r="r" b="b"/>
                <a:pathLst>
                  <a:path w="3371" h="1386" extrusionOk="0">
                    <a:moveTo>
                      <a:pt x="1788" y="0"/>
                    </a:moveTo>
                    <a:cubicBezTo>
                      <a:pt x="1426" y="0"/>
                      <a:pt x="1176" y="83"/>
                      <a:pt x="1176" y="83"/>
                    </a:cubicBezTo>
                    <a:cubicBezTo>
                      <a:pt x="322" y="274"/>
                      <a:pt x="1" y="1385"/>
                      <a:pt x="0" y="1385"/>
                    </a:cubicBezTo>
                    <a:cubicBezTo>
                      <a:pt x="1475" y="947"/>
                      <a:pt x="3371" y="686"/>
                      <a:pt x="3371" y="686"/>
                    </a:cubicBezTo>
                    <a:cubicBezTo>
                      <a:pt x="2846" y="126"/>
                      <a:pt x="2233" y="0"/>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8"/>
              <p:cNvSpPr/>
              <p:nvPr/>
            </p:nvSpPr>
            <p:spPr>
              <a:xfrm>
                <a:off x="1913093" y="4516378"/>
                <a:ext cx="360104" cy="56369"/>
              </a:xfrm>
              <a:custGeom>
                <a:avLst/>
                <a:gdLst/>
                <a:ahLst/>
                <a:cxnLst/>
                <a:rect l="l" t="t" r="r" b="b"/>
                <a:pathLst>
                  <a:path w="11384" h="1782" extrusionOk="0">
                    <a:moveTo>
                      <a:pt x="9913" y="1"/>
                    </a:moveTo>
                    <a:cubicBezTo>
                      <a:pt x="9913" y="1"/>
                      <a:pt x="8643" y="1002"/>
                      <a:pt x="7616" y="1002"/>
                    </a:cubicBezTo>
                    <a:cubicBezTo>
                      <a:pt x="7392" y="1002"/>
                      <a:pt x="7180" y="954"/>
                      <a:pt x="6995" y="838"/>
                    </a:cubicBezTo>
                    <a:cubicBezTo>
                      <a:pt x="5960" y="191"/>
                      <a:pt x="5975" y="1"/>
                      <a:pt x="5975" y="1"/>
                    </a:cubicBezTo>
                    <a:lnTo>
                      <a:pt x="5975" y="1"/>
                    </a:lnTo>
                    <a:cubicBezTo>
                      <a:pt x="5975" y="1"/>
                      <a:pt x="5410" y="856"/>
                      <a:pt x="4242" y="856"/>
                    </a:cubicBezTo>
                    <a:cubicBezTo>
                      <a:pt x="4147" y="856"/>
                      <a:pt x="4049" y="850"/>
                      <a:pt x="3946" y="838"/>
                    </a:cubicBezTo>
                    <a:cubicBezTo>
                      <a:pt x="2577" y="678"/>
                      <a:pt x="2191" y="207"/>
                      <a:pt x="2191" y="207"/>
                    </a:cubicBezTo>
                    <a:cubicBezTo>
                      <a:pt x="2191" y="207"/>
                      <a:pt x="853" y="1672"/>
                      <a:pt x="0" y="1782"/>
                    </a:cubicBezTo>
                    <a:lnTo>
                      <a:pt x="11384" y="1782"/>
                    </a:lnTo>
                    <a:lnTo>
                      <a:pt x="99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13" name="Google Shape;4613;p28"/>
          <p:cNvGrpSpPr/>
          <p:nvPr/>
        </p:nvGrpSpPr>
        <p:grpSpPr>
          <a:xfrm>
            <a:off x="8669502" y="2571756"/>
            <a:ext cx="147945" cy="134470"/>
            <a:chOff x="3477352" y="993181"/>
            <a:chExt cx="147945" cy="134470"/>
          </a:xfrm>
        </p:grpSpPr>
        <p:sp>
          <p:nvSpPr>
            <p:cNvPr id="4614" name="Google Shape;4614;p28"/>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8"/>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6" name="Google Shape;4616;p28"/>
          <p:cNvGrpSpPr/>
          <p:nvPr/>
        </p:nvGrpSpPr>
        <p:grpSpPr>
          <a:xfrm>
            <a:off x="8817453" y="2358181"/>
            <a:ext cx="83763" cy="83541"/>
            <a:chOff x="3317703" y="1099656"/>
            <a:chExt cx="83763" cy="83541"/>
          </a:xfrm>
        </p:grpSpPr>
        <p:sp>
          <p:nvSpPr>
            <p:cNvPr id="4617" name="Google Shape;4617;p28"/>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8"/>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9" name="Google Shape;4619;p28"/>
          <p:cNvGrpSpPr/>
          <p:nvPr/>
        </p:nvGrpSpPr>
        <p:grpSpPr>
          <a:xfrm>
            <a:off x="194677" y="1291481"/>
            <a:ext cx="147945" cy="134470"/>
            <a:chOff x="3477352" y="993181"/>
            <a:chExt cx="147945" cy="134470"/>
          </a:xfrm>
        </p:grpSpPr>
        <p:sp>
          <p:nvSpPr>
            <p:cNvPr id="4620" name="Google Shape;4620;p28"/>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8"/>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2" name="Google Shape;4622;p28"/>
          <p:cNvGrpSpPr/>
          <p:nvPr/>
        </p:nvGrpSpPr>
        <p:grpSpPr>
          <a:xfrm>
            <a:off x="375503" y="1099656"/>
            <a:ext cx="83763" cy="83541"/>
            <a:chOff x="3317703" y="1099656"/>
            <a:chExt cx="83763" cy="83541"/>
          </a:xfrm>
        </p:grpSpPr>
        <p:sp>
          <p:nvSpPr>
            <p:cNvPr id="4623" name="Google Shape;4623;p28"/>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8"/>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MAIN_POINT_1">
    <p:spTree>
      <p:nvGrpSpPr>
        <p:cNvPr id="1" name="Shape 4625"/>
        <p:cNvGrpSpPr/>
        <p:nvPr/>
      </p:nvGrpSpPr>
      <p:grpSpPr>
        <a:xfrm>
          <a:off x="0" y="0"/>
          <a:ext cx="0" cy="0"/>
          <a:chOff x="0" y="0"/>
          <a:chExt cx="0" cy="0"/>
        </a:xfrm>
      </p:grpSpPr>
      <p:grpSp>
        <p:nvGrpSpPr>
          <p:cNvPr id="4626" name="Google Shape;4626;p29"/>
          <p:cNvGrpSpPr/>
          <p:nvPr/>
        </p:nvGrpSpPr>
        <p:grpSpPr>
          <a:xfrm>
            <a:off x="-302625" y="-59091"/>
            <a:ext cx="9591648" cy="5277272"/>
            <a:chOff x="-302625" y="-70000"/>
            <a:chExt cx="9591648" cy="5277272"/>
          </a:xfrm>
        </p:grpSpPr>
        <p:grpSp>
          <p:nvGrpSpPr>
            <p:cNvPr id="4627" name="Google Shape;4627;p29"/>
            <p:cNvGrpSpPr/>
            <p:nvPr/>
          </p:nvGrpSpPr>
          <p:grpSpPr>
            <a:xfrm>
              <a:off x="7302792" y="3401365"/>
              <a:ext cx="400341" cy="492138"/>
              <a:chOff x="8582017" y="3605615"/>
              <a:chExt cx="400341" cy="492138"/>
            </a:xfrm>
          </p:grpSpPr>
          <p:sp>
            <p:nvSpPr>
              <p:cNvPr id="4628" name="Google Shape;4628;p29"/>
              <p:cNvSpPr/>
              <p:nvPr/>
            </p:nvSpPr>
            <p:spPr>
              <a:xfrm>
                <a:off x="8582017" y="3610708"/>
                <a:ext cx="399012" cy="487046"/>
              </a:xfrm>
              <a:custGeom>
                <a:avLst/>
                <a:gdLst/>
                <a:ahLst/>
                <a:cxnLst/>
                <a:rect l="l" t="t" r="r" b="b"/>
                <a:pathLst>
                  <a:path w="12614" h="15397" extrusionOk="0">
                    <a:moveTo>
                      <a:pt x="8613" y="3222"/>
                    </a:moveTo>
                    <a:lnTo>
                      <a:pt x="8613" y="3223"/>
                    </a:lnTo>
                    <a:cubicBezTo>
                      <a:pt x="8613" y="3223"/>
                      <a:pt x="8613" y="3222"/>
                      <a:pt x="8613" y="3222"/>
                    </a:cubicBezTo>
                    <a:close/>
                    <a:moveTo>
                      <a:pt x="8300" y="1"/>
                    </a:moveTo>
                    <a:cubicBezTo>
                      <a:pt x="8293" y="1"/>
                      <a:pt x="8285" y="3"/>
                      <a:pt x="8278" y="7"/>
                    </a:cubicBezTo>
                    <a:cubicBezTo>
                      <a:pt x="7655" y="422"/>
                      <a:pt x="7133" y="966"/>
                      <a:pt x="6666" y="1545"/>
                    </a:cubicBezTo>
                    <a:cubicBezTo>
                      <a:pt x="4644" y="4032"/>
                      <a:pt x="1442" y="10558"/>
                      <a:pt x="1400" y="10643"/>
                    </a:cubicBezTo>
                    <a:lnTo>
                      <a:pt x="1400" y="10643"/>
                    </a:lnTo>
                    <a:cubicBezTo>
                      <a:pt x="1400" y="10642"/>
                      <a:pt x="1401" y="10641"/>
                      <a:pt x="1401" y="10640"/>
                    </a:cubicBezTo>
                    <a:lnTo>
                      <a:pt x="1401" y="10640"/>
                    </a:lnTo>
                    <a:cubicBezTo>
                      <a:pt x="1400" y="10643"/>
                      <a:pt x="1399" y="10644"/>
                      <a:pt x="1399" y="10644"/>
                    </a:cubicBezTo>
                    <a:cubicBezTo>
                      <a:pt x="1399" y="10644"/>
                      <a:pt x="1399" y="10644"/>
                      <a:pt x="1400" y="10643"/>
                    </a:cubicBezTo>
                    <a:lnTo>
                      <a:pt x="1400" y="10643"/>
                    </a:lnTo>
                    <a:cubicBezTo>
                      <a:pt x="1246" y="10969"/>
                      <a:pt x="1187" y="11083"/>
                      <a:pt x="1062" y="11320"/>
                    </a:cubicBezTo>
                    <a:cubicBezTo>
                      <a:pt x="886" y="11654"/>
                      <a:pt x="695" y="11986"/>
                      <a:pt x="535" y="12284"/>
                    </a:cubicBezTo>
                    <a:cubicBezTo>
                      <a:pt x="366" y="12592"/>
                      <a:pt x="150" y="13007"/>
                      <a:pt x="34" y="13338"/>
                    </a:cubicBezTo>
                    <a:cubicBezTo>
                      <a:pt x="1" y="13429"/>
                      <a:pt x="77" y="13523"/>
                      <a:pt x="171" y="13523"/>
                    </a:cubicBezTo>
                    <a:cubicBezTo>
                      <a:pt x="188" y="13523"/>
                      <a:pt x="205" y="13520"/>
                      <a:pt x="223" y="13514"/>
                    </a:cubicBezTo>
                    <a:cubicBezTo>
                      <a:pt x="492" y="13895"/>
                      <a:pt x="1202" y="14546"/>
                      <a:pt x="1345" y="14671"/>
                    </a:cubicBezTo>
                    <a:cubicBezTo>
                      <a:pt x="1406" y="14726"/>
                      <a:pt x="1466" y="14749"/>
                      <a:pt x="1517" y="14749"/>
                    </a:cubicBezTo>
                    <a:cubicBezTo>
                      <a:pt x="1620" y="14749"/>
                      <a:pt x="1686" y="14654"/>
                      <a:pt x="1647" y="14548"/>
                    </a:cubicBezTo>
                    <a:cubicBezTo>
                      <a:pt x="1660" y="14545"/>
                      <a:pt x="1677" y="14533"/>
                      <a:pt x="1685" y="14518"/>
                    </a:cubicBezTo>
                    <a:cubicBezTo>
                      <a:pt x="1772" y="14321"/>
                      <a:pt x="1848" y="14211"/>
                      <a:pt x="1848" y="14211"/>
                    </a:cubicBezTo>
                    <a:lnTo>
                      <a:pt x="1848" y="14211"/>
                    </a:lnTo>
                    <a:cubicBezTo>
                      <a:pt x="1848" y="14211"/>
                      <a:pt x="1848" y="14211"/>
                      <a:pt x="1848" y="14211"/>
                    </a:cubicBezTo>
                    <a:cubicBezTo>
                      <a:pt x="1866" y="14181"/>
                      <a:pt x="1873" y="14163"/>
                      <a:pt x="1883" y="14163"/>
                    </a:cubicBezTo>
                    <a:cubicBezTo>
                      <a:pt x="1903" y="14163"/>
                      <a:pt x="1938" y="14230"/>
                      <a:pt x="2103" y="14405"/>
                    </a:cubicBezTo>
                    <a:cubicBezTo>
                      <a:pt x="2794" y="15138"/>
                      <a:pt x="3684" y="15397"/>
                      <a:pt x="4097" y="15397"/>
                    </a:cubicBezTo>
                    <a:cubicBezTo>
                      <a:pt x="4212" y="15397"/>
                      <a:pt x="4290" y="15377"/>
                      <a:pt x="4316" y="15341"/>
                    </a:cubicBezTo>
                    <a:cubicBezTo>
                      <a:pt x="4439" y="15379"/>
                      <a:pt x="4524" y="15392"/>
                      <a:pt x="4592" y="15392"/>
                    </a:cubicBezTo>
                    <a:cubicBezTo>
                      <a:pt x="4639" y="15392"/>
                      <a:pt x="4678" y="15386"/>
                      <a:pt x="4716" y="15378"/>
                    </a:cubicBezTo>
                    <a:lnTo>
                      <a:pt x="4734" y="15384"/>
                    </a:lnTo>
                    <a:lnTo>
                      <a:pt x="4734" y="15385"/>
                    </a:lnTo>
                    <a:cubicBezTo>
                      <a:pt x="4754" y="15391"/>
                      <a:pt x="4773" y="15394"/>
                      <a:pt x="4790" y="15394"/>
                    </a:cubicBezTo>
                    <a:cubicBezTo>
                      <a:pt x="5097" y="15394"/>
                      <a:pt x="5141" y="14508"/>
                      <a:pt x="6030" y="12459"/>
                    </a:cubicBezTo>
                    <a:cubicBezTo>
                      <a:pt x="7183" y="9865"/>
                      <a:pt x="8131" y="8464"/>
                      <a:pt x="9727" y="6293"/>
                    </a:cubicBezTo>
                    <a:cubicBezTo>
                      <a:pt x="10014" y="5905"/>
                      <a:pt x="10324" y="5524"/>
                      <a:pt x="10667" y="5175"/>
                    </a:cubicBezTo>
                    <a:cubicBezTo>
                      <a:pt x="10873" y="4963"/>
                      <a:pt x="11319" y="4626"/>
                      <a:pt x="11321" y="4626"/>
                    </a:cubicBezTo>
                    <a:lnTo>
                      <a:pt x="11321" y="4626"/>
                    </a:lnTo>
                    <a:cubicBezTo>
                      <a:pt x="11321" y="4626"/>
                      <a:pt x="11319" y="4628"/>
                      <a:pt x="11314" y="4632"/>
                    </a:cubicBezTo>
                    <a:cubicBezTo>
                      <a:pt x="11715" y="4323"/>
                      <a:pt x="12098" y="4003"/>
                      <a:pt x="12295" y="3552"/>
                    </a:cubicBezTo>
                    <a:lnTo>
                      <a:pt x="12295" y="3552"/>
                    </a:lnTo>
                    <a:cubicBezTo>
                      <a:pt x="12526" y="3796"/>
                      <a:pt x="12613" y="3888"/>
                      <a:pt x="12613" y="3888"/>
                    </a:cubicBezTo>
                    <a:cubicBezTo>
                      <a:pt x="12613" y="3888"/>
                      <a:pt x="12462" y="3728"/>
                      <a:pt x="12295" y="3551"/>
                    </a:cubicBezTo>
                    <a:lnTo>
                      <a:pt x="12295" y="3551"/>
                    </a:lnTo>
                    <a:cubicBezTo>
                      <a:pt x="12351" y="3423"/>
                      <a:pt x="12392" y="3285"/>
                      <a:pt x="12414" y="3134"/>
                    </a:cubicBezTo>
                    <a:lnTo>
                      <a:pt x="12414" y="3134"/>
                    </a:lnTo>
                    <a:cubicBezTo>
                      <a:pt x="12372" y="3261"/>
                      <a:pt x="12312" y="3386"/>
                      <a:pt x="12238" y="3490"/>
                    </a:cubicBezTo>
                    <a:lnTo>
                      <a:pt x="12238" y="3490"/>
                    </a:lnTo>
                    <a:cubicBezTo>
                      <a:pt x="12050" y="3292"/>
                      <a:pt x="11863" y="3093"/>
                      <a:pt x="11863" y="3093"/>
                    </a:cubicBezTo>
                    <a:lnTo>
                      <a:pt x="11863" y="3093"/>
                    </a:lnTo>
                    <a:cubicBezTo>
                      <a:pt x="11863" y="3093"/>
                      <a:pt x="11963" y="3200"/>
                      <a:pt x="12237" y="3491"/>
                    </a:cubicBezTo>
                    <a:cubicBezTo>
                      <a:pt x="12143" y="3624"/>
                      <a:pt x="12047" y="3728"/>
                      <a:pt x="11892" y="3836"/>
                    </a:cubicBezTo>
                    <a:cubicBezTo>
                      <a:pt x="11660" y="3997"/>
                      <a:pt x="11388" y="4090"/>
                      <a:pt x="11088" y="4090"/>
                    </a:cubicBezTo>
                    <a:cubicBezTo>
                      <a:pt x="10721" y="4090"/>
                      <a:pt x="10314" y="3950"/>
                      <a:pt x="9889" y="3624"/>
                    </a:cubicBezTo>
                    <a:cubicBezTo>
                      <a:pt x="9292" y="3163"/>
                      <a:pt x="8297" y="2189"/>
                      <a:pt x="8427" y="1443"/>
                    </a:cubicBezTo>
                    <a:lnTo>
                      <a:pt x="8427" y="1443"/>
                    </a:lnTo>
                    <a:cubicBezTo>
                      <a:pt x="8318" y="1553"/>
                      <a:pt x="8211" y="1675"/>
                      <a:pt x="8095" y="1830"/>
                    </a:cubicBezTo>
                    <a:cubicBezTo>
                      <a:pt x="7952" y="2017"/>
                      <a:pt x="7952" y="1947"/>
                      <a:pt x="8021" y="2149"/>
                    </a:cubicBezTo>
                    <a:cubicBezTo>
                      <a:pt x="8021" y="2142"/>
                      <a:pt x="8019" y="2136"/>
                      <a:pt x="8019" y="2136"/>
                    </a:cubicBezTo>
                    <a:lnTo>
                      <a:pt x="8019" y="2136"/>
                    </a:lnTo>
                    <a:cubicBezTo>
                      <a:pt x="8019" y="2136"/>
                      <a:pt x="8019" y="2137"/>
                      <a:pt x="8021" y="2141"/>
                    </a:cubicBezTo>
                    <a:lnTo>
                      <a:pt x="8021" y="2135"/>
                    </a:lnTo>
                    <a:cubicBezTo>
                      <a:pt x="8157" y="2496"/>
                      <a:pt x="8350" y="2849"/>
                      <a:pt x="8612" y="3223"/>
                    </a:cubicBezTo>
                    <a:lnTo>
                      <a:pt x="8610" y="3219"/>
                    </a:lnTo>
                    <a:lnTo>
                      <a:pt x="8610" y="3219"/>
                    </a:lnTo>
                    <a:cubicBezTo>
                      <a:pt x="8612" y="3220"/>
                      <a:pt x="8613" y="3221"/>
                      <a:pt x="8613" y="3222"/>
                    </a:cubicBezTo>
                    <a:lnTo>
                      <a:pt x="8613" y="3222"/>
                    </a:lnTo>
                    <a:lnTo>
                      <a:pt x="8612" y="3216"/>
                    </a:lnTo>
                    <a:lnTo>
                      <a:pt x="8612" y="3216"/>
                    </a:lnTo>
                    <a:cubicBezTo>
                      <a:pt x="9981" y="5125"/>
                      <a:pt x="10029" y="2855"/>
                      <a:pt x="5813" y="8066"/>
                    </a:cubicBezTo>
                    <a:cubicBezTo>
                      <a:pt x="3463" y="10998"/>
                      <a:pt x="1985" y="13938"/>
                      <a:pt x="1695" y="14394"/>
                    </a:cubicBezTo>
                    <a:cubicBezTo>
                      <a:pt x="1684" y="14410"/>
                      <a:pt x="1669" y="14418"/>
                      <a:pt x="1650" y="14418"/>
                    </a:cubicBezTo>
                    <a:cubicBezTo>
                      <a:pt x="1637" y="14418"/>
                      <a:pt x="1622" y="14414"/>
                      <a:pt x="1606" y="14405"/>
                    </a:cubicBezTo>
                    <a:cubicBezTo>
                      <a:pt x="1523" y="14316"/>
                      <a:pt x="2168" y="13139"/>
                      <a:pt x="2227" y="13030"/>
                    </a:cubicBezTo>
                    <a:cubicBezTo>
                      <a:pt x="3838" y="10142"/>
                      <a:pt x="5519" y="7501"/>
                      <a:pt x="9295" y="4204"/>
                    </a:cubicBezTo>
                    <a:cubicBezTo>
                      <a:pt x="8012" y="3041"/>
                      <a:pt x="6987" y="989"/>
                      <a:pt x="8198" y="90"/>
                    </a:cubicBezTo>
                    <a:cubicBezTo>
                      <a:pt x="8240" y="59"/>
                      <a:pt x="8283" y="30"/>
                      <a:pt x="8324" y="7"/>
                    </a:cubicBezTo>
                    <a:cubicBezTo>
                      <a:pt x="8316" y="3"/>
                      <a:pt x="8308" y="1"/>
                      <a:pt x="8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9"/>
              <p:cNvSpPr/>
              <p:nvPr/>
            </p:nvSpPr>
            <p:spPr>
              <a:xfrm>
                <a:off x="8631806" y="3605615"/>
                <a:ext cx="350551" cy="461233"/>
              </a:xfrm>
              <a:custGeom>
                <a:avLst/>
                <a:gdLst/>
                <a:ahLst/>
                <a:cxnLst/>
                <a:rect l="l" t="t" r="r" b="b"/>
                <a:pathLst>
                  <a:path w="11082" h="14581" extrusionOk="0">
                    <a:moveTo>
                      <a:pt x="7524" y="1169"/>
                    </a:moveTo>
                    <a:cubicBezTo>
                      <a:pt x="7532" y="1169"/>
                      <a:pt x="7540" y="1169"/>
                      <a:pt x="7548" y="1169"/>
                    </a:cubicBezTo>
                    <a:cubicBezTo>
                      <a:pt x="8090" y="1178"/>
                      <a:pt x="8786" y="1722"/>
                      <a:pt x="8960" y="1906"/>
                    </a:cubicBezTo>
                    <a:cubicBezTo>
                      <a:pt x="9302" y="2267"/>
                      <a:pt x="9222" y="2578"/>
                      <a:pt x="8934" y="2929"/>
                    </a:cubicBezTo>
                    <a:cubicBezTo>
                      <a:pt x="8928" y="2936"/>
                      <a:pt x="8377" y="3560"/>
                      <a:pt x="8377" y="3560"/>
                    </a:cubicBezTo>
                    <a:cubicBezTo>
                      <a:pt x="8366" y="3572"/>
                      <a:pt x="8352" y="3576"/>
                      <a:pt x="8342" y="3576"/>
                    </a:cubicBezTo>
                    <a:cubicBezTo>
                      <a:pt x="8338" y="3576"/>
                      <a:pt x="8335" y="3575"/>
                      <a:pt x="8332" y="3574"/>
                    </a:cubicBezTo>
                    <a:lnTo>
                      <a:pt x="8332" y="3574"/>
                    </a:lnTo>
                    <a:cubicBezTo>
                      <a:pt x="8657" y="3804"/>
                      <a:pt x="9087" y="4024"/>
                      <a:pt x="9486" y="4033"/>
                    </a:cubicBezTo>
                    <a:cubicBezTo>
                      <a:pt x="9550" y="4034"/>
                      <a:pt x="9549" y="4131"/>
                      <a:pt x="9484" y="4131"/>
                    </a:cubicBezTo>
                    <a:cubicBezTo>
                      <a:pt x="9483" y="4131"/>
                      <a:pt x="9483" y="4131"/>
                      <a:pt x="9482" y="4131"/>
                    </a:cubicBezTo>
                    <a:cubicBezTo>
                      <a:pt x="8801" y="4117"/>
                      <a:pt x="7929" y="3487"/>
                      <a:pt x="7478" y="2967"/>
                    </a:cubicBezTo>
                    <a:cubicBezTo>
                      <a:pt x="6529" y="1871"/>
                      <a:pt x="6927" y="1169"/>
                      <a:pt x="7524" y="1169"/>
                    </a:cubicBezTo>
                    <a:close/>
                    <a:moveTo>
                      <a:pt x="7418" y="1"/>
                    </a:moveTo>
                    <a:cubicBezTo>
                      <a:pt x="7269" y="1"/>
                      <a:pt x="7125" y="20"/>
                      <a:pt x="6988" y="62"/>
                    </a:cubicBezTo>
                    <a:cubicBezTo>
                      <a:pt x="5811" y="420"/>
                      <a:pt x="5557" y="2406"/>
                      <a:pt x="7718" y="4365"/>
                    </a:cubicBezTo>
                    <a:cubicBezTo>
                      <a:pt x="4224" y="7415"/>
                      <a:pt x="2477" y="9912"/>
                      <a:pt x="650" y="13191"/>
                    </a:cubicBezTo>
                    <a:cubicBezTo>
                      <a:pt x="458" y="13535"/>
                      <a:pt x="132" y="14149"/>
                      <a:pt x="15" y="14510"/>
                    </a:cubicBezTo>
                    <a:cubicBezTo>
                      <a:pt x="0" y="14551"/>
                      <a:pt x="35" y="14580"/>
                      <a:pt x="70" y="14580"/>
                    </a:cubicBezTo>
                    <a:cubicBezTo>
                      <a:pt x="87" y="14580"/>
                      <a:pt x="104" y="14573"/>
                      <a:pt x="115" y="14555"/>
                    </a:cubicBezTo>
                    <a:cubicBezTo>
                      <a:pt x="600" y="13798"/>
                      <a:pt x="3077" y="8616"/>
                      <a:pt x="7840" y="4439"/>
                    </a:cubicBezTo>
                    <a:cubicBezTo>
                      <a:pt x="7861" y="4419"/>
                      <a:pt x="7867" y="4383"/>
                      <a:pt x="7854" y="4358"/>
                    </a:cubicBezTo>
                    <a:cubicBezTo>
                      <a:pt x="7863" y="4335"/>
                      <a:pt x="7858" y="4308"/>
                      <a:pt x="7843" y="4290"/>
                    </a:cubicBezTo>
                    <a:cubicBezTo>
                      <a:pt x="7572" y="4048"/>
                      <a:pt x="7311" y="3763"/>
                      <a:pt x="7034" y="3377"/>
                    </a:cubicBezTo>
                    <a:lnTo>
                      <a:pt x="7034" y="3377"/>
                    </a:lnTo>
                    <a:lnTo>
                      <a:pt x="7038" y="3390"/>
                    </a:lnTo>
                    <a:cubicBezTo>
                      <a:pt x="6774" y="3015"/>
                      <a:pt x="6580" y="2658"/>
                      <a:pt x="6442" y="2296"/>
                    </a:cubicBezTo>
                    <a:lnTo>
                      <a:pt x="6442" y="2296"/>
                    </a:lnTo>
                    <a:lnTo>
                      <a:pt x="6444" y="2316"/>
                    </a:lnTo>
                    <a:cubicBezTo>
                      <a:pt x="6378" y="2090"/>
                      <a:pt x="6365" y="2191"/>
                      <a:pt x="6517" y="1991"/>
                    </a:cubicBezTo>
                    <a:cubicBezTo>
                      <a:pt x="6630" y="1842"/>
                      <a:pt x="6704" y="1752"/>
                      <a:pt x="6852" y="1601"/>
                    </a:cubicBezTo>
                    <a:lnTo>
                      <a:pt x="6852" y="1601"/>
                    </a:lnTo>
                    <a:cubicBezTo>
                      <a:pt x="6657" y="2416"/>
                      <a:pt x="8185" y="3826"/>
                      <a:pt x="8809" y="4104"/>
                    </a:cubicBezTo>
                    <a:cubicBezTo>
                      <a:pt x="8958" y="4170"/>
                      <a:pt x="9124" y="4213"/>
                      <a:pt x="9323" y="4236"/>
                    </a:cubicBezTo>
                    <a:cubicBezTo>
                      <a:pt x="9380" y="4242"/>
                      <a:pt x="9437" y="4246"/>
                      <a:pt x="9494" y="4246"/>
                    </a:cubicBezTo>
                    <a:cubicBezTo>
                      <a:pt x="9949" y="4246"/>
                      <a:pt x="10390" y="4043"/>
                      <a:pt x="10662" y="3652"/>
                    </a:cubicBezTo>
                    <a:cubicBezTo>
                      <a:pt x="10748" y="3532"/>
                      <a:pt x="10817" y="3383"/>
                      <a:pt x="10860" y="3222"/>
                    </a:cubicBezTo>
                    <a:cubicBezTo>
                      <a:pt x="11082" y="2415"/>
                      <a:pt x="10559" y="1735"/>
                      <a:pt x="9950" y="1206"/>
                    </a:cubicBezTo>
                    <a:lnTo>
                      <a:pt x="9950" y="1206"/>
                    </a:lnTo>
                    <a:cubicBezTo>
                      <a:pt x="9950" y="1206"/>
                      <a:pt x="9950" y="1206"/>
                      <a:pt x="9950" y="1206"/>
                    </a:cubicBezTo>
                    <a:lnTo>
                      <a:pt x="9950" y="1206"/>
                    </a:lnTo>
                    <a:cubicBezTo>
                      <a:pt x="9950" y="1206"/>
                      <a:pt x="9950" y="1206"/>
                      <a:pt x="9950" y="1206"/>
                    </a:cubicBezTo>
                    <a:cubicBezTo>
                      <a:pt x="9315" y="657"/>
                      <a:pt x="8288" y="1"/>
                      <a:pt x="7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9"/>
              <p:cNvSpPr/>
              <p:nvPr/>
            </p:nvSpPr>
            <p:spPr>
              <a:xfrm>
                <a:off x="8826157" y="3642530"/>
                <a:ext cx="107740" cy="93664"/>
              </a:xfrm>
              <a:custGeom>
                <a:avLst/>
                <a:gdLst/>
                <a:ahLst/>
                <a:cxnLst/>
                <a:rect l="l" t="t" r="r" b="b"/>
                <a:pathLst>
                  <a:path w="3406" h="2961" extrusionOk="0">
                    <a:moveTo>
                      <a:pt x="1391" y="1"/>
                    </a:moveTo>
                    <a:cubicBezTo>
                      <a:pt x="1269" y="1"/>
                      <a:pt x="1153" y="26"/>
                      <a:pt x="1047" y="86"/>
                    </a:cubicBezTo>
                    <a:cubicBezTo>
                      <a:pt x="0" y="685"/>
                      <a:pt x="1975" y="2936"/>
                      <a:pt x="3338" y="2960"/>
                    </a:cubicBezTo>
                    <a:cubicBezTo>
                      <a:pt x="3339" y="2960"/>
                      <a:pt x="3339" y="2960"/>
                      <a:pt x="3340" y="2960"/>
                    </a:cubicBezTo>
                    <a:cubicBezTo>
                      <a:pt x="3405" y="2960"/>
                      <a:pt x="3405" y="2861"/>
                      <a:pt x="3342" y="2861"/>
                    </a:cubicBezTo>
                    <a:cubicBezTo>
                      <a:pt x="3073" y="2857"/>
                      <a:pt x="2672" y="2745"/>
                      <a:pt x="2188" y="2403"/>
                    </a:cubicBezTo>
                    <a:lnTo>
                      <a:pt x="2188" y="2403"/>
                    </a:lnTo>
                    <a:cubicBezTo>
                      <a:pt x="2189" y="2403"/>
                      <a:pt x="2190" y="2404"/>
                      <a:pt x="2191" y="2404"/>
                    </a:cubicBezTo>
                    <a:cubicBezTo>
                      <a:pt x="2236" y="2404"/>
                      <a:pt x="2522" y="2059"/>
                      <a:pt x="2551" y="2028"/>
                    </a:cubicBezTo>
                    <a:cubicBezTo>
                      <a:pt x="2897" y="1649"/>
                      <a:pt x="3305" y="1256"/>
                      <a:pt x="2816" y="739"/>
                    </a:cubicBezTo>
                    <a:cubicBezTo>
                      <a:pt x="2706" y="621"/>
                      <a:pt x="1990" y="1"/>
                      <a:pt x="139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9"/>
              <p:cNvSpPr/>
              <p:nvPr/>
            </p:nvSpPr>
            <p:spPr>
              <a:xfrm>
                <a:off x="8594796" y="3650786"/>
                <a:ext cx="249644" cy="376711"/>
              </a:xfrm>
              <a:custGeom>
                <a:avLst/>
                <a:gdLst/>
                <a:ahLst/>
                <a:cxnLst/>
                <a:rect l="l" t="t" r="r" b="b"/>
                <a:pathLst>
                  <a:path w="7892" h="11909" extrusionOk="0">
                    <a:moveTo>
                      <a:pt x="13" y="11249"/>
                    </a:moveTo>
                    <a:cubicBezTo>
                      <a:pt x="13" y="11249"/>
                      <a:pt x="13" y="11249"/>
                      <a:pt x="13" y="11249"/>
                    </a:cubicBezTo>
                    <a:lnTo>
                      <a:pt x="13" y="11249"/>
                    </a:lnTo>
                    <a:cubicBezTo>
                      <a:pt x="13" y="11249"/>
                      <a:pt x="13" y="11249"/>
                      <a:pt x="13" y="11249"/>
                    </a:cubicBezTo>
                    <a:close/>
                    <a:moveTo>
                      <a:pt x="13" y="11249"/>
                    </a:moveTo>
                    <a:cubicBezTo>
                      <a:pt x="9" y="11258"/>
                      <a:pt x="6" y="11263"/>
                      <a:pt x="7" y="11263"/>
                    </a:cubicBezTo>
                    <a:cubicBezTo>
                      <a:pt x="7" y="11263"/>
                      <a:pt x="8" y="11261"/>
                      <a:pt x="9" y="11258"/>
                    </a:cubicBezTo>
                    <a:lnTo>
                      <a:pt x="9" y="11258"/>
                    </a:lnTo>
                    <a:cubicBezTo>
                      <a:pt x="11" y="11255"/>
                      <a:pt x="12" y="11252"/>
                      <a:pt x="13" y="11249"/>
                    </a:cubicBezTo>
                    <a:close/>
                    <a:moveTo>
                      <a:pt x="6512" y="1"/>
                    </a:moveTo>
                    <a:cubicBezTo>
                      <a:pt x="6500" y="1"/>
                      <a:pt x="6487" y="6"/>
                      <a:pt x="6477" y="17"/>
                    </a:cubicBezTo>
                    <a:cubicBezTo>
                      <a:pt x="6474" y="17"/>
                      <a:pt x="6472" y="17"/>
                      <a:pt x="6469" y="17"/>
                    </a:cubicBezTo>
                    <a:cubicBezTo>
                      <a:pt x="6457" y="17"/>
                      <a:pt x="6443" y="20"/>
                      <a:pt x="6431" y="34"/>
                    </a:cubicBezTo>
                    <a:cubicBezTo>
                      <a:pt x="5716" y="826"/>
                      <a:pt x="5051" y="1753"/>
                      <a:pt x="4395" y="2864"/>
                    </a:cubicBezTo>
                    <a:cubicBezTo>
                      <a:pt x="4044" y="3460"/>
                      <a:pt x="131" y="11035"/>
                      <a:pt x="9" y="11258"/>
                    </a:cubicBezTo>
                    <a:lnTo>
                      <a:pt x="9" y="11258"/>
                    </a:lnTo>
                    <a:cubicBezTo>
                      <a:pt x="0" y="11284"/>
                      <a:pt x="5" y="11313"/>
                      <a:pt x="23" y="11332"/>
                    </a:cubicBezTo>
                    <a:cubicBezTo>
                      <a:pt x="23" y="11349"/>
                      <a:pt x="16" y="11362"/>
                      <a:pt x="13" y="11375"/>
                    </a:cubicBezTo>
                    <a:cubicBezTo>
                      <a:pt x="5" y="11404"/>
                      <a:pt x="13" y="11436"/>
                      <a:pt x="35" y="11461"/>
                    </a:cubicBezTo>
                    <a:cubicBezTo>
                      <a:pt x="59" y="11485"/>
                      <a:pt x="92" y="11485"/>
                      <a:pt x="131" y="11499"/>
                    </a:cubicBezTo>
                    <a:cubicBezTo>
                      <a:pt x="395" y="11627"/>
                      <a:pt x="644" y="11909"/>
                      <a:pt x="872" y="11909"/>
                    </a:cubicBezTo>
                    <a:cubicBezTo>
                      <a:pt x="973" y="11909"/>
                      <a:pt x="1069" y="11854"/>
                      <a:pt x="1162" y="11706"/>
                    </a:cubicBezTo>
                    <a:cubicBezTo>
                      <a:pt x="1457" y="11242"/>
                      <a:pt x="1064" y="11607"/>
                      <a:pt x="2097" y="10146"/>
                    </a:cubicBezTo>
                    <a:cubicBezTo>
                      <a:pt x="2208" y="9989"/>
                      <a:pt x="2383" y="9743"/>
                      <a:pt x="2565" y="9483"/>
                    </a:cubicBezTo>
                    <a:cubicBezTo>
                      <a:pt x="2717" y="9264"/>
                      <a:pt x="2866" y="9044"/>
                      <a:pt x="3013" y="8823"/>
                    </a:cubicBezTo>
                    <a:lnTo>
                      <a:pt x="3242" y="8484"/>
                    </a:lnTo>
                    <a:cubicBezTo>
                      <a:pt x="4413" y="6750"/>
                      <a:pt x="4834" y="6270"/>
                      <a:pt x="4834" y="6270"/>
                    </a:cubicBezTo>
                    <a:lnTo>
                      <a:pt x="4832" y="6267"/>
                    </a:lnTo>
                    <a:cubicBezTo>
                      <a:pt x="6047" y="4843"/>
                      <a:pt x="6868" y="4253"/>
                      <a:pt x="7753" y="2981"/>
                    </a:cubicBezTo>
                    <a:cubicBezTo>
                      <a:pt x="7761" y="2984"/>
                      <a:pt x="7769" y="2985"/>
                      <a:pt x="7777" y="2985"/>
                    </a:cubicBezTo>
                    <a:cubicBezTo>
                      <a:pt x="7841" y="2985"/>
                      <a:pt x="7891" y="2905"/>
                      <a:pt x="7856" y="2844"/>
                    </a:cubicBezTo>
                    <a:cubicBezTo>
                      <a:pt x="7827" y="2794"/>
                      <a:pt x="7433" y="2275"/>
                      <a:pt x="7393" y="2219"/>
                    </a:cubicBezTo>
                    <a:lnTo>
                      <a:pt x="7393" y="2219"/>
                    </a:lnTo>
                    <a:lnTo>
                      <a:pt x="7408" y="2247"/>
                    </a:lnTo>
                    <a:cubicBezTo>
                      <a:pt x="6941" y="1577"/>
                      <a:pt x="6527" y="871"/>
                      <a:pt x="6563" y="52"/>
                    </a:cubicBezTo>
                    <a:cubicBezTo>
                      <a:pt x="6567" y="23"/>
                      <a:pt x="6540" y="1"/>
                      <a:pt x="6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9"/>
              <p:cNvSpPr/>
              <p:nvPr/>
            </p:nvSpPr>
            <p:spPr>
              <a:xfrm>
                <a:off x="8654266" y="3747866"/>
                <a:ext cx="269762" cy="314996"/>
              </a:xfrm>
              <a:custGeom>
                <a:avLst/>
                <a:gdLst/>
                <a:ahLst/>
                <a:cxnLst/>
                <a:rect l="l" t="t" r="r" b="b"/>
                <a:pathLst>
                  <a:path w="8528" h="9958" extrusionOk="0">
                    <a:moveTo>
                      <a:pt x="6934" y="1"/>
                    </a:moveTo>
                    <a:cubicBezTo>
                      <a:pt x="6923" y="1"/>
                      <a:pt x="6913" y="5"/>
                      <a:pt x="6904" y="14"/>
                    </a:cubicBezTo>
                    <a:cubicBezTo>
                      <a:pt x="6883" y="33"/>
                      <a:pt x="6882" y="65"/>
                      <a:pt x="6901" y="86"/>
                    </a:cubicBezTo>
                    <a:cubicBezTo>
                      <a:pt x="6378" y="547"/>
                      <a:pt x="6253" y="617"/>
                      <a:pt x="5361" y="1596"/>
                    </a:cubicBezTo>
                    <a:cubicBezTo>
                      <a:pt x="5330" y="1629"/>
                      <a:pt x="5168" y="1798"/>
                      <a:pt x="5164" y="1842"/>
                    </a:cubicBezTo>
                    <a:cubicBezTo>
                      <a:pt x="3156" y="3568"/>
                      <a:pt x="49" y="8608"/>
                      <a:pt x="118" y="8737"/>
                    </a:cubicBezTo>
                    <a:cubicBezTo>
                      <a:pt x="108" y="8738"/>
                      <a:pt x="96" y="8745"/>
                      <a:pt x="88" y="8755"/>
                    </a:cubicBezTo>
                    <a:cubicBezTo>
                      <a:pt x="0" y="8837"/>
                      <a:pt x="96" y="8927"/>
                      <a:pt x="179" y="9015"/>
                    </a:cubicBezTo>
                    <a:cubicBezTo>
                      <a:pt x="860" y="9736"/>
                      <a:pt x="1940" y="9957"/>
                      <a:pt x="2532" y="9957"/>
                    </a:cubicBezTo>
                    <a:cubicBezTo>
                      <a:pt x="2768" y="9957"/>
                      <a:pt x="2927" y="9922"/>
                      <a:pt x="2952" y="9869"/>
                    </a:cubicBezTo>
                    <a:cubicBezTo>
                      <a:pt x="2969" y="9882"/>
                      <a:pt x="2982" y="9892"/>
                      <a:pt x="2996" y="9892"/>
                    </a:cubicBezTo>
                    <a:cubicBezTo>
                      <a:pt x="3069" y="9892"/>
                      <a:pt x="3152" y="9616"/>
                      <a:pt x="3838" y="8061"/>
                    </a:cubicBezTo>
                    <a:lnTo>
                      <a:pt x="3838" y="8061"/>
                    </a:lnTo>
                    <a:lnTo>
                      <a:pt x="3836" y="8064"/>
                    </a:lnTo>
                    <a:cubicBezTo>
                      <a:pt x="5068" y="5286"/>
                      <a:pt x="5772" y="4142"/>
                      <a:pt x="8506" y="695"/>
                    </a:cubicBezTo>
                    <a:cubicBezTo>
                      <a:pt x="8527" y="667"/>
                      <a:pt x="8517" y="627"/>
                      <a:pt x="8496" y="605"/>
                    </a:cubicBezTo>
                    <a:cubicBezTo>
                      <a:pt x="8483" y="591"/>
                      <a:pt x="8464" y="584"/>
                      <a:pt x="8449" y="584"/>
                    </a:cubicBezTo>
                    <a:cubicBezTo>
                      <a:pt x="8424" y="558"/>
                      <a:pt x="8115" y="527"/>
                      <a:pt x="8078" y="522"/>
                    </a:cubicBezTo>
                    <a:cubicBezTo>
                      <a:pt x="7707" y="462"/>
                      <a:pt x="7369" y="343"/>
                      <a:pt x="7081" y="111"/>
                    </a:cubicBezTo>
                    <a:cubicBezTo>
                      <a:pt x="7035" y="73"/>
                      <a:pt x="6980" y="1"/>
                      <a:pt x="6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9"/>
              <p:cNvSpPr/>
              <p:nvPr/>
            </p:nvSpPr>
            <p:spPr>
              <a:xfrm>
                <a:off x="8704941" y="3818185"/>
                <a:ext cx="176320" cy="213266"/>
              </a:xfrm>
              <a:custGeom>
                <a:avLst/>
                <a:gdLst/>
                <a:ahLst/>
                <a:cxnLst/>
                <a:rect l="l" t="t" r="r" b="b"/>
                <a:pathLst>
                  <a:path w="5574" h="6742" extrusionOk="0">
                    <a:moveTo>
                      <a:pt x="4464" y="1"/>
                    </a:moveTo>
                    <a:cubicBezTo>
                      <a:pt x="4310" y="1"/>
                      <a:pt x="4151" y="14"/>
                      <a:pt x="3997" y="58"/>
                    </a:cubicBezTo>
                    <a:cubicBezTo>
                      <a:pt x="3891" y="89"/>
                      <a:pt x="3791" y="139"/>
                      <a:pt x="3698" y="206"/>
                    </a:cubicBezTo>
                    <a:cubicBezTo>
                      <a:pt x="3606" y="275"/>
                      <a:pt x="3525" y="377"/>
                      <a:pt x="3457" y="509"/>
                    </a:cubicBezTo>
                    <a:cubicBezTo>
                      <a:pt x="3399" y="620"/>
                      <a:pt x="3369" y="739"/>
                      <a:pt x="3343" y="851"/>
                    </a:cubicBezTo>
                    <a:cubicBezTo>
                      <a:pt x="3318" y="958"/>
                      <a:pt x="3294" y="1070"/>
                      <a:pt x="3248" y="1177"/>
                    </a:cubicBezTo>
                    <a:cubicBezTo>
                      <a:pt x="3220" y="1237"/>
                      <a:pt x="3182" y="1296"/>
                      <a:pt x="3137" y="1356"/>
                    </a:cubicBezTo>
                    <a:cubicBezTo>
                      <a:pt x="3069" y="1432"/>
                      <a:pt x="2993" y="1502"/>
                      <a:pt x="2900" y="1571"/>
                    </a:cubicBezTo>
                    <a:cubicBezTo>
                      <a:pt x="2800" y="1640"/>
                      <a:pt x="2696" y="1704"/>
                      <a:pt x="2592" y="1769"/>
                    </a:cubicBezTo>
                    <a:cubicBezTo>
                      <a:pt x="2518" y="1814"/>
                      <a:pt x="2446" y="1859"/>
                      <a:pt x="2375" y="1905"/>
                    </a:cubicBezTo>
                    <a:cubicBezTo>
                      <a:pt x="2292" y="1961"/>
                      <a:pt x="2210" y="2022"/>
                      <a:pt x="2136" y="2084"/>
                    </a:cubicBezTo>
                    <a:cubicBezTo>
                      <a:pt x="2065" y="2144"/>
                      <a:pt x="2001" y="2213"/>
                      <a:pt x="1937" y="2296"/>
                    </a:cubicBezTo>
                    <a:cubicBezTo>
                      <a:pt x="1884" y="2366"/>
                      <a:pt x="1838" y="2452"/>
                      <a:pt x="1805" y="2548"/>
                    </a:cubicBezTo>
                    <a:cubicBezTo>
                      <a:pt x="1773" y="2632"/>
                      <a:pt x="1771" y="2725"/>
                      <a:pt x="1769" y="2798"/>
                    </a:cubicBezTo>
                    <a:cubicBezTo>
                      <a:pt x="1766" y="2871"/>
                      <a:pt x="1773" y="2943"/>
                      <a:pt x="1779" y="3017"/>
                    </a:cubicBezTo>
                    <a:lnTo>
                      <a:pt x="1783" y="3064"/>
                    </a:lnTo>
                    <a:cubicBezTo>
                      <a:pt x="1791" y="3150"/>
                      <a:pt x="1793" y="3253"/>
                      <a:pt x="1781" y="3354"/>
                    </a:cubicBezTo>
                    <a:cubicBezTo>
                      <a:pt x="1769" y="3420"/>
                      <a:pt x="1749" y="3484"/>
                      <a:pt x="1716" y="3561"/>
                    </a:cubicBezTo>
                    <a:cubicBezTo>
                      <a:pt x="1673" y="3652"/>
                      <a:pt x="1619" y="3740"/>
                      <a:pt x="1549" y="3831"/>
                    </a:cubicBezTo>
                    <a:cubicBezTo>
                      <a:pt x="1430" y="3972"/>
                      <a:pt x="1294" y="4098"/>
                      <a:pt x="1162" y="4221"/>
                    </a:cubicBezTo>
                    <a:lnTo>
                      <a:pt x="1130" y="4250"/>
                    </a:lnTo>
                    <a:cubicBezTo>
                      <a:pt x="1040" y="4335"/>
                      <a:pt x="949" y="4420"/>
                      <a:pt x="861" y="4506"/>
                    </a:cubicBezTo>
                    <a:cubicBezTo>
                      <a:pt x="596" y="4767"/>
                      <a:pt x="405" y="4993"/>
                      <a:pt x="257" y="5218"/>
                    </a:cubicBezTo>
                    <a:cubicBezTo>
                      <a:pt x="173" y="5347"/>
                      <a:pt x="107" y="5476"/>
                      <a:pt x="61" y="5602"/>
                    </a:cubicBezTo>
                    <a:cubicBezTo>
                      <a:pt x="15" y="5732"/>
                      <a:pt x="1" y="5862"/>
                      <a:pt x="18" y="5986"/>
                    </a:cubicBezTo>
                    <a:cubicBezTo>
                      <a:pt x="32" y="6093"/>
                      <a:pt x="87" y="6197"/>
                      <a:pt x="171" y="6286"/>
                    </a:cubicBezTo>
                    <a:lnTo>
                      <a:pt x="203" y="6319"/>
                    </a:lnTo>
                    <a:cubicBezTo>
                      <a:pt x="243" y="6355"/>
                      <a:pt x="281" y="6382"/>
                      <a:pt x="323" y="6398"/>
                    </a:cubicBezTo>
                    <a:cubicBezTo>
                      <a:pt x="357" y="6412"/>
                      <a:pt x="396" y="6419"/>
                      <a:pt x="440" y="6422"/>
                    </a:cubicBezTo>
                    <a:cubicBezTo>
                      <a:pt x="447" y="6423"/>
                      <a:pt x="454" y="6423"/>
                      <a:pt x="461" y="6423"/>
                    </a:cubicBezTo>
                    <a:cubicBezTo>
                      <a:pt x="493" y="6423"/>
                      <a:pt x="524" y="6418"/>
                      <a:pt x="555" y="6411"/>
                    </a:cubicBezTo>
                    <a:lnTo>
                      <a:pt x="594" y="6404"/>
                    </a:lnTo>
                    <a:cubicBezTo>
                      <a:pt x="619" y="6398"/>
                      <a:pt x="647" y="6392"/>
                      <a:pt x="674" y="6389"/>
                    </a:cubicBezTo>
                    <a:cubicBezTo>
                      <a:pt x="681" y="6388"/>
                      <a:pt x="688" y="6388"/>
                      <a:pt x="695" y="6388"/>
                    </a:cubicBezTo>
                    <a:cubicBezTo>
                      <a:pt x="711" y="6388"/>
                      <a:pt x="727" y="6390"/>
                      <a:pt x="744" y="6391"/>
                    </a:cubicBezTo>
                    <a:cubicBezTo>
                      <a:pt x="770" y="6398"/>
                      <a:pt x="797" y="6405"/>
                      <a:pt x="823" y="6415"/>
                    </a:cubicBezTo>
                    <a:cubicBezTo>
                      <a:pt x="880" y="6447"/>
                      <a:pt x="933" y="6484"/>
                      <a:pt x="983" y="6520"/>
                    </a:cubicBezTo>
                    <a:lnTo>
                      <a:pt x="1013" y="6541"/>
                    </a:lnTo>
                    <a:cubicBezTo>
                      <a:pt x="1046" y="6564"/>
                      <a:pt x="1078" y="6583"/>
                      <a:pt x="1112" y="6598"/>
                    </a:cubicBezTo>
                    <a:cubicBezTo>
                      <a:pt x="1138" y="6608"/>
                      <a:pt x="1161" y="6620"/>
                      <a:pt x="1185" y="6628"/>
                    </a:cubicBezTo>
                    <a:lnTo>
                      <a:pt x="1248" y="6657"/>
                    </a:lnTo>
                    <a:cubicBezTo>
                      <a:pt x="1298" y="6683"/>
                      <a:pt x="1350" y="6707"/>
                      <a:pt x="1404" y="6723"/>
                    </a:cubicBezTo>
                    <a:cubicBezTo>
                      <a:pt x="1441" y="6736"/>
                      <a:pt x="1484" y="6740"/>
                      <a:pt x="1520" y="6742"/>
                    </a:cubicBezTo>
                    <a:cubicBezTo>
                      <a:pt x="1523" y="6742"/>
                      <a:pt x="1526" y="6742"/>
                      <a:pt x="1529" y="6742"/>
                    </a:cubicBezTo>
                    <a:cubicBezTo>
                      <a:pt x="1575" y="6742"/>
                      <a:pt x="1620" y="6732"/>
                      <a:pt x="1662" y="6720"/>
                    </a:cubicBezTo>
                    <a:cubicBezTo>
                      <a:pt x="1705" y="6709"/>
                      <a:pt x="1729" y="6693"/>
                      <a:pt x="1746" y="6670"/>
                    </a:cubicBezTo>
                    <a:cubicBezTo>
                      <a:pt x="1786" y="6661"/>
                      <a:pt x="1808" y="6641"/>
                      <a:pt x="1832" y="6613"/>
                    </a:cubicBezTo>
                    <a:cubicBezTo>
                      <a:pt x="1928" y="6490"/>
                      <a:pt x="2011" y="6376"/>
                      <a:pt x="2083" y="6269"/>
                    </a:cubicBezTo>
                    <a:cubicBezTo>
                      <a:pt x="2159" y="6154"/>
                      <a:pt x="2236" y="6027"/>
                      <a:pt x="2326" y="5871"/>
                    </a:cubicBezTo>
                    <a:cubicBezTo>
                      <a:pt x="2471" y="5613"/>
                      <a:pt x="2601" y="5344"/>
                      <a:pt x="2731" y="5066"/>
                    </a:cubicBezTo>
                    <a:cubicBezTo>
                      <a:pt x="2786" y="4953"/>
                      <a:pt x="2837" y="4840"/>
                      <a:pt x="2889" y="4728"/>
                    </a:cubicBezTo>
                    <a:cubicBezTo>
                      <a:pt x="2963" y="4571"/>
                      <a:pt x="3035" y="4413"/>
                      <a:pt x="3109" y="4257"/>
                    </a:cubicBezTo>
                    <a:cubicBezTo>
                      <a:pt x="3238" y="3987"/>
                      <a:pt x="3369" y="3719"/>
                      <a:pt x="3503" y="3451"/>
                    </a:cubicBezTo>
                    <a:cubicBezTo>
                      <a:pt x="3651" y="3160"/>
                      <a:pt x="3787" y="2897"/>
                      <a:pt x="3923" y="2646"/>
                    </a:cubicBezTo>
                    <a:cubicBezTo>
                      <a:pt x="4060" y="2390"/>
                      <a:pt x="4212" y="2124"/>
                      <a:pt x="4374" y="1853"/>
                    </a:cubicBezTo>
                    <a:cubicBezTo>
                      <a:pt x="4732" y="1252"/>
                      <a:pt x="5050" y="776"/>
                      <a:pt x="5373" y="355"/>
                    </a:cubicBezTo>
                    <a:cubicBezTo>
                      <a:pt x="5416" y="300"/>
                      <a:pt x="5462" y="244"/>
                      <a:pt x="5506" y="189"/>
                    </a:cubicBezTo>
                    <a:cubicBezTo>
                      <a:pt x="5544" y="171"/>
                      <a:pt x="5565" y="148"/>
                      <a:pt x="5565" y="119"/>
                    </a:cubicBezTo>
                    <a:cubicBezTo>
                      <a:pt x="5574" y="99"/>
                      <a:pt x="5566" y="83"/>
                      <a:pt x="5555" y="70"/>
                    </a:cubicBezTo>
                    <a:cubicBezTo>
                      <a:pt x="5544" y="59"/>
                      <a:pt x="5532" y="53"/>
                      <a:pt x="5520" y="53"/>
                    </a:cubicBezTo>
                    <a:cubicBezTo>
                      <a:pt x="5518" y="53"/>
                      <a:pt x="5516" y="53"/>
                      <a:pt x="5513" y="53"/>
                    </a:cubicBezTo>
                    <a:cubicBezTo>
                      <a:pt x="5474" y="56"/>
                      <a:pt x="5434" y="57"/>
                      <a:pt x="5396" y="57"/>
                    </a:cubicBezTo>
                    <a:cubicBezTo>
                      <a:pt x="5318" y="57"/>
                      <a:pt x="5244" y="53"/>
                      <a:pt x="5178" y="49"/>
                    </a:cubicBezTo>
                    <a:cubicBezTo>
                      <a:pt x="5108" y="43"/>
                      <a:pt x="5037" y="39"/>
                      <a:pt x="4968" y="32"/>
                    </a:cubicBezTo>
                    <a:lnTo>
                      <a:pt x="4779" y="15"/>
                    </a:lnTo>
                    <a:cubicBezTo>
                      <a:pt x="4679" y="7"/>
                      <a:pt x="4573" y="1"/>
                      <a:pt x="446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9"/>
              <p:cNvSpPr/>
              <p:nvPr/>
            </p:nvSpPr>
            <p:spPr>
              <a:xfrm>
                <a:off x="8739863" y="3698045"/>
                <a:ext cx="81612" cy="110461"/>
              </a:xfrm>
              <a:custGeom>
                <a:avLst/>
                <a:gdLst/>
                <a:ahLst/>
                <a:cxnLst/>
                <a:rect l="l" t="t" r="r" b="b"/>
                <a:pathLst>
                  <a:path w="2580" h="3492" extrusionOk="0">
                    <a:moveTo>
                      <a:pt x="1634" y="1"/>
                    </a:moveTo>
                    <a:cubicBezTo>
                      <a:pt x="1613" y="1"/>
                      <a:pt x="1592" y="8"/>
                      <a:pt x="1570" y="15"/>
                    </a:cubicBezTo>
                    <a:cubicBezTo>
                      <a:pt x="1523" y="35"/>
                      <a:pt x="1477" y="64"/>
                      <a:pt x="1441" y="88"/>
                    </a:cubicBezTo>
                    <a:cubicBezTo>
                      <a:pt x="1382" y="128"/>
                      <a:pt x="1325" y="173"/>
                      <a:pt x="1268" y="217"/>
                    </a:cubicBezTo>
                    <a:cubicBezTo>
                      <a:pt x="1156" y="307"/>
                      <a:pt x="1049" y="402"/>
                      <a:pt x="953" y="491"/>
                    </a:cubicBezTo>
                    <a:cubicBezTo>
                      <a:pt x="910" y="531"/>
                      <a:pt x="867" y="569"/>
                      <a:pt x="824" y="611"/>
                    </a:cubicBezTo>
                    <a:cubicBezTo>
                      <a:pt x="760" y="674"/>
                      <a:pt x="701" y="747"/>
                      <a:pt x="641" y="834"/>
                    </a:cubicBezTo>
                    <a:cubicBezTo>
                      <a:pt x="558" y="959"/>
                      <a:pt x="490" y="1111"/>
                      <a:pt x="436" y="1297"/>
                    </a:cubicBezTo>
                    <a:cubicBezTo>
                      <a:pt x="400" y="1420"/>
                      <a:pt x="373" y="1547"/>
                      <a:pt x="347" y="1671"/>
                    </a:cubicBezTo>
                    <a:lnTo>
                      <a:pt x="319" y="1808"/>
                    </a:lnTo>
                    <a:cubicBezTo>
                      <a:pt x="280" y="1984"/>
                      <a:pt x="240" y="2127"/>
                      <a:pt x="193" y="2258"/>
                    </a:cubicBezTo>
                    <a:cubicBezTo>
                      <a:pt x="175" y="2265"/>
                      <a:pt x="160" y="2279"/>
                      <a:pt x="152" y="2293"/>
                    </a:cubicBezTo>
                    <a:cubicBezTo>
                      <a:pt x="110" y="2384"/>
                      <a:pt x="74" y="2481"/>
                      <a:pt x="47" y="2584"/>
                    </a:cubicBezTo>
                    <a:cubicBezTo>
                      <a:pt x="16" y="2700"/>
                      <a:pt x="1" y="2815"/>
                      <a:pt x="1" y="2925"/>
                    </a:cubicBezTo>
                    <a:cubicBezTo>
                      <a:pt x="1" y="3042"/>
                      <a:pt x="25" y="3150"/>
                      <a:pt x="74" y="3243"/>
                    </a:cubicBezTo>
                    <a:cubicBezTo>
                      <a:pt x="85" y="3264"/>
                      <a:pt x="100" y="3281"/>
                      <a:pt x="114" y="3301"/>
                    </a:cubicBezTo>
                    <a:cubicBezTo>
                      <a:pt x="124" y="3316"/>
                      <a:pt x="135" y="3329"/>
                      <a:pt x="147" y="3340"/>
                    </a:cubicBezTo>
                    <a:cubicBezTo>
                      <a:pt x="154" y="3350"/>
                      <a:pt x="164" y="3357"/>
                      <a:pt x="173" y="3366"/>
                    </a:cubicBezTo>
                    <a:cubicBezTo>
                      <a:pt x="218" y="3409"/>
                      <a:pt x="276" y="3443"/>
                      <a:pt x="333" y="3465"/>
                    </a:cubicBezTo>
                    <a:cubicBezTo>
                      <a:pt x="374" y="3480"/>
                      <a:pt x="419" y="3489"/>
                      <a:pt x="466" y="3490"/>
                    </a:cubicBezTo>
                    <a:cubicBezTo>
                      <a:pt x="471" y="3491"/>
                      <a:pt x="476" y="3492"/>
                      <a:pt x="481" y="3492"/>
                    </a:cubicBezTo>
                    <a:cubicBezTo>
                      <a:pt x="493" y="3492"/>
                      <a:pt x="508" y="3490"/>
                      <a:pt x="525" y="3488"/>
                    </a:cubicBezTo>
                    <a:cubicBezTo>
                      <a:pt x="548" y="3483"/>
                      <a:pt x="568" y="3479"/>
                      <a:pt x="589" y="3472"/>
                    </a:cubicBezTo>
                    <a:cubicBezTo>
                      <a:pt x="665" y="3446"/>
                      <a:pt x="732" y="3397"/>
                      <a:pt x="805" y="3321"/>
                    </a:cubicBezTo>
                    <a:cubicBezTo>
                      <a:pt x="870" y="3253"/>
                      <a:pt x="926" y="3173"/>
                      <a:pt x="980" y="3092"/>
                    </a:cubicBezTo>
                    <a:lnTo>
                      <a:pt x="1017" y="3032"/>
                    </a:lnTo>
                    <a:lnTo>
                      <a:pt x="1055" y="2974"/>
                    </a:lnTo>
                    <a:cubicBezTo>
                      <a:pt x="1090" y="2921"/>
                      <a:pt x="1128" y="2868"/>
                      <a:pt x="1169" y="2817"/>
                    </a:cubicBezTo>
                    <a:cubicBezTo>
                      <a:pt x="1249" y="2722"/>
                      <a:pt x="1328" y="2643"/>
                      <a:pt x="1410" y="2581"/>
                    </a:cubicBezTo>
                    <a:cubicBezTo>
                      <a:pt x="1486" y="2528"/>
                      <a:pt x="1557" y="2488"/>
                      <a:pt x="1655" y="2444"/>
                    </a:cubicBezTo>
                    <a:cubicBezTo>
                      <a:pt x="1706" y="2419"/>
                      <a:pt x="1760" y="2398"/>
                      <a:pt x="1813" y="2374"/>
                    </a:cubicBezTo>
                    <a:cubicBezTo>
                      <a:pt x="1872" y="2349"/>
                      <a:pt x="1932" y="2323"/>
                      <a:pt x="1991" y="2295"/>
                    </a:cubicBezTo>
                    <a:cubicBezTo>
                      <a:pt x="2100" y="2243"/>
                      <a:pt x="2194" y="2185"/>
                      <a:pt x="2283" y="2114"/>
                    </a:cubicBezTo>
                    <a:cubicBezTo>
                      <a:pt x="2362" y="2050"/>
                      <a:pt x="2429" y="1968"/>
                      <a:pt x="2484" y="1878"/>
                    </a:cubicBezTo>
                    <a:cubicBezTo>
                      <a:pt x="2505" y="1842"/>
                      <a:pt x="2521" y="1804"/>
                      <a:pt x="2535" y="1764"/>
                    </a:cubicBezTo>
                    <a:cubicBezTo>
                      <a:pt x="2552" y="1715"/>
                      <a:pt x="2559" y="1668"/>
                      <a:pt x="2567" y="1620"/>
                    </a:cubicBezTo>
                    <a:cubicBezTo>
                      <a:pt x="2580" y="1526"/>
                      <a:pt x="2567" y="1417"/>
                      <a:pt x="2528" y="1305"/>
                    </a:cubicBezTo>
                    <a:cubicBezTo>
                      <a:pt x="2506" y="1242"/>
                      <a:pt x="2476" y="1185"/>
                      <a:pt x="2452" y="1142"/>
                    </a:cubicBezTo>
                    <a:cubicBezTo>
                      <a:pt x="2429" y="1104"/>
                      <a:pt x="2399" y="1063"/>
                      <a:pt x="2359" y="1020"/>
                    </a:cubicBezTo>
                    <a:lnTo>
                      <a:pt x="2322" y="983"/>
                    </a:lnTo>
                    <a:cubicBezTo>
                      <a:pt x="2286" y="947"/>
                      <a:pt x="2247" y="916"/>
                      <a:pt x="2207" y="883"/>
                    </a:cubicBezTo>
                    <a:lnTo>
                      <a:pt x="2149" y="833"/>
                    </a:lnTo>
                    <a:cubicBezTo>
                      <a:pt x="2116" y="806"/>
                      <a:pt x="2086" y="776"/>
                      <a:pt x="2055" y="746"/>
                    </a:cubicBezTo>
                    <a:cubicBezTo>
                      <a:pt x="2034" y="723"/>
                      <a:pt x="2012" y="697"/>
                      <a:pt x="1992" y="670"/>
                    </a:cubicBezTo>
                    <a:cubicBezTo>
                      <a:pt x="1975" y="645"/>
                      <a:pt x="1961" y="620"/>
                      <a:pt x="1951" y="595"/>
                    </a:cubicBezTo>
                    <a:cubicBezTo>
                      <a:pt x="1932" y="538"/>
                      <a:pt x="1921" y="475"/>
                      <a:pt x="1911" y="416"/>
                    </a:cubicBezTo>
                    <a:lnTo>
                      <a:pt x="1905" y="388"/>
                    </a:lnTo>
                    <a:cubicBezTo>
                      <a:pt x="1892" y="315"/>
                      <a:pt x="1875" y="230"/>
                      <a:pt x="1835" y="147"/>
                    </a:cubicBezTo>
                    <a:cubicBezTo>
                      <a:pt x="1826" y="124"/>
                      <a:pt x="1809" y="100"/>
                      <a:pt x="1789" y="78"/>
                    </a:cubicBezTo>
                    <a:cubicBezTo>
                      <a:pt x="1763" y="53"/>
                      <a:pt x="1735" y="31"/>
                      <a:pt x="1705" y="18"/>
                    </a:cubicBezTo>
                    <a:cubicBezTo>
                      <a:pt x="1683" y="10"/>
                      <a:pt x="1660" y="1"/>
                      <a:pt x="163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9"/>
              <p:cNvSpPr/>
              <p:nvPr/>
            </p:nvSpPr>
            <p:spPr>
              <a:xfrm>
                <a:off x="8668247" y="3826979"/>
                <a:ext cx="62411" cy="77784"/>
              </a:xfrm>
              <a:custGeom>
                <a:avLst/>
                <a:gdLst/>
                <a:ahLst/>
                <a:cxnLst/>
                <a:rect l="l" t="t" r="r" b="b"/>
                <a:pathLst>
                  <a:path w="1973" h="2459" extrusionOk="0">
                    <a:moveTo>
                      <a:pt x="1659" y="0"/>
                    </a:moveTo>
                    <a:cubicBezTo>
                      <a:pt x="1620" y="0"/>
                      <a:pt x="1580" y="7"/>
                      <a:pt x="1543" y="19"/>
                    </a:cubicBezTo>
                    <a:cubicBezTo>
                      <a:pt x="1513" y="27"/>
                      <a:pt x="1480" y="40"/>
                      <a:pt x="1443" y="57"/>
                    </a:cubicBezTo>
                    <a:cubicBezTo>
                      <a:pt x="1439" y="55"/>
                      <a:pt x="1434" y="54"/>
                      <a:pt x="1428" y="54"/>
                    </a:cubicBezTo>
                    <a:cubicBezTo>
                      <a:pt x="1420" y="54"/>
                      <a:pt x="1411" y="56"/>
                      <a:pt x="1404" y="59"/>
                    </a:cubicBezTo>
                    <a:cubicBezTo>
                      <a:pt x="1212" y="142"/>
                      <a:pt x="1032" y="266"/>
                      <a:pt x="847" y="438"/>
                    </a:cubicBezTo>
                    <a:cubicBezTo>
                      <a:pt x="675" y="601"/>
                      <a:pt x="518" y="802"/>
                      <a:pt x="376" y="1035"/>
                    </a:cubicBezTo>
                    <a:cubicBezTo>
                      <a:pt x="249" y="1246"/>
                      <a:pt x="151" y="1472"/>
                      <a:pt x="83" y="1705"/>
                    </a:cubicBezTo>
                    <a:cubicBezTo>
                      <a:pt x="52" y="1813"/>
                      <a:pt x="30" y="1930"/>
                      <a:pt x="15" y="2053"/>
                    </a:cubicBezTo>
                    <a:cubicBezTo>
                      <a:pt x="2" y="2155"/>
                      <a:pt x="1" y="2264"/>
                      <a:pt x="8" y="2396"/>
                    </a:cubicBezTo>
                    <a:cubicBezTo>
                      <a:pt x="10" y="2413"/>
                      <a:pt x="12" y="2426"/>
                      <a:pt x="25" y="2439"/>
                    </a:cubicBezTo>
                    <a:cubicBezTo>
                      <a:pt x="35" y="2450"/>
                      <a:pt x="53" y="2458"/>
                      <a:pt x="70" y="2458"/>
                    </a:cubicBezTo>
                    <a:cubicBezTo>
                      <a:pt x="75" y="2458"/>
                      <a:pt x="79" y="2457"/>
                      <a:pt x="84" y="2456"/>
                    </a:cubicBezTo>
                    <a:cubicBezTo>
                      <a:pt x="226" y="2413"/>
                      <a:pt x="349" y="2331"/>
                      <a:pt x="452" y="2257"/>
                    </a:cubicBezTo>
                    <a:cubicBezTo>
                      <a:pt x="597" y="2152"/>
                      <a:pt x="728" y="2025"/>
                      <a:pt x="841" y="1914"/>
                    </a:cubicBezTo>
                    <a:cubicBezTo>
                      <a:pt x="1005" y="1756"/>
                      <a:pt x="1158" y="1584"/>
                      <a:pt x="1307" y="1416"/>
                    </a:cubicBezTo>
                    <a:cubicBezTo>
                      <a:pt x="1393" y="1319"/>
                      <a:pt x="1480" y="1223"/>
                      <a:pt x="1570" y="1126"/>
                    </a:cubicBezTo>
                    <a:lnTo>
                      <a:pt x="1616" y="1078"/>
                    </a:lnTo>
                    <a:cubicBezTo>
                      <a:pt x="1648" y="1045"/>
                      <a:pt x="1678" y="1015"/>
                      <a:pt x="1708" y="981"/>
                    </a:cubicBezTo>
                    <a:cubicBezTo>
                      <a:pt x="1749" y="935"/>
                      <a:pt x="1786" y="879"/>
                      <a:pt x="1822" y="813"/>
                    </a:cubicBezTo>
                    <a:cubicBezTo>
                      <a:pt x="1855" y="758"/>
                      <a:pt x="1884" y="693"/>
                      <a:pt x="1914" y="614"/>
                    </a:cubicBezTo>
                    <a:cubicBezTo>
                      <a:pt x="1938" y="548"/>
                      <a:pt x="1955" y="474"/>
                      <a:pt x="1965" y="391"/>
                    </a:cubicBezTo>
                    <a:cubicBezTo>
                      <a:pt x="1973" y="329"/>
                      <a:pt x="1968" y="266"/>
                      <a:pt x="1951" y="212"/>
                    </a:cubicBezTo>
                    <a:cubicBezTo>
                      <a:pt x="1937" y="163"/>
                      <a:pt x="1912" y="122"/>
                      <a:pt x="1880" y="87"/>
                    </a:cubicBezTo>
                    <a:cubicBezTo>
                      <a:pt x="1867" y="76"/>
                      <a:pt x="1855" y="65"/>
                      <a:pt x="1841" y="54"/>
                    </a:cubicBezTo>
                    <a:cubicBezTo>
                      <a:pt x="1792" y="20"/>
                      <a:pt x="1729" y="2"/>
                      <a:pt x="165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9"/>
              <p:cNvSpPr/>
              <p:nvPr/>
            </p:nvSpPr>
            <p:spPr>
              <a:xfrm>
                <a:off x="8854183" y="3777980"/>
                <a:ext cx="39983" cy="19644"/>
              </a:xfrm>
              <a:custGeom>
                <a:avLst/>
                <a:gdLst/>
                <a:ahLst/>
                <a:cxnLst/>
                <a:rect l="l" t="t" r="r" b="b"/>
                <a:pathLst>
                  <a:path w="1264" h="621" extrusionOk="0">
                    <a:moveTo>
                      <a:pt x="52" y="1"/>
                    </a:moveTo>
                    <a:cubicBezTo>
                      <a:pt x="35" y="1"/>
                      <a:pt x="18" y="11"/>
                      <a:pt x="9" y="24"/>
                    </a:cubicBezTo>
                    <a:cubicBezTo>
                      <a:pt x="4" y="36"/>
                      <a:pt x="1" y="47"/>
                      <a:pt x="4" y="60"/>
                    </a:cubicBezTo>
                    <a:cubicBezTo>
                      <a:pt x="8" y="74"/>
                      <a:pt x="15" y="81"/>
                      <a:pt x="25" y="90"/>
                    </a:cubicBezTo>
                    <a:cubicBezTo>
                      <a:pt x="108" y="152"/>
                      <a:pt x="194" y="207"/>
                      <a:pt x="283" y="259"/>
                    </a:cubicBezTo>
                    <a:cubicBezTo>
                      <a:pt x="379" y="312"/>
                      <a:pt x="476" y="359"/>
                      <a:pt x="576" y="402"/>
                    </a:cubicBezTo>
                    <a:cubicBezTo>
                      <a:pt x="777" y="489"/>
                      <a:pt x="989" y="558"/>
                      <a:pt x="1199" y="618"/>
                    </a:cubicBezTo>
                    <a:cubicBezTo>
                      <a:pt x="1204" y="620"/>
                      <a:pt x="1208" y="620"/>
                      <a:pt x="1213" y="620"/>
                    </a:cubicBezTo>
                    <a:cubicBezTo>
                      <a:pt x="1233" y="620"/>
                      <a:pt x="1251" y="607"/>
                      <a:pt x="1259" y="587"/>
                    </a:cubicBezTo>
                    <a:cubicBezTo>
                      <a:pt x="1264" y="570"/>
                      <a:pt x="1259" y="552"/>
                      <a:pt x="1248" y="540"/>
                    </a:cubicBezTo>
                    <a:cubicBezTo>
                      <a:pt x="1241" y="534"/>
                      <a:pt x="1234" y="531"/>
                      <a:pt x="1225" y="527"/>
                    </a:cubicBezTo>
                    <a:cubicBezTo>
                      <a:pt x="1003" y="462"/>
                      <a:pt x="783" y="389"/>
                      <a:pt x="569" y="296"/>
                    </a:cubicBezTo>
                    <a:lnTo>
                      <a:pt x="569" y="296"/>
                    </a:lnTo>
                    <a:lnTo>
                      <a:pt x="581" y="302"/>
                    </a:lnTo>
                    <a:cubicBezTo>
                      <a:pt x="495" y="262"/>
                      <a:pt x="412" y="222"/>
                      <a:pt x="330" y="176"/>
                    </a:cubicBezTo>
                    <a:cubicBezTo>
                      <a:pt x="240" y="129"/>
                      <a:pt x="154" y="71"/>
                      <a:pt x="74" y="8"/>
                    </a:cubicBezTo>
                    <a:cubicBezTo>
                      <a:pt x="67" y="3"/>
                      <a:pt x="60"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9"/>
              <p:cNvSpPr/>
              <p:nvPr/>
            </p:nvSpPr>
            <p:spPr>
              <a:xfrm>
                <a:off x="8821570" y="3809233"/>
                <a:ext cx="44380" cy="25116"/>
              </a:xfrm>
              <a:custGeom>
                <a:avLst/>
                <a:gdLst/>
                <a:ahLst/>
                <a:cxnLst/>
                <a:rect l="l" t="t" r="r" b="b"/>
                <a:pathLst>
                  <a:path w="1403" h="794" extrusionOk="0">
                    <a:moveTo>
                      <a:pt x="53" y="0"/>
                    </a:moveTo>
                    <a:cubicBezTo>
                      <a:pt x="42" y="0"/>
                      <a:pt x="32" y="4"/>
                      <a:pt x="22" y="13"/>
                    </a:cubicBezTo>
                    <a:cubicBezTo>
                      <a:pt x="4" y="30"/>
                      <a:pt x="1" y="63"/>
                      <a:pt x="21" y="80"/>
                    </a:cubicBezTo>
                    <a:cubicBezTo>
                      <a:pt x="107" y="156"/>
                      <a:pt x="197" y="230"/>
                      <a:pt x="294" y="295"/>
                    </a:cubicBezTo>
                    <a:cubicBezTo>
                      <a:pt x="402" y="368"/>
                      <a:pt x="516" y="432"/>
                      <a:pt x="632" y="489"/>
                    </a:cubicBezTo>
                    <a:cubicBezTo>
                      <a:pt x="861" y="604"/>
                      <a:pt x="1102" y="696"/>
                      <a:pt x="1340" y="792"/>
                    </a:cubicBezTo>
                    <a:cubicBezTo>
                      <a:pt x="1344" y="793"/>
                      <a:pt x="1348" y="794"/>
                      <a:pt x="1353" y="794"/>
                    </a:cubicBezTo>
                    <a:cubicBezTo>
                      <a:pt x="1373" y="794"/>
                      <a:pt x="1392" y="779"/>
                      <a:pt x="1398" y="760"/>
                    </a:cubicBezTo>
                    <a:cubicBezTo>
                      <a:pt x="1403" y="749"/>
                      <a:pt x="1400" y="734"/>
                      <a:pt x="1394" y="724"/>
                    </a:cubicBezTo>
                    <a:cubicBezTo>
                      <a:pt x="1393" y="720"/>
                      <a:pt x="1391" y="717"/>
                      <a:pt x="1387" y="714"/>
                    </a:cubicBezTo>
                    <a:cubicBezTo>
                      <a:pt x="1378" y="711"/>
                      <a:pt x="1371" y="709"/>
                      <a:pt x="1364" y="704"/>
                    </a:cubicBezTo>
                    <a:cubicBezTo>
                      <a:pt x="1202" y="638"/>
                      <a:pt x="1037" y="574"/>
                      <a:pt x="876" y="502"/>
                    </a:cubicBezTo>
                    <a:lnTo>
                      <a:pt x="876" y="502"/>
                    </a:lnTo>
                    <a:lnTo>
                      <a:pt x="887" y="508"/>
                    </a:lnTo>
                    <a:cubicBezTo>
                      <a:pt x="767" y="454"/>
                      <a:pt x="651" y="398"/>
                      <a:pt x="536" y="336"/>
                    </a:cubicBezTo>
                    <a:cubicBezTo>
                      <a:pt x="410" y="266"/>
                      <a:pt x="293" y="187"/>
                      <a:pt x="181" y="97"/>
                    </a:cubicBezTo>
                    <a:lnTo>
                      <a:pt x="181" y="97"/>
                    </a:lnTo>
                    <a:cubicBezTo>
                      <a:pt x="186" y="100"/>
                      <a:pt x="188" y="103"/>
                      <a:pt x="193" y="104"/>
                    </a:cubicBezTo>
                    <a:cubicBezTo>
                      <a:pt x="157" y="76"/>
                      <a:pt x="123" y="46"/>
                      <a:pt x="88" y="16"/>
                    </a:cubicBezTo>
                    <a:cubicBezTo>
                      <a:pt x="77" y="6"/>
                      <a:pt x="65"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9"/>
              <p:cNvSpPr/>
              <p:nvPr/>
            </p:nvSpPr>
            <p:spPr>
              <a:xfrm>
                <a:off x="8784876" y="3844820"/>
                <a:ext cx="56432" cy="32392"/>
              </a:xfrm>
              <a:custGeom>
                <a:avLst/>
                <a:gdLst/>
                <a:ahLst/>
                <a:cxnLst/>
                <a:rect l="l" t="t" r="r" b="b"/>
                <a:pathLst>
                  <a:path w="1784" h="1024" extrusionOk="0">
                    <a:moveTo>
                      <a:pt x="325" y="242"/>
                    </a:moveTo>
                    <a:cubicBezTo>
                      <a:pt x="326" y="244"/>
                      <a:pt x="329" y="245"/>
                      <a:pt x="332" y="247"/>
                    </a:cubicBezTo>
                    <a:cubicBezTo>
                      <a:pt x="330" y="245"/>
                      <a:pt x="329" y="244"/>
                      <a:pt x="325" y="242"/>
                    </a:cubicBezTo>
                    <a:close/>
                    <a:moveTo>
                      <a:pt x="53" y="1"/>
                    </a:moveTo>
                    <a:cubicBezTo>
                      <a:pt x="41" y="1"/>
                      <a:pt x="29" y="5"/>
                      <a:pt x="21" y="15"/>
                    </a:cubicBezTo>
                    <a:cubicBezTo>
                      <a:pt x="1" y="32"/>
                      <a:pt x="1" y="63"/>
                      <a:pt x="18" y="80"/>
                    </a:cubicBezTo>
                    <a:cubicBezTo>
                      <a:pt x="73" y="139"/>
                      <a:pt x="128" y="195"/>
                      <a:pt x="184" y="249"/>
                    </a:cubicBezTo>
                    <a:cubicBezTo>
                      <a:pt x="239" y="297"/>
                      <a:pt x="295" y="342"/>
                      <a:pt x="352" y="387"/>
                    </a:cubicBezTo>
                    <a:cubicBezTo>
                      <a:pt x="488" y="490"/>
                      <a:pt x="634" y="577"/>
                      <a:pt x="786" y="657"/>
                    </a:cubicBezTo>
                    <a:cubicBezTo>
                      <a:pt x="933" y="732"/>
                      <a:pt x="1085" y="796"/>
                      <a:pt x="1237" y="858"/>
                    </a:cubicBezTo>
                    <a:cubicBezTo>
                      <a:pt x="1394" y="918"/>
                      <a:pt x="1556" y="971"/>
                      <a:pt x="1719" y="1023"/>
                    </a:cubicBezTo>
                    <a:cubicBezTo>
                      <a:pt x="1723" y="1023"/>
                      <a:pt x="1727" y="1024"/>
                      <a:pt x="1731" y="1024"/>
                    </a:cubicBezTo>
                    <a:cubicBezTo>
                      <a:pt x="1751" y="1024"/>
                      <a:pt x="1771" y="1011"/>
                      <a:pt x="1778" y="990"/>
                    </a:cubicBezTo>
                    <a:cubicBezTo>
                      <a:pt x="1784" y="974"/>
                      <a:pt x="1778" y="955"/>
                      <a:pt x="1767" y="942"/>
                    </a:cubicBezTo>
                    <a:cubicBezTo>
                      <a:pt x="1764" y="937"/>
                      <a:pt x="1756" y="931"/>
                      <a:pt x="1748" y="930"/>
                    </a:cubicBezTo>
                    <a:cubicBezTo>
                      <a:pt x="1510" y="854"/>
                      <a:pt x="1274" y="772"/>
                      <a:pt x="1045" y="672"/>
                    </a:cubicBezTo>
                    <a:lnTo>
                      <a:pt x="1045" y="672"/>
                    </a:lnTo>
                    <a:lnTo>
                      <a:pt x="1055" y="676"/>
                    </a:lnTo>
                    <a:cubicBezTo>
                      <a:pt x="930" y="622"/>
                      <a:pt x="806" y="560"/>
                      <a:pt x="687" y="490"/>
                    </a:cubicBezTo>
                    <a:cubicBezTo>
                      <a:pt x="561" y="418"/>
                      <a:pt x="443" y="337"/>
                      <a:pt x="330" y="247"/>
                    </a:cubicBezTo>
                    <a:lnTo>
                      <a:pt x="330" y="247"/>
                    </a:lnTo>
                    <a:lnTo>
                      <a:pt x="332" y="249"/>
                    </a:lnTo>
                    <a:cubicBezTo>
                      <a:pt x="329" y="247"/>
                      <a:pt x="326" y="244"/>
                      <a:pt x="323" y="242"/>
                    </a:cubicBezTo>
                    <a:lnTo>
                      <a:pt x="322" y="242"/>
                    </a:lnTo>
                    <a:cubicBezTo>
                      <a:pt x="282" y="208"/>
                      <a:pt x="243" y="173"/>
                      <a:pt x="204" y="138"/>
                    </a:cubicBezTo>
                    <a:cubicBezTo>
                      <a:pt x="164" y="100"/>
                      <a:pt x="124" y="58"/>
                      <a:pt x="87" y="16"/>
                    </a:cubicBezTo>
                    <a:cubicBezTo>
                      <a:pt x="77" y="6"/>
                      <a:pt x="65" y="1"/>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9"/>
              <p:cNvSpPr/>
              <p:nvPr/>
            </p:nvSpPr>
            <p:spPr>
              <a:xfrm>
                <a:off x="8751567" y="3890624"/>
                <a:ext cx="59216" cy="27773"/>
              </a:xfrm>
              <a:custGeom>
                <a:avLst/>
                <a:gdLst/>
                <a:ahLst/>
                <a:cxnLst/>
                <a:rect l="l" t="t" r="r" b="b"/>
                <a:pathLst>
                  <a:path w="1872" h="878" extrusionOk="0">
                    <a:moveTo>
                      <a:pt x="54" y="0"/>
                    </a:moveTo>
                    <a:cubicBezTo>
                      <a:pt x="41" y="0"/>
                      <a:pt x="28" y="5"/>
                      <a:pt x="19" y="13"/>
                    </a:cubicBezTo>
                    <a:cubicBezTo>
                      <a:pt x="0" y="30"/>
                      <a:pt x="2" y="59"/>
                      <a:pt x="17" y="79"/>
                    </a:cubicBezTo>
                    <a:cubicBezTo>
                      <a:pt x="66" y="137"/>
                      <a:pt x="119" y="190"/>
                      <a:pt x="176" y="240"/>
                    </a:cubicBezTo>
                    <a:cubicBezTo>
                      <a:pt x="234" y="291"/>
                      <a:pt x="297" y="333"/>
                      <a:pt x="361" y="376"/>
                    </a:cubicBezTo>
                    <a:cubicBezTo>
                      <a:pt x="510" y="472"/>
                      <a:pt x="672" y="550"/>
                      <a:pt x="838" y="616"/>
                    </a:cubicBezTo>
                    <a:cubicBezTo>
                      <a:pt x="1002" y="681"/>
                      <a:pt x="1171" y="736"/>
                      <a:pt x="1342" y="780"/>
                    </a:cubicBezTo>
                    <a:cubicBezTo>
                      <a:pt x="1499" y="822"/>
                      <a:pt x="1661" y="853"/>
                      <a:pt x="1823" y="878"/>
                    </a:cubicBezTo>
                    <a:cubicBezTo>
                      <a:pt x="1824" y="878"/>
                      <a:pt x="1825" y="878"/>
                      <a:pt x="1826" y="878"/>
                    </a:cubicBezTo>
                    <a:cubicBezTo>
                      <a:pt x="1838" y="878"/>
                      <a:pt x="1849" y="871"/>
                      <a:pt x="1857" y="865"/>
                    </a:cubicBezTo>
                    <a:cubicBezTo>
                      <a:pt x="1866" y="856"/>
                      <a:pt x="1872" y="843"/>
                      <a:pt x="1872" y="830"/>
                    </a:cubicBezTo>
                    <a:cubicBezTo>
                      <a:pt x="1872" y="817"/>
                      <a:pt x="1866" y="806"/>
                      <a:pt x="1859" y="796"/>
                    </a:cubicBezTo>
                    <a:cubicBezTo>
                      <a:pt x="1849" y="789"/>
                      <a:pt x="1837" y="786"/>
                      <a:pt x="1826" y="785"/>
                    </a:cubicBezTo>
                    <a:cubicBezTo>
                      <a:pt x="1811" y="782"/>
                      <a:pt x="1797" y="780"/>
                      <a:pt x="1783" y="777"/>
                    </a:cubicBezTo>
                    <a:lnTo>
                      <a:pt x="1786" y="777"/>
                    </a:lnTo>
                    <a:cubicBezTo>
                      <a:pt x="1432" y="720"/>
                      <a:pt x="1083" y="623"/>
                      <a:pt x="753" y="478"/>
                    </a:cubicBezTo>
                    <a:lnTo>
                      <a:pt x="753" y="478"/>
                    </a:lnTo>
                    <a:lnTo>
                      <a:pt x="763" y="484"/>
                    </a:lnTo>
                    <a:cubicBezTo>
                      <a:pt x="583" y="402"/>
                      <a:pt x="410" y="306"/>
                      <a:pt x="255" y="185"/>
                    </a:cubicBezTo>
                    <a:lnTo>
                      <a:pt x="255" y="185"/>
                    </a:lnTo>
                    <a:cubicBezTo>
                      <a:pt x="259" y="187"/>
                      <a:pt x="262" y="190"/>
                      <a:pt x="266" y="192"/>
                    </a:cubicBezTo>
                    <a:cubicBezTo>
                      <a:pt x="201" y="137"/>
                      <a:pt x="140" y="79"/>
                      <a:pt x="86" y="14"/>
                    </a:cubicBezTo>
                    <a:cubicBezTo>
                      <a:pt x="78" y="4"/>
                      <a:pt x="66"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9"/>
              <p:cNvSpPr/>
              <p:nvPr/>
            </p:nvSpPr>
            <p:spPr>
              <a:xfrm>
                <a:off x="8716676" y="3935668"/>
                <a:ext cx="70003" cy="28754"/>
              </a:xfrm>
              <a:custGeom>
                <a:avLst/>
                <a:gdLst/>
                <a:ahLst/>
                <a:cxnLst/>
                <a:rect l="l" t="t" r="r" b="b"/>
                <a:pathLst>
                  <a:path w="2213" h="909" extrusionOk="0">
                    <a:moveTo>
                      <a:pt x="55" y="1"/>
                    </a:moveTo>
                    <a:cubicBezTo>
                      <a:pt x="39" y="1"/>
                      <a:pt x="22" y="9"/>
                      <a:pt x="15" y="23"/>
                    </a:cubicBezTo>
                    <a:cubicBezTo>
                      <a:pt x="1" y="45"/>
                      <a:pt x="8" y="75"/>
                      <a:pt x="31" y="88"/>
                    </a:cubicBezTo>
                    <a:cubicBezTo>
                      <a:pt x="194" y="185"/>
                      <a:pt x="356" y="280"/>
                      <a:pt x="523" y="367"/>
                    </a:cubicBezTo>
                    <a:cubicBezTo>
                      <a:pt x="691" y="457"/>
                      <a:pt x="861" y="538"/>
                      <a:pt x="1036" y="613"/>
                    </a:cubicBezTo>
                    <a:cubicBezTo>
                      <a:pt x="1215" y="689"/>
                      <a:pt x="1401" y="752"/>
                      <a:pt x="1591" y="804"/>
                    </a:cubicBezTo>
                    <a:cubicBezTo>
                      <a:pt x="1779" y="854"/>
                      <a:pt x="1971" y="888"/>
                      <a:pt x="2164" y="908"/>
                    </a:cubicBezTo>
                    <a:cubicBezTo>
                      <a:pt x="2165" y="908"/>
                      <a:pt x="2166" y="908"/>
                      <a:pt x="2166" y="908"/>
                    </a:cubicBezTo>
                    <a:cubicBezTo>
                      <a:pt x="2190" y="908"/>
                      <a:pt x="2213" y="886"/>
                      <a:pt x="2213" y="861"/>
                    </a:cubicBezTo>
                    <a:cubicBezTo>
                      <a:pt x="2213" y="850"/>
                      <a:pt x="2209" y="837"/>
                      <a:pt x="2200" y="828"/>
                    </a:cubicBezTo>
                    <a:cubicBezTo>
                      <a:pt x="2193" y="818"/>
                      <a:pt x="2181" y="815"/>
                      <a:pt x="2170" y="814"/>
                    </a:cubicBezTo>
                    <a:cubicBezTo>
                      <a:pt x="2107" y="807"/>
                      <a:pt x="2044" y="800"/>
                      <a:pt x="1979" y="790"/>
                    </a:cubicBezTo>
                    <a:cubicBezTo>
                      <a:pt x="1806" y="761"/>
                      <a:pt x="1637" y="722"/>
                      <a:pt x="1470" y="671"/>
                    </a:cubicBezTo>
                    <a:cubicBezTo>
                      <a:pt x="1304" y="621"/>
                      <a:pt x="1139" y="556"/>
                      <a:pt x="979" y="486"/>
                    </a:cubicBezTo>
                    <a:lnTo>
                      <a:pt x="979" y="486"/>
                    </a:lnTo>
                    <a:lnTo>
                      <a:pt x="990" y="492"/>
                    </a:lnTo>
                    <a:cubicBezTo>
                      <a:pt x="675" y="351"/>
                      <a:pt x="374" y="184"/>
                      <a:pt x="79" y="8"/>
                    </a:cubicBezTo>
                    <a:cubicBezTo>
                      <a:pt x="72" y="3"/>
                      <a:pt x="64" y="1"/>
                      <a:pt x="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9"/>
              <p:cNvSpPr/>
              <p:nvPr/>
            </p:nvSpPr>
            <p:spPr>
              <a:xfrm>
                <a:off x="8689093" y="3979922"/>
                <a:ext cx="71648" cy="32075"/>
              </a:xfrm>
              <a:custGeom>
                <a:avLst/>
                <a:gdLst/>
                <a:ahLst/>
                <a:cxnLst/>
                <a:rect l="l" t="t" r="r" b="b"/>
                <a:pathLst>
                  <a:path w="2265" h="1014" extrusionOk="0">
                    <a:moveTo>
                      <a:pt x="52" y="1"/>
                    </a:moveTo>
                    <a:cubicBezTo>
                      <a:pt x="40" y="1"/>
                      <a:pt x="29" y="5"/>
                      <a:pt x="21" y="13"/>
                    </a:cubicBezTo>
                    <a:cubicBezTo>
                      <a:pt x="1" y="32"/>
                      <a:pt x="1" y="62"/>
                      <a:pt x="18" y="81"/>
                    </a:cubicBezTo>
                    <a:cubicBezTo>
                      <a:pt x="79" y="147"/>
                      <a:pt x="144" y="210"/>
                      <a:pt x="211" y="268"/>
                    </a:cubicBezTo>
                    <a:cubicBezTo>
                      <a:pt x="283" y="328"/>
                      <a:pt x="364" y="384"/>
                      <a:pt x="444" y="436"/>
                    </a:cubicBezTo>
                    <a:cubicBezTo>
                      <a:pt x="616" y="546"/>
                      <a:pt x="804" y="629"/>
                      <a:pt x="994" y="704"/>
                    </a:cubicBezTo>
                    <a:cubicBezTo>
                      <a:pt x="1195" y="778"/>
                      <a:pt x="1400" y="837"/>
                      <a:pt x="1607" y="887"/>
                    </a:cubicBezTo>
                    <a:cubicBezTo>
                      <a:pt x="1803" y="936"/>
                      <a:pt x="2001" y="976"/>
                      <a:pt x="2200" y="1013"/>
                    </a:cubicBezTo>
                    <a:cubicBezTo>
                      <a:pt x="2205" y="1013"/>
                      <a:pt x="2210" y="1014"/>
                      <a:pt x="2215" y="1014"/>
                    </a:cubicBezTo>
                    <a:cubicBezTo>
                      <a:pt x="2221" y="1014"/>
                      <a:pt x="2228" y="1013"/>
                      <a:pt x="2236" y="1009"/>
                    </a:cubicBezTo>
                    <a:cubicBezTo>
                      <a:pt x="2247" y="1001"/>
                      <a:pt x="2256" y="993"/>
                      <a:pt x="2259" y="980"/>
                    </a:cubicBezTo>
                    <a:cubicBezTo>
                      <a:pt x="2264" y="964"/>
                      <a:pt x="2259" y="947"/>
                      <a:pt x="2246" y="934"/>
                    </a:cubicBezTo>
                    <a:cubicBezTo>
                      <a:pt x="2244" y="927"/>
                      <a:pt x="2237" y="923"/>
                      <a:pt x="2229" y="921"/>
                    </a:cubicBezTo>
                    <a:cubicBezTo>
                      <a:pt x="1757" y="834"/>
                      <a:pt x="1285" y="729"/>
                      <a:pt x="844" y="539"/>
                    </a:cubicBezTo>
                    <a:lnTo>
                      <a:pt x="844" y="539"/>
                    </a:lnTo>
                    <a:lnTo>
                      <a:pt x="854" y="543"/>
                    </a:lnTo>
                    <a:cubicBezTo>
                      <a:pt x="758" y="500"/>
                      <a:pt x="665" y="454"/>
                      <a:pt x="573" y="403"/>
                    </a:cubicBezTo>
                    <a:cubicBezTo>
                      <a:pt x="475" y="347"/>
                      <a:pt x="383" y="284"/>
                      <a:pt x="294" y="212"/>
                    </a:cubicBezTo>
                    <a:lnTo>
                      <a:pt x="294" y="212"/>
                    </a:lnTo>
                    <a:lnTo>
                      <a:pt x="296" y="214"/>
                    </a:lnTo>
                    <a:cubicBezTo>
                      <a:pt x="260" y="185"/>
                      <a:pt x="224" y="155"/>
                      <a:pt x="190" y="124"/>
                    </a:cubicBezTo>
                    <a:cubicBezTo>
                      <a:pt x="154" y="89"/>
                      <a:pt x="121" y="53"/>
                      <a:pt x="86" y="16"/>
                    </a:cubicBezTo>
                    <a:cubicBezTo>
                      <a:pt x="77" y="6"/>
                      <a:pt x="64"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9"/>
              <p:cNvSpPr/>
              <p:nvPr/>
            </p:nvSpPr>
            <p:spPr>
              <a:xfrm>
                <a:off x="8765612" y="3697254"/>
                <a:ext cx="40237" cy="63581"/>
              </a:xfrm>
              <a:custGeom>
                <a:avLst/>
                <a:gdLst/>
                <a:ahLst/>
                <a:cxnLst/>
                <a:rect l="l" t="t" r="r" b="b"/>
                <a:pathLst>
                  <a:path w="1272" h="2010" extrusionOk="0">
                    <a:moveTo>
                      <a:pt x="191" y="464"/>
                    </a:moveTo>
                    <a:cubicBezTo>
                      <a:pt x="192" y="467"/>
                      <a:pt x="192" y="469"/>
                      <a:pt x="193" y="471"/>
                    </a:cubicBezTo>
                    <a:cubicBezTo>
                      <a:pt x="193" y="469"/>
                      <a:pt x="192" y="467"/>
                      <a:pt x="191" y="464"/>
                    </a:cubicBezTo>
                    <a:close/>
                    <a:moveTo>
                      <a:pt x="553" y="1113"/>
                    </a:moveTo>
                    <a:lnTo>
                      <a:pt x="553" y="1113"/>
                    </a:lnTo>
                    <a:cubicBezTo>
                      <a:pt x="553" y="1113"/>
                      <a:pt x="553" y="1114"/>
                      <a:pt x="554" y="1114"/>
                    </a:cubicBezTo>
                    <a:lnTo>
                      <a:pt x="554" y="1114"/>
                    </a:lnTo>
                    <a:cubicBezTo>
                      <a:pt x="553" y="1113"/>
                      <a:pt x="553" y="1113"/>
                      <a:pt x="553" y="1113"/>
                    </a:cubicBezTo>
                    <a:close/>
                    <a:moveTo>
                      <a:pt x="50" y="0"/>
                    </a:moveTo>
                    <a:cubicBezTo>
                      <a:pt x="37" y="0"/>
                      <a:pt x="24" y="6"/>
                      <a:pt x="16" y="13"/>
                    </a:cubicBezTo>
                    <a:cubicBezTo>
                      <a:pt x="7" y="20"/>
                      <a:pt x="0" y="35"/>
                      <a:pt x="1" y="46"/>
                    </a:cubicBezTo>
                    <a:cubicBezTo>
                      <a:pt x="3" y="82"/>
                      <a:pt x="7" y="118"/>
                      <a:pt x="11" y="153"/>
                    </a:cubicBezTo>
                    <a:cubicBezTo>
                      <a:pt x="19" y="204"/>
                      <a:pt x="30" y="251"/>
                      <a:pt x="40" y="298"/>
                    </a:cubicBezTo>
                    <a:cubicBezTo>
                      <a:pt x="62" y="385"/>
                      <a:pt x="93" y="470"/>
                      <a:pt x="126" y="551"/>
                    </a:cubicBezTo>
                    <a:cubicBezTo>
                      <a:pt x="203" y="745"/>
                      <a:pt x="312" y="927"/>
                      <a:pt x="430" y="1098"/>
                    </a:cubicBezTo>
                    <a:cubicBezTo>
                      <a:pt x="649" y="1422"/>
                      <a:pt x="914" y="1714"/>
                      <a:pt x="1186" y="1995"/>
                    </a:cubicBezTo>
                    <a:cubicBezTo>
                      <a:pt x="1195" y="2005"/>
                      <a:pt x="1208" y="2010"/>
                      <a:pt x="1220" y="2010"/>
                    </a:cubicBezTo>
                    <a:cubicBezTo>
                      <a:pt x="1232" y="2010"/>
                      <a:pt x="1244" y="2005"/>
                      <a:pt x="1253" y="1996"/>
                    </a:cubicBezTo>
                    <a:cubicBezTo>
                      <a:pt x="1272" y="1979"/>
                      <a:pt x="1272" y="1948"/>
                      <a:pt x="1254" y="1930"/>
                    </a:cubicBezTo>
                    <a:cubicBezTo>
                      <a:pt x="1004" y="1673"/>
                      <a:pt x="764" y="1404"/>
                      <a:pt x="554" y="1114"/>
                    </a:cubicBezTo>
                    <a:lnTo>
                      <a:pt x="554" y="1114"/>
                    </a:lnTo>
                    <a:cubicBezTo>
                      <a:pt x="554" y="1115"/>
                      <a:pt x="554" y="1115"/>
                      <a:pt x="554" y="1116"/>
                    </a:cubicBezTo>
                    <a:cubicBezTo>
                      <a:pt x="410" y="909"/>
                      <a:pt x="281" y="695"/>
                      <a:pt x="189" y="461"/>
                    </a:cubicBezTo>
                    <a:lnTo>
                      <a:pt x="189" y="461"/>
                    </a:lnTo>
                    <a:cubicBezTo>
                      <a:pt x="189" y="462"/>
                      <a:pt x="190" y="463"/>
                      <a:pt x="191" y="464"/>
                    </a:cubicBezTo>
                    <a:lnTo>
                      <a:pt x="191" y="464"/>
                    </a:lnTo>
                    <a:cubicBezTo>
                      <a:pt x="167" y="402"/>
                      <a:pt x="147" y="341"/>
                      <a:pt x="132" y="277"/>
                    </a:cubicBezTo>
                    <a:cubicBezTo>
                      <a:pt x="116" y="214"/>
                      <a:pt x="105" y="148"/>
                      <a:pt x="96" y="83"/>
                    </a:cubicBezTo>
                    <a:lnTo>
                      <a:pt x="96" y="93"/>
                    </a:lnTo>
                    <a:cubicBezTo>
                      <a:pt x="95" y="78"/>
                      <a:pt x="93" y="62"/>
                      <a:pt x="93" y="46"/>
                    </a:cubicBezTo>
                    <a:cubicBezTo>
                      <a:pt x="90" y="33"/>
                      <a:pt x="89" y="22"/>
                      <a:pt x="80" y="12"/>
                    </a:cubicBezTo>
                    <a:cubicBezTo>
                      <a:pt x="73" y="6"/>
                      <a:pt x="62"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9"/>
              <p:cNvSpPr/>
              <p:nvPr/>
            </p:nvSpPr>
            <p:spPr>
              <a:xfrm>
                <a:off x="8733062" y="3749448"/>
                <a:ext cx="42672" cy="56432"/>
              </a:xfrm>
              <a:custGeom>
                <a:avLst/>
                <a:gdLst/>
                <a:ahLst/>
                <a:cxnLst/>
                <a:rect l="l" t="t" r="r" b="b"/>
                <a:pathLst>
                  <a:path w="1349" h="1784" extrusionOk="0">
                    <a:moveTo>
                      <a:pt x="141" y="204"/>
                    </a:moveTo>
                    <a:lnTo>
                      <a:pt x="143" y="209"/>
                    </a:lnTo>
                    <a:lnTo>
                      <a:pt x="143" y="209"/>
                    </a:lnTo>
                    <a:cubicBezTo>
                      <a:pt x="142" y="208"/>
                      <a:pt x="142" y="206"/>
                      <a:pt x="141" y="204"/>
                    </a:cubicBezTo>
                    <a:close/>
                    <a:moveTo>
                      <a:pt x="1265" y="1648"/>
                    </a:moveTo>
                    <a:lnTo>
                      <a:pt x="1267" y="1649"/>
                    </a:lnTo>
                    <a:cubicBezTo>
                      <a:pt x="1267" y="1649"/>
                      <a:pt x="1267" y="1648"/>
                      <a:pt x="1265" y="1648"/>
                    </a:cubicBezTo>
                    <a:close/>
                    <a:moveTo>
                      <a:pt x="47" y="1"/>
                    </a:moveTo>
                    <a:cubicBezTo>
                      <a:pt x="45" y="1"/>
                      <a:pt x="43" y="1"/>
                      <a:pt x="41" y="1"/>
                    </a:cubicBezTo>
                    <a:cubicBezTo>
                      <a:pt x="15" y="7"/>
                      <a:pt x="1" y="33"/>
                      <a:pt x="5" y="58"/>
                    </a:cubicBezTo>
                    <a:cubicBezTo>
                      <a:pt x="37" y="214"/>
                      <a:pt x="101" y="361"/>
                      <a:pt x="174" y="501"/>
                    </a:cubicBezTo>
                    <a:cubicBezTo>
                      <a:pt x="267" y="673"/>
                      <a:pt x="380" y="833"/>
                      <a:pt x="499" y="988"/>
                    </a:cubicBezTo>
                    <a:cubicBezTo>
                      <a:pt x="622" y="1148"/>
                      <a:pt x="758" y="1298"/>
                      <a:pt x="900" y="1443"/>
                    </a:cubicBezTo>
                    <a:cubicBezTo>
                      <a:pt x="1018" y="1562"/>
                      <a:pt x="1141" y="1676"/>
                      <a:pt x="1275" y="1777"/>
                    </a:cubicBezTo>
                    <a:cubicBezTo>
                      <a:pt x="1281" y="1782"/>
                      <a:pt x="1291" y="1783"/>
                      <a:pt x="1300" y="1783"/>
                    </a:cubicBezTo>
                    <a:cubicBezTo>
                      <a:pt x="1304" y="1783"/>
                      <a:pt x="1308" y="1783"/>
                      <a:pt x="1311" y="1782"/>
                    </a:cubicBezTo>
                    <a:cubicBezTo>
                      <a:pt x="1323" y="1778"/>
                      <a:pt x="1334" y="1771"/>
                      <a:pt x="1340" y="1761"/>
                    </a:cubicBezTo>
                    <a:cubicBezTo>
                      <a:pt x="1347" y="1749"/>
                      <a:pt x="1348" y="1737"/>
                      <a:pt x="1345" y="1727"/>
                    </a:cubicBezTo>
                    <a:cubicBezTo>
                      <a:pt x="1341" y="1712"/>
                      <a:pt x="1334" y="1705"/>
                      <a:pt x="1324" y="1696"/>
                    </a:cubicBezTo>
                    <a:cubicBezTo>
                      <a:pt x="1304" y="1682"/>
                      <a:pt x="1284" y="1665"/>
                      <a:pt x="1265" y="1649"/>
                    </a:cubicBezTo>
                    <a:lnTo>
                      <a:pt x="1265" y="1649"/>
                    </a:lnTo>
                    <a:lnTo>
                      <a:pt x="1268" y="1654"/>
                    </a:lnTo>
                    <a:cubicBezTo>
                      <a:pt x="1129" y="1540"/>
                      <a:pt x="1000" y="1417"/>
                      <a:pt x="879" y="1286"/>
                    </a:cubicBezTo>
                    <a:cubicBezTo>
                      <a:pt x="731" y="1132"/>
                      <a:pt x="597" y="969"/>
                      <a:pt x="472" y="797"/>
                    </a:cubicBezTo>
                    <a:lnTo>
                      <a:pt x="472" y="797"/>
                    </a:lnTo>
                    <a:cubicBezTo>
                      <a:pt x="473" y="799"/>
                      <a:pt x="475" y="802"/>
                      <a:pt x="478" y="804"/>
                    </a:cubicBezTo>
                    <a:cubicBezTo>
                      <a:pt x="345" y="621"/>
                      <a:pt x="224" y="424"/>
                      <a:pt x="144" y="212"/>
                    </a:cubicBezTo>
                    <a:lnTo>
                      <a:pt x="144" y="212"/>
                    </a:lnTo>
                    <a:cubicBezTo>
                      <a:pt x="123" y="156"/>
                      <a:pt x="108" y="99"/>
                      <a:pt x="95" y="38"/>
                    </a:cubicBezTo>
                    <a:cubicBezTo>
                      <a:pt x="94" y="30"/>
                      <a:pt x="91" y="23"/>
                      <a:pt x="85" y="17"/>
                    </a:cubicBezTo>
                    <a:cubicBezTo>
                      <a:pt x="75" y="6"/>
                      <a:pt x="61"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9"/>
              <p:cNvSpPr/>
              <p:nvPr/>
            </p:nvSpPr>
            <p:spPr>
              <a:xfrm>
                <a:off x="8705036" y="3804425"/>
                <a:ext cx="30747" cy="39224"/>
              </a:xfrm>
              <a:custGeom>
                <a:avLst/>
                <a:gdLst/>
                <a:ahLst/>
                <a:cxnLst/>
                <a:rect l="l" t="t" r="r" b="b"/>
                <a:pathLst>
                  <a:path w="972" h="1240" extrusionOk="0">
                    <a:moveTo>
                      <a:pt x="54" y="1"/>
                    </a:moveTo>
                    <a:cubicBezTo>
                      <a:pt x="47" y="1"/>
                      <a:pt x="40" y="2"/>
                      <a:pt x="34" y="6"/>
                    </a:cubicBezTo>
                    <a:cubicBezTo>
                      <a:pt x="12" y="19"/>
                      <a:pt x="1" y="47"/>
                      <a:pt x="13" y="70"/>
                    </a:cubicBezTo>
                    <a:cubicBezTo>
                      <a:pt x="135" y="292"/>
                      <a:pt x="257" y="513"/>
                      <a:pt x="402" y="722"/>
                    </a:cubicBezTo>
                    <a:cubicBezTo>
                      <a:pt x="472" y="822"/>
                      <a:pt x="548" y="918"/>
                      <a:pt x="629" y="1007"/>
                    </a:cubicBezTo>
                    <a:cubicBezTo>
                      <a:pt x="708" y="1093"/>
                      <a:pt x="795" y="1168"/>
                      <a:pt x="893" y="1233"/>
                    </a:cubicBezTo>
                    <a:cubicBezTo>
                      <a:pt x="900" y="1237"/>
                      <a:pt x="907" y="1240"/>
                      <a:pt x="915" y="1240"/>
                    </a:cubicBezTo>
                    <a:cubicBezTo>
                      <a:pt x="932" y="1240"/>
                      <a:pt x="948" y="1230"/>
                      <a:pt x="957" y="1216"/>
                    </a:cubicBezTo>
                    <a:cubicBezTo>
                      <a:pt x="971" y="1193"/>
                      <a:pt x="963" y="1166"/>
                      <a:pt x="941" y="1151"/>
                    </a:cubicBezTo>
                    <a:cubicBezTo>
                      <a:pt x="908" y="1130"/>
                      <a:pt x="877" y="1107"/>
                      <a:pt x="845" y="1082"/>
                    </a:cubicBezTo>
                    <a:cubicBezTo>
                      <a:pt x="787" y="1032"/>
                      <a:pt x="729" y="978"/>
                      <a:pt x="678" y="921"/>
                    </a:cubicBezTo>
                    <a:cubicBezTo>
                      <a:pt x="613" y="849"/>
                      <a:pt x="555" y="772"/>
                      <a:pt x="497" y="696"/>
                    </a:cubicBezTo>
                    <a:lnTo>
                      <a:pt x="497" y="696"/>
                    </a:lnTo>
                    <a:cubicBezTo>
                      <a:pt x="497" y="697"/>
                      <a:pt x="499" y="697"/>
                      <a:pt x="499" y="699"/>
                    </a:cubicBezTo>
                    <a:cubicBezTo>
                      <a:pt x="349" y="485"/>
                      <a:pt x="223" y="256"/>
                      <a:pt x="98" y="27"/>
                    </a:cubicBezTo>
                    <a:cubicBezTo>
                      <a:pt x="97" y="24"/>
                      <a:pt x="94" y="20"/>
                      <a:pt x="91" y="19"/>
                    </a:cubicBezTo>
                    <a:cubicBezTo>
                      <a:pt x="81" y="7"/>
                      <a:pt x="68"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9"/>
              <p:cNvSpPr/>
              <p:nvPr/>
            </p:nvSpPr>
            <p:spPr>
              <a:xfrm>
                <a:off x="8675681" y="3859371"/>
                <a:ext cx="28406" cy="36662"/>
              </a:xfrm>
              <a:custGeom>
                <a:avLst/>
                <a:gdLst/>
                <a:ahLst/>
                <a:cxnLst/>
                <a:rect l="l" t="t" r="r" b="b"/>
                <a:pathLst>
                  <a:path w="898" h="1159" extrusionOk="0">
                    <a:moveTo>
                      <a:pt x="134" y="176"/>
                    </a:moveTo>
                    <a:cubicBezTo>
                      <a:pt x="134" y="177"/>
                      <a:pt x="134" y="177"/>
                      <a:pt x="137" y="179"/>
                    </a:cubicBezTo>
                    <a:cubicBezTo>
                      <a:pt x="137" y="177"/>
                      <a:pt x="137" y="177"/>
                      <a:pt x="134" y="176"/>
                    </a:cubicBezTo>
                    <a:close/>
                    <a:moveTo>
                      <a:pt x="134" y="180"/>
                    </a:moveTo>
                    <a:cubicBezTo>
                      <a:pt x="135" y="182"/>
                      <a:pt x="136" y="185"/>
                      <a:pt x="137" y="187"/>
                    </a:cubicBezTo>
                    <a:lnTo>
                      <a:pt x="137" y="187"/>
                    </a:lnTo>
                    <a:cubicBezTo>
                      <a:pt x="137" y="184"/>
                      <a:pt x="136" y="182"/>
                      <a:pt x="134" y="180"/>
                    </a:cubicBezTo>
                    <a:close/>
                    <a:moveTo>
                      <a:pt x="49" y="0"/>
                    </a:moveTo>
                    <a:cubicBezTo>
                      <a:pt x="46" y="0"/>
                      <a:pt x="42" y="0"/>
                      <a:pt x="39" y="1"/>
                    </a:cubicBezTo>
                    <a:cubicBezTo>
                      <a:pt x="15" y="7"/>
                      <a:pt x="1" y="34"/>
                      <a:pt x="4" y="59"/>
                    </a:cubicBezTo>
                    <a:cubicBezTo>
                      <a:pt x="15" y="112"/>
                      <a:pt x="29" y="159"/>
                      <a:pt x="45" y="209"/>
                    </a:cubicBezTo>
                    <a:cubicBezTo>
                      <a:pt x="65" y="265"/>
                      <a:pt x="88" y="316"/>
                      <a:pt x="117" y="368"/>
                    </a:cubicBezTo>
                    <a:cubicBezTo>
                      <a:pt x="170" y="472"/>
                      <a:pt x="240" y="568"/>
                      <a:pt x="316" y="660"/>
                    </a:cubicBezTo>
                    <a:cubicBezTo>
                      <a:pt x="395" y="759"/>
                      <a:pt x="482" y="849"/>
                      <a:pt x="571" y="935"/>
                    </a:cubicBezTo>
                    <a:cubicBezTo>
                      <a:pt x="652" y="1011"/>
                      <a:pt x="737" y="1082"/>
                      <a:pt x="824" y="1153"/>
                    </a:cubicBezTo>
                    <a:cubicBezTo>
                      <a:pt x="830" y="1157"/>
                      <a:pt x="839" y="1159"/>
                      <a:pt x="848" y="1159"/>
                    </a:cubicBezTo>
                    <a:cubicBezTo>
                      <a:pt x="852" y="1159"/>
                      <a:pt x="856" y="1159"/>
                      <a:pt x="860" y="1158"/>
                    </a:cubicBezTo>
                    <a:cubicBezTo>
                      <a:pt x="871" y="1155"/>
                      <a:pt x="883" y="1147"/>
                      <a:pt x="889" y="1137"/>
                    </a:cubicBezTo>
                    <a:cubicBezTo>
                      <a:pt x="896" y="1125"/>
                      <a:pt x="897" y="1114"/>
                      <a:pt x="893" y="1102"/>
                    </a:cubicBezTo>
                    <a:cubicBezTo>
                      <a:pt x="890" y="1088"/>
                      <a:pt x="883" y="1081"/>
                      <a:pt x="871" y="1072"/>
                    </a:cubicBezTo>
                    <a:cubicBezTo>
                      <a:pt x="859" y="1062"/>
                      <a:pt x="847" y="1053"/>
                      <a:pt x="837" y="1044"/>
                    </a:cubicBezTo>
                    <a:lnTo>
                      <a:pt x="837" y="1044"/>
                    </a:lnTo>
                    <a:cubicBezTo>
                      <a:pt x="839" y="1045"/>
                      <a:pt x="841" y="1046"/>
                      <a:pt x="843" y="1047"/>
                    </a:cubicBezTo>
                    <a:cubicBezTo>
                      <a:pt x="649" y="889"/>
                      <a:pt x="469" y="714"/>
                      <a:pt x="319" y="514"/>
                    </a:cubicBezTo>
                    <a:cubicBezTo>
                      <a:pt x="281" y="459"/>
                      <a:pt x="246" y="407"/>
                      <a:pt x="213" y="349"/>
                    </a:cubicBezTo>
                    <a:cubicBezTo>
                      <a:pt x="184" y="297"/>
                      <a:pt x="160" y="242"/>
                      <a:pt x="137" y="187"/>
                    </a:cubicBezTo>
                    <a:lnTo>
                      <a:pt x="137" y="187"/>
                    </a:lnTo>
                    <a:cubicBezTo>
                      <a:pt x="137" y="188"/>
                      <a:pt x="137" y="189"/>
                      <a:pt x="137" y="190"/>
                    </a:cubicBezTo>
                    <a:cubicBezTo>
                      <a:pt x="118" y="140"/>
                      <a:pt x="105" y="91"/>
                      <a:pt x="95" y="40"/>
                    </a:cubicBezTo>
                    <a:cubicBezTo>
                      <a:pt x="94" y="30"/>
                      <a:pt x="90" y="23"/>
                      <a:pt x="84" y="18"/>
                    </a:cubicBezTo>
                    <a:cubicBezTo>
                      <a:pt x="76" y="7"/>
                      <a:pt x="62" y="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9"/>
              <p:cNvSpPr/>
              <p:nvPr/>
            </p:nvSpPr>
            <p:spPr>
              <a:xfrm>
                <a:off x="8649995" y="3909793"/>
                <a:ext cx="21415" cy="24262"/>
              </a:xfrm>
              <a:custGeom>
                <a:avLst/>
                <a:gdLst/>
                <a:ahLst/>
                <a:cxnLst/>
                <a:rect l="l" t="t" r="r" b="b"/>
                <a:pathLst>
                  <a:path w="677" h="767" extrusionOk="0">
                    <a:moveTo>
                      <a:pt x="51" y="1"/>
                    </a:moveTo>
                    <a:cubicBezTo>
                      <a:pt x="43" y="1"/>
                      <a:pt x="36" y="3"/>
                      <a:pt x="28" y="7"/>
                    </a:cubicBezTo>
                    <a:cubicBezTo>
                      <a:pt x="18" y="11"/>
                      <a:pt x="8" y="22"/>
                      <a:pt x="5" y="35"/>
                    </a:cubicBezTo>
                    <a:cubicBezTo>
                      <a:pt x="1" y="47"/>
                      <a:pt x="4" y="58"/>
                      <a:pt x="8" y="71"/>
                    </a:cubicBezTo>
                    <a:cubicBezTo>
                      <a:pt x="21" y="103"/>
                      <a:pt x="35" y="136"/>
                      <a:pt x="50" y="167"/>
                    </a:cubicBezTo>
                    <a:cubicBezTo>
                      <a:pt x="70" y="209"/>
                      <a:pt x="93" y="250"/>
                      <a:pt x="115" y="289"/>
                    </a:cubicBezTo>
                    <a:cubicBezTo>
                      <a:pt x="154" y="352"/>
                      <a:pt x="198" y="409"/>
                      <a:pt x="244" y="465"/>
                    </a:cubicBezTo>
                    <a:cubicBezTo>
                      <a:pt x="343" y="582"/>
                      <a:pt x="466" y="681"/>
                      <a:pt x="598" y="760"/>
                    </a:cubicBezTo>
                    <a:cubicBezTo>
                      <a:pt x="605" y="765"/>
                      <a:pt x="613" y="767"/>
                      <a:pt x="622" y="767"/>
                    </a:cubicBezTo>
                    <a:cubicBezTo>
                      <a:pt x="638" y="767"/>
                      <a:pt x="654" y="758"/>
                      <a:pt x="662" y="744"/>
                    </a:cubicBezTo>
                    <a:cubicBezTo>
                      <a:pt x="677" y="723"/>
                      <a:pt x="667" y="691"/>
                      <a:pt x="645" y="680"/>
                    </a:cubicBezTo>
                    <a:cubicBezTo>
                      <a:pt x="617" y="661"/>
                      <a:pt x="587" y="641"/>
                      <a:pt x="558" y="622"/>
                    </a:cubicBezTo>
                    <a:cubicBezTo>
                      <a:pt x="531" y="602"/>
                      <a:pt x="505" y="582"/>
                      <a:pt x="479" y="562"/>
                    </a:cubicBezTo>
                    <a:cubicBezTo>
                      <a:pt x="438" y="526"/>
                      <a:pt x="399" y="491"/>
                      <a:pt x="359" y="452"/>
                    </a:cubicBezTo>
                    <a:cubicBezTo>
                      <a:pt x="322" y="415"/>
                      <a:pt x="290" y="372"/>
                      <a:pt x="257" y="330"/>
                    </a:cubicBezTo>
                    <a:cubicBezTo>
                      <a:pt x="226" y="283"/>
                      <a:pt x="193" y="236"/>
                      <a:pt x="166" y="187"/>
                    </a:cubicBezTo>
                    <a:cubicBezTo>
                      <a:pt x="137" y="137"/>
                      <a:pt x="114" y="83"/>
                      <a:pt x="93" y="30"/>
                    </a:cubicBezTo>
                    <a:cubicBezTo>
                      <a:pt x="91" y="25"/>
                      <a:pt x="90" y="22"/>
                      <a:pt x="85" y="21"/>
                    </a:cubicBezTo>
                    <a:cubicBezTo>
                      <a:pt x="80" y="10"/>
                      <a:pt x="71" y="4"/>
                      <a:pt x="64" y="2"/>
                    </a:cubicBezTo>
                    <a:cubicBezTo>
                      <a:pt x="60" y="1"/>
                      <a:pt x="55" y="1"/>
                      <a:pt x="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9"/>
              <p:cNvSpPr/>
              <p:nvPr/>
            </p:nvSpPr>
            <p:spPr>
              <a:xfrm>
                <a:off x="8622095" y="3969610"/>
                <a:ext cx="14076" cy="11577"/>
              </a:xfrm>
              <a:custGeom>
                <a:avLst/>
                <a:gdLst/>
                <a:ahLst/>
                <a:cxnLst/>
                <a:rect l="l" t="t" r="r" b="b"/>
                <a:pathLst>
                  <a:path w="445" h="366" extrusionOk="0">
                    <a:moveTo>
                      <a:pt x="49" y="1"/>
                    </a:moveTo>
                    <a:cubicBezTo>
                      <a:pt x="45" y="1"/>
                      <a:pt x="42" y="1"/>
                      <a:pt x="38" y="1"/>
                    </a:cubicBezTo>
                    <a:cubicBezTo>
                      <a:pt x="27" y="6"/>
                      <a:pt x="15" y="13"/>
                      <a:pt x="9" y="23"/>
                    </a:cubicBezTo>
                    <a:cubicBezTo>
                      <a:pt x="2" y="34"/>
                      <a:pt x="1" y="46"/>
                      <a:pt x="5" y="59"/>
                    </a:cubicBezTo>
                    <a:cubicBezTo>
                      <a:pt x="8" y="72"/>
                      <a:pt x="15" y="80"/>
                      <a:pt x="27" y="87"/>
                    </a:cubicBezTo>
                    <a:cubicBezTo>
                      <a:pt x="141" y="179"/>
                      <a:pt x="257" y="271"/>
                      <a:pt x="373" y="359"/>
                    </a:cubicBezTo>
                    <a:cubicBezTo>
                      <a:pt x="379" y="364"/>
                      <a:pt x="388" y="366"/>
                      <a:pt x="396" y="366"/>
                    </a:cubicBezTo>
                    <a:cubicBezTo>
                      <a:pt x="400" y="366"/>
                      <a:pt x="404" y="366"/>
                      <a:pt x="407" y="365"/>
                    </a:cubicBezTo>
                    <a:cubicBezTo>
                      <a:pt x="420" y="361"/>
                      <a:pt x="430" y="354"/>
                      <a:pt x="436" y="344"/>
                    </a:cubicBezTo>
                    <a:cubicBezTo>
                      <a:pt x="443" y="332"/>
                      <a:pt x="445" y="321"/>
                      <a:pt x="442" y="308"/>
                    </a:cubicBezTo>
                    <a:cubicBezTo>
                      <a:pt x="439" y="299"/>
                      <a:pt x="436" y="294"/>
                      <a:pt x="430" y="288"/>
                    </a:cubicBezTo>
                    <a:cubicBezTo>
                      <a:pt x="428" y="285"/>
                      <a:pt x="423" y="282"/>
                      <a:pt x="420" y="279"/>
                    </a:cubicBezTo>
                    <a:cubicBezTo>
                      <a:pt x="303" y="189"/>
                      <a:pt x="188" y="99"/>
                      <a:pt x="72" y="7"/>
                    </a:cubicBezTo>
                    <a:cubicBezTo>
                      <a:pt x="66" y="2"/>
                      <a:pt x="5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9"/>
              <p:cNvSpPr/>
              <p:nvPr/>
            </p:nvSpPr>
            <p:spPr>
              <a:xfrm>
                <a:off x="8711963" y="3771907"/>
                <a:ext cx="177079" cy="270837"/>
              </a:xfrm>
              <a:custGeom>
                <a:avLst/>
                <a:gdLst/>
                <a:ahLst/>
                <a:cxnLst/>
                <a:rect l="l" t="t" r="r" b="b"/>
                <a:pathLst>
                  <a:path w="5598" h="8562" extrusionOk="0">
                    <a:moveTo>
                      <a:pt x="5545" y="0"/>
                    </a:moveTo>
                    <a:cubicBezTo>
                      <a:pt x="5533" y="0"/>
                      <a:pt x="5521" y="5"/>
                      <a:pt x="5512" y="14"/>
                    </a:cubicBezTo>
                    <a:cubicBezTo>
                      <a:pt x="5405" y="109"/>
                      <a:pt x="5304" y="208"/>
                      <a:pt x="5206" y="311"/>
                    </a:cubicBezTo>
                    <a:cubicBezTo>
                      <a:pt x="5100" y="424"/>
                      <a:pt x="4999" y="543"/>
                      <a:pt x="4901" y="664"/>
                    </a:cubicBezTo>
                    <a:cubicBezTo>
                      <a:pt x="4717" y="891"/>
                      <a:pt x="4545" y="1127"/>
                      <a:pt x="4371" y="1362"/>
                    </a:cubicBezTo>
                    <a:cubicBezTo>
                      <a:pt x="4286" y="1476"/>
                      <a:pt x="4202" y="1591"/>
                      <a:pt x="4116" y="1704"/>
                    </a:cubicBezTo>
                    <a:cubicBezTo>
                      <a:pt x="4019" y="1831"/>
                      <a:pt x="3918" y="1956"/>
                      <a:pt x="3822" y="2082"/>
                    </a:cubicBezTo>
                    <a:cubicBezTo>
                      <a:pt x="3632" y="2322"/>
                      <a:pt x="3440" y="2563"/>
                      <a:pt x="3251" y="2805"/>
                    </a:cubicBezTo>
                    <a:cubicBezTo>
                      <a:pt x="2872" y="3289"/>
                      <a:pt x="2502" y="3780"/>
                      <a:pt x="2173" y="4298"/>
                    </a:cubicBezTo>
                    <a:cubicBezTo>
                      <a:pt x="1862" y="4788"/>
                      <a:pt x="1597" y="5305"/>
                      <a:pt x="1347" y="5828"/>
                    </a:cubicBezTo>
                    <a:cubicBezTo>
                      <a:pt x="1129" y="6277"/>
                      <a:pt x="926" y="6730"/>
                      <a:pt x="709" y="7176"/>
                    </a:cubicBezTo>
                    <a:cubicBezTo>
                      <a:pt x="495" y="7625"/>
                      <a:pt x="268" y="8067"/>
                      <a:pt x="14" y="8491"/>
                    </a:cubicBezTo>
                    <a:cubicBezTo>
                      <a:pt x="1" y="8512"/>
                      <a:pt x="8" y="8542"/>
                      <a:pt x="29" y="8555"/>
                    </a:cubicBezTo>
                    <a:cubicBezTo>
                      <a:pt x="37" y="8560"/>
                      <a:pt x="45" y="8562"/>
                      <a:pt x="53" y="8562"/>
                    </a:cubicBezTo>
                    <a:cubicBezTo>
                      <a:pt x="69" y="8562"/>
                      <a:pt x="85" y="8554"/>
                      <a:pt x="94" y="8540"/>
                    </a:cubicBezTo>
                    <a:cubicBezTo>
                      <a:pt x="691" y="7547"/>
                      <a:pt x="1120" y="6472"/>
                      <a:pt x="1642" y="5440"/>
                    </a:cubicBezTo>
                    <a:cubicBezTo>
                      <a:pt x="1772" y="5182"/>
                      <a:pt x="1908" y="4926"/>
                      <a:pt x="2055" y="4675"/>
                    </a:cubicBezTo>
                    <a:cubicBezTo>
                      <a:pt x="2206" y="4416"/>
                      <a:pt x="2370" y="4165"/>
                      <a:pt x="2541" y="3918"/>
                    </a:cubicBezTo>
                    <a:cubicBezTo>
                      <a:pt x="2889" y="3413"/>
                      <a:pt x="3271" y="2930"/>
                      <a:pt x="3652" y="2448"/>
                    </a:cubicBezTo>
                    <a:cubicBezTo>
                      <a:pt x="3880" y="2162"/>
                      <a:pt x="4106" y="1876"/>
                      <a:pt x="4326" y="1582"/>
                    </a:cubicBezTo>
                    <a:cubicBezTo>
                      <a:pt x="4541" y="1294"/>
                      <a:pt x="4750" y="1002"/>
                      <a:pt x="4976" y="722"/>
                    </a:cubicBezTo>
                    <a:lnTo>
                      <a:pt x="4976" y="722"/>
                    </a:lnTo>
                    <a:lnTo>
                      <a:pt x="4975" y="723"/>
                    </a:lnTo>
                    <a:cubicBezTo>
                      <a:pt x="5062" y="614"/>
                      <a:pt x="5154" y="508"/>
                      <a:pt x="5249" y="404"/>
                    </a:cubicBezTo>
                    <a:cubicBezTo>
                      <a:pt x="5352" y="292"/>
                      <a:pt x="5463" y="185"/>
                      <a:pt x="5578" y="80"/>
                    </a:cubicBezTo>
                    <a:cubicBezTo>
                      <a:pt x="5598" y="63"/>
                      <a:pt x="5598" y="31"/>
                      <a:pt x="5579" y="14"/>
                    </a:cubicBezTo>
                    <a:cubicBezTo>
                      <a:pt x="5569" y="5"/>
                      <a:pt x="5557" y="0"/>
                      <a:pt x="5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9"/>
              <p:cNvSpPr/>
              <p:nvPr/>
            </p:nvSpPr>
            <p:spPr>
              <a:xfrm>
                <a:off x="8662680" y="3711932"/>
                <a:ext cx="143517" cy="193907"/>
              </a:xfrm>
              <a:custGeom>
                <a:avLst/>
                <a:gdLst/>
                <a:ahLst/>
                <a:cxnLst/>
                <a:rect l="l" t="t" r="r" b="b"/>
                <a:pathLst>
                  <a:path w="4537" h="6130" extrusionOk="0">
                    <a:moveTo>
                      <a:pt x="2810" y="1976"/>
                    </a:moveTo>
                    <a:cubicBezTo>
                      <a:pt x="2806" y="1978"/>
                      <a:pt x="2804" y="1980"/>
                      <a:pt x="2803" y="1983"/>
                    </a:cubicBezTo>
                    <a:cubicBezTo>
                      <a:pt x="2804" y="1982"/>
                      <a:pt x="2806" y="1978"/>
                      <a:pt x="2810" y="1976"/>
                    </a:cubicBezTo>
                    <a:close/>
                    <a:moveTo>
                      <a:pt x="4484" y="0"/>
                    </a:moveTo>
                    <a:cubicBezTo>
                      <a:pt x="4473" y="0"/>
                      <a:pt x="4461" y="4"/>
                      <a:pt x="4452" y="13"/>
                    </a:cubicBezTo>
                    <a:cubicBezTo>
                      <a:pt x="4036" y="430"/>
                      <a:pt x="3633" y="861"/>
                      <a:pt x="3248" y="1305"/>
                    </a:cubicBezTo>
                    <a:cubicBezTo>
                      <a:pt x="2876" y="1734"/>
                      <a:pt x="2519" y="2177"/>
                      <a:pt x="2180" y="2632"/>
                    </a:cubicBezTo>
                    <a:cubicBezTo>
                      <a:pt x="1489" y="3553"/>
                      <a:pt x="867" y="4526"/>
                      <a:pt x="304" y="5531"/>
                    </a:cubicBezTo>
                    <a:cubicBezTo>
                      <a:pt x="206" y="5706"/>
                      <a:pt x="108" y="5882"/>
                      <a:pt x="14" y="6058"/>
                    </a:cubicBezTo>
                    <a:cubicBezTo>
                      <a:pt x="1" y="6083"/>
                      <a:pt x="7" y="6111"/>
                      <a:pt x="29" y="6123"/>
                    </a:cubicBezTo>
                    <a:cubicBezTo>
                      <a:pt x="37" y="6127"/>
                      <a:pt x="46" y="6130"/>
                      <a:pt x="55" y="6130"/>
                    </a:cubicBezTo>
                    <a:cubicBezTo>
                      <a:pt x="71" y="6130"/>
                      <a:pt x="87" y="6122"/>
                      <a:pt x="94" y="6107"/>
                    </a:cubicBezTo>
                    <a:cubicBezTo>
                      <a:pt x="485" y="5378"/>
                      <a:pt x="906" y="4665"/>
                      <a:pt x="1357" y="3972"/>
                    </a:cubicBezTo>
                    <a:cubicBezTo>
                      <a:pt x="1804" y="3285"/>
                      <a:pt x="2287" y="2620"/>
                      <a:pt x="2803" y="1982"/>
                    </a:cubicBezTo>
                    <a:lnTo>
                      <a:pt x="2803" y="1982"/>
                    </a:lnTo>
                    <a:lnTo>
                      <a:pt x="2800" y="1983"/>
                    </a:lnTo>
                    <a:cubicBezTo>
                      <a:pt x="3340" y="1319"/>
                      <a:pt x="3914" y="685"/>
                      <a:pt x="4517" y="79"/>
                    </a:cubicBezTo>
                    <a:cubicBezTo>
                      <a:pt x="4536" y="62"/>
                      <a:pt x="4537" y="30"/>
                      <a:pt x="4518" y="13"/>
                    </a:cubicBezTo>
                    <a:cubicBezTo>
                      <a:pt x="4509" y="5"/>
                      <a:pt x="4497" y="0"/>
                      <a:pt x="44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0" name="Google Shape;4650;p29"/>
            <p:cNvGrpSpPr/>
            <p:nvPr/>
          </p:nvGrpSpPr>
          <p:grpSpPr>
            <a:xfrm>
              <a:off x="2418641" y="371925"/>
              <a:ext cx="477493" cy="336159"/>
              <a:chOff x="6463366" y="1152387"/>
              <a:chExt cx="477493" cy="336159"/>
            </a:xfrm>
          </p:grpSpPr>
          <p:sp>
            <p:nvSpPr>
              <p:cNvPr id="4651" name="Google Shape;4651;p29"/>
              <p:cNvSpPr/>
              <p:nvPr/>
            </p:nvSpPr>
            <p:spPr>
              <a:xfrm>
                <a:off x="6549944" y="1170829"/>
                <a:ext cx="88792" cy="74368"/>
              </a:xfrm>
              <a:custGeom>
                <a:avLst/>
                <a:gdLst/>
                <a:ahLst/>
                <a:cxnLst/>
                <a:rect l="l" t="t" r="r" b="b"/>
                <a:pathLst>
                  <a:path w="2807" h="2351" extrusionOk="0">
                    <a:moveTo>
                      <a:pt x="2728" y="0"/>
                    </a:moveTo>
                    <a:cubicBezTo>
                      <a:pt x="2725" y="0"/>
                      <a:pt x="2591" y="9"/>
                      <a:pt x="2232" y="34"/>
                    </a:cubicBezTo>
                    <a:cubicBezTo>
                      <a:pt x="2242" y="33"/>
                      <a:pt x="2253" y="33"/>
                      <a:pt x="2264" y="33"/>
                    </a:cubicBezTo>
                    <a:lnTo>
                      <a:pt x="2264" y="33"/>
                    </a:lnTo>
                    <a:cubicBezTo>
                      <a:pt x="2243" y="34"/>
                      <a:pt x="2222" y="36"/>
                      <a:pt x="2202" y="37"/>
                    </a:cubicBezTo>
                    <a:lnTo>
                      <a:pt x="2202" y="37"/>
                    </a:lnTo>
                    <a:cubicBezTo>
                      <a:pt x="2212" y="36"/>
                      <a:pt x="2222" y="35"/>
                      <a:pt x="2232" y="34"/>
                    </a:cubicBezTo>
                    <a:lnTo>
                      <a:pt x="2232" y="34"/>
                    </a:lnTo>
                    <a:cubicBezTo>
                      <a:pt x="1865" y="60"/>
                      <a:pt x="1733" y="70"/>
                      <a:pt x="1735" y="70"/>
                    </a:cubicBezTo>
                    <a:cubicBezTo>
                      <a:pt x="1738" y="70"/>
                      <a:pt x="1965" y="54"/>
                      <a:pt x="2202" y="37"/>
                    </a:cubicBezTo>
                    <a:lnTo>
                      <a:pt x="2202" y="37"/>
                    </a:lnTo>
                    <a:cubicBezTo>
                      <a:pt x="1834" y="87"/>
                      <a:pt x="1441" y="562"/>
                      <a:pt x="1221" y="857"/>
                    </a:cubicBezTo>
                    <a:cubicBezTo>
                      <a:pt x="1266" y="559"/>
                      <a:pt x="1155" y="382"/>
                      <a:pt x="982" y="382"/>
                    </a:cubicBezTo>
                    <a:cubicBezTo>
                      <a:pt x="745" y="382"/>
                      <a:pt x="391" y="711"/>
                      <a:pt x="155" y="1508"/>
                    </a:cubicBezTo>
                    <a:cubicBezTo>
                      <a:pt x="90" y="1731"/>
                      <a:pt x="47" y="1963"/>
                      <a:pt x="34" y="2099"/>
                    </a:cubicBezTo>
                    <a:cubicBezTo>
                      <a:pt x="5" y="2129"/>
                      <a:pt x="1" y="2178"/>
                      <a:pt x="25" y="2211"/>
                    </a:cubicBezTo>
                    <a:cubicBezTo>
                      <a:pt x="22" y="2244"/>
                      <a:pt x="18" y="2317"/>
                      <a:pt x="39" y="2338"/>
                    </a:cubicBezTo>
                    <a:cubicBezTo>
                      <a:pt x="49" y="2347"/>
                      <a:pt x="60" y="2351"/>
                      <a:pt x="70" y="2351"/>
                    </a:cubicBezTo>
                    <a:cubicBezTo>
                      <a:pt x="95" y="2351"/>
                      <a:pt x="117" y="2331"/>
                      <a:pt x="115" y="2301"/>
                    </a:cubicBezTo>
                    <a:lnTo>
                      <a:pt x="115" y="2249"/>
                    </a:lnTo>
                    <a:cubicBezTo>
                      <a:pt x="157" y="2251"/>
                      <a:pt x="200" y="2251"/>
                      <a:pt x="242" y="2251"/>
                    </a:cubicBezTo>
                    <a:cubicBezTo>
                      <a:pt x="335" y="2251"/>
                      <a:pt x="429" y="2248"/>
                      <a:pt x="521" y="2242"/>
                    </a:cubicBezTo>
                    <a:cubicBezTo>
                      <a:pt x="813" y="2222"/>
                      <a:pt x="1118" y="2170"/>
                      <a:pt x="1395" y="2075"/>
                    </a:cubicBezTo>
                    <a:cubicBezTo>
                      <a:pt x="1912" y="1900"/>
                      <a:pt x="2269" y="1622"/>
                      <a:pt x="2541" y="955"/>
                    </a:cubicBezTo>
                    <a:cubicBezTo>
                      <a:pt x="2807" y="299"/>
                      <a:pt x="2574" y="33"/>
                      <a:pt x="2268" y="33"/>
                    </a:cubicBezTo>
                    <a:cubicBezTo>
                      <a:pt x="2267" y="33"/>
                      <a:pt x="2265" y="33"/>
                      <a:pt x="2264" y="33"/>
                    </a:cubicBezTo>
                    <a:lnTo>
                      <a:pt x="2264" y="33"/>
                    </a:lnTo>
                    <a:cubicBezTo>
                      <a:pt x="2502" y="16"/>
                      <a:pt x="2731" y="0"/>
                      <a:pt x="2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9"/>
              <p:cNvSpPr/>
              <p:nvPr/>
            </p:nvSpPr>
            <p:spPr>
              <a:xfrm>
                <a:off x="6787758" y="1152387"/>
                <a:ext cx="153101" cy="152437"/>
              </a:xfrm>
              <a:custGeom>
                <a:avLst/>
                <a:gdLst/>
                <a:ahLst/>
                <a:cxnLst/>
                <a:rect l="l" t="t" r="r" b="b"/>
                <a:pathLst>
                  <a:path w="4840" h="4819" extrusionOk="0">
                    <a:moveTo>
                      <a:pt x="3005" y="1"/>
                    </a:moveTo>
                    <a:cubicBezTo>
                      <a:pt x="3001" y="1"/>
                      <a:pt x="2008" y="70"/>
                      <a:pt x="2012" y="70"/>
                    </a:cubicBezTo>
                    <a:cubicBezTo>
                      <a:pt x="2013" y="70"/>
                      <a:pt x="2147" y="61"/>
                      <a:pt x="2509" y="36"/>
                    </a:cubicBezTo>
                    <a:lnTo>
                      <a:pt x="2509" y="36"/>
                    </a:lnTo>
                    <a:cubicBezTo>
                      <a:pt x="1635" y="97"/>
                      <a:pt x="341" y="1864"/>
                      <a:pt x="47" y="2479"/>
                    </a:cubicBezTo>
                    <a:cubicBezTo>
                      <a:pt x="29" y="2486"/>
                      <a:pt x="17" y="2507"/>
                      <a:pt x="17" y="2529"/>
                    </a:cubicBezTo>
                    <a:lnTo>
                      <a:pt x="12" y="2556"/>
                    </a:lnTo>
                    <a:cubicBezTo>
                      <a:pt x="0" y="2579"/>
                      <a:pt x="6" y="2606"/>
                      <a:pt x="22" y="2622"/>
                    </a:cubicBezTo>
                    <a:cubicBezTo>
                      <a:pt x="98" y="3621"/>
                      <a:pt x="715" y="4624"/>
                      <a:pt x="888" y="4638"/>
                    </a:cubicBezTo>
                    <a:cubicBezTo>
                      <a:pt x="1545" y="4706"/>
                      <a:pt x="2049" y="4818"/>
                      <a:pt x="2624" y="4818"/>
                    </a:cubicBezTo>
                    <a:cubicBezTo>
                      <a:pt x="2899" y="4818"/>
                      <a:pt x="3190" y="4792"/>
                      <a:pt x="3523" y="4724"/>
                    </a:cubicBezTo>
                    <a:cubicBezTo>
                      <a:pt x="3971" y="4629"/>
                      <a:pt x="4492" y="4422"/>
                      <a:pt x="4596" y="3979"/>
                    </a:cubicBezTo>
                    <a:cubicBezTo>
                      <a:pt x="4840" y="2915"/>
                      <a:pt x="2248" y="3312"/>
                      <a:pt x="1960" y="2805"/>
                    </a:cubicBezTo>
                    <a:cubicBezTo>
                      <a:pt x="1993" y="2784"/>
                      <a:pt x="2016" y="2758"/>
                      <a:pt x="2023" y="2722"/>
                    </a:cubicBezTo>
                    <a:cubicBezTo>
                      <a:pt x="2069" y="2586"/>
                      <a:pt x="2168" y="2212"/>
                      <a:pt x="2260" y="1944"/>
                    </a:cubicBezTo>
                    <a:cubicBezTo>
                      <a:pt x="2489" y="1283"/>
                      <a:pt x="2719" y="1164"/>
                      <a:pt x="2900" y="629"/>
                    </a:cubicBezTo>
                    <a:cubicBezTo>
                      <a:pt x="2963" y="448"/>
                      <a:pt x="2977" y="242"/>
                      <a:pt x="2832" y="119"/>
                    </a:cubicBezTo>
                    <a:cubicBezTo>
                      <a:pt x="2788" y="80"/>
                      <a:pt x="2726" y="56"/>
                      <a:pt x="2648" y="43"/>
                    </a:cubicBezTo>
                    <a:cubicBezTo>
                      <a:pt x="2617" y="37"/>
                      <a:pt x="2584" y="34"/>
                      <a:pt x="2552" y="34"/>
                    </a:cubicBezTo>
                    <a:cubicBezTo>
                      <a:pt x="2537" y="34"/>
                      <a:pt x="2523" y="35"/>
                      <a:pt x="2509" y="36"/>
                    </a:cubicBezTo>
                    <a:cubicBezTo>
                      <a:pt x="2874" y="10"/>
                      <a:pt x="3006" y="1"/>
                      <a:pt x="3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9"/>
              <p:cNvSpPr/>
              <p:nvPr/>
            </p:nvSpPr>
            <p:spPr>
              <a:xfrm>
                <a:off x="6661829" y="1441983"/>
                <a:ext cx="62664" cy="46563"/>
              </a:xfrm>
              <a:custGeom>
                <a:avLst/>
                <a:gdLst/>
                <a:ahLst/>
                <a:cxnLst/>
                <a:rect l="l" t="t" r="r" b="b"/>
                <a:pathLst>
                  <a:path w="1981" h="1472" extrusionOk="0">
                    <a:moveTo>
                      <a:pt x="1283" y="0"/>
                    </a:moveTo>
                    <a:cubicBezTo>
                      <a:pt x="1281" y="0"/>
                      <a:pt x="1148" y="9"/>
                      <a:pt x="787" y="35"/>
                    </a:cubicBezTo>
                    <a:cubicBezTo>
                      <a:pt x="795" y="34"/>
                      <a:pt x="803" y="34"/>
                      <a:pt x="811" y="34"/>
                    </a:cubicBezTo>
                    <a:lnTo>
                      <a:pt x="811" y="34"/>
                    </a:lnTo>
                    <a:cubicBezTo>
                      <a:pt x="794" y="35"/>
                      <a:pt x="777" y="36"/>
                      <a:pt x="759" y="37"/>
                    </a:cubicBezTo>
                    <a:lnTo>
                      <a:pt x="759" y="37"/>
                    </a:lnTo>
                    <a:cubicBezTo>
                      <a:pt x="768" y="36"/>
                      <a:pt x="778" y="35"/>
                      <a:pt x="787" y="35"/>
                    </a:cubicBezTo>
                    <a:lnTo>
                      <a:pt x="787" y="35"/>
                    </a:lnTo>
                    <a:cubicBezTo>
                      <a:pt x="422" y="61"/>
                      <a:pt x="289" y="70"/>
                      <a:pt x="290" y="70"/>
                    </a:cubicBezTo>
                    <a:cubicBezTo>
                      <a:pt x="292" y="70"/>
                      <a:pt x="521" y="54"/>
                      <a:pt x="759" y="37"/>
                    </a:cubicBezTo>
                    <a:lnTo>
                      <a:pt x="759" y="37"/>
                    </a:lnTo>
                    <a:cubicBezTo>
                      <a:pt x="448" y="70"/>
                      <a:pt x="163" y="289"/>
                      <a:pt x="98" y="595"/>
                    </a:cubicBezTo>
                    <a:cubicBezTo>
                      <a:pt x="1" y="625"/>
                      <a:pt x="76" y="709"/>
                      <a:pt x="89" y="804"/>
                    </a:cubicBezTo>
                    <a:cubicBezTo>
                      <a:pt x="94" y="839"/>
                      <a:pt x="114" y="872"/>
                      <a:pt x="144" y="888"/>
                    </a:cubicBezTo>
                    <a:cubicBezTo>
                      <a:pt x="157" y="911"/>
                      <a:pt x="171" y="934"/>
                      <a:pt x="187" y="958"/>
                    </a:cubicBezTo>
                    <a:cubicBezTo>
                      <a:pt x="308" y="1149"/>
                      <a:pt x="493" y="1334"/>
                      <a:pt x="657" y="1334"/>
                    </a:cubicBezTo>
                    <a:cubicBezTo>
                      <a:pt x="724" y="1334"/>
                      <a:pt x="787" y="1304"/>
                      <a:pt x="841" y="1233"/>
                    </a:cubicBezTo>
                    <a:cubicBezTo>
                      <a:pt x="1037" y="1399"/>
                      <a:pt x="1243" y="1472"/>
                      <a:pt x="1423" y="1472"/>
                    </a:cubicBezTo>
                    <a:cubicBezTo>
                      <a:pt x="1723" y="1472"/>
                      <a:pt x="1955" y="1271"/>
                      <a:pt x="1967" y="963"/>
                    </a:cubicBezTo>
                    <a:cubicBezTo>
                      <a:pt x="1981" y="562"/>
                      <a:pt x="1493" y="288"/>
                      <a:pt x="1251" y="108"/>
                    </a:cubicBezTo>
                    <a:cubicBezTo>
                      <a:pt x="1218" y="84"/>
                      <a:pt x="1186" y="70"/>
                      <a:pt x="1150" y="70"/>
                    </a:cubicBezTo>
                    <a:cubicBezTo>
                      <a:pt x="1134" y="70"/>
                      <a:pt x="1117" y="73"/>
                      <a:pt x="1099" y="79"/>
                    </a:cubicBezTo>
                    <a:cubicBezTo>
                      <a:pt x="1018" y="49"/>
                      <a:pt x="929" y="33"/>
                      <a:pt x="838" y="33"/>
                    </a:cubicBezTo>
                    <a:cubicBezTo>
                      <a:pt x="829" y="33"/>
                      <a:pt x="820" y="33"/>
                      <a:pt x="811" y="34"/>
                    </a:cubicBezTo>
                    <a:lnTo>
                      <a:pt x="811" y="34"/>
                    </a:lnTo>
                    <a:cubicBezTo>
                      <a:pt x="1052" y="17"/>
                      <a:pt x="1284" y="0"/>
                      <a:pt x="1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9"/>
              <p:cNvSpPr/>
              <p:nvPr/>
            </p:nvSpPr>
            <p:spPr>
              <a:xfrm>
                <a:off x="6463366" y="1198887"/>
                <a:ext cx="352165" cy="285863"/>
              </a:xfrm>
              <a:custGeom>
                <a:avLst/>
                <a:gdLst/>
                <a:ahLst/>
                <a:cxnLst/>
                <a:rect l="l" t="t" r="r" b="b"/>
                <a:pathLst>
                  <a:path w="11133" h="9037" extrusionOk="0">
                    <a:moveTo>
                      <a:pt x="7277" y="0"/>
                    </a:moveTo>
                    <a:cubicBezTo>
                      <a:pt x="6724" y="0"/>
                      <a:pt x="6100" y="60"/>
                      <a:pt x="5405" y="207"/>
                    </a:cubicBezTo>
                    <a:cubicBezTo>
                      <a:pt x="3349" y="643"/>
                      <a:pt x="1735" y="1783"/>
                      <a:pt x="1004" y="2856"/>
                    </a:cubicBezTo>
                    <a:cubicBezTo>
                      <a:pt x="729" y="3258"/>
                      <a:pt x="493" y="3867"/>
                      <a:pt x="357" y="4341"/>
                    </a:cubicBezTo>
                    <a:cubicBezTo>
                      <a:pt x="63" y="5360"/>
                      <a:pt x="0" y="6623"/>
                      <a:pt x="1030" y="6876"/>
                    </a:cubicBezTo>
                    <a:cubicBezTo>
                      <a:pt x="396" y="7746"/>
                      <a:pt x="2386" y="9036"/>
                      <a:pt x="4512" y="9036"/>
                    </a:cubicBezTo>
                    <a:cubicBezTo>
                      <a:pt x="4928" y="9036"/>
                      <a:pt x="5349" y="8987"/>
                      <a:pt x="5756" y="8875"/>
                    </a:cubicBezTo>
                    <a:cubicBezTo>
                      <a:pt x="7009" y="8535"/>
                      <a:pt x="9070" y="7379"/>
                      <a:pt x="10373" y="5147"/>
                    </a:cubicBezTo>
                    <a:cubicBezTo>
                      <a:pt x="10444" y="5025"/>
                      <a:pt x="10513" y="4895"/>
                      <a:pt x="10589" y="4747"/>
                    </a:cubicBezTo>
                    <a:cubicBezTo>
                      <a:pt x="10662" y="4603"/>
                      <a:pt x="10735" y="4439"/>
                      <a:pt x="10804" y="4289"/>
                    </a:cubicBezTo>
                    <a:cubicBezTo>
                      <a:pt x="10904" y="4070"/>
                      <a:pt x="10950" y="3964"/>
                      <a:pt x="11024" y="3749"/>
                    </a:cubicBezTo>
                    <a:cubicBezTo>
                      <a:pt x="11083" y="3576"/>
                      <a:pt x="11110" y="3391"/>
                      <a:pt x="11063" y="3214"/>
                    </a:cubicBezTo>
                    <a:cubicBezTo>
                      <a:pt x="11133" y="2460"/>
                      <a:pt x="10950" y="1673"/>
                      <a:pt x="10448" y="1156"/>
                    </a:cubicBezTo>
                    <a:cubicBezTo>
                      <a:pt x="10425" y="846"/>
                      <a:pt x="9352" y="0"/>
                      <a:pt x="7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9"/>
              <p:cNvSpPr/>
              <p:nvPr/>
            </p:nvSpPr>
            <p:spPr>
              <a:xfrm>
                <a:off x="6540107" y="1365306"/>
                <a:ext cx="33689" cy="33056"/>
              </a:xfrm>
              <a:custGeom>
                <a:avLst/>
                <a:gdLst/>
                <a:ahLst/>
                <a:cxnLst/>
                <a:rect l="l" t="t" r="r" b="b"/>
                <a:pathLst>
                  <a:path w="1065" h="1045" extrusionOk="0">
                    <a:moveTo>
                      <a:pt x="419" y="1"/>
                    </a:moveTo>
                    <a:cubicBezTo>
                      <a:pt x="409" y="1"/>
                      <a:pt x="399" y="1"/>
                      <a:pt x="389" y="2"/>
                    </a:cubicBezTo>
                    <a:cubicBezTo>
                      <a:pt x="389" y="2"/>
                      <a:pt x="389" y="2"/>
                      <a:pt x="389" y="2"/>
                    </a:cubicBezTo>
                    <a:lnTo>
                      <a:pt x="389" y="2"/>
                    </a:lnTo>
                    <a:cubicBezTo>
                      <a:pt x="389" y="2"/>
                      <a:pt x="389" y="2"/>
                      <a:pt x="389" y="2"/>
                    </a:cubicBezTo>
                    <a:lnTo>
                      <a:pt x="389" y="2"/>
                    </a:lnTo>
                    <a:cubicBezTo>
                      <a:pt x="332" y="6"/>
                      <a:pt x="273" y="23"/>
                      <a:pt x="216" y="56"/>
                    </a:cubicBezTo>
                    <a:cubicBezTo>
                      <a:pt x="174" y="79"/>
                      <a:pt x="118" y="122"/>
                      <a:pt x="94" y="165"/>
                    </a:cubicBezTo>
                    <a:cubicBezTo>
                      <a:pt x="44" y="240"/>
                      <a:pt x="15" y="349"/>
                      <a:pt x="16" y="349"/>
                    </a:cubicBezTo>
                    <a:cubicBezTo>
                      <a:pt x="17" y="349"/>
                      <a:pt x="17" y="348"/>
                      <a:pt x="18" y="344"/>
                    </a:cubicBezTo>
                    <a:lnTo>
                      <a:pt x="18" y="344"/>
                    </a:lnTo>
                    <a:cubicBezTo>
                      <a:pt x="14" y="363"/>
                      <a:pt x="15" y="381"/>
                      <a:pt x="24" y="401"/>
                    </a:cubicBezTo>
                    <a:cubicBezTo>
                      <a:pt x="17" y="430"/>
                      <a:pt x="14" y="460"/>
                      <a:pt x="11" y="493"/>
                    </a:cubicBezTo>
                    <a:cubicBezTo>
                      <a:pt x="1" y="796"/>
                      <a:pt x="241" y="1045"/>
                      <a:pt x="497" y="1045"/>
                    </a:cubicBezTo>
                    <a:cubicBezTo>
                      <a:pt x="633" y="1045"/>
                      <a:pt x="774" y="974"/>
                      <a:pt x="883" y="802"/>
                    </a:cubicBezTo>
                    <a:cubicBezTo>
                      <a:pt x="1065" y="521"/>
                      <a:pt x="810" y="1"/>
                      <a:pt x="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9"/>
              <p:cNvSpPr/>
              <p:nvPr/>
            </p:nvSpPr>
            <p:spPr>
              <a:xfrm>
                <a:off x="6525145" y="1409338"/>
                <a:ext cx="50391" cy="33973"/>
              </a:xfrm>
              <a:custGeom>
                <a:avLst/>
                <a:gdLst/>
                <a:ahLst/>
                <a:cxnLst/>
                <a:rect l="l" t="t" r="r" b="b"/>
                <a:pathLst>
                  <a:path w="1593" h="1074" extrusionOk="0">
                    <a:moveTo>
                      <a:pt x="1361" y="1"/>
                    </a:moveTo>
                    <a:cubicBezTo>
                      <a:pt x="1358" y="1"/>
                      <a:pt x="365" y="70"/>
                      <a:pt x="368" y="70"/>
                    </a:cubicBezTo>
                    <a:cubicBezTo>
                      <a:pt x="369" y="70"/>
                      <a:pt x="502" y="61"/>
                      <a:pt x="864" y="36"/>
                    </a:cubicBezTo>
                    <a:lnTo>
                      <a:pt x="864" y="36"/>
                    </a:lnTo>
                    <a:cubicBezTo>
                      <a:pt x="413" y="67"/>
                      <a:pt x="0" y="411"/>
                      <a:pt x="311" y="783"/>
                    </a:cubicBezTo>
                    <a:cubicBezTo>
                      <a:pt x="316" y="795"/>
                      <a:pt x="332" y="824"/>
                      <a:pt x="334" y="828"/>
                    </a:cubicBezTo>
                    <a:lnTo>
                      <a:pt x="334" y="828"/>
                    </a:lnTo>
                    <a:cubicBezTo>
                      <a:pt x="334" y="828"/>
                      <a:pt x="334" y="828"/>
                      <a:pt x="334" y="828"/>
                    </a:cubicBezTo>
                    <a:lnTo>
                      <a:pt x="334" y="828"/>
                    </a:lnTo>
                    <a:cubicBezTo>
                      <a:pt x="334" y="828"/>
                      <a:pt x="334" y="829"/>
                      <a:pt x="334" y="829"/>
                    </a:cubicBezTo>
                    <a:cubicBezTo>
                      <a:pt x="334" y="829"/>
                      <a:pt x="334" y="828"/>
                      <a:pt x="334" y="828"/>
                    </a:cubicBezTo>
                    <a:lnTo>
                      <a:pt x="334" y="828"/>
                    </a:lnTo>
                    <a:cubicBezTo>
                      <a:pt x="448" y="967"/>
                      <a:pt x="721" y="1073"/>
                      <a:pt x="984" y="1073"/>
                    </a:cubicBezTo>
                    <a:cubicBezTo>
                      <a:pt x="1196" y="1073"/>
                      <a:pt x="1401" y="1004"/>
                      <a:pt x="1512" y="828"/>
                    </a:cubicBezTo>
                    <a:cubicBezTo>
                      <a:pt x="1578" y="720"/>
                      <a:pt x="1592" y="517"/>
                      <a:pt x="1495" y="329"/>
                    </a:cubicBezTo>
                    <a:cubicBezTo>
                      <a:pt x="1385" y="123"/>
                      <a:pt x="1162" y="33"/>
                      <a:pt x="931" y="33"/>
                    </a:cubicBezTo>
                    <a:cubicBezTo>
                      <a:pt x="910" y="33"/>
                      <a:pt x="890" y="34"/>
                      <a:pt x="869" y="35"/>
                    </a:cubicBezTo>
                    <a:lnTo>
                      <a:pt x="869" y="35"/>
                    </a:lnTo>
                    <a:cubicBezTo>
                      <a:pt x="1230" y="10"/>
                      <a:pt x="1362" y="1"/>
                      <a:pt x="1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9"/>
              <p:cNvSpPr/>
              <p:nvPr/>
            </p:nvSpPr>
            <p:spPr>
              <a:xfrm>
                <a:off x="6574649" y="1231721"/>
                <a:ext cx="138234" cy="217442"/>
              </a:xfrm>
              <a:custGeom>
                <a:avLst/>
                <a:gdLst/>
                <a:ahLst/>
                <a:cxnLst/>
                <a:rect l="l" t="t" r="r" b="b"/>
                <a:pathLst>
                  <a:path w="4370" h="6874" extrusionOk="0">
                    <a:moveTo>
                      <a:pt x="966" y="1"/>
                    </a:moveTo>
                    <a:cubicBezTo>
                      <a:pt x="667" y="1"/>
                      <a:pt x="324" y="105"/>
                      <a:pt x="40" y="316"/>
                    </a:cubicBezTo>
                    <a:cubicBezTo>
                      <a:pt x="1" y="347"/>
                      <a:pt x="29" y="396"/>
                      <a:pt x="64" y="396"/>
                    </a:cubicBezTo>
                    <a:cubicBezTo>
                      <a:pt x="72" y="396"/>
                      <a:pt x="81" y="393"/>
                      <a:pt x="89" y="387"/>
                    </a:cubicBezTo>
                    <a:cubicBezTo>
                      <a:pt x="338" y="201"/>
                      <a:pt x="668" y="101"/>
                      <a:pt x="950" y="101"/>
                    </a:cubicBezTo>
                    <a:cubicBezTo>
                      <a:pt x="1336" y="101"/>
                      <a:pt x="1631" y="290"/>
                      <a:pt x="1502" y="707"/>
                    </a:cubicBezTo>
                    <a:cubicBezTo>
                      <a:pt x="1456" y="837"/>
                      <a:pt x="1385" y="956"/>
                      <a:pt x="1300" y="1066"/>
                    </a:cubicBezTo>
                    <a:cubicBezTo>
                      <a:pt x="1252" y="1132"/>
                      <a:pt x="1300" y="1204"/>
                      <a:pt x="1361" y="1204"/>
                    </a:cubicBezTo>
                    <a:cubicBezTo>
                      <a:pt x="1382" y="1204"/>
                      <a:pt x="1404" y="1195"/>
                      <a:pt x="1425" y="1175"/>
                    </a:cubicBezTo>
                    <a:cubicBezTo>
                      <a:pt x="1432" y="1168"/>
                      <a:pt x="1439" y="1160"/>
                      <a:pt x="1446" y="1156"/>
                    </a:cubicBezTo>
                    <a:cubicBezTo>
                      <a:pt x="1471" y="1135"/>
                      <a:pt x="1496" y="1116"/>
                      <a:pt x="1522" y="1095"/>
                    </a:cubicBezTo>
                    <a:cubicBezTo>
                      <a:pt x="1545" y="1077"/>
                      <a:pt x="1568" y="1059"/>
                      <a:pt x="1594" y="1042"/>
                    </a:cubicBezTo>
                    <a:cubicBezTo>
                      <a:pt x="1738" y="939"/>
                      <a:pt x="1865" y="895"/>
                      <a:pt x="1976" y="895"/>
                    </a:cubicBezTo>
                    <a:cubicBezTo>
                      <a:pt x="2472" y="895"/>
                      <a:pt x="2617" y="1787"/>
                      <a:pt x="2261" y="2326"/>
                    </a:cubicBezTo>
                    <a:cubicBezTo>
                      <a:pt x="2266" y="2319"/>
                      <a:pt x="2270" y="2314"/>
                      <a:pt x="2270" y="2314"/>
                    </a:cubicBezTo>
                    <a:lnTo>
                      <a:pt x="2270" y="2314"/>
                    </a:lnTo>
                    <a:cubicBezTo>
                      <a:pt x="2271" y="2314"/>
                      <a:pt x="2266" y="2321"/>
                      <a:pt x="2253" y="2340"/>
                    </a:cubicBezTo>
                    <a:cubicBezTo>
                      <a:pt x="2241" y="2352"/>
                      <a:pt x="2234" y="2366"/>
                      <a:pt x="2232" y="2380"/>
                    </a:cubicBezTo>
                    <a:cubicBezTo>
                      <a:pt x="2230" y="2403"/>
                      <a:pt x="2232" y="2426"/>
                      <a:pt x="2247" y="2446"/>
                    </a:cubicBezTo>
                    <a:cubicBezTo>
                      <a:pt x="2263" y="2470"/>
                      <a:pt x="2293" y="2485"/>
                      <a:pt x="2322" y="2485"/>
                    </a:cubicBezTo>
                    <a:cubicBezTo>
                      <a:pt x="2339" y="2485"/>
                      <a:pt x="2355" y="2480"/>
                      <a:pt x="2369" y="2469"/>
                    </a:cubicBezTo>
                    <a:cubicBezTo>
                      <a:pt x="2583" y="2288"/>
                      <a:pt x="2767" y="2212"/>
                      <a:pt x="2916" y="2212"/>
                    </a:cubicBezTo>
                    <a:cubicBezTo>
                      <a:pt x="3507" y="2212"/>
                      <a:pt x="3556" y="3404"/>
                      <a:pt x="2875" y="3905"/>
                    </a:cubicBezTo>
                    <a:cubicBezTo>
                      <a:pt x="2820" y="3931"/>
                      <a:pt x="2768" y="3964"/>
                      <a:pt x="2719" y="4003"/>
                    </a:cubicBezTo>
                    <a:cubicBezTo>
                      <a:pt x="2663" y="4049"/>
                      <a:pt x="2661" y="4109"/>
                      <a:pt x="2691" y="4156"/>
                    </a:cubicBezTo>
                    <a:cubicBezTo>
                      <a:pt x="2710" y="4185"/>
                      <a:pt x="2741" y="4203"/>
                      <a:pt x="2777" y="4203"/>
                    </a:cubicBezTo>
                    <a:cubicBezTo>
                      <a:pt x="2797" y="4203"/>
                      <a:pt x="2819" y="4197"/>
                      <a:pt x="2842" y="4185"/>
                    </a:cubicBezTo>
                    <a:cubicBezTo>
                      <a:pt x="2881" y="4163"/>
                      <a:pt x="2917" y="4139"/>
                      <a:pt x="2953" y="4114"/>
                    </a:cubicBezTo>
                    <a:cubicBezTo>
                      <a:pt x="3057" y="4067"/>
                      <a:pt x="3159" y="4046"/>
                      <a:pt x="3253" y="4046"/>
                    </a:cubicBezTo>
                    <a:cubicBezTo>
                      <a:pt x="3629" y="4046"/>
                      <a:pt x="3873" y="4390"/>
                      <a:pt x="3613" y="4809"/>
                    </a:cubicBezTo>
                    <a:cubicBezTo>
                      <a:pt x="3462" y="5029"/>
                      <a:pt x="3272" y="5181"/>
                      <a:pt x="3090" y="5310"/>
                    </a:cubicBezTo>
                    <a:cubicBezTo>
                      <a:pt x="3003" y="5373"/>
                      <a:pt x="3059" y="5494"/>
                      <a:pt x="3142" y="5494"/>
                    </a:cubicBezTo>
                    <a:cubicBezTo>
                      <a:pt x="3154" y="5494"/>
                      <a:pt x="3166" y="5492"/>
                      <a:pt x="3179" y="5486"/>
                    </a:cubicBezTo>
                    <a:cubicBezTo>
                      <a:pt x="3262" y="5450"/>
                      <a:pt x="3305" y="5442"/>
                      <a:pt x="3389" y="5442"/>
                    </a:cubicBezTo>
                    <a:cubicBezTo>
                      <a:pt x="3411" y="5446"/>
                      <a:pt x="3432" y="5452"/>
                      <a:pt x="3454" y="5458"/>
                    </a:cubicBezTo>
                    <a:cubicBezTo>
                      <a:pt x="3480" y="5468"/>
                      <a:pt x="3505" y="5480"/>
                      <a:pt x="3530" y="5495"/>
                    </a:cubicBezTo>
                    <a:cubicBezTo>
                      <a:pt x="3561" y="5516"/>
                      <a:pt x="3588" y="5539"/>
                      <a:pt x="3614" y="5566"/>
                    </a:cubicBezTo>
                    <a:cubicBezTo>
                      <a:pt x="3677" y="5641"/>
                      <a:pt x="3702" y="5697"/>
                      <a:pt x="3723" y="5780"/>
                    </a:cubicBezTo>
                    <a:cubicBezTo>
                      <a:pt x="3793" y="6153"/>
                      <a:pt x="3382" y="6443"/>
                      <a:pt x="3041" y="6620"/>
                    </a:cubicBezTo>
                    <a:cubicBezTo>
                      <a:pt x="2921" y="6702"/>
                      <a:pt x="3002" y="6874"/>
                      <a:pt x="3112" y="6874"/>
                    </a:cubicBezTo>
                    <a:cubicBezTo>
                      <a:pt x="3128" y="6874"/>
                      <a:pt x="3146" y="6870"/>
                      <a:pt x="3163" y="6861"/>
                    </a:cubicBezTo>
                    <a:cubicBezTo>
                      <a:pt x="4300" y="6295"/>
                      <a:pt x="4007" y="5425"/>
                      <a:pt x="3470" y="5281"/>
                    </a:cubicBezTo>
                    <a:cubicBezTo>
                      <a:pt x="4369" y="4552"/>
                      <a:pt x="3879" y="3804"/>
                      <a:pt x="3274" y="3804"/>
                    </a:cubicBezTo>
                    <a:cubicBezTo>
                      <a:pt x="3273" y="3804"/>
                      <a:pt x="3271" y="3804"/>
                      <a:pt x="3269" y="3804"/>
                    </a:cubicBezTo>
                    <a:cubicBezTo>
                      <a:pt x="3798" y="3094"/>
                      <a:pt x="3579" y="2037"/>
                      <a:pt x="2929" y="2037"/>
                    </a:cubicBezTo>
                    <a:cubicBezTo>
                      <a:pt x="2819" y="2037"/>
                      <a:pt x="2698" y="2066"/>
                      <a:pt x="2566" y="2133"/>
                    </a:cubicBezTo>
                    <a:cubicBezTo>
                      <a:pt x="2836" y="1454"/>
                      <a:pt x="2526" y="693"/>
                      <a:pt x="1986" y="693"/>
                    </a:cubicBezTo>
                    <a:cubicBezTo>
                      <a:pt x="1874" y="693"/>
                      <a:pt x="1753" y="725"/>
                      <a:pt x="1625" y="797"/>
                    </a:cubicBezTo>
                    <a:cubicBezTo>
                      <a:pt x="1809" y="269"/>
                      <a:pt x="1445" y="1"/>
                      <a:pt x="96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9"/>
              <p:cNvSpPr/>
              <p:nvPr/>
            </p:nvSpPr>
            <p:spPr>
              <a:xfrm>
                <a:off x="6672173" y="1248297"/>
                <a:ext cx="63" cy="95"/>
              </a:xfrm>
              <a:custGeom>
                <a:avLst/>
                <a:gdLst/>
                <a:ahLst/>
                <a:cxnLst/>
                <a:rect l="l" t="t" r="r" b="b"/>
                <a:pathLst>
                  <a:path w="2" h="3" extrusionOk="0">
                    <a:moveTo>
                      <a:pt x="0" y="2"/>
                    </a:moveTo>
                    <a:cubicBezTo>
                      <a:pt x="1" y="1"/>
                      <a:pt x="1" y="1"/>
                      <a:pt x="0"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9"/>
              <p:cNvSpPr/>
              <p:nvPr/>
            </p:nvSpPr>
            <p:spPr>
              <a:xfrm>
                <a:off x="6732274" y="1351672"/>
                <a:ext cx="32" cy="253"/>
              </a:xfrm>
              <a:custGeom>
                <a:avLst/>
                <a:gdLst/>
                <a:ahLst/>
                <a:cxnLst/>
                <a:rect l="l" t="t" r="r" b="b"/>
                <a:pathLst>
                  <a:path w="1" h="8" extrusionOk="0">
                    <a:moveTo>
                      <a:pt x="0" y="7"/>
                    </a:moveTo>
                    <a:lnTo>
                      <a:pt x="0" y="7"/>
                    </a:lnTo>
                    <a:cubicBezTo>
                      <a:pt x="0" y="0"/>
                      <a:pt x="0" y="2"/>
                      <a:pt x="0" y="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9"/>
              <p:cNvSpPr/>
              <p:nvPr/>
            </p:nvSpPr>
            <p:spPr>
              <a:xfrm>
                <a:off x="6641869" y="1209547"/>
                <a:ext cx="109543" cy="194318"/>
              </a:xfrm>
              <a:custGeom>
                <a:avLst/>
                <a:gdLst/>
                <a:ahLst/>
                <a:cxnLst/>
                <a:rect l="l" t="t" r="r" b="b"/>
                <a:pathLst>
                  <a:path w="3463" h="6143" extrusionOk="0">
                    <a:moveTo>
                      <a:pt x="2866" y="4500"/>
                    </a:moveTo>
                    <a:lnTo>
                      <a:pt x="2866" y="4500"/>
                    </a:lnTo>
                    <a:cubicBezTo>
                      <a:pt x="2866" y="4501"/>
                      <a:pt x="2866" y="4501"/>
                      <a:pt x="2866" y="4501"/>
                    </a:cubicBezTo>
                    <a:cubicBezTo>
                      <a:pt x="2866" y="4501"/>
                      <a:pt x="2866" y="4501"/>
                      <a:pt x="2866" y="4500"/>
                    </a:cubicBezTo>
                    <a:close/>
                    <a:moveTo>
                      <a:pt x="483" y="0"/>
                    </a:moveTo>
                    <a:cubicBezTo>
                      <a:pt x="435" y="0"/>
                      <a:pt x="386" y="6"/>
                      <a:pt x="335" y="17"/>
                    </a:cubicBezTo>
                    <a:cubicBezTo>
                      <a:pt x="238" y="39"/>
                      <a:pt x="0" y="139"/>
                      <a:pt x="57" y="221"/>
                    </a:cubicBezTo>
                    <a:cubicBezTo>
                      <a:pt x="67" y="236"/>
                      <a:pt x="86" y="245"/>
                      <a:pt x="104" y="245"/>
                    </a:cubicBezTo>
                    <a:cubicBezTo>
                      <a:pt x="115" y="245"/>
                      <a:pt x="127" y="242"/>
                      <a:pt x="136" y="235"/>
                    </a:cubicBezTo>
                    <a:cubicBezTo>
                      <a:pt x="256" y="152"/>
                      <a:pt x="374" y="116"/>
                      <a:pt x="481" y="116"/>
                    </a:cubicBezTo>
                    <a:cubicBezTo>
                      <a:pt x="915" y="116"/>
                      <a:pt x="1191" y="697"/>
                      <a:pt x="851" y="1115"/>
                    </a:cubicBezTo>
                    <a:cubicBezTo>
                      <a:pt x="812" y="1158"/>
                      <a:pt x="835" y="1229"/>
                      <a:pt x="894" y="1241"/>
                    </a:cubicBezTo>
                    <a:cubicBezTo>
                      <a:pt x="898" y="1243"/>
                      <a:pt x="903" y="1243"/>
                      <a:pt x="908" y="1243"/>
                    </a:cubicBezTo>
                    <a:cubicBezTo>
                      <a:pt x="926" y="1243"/>
                      <a:pt x="941" y="1235"/>
                      <a:pt x="959" y="1226"/>
                    </a:cubicBezTo>
                    <a:lnTo>
                      <a:pt x="965" y="1223"/>
                    </a:lnTo>
                    <a:lnTo>
                      <a:pt x="965" y="1223"/>
                    </a:lnTo>
                    <a:cubicBezTo>
                      <a:pt x="964" y="1224"/>
                      <a:pt x="962" y="1225"/>
                      <a:pt x="961" y="1226"/>
                    </a:cubicBezTo>
                    <a:cubicBezTo>
                      <a:pt x="1064" y="1180"/>
                      <a:pt x="1141" y="1150"/>
                      <a:pt x="1247" y="1150"/>
                    </a:cubicBezTo>
                    <a:cubicBezTo>
                      <a:pt x="1249" y="1150"/>
                      <a:pt x="1252" y="1150"/>
                      <a:pt x="1254" y="1150"/>
                    </a:cubicBezTo>
                    <a:cubicBezTo>
                      <a:pt x="1325" y="1157"/>
                      <a:pt x="1366" y="1171"/>
                      <a:pt x="1425" y="1207"/>
                    </a:cubicBezTo>
                    <a:cubicBezTo>
                      <a:pt x="1482" y="1250"/>
                      <a:pt x="1524" y="1294"/>
                      <a:pt x="1572" y="1383"/>
                    </a:cubicBezTo>
                    <a:cubicBezTo>
                      <a:pt x="1644" y="1531"/>
                      <a:pt x="1667" y="1688"/>
                      <a:pt x="1660" y="1856"/>
                    </a:cubicBezTo>
                    <a:cubicBezTo>
                      <a:pt x="1647" y="2018"/>
                      <a:pt x="1604" y="2182"/>
                      <a:pt x="1509" y="2314"/>
                    </a:cubicBezTo>
                    <a:cubicBezTo>
                      <a:pt x="1468" y="2374"/>
                      <a:pt x="1512" y="2433"/>
                      <a:pt x="1564" y="2433"/>
                    </a:cubicBezTo>
                    <a:cubicBezTo>
                      <a:pt x="1577" y="2433"/>
                      <a:pt x="1591" y="2429"/>
                      <a:pt x="1604" y="2421"/>
                    </a:cubicBezTo>
                    <a:cubicBezTo>
                      <a:pt x="1625" y="2407"/>
                      <a:pt x="1648" y="2393"/>
                      <a:pt x="1671" y="2380"/>
                    </a:cubicBezTo>
                    <a:cubicBezTo>
                      <a:pt x="1763" y="2334"/>
                      <a:pt x="1839" y="2318"/>
                      <a:pt x="1919" y="2318"/>
                    </a:cubicBezTo>
                    <a:cubicBezTo>
                      <a:pt x="1922" y="2318"/>
                      <a:pt x="1925" y="2318"/>
                      <a:pt x="1929" y="2318"/>
                    </a:cubicBezTo>
                    <a:cubicBezTo>
                      <a:pt x="2000" y="2324"/>
                      <a:pt x="2069" y="2348"/>
                      <a:pt x="2131" y="2388"/>
                    </a:cubicBezTo>
                    <a:cubicBezTo>
                      <a:pt x="2218" y="2453"/>
                      <a:pt x="2280" y="2533"/>
                      <a:pt x="2331" y="2630"/>
                    </a:cubicBezTo>
                    <a:cubicBezTo>
                      <a:pt x="2446" y="2867"/>
                      <a:pt x="2479" y="3170"/>
                      <a:pt x="2388" y="3457"/>
                    </a:cubicBezTo>
                    <a:cubicBezTo>
                      <a:pt x="2367" y="3520"/>
                      <a:pt x="2338" y="3578"/>
                      <a:pt x="2304" y="3634"/>
                    </a:cubicBezTo>
                    <a:cubicBezTo>
                      <a:pt x="2260" y="3699"/>
                      <a:pt x="2182" y="3750"/>
                      <a:pt x="2224" y="3810"/>
                    </a:cubicBezTo>
                    <a:cubicBezTo>
                      <a:pt x="2238" y="3832"/>
                      <a:pt x="2255" y="3839"/>
                      <a:pt x="2273" y="3839"/>
                    </a:cubicBezTo>
                    <a:cubicBezTo>
                      <a:pt x="2293" y="3839"/>
                      <a:pt x="2315" y="3831"/>
                      <a:pt x="2341" y="3826"/>
                    </a:cubicBezTo>
                    <a:cubicBezTo>
                      <a:pt x="2382" y="3818"/>
                      <a:pt x="2424" y="3814"/>
                      <a:pt x="2466" y="3814"/>
                    </a:cubicBezTo>
                    <a:cubicBezTo>
                      <a:pt x="2472" y="3814"/>
                      <a:pt x="2478" y="3814"/>
                      <a:pt x="2484" y="3815"/>
                    </a:cubicBezTo>
                    <a:cubicBezTo>
                      <a:pt x="2555" y="3825"/>
                      <a:pt x="2593" y="3839"/>
                      <a:pt x="2640" y="3865"/>
                    </a:cubicBezTo>
                    <a:cubicBezTo>
                      <a:pt x="2698" y="3905"/>
                      <a:pt x="2741" y="3951"/>
                      <a:pt x="2787" y="4036"/>
                    </a:cubicBezTo>
                    <a:cubicBezTo>
                      <a:pt x="2884" y="4241"/>
                      <a:pt x="2868" y="4479"/>
                      <a:pt x="2866" y="4500"/>
                    </a:cubicBezTo>
                    <a:lnTo>
                      <a:pt x="2866" y="4500"/>
                    </a:lnTo>
                    <a:cubicBezTo>
                      <a:pt x="2867" y="4497"/>
                      <a:pt x="2867" y="4492"/>
                      <a:pt x="2868" y="4483"/>
                    </a:cubicBezTo>
                    <a:lnTo>
                      <a:pt x="2868" y="4483"/>
                    </a:lnTo>
                    <a:cubicBezTo>
                      <a:pt x="2868" y="4491"/>
                      <a:pt x="2866" y="4505"/>
                      <a:pt x="2866" y="4505"/>
                    </a:cubicBezTo>
                    <a:cubicBezTo>
                      <a:pt x="2865" y="4505"/>
                      <a:pt x="2865" y="4504"/>
                      <a:pt x="2865" y="4502"/>
                    </a:cubicBezTo>
                    <a:cubicBezTo>
                      <a:pt x="2850" y="4685"/>
                      <a:pt x="2805" y="4813"/>
                      <a:pt x="2734" y="4929"/>
                    </a:cubicBezTo>
                    <a:cubicBezTo>
                      <a:pt x="2706" y="4967"/>
                      <a:pt x="2675" y="5006"/>
                      <a:pt x="2639" y="5037"/>
                    </a:cubicBezTo>
                    <a:cubicBezTo>
                      <a:pt x="2606" y="5066"/>
                      <a:pt x="2603" y="5136"/>
                      <a:pt x="2648" y="5175"/>
                    </a:cubicBezTo>
                    <a:cubicBezTo>
                      <a:pt x="2671" y="5195"/>
                      <a:pt x="2693" y="5199"/>
                      <a:pt x="2725" y="5201"/>
                    </a:cubicBezTo>
                    <a:cubicBezTo>
                      <a:pt x="2855" y="5215"/>
                      <a:pt x="2918" y="5261"/>
                      <a:pt x="2968" y="5350"/>
                    </a:cubicBezTo>
                    <a:cubicBezTo>
                      <a:pt x="3054" y="5539"/>
                      <a:pt x="2970" y="5773"/>
                      <a:pt x="2825" y="5924"/>
                    </a:cubicBezTo>
                    <a:cubicBezTo>
                      <a:pt x="2775" y="5975"/>
                      <a:pt x="2785" y="6063"/>
                      <a:pt x="2837" y="6108"/>
                    </a:cubicBezTo>
                    <a:cubicBezTo>
                      <a:pt x="2863" y="6132"/>
                      <a:pt x="2890" y="6142"/>
                      <a:pt x="2918" y="6142"/>
                    </a:cubicBezTo>
                    <a:cubicBezTo>
                      <a:pt x="3178" y="6142"/>
                      <a:pt x="3462" y="5216"/>
                      <a:pt x="2887" y="5027"/>
                    </a:cubicBezTo>
                    <a:cubicBezTo>
                      <a:pt x="3184" y="4539"/>
                      <a:pt x="3027" y="3666"/>
                      <a:pt x="2472" y="3666"/>
                    </a:cubicBezTo>
                    <a:cubicBezTo>
                      <a:pt x="2459" y="3666"/>
                      <a:pt x="2446" y="3666"/>
                      <a:pt x="2433" y="3667"/>
                    </a:cubicBezTo>
                    <a:cubicBezTo>
                      <a:pt x="2744" y="3117"/>
                      <a:pt x="2480" y="2186"/>
                      <a:pt x="1897" y="2186"/>
                    </a:cubicBezTo>
                    <a:cubicBezTo>
                      <a:pt x="1844" y="2186"/>
                      <a:pt x="1789" y="2193"/>
                      <a:pt x="1731" y="2209"/>
                    </a:cubicBezTo>
                    <a:cubicBezTo>
                      <a:pt x="1947" y="1699"/>
                      <a:pt x="1737" y="987"/>
                      <a:pt x="1236" y="987"/>
                    </a:cubicBezTo>
                    <a:cubicBezTo>
                      <a:pt x="1189" y="987"/>
                      <a:pt x="1140" y="994"/>
                      <a:pt x="1088" y="1007"/>
                    </a:cubicBezTo>
                    <a:cubicBezTo>
                      <a:pt x="1282" y="537"/>
                      <a:pt x="957" y="0"/>
                      <a:pt x="48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9"/>
              <p:cNvSpPr/>
              <p:nvPr/>
            </p:nvSpPr>
            <p:spPr>
              <a:xfrm>
                <a:off x="6715224" y="1218278"/>
                <a:ext cx="69686" cy="125644"/>
              </a:xfrm>
              <a:custGeom>
                <a:avLst/>
                <a:gdLst/>
                <a:ahLst/>
                <a:cxnLst/>
                <a:rect l="l" t="t" r="r" b="b"/>
                <a:pathLst>
                  <a:path w="2203" h="3972" extrusionOk="0">
                    <a:moveTo>
                      <a:pt x="332" y="0"/>
                    </a:moveTo>
                    <a:cubicBezTo>
                      <a:pt x="329" y="0"/>
                      <a:pt x="327" y="0"/>
                      <a:pt x="324" y="0"/>
                    </a:cubicBezTo>
                    <a:lnTo>
                      <a:pt x="303" y="0"/>
                    </a:lnTo>
                    <a:cubicBezTo>
                      <a:pt x="267" y="2"/>
                      <a:pt x="234" y="12"/>
                      <a:pt x="198" y="19"/>
                    </a:cubicBezTo>
                    <a:cubicBezTo>
                      <a:pt x="144" y="30"/>
                      <a:pt x="94" y="50"/>
                      <a:pt x="42" y="71"/>
                    </a:cubicBezTo>
                    <a:cubicBezTo>
                      <a:pt x="15" y="81"/>
                      <a:pt x="1" y="109"/>
                      <a:pt x="9" y="138"/>
                    </a:cubicBezTo>
                    <a:cubicBezTo>
                      <a:pt x="17" y="159"/>
                      <a:pt x="39" y="174"/>
                      <a:pt x="61" y="174"/>
                    </a:cubicBezTo>
                    <a:cubicBezTo>
                      <a:pt x="66" y="174"/>
                      <a:pt x="72" y="173"/>
                      <a:pt x="77" y="171"/>
                    </a:cubicBezTo>
                    <a:cubicBezTo>
                      <a:pt x="131" y="148"/>
                      <a:pt x="188" y="128"/>
                      <a:pt x="248" y="115"/>
                    </a:cubicBezTo>
                    <a:cubicBezTo>
                      <a:pt x="279" y="109"/>
                      <a:pt x="310" y="106"/>
                      <a:pt x="343" y="106"/>
                    </a:cubicBezTo>
                    <a:cubicBezTo>
                      <a:pt x="350" y="106"/>
                      <a:pt x="356" y="106"/>
                      <a:pt x="363" y="106"/>
                    </a:cubicBezTo>
                    <a:cubicBezTo>
                      <a:pt x="384" y="108"/>
                      <a:pt x="403" y="114"/>
                      <a:pt x="425" y="119"/>
                    </a:cubicBezTo>
                    <a:cubicBezTo>
                      <a:pt x="442" y="124"/>
                      <a:pt x="456" y="131"/>
                      <a:pt x="470" y="141"/>
                    </a:cubicBezTo>
                    <a:cubicBezTo>
                      <a:pt x="482" y="149"/>
                      <a:pt x="493" y="159"/>
                      <a:pt x="506" y="171"/>
                    </a:cubicBezTo>
                    <a:cubicBezTo>
                      <a:pt x="520" y="188"/>
                      <a:pt x="532" y="208"/>
                      <a:pt x="545" y="228"/>
                    </a:cubicBezTo>
                    <a:cubicBezTo>
                      <a:pt x="559" y="258"/>
                      <a:pt x="571" y="291"/>
                      <a:pt x="578" y="323"/>
                    </a:cubicBezTo>
                    <a:cubicBezTo>
                      <a:pt x="592" y="400"/>
                      <a:pt x="594" y="479"/>
                      <a:pt x="589" y="557"/>
                    </a:cubicBezTo>
                    <a:cubicBezTo>
                      <a:pt x="578" y="723"/>
                      <a:pt x="539" y="887"/>
                      <a:pt x="486" y="1044"/>
                    </a:cubicBezTo>
                    <a:cubicBezTo>
                      <a:pt x="468" y="1096"/>
                      <a:pt x="449" y="1146"/>
                      <a:pt x="425" y="1196"/>
                    </a:cubicBezTo>
                    <a:cubicBezTo>
                      <a:pt x="416" y="1216"/>
                      <a:pt x="417" y="1238"/>
                      <a:pt x="429" y="1253"/>
                    </a:cubicBezTo>
                    <a:cubicBezTo>
                      <a:pt x="438" y="1267"/>
                      <a:pt x="455" y="1278"/>
                      <a:pt x="472" y="1278"/>
                    </a:cubicBezTo>
                    <a:cubicBezTo>
                      <a:pt x="475" y="1278"/>
                      <a:pt x="478" y="1278"/>
                      <a:pt x="480" y="1278"/>
                    </a:cubicBezTo>
                    <a:cubicBezTo>
                      <a:pt x="545" y="1266"/>
                      <a:pt x="609" y="1260"/>
                      <a:pt x="675" y="1260"/>
                    </a:cubicBezTo>
                    <a:cubicBezTo>
                      <a:pt x="688" y="1260"/>
                      <a:pt x="701" y="1260"/>
                      <a:pt x="714" y="1260"/>
                    </a:cubicBezTo>
                    <a:cubicBezTo>
                      <a:pt x="783" y="1266"/>
                      <a:pt x="853" y="1280"/>
                      <a:pt x="921" y="1302"/>
                    </a:cubicBezTo>
                    <a:cubicBezTo>
                      <a:pt x="983" y="1323"/>
                      <a:pt x="1043" y="1354"/>
                      <a:pt x="1100" y="1389"/>
                    </a:cubicBezTo>
                    <a:cubicBezTo>
                      <a:pt x="1155" y="1427"/>
                      <a:pt x="1205" y="1472"/>
                      <a:pt x="1252" y="1522"/>
                    </a:cubicBezTo>
                    <a:cubicBezTo>
                      <a:pt x="1288" y="1565"/>
                      <a:pt x="1319" y="1611"/>
                      <a:pt x="1345" y="1661"/>
                    </a:cubicBezTo>
                    <a:cubicBezTo>
                      <a:pt x="1391" y="1763"/>
                      <a:pt x="1411" y="1847"/>
                      <a:pt x="1408" y="1961"/>
                    </a:cubicBezTo>
                    <a:cubicBezTo>
                      <a:pt x="1404" y="2011"/>
                      <a:pt x="1394" y="2061"/>
                      <a:pt x="1380" y="2110"/>
                    </a:cubicBezTo>
                    <a:cubicBezTo>
                      <a:pt x="1360" y="2164"/>
                      <a:pt x="1334" y="2214"/>
                      <a:pt x="1302" y="2263"/>
                    </a:cubicBezTo>
                    <a:cubicBezTo>
                      <a:pt x="1272" y="2306"/>
                      <a:pt x="1239" y="2346"/>
                      <a:pt x="1202" y="2383"/>
                    </a:cubicBezTo>
                    <a:cubicBezTo>
                      <a:pt x="1155" y="2431"/>
                      <a:pt x="1197" y="2512"/>
                      <a:pt x="1259" y="2512"/>
                    </a:cubicBezTo>
                    <a:cubicBezTo>
                      <a:pt x="1261" y="2512"/>
                      <a:pt x="1264" y="2512"/>
                      <a:pt x="1267" y="2512"/>
                    </a:cubicBezTo>
                    <a:cubicBezTo>
                      <a:pt x="1293" y="2510"/>
                      <a:pt x="1319" y="2508"/>
                      <a:pt x="1345" y="2508"/>
                    </a:cubicBezTo>
                    <a:cubicBezTo>
                      <a:pt x="1367" y="2508"/>
                      <a:pt x="1388" y="2509"/>
                      <a:pt x="1410" y="2510"/>
                    </a:cubicBezTo>
                    <a:cubicBezTo>
                      <a:pt x="1458" y="2513"/>
                      <a:pt x="1506" y="2522"/>
                      <a:pt x="1553" y="2536"/>
                    </a:cubicBezTo>
                    <a:cubicBezTo>
                      <a:pt x="1584" y="2549"/>
                      <a:pt x="1617" y="2563"/>
                      <a:pt x="1647" y="2582"/>
                    </a:cubicBezTo>
                    <a:cubicBezTo>
                      <a:pt x="1676" y="2601"/>
                      <a:pt x="1703" y="2625"/>
                      <a:pt x="1726" y="2649"/>
                    </a:cubicBezTo>
                    <a:cubicBezTo>
                      <a:pt x="1748" y="2678"/>
                      <a:pt x="1768" y="2707"/>
                      <a:pt x="1785" y="2737"/>
                    </a:cubicBezTo>
                    <a:cubicBezTo>
                      <a:pt x="1839" y="2856"/>
                      <a:pt x="1854" y="2983"/>
                      <a:pt x="1846" y="3116"/>
                    </a:cubicBezTo>
                    <a:cubicBezTo>
                      <a:pt x="1825" y="3348"/>
                      <a:pt x="1735" y="3594"/>
                      <a:pt x="1570" y="3771"/>
                    </a:cubicBezTo>
                    <a:cubicBezTo>
                      <a:pt x="1489" y="3854"/>
                      <a:pt x="1575" y="3971"/>
                      <a:pt x="1667" y="3971"/>
                    </a:cubicBezTo>
                    <a:cubicBezTo>
                      <a:pt x="1697" y="3971"/>
                      <a:pt x="1728" y="3959"/>
                      <a:pt x="1753" y="3928"/>
                    </a:cubicBezTo>
                    <a:cubicBezTo>
                      <a:pt x="2184" y="3397"/>
                      <a:pt x="2203" y="2372"/>
                      <a:pt x="1430" y="2343"/>
                    </a:cubicBezTo>
                    <a:cubicBezTo>
                      <a:pt x="1784" y="1773"/>
                      <a:pt x="1300" y="1140"/>
                      <a:pt x="686" y="1140"/>
                    </a:cubicBezTo>
                    <a:cubicBezTo>
                      <a:pt x="648" y="1140"/>
                      <a:pt x="609" y="1142"/>
                      <a:pt x="571" y="1147"/>
                    </a:cubicBezTo>
                    <a:cubicBezTo>
                      <a:pt x="739" y="684"/>
                      <a:pt x="820" y="0"/>
                      <a:pt x="33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9"/>
              <p:cNvSpPr/>
              <p:nvPr/>
            </p:nvSpPr>
            <p:spPr>
              <a:xfrm>
                <a:off x="6803226" y="1182723"/>
                <a:ext cx="42767" cy="48240"/>
              </a:xfrm>
              <a:custGeom>
                <a:avLst/>
                <a:gdLst/>
                <a:ahLst/>
                <a:cxnLst/>
                <a:rect l="l" t="t" r="r" b="b"/>
                <a:pathLst>
                  <a:path w="1352" h="1525" extrusionOk="0">
                    <a:moveTo>
                      <a:pt x="1233" y="1"/>
                    </a:moveTo>
                    <a:cubicBezTo>
                      <a:pt x="1218" y="1"/>
                      <a:pt x="1202" y="5"/>
                      <a:pt x="1185" y="15"/>
                    </a:cubicBezTo>
                    <a:cubicBezTo>
                      <a:pt x="1128" y="48"/>
                      <a:pt x="1081" y="91"/>
                      <a:pt x="1033" y="135"/>
                    </a:cubicBezTo>
                    <a:cubicBezTo>
                      <a:pt x="705" y="431"/>
                      <a:pt x="310" y="1059"/>
                      <a:pt x="41" y="1418"/>
                    </a:cubicBezTo>
                    <a:cubicBezTo>
                      <a:pt x="0" y="1470"/>
                      <a:pt x="45" y="1524"/>
                      <a:pt x="90" y="1524"/>
                    </a:cubicBezTo>
                    <a:cubicBezTo>
                      <a:pt x="107" y="1524"/>
                      <a:pt x="123" y="1517"/>
                      <a:pt x="135" y="1500"/>
                    </a:cubicBezTo>
                    <a:cubicBezTo>
                      <a:pt x="509" y="1011"/>
                      <a:pt x="750" y="649"/>
                      <a:pt x="1129" y="292"/>
                    </a:cubicBezTo>
                    <a:cubicBezTo>
                      <a:pt x="1208" y="217"/>
                      <a:pt x="1351" y="119"/>
                      <a:pt x="1295" y="36"/>
                    </a:cubicBezTo>
                    <a:cubicBezTo>
                      <a:pt x="1281" y="15"/>
                      <a:pt x="1260" y="1"/>
                      <a:pt x="12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9"/>
              <p:cNvSpPr/>
              <p:nvPr/>
            </p:nvSpPr>
            <p:spPr>
              <a:xfrm>
                <a:off x="6827710" y="1221219"/>
                <a:ext cx="95" cy="221"/>
              </a:xfrm>
              <a:custGeom>
                <a:avLst/>
                <a:gdLst/>
                <a:ahLst/>
                <a:cxnLst/>
                <a:rect l="l" t="t" r="r" b="b"/>
                <a:pathLst>
                  <a:path w="3" h="7" extrusionOk="0">
                    <a:moveTo>
                      <a:pt x="3" y="0"/>
                    </a:moveTo>
                    <a:lnTo>
                      <a:pt x="0" y="6"/>
                    </a:lnTo>
                    <a:cubicBezTo>
                      <a:pt x="2" y="5"/>
                      <a:pt x="3" y="2"/>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9"/>
              <p:cNvSpPr/>
              <p:nvPr/>
            </p:nvSpPr>
            <p:spPr>
              <a:xfrm>
                <a:off x="6820529" y="1198318"/>
                <a:ext cx="24262" cy="28849"/>
              </a:xfrm>
              <a:custGeom>
                <a:avLst/>
                <a:gdLst/>
                <a:ahLst/>
                <a:cxnLst/>
                <a:rect l="l" t="t" r="r" b="b"/>
                <a:pathLst>
                  <a:path w="767" h="912" extrusionOk="0">
                    <a:moveTo>
                      <a:pt x="684" y="1"/>
                    </a:moveTo>
                    <a:cubicBezTo>
                      <a:pt x="670" y="1"/>
                      <a:pt x="654" y="7"/>
                      <a:pt x="639" y="21"/>
                    </a:cubicBezTo>
                    <a:cubicBezTo>
                      <a:pt x="406" y="265"/>
                      <a:pt x="196" y="534"/>
                      <a:pt x="27" y="826"/>
                    </a:cubicBezTo>
                    <a:cubicBezTo>
                      <a:pt x="0" y="869"/>
                      <a:pt x="38" y="911"/>
                      <a:pt x="78" y="911"/>
                    </a:cubicBezTo>
                    <a:cubicBezTo>
                      <a:pt x="97" y="911"/>
                      <a:pt x="117" y="902"/>
                      <a:pt x="131" y="878"/>
                    </a:cubicBezTo>
                    <a:cubicBezTo>
                      <a:pt x="162" y="828"/>
                      <a:pt x="191" y="779"/>
                      <a:pt x="221" y="732"/>
                    </a:cubicBezTo>
                    <a:lnTo>
                      <a:pt x="221" y="732"/>
                    </a:lnTo>
                    <a:cubicBezTo>
                      <a:pt x="221" y="732"/>
                      <a:pt x="221" y="732"/>
                      <a:pt x="221" y="732"/>
                    </a:cubicBezTo>
                    <a:cubicBezTo>
                      <a:pt x="222" y="732"/>
                      <a:pt x="226" y="726"/>
                      <a:pt x="230" y="719"/>
                    </a:cubicBezTo>
                    <a:lnTo>
                      <a:pt x="230" y="719"/>
                    </a:lnTo>
                    <a:lnTo>
                      <a:pt x="229" y="720"/>
                    </a:lnTo>
                    <a:cubicBezTo>
                      <a:pt x="410" y="458"/>
                      <a:pt x="574" y="282"/>
                      <a:pt x="730" y="99"/>
                    </a:cubicBezTo>
                    <a:cubicBezTo>
                      <a:pt x="766" y="56"/>
                      <a:pt x="729" y="1"/>
                      <a:pt x="6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9"/>
              <p:cNvSpPr/>
              <p:nvPr/>
            </p:nvSpPr>
            <p:spPr>
              <a:xfrm>
                <a:off x="6818536" y="1269997"/>
                <a:ext cx="63107" cy="19043"/>
              </a:xfrm>
              <a:custGeom>
                <a:avLst/>
                <a:gdLst/>
                <a:ahLst/>
                <a:cxnLst/>
                <a:rect l="l" t="t" r="r" b="b"/>
                <a:pathLst>
                  <a:path w="1995" h="602" extrusionOk="0">
                    <a:moveTo>
                      <a:pt x="71" y="1"/>
                    </a:moveTo>
                    <a:cubicBezTo>
                      <a:pt x="50" y="3"/>
                      <a:pt x="28" y="18"/>
                      <a:pt x="18" y="36"/>
                    </a:cubicBezTo>
                    <a:cubicBezTo>
                      <a:pt x="1" y="69"/>
                      <a:pt x="18" y="104"/>
                      <a:pt x="47" y="119"/>
                    </a:cubicBezTo>
                    <a:cubicBezTo>
                      <a:pt x="495" y="383"/>
                      <a:pt x="859" y="434"/>
                      <a:pt x="1403" y="519"/>
                    </a:cubicBezTo>
                    <a:cubicBezTo>
                      <a:pt x="1658" y="558"/>
                      <a:pt x="1813" y="601"/>
                      <a:pt x="1899" y="601"/>
                    </a:cubicBezTo>
                    <a:cubicBezTo>
                      <a:pt x="1951" y="601"/>
                      <a:pt x="1978" y="586"/>
                      <a:pt x="1987" y="545"/>
                    </a:cubicBezTo>
                    <a:cubicBezTo>
                      <a:pt x="1994" y="513"/>
                      <a:pt x="1977" y="479"/>
                      <a:pt x="1931" y="463"/>
                    </a:cubicBezTo>
                    <a:cubicBezTo>
                      <a:pt x="1808" y="424"/>
                      <a:pt x="1680" y="400"/>
                      <a:pt x="1552" y="377"/>
                    </a:cubicBezTo>
                    <a:cubicBezTo>
                      <a:pt x="1185" y="316"/>
                      <a:pt x="735" y="291"/>
                      <a:pt x="293" y="105"/>
                    </a:cubicBezTo>
                    <a:cubicBezTo>
                      <a:pt x="227" y="76"/>
                      <a:pt x="164" y="42"/>
                      <a:pt x="101" y="8"/>
                    </a:cubicBezTo>
                    <a:cubicBezTo>
                      <a:pt x="92" y="3"/>
                      <a:pt x="82" y="1"/>
                      <a:pt x="7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9"/>
              <p:cNvSpPr/>
              <p:nvPr/>
            </p:nvSpPr>
            <p:spPr>
              <a:xfrm>
                <a:off x="6833815" y="1260317"/>
                <a:ext cx="31601" cy="10565"/>
              </a:xfrm>
              <a:custGeom>
                <a:avLst/>
                <a:gdLst/>
                <a:ahLst/>
                <a:cxnLst/>
                <a:rect l="l" t="t" r="r" b="b"/>
                <a:pathLst>
                  <a:path w="999" h="334" extrusionOk="0">
                    <a:moveTo>
                      <a:pt x="62" y="0"/>
                    </a:moveTo>
                    <a:cubicBezTo>
                      <a:pt x="10" y="3"/>
                      <a:pt x="0" y="75"/>
                      <a:pt x="45" y="92"/>
                    </a:cubicBezTo>
                    <a:cubicBezTo>
                      <a:pt x="324" y="206"/>
                      <a:pt x="596" y="275"/>
                      <a:pt x="897" y="332"/>
                    </a:cubicBezTo>
                    <a:cubicBezTo>
                      <a:pt x="901" y="333"/>
                      <a:pt x="906" y="333"/>
                      <a:pt x="910" y="333"/>
                    </a:cubicBezTo>
                    <a:cubicBezTo>
                      <a:pt x="985" y="333"/>
                      <a:pt x="998" y="221"/>
                      <a:pt x="921" y="206"/>
                    </a:cubicBezTo>
                    <a:cubicBezTo>
                      <a:pt x="798" y="186"/>
                      <a:pt x="675" y="163"/>
                      <a:pt x="553" y="139"/>
                    </a:cubicBezTo>
                    <a:cubicBezTo>
                      <a:pt x="305" y="89"/>
                      <a:pt x="62" y="0"/>
                      <a:pt x="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9"/>
              <p:cNvSpPr/>
              <p:nvPr/>
            </p:nvSpPr>
            <p:spPr>
              <a:xfrm>
                <a:off x="6545642" y="1263164"/>
                <a:ext cx="123019" cy="197735"/>
              </a:xfrm>
              <a:custGeom>
                <a:avLst/>
                <a:gdLst/>
                <a:ahLst/>
                <a:cxnLst/>
                <a:rect l="l" t="t" r="r" b="b"/>
                <a:pathLst>
                  <a:path w="3889" h="6251" extrusionOk="0">
                    <a:moveTo>
                      <a:pt x="1374" y="514"/>
                    </a:moveTo>
                    <a:cubicBezTo>
                      <a:pt x="1374" y="515"/>
                      <a:pt x="1375" y="515"/>
                      <a:pt x="1376" y="515"/>
                    </a:cubicBezTo>
                    <a:lnTo>
                      <a:pt x="1376" y="515"/>
                    </a:lnTo>
                    <a:cubicBezTo>
                      <a:pt x="1375" y="515"/>
                      <a:pt x="1375" y="515"/>
                      <a:pt x="1374" y="514"/>
                    </a:cubicBezTo>
                    <a:close/>
                    <a:moveTo>
                      <a:pt x="1385" y="522"/>
                    </a:moveTo>
                    <a:cubicBezTo>
                      <a:pt x="1386" y="523"/>
                      <a:pt x="1387" y="523"/>
                      <a:pt x="1387" y="523"/>
                    </a:cubicBezTo>
                    <a:cubicBezTo>
                      <a:pt x="1386" y="523"/>
                      <a:pt x="1386" y="522"/>
                      <a:pt x="1385" y="522"/>
                    </a:cubicBezTo>
                    <a:close/>
                    <a:moveTo>
                      <a:pt x="2945" y="3131"/>
                    </a:moveTo>
                    <a:cubicBezTo>
                      <a:pt x="2945" y="3131"/>
                      <a:pt x="2946" y="3136"/>
                      <a:pt x="2948" y="3145"/>
                    </a:cubicBezTo>
                    <a:lnTo>
                      <a:pt x="2948" y="3145"/>
                    </a:lnTo>
                    <a:cubicBezTo>
                      <a:pt x="2946" y="3136"/>
                      <a:pt x="2945" y="3131"/>
                      <a:pt x="2945" y="3131"/>
                    </a:cubicBezTo>
                    <a:close/>
                    <a:moveTo>
                      <a:pt x="39" y="0"/>
                    </a:moveTo>
                    <a:cubicBezTo>
                      <a:pt x="18" y="2"/>
                      <a:pt x="1" y="26"/>
                      <a:pt x="4" y="48"/>
                    </a:cubicBezTo>
                    <a:cubicBezTo>
                      <a:pt x="5" y="72"/>
                      <a:pt x="25" y="85"/>
                      <a:pt x="49" y="86"/>
                    </a:cubicBezTo>
                    <a:cubicBezTo>
                      <a:pt x="64" y="86"/>
                      <a:pt x="78" y="88"/>
                      <a:pt x="92" y="88"/>
                    </a:cubicBezTo>
                    <a:lnTo>
                      <a:pt x="87" y="88"/>
                    </a:lnTo>
                    <a:cubicBezTo>
                      <a:pt x="327" y="105"/>
                      <a:pt x="566" y="151"/>
                      <a:pt x="801" y="229"/>
                    </a:cubicBezTo>
                    <a:lnTo>
                      <a:pt x="798" y="229"/>
                    </a:lnTo>
                    <a:cubicBezTo>
                      <a:pt x="1001" y="301"/>
                      <a:pt x="1195" y="398"/>
                      <a:pt x="1378" y="516"/>
                    </a:cubicBezTo>
                    <a:lnTo>
                      <a:pt x="1378" y="516"/>
                    </a:lnTo>
                    <a:cubicBezTo>
                      <a:pt x="1377" y="516"/>
                      <a:pt x="1377" y="516"/>
                      <a:pt x="1376" y="515"/>
                    </a:cubicBezTo>
                    <a:lnTo>
                      <a:pt x="1376" y="515"/>
                    </a:lnTo>
                    <a:cubicBezTo>
                      <a:pt x="1380" y="518"/>
                      <a:pt x="1380" y="518"/>
                      <a:pt x="1380" y="518"/>
                    </a:cubicBezTo>
                    <a:cubicBezTo>
                      <a:pt x="1380" y="518"/>
                      <a:pt x="1380" y="518"/>
                      <a:pt x="1380" y="518"/>
                    </a:cubicBezTo>
                    <a:lnTo>
                      <a:pt x="1380" y="518"/>
                    </a:lnTo>
                    <a:cubicBezTo>
                      <a:pt x="1379" y="518"/>
                      <a:pt x="1380" y="519"/>
                      <a:pt x="1385" y="522"/>
                    </a:cubicBezTo>
                    <a:lnTo>
                      <a:pt x="1385" y="522"/>
                    </a:lnTo>
                    <a:cubicBezTo>
                      <a:pt x="1385" y="522"/>
                      <a:pt x="1385" y="522"/>
                      <a:pt x="1385" y="522"/>
                    </a:cubicBezTo>
                    <a:lnTo>
                      <a:pt x="1385" y="522"/>
                    </a:lnTo>
                    <a:cubicBezTo>
                      <a:pt x="2266" y="1117"/>
                      <a:pt x="2733" y="2111"/>
                      <a:pt x="2949" y="3148"/>
                    </a:cubicBezTo>
                    <a:cubicBezTo>
                      <a:pt x="2949" y="3147"/>
                      <a:pt x="2949" y="3146"/>
                      <a:pt x="2948" y="3145"/>
                    </a:cubicBezTo>
                    <a:lnTo>
                      <a:pt x="2948" y="3145"/>
                    </a:lnTo>
                    <a:cubicBezTo>
                      <a:pt x="2978" y="3275"/>
                      <a:pt x="3194" y="4306"/>
                      <a:pt x="2955" y="5399"/>
                    </a:cubicBezTo>
                    <a:cubicBezTo>
                      <a:pt x="2905" y="5623"/>
                      <a:pt x="2846" y="5845"/>
                      <a:pt x="2812" y="6072"/>
                    </a:cubicBezTo>
                    <a:cubicBezTo>
                      <a:pt x="2800" y="6137"/>
                      <a:pt x="2829" y="6205"/>
                      <a:pt x="2892" y="6235"/>
                    </a:cubicBezTo>
                    <a:cubicBezTo>
                      <a:pt x="2913" y="6245"/>
                      <a:pt x="2936" y="6251"/>
                      <a:pt x="2960" y="6251"/>
                    </a:cubicBezTo>
                    <a:cubicBezTo>
                      <a:pt x="2976" y="6251"/>
                      <a:pt x="2992" y="6248"/>
                      <a:pt x="3008" y="6242"/>
                    </a:cubicBezTo>
                    <a:cubicBezTo>
                      <a:pt x="3042" y="6229"/>
                      <a:pt x="3079" y="6203"/>
                      <a:pt x="3092" y="6167"/>
                    </a:cubicBezTo>
                    <a:cubicBezTo>
                      <a:pt x="3888" y="4113"/>
                      <a:pt x="3029" y="155"/>
                      <a:pt x="4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9"/>
              <p:cNvSpPr/>
              <p:nvPr/>
            </p:nvSpPr>
            <p:spPr>
              <a:xfrm>
                <a:off x="6638737" y="1361858"/>
                <a:ext cx="158" cy="633"/>
              </a:xfrm>
              <a:custGeom>
                <a:avLst/>
                <a:gdLst/>
                <a:ahLst/>
                <a:cxnLst/>
                <a:rect l="l" t="t" r="r" b="b"/>
                <a:pathLst>
                  <a:path w="5" h="20" extrusionOk="0">
                    <a:moveTo>
                      <a:pt x="1" y="1"/>
                    </a:moveTo>
                    <a:lnTo>
                      <a:pt x="1" y="1"/>
                    </a:lnTo>
                    <a:cubicBezTo>
                      <a:pt x="0" y="1"/>
                      <a:pt x="2" y="8"/>
                      <a:pt x="5" y="19"/>
                    </a:cubicBezTo>
                    <a:cubicBezTo>
                      <a:pt x="5" y="15"/>
                      <a:pt x="3" y="12"/>
                      <a:pt x="3" y="9"/>
                    </a:cubicBezTo>
                    <a:cubicBezTo>
                      <a:pt x="2" y="3"/>
                      <a:pt x="1" y="1"/>
                      <a:pt x="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9"/>
              <p:cNvSpPr/>
              <p:nvPr/>
            </p:nvSpPr>
            <p:spPr>
              <a:xfrm>
                <a:off x="6589200" y="1279487"/>
                <a:ext cx="190" cy="158"/>
              </a:xfrm>
              <a:custGeom>
                <a:avLst/>
                <a:gdLst/>
                <a:ahLst/>
                <a:cxnLst/>
                <a:rect l="l" t="t" r="r" b="b"/>
                <a:pathLst>
                  <a:path w="6" h="5" extrusionOk="0">
                    <a:moveTo>
                      <a:pt x="1" y="0"/>
                    </a:moveTo>
                    <a:lnTo>
                      <a:pt x="1" y="0"/>
                    </a:lnTo>
                    <a:cubicBezTo>
                      <a:pt x="1" y="0"/>
                      <a:pt x="2" y="1"/>
                      <a:pt x="4" y="2"/>
                    </a:cubicBezTo>
                    <a:lnTo>
                      <a:pt x="4" y="2"/>
                    </a:lnTo>
                    <a:cubicBezTo>
                      <a:pt x="2" y="1"/>
                      <a:pt x="1" y="0"/>
                      <a:pt x="1" y="0"/>
                    </a:cubicBezTo>
                    <a:close/>
                    <a:moveTo>
                      <a:pt x="4" y="2"/>
                    </a:moveTo>
                    <a:cubicBezTo>
                      <a:pt x="4" y="3"/>
                      <a:pt x="5" y="4"/>
                      <a:pt x="6" y="4"/>
                    </a:cubicBezTo>
                    <a:lnTo>
                      <a:pt x="4" y="3"/>
                    </a:lnTo>
                    <a:cubicBezTo>
                      <a:pt x="4" y="3"/>
                      <a:pt x="4" y="3"/>
                      <a:pt x="4"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0" name="Google Shape;4670;p29"/>
            <p:cNvGrpSpPr/>
            <p:nvPr/>
          </p:nvGrpSpPr>
          <p:grpSpPr>
            <a:xfrm>
              <a:off x="7850734" y="978908"/>
              <a:ext cx="612152" cy="619776"/>
              <a:chOff x="7232384" y="1764508"/>
              <a:chExt cx="612152" cy="619776"/>
            </a:xfrm>
          </p:grpSpPr>
          <p:sp>
            <p:nvSpPr>
              <p:cNvPr id="4671" name="Google Shape;4671;p29"/>
              <p:cNvSpPr/>
              <p:nvPr/>
            </p:nvSpPr>
            <p:spPr>
              <a:xfrm>
                <a:off x="7334842" y="1868073"/>
                <a:ext cx="411128" cy="388036"/>
              </a:xfrm>
              <a:custGeom>
                <a:avLst/>
                <a:gdLst/>
                <a:ahLst/>
                <a:cxnLst/>
                <a:rect l="l" t="t" r="r" b="b"/>
                <a:pathLst>
                  <a:path w="12997" h="12267" extrusionOk="0">
                    <a:moveTo>
                      <a:pt x="1371" y="1"/>
                    </a:moveTo>
                    <a:cubicBezTo>
                      <a:pt x="1149" y="1"/>
                      <a:pt x="924" y="246"/>
                      <a:pt x="1112" y="513"/>
                    </a:cubicBezTo>
                    <a:cubicBezTo>
                      <a:pt x="1318" y="805"/>
                      <a:pt x="1856" y="1570"/>
                      <a:pt x="2223" y="1570"/>
                    </a:cubicBezTo>
                    <a:cubicBezTo>
                      <a:pt x="2246" y="1570"/>
                      <a:pt x="2269" y="1567"/>
                      <a:pt x="2290" y="1561"/>
                    </a:cubicBezTo>
                    <a:lnTo>
                      <a:pt x="2290" y="1561"/>
                    </a:lnTo>
                    <a:cubicBezTo>
                      <a:pt x="2625" y="2003"/>
                      <a:pt x="2262" y="1539"/>
                      <a:pt x="6466" y="6337"/>
                    </a:cubicBezTo>
                    <a:cubicBezTo>
                      <a:pt x="4654" y="7739"/>
                      <a:pt x="3552" y="8485"/>
                      <a:pt x="1663" y="9705"/>
                    </a:cubicBezTo>
                    <a:cubicBezTo>
                      <a:pt x="1599" y="9624"/>
                      <a:pt x="1515" y="9592"/>
                      <a:pt x="1421" y="9592"/>
                    </a:cubicBezTo>
                    <a:cubicBezTo>
                      <a:pt x="1242" y="9592"/>
                      <a:pt x="1030" y="9709"/>
                      <a:pt x="869" y="9824"/>
                    </a:cubicBezTo>
                    <a:cubicBezTo>
                      <a:pt x="638" y="9987"/>
                      <a:pt x="581" y="10100"/>
                      <a:pt x="324" y="10211"/>
                    </a:cubicBezTo>
                    <a:cubicBezTo>
                      <a:pt x="0" y="10348"/>
                      <a:pt x="134" y="10820"/>
                      <a:pt x="443" y="10820"/>
                    </a:cubicBezTo>
                    <a:cubicBezTo>
                      <a:pt x="485" y="10820"/>
                      <a:pt x="532" y="10811"/>
                      <a:pt x="581" y="10791"/>
                    </a:cubicBezTo>
                    <a:cubicBezTo>
                      <a:pt x="979" y="10626"/>
                      <a:pt x="1845" y="10196"/>
                      <a:pt x="1706" y="9791"/>
                    </a:cubicBezTo>
                    <a:cubicBezTo>
                      <a:pt x="3231" y="8835"/>
                      <a:pt x="5143" y="7608"/>
                      <a:pt x="6630" y="6529"/>
                    </a:cubicBezTo>
                    <a:cubicBezTo>
                      <a:pt x="8374" y="8517"/>
                      <a:pt x="8804" y="8776"/>
                      <a:pt x="10548" y="10786"/>
                    </a:cubicBezTo>
                    <a:cubicBezTo>
                      <a:pt x="10446" y="10931"/>
                      <a:pt x="10448" y="11131"/>
                      <a:pt x="10559" y="11277"/>
                    </a:cubicBezTo>
                    <a:cubicBezTo>
                      <a:pt x="10591" y="11320"/>
                      <a:pt x="10623" y="11363"/>
                      <a:pt x="10653" y="11409"/>
                    </a:cubicBezTo>
                    <a:cubicBezTo>
                      <a:pt x="10737" y="11561"/>
                      <a:pt x="10810" y="11714"/>
                      <a:pt x="10903" y="11862"/>
                    </a:cubicBezTo>
                    <a:cubicBezTo>
                      <a:pt x="11044" y="12081"/>
                      <a:pt x="11292" y="12267"/>
                      <a:pt x="11520" y="12267"/>
                    </a:cubicBezTo>
                    <a:cubicBezTo>
                      <a:pt x="11604" y="12267"/>
                      <a:pt x="11685" y="12241"/>
                      <a:pt x="11757" y="12184"/>
                    </a:cubicBezTo>
                    <a:cubicBezTo>
                      <a:pt x="12054" y="11953"/>
                      <a:pt x="11858" y="11527"/>
                      <a:pt x="11618" y="11226"/>
                    </a:cubicBezTo>
                    <a:cubicBezTo>
                      <a:pt x="11470" y="11047"/>
                      <a:pt x="11447" y="11080"/>
                      <a:pt x="11205" y="10771"/>
                    </a:cubicBezTo>
                    <a:cubicBezTo>
                      <a:pt x="11133" y="10677"/>
                      <a:pt x="11020" y="10618"/>
                      <a:pt x="10889" y="10618"/>
                    </a:cubicBezTo>
                    <a:cubicBezTo>
                      <a:pt x="10871" y="10618"/>
                      <a:pt x="10853" y="10619"/>
                      <a:pt x="10834" y="10622"/>
                    </a:cubicBezTo>
                    <a:cubicBezTo>
                      <a:pt x="9796" y="9254"/>
                      <a:pt x="8340" y="7951"/>
                      <a:pt x="6885" y="6348"/>
                    </a:cubicBezTo>
                    <a:cubicBezTo>
                      <a:pt x="8804" y="4939"/>
                      <a:pt x="9530" y="4203"/>
                      <a:pt x="9951" y="3850"/>
                    </a:cubicBezTo>
                    <a:cubicBezTo>
                      <a:pt x="10455" y="3428"/>
                      <a:pt x="10999" y="3083"/>
                      <a:pt x="11583" y="2609"/>
                    </a:cubicBezTo>
                    <a:cubicBezTo>
                      <a:pt x="11607" y="2613"/>
                      <a:pt x="11632" y="2615"/>
                      <a:pt x="11658" y="2615"/>
                    </a:cubicBezTo>
                    <a:cubicBezTo>
                      <a:pt x="11708" y="2615"/>
                      <a:pt x="11759" y="2606"/>
                      <a:pt x="11798" y="2582"/>
                    </a:cubicBezTo>
                    <a:cubicBezTo>
                      <a:pt x="12185" y="2353"/>
                      <a:pt x="12607" y="2126"/>
                      <a:pt x="12896" y="1774"/>
                    </a:cubicBezTo>
                    <a:cubicBezTo>
                      <a:pt x="12997" y="1652"/>
                      <a:pt x="12987" y="1465"/>
                      <a:pt x="12892" y="1345"/>
                    </a:cubicBezTo>
                    <a:cubicBezTo>
                      <a:pt x="12823" y="1257"/>
                      <a:pt x="12723" y="1214"/>
                      <a:pt x="12618" y="1214"/>
                    </a:cubicBezTo>
                    <a:cubicBezTo>
                      <a:pt x="12570" y="1214"/>
                      <a:pt x="12522" y="1223"/>
                      <a:pt x="12474" y="1240"/>
                    </a:cubicBezTo>
                    <a:cubicBezTo>
                      <a:pt x="12137" y="1367"/>
                      <a:pt x="11787" y="1704"/>
                      <a:pt x="11483" y="1897"/>
                    </a:cubicBezTo>
                    <a:cubicBezTo>
                      <a:pt x="11400" y="1947"/>
                      <a:pt x="11334" y="1999"/>
                      <a:pt x="11297" y="2095"/>
                    </a:cubicBezTo>
                    <a:cubicBezTo>
                      <a:pt x="11261" y="2182"/>
                      <a:pt x="11263" y="2284"/>
                      <a:pt x="11297" y="2371"/>
                    </a:cubicBezTo>
                    <a:cubicBezTo>
                      <a:pt x="7690" y="5191"/>
                      <a:pt x="9743" y="3767"/>
                      <a:pt x="6706" y="6147"/>
                    </a:cubicBezTo>
                    <a:cubicBezTo>
                      <a:pt x="5572" y="4891"/>
                      <a:pt x="4304" y="3498"/>
                      <a:pt x="3148" y="2345"/>
                    </a:cubicBezTo>
                    <a:cubicBezTo>
                      <a:pt x="2880" y="2078"/>
                      <a:pt x="2621" y="1803"/>
                      <a:pt x="2386" y="1508"/>
                    </a:cubicBezTo>
                    <a:cubicBezTo>
                      <a:pt x="2797" y="1171"/>
                      <a:pt x="1910" y="553"/>
                      <a:pt x="1602" y="122"/>
                    </a:cubicBezTo>
                    <a:cubicBezTo>
                      <a:pt x="1541" y="37"/>
                      <a:pt x="1457" y="1"/>
                      <a:pt x="1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9"/>
              <p:cNvSpPr/>
              <p:nvPr/>
            </p:nvSpPr>
            <p:spPr>
              <a:xfrm>
                <a:off x="7232384" y="1764508"/>
                <a:ext cx="612152" cy="619776"/>
              </a:xfrm>
              <a:custGeom>
                <a:avLst/>
                <a:gdLst/>
                <a:ahLst/>
                <a:cxnLst/>
                <a:rect l="l" t="t" r="r" b="b"/>
                <a:pathLst>
                  <a:path w="19352" h="19593" extrusionOk="0">
                    <a:moveTo>
                      <a:pt x="2466" y="9102"/>
                    </a:moveTo>
                    <a:lnTo>
                      <a:pt x="2492" y="9105"/>
                    </a:lnTo>
                    <a:cubicBezTo>
                      <a:pt x="2484" y="9104"/>
                      <a:pt x="2475" y="9103"/>
                      <a:pt x="2466" y="9102"/>
                    </a:cubicBezTo>
                    <a:close/>
                    <a:moveTo>
                      <a:pt x="11048" y="1"/>
                    </a:moveTo>
                    <a:cubicBezTo>
                      <a:pt x="11040" y="1"/>
                      <a:pt x="11032" y="1"/>
                      <a:pt x="11024" y="1"/>
                    </a:cubicBezTo>
                    <a:cubicBezTo>
                      <a:pt x="10680" y="17"/>
                      <a:pt x="10305" y="145"/>
                      <a:pt x="10293" y="489"/>
                    </a:cubicBezTo>
                    <a:cubicBezTo>
                      <a:pt x="10293" y="489"/>
                      <a:pt x="10293" y="489"/>
                      <a:pt x="10293" y="489"/>
                    </a:cubicBezTo>
                    <a:cubicBezTo>
                      <a:pt x="10246" y="489"/>
                      <a:pt x="9764" y="2679"/>
                      <a:pt x="9998" y="2926"/>
                    </a:cubicBezTo>
                    <a:cubicBezTo>
                      <a:pt x="10004" y="3048"/>
                      <a:pt x="10169" y="3041"/>
                      <a:pt x="10296" y="3059"/>
                    </a:cubicBezTo>
                    <a:cubicBezTo>
                      <a:pt x="10183" y="3711"/>
                      <a:pt x="9580" y="8686"/>
                      <a:pt x="9509" y="9279"/>
                    </a:cubicBezTo>
                    <a:cubicBezTo>
                      <a:pt x="9151" y="9223"/>
                      <a:pt x="5654" y="8844"/>
                      <a:pt x="2316" y="8177"/>
                    </a:cubicBezTo>
                    <a:cubicBezTo>
                      <a:pt x="2329" y="8055"/>
                      <a:pt x="2346" y="7899"/>
                      <a:pt x="2227" y="7876"/>
                    </a:cubicBezTo>
                    <a:cubicBezTo>
                      <a:pt x="2160" y="7746"/>
                      <a:pt x="913" y="7713"/>
                      <a:pt x="767" y="7710"/>
                    </a:cubicBezTo>
                    <a:cubicBezTo>
                      <a:pt x="738" y="7710"/>
                      <a:pt x="714" y="7724"/>
                      <a:pt x="704" y="7746"/>
                    </a:cubicBezTo>
                    <a:cubicBezTo>
                      <a:pt x="700" y="7745"/>
                      <a:pt x="694" y="7744"/>
                      <a:pt x="687" y="7744"/>
                    </a:cubicBezTo>
                    <a:cubicBezTo>
                      <a:pt x="623" y="7744"/>
                      <a:pt x="465" y="7794"/>
                      <a:pt x="347" y="7902"/>
                    </a:cubicBezTo>
                    <a:cubicBezTo>
                      <a:pt x="1" y="8227"/>
                      <a:pt x="45" y="8950"/>
                      <a:pt x="476" y="9222"/>
                    </a:cubicBezTo>
                    <a:cubicBezTo>
                      <a:pt x="509" y="9245"/>
                      <a:pt x="2099" y="9488"/>
                      <a:pt x="2121" y="9488"/>
                    </a:cubicBezTo>
                    <a:cubicBezTo>
                      <a:pt x="2121" y="9488"/>
                      <a:pt x="2122" y="9488"/>
                      <a:pt x="2122" y="9488"/>
                    </a:cubicBezTo>
                    <a:cubicBezTo>
                      <a:pt x="2131" y="9490"/>
                      <a:pt x="2140" y="9491"/>
                      <a:pt x="2149" y="9491"/>
                    </a:cubicBezTo>
                    <a:cubicBezTo>
                      <a:pt x="2250" y="9491"/>
                      <a:pt x="2285" y="9388"/>
                      <a:pt x="2235" y="9321"/>
                    </a:cubicBezTo>
                    <a:cubicBezTo>
                      <a:pt x="2235" y="9274"/>
                      <a:pt x="2242" y="9233"/>
                      <a:pt x="2246" y="9192"/>
                    </a:cubicBezTo>
                    <a:cubicBezTo>
                      <a:pt x="5392" y="9491"/>
                      <a:pt x="7888" y="10018"/>
                      <a:pt x="9403" y="10226"/>
                    </a:cubicBezTo>
                    <a:cubicBezTo>
                      <a:pt x="9380" y="10388"/>
                      <a:pt x="8574" y="16609"/>
                      <a:pt x="8539" y="16946"/>
                    </a:cubicBezTo>
                    <a:cubicBezTo>
                      <a:pt x="8528" y="16927"/>
                      <a:pt x="8475" y="16917"/>
                      <a:pt x="8456" y="16911"/>
                    </a:cubicBezTo>
                    <a:cubicBezTo>
                      <a:pt x="8443" y="16910"/>
                      <a:pt x="8407" y="16898"/>
                      <a:pt x="8395" y="16895"/>
                    </a:cubicBezTo>
                    <a:cubicBezTo>
                      <a:pt x="8382" y="16891"/>
                      <a:pt x="8342" y="16881"/>
                      <a:pt x="8329" y="16880"/>
                    </a:cubicBezTo>
                    <a:cubicBezTo>
                      <a:pt x="8326" y="16879"/>
                      <a:pt x="8323" y="16879"/>
                      <a:pt x="8319" y="16879"/>
                    </a:cubicBezTo>
                    <a:cubicBezTo>
                      <a:pt x="8285" y="16879"/>
                      <a:pt x="8243" y="16901"/>
                      <a:pt x="8228" y="16941"/>
                    </a:cubicBezTo>
                    <a:cubicBezTo>
                      <a:pt x="8220" y="16961"/>
                      <a:pt x="8217" y="16981"/>
                      <a:pt x="8223" y="17003"/>
                    </a:cubicBezTo>
                    <a:cubicBezTo>
                      <a:pt x="8188" y="17256"/>
                      <a:pt x="8158" y="17577"/>
                      <a:pt x="8135" y="17836"/>
                    </a:cubicBezTo>
                    <a:cubicBezTo>
                      <a:pt x="8101" y="18227"/>
                      <a:pt x="8077" y="18615"/>
                      <a:pt x="7999" y="19038"/>
                    </a:cubicBezTo>
                    <a:cubicBezTo>
                      <a:pt x="7996" y="19065"/>
                      <a:pt x="8018" y="19095"/>
                      <a:pt x="8049" y="19095"/>
                    </a:cubicBezTo>
                    <a:cubicBezTo>
                      <a:pt x="8059" y="19095"/>
                      <a:pt x="8069" y="19092"/>
                      <a:pt x="8080" y="19086"/>
                    </a:cubicBezTo>
                    <a:cubicBezTo>
                      <a:pt x="8091" y="19156"/>
                      <a:pt x="8224" y="19294"/>
                      <a:pt x="8277" y="19344"/>
                    </a:cubicBezTo>
                    <a:cubicBezTo>
                      <a:pt x="8459" y="19516"/>
                      <a:pt x="8656" y="19592"/>
                      <a:pt x="8836" y="19592"/>
                    </a:cubicBezTo>
                    <a:cubicBezTo>
                      <a:pt x="9068" y="19592"/>
                      <a:pt x="9272" y="19465"/>
                      <a:pt x="9381" y="19249"/>
                    </a:cubicBezTo>
                    <a:cubicBezTo>
                      <a:pt x="9456" y="19208"/>
                      <a:pt x="9562" y="18435"/>
                      <a:pt x="9576" y="18349"/>
                    </a:cubicBezTo>
                    <a:cubicBezTo>
                      <a:pt x="9620" y="18037"/>
                      <a:pt x="9688" y="17671"/>
                      <a:pt x="9776" y="17369"/>
                    </a:cubicBezTo>
                    <a:cubicBezTo>
                      <a:pt x="9781" y="17352"/>
                      <a:pt x="9781" y="17335"/>
                      <a:pt x="9775" y="17324"/>
                    </a:cubicBezTo>
                    <a:cubicBezTo>
                      <a:pt x="9804" y="17306"/>
                      <a:pt x="9819" y="17241"/>
                      <a:pt x="9776" y="17182"/>
                    </a:cubicBezTo>
                    <a:cubicBezTo>
                      <a:pt x="9728" y="17126"/>
                      <a:pt x="9537" y="17106"/>
                      <a:pt x="9463" y="17094"/>
                    </a:cubicBezTo>
                    <a:cubicBezTo>
                      <a:pt x="9477" y="17094"/>
                      <a:pt x="9483" y="17077"/>
                      <a:pt x="9489" y="17062"/>
                    </a:cubicBezTo>
                    <a:cubicBezTo>
                      <a:pt x="10235" y="13658"/>
                      <a:pt x="10358" y="10809"/>
                      <a:pt x="10408" y="10362"/>
                    </a:cubicBezTo>
                    <a:cubicBezTo>
                      <a:pt x="10571" y="10362"/>
                      <a:pt x="10751" y="10379"/>
                      <a:pt x="10895" y="10389"/>
                    </a:cubicBezTo>
                    <a:lnTo>
                      <a:pt x="11084" y="10403"/>
                    </a:lnTo>
                    <a:cubicBezTo>
                      <a:pt x="13790" y="10612"/>
                      <a:pt x="15742" y="10617"/>
                      <a:pt x="16636" y="10741"/>
                    </a:cubicBezTo>
                    <a:cubicBezTo>
                      <a:pt x="16625" y="10767"/>
                      <a:pt x="16628" y="10756"/>
                      <a:pt x="16619" y="10787"/>
                    </a:cubicBezTo>
                    <a:cubicBezTo>
                      <a:pt x="16596" y="10896"/>
                      <a:pt x="16551" y="11025"/>
                      <a:pt x="16655" y="11063"/>
                    </a:cubicBezTo>
                    <a:cubicBezTo>
                      <a:pt x="16670" y="11069"/>
                      <a:pt x="16684" y="11072"/>
                      <a:pt x="16698" y="11072"/>
                    </a:cubicBezTo>
                    <a:cubicBezTo>
                      <a:pt x="16716" y="11072"/>
                      <a:pt x="16735" y="11067"/>
                      <a:pt x="16754" y="11056"/>
                    </a:cubicBezTo>
                    <a:cubicBezTo>
                      <a:pt x="16764" y="11059"/>
                      <a:pt x="16771" y="11061"/>
                      <a:pt x="16780" y="11061"/>
                    </a:cubicBezTo>
                    <a:cubicBezTo>
                      <a:pt x="16784" y="11061"/>
                      <a:pt x="16788" y="11061"/>
                      <a:pt x="16794" y="11059"/>
                    </a:cubicBezTo>
                    <a:cubicBezTo>
                      <a:pt x="16904" y="11028"/>
                      <a:pt x="17019" y="11015"/>
                      <a:pt x="17136" y="11015"/>
                    </a:cubicBezTo>
                    <a:cubicBezTo>
                      <a:pt x="17471" y="11015"/>
                      <a:pt x="17829" y="11117"/>
                      <a:pt x="18173" y="11178"/>
                    </a:cubicBezTo>
                    <a:cubicBezTo>
                      <a:pt x="18178" y="11179"/>
                      <a:pt x="18183" y="11179"/>
                      <a:pt x="18187" y="11179"/>
                    </a:cubicBezTo>
                    <a:cubicBezTo>
                      <a:pt x="18201" y="11179"/>
                      <a:pt x="18212" y="11176"/>
                      <a:pt x="18223" y="11169"/>
                    </a:cubicBezTo>
                    <a:cubicBezTo>
                      <a:pt x="18312" y="11210"/>
                      <a:pt x="18395" y="11228"/>
                      <a:pt x="18472" y="11228"/>
                    </a:cubicBezTo>
                    <a:cubicBezTo>
                      <a:pt x="19178" y="11228"/>
                      <a:pt x="19352" y="9695"/>
                      <a:pt x="18354" y="9695"/>
                    </a:cubicBezTo>
                    <a:cubicBezTo>
                      <a:pt x="18300" y="9695"/>
                      <a:pt x="18242" y="9699"/>
                      <a:pt x="18181" y="9709"/>
                    </a:cubicBezTo>
                    <a:cubicBezTo>
                      <a:pt x="18151" y="9642"/>
                      <a:pt x="18060" y="9650"/>
                      <a:pt x="17980" y="9644"/>
                    </a:cubicBezTo>
                    <a:cubicBezTo>
                      <a:pt x="17775" y="9633"/>
                      <a:pt x="17353" y="9567"/>
                      <a:pt x="17124" y="9567"/>
                    </a:cubicBezTo>
                    <a:cubicBezTo>
                      <a:pt x="17055" y="9567"/>
                      <a:pt x="17003" y="9573"/>
                      <a:pt x="16980" y="9589"/>
                    </a:cubicBezTo>
                    <a:cubicBezTo>
                      <a:pt x="16982" y="9552"/>
                      <a:pt x="16949" y="9532"/>
                      <a:pt x="16913" y="9532"/>
                    </a:cubicBezTo>
                    <a:cubicBezTo>
                      <a:pt x="16874" y="9532"/>
                      <a:pt x="16831" y="9555"/>
                      <a:pt x="16825" y="9607"/>
                    </a:cubicBezTo>
                    <a:cubicBezTo>
                      <a:pt x="16820" y="9659"/>
                      <a:pt x="16813" y="9709"/>
                      <a:pt x="16807" y="9760"/>
                    </a:cubicBezTo>
                    <a:cubicBezTo>
                      <a:pt x="16789" y="9748"/>
                      <a:pt x="16744" y="9743"/>
                      <a:pt x="16689" y="9743"/>
                    </a:cubicBezTo>
                    <a:cubicBezTo>
                      <a:pt x="16581" y="9743"/>
                      <a:pt x="16435" y="9761"/>
                      <a:pt x="16392" y="9768"/>
                    </a:cubicBezTo>
                    <a:cubicBezTo>
                      <a:pt x="14493" y="9559"/>
                      <a:pt x="12494" y="9551"/>
                      <a:pt x="10492" y="9372"/>
                    </a:cubicBezTo>
                    <a:cubicBezTo>
                      <a:pt x="10615" y="8214"/>
                      <a:pt x="10694" y="7618"/>
                      <a:pt x="10744" y="7226"/>
                    </a:cubicBezTo>
                    <a:cubicBezTo>
                      <a:pt x="10935" y="5751"/>
                      <a:pt x="10892" y="4440"/>
                      <a:pt x="11195" y="3258"/>
                    </a:cubicBezTo>
                    <a:lnTo>
                      <a:pt x="11195" y="3258"/>
                    </a:lnTo>
                    <a:lnTo>
                      <a:pt x="11171" y="3265"/>
                    </a:lnTo>
                    <a:lnTo>
                      <a:pt x="11171" y="3265"/>
                    </a:lnTo>
                    <a:lnTo>
                      <a:pt x="11217" y="3169"/>
                    </a:lnTo>
                    <a:cubicBezTo>
                      <a:pt x="11253" y="3181"/>
                      <a:pt x="11323" y="3184"/>
                      <a:pt x="11363" y="3184"/>
                    </a:cubicBezTo>
                    <a:cubicBezTo>
                      <a:pt x="11472" y="3177"/>
                      <a:pt x="11523" y="3127"/>
                      <a:pt x="11532" y="3048"/>
                    </a:cubicBezTo>
                    <a:cubicBezTo>
                      <a:pt x="11532" y="3041"/>
                      <a:pt x="11535" y="3033"/>
                      <a:pt x="11535" y="3026"/>
                    </a:cubicBezTo>
                    <a:cubicBezTo>
                      <a:pt x="11613" y="3022"/>
                      <a:pt x="11844" y="754"/>
                      <a:pt x="11851" y="675"/>
                    </a:cubicBezTo>
                    <a:cubicBezTo>
                      <a:pt x="11860" y="675"/>
                      <a:pt x="11880" y="632"/>
                      <a:pt x="11861" y="582"/>
                    </a:cubicBezTo>
                    <a:cubicBezTo>
                      <a:pt x="11735" y="179"/>
                      <a:pt x="11453" y="1"/>
                      <a:pt x="11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9"/>
              <p:cNvSpPr/>
              <p:nvPr/>
            </p:nvSpPr>
            <p:spPr>
              <a:xfrm>
                <a:off x="7323676" y="1894201"/>
                <a:ext cx="436971" cy="345965"/>
              </a:xfrm>
              <a:custGeom>
                <a:avLst/>
                <a:gdLst/>
                <a:ahLst/>
                <a:cxnLst/>
                <a:rect l="l" t="t" r="r" b="b"/>
                <a:pathLst>
                  <a:path w="13814" h="10937" extrusionOk="0">
                    <a:moveTo>
                      <a:pt x="7524" y="1441"/>
                    </a:moveTo>
                    <a:cubicBezTo>
                      <a:pt x="8129" y="1441"/>
                      <a:pt x="8711" y="1567"/>
                      <a:pt x="9203" y="1842"/>
                    </a:cubicBezTo>
                    <a:lnTo>
                      <a:pt x="9196" y="1830"/>
                    </a:lnTo>
                    <a:lnTo>
                      <a:pt x="9196" y="1827"/>
                    </a:lnTo>
                    <a:cubicBezTo>
                      <a:pt x="10921" y="2900"/>
                      <a:pt x="11242" y="5357"/>
                      <a:pt x="10762" y="7278"/>
                    </a:cubicBezTo>
                    <a:cubicBezTo>
                      <a:pt x="10359" y="8908"/>
                      <a:pt x="8903" y="9563"/>
                      <a:pt x="7401" y="9563"/>
                    </a:cubicBezTo>
                    <a:cubicBezTo>
                      <a:pt x="6160" y="9563"/>
                      <a:pt x="4887" y="9116"/>
                      <a:pt x="4150" y="8401"/>
                    </a:cubicBezTo>
                    <a:lnTo>
                      <a:pt x="4150" y="8401"/>
                    </a:lnTo>
                    <a:lnTo>
                      <a:pt x="4154" y="8414"/>
                    </a:lnTo>
                    <a:cubicBezTo>
                      <a:pt x="3603" y="7848"/>
                      <a:pt x="3351" y="7296"/>
                      <a:pt x="3157" y="6558"/>
                    </a:cubicBezTo>
                    <a:cubicBezTo>
                      <a:pt x="3039" y="6109"/>
                      <a:pt x="3053" y="4751"/>
                      <a:pt x="3362" y="3942"/>
                    </a:cubicBezTo>
                    <a:cubicBezTo>
                      <a:pt x="3931" y="2444"/>
                      <a:pt x="5818" y="1441"/>
                      <a:pt x="7524" y="1441"/>
                    </a:cubicBezTo>
                    <a:close/>
                    <a:moveTo>
                      <a:pt x="7406" y="0"/>
                    </a:moveTo>
                    <a:cubicBezTo>
                      <a:pt x="6437" y="0"/>
                      <a:pt x="5382" y="255"/>
                      <a:pt x="4284" y="831"/>
                    </a:cubicBezTo>
                    <a:cubicBezTo>
                      <a:pt x="0" y="3072"/>
                      <a:pt x="583" y="8412"/>
                      <a:pt x="4436" y="10219"/>
                    </a:cubicBezTo>
                    <a:cubicBezTo>
                      <a:pt x="4438" y="10361"/>
                      <a:pt x="5820" y="10937"/>
                      <a:pt x="7459" y="10937"/>
                    </a:cubicBezTo>
                    <a:cubicBezTo>
                      <a:pt x="9147" y="10937"/>
                      <a:pt x="11109" y="10326"/>
                      <a:pt x="12120" y="7999"/>
                    </a:cubicBezTo>
                    <a:cubicBezTo>
                      <a:pt x="13814" y="4128"/>
                      <a:pt x="11308" y="0"/>
                      <a:pt x="7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9"/>
              <p:cNvSpPr/>
              <p:nvPr/>
            </p:nvSpPr>
            <p:spPr>
              <a:xfrm>
                <a:off x="7513123" y="2044930"/>
                <a:ext cx="60133" cy="47259"/>
              </a:xfrm>
              <a:custGeom>
                <a:avLst/>
                <a:gdLst/>
                <a:ahLst/>
                <a:cxnLst/>
                <a:rect l="l" t="t" r="r" b="b"/>
                <a:pathLst>
                  <a:path w="1901" h="1494" extrusionOk="0">
                    <a:moveTo>
                      <a:pt x="1155" y="0"/>
                    </a:moveTo>
                    <a:cubicBezTo>
                      <a:pt x="1104" y="0"/>
                      <a:pt x="1065" y="16"/>
                      <a:pt x="1046" y="48"/>
                    </a:cubicBezTo>
                    <a:cubicBezTo>
                      <a:pt x="1010" y="41"/>
                      <a:pt x="976" y="38"/>
                      <a:pt x="942" y="38"/>
                    </a:cubicBezTo>
                    <a:cubicBezTo>
                      <a:pt x="244" y="38"/>
                      <a:pt x="1" y="1379"/>
                      <a:pt x="949" y="1488"/>
                    </a:cubicBezTo>
                    <a:cubicBezTo>
                      <a:pt x="978" y="1492"/>
                      <a:pt x="1007" y="1493"/>
                      <a:pt x="1036" y="1493"/>
                    </a:cubicBezTo>
                    <a:cubicBezTo>
                      <a:pt x="1509" y="1493"/>
                      <a:pt x="1901" y="1055"/>
                      <a:pt x="1758" y="545"/>
                    </a:cubicBezTo>
                    <a:cubicBezTo>
                      <a:pt x="1662" y="200"/>
                      <a:pt x="1335" y="0"/>
                      <a:pt x="1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5" name="Google Shape;4675;p29"/>
            <p:cNvGrpSpPr/>
            <p:nvPr/>
          </p:nvGrpSpPr>
          <p:grpSpPr>
            <a:xfrm>
              <a:off x="803438" y="3536024"/>
              <a:ext cx="383702" cy="612816"/>
              <a:chOff x="6705988" y="1508474"/>
              <a:chExt cx="383702" cy="612816"/>
            </a:xfrm>
          </p:grpSpPr>
          <p:sp>
            <p:nvSpPr>
              <p:cNvPr id="4676" name="Google Shape;4676;p29"/>
              <p:cNvSpPr/>
              <p:nvPr/>
            </p:nvSpPr>
            <p:spPr>
              <a:xfrm>
                <a:off x="6718767" y="1887274"/>
                <a:ext cx="51086" cy="29608"/>
              </a:xfrm>
              <a:custGeom>
                <a:avLst/>
                <a:gdLst/>
                <a:ahLst/>
                <a:cxnLst/>
                <a:rect l="l" t="t" r="r" b="b"/>
                <a:pathLst>
                  <a:path w="1615" h="936" extrusionOk="0">
                    <a:moveTo>
                      <a:pt x="1203" y="675"/>
                    </a:moveTo>
                    <a:cubicBezTo>
                      <a:pt x="1210" y="677"/>
                      <a:pt x="1216" y="680"/>
                      <a:pt x="1216" y="680"/>
                    </a:cubicBezTo>
                    <a:cubicBezTo>
                      <a:pt x="1216" y="680"/>
                      <a:pt x="1212" y="679"/>
                      <a:pt x="1203" y="675"/>
                    </a:cubicBezTo>
                    <a:close/>
                    <a:moveTo>
                      <a:pt x="1" y="1"/>
                    </a:moveTo>
                    <a:cubicBezTo>
                      <a:pt x="1" y="1"/>
                      <a:pt x="144" y="30"/>
                      <a:pt x="537" y="109"/>
                    </a:cubicBezTo>
                    <a:cubicBezTo>
                      <a:pt x="205" y="143"/>
                      <a:pt x="2" y="428"/>
                      <a:pt x="5" y="743"/>
                    </a:cubicBezTo>
                    <a:cubicBezTo>
                      <a:pt x="7" y="861"/>
                      <a:pt x="115" y="936"/>
                      <a:pt x="219" y="936"/>
                    </a:cubicBezTo>
                    <a:cubicBezTo>
                      <a:pt x="275" y="936"/>
                      <a:pt x="330" y="914"/>
                      <a:pt x="367" y="866"/>
                    </a:cubicBezTo>
                    <a:cubicBezTo>
                      <a:pt x="462" y="744"/>
                      <a:pt x="525" y="599"/>
                      <a:pt x="786" y="599"/>
                    </a:cubicBezTo>
                    <a:cubicBezTo>
                      <a:pt x="895" y="599"/>
                      <a:pt x="1039" y="624"/>
                      <a:pt x="1233" y="687"/>
                    </a:cubicBezTo>
                    <a:cubicBezTo>
                      <a:pt x="1320" y="720"/>
                      <a:pt x="1400" y="765"/>
                      <a:pt x="1466" y="765"/>
                    </a:cubicBezTo>
                    <a:cubicBezTo>
                      <a:pt x="1510" y="765"/>
                      <a:pt x="1548" y="745"/>
                      <a:pt x="1578" y="686"/>
                    </a:cubicBezTo>
                    <a:cubicBezTo>
                      <a:pt x="1614" y="616"/>
                      <a:pt x="1586" y="523"/>
                      <a:pt x="1514" y="488"/>
                    </a:cubicBezTo>
                    <a:cubicBezTo>
                      <a:pt x="1356" y="414"/>
                      <a:pt x="1183" y="287"/>
                      <a:pt x="978" y="197"/>
                    </a:cubicBezTo>
                    <a:lnTo>
                      <a:pt x="978" y="197"/>
                    </a:lnTo>
                    <a:cubicBezTo>
                      <a:pt x="1044" y="211"/>
                      <a:pt x="1073" y="216"/>
                      <a:pt x="1073" y="216"/>
                    </a:cubicBezTo>
                    <a:cubicBezTo>
                      <a:pt x="1073" y="216"/>
                      <a:pt x="1037" y="209"/>
                      <a:pt x="978" y="197"/>
                    </a:cubicBezTo>
                    <a:lnTo>
                      <a:pt x="978" y="197"/>
                    </a:lnTo>
                    <a:cubicBezTo>
                      <a:pt x="899" y="163"/>
                      <a:pt x="815" y="134"/>
                      <a:pt x="726" y="116"/>
                    </a:cubicBezTo>
                    <a:cubicBezTo>
                      <a:pt x="688" y="109"/>
                      <a:pt x="647" y="105"/>
                      <a:pt x="607" y="105"/>
                    </a:cubicBezTo>
                    <a:cubicBezTo>
                      <a:pt x="584" y="105"/>
                      <a:pt x="561" y="106"/>
                      <a:pt x="539" y="109"/>
                    </a:cubicBezTo>
                    <a:lnTo>
                      <a:pt x="539" y="109"/>
                    </a:lnTo>
                    <a:cubicBezTo>
                      <a:pt x="270" y="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9"/>
              <p:cNvSpPr/>
              <p:nvPr/>
            </p:nvSpPr>
            <p:spPr>
              <a:xfrm>
                <a:off x="6748091" y="1908784"/>
                <a:ext cx="36852" cy="30367"/>
              </a:xfrm>
              <a:custGeom>
                <a:avLst/>
                <a:gdLst/>
                <a:ahLst/>
                <a:cxnLst/>
                <a:rect l="l" t="t" r="r" b="b"/>
                <a:pathLst>
                  <a:path w="1165" h="960" extrusionOk="0">
                    <a:moveTo>
                      <a:pt x="628" y="108"/>
                    </a:moveTo>
                    <a:cubicBezTo>
                      <a:pt x="700" y="122"/>
                      <a:pt x="763" y="135"/>
                      <a:pt x="818" y="146"/>
                    </a:cubicBezTo>
                    <a:lnTo>
                      <a:pt x="818" y="146"/>
                    </a:lnTo>
                    <a:cubicBezTo>
                      <a:pt x="815" y="145"/>
                      <a:pt x="812" y="143"/>
                      <a:pt x="809" y="142"/>
                    </a:cubicBezTo>
                    <a:cubicBezTo>
                      <a:pt x="750" y="119"/>
                      <a:pt x="693" y="109"/>
                      <a:pt x="628" y="108"/>
                    </a:cubicBezTo>
                    <a:close/>
                    <a:moveTo>
                      <a:pt x="666" y="384"/>
                    </a:moveTo>
                    <a:cubicBezTo>
                      <a:pt x="673" y="385"/>
                      <a:pt x="678" y="388"/>
                      <a:pt x="677" y="388"/>
                    </a:cubicBezTo>
                    <a:cubicBezTo>
                      <a:pt x="676" y="388"/>
                      <a:pt x="673" y="387"/>
                      <a:pt x="666" y="384"/>
                    </a:cubicBezTo>
                    <a:close/>
                    <a:moveTo>
                      <a:pt x="93" y="0"/>
                    </a:moveTo>
                    <a:cubicBezTo>
                      <a:pt x="92" y="0"/>
                      <a:pt x="358" y="54"/>
                      <a:pt x="625" y="108"/>
                    </a:cubicBezTo>
                    <a:lnTo>
                      <a:pt x="625" y="108"/>
                    </a:lnTo>
                    <a:cubicBezTo>
                      <a:pt x="624" y="108"/>
                      <a:pt x="622" y="108"/>
                      <a:pt x="620" y="108"/>
                    </a:cubicBezTo>
                    <a:cubicBezTo>
                      <a:pt x="337" y="108"/>
                      <a:pt x="71" y="476"/>
                      <a:pt x="14" y="816"/>
                    </a:cubicBezTo>
                    <a:cubicBezTo>
                      <a:pt x="0" y="906"/>
                      <a:pt x="66" y="960"/>
                      <a:pt x="133" y="960"/>
                    </a:cubicBezTo>
                    <a:cubicBezTo>
                      <a:pt x="182" y="960"/>
                      <a:pt x="231" y="930"/>
                      <a:pt x="249" y="864"/>
                    </a:cubicBezTo>
                    <a:cubicBezTo>
                      <a:pt x="295" y="682"/>
                      <a:pt x="462" y="385"/>
                      <a:pt x="646" y="383"/>
                    </a:cubicBezTo>
                    <a:cubicBezTo>
                      <a:pt x="707" y="391"/>
                      <a:pt x="742" y="414"/>
                      <a:pt x="787" y="453"/>
                    </a:cubicBezTo>
                    <a:cubicBezTo>
                      <a:pt x="818" y="478"/>
                      <a:pt x="851" y="489"/>
                      <a:pt x="882" y="489"/>
                    </a:cubicBezTo>
                    <a:cubicBezTo>
                      <a:pt x="1021" y="489"/>
                      <a:pt x="1128" y="279"/>
                      <a:pt x="820" y="147"/>
                    </a:cubicBezTo>
                    <a:lnTo>
                      <a:pt x="820" y="147"/>
                    </a:lnTo>
                    <a:cubicBezTo>
                      <a:pt x="1010" y="185"/>
                      <a:pt x="1164" y="216"/>
                      <a:pt x="1164" y="216"/>
                    </a:cubicBezTo>
                    <a:cubicBezTo>
                      <a:pt x="1164" y="216"/>
                      <a:pt x="1068" y="196"/>
                      <a:pt x="818" y="146"/>
                    </a:cubicBezTo>
                    <a:lnTo>
                      <a:pt x="818" y="146"/>
                    </a:lnTo>
                    <a:cubicBezTo>
                      <a:pt x="819" y="146"/>
                      <a:pt x="819" y="146"/>
                      <a:pt x="820" y="147"/>
                    </a:cubicBezTo>
                    <a:lnTo>
                      <a:pt x="820" y="147"/>
                    </a:lnTo>
                    <a:cubicBezTo>
                      <a:pt x="758" y="134"/>
                      <a:pt x="692" y="121"/>
                      <a:pt x="625" y="108"/>
                    </a:cubicBezTo>
                    <a:lnTo>
                      <a:pt x="625" y="108"/>
                    </a:lnTo>
                    <a:cubicBezTo>
                      <a:pt x="626" y="108"/>
                      <a:pt x="627" y="108"/>
                      <a:pt x="628" y="108"/>
                    </a:cubicBezTo>
                    <a:cubicBezTo>
                      <a:pt x="237" y="29"/>
                      <a:pt x="93" y="0"/>
                      <a:pt x="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9"/>
              <p:cNvSpPr/>
              <p:nvPr/>
            </p:nvSpPr>
            <p:spPr>
              <a:xfrm>
                <a:off x="6705988" y="1612482"/>
                <a:ext cx="97017" cy="90184"/>
              </a:xfrm>
              <a:custGeom>
                <a:avLst/>
                <a:gdLst/>
                <a:ahLst/>
                <a:cxnLst/>
                <a:rect l="l" t="t" r="r" b="b"/>
                <a:pathLst>
                  <a:path w="3067" h="2851" extrusionOk="0">
                    <a:moveTo>
                      <a:pt x="2530" y="109"/>
                    </a:moveTo>
                    <a:lnTo>
                      <a:pt x="2530" y="109"/>
                    </a:lnTo>
                    <a:cubicBezTo>
                      <a:pt x="2530" y="109"/>
                      <a:pt x="2531" y="109"/>
                      <a:pt x="2531" y="109"/>
                    </a:cubicBezTo>
                    <a:cubicBezTo>
                      <a:pt x="2531" y="109"/>
                      <a:pt x="2530" y="109"/>
                      <a:pt x="2530" y="109"/>
                    </a:cubicBezTo>
                    <a:close/>
                    <a:moveTo>
                      <a:pt x="2531" y="109"/>
                    </a:moveTo>
                    <a:lnTo>
                      <a:pt x="2531" y="109"/>
                    </a:lnTo>
                    <a:cubicBezTo>
                      <a:pt x="2532" y="109"/>
                      <a:pt x="2533" y="109"/>
                      <a:pt x="2534" y="109"/>
                    </a:cubicBezTo>
                    <a:lnTo>
                      <a:pt x="2534" y="109"/>
                    </a:lnTo>
                    <a:cubicBezTo>
                      <a:pt x="2533" y="109"/>
                      <a:pt x="2532" y="109"/>
                      <a:pt x="2531" y="109"/>
                    </a:cubicBezTo>
                    <a:close/>
                    <a:moveTo>
                      <a:pt x="1994" y="1"/>
                    </a:moveTo>
                    <a:lnTo>
                      <a:pt x="1994" y="1"/>
                    </a:lnTo>
                    <a:cubicBezTo>
                      <a:pt x="1994" y="1"/>
                      <a:pt x="2258" y="54"/>
                      <a:pt x="2524" y="108"/>
                    </a:cubicBezTo>
                    <a:lnTo>
                      <a:pt x="2524" y="108"/>
                    </a:lnTo>
                    <a:cubicBezTo>
                      <a:pt x="2513" y="106"/>
                      <a:pt x="2500" y="105"/>
                      <a:pt x="2487" y="105"/>
                    </a:cubicBezTo>
                    <a:cubicBezTo>
                      <a:pt x="1937" y="105"/>
                      <a:pt x="1" y="1703"/>
                      <a:pt x="757" y="1854"/>
                    </a:cubicBezTo>
                    <a:cubicBezTo>
                      <a:pt x="813" y="1866"/>
                      <a:pt x="850" y="1868"/>
                      <a:pt x="883" y="1868"/>
                    </a:cubicBezTo>
                    <a:cubicBezTo>
                      <a:pt x="911" y="1868"/>
                      <a:pt x="935" y="1866"/>
                      <a:pt x="966" y="1866"/>
                    </a:cubicBezTo>
                    <a:cubicBezTo>
                      <a:pt x="1020" y="1866"/>
                      <a:pt x="1092" y="1872"/>
                      <a:pt x="1231" y="1901"/>
                    </a:cubicBezTo>
                    <a:lnTo>
                      <a:pt x="1231" y="1900"/>
                    </a:lnTo>
                    <a:cubicBezTo>
                      <a:pt x="1232" y="1907"/>
                      <a:pt x="1251" y="1916"/>
                      <a:pt x="1268" y="1926"/>
                    </a:cubicBezTo>
                    <a:cubicBezTo>
                      <a:pt x="1289" y="1943"/>
                      <a:pt x="1301" y="1952"/>
                      <a:pt x="1318" y="1980"/>
                    </a:cubicBezTo>
                    <a:cubicBezTo>
                      <a:pt x="1191" y="2136"/>
                      <a:pt x="1016" y="2219"/>
                      <a:pt x="904" y="2378"/>
                    </a:cubicBezTo>
                    <a:cubicBezTo>
                      <a:pt x="880" y="2414"/>
                      <a:pt x="864" y="2453"/>
                      <a:pt x="867" y="2510"/>
                    </a:cubicBezTo>
                    <a:cubicBezTo>
                      <a:pt x="873" y="2582"/>
                      <a:pt x="911" y="2642"/>
                      <a:pt x="981" y="2683"/>
                    </a:cubicBezTo>
                    <a:lnTo>
                      <a:pt x="1012" y="2702"/>
                    </a:lnTo>
                    <a:cubicBezTo>
                      <a:pt x="1082" y="2748"/>
                      <a:pt x="1109" y="2762"/>
                      <a:pt x="1215" y="2795"/>
                    </a:cubicBezTo>
                    <a:cubicBezTo>
                      <a:pt x="1289" y="2818"/>
                      <a:pt x="1367" y="2832"/>
                      <a:pt x="1444" y="2841"/>
                    </a:cubicBezTo>
                    <a:cubicBezTo>
                      <a:pt x="1505" y="2847"/>
                      <a:pt x="1559" y="2850"/>
                      <a:pt x="1609" y="2850"/>
                    </a:cubicBezTo>
                    <a:cubicBezTo>
                      <a:pt x="1727" y="2850"/>
                      <a:pt x="1827" y="2833"/>
                      <a:pt x="1954" y="2802"/>
                    </a:cubicBezTo>
                    <a:cubicBezTo>
                      <a:pt x="2095" y="2753"/>
                      <a:pt x="2138" y="2574"/>
                      <a:pt x="2032" y="2464"/>
                    </a:cubicBezTo>
                    <a:cubicBezTo>
                      <a:pt x="2104" y="2030"/>
                      <a:pt x="2234" y="374"/>
                      <a:pt x="2541" y="304"/>
                    </a:cubicBezTo>
                    <a:cubicBezTo>
                      <a:pt x="2594" y="291"/>
                      <a:pt x="2621" y="223"/>
                      <a:pt x="2604" y="175"/>
                    </a:cubicBezTo>
                    <a:cubicBezTo>
                      <a:pt x="2597" y="149"/>
                      <a:pt x="2577" y="129"/>
                      <a:pt x="2554" y="117"/>
                    </a:cubicBezTo>
                    <a:cubicBezTo>
                      <a:pt x="2549" y="115"/>
                      <a:pt x="2542" y="112"/>
                      <a:pt x="2536" y="110"/>
                    </a:cubicBezTo>
                    <a:lnTo>
                      <a:pt x="2536" y="110"/>
                    </a:lnTo>
                    <a:cubicBezTo>
                      <a:pt x="2802" y="163"/>
                      <a:pt x="3066" y="217"/>
                      <a:pt x="3066" y="217"/>
                    </a:cubicBezTo>
                    <a:cubicBezTo>
                      <a:pt x="3066" y="217"/>
                      <a:pt x="2924" y="188"/>
                      <a:pt x="2534" y="109"/>
                    </a:cubicBezTo>
                    <a:lnTo>
                      <a:pt x="2534" y="109"/>
                    </a:lnTo>
                    <a:cubicBezTo>
                      <a:pt x="2534" y="110"/>
                      <a:pt x="2535" y="110"/>
                      <a:pt x="2536" y="110"/>
                    </a:cubicBezTo>
                    <a:lnTo>
                      <a:pt x="2536" y="110"/>
                    </a:lnTo>
                    <a:cubicBezTo>
                      <a:pt x="2532" y="109"/>
                      <a:pt x="2528" y="108"/>
                      <a:pt x="2524" y="108"/>
                    </a:cubicBezTo>
                    <a:lnTo>
                      <a:pt x="2524" y="108"/>
                    </a:lnTo>
                    <a:cubicBezTo>
                      <a:pt x="2526" y="108"/>
                      <a:pt x="2528" y="108"/>
                      <a:pt x="2530" y="109"/>
                    </a:cubicBezTo>
                    <a:lnTo>
                      <a:pt x="2530" y="109"/>
                    </a:lnTo>
                    <a:cubicBezTo>
                      <a:pt x="2138" y="30"/>
                      <a:pt x="1995" y="1"/>
                      <a:pt x="1994" y="1"/>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9"/>
              <p:cNvSpPr/>
              <p:nvPr/>
            </p:nvSpPr>
            <p:spPr>
              <a:xfrm>
                <a:off x="6725568" y="1902604"/>
                <a:ext cx="47639" cy="30494"/>
              </a:xfrm>
              <a:custGeom>
                <a:avLst/>
                <a:gdLst/>
                <a:ahLst/>
                <a:cxnLst/>
                <a:rect l="l" t="t" r="r" b="b"/>
                <a:pathLst>
                  <a:path w="1506" h="964" extrusionOk="0">
                    <a:moveTo>
                      <a:pt x="89" y="0"/>
                    </a:moveTo>
                    <a:cubicBezTo>
                      <a:pt x="88" y="0"/>
                      <a:pt x="231" y="29"/>
                      <a:pt x="624" y="109"/>
                    </a:cubicBezTo>
                    <a:cubicBezTo>
                      <a:pt x="405" y="169"/>
                      <a:pt x="215" y="331"/>
                      <a:pt x="136" y="591"/>
                    </a:cubicBezTo>
                    <a:cubicBezTo>
                      <a:pt x="127" y="623"/>
                      <a:pt x="120" y="653"/>
                      <a:pt x="117" y="680"/>
                    </a:cubicBezTo>
                    <a:lnTo>
                      <a:pt x="117" y="680"/>
                    </a:lnTo>
                    <a:cubicBezTo>
                      <a:pt x="36" y="664"/>
                      <a:pt x="1" y="657"/>
                      <a:pt x="1" y="657"/>
                    </a:cubicBezTo>
                    <a:lnTo>
                      <a:pt x="1" y="657"/>
                    </a:lnTo>
                    <a:cubicBezTo>
                      <a:pt x="0" y="657"/>
                      <a:pt x="45" y="666"/>
                      <a:pt x="117" y="681"/>
                    </a:cubicBezTo>
                    <a:lnTo>
                      <a:pt x="117" y="681"/>
                    </a:lnTo>
                    <a:cubicBezTo>
                      <a:pt x="117" y="681"/>
                      <a:pt x="117" y="681"/>
                      <a:pt x="117" y="680"/>
                    </a:cubicBezTo>
                    <a:lnTo>
                      <a:pt x="117" y="680"/>
                    </a:lnTo>
                    <a:cubicBezTo>
                      <a:pt x="202" y="697"/>
                      <a:pt x="337" y="724"/>
                      <a:pt x="537" y="765"/>
                    </a:cubicBezTo>
                    <a:cubicBezTo>
                      <a:pt x="538" y="765"/>
                      <a:pt x="539" y="765"/>
                      <a:pt x="540" y="765"/>
                    </a:cubicBezTo>
                    <a:lnTo>
                      <a:pt x="540" y="765"/>
                    </a:lnTo>
                    <a:cubicBezTo>
                      <a:pt x="662" y="587"/>
                      <a:pt x="852" y="416"/>
                      <a:pt x="1022" y="416"/>
                    </a:cubicBezTo>
                    <a:cubicBezTo>
                      <a:pt x="1082" y="416"/>
                      <a:pt x="1140" y="437"/>
                      <a:pt x="1192" y="488"/>
                    </a:cubicBezTo>
                    <a:cubicBezTo>
                      <a:pt x="1222" y="518"/>
                      <a:pt x="1256" y="531"/>
                      <a:pt x="1289" y="531"/>
                    </a:cubicBezTo>
                    <a:cubicBezTo>
                      <a:pt x="1403" y="531"/>
                      <a:pt x="1506" y="382"/>
                      <a:pt x="1391" y="263"/>
                    </a:cubicBezTo>
                    <a:cubicBezTo>
                      <a:pt x="1248" y="119"/>
                      <a:pt x="1051" y="80"/>
                      <a:pt x="1039" y="80"/>
                    </a:cubicBezTo>
                    <a:cubicBezTo>
                      <a:pt x="1037" y="80"/>
                      <a:pt x="1040" y="81"/>
                      <a:pt x="1046" y="82"/>
                    </a:cubicBezTo>
                    <a:lnTo>
                      <a:pt x="1046" y="82"/>
                    </a:lnTo>
                    <a:cubicBezTo>
                      <a:pt x="997" y="72"/>
                      <a:pt x="947" y="68"/>
                      <a:pt x="897" y="68"/>
                    </a:cubicBezTo>
                    <a:cubicBezTo>
                      <a:pt x="806" y="68"/>
                      <a:pt x="714" y="83"/>
                      <a:pt x="627" y="108"/>
                    </a:cubicBezTo>
                    <a:lnTo>
                      <a:pt x="627" y="108"/>
                    </a:lnTo>
                    <a:cubicBezTo>
                      <a:pt x="359" y="54"/>
                      <a:pt x="90" y="0"/>
                      <a:pt x="89" y="0"/>
                    </a:cubicBezTo>
                    <a:close/>
                    <a:moveTo>
                      <a:pt x="540" y="765"/>
                    </a:moveTo>
                    <a:cubicBezTo>
                      <a:pt x="540" y="766"/>
                      <a:pt x="540" y="766"/>
                      <a:pt x="540" y="766"/>
                    </a:cubicBezTo>
                    <a:lnTo>
                      <a:pt x="540" y="766"/>
                    </a:lnTo>
                    <a:cubicBezTo>
                      <a:pt x="806" y="820"/>
                      <a:pt x="1071" y="873"/>
                      <a:pt x="1072" y="873"/>
                    </a:cubicBezTo>
                    <a:cubicBezTo>
                      <a:pt x="1073" y="873"/>
                      <a:pt x="931" y="844"/>
                      <a:pt x="540" y="765"/>
                    </a:cubicBezTo>
                    <a:close/>
                    <a:moveTo>
                      <a:pt x="117" y="681"/>
                    </a:moveTo>
                    <a:cubicBezTo>
                      <a:pt x="97" y="864"/>
                      <a:pt x="208" y="963"/>
                      <a:pt x="318" y="963"/>
                    </a:cubicBezTo>
                    <a:cubicBezTo>
                      <a:pt x="381" y="963"/>
                      <a:pt x="444" y="930"/>
                      <a:pt x="481" y="862"/>
                    </a:cubicBezTo>
                    <a:cubicBezTo>
                      <a:pt x="498" y="830"/>
                      <a:pt x="518" y="798"/>
                      <a:pt x="540" y="766"/>
                    </a:cubicBezTo>
                    <a:lnTo>
                      <a:pt x="540" y="766"/>
                    </a:lnTo>
                    <a:cubicBezTo>
                      <a:pt x="539" y="766"/>
                      <a:pt x="537" y="766"/>
                      <a:pt x="536" y="766"/>
                    </a:cubicBezTo>
                    <a:lnTo>
                      <a:pt x="536" y="766"/>
                    </a:lnTo>
                    <a:cubicBezTo>
                      <a:pt x="527" y="778"/>
                      <a:pt x="523" y="784"/>
                      <a:pt x="523" y="784"/>
                    </a:cubicBezTo>
                    <a:cubicBezTo>
                      <a:pt x="523" y="784"/>
                      <a:pt x="527" y="778"/>
                      <a:pt x="536" y="766"/>
                    </a:cubicBezTo>
                    <a:lnTo>
                      <a:pt x="536" y="766"/>
                    </a:lnTo>
                    <a:cubicBezTo>
                      <a:pt x="536" y="766"/>
                      <a:pt x="536" y="766"/>
                      <a:pt x="536" y="766"/>
                    </a:cubicBezTo>
                    <a:lnTo>
                      <a:pt x="536" y="766"/>
                    </a:lnTo>
                    <a:cubicBezTo>
                      <a:pt x="537" y="765"/>
                      <a:pt x="537" y="765"/>
                      <a:pt x="537" y="765"/>
                    </a:cubicBezTo>
                    <a:lnTo>
                      <a:pt x="537" y="765"/>
                    </a:lnTo>
                    <a:cubicBezTo>
                      <a:pt x="537" y="765"/>
                      <a:pt x="537" y="765"/>
                      <a:pt x="536" y="766"/>
                    </a:cubicBezTo>
                    <a:lnTo>
                      <a:pt x="536" y="766"/>
                    </a:lnTo>
                    <a:cubicBezTo>
                      <a:pt x="378" y="734"/>
                      <a:pt x="220" y="702"/>
                      <a:pt x="117" y="6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9"/>
              <p:cNvSpPr/>
              <p:nvPr/>
            </p:nvSpPr>
            <p:spPr>
              <a:xfrm>
                <a:off x="6709530" y="1508474"/>
                <a:ext cx="333470" cy="612816"/>
              </a:xfrm>
              <a:custGeom>
                <a:avLst/>
                <a:gdLst/>
                <a:ahLst/>
                <a:cxnLst/>
                <a:rect l="l" t="t" r="r" b="b"/>
                <a:pathLst>
                  <a:path w="10542" h="19373" extrusionOk="0">
                    <a:moveTo>
                      <a:pt x="6317" y="1"/>
                    </a:moveTo>
                    <a:cubicBezTo>
                      <a:pt x="6214" y="1"/>
                      <a:pt x="6030" y="21"/>
                      <a:pt x="5971" y="32"/>
                    </a:cubicBezTo>
                    <a:cubicBezTo>
                      <a:pt x="3755" y="388"/>
                      <a:pt x="762" y="4366"/>
                      <a:pt x="2077" y="7154"/>
                    </a:cubicBezTo>
                    <a:cubicBezTo>
                      <a:pt x="2062" y="7164"/>
                      <a:pt x="2051" y="7183"/>
                      <a:pt x="2046" y="7204"/>
                    </a:cubicBezTo>
                    <a:cubicBezTo>
                      <a:pt x="2005" y="7369"/>
                      <a:pt x="1955" y="7541"/>
                      <a:pt x="1886" y="7743"/>
                    </a:cubicBezTo>
                    <a:cubicBezTo>
                      <a:pt x="1448" y="9011"/>
                      <a:pt x="0" y="11511"/>
                      <a:pt x="2644" y="13566"/>
                    </a:cubicBezTo>
                    <a:lnTo>
                      <a:pt x="2728" y="13630"/>
                    </a:lnTo>
                    <a:cubicBezTo>
                      <a:pt x="2898" y="13762"/>
                      <a:pt x="2993" y="13841"/>
                      <a:pt x="2993" y="13841"/>
                    </a:cubicBezTo>
                    <a:cubicBezTo>
                      <a:pt x="3437" y="14200"/>
                      <a:pt x="3682" y="14371"/>
                      <a:pt x="4058" y="14488"/>
                    </a:cubicBezTo>
                    <a:cubicBezTo>
                      <a:pt x="4147" y="14517"/>
                      <a:pt x="4248" y="14532"/>
                      <a:pt x="4351" y="14532"/>
                    </a:cubicBezTo>
                    <a:cubicBezTo>
                      <a:pt x="4367" y="14532"/>
                      <a:pt x="4383" y="14532"/>
                      <a:pt x="4399" y="14531"/>
                    </a:cubicBezTo>
                    <a:cubicBezTo>
                      <a:pt x="4401" y="14531"/>
                      <a:pt x="4404" y="14531"/>
                      <a:pt x="4406" y="14531"/>
                    </a:cubicBezTo>
                    <a:cubicBezTo>
                      <a:pt x="4498" y="14531"/>
                      <a:pt x="4683" y="14631"/>
                      <a:pt x="4750" y="14674"/>
                    </a:cubicBezTo>
                    <a:cubicBezTo>
                      <a:pt x="4834" y="14737"/>
                      <a:pt x="4864" y="14774"/>
                      <a:pt x="4915" y="14868"/>
                    </a:cubicBezTo>
                    <a:cubicBezTo>
                      <a:pt x="4978" y="15004"/>
                      <a:pt x="4983" y="15102"/>
                      <a:pt x="5018" y="15359"/>
                    </a:cubicBezTo>
                    <a:cubicBezTo>
                      <a:pt x="5086" y="15891"/>
                      <a:pt x="5202" y="16800"/>
                      <a:pt x="5625" y="16800"/>
                    </a:cubicBezTo>
                    <a:cubicBezTo>
                      <a:pt x="5671" y="16800"/>
                      <a:pt x="5720" y="16789"/>
                      <a:pt x="5774" y="16766"/>
                    </a:cubicBezTo>
                    <a:cubicBezTo>
                      <a:pt x="5779" y="16948"/>
                      <a:pt x="6014" y="18521"/>
                      <a:pt x="6466" y="18521"/>
                    </a:cubicBezTo>
                    <a:cubicBezTo>
                      <a:pt x="6501" y="18521"/>
                      <a:pt x="6538" y="18512"/>
                      <a:pt x="6575" y="18492"/>
                    </a:cubicBezTo>
                    <a:cubicBezTo>
                      <a:pt x="6704" y="18910"/>
                      <a:pt x="6858" y="19373"/>
                      <a:pt x="7022" y="19373"/>
                    </a:cubicBezTo>
                    <a:cubicBezTo>
                      <a:pt x="7081" y="19373"/>
                      <a:pt x="7142" y="19313"/>
                      <a:pt x="7203" y="19169"/>
                    </a:cubicBezTo>
                    <a:cubicBezTo>
                      <a:pt x="7595" y="18248"/>
                      <a:pt x="7777" y="17425"/>
                      <a:pt x="7659" y="14793"/>
                    </a:cubicBezTo>
                    <a:cubicBezTo>
                      <a:pt x="7626" y="14066"/>
                      <a:pt x="7641" y="14464"/>
                      <a:pt x="7760" y="14227"/>
                    </a:cubicBezTo>
                    <a:cubicBezTo>
                      <a:pt x="8258" y="13228"/>
                      <a:pt x="8679" y="12058"/>
                      <a:pt x="8919" y="10853"/>
                    </a:cubicBezTo>
                    <a:cubicBezTo>
                      <a:pt x="9209" y="9402"/>
                      <a:pt x="9336" y="6932"/>
                      <a:pt x="9342" y="6770"/>
                    </a:cubicBezTo>
                    <a:cubicBezTo>
                      <a:pt x="9356" y="6756"/>
                      <a:pt x="9371" y="6739"/>
                      <a:pt x="9381" y="6720"/>
                    </a:cubicBezTo>
                    <a:cubicBezTo>
                      <a:pt x="9392" y="6700"/>
                      <a:pt x="9403" y="6682"/>
                      <a:pt x="9416" y="6661"/>
                    </a:cubicBezTo>
                    <a:cubicBezTo>
                      <a:pt x="9454" y="6607"/>
                      <a:pt x="9495" y="6554"/>
                      <a:pt x="9535" y="6503"/>
                    </a:cubicBezTo>
                    <a:cubicBezTo>
                      <a:pt x="9571" y="6455"/>
                      <a:pt x="9604" y="6411"/>
                      <a:pt x="9638" y="6364"/>
                    </a:cubicBezTo>
                    <a:cubicBezTo>
                      <a:pt x="9860" y="6059"/>
                      <a:pt x="10096" y="5639"/>
                      <a:pt x="9796" y="5407"/>
                    </a:cubicBezTo>
                    <a:lnTo>
                      <a:pt x="9873" y="5344"/>
                    </a:lnTo>
                    <a:cubicBezTo>
                      <a:pt x="9953" y="5275"/>
                      <a:pt x="10032" y="5210"/>
                      <a:pt x="10105" y="5139"/>
                    </a:cubicBezTo>
                    <a:cubicBezTo>
                      <a:pt x="10197" y="5053"/>
                      <a:pt x="10307" y="4939"/>
                      <a:pt x="10369" y="4796"/>
                    </a:cubicBezTo>
                    <a:cubicBezTo>
                      <a:pt x="10397" y="4730"/>
                      <a:pt x="10410" y="4664"/>
                      <a:pt x="10409" y="4595"/>
                    </a:cubicBezTo>
                    <a:cubicBezTo>
                      <a:pt x="10406" y="4535"/>
                      <a:pt x="10384" y="4471"/>
                      <a:pt x="10344" y="4402"/>
                    </a:cubicBezTo>
                    <a:cubicBezTo>
                      <a:pt x="10310" y="4345"/>
                      <a:pt x="10255" y="4292"/>
                      <a:pt x="10175" y="4233"/>
                    </a:cubicBezTo>
                    <a:cubicBezTo>
                      <a:pt x="10134" y="4204"/>
                      <a:pt x="10091" y="4177"/>
                      <a:pt x="10048" y="4154"/>
                    </a:cubicBezTo>
                    <a:cubicBezTo>
                      <a:pt x="10161" y="4070"/>
                      <a:pt x="10247" y="3982"/>
                      <a:pt x="10308" y="3892"/>
                    </a:cubicBezTo>
                    <a:cubicBezTo>
                      <a:pt x="10346" y="3835"/>
                      <a:pt x="10367" y="3783"/>
                      <a:pt x="10376" y="3729"/>
                    </a:cubicBezTo>
                    <a:cubicBezTo>
                      <a:pt x="10387" y="3672"/>
                      <a:pt x="10376" y="3614"/>
                      <a:pt x="10347" y="3557"/>
                    </a:cubicBezTo>
                    <a:cubicBezTo>
                      <a:pt x="10316" y="3496"/>
                      <a:pt x="10255" y="3445"/>
                      <a:pt x="10168" y="3405"/>
                    </a:cubicBezTo>
                    <a:cubicBezTo>
                      <a:pt x="10287" y="3348"/>
                      <a:pt x="10373" y="3278"/>
                      <a:pt x="10433" y="3195"/>
                    </a:cubicBezTo>
                    <a:cubicBezTo>
                      <a:pt x="10476" y="3135"/>
                      <a:pt x="10505" y="3076"/>
                      <a:pt x="10526" y="3002"/>
                    </a:cubicBezTo>
                    <a:cubicBezTo>
                      <a:pt x="10540" y="2947"/>
                      <a:pt x="10542" y="2883"/>
                      <a:pt x="10530" y="2818"/>
                    </a:cubicBezTo>
                    <a:cubicBezTo>
                      <a:pt x="10503" y="2675"/>
                      <a:pt x="10430" y="2538"/>
                      <a:pt x="10297" y="2386"/>
                    </a:cubicBezTo>
                    <a:cubicBezTo>
                      <a:pt x="10175" y="2246"/>
                      <a:pt x="10033" y="2122"/>
                      <a:pt x="9876" y="2015"/>
                    </a:cubicBezTo>
                    <a:cubicBezTo>
                      <a:pt x="9740" y="1922"/>
                      <a:pt x="9595" y="1850"/>
                      <a:pt x="9432" y="1796"/>
                    </a:cubicBezTo>
                    <a:cubicBezTo>
                      <a:pt x="9343" y="1766"/>
                      <a:pt x="9246" y="1742"/>
                      <a:pt x="9136" y="1717"/>
                    </a:cubicBezTo>
                    <a:cubicBezTo>
                      <a:pt x="9084" y="1707"/>
                      <a:pt x="9034" y="1699"/>
                      <a:pt x="8981" y="1691"/>
                    </a:cubicBezTo>
                    <a:lnTo>
                      <a:pt x="8874" y="1674"/>
                    </a:lnTo>
                    <a:cubicBezTo>
                      <a:pt x="8938" y="1656"/>
                      <a:pt x="9005" y="1636"/>
                      <a:pt x="9070" y="1616"/>
                    </a:cubicBezTo>
                    <a:cubicBezTo>
                      <a:pt x="9116" y="1601"/>
                      <a:pt x="9160" y="1588"/>
                      <a:pt x="9206" y="1573"/>
                    </a:cubicBezTo>
                    <a:cubicBezTo>
                      <a:pt x="9358" y="1522"/>
                      <a:pt x="9528" y="1455"/>
                      <a:pt x="9651" y="1323"/>
                    </a:cubicBezTo>
                    <a:cubicBezTo>
                      <a:pt x="9703" y="1266"/>
                      <a:pt x="9740" y="1192"/>
                      <a:pt x="9760" y="1106"/>
                    </a:cubicBezTo>
                    <a:cubicBezTo>
                      <a:pt x="9781" y="1008"/>
                      <a:pt x="9767" y="904"/>
                      <a:pt x="9718" y="808"/>
                    </a:cubicBezTo>
                    <a:cubicBezTo>
                      <a:pt x="9580" y="534"/>
                      <a:pt x="9053" y="403"/>
                      <a:pt x="8745" y="340"/>
                    </a:cubicBezTo>
                    <a:cubicBezTo>
                      <a:pt x="8542" y="299"/>
                      <a:pt x="8336" y="284"/>
                      <a:pt x="8131" y="284"/>
                    </a:cubicBezTo>
                    <a:cubicBezTo>
                      <a:pt x="7513" y="284"/>
                      <a:pt x="6892" y="422"/>
                      <a:pt x="6322" y="429"/>
                    </a:cubicBezTo>
                    <a:cubicBezTo>
                      <a:pt x="6371" y="348"/>
                      <a:pt x="6388" y="324"/>
                      <a:pt x="6465" y="185"/>
                    </a:cubicBezTo>
                    <a:cubicBezTo>
                      <a:pt x="6502" y="121"/>
                      <a:pt x="6467" y="23"/>
                      <a:pt x="6375" y="5"/>
                    </a:cubicBezTo>
                    <a:cubicBezTo>
                      <a:pt x="6362" y="2"/>
                      <a:pt x="6342" y="1"/>
                      <a:pt x="6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9"/>
              <p:cNvSpPr/>
              <p:nvPr/>
            </p:nvSpPr>
            <p:spPr>
              <a:xfrm>
                <a:off x="6770170" y="1567247"/>
                <a:ext cx="319520" cy="181033"/>
              </a:xfrm>
              <a:custGeom>
                <a:avLst/>
                <a:gdLst/>
                <a:ahLst/>
                <a:cxnLst/>
                <a:rect l="l" t="t" r="r" b="b"/>
                <a:pathLst>
                  <a:path w="10101" h="5723" extrusionOk="0">
                    <a:moveTo>
                      <a:pt x="1210" y="1"/>
                    </a:moveTo>
                    <a:cubicBezTo>
                      <a:pt x="1061" y="1"/>
                      <a:pt x="913" y="115"/>
                      <a:pt x="943" y="297"/>
                    </a:cubicBezTo>
                    <a:cubicBezTo>
                      <a:pt x="719" y="313"/>
                      <a:pt x="526" y="508"/>
                      <a:pt x="642" y="703"/>
                    </a:cubicBezTo>
                    <a:cubicBezTo>
                      <a:pt x="530" y="713"/>
                      <a:pt x="413" y="854"/>
                      <a:pt x="459" y="1026"/>
                    </a:cubicBezTo>
                    <a:cubicBezTo>
                      <a:pt x="354" y="1106"/>
                      <a:pt x="297" y="1111"/>
                      <a:pt x="308" y="1260"/>
                    </a:cubicBezTo>
                    <a:cubicBezTo>
                      <a:pt x="1" y="1542"/>
                      <a:pt x="1501" y="1955"/>
                      <a:pt x="2743" y="2474"/>
                    </a:cubicBezTo>
                    <a:cubicBezTo>
                      <a:pt x="7297" y="4374"/>
                      <a:pt x="6825" y="4062"/>
                      <a:pt x="7375" y="4282"/>
                    </a:cubicBezTo>
                    <a:cubicBezTo>
                      <a:pt x="7386" y="4361"/>
                      <a:pt x="7442" y="4425"/>
                      <a:pt x="7541" y="4438"/>
                    </a:cubicBezTo>
                    <a:cubicBezTo>
                      <a:pt x="7681" y="4808"/>
                      <a:pt x="7943" y="5176"/>
                      <a:pt x="8200" y="5428"/>
                    </a:cubicBezTo>
                    <a:cubicBezTo>
                      <a:pt x="8411" y="5638"/>
                      <a:pt x="8597" y="5723"/>
                      <a:pt x="8745" y="5723"/>
                    </a:cubicBezTo>
                    <a:cubicBezTo>
                      <a:pt x="9087" y="5723"/>
                      <a:pt x="9224" y="5268"/>
                      <a:pt x="8990" y="4844"/>
                    </a:cubicBezTo>
                    <a:cubicBezTo>
                      <a:pt x="8870" y="4627"/>
                      <a:pt x="8610" y="4378"/>
                      <a:pt x="8416" y="4218"/>
                    </a:cubicBezTo>
                    <a:lnTo>
                      <a:pt x="8416" y="4218"/>
                    </a:lnTo>
                    <a:cubicBezTo>
                      <a:pt x="8584" y="4244"/>
                      <a:pt x="8737" y="4256"/>
                      <a:pt x="8875" y="4256"/>
                    </a:cubicBezTo>
                    <a:cubicBezTo>
                      <a:pt x="10029" y="4256"/>
                      <a:pt x="10100" y="3433"/>
                      <a:pt x="9050" y="3433"/>
                    </a:cubicBezTo>
                    <a:cubicBezTo>
                      <a:pt x="8781" y="3433"/>
                      <a:pt x="8438" y="3487"/>
                      <a:pt x="8022" y="3622"/>
                    </a:cubicBezTo>
                    <a:cubicBezTo>
                      <a:pt x="7992" y="3598"/>
                      <a:pt x="7945" y="3580"/>
                      <a:pt x="7893" y="3580"/>
                    </a:cubicBezTo>
                    <a:cubicBezTo>
                      <a:pt x="7870" y="3580"/>
                      <a:pt x="7845" y="3584"/>
                      <a:pt x="7822" y="3592"/>
                    </a:cubicBezTo>
                    <a:cubicBezTo>
                      <a:pt x="7815" y="3591"/>
                      <a:pt x="7809" y="3591"/>
                      <a:pt x="7803" y="3591"/>
                    </a:cubicBezTo>
                    <a:cubicBezTo>
                      <a:pt x="7772" y="3591"/>
                      <a:pt x="7740" y="3600"/>
                      <a:pt x="7714" y="3616"/>
                    </a:cubicBezTo>
                    <a:cubicBezTo>
                      <a:pt x="7683" y="3552"/>
                      <a:pt x="6155" y="2770"/>
                      <a:pt x="6086" y="2730"/>
                    </a:cubicBezTo>
                    <a:cubicBezTo>
                      <a:pt x="5987" y="2671"/>
                      <a:pt x="6016" y="2687"/>
                      <a:pt x="5944" y="2644"/>
                    </a:cubicBezTo>
                    <a:cubicBezTo>
                      <a:pt x="5866" y="2597"/>
                      <a:pt x="5901" y="2620"/>
                      <a:pt x="5709" y="2501"/>
                    </a:cubicBezTo>
                    <a:cubicBezTo>
                      <a:pt x="5220" y="2206"/>
                      <a:pt x="1517" y="53"/>
                      <a:pt x="1329" y="27"/>
                    </a:cubicBezTo>
                    <a:cubicBezTo>
                      <a:pt x="1292" y="9"/>
                      <a:pt x="1251"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9"/>
              <p:cNvSpPr/>
              <p:nvPr/>
            </p:nvSpPr>
            <p:spPr>
              <a:xfrm>
                <a:off x="6799778" y="1662366"/>
                <a:ext cx="35966" cy="27868"/>
              </a:xfrm>
              <a:custGeom>
                <a:avLst/>
                <a:gdLst/>
                <a:ahLst/>
                <a:cxnLst/>
                <a:rect l="l" t="t" r="r" b="b"/>
                <a:pathLst>
                  <a:path w="1137" h="881" extrusionOk="0">
                    <a:moveTo>
                      <a:pt x="1" y="0"/>
                    </a:moveTo>
                    <a:cubicBezTo>
                      <a:pt x="1" y="0"/>
                      <a:pt x="144" y="29"/>
                      <a:pt x="537" y="108"/>
                    </a:cubicBezTo>
                    <a:cubicBezTo>
                      <a:pt x="365" y="120"/>
                      <a:pt x="214" y="231"/>
                      <a:pt x="100" y="359"/>
                    </a:cubicBezTo>
                    <a:cubicBezTo>
                      <a:pt x="10" y="457"/>
                      <a:pt x="100" y="591"/>
                      <a:pt x="206" y="591"/>
                    </a:cubicBezTo>
                    <a:cubicBezTo>
                      <a:pt x="240" y="591"/>
                      <a:pt x="276" y="577"/>
                      <a:pt x="307" y="544"/>
                    </a:cubicBezTo>
                    <a:cubicBezTo>
                      <a:pt x="348" y="498"/>
                      <a:pt x="390" y="479"/>
                      <a:pt x="432" y="479"/>
                    </a:cubicBezTo>
                    <a:cubicBezTo>
                      <a:pt x="507" y="479"/>
                      <a:pt x="582" y="544"/>
                      <a:pt x="643" y="638"/>
                    </a:cubicBezTo>
                    <a:cubicBezTo>
                      <a:pt x="723" y="761"/>
                      <a:pt x="751" y="881"/>
                      <a:pt x="900" y="881"/>
                    </a:cubicBezTo>
                    <a:cubicBezTo>
                      <a:pt x="907" y="881"/>
                      <a:pt x="915" y="881"/>
                      <a:pt x="923" y="880"/>
                    </a:cubicBezTo>
                    <a:cubicBezTo>
                      <a:pt x="1048" y="871"/>
                      <a:pt x="1137" y="783"/>
                      <a:pt x="1126" y="597"/>
                    </a:cubicBezTo>
                    <a:cubicBezTo>
                      <a:pt x="1119" y="438"/>
                      <a:pt x="1004" y="257"/>
                      <a:pt x="824" y="166"/>
                    </a:cubicBezTo>
                    <a:lnTo>
                      <a:pt x="824" y="166"/>
                    </a:lnTo>
                    <a:cubicBezTo>
                      <a:pt x="1002" y="202"/>
                      <a:pt x="1073" y="216"/>
                      <a:pt x="1073" y="216"/>
                    </a:cubicBezTo>
                    <a:cubicBezTo>
                      <a:pt x="1073" y="216"/>
                      <a:pt x="968" y="195"/>
                      <a:pt x="823" y="166"/>
                    </a:cubicBezTo>
                    <a:lnTo>
                      <a:pt x="823" y="166"/>
                    </a:lnTo>
                    <a:cubicBezTo>
                      <a:pt x="750" y="129"/>
                      <a:pt x="666" y="107"/>
                      <a:pt x="574" y="107"/>
                    </a:cubicBezTo>
                    <a:cubicBezTo>
                      <a:pt x="562" y="107"/>
                      <a:pt x="549" y="107"/>
                      <a:pt x="537" y="108"/>
                    </a:cubicBezTo>
                    <a:lnTo>
                      <a:pt x="537" y="108"/>
                    </a:lnTo>
                    <a:cubicBezTo>
                      <a:pt x="269" y="54"/>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9"/>
              <p:cNvSpPr/>
              <p:nvPr/>
            </p:nvSpPr>
            <p:spPr>
              <a:xfrm>
                <a:off x="6868832" y="1539917"/>
                <a:ext cx="190" cy="190"/>
              </a:xfrm>
              <a:custGeom>
                <a:avLst/>
                <a:gdLst/>
                <a:ahLst/>
                <a:cxnLst/>
                <a:rect l="l" t="t" r="r" b="b"/>
                <a:pathLst>
                  <a:path w="6" h="6" extrusionOk="0">
                    <a:moveTo>
                      <a:pt x="0" y="6"/>
                    </a:moveTo>
                    <a:lnTo>
                      <a:pt x="6" y="0"/>
                    </a:ln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9"/>
              <p:cNvSpPr/>
              <p:nvPr/>
            </p:nvSpPr>
            <p:spPr>
              <a:xfrm>
                <a:off x="6856906" y="1528941"/>
                <a:ext cx="24990" cy="18568"/>
              </a:xfrm>
              <a:custGeom>
                <a:avLst/>
                <a:gdLst/>
                <a:ahLst/>
                <a:cxnLst/>
                <a:rect l="l" t="t" r="r" b="b"/>
                <a:pathLst>
                  <a:path w="790" h="587" extrusionOk="0">
                    <a:moveTo>
                      <a:pt x="708" y="0"/>
                    </a:moveTo>
                    <a:cubicBezTo>
                      <a:pt x="698" y="0"/>
                      <a:pt x="687" y="3"/>
                      <a:pt x="675" y="11"/>
                    </a:cubicBezTo>
                    <a:cubicBezTo>
                      <a:pt x="561" y="81"/>
                      <a:pt x="1" y="487"/>
                      <a:pt x="101" y="575"/>
                    </a:cubicBezTo>
                    <a:cubicBezTo>
                      <a:pt x="109" y="582"/>
                      <a:pt x="121" y="586"/>
                      <a:pt x="133" y="586"/>
                    </a:cubicBezTo>
                    <a:cubicBezTo>
                      <a:pt x="146" y="586"/>
                      <a:pt x="159" y="582"/>
                      <a:pt x="167" y="572"/>
                    </a:cubicBezTo>
                    <a:cubicBezTo>
                      <a:pt x="233" y="493"/>
                      <a:pt x="303" y="422"/>
                      <a:pt x="377" y="353"/>
                    </a:cubicBezTo>
                    <a:lnTo>
                      <a:pt x="377" y="353"/>
                    </a:lnTo>
                    <a:lnTo>
                      <a:pt x="376" y="354"/>
                    </a:lnTo>
                    <a:cubicBezTo>
                      <a:pt x="380" y="351"/>
                      <a:pt x="385" y="348"/>
                      <a:pt x="385" y="348"/>
                    </a:cubicBezTo>
                    <a:lnTo>
                      <a:pt x="385" y="348"/>
                    </a:lnTo>
                    <a:cubicBezTo>
                      <a:pt x="385" y="348"/>
                      <a:pt x="385" y="348"/>
                      <a:pt x="383" y="350"/>
                    </a:cubicBezTo>
                    <a:cubicBezTo>
                      <a:pt x="512" y="238"/>
                      <a:pt x="616" y="174"/>
                      <a:pt x="738" y="108"/>
                    </a:cubicBezTo>
                    <a:cubicBezTo>
                      <a:pt x="789" y="78"/>
                      <a:pt x="760" y="0"/>
                      <a:pt x="708"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9"/>
              <p:cNvSpPr/>
              <p:nvPr/>
            </p:nvSpPr>
            <p:spPr>
              <a:xfrm>
                <a:off x="6885534" y="1523405"/>
                <a:ext cx="85408" cy="28912"/>
              </a:xfrm>
              <a:custGeom>
                <a:avLst/>
                <a:gdLst/>
                <a:ahLst/>
                <a:cxnLst/>
                <a:rect l="l" t="t" r="r" b="b"/>
                <a:pathLst>
                  <a:path w="2700" h="914" extrusionOk="0">
                    <a:moveTo>
                      <a:pt x="2423" y="1"/>
                    </a:moveTo>
                    <a:cubicBezTo>
                      <a:pt x="1910" y="1"/>
                      <a:pt x="1375" y="133"/>
                      <a:pt x="940" y="300"/>
                    </a:cubicBezTo>
                    <a:cubicBezTo>
                      <a:pt x="818" y="347"/>
                      <a:pt x="1" y="790"/>
                      <a:pt x="69" y="893"/>
                    </a:cubicBezTo>
                    <a:cubicBezTo>
                      <a:pt x="77" y="906"/>
                      <a:pt x="93" y="914"/>
                      <a:pt x="109" y="914"/>
                    </a:cubicBezTo>
                    <a:cubicBezTo>
                      <a:pt x="118" y="914"/>
                      <a:pt x="127" y="911"/>
                      <a:pt x="134" y="906"/>
                    </a:cubicBezTo>
                    <a:cubicBezTo>
                      <a:pt x="313" y="761"/>
                      <a:pt x="499" y="654"/>
                      <a:pt x="772" y="549"/>
                    </a:cubicBezTo>
                    <a:cubicBezTo>
                      <a:pt x="1281" y="359"/>
                      <a:pt x="1541" y="313"/>
                      <a:pt x="1541" y="313"/>
                    </a:cubicBezTo>
                    <a:cubicBezTo>
                      <a:pt x="1573" y="307"/>
                      <a:pt x="1759" y="283"/>
                      <a:pt x="1789" y="279"/>
                    </a:cubicBezTo>
                    <a:cubicBezTo>
                      <a:pt x="2075" y="239"/>
                      <a:pt x="2325" y="217"/>
                      <a:pt x="2571" y="206"/>
                    </a:cubicBezTo>
                    <a:cubicBezTo>
                      <a:pt x="2657" y="203"/>
                      <a:pt x="2700" y="91"/>
                      <a:pt x="2632" y="28"/>
                    </a:cubicBezTo>
                    <a:cubicBezTo>
                      <a:pt x="2611" y="9"/>
                      <a:pt x="2585" y="4"/>
                      <a:pt x="2556" y="4"/>
                    </a:cubicBezTo>
                    <a:cubicBezTo>
                      <a:pt x="2512" y="2"/>
                      <a:pt x="2468" y="1"/>
                      <a:pt x="242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9"/>
              <p:cNvSpPr/>
              <p:nvPr/>
            </p:nvSpPr>
            <p:spPr>
              <a:xfrm>
                <a:off x="6934153" y="1533243"/>
                <a:ext cx="221" cy="63"/>
              </a:xfrm>
              <a:custGeom>
                <a:avLst/>
                <a:gdLst/>
                <a:ahLst/>
                <a:cxnLst/>
                <a:rect l="l" t="t" r="r" b="b"/>
                <a:pathLst>
                  <a:path w="7" h="2" extrusionOk="0">
                    <a:moveTo>
                      <a:pt x="4" y="1"/>
                    </a:moveTo>
                    <a:cubicBezTo>
                      <a:pt x="1" y="1"/>
                      <a:pt x="0" y="1"/>
                      <a:pt x="0" y="1"/>
                    </a:cubicBezTo>
                    <a:cubicBezTo>
                      <a:pt x="1" y="1"/>
                      <a:pt x="6" y="1"/>
                      <a:pt x="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9"/>
              <p:cNvSpPr/>
              <p:nvPr/>
            </p:nvSpPr>
            <p:spPr>
              <a:xfrm>
                <a:off x="6936810" y="1537355"/>
                <a:ext cx="25306" cy="8003"/>
              </a:xfrm>
              <a:custGeom>
                <a:avLst/>
                <a:gdLst/>
                <a:ahLst/>
                <a:cxnLst/>
                <a:rect l="l" t="t" r="r" b="b"/>
                <a:pathLst>
                  <a:path w="800" h="253" extrusionOk="0">
                    <a:moveTo>
                      <a:pt x="699" y="0"/>
                    </a:moveTo>
                    <a:cubicBezTo>
                      <a:pt x="569" y="0"/>
                      <a:pt x="327" y="85"/>
                      <a:pt x="53" y="160"/>
                    </a:cubicBezTo>
                    <a:cubicBezTo>
                      <a:pt x="1" y="173"/>
                      <a:pt x="16" y="252"/>
                      <a:pt x="68" y="252"/>
                    </a:cubicBezTo>
                    <a:cubicBezTo>
                      <a:pt x="73" y="252"/>
                      <a:pt x="78" y="252"/>
                      <a:pt x="84" y="250"/>
                    </a:cubicBezTo>
                    <a:cubicBezTo>
                      <a:pt x="141" y="236"/>
                      <a:pt x="200" y="221"/>
                      <a:pt x="257" y="209"/>
                    </a:cubicBezTo>
                    <a:lnTo>
                      <a:pt x="257" y="209"/>
                    </a:lnTo>
                    <a:cubicBezTo>
                      <a:pt x="254" y="209"/>
                      <a:pt x="248" y="210"/>
                      <a:pt x="245" y="210"/>
                    </a:cubicBezTo>
                    <a:cubicBezTo>
                      <a:pt x="407" y="178"/>
                      <a:pt x="570" y="153"/>
                      <a:pt x="735" y="136"/>
                    </a:cubicBezTo>
                    <a:cubicBezTo>
                      <a:pt x="771" y="131"/>
                      <a:pt x="799" y="101"/>
                      <a:pt x="798" y="64"/>
                    </a:cubicBezTo>
                    <a:cubicBezTo>
                      <a:pt x="794" y="18"/>
                      <a:pt x="759" y="0"/>
                      <a:pt x="69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9"/>
              <p:cNvSpPr/>
              <p:nvPr/>
            </p:nvSpPr>
            <p:spPr>
              <a:xfrm>
                <a:off x="6939562" y="1553582"/>
                <a:ext cx="26223" cy="9015"/>
              </a:xfrm>
              <a:custGeom>
                <a:avLst/>
                <a:gdLst/>
                <a:ahLst/>
                <a:cxnLst/>
                <a:rect l="l" t="t" r="r" b="b"/>
                <a:pathLst>
                  <a:path w="829" h="285" extrusionOk="0">
                    <a:moveTo>
                      <a:pt x="731" y="0"/>
                    </a:moveTo>
                    <a:cubicBezTo>
                      <a:pt x="729" y="0"/>
                      <a:pt x="726" y="0"/>
                      <a:pt x="724" y="1"/>
                    </a:cubicBezTo>
                    <a:cubicBezTo>
                      <a:pt x="505" y="18"/>
                      <a:pt x="289" y="55"/>
                      <a:pt x="74" y="108"/>
                    </a:cubicBezTo>
                    <a:cubicBezTo>
                      <a:pt x="25" y="119"/>
                      <a:pt x="1" y="181"/>
                      <a:pt x="17" y="225"/>
                    </a:cubicBezTo>
                    <a:cubicBezTo>
                      <a:pt x="31" y="270"/>
                      <a:pt x="64" y="284"/>
                      <a:pt x="106" y="284"/>
                    </a:cubicBezTo>
                    <a:cubicBezTo>
                      <a:pt x="164" y="284"/>
                      <a:pt x="239" y="257"/>
                      <a:pt x="304" y="244"/>
                    </a:cubicBezTo>
                    <a:lnTo>
                      <a:pt x="304" y="244"/>
                    </a:lnTo>
                    <a:cubicBezTo>
                      <a:pt x="297" y="245"/>
                      <a:pt x="289" y="247"/>
                      <a:pt x="282" y="248"/>
                    </a:cubicBezTo>
                    <a:lnTo>
                      <a:pt x="282" y="248"/>
                    </a:lnTo>
                    <a:cubicBezTo>
                      <a:pt x="714" y="162"/>
                      <a:pt x="828" y="208"/>
                      <a:pt x="820" y="84"/>
                    </a:cubicBezTo>
                    <a:cubicBezTo>
                      <a:pt x="816" y="39"/>
                      <a:pt x="775" y="0"/>
                      <a:pt x="73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9"/>
              <p:cNvSpPr/>
              <p:nvPr/>
            </p:nvSpPr>
            <p:spPr>
              <a:xfrm>
                <a:off x="6949463" y="1579078"/>
                <a:ext cx="70572" cy="9300"/>
              </a:xfrm>
              <a:custGeom>
                <a:avLst/>
                <a:gdLst/>
                <a:ahLst/>
                <a:cxnLst/>
                <a:rect l="l" t="t" r="r" b="b"/>
                <a:pathLst>
                  <a:path w="2231" h="294" extrusionOk="0">
                    <a:moveTo>
                      <a:pt x="1279" y="0"/>
                    </a:moveTo>
                    <a:cubicBezTo>
                      <a:pt x="667" y="0"/>
                      <a:pt x="95" y="106"/>
                      <a:pt x="49" y="157"/>
                    </a:cubicBezTo>
                    <a:cubicBezTo>
                      <a:pt x="0" y="212"/>
                      <a:pt x="44" y="294"/>
                      <a:pt x="103" y="294"/>
                    </a:cubicBezTo>
                    <a:cubicBezTo>
                      <a:pt x="107" y="294"/>
                      <a:pt x="111" y="293"/>
                      <a:pt x="115" y="293"/>
                    </a:cubicBezTo>
                    <a:cubicBezTo>
                      <a:pt x="448" y="228"/>
                      <a:pt x="787" y="197"/>
                      <a:pt x="1126" y="197"/>
                    </a:cubicBezTo>
                    <a:cubicBezTo>
                      <a:pt x="1244" y="197"/>
                      <a:pt x="1362" y="201"/>
                      <a:pt x="1481" y="208"/>
                    </a:cubicBezTo>
                    <a:cubicBezTo>
                      <a:pt x="1687" y="225"/>
                      <a:pt x="1887" y="256"/>
                      <a:pt x="2088" y="291"/>
                    </a:cubicBezTo>
                    <a:cubicBezTo>
                      <a:pt x="2094" y="292"/>
                      <a:pt x="2100" y="293"/>
                      <a:pt x="2106" y="293"/>
                    </a:cubicBezTo>
                    <a:cubicBezTo>
                      <a:pt x="2155" y="293"/>
                      <a:pt x="2199" y="259"/>
                      <a:pt x="2209" y="211"/>
                    </a:cubicBezTo>
                    <a:cubicBezTo>
                      <a:pt x="2231" y="99"/>
                      <a:pt x="2122" y="85"/>
                      <a:pt x="2016" y="64"/>
                    </a:cubicBezTo>
                    <a:cubicBezTo>
                      <a:pt x="1786" y="18"/>
                      <a:pt x="1529" y="0"/>
                      <a:pt x="127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9"/>
              <p:cNvSpPr/>
              <p:nvPr/>
            </p:nvSpPr>
            <p:spPr>
              <a:xfrm>
                <a:off x="6983373" y="1600810"/>
                <a:ext cx="20688" cy="5061"/>
              </a:xfrm>
              <a:custGeom>
                <a:avLst/>
                <a:gdLst/>
                <a:ahLst/>
                <a:cxnLst/>
                <a:rect l="l" t="t" r="r" b="b"/>
                <a:pathLst>
                  <a:path w="654" h="160" extrusionOk="0">
                    <a:moveTo>
                      <a:pt x="180" y="1"/>
                    </a:moveTo>
                    <a:cubicBezTo>
                      <a:pt x="137" y="1"/>
                      <a:pt x="93" y="2"/>
                      <a:pt x="49" y="5"/>
                    </a:cubicBezTo>
                    <a:cubicBezTo>
                      <a:pt x="22" y="7"/>
                      <a:pt x="0" y="30"/>
                      <a:pt x="5" y="57"/>
                    </a:cubicBezTo>
                    <a:cubicBezTo>
                      <a:pt x="6" y="83"/>
                      <a:pt x="28" y="104"/>
                      <a:pt x="54" y="104"/>
                    </a:cubicBezTo>
                    <a:cubicBezTo>
                      <a:pt x="55" y="104"/>
                      <a:pt x="55" y="104"/>
                      <a:pt x="56" y="104"/>
                    </a:cubicBezTo>
                    <a:cubicBezTo>
                      <a:pt x="92" y="101"/>
                      <a:pt x="127" y="100"/>
                      <a:pt x="161" y="100"/>
                    </a:cubicBezTo>
                    <a:cubicBezTo>
                      <a:pt x="181" y="100"/>
                      <a:pt x="201" y="101"/>
                      <a:pt x="221" y="101"/>
                    </a:cubicBezTo>
                    <a:cubicBezTo>
                      <a:pt x="370" y="111"/>
                      <a:pt x="451" y="130"/>
                      <a:pt x="560" y="157"/>
                    </a:cubicBezTo>
                    <a:cubicBezTo>
                      <a:pt x="566" y="158"/>
                      <a:pt x="571" y="159"/>
                      <a:pt x="575" y="159"/>
                    </a:cubicBezTo>
                    <a:cubicBezTo>
                      <a:pt x="632" y="159"/>
                      <a:pt x="653" y="64"/>
                      <a:pt x="582" y="50"/>
                    </a:cubicBezTo>
                    <a:cubicBezTo>
                      <a:pt x="444" y="15"/>
                      <a:pt x="313" y="1"/>
                      <a:pt x="18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9"/>
              <p:cNvSpPr/>
              <p:nvPr/>
            </p:nvSpPr>
            <p:spPr>
              <a:xfrm>
                <a:off x="6982614" y="1619979"/>
                <a:ext cx="24863" cy="8920"/>
              </a:xfrm>
              <a:custGeom>
                <a:avLst/>
                <a:gdLst/>
                <a:ahLst/>
                <a:cxnLst/>
                <a:rect l="l" t="t" r="r" b="b"/>
                <a:pathLst>
                  <a:path w="786" h="282" extrusionOk="0">
                    <a:moveTo>
                      <a:pt x="85" y="1"/>
                    </a:moveTo>
                    <a:cubicBezTo>
                      <a:pt x="49" y="1"/>
                      <a:pt x="16" y="26"/>
                      <a:pt x="9" y="64"/>
                    </a:cubicBezTo>
                    <a:cubicBezTo>
                      <a:pt x="0" y="104"/>
                      <a:pt x="26" y="145"/>
                      <a:pt x="69" y="154"/>
                    </a:cubicBezTo>
                    <a:cubicBezTo>
                      <a:pt x="268" y="190"/>
                      <a:pt x="467" y="231"/>
                      <a:pt x="663" y="280"/>
                    </a:cubicBezTo>
                    <a:cubicBezTo>
                      <a:pt x="669" y="281"/>
                      <a:pt x="675" y="282"/>
                      <a:pt x="680" y="282"/>
                    </a:cubicBezTo>
                    <a:cubicBezTo>
                      <a:pt x="758" y="282"/>
                      <a:pt x="785" y="159"/>
                      <a:pt x="692" y="135"/>
                    </a:cubicBezTo>
                    <a:cubicBezTo>
                      <a:pt x="497" y="82"/>
                      <a:pt x="301" y="39"/>
                      <a:pt x="100" y="2"/>
                    </a:cubicBezTo>
                    <a:cubicBezTo>
                      <a:pt x="95" y="1"/>
                      <a:pt x="90"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9"/>
              <p:cNvSpPr/>
              <p:nvPr/>
            </p:nvSpPr>
            <p:spPr>
              <a:xfrm>
                <a:off x="6998747" y="1647974"/>
                <a:ext cx="14140" cy="8731"/>
              </a:xfrm>
              <a:custGeom>
                <a:avLst/>
                <a:gdLst/>
                <a:ahLst/>
                <a:cxnLst/>
                <a:rect l="l" t="t" r="r" b="b"/>
                <a:pathLst>
                  <a:path w="447" h="276" extrusionOk="0">
                    <a:moveTo>
                      <a:pt x="77" y="1"/>
                    </a:moveTo>
                    <a:cubicBezTo>
                      <a:pt x="36" y="1"/>
                      <a:pt x="1" y="52"/>
                      <a:pt x="28" y="98"/>
                    </a:cubicBezTo>
                    <a:cubicBezTo>
                      <a:pt x="44" y="124"/>
                      <a:pt x="91" y="131"/>
                      <a:pt x="120" y="141"/>
                    </a:cubicBezTo>
                    <a:cubicBezTo>
                      <a:pt x="207" y="175"/>
                      <a:pt x="245" y="195"/>
                      <a:pt x="315" y="240"/>
                    </a:cubicBezTo>
                    <a:cubicBezTo>
                      <a:pt x="338" y="256"/>
                      <a:pt x="358" y="276"/>
                      <a:pt x="385" y="276"/>
                    </a:cubicBezTo>
                    <a:cubicBezTo>
                      <a:pt x="386" y="276"/>
                      <a:pt x="387" y="276"/>
                      <a:pt x="388" y="275"/>
                    </a:cubicBezTo>
                    <a:cubicBezTo>
                      <a:pt x="422" y="274"/>
                      <a:pt x="447" y="243"/>
                      <a:pt x="445" y="210"/>
                    </a:cubicBezTo>
                    <a:cubicBezTo>
                      <a:pt x="444" y="157"/>
                      <a:pt x="311" y="89"/>
                      <a:pt x="266" y="68"/>
                    </a:cubicBezTo>
                    <a:cubicBezTo>
                      <a:pt x="189" y="28"/>
                      <a:pt x="87" y="2"/>
                      <a:pt x="87" y="2"/>
                    </a:cubicBezTo>
                    <a:cubicBezTo>
                      <a:pt x="84" y="1"/>
                      <a:pt x="80" y="1"/>
                      <a:pt x="77"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9"/>
              <p:cNvSpPr/>
              <p:nvPr/>
            </p:nvSpPr>
            <p:spPr>
              <a:xfrm>
                <a:off x="6791585" y="1759731"/>
                <a:ext cx="125992" cy="145446"/>
              </a:xfrm>
              <a:custGeom>
                <a:avLst/>
                <a:gdLst/>
                <a:ahLst/>
                <a:cxnLst/>
                <a:rect l="l" t="t" r="r" b="b"/>
                <a:pathLst>
                  <a:path w="3983" h="4598" extrusionOk="0">
                    <a:moveTo>
                      <a:pt x="1594" y="0"/>
                    </a:moveTo>
                    <a:cubicBezTo>
                      <a:pt x="1380" y="0"/>
                      <a:pt x="1159" y="83"/>
                      <a:pt x="934" y="273"/>
                    </a:cubicBezTo>
                    <a:cubicBezTo>
                      <a:pt x="737" y="438"/>
                      <a:pt x="585" y="683"/>
                      <a:pt x="478" y="918"/>
                    </a:cubicBezTo>
                    <a:cubicBezTo>
                      <a:pt x="446" y="987"/>
                      <a:pt x="465" y="1065"/>
                      <a:pt x="522" y="1108"/>
                    </a:cubicBezTo>
                    <a:cubicBezTo>
                      <a:pt x="1" y="2218"/>
                      <a:pt x="1250" y="4598"/>
                      <a:pt x="1884" y="4598"/>
                    </a:cubicBezTo>
                    <a:cubicBezTo>
                      <a:pt x="1929" y="4598"/>
                      <a:pt x="1970" y="4586"/>
                      <a:pt x="2008" y="4560"/>
                    </a:cubicBezTo>
                    <a:cubicBezTo>
                      <a:pt x="2081" y="4512"/>
                      <a:pt x="2101" y="4419"/>
                      <a:pt x="2093" y="4330"/>
                    </a:cubicBezTo>
                    <a:lnTo>
                      <a:pt x="2093" y="4330"/>
                    </a:lnTo>
                    <a:cubicBezTo>
                      <a:pt x="2142" y="4356"/>
                      <a:pt x="2187" y="4368"/>
                      <a:pt x="2228" y="4368"/>
                    </a:cubicBezTo>
                    <a:cubicBezTo>
                      <a:pt x="2428" y="4368"/>
                      <a:pt x="2542" y="4087"/>
                      <a:pt x="2565" y="3769"/>
                    </a:cubicBezTo>
                    <a:cubicBezTo>
                      <a:pt x="2616" y="3814"/>
                      <a:pt x="2680" y="3840"/>
                      <a:pt x="2746" y="3840"/>
                    </a:cubicBezTo>
                    <a:cubicBezTo>
                      <a:pt x="2892" y="3840"/>
                      <a:pt x="3045" y="3713"/>
                      <a:pt x="3065" y="3402"/>
                    </a:cubicBezTo>
                    <a:cubicBezTo>
                      <a:pt x="3095" y="3409"/>
                      <a:pt x="3123" y="3413"/>
                      <a:pt x="3149" y="3413"/>
                    </a:cubicBezTo>
                    <a:cubicBezTo>
                      <a:pt x="3983" y="3413"/>
                      <a:pt x="2963" y="0"/>
                      <a:pt x="1594" y="0"/>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9"/>
              <p:cNvSpPr/>
              <p:nvPr/>
            </p:nvSpPr>
            <p:spPr>
              <a:xfrm>
                <a:off x="6768652" y="1757137"/>
                <a:ext cx="14045" cy="22775"/>
              </a:xfrm>
              <a:custGeom>
                <a:avLst/>
                <a:gdLst/>
                <a:ahLst/>
                <a:cxnLst/>
                <a:rect l="l" t="t" r="r" b="b"/>
                <a:pathLst>
                  <a:path w="444" h="720" extrusionOk="0">
                    <a:moveTo>
                      <a:pt x="348" y="1"/>
                    </a:moveTo>
                    <a:cubicBezTo>
                      <a:pt x="320" y="1"/>
                      <a:pt x="292" y="15"/>
                      <a:pt x="282" y="40"/>
                    </a:cubicBezTo>
                    <a:cubicBezTo>
                      <a:pt x="172" y="318"/>
                      <a:pt x="102" y="453"/>
                      <a:pt x="23" y="629"/>
                    </a:cubicBezTo>
                    <a:cubicBezTo>
                      <a:pt x="0" y="679"/>
                      <a:pt x="39" y="720"/>
                      <a:pt x="80" y="720"/>
                    </a:cubicBezTo>
                    <a:cubicBezTo>
                      <a:pt x="101" y="720"/>
                      <a:pt x="123" y="709"/>
                      <a:pt x="137" y="685"/>
                    </a:cubicBezTo>
                    <a:cubicBezTo>
                      <a:pt x="173" y="620"/>
                      <a:pt x="444" y="118"/>
                      <a:pt x="417" y="49"/>
                    </a:cubicBezTo>
                    <a:cubicBezTo>
                      <a:pt x="406" y="16"/>
                      <a:pt x="377" y="1"/>
                      <a:pt x="3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9"/>
              <p:cNvSpPr/>
              <p:nvPr/>
            </p:nvSpPr>
            <p:spPr>
              <a:xfrm>
                <a:off x="6787979" y="1765077"/>
                <a:ext cx="7687" cy="16512"/>
              </a:xfrm>
              <a:custGeom>
                <a:avLst/>
                <a:gdLst/>
                <a:ahLst/>
                <a:cxnLst/>
                <a:rect l="l" t="t" r="r" b="b"/>
                <a:pathLst>
                  <a:path w="243" h="522" extrusionOk="0">
                    <a:moveTo>
                      <a:pt x="147" y="0"/>
                    </a:moveTo>
                    <a:cubicBezTo>
                      <a:pt x="40" y="0"/>
                      <a:pt x="0" y="326"/>
                      <a:pt x="0" y="461"/>
                    </a:cubicBezTo>
                    <a:cubicBezTo>
                      <a:pt x="0" y="495"/>
                      <a:pt x="33" y="521"/>
                      <a:pt x="67" y="521"/>
                    </a:cubicBezTo>
                    <a:cubicBezTo>
                      <a:pt x="84" y="521"/>
                      <a:pt x="101" y="515"/>
                      <a:pt x="113" y="500"/>
                    </a:cubicBezTo>
                    <a:cubicBezTo>
                      <a:pt x="135" y="477"/>
                      <a:pt x="132" y="424"/>
                      <a:pt x="133" y="389"/>
                    </a:cubicBezTo>
                    <a:cubicBezTo>
                      <a:pt x="144" y="289"/>
                      <a:pt x="158" y="239"/>
                      <a:pt x="182" y="167"/>
                    </a:cubicBezTo>
                    <a:cubicBezTo>
                      <a:pt x="205" y="102"/>
                      <a:pt x="242" y="41"/>
                      <a:pt x="178" y="9"/>
                    </a:cubicBezTo>
                    <a:cubicBezTo>
                      <a:pt x="167" y="3"/>
                      <a:pt x="157" y="0"/>
                      <a:pt x="147"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9"/>
              <p:cNvSpPr/>
              <p:nvPr/>
            </p:nvSpPr>
            <p:spPr>
              <a:xfrm>
                <a:off x="6761598" y="1796710"/>
                <a:ext cx="8889" cy="15468"/>
              </a:xfrm>
              <a:custGeom>
                <a:avLst/>
                <a:gdLst/>
                <a:ahLst/>
                <a:cxnLst/>
                <a:rect l="l" t="t" r="r" b="b"/>
                <a:pathLst>
                  <a:path w="281" h="489" extrusionOk="0">
                    <a:moveTo>
                      <a:pt x="209" y="0"/>
                    </a:moveTo>
                    <a:cubicBezTo>
                      <a:pt x="192" y="0"/>
                      <a:pt x="174" y="9"/>
                      <a:pt x="164" y="29"/>
                    </a:cubicBezTo>
                    <a:cubicBezTo>
                      <a:pt x="83" y="193"/>
                      <a:pt x="47" y="299"/>
                      <a:pt x="10" y="429"/>
                    </a:cubicBezTo>
                    <a:cubicBezTo>
                      <a:pt x="0" y="462"/>
                      <a:pt x="29" y="489"/>
                      <a:pt x="58" y="489"/>
                    </a:cubicBezTo>
                    <a:cubicBezTo>
                      <a:pt x="77" y="489"/>
                      <a:pt x="96" y="477"/>
                      <a:pt x="104" y="449"/>
                    </a:cubicBezTo>
                    <a:cubicBezTo>
                      <a:pt x="153" y="312"/>
                      <a:pt x="199" y="198"/>
                      <a:pt x="256" y="80"/>
                    </a:cubicBezTo>
                    <a:cubicBezTo>
                      <a:pt x="281" y="36"/>
                      <a:pt x="245" y="0"/>
                      <a:pt x="20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9"/>
              <p:cNvSpPr/>
              <p:nvPr/>
            </p:nvSpPr>
            <p:spPr>
              <a:xfrm>
                <a:off x="6772890" y="1801834"/>
                <a:ext cx="6959" cy="20371"/>
              </a:xfrm>
              <a:custGeom>
                <a:avLst/>
                <a:gdLst/>
                <a:ahLst/>
                <a:cxnLst/>
                <a:rect l="l" t="t" r="r" b="b"/>
                <a:pathLst>
                  <a:path w="220" h="644" extrusionOk="0">
                    <a:moveTo>
                      <a:pt x="138" y="1"/>
                    </a:moveTo>
                    <a:cubicBezTo>
                      <a:pt x="109" y="1"/>
                      <a:pt x="80" y="18"/>
                      <a:pt x="69" y="58"/>
                    </a:cubicBezTo>
                    <a:cubicBezTo>
                      <a:pt x="45" y="145"/>
                      <a:pt x="29" y="235"/>
                      <a:pt x="19" y="327"/>
                    </a:cubicBezTo>
                    <a:cubicBezTo>
                      <a:pt x="11" y="420"/>
                      <a:pt x="1" y="644"/>
                      <a:pt x="93" y="644"/>
                    </a:cubicBezTo>
                    <a:cubicBezTo>
                      <a:pt x="95" y="644"/>
                      <a:pt x="96" y="644"/>
                      <a:pt x="98" y="644"/>
                    </a:cubicBezTo>
                    <a:cubicBezTo>
                      <a:pt x="134" y="641"/>
                      <a:pt x="161" y="609"/>
                      <a:pt x="159" y="575"/>
                    </a:cubicBezTo>
                    <a:cubicBezTo>
                      <a:pt x="147" y="360"/>
                      <a:pt x="162" y="235"/>
                      <a:pt x="205" y="85"/>
                    </a:cubicBezTo>
                    <a:cubicBezTo>
                      <a:pt x="220" y="36"/>
                      <a:pt x="179" y="1"/>
                      <a:pt x="13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9"/>
              <p:cNvSpPr/>
              <p:nvPr/>
            </p:nvSpPr>
            <p:spPr>
              <a:xfrm>
                <a:off x="6787568" y="1816290"/>
                <a:ext cx="8952" cy="17430"/>
              </a:xfrm>
              <a:custGeom>
                <a:avLst/>
                <a:gdLst/>
                <a:ahLst/>
                <a:cxnLst/>
                <a:rect l="l" t="t" r="r" b="b"/>
                <a:pathLst>
                  <a:path w="283" h="551" extrusionOk="0">
                    <a:moveTo>
                      <a:pt x="84" y="0"/>
                    </a:moveTo>
                    <a:cubicBezTo>
                      <a:pt x="41" y="0"/>
                      <a:pt x="0" y="33"/>
                      <a:pt x="10" y="81"/>
                    </a:cubicBezTo>
                    <a:cubicBezTo>
                      <a:pt x="49" y="275"/>
                      <a:pt x="81" y="363"/>
                      <a:pt x="138" y="504"/>
                    </a:cubicBezTo>
                    <a:cubicBezTo>
                      <a:pt x="151" y="537"/>
                      <a:pt x="175" y="551"/>
                      <a:pt x="199" y="551"/>
                    </a:cubicBezTo>
                    <a:cubicBezTo>
                      <a:pt x="241" y="551"/>
                      <a:pt x="282" y="510"/>
                      <a:pt x="264" y="461"/>
                    </a:cubicBezTo>
                    <a:cubicBezTo>
                      <a:pt x="214" y="325"/>
                      <a:pt x="184" y="202"/>
                      <a:pt x="159" y="69"/>
                    </a:cubicBezTo>
                    <a:cubicBezTo>
                      <a:pt x="151" y="20"/>
                      <a:pt x="117" y="0"/>
                      <a:pt x="8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9"/>
              <p:cNvSpPr/>
              <p:nvPr/>
            </p:nvSpPr>
            <p:spPr>
              <a:xfrm>
                <a:off x="6758940" y="1848460"/>
                <a:ext cx="11356" cy="19992"/>
              </a:xfrm>
              <a:custGeom>
                <a:avLst/>
                <a:gdLst/>
                <a:ahLst/>
                <a:cxnLst/>
                <a:rect l="l" t="t" r="r" b="b"/>
                <a:pathLst>
                  <a:path w="359" h="632" extrusionOk="0">
                    <a:moveTo>
                      <a:pt x="199" y="1"/>
                    </a:moveTo>
                    <a:cubicBezTo>
                      <a:pt x="0" y="1"/>
                      <a:pt x="76" y="632"/>
                      <a:pt x="255" y="632"/>
                    </a:cubicBezTo>
                    <a:cubicBezTo>
                      <a:pt x="263" y="632"/>
                      <a:pt x="272" y="630"/>
                      <a:pt x="281" y="627"/>
                    </a:cubicBezTo>
                    <a:cubicBezTo>
                      <a:pt x="327" y="611"/>
                      <a:pt x="358" y="558"/>
                      <a:pt x="338" y="511"/>
                    </a:cubicBezTo>
                    <a:cubicBezTo>
                      <a:pt x="298" y="412"/>
                      <a:pt x="280" y="339"/>
                      <a:pt x="284" y="226"/>
                    </a:cubicBezTo>
                    <a:cubicBezTo>
                      <a:pt x="294" y="122"/>
                      <a:pt x="337" y="26"/>
                      <a:pt x="221" y="3"/>
                    </a:cubicBezTo>
                    <a:cubicBezTo>
                      <a:pt x="213" y="1"/>
                      <a:pt x="206" y="1"/>
                      <a:pt x="1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9"/>
              <p:cNvSpPr/>
              <p:nvPr/>
            </p:nvSpPr>
            <p:spPr>
              <a:xfrm>
                <a:off x="6776497" y="1859753"/>
                <a:ext cx="14519" cy="26097"/>
              </a:xfrm>
              <a:custGeom>
                <a:avLst/>
                <a:gdLst/>
                <a:ahLst/>
                <a:cxnLst/>
                <a:rect l="l" t="t" r="r" b="b"/>
                <a:pathLst>
                  <a:path w="459" h="825" extrusionOk="0">
                    <a:moveTo>
                      <a:pt x="105" y="1"/>
                    </a:moveTo>
                    <a:cubicBezTo>
                      <a:pt x="53" y="1"/>
                      <a:pt x="0" y="46"/>
                      <a:pt x="23" y="110"/>
                    </a:cubicBezTo>
                    <a:cubicBezTo>
                      <a:pt x="97" y="332"/>
                      <a:pt x="180" y="548"/>
                      <a:pt x="267" y="764"/>
                    </a:cubicBezTo>
                    <a:cubicBezTo>
                      <a:pt x="284" y="807"/>
                      <a:pt x="316" y="825"/>
                      <a:pt x="348" y="825"/>
                    </a:cubicBezTo>
                    <a:cubicBezTo>
                      <a:pt x="404" y="825"/>
                      <a:pt x="458" y="772"/>
                      <a:pt x="432" y="707"/>
                    </a:cubicBezTo>
                    <a:cubicBezTo>
                      <a:pt x="346" y="492"/>
                      <a:pt x="256" y="276"/>
                      <a:pt x="180" y="55"/>
                    </a:cubicBezTo>
                    <a:cubicBezTo>
                      <a:pt x="167" y="17"/>
                      <a:pt x="136" y="1"/>
                      <a:pt x="10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9"/>
              <p:cNvSpPr/>
              <p:nvPr/>
            </p:nvSpPr>
            <p:spPr>
              <a:xfrm>
                <a:off x="6812558" y="1893948"/>
                <a:ext cx="13412" cy="15532"/>
              </a:xfrm>
              <a:custGeom>
                <a:avLst/>
                <a:gdLst/>
                <a:ahLst/>
                <a:cxnLst/>
                <a:rect l="l" t="t" r="r" b="b"/>
                <a:pathLst>
                  <a:path w="424" h="491" extrusionOk="0">
                    <a:moveTo>
                      <a:pt x="150" y="1"/>
                    </a:moveTo>
                    <a:cubicBezTo>
                      <a:pt x="72" y="1"/>
                      <a:pt x="0" y="79"/>
                      <a:pt x="38" y="161"/>
                    </a:cubicBezTo>
                    <a:cubicBezTo>
                      <a:pt x="100" y="295"/>
                      <a:pt x="180" y="490"/>
                      <a:pt x="290" y="490"/>
                    </a:cubicBezTo>
                    <a:cubicBezTo>
                      <a:pt x="310" y="490"/>
                      <a:pt x="331" y="484"/>
                      <a:pt x="353" y="469"/>
                    </a:cubicBezTo>
                    <a:cubicBezTo>
                      <a:pt x="409" y="432"/>
                      <a:pt x="423" y="356"/>
                      <a:pt x="387" y="302"/>
                    </a:cubicBezTo>
                    <a:cubicBezTo>
                      <a:pt x="350" y="242"/>
                      <a:pt x="294" y="149"/>
                      <a:pt x="266" y="83"/>
                    </a:cubicBezTo>
                    <a:cubicBezTo>
                      <a:pt x="236" y="24"/>
                      <a:pt x="192" y="1"/>
                      <a:pt x="15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9"/>
              <p:cNvSpPr/>
              <p:nvPr/>
            </p:nvSpPr>
            <p:spPr>
              <a:xfrm>
                <a:off x="6887274" y="1998304"/>
                <a:ext cx="95" cy="380"/>
              </a:xfrm>
              <a:custGeom>
                <a:avLst/>
                <a:gdLst/>
                <a:ahLst/>
                <a:cxnLst/>
                <a:rect l="l" t="t" r="r" b="b"/>
                <a:pathLst>
                  <a:path w="3" h="12" extrusionOk="0">
                    <a:moveTo>
                      <a:pt x="1" y="0"/>
                    </a:moveTo>
                    <a:cubicBezTo>
                      <a:pt x="1" y="0"/>
                      <a:pt x="1" y="4"/>
                      <a:pt x="3" y="11"/>
                    </a:cubicBezTo>
                    <a:cubicBezTo>
                      <a:pt x="2" y="4"/>
                      <a:pt x="1" y="0"/>
                      <a:pt x="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9"/>
              <p:cNvSpPr/>
              <p:nvPr/>
            </p:nvSpPr>
            <p:spPr>
              <a:xfrm>
                <a:off x="6878986" y="1976193"/>
                <a:ext cx="49979" cy="102141"/>
              </a:xfrm>
              <a:custGeom>
                <a:avLst/>
                <a:gdLst/>
                <a:ahLst/>
                <a:cxnLst/>
                <a:rect l="l" t="t" r="r" b="b"/>
                <a:pathLst>
                  <a:path w="1580" h="3229" extrusionOk="0">
                    <a:moveTo>
                      <a:pt x="140" y="1"/>
                    </a:moveTo>
                    <a:cubicBezTo>
                      <a:pt x="0" y="1"/>
                      <a:pt x="38" y="380"/>
                      <a:pt x="52" y="538"/>
                    </a:cubicBezTo>
                    <a:cubicBezTo>
                      <a:pt x="82" y="866"/>
                      <a:pt x="193" y="1356"/>
                      <a:pt x="450" y="1356"/>
                    </a:cubicBezTo>
                    <a:cubicBezTo>
                      <a:pt x="484" y="1356"/>
                      <a:pt x="520" y="1347"/>
                      <a:pt x="560" y="1329"/>
                    </a:cubicBezTo>
                    <a:cubicBezTo>
                      <a:pt x="601" y="1836"/>
                      <a:pt x="724" y="2753"/>
                      <a:pt x="1079" y="2753"/>
                    </a:cubicBezTo>
                    <a:cubicBezTo>
                      <a:pt x="1129" y="2753"/>
                      <a:pt x="1184" y="2734"/>
                      <a:pt x="1244" y="2693"/>
                    </a:cubicBezTo>
                    <a:lnTo>
                      <a:pt x="1244" y="2693"/>
                    </a:lnTo>
                    <a:cubicBezTo>
                      <a:pt x="1233" y="3019"/>
                      <a:pt x="1414" y="3228"/>
                      <a:pt x="1515" y="3228"/>
                    </a:cubicBezTo>
                    <a:cubicBezTo>
                      <a:pt x="1545" y="3228"/>
                      <a:pt x="1568" y="3209"/>
                      <a:pt x="1576" y="3169"/>
                    </a:cubicBezTo>
                    <a:cubicBezTo>
                      <a:pt x="1579" y="3154"/>
                      <a:pt x="1576" y="3130"/>
                      <a:pt x="1565" y="3116"/>
                    </a:cubicBezTo>
                    <a:cubicBezTo>
                      <a:pt x="1531" y="3076"/>
                      <a:pt x="1502" y="3037"/>
                      <a:pt x="1476" y="2993"/>
                    </a:cubicBezTo>
                    <a:cubicBezTo>
                      <a:pt x="1429" y="2882"/>
                      <a:pt x="1403" y="2775"/>
                      <a:pt x="1409" y="2629"/>
                    </a:cubicBezTo>
                    <a:cubicBezTo>
                      <a:pt x="1412" y="2593"/>
                      <a:pt x="1418" y="2559"/>
                      <a:pt x="1423" y="2523"/>
                    </a:cubicBezTo>
                    <a:cubicBezTo>
                      <a:pt x="1429" y="2493"/>
                      <a:pt x="1416" y="2461"/>
                      <a:pt x="1393" y="2443"/>
                    </a:cubicBezTo>
                    <a:cubicBezTo>
                      <a:pt x="1393" y="2365"/>
                      <a:pt x="1333" y="2307"/>
                      <a:pt x="1262" y="2307"/>
                    </a:cubicBezTo>
                    <a:cubicBezTo>
                      <a:pt x="1222" y="2307"/>
                      <a:pt x="1180" y="2325"/>
                      <a:pt x="1143" y="2367"/>
                    </a:cubicBezTo>
                    <a:cubicBezTo>
                      <a:pt x="1009" y="2037"/>
                      <a:pt x="977" y="1518"/>
                      <a:pt x="845" y="896"/>
                    </a:cubicBezTo>
                    <a:cubicBezTo>
                      <a:pt x="829" y="828"/>
                      <a:pt x="765" y="795"/>
                      <a:pt x="701" y="795"/>
                    </a:cubicBezTo>
                    <a:cubicBezTo>
                      <a:pt x="643" y="795"/>
                      <a:pt x="586" y="822"/>
                      <a:pt x="567" y="876"/>
                    </a:cubicBezTo>
                    <a:cubicBezTo>
                      <a:pt x="546" y="935"/>
                      <a:pt x="488" y="1082"/>
                      <a:pt x="437" y="1117"/>
                    </a:cubicBezTo>
                    <a:cubicBezTo>
                      <a:pt x="345" y="1041"/>
                      <a:pt x="291" y="826"/>
                      <a:pt x="265" y="710"/>
                    </a:cubicBezTo>
                    <a:lnTo>
                      <a:pt x="265" y="710"/>
                    </a:lnTo>
                    <a:cubicBezTo>
                      <a:pt x="265" y="707"/>
                      <a:pt x="263" y="696"/>
                      <a:pt x="260" y="689"/>
                    </a:cubicBezTo>
                    <a:lnTo>
                      <a:pt x="260" y="689"/>
                    </a:lnTo>
                    <a:cubicBezTo>
                      <a:pt x="257" y="671"/>
                      <a:pt x="203" y="421"/>
                      <a:pt x="216" y="180"/>
                    </a:cubicBezTo>
                    <a:cubicBezTo>
                      <a:pt x="226" y="96"/>
                      <a:pt x="249" y="21"/>
                      <a:pt x="157" y="3"/>
                    </a:cubicBezTo>
                    <a:cubicBezTo>
                      <a:pt x="151" y="1"/>
                      <a:pt x="145" y="1"/>
                      <a:pt x="14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9"/>
              <p:cNvSpPr/>
              <p:nvPr/>
            </p:nvSpPr>
            <p:spPr>
              <a:xfrm>
                <a:off x="6913655" y="1978312"/>
                <a:ext cx="13570" cy="18157"/>
              </a:xfrm>
              <a:custGeom>
                <a:avLst/>
                <a:gdLst/>
                <a:ahLst/>
                <a:cxnLst/>
                <a:rect l="l" t="t" r="r" b="b"/>
                <a:pathLst>
                  <a:path w="429" h="574" extrusionOk="0">
                    <a:moveTo>
                      <a:pt x="111" y="1"/>
                    </a:moveTo>
                    <a:cubicBezTo>
                      <a:pt x="102" y="1"/>
                      <a:pt x="94" y="3"/>
                      <a:pt x="85" y="9"/>
                    </a:cubicBezTo>
                    <a:cubicBezTo>
                      <a:pt x="49" y="33"/>
                      <a:pt x="1" y="251"/>
                      <a:pt x="71" y="388"/>
                    </a:cubicBezTo>
                    <a:cubicBezTo>
                      <a:pt x="128" y="510"/>
                      <a:pt x="259" y="574"/>
                      <a:pt x="342" y="574"/>
                    </a:cubicBezTo>
                    <a:cubicBezTo>
                      <a:pt x="381" y="574"/>
                      <a:pt x="409" y="560"/>
                      <a:pt x="415" y="531"/>
                    </a:cubicBezTo>
                    <a:cubicBezTo>
                      <a:pt x="429" y="464"/>
                      <a:pt x="364" y="466"/>
                      <a:pt x="301" y="446"/>
                    </a:cubicBezTo>
                    <a:cubicBezTo>
                      <a:pt x="133" y="380"/>
                      <a:pt x="105" y="235"/>
                      <a:pt x="157" y="57"/>
                    </a:cubicBezTo>
                    <a:cubicBezTo>
                      <a:pt x="166" y="30"/>
                      <a:pt x="140" y="1"/>
                      <a:pt x="11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9"/>
              <p:cNvSpPr/>
              <p:nvPr/>
            </p:nvSpPr>
            <p:spPr>
              <a:xfrm>
                <a:off x="6922417" y="2014088"/>
                <a:ext cx="9806" cy="13570"/>
              </a:xfrm>
              <a:custGeom>
                <a:avLst/>
                <a:gdLst/>
                <a:ahLst/>
                <a:cxnLst/>
                <a:rect l="l" t="t" r="r" b="b"/>
                <a:pathLst>
                  <a:path w="310" h="429" extrusionOk="0">
                    <a:moveTo>
                      <a:pt x="89" y="0"/>
                    </a:moveTo>
                    <a:cubicBezTo>
                      <a:pt x="49" y="0"/>
                      <a:pt x="14" y="27"/>
                      <a:pt x="10" y="86"/>
                    </a:cubicBezTo>
                    <a:cubicBezTo>
                      <a:pt x="1" y="301"/>
                      <a:pt x="134" y="429"/>
                      <a:pt x="222" y="429"/>
                    </a:cubicBezTo>
                    <a:cubicBezTo>
                      <a:pt x="243" y="429"/>
                      <a:pt x="262" y="421"/>
                      <a:pt x="275" y="406"/>
                    </a:cubicBezTo>
                    <a:cubicBezTo>
                      <a:pt x="309" y="367"/>
                      <a:pt x="299" y="310"/>
                      <a:pt x="268" y="291"/>
                    </a:cubicBezTo>
                    <a:cubicBezTo>
                      <a:pt x="224" y="258"/>
                      <a:pt x="209" y="242"/>
                      <a:pt x="189" y="209"/>
                    </a:cubicBezTo>
                    <a:cubicBezTo>
                      <a:pt x="150" y="119"/>
                      <a:pt x="199" y="20"/>
                      <a:pt x="106" y="2"/>
                    </a:cubicBezTo>
                    <a:cubicBezTo>
                      <a:pt x="100" y="1"/>
                      <a:pt x="94" y="0"/>
                      <a:pt x="8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9"/>
              <p:cNvSpPr/>
              <p:nvPr/>
            </p:nvSpPr>
            <p:spPr>
              <a:xfrm>
                <a:off x="6805156" y="1579078"/>
                <a:ext cx="132097" cy="74779"/>
              </a:xfrm>
              <a:custGeom>
                <a:avLst/>
                <a:gdLst/>
                <a:ahLst/>
                <a:cxnLst/>
                <a:rect l="l" t="t" r="r" b="b"/>
                <a:pathLst>
                  <a:path w="4176" h="2364" extrusionOk="0">
                    <a:moveTo>
                      <a:pt x="3871" y="2194"/>
                    </a:moveTo>
                    <a:lnTo>
                      <a:pt x="3871" y="2194"/>
                    </a:lnTo>
                    <a:cubicBezTo>
                      <a:pt x="3873" y="2194"/>
                      <a:pt x="3874" y="2195"/>
                      <a:pt x="3875" y="2196"/>
                    </a:cubicBezTo>
                    <a:cubicBezTo>
                      <a:pt x="3874" y="2195"/>
                      <a:pt x="3872" y="2194"/>
                      <a:pt x="3871" y="2194"/>
                    </a:cubicBezTo>
                    <a:close/>
                    <a:moveTo>
                      <a:pt x="59" y="1"/>
                    </a:moveTo>
                    <a:cubicBezTo>
                      <a:pt x="50" y="1"/>
                      <a:pt x="43" y="1"/>
                      <a:pt x="34" y="5"/>
                    </a:cubicBezTo>
                    <a:cubicBezTo>
                      <a:pt x="21" y="8"/>
                      <a:pt x="13" y="18"/>
                      <a:pt x="7" y="28"/>
                    </a:cubicBezTo>
                    <a:cubicBezTo>
                      <a:pt x="1" y="39"/>
                      <a:pt x="0" y="54"/>
                      <a:pt x="6" y="64"/>
                    </a:cubicBezTo>
                    <a:cubicBezTo>
                      <a:pt x="9" y="75"/>
                      <a:pt x="19" y="87"/>
                      <a:pt x="29" y="91"/>
                    </a:cubicBezTo>
                    <a:cubicBezTo>
                      <a:pt x="190" y="151"/>
                      <a:pt x="344" y="223"/>
                      <a:pt x="495" y="304"/>
                    </a:cubicBezTo>
                    <a:cubicBezTo>
                      <a:pt x="659" y="387"/>
                      <a:pt x="816" y="485"/>
                      <a:pt x="972" y="579"/>
                    </a:cubicBezTo>
                    <a:cubicBezTo>
                      <a:pt x="1130" y="677"/>
                      <a:pt x="1283" y="774"/>
                      <a:pt x="1443" y="870"/>
                    </a:cubicBezTo>
                    <a:cubicBezTo>
                      <a:pt x="1599" y="964"/>
                      <a:pt x="1761" y="1052"/>
                      <a:pt x="1924" y="1138"/>
                    </a:cubicBezTo>
                    <a:cubicBezTo>
                      <a:pt x="2251" y="1309"/>
                      <a:pt x="2586" y="1468"/>
                      <a:pt x="2915" y="1639"/>
                    </a:cubicBezTo>
                    <a:cubicBezTo>
                      <a:pt x="3243" y="1807"/>
                      <a:pt x="3565" y="1987"/>
                      <a:pt x="3871" y="2194"/>
                    </a:cubicBezTo>
                    <a:lnTo>
                      <a:pt x="3871" y="2194"/>
                    </a:lnTo>
                    <a:cubicBezTo>
                      <a:pt x="3870" y="2193"/>
                      <a:pt x="3869" y="2192"/>
                      <a:pt x="3868" y="2191"/>
                    </a:cubicBezTo>
                    <a:lnTo>
                      <a:pt x="3868" y="2191"/>
                    </a:lnTo>
                    <a:cubicBezTo>
                      <a:pt x="3943" y="2242"/>
                      <a:pt x="4018" y="2297"/>
                      <a:pt x="4092" y="2352"/>
                    </a:cubicBezTo>
                    <a:cubicBezTo>
                      <a:pt x="4102" y="2360"/>
                      <a:pt x="4114" y="2363"/>
                      <a:pt x="4128" y="2363"/>
                    </a:cubicBezTo>
                    <a:cubicBezTo>
                      <a:pt x="4140" y="2362"/>
                      <a:pt x="4151" y="2356"/>
                      <a:pt x="4160" y="2348"/>
                    </a:cubicBezTo>
                    <a:cubicBezTo>
                      <a:pt x="4175" y="2330"/>
                      <a:pt x="4175" y="2297"/>
                      <a:pt x="4155" y="2282"/>
                    </a:cubicBezTo>
                    <a:cubicBezTo>
                      <a:pt x="4004" y="2167"/>
                      <a:pt x="3846" y="2060"/>
                      <a:pt x="3686" y="1959"/>
                    </a:cubicBezTo>
                    <a:cubicBezTo>
                      <a:pt x="3520" y="1855"/>
                      <a:pt x="3346" y="1759"/>
                      <a:pt x="3173" y="1666"/>
                    </a:cubicBezTo>
                    <a:cubicBezTo>
                      <a:pt x="2828" y="1480"/>
                      <a:pt x="2471" y="1311"/>
                      <a:pt x="2122" y="1132"/>
                    </a:cubicBezTo>
                    <a:cubicBezTo>
                      <a:pt x="1947" y="1043"/>
                      <a:pt x="1774" y="951"/>
                      <a:pt x="1604" y="853"/>
                    </a:cubicBezTo>
                    <a:cubicBezTo>
                      <a:pt x="1435" y="757"/>
                      <a:pt x="1269" y="651"/>
                      <a:pt x="1104" y="549"/>
                    </a:cubicBezTo>
                    <a:cubicBezTo>
                      <a:pt x="938" y="447"/>
                      <a:pt x="772" y="344"/>
                      <a:pt x="600" y="250"/>
                    </a:cubicBezTo>
                    <a:cubicBezTo>
                      <a:pt x="430" y="157"/>
                      <a:pt x="253" y="75"/>
                      <a:pt x="72" y="5"/>
                    </a:cubicBezTo>
                    <a:cubicBezTo>
                      <a:pt x="67" y="4"/>
                      <a:pt x="63" y="1"/>
                      <a:pt x="5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9"/>
              <p:cNvSpPr/>
              <p:nvPr/>
            </p:nvSpPr>
            <p:spPr>
              <a:xfrm>
                <a:off x="6799968" y="1592775"/>
                <a:ext cx="76456" cy="41027"/>
              </a:xfrm>
              <a:custGeom>
                <a:avLst/>
                <a:gdLst/>
                <a:ahLst/>
                <a:cxnLst/>
                <a:rect l="l" t="t" r="r" b="b"/>
                <a:pathLst>
                  <a:path w="2417" h="1297" extrusionOk="0">
                    <a:moveTo>
                      <a:pt x="53" y="0"/>
                    </a:moveTo>
                    <a:cubicBezTo>
                      <a:pt x="36" y="0"/>
                      <a:pt x="20" y="8"/>
                      <a:pt x="12" y="26"/>
                    </a:cubicBezTo>
                    <a:cubicBezTo>
                      <a:pt x="1" y="47"/>
                      <a:pt x="8" y="80"/>
                      <a:pt x="34" y="90"/>
                    </a:cubicBezTo>
                    <a:cubicBezTo>
                      <a:pt x="435" y="255"/>
                      <a:pt x="813" y="467"/>
                      <a:pt x="1189" y="682"/>
                    </a:cubicBezTo>
                    <a:cubicBezTo>
                      <a:pt x="1567" y="896"/>
                      <a:pt x="1945" y="1114"/>
                      <a:pt x="2340" y="1292"/>
                    </a:cubicBezTo>
                    <a:cubicBezTo>
                      <a:pt x="2348" y="1295"/>
                      <a:pt x="2355" y="1297"/>
                      <a:pt x="2363" y="1297"/>
                    </a:cubicBezTo>
                    <a:cubicBezTo>
                      <a:pt x="2380" y="1297"/>
                      <a:pt x="2396" y="1288"/>
                      <a:pt x="2405" y="1270"/>
                    </a:cubicBezTo>
                    <a:cubicBezTo>
                      <a:pt x="2416" y="1247"/>
                      <a:pt x="2406" y="1217"/>
                      <a:pt x="2383" y="1206"/>
                    </a:cubicBezTo>
                    <a:cubicBezTo>
                      <a:pt x="1987" y="1028"/>
                      <a:pt x="1610" y="811"/>
                      <a:pt x="1232" y="596"/>
                    </a:cubicBezTo>
                    <a:cubicBezTo>
                      <a:pt x="857" y="381"/>
                      <a:pt x="478" y="169"/>
                      <a:pt x="77" y="4"/>
                    </a:cubicBezTo>
                    <a:cubicBezTo>
                      <a:pt x="72" y="3"/>
                      <a:pt x="70" y="3"/>
                      <a:pt x="65" y="2"/>
                    </a:cubicBezTo>
                    <a:cubicBezTo>
                      <a:pt x="61" y="1"/>
                      <a:pt x="57" y="0"/>
                      <a:pt x="5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9"/>
              <p:cNvSpPr/>
              <p:nvPr/>
            </p:nvSpPr>
            <p:spPr>
              <a:xfrm>
                <a:off x="6805187" y="1612450"/>
                <a:ext cx="21953" cy="10502"/>
              </a:xfrm>
              <a:custGeom>
                <a:avLst/>
                <a:gdLst/>
                <a:ahLst/>
                <a:cxnLst/>
                <a:rect l="l" t="t" r="r" b="b"/>
                <a:pathLst>
                  <a:path w="694" h="332" extrusionOk="0">
                    <a:moveTo>
                      <a:pt x="52" y="1"/>
                    </a:moveTo>
                    <a:cubicBezTo>
                      <a:pt x="30" y="1"/>
                      <a:pt x="7" y="20"/>
                      <a:pt x="3" y="40"/>
                    </a:cubicBezTo>
                    <a:cubicBezTo>
                      <a:pt x="0" y="53"/>
                      <a:pt x="3" y="65"/>
                      <a:pt x="10" y="75"/>
                    </a:cubicBezTo>
                    <a:cubicBezTo>
                      <a:pt x="16" y="87"/>
                      <a:pt x="28" y="91"/>
                      <a:pt x="41" y="95"/>
                    </a:cubicBezTo>
                    <a:cubicBezTo>
                      <a:pt x="92" y="110"/>
                      <a:pt x="145" y="127"/>
                      <a:pt x="196" y="144"/>
                    </a:cubicBezTo>
                    <a:lnTo>
                      <a:pt x="196" y="144"/>
                    </a:lnTo>
                    <a:cubicBezTo>
                      <a:pt x="196" y="144"/>
                      <a:pt x="196" y="144"/>
                      <a:pt x="195" y="144"/>
                    </a:cubicBezTo>
                    <a:lnTo>
                      <a:pt x="195" y="144"/>
                    </a:lnTo>
                    <a:cubicBezTo>
                      <a:pt x="262" y="167"/>
                      <a:pt x="328" y="191"/>
                      <a:pt x="394" y="219"/>
                    </a:cubicBezTo>
                    <a:cubicBezTo>
                      <a:pt x="470" y="249"/>
                      <a:pt x="545" y="287"/>
                      <a:pt x="619" y="326"/>
                    </a:cubicBezTo>
                    <a:cubicBezTo>
                      <a:pt x="626" y="330"/>
                      <a:pt x="633" y="331"/>
                      <a:pt x="640" y="331"/>
                    </a:cubicBezTo>
                    <a:cubicBezTo>
                      <a:pt x="657" y="331"/>
                      <a:pt x="674" y="321"/>
                      <a:pt x="683" y="305"/>
                    </a:cubicBezTo>
                    <a:cubicBezTo>
                      <a:pt x="693" y="282"/>
                      <a:pt x="685" y="253"/>
                      <a:pt x="661" y="240"/>
                    </a:cubicBezTo>
                    <a:cubicBezTo>
                      <a:pt x="566" y="190"/>
                      <a:pt x="472" y="147"/>
                      <a:pt x="373" y="105"/>
                    </a:cubicBezTo>
                    <a:cubicBezTo>
                      <a:pt x="271" y="65"/>
                      <a:pt x="165" y="31"/>
                      <a:pt x="59" y="1"/>
                    </a:cubicBezTo>
                    <a:lnTo>
                      <a:pt x="56" y="1"/>
                    </a:lnTo>
                    <a:cubicBezTo>
                      <a:pt x="55" y="1"/>
                      <a:pt x="53" y="1"/>
                      <a:pt x="5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9"/>
              <p:cNvSpPr/>
              <p:nvPr/>
            </p:nvSpPr>
            <p:spPr>
              <a:xfrm>
                <a:off x="6950792" y="1661228"/>
                <a:ext cx="40078" cy="20972"/>
              </a:xfrm>
              <a:custGeom>
                <a:avLst/>
                <a:gdLst/>
                <a:ahLst/>
                <a:cxnLst/>
                <a:rect l="l" t="t" r="r" b="b"/>
                <a:pathLst>
                  <a:path w="1267" h="663" extrusionOk="0">
                    <a:moveTo>
                      <a:pt x="56" y="1"/>
                    </a:moveTo>
                    <a:cubicBezTo>
                      <a:pt x="38" y="1"/>
                      <a:pt x="20" y="9"/>
                      <a:pt x="12" y="27"/>
                    </a:cubicBezTo>
                    <a:cubicBezTo>
                      <a:pt x="1" y="50"/>
                      <a:pt x="11" y="78"/>
                      <a:pt x="34" y="88"/>
                    </a:cubicBezTo>
                    <a:cubicBezTo>
                      <a:pt x="419" y="282"/>
                      <a:pt x="794" y="492"/>
                      <a:pt x="1192" y="658"/>
                    </a:cubicBezTo>
                    <a:cubicBezTo>
                      <a:pt x="1199" y="661"/>
                      <a:pt x="1206" y="663"/>
                      <a:pt x="1213" y="663"/>
                    </a:cubicBezTo>
                    <a:cubicBezTo>
                      <a:pt x="1231" y="663"/>
                      <a:pt x="1248" y="654"/>
                      <a:pt x="1257" y="638"/>
                    </a:cubicBezTo>
                    <a:cubicBezTo>
                      <a:pt x="1267" y="617"/>
                      <a:pt x="1258" y="585"/>
                      <a:pt x="1235" y="574"/>
                    </a:cubicBezTo>
                    <a:cubicBezTo>
                      <a:pt x="837" y="409"/>
                      <a:pt x="462" y="199"/>
                      <a:pt x="77" y="5"/>
                    </a:cubicBezTo>
                    <a:cubicBezTo>
                      <a:pt x="73" y="3"/>
                      <a:pt x="70" y="1"/>
                      <a:pt x="64" y="1"/>
                    </a:cubicBezTo>
                    <a:cubicBezTo>
                      <a:pt x="61" y="1"/>
                      <a:pt x="59" y="1"/>
                      <a:pt x="5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9"/>
              <p:cNvSpPr/>
              <p:nvPr/>
            </p:nvSpPr>
            <p:spPr>
              <a:xfrm>
                <a:off x="7013898" y="1684762"/>
                <a:ext cx="11862" cy="20719"/>
              </a:xfrm>
              <a:custGeom>
                <a:avLst/>
                <a:gdLst/>
                <a:ahLst/>
                <a:cxnLst/>
                <a:rect l="l" t="t" r="r" b="b"/>
                <a:pathLst>
                  <a:path w="375" h="655" extrusionOk="0">
                    <a:moveTo>
                      <a:pt x="173" y="1"/>
                    </a:moveTo>
                    <a:cubicBezTo>
                      <a:pt x="156" y="1"/>
                      <a:pt x="139" y="5"/>
                      <a:pt x="124" y="16"/>
                    </a:cubicBezTo>
                    <a:cubicBezTo>
                      <a:pt x="85" y="42"/>
                      <a:pt x="71" y="100"/>
                      <a:pt x="99" y="139"/>
                    </a:cubicBezTo>
                    <a:cubicBezTo>
                      <a:pt x="115" y="163"/>
                      <a:pt x="131" y="186"/>
                      <a:pt x="145" y="211"/>
                    </a:cubicBezTo>
                    <a:cubicBezTo>
                      <a:pt x="154" y="231"/>
                      <a:pt x="161" y="251"/>
                      <a:pt x="168" y="272"/>
                    </a:cubicBezTo>
                    <a:cubicBezTo>
                      <a:pt x="171" y="288"/>
                      <a:pt x="172" y="302"/>
                      <a:pt x="172" y="318"/>
                    </a:cubicBezTo>
                    <a:cubicBezTo>
                      <a:pt x="171" y="332"/>
                      <a:pt x="167" y="347"/>
                      <a:pt x="164" y="360"/>
                    </a:cubicBezTo>
                    <a:cubicBezTo>
                      <a:pt x="157" y="374"/>
                      <a:pt x="149" y="387"/>
                      <a:pt x="142" y="400"/>
                    </a:cubicBezTo>
                    <a:cubicBezTo>
                      <a:pt x="125" y="417"/>
                      <a:pt x="111" y="436"/>
                      <a:pt x="94" y="451"/>
                    </a:cubicBezTo>
                    <a:cubicBezTo>
                      <a:pt x="81" y="460"/>
                      <a:pt x="71" y="468"/>
                      <a:pt x="58" y="478"/>
                    </a:cubicBezTo>
                    <a:cubicBezTo>
                      <a:pt x="16" y="510"/>
                      <a:pt x="1" y="566"/>
                      <a:pt x="31" y="612"/>
                    </a:cubicBezTo>
                    <a:cubicBezTo>
                      <a:pt x="48" y="640"/>
                      <a:pt x="79" y="655"/>
                      <a:pt x="111" y="655"/>
                    </a:cubicBezTo>
                    <a:cubicBezTo>
                      <a:pt x="129" y="655"/>
                      <a:pt x="149" y="650"/>
                      <a:pt x="165" y="639"/>
                    </a:cubicBezTo>
                    <a:cubicBezTo>
                      <a:pt x="214" y="607"/>
                      <a:pt x="257" y="572"/>
                      <a:pt x="293" y="524"/>
                    </a:cubicBezTo>
                    <a:cubicBezTo>
                      <a:pt x="328" y="478"/>
                      <a:pt x="350" y="423"/>
                      <a:pt x="357" y="365"/>
                    </a:cubicBezTo>
                    <a:cubicBezTo>
                      <a:pt x="374" y="247"/>
                      <a:pt x="316" y="131"/>
                      <a:pt x="247" y="39"/>
                    </a:cubicBezTo>
                    <a:cubicBezTo>
                      <a:pt x="232" y="20"/>
                      <a:pt x="211" y="6"/>
                      <a:pt x="188" y="2"/>
                    </a:cubicBezTo>
                    <a:cubicBezTo>
                      <a:pt x="183" y="1"/>
                      <a:pt x="178" y="1"/>
                      <a:pt x="17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9"/>
              <p:cNvSpPr/>
              <p:nvPr/>
            </p:nvSpPr>
            <p:spPr>
              <a:xfrm>
                <a:off x="7032277" y="1680745"/>
                <a:ext cx="26540" cy="7782"/>
              </a:xfrm>
              <a:custGeom>
                <a:avLst/>
                <a:gdLst/>
                <a:ahLst/>
                <a:cxnLst/>
                <a:rect l="l" t="t" r="r" b="b"/>
                <a:pathLst>
                  <a:path w="839" h="246" extrusionOk="0">
                    <a:moveTo>
                      <a:pt x="758" y="1"/>
                    </a:moveTo>
                    <a:cubicBezTo>
                      <a:pt x="756" y="1"/>
                      <a:pt x="755" y="1"/>
                      <a:pt x="753" y="1"/>
                    </a:cubicBezTo>
                    <a:cubicBezTo>
                      <a:pt x="641" y="4"/>
                      <a:pt x="531" y="14"/>
                      <a:pt x="422" y="27"/>
                    </a:cubicBezTo>
                    <a:cubicBezTo>
                      <a:pt x="313" y="40"/>
                      <a:pt x="201" y="51"/>
                      <a:pt x="91" y="59"/>
                    </a:cubicBezTo>
                    <a:cubicBezTo>
                      <a:pt x="38" y="63"/>
                      <a:pt x="1" y="107"/>
                      <a:pt x="2" y="159"/>
                    </a:cubicBezTo>
                    <a:cubicBezTo>
                      <a:pt x="6" y="206"/>
                      <a:pt x="46" y="245"/>
                      <a:pt x="93" y="245"/>
                    </a:cubicBezTo>
                    <a:cubicBezTo>
                      <a:pt x="96" y="245"/>
                      <a:pt x="99" y="245"/>
                      <a:pt x="103" y="245"/>
                    </a:cubicBezTo>
                    <a:cubicBezTo>
                      <a:pt x="323" y="229"/>
                      <a:pt x="546" y="207"/>
                      <a:pt x="764" y="163"/>
                    </a:cubicBezTo>
                    <a:cubicBezTo>
                      <a:pt x="786" y="157"/>
                      <a:pt x="803" y="152"/>
                      <a:pt x="817" y="136"/>
                    </a:cubicBezTo>
                    <a:cubicBezTo>
                      <a:pt x="831" y="120"/>
                      <a:pt x="839" y="99"/>
                      <a:pt x="837" y="77"/>
                    </a:cubicBezTo>
                    <a:cubicBezTo>
                      <a:pt x="836" y="37"/>
                      <a:pt x="807" y="11"/>
                      <a:pt x="771" y="4"/>
                    </a:cubicBezTo>
                    <a:cubicBezTo>
                      <a:pt x="767" y="2"/>
                      <a:pt x="763" y="1"/>
                      <a:pt x="75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9"/>
              <p:cNvSpPr/>
              <p:nvPr/>
            </p:nvSpPr>
            <p:spPr>
              <a:xfrm>
                <a:off x="7039584" y="1689033"/>
                <a:ext cx="15342" cy="3480"/>
              </a:xfrm>
              <a:custGeom>
                <a:avLst/>
                <a:gdLst/>
                <a:ahLst/>
                <a:cxnLst/>
                <a:rect l="l" t="t" r="r" b="b"/>
                <a:pathLst>
                  <a:path w="485" h="110" extrusionOk="0">
                    <a:moveTo>
                      <a:pt x="50" y="1"/>
                    </a:moveTo>
                    <a:cubicBezTo>
                      <a:pt x="41" y="1"/>
                      <a:pt x="31" y="3"/>
                      <a:pt x="22" y="8"/>
                    </a:cubicBezTo>
                    <a:cubicBezTo>
                      <a:pt x="12" y="16"/>
                      <a:pt x="5" y="26"/>
                      <a:pt x="3" y="38"/>
                    </a:cubicBezTo>
                    <a:cubicBezTo>
                      <a:pt x="0" y="51"/>
                      <a:pt x="3" y="63"/>
                      <a:pt x="10" y="74"/>
                    </a:cubicBezTo>
                    <a:cubicBezTo>
                      <a:pt x="16" y="83"/>
                      <a:pt x="29" y="94"/>
                      <a:pt x="41" y="94"/>
                    </a:cubicBezTo>
                    <a:cubicBezTo>
                      <a:pt x="152" y="103"/>
                      <a:pt x="265" y="109"/>
                      <a:pt x="379" y="109"/>
                    </a:cubicBezTo>
                    <a:cubicBezTo>
                      <a:pt x="399" y="109"/>
                      <a:pt x="420" y="109"/>
                      <a:pt x="440" y="109"/>
                    </a:cubicBezTo>
                    <a:cubicBezTo>
                      <a:pt x="464" y="109"/>
                      <a:pt x="484" y="81"/>
                      <a:pt x="484" y="59"/>
                    </a:cubicBezTo>
                    <a:cubicBezTo>
                      <a:pt x="482" y="34"/>
                      <a:pt x="466" y="18"/>
                      <a:pt x="444" y="16"/>
                    </a:cubicBezTo>
                    <a:cubicBezTo>
                      <a:pt x="437" y="14"/>
                      <a:pt x="434" y="14"/>
                      <a:pt x="430" y="14"/>
                    </a:cubicBezTo>
                    <a:cubicBezTo>
                      <a:pt x="408" y="14"/>
                      <a:pt x="386" y="15"/>
                      <a:pt x="364" y="15"/>
                    </a:cubicBezTo>
                    <a:cubicBezTo>
                      <a:pt x="292" y="15"/>
                      <a:pt x="220" y="13"/>
                      <a:pt x="149" y="8"/>
                    </a:cubicBezTo>
                    <a:lnTo>
                      <a:pt x="151" y="8"/>
                    </a:lnTo>
                    <a:cubicBezTo>
                      <a:pt x="121" y="7"/>
                      <a:pt x="89" y="3"/>
                      <a:pt x="58" y="1"/>
                    </a:cubicBezTo>
                    <a:cubicBezTo>
                      <a:pt x="55" y="1"/>
                      <a:pt x="52" y="1"/>
                      <a:pt x="5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9"/>
              <p:cNvSpPr/>
              <p:nvPr/>
            </p:nvSpPr>
            <p:spPr>
              <a:xfrm>
                <a:off x="7021427" y="1711492"/>
                <a:ext cx="13349" cy="16828"/>
              </a:xfrm>
              <a:custGeom>
                <a:avLst/>
                <a:gdLst/>
                <a:ahLst/>
                <a:cxnLst/>
                <a:rect l="l" t="t" r="r" b="b"/>
                <a:pathLst>
                  <a:path w="422" h="532" extrusionOk="0">
                    <a:moveTo>
                      <a:pt x="59" y="1"/>
                    </a:moveTo>
                    <a:cubicBezTo>
                      <a:pt x="49" y="1"/>
                      <a:pt x="39" y="4"/>
                      <a:pt x="30" y="9"/>
                    </a:cubicBezTo>
                    <a:cubicBezTo>
                      <a:pt x="6" y="24"/>
                      <a:pt x="0" y="59"/>
                      <a:pt x="15" y="86"/>
                    </a:cubicBezTo>
                    <a:cubicBezTo>
                      <a:pt x="106" y="235"/>
                      <a:pt x="208" y="378"/>
                      <a:pt x="322" y="510"/>
                    </a:cubicBezTo>
                    <a:cubicBezTo>
                      <a:pt x="331" y="521"/>
                      <a:pt x="341" y="528"/>
                      <a:pt x="352" y="531"/>
                    </a:cubicBezTo>
                    <a:cubicBezTo>
                      <a:pt x="355" y="532"/>
                      <a:pt x="358" y="532"/>
                      <a:pt x="361" y="532"/>
                    </a:cubicBezTo>
                    <a:cubicBezTo>
                      <a:pt x="371" y="532"/>
                      <a:pt x="381" y="530"/>
                      <a:pt x="391" y="524"/>
                    </a:cubicBezTo>
                    <a:cubicBezTo>
                      <a:pt x="413" y="510"/>
                      <a:pt x="421" y="478"/>
                      <a:pt x="405" y="455"/>
                    </a:cubicBezTo>
                    <a:cubicBezTo>
                      <a:pt x="298" y="318"/>
                      <a:pt x="198" y="175"/>
                      <a:pt x="106" y="26"/>
                    </a:cubicBezTo>
                    <a:cubicBezTo>
                      <a:pt x="99" y="14"/>
                      <a:pt x="86" y="7"/>
                      <a:pt x="72" y="3"/>
                    </a:cubicBezTo>
                    <a:cubicBezTo>
                      <a:pt x="68" y="2"/>
                      <a:pt x="63" y="1"/>
                      <a:pt x="5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9"/>
              <p:cNvSpPr/>
              <p:nvPr/>
            </p:nvSpPr>
            <p:spPr>
              <a:xfrm>
                <a:off x="6781779" y="1689317"/>
                <a:ext cx="48081" cy="39699"/>
              </a:xfrm>
              <a:custGeom>
                <a:avLst/>
                <a:gdLst/>
                <a:ahLst/>
                <a:cxnLst/>
                <a:rect l="l" t="t" r="r" b="b"/>
                <a:pathLst>
                  <a:path w="1520" h="1255" extrusionOk="0">
                    <a:moveTo>
                      <a:pt x="779" y="0"/>
                    </a:moveTo>
                    <a:cubicBezTo>
                      <a:pt x="751" y="0"/>
                      <a:pt x="723" y="2"/>
                      <a:pt x="695" y="7"/>
                    </a:cubicBezTo>
                    <a:cubicBezTo>
                      <a:pt x="559" y="27"/>
                      <a:pt x="425" y="88"/>
                      <a:pt x="315" y="191"/>
                    </a:cubicBezTo>
                    <a:cubicBezTo>
                      <a:pt x="133" y="356"/>
                      <a:pt x="0" y="639"/>
                      <a:pt x="129" y="876"/>
                    </a:cubicBezTo>
                    <a:cubicBezTo>
                      <a:pt x="153" y="922"/>
                      <a:pt x="188" y="960"/>
                      <a:pt x="229" y="993"/>
                    </a:cubicBezTo>
                    <a:cubicBezTo>
                      <a:pt x="242" y="1026"/>
                      <a:pt x="258" y="1053"/>
                      <a:pt x="279" y="1072"/>
                    </a:cubicBezTo>
                    <a:cubicBezTo>
                      <a:pt x="334" y="1115"/>
                      <a:pt x="388" y="1145"/>
                      <a:pt x="447" y="1169"/>
                    </a:cubicBezTo>
                    <a:cubicBezTo>
                      <a:pt x="508" y="1195"/>
                      <a:pt x="570" y="1212"/>
                      <a:pt x="634" y="1229"/>
                    </a:cubicBezTo>
                    <a:lnTo>
                      <a:pt x="677" y="1239"/>
                    </a:lnTo>
                    <a:cubicBezTo>
                      <a:pt x="728" y="1249"/>
                      <a:pt x="780" y="1254"/>
                      <a:pt x="833" y="1254"/>
                    </a:cubicBezTo>
                    <a:cubicBezTo>
                      <a:pt x="867" y="1254"/>
                      <a:pt x="901" y="1252"/>
                      <a:pt x="935" y="1248"/>
                    </a:cubicBezTo>
                    <a:cubicBezTo>
                      <a:pt x="1110" y="1229"/>
                      <a:pt x="1275" y="1143"/>
                      <a:pt x="1385" y="1016"/>
                    </a:cubicBezTo>
                    <a:cubicBezTo>
                      <a:pt x="1433" y="962"/>
                      <a:pt x="1469" y="894"/>
                      <a:pt x="1496" y="810"/>
                    </a:cubicBezTo>
                    <a:cubicBezTo>
                      <a:pt x="1519" y="737"/>
                      <a:pt x="1519" y="657"/>
                      <a:pt x="1498" y="554"/>
                    </a:cubicBezTo>
                    <a:cubicBezTo>
                      <a:pt x="1482" y="479"/>
                      <a:pt x="1441" y="399"/>
                      <a:pt x="1376" y="316"/>
                    </a:cubicBezTo>
                    <a:cubicBezTo>
                      <a:pt x="1316" y="239"/>
                      <a:pt x="1239" y="171"/>
                      <a:pt x="1138" y="107"/>
                    </a:cubicBezTo>
                    <a:cubicBezTo>
                      <a:pt x="1068" y="60"/>
                      <a:pt x="991" y="29"/>
                      <a:pt x="912" y="14"/>
                    </a:cubicBezTo>
                    <a:cubicBezTo>
                      <a:pt x="868" y="5"/>
                      <a:pt x="823" y="0"/>
                      <a:pt x="7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5" name="Google Shape;4715;p29"/>
            <p:cNvGrpSpPr/>
            <p:nvPr/>
          </p:nvGrpSpPr>
          <p:grpSpPr>
            <a:xfrm>
              <a:off x="2179854" y="3536026"/>
              <a:ext cx="457912" cy="846581"/>
              <a:chOff x="6600904" y="2246176"/>
              <a:chExt cx="457912" cy="846581"/>
            </a:xfrm>
          </p:grpSpPr>
          <p:sp>
            <p:nvSpPr>
              <p:cNvPr id="4716" name="Google Shape;4716;p29"/>
              <p:cNvSpPr/>
              <p:nvPr/>
            </p:nvSpPr>
            <p:spPr>
              <a:xfrm>
                <a:off x="6600904" y="2566550"/>
                <a:ext cx="443931" cy="526207"/>
              </a:xfrm>
              <a:custGeom>
                <a:avLst/>
                <a:gdLst/>
                <a:ahLst/>
                <a:cxnLst/>
                <a:rect l="l" t="t" r="r" b="b"/>
                <a:pathLst>
                  <a:path w="14034" h="16635" extrusionOk="0">
                    <a:moveTo>
                      <a:pt x="8931" y="1180"/>
                    </a:moveTo>
                    <a:cubicBezTo>
                      <a:pt x="9557" y="1180"/>
                      <a:pt x="9647" y="2087"/>
                      <a:pt x="9115" y="2375"/>
                    </a:cubicBezTo>
                    <a:cubicBezTo>
                      <a:pt x="9018" y="2429"/>
                      <a:pt x="8915" y="2453"/>
                      <a:pt x="8815" y="2453"/>
                    </a:cubicBezTo>
                    <a:cubicBezTo>
                      <a:pt x="8424" y="2453"/>
                      <a:pt x="8070" y="2080"/>
                      <a:pt x="8220" y="1612"/>
                    </a:cubicBezTo>
                    <a:cubicBezTo>
                      <a:pt x="8267" y="1450"/>
                      <a:pt x="8383" y="1301"/>
                      <a:pt x="8580" y="1206"/>
                    </a:cubicBezTo>
                    <a:cubicBezTo>
                      <a:pt x="8600" y="1222"/>
                      <a:pt x="8619" y="1227"/>
                      <a:pt x="8639" y="1227"/>
                    </a:cubicBezTo>
                    <a:cubicBezTo>
                      <a:pt x="8666" y="1227"/>
                      <a:pt x="8696" y="1216"/>
                      <a:pt x="8734" y="1207"/>
                    </a:cubicBezTo>
                    <a:cubicBezTo>
                      <a:pt x="8805" y="1188"/>
                      <a:pt x="8870" y="1180"/>
                      <a:pt x="8931" y="1180"/>
                    </a:cubicBezTo>
                    <a:close/>
                    <a:moveTo>
                      <a:pt x="8850" y="1"/>
                    </a:moveTo>
                    <a:cubicBezTo>
                      <a:pt x="8285" y="1"/>
                      <a:pt x="7703" y="243"/>
                      <a:pt x="7252" y="806"/>
                    </a:cubicBezTo>
                    <a:cubicBezTo>
                      <a:pt x="6622" y="1578"/>
                      <a:pt x="6862" y="2776"/>
                      <a:pt x="7826" y="3352"/>
                    </a:cubicBezTo>
                    <a:cubicBezTo>
                      <a:pt x="7717" y="3905"/>
                      <a:pt x="7615" y="4412"/>
                      <a:pt x="7492" y="4993"/>
                    </a:cubicBezTo>
                    <a:lnTo>
                      <a:pt x="7475" y="4986"/>
                    </a:lnTo>
                    <a:cubicBezTo>
                      <a:pt x="7185" y="4935"/>
                      <a:pt x="6932" y="4913"/>
                      <a:pt x="6715" y="4913"/>
                    </a:cubicBezTo>
                    <a:cubicBezTo>
                      <a:pt x="5520" y="4913"/>
                      <a:pt x="5416" y="5586"/>
                      <a:pt x="6335" y="5902"/>
                    </a:cubicBezTo>
                    <a:cubicBezTo>
                      <a:pt x="6676" y="6020"/>
                      <a:pt x="6972" y="6114"/>
                      <a:pt x="7245" y="6194"/>
                    </a:cubicBezTo>
                    <a:cubicBezTo>
                      <a:pt x="7184" y="6426"/>
                      <a:pt x="7262" y="6108"/>
                      <a:pt x="6917" y="7649"/>
                    </a:cubicBezTo>
                    <a:lnTo>
                      <a:pt x="6786" y="8230"/>
                    </a:lnTo>
                    <a:cubicBezTo>
                      <a:pt x="6716" y="8544"/>
                      <a:pt x="6645" y="8855"/>
                      <a:pt x="6577" y="9168"/>
                    </a:cubicBezTo>
                    <a:lnTo>
                      <a:pt x="6454" y="9729"/>
                    </a:lnTo>
                    <a:lnTo>
                      <a:pt x="6428" y="9841"/>
                    </a:lnTo>
                    <a:lnTo>
                      <a:pt x="6407" y="9936"/>
                    </a:lnTo>
                    <a:cubicBezTo>
                      <a:pt x="6241" y="10692"/>
                      <a:pt x="5936" y="12104"/>
                      <a:pt x="5818" y="12864"/>
                    </a:cubicBezTo>
                    <a:cubicBezTo>
                      <a:pt x="5173" y="12669"/>
                      <a:pt x="4428" y="12882"/>
                      <a:pt x="3380" y="11751"/>
                    </a:cubicBezTo>
                    <a:cubicBezTo>
                      <a:pt x="3157" y="11504"/>
                      <a:pt x="2969" y="11237"/>
                      <a:pt x="2820" y="10959"/>
                    </a:cubicBezTo>
                    <a:cubicBezTo>
                      <a:pt x="2710" y="10748"/>
                      <a:pt x="2631" y="10544"/>
                      <a:pt x="2581" y="10341"/>
                    </a:cubicBezTo>
                    <a:cubicBezTo>
                      <a:pt x="2538" y="10155"/>
                      <a:pt x="2521" y="9984"/>
                      <a:pt x="2526" y="9818"/>
                    </a:cubicBezTo>
                    <a:lnTo>
                      <a:pt x="2526" y="9818"/>
                    </a:lnTo>
                    <a:lnTo>
                      <a:pt x="2526" y="9820"/>
                    </a:lnTo>
                    <a:cubicBezTo>
                      <a:pt x="2534" y="9702"/>
                      <a:pt x="2554" y="9589"/>
                      <a:pt x="2584" y="9482"/>
                    </a:cubicBezTo>
                    <a:lnTo>
                      <a:pt x="2693" y="9510"/>
                    </a:lnTo>
                    <a:cubicBezTo>
                      <a:pt x="2955" y="9578"/>
                      <a:pt x="3145" y="9616"/>
                      <a:pt x="3284" y="9616"/>
                    </a:cubicBezTo>
                    <a:cubicBezTo>
                      <a:pt x="3437" y="9616"/>
                      <a:pt x="3528" y="9570"/>
                      <a:pt x="3585" y="9469"/>
                    </a:cubicBezTo>
                    <a:cubicBezTo>
                      <a:pt x="3714" y="9244"/>
                      <a:pt x="3537" y="8912"/>
                      <a:pt x="3406" y="8694"/>
                    </a:cubicBezTo>
                    <a:cubicBezTo>
                      <a:pt x="3328" y="8567"/>
                      <a:pt x="3242" y="8451"/>
                      <a:pt x="3155" y="8331"/>
                    </a:cubicBezTo>
                    <a:cubicBezTo>
                      <a:pt x="2807" y="7851"/>
                      <a:pt x="2353" y="7214"/>
                      <a:pt x="1799" y="7214"/>
                    </a:cubicBezTo>
                    <a:cubicBezTo>
                      <a:pt x="1377" y="7214"/>
                      <a:pt x="897" y="7582"/>
                      <a:pt x="361" y="8668"/>
                    </a:cubicBezTo>
                    <a:cubicBezTo>
                      <a:pt x="72" y="9248"/>
                      <a:pt x="1" y="9654"/>
                      <a:pt x="259" y="9654"/>
                    </a:cubicBezTo>
                    <a:cubicBezTo>
                      <a:pt x="357" y="9654"/>
                      <a:pt x="504" y="9595"/>
                      <a:pt x="705" y="9463"/>
                    </a:cubicBezTo>
                    <a:lnTo>
                      <a:pt x="705" y="9463"/>
                    </a:lnTo>
                    <a:cubicBezTo>
                      <a:pt x="583" y="10158"/>
                      <a:pt x="609" y="10905"/>
                      <a:pt x="785" y="11680"/>
                    </a:cubicBezTo>
                    <a:cubicBezTo>
                      <a:pt x="1544" y="15023"/>
                      <a:pt x="4332" y="16635"/>
                      <a:pt x="6855" y="16635"/>
                    </a:cubicBezTo>
                    <a:cubicBezTo>
                      <a:pt x="7721" y="16635"/>
                      <a:pt x="8557" y="16445"/>
                      <a:pt x="9268" y="16070"/>
                    </a:cubicBezTo>
                    <a:cubicBezTo>
                      <a:pt x="10943" y="15186"/>
                      <a:pt x="12684" y="12403"/>
                      <a:pt x="12823" y="11511"/>
                    </a:cubicBezTo>
                    <a:cubicBezTo>
                      <a:pt x="12988" y="11648"/>
                      <a:pt x="13326" y="12033"/>
                      <a:pt x="13578" y="12033"/>
                    </a:cubicBezTo>
                    <a:cubicBezTo>
                      <a:pt x="13650" y="12033"/>
                      <a:pt x="13715" y="12002"/>
                      <a:pt x="13767" y="11925"/>
                    </a:cubicBezTo>
                    <a:cubicBezTo>
                      <a:pt x="14033" y="11552"/>
                      <a:pt x="13742" y="10198"/>
                      <a:pt x="13561" y="9714"/>
                    </a:cubicBezTo>
                    <a:cubicBezTo>
                      <a:pt x="13436" y="9382"/>
                      <a:pt x="13313" y="9191"/>
                      <a:pt x="13045" y="9115"/>
                    </a:cubicBezTo>
                    <a:cubicBezTo>
                      <a:pt x="12987" y="9099"/>
                      <a:pt x="12915" y="9089"/>
                      <a:pt x="12834" y="9089"/>
                    </a:cubicBezTo>
                    <a:cubicBezTo>
                      <a:pt x="12711" y="9089"/>
                      <a:pt x="12567" y="9112"/>
                      <a:pt x="12419" y="9165"/>
                    </a:cubicBezTo>
                    <a:cubicBezTo>
                      <a:pt x="12246" y="9230"/>
                      <a:pt x="11938" y="9369"/>
                      <a:pt x="11556" y="9591"/>
                    </a:cubicBezTo>
                    <a:cubicBezTo>
                      <a:pt x="11330" y="9724"/>
                      <a:pt x="11136" y="9850"/>
                      <a:pt x="10965" y="9979"/>
                    </a:cubicBezTo>
                    <a:cubicBezTo>
                      <a:pt x="10880" y="10042"/>
                      <a:pt x="10801" y="10108"/>
                      <a:pt x="10730" y="10176"/>
                    </a:cubicBezTo>
                    <a:cubicBezTo>
                      <a:pt x="10438" y="10447"/>
                      <a:pt x="10385" y="10695"/>
                      <a:pt x="10767" y="10770"/>
                    </a:cubicBezTo>
                    <a:cubicBezTo>
                      <a:pt x="10819" y="10779"/>
                      <a:pt x="10874" y="10785"/>
                      <a:pt x="10945" y="10785"/>
                    </a:cubicBezTo>
                    <a:cubicBezTo>
                      <a:pt x="10923" y="10795"/>
                      <a:pt x="10907" y="10812"/>
                      <a:pt x="10902" y="10829"/>
                    </a:cubicBezTo>
                    <a:cubicBezTo>
                      <a:pt x="10893" y="10859"/>
                      <a:pt x="10880" y="10888"/>
                      <a:pt x="10867" y="10917"/>
                    </a:cubicBezTo>
                    <a:lnTo>
                      <a:pt x="10851" y="10958"/>
                    </a:lnTo>
                    <a:cubicBezTo>
                      <a:pt x="10836" y="11001"/>
                      <a:pt x="10817" y="11044"/>
                      <a:pt x="10800" y="11085"/>
                    </a:cubicBezTo>
                    <a:cubicBezTo>
                      <a:pt x="10773" y="11153"/>
                      <a:pt x="10743" y="11222"/>
                      <a:pt x="10708" y="11287"/>
                    </a:cubicBezTo>
                    <a:cubicBezTo>
                      <a:pt x="10413" y="11873"/>
                      <a:pt x="9727" y="12705"/>
                      <a:pt x="8913" y="13142"/>
                    </a:cubicBezTo>
                    <a:cubicBezTo>
                      <a:pt x="8634" y="13286"/>
                      <a:pt x="8337" y="13388"/>
                      <a:pt x="8033" y="13388"/>
                    </a:cubicBezTo>
                    <a:cubicBezTo>
                      <a:pt x="7945" y="13388"/>
                      <a:pt x="7856" y="13379"/>
                      <a:pt x="7767" y="13361"/>
                    </a:cubicBezTo>
                    <a:cubicBezTo>
                      <a:pt x="7972" y="12512"/>
                      <a:pt x="8023" y="10650"/>
                      <a:pt x="8132" y="9695"/>
                    </a:cubicBezTo>
                    <a:cubicBezTo>
                      <a:pt x="8231" y="8780"/>
                      <a:pt x="8466" y="7375"/>
                      <a:pt x="8618" y="6478"/>
                    </a:cubicBezTo>
                    <a:cubicBezTo>
                      <a:pt x="8727" y="6498"/>
                      <a:pt x="9038" y="6543"/>
                      <a:pt x="9368" y="6543"/>
                    </a:cubicBezTo>
                    <a:cubicBezTo>
                      <a:pt x="9705" y="6543"/>
                      <a:pt x="10063" y="6496"/>
                      <a:pt x="10244" y="6327"/>
                    </a:cubicBezTo>
                    <a:cubicBezTo>
                      <a:pt x="10299" y="6276"/>
                      <a:pt x="10336" y="6210"/>
                      <a:pt x="10356" y="6138"/>
                    </a:cubicBezTo>
                    <a:cubicBezTo>
                      <a:pt x="10377" y="6055"/>
                      <a:pt x="10370" y="5967"/>
                      <a:pt x="10336" y="5886"/>
                    </a:cubicBezTo>
                    <a:cubicBezTo>
                      <a:pt x="10160" y="5471"/>
                      <a:pt x="9284" y="5232"/>
                      <a:pt x="8847" y="5130"/>
                    </a:cubicBezTo>
                    <a:cubicBezTo>
                      <a:pt x="9032" y="4197"/>
                      <a:pt x="8957" y="4552"/>
                      <a:pt x="9132" y="3650"/>
                    </a:cubicBezTo>
                    <a:cubicBezTo>
                      <a:pt x="9964" y="3624"/>
                      <a:pt x="10737" y="3063"/>
                      <a:pt x="10840" y="2159"/>
                    </a:cubicBezTo>
                    <a:cubicBezTo>
                      <a:pt x="10967" y="909"/>
                      <a:pt x="9943" y="1"/>
                      <a:pt x="8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9"/>
              <p:cNvSpPr/>
              <p:nvPr/>
            </p:nvSpPr>
            <p:spPr>
              <a:xfrm>
                <a:off x="6908183" y="2507302"/>
                <a:ext cx="87875" cy="72786"/>
              </a:xfrm>
              <a:custGeom>
                <a:avLst/>
                <a:gdLst/>
                <a:ahLst/>
                <a:cxnLst/>
                <a:rect l="l" t="t" r="r" b="b"/>
                <a:pathLst>
                  <a:path w="2778" h="2301" extrusionOk="0">
                    <a:moveTo>
                      <a:pt x="1587" y="609"/>
                    </a:moveTo>
                    <a:cubicBezTo>
                      <a:pt x="1633" y="610"/>
                      <a:pt x="1677" y="616"/>
                      <a:pt x="1723" y="630"/>
                    </a:cubicBezTo>
                    <a:cubicBezTo>
                      <a:pt x="1769" y="646"/>
                      <a:pt x="1789" y="662"/>
                      <a:pt x="1806" y="682"/>
                    </a:cubicBezTo>
                    <a:cubicBezTo>
                      <a:pt x="1826" y="705"/>
                      <a:pt x="1833" y="723"/>
                      <a:pt x="1842" y="753"/>
                    </a:cubicBezTo>
                    <a:cubicBezTo>
                      <a:pt x="1852" y="805"/>
                      <a:pt x="1853" y="863"/>
                      <a:pt x="1820" y="977"/>
                    </a:cubicBezTo>
                    <a:cubicBezTo>
                      <a:pt x="1696" y="1333"/>
                      <a:pt x="1462" y="1601"/>
                      <a:pt x="1107" y="1720"/>
                    </a:cubicBezTo>
                    <a:cubicBezTo>
                      <a:pt x="1098" y="1718"/>
                      <a:pt x="1087" y="1715"/>
                      <a:pt x="1077" y="1715"/>
                    </a:cubicBezTo>
                    <a:cubicBezTo>
                      <a:pt x="1076" y="1715"/>
                      <a:pt x="1074" y="1715"/>
                      <a:pt x="1073" y="1715"/>
                    </a:cubicBezTo>
                    <a:cubicBezTo>
                      <a:pt x="1016" y="1728"/>
                      <a:pt x="971" y="1737"/>
                      <a:pt x="920" y="1737"/>
                    </a:cubicBezTo>
                    <a:cubicBezTo>
                      <a:pt x="913" y="1737"/>
                      <a:pt x="907" y="1737"/>
                      <a:pt x="900" y="1737"/>
                    </a:cubicBezTo>
                    <a:cubicBezTo>
                      <a:pt x="787" y="1728"/>
                      <a:pt x="716" y="1694"/>
                      <a:pt x="643" y="1621"/>
                    </a:cubicBezTo>
                    <a:cubicBezTo>
                      <a:pt x="613" y="1587"/>
                      <a:pt x="595" y="1539"/>
                      <a:pt x="585" y="1496"/>
                    </a:cubicBezTo>
                    <a:cubicBezTo>
                      <a:pt x="578" y="1463"/>
                      <a:pt x="573" y="1433"/>
                      <a:pt x="573" y="1399"/>
                    </a:cubicBezTo>
                    <a:cubicBezTo>
                      <a:pt x="582" y="1386"/>
                      <a:pt x="585" y="1375"/>
                      <a:pt x="585" y="1356"/>
                    </a:cubicBezTo>
                    <a:cubicBezTo>
                      <a:pt x="586" y="1312"/>
                      <a:pt x="592" y="1277"/>
                      <a:pt x="600" y="1241"/>
                    </a:cubicBezTo>
                    <a:cubicBezTo>
                      <a:pt x="616" y="1196"/>
                      <a:pt x="638" y="1150"/>
                      <a:pt x="666" y="1103"/>
                    </a:cubicBezTo>
                    <a:cubicBezTo>
                      <a:pt x="711" y="1038"/>
                      <a:pt x="758" y="984"/>
                      <a:pt x="815" y="931"/>
                    </a:cubicBezTo>
                    <a:cubicBezTo>
                      <a:pt x="890" y="863"/>
                      <a:pt x="974" y="803"/>
                      <a:pt x="1074" y="749"/>
                    </a:cubicBezTo>
                    <a:cubicBezTo>
                      <a:pt x="1241" y="666"/>
                      <a:pt x="1404" y="609"/>
                      <a:pt x="1587" y="609"/>
                    </a:cubicBezTo>
                    <a:close/>
                    <a:moveTo>
                      <a:pt x="1759" y="1"/>
                    </a:moveTo>
                    <a:cubicBezTo>
                      <a:pt x="1644" y="1"/>
                      <a:pt x="1518" y="19"/>
                      <a:pt x="1381" y="57"/>
                    </a:cubicBezTo>
                    <a:cubicBezTo>
                      <a:pt x="1152" y="122"/>
                      <a:pt x="920" y="235"/>
                      <a:pt x="714" y="387"/>
                    </a:cubicBezTo>
                    <a:cubicBezTo>
                      <a:pt x="394" y="617"/>
                      <a:pt x="91" y="988"/>
                      <a:pt x="134" y="1377"/>
                    </a:cubicBezTo>
                    <a:cubicBezTo>
                      <a:pt x="1" y="1666"/>
                      <a:pt x="337" y="2301"/>
                      <a:pt x="976" y="2301"/>
                    </a:cubicBezTo>
                    <a:cubicBezTo>
                      <a:pt x="1279" y="2301"/>
                      <a:pt x="1651" y="2158"/>
                      <a:pt x="2074" y="1767"/>
                    </a:cubicBezTo>
                    <a:cubicBezTo>
                      <a:pt x="2197" y="1652"/>
                      <a:pt x="2307" y="1518"/>
                      <a:pt x="2403" y="1366"/>
                    </a:cubicBezTo>
                    <a:cubicBezTo>
                      <a:pt x="2777" y="761"/>
                      <a:pt x="2511" y="1"/>
                      <a:pt x="17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9"/>
              <p:cNvSpPr/>
              <p:nvPr/>
            </p:nvSpPr>
            <p:spPr>
              <a:xfrm>
                <a:off x="6974959" y="2437616"/>
                <a:ext cx="73261" cy="79619"/>
              </a:xfrm>
              <a:custGeom>
                <a:avLst/>
                <a:gdLst/>
                <a:ahLst/>
                <a:cxnLst/>
                <a:rect l="l" t="t" r="r" b="b"/>
                <a:pathLst>
                  <a:path w="2316" h="2517" extrusionOk="0">
                    <a:moveTo>
                      <a:pt x="1307" y="481"/>
                    </a:moveTo>
                    <a:lnTo>
                      <a:pt x="1307" y="481"/>
                    </a:lnTo>
                    <a:cubicBezTo>
                      <a:pt x="1320" y="501"/>
                      <a:pt x="1339" y="514"/>
                      <a:pt x="1359" y="519"/>
                    </a:cubicBezTo>
                    <a:cubicBezTo>
                      <a:pt x="1412" y="531"/>
                      <a:pt x="1466" y="545"/>
                      <a:pt x="1518" y="566"/>
                    </a:cubicBezTo>
                    <a:cubicBezTo>
                      <a:pt x="1591" y="605"/>
                      <a:pt x="1625" y="632"/>
                      <a:pt x="1660" y="677"/>
                    </a:cubicBezTo>
                    <a:cubicBezTo>
                      <a:pt x="1683" y="710"/>
                      <a:pt x="1695" y="738"/>
                      <a:pt x="1701" y="788"/>
                    </a:cubicBezTo>
                    <a:cubicBezTo>
                      <a:pt x="1704" y="816"/>
                      <a:pt x="1701" y="843"/>
                      <a:pt x="1700" y="871"/>
                    </a:cubicBezTo>
                    <a:cubicBezTo>
                      <a:pt x="1671" y="1025"/>
                      <a:pt x="1581" y="1169"/>
                      <a:pt x="1482" y="1330"/>
                    </a:cubicBezTo>
                    <a:lnTo>
                      <a:pt x="1471" y="1345"/>
                    </a:lnTo>
                    <a:cubicBezTo>
                      <a:pt x="1276" y="1667"/>
                      <a:pt x="1168" y="1795"/>
                      <a:pt x="1028" y="1795"/>
                    </a:cubicBezTo>
                    <a:cubicBezTo>
                      <a:pt x="987" y="1795"/>
                      <a:pt x="943" y="1784"/>
                      <a:pt x="894" y="1763"/>
                    </a:cubicBezTo>
                    <a:cubicBezTo>
                      <a:pt x="829" y="1732"/>
                      <a:pt x="783" y="1702"/>
                      <a:pt x="740" y="1645"/>
                    </a:cubicBezTo>
                    <a:cubicBezTo>
                      <a:pt x="667" y="1539"/>
                      <a:pt x="662" y="1423"/>
                      <a:pt x="680" y="1295"/>
                    </a:cubicBezTo>
                    <a:lnTo>
                      <a:pt x="680" y="1295"/>
                    </a:lnTo>
                    <a:lnTo>
                      <a:pt x="673" y="1312"/>
                    </a:lnTo>
                    <a:cubicBezTo>
                      <a:pt x="690" y="1225"/>
                      <a:pt x="717" y="1138"/>
                      <a:pt x="755" y="1048"/>
                    </a:cubicBezTo>
                    <a:lnTo>
                      <a:pt x="755" y="1050"/>
                    </a:lnTo>
                    <a:cubicBezTo>
                      <a:pt x="869" y="808"/>
                      <a:pt x="1054" y="592"/>
                      <a:pt x="1307" y="481"/>
                    </a:cubicBezTo>
                    <a:close/>
                    <a:moveTo>
                      <a:pt x="1412" y="0"/>
                    </a:moveTo>
                    <a:cubicBezTo>
                      <a:pt x="1356" y="0"/>
                      <a:pt x="1315" y="18"/>
                      <a:pt x="1302" y="64"/>
                    </a:cubicBezTo>
                    <a:cubicBezTo>
                      <a:pt x="825" y="158"/>
                      <a:pt x="92" y="1175"/>
                      <a:pt x="39" y="1632"/>
                    </a:cubicBezTo>
                    <a:cubicBezTo>
                      <a:pt x="1" y="1997"/>
                      <a:pt x="434" y="2516"/>
                      <a:pt x="933" y="2516"/>
                    </a:cubicBezTo>
                    <a:cubicBezTo>
                      <a:pt x="1148" y="2516"/>
                      <a:pt x="1375" y="2420"/>
                      <a:pt x="1582" y="2173"/>
                    </a:cubicBezTo>
                    <a:cubicBezTo>
                      <a:pt x="1839" y="1867"/>
                      <a:pt x="1993" y="1490"/>
                      <a:pt x="2157" y="1118"/>
                    </a:cubicBezTo>
                    <a:cubicBezTo>
                      <a:pt x="2214" y="1000"/>
                      <a:pt x="2280" y="877"/>
                      <a:pt x="2297" y="748"/>
                    </a:cubicBezTo>
                    <a:cubicBezTo>
                      <a:pt x="2315" y="599"/>
                      <a:pt x="2261" y="476"/>
                      <a:pt x="2155" y="369"/>
                    </a:cubicBezTo>
                    <a:cubicBezTo>
                      <a:pt x="2106" y="316"/>
                      <a:pt x="2049" y="276"/>
                      <a:pt x="1999" y="241"/>
                    </a:cubicBezTo>
                    <a:cubicBezTo>
                      <a:pt x="1881" y="158"/>
                      <a:pt x="1579" y="0"/>
                      <a:pt x="1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9"/>
              <p:cNvSpPr/>
              <p:nvPr/>
            </p:nvSpPr>
            <p:spPr>
              <a:xfrm>
                <a:off x="6976477" y="2338100"/>
                <a:ext cx="82339" cy="77278"/>
              </a:xfrm>
              <a:custGeom>
                <a:avLst/>
                <a:gdLst/>
                <a:ahLst/>
                <a:cxnLst/>
                <a:rect l="l" t="t" r="r" b="b"/>
                <a:pathLst>
                  <a:path w="2603" h="2443" extrusionOk="0">
                    <a:moveTo>
                      <a:pt x="1182" y="419"/>
                    </a:moveTo>
                    <a:cubicBezTo>
                      <a:pt x="1547" y="935"/>
                      <a:pt x="1593" y="1288"/>
                      <a:pt x="1858" y="1828"/>
                    </a:cubicBezTo>
                    <a:cubicBezTo>
                      <a:pt x="1703" y="1933"/>
                      <a:pt x="1448" y="2107"/>
                      <a:pt x="1221" y="2107"/>
                    </a:cubicBezTo>
                    <a:cubicBezTo>
                      <a:pt x="1141" y="2107"/>
                      <a:pt x="1065" y="2086"/>
                      <a:pt x="997" y="2031"/>
                    </a:cubicBezTo>
                    <a:cubicBezTo>
                      <a:pt x="1010" y="1772"/>
                      <a:pt x="492" y="1235"/>
                      <a:pt x="405" y="1005"/>
                    </a:cubicBezTo>
                    <a:cubicBezTo>
                      <a:pt x="452" y="933"/>
                      <a:pt x="436" y="903"/>
                      <a:pt x="432" y="834"/>
                    </a:cubicBezTo>
                    <a:cubicBezTo>
                      <a:pt x="468" y="664"/>
                      <a:pt x="1025" y="496"/>
                      <a:pt x="1182" y="419"/>
                    </a:cubicBezTo>
                    <a:close/>
                    <a:moveTo>
                      <a:pt x="1128" y="0"/>
                    </a:moveTo>
                    <a:cubicBezTo>
                      <a:pt x="877" y="0"/>
                      <a:pt x="478" y="198"/>
                      <a:pt x="231" y="419"/>
                    </a:cubicBezTo>
                    <a:cubicBezTo>
                      <a:pt x="48" y="579"/>
                      <a:pt x="1" y="768"/>
                      <a:pt x="52" y="959"/>
                    </a:cubicBezTo>
                    <a:cubicBezTo>
                      <a:pt x="98" y="1125"/>
                      <a:pt x="167" y="1640"/>
                      <a:pt x="639" y="2107"/>
                    </a:cubicBezTo>
                    <a:cubicBezTo>
                      <a:pt x="810" y="2344"/>
                      <a:pt x="1023" y="2442"/>
                      <a:pt x="1253" y="2442"/>
                    </a:cubicBezTo>
                    <a:cubicBezTo>
                      <a:pt x="1540" y="2442"/>
                      <a:pt x="1855" y="2289"/>
                      <a:pt x="2149" y="2063"/>
                    </a:cubicBezTo>
                    <a:cubicBezTo>
                      <a:pt x="2172" y="2044"/>
                      <a:pt x="2189" y="2023"/>
                      <a:pt x="2203" y="2000"/>
                    </a:cubicBezTo>
                    <a:cubicBezTo>
                      <a:pt x="2603" y="1649"/>
                      <a:pt x="1477" y="81"/>
                      <a:pt x="1291" y="45"/>
                    </a:cubicBezTo>
                    <a:cubicBezTo>
                      <a:pt x="1251" y="14"/>
                      <a:pt x="1194"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9"/>
              <p:cNvSpPr/>
              <p:nvPr/>
            </p:nvSpPr>
            <p:spPr>
              <a:xfrm>
                <a:off x="6925296" y="2246176"/>
                <a:ext cx="72154" cy="78480"/>
              </a:xfrm>
              <a:custGeom>
                <a:avLst/>
                <a:gdLst/>
                <a:ahLst/>
                <a:cxnLst/>
                <a:rect l="l" t="t" r="r" b="b"/>
                <a:pathLst>
                  <a:path w="2281" h="2481" extrusionOk="0">
                    <a:moveTo>
                      <a:pt x="1085" y="294"/>
                    </a:moveTo>
                    <a:cubicBezTo>
                      <a:pt x="1125" y="317"/>
                      <a:pt x="1121" y="308"/>
                      <a:pt x="1163" y="321"/>
                    </a:cubicBezTo>
                    <a:cubicBezTo>
                      <a:pt x="1448" y="451"/>
                      <a:pt x="1705" y="1298"/>
                      <a:pt x="1745" y="1610"/>
                    </a:cubicBezTo>
                    <a:cubicBezTo>
                      <a:pt x="1468" y="1696"/>
                      <a:pt x="1171" y="1869"/>
                      <a:pt x="921" y="2022"/>
                    </a:cubicBezTo>
                    <a:cubicBezTo>
                      <a:pt x="893" y="1992"/>
                      <a:pt x="863" y="1991"/>
                      <a:pt x="817" y="1939"/>
                    </a:cubicBezTo>
                    <a:cubicBezTo>
                      <a:pt x="618" y="1683"/>
                      <a:pt x="427" y="1289"/>
                      <a:pt x="349" y="952"/>
                    </a:cubicBezTo>
                    <a:cubicBezTo>
                      <a:pt x="526" y="768"/>
                      <a:pt x="44" y="622"/>
                      <a:pt x="1085" y="294"/>
                    </a:cubicBezTo>
                    <a:close/>
                    <a:moveTo>
                      <a:pt x="1160" y="0"/>
                    </a:moveTo>
                    <a:cubicBezTo>
                      <a:pt x="1023" y="0"/>
                      <a:pt x="505" y="130"/>
                      <a:pt x="270" y="318"/>
                    </a:cubicBezTo>
                    <a:cubicBezTo>
                      <a:pt x="97" y="457"/>
                      <a:pt x="55" y="579"/>
                      <a:pt x="52" y="719"/>
                    </a:cubicBezTo>
                    <a:cubicBezTo>
                      <a:pt x="1" y="1187"/>
                      <a:pt x="210" y="2042"/>
                      <a:pt x="619" y="2284"/>
                    </a:cubicBezTo>
                    <a:cubicBezTo>
                      <a:pt x="601" y="2399"/>
                      <a:pt x="691" y="2481"/>
                      <a:pt x="787" y="2481"/>
                    </a:cubicBezTo>
                    <a:cubicBezTo>
                      <a:pt x="817" y="2481"/>
                      <a:pt x="848" y="2472"/>
                      <a:pt x="876" y="2455"/>
                    </a:cubicBezTo>
                    <a:cubicBezTo>
                      <a:pt x="1702" y="1932"/>
                      <a:pt x="2156" y="2022"/>
                      <a:pt x="2121" y="1731"/>
                    </a:cubicBezTo>
                    <a:cubicBezTo>
                      <a:pt x="2280" y="1462"/>
                      <a:pt x="1726" y="60"/>
                      <a:pt x="1186" y="3"/>
                    </a:cubicBezTo>
                    <a:cubicBezTo>
                      <a:pt x="1181" y="1"/>
                      <a:pt x="1172" y="0"/>
                      <a:pt x="1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9"/>
              <p:cNvSpPr/>
              <p:nvPr/>
            </p:nvSpPr>
            <p:spPr>
              <a:xfrm>
                <a:off x="6831695" y="2759825"/>
                <a:ext cx="35428" cy="15405"/>
              </a:xfrm>
              <a:custGeom>
                <a:avLst/>
                <a:gdLst/>
                <a:ahLst/>
                <a:cxnLst/>
                <a:rect l="l" t="t" r="r" b="b"/>
                <a:pathLst>
                  <a:path w="1120" h="487" extrusionOk="0">
                    <a:moveTo>
                      <a:pt x="132" y="1"/>
                    </a:moveTo>
                    <a:cubicBezTo>
                      <a:pt x="89" y="1"/>
                      <a:pt x="47" y="27"/>
                      <a:pt x="29" y="67"/>
                    </a:cubicBezTo>
                    <a:cubicBezTo>
                      <a:pt x="0" y="129"/>
                      <a:pt x="29" y="196"/>
                      <a:pt x="86" y="226"/>
                    </a:cubicBezTo>
                    <a:cubicBezTo>
                      <a:pt x="232" y="303"/>
                      <a:pt x="384" y="358"/>
                      <a:pt x="541" y="404"/>
                    </a:cubicBezTo>
                    <a:cubicBezTo>
                      <a:pt x="695" y="448"/>
                      <a:pt x="859" y="484"/>
                      <a:pt x="1021" y="487"/>
                    </a:cubicBezTo>
                    <a:cubicBezTo>
                      <a:pt x="1065" y="487"/>
                      <a:pt x="1105" y="444"/>
                      <a:pt x="1113" y="402"/>
                    </a:cubicBezTo>
                    <a:cubicBezTo>
                      <a:pt x="1120" y="359"/>
                      <a:pt x="1098" y="308"/>
                      <a:pt x="1055" y="290"/>
                    </a:cubicBezTo>
                    <a:cubicBezTo>
                      <a:pt x="964" y="255"/>
                      <a:pt x="865" y="236"/>
                      <a:pt x="770" y="213"/>
                    </a:cubicBezTo>
                    <a:cubicBezTo>
                      <a:pt x="672" y="189"/>
                      <a:pt x="573" y="164"/>
                      <a:pt x="477" y="134"/>
                    </a:cubicBezTo>
                    <a:cubicBezTo>
                      <a:pt x="377" y="101"/>
                      <a:pt x="279" y="64"/>
                      <a:pt x="189" y="15"/>
                    </a:cubicBezTo>
                    <a:cubicBezTo>
                      <a:pt x="179" y="10"/>
                      <a:pt x="169" y="7"/>
                      <a:pt x="158" y="4"/>
                    </a:cubicBezTo>
                    <a:cubicBezTo>
                      <a:pt x="149" y="2"/>
                      <a:pt x="141" y="1"/>
                      <a:pt x="13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9"/>
              <p:cNvSpPr/>
              <p:nvPr/>
            </p:nvSpPr>
            <p:spPr>
              <a:xfrm>
                <a:off x="6841659" y="2724713"/>
                <a:ext cx="29671" cy="8478"/>
              </a:xfrm>
              <a:custGeom>
                <a:avLst/>
                <a:gdLst/>
                <a:ahLst/>
                <a:cxnLst/>
                <a:rect l="l" t="t" r="r" b="b"/>
                <a:pathLst>
                  <a:path w="938" h="268" extrusionOk="0">
                    <a:moveTo>
                      <a:pt x="59" y="0"/>
                    </a:moveTo>
                    <a:cubicBezTo>
                      <a:pt x="34" y="0"/>
                      <a:pt x="11" y="19"/>
                      <a:pt x="6" y="46"/>
                    </a:cubicBezTo>
                    <a:cubicBezTo>
                      <a:pt x="0" y="74"/>
                      <a:pt x="20" y="106"/>
                      <a:pt x="50" y="109"/>
                    </a:cubicBezTo>
                    <a:cubicBezTo>
                      <a:pt x="322" y="156"/>
                      <a:pt x="594" y="202"/>
                      <a:pt x="865" y="266"/>
                    </a:cubicBezTo>
                    <a:cubicBezTo>
                      <a:pt x="869" y="267"/>
                      <a:pt x="873" y="268"/>
                      <a:pt x="877" y="268"/>
                    </a:cubicBezTo>
                    <a:cubicBezTo>
                      <a:pt x="905" y="268"/>
                      <a:pt x="929" y="245"/>
                      <a:pt x="934" y="218"/>
                    </a:cubicBezTo>
                    <a:cubicBezTo>
                      <a:pt x="938" y="185"/>
                      <a:pt x="917" y="156"/>
                      <a:pt x="885" y="149"/>
                    </a:cubicBezTo>
                    <a:cubicBezTo>
                      <a:pt x="768" y="120"/>
                      <a:pt x="650" y="96"/>
                      <a:pt x="531" y="77"/>
                    </a:cubicBezTo>
                    <a:cubicBezTo>
                      <a:pt x="378" y="50"/>
                      <a:pt x="222" y="27"/>
                      <a:pt x="69" y="1"/>
                    </a:cubicBezTo>
                    <a:cubicBezTo>
                      <a:pt x="66" y="1"/>
                      <a:pt x="62" y="0"/>
                      <a:pt x="5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9"/>
              <p:cNvSpPr/>
              <p:nvPr/>
            </p:nvSpPr>
            <p:spPr>
              <a:xfrm>
                <a:off x="6629817" y="2849788"/>
                <a:ext cx="44191" cy="14013"/>
              </a:xfrm>
              <a:custGeom>
                <a:avLst/>
                <a:gdLst/>
                <a:ahLst/>
                <a:cxnLst/>
                <a:rect l="l" t="t" r="r" b="b"/>
                <a:pathLst>
                  <a:path w="1397" h="443" extrusionOk="0">
                    <a:moveTo>
                      <a:pt x="466" y="173"/>
                    </a:moveTo>
                    <a:cubicBezTo>
                      <a:pt x="466" y="173"/>
                      <a:pt x="466" y="173"/>
                      <a:pt x="466" y="173"/>
                    </a:cubicBezTo>
                    <a:lnTo>
                      <a:pt x="466" y="173"/>
                    </a:lnTo>
                    <a:cubicBezTo>
                      <a:pt x="464" y="174"/>
                      <a:pt x="461" y="176"/>
                      <a:pt x="460" y="176"/>
                    </a:cubicBezTo>
                    <a:cubicBezTo>
                      <a:pt x="464" y="176"/>
                      <a:pt x="465" y="173"/>
                      <a:pt x="466" y="173"/>
                    </a:cubicBezTo>
                    <a:close/>
                    <a:moveTo>
                      <a:pt x="713" y="1"/>
                    </a:moveTo>
                    <a:cubicBezTo>
                      <a:pt x="608" y="1"/>
                      <a:pt x="505" y="27"/>
                      <a:pt x="407" y="55"/>
                    </a:cubicBezTo>
                    <a:cubicBezTo>
                      <a:pt x="279" y="94"/>
                      <a:pt x="158" y="154"/>
                      <a:pt x="39" y="214"/>
                    </a:cubicBezTo>
                    <a:cubicBezTo>
                      <a:pt x="25" y="221"/>
                      <a:pt x="15" y="229"/>
                      <a:pt x="7" y="244"/>
                    </a:cubicBezTo>
                    <a:cubicBezTo>
                      <a:pt x="0" y="259"/>
                      <a:pt x="0" y="274"/>
                      <a:pt x="6" y="292"/>
                    </a:cubicBezTo>
                    <a:cubicBezTo>
                      <a:pt x="14" y="313"/>
                      <a:pt x="37" y="331"/>
                      <a:pt x="61" y="331"/>
                    </a:cubicBezTo>
                    <a:cubicBezTo>
                      <a:pt x="68" y="331"/>
                      <a:pt x="75" y="329"/>
                      <a:pt x="82" y="326"/>
                    </a:cubicBezTo>
                    <a:cubicBezTo>
                      <a:pt x="206" y="260"/>
                      <a:pt x="330" y="207"/>
                      <a:pt x="466" y="173"/>
                    </a:cubicBezTo>
                    <a:lnTo>
                      <a:pt x="466" y="173"/>
                    </a:lnTo>
                    <a:cubicBezTo>
                      <a:pt x="466" y="173"/>
                      <a:pt x="467" y="173"/>
                      <a:pt x="467" y="173"/>
                    </a:cubicBezTo>
                    <a:lnTo>
                      <a:pt x="467" y="173"/>
                    </a:lnTo>
                    <a:cubicBezTo>
                      <a:pt x="467" y="173"/>
                      <a:pt x="467" y="173"/>
                      <a:pt x="466" y="173"/>
                    </a:cubicBezTo>
                    <a:lnTo>
                      <a:pt x="466" y="173"/>
                    </a:lnTo>
                    <a:cubicBezTo>
                      <a:pt x="467" y="173"/>
                      <a:pt x="467" y="173"/>
                      <a:pt x="467" y="173"/>
                    </a:cubicBezTo>
                    <a:cubicBezTo>
                      <a:pt x="544" y="157"/>
                      <a:pt x="621" y="150"/>
                      <a:pt x="698" y="150"/>
                    </a:cubicBezTo>
                    <a:lnTo>
                      <a:pt x="698" y="150"/>
                    </a:lnTo>
                    <a:cubicBezTo>
                      <a:pt x="759" y="153"/>
                      <a:pt x="819" y="164"/>
                      <a:pt x="879" y="183"/>
                    </a:cubicBezTo>
                    <a:cubicBezTo>
                      <a:pt x="941" y="203"/>
                      <a:pt x="998" y="233"/>
                      <a:pt x="1055" y="266"/>
                    </a:cubicBezTo>
                    <a:cubicBezTo>
                      <a:pt x="1123" y="310"/>
                      <a:pt x="1183" y="363"/>
                      <a:pt x="1240" y="420"/>
                    </a:cubicBezTo>
                    <a:cubicBezTo>
                      <a:pt x="1255" y="435"/>
                      <a:pt x="1276" y="442"/>
                      <a:pt x="1297" y="442"/>
                    </a:cubicBezTo>
                    <a:cubicBezTo>
                      <a:pt x="1325" y="442"/>
                      <a:pt x="1355" y="430"/>
                      <a:pt x="1373" y="409"/>
                    </a:cubicBezTo>
                    <a:cubicBezTo>
                      <a:pt x="1389" y="389"/>
                      <a:pt x="1396" y="365"/>
                      <a:pt x="1395" y="340"/>
                    </a:cubicBezTo>
                    <a:cubicBezTo>
                      <a:pt x="1392" y="314"/>
                      <a:pt x="1381" y="294"/>
                      <a:pt x="1362" y="277"/>
                    </a:cubicBezTo>
                    <a:cubicBezTo>
                      <a:pt x="1269" y="190"/>
                      <a:pt x="1166" y="115"/>
                      <a:pt x="1048" y="65"/>
                    </a:cubicBezTo>
                    <a:cubicBezTo>
                      <a:pt x="997" y="42"/>
                      <a:pt x="944" y="28"/>
                      <a:pt x="889" y="18"/>
                    </a:cubicBezTo>
                    <a:cubicBezTo>
                      <a:pt x="882" y="15"/>
                      <a:pt x="875" y="14"/>
                      <a:pt x="868" y="14"/>
                    </a:cubicBezTo>
                    <a:cubicBezTo>
                      <a:pt x="822" y="5"/>
                      <a:pt x="775" y="4"/>
                      <a:pt x="729" y="1"/>
                    </a:cubicBezTo>
                    <a:cubicBezTo>
                      <a:pt x="724" y="1"/>
                      <a:pt x="718" y="1"/>
                      <a:pt x="71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9"/>
              <p:cNvSpPr/>
              <p:nvPr/>
            </p:nvSpPr>
            <p:spPr>
              <a:xfrm>
                <a:off x="6955790" y="2904860"/>
                <a:ext cx="41027" cy="27584"/>
              </a:xfrm>
              <a:custGeom>
                <a:avLst/>
                <a:gdLst/>
                <a:ahLst/>
                <a:cxnLst/>
                <a:rect l="l" t="t" r="r" b="b"/>
                <a:pathLst>
                  <a:path w="1297" h="872" extrusionOk="0">
                    <a:moveTo>
                      <a:pt x="657" y="360"/>
                    </a:moveTo>
                    <a:cubicBezTo>
                      <a:pt x="658" y="361"/>
                      <a:pt x="660" y="362"/>
                      <a:pt x="662" y="363"/>
                    </a:cubicBezTo>
                    <a:lnTo>
                      <a:pt x="662" y="363"/>
                    </a:lnTo>
                    <a:cubicBezTo>
                      <a:pt x="660" y="362"/>
                      <a:pt x="658" y="361"/>
                      <a:pt x="657" y="360"/>
                    </a:cubicBezTo>
                    <a:close/>
                    <a:moveTo>
                      <a:pt x="85" y="1"/>
                    </a:moveTo>
                    <a:cubicBezTo>
                      <a:pt x="49" y="1"/>
                      <a:pt x="14" y="24"/>
                      <a:pt x="8" y="63"/>
                    </a:cubicBezTo>
                    <a:cubicBezTo>
                      <a:pt x="0" y="101"/>
                      <a:pt x="28" y="144"/>
                      <a:pt x="69" y="150"/>
                    </a:cubicBezTo>
                    <a:cubicBezTo>
                      <a:pt x="158" y="161"/>
                      <a:pt x="244" y="180"/>
                      <a:pt x="330" y="206"/>
                    </a:cubicBezTo>
                    <a:cubicBezTo>
                      <a:pt x="443" y="243"/>
                      <a:pt x="549" y="292"/>
                      <a:pt x="649" y="355"/>
                    </a:cubicBezTo>
                    <a:cubicBezTo>
                      <a:pt x="652" y="356"/>
                      <a:pt x="654" y="358"/>
                      <a:pt x="657" y="360"/>
                    </a:cubicBezTo>
                    <a:lnTo>
                      <a:pt x="657" y="360"/>
                    </a:lnTo>
                    <a:cubicBezTo>
                      <a:pt x="658" y="362"/>
                      <a:pt x="659" y="363"/>
                      <a:pt x="662" y="363"/>
                    </a:cubicBezTo>
                    <a:lnTo>
                      <a:pt x="662" y="363"/>
                    </a:lnTo>
                    <a:cubicBezTo>
                      <a:pt x="750" y="421"/>
                      <a:pt x="834" y="487"/>
                      <a:pt x="907" y="564"/>
                    </a:cubicBezTo>
                    <a:cubicBezTo>
                      <a:pt x="950" y="614"/>
                      <a:pt x="987" y="668"/>
                      <a:pt x="1018" y="727"/>
                    </a:cubicBezTo>
                    <a:cubicBezTo>
                      <a:pt x="1030" y="748"/>
                      <a:pt x="1041" y="770"/>
                      <a:pt x="1050" y="791"/>
                    </a:cubicBezTo>
                    <a:cubicBezTo>
                      <a:pt x="1064" y="821"/>
                      <a:pt x="1082" y="844"/>
                      <a:pt x="1110" y="859"/>
                    </a:cubicBezTo>
                    <a:cubicBezTo>
                      <a:pt x="1126" y="867"/>
                      <a:pt x="1145" y="871"/>
                      <a:pt x="1163" y="871"/>
                    </a:cubicBezTo>
                    <a:cubicBezTo>
                      <a:pt x="1177" y="871"/>
                      <a:pt x="1192" y="869"/>
                      <a:pt x="1205" y="863"/>
                    </a:cubicBezTo>
                    <a:cubicBezTo>
                      <a:pt x="1268" y="840"/>
                      <a:pt x="1296" y="770"/>
                      <a:pt x="1275" y="707"/>
                    </a:cubicBezTo>
                    <a:cubicBezTo>
                      <a:pt x="1238" y="592"/>
                      <a:pt x="1169" y="492"/>
                      <a:pt x="1089" y="403"/>
                    </a:cubicBezTo>
                    <a:cubicBezTo>
                      <a:pt x="1004" y="312"/>
                      <a:pt x="908" y="239"/>
                      <a:pt x="798" y="183"/>
                    </a:cubicBezTo>
                    <a:cubicBezTo>
                      <a:pt x="688" y="128"/>
                      <a:pt x="566" y="93"/>
                      <a:pt x="449" y="63"/>
                    </a:cubicBezTo>
                    <a:cubicBezTo>
                      <a:pt x="397" y="50"/>
                      <a:pt x="343" y="40"/>
                      <a:pt x="291" y="28"/>
                    </a:cubicBezTo>
                    <a:cubicBezTo>
                      <a:pt x="225" y="18"/>
                      <a:pt x="158" y="10"/>
                      <a:pt x="94" y="1"/>
                    </a:cubicBezTo>
                    <a:cubicBezTo>
                      <a:pt x="91" y="1"/>
                      <a:pt x="88"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9"/>
              <p:cNvSpPr/>
              <p:nvPr/>
            </p:nvSpPr>
            <p:spPr>
              <a:xfrm>
                <a:off x="6630702" y="2884488"/>
                <a:ext cx="24104" cy="86894"/>
              </a:xfrm>
              <a:custGeom>
                <a:avLst/>
                <a:gdLst/>
                <a:ahLst/>
                <a:cxnLst/>
                <a:rect l="l" t="t" r="r" b="b"/>
                <a:pathLst>
                  <a:path w="762" h="2747" extrusionOk="0">
                    <a:moveTo>
                      <a:pt x="68" y="1"/>
                    </a:moveTo>
                    <a:cubicBezTo>
                      <a:pt x="38" y="4"/>
                      <a:pt x="22" y="26"/>
                      <a:pt x="19" y="55"/>
                    </a:cubicBezTo>
                    <a:cubicBezTo>
                      <a:pt x="8" y="281"/>
                      <a:pt x="1" y="506"/>
                      <a:pt x="8" y="732"/>
                    </a:cubicBezTo>
                    <a:cubicBezTo>
                      <a:pt x="12" y="947"/>
                      <a:pt x="45" y="1162"/>
                      <a:pt x="82" y="1374"/>
                    </a:cubicBezTo>
                    <a:cubicBezTo>
                      <a:pt x="103" y="1475"/>
                      <a:pt x="124" y="1577"/>
                      <a:pt x="151" y="1675"/>
                    </a:cubicBezTo>
                    <a:cubicBezTo>
                      <a:pt x="181" y="1785"/>
                      <a:pt x="217" y="1889"/>
                      <a:pt x="254" y="1997"/>
                    </a:cubicBezTo>
                    <a:cubicBezTo>
                      <a:pt x="330" y="2217"/>
                      <a:pt x="412" y="2438"/>
                      <a:pt x="491" y="2655"/>
                    </a:cubicBezTo>
                    <a:cubicBezTo>
                      <a:pt x="511" y="2710"/>
                      <a:pt x="560" y="2746"/>
                      <a:pt x="615" y="2746"/>
                    </a:cubicBezTo>
                    <a:cubicBezTo>
                      <a:pt x="628" y="2746"/>
                      <a:pt x="642" y="2744"/>
                      <a:pt x="655" y="2740"/>
                    </a:cubicBezTo>
                    <a:cubicBezTo>
                      <a:pt x="723" y="2718"/>
                      <a:pt x="761" y="2644"/>
                      <a:pt x="740" y="2575"/>
                    </a:cubicBezTo>
                    <a:lnTo>
                      <a:pt x="579" y="2087"/>
                    </a:lnTo>
                    <a:cubicBezTo>
                      <a:pt x="525" y="1921"/>
                      <a:pt x="473" y="1756"/>
                      <a:pt x="422" y="1589"/>
                    </a:cubicBezTo>
                    <a:cubicBezTo>
                      <a:pt x="396" y="1507"/>
                      <a:pt x="369" y="1425"/>
                      <a:pt x="343" y="1344"/>
                    </a:cubicBezTo>
                    <a:cubicBezTo>
                      <a:pt x="316" y="1264"/>
                      <a:pt x="293" y="1181"/>
                      <a:pt x="269" y="1099"/>
                    </a:cubicBezTo>
                    <a:cubicBezTo>
                      <a:pt x="221" y="934"/>
                      <a:pt x="186" y="768"/>
                      <a:pt x="153" y="599"/>
                    </a:cubicBezTo>
                    <a:cubicBezTo>
                      <a:pt x="123" y="417"/>
                      <a:pt x="111" y="233"/>
                      <a:pt x="121" y="49"/>
                    </a:cubicBezTo>
                    <a:cubicBezTo>
                      <a:pt x="123" y="25"/>
                      <a:pt x="101" y="5"/>
                      <a:pt x="78" y="2"/>
                    </a:cubicBezTo>
                    <a:lnTo>
                      <a:pt x="68"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9"/>
              <p:cNvSpPr/>
              <p:nvPr/>
            </p:nvSpPr>
            <p:spPr>
              <a:xfrm>
                <a:off x="6630544" y="2810690"/>
                <a:ext cx="18821" cy="24452"/>
              </a:xfrm>
              <a:custGeom>
                <a:avLst/>
                <a:gdLst/>
                <a:ahLst/>
                <a:cxnLst/>
                <a:rect l="l" t="t" r="r" b="b"/>
                <a:pathLst>
                  <a:path w="595" h="773" extrusionOk="0">
                    <a:moveTo>
                      <a:pt x="501" y="0"/>
                    </a:moveTo>
                    <a:cubicBezTo>
                      <a:pt x="479" y="0"/>
                      <a:pt x="458" y="10"/>
                      <a:pt x="443" y="25"/>
                    </a:cubicBezTo>
                    <a:cubicBezTo>
                      <a:pt x="357" y="104"/>
                      <a:pt x="274" y="184"/>
                      <a:pt x="205" y="277"/>
                    </a:cubicBezTo>
                    <a:cubicBezTo>
                      <a:pt x="128" y="378"/>
                      <a:pt x="70" y="491"/>
                      <a:pt x="19" y="607"/>
                    </a:cubicBezTo>
                    <a:cubicBezTo>
                      <a:pt x="6" y="635"/>
                      <a:pt x="0" y="664"/>
                      <a:pt x="12" y="694"/>
                    </a:cubicBezTo>
                    <a:cubicBezTo>
                      <a:pt x="20" y="721"/>
                      <a:pt x="40" y="747"/>
                      <a:pt x="65" y="759"/>
                    </a:cubicBezTo>
                    <a:cubicBezTo>
                      <a:pt x="82" y="768"/>
                      <a:pt x="100" y="773"/>
                      <a:pt x="118" y="773"/>
                    </a:cubicBezTo>
                    <a:cubicBezTo>
                      <a:pt x="158" y="773"/>
                      <a:pt x="197" y="751"/>
                      <a:pt x="216" y="713"/>
                    </a:cubicBezTo>
                    <a:cubicBezTo>
                      <a:pt x="258" y="634"/>
                      <a:pt x="299" y="554"/>
                      <a:pt x="341" y="472"/>
                    </a:cubicBezTo>
                    <a:cubicBezTo>
                      <a:pt x="384" y="389"/>
                      <a:pt x="427" y="305"/>
                      <a:pt x="480" y="227"/>
                    </a:cubicBezTo>
                    <a:cubicBezTo>
                      <a:pt x="506" y="196"/>
                      <a:pt x="531" y="166"/>
                      <a:pt x="563" y="136"/>
                    </a:cubicBezTo>
                    <a:cubicBezTo>
                      <a:pt x="594" y="106"/>
                      <a:pt x="589" y="50"/>
                      <a:pt x="559" y="23"/>
                    </a:cubicBezTo>
                    <a:cubicBezTo>
                      <a:pt x="546" y="11"/>
                      <a:pt x="531" y="4"/>
                      <a:pt x="520" y="3"/>
                    </a:cubicBezTo>
                    <a:cubicBezTo>
                      <a:pt x="514" y="1"/>
                      <a:pt x="507" y="0"/>
                      <a:pt x="50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9"/>
              <p:cNvSpPr/>
              <p:nvPr/>
            </p:nvSpPr>
            <p:spPr>
              <a:xfrm>
                <a:off x="6961547" y="2864592"/>
                <a:ext cx="34131" cy="27172"/>
              </a:xfrm>
              <a:custGeom>
                <a:avLst/>
                <a:gdLst/>
                <a:ahLst/>
                <a:cxnLst/>
                <a:rect l="l" t="t" r="r" b="b"/>
                <a:pathLst>
                  <a:path w="1079" h="859" extrusionOk="0">
                    <a:moveTo>
                      <a:pt x="979" y="1"/>
                    </a:moveTo>
                    <a:cubicBezTo>
                      <a:pt x="963" y="1"/>
                      <a:pt x="948" y="5"/>
                      <a:pt x="934" y="13"/>
                    </a:cubicBezTo>
                    <a:cubicBezTo>
                      <a:pt x="623" y="206"/>
                      <a:pt x="287" y="383"/>
                      <a:pt x="40" y="663"/>
                    </a:cubicBezTo>
                    <a:cubicBezTo>
                      <a:pt x="0" y="710"/>
                      <a:pt x="0" y="783"/>
                      <a:pt x="48" y="827"/>
                    </a:cubicBezTo>
                    <a:cubicBezTo>
                      <a:pt x="68" y="848"/>
                      <a:pt x="99" y="858"/>
                      <a:pt x="129" y="858"/>
                    </a:cubicBezTo>
                    <a:cubicBezTo>
                      <a:pt x="160" y="858"/>
                      <a:pt x="192" y="846"/>
                      <a:pt x="212" y="822"/>
                    </a:cubicBezTo>
                    <a:cubicBezTo>
                      <a:pt x="304" y="708"/>
                      <a:pt x="404" y="610"/>
                      <a:pt x="516" y="514"/>
                    </a:cubicBezTo>
                    <a:cubicBezTo>
                      <a:pt x="676" y="382"/>
                      <a:pt x="852" y="267"/>
                      <a:pt x="1027" y="159"/>
                    </a:cubicBezTo>
                    <a:cubicBezTo>
                      <a:pt x="1067" y="133"/>
                      <a:pt x="1078" y="80"/>
                      <a:pt x="1054" y="40"/>
                    </a:cubicBezTo>
                    <a:cubicBezTo>
                      <a:pt x="1041" y="18"/>
                      <a:pt x="1020" y="5"/>
                      <a:pt x="997" y="3"/>
                    </a:cubicBezTo>
                    <a:cubicBezTo>
                      <a:pt x="991" y="1"/>
                      <a:pt x="985" y="1"/>
                      <a:pt x="97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9"/>
              <p:cNvSpPr/>
              <p:nvPr/>
            </p:nvSpPr>
            <p:spPr>
              <a:xfrm>
                <a:off x="6796678" y="2729837"/>
                <a:ext cx="9142" cy="12843"/>
              </a:xfrm>
              <a:custGeom>
                <a:avLst/>
                <a:gdLst/>
                <a:ahLst/>
                <a:cxnLst/>
                <a:rect l="l" t="t" r="r" b="b"/>
                <a:pathLst>
                  <a:path w="289" h="406" extrusionOk="0">
                    <a:moveTo>
                      <a:pt x="184" y="1"/>
                    </a:moveTo>
                    <a:cubicBezTo>
                      <a:pt x="160" y="1"/>
                      <a:pt x="135" y="11"/>
                      <a:pt x="118" y="31"/>
                    </a:cubicBezTo>
                    <a:cubicBezTo>
                      <a:pt x="83" y="67"/>
                      <a:pt x="58" y="106"/>
                      <a:pt x="36" y="150"/>
                    </a:cubicBezTo>
                    <a:cubicBezTo>
                      <a:pt x="10" y="203"/>
                      <a:pt x="0" y="258"/>
                      <a:pt x="2" y="315"/>
                    </a:cubicBezTo>
                    <a:cubicBezTo>
                      <a:pt x="3" y="358"/>
                      <a:pt x="36" y="394"/>
                      <a:pt x="75" y="404"/>
                    </a:cubicBezTo>
                    <a:cubicBezTo>
                      <a:pt x="81" y="405"/>
                      <a:pt x="87" y="405"/>
                      <a:pt x="94" y="405"/>
                    </a:cubicBezTo>
                    <a:cubicBezTo>
                      <a:pt x="112" y="405"/>
                      <a:pt x="130" y="400"/>
                      <a:pt x="146" y="391"/>
                    </a:cubicBezTo>
                    <a:cubicBezTo>
                      <a:pt x="166" y="378"/>
                      <a:pt x="186" y="355"/>
                      <a:pt x="188" y="332"/>
                    </a:cubicBezTo>
                    <a:cubicBezTo>
                      <a:pt x="191" y="298"/>
                      <a:pt x="195" y="263"/>
                      <a:pt x="205" y="232"/>
                    </a:cubicBezTo>
                    <a:cubicBezTo>
                      <a:pt x="215" y="213"/>
                      <a:pt x="222" y="197"/>
                      <a:pt x="232" y="182"/>
                    </a:cubicBezTo>
                    <a:cubicBezTo>
                      <a:pt x="239" y="172"/>
                      <a:pt x="247" y="163"/>
                      <a:pt x="254" y="156"/>
                    </a:cubicBezTo>
                    <a:cubicBezTo>
                      <a:pt x="288" y="119"/>
                      <a:pt x="287" y="60"/>
                      <a:pt x="248" y="26"/>
                    </a:cubicBezTo>
                    <a:cubicBezTo>
                      <a:pt x="237" y="13"/>
                      <a:pt x="218" y="6"/>
                      <a:pt x="202" y="3"/>
                    </a:cubicBezTo>
                    <a:cubicBezTo>
                      <a:pt x="196" y="2"/>
                      <a:pt x="190" y="1"/>
                      <a:pt x="1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9"/>
              <p:cNvSpPr/>
              <p:nvPr/>
            </p:nvSpPr>
            <p:spPr>
              <a:xfrm>
                <a:off x="6832739" y="2583315"/>
                <a:ext cx="25622" cy="57097"/>
              </a:xfrm>
              <a:custGeom>
                <a:avLst/>
                <a:gdLst/>
                <a:ahLst/>
                <a:cxnLst/>
                <a:rect l="l" t="t" r="r" b="b"/>
                <a:pathLst>
                  <a:path w="810" h="1805" extrusionOk="0">
                    <a:moveTo>
                      <a:pt x="707" y="0"/>
                    </a:moveTo>
                    <a:cubicBezTo>
                      <a:pt x="695" y="0"/>
                      <a:pt x="683" y="4"/>
                      <a:pt x="672" y="13"/>
                    </a:cubicBezTo>
                    <a:cubicBezTo>
                      <a:pt x="407" y="203"/>
                      <a:pt x="192" y="469"/>
                      <a:pt x="82" y="779"/>
                    </a:cubicBezTo>
                    <a:cubicBezTo>
                      <a:pt x="27" y="936"/>
                      <a:pt x="0" y="1101"/>
                      <a:pt x="9" y="1268"/>
                    </a:cubicBezTo>
                    <a:cubicBezTo>
                      <a:pt x="17" y="1440"/>
                      <a:pt x="74" y="1606"/>
                      <a:pt x="165" y="1751"/>
                    </a:cubicBezTo>
                    <a:cubicBezTo>
                      <a:pt x="187" y="1786"/>
                      <a:pt x="225" y="1805"/>
                      <a:pt x="263" y="1805"/>
                    </a:cubicBezTo>
                    <a:cubicBezTo>
                      <a:pt x="285" y="1805"/>
                      <a:pt x="306" y="1799"/>
                      <a:pt x="325" y="1787"/>
                    </a:cubicBezTo>
                    <a:cubicBezTo>
                      <a:pt x="379" y="1752"/>
                      <a:pt x="395" y="1679"/>
                      <a:pt x="361" y="1626"/>
                    </a:cubicBezTo>
                    <a:cubicBezTo>
                      <a:pt x="342" y="1593"/>
                      <a:pt x="322" y="1562"/>
                      <a:pt x="306" y="1528"/>
                    </a:cubicBezTo>
                    <a:cubicBezTo>
                      <a:pt x="274" y="1457"/>
                      <a:pt x="252" y="1384"/>
                      <a:pt x="236" y="1308"/>
                    </a:cubicBezTo>
                    <a:cubicBezTo>
                      <a:pt x="223" y="1230"/>
                      <a:pt x="222" y="1154"/>
                      <a:pt x="225" y="1075"/>
                    </a:cubicBezTo>
                    <a:cubicBezTo>
                      <a:pt x="236" y="968"/>
                      <a:pt x="261" y="865"/>
                      <a:pt x="296" y="763"/>
                    </a:cubicBezTo>
                    <a:cubicBezTo>
                      <a:pt x="342" y="650"/>
                      <a:pt x="397" y="545"/>
                      <a:pt x="467" y="445"/>
                    </a:cubicBezTo>
                    <a:cubicBezTo>
                      <a:pt x="531" y="359"/>
                      <a:pt x="601" y="280"/>
                      <a:pt x="683" y="210"/>
                    </a:cubicBezTo>
                    <a:cubicBezTo>
                      <a:pt x="709" y="190"/>
                      <a:pt x="733" y="170"/>
                      <a:pt x="759" y="153"/>
                    </a:cubicBezTo>
                    <a:cubicBezTo>
                      <a:pt x="795" y="126"/>
                      <a:pt x="809" y="80"/>
                      <a:pt x="783" y="40"/>
                    </a:cubicBezTo>
                    <a:cubicBezTo>
                      <a:pt x="772" y="20"/>
                      <a:pt x="750" y="8"/>
                      <a:pt x="729" y="4"/>
                    </a:cubicBezTo>
                    <a:cubicBezTo>
                      <a:pt x="722" y="1"/>
                      <a:pt x="715" y="0"/>
                      <a:pt x="7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9"/>
              <p:cNvSpPr/>
              <p:nvPr/>
            </p:nvSpPr>
            <p:spPr>
              <a:xfrm>
                <a:off x="6875380" y="2547412"/>
                <a:ext cx="68611" cy="77088"/>
              </a:xfrm>
              <a:custGeom>
                <a:avLst/>
                <a:gdLst/>
                <a:ahLst/>
                <a:cxnLst/>
                <a:rect l="l" t="t" r="r" b="b"/>
                <a:pathLst>
                  <a:path w="2169" h="2437" extrusionOk="0">
                    <a:moveTo>
                      <a:pt x="140" y="1597"/>
                    </a:moveTo>
                    <a:lnTo>
                      <a:pt x="140" y="1599"/>
                    </a:lnTo>
                    <a:cubicBezTo>
                      <a:pt x="140" y="1599"/>
                      <a:pt x="141" y="1597"/>
                      <a:pt x="140" y="1597"/>
                    </a:cubicBezTo>
                    <a:close/>
                    <a:moveTo>
                      <a:pt x="1652" y="1"/>
                    </a:moveTo>
                    <a:cubicBezTo>
                      <a:pt x="1631" y="1"/>
                      <a:pt x="1610" y="2"/>
                      <a:pt x="1589" y="5"/>
                    </a:cubicBezTo>
                    <a:cubicBezTo>
                      <a:pt x="1511" y="11"/>
                      <a:pt x="1433" y="36"/>
                      <a:pt x="1357" y="78"/>
                    </a:cubicBezTo>
                    <a:cubicBezTo>
                      <a:pt x="1278" y="121"/>
                      <a:pt x="1204" y="181"/>
                      <a:pt x="1129" y="263"/>
                    </a:cubicBezTo>
                    <a:cubicBezTo>
                      <a:pt x="1103" y="278"/>
                      <a:pt x="1080" y="296"/>
                      <a:pt x="1058" y="313"/>
                    </a:cubicBezTo>
                    <a:cubicBezTo>
                      <a:pt x="995" y="360"/>
                      <a:pt x="937" y="413"/>
                      <a:pt x="871" y="480"/>
                    </a:cubicBezTo>
                    <a:cubicBezTo>
                      <a:pt x="778" y="573"/>
                      <a:pt x="687" y="689"/>
                      <a:pt x="592" y="833"/>
                    </a:cubicBezTo>
                    <a:cubicBezTo>
                      <a:pt x="525" y="931"/>
                      <a:pt x="466" y="1037"/>
                      <a:pt x="408" y="1138"/>
                    </a:cubicBezTo>
                    <a:lnTo>
                      <a:pt x="363" y="1216"/>
                    </a:lnTo>
                    <a:lnTo>
                      <a:pt x="300" y="1325"/>
                    </a:lnTo>
                    <a:cubicBezTo>
                      <a:pt x="249" y="1417"/>
                      <a:pt x="194" y="1508"/>
                      <a:pt x="141" y="1597"/>
                    </a:cubicBezTo>
                    <a:lnTo>
                      <a:pt x="140" y="1599"/>
                    </a:lnTo>
                    <a:cubicBezTo>
                      <a:pt x="105" y="1652"/>
                      <a:pt x="77" y="1695"/>
                      <a:pt x="47" y="1735"/>
                    </a:cubicBezTo>
                    <a:cubicBezTo>
                      <a:pt x="12" y="1745"/>
                      <a:pt x="1" y="1768"/>
                      <a:pt x="11" y="1789"/>
                    </a:cubicBezTo>
                    <a:cubicBezTo>
                      <a:pt x="12" y="1809"/>
                      <a:pt x="17" y="1819"/>
                      <a:pt x="27" y="1828"/>
                    </a:cubicBezTo>
                    <a:cubicBezTo>
                      <a:pt x="12" y="1852"/>
                      <a:pt x="5" y="1881"/>
                      <a:pt x="14" y="1905"/>
                    </a:cubicBezTo>
                    <a:cubicBezTo>
                      <a:pt x="37" y="1990"/>
                      <a:pt x="65" y="2063"/>
                      <a:pt x="101" y="2127"/>
                    </a:cubicBezTo>
                    <a:cubicBezTo>
                      <a:pt x="143" y="2200"/>
                      <a:pt x="191" y="2263"/>
                      <a:pt x="251" y="2317"/>
                    </a:cubicBezTo>
                    <a:cubicBezTo>
                      <a:pt x="306" y="2365"/>
                      <a:pt x="375" y="2400"/>
                      <a:pt x="465" y="2426"/>
                    </a:cubicBezTo>
                    <a:cubicBezTo>
                      <a:pt x="472" y="2428"/>
                      <a:pt x="481" y="2429"/>
                      <a:pt x="488" y="2432"/>
                    </a:cubicBezTo>
                    <a:cubicBezTo>
                      <a:pt x="522" y="2436"/>
                      <a:pt x="558" y="2436"/>
                      <a:pt x="594" y="2436"/>
                    </a:cubicBezTo>
                    <a:cubicBezTo>
                      <a:pt x="639" y="2436"/>
                      <a:pt x="685" y="2422"/>
                      <a:pt x="728" y="2408"/>
                    </a:cubicBezTo>
                    <a:cubicBezTo>
                      <a:pt x="751" y="2400"/>
                      <a:pt x="771" y="2379"/>
                      <a:pt x="775" y="2353"/>
                    </a:cubicBezTo>
                    <a:cubicBezTo>
                      <a:pt x="796" y="2350"/>
                      <a:pt x="814" y="2336"/>
                      <a:pt x="823" y="2319"/>
                    </a:cubicBezTo>
                    <a:cubicBezTo>
                      <a:pt x="886" y="2200"/>
                      <a:pt x="959" y="2075"/>
                      <a:pt x="1048" y="1935"/>
                    </a:cubicBezTo>
                    <a:cubicBezTo>
                      <a:pt x="1179" y="1733"/>
                      <a:pt x="1324" y="1539"/>
                      <a:pt x="1477" y="1354"/>
                    </a:cubicBezTo>
                    <a:cubicBezTo>
                      <a:pt x="1549" y="1268"/>
                      <a:pt x="1627" y="1181"/>
                      <a:pt x="1718" y="1086"/>
                    </a:cubicBezTo>
                    <a:cubicBezTo>
                      <a:pt x="1755" y="1046"/>
                      <a:pt x="1792" y="1009"/>
                      <a:pt x="1831" y="969"/>
                    </a:cubicBezTo>
                    <a:cubicBezTo>
                      <a:pt x="1871" y="929"/>
                      <a:pt x="1911" y="887"/>
                      <a:pt x="1952" y="845"/>
                    </a:cubicBezTo>
                    <a:cubicBezTo>
                      <a:pt x="1961" y="837"/>
                      <a:pt x="1967" y="824"/>
                      <a:pt x="1970" y="814"/>
                    </a:cubicBezTo>
                    <a:cubicBezTo>
                      <a:pt x="2004" y="787"/>
                      <a:pt x="2038" y="752"/>
                      <a:pt x="2067" y="714"/>
                    </a:cubicBezTo>
                    <a:cubicBezTo>
                      <a:pt x="2117" y="646"/>
                      <a:pt x="2149" y="572"/>
                      <a:pt x="2160" y="496"/>
                    </a:cubicBezTo>
                    <a:cubicBezTo>
                      <a:pt x="2169" y="427"/>
                      <a:pt x="2160" y="356"/>
                      <a:pt x="2131" y="287"/>
                    </a:cubicBezTo>
                    <a:cubicBezTo>
                      <a:pt x="2106" y="227"/>
                      <a:pt x="2061" y="170"/>
                      <a:pt x="2005" y="121"/>
                    </a:cubicBezTo>
                    <a:cubicBezTo>
                      <a:pt x="1934" y="67"/>
                      <a:pt x="1848" y="28"/>
                      <a:pt x="1752" y="9"/>
                    </a:cubicBezTo>
                    <a:cubicBezTo>
                      <a:pt x="1718" y="4"/>
                      <a:pt x="1685" y="1"/>
                      <a:pt x="16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9"/>
              <p:cNvSpPr/>
              <p:nvPr/>
            </p:nvSpPr>
            <p:spPr>
              <a:xfrm>
                <a:off x="6953702" y="2481965"/>
                <a:ext cx="56148" cy="57982"/>
              </a:xfrm>
              <a:custGeom>
                <a:avLst/>
                <a:gdLst/>
                <a:ahLst/>
                <a:cxnLst/>
                <a:rect l="l" t="t" r="r" b="b"/>
                <a:pathLst>
                  <a:path w="1775" h="1833" extrusionOk="0">
                    <a:moveTo>
                      <a:pt x="1349" y="0"/>
                    </a:moveTo>
                    <a:cubicBezTo>
                      <a:pt x="1341" y="0"/>
                      <a:pt x="1334" y="0"/>
                      <a:pt x="1326" y="1"/>
                    </a:cubicBezTo>
                    <a:cubicBezTo>
                      <a:pt x="1314" y="2"/>
                      <a:pt x="1302" y="3"/>
                      <a:pt x="1294" y="12"/>
                    </a:cubicBezTo>
                    <a:cubicBezTo>
                      <a:pt x="1281" y="12"/>
                      <a:pt x="1266" y="14"/>
                      <a:pt x="1252" y="21"/>
                    </a:cubicBezTo>
                    <a:cubicBezTo>
                      <a:pt x="1173" y="58"/>
                      <a:pt x="1105" y="109"/>
                      <a:pt x="1036" y="164"/>
                    </a:cubicBezTo>
                    <a:cubicBezTo>
                      <a:pt x="966" y="217"/>
                      <a:pt x="894" y="280"/>
                      <a:pt x="810" y="363"/>
                    </a:cubicBezTo>
                    <a:cubicBezTo>
                      <a:pt x="742" y="427"/>
                      <a:pt x="679" y="495"/>
                      <a:pt x="616" y="565"/>
                    </a:cubicBezTo>
                    <a:cubicBezTo>
                      <a:pt x="588" y="596"/>
                      <a:pt x="559" y="631"/>
                      <a:pt x="530" y="665"/>
                    </a:cubicBezTo>
                    <a:lnTo>
                      <a:pt x="503" y="697"/>
                    </a:lnTo>
                    <a:lnTo>
                      <a:pt x="477" y="729"/>
                    </a:lnTo>
                    <a:lnTo>
                      <a:pt x="450" y="767"/>
                    </a:lnTo>
                    <a:lnTo>
                      <a:pt x="429" y="797"/>
                    </a:lnTo>
                    <a:cubicBezTo>
                      <a:pt x="364" y="874"/>
                      <a:pt x="300" y="953"/>
                      <a:pt x="241" y="1033"/>
                    </a:cubicBezTo>
                    <a:cubicBezTo>
                      <a:pt x="171" y="1126"/>
                      <a:pt x="114" y="1226"/>
                      <a:pt x="58" y="1324"/>
                    </a:cubicBezTo>
                    <a:cubicBezTo>
                      <a:pt x="54" y="1329"/>
                      <a:pt x="52" y="1334"/>
                      <a:pt x="52" y="1339"/>
                    </a:cubicBezTo>
                    <a:cubicBezTo>
                      <a:pt x="22" y="1345"/>
                      <a:pt x="1" y="1372"/>
                      <a:pt x="1" y="1402"/>
                    </a:cubicBezTo>
                    <a:cubicBezTo>
                      <a:pt x="2" y="1468"/>
                      <a:pt x="13" y="1526"/>
                      <a:pt x="34" y="1580"/>
                    </a:cubicBezTo>
                    <a:cubicBezTo>
                      <a:pt x="52" y="1632"/>
                      <a:pt x="85" y="1677"/>
                      <a:pt x="128" y="1723"/>
                    </a:cubicBezTo>
                    <a:cubicBezTo>
                      <a:pt x="184" y="1776"/>
                      <a:pt x="255" y="1812"/>
                      <a:pt x="336" y="1826"/>
                    </a:cubicBezTo>
                    <a:cubicBezTo>
                      <a:pt x="361" y="1831"/>
                      <a:pt x="388" y="1833"/>
                      <a:pt x="414" y="1833"/>
                    </a:cubicBezTo>
                    <a:cubicBezTo>
                      <a:pt x="440" y="1833"/>
                      <a:pt x="467" y="1831"/>
                      <a:pt x="493" y="1826"/>
                    </a:cubicBezTo>
                    <a:cubicBezTo>
                      <a:pt x="525" y="1821"/>
                      <a:pt x="552" y="1790"/>
                      <a:pt x="555" y="1756"/>
                    </a:cubicBezTo>
                    <a:cubicBezTo>
                      <a:pt x="559" y="1759"/>
                      <a:pt x="562" y="1759"/>
                      <a:pt x="566" y="1760"/>
                    </a:cubicBezTo>
                    <a:cubicBezTo>
                      <a:pt x="570" y="1761"/>
                      <a:pt x="573" y="1761"/>
                      <a:pt x="575" y="1761"/>
                    </a:cubicBezTo>
                    <a:cubicBezTo>
                      <a:pt x="586" y="1761"/>
                      <a:pt x="592" y="1757"/>
                      <a:pt x="598" y="1752"/>
                    </a:cubicBezTo>
                    <a:cubicBezTo>
                      <a:pt x="774" y="1583"/>
                      <a:pt x="961" y="1395"/>
                      <a:pt x="1189" y="1159"/>
                    </a:cubicBezTo>
                    <a:cubicBezTo>
                      <a:pt x="1238" y="1109"/>
                      <a:pt x="1288" y="1059"/>
                      <a:pt x="1335" y="1009"/>
                    </a:cubicBezTo>
                    <a:cubicBezTo>
                      <a:pt x="1384" y="959"/>
                      <a:pt x="1434" y="908"/>
                      <a:pt x="1483" y="858"/>
                    </a:cubicBezTo>
                    <a:cubicBezTo>
                      <a:pt x="1527" y="811"/>
                      <a:pt x="1574" y="764"/>
                      <a:pt x="1617" y="714"/>
                    </a:cubicBezTo>
                    <a:cubicBezTo>
                      <a:pt x="1634" y="692"/>
                      <a:pt x="1653" y="672"/>
                      <a:pt x="1670" y="651"/>
                    </a:cubicBezTo>
                    <a:lnTo>
                      <a:pt x="1690" y="625"/>
                    </a:lnTo>
                    <a:cubicBezTo>
                      <a:pt x="1713" y="599"/>
                      <a:pt x="1737" y="571"/>
                      <a:pt x="1756" y="539"/>
                    </a:cubicBezTo>
                    <a:cubicBezTo>
                      <a:pt x="1775" y="513"/>
                      <a:pt x="1775" y="475"/>
                      <a:pt x="1756" y="446"/>
                    </a:cubicBezTo>
                    <a:cubicBezTo>
                      <a:pt x="1762" y="434"/>
                      <a:pt x="1766" y="420"/>
                      <a:pt x="1769" y="403"/>
                    </a:cubicBezTo>
                    <a:cubicBezTo>
                      <a:pt x="1773" y="392"/>
                      <a:pt x="1775" y="377"/>
                      <a:pt x="1775" y="363"/>
                    </a:cubicBezTo>
                    <a:cubicBezTo>
                      <a:pt x="1775" y="346"/>
                      <a:pt x="1773" y="330"/>
                      <a:pt x="1770" y="314"/>
                    </a:cubicBezTo>
                    <a:cubicBezTo>
                      <a:pt x="1766" y="273"/>
                      <a:pt x="1749" y="243"/>
                      <a:pt x="1735" y="215"/>
                    </a:cubicBezTo>
                    <a:cubicBezTo>
                      <a:pt x="1719" y="185"/>
                      <a:pt x="1694" y="158"/>
                      <a:pt x="1676" y="141"/>
                    </a:cubicBezTo>
                    <a:cubicBezTo>
                      <a:pt x="1654" y="119"/>
                      <a:pt x="1627" y="99"/>
                      <a:pt x="1601" y="81"/>
                    </a:cubicBezTo>
                    <a:cubicBezTo>
                      <a:pt x="1574" y="64"/>
                      <a:pt x="1546" y="49"/>
                      <a:pt x="1517" y="38"/>
                    </a:cubicBezTo>
                    <a:cubicBezTo>
                      <a:pt x="1488" y="24"/>
                      <a:pt x="1454" y="14"/>
                      <a:pt x="1420" y="6"/>
                    </a:cubicBezTo>
                    <a:cubicBezTo>
                      <a:pt x="1395" y="2"/>
                      <a:pt x="1372" y="0"/>
                      <a:pt x="1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9"/>
              <p:cNvSpPr/>
              <p:nvPr/>
            </p:nvSpPr>
            <p:spPr>
              <a:xfrm>
                <a:off x="7014436" y="2391021"/>
                <a:ext cx="21320" cy="68927"/>
              </a:xfrm>
              <a:custGeom>
                <a:avLst/>
                <a:gdLst/>
                <a:ahLst/>
                <a:cxnLst/>
                <a:rect l="l" t="t" r="r" b="b"/>
                <a:pathLst>
                  <a:path w="674" h="2179" extrusionOk="0">
                    <a:moveTo>
                      <a:pt x="280" y="0"/>
                    </a:moveTo>
                    <a:cubicBezTo>
                      <a:pt x="259" y="0"/>
                      <a:pt x="236" y="3"/>
                      <a:pt x="215" y="10"/>
                    </a:cubicBezTo>
                    <a:cubicBezTo>
                      <a:pt x="161" y="28"/>
                      <a:pt x="112" y="68"/>
                      <a:pt x="85" y="119"/>
                    </a:cubicBezTo>
                    <a:cubicBezTo>
                      <a:pt x="55" y="177"/>
                      <a:pt x="57" y="232"/>
                      <a:pt x="69" y="293"/>
                    </a:cubicBezTo>
                    <a:cubicBezTo>
                      <a:pt x="69" y="295"/>
                      <a:pt x="69" y="297"/>
                      <a:pt x="71" y="298"/>
                    </a:cubicBezTo>
                    <a:cubicBezTo>
                      <a:pt x="89" y="421"/>
                      <a:pt x="84" y="547"/>
                      <a:pt x="79" y="672"/>
                    </a:cubicBezTo>
                    <a:cubicBezTo>
                      <a:pt x="77" y="818"/>
                      <a:pt x="61" y="963"/>
                      <a:pt x="49" y="1107"/>
                    </a:cubicBezTo>
                    <a:cubicBezTo>
                      <a:pt x="29" y="1381"/>
                      <a:pt x="1" y="1653"/>
                      <a:pt x="41" y="1928"/>
                    </a:cubicBezTo>
                    <a:cubicBezTo>
                      <a:pt x="42" y="1974"/>
                      <a:pt x="57" y="2016"/>
                      <a:pt x="82" y="2057"/>
                    </a:cubicBezTo>
                    <a:cubicBezTo>
                      <a:pt x="120" y="2115"/>
                      <a:pt x="178" y="2158"/>
                      <a:pt x="247" y="2173"/>
                    </a:cubicBezTo>
                    <a:cubicBezTo>
                      <a:pt x="265" y="2176"/>
                      <a:pt x="283" y="2178"/>
                      <a:pt x="302" y="2178"/>
                    </a:cubicBezTo>
                    <a:cubicBezTo>
                      <a:pt x="352" y="2178"/>
                      <a:pt x="403" y="2164"/>
                      <a:pt x="445" y="2137"/>
                    </a:cubicBezTo>
                    <a:cubicBezTo>
                      <a:pt x="508" y="2097"/>
                      <a:pt x="541" y="2039"/>
                      <a:pt x="562" y="1972"/>
                    </a:cubicBezTo>
                    <a:cubicBezTo>
                      <a:pt x="655" y="1684"/>
                      <a:pt x="674" y="1378"/>
                      <a:pt x="664" y="1077"/>
                    </a:cubicBezTo>
                    <a:cubicBezTo>
                      <a:pt x="659" y="925"/>
                      <a:pt x="635" y="775"/>
                      <a:pt x="606" y="625"/>
                    </a:cubicBezTo>
                    <a:cubicBezTo>
                      <a:pt x="578" y="464"/>
                      <a:pt x="529" y="313"/>
                      <a:pt x="493" y="155"/>
                    </a:cubicBezTo>
                    <a:cubicBezTo>
                      <a:pt x="476" y="73"/>
                      <a:pt x="399" y="18"/>
                      <a:pt x="316" y="3"/>
                    </a:cubicBezTo>
                    <a:cubicBezTo>
                      <a:pt x="305" y="1"/>
                      <a:pt x="292"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29"/>
              <p:cNvSpPr/>
              <p:nvPr/>
            </p:nvSpPr>
            <p:spPr>
              <a:xfrm>
                <a:off x="6952974" y="2288595"/>
                <a:ext cx="59785" cy="77784"/>
              </a:xfrm>
              <a:custGeom>
                <a:avLst/>
                <a:gdLst/>
                <a:ahLst/>
                <a:cxnLst/>
                <a:rect l="l" t="t" r="r" b="b"/>
                <a:pathLst>
                  <a:path w="1890" h="2459" extrusionOk="0">
                    <a:moveTo>
                      <a:pt x="306" y="0"/>
                    </a:moveTo>
                    <a:cubicBezTo>
                      <a:pt x="301" y="0"/>
                      <a:pt x="295" y="1"/>
                      <a:pt x="290" y="1"/>
                    </a:cubicBezTo>
                    <a:cubicBezTo>
                      <a:pt x="144" y="8"/>
                      <a:pt x="1" y="147"/>
                      <a:pt x="18" y="302"/>
                    </a:cubicBezTo>
                    <a:cubicBezTo>
                      <a:pt x="29" y="386"/>
                      <a:pt x="45" y="469"/>
                      <a:pt x="74" y="549"/>
                    </a:cubicBezTo>
                    <a:cubicBezTo>
                      <a:pt x="108" y="648"/>
                      <a:pt x="161" y="744"/>
                      <a:pt x="217" y="831"/>
                    </a:cubicBezTo>
                    <a:cubicBezTo>
                      <a:pt x="316" y="993"/>
                      <a:pt x="440" y="1136"/>
                      <a:pt x="559" y="1281"/>
                    </a:cubicBezTo>
                    <a:cubicBezTo>
                      <a:pt x="682" y="1431"/>
                      <a:pt x="791" y="1589"/>
                      <a:pt x="903" y="1748"/>
                    </a:cubicBezTo>
                    <a:cubicBezTo>
                      <a:pt x="1056" y="1968"/>
                      <a:pt x="1219" y="2182"/>
                      <a:pt x="1397" y="2385"/>
                    </a:cubicBezTo>
                    <a:cubicBezTo>
                      <a:pt x="1433" y="2419"/>
                      <a:pt x="1475" y="2441"/>
                      <a:pt x="1524" y="2452"/>
                    </a:cubicBezTo>
                    <a:cubicBezTo>
                      <a:pt x="1543" y="2457"/>
                      <a:pt x="1563" y="2459"/>
                      <a:pt x="1583" y="2459"/>
                    </a:cubicBezTo>
                    <a:cubicBezTo>
                      <a:pt x="1634" y="2459"/>
                      <a:pt x="1686" y="2444"/>
                      <a:pt x="1729" y="2417"/>
                    </a:cubicBezTo>
                    <a:cubicBezTo>
                      <a:pt x="1828" y="2354"/>
                      <a:pt x="1889" y="2213"/>
                      <a:pt x="1843" y="2102"/>
                    </a:cubicBezTo>
                    <a:cubicBezTo>
                      <a:pt x="1782" y="1940"/>
                      <a:pt x="1706" y="1789"/>
                      <a:pt x="1614" y="1645"/>
                    </a:cubicBezTo>
                    <a:cubicBezTo>
                      <a:pt x="1527" y="1507"/>
                      <a:pt x="1433" y="1374"/>
                      <a:pt x="1335" y="1244"/>
                    </a:cubicBezTo>
                    <a:cubicBezTo>
                      <a:pt x="1182" y="1038"/>
                      <a:pt x="1006" y="853"/>
                      <a:pt x="840" y="658"/>
                    </a:cubicBezTo>
                    <a:cubicBezTo>
                      <a:pt x="758" y="557"/>
                      <a:pt x="679" y="449"/>
                      <a:pt x="616" y="333"/>
                    </a:cubicBezTo>
                    <a:cubicBezTo>
                      <a:pt x="608" y="312"/>
                      <a:pt x="601" y="287"/>
                      <a:pt x="593" y="264"/>
                    </a:cubicBezTo>
                    <a:cubicBezTo>
                      <a:pt x="582" y="191"/>
                      <a:pt x="559" y="128"/>
                      <a:pt x="502" y="77"/>
                    </a:cubicBezTo>
                    <a:cubicBezTo>
                      <a:pt x="460" y="40"/>
                      <a:pt x="410" y="14"/>
                      <a:pt x="357" y="5"/>
                    </a:cubicBezTo>
                    <a:cubicBezTo>
                      <a:pt x="339" y="2"/>
                      <a:pt x="322"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4" name="Google Shape;4734;p29"/>
            <p:cNvGrpSpPr/>
            <p:nvPr/>
          </p:nvGrpSpPr>
          <p:grpSpPr>
            <a:xfrm rot="848428">
              <a:off x="3320014" y="228891"/>
              <a:ext cx="538575" cy="484167"/>
              <a:chOff x="6552823" y="3238298"/>
              <a:chExt cx="538575" cy="484167"/>
            </a:xfrm>
          </p:grpSpPr>
          <p:sp>
            <p:nvSpPr>
              <p:cNvPr id="4735" name="Google Shape;4735;p29"/>
              <p:cNvSpPr/>
              <p:nvPr/>
            </p:nvSpPr>
            <p:spPr>
              <a:xfrm>
                <a:off x="6609730" y="3569743"/>
                <a:ext cx="5852" cy="4682"/>
              </a:xfrm>
              <a:custGeom>
                <a:avLst/>
                <a:gdLst/>
                <a:ahLst/>
                <a:cxnLst/>
                <a:rect l="l" t="t" r="r" b="b"/>
                <a:pathLst>
                  <a:path w="185" h="148" extrusionOk="0">
                    <a:moveTo>
                      <a:pt x="108" y="0"/>
                    </a:moveTo>
                    <a:lnTo>
                      <a:pt x="98" y="3"/>
                    </a:lnTo>
                    <a:cubicBezTo>
                      <a:pt x="90" y="5"/>
                      <a:pt x="80" y="10"/>
                      <a:pt x="72" y="15"/>
                    </a:cubicBezTo>
                    <a:lnTo>
                      <a:pt x="64" y="15"/>
                    </a:lnTo>
                    <a:cubicBezTo>
                      <a:pt x="30" y="15"/>
                      <a:pt x="11" y="35"/>
                      <a:pt x="8" y="58"/>
                    </a:cubicBezTo>
                    <a:cubicBezTo>
                      <a:pt x="7" y="86"/>
                      <a:pt x="5" y="118"/>
                      <a:pt x="1" y="145"/>
                    </a:cubicBezTo>
                    <a:cubicBezTo>
                      <a:pt x="25" y="148"/>
                      <a:pt x="50" y="148"/>
                      <a:pt x="72" y="148"/>
                    </a:cubicBezTo>
                    <a:cubicBezTo>
                      <a:pt x="114" y="148"/>
                      <a:pt x="154" y="145"/>
                      <a:pt x="184" y="144"/>
                    </a:cubicBezTo>
                    <a:cubicBezTo>
                      <a:pt x="178" y="112"/>
                      <a:pt x="173" y="79"/>
                      <a:pt x="166" y="48"/>
                    </a:cubicBezTo>
                    <a:cubicBezTo>
                      <a:pt x="163" y="22"/>
                      <a:pt x="135" y="0"/>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9"/>
              <p:cNvSpPr/>
              <p:nvPr/>
            </p:nvSpPr>
            <p:spPr>
              <a:xfrm>
                <a:off x="6554563" y="3593341"/>
                <a:ext cx="118812" cy="76487"/>
              </a:xfrm>
              <a:custGeom>
                <a:avLst/>
                <a:gdLst/>
                <a:ahLst/>
                <a:cxnLst/>
                <a:rect l="l" t="t" r="r" b="b"/>
                <a:pathLst>
                  <a:path w="3756" h="2418" extrusionOk="0">
                    <a:moveTo>
                      <a:pt x="2053" y="0"/>
                    </a:moveTo>
                    <a:cubicBezTo>
                      <a:pt x="2031" y="5"/>
                      <a:pt x="2010" y="6"/>
                      <a:pt x="1988" y="10"/>
                    </a:cubicBezTo>
                    <a:cubicBezTo>
                      <a:pt x="1912" y="16"/>
                      <a:pt x="1837" y="21"/>
                      <a:pt x="1759" y="21"/>
                    </a:cubicBezTo>
                    <a:cubicBezTo>
                      <a:pt x="1735" y="21"/>
                      <a:pt x="1709" y="21"/>
                      <a:pt x="1685" y="19"/>
                    </a:cubicBezTo>
                    <a:cubicBezTo>
                      <a:pt x="1681" y="47"/>
                      <a:pt x="1676" y="95"/>
                      <a:pt x="1676" y="95"/>
                    </a:cubicBezTo>
                    <a:cubicBezTo>
                      <a:pt x="1676" y="95"/>
                      <a:pt x="1676" y="95"/>
                      <a:pt x="1676" y="95"/>
                    </a:cubicBezTo>
                    <a:cubicBezTo>
                      <a:pt x="1665" y="191"/>
                      <a:pt x="1627" y="509"/>
                      <a:pt x="1616" y="593"/>
                    </a:cubicBezTo>
                    <a:cubicBezTo>
                      <a:pt x="1363" y="596"/>
                      <a:pt x="999" y="629"/>
                      <a:pt x="804" y="659"/>
                    </a:cubicBezTo>
                    <a:cubicBezTo>
                      <a:pt x="598" y="692"/>
                      <a:pt x="333" y="752"/>
                      <a:pt x="168" y="881"/>
                    </a:cubicBezTo>
                    <a:cubicBezTo>
                      <a:pt x="131" y="913"/>
                      <a:pt x="101" y="948"/>
                      <a:pt x="81" y="986"/>
                    </a:cubicBezTo>
                    <a:cubicBezTo>
                      <a:pt x="60" y="987"/>
                      <a:pt x="41" y="1007"/>
                      <a:pt x="38" y="1031"/>
                    </a:cubicBezTo>
                    <a:cubicBezTo>
                      <a:pt x="17" y="1543"/>
                      <a:pt x="34" y="1936"/>
                      <a:pt x="1" y="2373"/>
                    </a:cubicBezTo>
                    <a:cubicBezTo>
                      <a:pt x="22" y="2339"/>
                      <a:pt x="47" y="2310"/>
                      <a:pt x="77" y="2290"/>
                    </a:cubicBezTo>
                    <a:cubicBezTo>
                      <a:pt x="153" y="2233"/>
                      <a:pt x="290" y="2201"/>
                      <a:pt x="435" y="2201"/>
                    </a:cubicBezTo>
                    <a:cubicBezTo>
                      <a:pt x="639" y="2201"/>
                      <a:pt x="861" y="2265"/>
                      <a:pt x="963" y="2417"/>
                    </a:cubicBezTo>
                    <a:cubicBezTo>
                      <a:pt x="975" y="2402"/>
                      <a:pt x="986" y="2246"/>
                      <a:pt x="990" y="2218"/>
                    </a:cubicBezTo>
                    <a:cubicBezTo>
                      <a:pt x="1028" y="2029"/>
                      <a:pt x="1098" y="1853"/>
                      <a:pt x="1118" y="1719"/>
                    </a:cubicBezTo>
                    <a:cubicBezTo>
                      <a:pt x="1176" y="1719"/>
                      <a:pt x="1368" y="1714"/>
                      <a:pt x="1358" y="1714"/>
                    </a:cubicBezTo>
                    <a:cubicBezTo>
                      <a:pt x="1453" y="1712"/>
                      <a:pt x="1544" y="1710"/>
                      <a:pt x="1644" y="1710"/>
                    </a:cubicBezTo>
                    <a:cubicBezTo>
                      <a:pt x="1762" y="1710"/>
                      <a:pt x="1892" y="1713"/>
                      <a:pt x="2051" y="1719"/>
                    </a:cubicBezTo>
                    <a:cubicBezTo>
                      <a:pt x="3755" y="1787"/>
                      <a:pt x="2959" y="1723"/>
                      <a:pt x="3280" y="1819"/>
                    </a:cubicBezTo>
                    <a:cubicBezTo>
                      <a:pt x="3294" y="1824"/>
                      <a:pt x="3308" y="1826"/>
                      <a:pt x="3322" y="1826"/>
                    </a:cubicBezTo>
                    <a:cubicBezTo>
                      <a:pt x="3378" y="1826"/>
                      <a:pt x="3428" y="1788"/>
                      <a:pt x="3445" y="1736"/>
                    </a:cubicBezTo>
                    <a:cubicBezTo>
                      <a:pt x="3549" y="1415"/>
                      <a:pt x="3480" y="1143"/>
                      <a:pt x="3317" y="885"/>
                    </a:cubicBezTo>
                    <a:cubicBezTo>
                      <a:pt x="3347" y="841"/>
                      <a:pt x="3334" y="778"/>
                      <a:pt x="3298" y="736"/>
                    </a:cubicBezTo>
                    <a:cubicBezTo>
                      <a:pt x="3261" y="698"/>
                      <a:pt x="3230" y="699"/>
                      <a:pt x="3180" y="691"/>
                    </a:cubicBezTo>
                    <a:cubicBezTo>
                      <a:pt x="3174" y="685"/>
                      <a:pt x="3151" y="678"/>
                      <a:pt x="3134" y="678"/>
                    </a:cubicBezTo>
                    <a:cubicBezTo>
                      <a:pt x="3032" y="678"/>
                      <a:pt x="2869" y="652"/>
                      <a:pt x="2657" y="630"/>
                    </a:cubicBezTo>
                    <a:cubicBezTo>
                      <a:pt x="2016" y="576"/>
                      <a:pt x="2139" y="665"/>
                      <a:pt x="2113" y="384"/>
                    </a:cubicBezTo>
                    <a:cubicBezTo>
                      <a:pt x="2101" y="280"/>
                      <a:pt x="2084" y="178"/>
                      <a:pt x="2066" y="75"/>
                    </a:cubicBezTo>
                    <a:lnTo>
                      <a:pt x="2058" y="32"/>
                    </a:lnTo>
                    <a:cubicBezTo>
                      <a:pt x="2057" y="21"/>
                      <a:pt x="2056" y="12"/>
                      <a:pt x="2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9"/>
              <p:cNvSpPr/>
              <p:nvPr/>
            </p:nvSpPr>
            <p:spPr>
              <a:xfrm>
                <a:off x="6552823" y="3662964"/>
                <a:ext cx="38592" cy="20593"/>
              </a:xfrm>
              <a:custGeom>
                <a:avLst/>
                <a:gdLst/>
                <a:ahLst/>
                <a:cxnLst/>
                <a:rect l="l" t="t" r="r" b="b"/>
                <a:pathLst>
                  <a:path w="1220" h="651" extrusionOk="0">
                    <a:moveTo>
                      <a:pt x="503" y="0"/>
                    </a:moveTo>
                    <a:cubicBezTo>
                      <a:pt x="351" y="0"/>
                      <a:pt x="271" y="20"/>
                      <a:pt x="195" y="50"/>
                    </a:cubicBezTo>
                    <a:cubicBezTo>
                      <a:pt x="158" y="65"/>
                      <a:pt x="117" y="92"/>
                      <a:pt x="99" y="113"/>
                    </a:cubicBezTo>
                    <a:cubicBezTo>
                      <a:pt x="79" y="131"/>
                      <a:pt x="52" y="165"/>
                      <a:pt x="34" y="209"/>
                    </a:cubicBezTo>
                    <a:cubicBezTo>
                      <a:pt x="0" y="302"/>
                      <a:pt x="20" y="378"/>
                      <a:pt x="74" y="454"/>
                    </a:cubicBezTo>
                    <a:cubicBezTo>
                      <a:pt x="125" y="530"/>
                      <a:pt x="304" y="630"/>
                      <a:pt x="375" y="640"/>
                    </a:cubicBezTo>
                    <a:cubicBezTo>
                      <a:pt x="427" y="648"/>
                      <a:pt x="470" y="651"/>
                      <a:pt x="513" y="651"/>
                    </a:cubicBezTo>
                    <a:cubicBezTo>
                      <a:pt x="553" y="651"/>
                      <a:pt x="593" y="648"/>
                      <a:pt x="639" y="645"/>
                    </a:cubicBezTo>
                    <a:cubicBezTo>
                      <a:pt x="1220" y="612"/>
                      <a:pt x="1184" y="36"/>
                      <a:pt x="558" y="2"/>
                    </a:cubicBezTo>
                    <a:cubicBezTo>
                      <a:pt x="531" y="0"/>
                      <a:pt x="517" y="0"/>
                      <a:pt x="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9"/>
              <p:cNvSpPr/>
              <p:nvPr/>
            </p:nvSpPr>
            <p:spPr>
              <a:xfrm>
                <a:off x="6579995" y="3569617"/>
                <a:ext cx="67725" cy="24484"/>
              </a:xfrm>
              <a:custGeom>
                <a:avLst/>
                <a:gdLst/>
                <a:ahLst/>
                <a:cxnLst/>
                <a:rect l="l" t="t" r="r" b="b"/>
                <a:pathLst>
                  <a:path w="2141" h="774" extrusionOk="0">
                    <a:moveTo>
                      <a:pt x="1870" y="0"/>
                    </a:moveTo>
                    <a:cubicBezTo>
                      <a:pt x="1850" y="0"/>
                      <a:pt x="1833" y="6"/>
                      <a:pt x="1819" y="22"/>
                    </a:cubicBezTo>
                    <a:cubicBezTo>
                      <a:pt x="1791" y="10"/>
                      <a:pt x="1779" y="9"/>
                      <a:pt x="1769" y="6"/>
                    </a:cubicBezTo>
                    <a:cubicBezTo>
                      <a:pt x="1760" y="4"/>
                      <a:pt x="1750" y="4"/>
                      <a:pt x="1741" y="4"/>
                    </a:cubicBezTo>
                    <a:cubicBezTo>
                      <a:pt x="1728" y="4"/>
                      <a:pt x="1717" y="6"/>
                      <a:pt x="1704" y="9"/>
                    </a:cubicBezTo>
                    <a:cubicBezTo>
                      <a:pt x="1685" y="10"/>
                      <a:pt x="1668" y="12"/>
                      <a:pt x="1650" y="17"/>
                    </a:cubicBezTo>
                    <a:cubicBezTo>
                      <a:pt x="1632" y="19"/>
                      <a:pt x="1617" y="25"/>
                      <a:pt x="1598" y="30"/>
                    </a:cubicBezTo>
                    <a:cubicBezTo>
                      <a:pt x="1535" y="52"/>
                      <a:pt x="1502" y="63"/>
                      <a:pt x="1468" y="77"/>
                    </a:cubicBezTo>
                    <a:cubicBezTo>
                      <a:pt x="1362" y="113"/>
                      <a:pt x="1256" y="135"/>
                      <a:pt x="1137" y="146"/>
                    </a:cubicBezTo>
                    <a:cubicBezTo>
                      <a:pt x="1104" y="149"/>
                      <a:pt x="1060" y="152"/>
                      <a:pt x="1012" y="152"/>
                    </a:cubicBezTo>
                    <a:cubicBezTo>
                      <a:pt x="927" y="152"/>
                      <a:pt x="845" y="146"/>
                      <a:pt x="765" y="133"/>
                    </a:cubicBezTo>
                    <a:cubicBezTo>
                      <a:pt x="710" y="125"/>
                      <a:pt x="657" y="109"/>
                      <a:pt x="603" y="95"/>
                    </a:cubicBezTo>
                    <a:cubicBezTo>
                      <a:pt x="537" y="76"/>
                      <a:pt x="478" y="59"/>
                      <a:pt x="415" y="47"/>
                    </a:cubicBezTo>
                    <a:cubicBezTo>
                      <a:pt x="374" y="40"/>
                      <a:pt x="332" y="35"/>
                      <a:pt x="292" y="35"/>
                    </a:cubicBezTo>
                    <a:cubicBezTo>
                      <a:pt x="274" y="35"/>
                      <a:pt x="258" y="37"/>
                      <a:pt x="242" y="39"/>
                    </a:cubicBezTo>
                    <a:cubicBezTo>
                      <a:pt x="232" y="40"/>
                      <a:pt x="225" y="40"/>
                      <a:pt x="218" y="42"/>
                    </a:cubicBezTo>
                    <a:cubicBezTo>
                      <a:pt x="199" y="47"/>
                      <a:pt x="182" y="52"/>
                      <a:pt x="166" y="56"/>
                    </a:cubicBezTo>
                    <a:cubicBezTo>
                      <a:pt x="159" y="59"/>
                      <a:pt x="152" y="60"/>
                      <a:pt x="145" y="63"/>
                    </a:cubicBezTo>
                    <a:lnTo>
                      <a:pt x="139" y="63"/>
                    </a:lnTo>
                    <a:cubicBezTo>
                      <a:pt x="129" y="63"/>
                      <a:pt x="123" y="66"/>
                      <a:pt x="118" y="69"/>
                    </a:cubicBezTo>
                    <a:cubicBezTo>
                      <a:pt x="106" y="76"/>
                      <a:pt x="96" y="82"/>
                      <a:pt x="86" y="90"/>
                    </a:cubicBezTo>
                    <a:cubicBezTo>
                      <a:pt x="67" y="103"/>
                      <a:pt x="57" y="112"/>
                      <a:pt x="50" y="120"/>
                    </a:cubicBezTo>
                    <a:cubicBezTo>
                      <a:pt x="32" y="139"/>
                      <a:pt x="17" y="163"/>
                      <a:pt x="9" y="195"/>
                    </a:cubicBezTo>
                    <a:lnTo>
                      <a:pt x="2" y="226"/>
                    </a:lnTo>
                    <a:cubicBezTo>
                      <a:pt x="2" y="245"/>
                      <a:pt x="0" y="261"/>
                      <a:pt x="2" y="277"/>
                    </a:cubicBezTo>
                    <a:cubicBezTo>
                      <a:pt x="9" y="311"/>
                      <a:pt x="17" y="338"/>
                      <a:pt x="32" y="368"/>
                    </a:cubicBezTo>
                    <a:cubicBezTo>
                      <a:pt x="42" y="390"/>
                      <a:pt x="56" y="411"/>
                      <a:pt x="75" y="438"/>
                    </a:cubicBezTo>
                    <a:cubicBezTo>
                      <a:pt x="99" y="468"/>
                      <a:pt x="123" y="497"/>
                      <a:pt x="150" y="524"/>
                    </a:cubicBezTo>
                    <a:cubicBezTo>
                      <a:pt x="173" y="547"/>
                      <a:pt x="199" y="567"/>
                      <a:pt x="224" y="586"/>
                    </a:cubicBezTo>
                    <a:cubicBezTo>
                      <a:pt x="259" y="613"/>
                      <a:pt x="295" y="632"/>
                      <a:pt x="331" y="649"/>
                    </a:cubicBezTo>
                    <a:cubicBezTo>
                      <a:pt x="397" y="683"/>
                      <a:pt x="474" y="710"/>
                      <a:pt x="571" y="732"/>
                    </a:cubicBezTo>
                    <a:cubicBezTo>
                      <a:pt x="650" y="749"/>
                      <a:pt x="740" y="762"/>
                      <a:pt x="855" y="771"/>
                    </a:cubicBezTo>
                    <a:cubicBezTo>
                      <a:pt x="888" y="773"/>
                      <a:pt x="919" y="773"/>
                      <a:pt x="954" y="773"/>
                    </a:cubicBezTo>
                    <a:cubicBezTo>
                      <a:pt x="1031" y="773"/>
                      <a:pt x="1108" y="769"/>
                      <a:pt x="1184" y="762"/>
                    </a:cubicBezTo>
                    <a:cubicBezTo>
                      <a:pt x="1645" y="719"/>
                      <a:pt x="2141" y="583"/>
                      <a:pt x="2015" y="140"/>
                    </a:cubicBezTo>
                    <a:cubicBezTo>
                      <a:pt x="2012" y="123"/>
                      <a:pt x="2003" y="105"/>
                      <a:pt x="1993" y="88"/>
                    </a:cubicBezTo>
                    <a:cubicBezTo>
                      <a:pt x="1975" y="52"/>
                      <a:pt x="1940" y="30"/>
                      <a:pt x="1910" y="13"/>
                    </a:cubicBezTo>
                    <a:cubicBezTo>
                      <a:pt x="1896" y="3"/>
                      <a:pt x="1882" y="0"/>
                      <a:pt x="1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9"/>
              <p:cNvSpPr/>
              <p:nvPr/>
            </p:nvSpPr>
            <p:spPr>
              <a:xfrm>
                <a:off x="6556461" y="3635286"/>
                <a:ext cx="28817" cy="11230"/>
              </a:xfrm>
              <a:custGeom>
                <a:avLst/>
                <a:gdLst/>
                <a:ahLst/>
                <a:cxnLst/>
                <a:rect l="l" t="t" r="r" b="b"/>
                <a:pathLst>
                  <a:path w="911" h="355" extrusionOk="0">
                    <a:moveTo>
                      <a:pt x="45" y="0"/>
                    </a:moveTo>
                    <a:cubicBezTo>
                      <a:pt x="20" y="0"/>
                      <a:pt x="1" y="23"/>
                      <a:pt x="1" y="46"/>
                    </a:cubicBezTo>
                    <a:cubicBezTo>
                      <a:pt x="1" y="103"/>
                      <a:pt x="80" y="95"/>
                      <a:pt x="141" y="101"/>
                    </a:cubicBezTo>
                    <a:cubicBezTo>
                      <a:pt x="302" y="122"/>
                      <a:pt x="428" y="165"/>
                      <a:pt x="552" y="217"/>
                    </a:cubicBezTo>
                    <a:cubicBezTo>
                      <a:pt x="551" y="216"/>
                      <a:pt x="551" y="216"/>
                      <a:pt x="551" y="216"/>
                    </a:cubicBezTo>
                    <a:lnTo>
                      <a:pt x="551" y="216"/>
                    </a:lnTo>
                    <a:cubicBezTo>
                      <a:pt x="551" y="216"/>
                      <a:pt x="551" y="216"/>
                      <a:pt x="552" y="216"/>
                    </a:cubicBezTo>
                    <a:lnTo>
                      <a:pt x="552" y="216"/>
                    </a:lnTo>
                    <a:cubicBezTo>
                      <a:pt x="552" y="216"/>
                      <a:pt x="552" y="216"/>
                      <a:pt x="552" y="216"/>
                    </a:cubicBezTo>
                    <a:lnTo>
                      <a:pt x="552" y="216"/>
                    </a:lnTo>
                    <a:cubicBezTo>
                      <a:pt x="552" y="216"/>
                      <a:pt x="553" y="217"/>
                      <a:pt x="554" y="217"/>
                    </a:cubicBezTo>
                    <a:lnTo>
                      <a:pt x="554" y="217"/>
                    </a:lnTo>
                    <a:cubicBezTo>
                      <a:pt x="574" y="225"/>
                      <a:pt x="678" y="270"/>
                      <a:pt x="819" y="347"/>
                    </a:cubicBezTo>
                    <a:cubicBezTo>
                      <a:pt x="828" y="352"/>
                      <a:pt x="836" y="354"/>
                      <a:pt x="844" y="354"/>
                    </a:cubicBezTo>
                    <a:cubicBezTo>
                      <a:pt x="887" y="354"/>
                      <a:pt x="911" y="291"/>
                      <a:pt x="867" y="267"/>
                    </a:cubicBezTo>
                    <a:cubicBezTo>
                      <a:pt x="589" y="115"/>
                      <a:pt x="345" y="16"/>
                      <a:pt x="50" y="0"/>
                    </a:cubicBezTo>
                    <a:cubicBezTo>
                      <a:pt x="48" y="0"/>
                      <a:pt x="47" y="0"/>
                      <a:pt x="45"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9"/>
              <p:cNvSpPr/>
              <p:nvPr/>
            </p:nvSpPr>
            <p:spPr>
              <a:xfrm>
                <a:off x="6561174" y="3624246"/>
                <a:ext cx="22048" cy="16101"/>
              </a:xfrm>
              <a:custGeom>
                <a:avLst/>
                <a:gdLst/>
                <a:ahLst/>
                <a:cxnLst/>
                <a:rect l="l" t="t" r="r" b="b"/>
                <a:pathLst>
                  <a:path w="697" h="509" extrusionOk="0">
                    <a:moveTo>
                      <a:pt x="54" y="0"/>
                    </a:moveTo>
                    <a:cubicBezTo>
                      <a:pt x="38" y="1"/>
                      <a:pt x="22" y="10"/>
                      <a:pt x="14" y="24"/>
                    </a:cubicBezTo>
                    <a:cubicBezTo>
                      <a:pt x="1" y="46"/>
                      <a:pt x="8" y="77"/>
                      <a:pt x="31" y="89"/>
                    </a:cubicBezTo>
                    <a:cubicBezTo>
                      <a:pt x="111" y="136"/>
                      <a:pt x="188" y="185"/>
                      <a:pt x="264" y="235"/>
                    </a:cubicBezTo>
                    <a:cubicBezTo>
                      <a:pt x="375" y="309"/>
                      <a:pt x="502" y="410"/>
                      <a:pt x="502" y="410"/>
                    </a:cubicBezTo>
                    <a:cubicBezTo>
                      <a:pt x="503" y="410"/>
                      <a:pt x="511" y="417"/>
                      <a:pt x="511" y="417"/>
                    </a:cubicBezTo>
                    <a:cubicBezTo>
                      <a:pt x="510" y="416"/>
                      <a:pt x="510" y="416"/>
                      <a:pt x="510" y="416"/>
                    </a:cubicBezTo>
                    <a:lnTo>
                      <a:pt x="510" y="416"/>
                    </a:lnTo>
                    <a:cubicBezTo>
                      <a:pt x="512" y="416"/>
                      <a:pt x="604" y="490"/>
                      <a:pt x="609" y="495"/>
                    </a:cubicBezTo>
                    <a:cubicBezTo>
                      <a:pt x="621" y="505"/>
                      <a:pt x="633" y="509"/>
                      <a:pt x="644" y="509"/>
                    </a:cubicBezTo>
                    <a:cubicBezTo>
                      <a:pt x="656" y="509"/>
                      <a:pt x="668" y="504"/>
                      <a:pt x="677" y="495"/>
                    </a:cubicBezTo>
                    <a:cubicBezTo>
                      <a:pt x="697" y="475"/>
                      <a:pt x="695" y="444"/>
                      <a:pt x="677" y="428"/>
                    </a:cubicBezTo>
                    <a:cubicBezTo>
                      <a:pt x="584" y="354"/>
                      <a:pt x="489" y="281"/>
                      <a:pt x="395" y="210"/>
                    </a:cubicBezTo>
                    <a:cubicBezTo>
                      <a:pt x="292" y="137"/>
                      <a:pt x="187" y="67"/>
                      <a:pt x="77" y="6"/>
                    </a:cubicBezTo>
                    <a:cubicBezTo>
                      <a:pt x="70" y="1"/>
                      <a:pt x="61" y="0"/>
                      <a:pt x="5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9"/>
              <p:cNvSpPr/>
              <p:nvPr/>
            </p:nvSpPr>
            <p:spPr>
              <a:xfrm>
                <a:off x="6571391" y="3617255"/>
                <a:ext cx="19644" cy="22333"/>
              </a:xfrm>
              <a:custGeom>
                <a:avLst/>
                <a:gdLst/>
                <a:ahLst/>
                <a:cxnLst/>
                <a:rect l="l" t="t" r="r" b="b"/>
                <a:pathLst>
                  <a:path w="621" h="706" extrusionOk="0">
                    <a:moveTo>
                      <a:pt x="46" y="1"/>
                    </a:moveTo>
                    <a:cubicBezTo>
                      <a:pt x="44" y="2"/>
                      <a:pt x="42" y="2"/>
                      <a:pt x="37" y="5"/>
                    </a:cubicBezTo>
                    <a:cubicBezTo>
                      <a:pt x="24" y="8"/>
                      <a:pt x="16" y="16"/>
                      <a:pt x="9" y="26"/>
                    </a:cubicBezTo>
                    <a:cubicBezTo>
                      <a:pt x="2" y="36"/>
                      <a:pt x="0" y="51"/>
                      <a:pt x="3" y="62"/>
                    </a:cubicBezTo>
                    <a:cubicBezTo>
                      <a:pt x="7" y="72"/>
                      <a:pt x="14" y="85"/>
                      <a:pt x="24" y="91"/>
                    </a:cubicBezTo>
                    <a:cubicBezTo>
                      <a:pt x="42" y="98"/>
                      <a:pt x="57" y="105"/>
                      <a:pt x="72" y="114"/>
                    </a:cubicBezTo>
                    <a:cubicBezTo>
                      <a:pt x="93" y="124"/>
                      <a:pt x="113" y="138"/>
                      <a:pt x="130" y="151"/>
                    </a:cubicBezTo>
                    <a:cubicBezTo>
                      <a:pt x="156" y="171"/>
                      <a:pt x="180" y="192"/>
                      <a:pt x="202" y="215"/>
                    </a:cubicBezTo>
                    <a:cubicBezTo>
                      <a:pt x="223" y="238"/>
                      <a:pt x="245" y="264"/>
                      <a:pt x="265" y="288"/>
                    </a:cubicBezTo>
                    <a:cubicBezTo>
                      <a:pt x="289" y="321"/>
                      <a:pt x="516" y="695"/>
                      <a:pt x="547" y="704"/>
                    </a:cubicBezTo>
                    <a:cubicBezTo>
                      <a:pt x="552" y="705"/>
                      <a:pt x="556" y="706"/>
                      <a:pt x="561" y="706"/>
                    </a:cubicBezTo>
                    <a:cubicBezTo>
                      <a:pt x="597" y="706"/>
                      <a:pt x="621" y="663"/>
                      <a:pt x="601" y="635"/>
                    </a:cubicBezTo>
                    <a:cubicBezTo>
                      <a:pt x="521" y="520"/>
                      <a:pt x="457" y="396"/>
                      <a:pt x="375" y="280"/>
                    </a:cubicBezTo>
                    <a:cubicBezTo>
                      <a:pt x="339" y="227"/>
                      <a:pt x="299" y="177"/>
                      <a:pt x="252" y="129"/>
                    </a:cubicBezTo>
                    <a:cubicBezTo>
                      <a:pt x="231" y="108"/>
                      <a:pt x="208" y="88"/>
                      <a:pt x="185" y="72"/>
                    </a:cubicBezTo>
                    <a:cubicBezTo>
                      <a:pt x="172" y="62"/>
                      <a:pt x="158" y="52"/>
                      <a:pt x="142" y="43"/>
                    </a:cubicBezTo>
                    <a:cubicBezTo>
                      <a:pt x="120" y="29"/>
                      <a:pt x="95" y="19"/>
                      <a:pt x="72" y="8"/>
                    </a:cubicBezTo>
                    <a:cubicBezTo>
                      <a:pt x="63" y="5"/>
                      <a:pt x="56" y="1"/>
                      <a:pt x="4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9"/>
              <p:cNvSpPr/>
              <p:nvPr/>
            </p:nvSpPr>
            <p:spPr>
              <a:xfrm>
                <a:off x="6654269" y="3318455"/>
                <a:ext cx="437130" cy="404010"/>
              </a:xfrm>
              <a:custGeom>
                <a:avLst/>
                <a:gdLst/>
                <a:ahLst/>
                <a:cxnLst/>
                <a:rect l="l" t="t" r="r" b="b"/>
                <a:pathLst>
                  <a:path w="13819" h="12772" extrusionOk="0">
                    <a:moveTo>
                      <a:pt x="11593" y="0"/>
                    </a:moveTo>
                    <a:cubicBezTo>
                      <a:pt x="11540" y="0"/>
                      <a:pt x="11498" y="36"/>
                      <a:pt x="11486" y="81"/>
                    </a:cubicBezTo>
                    <a:cubicBezTo>
                      <a:pt x="11058" y="82"/>
                      <a:pt x="9844" y="365"/>
                      <a:pt x="8159" y="365"/>
                    </a:cubicBezTo>
                    <a:cubicBezTo>
                      <a:pt x="7842" y="365"/>
                      <a:pt x="7508" y="355"/>
                      <a:pt x="7160" y="331"/>
                    </a:cubicBezTo>
                    <a:cubicBezTo>
                      <a:pt x="6663" y="297"/>
                      <a:pt x="6177" y="285"/>
                      <a:pt x="5712" y="285"/>
                    </a:cubicBezTo>
                    <a:cubicBezTo>
                      <a:pt x="4530" y="285"/>
                      <a:pt x="3483" y="364"/>
                      <a:pt x="2730" y="364"/>
                    </a:cubicBezTo>
                    <a:cubicBezTo>
                      <a:pt x="2180" y="364"/>
                      <a:pt x="1787" y="322"/>
                      <a:pt x="1613" y="177"/>
                    </a:cubicBezTo>
                    <a:cubicBezTo>
                      <a:pt x="1601" y="168"/>
                      <a:pt x="1590" y="162"/>
                      <a:pt x="1573" y="162"/>
                    </a:cubicBezTo>
                    <a:cubicBezTo>
                      <a:pt x="1553" y="162"/>
                      <a:pt x="1548" y="163"/>
                      <a:pt x="1547" y="163"/>
                    </a:cubicBezTo>
                    <a:cubicBezTo>
                      <a:pt x="1545" y="163"/>
                      <a:pt x="1558" y="161"/>
                      <a:pt x="1527" y="151"/>
                    </a:cubicBezTo>
                    <a:cubicBezTo>
                      <a:pt x="1518" y="148"/>
                      <a:pt x="1510" y="147"/>
                      <a:pt x="1503" y="147"/>
                    </a:cubicBezTo>
                    <a:cubicBezTo>
                      <a:pt x="1472" y="147"/>
                      <a:pt x="1450" y="167"/>
                      <a:pt x="1435" y="197"/>
                    </a:cubicBezTo>
                    <a:cubicBezTo>
                      <a:pt x="1197" y="702"/>
                      <a:pt x="988" y="1232"/>
                      <a:pt x="809" y="1773"/>
                    </a:cubicBezTo>
                    <a:cubicBezTo>
                      <a:pt x="640" y="2284"/>
                      <a:pt x="503" y="2821"/>
                      <a:pt x="387" y="3415"/>
                    </a:cubicBezTo>
                    <a:cubicBezTo>
                      <a:pt x="187" y="4439"/>
                      <a:pt x="73" y="5545"/>
                      <a:pt x="41" y="6796"/>
                    </a:cubicBezTo>
                    <a:cubicBezTo>
                      <a:pt x="0" y="8434"/>
                      <a:pt x="75" y="11026"/>
                      <a:pt x="1110" y="12390"/>
                    </a:cubicBezTo>
                    <a:cubicBezTo>
                      <a:pt x="1176" y="12481"/>
                      <a:pt x="1207" y="12509"/>
                      <a:pt x="1263" y="12554"/>
                    </a:cubicBezTo>
                    <a:cubicBezTo>
                      <a:pt x="1305" y="12587"/>
                      <a:pt x="1358" y="12590"/>
                      <a:pt x="1411" y="12590"/>
                    </a:cubicBezTo>
                    <a:cubicBezTo>
                      <a:pt x="1422" y="12590"/>
                      <a:pt x="1434" y="12589"/>
                      <a:pt x="1445" y="12589"/>
                    </a:cubicBezTo>
                    <a:cubicBezTo>
                      <a:pt x="2475" y="12535"/>
                      <a:pt x="3236" y="12515"/>
                      <a:pt x="3861" y="12515"/>
                    </a:cubicBezTo>
                    <a:cubicBezTo>
                      <a:pt x="5064" y="12515"/>
                      <a:pt x="5767" y="12588"/>
                      <a:pt x="6924" y="12627"/>
                    </a:cubicBezTo>
                    <a:cubicBezTo>
                      <a:pt x="9230" y="12704"/>
                      <a:pt x="9193" y="12631"/>
                      <a:pt x="11514" y="12768"/>
                    </a:cubicBezTo>
                    <a:cubicBezTo>
                      <a:pt x="11548" y="12771"/>
                      <a:pt x="11586" y="12772"/>
                      <a:pt x="11625" y="12772"/>
                    </a:cubicBezTo>
                    <a:cubicBezTo>
                      <a:pt x="11824" y="12772"/>
                      <a:pt x="12064" y="12735"/>
                      <a:pt x="12073" y="12562"/>
                    </a:cubicBezTo>
                    <a:cubicBezTo>
                      <a:pt x="12614" y="11959"/>
                      <a:pt x="12932" y="10354"/>
                      <a:pt x="13045" y="9538"/>
                    </a:cubicBezTo>
                    <a:cubicBezTo>
                      <a:pt x="13818" y="3954"/>
                      <a:pt x="12196" y="1448"/>
                      <a:pt x="11806" y="406"/>
                    </a:cubicBezTo>
                    <a:lnTo>
                      <a:pt x="11806" y="406"/>
                    </a:lnTo>
                    <a:lnTo>
                      <a:pt x="11808" y="411"/>
                    </a:lnTo>
                    <a:cubicBezTo>
                      <a:pt x="11699" y="116"/>
                      <a:pt x="11715" y="0"/>
                      <a:pt x="11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9"/>
              <p:cNvSpPr/>
              <p:nvPr/>
            </p:nvSpPr>
            <p:spPr>
              <a:xfrm>
                <a:off x="6694220" y="3378114"/>
                <a:ext cx="35650" cy="324328"/>
              </a:xfrm>
              <a:custGeom>
                <a:avLst/>
                <a:gdLst/>
                <a:ahLst/>
                <a:cxnLst/>
                <a:rect l="l" t="t" r="r" b="b"/>
                <a:pathLst>
                  <a:path w="1127" h="10253" extrusionOk="0">
                    <a:moveTo>
                      <a:pt x="845" y="1305"/>
                    </a:moveTo>
                    <a:cubicBezTo>
                      <a:pt x="845" y="1306"/>
                      <a:pt x="845" y="1307"/>
                      <a:pt x="845" y="1308"/>
                    </a:cubicBezTo>
                    <a:lnTo>
                      <a:pt x="845" y="1308"/>
                    </a:lnTo>
                    <a:cubicBezTo>
                      <a:pt x="845" y="1307"/>
                      <a:pt x="845" y="1306"/>
                      <a:pt x="845" y="1305"/>
                    </a:cubicBezTo>
                    <a:close/>
                    <a:moveTo>
                      <a:pt x="1074" y="0"/>
                    </a:moveTo>
                    <a:cubicBezTo>
                      <a:pt x="1056" y="0"/>
                      <a:pt x="1034" y="13"/>
                      <a:pt x="1028" y="35"/>
                    </a:cubicBezTo>
                    <a:cubicBezTo>
                      <a:pt x="877" y="617"/>
                      <a:pt x="748" y="1209"/>
                      <a:pt x="649" y="1804"/>
                    </a:cubicBezTo>
                    <a:cubicBezTo>
                      <a:pt x="0" y="5749"/>
                      <a:pt x="837" y="10122"/>
                      <a:pt x="1024" y="10242"/>
                    </a:cubicBezTo>
                    <a:cubicBezTo>
                      <a:pt x="1035" y="10249"/>
                      <a:pt x="1047" y="10252"/>
                      <a:pt x="1058" y="10252"/>
                    </a:cubicBezTo>
                    <a:cubicBezTo>
                      <a:pt x="1095" y="10252"/>
                      <a:pt x="1126" y="10217"/>
                      <a:pt x="1117" y="10177"/>
                    </a:cubicBezTo>
                    <a:cubicBezTo>
                      <a:pt x="569" y="7633"/>
                      <a:pt x="320" y="4231"/>
                      <a:pt x="845" y="1308"/>
                    </a:cubicBezTo>
                    <a:lnTo>
                      <a:pt x="845" y="1308"/>
                    </a:lnTo>
                    <a:cubicBezTo>
                      <a:pt x="844" y="1308"/>
                      <a:pt x="844" y="1309"/>
                      <a:pt x="844" y="1309"/>
                    </a:cubicBezTo>
                    <a:lnTo>
                      <a:pt x="844" y="1309"/>
                    </a:lnTo>
                    <a:cubicBezTo>
                      <a:pt x="921" y="892"/>
                      <a:pt x="1010" y="474"/>
                      <a:pt x="1120" y="62"/>
                    </a:cubicBezTo>
                    <a:cubicBezTo>
                      <a:pt x="1126" y="36"/>
                      <a:pt x="1116" y="10"/>
                      <a:pt x="1089" y="2"/>
                    </a:cubicBezTo>
                    <a:cubicBezTo>
                      <a:pt x="1084" y="0"/>
                      <a:pt x="1080" y="0"/>
                      <a:pt x="10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9"/>
              <p:cNvSpPr/>
              <p:nvPr/>
            </p:nvSpPr>
            <p:spPr>
              <a:xfrm>
                <a:off x="6768588" y="3405950"/>
                <a:ext cx="17335" cy="292822"/>
              </a:xfrm>
              <a:custGeom>
                <a:avLst/>
                <a:gdLst/>
                <a:ahLst/>
                <a:cxnLst/>
                <a:rect l="l" t="t" r="r" b="b"/>
                <a:pathLst>
                  <a:path w="548" h="9257" extrusionOk="0">
                    <a:moveTo>
                      <a:pt x="217" y="1"/>
                    </a:moveTo>
                    <a:cubicBezTo>
                      <a:pt x="188" y="1"/>
                      <a:pt x="168" y="22"/>
                      <a:pt x="167" y="48"/>
                    </a:cubicBezTo>
                    <a:cubicBezTo>
                      <a:pt x="98" y="667"/>
                      <a:pt x="52" y="1290"/>
                      <a:pt x="26" y="1911"/>
                    </a:cubicBezTo>
                    <a:cubicBezTo>
                      <a:pt x="2" y="2527"/>
                      <a:pt x="0" y="3142"/>
                      <a:pt x="15" y="3758"/>
                    </a:cubicBezTo>
                    <a:cubicBezTo>
                      <a:pt x="28" y="4372"/>
                      <a:pt x="61" y="4985"/>
                      <a:pt x="98" y="5599"/>
                    </a:cubicBezTo>
                    <a:cubicBezTo>
                      <a:pt x="137" y="6209"/>
                      <a:pt x="184" y="6821"/>
                      <a:pt x="240" y="7431"/>
                    </a:cubicBezTo>
                    <a:cubicBezTo>
                      <a:pt x="267" y="7726"/>
                      <a:pt x="295" y="8024"/>
                      <a:pt x="326" y="8319"/>
                    </a:cubicBezTo>
                    <a:cubicBezTo>
                      <a:pt x="356" y="8615"/>
                      <a:pt x="390" y="8911"/>
                      <a:pt x="421" y="9208"/>
                    </a:cubicBezTo>
                    <a:cubicBezTo>
                      <a:pt x="426" y="9235"/>
                      <a:pt x="454" y="9255"/>
                      <a:pt x="482" y="9256"/>
                    </a:cubicBezTo>
                    <a:cubicBezTo>
                      <a:pt x="482" y="9256"/>
                      <a:pt x="483" y="9256"/>
                      <a:pt x="484" y="9256"/>
                    </a:cubicBezTo>
                    <a:cubicBezTo>
                      <a:pt x="520" y="9256"/>
                      <a:pt x="547" y="9223"/>
                      <a:pt x="546" y="9198"/>
                    </a:cubicBezTo>
                    <a:cubicBezTo>
                      <a:pt x="526" y="8887"/>
                      <a:pt x="506" y="8576"/>
                      <a:pt x="483" y="8267"/>
                    </a:cubicBezTo>
                    <a:cubicBezTo>
                      <a:pt x="460" y="7959"/>
                      <a:pt x="433" y="7648"/>
                      <a:pt x="406" y="7341"/>
                    </a:cubicBezTo>
                    <a:cubicBezTo>
                      <a:pt x="354" y="6728"/>
                      <a:pt x="301" y="6112"/>
                      <a:pt x="254" y="5496"/>
                    </a:cubicBezTo>
                    <a:cubicBezTo>
                      <a:pt x="207" y="4884"/>
                      <a:pt x="174" y="4268"/>
                      <a:pt x="155" y="3654"/>
                    </a:cubicBezTo>
                    <a:cubicBezTo>
                      <a:pt x="135" y="3038"/>
                      <a:pt x="131" y="2421"/>
                      <a:pt x="147" y="1805"/>
                    </a:cubicBezTo>
                    <a:cubicBezTo>
                      <a:pt x="162" y="1218"/>
                      <a:pt x="201" y="635"/>
                      <a:pt x="263" y="51"/>
                    </a:cubicBezTo>
                    <a:cubicBezTo>
                      <a:pt x="267" y="27"/>
                      <a:pt x="242" y="2"/>
                      <a:pt x="2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9"/>
              <p:cNvSpPr/>
              <p:nvPr/>
            </p:nvSpPr>
            <p:spPr>
              <a:xfrm>
                <a:off x="6843874" y="3425215"/>
                <a:ext cx="14076" cy="277164"/>
              </a:xfrm>
              <a:custGeom>
                <a:avLst/>
                <a:gdLst/>
                <a:ahLst/>
                <a:cxnLst/>
                <a:rect l="l" t="t" r="r" b="b"/>
                <a:pathLst>
                  <a:path w="445" h="8762" extrusionOk="0">
                    <a:moveTo>
                      <a:pt x="172" y="0"/>
                    </a:moveTo>
                    <a:cubicBezTo>
                      <a:pt x="148" y="0"/>
                      <a:pt x="126" y="22"/>
                      <a:pt x="123" y="45"/>
                    </a:cubicBezTo>
                    <a:cubicBezTo>
                      <a:pt x="0" y="3019"/>
                      <a:pt x="295" y="4579"/>
                      <a:pt x="158" y="8685"/>
                    </a:cubicBezTo>
                    <a:cubicBezTo>
                      <a:pt x="156" y="8735"/>
                      <a:pt x="193" y="8761"/>
                      <a:pt x="231" y="8761"/>
                    </a:cubicBezTo>
                    <a:cubicBezTo>
                      <a:pt x="266" y="8761"/>
                      <a:pt x="301" y="8739"/>
                      <a:pt x="305" y="8692"/>
                    </a:cubicBezTo>
                    <a:cubicBezTo>
                      <a:pt x="444" y="6743"/>
                      <a:pt x="186" y="3632"/>
                      <a:pt x="194" y="1210"/>
                    </a:cubicBezTo>
                    <a:cubicBezTo>
                      <a:pt x="195" y="824"/>
                      <a:pt x="202" y="437"/>
                      <a:pt x="219" y="50"/>
                    </a:cubicBezTo>
                    <a:cubicBezTo>
                      <a:pt x="221" y="25"/>
                      <a:pt x="199" y="2"/>
                      <a:pt x="1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9"/>
              <p:cNvSpPr/>
              <p:nvPr/>
            </p:nvSpPr>
            <p:spPr>
              <a:xfrm>
                <a:off x="6913877" y="3418224"/>
                <a:ext cx="18378" cy="280485"/>
              </a:xfrm>
              <a:custGeom>
                <a:avLst/>
                <a:gdLst/>
                <a:ahLst/>
                <a:cxnLst/>
                <a:rect l="l" t="t" r="r" b="b"/>
                <a:pathLst>
                  <a:path w="581" h="8867" extrusionOk="0">
                    <a:moveTo>
                      <a:pt x="75" y="1"/>
                    </a:moveTo>
                    <a:cubicBezTo>
                      <a:pt x="50" y="5"/>
                      <a:pt x="30" y="25"/>
                      <a:pt x="28" y="50"/>
                    </a:cubicBezTo>
                    <a:cubicBezTo>
                      <a:pt x="15" y="213"/>
                      <a:pt x="7" y="376"/>
                      <a:pt x="5" y="541"/>
                    </a:cubicBezTo>
                    <a:cubicBezTo>
                      <a:pt x="1" y="717"/>
                      <a:pt x="5" y="893"/>
                      <a:pt x="11" y="1070"/>
                    </a:cubicBezTo>
                    <a:cubicBezTo>
                      <a:pt x="21" y="1408"/>
                      <a:pt x="50" y="1746"/>
                      <a:pt x="84" y="2083"/>
                    </a:cubicBezTo>
                    <a:cubicBezTo>
                      <a:pt x="156" y="2784"/>
                      <a:pt x="257" y="3485"/>
                      <a:pt x="319" y="4188"/>
                    </a:cubicBezTo>
                    <a:lnTo>
                      <a:pt x="319" y="4172"/>
                    </a:lnTo>
                    <a:cubicBezTo>
                      <a:pt x="333" y="4347"/>
                      <a:pt x="345" y="4523"/>
                      <a:pt x="355" y="4697"/>
                    </a:cubicBezTo>
                    <a:cubicBezTo>
                      <a:pt x="365" y="4898"/>
                      <a:pt x="372" y="5097"/>
                      <a:pt x="379" y="5297"/>
                    </a:cubicBezTo>
                    <a:cubicBezTo>
                      <a:pt x="392" y="5685"/>
                      <a:pt x="400" y="6076"/>
                      <a:pt x="406" y="6464"/>
                    </a:cubicBezTo>
                    <a:cubicBezTo>
                      <a:pt x="408" y="6527"/>
                      <a:pt x="431" y="8800"/>
                      <a:pt x="472" y="8847"/>
                    </a:cubicBezTo>
                    <a:cubicBezTo>
                      <a:pt x="485" y="8861"/>
                      <a:pt x="501" y="8867"/>
                      <a:pt x="517" y="8867"/>
                    </a:cubicBezTo>
                    <a:cubicBezTo>
                      <a:pt x="549" y="8867"/>
                      <a:pt x="581" y="8841"/>
                      <a:pt x="581" y="8807"/>
                    </a:cubicBezTo>
                    <a:cubicBezTo>
                      <a:pt x="536" y="6970"/>
                      <a:pt x="541" y="6241"/>
                      <a:pt x="495" y="5153"/>
                    </a:cubicBezTo>
                    <a:cubicBezTo>
                      <a:pt x="483" y="4862"/>
                      <a:pt x="469" y="4573"/>
                      <a:pt x="443" y="4282"/>
                    </a:cubicBezTo>
                    <a:cubicBezTo>
                      <a:pt x="419" y="3993"/>
                      <a:pt x="386" y="3705"/>
                      <a:pt x="352" y="3416"/>
                    </a:cubicBezTo>
                    <a:cubicBezTo>
                      <a:pt x="280" y="2833"/>
                      <a:pt x="200" y="2252"/>
                      <a:pt x="148" y="1665"/>
                    </a:cubicBezTo>
                    <a:lnTo>
                      <a:pt x="148" y="1679"/>
                    </a:lnTo>
                    <a:cubicBezTo>
                      <a:pt x="101" y="1138"/>
                      <a:pt x="80" y="594"/>
                      <a:pt x="121" y="51"/>
                    </a:cubicBezTo>
                    <a:cubicBezTo>
                      <a:pt x="123" y="27"/>
                      <a:pt x="101" y="4"/>
                      <a:pt x="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9"/>
              <p:cNvSpPr/>
              <p:nvPr/>
            </p:nvSpPr>
            <p:spPr>
              <a:xfrm>
                <a:off x="6980020" y="3376880"/>
                <a:ext cx="28880" cy="319109"/>
              </a:xfrm>
              <a:custGeom>
                <a:avLst/>
                <a:gdLst/>
                <a:ahLst/>
                <a:cxnLst/>
                <a:rect l="l" t="t" r="r" b="b"/>
                <a:pathLst>
                  <a:path w="913" h="10088" extrusionOk="0">
                    <a:moveTo>
                      <a:pt x="69" y="1"/>
                    </a:moveTo>
                    <a:cubicBezTo>
                      <a:pt x="58" y="1"/>
                      <a:pt x="48" y="3"/>
                      <a:pt x="39" y="8"/>
                    </a:cubicBezTo>
                    <a:cubicBezTo>
                      <a:pt x="22" y="16"/>
                      <a:pt x="12" y="29"/>
                      <a:pt x="6" y="45"/>
                    </a:cubicBezTo>
                    <a:cubicBezTo>
                      <a:pt x="0" y="62"/>
                      <a:pt x="5" y="79"/>
                      <a:pt x="11" y="96"/>
                    </a:cubicBezTo>
                    <a:cubicBezTo>
                      <a:pt x="13" y="104"/>
                      <a:pt x="15" y="112"/>
                      <a:pt x="19" y="119"/>
                    </a:cubicBezTo>
                    <a:cubicBezTo>
                      <a:pt x="18" y="118"/>
                      <a:pt x="18" y="117"/>
                      <a:pt x="15" y="112"/>
                    </a:cubicBezTo>
                    <a:lnTo>
                      <a:pt x="15" y="112"/>
                    </a:lnTo>
                    <a:cubicBezTo>
                      <a:pt x="636" y="1816"/>
                      <a:pt x="562" y="3718"/>
                      <a:pt x="537" y="5861"/>
                    </a:cubicBezTo>
                    <a:cubicBezTo>
                      <a:pt x="522" y="7441"/>
                      <a:pt x="480" y="8613"/>
                      <a:pt x="241" y="9995"/>
                    </a:cubicBezTo>
                    <a:cubicBezTo>
                      <a:pt x="238" y="10056"/>
                      <a:pt x="285" y="10087"/>
                      <a:pt x="331" y="10087"/>
                    </a:cubicBezTo>
                    <a:cubicBezTo>
                      <a:pt x="368" y="10087"/>
                      <a:pt x="405" y="10067"/>
                      <a:pt x="414" y="10027"/>
                    </a:cubicBezTo>
                    <a:cubicBezTo>
                      <a:pt x="842" y="8028"/>
                      <a:pt x="913" y="2804"/>
                      <a:pt x="354" y="741"/>
                    </a:cubicBezTo>
                    <a:cubicBezTo>
                      <a:pt x="290" y="502"/>
                      <a:pt x="212" y="267"/>
                      <a:pt x="126" y="36"/>
                    </a:cubicBezTo>
                    <a:cubicBezTo>
                      <a:pt x="121" y="19"/>
                      <a:pt x="104" y="9"/>
                      <a:pt x="89" y="3"/>
                    </a:cubicBezTo>
                    <a:cubicBezTo>
                      <a:pt x="82" y="2"/>
                      <a:pt x="75" y="1"/>
                      <a:pt x="6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9"/>
              <p:cNvSpPr/>
              <p:nvPr/>
            </p:nvSpPr>
            <p:spPr>
              <a:xfrm>
                <a:off x="6699155" y="3238298"/>
                <a:ext cx="326922" cy="197102"/>
              </a:xfrm>
              <a:custGeom>
                <a:avLst/>
                <a:gdLst/>
                <a:ahLst/>
                <a:cxnLst/>
                <a:rect l="l" t="t" r="r" b="b"/>
                <a:pathLst>
                  <a:path w="10335" h="6231" extrusionOk="0">
                    <a:moveTo>
                      <a:pt x="5777" y="0"/>
                    </a:moveTo>
                    <a:cubicBezTo>
                      <a:pt x="5356" y="0"/>
                      <a:pt x="4912" y="29"/>
                      <a:pt x="4418" y="86"/>
                    </a:cubicBezTo>
                    <a:cubicBezTo>
                      <a:pt x="4113" y="122"/>
                      <a:pt x="3796" y="172"/>
                      <a:pt x="3474" y="236"/>
                    </a:cubicBezTo>
                    <a:cubicBezTo>
                      <a:pt x="3123" y="304"/>
                      <a:pt x="2781" y="389"/>
                      <a:pt x="2456" y="491"/>
                    </a:cubicBezTo>
                    <a:cubicBezTo>
                      <a:pt x="2079" y="609"/>
                      <a:pt x="1753" y="739"/>
                      <a:pt x="1454" y="891"/>
                    </a:cubicBezTo>
                    <a:cubicBezTo>
                      <a:pt x="1252" y="995"/>
                      <a:pt x="1061" y="1113"/>
                      <a:pt x="891" y="1240"/>
                    </a:cubicBezTo>
                    <a:cubicBezTo>
                      <a:pt x="722" y="1365"/>
                      <a:pt x="567" y="1511"/>
                      <a:pt x="436" y="1670"/>
                    </a:cubicBezTo>
                    <a:cubicBezTo>
                      <a:pt x="307" y="1823"/>
                      <a:pt x="201" y="2000"/>
                      <a:pt x="124" y="2192"/>
                    </a:cubicBezTo>
                    <a:cubicBezTo>
                      <a:pt x="46" y="2386"/>
                      <a:pt x="3" y="2609"/>
                      <a:pt x="3" y="2837"/>
                    </a:cubicBezTo>
                    <a:cubicBezTo>
                      <a:pt x="0" y="2868"/>
                      <a:pt x="26" y="2901"/>
                      <a:pt x="59" y="2910"/>
                    </a:cubicBezTo>
                    <a:cubicBezTo>
                      <a:pt x="55" y="3140"/>
                      <a:pt x="85" y="3372"/>
                      <a:pt x="142" y="3594"/>
                    </a:cubicBezTo>
                    <a:cubicBezTo>
                      <a:pt x="172" y="3706"/>
                      <a:pt x="212" y="3817"/>
                      <a:pt x="255" y="3925"/>
                    </a:cubicBezTo>
                    <a:cubicBezTo>
                      <a:pt x="301" y="4041"/>
                      <a:pt x="366" y="4152"/>
                      <a:pt x="430" y="4260"/>
                    </a:cubicBezTo>
                    <a:cubicBezTo>
                      <a:pt x="493" y="4363"/>
                      <a:pt x="556" y="4467"/>
                      <a:pt x="625" y="4565"/>
                    </a:cubicBezTo>
                    <a:cubicBezTo>
                      <a:pt x="701" y="4671"/>
                      <a:pt x="781" y="4771"/>
                      <a:pt x="867" y="4868"/>
                    </a:cubicBezTo>
                    <a:cubicBezTo>
                      <a:pt x="945" y="4957"/>
                      <a:pt x="1030" y="5042"/>
                      <a:pt x="1117" y="5122"/>
                    </a:cubicBezTo>
                    <a:cubicBezTo>
                      <a:pt x="1212" y="5208"/>
                      <a:pt x="1312" y="5292"/>
                      <a:pt x="1418" y="5365"/>
                    </a:cubicBezTo>
                    <a:cubicBezTo>
                      <a:pt x="1608" y="5498"/>
                      <a:pt x="1825" y="5593"/>
                      <a:pt x="2041" y="5672"/>
                    </a:cubicBezTo>
                    <a:cubicBezTo>
                      <a:pt x="2150" y="5710"/>
                      <a:pt x="2261" y="5743"/>
                      <a:pt x="2372" y="5772"/>
                    </a:cubicBezTo>
                    <a:cubicBezTo>
                      <a:pt x="2380" y="5775"/>
                      <a:pt x="2390" y="5780"/>
                      <a:pt x="2400" y="5785"/>
                    </a:cubicBezTo>
                    <a:cubicBezTo>
                      <a:pt x="2595" y="5866"/>
                      <a:pt x="2820" y="5938"/>
                      <a:pt x="3082" y="6001"/>
                    </a:cubicBezTo>
                    <a:cubicBezTo>
                      <a:pt x="3301" y="6053"/>
                      <a:pt x="3536" y="6096"/>
                      <a:pt x="3824" y="6136"/>
                    </a:cubicBezTo>
                    <a:cubicBezTo>
                      <a:pt x="4290" y="6197"/>
                      <a:pt x="4786" y="6226"/>
                      <a:pt x="5384" y="6230"/>
                    </a:cubicBezTo>
                    <a:lnTo>
                      <a:pt x="5469" y="6230"/>
                    </a:lnTo>
                    <a:cubicBezTo>
                      <a:pt x="5686" y="6230"/>
                      <a:pt x="5904" y="6224"/>
                      <a:pt x="6122" y="6217"/>
                    </a:cubicBezTo>
                    <a:cubicBezTo>
                      <a:pt x="6242" y="6214"/>
                      <a:pt x="6359" y="6209"/>
                      <a:pt x="6478" y="6197"/>
                    </a:cubicBezTo>
                    <a:cubicBezTo>
                      <a:pt x="6607" y="6186"/>
                      <a:pt x="6742" y="6166"/>
                      <a:pt x="6876" y="6138"/>
                    </a:cubicBezTo>
                    <a:cubicBezTo>
                      <a:pt x="7330" y="6050"/>
                      <a:pt x="7796" y="5861"/>
                      <a:pt x="8262" y="5580"/>
                    </a:cubicBezTo>
                    <a:cubicBezTo>
                      <a:pt x="8459" y="5463"/>
                      <a:pt x="8663" y="5321"/>
                      <a:pt x="8887" y="5150"/>
                    </a:cubicBezTo>
                    <a:cubicBezTo>
                      <a:pt x="9101" y="4987"/>
                      <a:pt x="9286" y="4828"/>
                      <a:pt x="9451" y="4665"/>
                    </a:cubicBezTo>
                    <a:cubicBezTo>
                      <a:pt x="9595" y="4520"/>
                      <a:pt x="9726" y="4367"/>
                      <a:pt x="9843" y="4210"/>
                    </a:cubicBezTo>
                    <a:cubicBezTo>
                      <a:pt x="9959" y="4049"/>
                      <a:pt x="10061" y="3876"/>
                      <a:pt x="10145" y="3691"/>
                    </a:cubicBezTo>
                    <a:cubicBezTo>
                      <a:pt x="10224" y="3517"/>
                      <a:pt x="10280" y="3325"/>
                      <a:pt x="10311" y="3122"/>
                    </a:cubicBezTo>
                    <a:cubicBezTo>
                      <a:pt x="10334" y="2964"/>
                      <a:pt x="10334" y="2795"/>
                      <a:pt x="10311" y="2623"/>
                    </a:cubicBezTo>
                    <a:cubicBezTo>
                      <a:pt x="10324" y="2602"/>
                      <a:pt x="10326" y="2579"/>
                      <a:pt x="10320" y="2556"/>
                    </a:cubicBezTo>
                    <a:cubicBezTo>
                      <a:pt x="10310" y="2522"/>
                      <a:pt x="10303" y="2487"/>
                      <a:pt x="10296" y="2453"/>
                    </a:cubicBezTo>
                    <a:cubicBezTo>
                      <a:pt x="10290" y="2427"/>
                      <a:pt x="10283" y="2401"/>
                      <a:pt x="10276" y="2374"/>
                    </a:cubicBezTo>
                    <a:cubicBezTo>
                      <a:pt x="10260" y="2315"/>
                      <a:pt x="10240" y="2257"/>
                      <a:pt x="10218" y="2198"/>
                    </a:cubicBezTo>
                    <a:cubicBezTo>
                      <a:pt x="10174" y="2076"/>
                      <a:pt x="10119" y="1955"/>
                      <a:pt x="10055" y="1834"/>
                    </a:cubicBezTo>
                    <a:cubicBezTo>
                      <a:pt x="10004" y="1735"/>
                      <a:pt x="9938" y="1637"/>
                      <a:pt x="9857" y="1529"/>
                    </a:cubicBezTo>
                    <a:cubicBezTo>
                      <a:pt x="9776" y="1426"/>
                      <a:pt x="9683" y="1333"/>
                      <a:pt x="9593" y="1247"/>
                    </a:cubicBezTo>
                    <a:cubicBezTo>
                      <a:pt x="9432" y="1095"/>
                      <a:pt x="9252" y="949"/>
                      <a:pt x="9053" y="818"/>
                    </a:cubicBezTo>
                    <a:cubicBezTo>
                      <a:pt x="8879" y="703"/>
                      <a:pt x="8685" y="596"/>
                      <a:pt x="8461" y="494"/>
                    </a:cubicBezTo>
                    <a:cubicBezTo>
                      <a:pt x="8089" y="324"/>
                      <a:pt x="7662" y="198"/>
                      <a:pt x="7161" y="109"/>
                    </a:cubicBezTo>
                    <a:cubicBezTo>
                      <a:pt x="6746" y="36"/>
                      <a:pt x="6304" y="0"/>
                      <a:pt x="5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9"/>
              <p:cNvSpPr/>
              <p:nvPr/>
            </p:nvSpPr>
            <p:spPr>
              <a:xfrm>
                <a:off x="6646329" y="3407595"/>
                <a:ext cx="443551" cy="154240"/>
              </a:xfrm>
              <a:custGeom>
                <a:avLst/>
                <a:gdLst/>
                <a:ahLst/>
                <a:cxnLst/>
                <a:rect l="l" t="t" r="r" b="b"/>
                <a:pathLst>
                  <a:path w="14022" h="4876" extrusionOk="0">
                    <a:moveTo>
                      <a:pt x="13289" y="0"/>
                    </a:moveTo>
                    <a:cubicBezTo>
                      <a:pt x="13267" y="0"/>
                      <a:pt x="13249" y="6"/>
                      <a:pt x="13230" y="15"/>
                    </a:cubicBezTo>
                    <a:cubicBezTo>
                      <a:pt x="13191" y="39"/>
                      <a:pt x="13174" y="61"/>
                      <a:pt x="13163" y="89"/>
                    </a:cubicBezTo>
                    <a:lnTo>
                      <a:pt x="13140" y="146"/>
                    </a:lnTo>
                    <a:lnTo>
                      <a:pt x="13131" y="169"/>
                    </a:lnTo>
                    <a:cubicBezTo>
                      <a:pt x="13105" y="214"/>
                      <a:pt x="13077" y="255"/>
                      <a:pt x="13045" y="297"/>
                    </a:cubicBezTo>
                    <a:cubicBezTo>
                      <a:pt x="13004" y="351"/>
                      <a:pt x="12966" y="400"/>
                      <a:pt x="12926" y="447"/>
                    </a:cubicBezTo>
                    <a:cubicBezTo>
                      <a:pt x="12739" y="663"/>
                      <a:pt x="12520" y="859"/>
                      <a:pt x="12278" y="1031"/>
                    </a:cubicBezTo>
                    <a:cubicBezTo>
                      <a:pt x="11977" y="1238"/>
                      <a:pt x="11641" y="1409"/>
                      <a:pt x="11251" y="1553"/>
                    </a:cubicBezTo>
                    <a:lnTo>
                      <a:pt x="11254" y="1553"/>
                    </a:lnTo>
                    <a:cubicBezTo>
                      <a:pt x="10691" y="1757"/>
                      <a:pt x="10108" y="1873"/>
                      <a:pt x="9660" y="1953"/>
                    </a:cubicBezTo>
                    <a:cubicBezTo>
                      <a:pt x="9337" y="2011"/>
                      <a:pt x="9007" y="2062"/>
                      <a:pt x="8684" y="2111"/>
                    </a:cubicBezTo>
                    <a:cubicBezTo>
                      <a:pt x="8344" y="2162"/>
                      <a:pt x="8014" y="2203"/>
                      <a:pt x="7697" y="2231"/>
                    </a:cubicBezTo>
                    <a:lnTo>
                      <a:pt x="7720" y="2233"/>
                    </a:lnTo>
                    <a:cubicBezTo>
                      <a:pt x="7412" y="2256"/>
                      <a:pt x="7096" y="2268"/>
                      <a:pt x="6784" y="2268"/>
                    </a:cubicBezTo>
                    <a:cubicBezTo>
                      <a:pt x="6132" y="2268"/>
                      <a:pt x="5473" y="2210"/>
                      <a:pt x="4826" y="2095"/>
                    </a:cubicBezTo>
                    <a:cubicBezTo>
                      <a:pt x="4218" y="1982"/>
                      <a:pt x="3658" y="1829"/>
                      <a:pt x="3144" y="1636"/>
                    </a:cubicBezTo>
                    <a:lnTo>
                      <a:pt x="2920" y="1553"/>
                    </a:lnTo>
                    <a:cubicBezTo>
                      <a:pt x="2571" y="1424"/>
                      <a:pt x="2209" y="1289"/>
                      <a:pt x="1868" y="1129"/>
                    </a:cubicBezTo>
                    <a:cubicBezTo>
                      <a:pt x="1549" y="977"/>
                      <a:pt x="1288" y="814"/>
                      <a:pt x="1068" y="630"/>
                    </a:cubicBezTo>
                    <a:cubicBezTo>
                      <a:pt x="1002" y="573"/>
                      <a:pt x="937" y="514"/>
                      <a:pt x="877" y="451"/>
                    </a:cubicBezTo>
                    <a:cubicBezTo>
                      <a:pt x="811" y="384"/>
                      <a:pt x="747" y="305"/>
                      <a:pt x="680" y="214"/>
                    </a:cubicBezTo>
                    <a:lnTo>
                      <a:pt x="667" y="197"/>
                    </a:lnTo>
                    <a:cubicBezTo>
                      <a:pt x="667" y="184"/>
                      <a:pt x="662" y="169"/>
                      <a:pt x="655" y="156"/>
                    </a:cubicBezTo>
                    <a:cubicBezTo>
                      <a:pt x="645" y="135"/>
                      <a:pt x="625" y="119"/>
                      <a:pt x="604" y="111"/>
                    </a:cubicBezTo>
                    <a:cubicBezTo>
                      <a:pt x="591" y="101"/>
                      <a:pt x="576" y="96"/>
                      <a:pt x="562" y="96"/>
                    </a:cubicBezTo>
                    <a:cubicBezTo>
                      <a:pt x="552" y="96"/>
                      <a:pt x="541" y="98"/>
                      <a:pt x="532" y="103"/>
                    </a:cubicBezTo>
                    <a:cubicBezTo>
                      <a:pt x="525" y="106"/>
                      <a:pt x="519" y="112"/>
                      <a:pt x="515" y="118"/>
                    </a:cubicBezTo>
                    <a:cubicBezTo>
                      <a:pt x="456" y="151"/>
                      <a:pt x="409" y="199"/>
                      <a:pt x="359" y="270"/>
                    </a:cubicBezTo>
                    <a:cubicBezTo>
                      <a:pt x="302" y="350"/>
                      <a:pt x="261" y="447"/>
                      <a:pt x="230" y="530"/>
                    </a:cubicBezTo>
                    <a:cubicBezTo>
                      <a:pt x="188" y="640"/>
                      <a:pt x="158" y="752"/>
                      <a:pt x="137" y="848"/>
                    </a:cubicBezTo>
                    <a:cubicBezTo>
                      <a:pt x="103" y="985"/>
                      <a:pt x="80" y="1122"/>
                      <a:pt x="61" y="1236"/>
                    </a:cubicBezTo>
                    <a:cubicBezTo>
                      <a:pt x="22" y="1488"/>
                      <a:pt x="2" y="1740"/>
                      <a:pt x="1" y="1986"/>
                    </a:cubicBezTo>
                    <a:cubicBezTo>
                      <a:pt x="1" y="2095"/>
                      <a:pt x="4" y="2195"/>
                      <a:pt x="15" y="2294"/>
                    </a:cubicBezTo>
                    <a:cubicBezTo>
                      <a:pt x="18" y="2336"/>
                      <a:pt x="25" y="2380"/>
                      <a:pt x="34" y="2423"/>
                    </a:cubicBezTo>
                    <a:cubicBezTo>
                      <a:pt x="39" y="2452"/>
                      <a:pt x="48" y="2478"/>
                      <a:pt x="55" y="2506"/>
                    </a:cubicBezTo>
                    <a:cubicBezTo>
                      <a:pt x="41" y="2519"/>
                      <a:pt x="34" y="2535"/>
                      <a:pt x="34" y="2553"/>
                    </a:cubicBezTo>
                    <a:cubicBezTo>
                      <a:pt x="34" y="2569"/>
                      <a:pt x="39" y="2582"/>
                      <a:pt x="48" y="2592"/>
                    </a:cubicBezTo>
                    <a:cubicBezTo>
                      <a:pt x="231" y="2770"/>
                      <a:pt x="430" y="2939"/>
                      <a:pt x="635" y="3093"/>
                    </a:cubicBezTo>
                    <a:cubicBezTo>
                      <a:pt x="828" y="3241"/>
                      <a:pt x="1048" y="3384"/>
                      <a:pt x="1284" y="3520"/>
                    </a:cubicBezTo>
                    <a:cubicBezTo>
                      <a:pt x="1693" y="3758"/>
                      <a:pt x="2150" y="3965"/>
                      <a:pt x="2681" y="4153"/>
                    </a:cubicBezTo>
                    <a:cubicBezTo>
                      <a:pt x="2910" y="4233"/>
                      <a:pt x="3154" y="4312"/>
                      <a:pt x="3426" y="4389"/>
                    </a:cubicBezTo>
                    <a:cubicBezTo>
                      <a:pt x="3709" y="4469"/>
                      <a:pt x="3969" y="4537"/>
                      <a:pt x="4218" y="4590"/>
                    </a:cubicBezTo>
                    <a:cubicBezTo>
                      <a:pt x="4745" y="4705"/>
                      <a:pt x="5300" y="4784"/>
                      <a:pt x="5912" y="4832"/>
                    </a:cubicBezTo>
                    <a:cubicBezTo>
                      <a:pt x="6287" y="4860"/>
                      <a:pt x="6676" y="4876"/>
                      <a:pt x="7069" y="4876"/>
                    </a:cubicBezTo>
                    <a:cubicBezTo>
                      <a:pt x="7265" y="4876"/>
                      <a:pt x="7461" y="4873"/>
                      <a:pt x="7657" y="4866"/>
                    </a:cubicBezTo>
                    <a:cubicBezTo>
                      <a:pt x="7923" y="4856"/>
                      <a:pt x="8200" y="4839"/>
                      <a:pt x="8500" y="4813"/>
                    </a:cubicBezTo>
                    <a:cubicBezTo>
                      <a:pt x="8636" y="4801"/>
                      <a:pt x="8773" y="4789"/>
                      <a:pt x="8907" y="4770"/>
                    </a:cubicBezTo>
                    <a:cubicBezTo>
                      <a:pt x="9036" y="4754"/>
                      <a:pt x="9175" y="4733"/>
                      <a:pt x="9344" y="4698"/>
                    </a:cubicBezTo>
                    <a:cubicBezTo>
                      <a:pt x="9835" y="4602"/>
                      <a:pt x="10360" y="4433"/>
                      <a:pt x="10948" y="4189"/>
                    </a:cubicBezTo>
                    <a:cubicBezTo>
                      <a:pt x="11185" y="4088"/>
                      <a:pt x="11440" y="3972"/>
                      <a:pt x="11722" y="3831"/>
                    </a:cubicBezTo>
                    <a:cubicBezTo>
                      <a:pt x="11815" y="3785"/>
                      <a:pt x="11908" y="3738"/>
                      <a:pt x="12001" y="3690"/>
                    </a:cubicBezTo>
                    <a:lnTo>
                      <a:pt x="12072" y="3655"/>
                    </a:lnTo>
                    <a:cubicBezTo>
                      <a:pt x="12137" y="3620"/>
                      <a:pt x="12205" y="3586"/>
                      <a:pt x="12272" y="3553"/>
                    </a:cubicBezTo>
                    <a:lnTo>
                      <a:pt x="12372" y="3503"/>
                    </a:lnTo>
                    <a:cubicBezTo>
                      <a:pt x="12667" y="3357"/>
                      <a:pt x="12974" y="3205"/>
                      <a:pt x="13254" y="3007"/>
                    </a:cubicBezTo>
                    <a:cubicBezTo>
                      <a:pt x="13409" y="2898"/>
                      <a:pt x="13535" y="2793"/>
                      <a:pt x="13639" y="2684"/>
                    </a:cubicBezTo>
                    <a:cubicBezTo>
                      <a:pt x="13757" y="2558"/>
                      <a:pt x="13854" y="2422"/>
                      <a:pt x="13926" y="2278"/>
                    </a:cubicBezTo>
                    <a:lnTo>
                      <a:pt x="13939" y="2253"/>
                    </a:lnTo>
                    <a:cubicBezTo>
                      <a:pt x="13946" y="2233"/>
                      <a:pt x="13946" y="2213"/>
                      <a:pt x="13942" y="2191"/>
                    </a:cubicBezTo>
                    <a:cubicBezTo>
                      <a:pt x="13940" y="2184"/>
                      <a:pt x="13939" y="2177"/>
                      <a:pt x="13933" y="2168"/>
                    </a:cubicBezTo>
                    <a:cubicBezTo>
                      <a:pt x="13977" y="2041"/>
                      <a:pt x="14005" y="1898"/>
                      <a:pt x="14015" y="1719"/>
                    </a:cubicBezTo>
                    <a:cubicBezTo>
                      <a:pt x="14022" y="1495"/>
                      <a:pt x="14010" y="1256"/>
                      <a:pt x="13967" y="1007"/>
                    </a:cubicBezTo>
                    <a:cubicBezTo>
                      <a:pt x="13949" y="894"/>
                      <a:pt x="13922" y="779"/>
                      <a:pt x="13886" y="666"/>
                    </a:cubicBezTo>
                    <a:cubicBezTo>
                      <a:pt x="13849" y="550"/>
                      <a:pt x="13806" y="450"/>
                      <a:pt x="13757" y="363"/>
                    </a:cubicBezTo>
                    <a:cubicBezTo>
                      <a:pt x="13695" y="250"/>
                      <a:pt x="13555" y="55"/>
                      <a:pt x="13333" y="6"/>
                    </a:cubicBezTo>
                    <a:cubicBezTo>
                      <a:pt x="13319" y="3"/>
                      <a:pt x="13303" y="0"/>
                      <a:pt x="13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9"/>
              <p:cNvSpPr/>
              <p:nvPr/>
            </p:nvSpPr>
            <p:spPr>
              <a:xfrm>
                <a:off x="6646202" y="3610265"/>
                <a:ext cx="430771" cy="66934"/>
              </a:xfrm>
              <a:custGeom>
                <a:avLst/>
                <a:gdLst/>
                <a:ahLst/>
                <a:cxnLst/>
                <a:rect l="l" t="t" r="r" b="b"/>
                <a:pathLst>
                  <a:path w="13618" h="2116" extrusionOk="0">
                    <a:moveTo>
                      <a:pt x="755" y="1"/>
                    </a:moveTo>
                    <a:cubicBezTo>
                      <a:pt x="612" y="1"/>
                      <a:pt x="466" y="11"/>
                      <a:pt x="327" y="44"/>
                    </a:cubicBezTo>
                    <a:cubicBezTo>
                      <a:pt x="222" y="70"/>
                      <a:pt x="121" y="118"/>
                      <a:pt x="56" y="200"/>
                    </a:cubicBezTo>
                    <a:cubicBezTo>
                      <a:pt x="46" y="209"/>
                      <a:pt x="39" y="222"/>
                      <a:pt x="35" y="236"/>
                    </a:cubicBezTo>
                    <a:cubicBezTo>
                      <a:pt x="28" y="249"/>
                      <a:pt x="19" y="259"/>
                      <a:pt x="12" y="273"/>
                    </a:cubicBezTo>
                    <a:cubicBezTo>
                      <a:pt x="1" y="302"/>
                      <a:pt x="11" y="330"/>
                      <a:pt x="26" y="355"/>
                    </a:cubicBezTo>
                    <a:cubicBezTo>
                      <a:pt x="18" y="542"/>
                      <a:pt x="19" y="737"/>
                      <a:pt x="42" y="936"/>
                    </a:cubicBezTo>
                    <a:cubicBezTo>
                      <a:pt x="69" y="1178"/>
                      <a:pt x="125" y="1400"/>
                      <a:pt x="212" y="1595"/>
                    </a:cubicBezTo>
                    <a:cubicBezTo>
                      <a:pt x="217" y="1605"/>
                      <a:pt x="227" y="1616"/>
                      <a:pt x="237" y="1623"/>
                    </a:cubicBezTo>
                    <a:cubicBezTo>
                      <a:pt x="241" y="1661"/>
                      <a:pt x="271" y="1691"/>
                      <a:pt x="313" y="1695"/>
                    </a:cubicBezTo>
                    <a:cubicBezTo>
                      <a:pt x="1517" y="1802"/>
                      <a:pt x="2721" y="1824"/>
                      <a:pt x="4060" y="1838"/>
                    </a:cubicBezTo>
                    <a:lnTo>
                      <a:pt x="4290" y="1840"/>
                    </a:lnTo>
                    <a:cubicBezTo>
                      <a:pt x="5440" y="1852"/>
                      <a:pt x="6629" y="1865"/>
                      <a:pt x="7796" y="1955"/>
                    </a:cubicBezTo>
                    <a:cubicBezTo>
                      <a:pt x="8013" y="1973"/>
                      <a:pt x="8232" y="1994"/>
                      <a:pt x="8450" y="2016"/>
                    </a:cubicBezTo>
                    <a:cubicBezTo>
                      <a:pt x="8691" y="2039"/>
                      <a:pt x="8920" y="2054"/>
                      <a:pt x="9150" y="2069"/>
                    </a:cubicBezTo>
                    <a:cubicBezTo>
                      <a:pt x="9560" y="2092"/>
                      <a:pt x="10005" y="2109"/>
                      <a:pt x="10509" y="2113"/>
                    </a:cubicBezTo>
                    <a:cubicBezTo>
                      <a:pt x="10662" y="2116"/>
                      <a:pt x="10817" y="2116"/>
                      <a:pt x="10973" y="2116"/>
                    </a:cubicBezTo>
                    <a:cubicBezTo>
                      <a:pt x="11274" y="2116"/>
                      <a:pt x="11572" y="2112"/>
                      <a:pt x="11872" y="2110"/>
                    </a:cubicBezTo>
                    <a:lnTo>
                      <a:pt x="12094" y="2109"/>
                    </a:lnTo>
                    <a:cubicBezTo>
                      <a:pt x="12242" y="2106"/>
                      <a:pt x="12386" y="2104"/>
                      <a:pt x="12531" y="2104"/>
                    </a:cubicBezTo>
                    <a:lnTo>
                      <a:pt x="12760" y="2104"/>
                    </a:lnTo>
                    <a:cubicBezTo>
                      <a:pt x="12915" y="2104"/>
                      <a:pt x="13066" y="2106"/>
                      <a:pt x="13221" y="2112"/>
                    </a:cubicBezTo>
                    <a:cubicBezTo>
                      <a:pt x="13288" y="2112"/>
                      <a:pt x="13340" y="2063"/>
                      <a:pt x="13344" y="1998"/>
                    </a:cubicBezTo>
                    <a:cubicBezTo>
                      <a:pt x="13344" y="1977"/>
                      <a:pt x="13340" y="1955"/>
                      <a:pt x="13330" y="1937"/>
                    </a:cubicBezTo>
                    <a:cubicBezTo>
                      <a:pt x="13502" y="1729"/>
                      <a:pt x="13560" y="1451"/>
                      <a:pt x="13595" y="1232"/>
                    </a:cubicBezTo>
                    <a:cubicBezTo>
                      <a:pt x="13616" y="1094"/>
                      <a:pt x="13618" y="953"/>
                      <a:pt x="13602" y="814"/>
                    </a:cubicBezTo>
                    <a:cubicBezTo>
                      <a:pt x="13592" y="758"/>
                      <a:pt x="13578" y="703"/>
                      <a:pt x="13552" y="638"/>
                    </a:cubicBezTo>
                    <a:cubicBezTo>
                      <a:pt x="13532" y="585"/>
                      <a:pt x="13503" y="535"/>
                      <a:pt x="13463" y="481"/>
                    </a:cubicBezTo>
                    <a:cubicBezTo>
                      <a:pt x="13450" y="465"/>
                      <a:pt x="13432" y="451"/>
                      <a:pt x="13410" y="443"/>
                    </a:cubicBezTo>
                    <a:cubicBezTo>
                      <a:pt x="13389" y="425"/>
                      <a:pt x="13363" y="415"/>
                      <a:pt x="13334" y="413"/>
                    </a:cubicBezTo>
                    <a:lnTo>
                      <a:pt x="13115" y="393"/>
                    </a:lnTo>
                    <a:lnTo>
                      <a:pt x="12897" y="373"/>
                    </a:lnTo>
                    <a:cubicBezTo>
                      <a:pt x="12737" y="360"/>
                      <a:pt x="12578" y="350"/>
                      <a:pt x="12419" y="342"/>
                    </a:cubicBezTo>
                    <a:cubicBezTo>
                      <a:pt x="12130" y="325"/>
                      <a:pt x="11828" y="313"/>
                      <a:pt x="11497" y="306"/>
                    </a:cubicBezTo>
                    <a:cubicBezTo>
                      <a:pt x="11265" y="300"/>
                      <a:pt x="11033" y="299"/>
                      <a:pt x="10801" y="299"/>
                    </a:cubicBezTo>
                    <a:cubicBezTo>
                      <a:pt x="10460" y="299"/>
                      <a:pt x="10094" y="303"/>
                      <a:pt x="9649" y="313"/>
                    </a:cubicBezTo>
                    <a:cubicBezTo>
                      <a:pt x="9341" y="320"/>
                      <a:pt x="9033" y="329"/>
                      <a:pt x="8725" y="337"/>
                    </a:cubicBezTo>
                    <a:lnTo>
                      <a:pt x="8198" y="353"/>
                    </a:lnTo>
                    <a:lnTo>
                      <a:pt x="7807" y="365"/>
                    </a:lnTo>
                    <a:lnTo>
                      <a:pt x="7621" y="370"/>
                    </a:lnTo>
                    <a:cubicBezTo>
                      <a:pt x="7368" y="356"/>
                      <a:pt x="7117" y="339"/>
                      <a:pt x="6865" y="316"/>
                    </a:cubicBezTo>
                    <a:cubicBezTo>
                      <a:pt x="6716" y="303"/>
                      <a:pt x="6569" y="285"/>
                      <a:pt x="6420" y="274"/>
                    </a:cubicBezTo>
                    <a:cubicBezTo>
                      <a:pt x="6258" y="264"/>
                      <a:pt x="6096" y="263"/>
                      <a:pt x="5933" y="263"/>
                    </a:cubicBezTo>
                    <a:cubicBezTo>
                      <a:pt x="5621" y="263"/>
                      <a:pt x="5309" y="272"/>
                      <a:pt x="4996" y="273"/>
                    </a:cubicBezTo>
                    <a:cubicBezTo>
                      <a:pt x="4846" y="273"/>
                      <a:pt x="4696" y="273"/>
                      <a:pt x="4547" y="270"/>
                    </a:cubicBezTo>
                    <a:cubicBezTo>
                      <a:pt x="4386" y="264"/>
                      <a:pt x="4229" y="252"/>
                      <a:pt x="4070" y="236"/>
                    </a:cubicBezTo>
                    <a:cubicBezTo>
                      <a:pt x="3924" y="222"/>
                      <a:pt x="3779" y="201"/>
                      <a:pt x="3635" y="184"/>
                    </a:cubicBezTo>
                    <a:cubicBezTo>
                      <a:pt x="3479" y="164"/>
                      <a:pt x="3321" y="147"/>
                      <a:pt x="3164" y="133"/>
                    </a:cubicBezTo>
                    <a:cubicBezTo>
                      <a:pt x="3029" y="120"/>
                      <a:pt x="2896" y="113"/>
                      <a:pt x="2761" y="113"/>
                    </a:cubicBezTo>
                    <a:cubicBezTo>
                      <a:pt x="2604" y="113"/>
                      <a:pt x="2446" y="123"/>
                      <a:pt x="2290" y="143"/>
                    </a:cubicBezTo>
                    <a:cubicBezTo>
                      <a:pt x="2194" y="137"/>
                      <a:pt x="2097" y="130"/>
                      <a:pt x="2001" y="118"/>
                    </a:cubicBezTo>
                    <a:cubicBezTo>
                      <a:pt x="1623" y="68"/>
                      <a:pt x="1246" y="12"/>
                      <a:pt x="865" y="4"/>
                    </a:cubicBezTo>
                    <a:cubicBezTo>
                      <a:pt x="828" y="1"/>
                      <a:pt x="792" y="1"/>
                      <a:pt x="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9"/>
              <p:cNvSpPr/>
              <p:nvPr/>
            </p:nvSpPr>
            <p:spPr>
              <a:xfrm>
                <a:off x="6738284" y="3266894"/>
                <a:ext cx="253092" cy="135261"/>
              </a:xfrm>
              <a:custGeom>
                <a:avLst/>
                <a:gdLst/>
                <a:ahLst/>
                <a:cxnLst/>
                <a:rect l="l" t="t" r="r" b="b"/>
                <a:pathLst>
                  <a:path w="8001" h="4276" extrusionOk="0">
                    <a:moveTo>
                      <a:pt x="4570" y="1"/>
                    </a:moveTo>
                    <a:cubicBezTo>
                      <a:pt x="4449" y="1"/>
                      <a:pt x="4332" y="2"/>
                      <a:pt x="4212" y="7"/>
                    </a:cubicBezTo>
                    <a:cubicBezTo>
                      <a:pt x="3953" y="14"/>
                      <a:pt x="3676" y="34"/>
                      <a:pt x="3368" y="67"/>
                    </a:cubicBezTo>
                    <a:cubicBezTo>
                      <a:pt x="3116" y="94"/>
                      <a:pt x="2893" y="128"/>
                      <a:pt x="2684" y="167"/>
                    </a:cubicBezTo>
                    <a:cubicBezTo>
                      <a:pt x="2594" y="186"/>
                      <a:pt x="2506" y="206"/>
                      <a:pt x="2419" y="227"/>
                    </a:cubicBezTo>
                    <a:cubicBezTo>
                      <a:pt x="2223" y="274"/>
                      <a:pt x="2028" y="330"/>
                      <a:pt x="1835" y="385"/>
                    </a:cubicBezTo>
                    <a:cubicBezTo>
                      <a:pt x="1564" y="459"/>
                      <a:pt x="1347" y="535"/>
                      <a:pt x="1152" y="618"/>
                    </a:cubicBezTo>
                    <a:cubicBezTo>
                      <a:pt x="926" y="715"/>
                      <a:pt x="722" y="839"/>
                      <a:pt x="545" y="988"/>
                    </a:cubicBezTo>
                    <a:cubicBezTo>
                      <a:pt x="493" y="1030"/>
                      <a:pt x="444" y="1079"/>
                      <a:pt x="396" y="1129"/>
                    </a:cubicBezTo>
                    <a:cubicBezTo>
                      <a:pt x="383" y="1141"/>
                      <a:pt x="376" y="1158"/>
                      <a:pt x="373" y="1174"/>
                    </a:cubicBezTo>
                    <a:lnTo>
                      <a:pt x="350" y="1195"/>
                    </a:lnTo>
                    <a:cubicBezTo>
                      <a:pt x="285" y="1261"/>
                      <a:pt x="225" y="1340"/>
                      <a:pt x="178" y="1431"/>
                    </a:cubicBezTo>
                    <a:cubicBezTo>
                      <a:pt x="94" y="1583"/>
                      <a:pt x="39" y="1769"/>
                      <a:pt x="18" y="1984"/>
                    </a:cubicBezTo>
                    <a:cubicBezTo>
                      <a:pt x="1" y="2172"/>
                      <a:pt x="15" y="2371"/>
                      <a:pt x="61" y="2573"/>
                    </a:cubicBezTo>
                    <a:cubicBezTo>
                      <a:pt x="104" y="2754"/>
                      <a:pt x="181" y="2931"/>
                      <a:pt x="293" y="3098"/>
                    </a:cubicBezTo>
                    <a:cubicBezTo>
                      <a:pt x="390" y="3246"/>
                      <a:pt x="516" y="3382"/>
                      <a:pt x="681" y="3513"/>
                    </a:cubicBezTo>
                    <a:cubicBezTo>
                      <a:pt x="812" y="3618"/>
                      <a:pt x="973" y="3714"/>
                      <a:pt x="1180" y="3808"/>
                    </a:cubicBezTo>
                    <a:cubicBezTo>
                      <a:pt x="1564" y="3986"/>
                      <a:pt x="1989" y="4072"/>
                      <a:pt x="2355" y="4132"/>
                    </a:cubicBezTo>
                    <a:cubicBezTo>
                      <a:pt x="2564" y="4166"/>
                      <a:pt x="2771" y="4191"/>
                      <a:pt x="2946" y="4209"/>
                    </a:cubicBezTo>
                    <a:cubicBezTo>
                      <a:pt x="3118" y="4229"/>
                      <a:pt x="3292" y="4246"/>
                      <a:pt x="3464" y="4259"/>
                    </a:cubicBezTo>
                    <a:cubicBezTo>
                      <a:pt x="3625" y="4269"/>
                      <a:pt x="3789" y="4275"/>
                      <a:pt x="3955" y="4275"/>
                    </a:cubicBezTo>
                    <a:cubicBezTo>
                      <a:pt x="4140" y="4275"/>
                      <a:pt x="4331" y="4268"/>
                      <a:pt x="4520" y="4255"/>
                    </a:cubicBezTo>
                    <a:cubicBezTo>
                      <a:pt x="4939" y="4226"/>
                      <a:pt x="5316" y="4168"/>
                      <a:pt x="5678" y="4076"/>
                    </a:cubicBezTo>
                    <a:cubicBezTo>
                      <a:pt x="6077" y="3976"/>
                      <a:pt x="6438" y="3837"/>
                      <a:pt x="6748" y="3664"/>
                    </a:cubicBezTo>
                    <a:cubicBezTo>
                      <a:pt x="6915" y="3571"/>
                      <a:pt x="7070" y="3463"/>
                      <a:pt x="7209" y="3346"/>
                    </a:cubicBezTo>
                    <a:cubicBezTo>
                      <a:pt x="7340" y="3234"/>
                      <a:pt x="7468" y="3100"/>
                      <a:pt x="7582" y="2949"/>
                    </a:cubicBezTo>
                    <a:cubicBezTo>
                      <a:pt x="7688" y="2812"/>
                      <a:pt x="7779" y="2647"/>
                      <a:pt x="7853" y="2464"/>
                    </a:cubicBezTo>
                    <a:cubicBezTo>
                      <a:pt x="7906" y="2328"/>
                      <a:pt x="7947" y="2179"/>
                      <a:pt x="7976" y="2011"/>
                    </a:cubicBezTo>
                    <a:cubicBezTo>
                      <a:pt x="7998" y="1884"/>
                      <a:pt x="8000" y="1749"/>
                      <a:pt x="7989" y="1603"/>
                    </a:cubicBezTo>
                    <a:cubicBezTo>
                      <a:pt x="7985" y="1547"/>
                      <a:pt x="7976" y="1496"/>
                      <a:pt x="7963" y="1441"/>
                    </a:cubicBezTo>
                    <a:cubicBezTo>
                      <a:pt x="7947" y="1373"/>
                      <a:pt x="7925" y="1305"/>
                      <a:pt x="7899" y="1245"/>
                    </a:cubicBezTo>
                    <a:cubicBezTo>
                      <a:pt x="7863" y="1148"/>
                      <a:pt x="7806" y="1052"/>
                      <a:pt x="7724" y="937"/>
                    </a:cubicBezTo>
                    <a:cubicBezTo>
                      <a:pt x="7647" y="833"/>
                      <a:pt x="7552" y="750"/>
                      <a:pt x="7469" y="680"/>
                    </a:cubicBezTo>
                    <a:cubicBezTo>
                      <a:pt x="7305" y="542"/>
                      <a:pt x="7096" y="429"/>
                      <a:pt x="6815" y="322"/>
                    </a:cubicBezTo>
                    <a:cubicBezTo>
                      <a:pt x="6573" y="232"/>
                      <a:pt x="6307" y="163"/>
                      <a:pt x="5996" y="110"/>
                    </a:cubicBezTo>
                    <a:cubicBezTo>
                      <a:pt x="5556" y="37"/>
                      <a:pt x="5091"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9"/>
              <p:cNvSpPr/>
              <p:nvPr/>
            </p:nvSpPr>
            <p:spPr>
              <a:xfrm>
                <a:off x="6723164" y="3273378"/>
                <a:ext cx="250561" cy="47765"/>
              </a:xfrm>
              <a:custGeom>
                <a:avLst/>
                <a:gdLst/>
                <a:ahLst/>
                <a:cxnLst/>
                <a:rect l="l" t="t" r="r" b="b"/>
                <a:pathLst>
                  <a:path w="7921" h="1510" extrusionOk="0">
                    <a:moveTo>
                      <a:pt x="7666" y="162"/>
                    </a:moveTo>
                    <a:cubicBezTo>
                      <a:pt x="7663" y="162"/>
                      <a:pt x="7660" y="163"/>
                      <a:pt x="7657" y="163"/>
                    </a:cubicBezTo>
                    <a:cubicBezTo>
                      <a:pt x="7660" y="162"/>
                      <a:pt x="7663" y="162"/>
                      <a:pt x="7666" y="162"/>
                    </a:cubicBezTo>
                    <a:close/>
                    <a:moveTo>
                      <a:pt x="7848" y="1"/>
                    </a:moveTo>
                    <a:cubicBezTo>
                      <a:pt x="7548" y="11"/>
                      <a:pt x="7250" y="44"/>
                      <a:pt x="6952" y="79"/>
                    </a:cubicBezTo>
                    <a:cubicBezTo>
                      <a:pt x="6646" y="117"/>
                      <a:pt x="6342" y="160"/>
                      <a:pt x="6037" y="207"/>
                    </a:cubicBezTo>
                    <a:cubicBezTo>
                      <a:pt x="5429" y="304"/>
                      <a:pt x="4826" y="425"/>
                      <a:pt x="4226" y="556"/>
                    </a:cubicBezTo>
                    <a:cubicBezTo>
                      <a:pt x="3925" y="621"/>
                      <a:pt x="3624" y="691"/>
                      <a:pt x="3324" y="762"/>
                    </a:cubicBezTo>
                    <a:cubicBezTo>
                      <a:pt x="3057" y="825"/>
                      <a:pt x="2788" y="870"/>
                      <a:pt x="2516" y="911"/>
                    </a:cubicBezTo>
                    <a:cubicBezTo>
                      <a:pt x="1963" y="992"/>
                      <a:pt x="1409" y="1047"/>
                      <a:pt x="861" y="1159"/>
                    </a:cubicBezTo>
                    <a:cubicBezTo>
                      <a:pt x="580" y="1216"/>
                      <a:pt x="304" y="1294"/>
                      <a:pt x="36" y="1394"/>
                    </a:cubicBezTo>
                    <a:cubicBezTo>
                      <a:pt x="22" y="1400"/>
                      <a:pt x="10" y="1415"/>
                      <a:pt x="6" y="1430"/>
                    </a:cubicBezTo>
                    <a:cubicBezTo>
                      <a:pt x="0" y="1445"/>
                      <a:pt x="2" y="1464"/>
                      <a:pt x="9" y="1477"/>
                    </a:cubicBezTo>
                    <a:cubicBezTo>
                      <a:pt x="16" y="1491"/>
                      <a:pt x="29" y="1501"/>
                      <a:pt x="43" y="1507"/>
                    </a:cubicBezTo>
                    <a:cubicBezTo>
                      <a:pt x="49" y="1509"/>
                      <a:pt x="55" y="1510"/>
                      <a:pt x="60" y="1510"/>
                    </a:cubicBezTo>
                    <a:cubicBezTo>
                      <a:pt x="71" y="1510"/>
                      <a:pt x="81" y="1507"/>
                      <a:pt x="92" y="1504"/>
                    </a:cubicBezTo>
                    <a:lnTo>
                      <a:pt x="151" y="1483"/>
                    </a:lnTo>
                    <a:lnTo>
                      <a:pt x="135" y="1487"/>
                    </a:lnTo>
                    <a:cubicBezTo>
                      <a:pt x="653" y="1299"/>
                      <a:pt x="1197" y="1212"/>
                      <a:pt x="1741" y="1136"/>
                    </a:cubicBezTo>
                    <a:cubicBezTo>
                      <a:pt x="2019" y="1099"/>
                      <a:pt x="2297" y="1063"/>
                      <a:pt x="2573" y="1022"/>
                    </a:cubicBezTo>
                    <a:cubicBezTo>
                      <a:pt x="2845" y="983"/>
                      <a:pt x="3116" y="934"/>
                      <a:pt x="3385" y="871"/>
                    </a:cubicBezTo>
                    <a:cubicBezTo>
                      <a:pt x="4584" y="591"/>
                      <a:pt x="5795" y="354"/>
                      <a:pt x="7022" y="231"/>
                    </a:cubicBezTo>
                    <a:cubicBezTo>
                      <a:pt x="7240" y="210"/>
                      <a:pt x="7458" y="183"/>
                      <a:pt x="7676" y="161"/>
                    </a:cubicBezTo>
                    <a:lnTo>
                      <a:pt x="7676" y="161"/>
                    </a:lnTo>
                    <a:cubicBezTo>
                      <a:pt x="7731" y="157"/>
                      <a:pt x="7785" y="153"/>
                      <a:pt x="7840" y="148"/>
                    </a:cubicBezTo>
                    <a:cubicBezTo>
                      <a:pt x="7860" y="148"/>
                      <a:pt x="7877" y="145"/>
                      <a:pt x="7891" y="131"/>
                    </a:cubicBezTo>
                    <a:cubicBezTo>
                      <a:pt x="7906" y="118"/>
                      <a:pt x="7914" y="98"/>
                      <a:pt x="7914" y="81"/>
                    </a:cubicBezTo>
                    <a:cubicBezTo>
                      <a:pt x="7920" y="39"/>
                      <a:pt x="7889" y="1"/>
                      <a:pt x="7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9"/>
              <p:cNvSpPr/>
              <p:nvPr/>
            </p:nvSpPr>
            <p:spPr>
              <a:xfrm>
                <a:off x="6727403" y="3295268"/>
                <a:ext cx="266156" cy="54882"/>
              </a:xfrm>
              <a:custGeom>
                <a:avLst/>
                <a:gdLst/>
                <a:ahLst/>
                <a:cxnLst/>
                <a:rect l="l" t="t" r="r" b="b"/>
                <a:pathLst>
                  <a:path w="8414" h="1735" extrusionOk="0">
                    <a:moveTo>
                      <a:pt x="425" y="1568"/>
                    </a:moveTo>
                    <a:cubicBezTo>
                      <a:pt x="423" y="1568"/>
                      <a:pt x="422" y="1568"/>
                      <a:pt x="421" y="1568"/>
                    </a:cubicBezTo>
                    <a:lnTo>
                      <a:pt x="421" y="1568"/>
                    </a:lnTo>
                    <a:cubicBezTo>
                      <a:pt x="422" y="1568"/>
                      <a:pt x="423" y="1568"/>
                      <a:pt x="425" y="1568"/>
                    </a:cubicBezTo>
                    <a:close/>
                    <a:moveTo>
                      <a:pt x="8340" y="0"/>
                    </a:moveTo>
                    <a:cubicBezTo>
                      <a:pt x="7124" y="231"/>
                      <a:pt x="5899" y="414"/>
                      <a:pt x="4679" y="627"/>
                    </a:cubicBezTo>
                    <a:cubicBezTo>
                      <a:pt x="4402" y="676"/>
                      <a:pt x="4126" y="732"/>
                      <a:pt x="3853" y="798"/>
                    </a:cubicBezTo>
                    <a:cubicBezTo>
                      <a:pt x="3575" y="864"/>
                      <a:pt x="3297" y="937"/>
                      <a:pt x="3022" y="1010"/>
                    </a:cubicBezTo>
                    <a:cubicBezTo>
                      <a:pt x="2465" y="1160"/>
                      <a:pt x="1911" y="1315"/>
                      <a:pt x="1345" y="1429"/>
                    </a:cubicBezTo>
                    <a:cubicBezTo>
                      <a:pt x="1042" y="1489"/>
                      <a:pt x="737" y="1538"/>
                      <a:pt x="429" y="1567"/>
                    </a:cubicBezTo>
                    <a:lnTo>
                      <a:pt x="438" y="1567"/>
                    </a:lnTo>
                    <a:cubicBezTo>
                      <a:pt x="433" y="1567"/>
                      <a:pt x="429" y="1568"/>
                      <a:pt x="425" y="1568"/>
                    </a:cubicBezTo>
                    <a:lnTo>
                      <a:pt x="425" y="1568"/>
                    </a:lnTo>
                    <a:cubicBezTo>
                      <a:pt x="426" y="1568"/>
                      <a:pt x="427" y="1567"/>
                      <a:pt x="429" y="1567"/>
                    </a:cubicBezTo>
                    <a:lnTo>
                      <a:pt x="429" y="1567"/>
                    </a:lnTo>
                    <a:cubicBezTo>
                      <a:pt x="423" y="1568"/>
                      <a:pt x="419" y="1568"/>
                      <a:pt x="416" y="1568"/>
                    </a:cubicBezTo>
                    <a:cubicBezTo>
                      <a:pt x="418" y="1568"/>
                      <a:pt x="419" y="1568"/>
                      <a:pt x="421" y="1568"/>
                    </a:cubicBezTo>
                    <a:lnTo>
                      <a:pt x="421" y="1568"/>
                    </a:lnTo>
                    <a:cubicBezTo>
                      <a:pt x="306" y="1577"/>
                      <a:pt x="191" y="1584"/>
                      <a:pt x="77" y="1588"/>
                    </a:cubicBezTo>
                    <a:cubicBezTo>
                      <a:pt x="38" y="1590"/>
                      <a:pt x="4" y="1615"/>
                      <a:pt x="2" y="1658"/>
                    </a:cubicBezTo>
                    <a:cubicBezTo>
                      <a:pt x="1" y="1696"/>
                      <a:pt x="32" y="1734"/>
                      <a:pt x="70" y="1734"/>
                    </a:cubicBezTo>
                    <a:cubicBezTo>
                      <a:pt x="625" y="1719"/>
                      <a:pt x="1171" y="1624"/>
                      <a:pt x="1712" y="1502"/>
                    </a:cubicBezTo>
                    <a:cubicBezTo>
                      <a:pt x="2275" y="1376"/>
                      <a:pt x="2830" y="1219"/>
                      <a:pt x="3389" y="1076"/>
                    </a:cubicBezTo>
                    <a:cubicBezTo>
                      <a:pt x="3662" y="1007"/>
                      <a:pt x="3937" y="938"/>
                      <a:pt x="4213" y="879"/>
                    </a:cubicBezTo>
                    <a:cubicBezTo>
                      <a:pt x="4500" y="818"/>
                      <a:pt x="4789" y="772"/>
                      <a:pt x="5078" y="722"/>
                    </a:cubicBezTo>
                    <a:cubicBezTo>
                      <a:pt x="5688" y="617"/>
                      <a:pt x="6300" y="516"/>
                      <a:pt x="6910" y="406"/>
                    </a:cubicBezTo>
                    <a:cubicBezTo>
                      <a:pt x="7397" y="315"/>
                      <a:pt x="7881" y="221"/>
                      <a:pt x="8363" y="113"/>
                    </a:cubicBezTo>
                    <a:cubicBezTo>
                      <a:pt x="8393" y="106"/>
                      <a:pt x="8413" y="76"/>
                      <a:pt x="8406" y="45"/>
                    </a:cubicBezTo>
                    <a:cubicBezTo>
                      <a:pt x="8400" y="19"/>
                      <a:pt x="8375" y="0"/>
                      <a:pt x="8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9"/>
              <p:cNvSpPr/>
              <p:nvPr/>
            </p:nvSpPr>
            <p:spPr>
              <a:xfrm>
                <a:off x="6739233" y="3327185"/>
                <a:ext cx="268117" cy="55547"/>
              </a:xfrm>
              <a:custGeom>
                <a:avLst/>
                <a:gdLst/>
                <a:ahLst/>
                <a:cxnLst/>
                <a:rect l="l" t="t" r="r" b="b"/>
                <a:pathLst>
                  <a:path w="8476" h="1756" extrusionOk="0">
                    <a:moveTo>
                      <a:pt x="8393" y="1"/>
                    </a:moveTo>
                    <a:cubicBezTo>
                      <a:pt x="8386" y="4"/>
                      <a:pt x="8381" y="4"/>
                      <a:pt x="8376" y="5"/>
                    </a:cubicBezTo>
                    <a:cubicBezTo>
                      <a:pt x="8231" y="39"/>
                      <a:pt x="8085" y="71"/>
                      <a:pt x="7942" y="104"/>
                    </a:cubicBezTo>
                    <a:cubicBezTo>
                      <a:pt x="7787" y="140"/>
                      <a:pt x="7631" y="175"/>
                      <a:pt x="7475" y="213"/>
                    </a:cubicBezTo>
                    <a:cubicBezTo>
                      <a:pt x="7176" y="283"/>
                      <a:pt x="6878" y="352"/>
                      <a:pt x="6579" y="423"/>
                    </a:cubicBezTo>
                    <a:cubicBezTo>
                      <a:pt x="5983" y="562"/>
                      <a:pt x="5384" y="695"/>
                      <a:pt x="4786" y="821"/>
                    </a:cubicBezTo>
                    <a:cubicBezTo>
                      <a:pt x="3587" y="1070"/>
                      <a:pt x="2383" y="1288"/>
                      <a:pt x="1175" y="1486"/>
                    </a:cubicBezTo>
                    <a:cubicBezTo>
                      <a:pt x="797" y="1546"/>
                      <a:pt x="419" y="1607"/>
                      <a:pt x="42" y="1665"/>
                    </a:cubicBezTo>
                    <a:cubicBezTo>
                      <a:pt x="16" y="1667"/>
                      <a:pt x="1" y="1696"/>
                      <a:pt x="6" y="1719"/>
                    </a:cubicBezTo>
                    <a:cubicBezTo>
                      <a:pt x="13" y="1743"/>
                      <a:pt x="32" y="1756"/>
                      <a:pt x="54" y="1756"/>
                    </a:cubicBezTo>
                    <a:cubicBezTo>
                      <a:pt x="57" y="1756"/>
                      <a:pt x="60" y="1755"/>
                      <a:pt x="64" y="1755"/>
                    </a:cubicBezTo>
                    <a:cubicBezTo>
                      <a:pt x="672" y="1666"/>
                      <a:pt x="1282" y="1573"/>
                      <a:pt x="1891" y="1476"/>
                    </a:cubicBezTo>
                    <a:cubicBezTo>
                      <a:pt x="2496" y="1378"/>
                      <a:pt x="3099" y="1278"/>
                      <a:pt x="3702" y="1171"/>
                    </a:cubicBezTo>
                    <a:cubicBezTo>
                      <a:pt x="4303" y="1063"/>
                      <a:pt x="4905" y="950"/>
                      <a:pt x="5505" y="828"/>
                    </a:cubicBezTo>
                    <a:cubicBezTo>
                      <a:pt x="6106" y="708"/>
                      <a:pt x="6706" y="581"/>
                      <a:pt x="7302" y="440"/>
                    </a:cubicBezTo>
                    <a:cubicBezTo>
                      <a:pt x="7481" y="397"/>
                      <a:pt x="7660" y="352"/>
                      <a:pt x="7839" y="306"/>
                    </a:cubicBezTo>
                    <a:cubicBezTo>
                      <a:pt x="7935" y="280"/>
                      <a:pt x="8031" y="256"/>
                      <a:pt x="8125" y="228"/>
                    </a:cubicBezTo>
                    <a:cubicBezTo>
                      <a:pt x="8220" y="204"/>
                      <a:pt x="8314" y="175"/>
                      <a:pt x="8410" y="148"/>
                    </a:cubicBezTo>
                    <a:cubicBezTo>
                      <a:pt x="8449" y="137"/>
                      <a:pt x="8476" y="100"/>
                      <a:pt x="8464" y="58"/>
                    </a:cubicBezTo>
                    <a:cubicBezTo>
                      <a:pt x="8457" y="25"/>
                      <a:pt x="8426" y="1"/>
                      <a:pt x="8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29"/>
              <p:cNvSpPr/>
              <p:nvPr/>
            </p:nvSpPr>
            <p:spPr>
              <a:xfrm>
                <a:off x="6831632" y="3367106"/>
                <a:ext cx="159966" cy="44792"/>
              </a:xfrm>
              <a:custGeom>
                <a:avLst/>
                <a:gdLst/>
                <a:ahLst/>
                <a:cxnLst/>
                <a:rect l="l" t="t" r="r" b="b"/>
                <a:pathLst>
                  <a:path w="5057" h="1416" extrusionOk="0">
                    <a:moveTo>
                      <a:pt x="4984" y="0"/>
                    </a:moveTo>
                    <a:cubicBezTo>
                      <a:pt x="4976" y="2"/>
                      <a:pt x="4974" y="2"/>
                      <a:pt x="4968" y="3"/>
                    </a:cubicBezTo>
                    <a:cubicBezTo>
                      <a:pt x="4773" y="46"/>
                      <a:pt x="4580" y="92"/>
                      <a:pt x="4386" y="135"/>
                    </a:cubicBezTo>
                    <a:cubicBezTo>
                      <a:pt x="4176" y="182"/>
                      <a:pt x="3967" y="231"/>
                      <a:pt x="3758" y="277"/>
                    </a:cubicBezTo>
                    <a:cubicBezTo>
                      <a:pt x="3331" y="373"/>
                      <a:pt x="2903" y="468"/>
                      <a:pt x="2482" y="579"/>
                    </a:cubicBezTo>
                    <a:cubicBezTo>
                      <a:pt x="2070" y="685"/>
                      <a:pt x="1660" y="802"/>
                      <a:pt x="1252" y="922"/>
                    </a:cubicBezTo>
                    <a:cubicBezTo>
                      <a:pt x="844" y="1043"/>
                      <a:pt x="439" y="1173"/>
                      <a:pt x="39" y="1320"/>
                    </a:cubicBezTo>
                    <a:cubicBezTo>
                      <a:pt x="28" y="1323"/>
                      <a:pt x="18" y="1329"/>
                      <a:pt x="9" y="1342"/>
                    </a:cubicBezTo>
                    <a:cubicBezTo>
                      <a:pt x="2" y="1352"/>
                      <a:pt x="1" y="1365"/>
                      <a:pt x="4" y="1378"/>
                    </a:cubicBezTo>
                    <a:cubicBezTo>
                      <a:pt x="8" y="1397"/>
                      <a:pt x="29" y="1415"/>
                      <a:pt x="49" y="1415"/>
                    </a:cubicBezTo>
                    <a:cubicBezTo>
                      <a:pt x="52" y="1415"/>
                      <a:pt x="56" y="1415"/>
                      <a:pt x="59" y="1414"/>
                    </a:cubicBezTo>
                    <a:cubicBezTo>
                      <a:pt x="449" y="1272"/>
                      <a:pt x="844" y="1149"/>
                      <a:pt x="1241" y="1036"/>
                    </a:cubicBezTo>
                    <a:cubicBezTo>
                      <a:pt x="1662" y="915"/>
                      <a:pt x="2085" y="815"/>
                      <a:pt x="2512" y="719"/>
                    </a:cubicBezTo>
                    <a:cubicBezTo>
                      <a:pt x="2927" y="623"/>
                      <a:pt x="3340" y="523"/>
                      <a:pt x="3756" y="428"/>
                    </a:cubicBezTo>
                    <a:cubicBezTo>
                      <a:pt x="3966" y="380"/>
                      <a:pt x="4175" y="330"/>
                      <a:pt x="4384" y="279"/>
                    </a:cubicBezTo>
                    <a:cubicBezTo>
                      <a:pt x="4588" y="232"/>
                      <a:pt x="4795" y="184"/>
                      <a:pt x="4998" y="133"/>
                    </a:cubicBezTo>
                    <a:cubicBezTo>
                      <a:pt x="5034" y="125"/>
                      <a:pt x="5057" y="90"/>
                      <a:pt x="5048" y="53"/>
                    </a:cubicBezTo>
                    <a:cubicBezTo>
                      <a:pt x="5041" y="22"/>
                      <a:pt x="5012" y="0"/>
                      <a:pt x="4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6" name="Google Shape;4756;p29"/>
            <p:cNvGrpSpPr/>
            <p:nvPr/>
          </p:nvGrpSpPr>
          <p:grpSpPr>
            <a:xfrm>
              <a:off x="1462330" y="2672707"/>
              <a:ext cx="717520" cy="678074"/>
              <a:chOff x="8426480" y="2078207"/>
              <a:chExt cx="717520" cy="678074"/>
            </a:xfrm>
          </p:grpSpPr>
          <p:sp>
            <p:nvSpPr>
              <p:cNvPr id="4757" name="Google Shape;4757;p29"/>
              <p:cNvSpPr/>
              <p:nvPr/>
            </p:nvSpPr>
            <p:spPr>
              <a:xfrm>
                <a:off x="8686183" y="2078207"/>
                <a:ext cx="235757" cy="203207"/>
              </a:xfrm>
              <a:custGeom>
                <a:avLst/>
                <a:gdLst/>
                <a:ahLst/>
                <a:cxnLst/>
                <a:rect l="l" t="t" r="r" b="b"/>
                <a:pathLst>
                  <a:path w="7453" h="6424" extrusionOk="0">
                    <a:moveTo>
                      <a:pt x="3308" y="0"/>
                    </a:moveTo>
                    <a:cubicBezTo>
                      <a:pt x="1881" y="0"/>
                      <a:pt x="461" y="871"/>
                      <a:pt x="107" y="2618"/>
                    </a:cubicBezTo>
                    <a:cubicBezTo>
                      <a:pt x="14" y="3082"/>
                      <a:pt x="1" y="3548"/>
                      <a:pt x="1" y="3943"/>
                    </a:cubicBezTo>
                    <a:cubicBezTo>
                      <a:pt x="1" y="4178"/>
                      <a:pt x="8" y="4411"/>
                      <a:pt x="14" y="4644"/>
                    </a:cubicBezTo>
                    <a:cubicBezTo>
                      <a:pt x="20" y="4869"/>
                      <a:pt x="27" y="5096"/>
                      <a:pt x="27" y="5323"/>
                    </a:cubicBezTo>
                    <a:cubicBezTo>
                      <a:pt x="27" y="5364"/>
                      <a:pt x="58" y="5385"/>
                      <a:pt x="90" y="5385"/>
                    </a:cubicBezTo>
                    <a:cubicBezTo>
                      <a:pt x="123" y="5385"/>
                      <a:pt x="156" y="5363"/>
                      <a:pt x="156" y="5320"/>
                    </a:cubicBezTo>
                    <a:lnTo>
                      <a:pt x="153" y="5140"/>
                    </a:lnTo>
                    <a:lnTo>
                      <a:pt x="153" y="5140"/>
                    </a:lnTo>
                    <a:cubicBezTo>
                      <a:pt x="627" y="6043"/>
                      <a:pt x="1818" y="6423"/>
                      <a:pt x="3035" y="6423"/>
                    </a:cubicBezTo>
                    <a:cubicBezTo>
                      <a:pt x="4112" y="6423"/>
                      <a:pt x="5210" y="6125"/>
                      <a:pt x="5850" y="5628"/>
                    </a:cubicBezTo>
                    <a:lnTo>
                      <a:pt x="5850" y="5628"/>
                    </a:lnTo>
                    <a:cubicBezTo>
                      <a:pt x="5816" y="5741"/>
                      <a:pt x="5929" y="5842"/>
                      <a:pt x="6043" y="5842"/>
                    </a:cubicBezTo>
                    <a:cubicBezTo>
                      <a:pt x="6102" y="5842"/>
                      <a:pt x="6161" y="5815"/>
                      <a:pt x="6201" y="5750"/>
                    </a:cubicBezTo>
                    <a:cubicBezTo>
                      <a:pt x="6255" y="5661"/>
                      <a:pt x="6287" y="5557"/>
                      <a:pt x="6320" y="5459"/>
                    </a:cubicBezTo>
                    <a:cubicBezTo>
                      <a:pt x="7452" y="1826"/>
                      <a:pt x="5374" y="0"/>
                      <a:pt x="3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29"/>
              <p:cNvSpPr/>
              <p:nvPr/>
            </p:nvSpPr>
            <p:spPr>
              <a:xfrm>
                <a:off x="8426480" y="2178261"/>
                <a:ext cx="213709" cy="144244"/>
              </a:xfrm>
              <a:custGeom>
                <a:avLst/>
                <a:gdLst/>
                <a:ahLst/>
                <a:cxnLst/>
                <a:rect l="l" t="t" r="r" b="b"/>
                <a:pathLst>
                  <a:path w="6756" h="4560" extrusionOk="0">
                    <a:moveTo>
                      <a:pt x="3993" y="1"/>
                    </a:moveTo>
                    <a:cubicBezTo>
                      <a:pt x="2448" y="1"/>
                      <a:pt x="1" y="1355"/>
                      <a:pt x="234" y="2900"/>
                    </a:cubicBezTo>
                    <a:cubicBezTo>
                      <a:pt x="275" y="3182"/>
                      <a:pt x="406" y="3304"/>
                      <a:pt x="600" y="3304"/>
                    </a:cubicBezTo>
                    <a:cubicBezTo>
                      <a:pt x="710" y="3304"/>
                      <a:pt x="839" y="3265"/>
                      <a:pt x="984" y="3194"/>
                    </a:cubicBezTo>
                    <a:cubicBezTo>
                      <a:pt x="1096" y="3496"/>
                      <a:pt x="1333" y="3642"/>
                      <a:pt x="1585" y="3642"/>
                    </a:cubicBezTo>
                    <a:cubicBezTo>
                      <a:pt x="1756" y="3642"/>
                      <a:pt x="1933" y="3575"/>
                      <a:pt x="2082" y="3446"/>
                    </a:cubicBezTo>
                    <a:lnTo>
                      <a:pt x="2082" y="3446"/>
                    </a:lnTo>
                    <a:cubicBezTo>
                      <a:pt x="2028" y="3809"/>
                      <a:pt x="2241" y="4051"/>
                      <a:pt x="2526" y="4051"/>
                    </a:cubicBezTo>
                    <a:cubicBezTo>
                      <a:pt x="2647" y="4051"/>
                      <a:pt x="2781" y="4007"/>
                      <a:pt x="2913" y="3910"/>
                    </a:cubicBezTo>
                    <a:lnTo>
                      <a:pt x="2913" y="3910"/>
                    </a:lnTo>
                    <a:cubicBezTo>
                      <a:pt x="2897" y="4102"/>
                      <a:pt x="3022" y="4279"/>
                      <a:pt x="3311" y="4304"/>
                    </a:cubicBezTo>
                    <a:cubicBezTo>
                      <a:pt x="3330" y="4305"/>
                      <a:pt x="3350" y="4306"/>
                      <a:pt x="3371" y="4306"/>
                    </a:cubicBezTo>
                    <a:cubicBezTo>
                      <a:pt x="3492" y="4306"/>
                      <a:pt x="3638" y="4280"/>
                      <a:pt x="3748" y="4259"/>
                    </a:cubicBezTo>
                    <a:cubicBezTo>
                      <a:pt x="4106" y="4193"/>
                      <a:pt x="4322" y="4142"/>
                      <a:pt x="4501" y="4142"/>
                    </a:cubicBezTo>
                    <a:cubicBezTo>
                      <a:pt x="4690" y="4142"/>
                      <a:pt x="4837" y="4199"/>
                      <a:pt x="5065" y="4357"/>
                    </a:cubicBezTo>
                    <a:cubicBezTo>
                      <a:pt x="5188" y="4444"/>
                      <a:pt x="5253" y="4481"/>
                      <a:pt x="5363" y="4521"/>
                    </a:cubicBezTo>
                    <a:cubicBezTo>
                      <a:pt x="5431" y="4547"/>
                      <a:pt x="5510" y="4560"/>
                      <a:pt x="5594" y="4560"/>
                    </a:cubicBezTo>
                    <a:cubicBezTo>
                      <a:pt x="6041" y="4560"/>
                      <a:pt x="6645" y="4199"/>
                      <a:pt x="6728" y="3551"/>
                    </a:cubicBezTo>
                    <a:cubicBezTo>
                      <a:pt x="6756" y="3317"/>
                      <a:pt x="6710" y="2786"/>
                      <a:pt x="6466" y="2786"/>
                    </a:cubicBezTo>
                    <a:cubicBezTo>
                      <a:pt x="6464" y="2786"/>
                      <a:pt x="6463" y="2786"/>
                      <a:pt x="6461" y="2786"/>
                    </a:cubicBezTo>
                    <a:cubicBezTo>
                      <a:pt x="6196" y="1706"/>
                      <a:pt x="5477" y="246"/>
                      <a:pt x="4396" y="37"/>
                    </a:cubicBezTo>
                    <a:cubicBezTo>
                      <a:pt x="4272" y="13"/>
                      <a:pt x="4136" y="1"/>
                      <a:pt x="39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29"/>
              <p:cNvSpPr/>
              <p:nvPr/>
            </p:nvSpPr>
            <p:spPr>
              <a:xfrm>
                <a:off x="8923300" y="2203852"/>
                <a:ext cx="220700" cy="128681"/>
              </a:xfrm>
              <a:custGeom>
                <a:avLst/>
                <a:gdLst/>
                <a:ahLst/>
                <a:cxnLst/>
                <a:rect l="l" t="t" r="r" b="b"/>
                <a:pathLst>
                  <a:path w="6977" h="4068" extrusionOk="0">
                    <a:moveTo>
                      <a:pt x="3406" y="0"/>
                    </a:moveTo>
                    <a:cubicBezTo>
                      <a:pt x="2958" y="0"/>
                      <a:pt x="2474" y="127"/>
                      <a:pt x="1964" y="430"/>
                    </a:cubicBezTo>
                    <a:cubicBezTo>
                      <a:pt x="1446" y="740"/>
                      <a:pt x="944" y="1232"/>
                      <a:pt x="561" y="1888"/>
                    </a:cubicBezTo>
                    <a:cubicBezTo>
                      <a:pt x="446" y="1920"/>
                      <a:pt x="188" y="2342"/>
                      <a:pt x="134" y="2462"/>
                    </a:cubicBezTo>
                    <a:cubicBezTo>
                      <a:pt x="55" y="2633"/>
                      <a:pt x="7" y="2802"/>
                      <a:pt x="5" y="2986"/>
                    </a:cubicBezTo>
                    <a:cubicBezTo>
                      <a:pt x="1" y="3167"/>
                      <a:pt x="94" y="3506"/>
                      <a:pt x="271" y="3731"/>
                    </a:cubicBezTo>
                    <a:cubicBezTo>
                      <a:pt x="436" y="3946"/>
                      <a:pt x="656" y="4025"/>
                      <a:pt x="897" y="4025"/>
                    </a:cubicBezTo>
                    <a:cubicBezTo>
                      <a:pt x="1126" y="4025"/>
                      <a:pt x="1375" y="3953"/>
                      <a:pt x="1612" y="3858"/>
                    </a:cubicBezTo>
                    <a:cubicBezTo>
                      <a:pt x="2040" y="3690"/>
                      <a:pt x="2308" y="3548"/>
                      <a:pt x="2563" y="3548"/>
                    </a:cubicBezTo>
                    <a:cubicBezTo>
                      <a:pt x="2588" y="3548"/>
                      <a:pt x="2612" y="3549"/>
                      <a:pt x="2637" y="3552"/>
                    </a:cubicBezTo>
                    <a:cubicBezTo>
                      <a:pt x="2737" y="3571"/>
                      <a:pt x="2822" y="3589"/>
                      <a:pt x="2952" y="3642"/>
                    </a:cubicBezTo>
                    <a:cubicBezTo>
                      <a:pt x="3278" y="3779"/>
                      <a:pt x="3658" y="4027"/>
                      <a:pt x="3926" y="4027"/>
                    </a:cubicBezTo>
                    <a:cubicBezTo>
                      <a:pt x="4045" y="4027"/>
                      <a:pt x="4142" y="3979"/>
                      <a:pt x="4202" y="3850"/>
                    </a:cubicBezTo>
                    <a:cubicBezTo>
                      <a:pt x="4315" y="3975"/>
                      <a:pt x="4488" y="4067"/>
                      <a:pt x="4658" y="4067"/>
                    </a:cubicBezTo>
                    <a:cubicBezTo>
                      <a:pt x="4836" y="4067"/>
                      <a:pt x="5010" y="3966"/>
                      <a:pt x="5105" y="3695"/>
                    </a:cubicBezTo>
                    <a:cubicBezTo>
                      <a:pt x="5223" y="3775"/>
                      <a:pt x="5341" y="3811"/>
                      <a:pt x="5451" y="3811"/>
                    </a:cubicBezTo>
                    <a:cubicBezTo>
                      <a:pt x="5764" y="3811"/>
                      <a:pt x="6006" y="3523"/>
                      <a:pt x="5945" y="3145"/>
                    </a:cubicBezTo>
                    <a:lnTo>
                      <a:pt x="5945" y="3145"/>
                    </a:lnTo>
                    <a:cubicBezTo>
                      <a:pt x="5983" y="3154"/>
                      <a:pt x="6019" y="3157"/>
                      <a:pt x="6052" y="3157"/>
                    </a:cubicBezTo>
                    <a:cubicBezTo>
                      <a:pt x="6977" y="3157"/>
                      <a:pt x="5645" y="0"/>
                      <a:pt x="3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29"/>
              <p:cNvSpPr/>
              <p:nvPr/>
            </p:nvSpPr>
            <p:spPr>
              <a:xfrm>
                <a:off x="8566580" y="2625829"/>
                <a:ext cx="89583" cy="114225"/>
              </a:xfrm>
              <a:custGeom>
                <a:avLst/>
                <a:gdLst/>
                <a:ahLst/>
                <a:cxnLst/>
                <a:rect l="l" t="t" r="r" b="b"/>
                <a:pathLst>
                  <a:path w="2832" h="3611" extrusionOk="0">
                    <a:moveTo>
                      <a:pt x="2000" y="1"/>
                    </a:moveTo>
                    <a:cubicBezTo>
                      <a:pt x="1988" y="1"/>
                      <a:pt x="1975" y="4"/>
                      <a:pt x="1965" y="9"/>
                    </a:cubicBezTo>
                    <a:cubicBezTo>
                      <a:pt x="776" y="699"/>
                      <a:pt x="0" y="2586"/>
                      <a:pt x="1124" y="3581"/>
                    </a:cubicBezTo>
                    <a:cubicBezTo>
                      <a:pt x="1146" y="3601"/>
                      <a:pt x="1171" y="3611"/>
                      <a:pt x="1195" y="3611"/>
                    </a:cubicBezTo>
                    <a:cubicBezTo>
                      <a:pt x="1233" y="3611"/>
                      <a:pt x="1269" y="3588"/>
                      <a:pt x="1288" y="3540"/>
                    </a:cubicBezTo>
                    <a:cubicBezTo>
                      <a:pt x="1339" y="3422"/>
                      <a:pt x="1441" y="3306"/>
                      <a:pt x="1510" y="3176"/>
                    </a:cubicBezTo>
                    <a:cubicBezTo>
                      <a:pt x="1576" y="3268"/>
                      <a:pt x="1624" y="3326"/>
                      <a:pt x="1682" y="3326"/>
                    </a:cubicBezTo>
                    <a:cubicBezTo>
                      <a:pt x="1737" y="3326"/>
                      <a:pt x="1802" y="3272"/>
                      <a:pt x="1900" y="3142"/>
                    </a:cubicBezTo>
                    <a:cubicBezTo>
                      <a:pt x="1983" y="3223"/>
                      <a:pt x="2054" y="3262"/>
                      <a:pt x="2116" y="3262"/>
                    </a:cubicBezTo>
                    <a:cubicBezTo>
                      <a:pt x="2209" y="3262"/>
                      <a:pt x="2283" y="3176"/>
                      <a:pt x="2347" y="3021"/>
                    </a:cubicBezTo>
                    <a:cubicBezTo>
                      <a:pt x="2357" y="3029"/>
                      <a:pt x="2372" y="3034"/>
                      <a:pt x="2386" y="3036"/>
                    </a:cubicBezTo>
                    <a:cubicBezTo>
                      <a:pt x="2400" y="3040"/>
                      <a:pt x="2416" y="3040"/>
                      <a:pt x="2433" y="3040"/>
                    </a:cubicBezTo>
                    <a:cubicBezTo>
                      <a:pt x="2470" y="3039"/>
                      <a:pt x="2522" y="3019"/>
                      <a:pt x="2542" y="2976"/>
                    </a:cubicBezTo>
                    <a:cubicBezTo>
                      <a:pt x="2717" y="2609"/>
                      <a:pt x="2798" y="1973"/>
                      <a:pt x="2814" y="1568"/>
                    </a:cubicBezTo>
                    <a:cubicBezTo>
                      <a:pt x="2831" y="1110"/>
                      <a:pt x="2780" y="477"/>
                      <a:pt x="2379" y="249"/>
                    </a:cubicBezTo>
                    <a:cubicBezTo>
                      <a:pt x="2327" y="219"/>
                      <a:pt x="2268" y="198"/>
                      <a:pt x="2204" y="185"/>
                    </a:cubicBezTo>
                    <a:cubicBezTo>
                      <a:pt x="2165" y="177"/>
                      <a:pt x="2125" y="173"/>
                      <a:pt x="2084" y="173"/>
                    </a:cubicBezTo>
                    <a:cubicBezTo>
                      <a:pt x="2061" y="173"/>
                      <a:pt x="2038" y="174"/>
                      <a:pt x="2015" y="176"/>
                    </a:cubicBezTo>
                    <a:cubicBezTo>
                      <a:pt x="1983" y="179"/>
                      <a:pt x="1951" y="184"/>
                      <a:pt x="1920" y="191"/>
                    </a:cubicBezTo>
                    <a:cubicBezTo>
                      <a:pt x="1958" y="169"/>
                      <a:pt x="1996" y="145"/>
                      <a:pt x="2034" y="123"/>
                    </a:cubicBezTo>
                    <a:cubicBezTo>
                      <a:pt x="2048" y="115"/>
                      <a:pt x="2058" y="100"/>
                      <a:pt x="2064" y="83"/>
                    </a:cubicBezTo>
                    <a:cubicBezTo>
                      <a:pt x="2069" y="65"/>
                      <a:pt x="2065" y="47"/>
                      <a:pt x="2057" y="33"/>
                    </a:cubicBezTo>
                    <a:cubicBezTo>
                      <a:pt x="2048" y="16"/>
                      <a:pt x="2032" y="6"/>
                      <a:pt x="2012" y="2"/>
                    </a:cubicBezTo>
                    <a:cubicBezTo>
                      <a:pt x="2008" y="1"/>
                      <a:pt x="2004" y="1"/>
                      <a:pt x="2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29"/>
              <p:cNvSpPr/>
              <p:nvPr/>
            </p:nvSpPr>
            <p:spPr>
              <a:xfrm>
                <a:off x="8849470" y="2638735"/>
                <a:ext cx="93474" cy="102584"/>
              </a:xfrm>
              <a:custGeom>
                <a:avLst/>
                <a:gdLst/>
                <a:ahLst/>
                <a:cxnLst/>
                <a:rect l="l" t="t" r="r" b="b"/>
                <a:pathLst>
                  <a:path w="2955" h="3243" extrusionOk="0">
                    <a:moveTo>
                      <a:pt x="1152" y="0"/>
                    </a:moveTo>
                    <a:cubicBezTo>
                      <a:pt x="1014" y="0"/>
                      <a:pt x="872" y="32"/>
                      <a:pt x="731" y="99"/>
                    </a:cubicBezTo>
                    <a:cubicBezTo>
                      <a:pt x="141" y="383"/>
                      <a:pt x="1" y="1343"/>
                      <a:pt x="230" y="1431"/>
                    </a:cubicBezTo>
                    <a:cubicBezTo>
                      <a:pt x="294" y="2197"/>
                      <a:pt x="263" y="2448"/>
                      <a:pt x="370" y="2448"/>
                    </a:cubicBezTo>
                    <a:cubicBezTo>
                      <a:pt x="409" y="2448"/>
                      <a:pt x="467" y="2414"/>
                      <a:pt x="554" y="2360"/>
                    </a:cubicBezTo>
                    <a:cubicBezTo>
                      <a:pt x="597" y="2568"/>
                      <a:pt x="731" y="2679"/>
                      <a:pt x="768" y="2959"/>
                    </a:cubicBezTo>
                    <a:cubicBezTo>
                      <a:pt x="773" y="3004"/>
                      <a:pt x="797" y="3027"/>
                      <a:pt x="831" y="3034"/>
                    </a:cubicBezTo>
                    <a:cubicBezTo>
                      <a:pt x="836" y="3035"/>
                      <a:pt x="841" y="3036"/>
                      <a:pt x="846" y="3036"/>
                    </a:cubicBezTo>
                    <a:cubicBezTo>
                      <a:pt x="861" y="3036"/>
                      <a:pt x="875" y="3032"/>
                      <a:pt x="886" y="3026"/>
                    </a:cubicBezTo>
                    <a:cubicBezTo>
                      <a:pt x="954" y="2977"/>
                      <a:pt x="1029" y="2934"/>
                      <a:pt x="1098" y="2887"/>
                    </a:cubicBezTo>
                    <a:cubicBezTo>
                      <a:pt x="1100" y="3011"/>
                      <a:pt x="1158" y="3121"/>
                      <a:pt x="1245" y="3121"/>
                    </a:cubicBezTo>
                    <a:cubicBezTo>
                      <a:pt x="1271" y="3121"/>
                      <a:pt x="1299" y="3112"/>
                      <a:pt x="1330" y="3090"/>
                    </a:cubicBezTo>
                    <a:cubicBezTo>
                      <a:pt x="1378" y="3231"/>
                      <a:pt x="1418" y="3241"/>
                      <a:pt x="1428" y="3241"/>
                    </a:cubicBezTo>
                    <a:cubicBezTo>
                      <a:pt x="1430" y="3241"/>
                      <a:pt x="1431" y="3241"/>
                      <a:pt x="1431" y="3241"/>
                    </a:cubicBezTo>
                    <a:cubicBezTo>
                      <a:pt x="1439" y="3242"/>
                      <a:pt x="1446" y="3243"/>
                      <a:pt x="1454" y="3243"/>
                    </a:cubicBezTo>
                    <a:cubicBezTo>
                      <a:pt x="1482" y="3243"/>
                      <a:pt x="1508" y="3232"/>
                      <a:pt x="1524" y="3215"/>
                    </a:cubicBezTo>
                    <a:cubicBezTo>
                      <a:pt x="2954" y="1661"/>
                      <a:pt x="2155" y="0"/>
                      <a:pt x="1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29"/>
              <p:cNvSpPr/>
              <p:nvPr/>
            </p:nvSpPr>
            <p:spPr>
              <a:xfrm>
                <a:off x="8740875" y="2698521"/>
                <a:ext cx="51340" cy="57761"/>
              </a:xfrm>
              <a:custGeom>
                <a:avLst/>
                <a:gdLst/>
                <a:ahLst/>
                <a:cxnLst/>
                <a:rect l="l" t="t" r="r" b="b"/>
                <a:pathLst>
                  <a:path w="1623" h="1826" extrusionOk="0">
                    <a:moveTo>
                      <a:pt x="911" y="0"/>
                    </a:moveTo>
                    <a:cubicBezTo>
                      <a:pt x="805" y="0"/>
                      <a:pt x="674" y="41"/>
                      <a:pt x="517" y="134"/>
                    </a:cubicBezTo>
                    <a:cubicBezTo>
                      <a:pt x="345" y="146"/>
                      <a:pt x="199" y="234"/>
                      <a:pt x="128" y="401"/>
                    </a:cubicBezTo>
                    <a:cubicBezTo>
                      <a:pt x="120" y="398"/>
                      <a:pt x="113" y="394"/>
                      <a:pt x="103" y="393"/>
                    </a:cubicBezTo>
                    <a:cubicBezTo>
                      <a:pt x="101" y="393"/>
                      <a:pt x="99" y="393"/>
                      <a:pt x="97" y="393"/>
                    </a:cubicBezTo>
                    <a:cubicBezTo>
                      <a:pt x="60" y="393"/>
                      <a:pt x="35" y="405"/>
                      <a:pt x="20" y="423"/>
                    </a:cubicBezTo>
                    <a:cubicBezTo>
                      <a:pt x="6" y="439"/>
                      <a:pt x="0" y="457"/>
                      <a:pt x="3" y="477"/>
                    </a:cubicBezTo>
                    <a:cubicBezTo>
                      <a:pt x="47" y="815"/>
                      <a:pt x="123" y="1295"/>
                      <a:pt x="292" y="1593"/>
                    </a:cubicBezTo>
                    <a:cubicBezTo>
                      <a:pt x="381" y="1743"/>
                      <a:pt x="481" y="1805"/>
                      <a:pt x="560" y="1822"/>
                    </a:cubicBezTo>
                    <a:cubicBezTo>
                      <a:pt x="576" y="1824"/>
                      <a:pt x="592" y="1825"/>
                      <a:pt x="608" y="1825"/>
                    </a:cubicBezTo>
                    <a:cubicBezTo>
                      <a:pt x="1246" y="1825"/>
                      <a:pt x="1623" y="0"/>
                      <a:pt x="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29"/>
              <p:cNvSpPr/>
              <p:nvPr/>
            </p:nvSpPr>
            <p:spPr>
              <a:xfrm>
                <a:off x="8715759" y="2136981"/>
                <a:ext cx="27077" cy="34827"/>
              </a:xfrm>
              <a:custGeom>
                <a:avLst/>
                <a:gdLst/>
                <a:ahLst/>
                <a:cxnLst/>
                <a:rect l="l" t="t" r="r" b="b"/>
                <a:pathLst>
                  <a:path w="856" h="1101" extrusionOk="0">
                    <a:moveTo>
                      <a:pt x="488" y="0"/>
                    </a:moveTo>
                    <a:cubicBezTo>
                      <a:pt x="471" y="0"/>
                      <a:pt x="456" y="1"/>
                      <a:pt x="441" y="4"/>
                    </a:cubicBezTo>
                    <a:cubicBezTo>
                      <a:pt x="399" y="12"/>
                      <a:pt x="375" y="23"/>
                      <a:pt x="349" y="36"/>
                    </a:cubicBezTo>
                    <a:cubicBezTo>
                      <a:pt x="299" y="59"/>
                      <a:pt x="267" y="86"/>
                      <a:pt x="234" y="110"/>
                    </a:cubicBezTo>
                    <a:cubicBezTo>
                      <a:pt x="197" y="143"/>
                      <a:pt x="196" y="193"/>
                      <a:pt x="213" y="226"/>
                    </a:cubicBezTo>
                    <a:cubicBezTo>
                      <a:pt x="201" y="238"/>
                      <a:pt x="189" y="251"/>
                      <a:pt x="177" y="262"/>
                    </a:cubicBezTo>
                    <a:cubicBezTo>
                      <a:pt x="134" y="311"/>
                      <a:pt x="98" y="369"/>
                      <a:pt x="68" y="435"/>
                    </a:cubicBezTo>
                    <a:cubicBezTo>
                      <a:pt x="18" y="548"/>
                      <a:pt x="1" y="674"/>
                      <a:pt x="17" y="789"/>
                    </a:cubicBezTo>
                    <a:cubicBezTo>
                      <a:pt x="27" y="872"/>
                      <a:pt x="61" y="985"/>
                      <a:pt x="156" y="1051"/>
                    </a:cubicBezTo>
                    <a:cubicBezTo>
                      <a:pt x="180" y="1065"/>
                      <a:pt x="199" y="1077"/>
                      <a:pt x="219" y="1084"/>
                    </a:cubicBezTo>
                    <a:cubicBezTo>
                      <a:pt x="231" y="1087"/>
                      <a:pt x="242" y="1091"/>
                      <a:pt x="254" y="1093"/>
                    </a:cubicBezTo>
                    <a:cubicBezTo>
                      <a:pt x="273" y="1097"/>
                      <a:pt x="289" y="1098"/>
                      <a:pt x="306" y="1100"/>
                    </a:cubicBezTo>
                    <a:cubicBezTo>
                      <a:pt x="310" y="1100"/>
                      <a:pt x="314" y="1100"/>
                      <a:pt x="318" y="1100"/>
                    </a:cubicBezTo>
                    <a:cubicBezTo>
                      <a:pt x="336" y="1100"/>
                      <a:pt x="356" y="1098"/>
                      <a:pt x="375" y="1094"/>
                    </a:cubicBezTo>
                    <a:cubicBezTo>
                      <a:pt x="425" y="1085"/>
                      <a:pt x="459" y="1071"/>
                      <a:pt x="491" y="1057"/>
                    </a:cubicBezTo>
                    <a:cubicBezTo>
                      <a:pt x="531" y="1040"/>
                      <a:pt x="562" y="1020"/>
                      <a:pt x="592" y="998"/>
                    </a:cubicBezTo>
                    <a:cubicBezTo>
                      <a:pt x="624" y="977"/>
                      <a:pt x="654" y="954"/>
                      <a:pt x="681" y="928"/>
                    </a:cubicBezTo>
                    <a:cubicBezTo>
                      <a:pt x="703" y="908"/>
                      <a:pt x="721" y="884"/>
                      <a:pt x="740" y="858"/>
                    </a:cubicBezTo>
                    <a:cubicBezTo>
                      <a:pt x="766" y="822"/>
                      <a:pt x="783" y="789"/>
                      <a:pt x="794" y="756"/>
                    </a:cubicBezTo>
                    <a:cubicBezTo>
                      <a:pt x="809" y="725"/>
                      <a:pt x="820" y="692"/>
                      <a:pt x="829" y="660"/>
                    </a:cubicBezTo>
                    <a:cubicBezTo>
                      <a:pt x="840" y="620"/>
                      <a:pt x="844" y="579"/>
                      <a:pt x="849" y="538"/>
                    </a:cubicBezTo>
                    <a:cubicBezTo>
                      <a:pt x="856" y="478"/>
                      <a:pt x="853" y="412"/>
                      <a:pt x="836" y="328"/>
                    </a:cubicBezTo>
                    <a:cubicBezTo>
                      <a:pt x="826" y="275"/>
                      <a:pt x="801" y="218"/>
                      <a:pt x="770" y="163"/>
                    </a:cubicBezTo>
                    <a:cubicBezTo>
                      <a:pt x="734" y="106"/>
                      <a:pt x="685" y="60"/>
                      <a:pt x="630" y="33"/>
                    </a:cubicBezTo>
                    <a:cubicBezTo>
                      <a:pt x="609" y="22"/>
                      <a:pt x="584" y="12"/>
                      <a:pt x="555" y="7"/>
                    </a:cubicBezTo>
                    <a:lnTo>
                      <a:pt x="548" y="4"/>
                    </a:lnTo>
                    <a:cubicBezTo>
                      <a:pt x="526" y="1"/>
                      <a:pt x="509"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29"/>
              <p:cNvSpPr/>
              <p:nvPr/>
            </p:nvSpPr>
            <p:spPr>
              <a:xfrm>
                <a:off x="8843871" y="2144572"/>
                <a:ext cx="26666" cy="33942"/>
              </a:xfrm>
              <a:custGeom>
                <a:avLst/>
                <a:gdLst/>
                <a:ahLst/>
                <a:cxnLst/>
                <a:rect l="l" t="t" r="r" b="b"/>
                <a:pathLst>
                  <a:path w="843" h="1073" extrusionOk="0">
                    <a:moveTo>
                      <a:pt x="347" y="0"/>
                    </a:moveTo>
                    <a:cubicBezTo>
                      <a:pt x="333" y="0"/>
                      <a:pt x="320" y="1"/>
                      <a:pt x="307" y="3"/>
                    </a:cubicBezTo>
                    <a:cubicBezTo>
                      <a:pt x="269" y="6"/>
                      <a:pt x="234" y="18"/>
                      <a:pt x="194" y="32"/>
                    </a:cubicBezTo>
                    <a:cubicBezTo>
                      <a:pt x="176" y="39"/>
                      <a:pt x="158" y="48"/>
                      <a:pt x="146" y="69"/>
                    </a:cubicBezTo>
                    <a:cubicBezTo>
                      <a:pt x="135" y="87"/>
                      <a:pt x="132" y="111"/>
                      <a:pt x="136" y="132"/>
                    </a:cubicBezTo>
                    <a:cubicBezTo>
                      <a:pt x="139" y="142"/>
                      <a:pt x="143" y="151"/>
                      <a:pt x="154" y="162"/>
                    </a:cubicBezTo>
                    <a:cubicBezTo>
                      <a:pt x="139" y="172"/>
                      <a:pt x="125" y="190"/>
                      <a:pt x="112" y="204"/>
                    </a:cubicBezTo>
                    <a:cubicBezTo>
                      <a:pt x="76" y="247"/>
                      <a:pt x="49" y="300"/>
                      <a:pt x="28" y="366"/>
                    </a:cubicBezTo>
                    <a:cubicBezTo>
                      <a:pt x="12" y="414"/>
                      <a:pt x="5" y="469"/>
                      <a:pt x="3" y="540"/>
                    </a:cubicBezTo>
                    <a:cubicBezTo>
                      <a:pt x="0" y="599"/>
                      <a:pt x="10" y="662"/>
                      <a:pt x="29" y="729"/>
                    </a:cubicBezTo>
                    <a:cubicBezTo>
                      <a:pt x="43" y="781"/>
                      <a:pt x="68" y="835"/>
                      <a:pt x="99" y="885"/>
                    </a:cubicBezTo>
                    <a:cubicBezTo>
                      <a:pt x="128" y="933"/>
                      <a:pt x="169" y="974"/>
                      <a:pt x="221" y="1014"/>
                    </a:cubicBezTo>
                    <a:cubicBezTo>
                      <a:pt x="241" y="1029"/>
                      <a:pt x="265" y="1040"/>
                      <a:pt x="292" y="1052"/>
                    </a:cubicBezTo>
                    <a:cubicBezTo>
                      <a:pt x="308" y="1057"/>
                      <a:pt x="327" y="1062"/>
                      <a:pt x="343" y="1066"/>
                    </a:cubicBezTo>
                    <a:cubicBezTo>
                      <a:pt x="350" y="1067"/>
                      <a:pt x="358" y="1069"/>
                      <a:pt x="365" y="1069"/>
                    </a:cubicBezTo>
                    <a:cubicBezTo>
                      <a:pt x="382" y="1071"/>
                      <a:pt x="399" y="1073"/>
                      <a:pt x="416" y="1073"/>
                    </a:cubicBezTo>
                    <a:cubicBezTo>
                      <a:pt x="463" y="1073"/>
                      <a:pt x="511" y="1062"/>
                      <a:pt x="560" y="1044"/>
                    </a:cubicBezTo>
                    <a:cubicBezTo>
                      <a:pt x="620" y="1022"/>
                      <a:pt x="673" y="986"/>
                      <a:pt x="718" y="938"/>
                    </a:cubicBezTo>
                    <a:cubicBezTo>
                      <a:pt x="736" y="921"/>
                      <a:pt x="753" y="897"/>
                      <a:pt x="774" y="865"/>
                    </a:cubicBezTo>
                    <a:cubicBezTo>
                      <a:pt x="794" y="835"/>
                      <a:pt x="806" y="800"/>
                      <a:pt x="818" y="764"/>
                    </a:cubicBezTo>
                    <a:cubicBezTo>
                      <a:pt x="829" y="732"/>
                      <a:pt x="832" y="701"/>
                      <a:pt x="837" y="671"/>
                    </a:cubicBezTo>
                    <a:cubicBezTo>
                      <a:pt x="839" y="641"/>
                      <a:pt x="842" y="611"/>
                      <a:pt x="842" y="581"/>
                    </a:cubicBezTo>
                    <a:cubicBezTo>
                      <a:pt x="842" y="552"/>
                      <a:pt x="837" y="522"/>
                      <a:pt x="832" y="493"/>
                    </a:cubicBezTo>
                    <a:cubicBezTo>
                      <a:pt x="825" y="446"/>
                      <a:pt x="815" y="410"/>
                      <a:pt x="804" y="377"/>
                    </a:cubicBezTo>
                    <a:cubicBezTo>
                      <a:pt x="782" y="316"/>
                      <a:pt x="753" y="260"/>
                      <a:pt x="716" y="208"/>
                    </a:cubicBezTo>
                    <a:cubicBezTo>
                      <a:pt x="696" y="181"/>
                      <a:pt x="678" y="158"/>
                      <a:pt x="653" y="135"/>
                    </a:cubicBezTo>
                    <a:cubicBezTo>
                      <a:pt x="625" y="107"/>
                      <a:pt x="593" y="84"/>
                      <a:pt x="566" y="65"/>
                    </a:cubicBezTo>
                    <a:cubicBezTo>
                      <a:pt x="543" y="49"/>
                      <a:pt x="513" y="35"/>
                      <a:pt x="481" y="26"/>
                    </a:cubicBezTo>
                    <a:cubicBezTo>
                      <a:pt x="463" y="19"/>
                      <a:pt x="444" y="12"/>
                      <a:pt x="426" y="8"/>
                    </a:cubicBezTo>
                    <a:cubicBezTo>
                      <a:pt x="416" y="6"/>
                      <a:pt x="408" y="6"/>
                      <a:pt x="400" y="5"/>
                    </a:cubicBezTo>
                    <a:cubicBezTo>
                      <a:pt x="381" y="2"/>
                      <a:pt x="363"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29"/>
              <p:cNvSpPr/>
              <p:nvPr/>
            </p:nvSpPr>
            <p:spPr>
              <a:xfrm>
                <a:off x="8776272" y="2110378"/>
                <a:ext cx="31158" cy="15658"/>
              </a:xfrm>
              <a:custGeom>
                <a:avLst/>
                <a:gdLst/>
                <a:ahLst/>
                <a:cxnLst/>
                <a:rect l="l" t="t" r="r" b="b"/>
                <a:pathLst>
                  <a:path w="985" h="495" extrusionOk="0">
                    <a:moveTo>
                      <a:pt x="216" y="257"/>
                    </a:moveTo>
                    <a:cubicBezTo>
                      <a:pt x="216" y="257"/>
                      <a:pt x="216" y="257"/>
                      <a:pt x="216" y="257"/>
                    </a:cubicBezTo>
                    <a:lnTo>
                      <a:pt x="216" y="257"/>
                    </a:lnTo>
                    <a:cubicBezTo>
                      <a:pt x="216" y="257"/>
                      <a:pt x="216" y="257"/>
                      <a:pt x="216" y="257"/>
                    </a:cubicBezTo>
                    <a:close/>
                    <a:moveTo>
                      <a:pt x="480" y="0"/>
                    </a:moveTo>
                    <a:cubicBezTo>
                      <a:pt x="436" y="0"/>
                      <a:pt x="390" y="9"/>
                      <a:pt x="346" y="21"/>
                    </a:cubicBezTo>
                    <a:cubicBezTo>
                      <a:pt x="300" y="33"/>
                      <a:pt x="257" y="55"/>
                      <a:pt x="216" y="82"/>
                    </a:cubicBezTo>
                    <a:cubicBezTo>
                      <a:pt x="123" y="142"/>
                      <a:pt x="54" y="237"/>
                      <a:pt x="11" y="337"/>
                    </a:cubicBezTo>
                    <a:cubicBezTo>
                      <a:pt x="4" y="354"/>
                      <a:pt x="1" y="369"/>
                      <a:pt x="7" y="386"/>
                    </a:cubicBezTo>
                    <a:cubicBezTo>
                      <a:pt x="10" y="401"/>
                      <a:pt x="21" y="416"/>
                      <a:pt x="35" y="423"/>
                    </a:cubicBezTo>
                    <a:cubicBezTo>
                      <a:pt x="44" y="428"/>
                      <a:pt x="56" y="431"/>
                      <a:pt x="68" y="431"/>
                    </a:cubicBezTo>
                    <a:cubicBezTo>
                      <a:pt x="90" y="431"/>
                      <a:pt x="113" y="421"/>
                      <a:pt x="121" y="400"/>
                    </a:cubicBezTo>
                    <a:cubicBezTo>
                      <a:pt x="137" y="363"/>
                      <a:pt x="154" y="330"/>
                      <a:pt x="178" y="296"/>
                    </a:cubicBezTo>
                    <a:cubicBezTo>
                      <a:pt x="190" y="283"/>
                      <a:pt x="203" y="270"/>
                      <a:pt x="216" y="257"/>
                    </a:cubicBezTo>
                    <a:lnTo>
                      <a:pt x="216" y="257"/>
                    </a:lnTo>
                    <a:cubicBezTo>
                      <a:pt x="216" y="258"/>
                      <a:pt x="216" y="258"/>
                      <a:pt x="216" y="258"/>
                    </a:cubicBezTo>
                    <a:lnTo>
                      <a:pt x="219" y="255"/>
                    </a:lnTo>
                    <a:lnTo>
                      <a:pt x="219" y="255"/>
                    </a:lnTo>
                    <a:cubicBezTo>
                      <a:pt x="218" y="256"/>
                      <a:pt x="217" y="257"/>
                      <a:pt x="216" y="257"/>
                    </a:cubicBezTo>
                    <a:lnTo>
                      <a:pt x="216" y="257"/>
                    </a:lnTo>
                    <a:cubicBezTo>
                      <a:pt x="219" y="255"/>
                      <a:pt x="222" y="252"/>
                      <a:pt x="224" y="250"/>
                    </a:cubicBezTo>
                    <a:cubicBezTo>
                      <a:pt x="246" y="234"/>
                      <a:pt x="267" y="221"/>
                      <a:pt x="293" y="211"/>
                    </a:cubicBezTo>
                    <a:cubicBezTo>
                      <a:pt x="315" y="201"/>
                      <a:pt x="337" y="195"/>
                      <a:pt x="360" y="191"/>
                    </a:cubicBezTo>
                    <a:cubicBezTo>
                      <a:pt x="377" y="189"/>
                      <a:pt x="393" y="188"/>
                      <a:pt x="410" y="188"/>
                    </a:cubicBezTo>
                    <a:cubicBezTo>
                      <a:pt x="426" y="188"/>
                      <a:pt x="443" y="189"/>
                      <a:pt x="459" y="191"/>
                    </a:cubicBezTo>
                    <a:cubicBezTo>
                      <a:pt x="491" y="197"/>
                      <a:pt x="519" y="205"/>
                      <a:pt x="551" y="215"/>
                    </a:cubicBezTo>
                    <a:cubicBezTo>
                      <a:pt x="582" y="230"/>
                      <a:pt x="612" y="250"/>
                      <a:pt x="644" y="270"/>
                    </a:cubicBezTo>
                    <a:cubicBezTo>
                      <a:pt x="681" y="300"/>
                      <a:pt x="713" y="336"/>
                      <a:pt x="741" y="373"/>
                    </a:cubicBezTo>
                    <a:cubicBezTo>
                      <a:pt x="758" y="397"/>
                      <a:pt x="774" y="422"/>
                      <a:pt x="791" y="444"/>
                    </a:cubicBezTo>
                    <a:cubicBezTo>
                      <a:pt x="801" y="459"/>
                      <a:pt x="813" y="472"/>
                      <a:pt x="827" y="480"/>
                    </a:cubicBezTo>
                    <a:cubicBezTo>
                      <a:pt x="843" y="490"/>
                      <a:pt x="861" y="494"/>
                      <a:pt x="878" y="494"/>
                    </a:cubicBezTo>
                    <a:cubicBezTo>
                      <a:pt x="887" y="494"/>
                      <a:pt x="896" y="493"/>
                      <a:pt x="904" y="490"/>
                    </a:cubicBezTo>
                    <a:cubicBezTo>
                      <a:pt x="959" y="476"/>
                      <a:pt x="985" y="420"/>
                      <a:pt x="975" y="369"/>
                    </a:cubicBezTo>
                    <a:cubicBezTo>
                      <a:pt x="962" y="313"/>
                      <a:pt x="935" y="263"/>
                      <a:pt x="903" y="215"/>
                    </a:cubicBezTo>
                    <a:cubicBezTo>
                      <a:pt x="884" y="192"/>
                      <a:pt x="867" y="169"/>
                      <a:pt x="846" y="149"/>
                    </a:cubicBezTo>
                    <a:cubicBezTo>
                      <a:pt x="826" y="129"/>
                      <a:pt x="803" y="114"/>
                      <a:pt x="778" y="96"/>
                    </a:cubicBezTo>
                    <a:cubicBezTo>
                      <a:pt x="738" y="64"/>
                      <a:pt x="688" y="43"/>
                      <a:pt x="640" y="26"/>
                    </a:cubicBezTo>
                    <a:cubicBezTo>
                      <a:pt x="620" y="19"/>
                      <a:pt x="602" y="13"/>
                      <a:pt x="582" y="11"/>
                    </a:cubicBezTo>
                    <a:cubicBezTo>
                      <a:pt x="551" y="5"/>
                      <a:pt x="519" y="3"/>
                      <a:pt x="491" y="1"/>
                    </a:cubicBezTo>
                    <a:cubicBezTo>
                      <a:pt x="487" y="0"/>
                      <a:pt x="484"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29"/>
              <p:cNvSpPr/>
              <p:nvPr/>
            </p:nvSpPr>
            <p:spPr>
              <a:xfrm>
                <a:off x="8696843" y="2103387"/>
                <a:ext cx="29481" cy="37326"/>
              </a:xfrm>
              <a:custGeom>
                <a:avLst/>
                <a:gdLst/>
                <a:ahLst/>
                <a:cxnLst/>
                <a:rect l="l" t="t" r="r" b="b"/>
                <a:pathLst>
                  <a:path w="932" h="1180" extrusionOk="0">
                    <a:moveTo>
                      <a:pt x="753" y="1"/>
                    </a:moveTo>
                    <a:cubicBezTo>
                      <a:pt x="738" y="1"/>
                      <a:pt x="723" y="5"/>
                      <a:pt x="711" y="12"/>
                    </a:cubicBezTo>
                    <a:cubicBezTo>
                      <a:pt x="623" y="71"/>
                      <a:pt x="546" y="136"/>
                      <a:pt x="477" y="210"/>
                    </a:cubicBezTo>
                    <a:cubicBezTo>
                      <a:pt x="417" y="272"/>
                      <a:pt x="358" y="346"/>
                      <a:pt x="295" y="443"/>
                    </a:cubicBezTo>
                    <a:cubicBezTo>
                      <a:pt x="185" y="612"/>
                      <a:pt x="102" y="804"/>
                      <a:pt x="26" y="988"/>
                    </a:cubicBezTo>
                    <a:lnTo>
                      <a:pt x="12" y="1021"/>
                    </a:lnTo>
                    <a:cubicBezTo>
                      <a:pt x="5" y="1036"/>
                      <a:pt x="0" y="1051"/>
                      <a:pt x="6" y="1071"/>
                    </a:cubicBezTo>
                    <a:cubicBezTo>
                      <a:pt x="12" y="1086"/>
                      <a:pt x="22" y="1101"/>
                      <a:pt x="36" y="1109"/>
                    </a:cubicBezTo>
                    <a:cubicBezTo>
                      <a:pt x="43" y="1114"/>
                      <a:pt x="49" y="1115"/>
                      <a:pt x="56" y="1116"/>
                    </a:cubicBezTo>
                    <a:cubicBezTo>
                      <a:pt x="61" y="1118"/>
                      <a:pt x="66" y="1118"/>
                      <a:pt x="70" y="1118"/>
                    </a:cubicBezTo>
                    <a:cubicBezTo>
                      <a:pt x="76" y="1118"/>
                      <a:pt x="82" y="1117"/>
                      <a:pt x="86" y="1115"/>
                    </a:cubicBezTo>
                    <a:cubicBezTo>
                      <a:pt x="98" y="1114"/>
                      <a:pt x="114" y="1105"/>
                      <a:pt x="122" y="1092"/>
                    </a:cubicBezTo>
                    <a:cubicBezTo>
                      <a:pt x="177" y="1129"/>
                      <a:pt x="241" y="1158"/>
                      <a:pt x="308" y="1171"/>
                    </a:cubicBezTo>
                    <a:cubicBezTo>
                      <a:pt x="337" y="1176"/>
                      <a:pt x="367" y="1179"/>
                      <a:pt x="396" y="1179"/>
                    </a:cubicBezTo>
                    <a:cubicBezTo>
                      <a:pt x="442" y="1179"/>
                      <a:pt x="488" y="1172"/>
                      <a:pt x="532" y="1158"/>
                    </a:cubicBezTo>
                    <a:cubicBezTo>
                      <a:pt x="652" y="1121"/>
                      <a:pt x="759" y="1023"/>
                      <a:pt x="832" y="887"/>
                    </a:cubicBezTo>
                    <a:cubicBezTo>
                      <a:pt x="897" y="769"/>
                      <a:pt x="931" y="622"/>
                      <a:pt x="931" y="465"/>
                    </a:cubicBezTo>
                    <a:cubicBezTo>
                      <a:pt x="931" y="340"/>
                      <a:pt x="900" y="210"/>
                      <a:pt x="840" y="103"/>
                    </a:cubicBezTo>
                    <a:cubicBezTo>
                      <a:pt x="845" y="83"/>
                      <a:pt x="842" y="61"/>
                      <a:pt x="831" y="41"/>
                    </a:cubicBezTo>
                    <a:cubicBezTo>
                      <a:pt x="817" y="24"/>
                      <a:pt x="794" y="7"/>
                      <a:pt x="768" y="2"/>
                    </a:cubicBezTo>
                    <a:cubicBezTo>
                      <a:pt x="763" y="1"/>
                      <a:pt x="758" y="1"/>
                      <a:pt x="7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29"/>
              <p:cNvSpPr/>
              <p:nvPr/>
            </p:nvSpPr>
            <p:spPr>
              <a:xfrm>
                <a:off x="8850071" y="2098705"/>
                <a:ext cx="31379" cy="32898"/>
              </a:xfrm>
              <a:custGeom>
                <a:avLst/>
                <a:gdLst/>
                <a:ahLst/>
                <a:cxnLst/>
                <a:rect l="l" t="t" r="r" b="b"/>
                <a:pathLst>
                  <a:path w="992" h="1040" extrusionOk="0">
                    <a:moveTo>
                      <a:pt x="197" y="0"/>
                    </a:moveTo>
                    <a:cubicBezTo>
                      <a:pt x="172" y="0"/>
                      <a:pt x="149" y="11"/>
                      <a:pt x="134" y="30"/>
                    </a:cubicBezTo>
                    <a:cubicBezTo>
                      <a:pt x="119" y="33"/>
                      <a:pt x="108" y="45"/>
                      <a:pt x="101" y="57"/>
                    </a:cubicBezTo>
                    <a:cubicBezTo>
                      <a:pt x="68" y="116"/>
                      <a:pt x="45" y="176"/>
                      <a:pt x="25" y="238"/>
                    </a:cubicBezTo>
                    <a:cubicBezTo>
                      <a:pt x="8" y="297"/>
                      <a:pt x="0" y="362"/>
                      <a:pt x="2" y="441"/>
                    </a:cubicBezTo>
                    <a:cubicBezTo>
                      <a:pt x="2" y="494"/>
                      <a:pt x="12" y="553"/>
                      <a:pt x="31" y="613"/>
                    </a:cubicBezTo>
                    <a:cubicBezTo>
                      <a:pt x="46" y="673"/>
                      <a:pt x="73" y="732"/>
                      <a:pt x="111" y="789"/>
                    </a:cubicBezTo>
                    <a:cubicBezTo>
                      <a:pt x="144" y="838"/>
                      <a:pt x="184" y="881"/>
                      <a:pt x="231" y="917"/>
                    </a:cubicBezTo>
                    <a:cubicBezTo>
                      <a:pt x="254" y="934"/>
                      <a:pt x="277" y="948"/>
                      <a:pt x="303" y="962"/>
                    </a:cubicBezTo>
                    <a:cubicBezTo>
                      <a:pt x="334" y="982"/>
                      <a:pt x="370" y="995"/>
                      <a:pt x="406" y="1007"/>
                    </a:cubicBezTo>
                    <a:cubicBezTo>
                      <a:pt x="431" y="1017"/>
                      <a:pt x="459" y="1024"/>
                      <a:pt x="484" y="1028"/>
                    </a:cubicBezTo>
                    <a:cubicBezTo>
                      <a:pt x="525" y="1035"/>
                      <a:pt x="569" y="1040"/>
                      <a:pt x="613" y="1040"/>
                    </a:cubicBezTo>
                    <a:cubicBezTo>
                      <a:pt x="645" y="1040"/>
                      <a:pt x="673" y="1034"/>
                      <a:pt x="704" y="1030"/>
                    </a:cubicBezTo>
                    <a:cubicBezTo>
                      <a:pt x="754" y="1022"/>
                      <a:pt x="795" y="1007"/>
                      <a:pt x="840" y="982"/>
                    </a:cubicBezTo>
                    <a:cubicBezTo>
                      <a:pt x="855" y="974"/>
                      <a:pt x="868" y="958"/>
                      <a:pt x="878" y="941"/>
                    </a:cubicBezTo>
                    <a:cubicBezTo>
                      <a:pt x="885" y="954"/>
                      <a:pt x="898" y="961"/>
                      <a:pt x="913" y="964"/>
                    </a:cubicBezTo>
                    <a:cubicBezTo>
                      <a:pt x="917" y="965"/>
                      <a:pt x="920" y="965"/>
                      <a:pt x="924" y="965"/>
                    </a:cubicBezTo>
                    <a:cubicBezTo>
                      <a:pt x="935" y="965"/>
                      <a:pt x="945" y="962"/>
                      <a:pt x="954" y="957"/>
                    </a:cubicBezTo>
                    <a:cubicBezTo>
                      <a:pt x="983" y="941"/>
                      <a:pt x="991" y="905"/>
                      <a:pt x="977" y="874"/>
                    </a:cubicBezTo>
                    <a:cubicBezTo>
                      <a:pt x="935" y="786"/>
                      <a:pt x="891" y="703"/>
                      <a:pt x="845" y="624"/>
                    </a:cubicBezTo>
                    <a:cubicBezTo>
                      <a:pt x="804" y="554"/>
                      <a:pt x="754" y="483"/>
                      <a:pt x="683" y="391"/>
                    </a:cubicBezTo>
                    <a:cubicBezTo>
                      <a:pt x="555" y="223"/>
                      <a:pt x="404" y="95"/>
                      <a:pt x="238" y="7"/>
                    </a:cubicBezTo>
                    <a:cubicBezTo>
                      <a:pt x="230" y="4"/>
                      <a:pt x="222" y="3"/>
                      <a:pt x="212" y="2"/>
                    </a:cubicBezTo>
                    <a:cubicBezTo>
                      <a:pt x="207" y="1"/>
                      <a:pt x="202"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29"/>
              <p:cNvSpPr/>
              <p:nvPr/>
            </p:nvSpPr>
            <p:spPr>
              <a:xfrm>
                <a:off x="8531974" y="2229000"/>
                <a:ext cx="476575" cy="491000"/>
              </a:xfrm>
              <a:custGeom>
                <a:avLst/>
                <a:gdLst/>
                <a:ahLst/>
                <a:cxnLst/>
                <a:rect l="l" t="t" r="r" b="b"/>
                <a:pathLst>
                  <a:path w="15066" h="15522" extrusionOk="0">
                    <a:moveTo>
                      <a:pt x="7804" y="0"/>
                    </a:moveTo>
                    <a:cubicBezTo>
                      <a:pt x="7178" y="0"/>
                      <a:pt x="6546" y="41"/>
                      <a:pt x="5923" y="122"/>
                    </a:cubicBezTo>
                    <a:cubicBezTo>
                      <a:pt x="5168" y="218"/>
                      <a:pt x="4444" y="440"/>
                      <a:pt x="3768" y="780"/>
                    </a:cubicBezTo>
                    <a:cubicBezTo>
                      <a:pt x="3140" y="1097"/>
                      <a:pt x="2562" y="1526"/>
                      <a:pt x="2052" y="2048"/>
                    </a:cubicBezTo>
                    <a:cubicBezTo>
                      <a:pt x="1561" y="2551"/>
                      <a:pt x="1150" y="3131"/>
                      <a:pt x="828" y="3776"/>
                    </a:cubicBezTo>
                    <a:cubicBezTo>
                      <a:pt x="506" y="4417"/>
                      <a:pt x="277" y="5101"/>
                      <a:pt x="148" y="5815"/>
                    </a:cubicBezTo>
                    <a:cubicBezTo>
                      <a:pt x="22" y="6523"/>
                      <a:pt x="0" y="7263"/>
                      <a:pt x="85" y="8018"/>
                    </a:cubicBezTo>
                    <a:cubicBezTo>
                      <a:pt x="166" y="8772"/>
                      <a:pt x="353" y="9492"/>
                      <a:pt x="638" y="10155"/>
                    </a:cubicBezTo>
                    <a:cubicBezTo>
                      <a:pt x="739" y="10397"/>
                      <a:pt x="871" y="10655"/>
                      <a:pt x="1037" y="10943"/>
                    </a:cubicBezTo>
                    <a:cubicBezTo>
                      <a:pt x="1195" y="11221"/>
                      <a:pt x="1375" y="11501"/>
                      <a:pt x="1588" y="11805"/>
                    </a:cubicBezTo>
                    <a:cubicBezTo>
                      <a:pt x="2034" y="12436"/>
                      <a:pt x="2533" y="13019"/>
                      <a:pt x="3070" y="13539"/>
                    </a:cubicBezTo>
                    <a:cubicBezTo>
                      <a:pt x="3649" y="14100"/>
                      <a:pt x="4247" y="14554"/>
                      <a:pt x="4856" y="14886"/>
                    </a:cubicBezTo>
                    <a:cubicBezTo>
                      <a:pt x="5298" y="15130"/>
                      <a:pt x="5736" y="15296"/>
                      <a:pt x="6159" y="15377"/>
                    </a:cubicBezTo>
                    <a:cubicBezTo>
                      <a:pt x="6215" y="15388"/>
                      <a:pt x="6272" y="15396"/>
                      <a:pt x="6328" y="15406"/>
                    </a:cubicBezTo>
                    <a:cubicBezTo>
                      <a:pt x="6391" y="15415"/>
                      <a:pt x="6455" y="15420"/>
                      <a:pt x="6517" y="15425"/>
                    </a:cubicBezTo>
                    <a:cubicBezTo>
                      <a:pt x="6584" y="15443"/>
                      <a:pt x="6651" y="15459"/>
                      <a:pt x="6720" y="15473"/>
                    </a:cubicBezTo>
                    <a:cubicBezTo>
                      <a:pt x="6749" y="15479"/>
                      <a:pt x="6777" y="15485"/>
                      <a:pt x="6808" y="15488"/>
                    </a:cubicBezTo>
                    <a:cubicBezTo>
                      <a:pt x="6936" y="15506"/>
                      <a:pt x="7068" y="15516"/>
                      <a:pt x="7201" y="15521"/>
                    </a:cubicBezTo>
                    <a:cubicBezTo>
                      <a:pt x="7229" y="15521"/>
                      <a:pt x="7256" y="15522"/>
                      <a:pt x="7283" y="15522"/>
                    </a:cubicBezTo>
                    <a:cubicBezTo>
                      <a:pt x="7476" y="15522"/>
                      <a:pt x="7681" y="15504"/>
                      <a:pt x="7932" y="15469"/>
                    </a:cubicBezTo>
                    <a:cubicBezTo>
                      <a:pt x="8365" y="15406"/>
                      <a:pt x="8826" y="15264"/>
                      <a:pt x="9296" y="15048"/>
                    </a:cubicBezTo>
                    <a:cubicBezTo>
                      <a:pt x="9717" y="14856"/>
                      <a:pt x="10129" y="14617"/>
                      <a:pt x="10520" y="14334"/>
                    </a:cubicBezTo>
                    <a:cubicBezTo>
                      <a:pt x="10896" y="14060"/>
                      <a:pt x="11261" y="13755"/>
                      <a:pt x="11606" y="13429"/>
                    </a:cubicBezTo>
                    <a:cubicBezTo>
                      <a:pt x="13010" y="12097"/>
                      <a:pt x="14054" y="10432"/>
                      <a:pt x="14621" y="8612"/>
                    </a:cubicBezTo>
                    <a:cubicBezTo>
                      <a:pt x="14905" y="7703"/>
                      <a:pt x="15054" y="6775"/>
                      <a:pt x="15062" y="5858"/>
                    </a:cubicBezTo>
                    <a:cubicBezTo>
                      <a:pt x="15065" y="5468"/>
                      <a:pt x="15034" y="5074"/>
                      <a:pt x="14964" y="4656"/>
                    </a:cubicBezTo>
                    <a:cubicBezTo>
                      <a:pt x="14908" y="4301"/>
                      <a:pt x="14817" y="3955"/>
                      <a:pt x="14693" y="3632"/>
                    </a:cubicBezTo>
                    <a:cubicBezTo>
                      <a:pt x="14571" y="3313"/>
                      <a:pt x="14424" y="3009"/>
                      <a:pt x="14248" y="2733"/>
                    </a:cubicBezTo>
                    <a:cubicBezTo>
                      <a:pt x="14080" y="2466"/>
                      <a:pt x="13880" y="2213"/>
                      <a:pt x="13652" y="1978"/>
                    </a:cubicBezTo>
                    <a:cubicBezTo>
                      <a:pt x="13232" y="1546"/>
                      <a:pt x="12715" y="1176"/>
                      <a:pt x="12114" y="877"/>
                    </a:cubicBezTo>
                    <a:cubicBezTo>
                      <a:pt x="11556" y="601"/>
                      <a:pt x="10918" y="383"/>
                      <a:pt x="10221" y="235"/>
                    </a:cubicBezTo>
                    <a:cubicBezTo>
                      <a:pt x="10165" y="223"/>
                      <a:pt x="10108" y="211"/>
                      <a:pt x="10052" y="201"/>
                    </a:cubicBezTo>
                    <a:cubicBezTo>
                      <a:pt x="9451" y="85"/>
                      <a:pt x="8798" y="18"/>
                      <a:pt x="8112" y="3"/>
                    </a:cubicBezTo>
                    <a:cubicBezTo>
                      <a:pt x="8009" y="1"/>
                      <a:pt x="7907" y="0"/>
                      <a:pt x="7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29"/>
              <p:cNvSpPr/>
              <p:nvPr/>
            </p:nvSpPr>
            <p:spPr>
              <a:xfrm>
                <a:off x="8714241" y="2364260"/>
                <a:ext cx="140860" cy="180938"/>
              </a:xfrm>
              <a:custGeom>
                <a:avLst/>
                <a:gdLst/>
                <a:ahLst/>
                <a:cxnLst/>
                <a:rect l="l" t="t" r="r" b="b"/>
                <a:pathLst>
                  <a:path w="4453" h="5720" extrusionOk="0">
                    <a:moveTo>
                      <a:pt x="2592" y="0"/>
                    </a:moveTo>
                    <a:cubicBezTo>
                      <a:pt x="2537" y="0"/>
                      <a:pt x="2482" y="4"/>
                      <a:pt x="2427" y="10"/>
                    </a:cubicBezTo>
                    <a:cubicBezTo>
                      <a:pt x="2316" y="22"/>
                      <a:pt x="2214" y="47"/>
                      <a:pt x="2119" y="86"/>
                    </a:cubicBezTo>
                    <a:cubicBezTo>
                      <a:pt x="2065" y="108"/>
                      <a:pt x="2016" y="132"/>
                      <a:pt x="1972" y="158"/>
                    </a:cubicBezTo>
                    <a:cubicBezTo>
                      <a:pt x="1926" y="185"/>
                      <a:pt x="1885" y="219"/>
                      <a:pt x="1843" y="251"/>
                    </a:cubicBezTo>
                    <a:cubicBezTo>
                      <a:pt x="1807" y="279"/>
                      <a:pt x="1776" y="312"/>
                      <a:pt x="1744" y="347"/>
                    </a:cubicBezTo>
                    <a:cubicBezTo>
                      <a:pt x="1522" y="440"/>
                      <a:pt x="1312" y="579"/>
                      <a:pt x="1114" y="762"/>
                    </a:cubicBezTo>
                    <a:cubicBezTo>
                      <a:pt x="875" y="985"/>
                      <a:pt x="662" y="1277"/>
                      <a:pt x="483" y="1627"/>
                    </a:cubicBezTo>
                    <a:cubicBezTo>
                      <a:pt x="318" y="1943"/>
                      <a:pt x="194" y="2293"/>
                      <a:pt x="109" y="2671"/>
                    </a:cubicBezTo>
                    <a:cubicBezTo>
                      <a:pt x="30" y="3033"/>
                      <a:pt x="0" y="3378"/>
                      <a:pt x="17" y="3699"/>
                    </a:cubicBezTo>
                    <a:cubicBezTo>
                      <a:pt x="39" y="4092"/>
                      <a:pt x="172" y="4486"/>
                      <a:pt x="403" y="4837"/>
                    </a:cubicBezTo>
                    <a:cubicBezTo>
                      <a:pt x="526" y="5025"/>
                      <a:pt x="670" y="5188"/>
                      <a:pt x="834" y="5320"/>
                    </a:cubicBezTo>
                    <a:cubicBezTo>
                      <a:pt x="917" y="5388"/>
                      <a:pt x="1003" y="5448"/>
                      <a:pt x="1090" y="5499"/>
                    </a:cubicBezTo>
                    <a:cubicBezTo>
                      <a:pt x="1354" y="5651"/>
                      <a:pt x="1617" y="5720"/>
                      <a:pt x="1873" y="5720"/>
                    </a:cubicBezTo>
                    <a:cubicBezTo>
                      <a:pt x="2800" y="5720"/>
                      <a:pt x="3631" y="4824"/>
                      <a:pt x="4051" y="3792"/>
                    </a:cubicBezTo>
                    <a:cubicBezTo>
                      <a:pt x="4167" y="3498"/>
                      <a:pt x="4243" y="3160"/>
                      <a:pt x="4282" y="2759"/>
                    </a:cubicBezTo>
                    <a:cubicBezTo>
                      <a:pt x="4453" y="879"/>
                      <a:pt x="3499" y="0"/>
                      <a:pt x="25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29"/>
              <p:cNvSpPr/>
              <p:nvPr/>
            </p:nvSpPr>
            <p:spPr>
              <a:xfrm>
                <a:off x="8614725" y="2374446"/>
                <a:ext cx="102711" cy="126941"/>
              </a:xfrm>
              <a:custGeom>
                <a:avLst/>
                <a:gdLst/>
                <a:ahLst/>
                <a:cxnLst/>
                <a:rect l="l" t="t" r="r" b="b"/>
                <a:pathLst>
                  <a:path w="3247" h="4013" extrusionOk="0">
                    <a:moveTo>
                      <a:pt x="705" y="0"/>
                    </a:moveTo>
                    <a:cubicBezTo>
                      <a:pt x="686" y="2"/>
                      <a:pt x="671" y="6"/>
                      <a:pt x="655" y="15"/>
                    </a:cubicBezTo>
                    <a:cubicBezTo>
                      <a:pt x="630" y="29"/>
                      <a:pt x="615" y="50"/>
                      <a:pt x="608" y="76"/>
                    </a:cubicBezTo>
                    <a:cubicBezTo>
                      <a:pt x="606" y="85"/>
                      <a:pt x="606" y="92"/>
                      <a:pt x="606" y="101"/>
                    </a:cubicBezTo>
                    <a:cubicBezTo>
                      <a:pt x="0" y="1214"/>
                      <a:pt x="232" y="4013"/>
                      <a:pt x="1553" y="4013"/>
                    </a:cubicBezTo>
                    <a:cubicBezTo>
                      <a:pt x="1784" y="4013"/>
                      <a:pt x="2048" y="3927"/>
                      <a:pt x="2346" y="3733"/>
                    </a:cubicBezTo>
                    <a:cubicBezTo>
                      <a:pt x="2416" y="3686"/>
                      <a:pt x="2483" y="3636"/>
                      <a:pt x="2548" y="3583"/>
                    </a:cubicBezTo>
                    <a:cubicBezTo>
                      <a:pt x="2599" y="3537"/>
                      <a:pt x="2651" y="3486"/>
                      <a:pt x="2702" y="3425"/>
                    </a:cubicBezTo>
                    <a:cubicBezTo>
                      <a:pt x="2797" y="3314"/>
                      <a:pt x="2881" y="3183"/>
                      <a:pt x="2957" y="3026"/>
                    </a:cubicBezTo>
                    <a:cubicBezTo>
                      <a:pt x="3106" y="2724"/>
                      <a:pt x="3199" y="2384"/>
                      <a:pt x="3232" y="2019"/>
                    </a:cubicBezTo>
                    <a:cubicBezTo>
                      <a:pt x="3246" y="1847"/>
                      <a:pt x="3242" y="1680"/>
                      <a:pt x="3219" y="1522"/>
                    </a:cubicBezTo>
                    <a:cubicBezTo>
                      <a:pt x="3208" y="1442"/>
                      <a:pt x="3192" y="1368"/>
                      <a:pt x="3172" y="1295"/>
                    </a:cubicBezTo>
                    <a:cubicBezTo>
                      <a:pt x="3155" y="1227"/>
                      <a:pt x="3128" y="1156"/>
                      <a:pt x="3086" y="1070"/>
                    </a:cubicBezTo>
                    <a:cubicBezTo>
                      <a:pt x="3053" y="1001"/>
                      <a:pt x="3012" y="943"/>
                      <a:pt x="2970" y="888"/>
                    </a:cubicBezTo>
                    <a:cubicBezTo>
                      <a:pt x="2917" y="819"/>
                      <a:pt x="2848" y="766"/>
                      <a:pt x="2804" y="732"/>
                    </a:cubicBezTo>
                    <a:cubicBezTo>
                      <a:pt x="2748" y="692"/>
                      <a:pt x="2685" y="650"/>
                      <a:pt x="2606" y="607"/>
                    </a:cubicBezTo>
                    <a:cubicBezTo>
                      <a:pt x="2518" y="557"/>
                      <a:pt x="2425" y="513"/>
                      <a:pt x="2344" y="477"/>
                    </a:cubicBezTo>
                    <a:cubicBezTo>
                      <a:pt x="2165" y="396"/>
                      <a:pt x="1974" y="324"/>
                      <a:pt x="1743" y="248"/>
                    </a:cubicBezTo>
                    <a:cubicBezTo>
                      <a:pt x="1533" y="181"/>
                      <a:pt x="1329" y="123"/>
                      <a:pt x="1139" y="79"/>
                    </a:cubicBezTo>
                    <a:cubicBezTo>
                      <a:pt x="1081" y="65"/>
                      <a:pt x="1023" y="52"/>
                      <a:pt x="964" y="42"/>
                    </a:cubicBezTo>
                    <a:cubicBezTo>
                      <a:pt x="887" y="28"/>
                      <a:pt x="808" y="13"/>
                      <a:pt x="731" y="5"/>
                    </a:cubicBezTo>
                    <a:lnTo>
                      <a:pt x="705" y="0"/>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29"/>
              <p:cNvSpPr/>
              <p:nvPr/>
            </p:nvSpPr>
            <p:spPr>
              <a:xfrm>
                <a:off x="8642308" y="2293941"/>
                <a:ext cx="142251" cy="92272"/>
              </a:xfrm>
              <a:custGeom>
                <a:avLst/>
                <a:gdLst/>
                <a:ahLst/>
                <a:cxnLst/>
                <a:rect l="l" t="t" r="r" b="b"/>
                <a:pathLst>
                  <a:path w="4497" h="2917" extrusionOk="0">
                    <a:moveTo>
                      <a:pt x="3121" y="0"/>
                    </a:moveTo>
                    <a:cubicBezTo>
                      <a:pt x="3060" y="0"/>
                      <a:pt x="2996" y="3"/>
                      <a:pt x="2929" y="8"/>
                    </a:cubicBezTo>
                    <a:cubicBezTo>
                      <a:pt x="1873" y="91"/>
                      <a:pt x="298" y="917"/>
                      <a:pt x="5" y="1905"/>
                    </a:cubicBezTo>
                    <a:cubicBezTo>
                      <a:pt x="0" y="1917"/>
                      <a:pt x="3" y="1930"/>
                      <a:pt x="10" y="1941"/>
                    </a:cubicBezTo>
                    <a:cubicBezTo>
                      <a:pt x="15" y="1953"/>
                      <a:pt x="28" y="1963"/>
                      <a:pt x="41" y="1965"/>
                    </a:cubicBezTo>
                    <a:cubicBezTo>
                      <a:pt x="20" y="2000"/>
                      <a:pt x="10" y="2027"/>
                      <a:pt x="10" y="2056"/>
                    </a:cubicBezTo>
                    <a:cubicBezTo>
                      <a:pt x="10" y="2084"/>
                      <a:pt x="20" y="2109"/>
                      <a:pt x="41" y="2129"/>
                    </a:cubicBezTo>
                    <a:cubicBezTo>
                      <a:pt x="235" y="2319"/>
                      <a:pt x="477" y="2481"/>
                      <a:pt x="758" y="2613"/>
                    </a:cubicBezTo>
                    <a:cubicBezTo>
                      <a:pt x="996" y="2721"/>
                      <a:pt x="1250" y="2803"/>
                      <a:pt x="1515" y="2853"/>
                    </a:cubicBezTo>
                    <a:cubicBezTo>
                      <a:pt x="1560" y="2863"/>
                      <a:pt x="1607" y="2869"/>
                      <a:pt x="1653" y="2878"/>
                    </a:cubicBezTo>
                    <a:cubicBezTo>
                      <a:pt x="1812" y="2902"/>
                      <a:pt x="1969" y="2915"/>
                      <a:pt x="2124" y="2916"/>
                    </a:cubicBezTo>
                    <a:cubicBezTo>
                      <a:pt x="2133" y="2916"/>
                      <a:pt x="2142" y="2916"/>
                      <a:pt x="2151" y="2916"/>
                    </a:cubicBezTo>
                    <a:cubicBezTo>
                      <a:pt x="2287" y="2916"/>
                      <a:pt x="2431" y="2906"/>
                      <a:pt x="2588" y="2882"/>
                    </a:cubicBezTo>
                    <a:cubicBezTo>
                      <a:pt x="2889" y="2839"/>
                      <a:pt x="3175" y="2737"/>
                      <a:pt x="3418" y="2588"/>
                    </a:cubicBezTo>
                    <a:cubicBezTo>
                      <a:pt x="3669" y="2435"/>
                      <a:pt x="3877" y="2219"/>
                      <a:pt x="4020" y="1963"/>
                    </a:cubicBezTo>
                    <a:cubicBezTo>
                      <a:pt x="4404" y="1285"/>
                      <a:pt x="4496" y="0"/>
                      <a:pt x="3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29"/>
              <p:cNvSpPr/>
              <p:nvPr/>
            </p:nvSpPr>
            <p:spPr>
              <a:xfrm>
                <a:off x="8635919" y="2507587"/>
                <a:ext cx="87843" cy="82498"/>
              </a:xfrm>
              <a:custGeom>
                <a:avLst/>
                <a:gdLst/>
                <a:ahLst/>
                <a:cxnLst/>
                <a:rect l="l" t="t" r="r" b="b"/>
                <a:pathLst>
                  <a:path w="2777" h="2608" extrusionOk="0">
                    <a:moveTo>
                      <a:pt x="1507" y="0"/>
                    </a:moveTo>
                    <a:cubicBezTo>
                      <a:pt x="944" y="0"/>
                      <a:pt x="195" y="246"/>
                      <a:pt x="314" y="452"/>
                    </a:cubicBezTo>
                    <a:cubicBezTo>
                      <a:pt x="314" y="452"/>
                      <a:pt x="313" y="452"/>
                      <a:pt x="313" y="452"/>
                    </a:cubicBezTo>
                    <a:cubicBezTo>
                      <a:pt x="0" y="452"/>
                      <a:pt x="981" y="2607"/>
                      <a:pt x="1873" y="2607"/>
                    </a:cubicBezTo>
                    <a:cubicBezTo>
                      <a:pt x="2165" y="2607"/>
                      <a:pt x="2447" y="2376"/>
                      <a:pt x="2671" y="1762"/>
                    </a:cubicBezTo>
                    <a:cubicBezTo>
                      <a:pt x="2747" y="1543"/>
                      <a:pt x="2771" y="1371"/>
                      <a:pt x="2777" y="1192"/>
                    </a:cubicBezTo>
                    <a:cubicBezTo>
                      <a:pt x="2777" y="1106"/>
                      <a:pt x="2768" y="1018"/>
                      <a:pt x="2751" y="923"/>
                    </a:cubicBezTo>
                    <a:cubicBezTo>
                      <a:pt x="2725" y="767"/>
                      <a:pt x="2661" y="615"/>
                      <a:pt x="2569" y="485"/>
                    </a:cubicBezTo>
                    <a:cubicBezTo>
                      <a:pt x="2476" y="355"/>
                      <a:pt x="2355" y="249"/>
                      <a:pt x="2211" y="169"/>
                    </a:cubicBezTo>
                    <a:cubicBezTo>
                      <a:pt x="2148" y="134"/>
                      <a:pt x="2077" y="104"/>
                      <a:pt x="1981" y="70"/>
                    </a:cubicBezTo>
                    <a:cubicBezTo>
                      <a:pt x="1934" y="55"/>
                      <a:pt x="1885" y="44"/>
                      <a:pt x="1839" y="34"/>
                    </a:cubicBezTo>
                    <a:cubicBezTo>
                      <a:pt x="1792" y="25"/>
                      <a:pt x="1745" y="18"/>
                      <a:pt x="1696" y="11"/>
                    </a:cubicBezTo>
                    <a:cubicBezTo>
                      <a:pt x="1637" y="4"/>
                      <a:pt x="1573" y="0"/>
                      <a:pt x="15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29"/>
              <p:cNvSpPr/>
              <p:nvPr/>
            </p:nvSpPr>
            <p:spPr>
              <a:xfrm>
                <a:off x="8717689" y="2556175"/>
                <a:ext cx="110303" cy="72628"/>
              </a:xfrm>
              <a:custGeom>
                <a:avLst/>
                <a:gdLst/>
                <a:ahLst/>
                <a:cxnLst/>
                <a:rect l="l" t="t" r="r" b="b"/>
                <a:pathLst>
                  <a:path w="3487" h="2296" extrusionOk="0">
                    <a:moveTo>
                      <a:pt x="1679" y="0"/>
                    </a:moveTo>
                    <a:cubicBezTo>
                      <a:pt x="1386" y="0"/>
                      <a:pt x="1105" y="50"/>
                      <a:pt x="906" y="172"/>
                    </a:cubicBezTo>
                    <a:cubicBezTo>
                      <a:pt x="526" y="405"/>
                      <a:pt x="315" y="926"/>
                      <a:pt x="148" y="1399"/>
                    </a:cubicBezTo>
                    <a:cubicBezTo>
                      <a:pt x="140" y="1418"/>
                      <a:pt x="143" y="1439"/>
                      <a:pt x="155" y="1463"/>
                    </a:cubicBezTo>
                    <a:cubicBezTo>
                      <a:pt x="148" y="1478"/>
                      <a:pt x="150" y="1554"/>
                      <a:pt x="155" y="1575"/>
                    </a:cubicBezTo>
                    <a:cubicBezTo>
                      <a:pt x="1" y="1807"/>
                      <a:pt x="974" y="2295"/>
                      <a:pt x="1916" y="2295"/>
                    </a:cubicBezTo>
                    <a:cubicBezTo>
                      <a:pt x="2544" y="2295"/>
                      <a:pt x="3158" y="2079"/>
                      <a:pt x="3415" y="1426"/>
                    </a:cubicBezTo>
                    <a:cubicBezTo>
                      <a:pt x="3487" y="1246"/>
                      <a:pt x="3487" y="1100"/>
                      <a:pt x="3451" y="942"/>
                    </a:cubicBezTo>
                    <a:cubicBezTo>
                      <a:pt x="3376" y="620"/>
                      <a:pt x="3077" y="367"/>
                      <a:pt x="2779" y="222"/>
                    </a:cubicBezTo>
                    <a:cubicBezTo>
                      <a:pt x="2509" y="94"/>
                      <a:pt x="2082" y="0"/>
                      <a:pt x="167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29"/>
              <p:cNvSpPr/>
              <p:nvPr/>
            </p:nvSpPr>
            <p:spPr>
              <a:xfrm>
                <a:off x="8818628" y="2505531"/>
                <a:ext cx="79081" cy="74083"/>
              </a:xfrm>
              <a:custGeom>
                <a:avLst/>
                <a:gdLst/>
                <a:ahLst/>
                <a:cxnLst/>
                <a:rect l="l" t="t" r="r" b="b"/>
                <a:pathLst>
                  <a:path w="2500" h="2342" extrusionOk="0">
                    <a:moveTo>
                      <a:pt x="1561" y="0"/>
                    </a:moveTo>
                    <a:cubicBezTo>
                      <a:pt x="1486" y="0"/>
                      <a:pt x="1410" y="11"/>
                      <a:pt x="1331" y="29"/>
                    </a:cubicBezTo>
                    <a:cubicBezTo>
                      <a:pt x="1110" y="85"/>
                      <a:pt x="906" y="222"/>
                      <a:pt x="738" y="371"/>
                    </a:cubicBezTo>
                    <a:cubicBezTo>
                      <a:pt x="654" y="446"/>
                      <a:pt x="566" y="537"/>
                      <a:pt x="472" y="650"/>
                    </a:cubicBezTo>
                    <a:cubicBezTo>
                      <a:pt x="397" y="738"/>
                      <a:pt x="1" y="1260"/>
                      <a:pt x="102" y="1315"/>
                    </a:cubicBezTo>
                    <a:cubicBezTo>
                      <a:pt x="79" y="1319"/>
                      <a:pt x="61" y="1338"/>
                      <a:pt x="54" y="1359"/>
                    </a:cubicBezTo>
                    <a:cubicBezTo>
                      <a:pt x="38" y="1409"/>
                      <a:pt x="187" y="1623"/>
                      <a:pt x="216" y="1665"/>
                    </a:cubicBezTo>
                    <a:cubicBezTo>
                      <a:pt x="379" y="1902"/>
                      <a:pt x="519" y="2038"/>
                      <a:pt x="669" y="2149"/>
                    </a:cubicBezTo>
                    <a:cubicBezTo>
                      <a:pt x="752" y="2212"/>
                      <a:pt x="851" y="2264"/>
                      <a:pt x="963" y="2306"/>
                    </a:cubicBezTo>
                    <a:cubicBezTo>
                      <a:pt x="1034" y="2329"/>
                      <a:pt x="1108" y="2342"/>
                      <a:pt x="1189" y="2342"/>
                    </a:cubicBezTo>
                    <a:cubicBezTo>
                      <a:pt x="1212" y="2342"/>
                      <a:pt x="1236" y="2341"/>
                      <a:pt x="1261" y="2338"/>
                    </a:cubicBezTo>
                    <a:cubicBezTo>
                      <a:pt x="1705" y="2293"/>
                      <a:pt x="2202" y="1747"/>
                      <a:pt x="2401" y="1176"/>
                    </a:cubicBezTo>
                    <a:cubicBezTo>
                      <a:pt x="2499" y="885"/>
                      <a:pt x="2499" y="607"/>
                      <a:pt x="2293" y="378"/>
                    </a:cubicBezTo>
                    <a:cubicBezTo>
                      <a:pt x="2147" y="205"/>
                      <a:pt x="1940" y="59"/>
                      <a:pt x="1712" y="15"/>
                    </a:cubicBezTo>
                    <a:cubicBezTo>
                      <a:pt x="1661" y="5"/>
                      <a:pt x="1611" y="0"/>
                      <a:pt x="15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29"/>
              <p:cNvSpPr/>
              <p:nvPr/>
            </p:nvSpPr>
            <p:spPr>
              <a:xfrm>
                <a:off x="8856397" y="2402662"/>
                <a:ext cx="75791" cy="103944"/>
              </a:xfrm>
              <a:custGeom>
                <a:avLst/>
                <a:gdLst/>
                <a:ahLst/>
                <a:cxnLst/>
                <a:rect l="l" t="t" r="r" b="b"/>
                <a:pathLst>
                  <a:path w="2396" h="3286" extrusionOk="0">
                    <a:moveTo>
                      <a:pt x="1309" y="0"/>
                    </a:moveTo>
                    <a:cubicBezTo>
                      <a:pt x="913" y="0"/>
                      <a:pt x="316" y="161"/>
                      <a:pt x="290" y="207"/>
                    </a:cubicBezTo>
                    <a:cubicBezTo>
                      <a:pt x="283" y="217"/>
                      <a:pt x="283" y="231"/>
                      <a:pt x="286" y="244"/>
                    </a:cubicBezTo>
                    <a:cubicBezTo>
                      <a:pt x="263" y="258"/>
                      <a:pt x="253" y="275"/>
                      <a:pt x="241" y="301"/>
                    </a:cubicBezTo>
                    <a:cubicBezTo>
                      <a:pt x="83" y="715"/>
                      <a:pt x="1" y="1412"/>
                      <a:pt x="108" y="2048"/>
                    </a:cubicBezTo>
                    <a:cubicBezTo>
                      <a:pt x="133" y="2200"/>
                      <a:pt x="174" y="2344"/>
                      <a:pt x="226" y="2483"/>
                    </a:cubicBezTo>
                    <a:cubicBezTo>
                      <a:pt x="385" y="2894"/>
                      <a:pt x="612" y="3098"/>
                      <a:pt x="914" y="3221"/>
                    </a:cubicBezTo>
                    <a:cubicBezTo>
                      <a:pt x="1014" y="3257"/>
                      <a:pt x="1149" y="3285"/>
                      <a:pt x="1287" y="3285"/>
                    </a:cubicBezTo>
                    <a:cubicBezTo>
                      <a:pt x="1384" y="3285"/>
                      <a:pt x="1483" y="3271"/>
                      <a:pt x="1573" y="3235"/>
                    </a:cubicBezTo>
                    <a:cubicBezTo>
                      <a:pt x="1841" y="3130"/>
                      <a:pt x="2013" y="2891"/>
                      <a:pt x="2123" y="2622"/>
                    </a:cubicBezTo>
                    <a:cubicBezTo>
                      <a:pt x="2382" y="1976"/>
                      <a:pt x="2395" y="930"/>
                      <a:pt x="1978" y="337"/>
                    </a:cubicBezTo>
                    <a:cubicBezTo>
                      <a:pt x="1860" y="171"/>
                      <a:pt x="1691" y="53"/>
                      <a:pt x="1484" y="15"/>
                    </a:cubicBezTo>
                    <a:cubicBezTo>
                      <a:pt x="1434" y="5"/>
                      <a:pt x="1374" y="0"/>
                      <a:pt x="13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29"/>
              <p:cNvSpPr/>
              <p:nvPr/>
            </p:nvSpPr>
            <p:spPr>
              <a:xfrm>
                <a:off x="8790475" y="2295681"/>
                <a:ext cx="106602" cy="92557"/>
              </a:xfrm>
              <a:custGeom>
                <a:avLst/>
                <a:gdLst/>
                <a:ahLst/>
                <a:cxnLst/>
                <a:rect l="l" t="t" r="r" b="b"/>
                <a:pathLst>
                  <a:path w="3370" h="2926" extrusionOk="0">
                    <a:moveTo>
                      <a:pt x="1030" y="0"/>
                    </a:moveTo>
                    <a:cubicBezTo>
                      <a:pt x="154" y="0"/>
                      <a:pt x="0" y="722"/>
                      <a:pt x="149" y="1719"/>
                    </a:cubicBezTo>
                    <a:cubicBezTo>
                      <a:pt x="145" y="1726"/>
                      <a:pt x="139" y="1736"/>
                      <a:pt x="135" y="1746"/>
                    </a:cubicBezTo>
                    <a:cubicBezTo>
                      <a:pt x="102" y="1872"/>
                      <a:pt x="274" y="1903"/>
                      <a:pt x="441" y="1988"/>
                    </a:cubicBezTo>
                    <a:cubicBezTo>
                      <a:pt x="571" y="2054"/>
                      <a:pt x="710" y="2128"/>
                      <a:pt x="841" y="2197"/>
                    </a:cubicBezTo>
                    <a:cubicBezTo>
                      <a:pt x="1443" y="2519"/>
                      <a:pt x="1988" y="2808"/>
                      <a:pt x="2504" y="2906"/>
                    </a:cubicBezTo>
                    <a:cubicBezTo>
                      <a:pt x="2585" y="2919"/>
                      <a:pt x="2658" y="2925"/>
                      <a:pt x="2725" y="2925"/>
                    </a:cubicBezTo>
                    <a:cubicBezTo>
                      <a:pt x="3106" y="2925"/>
                      <a:pt x="3278" y="2719"/>
                      <a:pt x="3321" y="2366"/>
                    </a:cubicBezTo>
                    <a:cubicBezTo>
                      <a:pt x="3369" y="1902"/>
                      <a:pt x="3220" y="1319"/>
                      <a:pt x="2798" y="828"/>
                    </a:cubicBezTo>
                    <a:cubicBezTo>
                      <a:pt x="2453" y="427"/>
                      <a:pt x="1920" y="106"/>
                      <a:pt x="1277" y="18"/>
                    </a:cubicBezTo>
                    <a:cubicBezTo>
                      <a:pt x="1189" y="6"/>
                      <a:pt x="1106" y="0"/>
                      <a:pt x="103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29"/>
              <p:cNvSpPr/>
              <p:nvPr/>
            </p:nvSpPr>
            <p:spPr>
              <a:xfrm>
                <a:off x="8714051" y="2241305"/>
                <a:ext cx="107772" cy="47955"/>
              </a:xfrm>
              <a:custGeom>
                <a:avLst/>
                <a:gdLst/>
                <a:ahLst/>
                <a:cxnLst/>
                <a:rect l="l" t="t" r="r" b="b"/>
                <a:pathLst>
                  <a:path w="3407" h="1516" extrusionOk="0">
                    <a:moveTo>
                      <a:pt x="1677" y="0"/>
                    </a:moveTo>
                    <a:cubicBezTo>
                      <a:pt x="1519" y="0"/>
                      <a:pt x="1405" y="21"/>
                      <a:pt x="1372" y="60"/>
                    </a:cubicBezTo>
                    <a:cubicBezTo>
                      <a:pt x="1346" y="58"/>
                      <a:pt x="1319" y="57"/>
                      <a:pt x="1292" y="57"/>
                    </a:cubicBezTo>
                    <a:cubicBezTo>
                      <a:pt x="921" y="57"/>
                      <a:pt x="423" y="234"/>
                      <a:pt x="174" y="515"/>
                    </a:cubicBezTo>
                    <a:cubicBezTo>
                      <a:pt x="58" y="648"/>
                      <a:pt x="1" y="801"/>
                      <a:pt x="92" y="955"/>
                    </a:cubicBezTo>
                    <a:cubicBezTo>
                      <a:pt x="198" y="1119"/>
                      <a:pt x="459" y="1192"/>
                      <a:pt x="651" y="1231"/>
                    </a:cubicBezTo>
                    <a:cubicBezTo>
                      <a:pt x="735" y="1248"/>
                      <a:pt x="867" y="1265"/>
                      <a:pt x="971" y="1273"/>
                    </a:cubicBezTo>
                    <a:cubicBezTo>
                      <a:pt x="1060" y="1280"/>
                      <a:pt x="1087" y="1284"/>
                      <a:pt x="1198" y="1306"/>
                    </a:cubicBezTo>
                    <a:cubicBezTo>
                      <a:pt x="1268" y="1317"/>
                      <a:pt x="1369" y="1341"/>
                      <a:pt x="1454" y="1358"/>
                    </a:cubicBezTo>
                    <a:cubicBezTo>
                      <a:pt x="1551" y="1379"/>
                      <a:pt x="1649" y="1400"/>
                      <a:pt x="1733" y="1416"/>
                    </a:cubicBezTo>
                    <a:cubicBezTo>
                      <a:pt x="1954" y="1458"/>
                      <a:pt x="2260" y="1516"/>
                      <a:pt x="2551" y="1516"/>
                    </a:cubicBezTo>
                    <a:cubicBezTo>
                      <a:pt x="2700" y="1516"/>
                      <a:pt x="2846" y="1501"/>
                      <a:pt x="2973" y="1460"/>
                    </a:cubicBezTo>
                    <a:cubicBezTo>
                      <a:pt x="3214" y="1386"/>
                      <a:pt x="3367" y="1215"/>
                      <a:pt x="3394" y="955"/>
                    </a:cubicBezTo>
                    <a:cubicBezTo>
                      <a:pt x="3407" y="834"/>
                      <a:pt x="3377" y="714"/>
                      <a:pt x="3305" y="605"/>
                    </a:cubicBezTo>
                    <a:cubicBezTo>
                      <a:pt x="3027" y="185"/>
                      <a:pt x="2152" y="0"/>
                      <a:pt x="167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29"/>
              <p:cNvSpPr/>
              <p:nvPr/>
            </p:nvSpPr>
            <p:spPr>
              <a:xfrm>
                <a:off x="8599921" y="2273159"/>
                <a:ext cx="91260" cy="72375"/>
              </a:xfrm>
              <a:custGeom>
                <a:avLst/>
                <a:gdLst/>
                <a:ahLst/>
                <a:cxnLst/>
                <a:rect l="l" t="t" r="r" b="b"/>
                <a:pathLst>
                  <a:path w="2885" h="2288" extrusionOk="0">
                    <a:moveTo>
                      <a:pt x="2190" y="0"/>
                    </a:moveTo>
                    <a:cubicBezTo>
                      <a:pt x="1864" y="0"/>
                      <a:pt x="1387" y="193"/>
                      <a:pt x="871" y="628"/>
                    </a:cubicBezTo>
                    <a:cubicBezTo>
                      <a:pt x="45" y="1327"/>
                      <a:pt x="0" y="1968"/>
                      <a:pt x="142" y="1995"/>
                    </a:cubicBezTo>
                    <a:cubicBezTo>
                      <a:pt x="151" y="2001"/>
                      <a:pt x="206" y="2111"/>
                      <a:pt x="259" y="2164"/>
                    </a:cubicBezTo>
                    <a:cubicBezTo>
                      <a:pt x="298" y="2206"/>
                      <a:pt x="381" y="2257"/>
                      <a:pt x="481" y="2277"/>
                    </a:cubicBezTo>
                    <a:cubicBezTo>
                      <a:pt x="523" y="2284"/>
                      <a:pt x="564" y="2288"/>
                      <a:pt x="605" y="2288"/>
                    </a:cubicBezTo>
                    <a:cubicBezTo>
                      <a:pt x="1006" y="2288"/>
                      <a:pt x="1402" y="1973"/>
                      <a:pt x="1681" y="1733"/>
                    </a:cubicBezTo>
                    <a:cubicBezTo>
                      <a:pt x="2884" y="688"/>
                      <a:pt x="2805" y="0"/>
                      <a:pt x="219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29"/>
              <p:cNvSpPr/>
              <p:nvPr/>
            </p:nvSpPr>
            <p:spPr>
              <a:xfrm>
                <a:off x="8544754" y="2358756"/>
                <a:ext cx="76203" cy="92335"/>
              </a:xfrm>
              <a:custGeom>
                <a:avLst/>
                <a:gdLst/>
                <a:ahLst/>
                <a:cxnLst/>
                <a:rect l="l" t="t" r="r" b="b"/>
                <a:pathLst>
                  <a:path w="2409" h="2919" extrusionOk="0">
                    <a:moveTo>
                      <a:pt x="1581" y="1"/>
                    </a:moveTo>
                    <a:cubicBezTo>
                      <a:pt x="492" y="1"/>
                      <a:pt x="1" y="2713"/>
                      <a:pt x="1001" y="2906"/>
                    </a:cubicBezTo>
                    <a:cubicBezTo>
                      <a:pt x="1042" y="2914"/>
                      <a:pt x="1084" y="2918"/>
                      <a:pt x="1128" y="2918"/>
                    </a:cubicBezTo>
                    <a:cubicBezTo>
                      <a:pt x="1393" y="2918"/>
                      <a:pt x="1709" y="2764"/>
                      <a:pt x="1966" y="2341"/>
                    </a:cubicBezTo>
                    <a:cubicBezTo>
                      <a:pt x="2071" y="2175"/>
                      <a:pt x="2195" y="1898"/>
                      <a:pt x="2281" y="1559"/>
                    </a:cubicBezTo>
                    <a:cubicBezTo>
                      <a:pt x="2374" y="1179"/>
                      <a:pt x="2409" y="708"/>
                      <a:pt x="2221" y="365"/>
                    </a:cubicBezTo>
                    <a:cubicBezTo>
                      <a:pt x="2102" y="153"/>
                      <a:pt x="1895" y="34"/>
                      <a:pt x="1688" y="10"/>
                    </a:cubicBezTo>
                    <a:cubicBezTo>
                      <a:pt x="1652" y="4"/>
                      <a:pt x="1616" y="1"/>
                      <a:pt x="158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29"/>
              <p:cNvSpPr/>
              <p:nvPr/>
            </p:nvSpPr>
            <p:spPr>
              <a:xfrm>
                <a:off x="8553168" y="2468806"/>
                <a:ext cx="80663" cy="98504"/>
              </a:xfrm>
              <a:custGeom>
                <a:avLst/>
                <a:gdLst/>
                <a:ahLst/>
                <a:cxnLst/>
                <a:rect l="l" t="t" r="r" b="b"/>
                <a:pathLst>
                  <a:path w="2550" h="3114" extrusionOk="0">
                    <a:moveTo>
                      <a:pt x="1212" y="1"/>
                    </a:moveTo>
                    <a:cubicBezTo>
                      <a:pt x="0" y="1"/>
                      <a:pt x="209" y="2859"/>
                      <a:pt x="1464" y="3101"/>
                    </a:cubicBezTo>
                    <a:cubicBezTo>
                      <a:pt x="1505" y="3109"/>
                      <a:pt x="1546" y="3114"/>
                      <a:pt x="1587" y="3114"/>
                    </a:cubicBezTo>
                    <a:cubicBezTo>
                      <a:pt x="1684" y="3114"/>
                      <a:pt x="1783" y="3089"/>
                      <a:pt x="1891" y="3027"/>
                    </a:cubicBezTo>
                    <a:cubicBezTo>
                      <a:pt x="2123" y="2894"/>
                      <a:pt x="2423" y="2504"/>
                      <a:pt x="2506" y="1831"/>
                    </a:cubicBezTo>
                    <a:cubicBezTo>
                      <a:pt x="2549" y="1460"/>
                      <a:pt x="2502" y="881"/>
                      <a:pt x="2274" y="500"/>
                    </a:cubicBezTo>
                    <a:cubicBezTo>
                      <a:pt x="2186" y="356"/>
                      <a:pt x="2114" y="288"/>
                      <a:pt x="2002" y="206"/>
                    </a:cubicBezTo>
                    <a:cubicBezTo>
                      <a:pt x="1905" y="132"/>
                      <a:pt x="1759" y="77"/>
                      <a:pt x="1640" y="53"/>
                    </a:cubicBezTo>
                    <a:cubicBezTo>
                      <a:pt x="1598" y="46"/>
                      <a:pt x="1578" y="44"/>
                      <a:pt x="1551" y="41"/>
                    </a:cubicBezTo>
                    <a:cubicBezTo>
                      <a:pt x="1535" y="43"/>
                      <a:pt x="1521" y="46"/>
                      <a:pt x="1508" y="51"/>
                    </a:cubicBezTo>
                    <a:cubicBezTo>
                      <a:pt x="1401" y="17"/>
                      <a:pt x="1302" y="1"/>
                      <a:pt x="12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29"/>
              <p:cNvSpPr/>
              <p:nvPr/>
            </p:nvSpPr>
            <p:spPr>
              <a:xfrm>
                <a:off x="8606500" y="2579077"/>
                <a:ext cx="108753" cy="89045"/>
              </a:xfrm>
              <a:custGeom>
                <a:avLst/>
                <a:gdLst/>
                <a:ahLst/>
                <a:cxnLst/>
                <a:rect l="l" t="t" r="r" b="b"/>
                <a:pathLst>
                  <a:path w="3438" h="2815" extrusionOk="0">
                    <a:moveTo>
                      <a:pt x="1388" y="0"/>
                    </a:moveTo>
                    <a:cubicBezTo>
                      <a:pt x="1343" y="0"/>
                      <a:pt x="1305" y="7"/>
                      <a:pt x="1277" y="22"/>
                    </a:cubicBezTo>
                    <a:cubicBezTo>
                      <a:pt x="1265" y="21"/>
                      <a:pt x="1253" y="21"/>
                      <a:pt x="1241" y="21"/>
                    </a:cubicBezTo>
                    <a:cubicBezTo>
                      <a:pt x="639" y="21"/>
                      <a:pt x="0" y="1225"/>
                      <a:pt x="1379" y="2286"/>
                    </a:cubicBezTo>
                    <a:cubicBezTo>
                      <a:pt x="1659" y="2506"/>
                      <a:pt x="2049" y="2727"/>
                      <a:pt x="2398" y="2794"/>
                    </a:cubicBezTo>
                    <a:cubicBezTo>
                      <a:pt x="2471" y="2808"/>
                      <a:pt x="2542" y="2815"/>
                      <a:pt x="2609" y="2815"/>
                    </a:cubicBezTo>
                    <a:cubicBezTo>
                      <a:pt x="3103" y="2815"/>
                      <a:pt x="3437" y="2453"/>
                      <a:pt x="3435" y="1893"/>
                    </a:cubicBezTo>
                    <a:cubicBezTo>
                      <a:pt x="3428" y="1212"/>
                      <a:pt x="2947" y="844"/>
                      <a:pt x="2740" y="675"/>
                    </a:cubicBezTo>
                    <a:cubicBezTo>
                      <a:pt x="2237" y="267"/>
                      <a:pt x="1666" y="0"/>
                      <a:pt x="13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29"/>
              <p:cNvSpPr/>
              <p:nvPr/>
            </p:nvSpPr>
            <p:spPr>
              <a:xfrm>
                <a:off x="8731322" y="2637027"/>
                <a:ext cx="89330" cy="57634"/>
              </a:xfrm>
              <a:custGeom>
                <a:avLst/>
                <a:gdLst/>
                <a:ahLst/>
                <a:cxnLst/>
                <a:rect l="l" t="t" r="r" b="b"/>
                <a:pathLst>
                  <a:path w="2824" h="1822" extrusionOk="0">
                    <a:moveTo>
                      <a:pt x="1324" y="1"/>
                    </a:moveTo>
                    <a:cubicBezTo>
                      <a:pt x="1156" y="1"/>
                      <a:pt x="1023" y="16"/>
                      <a:pt x="987" y="54"/>
                    </a:cubicBezTo>
                    <a:cubicBezTo>
                      <a:pt x="977" y="66"/>
                      <a:pt x="967" y="80"/>
                      <a:pt x="959" y="97"/>
                    </a:cubicBezTo>
                    <a:cubicBezTo>
                      <a:pt x="937" y="78"/>
                      <a:pt x="820" y="70"/>
                      <a:pt x="729" y="70"/>
                    </a:cubicBezTo>
                    <a:cubicBezTo>
                      <a:pt x="687" y="70"/>
                      <a:pt x="650" y="72"/>
                      <a:pt x="630" y="74"/>
                    </a:cubicBezTo>
                    <a:cubicBezTo>
                      <a:pt x="507" y="94"/>
                      <a:pt x="411" y="143"/>
                      <a:pt x="325" y="212"/>
                    </a:cubicBezTo>
                    <a:cubicBezTo>
                      <a:pt x="3" y="481"/>
                      <a:pt x="0" y="1118"/>
                      <a:pt x="468" y="1493"/>
                    </a:cubicBezTo>
                    <a:cubicBezTo>
                      <a:pt x="676" y="1662"/>
                      <a:pt x="915" y="1728"/>
                      <a:pt x="1179" y="1780"/>
                    </a:cubicBezTo>
                    <a:cubicBezTo>
                      <a:pt x="1327" y="1809"/>
                      <a:pt x="1463" y="1822"/>
                      <a:pt x="1587" y="1822"/>
                    </a:cubicBezTo>
                    <a:cubicBezTo>
                      <a:pt x="2564" y="1822"/>
                      <a:pt x="2823" y="1010"/>
                      <a:pt x="2695" y="561"/>
                    </a:cubicBezTo>
                    <a:cubicBezTo>
                      <a:pt x="2638" y="361"/>
                      <a:pt x="2484" y="187"/>
                      <a:pt x="2268" y="107"/>
                    </a:cubicBezTo>
                    <a:cubicBezTo>
                      <a:pt x="2142" y="60"/>
                      <a:pt x="1662" y="1"/>
                      <a:pt x="132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29"/>
              <p:cNvSpPr/>
              <p:nvPr/>
            </p:nvSpPr>
            <p:spPr>
              <a:xfrm>
                <a:off x="8822044" y="2570156"/>
                <a:ext cx="103818" cy="89931"/>
              </a:xfrm>
              <a:custGeom>
                <a:avLst/>
                <a:gdLst/>
                <a:ahLst/>
                <a:cxnLst/>
                <a:rect l="l" t="t" r="r" b="b"/>
                <a:pathLst>
                  <a:path w="3282" h="2843" extrusionOk="0">
                    <a:moveTo>
                      <a:pt x="2551" y="0"/>
                    </a:moveTo>
                    <a:cubicBezTo>
                      <a:pt x="2529" y="0"/>
                      <a:pt x="2509" y="12"/>
                      <a:pt x="2497" y="32"/>
                    </a:cubicBezTo>
                    <a:cubicBezTo>
                      <a:pt x="2493" y="39"/>
                      <a:pt x="2490" y="43"/>
                      <a:pt x="2486" y="52"/>
                    </a:cubicBezTo>
                    <a:cubicBezTo>
                      <a:pt x="2413" y="55"/>
                      <a:pt x="2370" y="121"/>
                      <a:pt x="2387" y="184"/>
                    </a:cubicBezTo>
                    <a:cubicBezTo>
                      <a:pt x="2273" y="291"/>
                      <a:pt x="2171" y="371"/>
                      <a:pt x="1940" y="470"/>
                    </a:cubicBezTo>
                    <a:cubicBezTo>
                      <a:pt x="1824" y="519"/>
                      <a:pt x="1691" y="563"/>
                      <a:pt x="1569" y="605"/>
                    </a:cubicBezTo>
                    <a:cubicBezTo>
                      <a:pt x="1219" y="724"/>
                      <a:pt x="961" y="817"/>
                      <a:pt x="723" y="1019"/>
                    </a:cubicBezTo>
                    <a:cubicBezTo>
                      <a:pt x="331" y="1352"/>
                      <a:pt x="0" y="2075"/>
                      <a:pt x="397" y="2576"/>
                    </a:cubicBezTo>
                    <a:cubicBezTo>
                      <a:pt x="504" y="2710"/>
                      <a:pt x="672" y="2794"/>
                      <a:pt x="836" y="2824"/>
                    </a:cubicBezTo>
                    <a:cubicBezTo>
                      <a:pt x="884" y="2833"/>
                      <a:pt x="939" y="2838"/>
                      <a:pt x="1010" y="2841"/>
                    </a:cubicBezTo>
                    <a:cubicBezTo>
                      <a:pt x="1024" y="2842"/>
                      <a:pt x="1039" y="2842"/>
                      <a:pt x="1054" y="2842"/>
                    </a:cubicBezTo>
                    <a:cubicBezTo>
                      <a:pt x="1131" y="2842"/>
                      <a:pt x="1216" y="2833"/>
                      <a:pt x="1319" y="2811"/>
                    </a:cubicBezTo>
                    <a:cubicBezTo>
                      <a:pt x="1485" y="2781"/>
                      <a:pt x="1661" y="2718"/>
                      <a:pt x="1854" y="2619"/>
                    </a:cubicBezTo>
                    <a:cubicBezTo>
                      <a:pt x="2019" y="2536"/>
                      <a:pt x="2184" y="2426"/>
                      <a:pt x="2356" y="2290"/>
                    </a:cubicBezTo>
                    <a:cubicBezTo>
                      <a:pt x="2513" y="2167"/>
                      <a:pt x="2658" y="2021"/>
                      <a:pt x="2788" y="1858"/>
                    </a:cubicBezTo>
                    <a:cubicBezTo>
                      <a:pt x="2852" y="1779"/>
                      <a:pt x="2908" y="1696"/>
                      <a:pt x="2957" y="1614"/>
                    </a:cubicBezTo>
                    <a:cubicBezTo>
                      <a:pt x="3001" y="1538"/>
                      <a:pt x="3041" y="1457"/>
                      <a:pt x="3080" y="1355"/>
                    </a:cubicBezTo>
                    <a:cubicBezTo>
                      <a:pt x="3282" y="825"/>
                      <a:pt x="3182" y="49"/>
                      <a:pt x="2608" y="41"/>
                    </a:cubicBezTo>
                    <a:cubicBezTo>
                      <a:pt x="2606" y="29"/>
                      <a:pt x="2598" y="18"/>
                      <a:pt x="2585" y="10"/>
                    </a:cubicBezTo>
                    <a:cubicBezTo>
                      <a:pt x="2576" y="5"/>
                      <a:pt x="2570" y="3"/>
                      <a:pt x="2565" y="2"/>
                    </a:cubicBezTo>
                    <a:cubicBezTo>
                      <a:pt x="2560" y="1"/>
                      <a:pt x="2555" y="0"/>
                      <a:pt x="25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29"/>
              <p:cNvSpPr/>
              <p:nvPr/>
            </p:nvSpPr>
            <p:spPr>
              <a:xfrm>
                <a:off x="8916278" y="2447865"/>
                <a:ext cx="71711" cy="101762"/>
              </a:xfrm>
              <a:custGeom>
                <a:avLst/>
                <a:gdLst/>
                <a:ahLst/>
                <a:cxnLst/>
                <a:rect l="l" t="t" r="r" b="b"/>
                <a:pathLst>
                  <a:path w="2267" h="3217" extrusionOk="0">
                    <a:moveTo>
                      <a:pt x="1674" y="1"/>
                    </a:moveTo>
                    <a:cubicBezTo>
                      <a:pt x="1471" y="1"/>
                      <a:pt x="1286" y="119"/>
                      <a:pt x="1290" y="197"/>
                    </a:cubicBezTo>
                    <a:cubicBezTo>
                      <a:pt x="900" y="464"/>
                      <a:pt x="478" y="1242"/>
                      <a:pt x="243" y="1809"/>
                    </a:cubicBezTo>
                    <a:cubicBezTo>
                      <a:pt x="101" y="2153"/>
                      <a:pt x="48" y="2350"/>
                      <a:pt x="21" y="2552"/>
                    </a:cubicBezTo>
                    <a:cubicBezTo>
                      <a:pt x="1" y="2747"/>
                      <a:pt x="12" y="2941"/>
                      <a:pt x="144" y="3089"/>
                    </a:cubicBezTo>
                    <a:cubicBezTo>
                      <a:pt x="196" y="3142"/>
                      <a:pt x="264" y="3176"/>
                      <a:pt x="336" y="3198"/>
                    </a:cubicBezTo>
                    <a:cubicBezTo>
                      <a:pt x="356" y="3205"/>
                      <a:pt x="393" y="3209"/>
                      <a:pt x="415" y="3212"/>
                    </a:cubicBezTo>
                    <a:cubicBezTo>
                      <a:pt x="438" y="3215"/>
                      <a:pt x="463" y="3216"/>
                      <a:pt x="488" y="3216"/>
                    </a:cubicBezTo>
                    <a:cubicBezTo>
                      <a:pt x="582" y="3216"/>
                      <a:pt x="682" y="3196"/>
                      <a:pt x="768" y="3169"/>
                    </a:cubicBezTo>
                    <a:cubicBezTo>
                      <a:pt x="886" y="3133"/>
                      <a:pt x="1009" y="3076"/>
                      <a:pt x="1146" y="2994"/>
                    </a:cubicBezTo>
                    <a:cubicBezTo>
                      <a:pt x="1270" y="2919"/>
                      <a:pt x="1394" y="2826"/>
                      <a:pt x="1513" y="2717"/>
                    </a:cubicBezTo>
                    <a:cubicBezTo>
                      <a:pt x="1567" y="2667"/>
                      <a:pt x="1619" y="2615"/>
                      <a:pt x="1668" y="2561"/>
                    </a:cubicBezTo>
                    <a:cubicBezTo>
                      <a:pt x="1721" y="2502"/>
                      <a:pt x="1762" y="2452"/>
                      <a:pt x="1792" y="2403"/>
                    </a:cubicBezTo>
                    <a:cubicBezTo>
                      <a:pt x="1839" y="2337"/>
                      <a:pt x="1869" y="2261"/>
                      <a:pt x="1898" y="2188"/>
                    </a:cubicBezTo>
                    <a:cubicBezTo>
                      <a:pt x="1940" y="2088"/>
                      <a:pt x="1975" y="1989"/>
                      <a:pt x="2013" y="1870"/>
                    </a:cubicBezTo>
                    <a:cubicBezTo>
                      <a:pt x="2089" y="1620"/>
                      <a:pt x="2142" y="1356"/>
                      <a:pt x="2174" y="1090"/>
                    </a:cubicBezTo>
                    <a:cubicBezTo>
                      <a:pt x="2266" y="225"/>
                      <a:pt x="1953" y="1"/>
                      <a:pt x="167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29"/>
              <p:cNvSpPr/>
              <p:nvPr/>
            </p:nvSpPr>
            <p:spPr>
              <a:xfrm>
                <a:off x="8898500" y="2326807"/>
                <a:ext cx="102331" cy="99990"/>
              </a:xfrm>
              <a:custGeom>
                <a:avLst/>
                <a:gdLst/>
                <a:ahLst/>
                <a:cxnLst/>
                <a:rect l="l" t="t" r="r" b="b"/>
                <a:pathLst>
                  <a:path w="3235" h="3161" extrusionOk="0">
                    <a:moveTo>
                      <a:pt x="1562" y="0"/>
                    </a:moveTo>
                    <a:cubicBezTo>
                      <a:pt x="0" y="0"/>
                      <a:pt x="1059" y="3160"/>
                      <a:pt x="2015" y="3160"/>
                    </a:cubicBezTo>
                    <a:cubicBezTo>
                      <a:pt x="2144" y="3160"/>
                      <a:pt x="2270" y="3103"/>
                      <a:pt x="2389" y="2974"/>
                    </a:cubicBezTo>
                    <a:cubicBezTo>
                      <a:pt x="2809" y="2516"/>
                      <a:pt x="3235" y="607"/>
                      <a:pt x="1999" y="123"/>
                    </a:cubicBezTo>
                    <a:cubicBezTo>
                      <a:pt x="2013" y="53"/>
                      <a:pt x="1907" y="40"/>
                      <a:pt x="1836" y="29"/>
                    </a:cubicBezTo>
                    <a:cubicBezTo>
                      <a:pt x="1737" y="10"/>
                      <a:pt x="1645" y="0"/>
                      <a:pt x="15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9"/>
              <p:cNvSpPr/>
              <p:nvPr/>
            </p:nvSpPr>
            <p:spPr>
              <a:xfrm>
                <a:off x="8853835" y="2254116"/>
                <a:ext cx="80916" cy="69054"/>
              </a:xfrm>
              <a:custGeom>
                <a:avLst/>
                <a:gdLst/>
                <a:ahLst/>
                <a:cxnLst/>
                <a:rect l="l" t="t" r="r" b="b"/>
                <a:pathLst>
                  <a:path w="2558" h="2183" extrusionOk="0">
                    <a:moveTo>
                      <a:pt x="754" y="0"/>
                    </a:moveTo>
                    <a:cubicBezTo>
                      <a:pt x="545" y="0"/>
                      <a:pt x="393" y="66"/>
                      <a:pt x="335" y="142"/>
                    </a:cubicBezTo>
                    <a:cubicBezTo>
                      <a:pt x="300" y="142"/>
                      <a:pt x="262" y="146"/>
                      <a:pt x="224" y="153"/>
                    </a:cubicBezTo>
                    <a:cubicBezTo>
                      <a:pt x="72" y="189"/>
                      <a:pt x="0" y="303"/>
                      <a:pt x="70" y="502"/>
                    </a:cubicBezTo>
                    <a:cubicBezTo>
                      <a:pt x="172" y="782"/>
                      <a:pt x="513" y="1147"/>
                      <a:pt x="719" y="1359"/>
                    </a:cubicBezTo>
                    <a:cubicBezTo>
                      <a:pt x="1167" y="1820"/>
                      <a:pt x="1514" y="2165"/>
                      <a:pt x="1889" y="2182"/>
                    </a:cubicBezTo>
                    <a:cubicBezTo>
                      <a:pt x="1898" y="2182"/>
                      <a:pt x="1906" y="2183"/>
                      <a:pt x="1915" y="2183"/>
                    </a:cubicBezTo>
                    <a:cubicBezTo>
                      <a:pt x="2552" y="2183"/>
                      <a:pt x="2558" y="973"/>
                      <a:pt x="1590" y="299"/>
                    </a:cubicBezTo>
                    <a:cubicBezTo>
                      <a:pt x="1274" y="77"/>
                      <a:pt x="980" y="0"/>
                      <a:pt x="7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9"/>
              <p:cNvSpPr/>
              <p:nvPr/>
            </p:nvSpPr>
            <p:spPr>
              <a:xfrm>
                <a:off x="8480413" y="2202839"/>
                <a:ext cx="38592" cy="30430"/>
              </a:xfrm>
              <a:custGeom>
                <a:avLst/>
                <a:gdLst/>
                <a:ahLst/>
                <a:cxnLst/>
                <a:rect l="l" t="t" r="r" b="b"/>
                <a:pathLst>
                  <a:path w="1220" h="962" extrusionOk="0">
                    <a:moveTo>
                      <a:pt x="733" y="1"/>
                    </a:moveTo>
                    <a:cubicBezTo>
                      <a:pt x="589" y="1"/>
                      <a:pt x="439" y="55"/>
                      <a:pt x="306" y="176"/>
                    </a:cubicBezTo>
                    <a:cubicBezTo>
                      <a:pt x="293" y="195"/>
                      <a:pt x="287" y="185"/>
                      <a:pt x="276" y="210"/>
                    </a:cubicBezTo>
                    <a:cubicBezTo>
                      <a:pt x="87" y="334"/>
                      <a:pt x="1" y="518"/>
                      <a:pt x="105" y="717"/>
                    </a:cubicBezTo>
                    <a:cubicBezTo>
                      <a:pt x="173" y="847"/>
                      <a:pt x="346" y="962"/>
                      <a:pt x="562" y="962"/>
                    </a:cubicBezTo>
                    <a:cubicBezTo>
                      <a:pt x="574" y="962"/>
                      <a:pt x="587" y="962"/>
                      <a:pt x="599" y="961"/>
                    </a:cubicBezTo>
                    <a:cubicBezTo>
                      <a:pt x="777" y="949"/>
                      <a:pt x="986" y="836"/>
                      <a:pt x="1129" y="631"/>
                    </a:cubicBezTo>
                    <a:cubicBezTo>
                      <a:pt x="1166" y="577"/>
                      <a:pt x="1195" y="505"/>
                      <a:pt x="1207" y="412"/>
                    </a:cubicBezTo>
                    <a:cubicBezTo>
                      <a:pt x="1219" y="306"/>
                      <a:pt x="1172" y="185"/>
                      <a:pt x="1043" y="92"/>
                    </a:cubicBezTo>
                    <a:cubicBezTo>
                      <a:pt x="987" y="53"/>
                      <a:pt x="912" y="24"/>
                      <a:pt x="844" y="11"/>
                    </a:cubicBezTo>
                    <a:cubicBezTo>
                      <a:pt x="808" y="4"/>
                      <a:pt x="771" y="1"/>
                      <a:pt x="7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9"/>
              <p:cNvSpPr/>
              <p:nvPr/>
            </p:nvSpPr>
            <p:spPr>
              <a:xfrm>
                <a:off x="8533524" y="2189332"/>
                <a:ext cx="52890" cy="33784"/>
              </a:xfrm>
              <a:custGeom>
                <a:avLst/>
                <a:gdLst/>
                <a:ahLst/>
                <a:cxnLst/>
                <a:rect l="l" t="t" r="r" b="b"/>
                <a:pathLst>
                  <a:path w="1672" h="1068" extrusionOk="0">
                    <a:moveTo>
                      <a:pt x="577" y="1"/>
                    </a:moveTo>
                    <a:cubicBezTo>
                      <a:pt x="483" y="1"/>
                      <a:pt x="395" y="17"/>
                      <a:pt x="374" y="70"/>
                    </a:cubicBezTo>
                    <a:cubicBezTo>
                      <a:pt x="268" y="79"/>
                      <a:pt x="172" y="102"/>
                      <a:pt x="89" y="166"/>
                    </a:cubicBezTo>
                    <a:cubicBezTo>
                      <a:pt x="36" y="208"/>
                      <a:pt x="0" y="281"/>
                      <a:pt x="17" y="375"/>
                    </a:cubicBezTo>
                    <a:cubicBezTo>
                      <a:pt x="43" y="511"/>
                      <a:pt x="166" y="640"/>
                      <a:pt x="272" y="729"/>
                    </a:cubicBezTo>
                    <a:cubicBezTo>
                      <a:pt x="477" y="897"/>
                      <a:pt x="807" y="1067"/>
                      <a:pt x="1109" y="1067"/>
                    </a:cubicBezTo>
                    <a:cubicBezTo>
                      <a:pt x="1299" y="1067"/>
                      <a:pt x="1478" y="999"/>
                      <a:pt x="1607" y="819"/>
                    </a:cubicBezTo>
                    <a:cubicBezTo>
                      <a:pt x="1641" y="772"/>
                      <a:pt x="1661" y="711"/>
                      <a:pt x="1664" y="645"/>
                    </a:cubicBezTo>
                    <a:cubicBezTo>
                      <a:pt x="1671" y="374"/>
                      <a:pt x="1317" y="185"/>
                      <a:pt x="1061" y="93"/>
                    </a:cubicBezTo>
                    <a:cubicBezTo>
                      <a:pt x="987" y="66"/>
                      <a:pt x="905" y="45"/>
                      <a:pt x="823" y="27"/>
                    </a:cubicBezTo>
                    <a:lnTo>
                      <a:pt x="809" y="25"/>
                    </a:lnTo>
                    <a:cubicBezTo>
                      <a:pt x="757" y="14"/>
                      <a:pt x="664" y="1"/>
                      <a:pt x="5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9"/>
              <p:cNvSpPr/>
              <p:nvPr/>
            </p:nvSpPr>
            <p:spPr>
              <a:xfrm>
                <a:off x="8587647" y="2222167"/>
                <a:ext cx="19644" cy="19865"/>
              </a:xfrm>
              <a:custGeom>
                <a:avLst/>
                <a:gdLst/>
                <a:ahLst/>
                <a:cxnLst/>
                <a:rect l="l" t="t" r="r" b="b"/>
                <a:pathLst>
                  <a:path w="621" h="628" extrusionOk="0">
                    <a:moveTo>
                      <a:pt x="237" y="1"/>
                    </a:moveTo>
                    <a:cubicBezTo>
                      <a:pt x="209" y="1"/>
                      <a:pt x="182" y="7"/>
                      <a:pt x="158" y="18"/>
                    </a:cubicBezTo>
                    <a:cubicBezTo>
                      <a:pt x="46" y="71"/>
                      <a:pt x="0" y="238"/>
                      <a:pt x="27" y="285"/>
                    </a:cubicBezTo>
                    <a:cubicBezTo>
                      <a:pt x="23" y="411"/>
                      <a:pt x="63" y="496"/>
                      <a:pt x="163" y="573"/>
                    </a:cubicBezTo>
                    <a:cubicBezTo>
                      <a:pt x="214" y="611"/>
                      <a:pt x="264" y="628"/>
                      <a:pt x="310" y="628"/>
                    </a:cubicBezTo>
                    <a:cubicBezTo>
                      <a:pt x="498" y="628"/>
                      <a:pt x="621" y="351"/>
                      <a:pt x="454" y="122"/>
                    </a:cubicBezTo>
                    <a:cubicBezTo>
                      <a:pt x="395" y="40"/>
                      <a:pt x="312" y="1"/>
                      <a:pt x="23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9"/>
              <p:cNvSpPr/>
              <p:nvPr/>
            </p:nvSpPr>
            <p:spPr>
              <a:xfrm>
                <a:off x="8519574" y="2221598"/>
                <a:ext cx="31000" cy="19011"/>
              </a:xfrm>
              <a:custGeom>
                <a:avLst/>
                <a:gdLst/>
                <a:ahLst/>
                <a:cxnLst/>
                <a:rect l="l" t="t" r="r" b="b"/>
                <a:pathLst>
                  <a:path w="980" h="601" extrusionOk="0">
                    <a:moveTo>
                      <a:pt x="492" y="0"/>
                    </a:moveTo>
                    <a:cubicBezTo>
                      <a:pt x="360" y="0"/>
                      <a:pt x="241" y="34"/>
                      <a:pt x="211" y="67"/>
                    </a:cubicBezTo>
                    <a:cubicBezTo>
                      <a:pt x="156" y="93"/>
                      <a:pt x="112" y="132"/>
                      <a:pt x="85" y="186"/>
                    </a:cubicBezTo>
                    <a:cubicBezTo>
                      <a:pt x="1" y="354"/>
                      <a:pt x="139" y="601"/>
                      <a:pt x="451" y="601"/>
                    </a:cubicBezTo>
                    <a:cubicBezTo>
                      <a:pt x="464" y="601"/>
                      <a:pt x="476" y="601"/>
                      <a:pt x="490" y="600"/>
                    </a:cubicBezTo>
                    <a:cubicBezTo>
                      <a:pt x="623" y="591"/>
                      <a:pt x="841" y="522"/>
                      <a:pt x="928" y="404"/>
                    </a:cubicBezTo>
                    <a:cubicBezTo>
                      <a:pt x="971" y="349"/>
                      <a:pt x="979" y="278"/>
                      <a:pt x="937" y="193"/>
                    </a:cubicBezTo>
                    <a:cubicBezTo>
                      <a:pt x="909" y="142"/>
                      <a:pt x="826" y="69"/>
                      <a:pt x="672" y="24"/>
                    </a:cubicBezTo>
                    <a:cubicBezTo>
                      <a:pt x="614" y="7"/>
                      <a:pt x="552"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9"/>
              <p:cNvSpPr/>
              <p:nvPr/>
            </p:nvSpPr>
            <p:spPr>
              <a:xfrm>
                <a:off x="8977898" y="2214828"/>
                <a:ext cx="77848" cy="46057"/>
              </a:xfrm>
              <a:custGeom>
                <a:avLst/>
                <a:gdLst/>
                <a:ahLst/>
                <a:cxnLst/>
                <a:rect l="l" t="t" r="r" b="b"/>
                <a:pathLst>
                  <a:path w="2461" h="1456" extrusionOk="0">
                    <a:moveTo>
                      <a:pt x="1434" y="0"/>
                    </a:moveTo>
                    <a:cubicBezTo>
                      <a:pt x="1383" y="0"/>
                      <a:pt x="1333" y="8"/>
                      <a:pt x="1309" y="35"/>
                    </a:cubicBezTo>
                    <a:cubicBezTo>
                      <a:pt x="1067" y="88"/>
                      <a:pt x="756" y="248"/>
                      <a:pt x="493" y="519"/>
                    </a:cubicBezTo>
                    <a:cubicBezTo>
                      <a:pt x="0" y="1037"/>
                      <a:pt x="333" y="1455"/>
                      <a:pt x="898" y="1455"/>
                    </a:cubicBezTo>
                    <a:cubicBezTo>
                      <a:pt x="1004" y="1455"/>
                      <a:pt x="1119" y="1440"/>
                      <a:pt x="1239" y="1408"/>
                    </a:cubicBezTo>
                    <a:cubicBezTo>
                      <a:pt x="2032" y="1179"/>
                      <a:pt x="2460" y="95"/>
                      <a:pt x="1554" y="9"/>
                    </a:cubicBezTo>
                    <a:cubicBezTo>
                      <a:pt x="1523" y="6"/>
                      <a:pt x="1478" y="0"/>
                      <a:pt x="143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9"/>
              <p:cNvSpPr/>
              <p:nvPr/>
            </p:nvSpPr>
            <p:spPr>
              <a:xfrm>
                <a:off x="9046002" y="2221724"/>
                <a:ext cx="39382" cy="28912"/>
              </a:xfrm>
              <a:custGeom>
                <a:avLst/>
                <a:gdLst/>
                <a:ahLst/>
                <a:cxnLst/>
                <a:rect l="l" t="t" r="r" b="b"/>
                <a:pathLst>
                  <a:path w="1245" h="914" extrusionOk="0">
                    <a:moveTo>
                      <a:pt x="375" y="0"/>
                    </a:moveTo>
                    <a:cubicBezTo>
                      <a:pt x="308" y="0"/>
                      <a:pt x="265" y="27"/>
                      <a:pt x="267" y="89"/>
                    </a:cubicBezTo>
                    <a:cubicBezTo>
                      <a:pt x="1" y="213"/>
                      <a:pt x="387" y="839"/>
                      <a:pt x="731" y="905"/>
                    </a:cubicBezTo>
                    <a:cubicBezTo>
                      <a:pt x="761" y="911"/>
                      <a:pt x="793" y="914"/>
                      <a:pt x="827" y="914"/>
                    </a:cubicBezTo>
                    <a:cubicBezTo>
                      <a:pt x="986" y="914"/>
                      <a:pt x="1168" y="847"/>
                      <a:pt x="1198" y="692"/>
                    </a:cubicBezTo>
                    <a:cubicBezTo>
                      <a:pt x="1244" y="377"/>
                      <a:pt x="631" y="0"/>
                      <a:pt x="37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29"/>
              <p:cNvSpPr/>
              <p:nvPr/>
            </p:nvSpPr>
            <p:spPr>
              <a:xfrm>
                <a:off x="8959013" y="2245607"/>
                <a:ext cx="17714" cy="17714"/>
              </a:xfrm>
              <a:custGeom>
                <a:avLst/>
                <a:gdLst/>
                <a:ahLst/>
                <a:cxnLst/>
                <a:rect l="l" t="t" r="r" b="b"/>
                <a:pathLst>
                  <a:path w="560" h="560" extrusionOk="0">
                    <a:moveTo>
                      <a:pt x="279" y="1"/>
                    </a:moveTo>
                    <a:cubicBezTo>
                      <a:pt x="177" y="1"/>
                      <a:pt x="52" y="41"/>
                      <a:pt x="73" y="111"/>
                    </a:cubicBezTo>
                    <a:cubicBezTo>
                      <a:pt x="37" y="210"/>
                      <a:pt x="0" y="219"/>
                      <a:pt x="3" y="342"/>
                    </a:cubicBezTo>
                    <a:cubicBezTo>
                      <a:pt x="2" y="458"/>
                      <a:pt x="81" y="560"/>
                      <a:pt x="195" y="560"/>
                    </a:cubicBezTo>
                    <a:cubicBezTo>
                      <a:pt x="263" y="560"/>
                      <a:pt x="342" y="524"/>
                      <a:pt x="425" y="435"/>
                    </a:cubicBezTo>
                    <a:cubicBezTo>
                      <a:pt x="560" y="289"/>
                      <a:pt x="540" y="76"/>
                      <a:pt x="362" y="13"/>
                    </a:cubicBezTo>
                    <a:cubicBezTo>
                      <a:pt x="340" y="4"/>
                      <a:pt x="311" y="1"/>
                      <a:pt x="27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29"/>
              <p:cNvSpPr/>
              <p:nvPr/>
            </p:nvSpPr>
            <p:spPr>
              <a:xfrm>
                <a:off x="9033096" y="2249118"/>
                <a:ext cx="31285" cy="18537"/>
              </a:xfrm>
              <a:custGeom>
                <a:avLst/>
                <a:gdLst/>
                <a:ahLst/>
                <a:cxnLst/>
                <a:rect l="l" t="t" r="r" b="b"/>
                <a:pathLst>
                  <a:path w="989" h="586" extrusionOk="0">
                    <a:moveTo>
                      <a:pt x="398" y="0"/>
                    </a:moveTo>
                    <a:cubicBezTo>
                      <a:pt x="309" y="0"/>
                      <a:pt x="246" y="28"/>
                      <a:pt x="247" y="93"/>
                    </a:cubicBezTo>
                    <a:cubicBezTo>
                      <a:pt x="0" y="229"/>
                      <a:pt x="323" y="586"/>
                      <a:pt x="650" y="586"/>
                    </a:cubicBezTo>
                    <a:cubicBezTo>
                      <a:pt x="732" y="586"/>
                      <a:pt x="816" y="563"/>
                      <a:pt x="890" y="507"/>
                    </a:cubicBezTo>
                    <a:cubicBezTo>
                      <a:pt x="959" y="460"/>
                      <a:pt x="989" y="394"/>
                      <a:pt x="970" y="304"/>
                    </a:cubicBezTo>
                    <a:cubicBezTo>
                      <a:pt x="942" y="143"/>
                      <a:pt x="602" y="0"/>
                      <a:pt x="39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29"/>
              <p:cNvSpPr/>
              <p:nvPr/>
            </p:nvSpPr>
            <p:spPr>
              <a:xfrm>
                <a:off x="8727779" y="2250763"/>
                <a:ext cx="29513" cy="16734"/>
              </a:xfrm>
              <a:custGeom>
                <a:avLst/>
                <a:gdLst/>
                <a:ahLst/>
                <a:cxnLst/>
                <a:rect l="l" t="t" r="r" b="b"/>
                <a:pathLst>
                  <a:path w="933" h="529" extrusionOk="0">
                    <a:moveTo>
                      <a:pt x="788" y="0"/>
                    </a:moveTo>
                    <a:cubicBezTo>
                      <a:pt x="712" y="0"/>
                      <a:pt x="474" y="74"/>
                      <a:pt x="423" y="92"/>
                    </a:cubicBezTo>
                    <a:cubicBezTo>
                      <a:pt x="0" y="229"/>
                      <a:pt x="46" y="492"/>
                      <a:pt x="219" y="527"/>
                    </a:cubicBezTo>
                    <a:cubicBezTo>
                      <a:pt x="226" y="528"/>
                      <a:pt x="232" y="528"/>
                      <a:pt x="238" y="528"/>
                    </a:cubicBezTo>
                    <a:cubicBezTo>
                      <a:pt x="317" y="528"/>
                      <a:pt x="428" y="453"/>
                      <a:pt x="487" y="412"/>
                    </a:cubicBezTo>
                    <a:cubicBezTo>
                      <a:pt x="612" y="321"/>
                      <a:pt x="671" y="286"/>
                      <a:pt x="814" y="250"/>
                    </a:cubicBezTo>
                    <a:cubicBezTo>
                      <a:pt x="931" y="220"/>
                      <a:pt x="933" y="27"/>
                      <a:pt x="799" y="1"/>
                    </a:cubicBezTo>
                    <a:cubicBezTo>
                      <a:pt x="796" y="1"/>
                      <a:pt x="792" y="0"/>
                      <a:pt x="7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9"/>
              <p:cNvSpPr/>
              <p:nvPr/>
            </p:nvSpPr>
            <p:spPr>
              <a:xfrm>
                <a:off x="8727558" y="2398044"/>
                <a:ext cx="33530" cy="53680"/>
              </a:xfrm>
              <a:custGeom>
                <a:avLst/>
                <a:gdLst/>
                <a:ahLst/>
                <a:cxnLst/>
                <a:rect l="l" t="t" r="r" b="b"/>
                <a:pathLst>
                  <a:path w="1060" h="1697" extrusionOk="0">
                    <a:moveTo>
                      <a:pt x="663" y="799"/>
                    </a:moveTo>
                    <a:lnTo>
                      <a:pt x="663" y="799"/>
                    </a:lnTo>
                    <a:cubicBezTo>
                      <a:pt x="659" y="813"/>
                      <a:pt x="654" y="827"/>
                      <a:pt x="649" y="841"/>
                    </a:cubicBezTo>
                    <a:lnTo>
                      <a:pt x="649" y="841"/>
                    </a:lnTo>
                    <a:cubicBezTo>
                      <a:pt x="651" y="835"/>
                      <a:pt x="656" y="821"/>
                      <a:pt x="663" y="799"/>
                    </a:cubicBezTo>
                    <a:close/>
                    <a:moveTo>
                      <a:pt x="920" y="0"/>
                    </a:moveTo>
                    <a:cubicBezTo>
                      <a:pt x="895" y="0"/>
                      <a:pt x="870" y="11"/>
                      <a:pt x="852" y="32"/>
                    </a:cubicBezTo>
                    <a:cubicBezTo>
                      <a:pt x="640" y="268"/>
                      <a:pt x="501" y="384"/>
                      <a:pt x="317" y="683"/>
                    </a:cubicBezTo>
                    <a:cubicBezTo>
                      <a:pt x="224" y="835"/>
                      <a:pt x="126" y="1073"/>
                      <a:pt x="93" y="1285"/>
                    </a:cubicBezTo>
                    <a:cubicBezTo>
                      <a:pt x="65" y="1464"/>
                      <a:pt x="0" y="1657"/>
                      <a:pt x="189" y="1693"/>
                    </a:cubicBezTo>
                    <a:cubicBezTo>
                      <a:pt x="201" y="1695"/>
                      <a:pt x="213" y="1696"/>
                      <a:pt x="225" y="1696"/>
                    </a:cubicBezTo>
                    <a:cubicBezTo>
                      <a:pt x="293" y="1696"/>
                      <a:pt x="353" y="1655"/>
                      <a:pt x="384" y="1560"/>
                    </a:cubicBezTo>
                    <a:cubicBezTo>
                      <a:pt x="403" y="1505"/>
                      <a:pt x="408" y="1487"/>
                      <a:pt x="458" y="1374"/>
                    </a:cubicBezTo>
                    <a:cubicBezTo>
                      <a:pt x="519" y="1239"/>
                      <a:pt x="597" y="998"/>
                      <a:pt x="649" y="841"/>
                    </a:cubicBezTo>
                    <a:lnTo>
                      <a:pt x="649" y="841"/>
                    </a:lnTo>
                    <a:cubicBezTo>
                      <a:pt x="648" y="845"/>
                      <a:pt x="647" y="846"/>
                      <a:pt x="647" y="846"/>
                    </a:cubicBezTo>
                    <a:cubicBezTo>
                      <a:pt x="646" y="846"/>
                      <a:pt x="770" y="468"/>
                      <a:pt x="902" y="252"/>
                    </a:cubicBezTo>
                    <a:cubicBezTo>
                      <a:pt x="964" y="164"/>
                      <a:pt x="1060" y="92"/>
                      <a:pt x="977" y="22"/>
                    </a:cubicBezTo>
                    <a:cubicBezTo>
                      <a:pt x="961" y="8"/>
                      <a:pt x="940" y="0"/>
                      <a:pt x="9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9"/>
              <p:cNvSpPr/>
              <p:nvPr/>
            </p:nvSpPr>
            <p:spPr>
              <a:xfrm>
                <a:off x="8724648" y="2474594"/>
                <a:ext cx="12526" cy="28438"/>
              </a:xfrm>
              <a:custGeom>
                <a:avLst/>
                <a:gdLst/>
                <a:ahLst/>
                <a:cxnLst/>
                <a:rect l="l" t="t" r="r" b="b"/>
                <a:pathLst>
                  <a:path w="396" h="899" extrusionOk="0">
                    <a:moveTo>
                      <a:pt x="121" y="0"/>
                    </a:moveTo>
                    <a:cubicBezTo>
                      <a:pt x="49" y="6"/>
                      <a:pt x="2" y="68"/>
                      <a:pt x="3" y="138"/>
                    </a:cubicBezTo>
                    <a:cubicBezTo>
                      <a:pt x="6" y="242"/>
                      <a:pt x="3" y="348"/>
                      <a:pt x="2" y="454"/>
                    </a:cubicBezTo>
                    <a:cubicBezTo>
                      <a:pt x="1" y="506"/>
                      <a:pt x="2" y="559"/>
                      <a:pt x="8" y="612"/>
                    </a:cubicBezTo>
                    <a:cubicBezTo>
                      <a:pt x="12" y="669"/>
                      <a:pt x="28" y="725"/>
                      <a:pt x="44" y="779"/>
                    </a:cubicBezTo>
                    <a:cubicBezTo>
                      <a:pt x="65" y="853"/>
                      <a:pt x="142" y="898"/>
                      <a:pt x="217" y="898"/>
                    </a:cubicBezTo>
                    <a:cubicBezTo>
                      <a:pt x="236" y="898"/>
                      <a:pt x="255" y="896"/>
                      <a:pt x="273" y="889"/>
                    </a:cubicBezTo>
                    <a:cubicBezTo>
                      <a:pt x="316" y="875"/>
                      <a:pt x="353" y="842"/>
                      <a:pt x="373" y="799"/>
                    </a:cubicBezTo>
                    <a:cubicBezTo>
                      <a:pt x="396" y="752"/>
                      <a:pt x="394" y="708"/>
                      <a:pt x="381" y="660"/>
                    </a:cubicBezTo>
                    <a:cubicBezTo>
                      <a:pt x="353" y="537"/>
                      <a:pt x="307" y="420"/>
                      <a:pt x="276" y="298"/>
                    </a:cubicBezTo>
                    <a:cubicBezTo>
                      <a:pt x="265" y="239"/>
                      <a:pt x="260" y="178"/>
                      <a:pt x="257" y="118"/>
                    </a:cubicBezTo>
                    <a:cubicBezTo>
                      <a:pt x="254" y="60"/>
                      <a:pt x="207" y="13"/>
                      <a:pt x="152" y="3"/>
                    </a:cubicBezTo>
                    <a:cubicBezTo>
                      <a:pt x="142" y="0"/>
                      <a:pt x="131" y="0"/>
                      <a:pt x="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9"/>
              <p:cNvSpPr/>
              <p:nvPr/>
            </p:nvSpPr>
            <p:spPr>
              <a:xfrm>
                <a:off x="8812112" y="2306436"/>
                <a:ext cx="15152" cy="25812"/>
              </a:xfrm>
              <a:custGeom>
                <a:avLst/>
                <a:gdLst/>
                <a:ahLst/>
                <a:cxnLst/>
                <a:rect l="l" t="t" r="r" b="b"/>
                <a:pathLst>
                  <a:path w="479" h="816" extrusionOk="0">
                    <a:moveTo>
                      <a:pt x="314" y="0"/>
                    </a:moveTo>
                    <a:cubicBezTo>
                      <a:pt x="156" y="0"/>
                      <a:pt x="1" y="414"/>
                      <a:pt x="22" y="703"/>
                    </a:cubicBezTo>
                    <a:cubicBezTo>
                      <a:pt x="28" y="777"/>
                      <a:pt x="85" y="815"/>
                      <a:pt x="143" y="815"/>
                    </a:cubicBezTo>
                    <a:cubicBezTo>
                      <a:pt x="206" y="815"/>
                      <a:pt x="268" y="772"/>
                      <a:pt x="267" y="683"/>
                    </a:cubicBezTo>
                    <a:cubicBezTo>
                      <a:pt x="265" y="567"/>
                      <a:pt x="285" y="451"/>
                      <a:pt x="317" y="345"/>
                    </a:cubicBezTo>
                    <a:cubicBezTo>
                      <a:pt x="380" y="177"/>
                      <a:pt x="479" y="110"/>
                      <a:pt x="384" y="30"/>
                    </a:cubicBezTo>
                    <a:cubicBezTo>
                      <a:pt x="361" y="9"/>
                      <a:pt x="338" y="0"/>
                      <a:pt x="31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9"/>
              <p:cNvSpPr/>
              <p:nvPr/>
            </p:nvSpPr>
            <p:spPr>
              <a:xfrm>
                <a:off x="8669101" y="2312320"/>
                <a:ext cx="35681" cy="35776"/>
              </a:xfrm>
              <a:custGeom>
                <a:avLst/>
                <a:gdLst/>
                <a:ahLst/>
                <a:cxnLst/>
                <a:rect l="l" t="t" r="r" b="b"/>
                <a:pathLst>
                  <a:path w="1128" h="1131" extrusionOk="0">
                    <a:moveTo>
                      <a:pt x="962" y="0"/>
                    </a:moveTo>
                    <a:cubicBezTo>
                      <a:pt x="837" y="0"/>
                      <a:pt x="383" y="251"/>
                      <a:pt x="154" y="630"/>
                    </a:cubicBezTo>
                    <a:cubicBezTo>
                      <a:pt x="96" y="726"/>
                      <a:pt x="61" y="836"/>
                      <a:pt x="31" y="945"/>
                    </a:cubicBezTo>
                    <a:cubicBezTo>
                      <a:pt x="0" y="1054"/>
                      <a:pt x="100" y="1130"/>
                      <a:pt x="194" y="1130"/>
                    </a:cubicBezTo>
                    <a:cubicBezTo>
                      <a:pt x="248" y="1130"/>
                      <a:pt x="301" y="1104"/>
                      <a:pt x="325" y="1044"/>
                    </a:cubicBezTo>
                    <a:cubicBezTo>
                      <a:pt x="412" y="823"/>
                      <a:pt x="552" y="583"/>
                      <a:pt x="739" y="411"/>
                    </a:cubicBezTo>
                    <a:cubicBezTo>
                      <a:pt x="817" y="349"/>
                      <a:pt x="900" y="292"/>
                      <a:pt x="996" y="252"/>
                    </a:cubicBezTo>
                    <a:cubicBezTo>
                      <a:pt x="1128" y="195"/>
                      <a:pt x="1099" y="27"/>
                      <a:pt x="975" y="1"/>
                    </a:cubicBezTo>
                    <a:cubicBezTo>
                      <a:pt x="971" y="1"/>
                      <a:pt x="967" y="0"/>
                      <a:pt x="9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9"/>
              <p:cNvSpPr/>
              <p:nvPr/>
            </p:nvSpPr>
            <p:spPr>
              <a:xfrm>
                <a:off x="8621652" y="2292201"/>
                <a:ext cx="22681" cy="23503"/>
              </a:xfrm>
              <a:custGeom>
                <a:avLst/>
                <a:gdLst/>
                <a:ahLst/>
                <a:cxnLst/>
                <a:rect l="l" t="t" r="r" b="b"/>
                <a:pathLst>
                  <a:path w="717" h="743" extrusionOk="0">
                    <a:moveTo>
                      <a:pt x="560" y="1"/>
                    </a:moveTo>
                    <a:cubicBezTo>
                      <a:pt x="533" y="1"/>
                      <a:pt x="503" y="12"/>
                      <a:pt x="474" y="39"/>
                    </a:cubicBezTo>
                    <a:cubicBezTo>
                      <a:pt x="194" y="306"/>
                      <a:pt x="141" y="388"/>
                      <a:pt x="59" y="536"/>
                    </a:cubicBezTo>
                    <a:cubicBezTo>
                      <a:pt x="0" y="642"/>
                      <a:pt x="92" y="743"/>
                      <a:pt x="190" y="743"/>
                    </a:cubicBezTo>
                    <a:cubicBezTo>
                      <a:pt x="236" y="743"/>
                      <a:pt x="284" y="720"/>
                      <a:pt x="317" y="663"/>
                    </a:cubicBezTo>
                    <a:cubicBezTo>
                      <a:pt x="460" y="414"/>
                      <a:pt x="509" y="319"/>
                      <a:pt x="645" y="186"/>
                    </a:cubicBezTo>
                    <a:cubicBezTo>
                      <a:pt x="717" y="114"/>
                      <a:pt x="649" y="1"/>
                      <a:pt x="56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9"/>
              <p:cNvSpPr/>
              <p:nvPr/>
            </p:nvSpPr>
            <p:spPr>
              <a:xfrm>
                <a:off x="8638449" y="2388934"/>
                <a:ext cx="13317" cy="19675"/>
              </a:xfrm>
              <a:custGeom>
                <a:avLst/>
                <a:gdLst/>
                <a:ahLst/>
                <a:cxnLst/>
                <a:rect l="l" t="t" r="r" b="b"/>
                <a:pathLst>
                  <a:path w="421" h="622" extrusionOk="0">
                    <a:moveTo>
                      <a:pt x="259" y="1"/>
                    </a:moveTo>
                    <a:cubicBezTo>
                      <a:pt x="217" y="1"/>
                      <a:pt x="176" y="23"/>
                      <a:pt x="157" y="62"/>
                    </a:cubicBezTo>
                    <a:cubicBezTo>
                      <a:pt x="44" y="304"/>
                      <a:pt x="28" y="377"/>
                      <a:pt x="12" y="483"/>
                    </a:cubicBezTo>
                    <a:cubicBezTo>
                      <a:pt x="0" y="564"/>
                      <a:pt x="61" y="622"/>
                      <a:pt x="127" y="622"/>
                    </a:cubicBezTo>
                    <a:cubicBezTo>
                      <a:pt x="149" y="622"/>
                      <a:pt x="172" y="615"/>
                      <a:pt x="193" y="601"/>
                    </a:cubicBezTo>
                    <a:cubicBezTo>
                      <a:pt x="220" y="583"/>
                      <a:pt x="234" y="558"/>
                      <a:pt x="241" y="525"/>
                    </a:cubicBezTo>
                    <a:cubicBezTo>
                      <a:pt x="264" y="443"/>
                      <a:pt x="286" y="359"/>
                      <a:pt x="311" y="277"/>
                    </a:cubicBezTo>
                    <a:cubicBezTo>
                      <a:pt x="350" y="164"/>
                      <a:pt x="420" y="68"/>
                      <a:pt x="307" y="12"/>
                    </a:cubicBezTo>
                    <a:cubicBezTo>
                      <a:pt x="292" y="4"/>
                      <a:pt x="275" y="1"/>
                      <a:pt x="2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9"/>
              <p:cNvSpPr/>
              <p:nvPr/>
            </p:nvSpPr>
            <p:spPr>
              <a:xfrm>
                <a:off x="8634369" y="2428000"/>
                <a:ext cx="18537" cy="45835"/>
              </a:xfrm>
              <a:custGeom>
                <a:avLst/>
                <a:gdLst/>
                <a:ahLst/>
                <a:cxnLst/>
                <a:rect l="l" t="t" r="r" b="b"/>
                <a:pathLst>
                  <a:path w="586" h="1449" extrusionOk="0">
                    <a:moveTo>
                      <a:pt x="265" y="0"/>
                    </a:moveTo>
                    <a:cubicBezTo>
                      <a:pt x="210" y="0"/>
                      <a:pt x="154" y="33"/>
                      <a:pt x="128" y="114"/>
                    </a:cubicBezTo>
                    <a:cubicBezTo>
                      <a:pt x="1" y="494"/>
                      <a:pt x="68" y="959"/>
                      <a:pt x="229" y="1327"/>
                    </a:cubicBezTo>
                    <a:cubicBezTo>
                      <a:pt x="263" y="1409"/>
                      <a:pt x="331" y="1448"/>
                      <a:pt x="398" y="1448"/>
                    </a:cubicBezTo>
                    <a:cubicBezTo>
                      <a:pt x="448" y="1448"/>
                      <a:pt x="498" y="1427"/>
                      <a:pt x="534" y="1386"/>
                    </a:cubicBezTo>
                    <a:cubicBezTo>
                      <a:pt x="562" y="1353"/>
                      <a:pt x="585" y="1299"/>
                      <a:pt x="578" y="1254"/>
                    </a:cubicBezTo>
                    <a:cubicBezTo>
                      <a:pt x="483" y="757"/>
                      <a:pt x="277" y="538"/>
                      <a:pt x="400" y="166"/>
                    </a:cubicBezTo>
                    <a:cubicBezTo>
                      <a:pt x="430" y="75"/>
                      <a:pt x="349" y="0"/>
                      <a:pt x="26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9"/>
              <p:cNvSpPr/>
              <p:nvPr/>
            </p:nvSpPr>
            <p:spPr>
              <a:xfrm>
                <a:off x="8657840" y="2430340"/>
                <a:ext cx="6137" cy="13159"/>
              </a:xfrm>
              <a:custGeom>
                <a:avLst/>
                <a:gdLst/>
                <a:ahLst/>
                <a:cxnLst/>
                <a:rect l="l" t="t" r="r" b="b"/>
                <a:pathLst>
                  <a:path w="194" h="416" extrusionOk="0">
                    <a:moveTo>
                      <a:pt x="75" y="1"/>
                    </a:moveTo>
                    <a:cubicBezTo>
                      <a:pt x="36" y="1"/>
                      <a:pt x="3" y="37"/>
                      <a:pt x="8" y="73"/>
                    </a:cubicBezTo>
                    <a:cubicBezTo>
                      <a:pt x="30" y="266"/>
                      <a:pt x="1" y="416"/>
                      <a:pt x="107" y="416"/>
                    </a:cubicBezTo>
                    <a:cubicBezTo>
                      <a:pt x="110" y="416"/>
                      <a:pt x="112" y="416"/>
                      <a:pt x="115" y="416"/>
                    </a:cubicBezTo>
                    <a:cubicBezTo>
                      <a:pt x="155" y="413"/>
                      <a:pt x="194" y="373"/>
                      <a:pt x="187" y="331"/>
                    </a:cubicBezTo>
                    <a:cubicBezTo>
                      <a:pt x="175" y="241"/>
                      <a:pt x="154" y="152"/>
                      <a:pt x="142" y="63"/>
                    </a:cubicBezTo>
                    <a:cubicBezTo>
                      <a:pt x="137" y="33"/>
                      <a:pt x="117" y="7"/>
                      <a:pt x="86" y="2"/>
                    </a:cubicBezTo>
                    <a:cubicBezTo>
                      <a:pt x="83" y="1"/>
                      <a:pt x="79" y="1"/>
                      <a:pt x="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9"/>
              <p:cNvSpPr/>
              <p:nvPr/>
            </p:nvSpPr>
            <p:spPr>
              <a:xfrm>
                <a:off x="8743722" y="2443816"/>
                <a:ext cx="17461" cy="28216"/>
              </a:xfrm>
              <a:custGeom>
                <a:avLst/>
                <a:gdLst/>
                <a:ahLst/>
                <a:cxnLst/>
                <a:rect l="l" t="t" r="r" b="b"/>
                <a:pathLst>
                  <a:path w="552" h="892" extrusionOk="0">
                    <a:moveTo>
                      <a:pt x="409" y="0"/>
                    </a:moveTo>
                    <a:cubicBezTo>
                      <a:pt x="370" y="0"/>
                      <a:pt x="333" y="20"/>
                      <a:pt x="305" y="65"/>
                    </a:cubicBezTo>
                    <a:cubicBezTo>
                      <a:pt x="242" y="163"/>
                      <a:pt x="145" y="299"/>
                      <a:pt x="102" y="369"/>
                    </a:cubicBezTo>
                    <a:cubicBezTo>
                      <a:pt x="45" y="466"/>
                      <a:pt x="13" y="581"/>
                      <a:pt x="5" y="693"/>
                    </a:cubicBezTo>
                    <a:cubicBezTo>
                      <a:pt x="0" y="740"/>
                      <a:pt x="2" y="778"/>
                      <a:pt x="29" y="819"/>
                    </a:cubicBezTo>
                    <a:cubicBezTo>
                      <a:pt x="55" y="854"/>
                      <a:pt x="92" y="879"/>
                      <a:pt x="135" y="889"/>
                    </a:cubicBezTo>
                    <a:cubicBezTo>
                      <a:pt x="146" y="891"/>
                      <a:pt x="156" y="892"/>
                      <a:pt x="166" y="892"/>
                    </a:cubicBezTo>
                    <a:cubicBezTo>
                      <a:pt x="245" y="892"/>
                      <a:pt x="312" y="835"/>
                      <a:pt x="330" y="756"/>
                    </a:cubicBezTo>
                    <a:cubicBezTo>
                      <a:pt x="346" y="681"/>
                      <a:pt x="364" y="605"/>
                      <a:pt x="380" y="532"/>
                    </a:cubicBezTo>
                    <a:cubicBezTo>
                      <a:pt x="394" y="469"/>
                      <a:pt x="409" y="405"/>
                      <a:pt x="429" y="345"/>
                    </a:cubicBezTo>
                    <a:cubicBezTo>
                      <a:pt x="451" y="283"/>
                      <a:pt x="479" y="226"/>
                      <a:pt x="514" y="169"/>
                    </a:cubicBezTo>
                    <a:cubicBezTo>
                      <a:pt x="552" y="111"/>
                      <a:pt x="510" y="18"/>
                      <a:pt x="431" y="2"/>
                    </a:cubicBezTo>
                    <a:cubicBezTo>
                      <a:pt x="424" y="1"/>
                      <a:pt x="416" y="0"/>
                      <a:pt x="4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9"/>
              <p:cNvSpPr/>
              <p:nvPr/>
            </p:nvSpPr>
            <p:spPr>
              <a:xfrm>
                <a:off x="8779499" y="2370618"/>
                <a:ext cx="19960" cy="15247"/>
              </a:xfrm>
              <a:custGeom>
                <a:avLst/>
                <a:gdLst/>
                <a:ahLst/>
                <a:cxnLst/>
                <a:rect l="l" t="t" r="r" b="b"/>
                <a:pathLst>
                  <a:path w="631" h="482" extrusionOk="0">
                    <a:moveTo>
                      <a:pt x="480" y="1"/>
                    </a:moveTo>
                    <a:cubicBezTo>
                      <a:pt x="454" y="1"/>
                      <a:pt x="428" y="8"/>
                      <a:pt x="406" y="24"/>
                    </a:cubicBezTo>
                    <a:cubicBezTo>
                      <a:pt x="230" y="140"/>
                      <a:pt x="1" y="307"/>
                      <a:pt x="158" y="446"/>
                    </a:cubicBezTo>
                    <a:cubicBezTo>
                      <a:pt x="185" y="470"/>
                      <a:pt x="220" y="482"/>
                      <a:pt x="255" y="482"/>
                    </a:cubicBezTo>
                    <a:cubicBezTo>
                      <a:pt x="297" y="482"/>
                      <a:pt x="338" y="465"/>
                      <a:pt x="366" y="432"/>
                    </a:cubicBezTo>
                    <a:cubicBezTo>
                      <a:pt x="409" y="382"/>
                      <a:pt x="450" y="329"/>
                      <a:pt x="499" y="283"/>
                    </a:cubicBezTo>
                    <a:cubicBezTo>
                      <a:pt x="516" y="269"/>
                      <a:pt x="536" y="255"/>
                      <a:pt x="553" y="240"/>
                    </a:cubicBezTo>
                    <a:cubicBezTo>
                      <a:pt x="613" y="199"/>
                      <a:pt x="631" y="118"/>
                      <a:pt x="589" y="57"/>
                    </a:cubicBezTo>
                    <a:cubicBezTo>
                      <a:pt x="564" y="21"/>
                      <a:pt x="522" y="1"/>
                      <a:pt x="48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9"/>
              <p:cNvSpPr/>
              <p:nvPr/>
            </p:nvSpPr>
            <p:spPr>
              <a:xfrm>
                <a:off x="8568162" y="2373560"/>
                <a:ext cx="16164" cy="35618"/>
              </a:xfrm>
              <a:custGeom>
                <a:avLst/>
                <a:gdLst/>
                <a:ahLst/>
                <a:cxnLst/>
                <a:rect l="l" t="t" r="r" b="b"/>
                <a:pathLst>
                  <a:path w="511" h="1126" extrusionOk="0">
                    <a:moveTo>
                      <a:pt x="382" y="0"/>
                    </a:moveTo>
                    <a:cubicBezTo>
                      <a:pt x="342" y="0"/>
                      <a:pt x="301" y="24"/>
                      <a:pt x="283" y="61"/>
                    </a:cubicBezTo>
                    <a:cubicBezTo>
                      <a:pt x="210" y="207"/>
                      <a:pt x="139" y="358"/>
                      <a:pt x="88" y="515"/>
                    </a:cubicBezTo>
                    <a:cubicBezTo>
                      <a:pt x="18" y="733"/>
                      <a:pt x="9" y="829"/>
                      <a:pt x="0" y="1005"/>
                    </a:cubicBezTo>
                    <a:cubicBezTo>
                      <a:pt x="6" y="1064"/>
                      <a:pt x="49" y="1112"/>
                      <a:pt x="106" y="1124"/>
                    </a:cubicBezTo>
                    <a:cubicBezTo>
                      <a:pt x="113" y="1125"/>
                      <a:pt x="120" y="1125"/>
                      <a:pt x="127" y="1125"/>
                    </a:cubicBezTo>
                    <a:cubicBezTo>
                      <a:pt x="189" y="1125"/>
                      <a:pt x="252" y="1081"/>
                      <a:pt x="261" y="1019"/>
                    </a:cubicBezTo>
                    <a:cubicBezTo>
                      <a:pt x="278" y="899"/>
                      <a:pt x="300" y="779"/>
                      <a:pt x="323" y="661"/>
                    </a:cubicBezTo>
                    <a:cubicBezTo>
                      <a:pt x="374" y="398"/>
                      <a:pt x="424" y="275"/>
                      <a:pt x="480" y="157"/>
                    </a:cubicBezTo>
                    <a:cubicBezTo>
                      <a:pt x="510" y="93"/>
                      <a:pt x="473" y="14"/>
                      <a:pt x="403" y="3"/>
                    </a:cubicBezTo>
                    <a:cubicBezTo>
                      <a:pt x="396" y="1"/>
                      <a:pt x="389" y="0"/>
                      <a:pt x="3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9"/>
              <p:cNvSpPr/>
              <p:nvPr/>
            </p:nvSpPr>
            <p:spPr>
              <a:xfrm>
                <a:off x="8569933" y="2423919"/>
                <a:ext cx="6358" cy="13317"/>
              </a:xfrm>
              <a:custGeom>
                <a:avLst/>
                <a:gdLst/>
                <a:ahLst/>
                <a:cxnLst/>
                <a:rect l="l" t="t" r="r" b="b"/>
                <a:pathLst>
                  <a:path w="201" h="421" extrusionOk="0">
                    <a:moveTo>
                      <a:pt x="64" y="0"/>
                    </a:moveTo>
                    <a:cubicBezTo>
                      <a:pt x="49" y="0"/>
                      <a:pt x="33" y="6"/>
                      <a:pt x="23" y="19"/>
                    </a:cubicBezTo>
                    <a:cubicBezTo>
                      <a:pt x="0" y="46"/>
                      <a:pt x="9" y="183"/>
                      <a:pt x="10" y="222"/>
                    </a:cubicBezTo>
                    <a:cubicBezTo>
                      <a:pt x="14" y="315"/>
                      <a:pt x="30" y="421"/>
                      <a:pt x="103" y="421"/>
                    </a:cubicBezTo>
                    <a:cubicBezTo>
                      <a:pt x="112" y="421"/>
                      <a:pt x="122" y="419"/>
                      <a:pt x="133" y="415"/>
                    </a:cubicBezTo>
                    <a:cubicBezTo>
                      <a:pt x="174" y="401"/>
                      <a:pt x="201" y="352"/>
                      <a:pt x="184" y="312"/>
                    </a:cubicBezTo>
                    <a:cubicBezTo>
                      <a:pt x="158" y="248"/>
                      <a:pt x="126" y="180"/>
                      <a:pt x="125" y="116"/>
                    </a:cubicBezTo>
                    <a:cubicBezTo>
                      <a:pt x="119" y="57"/>
                      <a:pt x="136" y="11"/>
                      <a:pt x="76" y="1"/>
                    </a:cubicBezTo>
                    <a:cubicBezTo>
                      <a:pt x="72" y="0"/>
                      <a:pt x="68" y="0"/>
                      <a:pt x="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9"/>
              <p:cNvSpPr/>
              <p:nvPr/>
            </p:nvSpPr>
            <p:spPr>
              <a:xfrm>
                <a:off x="8570692" y="2482281"/>
                <a:ext cx="13792" cy="35650"/>
              </a:xfrm>
              <a:custGeom>
                <a:avLst/>
                <a:gdLst/>
                <a:ahLst/>
                <a:cxnLst/>
                <a:rect l="l" t="t" r="r" b="b"/>
                <a:pathLst>
                  <a:path w="436" h="1127" extrusionOk="0">
                    <a:moveTo>
                      <a:pt x="336" y="0"/>
                    </a:moveTo>
                    <a:cubicBezTo>
                      <a:pt x="310" y="0"/>
                      <a:pt x="284" y="13"/>
                      <a:pt x="271" y="42"/>
                    </a:cubicBezTo>
                    <a:cubicBezTo>
                      <a:pt x="115" y="404"/>
                      <a:pt x="1" y="684"/>
                      <a:pt x="108" y="1034"/>
                    </a:cubicBezTo>
                    <a:cubicBezTo>
                      <a:pt x="127" y="1097"/>
                      <a:pt x="179" y="1126"/>
                      <a:pt x="232" y="1126"/>
                    </a:cubicBezTo>
                    <a:cubicBezTo>
                      <a:pt x="312" y="1126"/>
                      <a:pt x="395" y="1059"/>
                      <a:pt x="364" y="943"/>
                    </a:cubicBezTo>
                    <a:cubicBezTo>
                      <a:pt x="294" y="685"/>
                      <a:pt x="301" y="376"/>
                      <a:pt x="407" y="111"/>
                    </a:cubicBezTo>
                    <a:cubicBezTo>
                      <a:pt x="435" y="45"/>
                      <a:pt x="385" y="0"/>
                      <a:pt x="33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9"/>
              <p:cNvSpPr/>
              <p:nvPr/>
            </p:nvSpPr>
            <p:spPr>
              <a:xfrm>
                <a:off x="8579581" y="2532703"/>
                <a:ext cx="13412" cy="17082"/>
              </a:xfrm>
              <a:custGeom>
                <a:avLst/>
                <a:gdLst/>
                <a:ahLst/>
                <a:cxnLst/>
                <a:rect l="l" t="t" r="r" b="b"/>
                <a:pathLst>
                  <a:path w="424" h="540" extrusionOk="0">
                    <a:moveTo>
                      <a:pt x="120" y="0"/>
                    </a:moveTo>
                    <a:cubicBezTo>
                      <a:pt x="108" y="0"/>
                      <a:pt x="96" y="2"/>
                      <a:pt x="85" y="6"/>
                    </a:cubicBezTo>
                    <a:cubicBezTo>
                      <a:pt x="32" y="26"/>
                      <a:pt x="0" y="76"/>
                      <a:pt x="17" y="151"/>
                    </a:cubicBezTo>
                    <a:cubicBezTo>
                      <a:pt x="43" y="264"/>
                      <a:pt x="133" y="516"/>
                      <a:pt x="247" y="537"/>
                    </a:cubicBezTo>
                    <a:cubicBezTo>
                      <a:pt x="254" y="539"/>
                      <a:pt x="262" y="539"/>
                      <a:pt x="269" y="539"/>
                    </a:cubicBezTo>
                    <a:cubicBezTo>
                      <a:pt x="362" y="539"/>
                      <a:pt x="424" y="429"/>
                      <a:pt x="368" y="353"/>
                    </a:cubicBezTo>
                    <a:cubicBezTo>
                      <a:pt x="292" y="251"/>
                      <a:pt x="257" y="194"/>
                      <a:pt x="228" y="76"/>
                    </a:cubicBezTo>
                    <a:cubicBezTo>
                      <a:pt x="217" y="28"/>
                      <a:pt x="167" y="0"/>
                      <a:pt x="1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9"/>
              <p:cNvSpPr/>
              <p:nvPr/>
            </p:nvSpPr>
            <p:spPr>
              <a:xfrm>
                <a:off x="8655214" y="2519892"/>
                <a:ext cx="20118" cy="40806"/>
              </a:xfrm>
              <a:custGeom>
                <a:avLst/>
                <a:gdLst/>
                <a:ahLst/>
                <a:cxnLst/>
                <a:rect l="l" t="t" r="r" b="b"/>
                <a:pathLst>
                  <a:path w="636" h="1290" extrusionOk="0">
                    <a:moveTo>
                      <a:pt x="146" y="1"/>
                    </a:moveTo>
                    <a:cubicBezTo>
                      <a:pt x="28" y="1"/>
                      <a:pt x="17" y="240"/>
                      <a:pt x="13" y="371"/>
                    </a:cubicBezTo>
                    <a:cubicBezTo>
                      <a:pt x="1" y="783"/>
                      <a:pt x="321" y="1264"/>
                      <a:pt x="437" y="1287"/>
                    </a:cubicBezTo>
                    <a:cubicBezTo>
                      <a:pt x="446" y="1289"/>
                      <a:pt x="455" y="1290"/>
                      <a:pt x="463" y="1290"/>
                    </a:cubicBezTo>
                    <a:cubicBezTo>
                      <a:pt x="565" y="1290"/>
                      <a:pt x="635" y="1178"/>
                      <a:pt x="573" y="1083"/>
                    </a:cubicBezTo>
                    <a:cubicBezTo>
                      <a:pt x="515" y="985"/>
                      <a:pt x="337" y="705"/>
                      <a:pt x="294" y="622"/>
                    </a:cubicBezTo>
                    <a:cubicBezTo>
                      <a:pt x="235" y="497"/>
                      <a:pt x="211" y="392"/>
                      <a:pt x="214" y="262"/>
                    </a:cubicBezTo>
                    <a:cubicBezTo>
                      <a:pt x="225" y="140"/>
                      <a:pt x="285" y="26"/>
                      <a:pt x="165" y="3"/>
                    </a:cubicBezTo>
                    <a:cubicBezTo>
                      <a:pt x="158" y="2"/>
                      <a:pt x="152" y="1"/>
                      <a:pt x="1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9"/>
              <p:cNvSpPr/>
              <p:nvPr/>
            </p:nvSpPr>
            <p:spPr>
              <a:xfrm>
                <a:off x="8680299" y="2569397"/>
                <a:ext cx="7181" cy="6010"/>
              </a:xfrm>
              <a:custGeom>
                <a:avLst/>
                <a:gdLst/>
                <a:ahLst/>
                <a:cxnLst/>
                <a:rect l="l" t="t" r="r" b="b"/>
                <a:pathLst>
                  <a:path w="227" h="190" extrusionOk="0">
                    <a:moveTo>
                      <a:pt x="73" y="1"/>
                    </a:moveTo>
                    <a:cubicBezTo>
                      <a:pt x="24" y="1"/>
                      <a:pt x="0" y="64"/>
                      <a:pt x="37" y="95"/>
                    </a:cubicBezTo>
                    <a:cubicBezTo>
                      <a:pt x="79" y="133"/>
                      <a:pt x="129" y="189"/>
                      <a:pt x="171" y="189"/>
                    </a:cubicBezTo>
                    <a:cubicBezTo>
                      <a:pt x="184" y="189"/>
                      <a:pt x="196" y="184"/>
                      <a:pt x="207" y="172"/>
                    </a:cubicBezTo>
                    <a:cubicBezTo>
                      <a:pt x="227" y="150"/>
                      <a:pt x="224" y="115"/>
                      <a:pt x="203" y="97"/>
                    </a:cubicBezTo>
                    <a:cubicBezTo>
                      <a:pt x="187" y="82"/>
                      <a:pt x="105" y="7"/>
                      <a:pt x="84" y="2"/>
                    </a:cubicBezTo>
                    <a:cubicBezTo>
                      <a:pt x="80" y="1"/>
                      <a:pt x="77" y="1"/>
                      <a:pt x="7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9"/>
              <p:cNvSpPr/>
              <p:nvPr/>
            </p:nvSpPr>
            <p:spPr>
              <a:xfrm>
                <a:off x="8645219" y="2595652"/>
                <a:ext cx="32" cy="95"/>
              </a:xfrm>
              <a:custGeom>
                <a:avLst/>
                <a:gdLst/>
                <a:ahLst/>
                <a:cxnLst/>
                <a:rect l="l" t="t" r="r" b="b"/>
                <a:pathLst>
                  <a:path w="1" h="3" extrusionOk="0">
                    <a:moveTo>
                      <a:pt x="0" y="1"/>
                    </a:moveTo>
                    <a:lnTo>
                      <a:pt x="0" y="1"/>
                    </a:lnTo>
                    <a:cubicBezTo>
                      <a:pt x="0" y="2"/>
                      <a:pt x="0" y="2"/>
                      <a:pt x="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9"/>
              <p:cNvSpPr/>
              <p:nvPr/>
            </p:nvSpPr>
            <p:spPr>
              <a:xfrm>
                <a:off x="8635476" y="2591065"/>
                <a:ext cx="25622" cy="48493"/>
              </a:xfrm>
              <a:custGeom>
                <a:avLst/>
                <a:gdLst/>
                <a:ahLst/>
                <a:cxnLst/>
                <a:rect l="l" t="t" r="r" b="b"/>
                <a:pathLst>
                  <a:path w="810" h="1533" extrusionOk="0">
                    <a:moveTo>
                      <a:pt x="224" y="0"/>
                    </a:moveTo>
                    <a:cubicBezTo>
                      <a:pt x="189" y="0"/>
                      <a:pt x="154" y="18"/>
                      <a:pt x="142" y="53"/>
                    </a:cubicBezTo>
                    <a:cubicBezTo>
                      <a:pt x="37" y="342"/>
                      <a:pt x="0" y="634"/>
                      <a:pt x="128" y="932"/>
                    </a:cubicBezTo>
                    <a:cubicBezTo>
                      <a:pt x="188" y="1071"/>
                      <a:pt x="268" y="1160"/>
                      <a:pt x="284" y="1177"/>
                    </a:cubicBezTo>
                    <a:lnTo>
                      <a:pt x="284" y="1177"/>
                    </a:lnTo>
                    <a:cubicBezTo>
                      <a:pt x="367" y="1291"/>
                      <a:pt x="459" y="1399"/>
                      <a:pt x="557" y="1500"/>
                    </a:cubicBezTo>
                    <a:cubicBezTo>
                      <a:pt x="580" y="1523"/>
                      <a:pt x="606" y="1533"/>
                      <a:pt x="633" y="1533"/>
                    </a:cubicBezTo>
                    <a:cubicBezTo>
                      <a:pt x="722" y="1533"/>
                      <a:pt x="809" y="1422"/>
                      <a:pt x="742" y="1337"/>
                    </a:cubicBezTo>
                    <a:cubicBezTo>
                      <a:pt x="515" y="1056"/>
                      <a:pt x="516" y="1034"/>
                      <a:pt x="459" y="919"/>
                    </a:cubicBezTo>
                    <a:lnTo>
                      <a:pt x="459" y="919"/>
                    </a:lnTo>
                    <a:cubicBezTo>
                      <a:pt x="459" y="920"/>
                      <a:pt x="460" y="920"/>
                      <a:pt x="460" y="920"/>
                    </a:cubicBezTo>
                    <a:cubicBezTo>
                      <a:pt x="460" y="920"/>
                      <a:pt x="459" y="919"/>
                      <a:pt x="459" y="919"/>
                    </a:cubicBezTo>
                    <a:lnTo>
                      <a:pt x="459" y="919"/>
                    </a:lnTo>
                    <a:cubicBezTo>
                      <a:pt x="459" y="919"/>
                      <a:pt x="459" y="919"/>
                      <a:pt x="459" y="919"/>
                    </a:cubicBezTo>
                    <a:lnTo>
                      <a:pt x="459" y="919"/>
                    </a:lnTo>
                    <a:cubicBezTo>
                      <a:pt x="459" y="919"/>
                      <a:pt x="459" y="919"/>
                      <a:pt x="459" y="919"/>
                    </a:cubicBezTo>
                    <a:lnTo>
                      <a:pt x="459" y="919"/>
                    </a:lnTo>
                    <a:cubicBezTo>
                      <a:pt x="459" y="919"/>
                      <a:pt x="459" y="919"/>
                      <a:pt x="459" y="919"/>
                    </a:cubicBezTo>
                    <a:lnTo>
                      <a:pt x="459" y="919"/>
                    </a:lnTo>
                    <a:cubicBezTo>
                      <a:pt x="459" y="918"/>
                      <a:pt x="459" y="918"/>
                      <a:pt x="458" y="917"/>
                    </a:cubicBezTo>
                    <a:lnTo>
                      <a:pt x="458" y="917"/>
                    </a:lnTo>
                    <a:cubicBezTo>
                      <a:pt x="458" y="917"/>
                      <a:pt x="458" y="917"/>
                      <a:pt x="458" y="917"/>
                    </a:cubicBezTo>
                    <a:lnTo>
                      <a:pt x="458" y="917"/>
                    </a:lnTo>
                    <a:cubicBezTo>
                      <a:pt x="392" y="787"/>
                      <a:pt x="324" y="653"/>
                      <a:pt x="288" y="506"/>
                    </a:cubicBezTo>
                    <a:cubicBezTo>
                      <a:pt x="267" y="388"/>
                      <a:pt x="269" y="262"/>
                      <a:pt x="308" y="146"/>
                    </a:cubicBezTo>
                    <a:cubicBezTo>
                      <a:pt x="317" y="116"/>
                      <a:pt x="328" y="96"/>
                      <a:pt x="315" y="63"/>
                    </a:cubicBezTo>
                    <a:cubicBezTo>
                      <a:pt x="301" y="20"/>
                      <a:pt x="262" y="0"/>
                      <a:pt x="22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9"/>
              <p:cNvSpPr/>
              <p:nvPr/>
            </p:nvSpPr>
            <p:spPr>
              <a:xfrm>
                <a:off x="8730531" y="2570346"/>
                <a:ext cx="17904" cy="38402"/>
              </a:xfrm>
              <a:custGeom>
                <a:avLst/>
                <a:gdLst/>
                <a:ahLst/>
                <a:cxnLst/>
                <a:rect l="l" t="t" r="r" b="b"/>
                <a:pathLst>
                  <a:path w="566" h="1214" extrusionOk="0">
                    <a:moveTo>
                      <a:pt x="391" y="0"/>
                    </a:moveTo>
                    <a:cubicBezTo>
                      <a:pt x="340" y="0"/>
                      <a:pt x="300" y="37"/>
                      <a:pt x="286" y="86"/>
                    </a:cubicBezTo>
                    <a:cubicBezTo>
                      <a:pt x="173" y="486"/>
                      <a:pt x="1" y="738"/>
                      <a:pt x="226" y="1140"/>
                    </a:cubicBezTo>
                    <a:cubicBezTo>
                      <a:pt x="255" y="1192"/>
                      <a:pt x="302" y="1214"/>
                      <a:pt x="349" y="1214"/>
                    </a:cubicBezTo>
                    <a:cubicBezTo>
                      <a:pt x="454" y="1214"/>
                      <a:pt x="565" y="1108"/>
                      <a:pt x="515" y="995"/>
                    </a:cubicBezTo>
                    <a:cubicBezTo>
                      <a:pt x="452" y="858"/>
                      <a:pt x="417" y="708"/>
                      <a:pt x="425" y="509"/>
                    </a:cubicBezTo>
                    <a:cubicBezTo>
                      <a:pt x="447" y="185"/>
                      <a:pt x="562" y="32"/>
                      <a:pt x="409" y="2"/>
                    </a:cubicBezTo>
                    <a:cubicBezTo>
                      <a:pt x="403" y="1"/>
                      <a:pt x="397" y="0"/>
                      <a:pt x="39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9"/>
              <p:cNvSpPr/>
              <p:nvPr/>
            </p:nvSpPr>
            <p:spPr>
              <a:xfrm>
                <a:off x="8746854" y="2651452"/>
                <a:ext cx="19581" cy="30968"/>
              </a:xfrm>
              <a:custGeom>
                <a:avLst/>
                <a:gdLst/>
                <a:ahLst/>
                <a:cxnLst/>
                <a:rect l="l" t="t" r="r" b="b"/>
                <a:pathLst>
                  <a:path w="619" h="979" extrusionOk="0">
                    <a:moveTo>
                      <a:pt x="66" y="1"/>
                    </a:moveTo>
                    <a:cubicBezTo>
                      <a:pt x="33" y="1"/>
                      <a:pt x="0" y="23"/>
                      <a:pt x="0" y="74"/>
                    </a:cubicBezTo>
                    <a:cubicBezTo>
                      <a:pt x="0" y="425"/>
                      <a:pt x="82" y="714"/>
                      <a:pt x="340" y="947"/>
                    </a:cubicBezTo>
                    <a:cubicBezTo>
                      <a:pt x="364" y="968"/>
                      <a:pt x="395" y="979"/>
                      <a:pt x="425" y="979"/>
                    </a:cubicBezTo>
                    <a:cubicBezTo>
                      <a:pt x="462" y="979"/>
                      <a:pt x="499" y="963"/>
                      <a:pt x="524" y="934"/>
                    </a:cubicBezTo>
                    <a:cubicBezTo>
                      <a:pt x="619" y="823"/>
                      <a:pt x="496" y="745"/>
                      <a:pt x="397" y="636"/>
                    </a:cubicBezTo>
                    <a:cubicBezTo>
                      <a:pt x="172" y="376"/>
                      <a:pt x="133" y="214"/>
                      <a:pt x="132" y="62"/>
                    </a:cubicBezTo>
                    <a:cubicBezTo>
                      <a:pt x="132" y="23"/>
                      <a:pt x="99" y="1"/>
                      <a:pt x="6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9"/>
              <p:cNvSpPr/>
              <p:nvPr/>
            </p:nvSpPr>
            <p:spPr>
              <a:xfrm>
                <a:off x="8832293" y="2534538"/>
                <a:ext cx="10660" cy="15184"/>
              </a:xfrm>
              <a:custGeom>
                <a:avLst/>
                <a:gdLst/>
                <a:ahLst/>
                <a:cxnLst/>
                <a:rect l="l" t="t" r="r" b="b"/>
                <a:pathLst>
                  <a:path w="337" h="480" extrusionOk="0">
                    <a:moveTo>
                      <a:pt x="181" y="1"/>
                    </a:moveTo>
                    <a:cubicBezTo>
                      <a:pt x="128" y="1"/>
                      <a:pt x="76" y="39"/>
                      <a:pt x="68" y="93"/>
                    </a:cubicBezTo>
                    <a:cubicBezTo>
                      <a:pt x="41" y="253"/>
                      <a:pt x="0" y="480"/>
                      <a:pt x="150" y="480"/>
                    </a:cubicBezTo>
                    <a:cubicBezTo>
                      <a:pt x="154" y="480"/>
                      <a:pt x="159" y="480"/>
                      <a:pt x="163" y="479"/>
                    </a:cubicBezTo>
                    <a:cubicBezTo>
                      <a:pt x="220" y="476"/>
                      <a:pt x="262" y="438"/>
                      <a:pt x="265" y="359"/>
                    </a:cubicBezTo>
                    <a:cubicBezTo>
                      <a:pt x="273" y="217"/>
                      <a:pt x="336" y="30"/>
                      <a:pt x="199" y="2"/>
                    </a:cubicBezTo>
                    <a:cubicBezTo>
                      <a:pt x="193" y="1"/>
                      <a:pt x="187" y="1"/>
                      <a:pt x="18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9"/>
              <p:cNvSpPr/>
              <p:nvPr/>
            </p:nvSpPr>
            <p:spPr>
              <a:xfrm>
                <a:off x="8873321" y="2414113"/>
                <a:ext cx="12368" cy="20688"/>
              </a:xfrm>
              <a:custGeom>
                <a:avLst/>
                <a:gdLst/>
                <a:ahLst/>
                <a:cxnLst/>
                <a:rect l="l" t="t" r="r" b="b"/>
                <a:pathLst>
                  <a:path w="391" h="654" extrusionOk="0">
                    <a:moveTo>
                      <a:pt x="255" y="1"/>
                    </a:moveTo>
                    <a:cubicBezTo>
                      <a:pt x="226" y="1"/>
                      <a:pt x="200" y="17"/>
                      <a:pt x="183" y="45"/>
                    </a:cubicBezTo>
                    <a:cubicBezTo>
                      <a:pt x="113" y="164"/>
                      <a:pt x="57" y="286"/>
                      <a:pt x="29" y="420"/>
                    </a:cubicBezTo>
                    <a:cubicBezTo>
                      <a:pt x="10" y="512"/>
                      <a:pt x="0" y="635"/>
                      <a:pt x="92" y="651"/>
                    </a:cubicBezTo>
                    <a:cubicBezTo>
                      <a:pt x="101" y="653"/>
                      <a:pt x="110" y="654"/>
                      <a:pt x="118" y="654"/>
                    </a:cubicBezTo>
                    <a:cubicBezTo>
                      <a:pt x="217" y="654"/>
                      <a:pt x="187" y="505"/>
                      <a:pt x="253" y="277"/>
                    </a:cubicBezTo>
                    <a:cubicBezTo>
                      <a:pt x="291" y="168"/>
                      <a:pt x="391" y="57"/>
                      <a:pt x="291" y="9"/>
                    </a:cubicBezTo>
                    <a:cubicBezTo>
                      <a:pt x="279" y="4"/>
                      <a:pt x="267" y="1"/>
                      <a:pt x="25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9"/>
              <p:cNvSpPr/>
              <p:nvPr/>
            </p:nvSpPr>
            <p:spPr>
              <a:xfrm>
                <a:off x="8868671" y="2444860"/>
                <a:ext cx="11514" cy="25274"/>
              </a:xfrm>
              <a:custGeom>
                <a:avLst/>
                <a:gdLst/>
                <a:ahLst/>
                <a:cxnLst/>
                <a:rect l="l" t="t" r="r" b="b"/>
                <a:pathLst>
                  <a:path w="364" h="799" extrusionOk="0">
                    <a:moveTo>
                      <a:pt x="190" y="0"/>
                    </a:moveTo>
                    <a:cubicBezTo>
                      <a:pt x="121" y="0"/>
                      <a:pt x="53" y="41"/>
                      <a:pt x="38" y="125"/>
                    </a:cubicBezTo>
                    <a:cubicBezTo>
                      <a:pt x="17" y="254"/>
                      <a:pt x="1" y="398"/>
                      <a:pt x="8" y="524"/>
                    </a:cubicBezTo>
                    <a:cubicBezTo>
                      <a:pt x="11" y="579"/>
                      <a:pt x="28" y="638"/>
                      <a:pt x="41" y="693"/>
                    </a:cubicBezTo>
                    <a:cubicBezTo>
                      <a:pt x="61" y="764"/>
                      <a:pt x="123" y="798"/>
                      <a:pt x="187" y="798"/>
                    </a:cubicBezTo>
                    <a:cubicBezTo>
                      <a:pt x="271" y="798"/>
                      <a:pt x="357" y="738"/>
                      <a:pt x="352" y="627"/>
                    </a:cubicBezTo>
                    <a:cubicBezTo>
                      <a:pt x="339" y="402"/>
                      <a:pt x="322" y="335"/>
                      <a:pt x="345" y="184"/>
                    </a:cubicBezTo>
                    <a:cubicBezTo>
                      <a:pt x="364" y="64"/>
                      <a:pt x="277" y="0"/>
                      <a:pt x="19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9"/>
              <p:cNvSpPr/>
              <p:nvPr/>
            </p:nvSpPr>
            <p:spPr>
              <a:xfrm>
                <a:off x="8873669" y="2481775"/>
                <a:ext cx="10375" cy="10186"/>
              </a:xfrm>
              <a:custGeom>
                <a:avLst/>
                <a:gdLst/>
                <a:ahLst/>
                <a:cxnLst/>
                <a:rect l="l" t="t" r="r" b="b"/>
                <a:pathLst>
                  <a:path w="328" h="322" extrusionOk="0">
                    <a:moveTo>
                      <a:pt x="123" y="0"/>
                    </a:moveTo>
                    <a:cubicBezTo>
                      <a:pt x="87" y="0"/>
                      <a:pt x="51" y="21"/>
                      <a:pt x="35" y="57"/>
                    </a:cubicBezTo>
                    <a:cubicBezTo>
                      <a:pt x="0" y="125"/>
                      <a:pt x="71" y="219"/>
                      <a:pt x="116" y="277"/>
                    </a:cubicBezTo>
                    <a:cubicBezTo>
                      <a:pt x="141" y="308"/>
                      <a:pt x="170" y="321"/>
                      <a:pt x="198" y="321"/>
                    </a:cubicBezTo>
                    <a:cubicBezTo>
                      <a:pt x="267" y="321"/>
                      <a:pt x="327" y="241"/>
                      <a:pt x="278" y="170"/>
                    </a:cubicBezTo>
                    <a:cubicBezTo>
                      <a:pt x="258" y="141"/>
                      <a:pt x="232" y="100"/>
                      <a:pt x="217" y="68"/>
                    </a:cubicBezTo>
                    <a:cubicBezTo>
                      <a:pt x="195" y="21"/>
                      <a:pt x="159" y="0"/>
                      <a:pt x="1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9"/>
              <p:cNvSpPr/>
              <p:nvPr/>
            </p:nvSpPr>
            <p:spPr>
              <a:xfrm>
                <a:off x="8870062" y="2262941"/>
                <a:ext cx="16860" cy="27520"/>
              </a:xfrm>
              <a:custGeom>
                <a:avLst/>
                <a:gdLst/>
                <a:ahLst/>
                <a:cxnLst/>
                <a:rect l="l" t="t" r="r" b="b"/>
                <a:pathLst>
                  <a:path w="533" h="870" extrusionOk="0">
                    <a:moveTo>
                      <a:pt x="149" y="1"/>
                    </a:moveTo>
                    <a:cubicBezTo>
                      <a:pt x="0" y="1"/>
                      <a:pt x="6" y="315"/>
                      <a:pt x="43" y="475"/>
                    </a:cubicBezTo>
                    <a:cubicBezTo>
                      <a:pt x="75" y="616"/>
                      <a:pt x="211" y="869"/>
                      <a:pt x="342" y="869"/>
                    </a:cubicBezTo>
                    <a:cubicBezTo>
                      <a:pt x="362" y="869"/>
                      <a:pt x="382" y="863"/>
                      <a:pt x="401" y="851"/>
                    </a:cubicBezTo>
                    <a:cubicBezTo>
                      <a:pt x="533" y="762"/>
                      <a:pt x="375" y="624"/>
                      <a:pt x="299" y="485"/>
                    </a:cubicBezTo>
                    <a:cubicBezTo>
                      <a:pt x="245" y="374"/>
                      <a:pt x="232" y="309"/>
                      <a:pt x="232" y="225"/>
                    </a:cubicBezTo>
                    <a:cubicBezTo>
                      <a:pt x="236" y="192"/>
                      <a:pt x="243" y="159"/>
                      <a:pt x="252" y="125"/>
                    </a:cubicBezTo>
                    <a:cubicBezTo>
                      <a:pt x="266" y="72"/>
                      <a:pt x="222" y="14"/>
                      <a:pt x="170" y="3"/>
                    </a:cubicBezTo>
                    <a:cubicBezTo>
                      <a:pt x="163" y="2"/>
                      <a:pt x="156" y="1"/>
                      <a:pt x="1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9"/>
              <p:cNvSpPr/>
              <p:nvPr/>
            </p:nvSpPr>
            <p:spPr>
              <a:xfrm>
                <a:off x="8894451" y="2300932"/>
                <a:ext cx="6864" cy="6326"/>
              </a:xfrm>
              <a:custGeom>
                <a:avLst/>
                <a:gdLst/>
                <a:ahLst/>
                <a:cxnLst/>
                <a:rect l="l" t="t" r="r" b="b"/>
                <a:pathLst>
                  <a:path w="217" h="200" extrusionOk="0">
                    <a:moveTo>
                      <a:pt x="46" y="1"/>
                    </a:moveTo>
                    <a:cubicBezTo>
                      <a:pt x="21" y="1"/>
                      <a:pt x="1" y="21"/>
                      <a:pt x="2" y="49"/>
                    </a:cubicBezTo>
                    <a:cubicBezTo>
                      <a:pt x="4" y="75"/>
                      <a:pt x="105" y="169"/>
                      <a:pt x="124" y="188"/>
                    </a:cubicBezTo>
                    <a:cubicBezTo>
                      <a:pt x="132" y="196"/>
                      <a:pt x="141" y="199"/>
                      <a:pt x="150" y="199"/>
                    </a:cubicBezTo>
                    <a:cubicBezTo>
                      <a:pt x="184" y="199"/>
                      <a:pt x="216" y="153"/>
                      <a:pt x="181" y="119"/>
                    </a:cubicBezTo>
                    <a:cubicBezTo>
                      <a:pt x="168" y="108"/>
                      <a:pt x="72" y="5"/>
                      <a:pt x="55" y="2"/>
                    </a:cubicBezTo>
                    <a:cubicBezTo>
                      <a:pt x="52" y="1"/>
                      <a:pt x="49" y="1"/>
                      <a:pt x="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9"/>
              <p:cNvSpPr/>
              <p:nvPr/>
            </p:nvSpPr>
            <p:spPr>
              <a:xfrm>
                <a:off x="8932220" y="2340283"/>
                <a:ext cx="10787" cy="40616"/>
              </a:xfrm>
              <a:custGeom>
                <a:avLst/>
                <a:gdLst/>
                <a:ahLst/>
                <a:cxnLst/>
                <a:rect l="l" t="t" r="r" b="b"/>
                <a:pathLst>
                  <a:path w="341" h="1284" extrusionOk="0">
                    <a:moveTo>
                      <a:pt x="211" y="0"/>
                    </a:moveTo>
                    <a:cubicBezTo>
                      <a:pt x="178" y="0"/>
                      <a:pt x="145" y="17"/>
                      <a:pt x="133" y="48"/>
                    </a:cubicBezTo>
                    <a:cubicBezTo>
                      <a:pt x="98" y="135"/>
                      <a:pt x="71" y="227"/>
                      <a:pt x="50" y="319"/>
                    </a:cubicBezTo>
                    <a:cubicBezTo>
                      <a:pt x="14" y="472"/>
                      <a:pt x="1" y="689"/>
                      <a:pt x="32" y="894"/>
                    </a:cubicBezTo>
                    <a:cubicBezTo>
                      <a:pt x="47" y="1002"/>
                      <a:pt x="77" y="1105"/>
                      <a:pt x="108" y="1208"/>
                    </a:cubicBezTo>
                    <a:cubicBezTo>
                      <a:pt x="122" y="1254"/>
                      <a:pt x="172" y="1284"/>
                      <a:pt x="219" y="1284"/>
                    </a:cubicBezTo>
                    <a:cubicBezTo>
                      <a:pt x="221" y="1284"/>
                      <a:pt x="224" y="1284"/>
                      <a:pt x="226" y="1284"/>
                    </a:cubicBezTo>
                    <a:cubicBezTo>
                      <a:pt x="293" y="1278"/>
                      <a:pt x="340" y="1212"/>
                      <a:pt x="329" y="1162"/>
                    </a:cubicBezTo>
                    <a:cubicBezTo>
                      <a:pt x="207" y="562"/>
                      <a:pt x="217" y="360"/>
                      <a:pt x="276" y="168"/>
                    </a:cubicBezTo>
                    <a:cubicBezTo>
                      <a:pt x="289" y="130"/>
                      <a:pt x="306" y="97"/>
                      <a:pt x="296" y="58"/>
                    </a:cubicBezTo>
                    <a:cubicBezTo>
                      <a:pt x="284" y="32"/>
                      <a:pt x="261" y="8"/>
                      <a:pt x="229" y="2"/>
                    </a:cubicBezTo>
                    <a:cubicBezTo>
                      <a:pt x="223" y="1"/>
                      <a:pt x="217" y="0"/>
                      <a:pt x="21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9"/>
              <p:cNvSpPr/>
              <p:nvPr/>
            </p:nvSpPr>
            <p:spPr>
              <a:xfrm>
                <a:off x="8939622" y="2389977"/>
                <a:ext cx="13570" cy="14677"/>
              </a:xfrm>
              <a:custGeom>
                <a:avLst/>
                <a:gdLst/>
                <a:ahLst/>
                <a:cxnLst/>
                <a:rect l="l" t="t" r="r" b="b"/>
                <a:pathLst>
                  <a:path w="429" h="464" extrusionOk="0">
                    <a:moveTo>
                      <a:pt x="150" y="1"/>
                    </a:moveTo>
                    <a:cubicBezTo>
                      <a:pt x="84" y="1"/>
                      <a:pt x="27" y="47"/>
                      <a:pt x="15" y="114"/>
                    </a:cubicBezTo>
                    <a:cubicBezTo>
                      <a:pt x="0" y="185"/>
                      <a:pt x="102" y="338"/>
                      <a:pt x="142" y="403"/>
                    </a:cubicBezTo>
                    <a:cubicBezTo>
                      <a:pt x="167" y="445"/>
                      <a:pt x="207" y="464"/>
                      <a:pt x="247" y="464"/>
                    </a:cubicBezTo>
                    <a:cubicBezTo>
                      <a:pt x="337" y="464"/>
                      <a:pt x="429" y="374"/>
                      <a:pt x="363" y="254"/>
                    </a:cubicBezTo>
                    <a:cubicBezTo>
                      <a:pt x="330" y="188"/>
                      <a:pt x="295" y="124"/>
                      <a:pt x="264" y="61"/>
                    </a:cubicBezTo>
                    <a:cubicBezTo>
                      <a:pt x="248" y="31"/>
                      <a:pt x="208" y="9"/>
                      <a:pt x="176" y="3"/>
                    </a:cubicBezTo>
                    <a:cubicBezTo>
                      <a:pt x="167" y="2"/>
                      <a:pt x="159"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9"/>
              <p:cNvSpPr/>
              <p:nvPr/>
            </p:nvSpPr>
            <p:spPr>
              <a:xfrm>
                <a:off x="8937851" y="2461372"/>
                <a:ext cx="28343" cy="39288"/>
              </a:xfrm>
              <a:custGeom>
                <a:avLst/>
                <a:gdLst/>
                <a:ahLst/>
                <a:cxnLst/>
                <a:rect l="l" t="t" r="r" b="b"/>
                <a:pathLst>
                  <a:path w="896" h="1242" extrusionOk="0">
                    <a:moveTo>
                      <a:pt x="739" y="0"/>
                    </a:moveTo>
                    <a:cubicBezTo>
                      <a:pt x="597" y="0"/>
                      <a:pt x="346" y="369"/>
                      <a:pt x="275" y="484"/>
                    </a:cubicBezTo>
                    <a:cubicBezTo>
                      <a:pt x="217" y="577"/>
                      <a:pt x="0" y="1035"/>
                      <a:pt x="36" y="1138"/>
                    </a:cubicBezTo>
                    <a:cubicBezTo>
                      <a:pt x="60" y="1208"/>
                      <a:pt x="122" y="1241"/>
                      <a:pt x="183" y="1241"/>
                    </a:cubicBezTo>
                    <a:cubicBezTo>
                      <a:pt x="240" y="1241"/>
                      <a:pt x="297" y="1211"/>
                      <a:pt x="321" y="1154"/>
                    </a:cubicBezTo>
                    <a:cubicBezTo>
                      <a:pt x="377" y="1022"/>
                      <a:pt x="434" y="892"/>
                      <a:pt x="499" y="765"/>
                    </a:cubicBezTo>
                    <a:cubicBezTo>
                      <a:pt x="642" y="470"/>
                      <a:pt x="679" y="378"/>
                      <a:pt x="825" y="225"/>
                    </a:cubicBezTo>
                    <a:cubicBezTo>
                      <a:pt x="895" y="155"/>
                      <a:pt x="858" y="22"/>
                      <a:pt x="752" y="2"/>
                    </a:cubicBezTo>
                    <a:cubicBezTo>
                      <a:pt x="748" y="1"/>
                      <a:pt x="743" y="0"/>
                      <a:pt x="73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9"/>
              <p:cNvSpPr/>
              <p:nvPr/>
            </p:nvSpPr>
            <p:spPr>
              <a:xfrm>
                <a:off x="8930322" y="2504962"/>
                <a:ext cx="9680" cy="15152"/>
              </a:xfrm>
              <a:custGeom>
                <a:avLst/>
                <a:gdLst/>
                <a:ahLst/>
                <a:cxnLst/>
                <a:rect l="l" t="t" r="r" b="b"/>
                <a:pathLst>
                  <a:path w="306" h="479" extrusionOk="0">
                    <a:moveTo>
                      <a:pt x="182" y="0"/>
                    </a:moveTo>
                    <a:cubicBezTo>
                      <a:pt x="136" y="0"/>
                      <a:pt x="89" y="28"/>
                      <a:pt x="80" y="87"/>
                    </a:cubicBezTo>
                    <a:cubicBezTo>
                      <a:pt x="64" y="177"/>
                      <a:pt x="45" y="267"/>
                      <a:pt x="21" y="355"/>
                    </a:cubicBezTo>
                    <a:cubicBezTo>
                      <a:pt x="1" y="424"/>
                      <a:pt x="60" y="479"/>
                      <a:pt x="121" y="479"/>
                    </a:cubicBezTo>
                    <a:cubicBezTo>
                      <a:pt x="161" y="479"/>
                      <a:pt x="202" y="455"/>
                      <a:pt x="221" y="395"/>
                    </a:cubicBezTo>
                    <a:cubicBezTo>
                      <a:pt x="250" y="306"/>
                      <a:pt x="273" y="219"/>
                      <a:pt x="291" y="127"/>
                    </a:cubicBezTo>
                    <a:cubicBezTo>
                      <a:pt x="305" y="46"/>
                      <a:pt x="243" y="0"/>
                      <a:pt x="1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9"/>
              <p:cNvSpPr/>
              <p:nvPr/>
            </p:nvSpPr>
            <p:spPr>
              <a:xfrm>
                <a:off x="8853013" y="2592362"/>
                <a:ext cx="36947" cy="25496"/>
              </a:xfrm>
              <a:custGeom>
                <a:avLst/>
                <a:gdLst/>
                <a:ahLst/>
                <a:cxnLst/>
                <a:rect l="l" t="t" r="r" b="b"/>
                <a:pathLst>
                  <a:path w="1168" h="806" extrusionOk="0">
                    <a:moveTo>
                      <a:pt x="1038" y="0"/>
                    </a:moveTo>
                    <a:cubicBezTo>
                      <a:pt x="1027" y="0"/>
                      <a:pt x="1015" y="2"/>
                      <a:pt x="1003" y="6"/>
                    </a:cubicBezTo>
                    <a:cubicBezTo>
                      <a:pt x="582" y="149"/>
                      <a:pt x="280" y="276"/>
                      <a:pt x="43" y="619"/>
                    </a:cubicBezTo>
                    <a:cubicBezTo>
                      <a:pt x="1" y="680"/>
                      <a:pt x="11" y="738"/>
                      <a:pt x="54" y="776"/>
                    </a:cubicBezTo>
                    <a:cubicBezTo>
                      <a:pt x="77" y="796"/>
                      <a:pt x="99" y="805"/>
                      <a:pt x="121" y="805"/>
                    </a:cubicBezTo>
                    <a:cubicBezTo>
                      <a:pt x="192" y="805"/>
                      <a:pt x="257" y="712"/>
                      <a:pt x="334" y="643"/>
                    </a:cubicBezTo>
                    <a:cubicBezTo>
                      <a:pt x="592" y="425"/>
                      <a:pt x="835" y="304"/>
                      <a:pt x="1077" y="221"/>
                    </a:cubicBezTo>
                    <a:cubicBezTo>
                      <a:pt x="1136" y="201"/>
                      <a:pt x="1168" y="133"/>
                      <a:pt x="1147" y="76"/>
                    </a:cubicBezTo>
                    <a:cubicBezTo>
                      <a:pt x="1131" y="29"/>
                      <a:pt x="1086" y="0"/>
                      <a:pt x="103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9"/>
              <p:cNvSpPr/>
              <p:nvPr/>
            </p:nvSpPr>
            <p:spPr>
              <a:xfrm>
                <a:off x="8838556" y="2622761"/>
                <a:ext cx="8319" cy="20340"/>
              </a:xfrm>
              <a:custGeom>
                <a:avLst/>
                <a:gdLst/>
                <a:ahLst/>
                <a:cxnLst/>
                <a:rect l="l" t="t" r="r" b="b"/>
                <a:pathLst>
                  <a:path w="263" h="643" extrusionOk="0">
                    <a:moveTo>
                      <a:pt x="161" y="0"/>
                    </a:moveTo>
                    <a:cubicBezTo>
                      <a:pt x="144" y="0"/>
                      <a:pt x="127" y="5"/>
                      <a:pt x="111" y="16"/>
                    </a:cubicBezTo>
                    <a:cubicBezTo>
                      <a:pt x="32" y="69"/>
                      <a:pt x="1" y="451"/>
                      <a:pt x="7" y="550"/>
                    </a:cubicBezTo>
                    <a:cubicBezTo>
                      <a:pt x="11" y="611"/>
                      <a:pt x="59" y="643"/>
                      <a:pt x="107" y="643"/>
                    </a:cubicBezTo>
                    <a:cubicBezTo>
                      <a:pt x="158" y="643"/>
                      <a:pt x="209" y="607"/>
                      <a:pt x="207" y="534"/>
                    </a:cubicBezTo>
                    <a:cubicBezTo>
                      <a:pt x="203" y="376"/>
                      <a:pt x="204" y="259"/>
                      <a:pt x="247" y="104"/>
                    </a:cubicBezTo>
                    <a:cubicBezTo>
                      <a:pt x="262" y="53"/>
                      <a:pt x="215" y="0"/>
                      <a:pt x="1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8" name="Google Shape;4828;p29"/>
            <p:cNvGrpSpPr/>
            <p:nvPr/>
          </p:nvGrpSpPr>
          <p:grpSpPr>
            <a:xfrm>
              <a:off x="6603350" y="2900963"/>
              <a:ext cx="282162" cy="368614"/>
              <a:chOff x="7792375" y="3990551"/>
              <a:chExt cx="282162" cy="368614"/>
            </a:xfrm>
          </p:grpSpPr>
          <p:sp>
            <p:nvSpPr>
              <p:cNvPr id="4829" name="Google Shape;4829;p29"/>
              <p:cNvSpPr/>
              <p:nvPr/>
            </p:nvSpPr>
            <p:spPr>
              <a:xfrm>
                <a:off x="7792375" y="3990551"/>
                <a:ext cx="282162" cy="368614"/>
              </a:xfrm>
              <a:custGeom>
                <a:avLst/>
                <a:gdLst/>
                <a:ahLst/>
                <a:cxnLst/>
                <a:rect l="l" t="t" r="r" b="b"/>
                <a:pathLst>
                  <a:path w="8920" h="11653" extrusionOk="0">
                    <a:moveTo>
                      <a:pt x="3174" y="1"/>
                    </a:moveTo>
                    <a:cubicBezTo>
                      <a:pt x="3158" y="1"/>
                      <a:pt x="3141" y="2"/>
                      <a:pt x="3125" y="4"/>
                    </a:cubicBezTo>
                    <a:cubicBezTo>
                      <a:pt x="3083" y="8"/>
                      <a:pt x="3043" y="20"/>
                      <a:pt x="2999" y="37"/>
                    </a:cubicBezTo>
                    <a:cubicBezTo>
                      <a:pt x="2991" y="41"/>
                      <a:pt x="2984" y="43"/>
                      <a:pt x="2976" y="48"/>
                    </a:cubicBezTo>
                    <a:cubicBezTo>
                      <a:pt x="2941" y="65"/>
                      <a:pt x="2913" y="90"/>
                      <a:pt x="2885" y="111"/>
                    </a:cubicBezTo>
                    <a:cubicBezTo>
                      <a:pt x="2848" y="141"/>
                      <a:pt x="2818" y="180"/>
                      <a:pt x="2792" y="214"/>
                    </a:cubicBezTo>
                    <a:cubicBezTo>
                      <a:pt x="2739" y="286"/>
                      <a:pt x="2696" y="378"/>
                      <a:pt x="2661" y="495"/>
                    </a:cubicBezTo>
                    <a:cubicBezTo>
                      <a:pt x="2642" y="557"/>
                      <a:pt x="2631" y="621"/>
                      <a:pt x="2625" y="687"/>
                    </a:cubicBezTo>
                    <a:cubicBezTo>
                      <a:pt x="2545" y="555"/>
                      <a:pt x="2442" y="458"/>
                      <a:pt x="2327" y="395"/>
                    </a:cubicBezTo>
                    <a:cubicBezTo>
                      <a:pt x="2244" y="350"/>
                      <a:pt x="2155" y="327"/>
                      <a:pt x="2070" y="327"/>
                    </a:cubicBezTo>
                    <a:cubicBezTo>
                      <a:pt x="2015" y="327"/>
                      <a:pt x="1961" y="336"/>
                      <a:pt x="1910" y="356"/>
                    </a:cubicBezTo>
                    <a:cubicBezTo>
                      <a:pt x="1908" y="355"/>
                      <a:pt x="1906" y="355"/>
                      <a:pt x="1903" y="355"/>
                    </a:cubicBezTo>
                    <a:cubicBezTo>
                      <a:pt x="1894" y="355"/>
                      <a:pt x="1883" y="359"/>
                      <a:pt x="1872" y="365"/>
                    </a:cubicBezTo>
                    <a:cubicBezTo>
                      <a:pt x="1829" y="386"/>
                      <a:pt x="1789" y="419"/>
                      <a:pt x="1759" y="455"/>
                    </a:cubicBezTo>
                    <a:cubicBezTo>
                      <a:pt x="1714" y="505"/>
                      <a:pt x="1681" y="565"/>
                      <a:pt x="1661" y="637"/>
                    </a:cubicBezTo>
                    <a:cubicBezTo>
                      <a:pt x="1644" y="705"/>
                      <a:pt x="1640" y="780"/>
                      <a:pt x="1651" y="877"/>
                    </a:cubicBezTo>
                    <a:cubicBezTo>
                      <a:pt x="1654" y="902"/>
                      <a:pt x="1658" y="927"/>
                      <a:pt x="1664" y="950"/>
                    </a:cubicBezTo>
                    <a:cubicBezTo>
                      <a:pt x="1574" y="880"/>
                      <a:pt x="1431" y="791"/>
                      <a:pt x="1260" y="786"/>
                    </a:cubicBezTo>
                    <a:cubicBezTo>
                      <a:pt x="1257" y="786"/>
                      <a:pt x="1255" y="786"/>
                      <a:pt x="1252" y="786"/>
                    </a:cubicBezTo>
                    <a:cubicBezTo>
                      <a:pt x="1193" y="786"/>
                      <a:pt x="1133" y="800"/>
                      <a:pt x="1077" y="829"/>
                    </a:cubicBezTo>
                    <a:cubicBezTo>
                      <a:pt x="1067" y="834"/>
                      <a:pt x="1057" y="837"/>
                      <a:pt x="1048" y="844"/>
                    </a:cubicBezTo>
                    <a:cubicBezTo>
                      <a:pt x="991" y="880"/>
                      <a:pt x="941" y="936"/>
                      <a:pt x="899" y="1008"/>
                    </a:cubicBezTo>
                    <a:cubicBezTo>
                      <a:pt x="864" y="1071"/>
                      <a:pt x="836" y="1145"/>
                      <a:pt x="816" y="1238"/>
                    </a:cubicBezTo>
                    <a:cubicBezTo>
                      <a:pt x="799" y="1323"/>
                      <a:pt x="792" y="1411"/>
                      <a:pt x="793" y="1514"/>
                    </a:cubicBezTo>
                    <a:cubicBezTo>
                      <a:pt x="795" y="1638"/>
                      <a:pt x="814" y="1761"/>
                      <a:pt x="849" y="1882"/>
                    </a:cubicBezTo>
                    <a:cubicBezTo>
                      <a:pt x="723" y="1838"/>
                      <a:pt x="609" y="1811"/>
                      <a:pt x="499" y="1799"/>
                    </a:cubicBezTo>
                    <a:cubicBezTo>
                      <a:pt x="476" y="1797"/>
                      <a:pt x="451" y="1795"/>
                      <a:pt x="423" y="1795"/>
                    </a:cubicBezTo>
                    <a:cubicBezTo>
                      <a:pt x="353" y="1795"/>
                      <a:pt x="271" y="1807"/>
                      <a:pt x="198" y="1844"/>
                    </a:cubicBezTo>
                    <a:cubicBezTo>
                      <a:pt x="168" y="1860"/>
                      <a:pt x="141" y="1877"/>
                      <a:pt x="118" y="1901"/>
                    </a:cubicBezTo>
                    <a:cubicBezTo>
                      <a:pt x="26" y="1988"/>
                      <a:pt x="0" y="2127"/>
                      <a:pt x="43" y="2328"/>
                    </a:cubicBezTo>
                    <a:cubicBezTo>
                      <a:pt x="62" y="2407"/>
                      <a:pt x="90" y="2490"/>
                      <a:pt x="135" y="2584"/>
                    </a:cubicBezTo>
                    <a:cubicBezTo>
                      <a:pt x="169" y="2659"/>
                      <a:pt x="214" y="2732"/>
                      <a:pt x="275" y="2819"/>
                    </a:cubicBezTo>
                    <a:cubicBezTo>
                      <a:pt x="519" y="3165"/>
                      <a:pt x="855" y="3439"/>
                      <a:pt x="1120" y="3635"/>
                    </a:cubicBezTo>
                    <a:cubicBezTo>
                      <a:pt x="1402" y="3847"/>
                      <a:pt x="1714" y="4042"/>
                      <a:pt x="2075" y="4236"/>
                    </a:cubicBezTo>
                    <a:cubicBezTo>
                      <a:pt x="2089" y="4828"/>
                      <a:pt x="2022" y="5419"/>
                      <a:pt x="1955" y="5995"/>
                    </a:cubicBezTo>
                    <a:cubicBezTo>
                      <a:pt x="1907" y="6413"/>
                      <a:pt x="1857" y="6847"/>
                      <a:pt x="1839" y="7273"/>
                    </a:cubicBezTo>
                    <a:cubicBezTo>
                      <a:pt x="1814" y="7832"/>
                      <a:pt x="1852" y="8324"/>
                      <a:pt x="1953" y="8777"/>
                    </a:cubicBezTo>
                    <a:cubicBezTo>
                      <a:pt x="2003" y="9003"/>
                      <a:pt x="2079" y="9238"/>
                      <a:pt x="2184" y="9491"/>
                    </a:cubicBezTo>
                    <a:cubicBezTo>
                      <a:pt x="2267" y="9692"/>
                      <a:pt x="2366" y="9890"/>
                      <a:pt x="2476" y="10079"/>
                    </a:cubicBezTo>
                    <a:cubicBezTo>
                      <a:pt x="2684" y="10434"/>
                      <a:pt x="2931" y="10731"/>
                      <a:pt x="3211" y="10968"/>
                    </a:cubicBezTo>
                    <a:cubicBezTo>
                      <a:pt x="3347" y="11085"/>
                      <a:pt x="3494" y="11188"/>
                      <a:pt x="3647" y="11276"/>
                    </a:cubicBezTo>
                    <a:cubicBezTo>
                      <a:pt x="3788" y="11357"/>
                      <a:pt x="3948" y="11430"/>
                      <a:pt x="4124" y="11493"/>
                    </a:cubicBezTo>
                    <a:cubicBezTo>
                      <a:pt x="4274" y="11546"/>
                      <a:pt x="4443" y="11588"/>
                      <a:pt x="4638" y="11618"/>
                    </a:cubicBezTo>
                    <a:cubicBezTo>
                      <a:pt x="4790" y="11642"/>
                      <a:pt x="4951" y="11653"/>
                      <a:pt x="5118" y="11653"/>
                    </a:cubicBezTo>
                    <a:cubicBezTo>
                      <a:pt x="5138" y="11653"/>
                      <a:pt x="5159" y="11652"/>
                      <a:pt x="5179" y="11652"/>
                    </a:cubicBezTo>
                    <a:cubicBezTo>
                      <a:pt x="5553" y="11645"/>
                      <a:pt x="5943" y="11576"/>
                      <a:pt x="6336" y="11447"/>
                    </a:cubicBezTo>
                    <a:cubicBezTo>
                      <a:pt x="6534" y="11383"/>
                      <a:pt x="6737" y="11303"/>
                      <a:pt x="6943" y="11207"/>
                    </a:cubicBezTo>
                    <a:cubicBezTo>
                      <a:pt x="7044" y="11160"/>
                      <a:pt x="7141" y="11111"/>
                      <a:pt x="7238" y="11064"/>
                    </a:cubicBezTo>
                    <a:lnTo>
                      <a:pt x="7330" y="11016"/>
                    </a:lnTo>
                    <a:cubicBezTo>
                      <a:pt x="7407" y="10978"/>
                      <a:pt x="7485" y="10933"/>
                      <a:pt x="7559" y="10892"/>
                    </a:cubicBezTo>
                    <a:cubicBezTo>
                      <a:pt x="7747" y="10780"/>
                      <a:pt x="7923" y="10646"/>
                      <a:pt x="8082" y="10492"/>
                    </a:cubicBezTo>
                    <a:cubicBezTo>
                      <a:pt x="8224" y="10355"/>
                      <a:pt x="8354" y="10192"/>
                      <a:pt x="8470" y="10007"/>
                    </a:cubicBezTo>
                    <a:cubicBezTo>
                      <a:pt x="8673" y="9683"/>
                      <a:pt x="8805" y="9304"/>
                      <a:pt x="8866" y="8877"/>
                    </a:cubicBezTo>
                    <a:cubicBezTo>
                      <a:pt x="8919" y="8498"/>
                      <a:pt x="8904" y="8090"/>
                      <a:pt x="8816" y="7664"/>
                    </a:cubicBezTo>
                    <a:cubicBezTo>
                      <a:pt x="8733" y="7266"/>
                      <a:pt x="8590" y="6871"/>
                      <a:pt x="8387" y="6490"/>
                    </a:cubicBezTo>
                    <a:cubicBezTo>
                      <a:pt x="8189" y="6122"/>
                      <a:pt x="7911" y="5760"/>
                      <a:pt x="7535" y="5375"/>
                    </a:cubicBezTo>
                    <a:cubicBezTo>
                      <a:pt x="7185" y="5017"/>
                      <a:pt x="6763" y="4680"/>
                      <a:pt x="6279" y="4374"/>
                    </a:cubicBezTo>
                    <a:cubicBezTo>
                      <a:pt x="5818" y="4080"/>
                      <a:pt x="5324" y="3837"/>
                      <a:pt x="4859" y="3619"/>
                    </a:cubicBezTo>
                    <a:cubicBezTo>
                      <a:pt x="4644" y="3519"/>
                      <a:pt x="4413" y="3409"/>
                      <a:pt x="4188" y="3290"/>
                    </a:cubicBezTo>
                    <a:cubicBezTo>
                      <a:pt x="4170" y="3280"/>
                      <a:pt x="4153" y="3273"/>
                      <a:pt x="4137" y="3271"/>
                    </a:cubicBezTo>
                    <a:lnTo>
                      <a:pt x="4098" y="3047"/>
                    </a:lnTo>
                    <a:cubicBezTo>
                      <a:pt x="4057" y="2812"/>
                      <a:pt x="4014" y="2577"/>
                      <a:pt x="3977" y="2341"/>
                    </a:cubicBezTo>
                    <a:cubicBezTo>
                      <a:pt x="3949" y="2176"/>
                      <a:pt x="3926" y="2011"/>
                      <a:pt x="3905" y="1847"/>
                    </a:cubicBezTo>
                    <a:cubicBezTo>
                      <a:pt x="3881" y="1681"/>
                      <a:pt x="3862" y="1512"/>
                      <a:pt x="3848" y="1346"/>
                    </a:cubicBezTo>
                    <a:lnTo>
                      <a:pt x="3836" y="1185"/>
                    </a:lnTo>
                    <a:cubicBezTo>
                      <a:pt x="3823" y="968"/>
                      <a:pt x="3812" y="743"/>
                      <a:pt x="3747" y="529"/>
                    </a:cubicBezTo>
                    <a:cubicBezTo>
                      <a:pt x="3707" y="399"/>
                      <a:pt x="3647" y="286"/>
                      <a:pt x="3563" y="197"/>
                    </a:cubicBezTo>
                    <a:cubicBezTo>
                      <a:pt x="3527" y="158"/>
                      <a:pt x="3480" y="120"/>
                      <a:pt x="3420" y="80"/>
                    </a:cubicBezTo>
                    <a:cubicBezTo>
                      <a:pt x="3372" y="50"/>
                      <a:pt x="3318" y="25"/>
                      <a:pt x="3258" y="11"/>
                    </a:cubicBezTo>
                    <a:cubicBezTo>
                      <a:pt x="3230" y="4"/>
                      <a:pt x="3202" y="1"/>
                      <a:pt x="3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9"/>
              <p:cNvSpPr/>
              <p:nvPr/>
            </p:nvSpPr>
            <p:spPr>
              <a:xfrm>
                <a:off x="7840962" y="4076813"/>
                <a:ext cx="94708" cy="50485"/>
              </a:xfrm>
              <a:custGeom>
                <a:avLst/>
                <a:gdLst/>
                <a:ahLst/>
                <a:cxnLst/>
                <a:rect l="l" t="t" r="r" b="b"/>
                <a:pathLst>
                  <a:path w="2994" h="1596" extrusionOk="0">
                    <a:moveTo>
                      <a:pt x="575" y="1220"/>
                    </a:moveTo>
                    <a:lnTo>
                      <a:pt x="575" y="1220"/>
                    </a:lnTo>
                    <a:cubicBezTo>
                      <a:pt x="569" y="1222"/>
                      <a:pt x="565" y="1223"/>
                      <a:pt x="561" y="1225"/>
                    </a:cubicBezTo>
                    <a:cubicBezTo>
                      <a:pt x="566" y="1223"/>
                      <a:pt x="569" y="1222"/>
                      <a:pt x="575" y="1220"/>
                    </a:cubicBezTo>
                    <a:close/>
                    <a:moveTo>
                      <a:pt x="2790" y="1"/>
                    </a:moveTo>
                    <a:cubicBezTo>
                      <a:pt x="2761" y="1"/>
                      <a:pt x="2732" y="7"/>
                      <a:pt x="2705" y="20"/>
                    </a:cubicBezTo>
                    <a:cubicBezTo>
                      <a:pt x="2617" y="63"/>
                      <a:pt x="2536" y="113"/>
                      <a:pt x="2455" y="165"/>
                    </a:cubicBezTo>
                    <a:cubicBezTo>
                      <a:pt x="2370" y="219"/>
                      <a:pt x="2286" y="272"/>
                      <a:pt x="2201" y="328"/>
                    </a:cubicBezTo>
                    <a:cubicBezTo>
                      <a:pt x="2030" y="441"/>
                      <a:pt x="1859" y="554"/>
                      <a:pt x="1685" y="663"/>
                    </a:cubicBezTo>
                    <a:cubicBezTo>
                      <a:pt x="1510" y="772"/>
                      <a:pt x="1328" y="872"/>
                      <a:pt x="1143" y="965"/>
                    </a:cubicBezTo>
                    <a:cubicBezTo>
                      <a:pt x="963" y="1056"/>
                      <a:pt x="781" y="1144"/>
                      <a:pt x="593" y="1216"/>
                    </a:cubicBezTo>
                    <a:cubicBezTo>
                      <a:pt x="439" y="1272"/>
                      <a:pt x="283" y="1315"/>
                      <a:pt x="118" y="1332"/>
                    </a:cubicBezTo>
                    <a:cubicBezTo>
                      <a:pt x="105" y="1335"/>
                      <a:pt x="94" y="1338"/>
                      <a:pt x="82" y="1343"/>
                    </a:cubicBezTo>
                    <a:cubicBezTo>
                      <a:pt x="29" y="1366"/>
                      <a:pt x="1" y="1435"/>
                      <a:pt x="14" y="1489"/>
                    </a:cubicBezTo>
                    <a:cubicBezTo>
                      <a:pt x="21" y="1524"/>
                      <a:pt x="42" y="1557"/>
                      <a:pt x="72" y="1575"/>
                    </a:cubicBezTo>
                    <a:cubicBezTo>
                      <a:pt x="96" y="1591"/>
                      <a:pt x="121" y="1595"/>
                      <a:pt x="147" y="1595"/>
                    </a:cubicBezTo>
                    <a:cubicBezTo>
                      <a:pt x="156" y="1595"/>
                      <a:pt x="164" y="1595"/>
                      <a:pt x="172" y="1594"/>
                    </a:cubicBezTo>
                    <a:cubicBezTo>
                      <a:pt x="417" y="1568"/>
                      <a:pt x="661" y="1540"/>
                      <a:pt x="901" y="1489"/>
                    </a:cubicBezTo>
                    <a:cubicBezTo>
                      <a:pt x="1163" y="1435"/>
                      <a:pt x="1418" y="1330"/>
                      <a:pt x="1662" y="1217"/>
                    </a:cubicBezTo>
                    <a:cubicBezTo>
                      <a:pt x="1911" y="1101"/>
                      <a:pt x="2144" y="958"/>
                      <a:pt x="2369" y="801"/>
                    </a:cubicBezTo>
                    <a:cubicBezTo>
                      <a:pt x="2579" y="652"/>
                      <a:pt x="2784" y="484"/>
                      <a:pt x="2943" y="279"/>
                    </a:cubicBezTo>
                    <a:cubicBezTo>
                      <a:pt x="2993" y="215"/>
                      <a:pt x="2973" y="113"/>
                      <a:pt x="2923" y="58"/>
                    </a:cubicBezTo>
                    <a:cubicBezTo>
                      <a:pt x="2887" y="20"/>
                      <a:pt x="2839" y="1"/>
                      <a:pt x="2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9"/>
              <p:cNvSpPr/>
              <p:nvPr/>
            </p:nvSpPr>
            <p:spPr>
              <a:xfrm>
                <a:off x="7847858" y="4085859"/>
                <a:ext cx="97270" cy="56211"/>
              </a:xfrm>
              <a:custGeom>
                <a:avLst/>
                <a:gdLst/>
                <a:ahLst/>
                <a:cxnLst/>
                <a:rect l="l" t="t" r="r" b="b"/>
                <a:pathLst>
                  <a:path w="3075" h="1777" extrusionOk="0">
                    <a:moveTo>
                      <a:pt x="292" y="1710"/>
                    </a:moveTo>
                    <a:cubicBezTo>
                      <a:pt x="292" y="1710"/>
                      <a:pt x="291" y="1710"/>
                      <a:pt x="291" y="1710"/>
                    </a:cubicBezTo>
                    <a:cubicBezTo>
                      <a:pt x="291" y="1710"/>
                      <a:pt x="292" y="1710"/>
                      <a:pt x="292" y="1710"/>
                    </a:cubicBezTo>
                    <a:close/>
                    <a:moveTo>
                      <a:pt x="2881" y="1"/>
                    </a:moveTo>
                    <a:cubicBezTo>
                      <a:pt x="2853" y="1"/>
                      <a:pt x="2825" y="7"/>
                      <a:pt x="2800" y="21"/>
                    </a:cubicBezTo>
                    <a:cubicBezTo>
                      <a:pt x="2784" y="29"/>
                      <a:pt x="2771" y="36"/>
                      <a:pt x="2761" y="48"/>
                    </a:cubicBezTo>
                    <a:cubicBezTo>
                      <a:pt x="2659" y="141"/>
                      <a:pt x="2559" y="234"/>
                      <a:pt x="2455" y="327"/>
                    </a:cubicBezTo>
                    <a:cubicBezTo>
                      <a:pt x="2347" y="422"/>
                      <a:pt x="2234" y="508"/>
                      <a:pt x="2118" y="592"/>
                    </a:cubicBezTo>
                    <a:cubicBezTo>
                      <a:pt x="2132" y="581"/>
                      <a:pt x="2147" y="571"/>
                      <a:pt x="2162" y="559"/>
                    </a:cubicBezTo>
                    <a:lnTo>
                      <a:pt x="2162" y="559"/>
                    </a:lnTo>
                    <a:cubicBezTo>
                      <a:pt x="1852" y="778"/>
                      <a:pt x="1514" y="956"/>
                      <a:pt x="1167" y="1116"/>
                    </a:cubicBezTo>
                    <a:cubicBezTo>
                      <a:pt x="987" y="1201"/>
                      <a:pt x="805" y="1279"/>
                      <a:pt x="623" y="1361"/>
                    </a:cubicBezTo>
                    <a:cubicBezTo>
                      <a:pt x="436" y="1445"/>
                      <a:pt x="248" y="1531"/>
                      <a:pt x="60" y="1610"/>
                    </a:cubicBezTo>
                    <a:cubicBezTo>
                      <a:pt x="15" y="1630"/>
                      <a:pt x="0" y="1690"/>
                      <a:pt x="22" y="1730"/>
                    </a:cubicBezTo>
                    <a:cubicBezTo>
                      <a:pt x="38" y="1762"/>
                      <a:pt x="68" y="1776"/>
                      <a:pt x="99" y="1776"/>
                    </a:cubicBezTo>
                    <a:cubicBezTo>
                      <a:pt x="114" y="1776"/>
                      <a:pt x="128" y="1773"/>
                      <a:pt x="142" y="1768"/>
                    </a:cubicBezTo>
                    <a:cubicBezTo>
                      <a:pt x="192" y="1746"/>
                      <a:pt x="243" y="1726"/>
                      <a:pt x="293" y="1709"/>
                    </a:cubicBezTo>
                    <a:lnTo>
                      <a:pt x="293" y="1709"/>
                    </a:lnTo>
                    <a:cubicBezTo>
                      <a:pt x="292" y="1709"/>
                      <a:pt x="292" y="1710"/>
                      <a:pt x="292" y="1710"/>
                    </a:cubicBezTo>
                    <a:lnTo>
                      <a:pt x="292" y="1710"/>
                    </a:lnTo>
                    <a:cubicBezTo>
                      <a:pt x="781" y="1540"/>
                      <a:pt x="1292" y="1425"/>
                      <a:pt x="1772" y="1228"/>
                    </a:cubicBezTo>
                    <a:cubicBezTo>
                      <a:pt x="2012" y="1128"/>
                      <a:pt x="2241" y="1000"/>
                      <a:pt x="2453" y="848"/>
                    </a:cubicBezTo>
                    <a:cubicBezTo>
                      <a:pt x="2676" y="687"/>
                      <a:pt x="2877" y="500"/>
                      <a:pt x="3032" y="271"/>
                    </a:cubicBezTo>
                    <a:cubicBezTo>
                      <a:pt x="3075" y="207"/>
                      <a:pt x="3063" y="114"/>
                      <a:pt x="3012" y="56"/>
                    </a:cubicBezTo>
                    <a:cubicBezTo>
                      <a:pt x="2976" y="20"/>
                      <a:pt x="2929" y="1"/>
                      <a:pt x="2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9"/>
              <p:cNvSpPr/>
              <p:nvPr/>
            </p:nvSpPr>
            <p:spPr>
              <a:xfrm>
                <a:off x="7848174" y="4095792"/>
                <a:ext cx="112264" cy="57634"/>
              </a:xfrm>
              <a:custGeom>
                <a:avLst/>
                <a:gdLst/>
                <a:ahLst/>
                <a:cxnLst/>
                <a:rect l="l" t="t" r="r" b="b"/>
                <a:pathLst>
                  <a:path w="3549" h="1822" extrusionOk="0">
                    <a:moveTo>
                      <a:pt x="2723" y="485"/>
                    </a:moveTo>
                    <a:cubicBezTo>
                      <a:pt x="2723" y="485"/>
                      <a:pt x="2723" y="485"/>
                      <a:pt x="2722" y="486"/>
                    </a:cubicBezTo>
                    <a:cubicBezTo>
                      <a:pt x="2723" y="486"/>
                      <a:pt x="2723" y="485"/>
                      <a:pt x="2723" y="485"/>
                    </a:cubicBezTo>
                    <a:close/>
                    <a:moveTo>
                      <a:pt x="2722" y="483"/>
                    </a:moveTo>
                    <a:cubicBezTo>
                      <a:pt x="2719" y="485"/>
                      <a:pt x="2717" y="487"/>
                      <a:pt x="2715" y="489"/>
                    </a:cubicBezTo>
                    <a:lnTo>
                      <a:pt x="2715" y="489"/>
                    </a:lnTo>
                    <a:cubicBezTo>
                      <a:pt x="2717" y="488"/>
                      <a:pt x="2719" y="487"/>
                      <a:pt x="2721" y="486"/>
                    </a:cubicBezTo>
                    <a:cubicBezTo>
                      <a:pt x="2721" y="486"/>
                      <a:pt x="2722" y="486"/>
                      <a:pt x="2722" y="483"/>
                    </a:cubicBezTo>
                    <a:close/>
                    <a:moveTo>
                      <a:pt x="2715" y="489"/>
                    </a:moveTo>
                    <a:cubicBezTo>
                      <a:pt x="2712" y="491"/>
                      <a:pt x="2710" y="493"/>
                      <a:pt x="2708" y="494"/>
                    </a:cubicBezTo>
                    <a:cubicBezTo>
                      <a:pt x="2711" y="493"/>
                      <a:pt x="2713" y="491"/>
                      <a:pt x="2715" y="489"/>
                    </a:cubicBezTo>
                    <a:close/>
                    <a:moveTo>
                      <a:pt x="669" y="1478"/>
                    </a:moveTo>
                    <a:lnTo>
                      <a:pt x="669" y="1478"/>
                    </a:lnTo>
                    <a:cubicBezTo>
                      <a:pt x="669" y="1478"/>
                      <a:pt x="668" y="1478"/>
                      <a:pt x="668" y="1478"/>
                    </a:cubicBezTo>
                    <a:lnTo>
                      <a:pt x="668" y="1478"/>
                    </a:lnTo>
                    <a:cubicBezTo>
                      <a:pt x="668" y="1478"/>
                      <a:pt x="669" y="1478"/>
                      <a:pt x="669" y="1478"/>
                    </a:cubicBezTo>
                    <a:close/>
                    <a:moveTo>
                      <a:pt x="3374" y="1"/>
                    </a:moveTo>
                    <a:cubicBezTo>
                      <a:pt x="3331" y="1"/>
                      <a:pt x="3288" y="16"/>
                      <a:pt x="3255" y="47"/>
                    </a:cubicBezTo>
                    <a:cubicBezTo>
                      <a:pt x="3087" y="202"/>
                      <a:pt x="2910" y="349"/>
                      <a:pt x="2724" y="484"/>
                    </a:cubicBezTo>
                    <a:lnTo>
                      <a:pt x="2724" y="484"/>
                    </a:lnTo>
                    <a:cubicBezTo>
                      <a:pt x="2725" y="484"/>
                      <a:pt x="2725" y="483"/>
                      <a:pt x="2725" y="483"/>
                    </a:cubicBezTo>
                    <a:lnTo>
                      <a:pt x="2725" y="483"/>
                    </a:lnTo>
                    <a:cubicBezTo>
                      <a:pt x="2724" y="483"/>
                      <a:pt x="2724" y="484"/>
                      <a:pt x="2723" y="485"/>
                    </a:cubicBezTo>
                    <a:lnTo>
                      <a:pt x="2723" y="485"/>
                    </a:lnTo>
                    <a:cubicBezTo>
                      <a:pt x="2724" y="485"/>
                      <a:pt x="2724" y="484"/>
                      <a:pt x="2724" y="484"/>
                    </a:cubicBezTo>
                    <a:lnTo>
                      <a:pt x="2724" y="484"/>
                    </a:lnTo>
                    <a:cubicBezTo>
                      <a:pt x="2723" y="486"/>
                      <a:pt x="2722" y="486"/>
                      <a:pt x="2721" y="487"/>
                    </a:cubicBezTo>
                    <a:cubicBezTo>
                      <a:pt x="2713" y="492"/>
                      <a:pt x="2707" y="497"/>
                      <a:pt x="2700" y="502"/>
                    </a:cubicBezTo>
                    <a:lnTo>
                      <a:pt x="2700" y="502"/>
                    </a:lnTo>
                    <a:cubicBezTo>
                      <a:pt x="2702" y="500"/>
                      <a:pt x="2705" y="498"/>
                      <a:pt x="2708" y="496"/>
                    </a:cubicBezTo>
                    <a:lnTo>
                      <a:pt x="2708" y="496"/>
                    </a:lnTo>
                    <a:cubicBezTo>
                      <a:pt x="2553" y="603"/>
                      <a:pt x="2396" y="703"/>
                      <a:pt x="2234" y="796"/>
                    </a:cubicBezTo>
                    <a:cubicBezTo>
                      <a:pt x="2067" y="889"/>
                      <a:pt x="1898" y="975"/>
                      <a:pt x="1726" y="1056"/>
                    </a:cubicBezTo>
                    <a:cubicBezTo>
                      <a:pt x="1380" y="1215"/>
                      <a:pt x="1023" y="1351"/>
                      <a:pt x="666" y="1480"/>
                    </a:cubicBezTo>
                    <a:lnTo>
                      <a:pt x="666" y="1480"/>
                    </a:lnTo>
                    <a:cubicBezTo>
                      <a:pt x="667" y="1479"/>
                      <a:pt x="668" y="1479"/>
                      <a:pt x="668" y="1478"/>
                    </a:cubicBezTo>
                    <a:lnTo>
                      <a:pt x="668" y="1478"/>
                    </a:lnTo>
                    <a:cubicBezTo>
                      <a:pt x="465" y="1550"/>
                      <a:pt x="262" y="1624"/>
                      <a:pt x="58" y="1693"/>
                    </a:cubicBezTo>
                    <a:cubicBezTo>
                      <a:pt x="52" y="1696"/>
                      <a:pt x="48" y="1697"/>
                      <a:pt x="43" y="1698"/>
                    </a:cubicBezTo>
                    <a:cubicBezTo>
                      <a:pt x="16" y="1710"/>
                      <a:pt x="0" y="1737"/>
                      <a:pt x="7" y="1769"/>
                    </a:cubicBezTo>
                    <a:cubicBezTo>
                      <a:pt x="13" y="1796"/>
                      <a:pt x="41" y="1822"/>
                      <a:pt x="69" y="1822"/>
                    </a:cubicBezTo>
                    <a:cubicBezTo>
                      <a:pt x="75" y="1822"/>
                      <a:pt x="81" y="1821"/>
                      <a:pt x="86" y="1819"/>
                    </a:cubicBezTo>
                    <a:cubicBezTo>
                      <a:pt x="383" y="1718"/>
                      <a:pt x="683" y="1631"/>
                      <a:pt x="983" y="1537"/>
                    </a:cubicBezTo>
                    <a:cubicBezTo>
                      <a:pt x="1276" y="1444"/>
                      <a:pt x="1568" y="1340"/>
                      <a:pt x="1855" y="1226"/>
                    </a:cubicBezTo>
                    <a:cubicBezTo>
                      <a:pt x="2134" y="1116"/>
                      <a:pt x="2403" y="988"/>
                      <a:pt x="2668" y="846"/>
                    </a:cubicBezTo>
                    <a:cubicBezTo>
                      <a:pt x="2959" y="692"/>
                      <a:pt x="3232" y="506"/>
                      <a:pt x="3491" y="301"/>
                    </a:cubicBezTo>
                    <a:cubicBezTo>
                      <a:pt x="3526" y="274"/>
                      <a:pt x="3546" y="224"/>
                      <a:pt x="3547" y="184"/>
                    </a:cubicBezTo>
                    <a:cubicBezTo>
                      <a:pt x="3549" y="136"/>
                      <a:pt x="3533" y="90"/>
                      <a:pt x="3501" y="56"/>
                    </a:cubicBezTo>
                    <a:cubicBezTo>
                      <a:pt x="3468" y="19"/>
                      <a:pt x="3421" y="1"/>
                      <a:pt x="3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9"/>
              <p:cNvSpPr/>
              <p:nvPr/>
            </p:nvSpPr>
            <p:spPr>
              <a:xfrm>
                <a:off x="7935670" y="4075199"/>
                <a:ext cx="18062" cy="17714"/>
              </a:xfrm>
              <a:custGeom>
                <a:avLst/>
                <a:gdLst/>
                <a:ahLst/>
                <a:cxnLst/>
                <a:rect l="l" t="t" r="r" b="b"/>
                <a:pathLst>
                  <a:path w="571" h="560" extrusionOk="0">
                    <a:moveTo>
                      <a:pt x="118" y="0"/>
                    </a:moveTo>
                    <a:cubicBezTo>
                      <a:pt x="99" y="0"/>
                      <a:pt x="79" y="5"/>
                      <a:pt x="62" y="14"/>
                    </a:cubicBezTo>
                    <a:cubicBezTo>
                      <a:pt x="52" y="20"/>
                      <a:pt x="45" y="26"/>
                      <a:pt x="38" y="33"/>
                    </a:cubicBezTo>
                    <a:cubicBezTo>
                      <a:pt x="16" y="51"/>
                      <a:pt x="5" y="78"/>
                      <a:pt x="2" y="107"/>
                    </a:cubicBezTo>
                    <a:cubicBezTo>
                      <a:pt x="1" y="140"/>
                      <a:pt x="14" y="163"/>
                      <a:pt x="31" y="187"/>
                    </a:cubicBezTo>
                    <a:lnTo>
                      <a:pt x="128" y="310"/>
                    </a:lnTo>
                    <a:cubicBezTo>
                      <a:pt x="158" y="353"/>
                      <a:pt x="191" y="398"/>
                      <a:pt x="227" y="436"/>
                    </a:cubicBezTo>
                    <a:cubicBezTo>
                      <a:pt x="250" y="461"/>
                      <a:pt x="278" y="487"/>
                      <a:pt x="307" y="507"/>
                    </a:cubicBezTo>
                    <a:cubicBezTo>
                      <a:pt x="316" y="514"/>
                      <a:pt x="327" y="518"/>
                      <a:pt x="336" y="525"/>
                    </a:cubicBezTo>
                    <a:cubicBezTo>
                      <a:pt x="356" y="535"/>
                      <a:pt x="377" y="545"/>
                      <a:pt x="399" y="552"/>
                    </a:cubicBezTo>
                    <a:cubicBezTo>
                      <a:pt x="411" y="557"/>
                      <a:pt x="423" y="559"/>
                      <a:pt x="436" y="559"/>
                    </a:cubicBezTo>
                    <a:cubicBezTo>
                      <a:pt x="481" y="559"/>
                      <a:pt x="527" y="533"/>
                      <a:pt x="549" y="497"/>
                    </a:cubicBezTo>
                    <a:cubicBezTo>
                      <a:pt x="561" y="479"/>
                      <a:pt x="568" y="458"/>
                      <a:pt x="568" y="435"/>
                    </a:cubicBezTo>
                    <a:cubicBezTo>
                      <a:pt x="571" y="396"/>
                      <a:pt x="556" y="368"/>
                      <a:pt x="535" y="339"/>
                    </a:cubicBezTo>
                    <a:cubicBezTo>
                      <a:pt x="522" y="320"/>
                      <a:pt x="506" y="303"/>
                      <a:pt x="488" y="289"/>
                    </a:cubicBezTo>
                    <a:cubicBezTo>
                      <a:pt x="460" y="266"/>
                      <a:pt x="432" y="243"/>
                      <a:pt x="406" y="222"/>
                    </a:cubicBezTo>
                    <a:cubicBezTo>
                      <a:pt x="366" y="189"/>
                      <a:pt x="323" y="163"/>
                      <a:pt x="284" y="130"/>
                    </a:cubicBezTo>
                    <a:cubicBezTo>
                      <a:pt x="251" y="100"/>
                      <a:pt x="223" y="67"/>
                      <a:pt x="194" y="36"/>
                    </a:cubicBezTo>
                    <a:cubicBezTo>
                      <a:pt x="175" y="11"/>
                      <a:pt x="147" y="0"/>
                      <a:pt x="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9"/>
              <p:cNvSpPr/>
              <p:nvPr/>
            </p:nvSpPr>
            <p:spPr>
              <a:xfrm>
                <a:off x="7939466" y="4069537"/>
                <a:ext cx="17430" cy="16101"/>
              </a:xfrm>
              <a:custGeom>
                <a:avLst/>
                <a:gdLst/>
                <a:ahLst/>
                <a:cxnLst/>
                <a:rect l="l" t="t" r="r" b="b"/>
                <a:pathLst>
                  <a:path w="551" h="509" extrusionOk="0">
                    <a:moveTo>
                      <a:pt x="147" y="0"/>
                    </a:moveTo>
                    <a:cubicBezTo>
                      <a:pt x="126" y="0"/>
                      <a:pt x="106" y="5"/>
                      <a:pt x="87" y="15"/>
                    </a:cubicBezTo>
                    <a:cubicBezTo>
                      <a:pt x="75" y="20"/>
                      <a:pt x="67" y="27"/>
                      <a:pt x="58" y="36"/>
                    </a:cubicBezTo>
                    <a:cubicBezTo>
                      <a:pt x="7" y="84"/>
                      <a:pt x="1" y="173"/>
                      <a:pt x="51" y="227"/>
                    </a:cubicBezTo>
                    <a:cubicBezTo>
                      <a:pt x="94" y="272"/>
                      <a:pt x="137" y="316"/>
                      <a:pt x="179" y="363"/>
                    </a:cubicBezTo>
                    <a:cubicBezTo>
                      <a:pt x="221" y="409"/>
                      <a:pt x="267" y="449"/>
                      <a:pt x="317" y="487"/>
                    </a:cubicBezTo>
                    <a:cubicBezTo>
                      <a:pt x="338" y="502"/>
                      <a:pt x="363" y="509"/>
                      <a:pt x="389" y="509"/>
                    </a:cubicBezTo>
                    <a:cubicBezTo>
                      <a:pt x="426" y="509"/>
                      <a:pt x="464" y="494"/>
                      <a:pt x="489" y="471"/>
                    </a:cubicBezTo>
                    <a:cubicBezTo>
                      <a:pt x="545" y="419"/>
                      <a:pt x="551" y="326"/>
                      <a:pt x="496" y="270"/>
                    </a:cubicBezTo>
                    <a:cubicBezTo>
                      <a:pt x="419" y="187"/>
                      <a:pt x="329" y="121"/>
                      <a:pt x="247" y="43"/>
                    </a:cubicBezTo>
                    <a:cubicBezTo>
                      <a:pt x="220" y="15"/>
                      <a:pt x="183" y="0"/>
                      <a:pt x="1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9"/>
              <p:cNvSpPr/>
              <p:nvPr/>
            </p:nvSpPr>
            <p:spPr>
              <a:xfrm>
                <a:off x="7948544" y="4039296"/>
                <a:ext cx="116756" cy="85250"/>
              </a:xfrm>
              <a:custGeom>
                <a:avLst/>
                <a:gdLst/>
                <a:ahLst/>
                <a:cxnLst/>
                <a:rect l="l" t="t" r="r" b="b"/>
                <a:pathLst>
                  <a:path w="3691" h="2695" extrusionOk="0">
                    <a:moveTo>
                      <a:pt x="1427" y="296"/>
                    </a:moveTo>
                    <a:cubicBezTo>
                      <a:pt x="1432" y="297"/>
                      <a:pt x="1438" y="297"/>
                      <a:pt x="1444" y="298"/>
                    </a:cubicBezTo>
                    <a:lnTo>
                      <a:pt x="1444" y="298"/>
                    </a:lnTo>
                    <a:cubicBezTo>
                      <a:pt x="1437" y="297"/>
                      <a:pt x="1431" y="296"/>
                      <a:pt x="1427" y="296"/>
                    </a:cubicBezTo>
                    <a:close/>
                    <a:moveTo>
                      <a:pt x="1444" y="298"/>
                    </a:moveTo>
                    <a:cubicBezTo>
                      <a:pt x="1445" y="298"/>
                      <a:pt x="1447" y="298"/>
                      <a:pt x="1448" y="299"/>
                    </a:cubicBezTo>
                    <a:cubicBezTo>
                      <a:pt x="1447" y="298"/>
                      <a:pt x="1446" y="298"/>
                      <a:pt x="1444" y="298"/>
                    </a:cubicBezTo>
                    <a:close/>
                    <a:moveTo>
                      <a:pt x="1593" y="344"/>
                    </a:moveTo>
                    <a:lnTo>
                      <a:pt x="1593" y="344"/>
                    </a:lnTo>
                    <a:cubicBezTo>
                      <a:pt x="1598" y="347"/>
                      <a:pt x="1604" y="349"/>
                      <a:pt x="1611" y="353"/>
                    </a:cubicBezTo>
                    <a:cubicBezTo>
                      <a:pt x="1605" y="349"/>
                      <a:pt x="1598" y="347"/>
                      <a:pt x="1593" y="344"/>
                    </a:cubicBezTo>
                    <a:close/>
                    <a:moveTo>
                      <a:pt x="582" y="513"/>
                    </a:moveTo>
                    <a:lnTo>
                      <a:pt x="582" y="513"/>
                    </a:lnTo>
                    <a:cubicBezTo>
                      <a:pt x="576" y="518"/>
                      <a:pt x="570" y="521"/>
                      <a:pt x="566" y="525"/>
                    </a:cubicBezTo>
                    <a:lnTo>
                      <a:pt x="566" y="525"/>
                    </a:lnTo>
                    <a:cubicBezTo>
                      <a:pt x="571" y="521"/>
                      <a:pt x="576" y="517"/>
                      <a:pt x="582" y="513"/>
                    </a:cubicBezTo>
                    <a:close/>
                    <a:moveTo>
                      <a:pt x="1404" y="0"/>
                    </a:moveTo>
                    <a:cubicBezTo>
                      <a:pt x="1335" y="0"/>
                      <a:pt x="1266" y="7"/>
                      <a:pt x="1199" y="16"/>
                    </a:cubicBezTo>
                    <a:cubicBezTo>
                      <a:pt x="1050" y="35"/>
                      <a:pt x="907" y="84"/>
                      <a:pt x="775" y="152"/>
                    </a:cubicBezTo>
                    <a:cubicBezTo>
                      <a:pt x="745" y="170"/>
                      <a:pt x="716" y="187"/>
                      <a:pt x="688" y="204"/>
                    </a:cubicBezTo>
                    <a:cubicBezTo>
                      <a:pt x="529" y="300"/>
                      <a:pt x="396" y="430"/>
                      <a:pt x="275" y="573"/>
                    </a:cubicBezTo>
                    <a:cubicBezTo>
                      <a:pt x="165" y="707"/>
                      <a:pt x="78" y="863"/>
                      <a:pt x="13" y="1026"/>
                    </a:cubicBezTo>
                    <a:cubicBezTo>
                      <a:pt x="0" y="1057"/>
                      <a:pt x="23" y="1093"/>
                      <a:pt x="53" y="1103"/>
                    </a:cubicBezTo>
                    <a:cubicBezTo>
                      <a:pt x="59" y="1105"/>
                      <a:pt x="65" y="1106"/>
                      <a:pt x="71" y="1106"/>
                    </a:cubicBezTo>
                    <a:cubicBezTo>
                      <a:pt x="98" y="1106"/>
                      <a:pt x="120" y="1088"/>
                      <a:pt x="131" y="1062"/>
                    </a:cubicBezTo>
                    <a:cubicBezTo>
                      <a:pt x="138" y="1046"/>
                      <a:pt x="144" y="1029"/>
                      <a:pt x="151" y="1013"/>
                    </a:cubicBezTo>
                    <a:lnTo>
                      <a:pt x="151" y="1014"/>
                    </a:lnTo>
                    <a:cubicBezTo>
                      <a:pt x="191" y="926"/>
                      <a:pt x="244" y="841"/>
                      <a:pt x="307" y="764"/>
                    </a:cubicBezTo>
                    <a:cubicBezTo>
                      <a:pt x="382" y="674"/>
                      <a:pt x="468" y="596"/>
                      <a:pt x="562" y="527"/>
                    </a:cubicBezTo>
                    <a:lnTo>
                      <a:pt x="562" y="527"/>
                    </a:lnTo>
                    <a:cubicBezTo>
                      <a:pt x="667" y="456"/>
                      <a:pt x="775" y="397"/>
                      <a:pt x="891" y="353"/>
                    </a:cubicBezTo>
                    <a:cubicBezTo>
                      <a:pt x="993" y="317"/>
                      <a:pt x="1096" y="290"/>
                      <a:pt x="1203" y="280"/>
                    </a:cubicBezTo>
                    <a:cubicBezTo>
                      <a:pt x="1220" y="279"/>
                      <a:pt x="1236" y="278"/>
                      <a:pt x="1252" y="278"/>
                    </a:cubicBezTo>
                    <a:cubicBezTo>
                      <a:pt x="1308" y="278"/>
                      <a:pt x="1363" y="284"/>
                      <a:pt x="1418" y="291"/>
                    </a:cubicBezTo>
                    <a:cubicBezTo>
                      <a:pt x="1487" y="306"/>
                      <a:pt x="1554" y="327"/>
                      <a:pt x="1620" y="354"/>
                    </a:cubicBezTo>
                    <a:cubicBezTo>
                      <a:pt x="1673" y="382"/>
                      <a:pt x="1726" y="413"/>
                      <a:pt x="1773" y="452"/>
                    </a:cubicBezTo>
                    <a:cubicBezTo>
                      <a:pt x="1840" y="510"/>
                      <a:pt x="1899" y="576"/>
                      <a:pt x="1951" y="646"/>
                    </a:cubicBezTo>
                    <a:cubicBezTo>
                      <a:pt x="1985" y="702"/>
                      <a:pt x="2012" y="761"/>
                      <a:pt x="2035" y="820"/>
                    </a:cubicBezTo>
                    <a:cubicBezTo>
                      <a:pt x="2102" y="1013"/>
                      <a:pt x="2157" y="1213"/>
                      <a:pt x="2217" y="1408"/>
                    </a:cubicBezTo>
                    <a:cubicBezTo>
                      <a:pt x="2291" y="1646"/>
                      <a:pt x="2373" y="1885"/>
                      <a:pt x="2488" y="2107"/>
                    </a:cubicBezTo>
                    <a:cubicBezTo>
                      <a:pt x="2542" y="2210"/>
                      <a:pt x="2606" y="2310"/>
                      <a:pt x="2681" y="2402"/>
                    </a:cubicBezTo>
                    <a:cubicBezTo>
                      <a:pt x="2709" y="2438"/>
                      <a:pt x="2742" y="2469"/>
                      <a:pt x="2775" y="2501"/>
                    </a:cubicBezTo>
                    <a:cubicBezTo>
                      <a:pt x="2824" y="2541"/>
                      <a:pt x="2873" y="2581"/>
                      <a:pt x="2930" y="2611"/>
                    </a:cubicBezTo>
                    <a:cubicBezTo>
                      <a:pt x="2979" y="2637"/>
                      <a:pt x="3029" y="2658"/>
                      <a:pt x="3082" y="2670"/>
                    </a:cubicBezTo>
                    <a:cubicBezTo>
                      <a:pt x="3132" y="2681"/>
                      <a:pt x="3186" y="2687"/>
                      <a:pt x="3238" y="2691"/>
                    </a:cubicBezTo>
                    <a:cubicBezTo>
                      <a:pt x="3257" y="2693"/>
                      <a:pt x="3277" y="2694"/>
                      <a:pt x="3296" y="2694"/>
                    </a:cubicBezTo>
                    <a:cubicBezTo>
                      <a:pt x="3394" y="2694"/>
                      <a:pt x="3493" y="2668"/>
                      <a:pt x="3580" y="2625"/>
                    </a:cubicBezTo>
                    <a:cubicBezTo>
                      <a:pt x="3653" y="2590"/>
                      <a:pt x="3690" y="2504"/>
                      <a:pt x="3673" y="2425"/>
                    </a:cubicBezTo>
                    <a:cubicBezTo>
                      <a:pt x="3654" y="2339"/>
                      <a:pt x="3578" y="2282"/>
                      <a:pt x="3495" y="2282"/>
                    </a:cubicBezTo>
                    <a:cubicBezTo>
                      <a:pt x="3482" y="2282"/>
                      <a:pt x="3469" y="2283"/>
                      <a:pt x="3457" y="2286"/>
                    </a:cubicBezTo>
                    <a:cubicBezTo>
                      <a:pt x="3427" y="2290"/>
                      <a:pt x="3397" y="2296"/>
                      <a:pt x="3367" y="2300"/>
                    </a:cubicBezTo>
                    <a:cubicBezTo>
                      <a:pt x="3342" y="2300"/>
                      <a:pt x="3317" y="2300"/>
                      <a:pt x="3291" y="2297"/>
                    </a:cubicBezTo>
                    <a:cubicBezTo>
                      <a:pt x="3289" y="2297"/>
                      <a:pt x="3287" y="2296"/>
                      <a:pt x="3284" y="2296"/>
                    </a:cubicBezTo>
                    <a:cubicBezTo>
                      <a:pt x="3258" y="2282"/>
                      <a:pt x="3235" y="2264"/>
                      <a:pt x="3209" y="2246"/>
                    </a:cubicBezTo>
                    <a:cubicBezTo>
                      <a:pt x="3162" y="2203"/>
                      <a:pt x="3122" y="2154"/>
                      <a:pt x="3082" y="2104"/>
                    </a:cubicBezTo>
                    <a:cubicBezTo>
                      <a:pt x="2896" y="1829"/>
                      <a:pt x="2788" y="1507"/>
                      <a:pt x="2672" y="1199"/>
                    </a:cubicBezTo>
                    <a:cubicBezTo>
                      <a:pt x="2614" y="1043"/>
                      <a:pt x="2556" y="887"/>
                      <a:pt x="2485" y="737"/>
                    </a:cubicBezTo>
                    <a:cubicBezTo>
                      <a:pt x="2425" y="612"/>
                      <a:pt x="2357" y="486"/>
                      <a:pt x="2266" y="383"/>
                    </a:cubicBezTo>
                    <a:cubicBezTo>
                      <a:pt x="2230" y="341"/>
                      <a:pt x="2187" y="306"/>
                      <a:pt x="2145" y="271"/>
                    </a:cubicBezTo>
                    <a:cubicBezTo>
                      <a:pt x="2108" y="241"/>
                      <a:pt x="2071" y="214"/>
                      <a:pt x="2029" y="190"/>
                    </a:cubicBezTo>
                    <a:cubicBezTo>
                      <a:pt x="1943" y="134"/>
                      <a:pt x="1847" y="91"/>
                      <a:pt x="1749" y="57"/>
                    </a:cubicBezTo>
                    <a:cubicBezTo>
                      <a:pt x="1663" y="26"/>
                      <a:pt x="1573" y="12"/>
                      <a:pt x="1484" y="4"/>
                    </a:cubicBezTo>
                    <a:cubicBezTo>
                      <a:pt x="1457" y="1"/>
                      <a:pt x="1431" y="0"/>
                      <a:pt x="1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9"/>
              <p:cNvSpPr/>
              <p:nvPr/>
            </p:nvSpPr>
            <p:spPr>
              <a:xfrm>
                <a:off x="7950790" y="4065963"/>
                <a:ext cx="70762" cy="66903"/>
              </a:xfrm>
              <a:custGeom>
                <a:avLst/>
                <a:gdLst/>
                <a:ahLst/>
                <a:cxnLst/>
                <a:rect l="l" t="t" r="r" b="b"/>
                <a:pathLst>
                  <a:path w="2237" h="2115" extrusionOk="0">
                    <a:moveTo>
                      <a:pt x="511" y="276"/>
                    </a:moveTo>
                    <a:cubicBezTo>
                      <a:pt x="508" y="276"/>
                      <a:pt x="505" y="276"/>
                      <a:pt x="504" y="277"/>
                    </a:cubicBezTo>
                    <a:cubicBezTo>
                      <a:pt x="505" y="277"/>
                      <a:pt x="509" y="276"/>
                      <a:pt x="511" y="276"/>
                    </a:cubicBezTo>
                    <a:close/>
                    <a:moveTo>
                      <a:pt x="1116" y="449"/>
                    </a:moveTo>
                    <a:cubicBezTo>
                      <a:pt x="1119" y="456"/>
                      <a:pt x="1125" y="462"/>
                      <a:pt x="1131" y="468"/>
                    </a:cubicBezTo>
                    <a:cubicBezTo>
                      <a:pt x="1125" y="462"/>
                      <a:pt x="1121" y="455"/>
                      <a:pt x="1116" y="449"/>
                    </a:cubicBezTo>
                    <a:close/>
                    <a:moveTo>
                      <a:pt x="1354" y="927"/>
                    </a:moveTo>
                    <a:lnTo>
                      <a:pt x="1354" y="927"/>
                    </a:lnTo>
                    <a:cubicBezTo>
                      <a:pt x="1356" y="935"/>
                      <a:pt x="1357" y="940"/>
                      <a:pt x="1360" y="945"/>
                    </a:cubicBezTo>
                    <a:cubicBezTo>
                      <a:pt x="1357" y="938"/>
                      <a:pt x="1356" y="933"/>
                      <a:pt x="1354" y="927"/>
                    </a:cubicBezTo>
                    <a:close/>
                    <a:moveTo>
                      <a:pt x="799" y="1"/>
                    </a:moveTo>
                    <a:cubicBezTo>
                      <a:pt x="703" y="1"/>
                      <a:pt x="606" y="23"/>
                      <a:pt x="518" y="54"/>
                    </a:cubicBezTo>
                    <a:cubicBezTo>
                      <a:pt x="452" y="77"/>
                      <a:pt x="388" y="106"/>
                      <a:pt x="325" y="139"/>
                    </a:cubicBezTo>
                    <a:cubicBezTo>
                      <a:pt x="230" y="189"/>
                      <a:pt x="143" y="246"/>
                      <a:pt x="57" y="305"/>
                    </a:cubicBezTo>
                    <a:cubicBezTo>
                      <a:pt x="35" y="319"/>
                      <a:pt x="17" y="333"/>
                      <a:pt x="8" y="360"/>
                    </a:cubicBezTo>
                    <a:cubicBezTo>
                      <a:pt x="1" y="385"/>
                      <a:pt x="2" y="412"/>
                      <a:pt x="15" y="433"/>
                    </a:cubicBezTo>
                    <a:cubicBezTo>
                      <a:pt x="31" y="464"/>
                      <a:pt x="69" y="487"/>
                      <a:pt x="105" y="487"/>
                    </a:cubicBezTo>
                    <a:cubicBezTo>
                      <a:pt x="119" y="487"/>
                      <a:pt x="133" y="483"/>
                      <a:pt x="146" y="475"/>
                    </a:cubicBezTo>
                    <a:cubicBezTo>
                      <a:pt x="262" y="392"/>
                      <a:pt x="388" y="320"/>
                      <a:pt x="519" y="270"/>
                    </a:cubicBezTo>
                    <a:cubicBezTo>
                      <a:pt x="577" y="253"/>
                      <a:pt x="635" y="239"/>
                      <a:pt x="697" y="232"/>
                    </a:cubicBezTo>
                    <a:cubicBezTo>
                      <a:pt x="713" y="230"/>
                      <a:pt x="729" y="230"/>
                      <a:pt x="745" y="230"/>
                    </a:cubicBezTo>
                    <a:cubicBezTo>
                      <a:pt x="770" y="230"/>
                      <a:pt x="795" y="232"/>
                      <a:pt x="821" y="236"/>
                    </a:cubicBezTo>
                    <a:cubicBezTo>
                      <a:pt x="846" y="241"/>
                      <a:pt x="870" y="248"/>
                      <a:pt x="892" y="256"/>
                    </a:cubicBezTo>
                    <a:lnTo>
                      <a:pt x="892" y="256"/>
                    </a:lnTo>
                    <a:cubicBezTo>
                      <a:pt x="891" y="256"/>
                      <a:pt x="891" y="256"/>
                      <a:pt x="890" y="256"/>
                    </a:cubicBezTo>
                    <a:lnTo>
                      <a:pt x="890" y="256"/>
                    </a:lnTo>
                    <a:cubicBezTo>
                      <a:pt x="896" y="260"/>
                      <a:pt x="903" y="262"/>
                      <a:pt x="909" y="265"/>
                    </a:cubicBezTo>
                    <a:cubicBezTo>
                      <a:pt x="904" y="262"/>
                      <a:pt x="899" y="259"/>
                      <a:pt x="894" y="257"/>
                    </a:cubicBezTo>
                    <a:lnTo>
                      <a:pt x="894" y="257"/>
                    </a:lnTo>
                    <a:cubicBezTo>
                      <a:pt x="901" y="260"/>
                      <a:pt x="907" y="262"/>
                      <a:pt x="913" y="265"/>
                    </a:cubicBezTo>
                    <a:cubicBezTo>
                      <a:pt x="938" y="278"/>
                      <a:pt x="961" y="293"/>
                      <a:pt x="984" y="309"/>
                    </a:cubicBezTo>
                    <a:lnTo>
                      <a:pt x="984" y="309"/>
                    </a:lnTo>
                    <a:cubicBezTo>
                      <a:pt x="983" y="308"/>
                      <a:pt x="982" y="307"/>
                      <a:pt x="982" y="306"/>
                    </a:cubicBezTo>
                    <a:lnTo>
                      <a:pt x="982" y="306"/>
                    </a:lnTo>
                    <a:cubicBezTo>
                      <a:pt x="983" y="307"/>
                      <a:pt x="983" y="308"/>
                      <a:pt x="984" y="309"/>
                    </a:cubicBezTo>
                    <a:lnTo>
                      <a:pt x="984" y="309"/>
                    </a:lnTo>
                    <a:cubicBezTo>
                      <a:pt x="984" y="309"/>
                      <a:pt x="984" y="309"/>
                      <a:pt x="984" y="309"/>
                    </a:cubicBezTo>
                    <a:lnTo>
                      <a:pt x="984" y="309"/>
                    </a:lnTo>
                    <a:cubicBezTo>
                      <a:pt x="986" y="311"/>
                      <a:pt x="990" y="314"/>
                      <a:pt x="992" y="315"/>
                    </a:cubicBezTo>
                    <a:cubicBezTo>
                      <a:pt x="990" y="313"/>
                      <a:pt x="987" y="311"/>
                      <a:pt x="984" y="309"/>
                    </a:cubicBezTo>
                    <a:lnTo>
                      <a:pt x="984" y="309"/>
                    </a:lnTo>
                    <a:cubicBezTo>
                      <a:pt x="992" y="314"/>
                      <a:pt x="999" y="319"/>
                      <a:pt x="1006" y="325"/>
                    </a:cubicBezTo>
                    <a:cubicBezTo>
                      <a:pt x="1048" y="362"/>
                      <a:pt x="1083" y="403"/>
                      <a:pt x="1118" y="448"/>
                    </a:cubicBezTo>
                    <a:cubicBezTo>
                      <a:pt x="1227" y="608"/>
                      <a:pt x="1305" y="787"/>
                      <a:pt x="1371" y="969"/>
                    </a:cubicBezTo>
                    <a:cubicBezTo>
                      <a:pt x="1441" y="1164"/>
                      <a:pt x="1504" y="1360"/>
                      <a:pt x="1589" y="1550"/>
                    </a:cubicBezTo>
                    <a:cubicBezTo>
                      <a:pt x="1629" y="1642"/>
                      <a:pt x="1676" y="1731"/>
                      <a:pt x="1729" y="1817"/>
                    </a:cubicBezTo>
                    <a:cubicBezTo>
                      <a:pt x="1785" y="1904"/>
                      <a:pt x="1848" y="1988"/>
                      <a:pt x="1925" y="2059"/>
                    </a:cubicBezTo>
                    <a:cubicBezTo>
                      <a:pt x="1961" y="2090"/>
                      <a:pt x="1997" y="2112"/>
                      <a:pt x="2047" y="2115"/>
                    </a:cubicBezTo>
                    <a:cubicBezTo>
                      <a:pt x="2049" y="2115"/>
                      <a:pt x="2051" y="2115"/>
                      <a:pt x="2053" y="2115"/>
                    </a:cubicBezTo>
                    <a:cubicBezTo>
                      <a:pt x="2098" y="2115"/>
                      <a:pt x="2143" y="2099"/>
                      <a:pt x="2177" y="2067"/>
                    </a:cubicBezTo>
                    <a:cubicBezTo>
                      <a:pt x="2210" y="2037"/>
                      <a:pt x="2230" y="1993"/>
                      <a:pt x="2233" y="1946"/>
                    </a:cubicBezTo>
                    <a:cubicBezTo>
                      <a:pt x="2236" y="1894"/>
                      <a:pt x="2215" y="1857"/>
                      <a:pt x="2186" y="1815"/>
                    </a:cubicBezTo>
                    <a:cubicBezTo>
                      <a:pt x="2180" y="1808"/>
                      <a:pt x="2177" y="1802"/>
                      <a:pt x="2172" y="1795"/>
                    </a:cubicBezTo>
                    <a:cubicBezTo>
                      <a:pt x="2027" y="1585"/>
                      <a:pt x="1930" y="1344"/>
                      <a:pt x="1822" y="1112"/>
                    </a:cubicBezTo>
                    <a:cubicBezTo>
                      <a:pt x="1765" y="988"/>
                      <a:pt x="1706" y="864"/>
                      <a:pt x="1646" y="743"/>
                    </a:cubicBezTo>
                    <a:cubicBezTo>
                      <a:pt x="1589" y="628"/>
                      <a:pt x="1532" y="515"/>
                      <a:pt x="1457" y="411"/>
                    </a:cubicBezTo>
                    <a:cubicBezTo>
                      <a:pt x="1420" y="355"/>
                      <a:pt x="1381" y="303"/>
                      <a:pt x="1334" y="255"/>
                    </a:cubicBezTo>
                    <a:cubicBezTo>
                      <a:pt x="1292" y="210"/>
                      <a:pt x="1247" y="170"/>
                      <a:pt x="1198" y="134"/>
                    </a:cubicBezTo>
                    <a:cubicBezTo>
                      <a:pt x="1105" y="64"/>
                      <a:pt x="996" y="25"/>
                      <a:pt x="883" y="7"/>
                    </a:cubicBezTo>
                    <a:cubicBezTo>
                      <a:pt x="855" y="3"/>
                      <a:pt x="827" y="1"/>
                      <a:pt x="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9"/>
              <p:cNvSpPr/>
              <p:nvPr/>
            </p:nvSpPr>
            <p:spPr>
              <a:xfrm>
                <a:off x="7922890" y="4183446"/>
                <a:ext cx="97650" cy="94265"/>
              </a:xfrm>
              <a:custGeom>
                <a:avLst/>
                <a:gdLst/>
                <a:ahLst/>
                <a:cxnLst/>
                <a:rect l="l" t="t" r="r" b="b"/>
                <a:pathLst>
                  <a:path w="3087" h="2980" extrusionOk="0">
                    <a:moveTo>
                      <a:pt x="1495" y="0"/>
                    </a:moveTo>
                    <a:cubicBezTo>
                      <a:pt x="1409" y="0"/>
                      <a:pt x="1322" y="7"/>
                      <a:pt x="1237" y="21"/>
                    </a:cubicBezTo>
                    <a:cubicBezTo>
                      <a:pt x="1144" y="36"/>
                      <a:pt x="1049" y="64"/>
                      <a:pt x="936" y="109"/>
                    </a:cubicBezTo>
                    <a:cubicBezTo>
                      <a:pt x="896" y="126"/>
                      <a:pt x="861" y="142"/>
                      <a:pt x="829" y="159"/>
                    </a:cubicBezTo>
                    <a:cubicBezTo>
                      <a:pt x="768" y="192"/>
                      <a:pt x="705" y="230"/>
                      <a:pt x="632" y="283"/>
                    </a:cubicBezTo>
                    <a:cubicBezTo>
                      <a:pt x="548" y="344"/>
                      <a:pt x="466" y="422"/>
                      <a:pt x="390" y="514"/>
                    </a:cubicBezTo>
                    <a:cubicBezTo>
                      <a:pt x="312" y="610"/>
                      <a:pt x="241" y="716"/>
                      <a:pt x="184" y="826"/>
                    </a:cubicBezTo>
                    <a:cubicBezTo>
                      <a:pt x="104" y="982"/>
                      <a:pt x="51" y="1155"/>
                      <a:pt x="25" y="1340"/>
                    </a:cubicBezTo>
                    <a:cubicBezTo>
                      <a:pt x="1" y="1505"/>
                      <a:pt x="9" y="1681"/>
                      <a:pt x="51" y="1863"/>
                    </a:cubicBezTo>
                    <a:cubicBezTo>
                      <a:pt x="88" y="2029"/>
                      <a:pt x="160" y="2196"/>
                      <a:pt x="260" y="2344"/>
                    </a:cubicBezTo>
                    <a:cubicBezTo>
                      <a:pt x="355" y="2487"/>
                      <a:pt x="483" y="2619"/>
                      <a:pt x="631" y="2722"/>
                    </a:cubicBezTo>
                    <a:cubicBezTo>
                      <a:pt x="747" y="2805"/>
                      <a:pt x="892" y="2869"/>
                      <a:pt x="1075" y="2917"/>
                    </a:cubicBezTo>
                    <a:cubicBezTo>
                      <a:pt x="1223" y="2959"/>
                      <a:pt x="1380" y="2979"/>
                      <a:pt x="1543" y="2979"/>
                    </a:cubicBezTo>
                    <a:cubicBezTo>
                      <a:pt x="1564" y="2979"/>
                      <a:pt x="1584" y="2979"/>
                      <a:pt x="1605" y="2978"/>
                    </a:cubicBezTo>
                    <a:cubicBezTo>
                      <a:pt x="1781" y="2972"/>
                      <a:pt x="1945" y="2935"/>
                      <a:pt x="2096" y="2867"/>
                    </a:cubicBezTo>
                    <a:cubicBezTo>
                      <a:pt x="2110" y="2862"/>
                      <a:pt x="2123" y="2855"/>
                      <a:pt x="2137" y="2848"/>
                    </a:cubicBezTo>
                    <a:cubicBezTo>
                      <a:pt x="2206" y="2812"/>
                      <a:pt x="2268" y="2765"/>
                      <a:pt x="2325" y="2712"/>
                    </a:cubicBezTo>
                    <a:cubicBezTo>
                      <a:pt x="2329" y="2713"/>
                      <a:pt x="2334" y="2713"/>
                      <a:pt x="2339" y="2713"/>
                    </a:cubicBezTo>
                    <a:cubicBezTo>
                      <a:pt x="2353" y="2713"/>
                      <a:pt x="2368" y="2709"/>
                      <a:pt x="2382" y="2702"/>
                    </a:cubicBezTo>
                    <a:lnTo>
                      <a:pt x="2416" y="2686"/>
                    </a:lnTo>
                    <a:cubicBezTo>
                      <a:pt x="2507" y="2640"/>
                      <a:pt x="2588" y="2580"/>
                      <a:pt x="2664" y="2511"/>
                    </a:cubicBezTo>
                    <a:cubicBezTo>
                      <a:pt x="2707" y="2471"/>
                      <a:pt x="2743" y="2425"/>
                      <a:pt x="2780" y="2380"/>
                    </a:cubicBezTo>
                    <a:cubicBezTo>
                      <a:pt x="2817" y="2334"/>
                      <a:pt x="2852" y="2282"/>
                      <a:pt x="2890" y="2208"/>
                    </a:cubicBezTo>
                    <a:cubicBezTo>
                      <a:pt x="3004" y="2003"/>
                      <a:pt x="3069" y="1763"/>
                      <a:pt x="3081" y="1516"/>
                    </a:cubicBezTo>
                    <a:cubicBezTo>
                      <a:pt x="3087" y="1410"/>
                      <a:pt x="3074" y="1299"/>
                      <a:pt x="3048" y="1183"/>
                    </a:cubicBezTo>
                    <a:cubicBezTo>
                      <a:pt x="3038" y="1133"/>
                      <a:pt x="3019" y="1084"/>
                      <a:pt x="3002" y="1037"/>
                    </a:cubicBezTo>
                    <a:cubicBezTo>
                      <a:pt x="2979" y="969"/>
                      <a:pt x="2952" y="915"/>
                      <a:pt x="2916" y="846"/>
                    </a:cubicBezTo>
                    <a:cubicBezTo>
                      <a:pt x="2869" y="759"/>
                      <a:pt x="2807" y="669"/>
                      <a:pt x="2729" y="576"/>
                    </a:cubicBezTo>
                    <a:cubicBezTo>
                      <a:pt x="2661" y="495"/>
                      <a:pt x="2578" y="417"/>
                      <a:pt x="2474" y="336"/>
                    </a:cubicBezTo>
                    <a:cubicBezTo>
                      <a:pt x="2309" y="208"/>
                      <a:pt x="2106" y="109"/>
                      <a:pt x="1884" y="50"/>
                    </a:cubicBezTo>
                    <a:cubicBezTo>
                      <a:pt x="1759" y="17"/>
                      <a:pt x="1627" y="0"/>
                      <a:pt x="1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9"/>
              <p:cNvSpPr/>
              <p:nvPr/>
            </p:nvSpPr>
            <p:spPr>
              <a:xfrm>
                <a:off x="7931652" y="4194422"/>
                <a:ext cx="74748" cy="72597"/>
              </a:xfrm>
              <a:custGeom>
                <a:avLst/>
                <a:gdLst/>
                <a:ahLst/>
                <a:cxnLst/>
                <a:rect l="l" t="t" r="r" b="b"/>
                <a:pathLst>
                  <a:path w="2363" h="2295" extrusionOk="0">
                    <a:moveTo>
                      <a:pt x="415" y="500"/>
                    </a:moveTo>
                    <a:cubicBezTo>
                      <a:pt x="414" y="500"/>
                      <a:pt x="414" y="500"/>
                      <a:pt x="414" y="501"/>
                    </a:cubicBezTo>
                    <a:cubicBezTo>
                      <a:pt x="414" y="500"/>
                      <a:pt x="414" y="500"/>
                      <a:pt x="415" y="500"/>
                    </a:cubicBezTo>
                    <a:close/>
                    <a:moveTo>
                      <a:pt x="416" y="502"/>
                    </a:moveTo>
                    <a:cubicBezTo>
                      <a:pt x="414" y="502"/>
                      <a:pt x="414" y="503"/>
                      <a:pt x="414" y="503"/>
                    </a:cubicBezTo>
                    <a:lnTo>
                      <a:pt x="416" y="502"/>
                    </a:lnTo>
                    <a:close/>
                    <a:moveTo>
                      <a:pt x="185" y="1479"/>
                    </a:moveTo>
                    <a:lnTo>
                      <a:pt x="185" y="1479"/>
                    </a:lnTo>
                    <a:cubicBezTo>
                      <a:pt x="185" y="1480"/>
                      <a:pt x="186" y="1481"/>
                      <a:pt x="186" y="1482"/>
                    </a:cubicBezTo>
                    <a:lnTo>
                      <a:pt x="186" y="1482"/>
                    </a:lnTo>
                    <a:cubicBezTo>
                      <a:pt x="186" y="1481"/>
                      <a:pt x="186" y="1480"/>
                      <a:pt x="185" y="1479"/>
                    </a:cubicBezTo>
                    <a:close/>
                    <a:moveTo>
                      <a:pt x="189" y="1486"/>
                    </a:moveTo>
                    <a:cubicBezTo>
                      <a:pt x="189" y="1487"/>
                      <a:pt x="189" y="1490"/>
                      <a:pt x="191" y="1493"/>
                    </a:cubicBezTo>
                    <a:cubicBezTo>
                      <a:pt x="191" y="1491"/>
                      <a:pt x="189" y="1490"/>
                      <a:pt x="189" y="1486"/>
                    </a:cubicBezTo>
                    <a:close/>
                    <a:moveTo>
                      <a:pt x="2118" y="1615"/>
                    </a:moveTo>
                    <a:lnTo>
                      <a:pt x="2118" y="1615"/>
                    </a:lnTo>
                    <a:cubicBezTo>
                      <a:pt x="2117" y="1618"/>
                      <a:pt x="2115" y="1621"/>
                      <a:pt x="2114" y="1624"/>
                    </a:cubicBezTo>
                    <a:lnTo>
                      <a:pt x="2114" y="1624"/>
                    </a:lnTo>
                    <a:cubicBezTo>
                      <a:pt x="2116" y="1621"/>
                      <a:pt x="2117" y="1618"/>
                      <a:pt x="2118" y="1615"/>
                    </a:cubicBezTo>
                    <a:close/>
                    <a:moveTo>
                      <a:pt x="2114" y="1624"/>
                    </a:moveTo>
                    <a:cubicBezTo>
                      <a:pt x="2113" y="1626"/>
                      <a:pt x="2112" y="1628"/>
                      <a:pt x="2111" y="1630"/>
                    </a:cubicBezTo>
                    <a:cubicBezTo>
                      <a:pt x="2112" y="1629"/>
                      <a:pt x="2113" y="1626"/>
                      <a:pt x="2114" y="1624"/>
                    </a:cubicBezTo>
                    <a:close/>
                    <a:moveTo>
                      <a:pt x="478" y="1902"/>
                    </a:moveTo>
                    <a:cubicBezTo>
                      <a:pt x="479" y="1903"/>
                      <a:pt x="479" y="1903"/>
                      <a:pt x="480" y="1904"/>
                    </a:cubicBezTo>
                    <a:cubicBezTo>
                      <a:pt x="479" y="1903"/>
                      <a:pt x="479" y="1903"/>
                      <a:pt x="478" y="1902"/>
                    </a:cubicBezTo>
                    <a:close/>
                    <a:moveTo>
                      <a:pt x="1110" y="166"/>
                    </a:moveTo>
                    <a:cubicBezTo>
                      <a:pt x="1175" y="166"/>
                      <a:pt x="1240" y="171"/>
                      <a:pt x="1305" y="181"/>
                    </a:cubicBezTo>
                    <a:lnTo>
                      <a:pt x="1305" y="181"/>
                    </a:lnTo>
                    <a:cubicBezTo>
                      <a:pt x="1304" y="181"/>
                      <a:pt x="1303" y="181"/>
                      <a:pt x="1302" y="181"/>
                    </a:cubicBezTo>
                    <a:cubicBezTo>
                      <a:pt x="1306" y="181"/>
                      <a:pt x="1309" y="183"/>
                      <a:pt x="1310" y="183"/>
                    </a:cubicBezTo>
                    <a:cubicBezTo>
                      <a:pt x="1310" y="182"/>
                      <a:pt x="1310" y="182"/>
                      <a:pt x="1309" y="182"/>
                    </a:cubicBezTo>
                    <a:lnTo>
                      <a:pt x="1309" y="182"/>
                    </a:lnTo>
                    <a:cubicBezTo>
                      <a:pt x="1314" y="183"/>
                      <a:pt x="1318" y="183"/>
                      <a:pt x="1322" y="184"/>
                    </a:cubicBezTo>
                    <a:cubicBezTo>
                      <a:pt x="1414" y="204"/>
                      <a:pt x="1501" y="233"/>
                      <a:pt x="1587" y="273"/>
                    </a:cubicBezTo>
                    <a:cubicBezTo>
                      <a:pt x="1674" y="316"/>
                      <a:pt x="1757" y="367"/>
                      <a:pt x="1833" y="428"/>
                    </a:cubicBezTo>
                    <a:cubicBezTo>
                      <a:pt x="1912" y="495"/>
                      <a:pt x="1981" y="568"/>
                      <a:pt x="2039" y="649"/>
                    </a:cubicBezTo>
                    <a:cubicBezTo>
                      <a:pt x="2039" y="648"/>
                      <a:pt x="2038" y="648"/>
                      <a:pt x="2038" y="647"/>
                    </a:cubicBezTo>
                    <a:lnTo>
                      <a:pt x="2038" y="647"/>
                    </a:lnTo>
                    <a:cubicBezTo>
                      <a:pt x="2089" y="723"/>
                      <a:pt x="2130" y="803"/>
                      <a:pt x="2162" y="888"/>
                    </a:cubicBezTo>
                    <a:lnTo>
                      <a:pt x="2162" y="888"/>
                    </a:lnTo>
                    <a:cubicBezTo>
                      <a:pt x="2185" y="960"/>
                      <a:pt x="2200" y="1036"/>
                      <a:pt x="2211" y="1112"/>
                    </a:cubicBezTo>
                    <a:cubicBezTo>
                      <a:pt x="2217" y="1198"/>
                      <a:pt x="2213" y="1282"/>
                      <a:pt x="2198" y="1365"/>
                    </a:cubicBezTo>
                    <a:cubicBezTo>
                      <a:pt x="2181" y="1453"/>
                      <a:pt x="2154" y="1536"/>
                      <a:pt x="2118" y="1616"/>
                    </a:cubicBezTo>
                    <a:cubicBezTo>
                      <a:pt x="2084" y="1686"/>
                      <a:pt x="2045" y="1751"/>
                      <a:pt x="1996" y="1811"/>
                    </a:cubicBezTo>
                    <a:cubicBezTo>
                      <a:pt x="1942" y="1875"/>
                      <a:pt x="1883" y="1931"/>
                      <a:pt x="1814" y="1981"/>
                    </a:cubicBezTo>
                    <a:lnTo>
                      <a:pt x="1814" y="1981"/>
                    </a:lnTo>
                    <a:cubicBezTo>
                      <a:pt x="1813" y="1981"/>
                      <a:pt x="1813" y="1981"/>
                      <a:pt x="1813" y="1981"/>
                    </a:cubicBezTo>
                    <a:cubicBezTo>
                      <a:pt x="1813" y="1981"/>
                      <a:pt x="1813" y="1981"/>
                      <a:pt x="1814" y="1981"/>
                    </a:cubicBezTo>
                    <a:lnTo>
                      <a:pt x="1814" y="1981"/>
                    </a:lnTo>
                    <a:cubicBezTo>
                      <a:pt x="1813" y="1982"/>
                      <a:pt x="1812" y="1982"/>
                      <a:pt x="1812" y="1983"/>
                    </a:cubicBezTo>
                    <a:cubicBezTo>
                      <a:pt x="1746" y="2028"/>
                      <a:pt x="1674" y="2066"/>
                      <a:pt x="1598" y="2094"/>
                    </a:cubicBezTo>
                    <a:cubicBezTo>
                      <a:pt x="1504" y="2126"/>
                      <a:pt x="1406" y="2147"/>
                      <a:pt x="1306" y="2157"/>
                    </a:cubicBezTo>
                    <a:cubicBezTo>
                      <a:pt x="1279" y="2158"/>
                      <a:pt x="1251" y="2159"/>
                      <a:pt x="1224" y="2159"/>
                    </a:cubicBezTo>
                    <a:cubicBezTo>
                      <a:pt x="1152" y="2159"/>
                      <a:pt x="1080" y="2154"/>
                      <a:pt x="1007" y="2143"/>
                    </a:cubicBezTo>
                    <a:cubicBezTo>
                      <a:pt x="902" y="2123"/>
                      <a:pt x="802" y="2090"/>
                      <a:pt x="708" y="2047"/>
                    </a:cubicBezTo>
                    <a:lnTo>
                      <a:pt x="708" y="2047"/>
                    </a:lnTo>
                    <a:cubicBezTo>
                      <a:pt x="713" y="2050"/>
                      <a:pt x="716" y="2051"/>
                      <a:pt x="720" y="2054"/>
                    </a:cubicBezTo>
                    <a:cubicBezTo>
                      <a:pt x="631" y="2012"/>
                      <a:pt x="548" y="1961"/>
                      <a:pt x="473" y="1898"/>
                    </a:cubicBezTo>
                    <a:lnTo>
                      <a:pt x="473" y="1898"/>
                    </a:lnTo>
                    <a:cubicBezTo>
                      <a:pt x="407" y="1840"/>
                      <a:pt x="348" y="1775"/>
                      <a:pt x="298" y="1703"/>
                    </a:cubicBezTo>
                    <a:lnTo>
                      <a:pt x="298" y="1702"/>
                    </a:lnTo>
                    <a:cubicBezTo>
                      <a:pt x="252" y="1633"/>
                      <a:pt x="215" y="1561"/>
                      <a:pt x="186" y="1482"/>
                    </a:cubicBezTo>
                    <a:lnTo>
                      <a:pt x="186" y="1482"/>
                    </a:lnTo>
                    <a:cubicBezTo>
                      <a:pt x="186" y="1483"/>
                      <a:pt x="186" y="1484"/>
                      <a:pt x="186" y="1484"/>
                    </a:cubicBezTo>
                    <a:cubicBezTo>
                      <a:pt x="172" y="1438"/>
                      <a:pt x="161" y="1393"/>
                      <a:pt x="149" y="1348"/>
                    </a:cubicBezTo>
                    <a:cubicBezTo>
                      <a:pt x="148" y="1305"/>
                      <a:pt x="148" y="1264"/>
                      <a:pt x="148" y="1221"/>
                    </a:cubicBezTo>
                    <a:cubicBezTo>
                      <a:pt x="148" y="1151"/>
                      <a:pt x="156" y="1083"/>
                      <a:pt x="166" y="1015"/>
                    </a:cubicBezTo>
                    <a:cubicBezTo>
                      <a:pt x="185" y="927"/>
                      <a:pt x="212" y="844"/>
                      <a:pt x="248" y="763"/>
                    </a:cubicBezTo>
                    <a:cubicBezTo>
                      <a:pt x="292" y="671"/>
                      <a:pt x="348" y="585"/>
                      <a:pt x="413" y="505"/>
                    </a:cubicBezTo>
                    <a:lnTo>
                      <a:pt x="413" y="505"/>
                    </a:lnTo>
                    <a:lnTo>
                      <a:pt x="407" y="511"/>
                    </a:lnTo>
                    <a:cubicBezTo>
                      <a:pt x="408" y="508"/>
                      <a:pt x="411" y="506"/>
                      <a:pt x="413" y="503"/>
                    </a:cubicBezTo>
                    <a:cubicBezTo>
                      <a:pt x="413" y="501"/>
                      <a:pt x="415" y="500"/>
                      <a:pt x="416" y="498"/>
                    </a:cubicBezTo>
                    <a:lnTo>
                      <a:pt x="416" y="498"/>
                    </a:lnTo>
                    <a:cubicBezTo>
                      <a:pt x="416" y="499"/>
                      <a:pt x="415" y="499"/>
                      <a:pt x="415" y="500"/>
                    </a:cubicBezTo>
                    <a:lnTo>
                      <a:pt x="415" y="500"/>
                    </a:lnTo>
                    <a:cubicBezTo>
                      <a:pt x="473" y="434"/>
                      <a:pt x="537" y="374"/>
                      <a:pt x="609" y="322"/>
                    </a:cubicBezTo>
                    <a:cubicBezTo>
                      <a:pt x="676" y="280"/>
                      <a:pt x="743" y="246"/>
                      <a:pt x="815" y="217"/>
                    </a:cubicBezTo>
                    <a:cubicBezTo>
                      <a:pt x="892" y="191"/>
                      <a:pt x="971" y="174"/>
                      <a:pt x="1051" y="167"/>
                    </a:cubicBezTo>
                    <a:cubicBezTo>
                      <a:pt x="1071" y="166"/>
                      <a:pt x="1090" y="166"/>
                      <a:pt x="1110" y="166"/>
                    </a:cubicBezTo>
                    <a:close/>
                    <a:moveTo>
                      <a:pt x="1120" y="1"/>
                    </a:moveTo>
                    <a:cubicBezTo>
                      <a:pt x="1081" y="1"/>
                      <a:pt x="1043" y="4"/>
                      <a:pt x="1003" y="8"/>
                    </a:cubicBezTo>
                    <a:cubicBezTo>
                      <a:pt x="899" y="17"/>
                      <a:pt x="799" y="45"/>
                      <a:pt x="703" y="84"/>
                    </a:cubicBezTo>
                    <a:cubicBezTo>
                      <a:pt x="680" y="94"/>
                      <a:pt x="657" y="104"/>
                      <a:pt x="636" y="117"/>
                    </a:cubicBezTo>
                    <a:cubicBezTo>
                      <a:pt x="562" y="154"/>
                      <a:pt x="493" y="204"/>
                      <a:pt x="430" y="259"/>
                    </a:cubicBezTo>
                    <a:cubicBezTo>
                      <a:pt x="340" y="336"/>
                      <a:pt x="264" y="435"/>
                      <a:pt x="201" y="538"/>
                    </a:cubicBezTo>
                    <a:cubicBezTo>
                      <a:pt x="125" y="664"/>
                      <a:pt x="70" y="806"/>
                      <a:pt x="40" y="949"/>
                    </a:cubicBezTo>
                    <a:cubicBezTo>
                      <a:pt x="6" y="1103"/>
                      <a:pt x="0" y="1264"/>
                      <a:pt x="39" y="1418"/>
                    </a:cubicBezTo>
                    <a:cubicBezTo>
                      <a:pt x="42" y="1437"/>
                      <a:pt x="58" y="1454"/>
                      <a:pt x="76" y="1461"/>
                    </a:cubicBezTo>
                    <a:cubicBezTo>
                      <a:pt x="93" y="1521"/>
                      <a:pt x="115" y="1580"/>
                      <a:pt x="143" y="1637"/>
                    </a:cubicBezTo>
                    <a:cubicBezTo>
                      <a:pt x="185" y="1728"/>
                      <a:pt x="244" y="1808"/>
                      <a:pt x="307" y="1881"/>
                    </a:cubicBezTo>
                    <a:cubicBezTo>
                      <a:pt x="428" y="2021"/>
                      <a:pt x="590" y="2124"/>
                      <a:pt x="759" y="2196"/>
                    </a:cubicBezTo>
                    <a:cubicBezTo>
                      <a:pt x="915" y="2263"/>
                      <a:pt x="1088" y="2294"/>
                      <a:pt x="1258" y="2294"/>
                    </a:cubicBezTo>
                    <a:cubicBezTo>
                      <a:pt x="1276" y="2294"/>
                      <a:pt x="1294" y="2294"/>
                      <a:pt x="1312" y="2293"/>
                    </a:cubicBezTo>
                    <a:cubicBezTo>
                      <a:pt x="1498" y="2285"/>
                      <a:pt x="1680" y="2232"/>
                      <a:pt x="1840" y="2137"/>
                    </a:cubicBezTo>
                    <a:cubicBezTo>
                      <a:pt x="2009" y="2038"/>
                      <a:pt x="2141" y="1888"/>
                      <a:pt x="2231" y="1715"/>
                    </a:cubicBezTo>
                    <a:cubicBezTo>
                      <a:pt x="2318" y="1543"/>
                      <a:pt x="2363" y="1345"/>
                      <a:pt x="2356" y="1151"/>
                    </a:cubicBezTo>
                    <a:cubicBezTo>
                      <a:pt x="2350" y="976"/>
                      <a:pt x="2298" y="806"/>
                      <a:pt x="2214" y="652"/>
                    </a:cubicBezTo>
                    <a:cubicBezTo>
                      <a:pt x="2131" y="499"/>
                      <a:pt x="2011" y="372"/>
                      <a:pt x="1875" y="264"/>
                    </a:cubicBezTo>
                    <a:cubicBezTo>
                      <a:pt x="1792" y="200"/>
                      <a:pt x="1701" y="151"/>
                      <a:pt x="1605" y="107"/>
                    </a:cubicBezTo>
                    <a:cubicBezTo>
                      <a:pt x="1512" y="65"/>
                      <a:pt x="1414" y="35"/>
                      <a:pt x="1310" y="18"/>
                    </a:cubicBezTo>
                    <a:cubicBezTo>
                      <a:pt x="1265" y="11"/>
                      <a:pt x="1216" y="4"/>
                      <a:pt x="1167" y="2"/>
                    </a:cubicBezTo>
                    <a:cubicBezTo>
                      <a:pt x="1151" y="1"/>
                      <a:pt x="1136" y="1"/>
                      <a:pt x="112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9"/>
              <p:cNvSpPr/>
              <p:nvPr/>
            </p:nvSpPr>
            <p:spPr>
              <a:xfrm>
                <a:off x="7885216" y="4174462"/>
                <a:ext cx="90342" cy="91608"/>
              </a:xfrm>
              <a:custGeom>
                <a:avLst/>
                <a:gdLst/>
                <a:ahLst/>
                <a:cxnLst/>
                <a:rect l="l" t="t" r="r" b="b"/>
                <a:pathLst>
                  <a:path w="2856" h="2896" extrusionOk="0">
                    <a:moveTo>
                      <a:pt x="1454" y="1"/>
                    </a:moveTo>
                    <a:cubicBezTo>
                      <a:pt x="1300" y="1"/>
                      <a:pt x="1138" y="34"/>
                      <a:pt x="971" y="103"/>
                    </a:cubicBezTo>
                    <a:cubicBezTo>
                      <a:pt x="937" y="118"/>
                      <a:pt x="907" y="131"/>
                      <a:pt x="878" y="146"/>
                    </a:cubicBezTo>
                    <a:cubicBezTo>
                      <a:pt x="745" y="215"/>
                      <a:pt x="615" y="314"/>
                      <a:pt x="492" y="441"/>
                    </a:cubicBezTo>
                    <a:cubicBezTo>
                      <a:pt x="356" y="583"/>
                      <a:pt x="243" y="749"/>
                      <a:pt x="157" y="937"/>
                    </a:cubicBezTo>
                    <a:cubicBezTo>
                      <a:pt x="98" y="1070"/>
                      <a:pt x="55" y="1207"/>
                      <a:pt x="29" y="1346"/>
                    </a:cubicBezTo>
                    <a:cubicBezTo>
                      <a:pt x="5" y="1495"/>
                      <a:pt x="1" y="1644"/>
                      <a:pt x="21" y="1790"/>
                    </a:cubicBezTo>
                    <a:cubicBezTo>
                      <a:pt x="38" y="1932"/>
                      <a:pt x="84" y="2074"/>
                      <a:pt x="157" y="2211"/>
                    </a:cubicBezTo>
                    <a:cubicBezTo>
                      <a:pt x="187" y="2267"/>
                      <a:pt x="224" y="2324"/>
                      <a:pt x="277" y="2387"/>
                    </a:cubicBezTo>
                    <a:cubicBezTo>
                      <a:pt x="326" y="2447"/>
                      <a:pt x="381" y="2498"/>
                      <a:pt x="452" y="2555"/>
                    </a:cubicBezTo>
                    <a:cubicBezTo>
                      <a:pt x="559" y="2642"/>
                      <a:pt x="692" y="2720"/>
                      <a:pt x="858" y="2785"/>
                    </a:cubicBezTo>
                    <a:cubicBezTo>
                      <a:pt x="1010" y="2847"/>
                      <a:pt x="1176" y="2883"/>
                      <a:pt x="1351" y="2893"/>
                    </a:cubicBezTo>
                    <a:cubicBezTo>
                      <a:pt x="1377" y="2895"/>
                      <a:pt x="1403" y="2895"/>
                      <a:pt x="1429" y="2895"/>
                    </a:cubicBezTo>
                    <a:cubicBezTo>
                      <a:pt x="1568" y="2895"/>
                      <a:pt x="1706" y="2870"/>
                      <a:pt x="1829" y="2824"/>
                    </a:cubicBezTo>
                    <a:cubicBezTo>
                      <a:pt x="1861" y="2811"/>
                      <a:pt x="1891" y="2797"/>
                      <a:pt x="1919" y="2783"/>
                    </a:cubicBezTo>
                    <a:cubicBezTo>
                      <a:pt x="1958" y="2762"/>
                      <a:pt x="1991" y="2741"/>
                      <a:pt x="2025" y="2718"/>
                    </a:cubicBezTo>
                    <a:cubicBezTo>
                      <a:pt x="2091" y="2671"/>
                      <a:pt x="2148" y="2614"/>
                      <a:pt x="2210" y="2541"/>
                    </a:cubicBezTo>
                    <a:lnTo>
                      <a:pt x="2230" y="2520"/>
                    </a:lnTo>
                    <a:cubicBezTo>
                      <a:pt x="2240" y="2513"/>
                      <a:pt x="2249" y="2506"/>
                      <a:pt x="2260" y="2499"/>
                    </a:cubicBezTo>
                    <a:cubicBezTo>
                      <a:pt x="2306" y="2468"/>
                      <a:pt x="2347" y="2430"/>
                      <a:pt x="2398" y="2383"/>
                    </a:cubicBezTo>
                    <a:cubicBezTo>
                      <a:pt x="2495" y="2290"/>
                      <a:pt x="2581" y="2184"/>
                      <a:pt x="2652" y="2069"/>
                    </a:cubicBezTo>
                    <a:cubicBezTo>
                      <a:pt x="2682" y="2022"/>
                      <a:pt x="2710" y="1966"/>
                      <a:pt x="2740" y="1896"/>
                    </a:cubicBezTo>
                    <a:cubicBezTo>
                      <a:pt x="2763" y="1843"/>
                      <a:pt x="2784" y="1787"/>
                      <a:pt x="2803" y="1730"/>
                    </a:cubicBezTo>
                    <a:cubicBezTo>
                      <a:pt x="2821" y="1667"/>
                      <a:pt x="2833" y="1603"/>
                      <a:pt x="2843" y="1537"/>
                    </a:cubicBezTo>
                    <a:cubicBezTo>
                      <a:pt x="2853" y="1475"/>
                      <a:pt x="2856" y="1411"/>
                      <a:pt x="2850" y="1338"/>
                    </a:cubicBezTo>
                    <a:cubicBezTo>
                      <a:pt x="2840" y="1116"/>
                      <a:pt x="2767" y="892"/>
                      <a:pt x="2641" y="688"/>
                    </a:cubicBezTo>
                    <a:cubicBezTo>
                      <a:pt x="2526" y="506"/>
                      <a:pt x="2360" y="341"/>
                      <a:pt x="2160" y="214"/>
                    </a:cubicBezTo>
                    <a:cubicBezTo>
                      <a:pt x="2081" y="164"/>
                      <a:pt x="1989" y="119"/>
                      <a:pt x="1873" y="76"/>
                    </a:cubicBezTo>
                    <a:cubicBezTo>
                      <a:pt x="1775" y="40"/>
                      <a:pt x="1664" y="15"/>
                      <a:pt x="1546" y="5"/>
                    </a:cubicBezTo>
                    <a:cubicBezTo>
                      <a:pt x="1515" y="2"/>
                      <a:pt x="1485" y="1"/>
                      <a:pt x="14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9"/>
              <p:cNvSpPr/>
              <p:nvPr/>
            </p:nvSpPr>
            <p:spPr>
              <a:xfrm>
                <a:off x="7898438" y="4190089"/>
                <a:ext cx="63233" cy="64847"/>
              </a:xfrm>
              <a:custGeom>
                <a:avLst/>
                <a:gdLst/>
                <a:ahLst/>
                <a:cxnLst/>
                <a:rect l="l" t="t" r="r" b="b"/>
                <a:pathLst>
                  <a:path w="1999" h="2050" extrusionOk="0">
                    <a:moveTo>
                      <a:pt x="1179" y="228"/>
                    </a:moveTo>
                    <a:cubicBezTo>
                      <a:pt x="1183" y="228"/>
                      <a:pt x="1186" y="231"/>
                      <a:pt x="1191" y="231"/>
                    </a:cubicBezTo>
                    <a:cubicBezTo>
                      <a:pt x="1186" y="231"/>
                      <a:pt x="1183" y="231"/>
                      <a:pt x="1179" y="228"/>
                    </a:cubicBezTo>
                    <a:close/>
                    <a:moveTo>
                      <a:pt x="788" y="267"/>
                    </a:moveTo>
                    <a:cubicBezTo>
                      <a:pt x="782" y="270"/>
                      <a:pt x="775" y="271"/>
                      <a:pt x="768" y="274"/>
                    </a:cubicBezTo>
                    <a:cubicBezTo>
                      <a:pt x="775" y="271"/>
                      <a:pt x="781" y="268"/>
                      <a:pt x="788" y="267"/>
                    </a:cubicBezTo>
                    <a:close/>
                    <a:moveTo>
                      <a:pt x="377" y="569"/>
                    </a:moveTo>
                    <a:lnTo>
                      <a:pt x="377" y="569"/>
                    </a:lnTo>
                    <a:cubicBezTo>
                      <a:pt x="374" y="572"/>
                      <a:pt x="373" y="576"/>
                      <a:pt x="370" y="579"/>
                    </a:cubicBezTo>
                    <a:cubicBezTo>
                      <a:pt x="373" y="576"/>
                      <a:pt x="376" y="572"/>
                      <a:pt x="377" y="569"/>
                    </a:cubicBezTo>
                    <a:close/>
                    <a:moveTo>
                      <a:pt x="1742" y="734"/>
                    </a:moveTo>
                    <a:cubicBezTo>
                      <a:pt x="1743" y="735"/>
                      <a:pt x="1743" y="739"/>
                      <a:pt x="1745" y="741"/>
                    </a:cubicBezTo>
                    <a:cubicBezTo>
                      <a:pt x="1743" y="739"/>
                      <a:pt x="1742" y="735"/>
                      <a:pt x="1742" y="734"/>
                    </a:cubicBezTo>
                    <a:close/>
                    <a:moveTo>
                      <a:pt x="1801" y="990"/>
                    </a:moveTo>
                    <a:lnTo>
                      <a:pt x="1801" y="990"/>
                    </a:lnTo>
                    <a:cubicBezTo>
                      <a:pt x="1801" y="997"/>
                      <a:pt x="1802" y="1001"/>
                      <a:pt x="1802" y="1008"/>
                    </a:cubicBezTo>
                    <a:cubicBezTo>
                      <a:pt x="1802" y="1004"/>
                      <a:pt x="1801" y="997"/>
                      <a:pt x="1801" y="990"/>
                    </a:cubicBezTo>
                    <a:close/>
                    <a:moveTo>
                      <a:pt x="425" y="1671"/>
                    </a:moveTo>
                    <a:lnTo>
                      <a:pt x="425" y="1671"/>
                    </a:lnTo>
                    <a:cubicBezTo>
                      <a:pt x="426" y="1673"/>
                      <a:pt x="427" y="1673"/>
                      <a:pt x="429" y="1674"/>
                    </a:cubicBezTo>
                    <a:cubicBezTo>
                      <a:pt x="427" y="1674"/>
                      <a:pt x="426" y="1673"/>
                      <a:pt x="425" y="1671"/>
                    </a:cubicBezTo>
                    <a:close/>
                    <a:moveTo>
                      <a:pt x="1461" y="1769"/>
                    </a:moveTo>
                    <a:lnTo>
                      <a:pt x="1461" y="1769"/>
                    </a:lnTo>
                    <a:cubicBezTo>
                      <a:pt x="1461" y="1769"/>
                      <a:pt x="1460" y="1769"/>
                      <a:pt x="1460" y="1770"/>
                    </a:cubicBezTo>
                    <a:lnTo>
                      <a:pt x="1460" y="1770"/>
                    </a:lnTo>
                    <a:cubicBezTo>
                      <a:pt x="1460" y="1769"/>
                      <a:pt x="1461" y="1769"/>
                      <a:pt x="1461" y="1769"/>
                    </a:cubicBezTo>
                    <a:close/>
                    <a:moveTo>
                      <a:pt x="661" y="1820"/>
                    </a:moveTo>
                    <a:lnTo>
                      <a:pt x="661" y="1820"/>
                    </a:lnTo>
                    <a:cubicBezTo>
                      <a:pt x="662" y="1820"/>
                      <a:pt x="664" y="1822"/>
                      <a:pt x="664" y="1822"/>
                    </a:cubicBezTo>
                    <a:cubicBezTo>
                      <a:pt x="662" y="1822"/>
                      <a:pt x="662" y="1822"/>
                      <a:pt x="661" y="1820"/>
                    </a:cubicBezTo>
                    <a:close/>
                    <a:moveTo>
                      <a:pt x="1282" y="1866"/>
                    </a:moveTo>
                    <a:cubicBezTo>
                      <a:pt x="1280" y="1867"/>
                      <a:pt x="1277" y="1868"/>
                      <a:pt x="1275" y="1869"/>
                    </a:cubicBezTo>
                    <a:lnTo>
                      <a:pt x="1275" y="1869"/>
                    </a:lnTo>
                    <a:cubicBezTo>
                      <a:pt x="1277" y="1868"/>
                      <a:pt x="1280" y="1867"/>
                      <a:pt x="1282" y="1866"/>
                    </a:cubicBezTo>
                    <a:close/>
                    <a:moveTo>
                      <a:pt x="1047" y="220"/>
                    </a:moveTo>
                    <a:cubicBezTo>
                      <a:pt x="1091" y="220"/>
                      <a:pt x="1134" y="223"/>
                      <a:pt x="1178" y="231"/>
                    </a:cubicBezTo>
                    <a:cubicBezTo>
                      <a:pt x="1236" y="241"/>
                      <a:pt x="1292" y="260"/>
                      <a:pt x="1347" y="284"/>
                    </a:cubicBezTo>
                    <a:cubicBezTo>
                      <a:pt x="1400" y="311"/>
                      <a:pt x="1448" y="341"/>
                      <a:pt x="1494" y="378"/>
                    </a:cubicBezTo>
                    <a:cubicBezTo>
                      <a:pt x="1544" y="424"/>
                      <a:pt x="1590" y="471"/>
                      <a:pt x="1629" y="526"/>
                    </a:cubicBezTo>
                    <a:cubicBezTo>
                      <a:pt x="1677" y="596"/>
                      <a:pt x="1716" y="672"/>
                      <a:pt x="1745" y="754"/>
                    </a:cubicBezTo>
                    <a:cubicBezTo>
                      <a:pt x="1772" y="837"/>
                      <a:pt x="1792" y="923"/>
                      <a:pt x="1801" y="1010"/>
                    </a:cubicBezTo>
                    <a:cubicBezTo>
                      <a:pt x="1805" y="1091"/>
                      <a:pt x="1801" y="1172"/>
                      <a:pt x="1786" y="1250"/>
                    </a:cubicBezTo>
                    <a:cubicBezTo>
                      <a:pt x="1772" y="1318"/>
                      <a:pt x="1750" y="1386"/>
                      <a:pt x="1723" y="1451"/>
                    </a:cubicBezTo>
                    <a:cubicBezTo>
                      <a:pt x="1693" y="1511"/>
                      <a:pt x="1657" y="1568"/>
                      <a:pt x="1616" y="1623"/>
                    </a:cubicBezTo>
                    <a:cubicBezTo>
                      <a:pt x="1571" y="1674"/>
                      <a:pt x="1522" y="1721"/>
                      <a:pt x="1467" y="1763"/>
                    </a:cubicBezTo>
                    <a:lnTo>
                      <a:pt x="1467" y="1763"/>
                    </a:lnTo>
                    <a:cubicBezTo>
                      <a:pt x="1468" y="1762"/>
                      <a:pt x="1470" y="1761"/>
                      <a:pt x="1471" y="1760"/>
                    </a:cubicBezTo>
                    <a:lnTo>
                      <a:pt x="1471" y="1760"/>
                    </a:lnTo>
                    <a:cubicBezTo>
                      <a:pt x="1469" y="1761"/>
                      <a:pt x="1467" y="1763"/>
                      <a:pt x="1465" y="1765"/>
                    </a:cubicBezTo>
                    <a:lnTo>
                      <a:pt x="1465" y="1765"/>
                    </a:lnTo>
                    <a:cubicBezTo>
                      <a:pt x="1465" y="1764"/>
                      <a:pt x="1466" y="1764"/>
                      <a:pt x="1466" y="1764"/>
                    </a:cubicBezTo>
                    <a:lnTo>
                      <a:pt x="1466" y="1764"/>
                    </a:lnTo>
                    <a:cubicBezTo>
                      <a:pt x="1465" y="1765"/>
                      <a:pt x="1464" y="1765"/>
                      <a:pt x="1464" y="1766"/>
                    </a:cubicBezTo>
                    <a:lnTo>
                      <a:pt x="1464" y="1766"/>
                    </a:lnTo>
                    <a:cubicBezTo>
                      <a:pt x="1464" y="1765"/>
                      <a:pt x="1464" y="1765"/>
                      <a:pt x="1465" y="1765"/>
                    </a:cubicBezTo>
                    <a:lnTo>
                      <a:pt x="1465" y="1765"/>
                    </a:lnTo>
                    <a:cubicBezTo>
                      <a:pt x="1465" y="1765"/>
                      <a:pt x="1464" y="1765"/>
                      <a:pt x="1464" y="1765"/>
                    </a:cubicBezTo>
                    <a:lnTo>
                      <a:pt x="1464" y="1765"/>
                    </a:lnTo>
                    <a:cubicBezTo>
                      <a:pt x="1465" y="1764"/>
                      <a:pt x="1466" y="1764"/>
                      <a:pt x="1467" y="1763"/>
                    </a:cubicBezTo>
                    <a:lnTo>
                      <a:pt x="1467" y="1763"/>
                    </a:lnTo>
                    <a:cubicBezTo>
                      <a:pt x="1465" y="1764"/>
                      <a:pt x="1463" y="1765"/>
                      <a:pt x="1463" y="1766"/>
                    </a:cubicBezTo>
                    <a:cubicBezTo>
                      <a:pt x="1463" y="1766"/>
                      <a:pt x="1463" y="1766"/>
                      <a:pt x="1464" y="1766"/>
                    </a:cubicBezTo>
                    <a:lnTo>
                      <a:pt x="1464" y="1766"/>
                    </a:lnTo>
                    <a:cubicBezTo>
                      <a:pt x="1463" y="1766"/>
                      <a:pt x="1463" y="1767"/>
                      <a:pt x="1463" y="1767"/>
                    </a:cubicBezTo>
                    <a:cubicBezTo>
                      <a:pt x="1460" y="1768"/>
                      <a:pt x="1458" y="1770"/>
                      <a:pt x="1456" y="1772"/>
                    </a:cubicBezTo>
                    <a:lnTo>
                      <a:pt x="1456" y="1772"/>
                    </a:lnTo>
                    <a:cubicBezTo>
                      <a:pt x="1398" y="1811"/>
                      <a:pt x="1338" y="1844"/>
                      <a:pt x="1274" y="1869"/>
                    </a:cubicBezTo>
                    <a:lnTo>
                      <a:pt x="1274" y="1869"/>
                    </a:lnTo>
                    <a:cubicBezTo>
                      <a:pt x="1212" y="1889"/>
                      <a:pt x="1148" y="1902"/>
                      <a:pt x="1083" y="1908"/>
                    </a:cubicBezTo>
                    <a:lnTo>
                      <a:pt x="1085" y="1908"/>
                    </a:lnTo>
                    <a:cubicBezTo>
                      <a:pt x="1073" y="1908"/>
                      <a:pt x="1061" y="1908"/>
                      <a:pt x="1049" y="1908"/>
                    </a:cubicBezTo>
                    <a:cubicBezTo>
                      <a:pt x="991" y="1908"/>
                      <a:pt x="934" y="1903"/>
                      <a:pt x="876" y="1893"/>
                    </a:cubicBezTo>
                    <a:cubicBezTo>
                      <a:pt x="881" y="1893"/>
                      <a:pt x="886" y="1895"/>
                      <a:pt x="893" y="1895"/>
                    </a:cubicBezTo>
                    <a:cubicBezTo>
                      <a:pt x="813" y="1879"/>
                      <a:pt x="734" y="1853"/>
                      <a:pt x="659" y="1819"/>
                    </a:cubicBezTo>
                    <a:cubicBezTo>
                      <a:pt x="581" y="1780"/>
                      <a:pt x="506" y="1733"/>
                      <a:pt x="437" y="1680"/>
                    </a:cubicBezTo>
                    <a:cubicBezTo>
                      <a:pt x="369" y="1623"/>
                      <a:pt x="309" y="1560"/>
                      <a:pt x="256" y="1488"/>
                    </a:cubicBezTo>
                    <a:cubicBezTo>
                      <a:pt x="215" y="1428"/>
                      <a:pt x="180" y="1364"/>
                      <a:pt x="152" y="1295"/>
                    </a:cubicBezTo>
                    <a:cubicBezTo>
                      <a:pt x="131" y="1232"/>
                      <a:pt x="115" y="1170"/>
                      <a:pt x="108" y="1101"/>
                    </a:cubicBezTo>
                    <a:cubicBezTo>
                      <a:pt x="108" y="1091"/>
                      <a:pt x="105" y="1079"/>
                      <a:pt x="105" y="1067"/>
                    </a:cubicBezTo>
                    <a:cubicBezTo>
                      <a:pt x="148" y="1064"/>
                      <a:pt x="180" y="1030"/>
                      <a:pt x="184" y="987"/>
                    </a:cubicBezTo>
                    <a:cubicBezTo>
                      <a:pt x="184" y="974"/>
                      <a:pt x="187" y="964"/>
                      <a:pt x="188" y="951"/>
                    </a:cubicBezTo>
                    <a:cubicBezTo>
                      <a:pt x="200" y="895"/>
                      <a:pt x="216" y="843"/>
                      <a:pt x="237" y="791"/>
                    </a:cubicBezTo>
                    <a:lnTo>
                      <a:pt x="237" y="791"/>
                    </a:lnTo>
                    <a:cubicBezTo>
                      <a:pt x="237" y="791"/>
                      <a:pt x="237" y="792"/>
                      <a:pt x="237" y="792"/>
                    </a:cubicBezTo>
                    <a:lnTo>
                      <a:pt x="237" y="792"/>
                    </a:lnTo>
                    <a:cubicBezTo>
                      <a:pt x="237" y="792"/>
                      <a:pt x="237" y="791"/>
                      <a:pt x="237" y="791"/>
                    </a:cubicBezTo>
                    <a:lnTo>
                      <a:pt x="237" y="791"/>
                    </a:lnTo>
                    <a:cubicBezTo>
                      <a:pt x="237" y="791"/>
                      <a:pt x="237" y="791"/>
                      <a:pt x="237" y="791"/>
                    </a:cubicBezTo>
                    <a:lnTo>
                      <a:pt x="237" y="791"/>
                    </a:lnTo>
                    <a:cubicBezTo>
                      <a:pt x="237" y="788"/>
                      <a:pt x="239" y="785"/>
                      <a:pt x="240" y="784"/>
                    </a:cubicBezTo>
                    <a:lnTo>
                      <a:pt x="240" y="784"/>
                    </a:lnTo>
                    <a:cubicBezTo>
                      <a:pt x="239" y="786"/>
                      <a:pt x="237" y="788"/>
                      <a:pt x="237" y="791"/>
                    </a:cubicBezTo>
                    <a:lnTo>
                      <a:pt x="237" y="791"/>
                    </a:lnTo>
                    <a:cubicBezTo>
                      <a:pt x="240" y="784"/>
                      <a:pt x="243" y="777"/>
                      <a:pt x="246" y="771"/>
                    </a:cubicBezTo>
                    <a:cubicBezTo>
                      <a:pt x="280" y="702"/>
                      <a:pt x="320" y="640"/>
                      <a:pt x="367" y="580"/>
                    </a:cubicBezTo>
                    <a:cubicBezTo>
                      <a:pt x="432" y="504"/>
                      <a:pt x="505" y="436"/>
                      <a:pt x="588" y="376"/>
                    </a:cubicBezTo>
                    <a:cubicBezTo>
                      <a:pt x="649" y="333"/>
                      <a:pt x="718" y="297"/>
                      <a:pt x="790" y="267"/>
                    </a:cubicBezTo>
                    <a:cubicBezTo>
                      <a:pt x="860" y="242"/>
                      <a:pt x="931" y="228"/>
                      <a:pt x="1004" y="221"/>
                    </a:cubicBezTo>
                    <a:cubicBezTo>
                      <a:pt x="1007" y="221"/>
                      <a:pt x="1009" y="221"/>
                      <a:pt x="1011" y="221"/>
                    </a:cubicBezTo>
                    <a:lnTo>
                      <a:pt x="1011" y="221"/>
                    </a:lnTo>
                    <a:cubicBezTo>
                      <a:pt x="1011" y="221"/>
                      <a:pt x="1010" y="221"/>
                      <a:pt x="1010" y="221"/>
                    </a:cubicBezTo>
                    <a:cubicBezTo>
                      <a:pt x="1012" y="221"/>
                      <a:pt x="1014" y="221"/>
                      <a:pt x="1016" y="220"/>
                    </a:cubicBezTo>
                    <a:lnTo>
                      <a:pt x="1016" y="220"/>
                    </a:lnTo>
                    <a:cubicBezTo>
                      <a:pt x="1026" y="220"/>
                      <a:pt x="1037" y="220"/>
                      <a:pt x="1047" y="220"/>
                    </a:cubicBezTo>
                    <a:close/>
                    <a:moveTo>
                      <a:pt x="1056" y="1"/>
                    </a:moveTo>
                    <a:cubicBezTo>
                      <a:pt x="966" y="1"/>
                      <a:pt x="877" y="14"/>
                      <a:pt x="790" y="36"/>
                    </a:cubicBezTo>
                    <a:cubicBezTo>
                      <a:pt x="725" y="53"/>
                      <a:pt x="662" y="78"/>
                      <a:pt x="604" y="111"/>
                    </a:cubicBezTo>
                    <a:cubicBezTo>
                      <a:pt x="576" y="128"/>
                      <a:pt x="546" y="146"/>
                      <a:pt x="518" y="164"/>
                    </a:cubicBezTo>
                    <a:cubicBezTo>
                      <a:pt x="417" y="227"/>
                      <a:pt x="330" y="305"/>
                      <a:pt x="253" y="393"/>
                    </a:cubicBezTo>
                    <a:cubicBezTo>
                      <a:pt x="217" y="434"/>
                      <a:pt x="184" y="477"/>
                      <a:pt x="155" y="522"/>
                    </a:cubicBezTo>
                    <a:cubicBezTo>
                      <a:pt x="127" y="567"/>
                      <a:pt x="104" y="613"/>
                      <a:pt x="82" y="662"/>
                    </a:cubicBezTo>
                    <a:cubicBezTo>
                      <a:pt x="47" y="739"/>
                      <a:pt x="25" y="822"/>
                      <a:pt x="18" y="907"/>
                    </a:cubicBezTo>
                    <a:cubicBezTo>
                      <a:pt x="16" y="912"/>
                      <a:pt x="15" y="918"/>
                      <a:pt x="15" y="923"/>
                    </a:cubicBezTo>
                    <a:cubicBezTo>
                      <a:pt x="1" y="1013"/>
                      <a:pt x="2" y="1100"/>
                      <a:pt x="15" y="1189"/>
                    </a:cubicBezTo>
                    <a:cubicBezTo>
                      <a:pt x="29" y="1285"/>
                      <a:pt x="67" y="1375"/>
                      <a:pt x="110" y="1459"/>
                    </a:cubicBezTo>
                    <a:cubicBezTo>
                      <a:pt x="197" y="1628"/>
                      <a:pt x="339" y="1766"/>
                      <a:pt x="495" y="1869"/>
                    </a:cubicBezTo>
                    <a:cubicBezTo>
                      <a:pt x="651" y="1974"/>
                      <a:pt x="838" y="2034"/>
                      <a:pt x="1027" y="2048"/>
                    </a:cubicBezTo>
                    <a:cubicBezTo>
                      <a:pt x="1045" y="2049"/>
                      <a:pt x="1063" y="2050"/>
                      <a:pt x="1081" y="2050"/>
                    </a:cubicBezTo>
                    <a:cubicBezTo>
                      <a:pt x="1153" y="2050"/>
                      <a:pt x="1225" y="2041"/>
                      <a:pt x="1294" y="2022"/>
                    </a:cubicBezTo>
                    <a:cubicBezTo>
                      <a:pt x="1385" y="1998"/>
                      <a:pt x="1471" y="1953"/>
                      <a:pt x="1550" y="1903"/>
                    </a:cubicBezTo>
                    <a:cubicBezTo>
                      <a:pt x="1686" y="1816"/>
                      <a:pt x="1796" y="1694"/>
                      <a:pt x="1875" y="1551"/>
                    </a:cubicBezTo>
                    <a:cubicBezTo>
                      <a:pt x="1949" y="1415"/>
                      <a:pt x="1987" y="1260"/>
                      <a:pt x="1994" y="1106"/>
                    </a:cubicBezTo>
                    <a:cubicBezTo>
                      <a:pt x="1998" y="1030"/>
                      <a:pt x="1992" y="955"/>
                      <a:pt x="1981" y="882"/>
                    </a:cubicBezTo>
                    <a:cubicBezTo>
                      <a:pt x="1971" y="801"/>
                      <a:pt x="1949" y="722"/>
                      <a:pt x="1921" y="648"/>
                    </a:cubicBezTo>
                    <a:cubicBezTo>
                      <a:pt x="1868" y="506"/>
                      <a:pt x="1788" y="376"/>
                      <a:pt x="1682" y="265"/>
                    </a:cubicBezTo>
                    <a:cubicBezTo>
                      <a:pt x="1577" y="156"/>
                      <a:pt x="1441" y="76"/>
                      <a:pt x="1294" y="33"/>
                    </a:cubicBezTo>
                    <a:cubicBezTo>
                      <a:pt x="1216" y="11"/>
                      <a:pt x="1136" y="1"/>
                      <a:pt x="105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9"/>
              <p:cNvSpPr/>
              <p:nvPr/>
            </p:nvSpPr>
            <p:spPr>
              <a:xfrm>
                <a:off x="7836217" y="4085005"/>
                <a:ext cx="24452" cy="18252"/>
              </a:xfrm>
              <a:custGeom>
                <a:avLst/>
                <a:gdLst/>
                <a:ahLst/>
                <a:cxnLst/>
                <a:rect l="l" t="t" r="r" b="b"/>
                <a:pathLst>
                  <a:path w="773" h="577" extrusionOk="0">
                    <a:moveTo>
                      <a:pt x="658" y="535"/>
                    </a:moveTo>
                    <a:lnTo>
                      <a:pt x="658" y="535"/>
                    </a:lnTo>
                    <a:cubicBezTo>
                      <a:pt x="658" y="535"/>
                      <a:pt x="658" y="535"/>
                      <a:pt x="658" y="536"/>
                    </a:cubicBezTo>
                    <a:lnTo>
                      <a:pt x="658" y="536"/>
                    </a:lnTo>
                    <a:lnTo>
                      <a:pt x="658" y="535"/>
                    </a:lnTo>
                    <a:close/>
                    <a:moveTo>
                      <a:pt x="660" y="540"/>
                    </a:moveTo>
                    <a:lnTo>
                      <a:pt x="660" y="540"/>
                    </a:lnTo>
                    <a:cubicBezTo>
                      <a:pt x="661" y="540"/>
                      <a:pt x="661" y="541"/>
                      <a:pt x="661" y="541"/>
                    </a:cubicBezTo>
                    <a:lnTo>
                      <a:pt x="661" y="541"/>
                    </a:lnTo>
                    <a:cubicBezTo>
                      <a:pt x="661" y="541"/>
                      <a:pt x="661" y="540"/>
                      <a:pt x="660" y="540"/>
                    </a:cubicBezTo>
                    <a:close/>
                    <a:moveTo>
                      <a:pt x="55" y="1"/>
                    </a:moveTo>
                    <a:cubicBezTo>
                      <a:pt x="47" y="1"/>
                      <a:pt x="39" y="3"/>
                      <a:pt x="32" y="6"/>
                    </a:cubicBezTo>
                    <a:cubicBezTo>
                      <a:pt x="25" y="12"/>
                      <a:pt x="20" y="19"/>
                      <a:pt x="15" y="26"/>
                    </a:cubicBezTo>
                    <a:cubicBezTo>
                      <a:pt x="0" y="49"/>
                      <a:pt x="7" y="82"/>
                      <a:pt x="30" y="96"/>
                    </a:cubicBezTo>
                    <a:cubicBezTo>
                      <a:pt x="138" y="159"/>
                      <a:pt x="242" y="227"/>
                      <a:pt x="344" y="297"/>
                    </a:cubicBezTo>
                    <a:cubicBezTo>
                      <a:pt x="454" y="372"/>
                      <a:pt x="556" y="453"/>
                      <a:pt x="659" y="538"/>
                    </a:cubicBezTo>
                    <a:lnTo>
                      <a:pt x="659" y="538"/>
                    </a:lnTo>
                    <a:cubicBezTo>
                      <a:pt x="659" y="538"/>
                      <a:pt x="660" y="539"/>
                      <a:pt x="660" y="539"/>
                    </a:cubicBezTo>
                    <a:lnTo>
                      <a:pt x="660" y="538"/>
                    </a:lnTo>
                    <a:lnTo>
                      <a:pt x="660" y="538"/>
                    </a:lnTo>
                    <a:cubicBezTo>
                      <a:pt x="662" y="540"/>
                      <a:pt x="665" y="542"/>
                      <a:pt x="667" y="544"/>
                    </a:cubicBezTo>
                    <a:lnTo>
                      <a:pt x="667" y="544"/>
                    </a:lnTo>
                    <a:cubicBezTo>
                      <a:pt x="665" y="543"/>
                      <a:pt x="662" y="542"/>
                      <a:pt x="661" y="541"/>
                    </a:cubicBezTo>
                    <a:lnTo>
                      <a:pt x="661" y="541"/>
                    </a:lnTo>
                    <a:cubicBezTo>
                      <a:pt x="669" y="548"/>
                      <a:pt x="676" y="555"/>
                      <a:pt x="686" y="559"/>
                    </a:cubicBezTo>
                    <a:cubicBezTo>
                      <a:pt x="696" y="569"/>
                      <a:pt x="705" y="576"/>
                      <a:pt x="719" y="576"/>
                    </a:cubicBezTo>
                    <a:cubicBezTo>
                      <a:pt x="732" y="576"/>
                      <a:pt x="746" y="572"/>
                      <a:pt x="755" y="562"/>
                    </a:cubicBezTo>
                    <a:cubicBezTo>
                      <a:pt x="765" y="552"/>
                      <a:pt x="772" y="540"/>
                      <a:pt x="772" y="527"/>
                    </a:cubicBezTo>
                    <a:cubicBezTo>
                      <a:pt x="772" y="514"/>
                      <a:pt x="768" y="499"/>
                      <a:pt x="758" y="490"/>
                    </a:cubicBezTo>
                    <a:cubicBezTo>
                      <a:pt x="659" y="407"/>
                      <a:pt x="559" y="328"/>
                      <a:pt x="454" y="254"/>
                    </a:cubicBezTo>
                    <a:cubicBezTo>
                      <a:pt x="335" y="165"/>
                      <a:pt x="209" y="85"/>
                      <a:pt x="82" y="8"/>
                    </a:cubicBezTo>
                    <a:cubicBezTo>
                      <a:pt x="74" y="3"/>
                      <a:pt x="64" y="1"/>
                      <a:pt x="5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9"/>
              <p:cNvSpPr/>
              <p:nvPr/>
            </p:nvSpPr>
            <p:spPr>
              <a:xfrm>
                <a:off x="7853520" y="4079248"/>
                <a:ext cx="14298" cy="15753"/>
              </a:xfrm>
              <a:custGeom>
                <a:avLst/>
                <a:gdLst/>
                <a:ahLst/>
                <a:cxnLst/>
                <a:rect l="l" t="t" r="r" b="b"/>
                <a:pathLst>
                  <a:path w="452" h="498" extrusionOk="0">
                    <a:moveTo>
                      <a:pt x="65" y="1"/>
                    </a:moveTo>
                    <a:cubicBezTo>
                      <a:pt x="55" y="1"/>
                      <a:pt x="43" y="2"/>
                      <a:pt x="33" y="8"/>
                    </a:cubicBezTo>
                    <a:cubicBezTo>
                      <a:pt x="29" y="9"/>
                      <a:pt x="26" y="12"/>
                      <a:pt x="20" y="16"/>
                    </a:cubicBezTo>
                    <a:cubicBezTo>
                      <a:pt x="7" y="28"/>
                      <a:pt x="0" y="44"/>
                      <a:pt x="0" y="59"/>
                    </a:cubicBezTo>
                    <a:cubicBezTo>
                      <a:pt x="0" y="78"/>
                      <a:pt x="7" y="91"/>
                      <a:pt x="17" y="105"/>
                    </a:cubicBezTo>
                    <a:cubicBezTo>
                      <a:pt x="113" y="237"/>
                      <a:pt x="219" y="361"/>
                      <a:pt x="337" y="479"/>
                    </a:cubicBezTo>
                    <a:cubicBezTo>
                      <a:pt x="349" y="491"/>
                      <a:pt x="366" y="498"/>
                      <a:pt x="383" y="498"/>
                    </a:cubicBezTo>
                    <a:cubicBezTo>
                      <a:pt x="398" y="498"/>
                      <a:pt x="413" y="492"/>
                      <a:pt x="424" y="482"/>
                    </a:cubicBezTo>
                    <a:cubicBezTo>
                      <a:pt x="450" y="459"/>
                      <a:pt x="451" y="417"/>
                      <a:pt x="428" y="393"/>
                    </a:cubicBezTo>
                    <a:cubicBezTo>
                      <a:pt x="375" y="339"/>
                      <a:pt x="322" y="286"/>
                      <a:pt x="272" y="228"/>
                    </a:cubicBezTo>
                    <a:cubicBezTo>
                      <a:pt x="215" y="162"/>
                      <a:pt x="162" y="92"/>
                      <a:pt x="108" y="21"/>
                    </a:cubicBezTo>
                    <a:cubicBezTo>
                      <a:pt x="99" y="8"/>
                      <a:pt x="79" y="1"/>
                      <a:pt x="6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9"/>
              <p:cNvSpPr/>
              <p:nvPr/>
            </p:nvSpPr>
            <p:spPr>
              <a:xfrm>
                <a:off x="7848617" y="4040087"/>
                <a:ext cx="35460" cy="48524"/>
              </a:xfrm>
              <a:custGeom>
                <a:avLst/>
                <a:gdLst/>
                <a:ahLst/>
                <a:cxnLst/>
                <a:rect l="l" t="t" r="r" b="b"/>
                <a:pathLst>
                  <a:path w="1121" h="1534" extrusionOk="0">
                    <a:moveTo>
                      <a:pt x="107" y="0"/>
                    </a:moveTo>
                    <a:cubicBezTo>
                      <a:pt x="91" y="0"/>
                      <a:pt x="75" y="4"/>
                      <a:pt x="61" y="11"/>
                    </a:cubicBezTo>
                    <a:cubicBezTo>
                      <a:pt x="34" y="23"/>
                      <a:pt x="15" y="44"/>
                      <a:pt x="8" y="70"/>
                    </a:cubicBezTo>
                    <a:cubicBezTo>
                      <a:pt x="1" y="95"/>
                      <a:pt x="1" y="126"/>
                      <a:pt x="15" y="148"/>
                    </a:cubicBezTo>
                    <a:cubicBezTo>
                      <a:pt x="165" y="387"/>
                      <a:pt x="333" y="614"/>
                      <a:pt x="505" y="838"/>
                    </a:cubicBezTo>
                    <a:cubicBezTo>
                      <a:pt x="591" y="952"/>
                      <a:pt x="682" y="1064"/>
                      <a:pt x="768" y="1178"/>
                    </a:cubicBezTo>
                    <a:cubicBezTo>
                      <a:pt x="854" y="1293"/>
                      <a:pt x="941" y="1403"/>
                      <a:pt x="1027" y="1518"/>
                    </a:cubicBezTo>
                    <a:cubicBezTo>
                      <a:pt x="1035" y="1529"/>
                      <a:pt x="1049" y="1534"/>
                      <a:pt x="1063" y="1534"/>
                    </a:cubicBezTo>
                    <a:cubicBezTo>
                      <a:pt x="1076" y="1534"/>
                      <a:pt x="1089" y="1530"/>
                      <a:pt x="1099" y="1522"/>
                    </a:cubicBezTo>
                    <a:cubicBezTo>
                      <a:pt x="1120" y="1502"/>
                      <a:pt x="1117" y="1472"/>
                      <a:pt x="1103" y="1451"/>
                    </a:cubicBezTo>
                    <a:cubicBezTo>
                      <a:pt x="1086" y="1429"/>
                      <a:pt x="1072" y="1408"/>
                      <a:pt x="1058" y="1387"/>
                    </a:cubicBezTo>
                    <a:lnTo>
                      <a:pt x="1058" y="1387"/>
                    </a:lnTo>
                    <a:cubicBezTo>
                      <a:pt x="1058" y="1387"/>
                      <a:pt x="1059" y="1388"/>
                      <a:pt x="1060" y="1388"/>
                    </a:cubicBezTo>
                    <a:cubicBezTo>
                      <a:pt x="989" y="1283"/>
                      <a:pt x="918" y="1178"/>
                      <a:pt x="850" y="1074"/>
                    </a:cubicBezTo>
                    <a:cubicBezTo>
                      <a:pt x="771" y="954"/>
                      <a:pt x="699" y="831"/>
                      <a:pt x="625" y="709"/>
                    </a:cubicBezTo>
                    <a:cubicBezTo>
                      <a:pt x="485" y="478"/>
                      <a:pt x="344" y="249"/>
                      <a:pt x="182" y="30"/>
                    </a:cubicBezTo>
                    <a:cubicBezTo>
                      <a:pt x="170" y="19"/>
                      <a:pt x="155" y="9"/>
                      <a:pt x="138" y="4"/>
                    </a:cubicBezTo>
                    <a:cubicBezTo>
                      <a:pt x="128" y="2"/>
                      <a:pt x="117" y="0"/>
                      <a:pt x="1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29"/>
              <p:cNvSpPr/>
              <p:nvPr/>
            </p:nvSpPr>
            <p:spPr>
              <a:xfrm>
                <a:off x="7873069" y="4051285"/>
                <a:ext cx="12368" cy="18252"/>
              </a:xfrm>
              <a:custGeom>
                <a:avLst/>
                <a:gdLst/>
                <a:ahLst/>
                <a:cxnLst/>
                <a:rect l="l" t="t" r="r" b="b"/>
                <a:pathLst>
                  <a:path w="391" h="577" extrusionOk="0">
                    <a:moveTo>
                      <a:pt x="89" y="1"/>
                    </a:moveTo>
                    <a:cubicBezTo>
                      <a:pt x="77" y="1"/>
                      <a:pt x="65" y="4"/>
                      <a:pt x="54" y="10"/>
                    </a:cubicBezTo>
                    <a:cubicBezTo>
                      <a:pt x="15" y="27"/>
                      <a:pt x="1" y="74"/>
                      <a:pt x="19" y="111"/>
                    </a:cubicBezTo>
                    <a:cubicBezTo>
                      <a:pt x="95" y="255"/>
                      <a:pt x="174" y="396"/>
                      <a:pt x="249" y="540"/>
                    </a:cubicBezTo>
                    <a:cubicBezTo>
                      <a:pt x="262" y="563"/>
                      <a:pt x="287" y="576"/>
                      <a:pt x="313" y="576"/>
                    </a:cubicBezTo>
                    <a:cubicBezTo>
                      <a:pt x="323" y="576"/>
                      <a:pt x="334" y="574"/>
                      <a:pt x="343" y="570"/>
                    </a:cubicBezTo>
                    <a:cubicBezTo>
                      <a:pt x="377" y="551"/>
                      <a:pt x="390" y="509"/>
                      <a:pt x="375" y="475"/>
                    </a:cubicBezTo>
                    <a:cubicBezTo>
                      <a:pt x="300" y="329"/>
                      <a:pt x="229" y="184"/>
                      <a:pt x="155" y="41"/>
                    </a:cubicBezTo>
                    <a:cubicBezTo>
                      <a:pt x="142" y="15"/>
                      <a:pt x="115" y="1"/>
                      <a:pt x="8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29"/>
              <p:cNvSpPr/>
              <p:nvPr/>
            </p:nvSpPr>
            <p:spPr>
              <a:xfrm>
                <a:off x="7889075" y="4042048"/>
                <a:ext cx="11198" cy="31443"/>
              </a:xfrm>
              <a:custGeom>
                <a:avLst/>
                <a:gdLst/>
                <a:ahLst/>
                <a:cxnLst/>
                <a:rect l="l" t="t" r="r" b="b"/>
                <a:pathLst>
                  <a:path w="354" h="994" extrusionOk="0">
                    <a:moveTo>
                      <a:pt x="94" y="1"/>
                    </a:moveTo>
                    <a:cubicBezTo>
                      <a:pt x="88" y="1"/>
                      <a:pt x="82" y="1"/>
                      <a:pt x="76" y="2"/>
                    </a:cubicBezTo>
                    <a:cubicBezTo>
                      <a:pt x="69" y="4"/>
                      <a:pt x="62" y="5"/>
                      <a:pt x="55" y="10"/>
                    </a:cubicBezTo>
                    <a:cubicBezTo>
                      <a:pt x="20" y="31"/>
                      <a:pt x="0" y="71"/>
                      <a:pt x="10" y="110"/>
                    </a:cubicBezTo>
                    <a:cubicBezTo>
                      <a:pt x="42" y="246"/>
                      <a:pt x="78" y="380"/>
                      <a:pt x="113" y="512"/>
                    </a:cubicBezTo>
                    <a:cubicBezTo>
                      <a:pt x="151" y="660"/>
                      <a:pt x="196" y="804"/>
                      <a:pt x="239" y="952"/>
                    </a:cubicBezTo>
                    <a:cubicBezTo>
                      <a:pt x="247" y="976"/>
                      <a:pt x="266" y="993"/>
                      <a:pt x="291" y="993"/>
                    </a:cubicBezTo>
                    <a:cubicBezTo>
                      <a:pt x="295" y="993"/>
                      <a:pt x="299" y="993"/>
                      <a:pt x="304" y="992"/>
                    </a:cubicBezTo>
                    <a:cubicBezTo>
                      <a:pt x="330" y="988"/>
                      <a:pt x="354" y="956"/>
                      <a:pt x="344" y="927"/>
                    </a:cubicBezTo>
                    <a:cubicBezTo>
                      <a:pt x="307" y="794"/>
                      <a:pt x="284" y="658"/>
                      <a:pt x="259" y="519"/>
                    </a:cubicBezTo>
                    <a:lnTo>
                      <a:pt x="222" y="295"/>
                    </a:lnTo>
                    <a:cubicBezTo>
                      <a:pt x="209" y="220"/>
                      <a:pt x="198" y="144"/>
                      <a:pt x="182" y="70"/>
                    </a:cubicBezTo>
                    <a:cubicBezTo>
                      <a:pt x="172" y="30"/>
                      <a:pt x="135" y="1"/>
                      <a:pt x="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9"/>
              <p:cNvSpPr/>
              <p:nvPr/>
            </p:nvSpPr>
            <p:spPr>
              <a:xfrm>
                <a:off x="7873069" y="4152351"/>
                <a:ext cx="4650" cy="32613"/>
              </a:xfrm>
              <a:custGeom>
                <a:avLst/>
                <a:gdLst/>
                <a:ahLst/>
                <a:cxnLst/>
                <a:rect l="l" t="t" r="r" b="b"/>
                <a:pathLst>
                  <a:path w="147" h="1031" extrusionOk="0">
                    <a:moveTo>
                      <a:pt x="98" y="1"/>
                    </a:moveTo>
                    <a:cubicBezTo>
                      <a:pt x="90" y="1"/>
                      <a:pt x="81" y="2"/>
                      <a:pt x="74" y="6"/>
                    </a:cubicBezTo>
                    <a:cubicBezTo>
                      <a:pt x="55" y="14"/>
                      <a:pt x="44" y="29"/>
                      <a:pt x="44" y="46"/>
                    </a:cubicBezTo>
                    <a:cubicBezTo>
                      <a:pt x="45" y="357"/>
                      <a:pt x="17" y="666"/>
                      <a:pt x="2" y="976"/>
                    </a:cubicBezTo>
                    <a:cubicBezTo>
                      <a:pt x="1" y="1003"/>
                      <a:pt x="22" y="1027"/>
                      <a:pt x="51" y="1030"/>
                    </a:cubicBezTo>
                    <a:cubicBezTo>
                      <a:pt x="52" y="1030"/>
                      <a:pt x="53" y="1030"/>
                      <a:pt x="53" y="1030"/>
                    </a:cubicBezTo>
                    <a:cubicBezTo>
                      <a:pt x="78" y="1030"/>
                      <a:pt x="103" y="1009"/>
                      <a:pt x="104" y="981"/>
                    </a:cubicBezTo>
                    <a:cubicBezTo>
                      <a:pt x="118" y="672"/>
                      <a:pt x="147" y="364"/>
                      <a:pt x="145" y="52"/>
                    </a:cubicBezTo>
                    <a:cubicBezTo>
                      <a:pt x="145" y="25"/>
                      <a:pt x="125" y="2"/>
                      <a:pt x="9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9"/>
              <p:cNvSpPr/>
              <p:nvPr/>
            </p:nvSpPr>
            <p:spPr>
              <a:xfrm>
                <a:off x="7894516" y="4147258"/>
                <a:ext cx="6674" cy="13507"/>
              </a:xfrm>
              <a:custGeom>
                <a:avLst/>
                <a:gdLst/>
                <a:ahLst/>
                <a:cxnLst/>
                <a:rect l="l" t="t" r="r" b="b"/>
                <a:pathLst>
                  <a:path w="211" h="427" extrusionOk="0">
                    <a:moveTo>
                      <a:pt x="190" y="321"/>
                    </a:moveTo>
                    <a:cubicBezTo>
                      <a:pt x="190" y="321"/>
                      <a:pt x="190" y="322"/>
                      <a:pt x="191" y="322"/>
                    </a:cubicBezTo>
                    <a:cubicBezTo>
                      <a:pt x="191" y="322"/>
                      <a:pt x="190" y="321"/>
                      <a:pt x="190" y="321"/>
                    </a:cubicBezTo>
                    <a:close/>
                    <a:moveTo>
                      <a:pt x="54" y="1"/>
                    </a:moveTo>
                    <a:cubicBezTo>
                      <a:pt x="51" y="1"/>
                      <a:pt x="49" y="1"/>
                      <a:pt x="46" y="1"/>
                    </a:cubicBezTo>
                    <a:cubicBezTo>
                      <a:pt x="42" y="4"/>
                      <a:pt x="36" y="4"/>
                      <a:pt x="33" y="6"/>
                    </a:cubicBezTo>
                    <a:cubicBezTo>
                      <a:pt x="13" y="17"/>
                      <a:pt x="0" y="40"/>
                      <a:pt x="6" y="61"/>
                    </a:cubicBezTo>
                    <a:cubicBezTo>
                      <a:pt x="22" y="124"/>
                      <a:pt x="39" y="183"/>
                      <a:pt x="57" y="243"/>
                    </a:cubicBezTo>
                    <a:cubicBezTo>
                      <a:pt x="75" y="298"/>
                      <a:pt x="93" y="349"/>
                      <a:pt x="113" y="399"/>
                    </a:cubicBezTo>
                    <a:cubicBezTo>
                      <a:pt x="118" y="411"/>
                      <a:pt x="132" y="421"/>
                      <a:pt x="142" y="425"/>
                    </a:cubicBezTo>
                    <a:cubicBezTo>
                      <a:pt x="147" y="426"/>
                      <a:pt x="152" y="427"/>
                      <a:pt x="157" y="427"/>
                    </a:cubicBezTo>
                    <a:cubicBezTo>
                      <a:pt x="166" y="427"/>
                      <a:pt x="174" y="425"/>
                      <a:pt x="182" y="421"/>
                    </a:cubicBezTo>
                    <a:cubicBezTo>
                      <a:pt x="192" y="415"/>
                      <a:pt x="201" y="405"/>
                      <a:pt x="206" y="392"/>
                    </a:cubicBezTo>
                    <a:cubicBezTo>
                      <a:pt x="211" y="378"/>
                      <a:pt x="208" y="368"/>
                      <a:pt x="203" y="355"/>
                    </a:cubicBezTo>
                    <a:cubicBezTo>
                      <a:pt x="198" y="344"/>
                      <a:pt x="194" y="331"/>
                      <a:pt x="190" y="320"/>
                    </a:cubicBezTo>
                    <a:lnTo>
                      <a:pt x="190" y="320"/>
                    </a:lnTo>
                    <a:cubicBezTo>
                      <a:pt x="190" y="320"/>
                      <a:pt x="190" y="321"/>
                      <a:pt x="190" y="321"/>
                    </a:cubicBezTo>
                    <a:lnTo>
                      <a:pt x="190" y="321"/>
                    </a:lnTo>
                    <a:cubicBezTo>
                      <a:pt x="157" y="228"/>
                      <a:pt x="129" y="136"/>
                      <a:pt x="105" y="41"/>
                    </a:cubicBezTo>
                    <a:cubicBezTo>
                      <a:pt x="98" y="17"/>
                      <a:pt x="77" y="1"/>
                      <a:pt x="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9"/>
              <p:cNvSpPr/>
              <p:nvPr/>
            </p:nvSpPr>
            <p:spPr>
              <a:xfrm>
                <a:off x="7873385" y="4257276"/>
                <a:ext cx="63012" cy="86262"/>
              </a:xfrm>
              <a:custGeom>
                <a:avLst/>
                <a:gdLst/>
                <a:ahLst/>
                <a:cxnLst/>
                <a:rect l="l" t="t" r="r" b="b"/>
                <a:pathLst>
                  <a:path w="1992" h="2727" extrusionOk="0">
                    <a:moveTo>
                      <a:pt x="274" y="520"/>
                    </a:moveTo>
                    <a:cubicBezTo>
                      <a:pt x="274" y="520"/>
                      <a:pt x="274" y="521"/>
                      <a:pt x="274" y="521"/>
                    </a:cubicBezTo>
                    <a:cubicBezTo>
                      <a:pt x="274" y="521"/>
                      <a:pt x="274" y="520"/>
                      <a:pt x="274" y="520"/>
                    </a:cubicBezTo>
                    <a:close/>
                    <a:moveTo>
                      <a:pt x="274" y="520"/>
                    </a:moveTo>
                    <a:cubicBezTo>
                      <a:pt x="277" y="521"/>
                      <a:pt x="277" y="524"/>
                      <a:pt x="279" y="528"/>
                    </a:cubicBezTo>
                    <a:cubicBezTo>
                      <a:pt x="279" y="524"/>
                      <a:pt x="277" y="521"/>
                      <a:pt x="274" y="520"/>
                    </a:cubicBezTo>
                    <a:close/>
                    <a:moveTo>
                      <a:pt x="1169" y="1973"/>
                    </a:moveTo>
                    <a:cubicBezTo>
                      <a:pt x="1172" y="1974"/>
                      <a:pt x="1174" y="1976"/>
                      <a:pt x="1176" y="1977"/>
                    </a:cubicBezTo>
                    <a:cubicBezTo>
                      <a:pt x="1175" y="1976"/>
                      <a:pt x="1172" y="1974"/>
                      <a:pt x="1169" y="1973"/>
                    </a:cubicBezTo>
                    <a:close/>
                    <a:moveTo>
                      <a:pt x="51" y="0"/>
                    </a:moveTo>
                    <a:cubicBezTo>
                      <a:pt x="43" y="0"/>
                      <a:pt x="35" y="2"/>
                      <a:pt x="28" y="6"/>
                    </a:cubicBezTo>
                    <a:cubicBezTo>
                      <a:pt x="17" y="8"/>
                      <a:pt x="8" y="20"/>
                      <a:pt x="5" y="33"/>
                    </a:cubicBezTo>
                    <a:cubicBezTo>
                      <a:pt x="1" y="47"/>
                      <a:pt x="2" y="57"/>
                      <a:pt x="8" y="70"/>
                    </a:cubicBezTo>
                    <a:cubicBezTo>
                      <a:pt x="21" y="104"/>
                      <a:pt x="34" y="136"/>
                      <a:pt x="44" y="169"/>
                    </a:cubicBezTo>
                    <a:cubicBezTo>
                      <a:pt x="42" y="166"/>
                      <a:pt x="42" y="163"/>
                      <a:pt x="41" y="162"/>
                    </a:cubicBezTo>
                    <a:lnTo>
                      <a:pt x="41" y="162"/>
                    </a:lnTo>
                    <a:cubicBezTo>
                      <a:pt x="130" y="412"/>
                      <a:pt x="213" y="667"/>
                      <a:pt x="306" y="918"/>
                    </a:cubicBezTo>
                    <a:cubicBezTo>
                      <a:pt x="406" y="1187"/>
                      <a:pt x="529" y="1445"/>
                      <a:pt x="694" y="1681"/>
                    </a:cubicBezTo>
                    <a:cubicBezTo>
                      <a:pt x="843" y="1891"/>
                      <a:pt x="1036" y="2069"/>
                      <a:pt x="1238" y="2231"/>
                    </a:cubicBezTo>
                    <a:cubicBezTo>
                      <a:pt x="1337" y="2311"/>
                      <a:pt x="1438" y="2385"/>
                      <a:pt x="1540" y="2461"/>
                    </a:cubicBezTo>
                    <a:cubicBezTo>
                      <a:pt x="1652" y="2546"/>
                      <a:pt x="1762" y="2627"/>
                      <a:pt x="1871" y="2713"/>
                    </a:cubicBezTo>
                    <a:cubicBezTo>
                      <a:pt x="1884" y="2720"/>
                      <a:pt x="1897" y="2725"/>
                      <a:pt x="1910" y="2726"/>
                    </a:cubicBezTo>
                    <a:cubicBezTo>
                      <a:pt x="1931" y="2726"/>
                      <a:pt x="1950" y="2719"/>
                      <a:pt x="1967" y="2706"/>
                    </a:cubicBezTo>
                    <a:cubicBezTo>
                      <a:pt x="1981" y="2692"/>
                      <a:pt x="1990" y="2672"/>
                      <a:pt x="1991" y="2653"/>
                    </a:cubicBezTo>
                    <a:cubicBezTo>
                      <a:pt x="1991" y="2633"/>
                      <a:pt x="1985" y="2610"/>
                      <a:pt x="1970" y="2596"/>
                    </a:cubicBezTo>
                    <a:cubicBezTo>
                      <a:pt x="1842" y="2483"/>
                      <a:pt x="1709" y="2382"/>
                      <a:pt x="1573" y="2282"/>
                    </a:cubicBezTo>
                    <a:cubicBezTo>
                      <a:pt x="1438" y="2183"/>
                      <a:pt x="1304" y="2085"/>
                      <a:pt x="1175" y="1980"/>
                    </a:cubicBezTo>
                    <a:cubicBezTo>
                      <a:pt x="1095" y="1913"/>
                      <a:pt x="1019" y="1841"/>
                      <a:pt x="947" y="1767"/>
                    </a:cubicBezTo>
                    <a:cubicBezTo>
                      <a:pt x="874" y="1689"/>
                      <a:pt x="808" y="1608"/>
                      <a:pt x="745" y="1522"/>
                    </a:cubicBezTo>
                    <a:cubicBezTo>
                      <a:pt x="535" y="1214"/>
                      <a:pt x="400" y="865"/>
                      <a:pt x="273" y="517"/>
                    </a:cubicBezTo>
                    <a:lnTo>
                      <a:pt x="273" y="517"/>
                    </a:lnTo>
                    <a:cubicBezTo>
                      <a:pt x="273" y="517"/>
                      <a:pt x="273" y="517"/>
                      <a:pt x="273" y="517"/>
                    </a:cubicBezTo>
                    <a:lnTo>
                      <a:pt x="273" y="517"/>
                    </a:lnTo>
                    <a:cubicBezTo>
                      <a:pt x="215" y="354"/>
                      <a:pt x="158" y="190"/>
                      <a:pt x="95" y="27"/>
                    </a:cubicBezTo>
                    <a:cubicBezTo>
                      <a:pt x="89" y="9"/>
                      <a:pt x="70" y="0"/>
                      <a:pt x="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29"/>
              <p:cNvSpPr/>
              <p:nvPr/>
            </p:nvSpPr>
            <p:spPr>
              <a:xfrm>
                <a:off x="7927287" y="4314151"/>
                <a:ext cx="26666" cy="22681"/>
              </a:xfrm>
              <a:custGeom>
                <a:avLst/>
                <a:gdLst/>
                <a:ahLst/>
                <a:cxnLst/>
                <a:rect l="l" t="t" r="r" b="b"/>
                <a:pathLst>
                  <a:path w="843" h="717" extrusionOk="0">
                    <a:moveTo>
                      <a:pt x="55" y="0"/>
                    </a:moveTo>
                    <a:cubicBezTo>
                      <a:pt x="45" y="0"/>
                      <a:pt x="37" y="3"/>
                      <a:pt x="29" y="6"/>
                    </a:cubicBezTo>
                    <a:cubicBezTo>
                      <a:pt x="24" y="6"/>
                      <a:pt x="21" y="7"/>
                      <a:pt x="17" y="12"/>
                    </a:cubicBezTo>
                    <a:cubicBezTo>
                      <a:pt x="8" y="20"/>
                      <a:pt x="2" y="33"/>
                      <a:pt x="1" y="46"/>
                    </a:cubicBezTo>
                    <a:cubicBezTo>
                      <a:pt x="1" y="60"/>
                      <a:pt x="7" y="70"/>
                      <a:pt x="15" y="83"/>
                    </a:cubicBezTo>
                    <a:cubicBezTo>
                      <a:pt x="35" y="111"/>
                      <a:pt x="57" y="139"/>
                      <a:pt x="78" y="165"/>
                    </a:cubicBezTo>
                    <a:cubicBezTo>
                      <a:pt x="107" y="201"/>
                      <a:pt x="138" y="234"/>
                      <a:pt x="171" y="265"/>
                    </a:cubicBezTo>
                    <a:cubicBezTo>
                      <a:pt x="221" y="318"/>
                      <a:pt x="279" y="365"/>
                      <a:pt x="336" y="411"/>
                    </a:cubicBezTo>
                    <a:cubicBezTo>
                      <a:pt x="468" y="520"/>
                      <a:pt x="615" y="615"/>
                      <a:pt x="758" y="709"/>
                    </a:cubicBezTo>
                    <a:cubicBezTo>
                      <a:pt x="766" y="714"/>
                      <a:pt x="776" y="716"/>
                      <a:pt x="785" y="716"/>
                    </a:cubicBezTo>
                    <a:cubicBezTo>
                      <a:pt x="802" y="716"/>
                      <a:pt x="819" y="708"/>
                      <a:pt x="828" y="693"/>
                    </a:cubicBezTo>
                    <a:cubicBezTo>
                      <a:pt x="843" y="670"/>
                      <a:pt x="836" y="640"/>
                      <a:pt x="811" y="626"/>
                    </a:cubicBezTo>
                    <a:cubicBezTo>
                      <a:pt x="659" y="523"/>
                      <a:pt x="506" y="421"/>
                      <a:pt x="363" y="305"/>
                    </a:cubicBezTo>
                    <a:lnTo>
                      <a:pt x="363" y="305"/>
                    </a:lnTo>
                    <a:lnTo>
                      <a:pt x="370" y="312"/>
                    </a:lnTo>
                    <a:cubicBezTo>
                      <a:pt x="317" y="268"/>
                      <a:pt x="267" y="222"/>
                      <a:pt x="221" y="175"/>
                    </a:cubicBezTo>
                    <a:cubicBezTo>
                      <a:pt x="173" y="126"/>
                      <a:pt x="130" y="70"/>
                      <a:pt x="88" y="17"/>
                    </a:cubicBezTo>
                    <a:cubicBezTo>
                      <a:pt x="81" y="6"/>
                      <a:pt x="67" y="0"/>
                      <a:pt x="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29"/>
              <p:cNvSpPr/>
              <p:nvPr/>
            </p:nvSpPr>
            <p:spPr>
              <a:xfrm>
                <a:off x="7973312" y="4309122"/>
                <a:ext cx="8066" cy="9933"/>
              </a:xfrm>
              <a:custGeom>
                <a:avLst/>
                <a:gdLst/>
                <a:ahLst/>
                <a:cxnLst/>
                <a:rect l="l" t="t" r="r" b="b"/>
                <a:pathLst>
                  <a:path w="255" h="314" extrusionOk="0">
                    <a:moveTo>
                      <a:pt x="58" y="1"/>
                    </a:moveTo>
                    <a:cubicBezTo>
                      <a:pt x="50" y="1"/>
                      <a:pt x="42" y="2"/>
                      <a:pt x="35" y="6"/>
                    </a:cubicBezTo>
                    <a:cubicBezTo>
                      <a:pt x="11" y="16"/>
                      <a:pt x="1" y="49"/>
                      <a:pt x="13" y="72"/>
                    </a:cubicBezTo>
                    <a:cubicBezTo>
                      <a:pt x="36" y="115"/>
                      <a:pt x="61" y="158"/>
                      <a:pt x="86" y="199"/>
                    </a:cubicBezTo>
                    <a:cubicBezTo>
                      <a:pt x="108" y="234"/>
                      <a:pt x="135" y="265"/>
                      <a:pt x="161" y="298"/>
                    </a:cubicBezTo>
                    <a:cubicBezTo>
                      <a:pt x="170" y="309"/>
                      <a:pt x="182" y="314"/>
                      <a:pt x="196" y="314"/>
                    </a:cubicBezTo>
                    <a:cubicBezTo>
                      <a:pt x="209" y="314"/>
                      <a:pt x="223" y="309"/>
                      <a:pt x="233" y="301"/>
                    </a:cubicBezTo>
                    <a:cubicBezTo>
                      <a:pt x="254" y="281"/>
                      <a:pt x="251" y="251"/>
                      <a:pt x="234" y="229"/>
                    </a:cubicBezTo>
                    <a:cubicBezTo>
                      <a:pt x="220" y="213"/>
                      <a:pt x="205" y="193"/>
                      <a:pt x="191" y="174"/>
                    </a:cubicBezTo>
                    <a:lnTo>
                      <a:pt x="191" y="174"/>
                    </a:lnTo>
                    <a:cubicBezTo>
                      <a:pt x="191" y="174"/>
                      <a:pt x="191" y="175"/>
                      <a:pt x="191" y="175"/>
                    </a:cubicBezTo>
                    <a:lnTo>
                      <a:pt x="191" y="175"/>
                    </a:lnTo>
                    <a:cubicBezTo>
                      <a:pt x="191" y="174"/>
                      <a:pt x="190" y="173"/>
                      <a:pt x="190" y="172"/>
                    </a:cubicBezTo>
                    <a:lnTo>
                      <a:pt x="190" y="172"/>
                    </a:lnTo>
                    <a:cubicBezTo>
                      <a:pt x="190" y="173"/>
                      <a:pt x="190" y="173"/>
                      <a:pt x="191" y="174"/>
                    </a:cubicBezTo>
                    <a:lnTo>
                      <a:pt x="191" y="174"/>
                    </a:lnTo>
                    <a:cubicBezTo>
                      <a:pt x="190" y="173"/>
                      <a:pt x="190" y="173"/>
                      <a:pt x="190" y="172"/>
                    </a:cubicBezTo>
                    <a:lnTo>
                      <a:pt x="190" y="172"/>
                    </a:lnTo>
                    <a:cubicBezTo>
                      <a:pt x="190" y="172"/>
                      <a:pt x="190" y="172"/>
                      <a:pt x="190" y="172"/>
                    </a:cubicBezTo>
                    <a:lnTo>
                      <a:pt x="190" y="172"/>
                    </a:lnTo>
                    <a:cubicBezTo>
                      <a:pt x="190" y="172"/>
                      <a:pt x="190" y="172"/>
                      <a:pt x="190" y="172"/>
                    </a:cubicBezTo>
                    <a:lnTo>
                      <a:pt x="190" y="172"/>
                    </a:lnTo>
                    <a:cubicBezTo>
                      <a:pt x="190" y="172"/>
                      <a:pt x="190" y="172"/>
                      <a:pt x="190" y="172"/>
                    </a:cubicBezTo>
                    <a:lnTo>
                      <a:pt x="190" y="172"/>
                    </a:lnTo>
                    <a:cubicBezTo>
                      <a:pt x="179" y="155"/>
                      <a:pt x="167" y="140"/>
                      <a:pt x="157" y="122"/>
                    </a:cubicBezTo>
                    <a:cubicBezTo>
                      <a:pt x="137" y="92"/>
                      <a:pt x="119" y="59"/>
                      <a:pt x="104" y="28"/>
                    </a:cubicBezTo>
                    <a:cubicBezTo>
                      <a:pt x="94" y="11"/>
                      <a:pt x="77" y="1"/>
                      <a:pt x="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9"/>
              <p:cNvSpPr/>
              <p:nvPr/>
            </p:nvSpPr>
            <p:spPr>
              <a:xfrm>
                <a:off x="8011556" y="4284607"/>
                <a:ext cx="11483" cy="21573"/>
              </a:xfrm>
              <a:custGeom>
                <a:avLst/>
                <a:gdLst/>
                <a:ahLst/>
                <a:cxnLst/>
                <a:rect l="l" t="t" r="r" b="b"/>
                <a:pathLst>
                  <a:path w="363" h="682" extrusionOk="0">
                    <a:moveTo>
                      <a:pt x="59" y="1"/>
                    </a:moveTo>
                    <a:cubicBezTo>
                      <a:pt x="52" y="1"/>
                      <a:pt x="44" y="3"/>
                      <a:pt x="36" y="6"/>
                    </a:cubicBezTo>
                    <a:cubicBezTo>
                      <a:pt x="12" y="18"/>
                      <a:pt x="0" y="51"/>
                      <a:pt x="14" y="74"/>
                    </a:cubicBezTo>
                    <a:cubicBezTo>
                      <a:pt x="70" y="173"/>
                      <a:pt x="115" y="274"/>
                      <a:pt x="152" y="380"/>
                    </a:cubicBezTo>
                    <a:cubicBezTo>
                      <a:pt x="179" y="462"/>
                      <a:pt x="202" y="545"/>
                      <a:pt x="223" y="629"/>
                    </a:cubicBezTo>
                    <a:cubicBezTo>
                      <a:pt x="232" y="660"/>
                      <a:pt x="258" y="681"/>
                      <a:pt x="287" y="681"/>
                    </a:cubicBezTo>
                    <a:cubicBezTo>
                      <a:pt x="292" y="681"/>
                      <a:pt x="297" y="681"/>
                      <a:pt x="302" y="679"/>
                    </a:cubicBezTo>
                    <a:cubicBezTo>
                      <a:pt x="337" y="672"/>
                      <a:pt x="362" y="636"/>
                      <a:pt x="352" y="601"/>
                    </a:cubicBezTo>
                    <a:cubicBezTo>
                      <a:pt x="329" y="509"/>
                      <a:pt x="299" y="419"/>
                      <a:pt x="262" y="331"/>
                    </a:cubicBezTo>
                    <a:cubicBezTo>
                      <a:pt x="216" y="226"/>
                      <a:pt x="162" y="128"/>
                      <a:pt x="105" y="28"/>
                    </a:cubicBezTo>
                    <a:cubicBezTo>
                      <a:pt x="96" y="11"/>
                      <a:pt x="78" y="1"/>
                      <a:pt x="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9"/>
              <p:cNvSpPr/>
              <p:nvPr/>
            </p:nvSpPr>
            <p:spPr>
              <a:xfrm>
                <a:off x="7941459" y="4130809"/>
                <a:ext cx="32328" cy="25085"/>
              </a:xfrm>
              <a:custGeom>
                <a:avLst/>
                <a:gdLst/>
                <a:ahLst/>
                <a:cxnLst/>
                <a:rect l="l" t="t" r="r" b="b"/>
                <a:pathLst>
                  <a:path w="1022" h="793" extrusionOk="0">
                    <a:moveTo>
                      <a:pt x="58" y="1"/>
                    </a:moveTo>
                    <a:cubicBezTo>
                      <a:pt x="49" y="1"/>
                      <a:pt x="40" y="3"/>
                      <a:pt x="32" y="6"/>
                    </a:cubicBezTo>
                    <a:cubicBezTo>
                      <a:pt x="27" y="10"/>
                      <a:pt x="20" y="16"/>
                      <a:pt x="17" y="23"/>
                    </a:cubicBezTo>
                    <a:cubicBezTo>
                      <a:pt x="1" y="47"/>
                      <a:pt x="10" y="76"/>
                      <a:pt x="32" y="92"/>
                    </a:cubicBezTo>
                    <a:cubicBezTo>
                      <a:pt x="183" y="205"/>
                      <a:pt x="330" y="324"/>
                      <a:pt x="475" y="444"/>
                    </a:cubicBezTo>
                    <a:cubicBezTo>
                      <a:pt x="620" y="561"/>
                      <a:pt x="767" y="680"/>
                      <a:pt x="922" y="783"/>
                    </a:cubicBezTo>
                    <a:cubicBezTo>
                      <a:pt x="931" y="790"/>
                      <a:pt x="942" y="793"/>
                      <a:pt x="953" y="793"/>
                    </a:cubicBezTo>
                    <a:cubicBezTo>
                      <a:pt x="974" y="793"/>
                      <a:pt x="994" y="782"/>
                      <a:pt x="1005" y="766"/>
                    </a:cubicBezTo>
                    <a:cubicBezTo>
                      <a:pt x="1022" y="736"/>
                      <a:pt x="1013" y="700"/>
                      <a:pt x="985" y="682"/>
                    </a:cubicBezTo>
                    <a:cubicBezTo>
                      <a:pt x="915" y="632"/>
                      <a:pt x="843" y="580"/>
                      <a:pt x="771" y="527"/>
                    </a:cubicBezTo>
                    <a:cubicBezTo>
                      <a:pt x="691" y="468"/>
                      <a:pt x="611" y="408"/>
                      <a:pt x="532" y="347"/>
                    </a:cubicBezTo>
                    <a:cubicBezTo>
                      <a:pt x="383" y="232"/>
                      <a:pt x="233" y="119"/>
                      <a:pt x="83" y="9"/>
                    </a:cubicBezTo>
                    <a:cubicBezTo>
                      <a:pt x="75" y="3"/>
                      <a:pt x="67" y="1"/>
                      <a:pt x="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9"/>
              <p:cNvSpPr/>
              <p:nvPr/>
            </p:nvSpPr>
            <p:spPr>
              <a:xfrm>
                <a:off x="8017661" y="4176265"/>
                <a:ext cx="33467" cy="69402"/>
              </a:xfrm>
              <a:custGeom>
                <a:avLst/>
                <a:gdLst/>
                <a:ahLst/>
                <a:cxnLst/>
                <a:rect l="l" t="t" r="r" b="b"/>
                <a:pathLst>
                  <a:path w="1058" h="2194" extrusionOk="0">
                    <a:moveTo>
                      <a:pt x="79" y="174"/>
                    </a:moveTo>
                    <a:cubicBezTo>
                      <a:pt x="81" y="175"/>
                      <a:pt x="83" y="178"/>
                      <a:pt x="85" y="181"/>
                    </a:cubicBezTo>
                    <a:cubicBezTo>
                      <a:pt x="83" y="177"/>
                      <a:pt x="81" y="175"/>
                      <a:pt x="79" y="174"/>
                    </a:cubicBezTo>
                    <a:close/>
                    <a:moveTo>
                      <a:pt x="54" y="0"/>
                    </a:moveTo>
                    <a:cubicBezTo>
                      <a:pt x="45" y="0"/>
                      <a:pt x="36" y="2"/>
                      <a:pt x="29" y="6"/>
                    </a:cubicBezTo>
                    <a:cubicBezTo>
                      <a:pt x="28" y="12"/>
                      <a:pt x="23" y="14"/>
                      <a:pt x="22" y="18"/>
                    </a:cubicBezTo>
                    <a:cubicBezTo>
                      <a:pt x="0" y="38"/>
                      <a:pt x="2" y="67"/>
                      <a:pt x="19" y="87"/>
                    </a:cubicBezTo>
                    <a:cubicBezTo>
                      <a:pt x="38" y="117"/>
                      <a:pt x="59" y="144"/>
                      <a:pt x="79" y="171"/>
                    </a:cubicBezTo>
                    <a:cubicBezTo>
                      <a:pt x="79" y="170"/>
                      <a:pt x="78" y="170"/>
                      <a:pt x="78" y="168"/>
                    </a:cubicBezTo>
                    <a:lnTo>
                      <a:pt x="78" y="168"/>
                    </a:lnTo>
                    <a:cubicBezTo>
                      <a:pt x="199" y="344"/>
                      <a:pt x="315" y="528"/>
                      <a:pt x="419" y="715"/>
                    </a:cubicBezTo>
                    <a:cubicBezTo>
                      <a:pt x="522" y="902"/>
                      <a:pt x="608" y="1098"/>
                      <a:pt x="684" y="1296"/>
                    </a:cubicBezTo>
                    <a:lnTo>
                      <a:pt x="684" y="1296"/>
                    </a:lnTo>
                    <a:cubicBezTo>
                      <a:pt x="683" y="1294"/>
                      <a:pt x="682" y="1292"/>
                      <a:pt x="681" y="1289"/>
                    </a:cubicBezTo>
                    <a:lnTo>
                      <a:pt x="681" y="1289"/>
                    </a:lnTo>
                    <a:cubicBezTo>
                      <a:pt x="728" y="1423"/>
                      <a:pt x="768" y="1557"/>
                      <a:pt x="804" y="1693"/>
                    </a:cubicBezTo>
                    <a:cubicBezTo>
                      <a:pt x="844" y="1838"/>
                      <a:pt x="875" y="1984"/>
                      <a:pt x="901" y="2131"/>
                    </a:cubicBezTo>
                    <a:cubicBezTo>
                      <a:pt x="907" y="2168"/>
                      <a:pt x="942" y="2194"/>
                      <a:pt x="977" y="2194"/>
                    </a:cubicBezTo>
                    <a:cubicBezTo>
                      <a:pt x="983" y="2194"/>
                      <a:pt x="988" y="2193"/>
                      <a:pt x="994" y="2191"/>
                    </a:cubicBezTo>
                    <a:cubicBezTo>
                      <a:pt x="1016" y="2187"/>
                      <a:pt x="1033" y="2174"/>
                      <a:pt x="1044" y="2158"/>
                    </a:cubicBezTo>
                    <a:cubicBezTo>
                      <a:pt x="1054" y="2140"/>
                      <a:pt x="1057" y="2120"/>
                      <a:pt x="1054" y="2098"/>
                    </a:cubicBezTo>
                    <a:cubicBezTo>
                      <a:pt x="1040" y="1998"/>
                      <a:pt x="1026" y="1898"/>
                      <a:pt x="1006" y="1798"/>
                    </a:cubicBezTo>
                    <a:cubicBezTo>
                      <a:pt x="988" y="1703"/>
                      <a:pt x="963" y="1610"/>
                      <a:pt x="934" y="1517"/>
                    </a:cubicBezTo>
                    <a:cubicBezTo>
                      <a:pt x="880" y="1332"/>
                      <a:pt x="804" y="1156"/>
                      <a:pt x="718" y="984"/>
                    </a:cubicBezTo>
                    <a:cubicBezTo>
                      <a:pt x="633" y="820"/>
                      <a:pt x="540" y="659"/>
                      <a:pt x="439" y="505"/>
                    </a:cubicBezTo>
                    <a:cubicBezTo>
                      <a:pt x="330" y="336"/>
                      <a:pt x="208" y="177"/>
                      <a:pt x="88" y="15"/>
                    </a:cubicBezTo>
                    <a:cubicBezTo>
                      <a:pt x="80" y="5"/>
                      <a:pt x="67" y="0"/>
                      <a:pt x="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4" name="Google Shape;4854;p29"/>
            <p:cNvGrpSpPr/>
            <p:nvPr/>
          </p:nvGrpSpPr>
          <p:grpSpPr>
            <a:xfrm>
              <a:off x="6672615" y="4049261"/>
              <a:ext cx="320564" cy="362888"/>
              <a:chOff x="6672615" y="4049261"/>
              <a:chExt cx="320564" cy="362888"/>
            </a:xfrm>
          </p:grpSpPr>
          <p:sp>
            <p:nvSpPr>
              <p:cNvPr id="4855" name="Google Shape;4855;p29"/>
              <p:cNvSpPr/>
              <p:nvPr/>
            </p:nvSpPr>
            <p:spPr>
              <a:xfrm>
                <a:off x="6672615" y="4049261"/>
                <a:ext cx="320564" cy="362888"/>
              </a:xfrm>
              <a:custGeom>
                <a:avLst/>
                <a:gdLst/>
                <a:ahLst/>
                <a:cxnLst/>
                <a:rect l="l" t="t" r="r" b="b"/>
                <a:pathLst>
                  <a:path w="10134" h="11472" extrusionOk="0">
                    <a:moveTo>
                      <a:pt x="5812" y="1"/>
                    </a:moveTo>
                    <a:cubicBezTo>
                      <a:pt x="5691" y="1"/>
                      <a:pt x="5583" y="69"/>
                      <a:pt x="5504" y="131"/>
                    </a:cubicBezTo>
                    <a:cubicBezTo>
                      <a:pt x="5376" y="231"/>
                      <a:pt x="5273" y="369"/>
                      <a:pt x="5179" y="502"/>
                    </a:cubicBezTo>
                    <a:cubicBezTo>
                      <a:pt x="5048" y="691"/>
                      <a:pt x="4935" y="890"/>
                      <a:pt x="4806" y="1132"/>
                    </a:cubicBezTo>
                    <a:cubicBezTo>
                      <a:pt x="4638" y="1444"/>
                      <a:pt x="4514" y="1705"/>
                      <a:pt x="4413" y="1949"/>
                    </a:cubicBezTo>
                    <a:cubicBezTo>
                      <a:pt x="4146" y="2601"/>
                      <a:pt x="3995" y="3295"/>
                      <a:pt x="3894" y="3827"/>
                    </a:cubicBezTo>
                    <a:cubicBezTo>
                      <a:pt x="3760" y="3761"/>
                      <a:pt x="3636" y="3691"/>
                      <a:pt x="3483" y="3606"/>
                    </a:cubicBezTo>
                    <a:cubicBezTo>
                      <a:pt x="3395" y="3556"/>
                      <a:pt x="3309" y="3506"/>
                      <a:pt x="3222" y="3456"/>
                    </a:cubicBezTo>
                    <a:cubicBezTo>
                      <a:pt x="3106" y="3389"/>
                      <a:pt x="2987" y="3320"/>
                      <a:pt x="2871" y="3254"/>
                    </a:cubicBezTo>
                    <a:cubicBezTo>
                      <a:pt x="2628" y="3116"/>
                      <a:pt x="2422" y="3015"/>
                      <a:pt x="2221" y="2932"/>
                    </a:cubicBezTo>
                    <a:cubicBezTo>
                      <a:pt x="1983" y="2833"/>
                      <a:pt x="1776" y="2776"/>
                      <a:pt x="1571" y="2747"/>
                    </a:cubicBezTo>
                    <a:cubicBezTo>
                      <a:pt x="1498" y="2738"/>
                      <a:pt x="1424" y="2733"/>
                      <a:pt x="1353" y="2733"/>
                    </a:cubicBezTo>
                    <a:cubicBezTo>
                      <a:pt x="1328" y="2733"/>
                      <a:pt x="1302" y="2733"/>
                      <a:pt x="1276" y="2736"/>
                    </a:cubicBezTo>
                    <a:cubicBezTo>
                      <a:pt x="1160" y="2741"/>
                      <a:pt x="1061" y="2760"/>
                      <a:pt x="975" y="2790"/>
                    </a:cubicBezTo>
                    <a:cubicBezTo>
                      <a:pt x="897" y="2819"/>
                      <a:pt x="829" y="2859"/>
                      <a:pt x="766" y="2915"/>
                    </a:cubicBezTo>
                    <a:cubicBezTo>
                      <a:pt x="701" y="2972"/>
                      <a:pt x="665" y="3048"/>
                      <a:pt x="639" y="3109"/>
                    </a:cubicBezTo>
                    <a:cubicBezTo>
                      <a:pt x="617" y="3162"/>
                      <a:pt x="607" y="3227"/>
                      <a:pt x="607" y="3311"/>
                    </a:cubicBezTo>
                    <a:cubicBezTo>
                      <a:pt x="605" y="3399"/>
                      <a:pt x="623" y="3487"/>
                      <a:pt x="640" y="3555"/>
                    </a:cubicBezTo>
                    <a:cubicBezTo>
                      <a:pt x="683" y="3731"/>
                      <a:pt x="762" y="3895"/>
                      <a:pt x="844" y="4047"/>
                    </a:cubicBezTo>
                    <a:cubicBezTo>
                      <a:pt x="981" y="4311"/>
                      <a:pt x="1154" y="4558"/>
                      <a:pt x="1290" y="4744"/>
                    </a:cubicBezTo>
                    <a:cubicBezTo>
                      <a:pt x="1381" y="4869"/>
                      <a:pt x="1475" y="4986"/>
                      <a:pt x="1570" y="5105"/>
                    </a:cubicBezTo>
                    <a:lnTo>
                      <a:pt x="1634" y="5187"/>
                    </a:lnTo>
                    <a:cubicBezTo>
                      <a:pt x="1703" y="5273"/>
                      <a:pt x="1777" y="5364"/>
                      <a:pt x="1856" y="5446"/>
                    </a:cubicBezTo>
                    <a:cubicBezTo>
                      <a:pt x="1913" y="5506"/>
                      <a:pt x="1971" y="5565"/>
                      <a:pt x="2032" y="5622"/>
                    </a:cubicBezTo>
                    <a:cubicBezTo>
                      <a:pt x="1900" y="5715"/>
                      <a:pt x="1763" y="5823"/>
                      <a:pt x="1595" y="5959"/>
                    </a:cubicBezTo>
                    <a:cubicBezTo>
                      <a:pt x="1321" y="6181"/>
                      <a:pt x="1066" y="6405"/>
                      <a:pt x="837" y="6632"/>
                    </a:cubicBezTo>
                    <a:cubicBezTo>
                      <a:pt x="639" y="6825"/>
                      <a:pt x="390" y="7086"/>
                      <a:pt x="201" y="7393"/>
                    </a:cubicBezTo>
                    <a:cubicBezTo>
                      <a:pt x="123" y="7521"/>
                      <a:pt x="68" y="7643"/>
                      <a:pt x="39" y="7759"/>
                    </a:cubicBezTo>
                    <a:cubicBezTo>
                      <a:pt x="18" y="7849"/>
                      <a:pt x="0" y="7983"/>
                      <a:pt x="49" y="8112"/>
                    </a:cubicBezTo>
                    <a:cubicBezTo>
                      <a:pt x="68" y="8165"/>
                      <a:pt x="95" y="8212"/>
                      <a:pt x="132" y="8260"/>
                    </a:cubicBezTo>
                    <a:cubicBezTo>
                      <a:pt x="161" y="8296"/>
                      <a:pt x="199" y="8328"/>
                      <a:pt x="251" y="8364"/>
                    </a:cubicBezTo>
                    <a:cubicBezTo>
                      <a:pt x="302" y="8396"/>
                      <a:pt x="360" y="8417"/>
                      <a:pt x="407" y="8432"/>
                    </a:cubicBezTo>
                    <a:cubicBezTo>
                      <a:pt x="467" y="8452"/>
                      <a:pt x="530" y="8459"/>
                      <a:pt x="593" y="8467"/>
                    </a:cubicBezTo>
                    <a:cubicBezTo>
                      <a:pt x="645" y="8475"/>
                      <a:pt x="698" y="8477"/>
                      <a:pt x="752" y="8477"/>
                    </a:cubicBezTo>
                    <a:cubicBezTo>
                      <a:pt x="829" y="8477"/>
                      <a:pt x="905" y="8472"/>
                      <a:pt x="981" y="8464"/>
                    </a:cubicBezTo>
                    <a:cubicBezTo>
                      <a:pt x="1124" y="8450"/>
                      <a:pt x="1278" y="8424"/>
                      <a:pt x="1454" y="8387"/>
                    </a:cubicBezTo>
                    <a:cubicBezTo>
                      <a:pt x="1784" y="8317"/>
                      <a:pt x="2105" y="8220"/>
                      <a:pt x="2349" y="8141"/>
                    </a:cubicBezTo>
                    <a:cubicBezTo>
                      <a:pt x="2476" y="8099"/>
                      <a:pt x="2602" y="8058"/>
                      <a:pt x="2728" y="8015"/>
                    </a:cubicBezTo>
                    <a:lnTo>
                      <a:pt x="2764" y="8002"/>
                    </a:lnTo>
                    <a:cubicBezTo>
                      <a:pt x="2820" y="7983"/>
                      <a:pt x="2874" y="7965"/>
                      <a:pt x="2929" y="7948"/>
                    </a:cubicBezTo>
                    <a:cubicBezTo>
                      <a:pt x="2930" y="8102"/>
                      <a:pt x="2941" y="8257"/>
                      <a:pt x="2951" y="8414"/>
                    </a:cubicBezTo>
                    <a:cubicBezTo>
                      <a:pt x="2971" y="8702"/>
                      <a:pt x="3003" y="9007"/>
                      <a:pt x="3043" y="9319"/>
                    </a:cubicBezTo>
                    <a:cubicBezTo>
                      <a:pt x="3093" y="9704"/>
                      <a:pt x="3146" y="10014"/>
                      <a:pt x="3216" y="10296"/>
                    </a:cubicBezTo>
                    <a:cubicBezTo>
                      <a:pt x="3278" y="10541"/>
                      <a:pt x="3358" y="10826"/>
                      <a:pt x="3504" y="11079"/>
                    </a:cubicBezTo>
                    <a:cubicBezTo>
                      <a:pt x="3566" y="11185"/>
                      <a:pt x="3633" y="11270"/>
                      <a:pt x="3707" y="11334"/>
                    </a:cubicBezTo>
                    <a:cubicBezTo>
                      <a:pt x="3752" y="11371"/>
                      <a:pt x="3791" y="11398"/>
                      <a:pt x="3831" y="11416"/>
                    </a:cubicBezTo>
                    <a:cubicBezTo>
                      <a:pt x="3886" y="11443"/>
                      <a:pt x="3941" y="11459"/>
                      <a:pt x="4008" y="11467"/>
                    </a:cubicBezTo>
                    <a:cubicBezTo>
                      <a:pt x="4024" y="11470"/>
                      <a:pt x="4041" y="11471"/>
                      <a:pt x="4058" y="11471"/>
                    </a:cubicBezTo>
                    <a:cubicBezTo>
                      <a:pt x="4173" y="11471"/>
                      <a:pt x="4274" y="11427"/>
                      <a:pt x="4339" y="11387"/>
                    </a:cubicBezTo>
                    <a:cubicBezTo>
                      <a:pt x="4474" y="11310"/>
                      <a:pt x="4575" y="11188"/>
                      <a:pt x="4648" y="11092"/>
                    </a:cubicBezTo>
                    <a:cubicBezTo>
                      <a:pt x="4864" y="10807"/>
                      <a:pt x="5006" y="10469"/>
                      <a:pt x="5121" y="10174"/>
                    </a:cubicBezTo>
                    <a:cubicBezTo>
                      <a:pt x="5264" y="9806"/>
                      <a:pt x="5378" y="9430"/>
                      <a:pt x="5462" y="9143"/>
                    </a:cubicBezTo>
                    <a:cubicBezTo>
                      <a:pt x="5484" y="9060"/>
                      <a:pt x="5507" y="8976"/>
                      <a:pt x="5529" y="8894"/>
                    </a:cubicBezTo>
                    <a:cubicBezTo>
                      <a:pt x="5549" y="8822"/>
                      <a:pt x="5569" y="8749"/>
                      <a:pt x="5588" y="8678"/>
                    </a:cubicBezTo>
                    <a:lnTo>
                      <a:pt x="5767" y="8787"/>
                    </a:lnTo>
                    <a:cubicBezTo>
                      <a:pt x="5895" y="8861"/>
                      <a:pt x="6024" y="8937"/>
                      <a:pt x="6152" y="9016"/>
                    </a:cubicBezTo>
                    <a:lnTo>
                      <a:pt x="6394" y="9166"/>
                    </a:lnTo>
                    <a:lnTo>
                      <a:pt x="6594" y="9291"/>
                    </a:lnTo>
                    <a:cubicBezTo>
                      <a:pt x="6945" y="9508"/>
                      <a:pt x="7247" y="9666"/>
                      <a:pt x="7549" y="9789"/>
                    </a:cubicBezTo>
                    <a:cubicBezTo>
                      <a:pt x="7725" y="9861"/>
                      <a:pt x="7884" y="9906"/>
                      <a:pt x="8035" y="9931"/>
                    </a:cubicBezTo>
                    <a:cubicBezTo>
                      <a:pt x="8115" y="9942"/>
                      <a:pt x="8185" y="9948"/>
                      <a:pt x="8249" y="9948"/>
                    </a:cubicBezTo>
                    <a:cubicBezTo>
                      <a:pt x="8347" y="9948"/>
                      <a:pt x="8428" y="9935"/>
                      <a:pt x="8506" y="9906"/>
                    </a:cubicBezTo>
                    <a:cubicBezTo>
                      <a:pt x="8656" y="9852"/>
                      <a:pt x="8776" y="9745"/>
                      <a:pt x="8844" y="9604"/>
                    </a:cubicBezTo>
                    <a:cubicBezTo>
                      <a:pt x="8904" y="9475"/>
                      <a:pt x="8930" y="9332"/>
                      <a:pt x="8917" y="9179"/>
                    </a:cubicBezTo>
                    <a:cubicBezTo>
                      <a:pt x="8894" y="8907"/>
                      <a:pt x="8779" y="8654"/>
                      <a:pt x="8670" y="8443"/>
                    </a:cubicBezTo>
                    <a:cubicBezTo>
                      <a:pt x="8530" y="8170"/>
                      <a:pt x="8351" y="7909"/>
                      <a:pt x="8182" y="7668"/>
                    </a:cubicBezTo>
                    <a:cubicBezTo>
                      <a:pt x="8040" y="7469"/>
                      <a:pt x="7890" y="7272"/>
                      <a:pt x="7745" y="7083"/>
                    </a:cubicBezTo>
                    <a:lnTo>
                      <a:pt x="7655" y="6967"/>
                    </a:lnTo>
                    <a:lnTo>
                      <a:pt x="7595" y="6885"/>
                    </a:lnTo>
                    <a:cubicBezTo>
                      <a:pt x="7512" y="6778"/>
                      <a:pt x="7427" y="6670"/>
                      <a:pt x="7352" y="6560"/>
                    </a:cubicBezTo>
                    <a:cubicBezTo>
                      <a:pt x="7383" y="6553"/>
                      <a:pt x="7416" y="6544"/>
                      <a:pt x="7448" y="6537"/>
                    </a:cubicBezTo>
                    <a:cubicBezTo>
                      <a:pt x="7482" y="6527"/>
                      <a:pt x="7513" y="6519"/>
                      <a:pt x="7548" y="6510"/>
                    </a:cubicBezTo>
                    <a:cubicBezTo>
                      <a:pt x="7619" y="6489"/>
                      <a:pt x="7690" y="6461"/>
                      <a:pt x="7757" y="6434"/>
                    </a:cubicBezTo>
                    <a:cubicBezTo>
                      <a:pt x="7824" y="6410"/>
                      <a:pt x="7889" y="6383"/>
                      <a:pt x="7953" y="6355"/>
                    </a:cubicBezTo>
                    <a:cubicBezTo>
                      <a:pt x="8036" y="6322"/>
                      <a:pt x="8121" y="6288"/>
                      <a:pt x="8205" y="6255"/>
                    </a:cubicBezTo>
                    <a:cubicBezTo>
                      <a:pt x="8268" y="6232"/>
                      <a:pt x="8330" y="6211"/>
                      <a:pt x="8393" y="6188"/>
                    </a:cubicBezTo>
                    <a:cubicBezTo>
                      <a:pt x="8456" y="6166"/>
                      <a:pt x="8519" y="6143"/>
                      <a:pt x="8580" y="6119"/>
                    </a:cubicBezTo>
                    <a:cubicBezTo>
                      <a:pt x="8879" y="6009"/>
                      <a:pt x="9224" y="5869"/>
                      <a:pt x="9531" y="5672"/>
                    </a:cubicBezTo>
                    <a:cubicBezTo>
                      <a:pt x="9872" y="5452"/>
                      <a:pt x="10068" y="5208"/>
                      <a:pt x="10118" y="4945"/>
                    </a:cubicBezTo>
                    <a:cubicBezTo>
                      <a:pt x="10132" y="4873"/>
                      <a:pt x="10134" y="4799"/>
                      <a:pt x="10125" y="4726"/>
                    </a:cubicBezTo>
                    <a:cubicBezTo>
                      <a:pt x="10117" y="4649"/>
                      <a:pt x="10095" y="4573"/>
                      <a:pt x="10061" y="4492"/>
                    </a:cubicBezTo>
                    <a:cubicBezTo>
                      <a:pt x="10016" y="4389"/>
                      <a:pt x="9936" y="4292"/>
                      <a:pt x="9814" y="4198"/>
                    </a:cubicBezTo>
                    <a:cubicBezTo>
                      <a:pt x="9716" y="4120"/>
                      <a:pt x="9600" y="4072"/>
                      <a:pt x="9508" y="4039"/>
                    </a:cubicBezTo>
                    <a:cubicBezTo>
                      <a:pt x="9399" y="3997"/>
                      <a:pt x="9277" y="3967"/>
                      <a:pt x="9123" y="3941"/>
                    </a:cubicBezTo>
                    <a:cubicBezTo>
                      <a:pt x="8920" y="3907"/>
                      <a:pt x="8695" y="3891"/>
                      <a:pt x="8437" y="3891"/>
                    </a:cubicBezTo>
                    <a:cubicBezTo>
                      <a:pt x="8370" y="3891"/>
                      <a:pt x="8301" y="3893"/>
                      <a:pt x="8234" y="3895"/>
                    </a:cubicBezTo>
                    <a:cubicBezTo>
                      <a:pt x="7982" y="3903"/>
                      <a:pt x="7714" y="3921"/>
                      <a:pt x="7367" y="3960"/>
                    </a:cubicBezTo>
                    <a:cubicBezTo>
                      <a:pt x="7290" y="3968"/>
                      <a:pt x="7211" y="3977"/>
                      <a:pt x="7134" y="3986"/>
                    </a:cubicBezTo>
                    <a:cubicBezTo>
                      <a:pt x="7019" y="4000"/>
                      <a:pt x="6903" y="4013"/>
                      <a:pt x="6789" y="4024"/>
                    </a:cubicBezTo>
                    <a:cubicBezTo>
                      <a:pt x="6793" y="4013"/>
                      <a:pt x="6795" y="4000"/>
                      <a:pt x="6795" y="3988"/>
                    </a:cubicBezTo>
                    <a:cubicBezTo>
                      <a:pt x="6800" y="3767"/>
                      <a:pt x="6793" y="3540"/>
                      <a:pt x="6786" y="3323"/>
                    </a:cubicBezTo>
                    <a:lnTo>
                      <a:pt x="6783" y="3252"/>
                    </a:lnTo>
                    <a:cubicBezTo>
                      <a:pt x="6775" y="2966"/>
                      <a:pt x="6759" y="2708"/>
                      <a:pt x="6732" y="2464"/>
                    </a:cubicBezTo>
                    <a:cubicBezTo>
                      <a:pt x="6673" y="1881"/>
                      <a:pt x="6580" y="1370"/>
                      <a:pt x="6450" y="900"/>
                    </a:cubicBezTo>
                    <a:cubicBezTo>
                      <a:pt x="6421" y="795"/>
                      <a:pt x="6385" y="691"/>
                      <a:pt x="6339" y="568"/>
                    </a:cubicBezTo>
                    <a:cubicBezTo>
                      <a:pt x="6308" y="478"/>
                      <a:pt x="6263" y="362"/>
                      <a:pt x="6196" y="254"/>
                    </a:cubicBezTo>
                    <a:cubicBezTo>
                      <a:pt x="6145" y="170"/>
                      <a:pt x="6030" y="26"/>
                      <a:pt x="5855" y="4"/>
                    </a:cubicBezTo>
                    <a:cubicBezTo>
                      <a:pt x="5837" y="2"/>
                      <a:pt x="5824" y="1"/>
                      <a:pt x="5812" y="1"/>
                    </a:cubicBezTo>
                    <a:close/>
                  </a:path>
                </a:pathLst>
              </a:custGeom>
              <a:solidFill>
                <a:srgbClr val="FF5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9"/>
              <p:cNvSpPr/>
              <p:nvPr/>
            </p:nvSpPr>
            <p:spPr>
              <a:xfrm>
                <a:off x="6769632" y="4220646"/>
                <a:ext cx="21668" cy="24800"/>
              </a:xfrm>
              <a:custGeom>
                <a:avLst/>
                <a:gdLst/>
                <a:ahLst/>
                <a:cxnLst/>
                <a:rect l="l" t="t" r="r" b="b"/>
                <a:pathLst>
                  <a:path w="685" h="784" extrusionOk="0">
                    <a:moveTo>
                      <a:pt x="270" y="377"/>
                    </a:moveTo>
                    <a:lnTo>
                      <a:pt x="275" y="383"/>
                    </a:lnTo>
                    <a:cubicBezTo>
                      <a:pt x="280" y="390"/>
                      <a:pt x="284" y="398"/>
                      <a:pt x="287" y="405"/>
                    </a:cubicBezTo>
                    <a:cubicBezTo>
                      <a:pt x="290" y="412"/>
                      <a:pt x="293" y="420"/>
                      <a:pt x="294" y="428"/>
                    </a:cubicBezTo>
                    <a:lnTo>
                      <a:pt x="294" y="443"/>
                    </a:lnTo>
                    <a:cubicBezTo>
                      <a:pt x="293" y="449"/>
                      <a:pt x="291" y="456"/>
                      <a:pt x="290" y="462"/>
                    </a:cubicBezTo>
                    <a:cubicBezTo>
                      <a:pt x="285" y="469"/>
                      <a:pt x="280" y="476"/>
                      <a:pt x="275" y="483"/>
                    </a:cubicBezTo>
                    <a:cubicBezTo>
                      <a:pt x="271" y="489"/>
                      <a:pt x="265" y="492"/>
                      <a:pt x="262" y="495"/>
                    </a:cubicBezTo>
                    <a:lnTo>
                      <a:pt x="261" y="495"/>
                    </a:lnTo>
                    <a:cubicBezTo>
                      <a:pt x="258" y="495"/>
                      <a:pt x="257" y="493"/>
                      <a:pt x="255" y="493"/>
                    </a:cubicBezTo>
                    <a:lnTo>
                      <a:pt x="248" y="486"/>
                    </a:lnTo>
                    <a:cubicBezTo>
                      <a:pt x="244" y="483"/>
                      <a:pt x="242" y="478"/>
                      <a:pt x="240" y="472"/>
                    </a:cubicBezTo>
                    <a:lnTo>
                      <a:pt x="228" y="435"/>
                    </a:lnTo>
                    <a:lnTo>
                      <a:pt x="228" y="408"/>
                    </a:lnTo>
                    <a:cubicBezTo>
                      <a:pt x="228" y="406"/>
                      <a:pt x="230" y="405"/>
                      <a:pt x="230" y="400"/>
                    </a:cubicBezTo>
                    <a:cubicBezTo>
                      <a:pt x="234" y="400"/>
                      <a:pt x="235" y="399"/>
                      <a:pt x="240" y="398"/>
                    </a:cubicBezTo>
                    <a:cubicBezTo>
                      <a:pt x="250" y="390"/>
                      <a:pt x="258" y="383"/>
                      <a:pt x="270" y="377"/>
                    </a:cubicBezTo>
                    <a:close/>
                    <a:moveTo>
                      <a:pt x="291" y="1"/>
                    </a:moveTo>
                    <a:cubicBezTo>
                      <a:pt x="273" y="1"/>
                      <a:pt x="252" y="5"/>
                      <a:pt x="241" y="7"/>
                    </a:cubicBezTo>
                    <a:cubicBezTo>
                      <a:pt x="144" y="34"/>
                      <a:pt x="72" y="100"/>
                      <a:pt x="29" y="190"/>
                    </a:cubicBezTo>
                    <a:cubicBezTo>
                      <a:pt x="0" y="247"/>
                      <a:pt x="3" y="313"/>
                      <a:pt x="43" y="365"/>
                    </a:cubicBezTo>
                    <a:cubicBezTo>
                      <a:pt x="35" y="406"/>
                      <a:pt x="29" y="449"/>
                      <a:pt x="33" y="492"/>
                    </a:cubicBezTo>
                    <a:cubicBezTo>
                      <a:pt x="41" y="575"/>
                      <a:pt x="72" y="655"/>
                      <a:pt x="132" y="714"/>
                    </a:cubicBezTo>
                    <a:cubicBezTo>
                      <a:pt x="162" y="744"/>
                      <a:pt x="199" y="761"/>
                      <a:pt x="240" y="773"/>
                    </a:cubicBezTo>
                    <a:cubicBezTo>
                      <a:pt x="260" y="781"/>
                      <a:pt x="283" y="784"/>
                      <a:pt x="307" y="784"/>
                    </a:cubicBezTo>
                    <a:cubicBezTo>
                      <a:pt x="338" y="784"/>
                      <a:pt x="370" y="778"/>
                      <a:pt x="398" y="773"/>
                    </a:cubicBezTo>
                    <a:cubicBezTo>
                      <a:pt x="420" y="768"/>
                      <a:pt x="441" y="758"/>
                      <a:pt x="460" y="750"/>
                    </a:cubicBezTo>
                    <a:cubicBezTo>
                      <a:pt x="484" y="740"/>
                      <a:pt x="506" y="727"/>
                      <a:pt x="527" y="711"/>
                    </a:cubicBezTo>
                    <a:cubicBezTo>
                      <a:pt x="573" y="675"/>
                      <a:pt x="612" y="637"/>
                      <a:pt x="639" y="585"/>
                    </a:cubicBezTo>
                    <a:cubicBezTo>
                      <a:pt x="665" y="536"/>
                      <a:pt x="678" y="486"/>
                      <a:pt x="681" y="435"/>
                    </a:cubicBezTo>
                    <a:cubicBezTo>
                      <a:pt x="685" y="392"/>
                      <a:pt x="678" y="350"/>
                      <a:pt x="672" y="307"/>
                    </a:cubicBezTo>
                    <a:cubicBezTo>
                      <a:pt x="665" y="267"/>
                      <a:pt x="645" y="227"/>
                      <a:pt x="625" y="191"/>
                    </a:cubicBezTo>
                    <a:cubicBezTo>
                      <a:pt x="613" y="168"/>
                      <a:pt x="589" y="140"/>
                      <a:pt x="573" y="121"/>
                    </a:cubicBezTo>
                    <a:cubicBezTo>
                      <a:pt x="560" y="110"/>
                      <a:pt x="550" y="97"/>
                      <a:pt x="536" y="85"/>
                    </a:cubicBezTo>
                    <a:cubicBezTo>
                      <a:pt x="520" y="71"/>
                      <a:pt x="500" y="57"/>
                      <a:pt x="480" y="47"/>
                    </a:cubicBezTo>
                    <a:cubicBezTo>
                      <a:pt x="457" y="32"/>
                      <a:pt x="429" y="24"/>
                      <a:pt x="403" y="14"/>
                    </a:cubicBezTo>
                    <a:cubicBezTo>
                      <a:pt x="378" y="5"/>
                      <a:pt x="348" y="5"/>
                      <a:pt x="321" y="2"/>
                    </a:cubicBezTo>
                    <a:lnTo>
                      <a:pt x="308" y="2"/>
                    </a:lnTo>
                    <a:cubicBezTo>
                      <a:pt x="303" y="1"/>
                      <a:pt x="298"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9"/>
              <p:cNvSpPr/>
              <p:nvPr/>
            </p:nvSpPr>
            <p:spPr>
              <a:xfrm>
                <a:off x="6771119" y="4223651"/>
                <a:ext cx="14361" cy="17398"/>
              </a:xfrm>
              <a:custGeom>
                <a:avLst/>
                <a:gdLst/>
                <a:ahLst/>
                <a:cxnLst/>
                <a:rect l="l" t="t" r="r" b="b"/>
                <a:pathLst>
                  <a:path w="454" h="550" extrusionOk="0">
                    <a:moveTo>
                      <a:pt x="350" y="351"/>
                    </a:moveTo>
                    <a:lnTo>
                      <a:pt x="350" y="351"/>
                    </a:lnTo>
                    <a:cubicBezTo>
                      <a:pt x="347" y="358"/>
                      <a:pt x="347" y="366"/>
                      <a:pt x="346" y="373"/>
                    </a:cubicBezTo>
                    <a:cubicBezTo>
                      <a:pt x="346" y="366"/>
                      <a:pt x="347" y="358"/>
                      <a:pt x="350" y="351"/>
                    </a:cubicBezTo>
                    <a:close/>
                    <a:moveTo>
                      <a:pt x="257" y="0"/>
                    </a:moveTo>
                    <a:cubicBezTo>
                      <a:pt x="231" y="2"/>
                      <a:pt x="203" y="9"/>
                      <a:pt x="178" y="23"/>
                    </a:cubicBezTo>
                    <a:cubicBezTo>
                      <a:pt x="157" y="33"/>
                      <a:pt x="138" y="46"/>
                      <a:pt x="121" y="62"/>
                    </a:cubicBezTo>
                    <a:cubicBezTo>
                      <a:pt x="98" y="82"/>
                      <a:pt x="82" y="104"/>
                      <a:pt x="67" y="126"/>
                    </a:cubicBezTo>
                    <a:cubicBezTo>
                      <a:pt x="52" y="148"/>
                      <a:pt x="45" y="175"/>
                      <a:pt x="38" y="201"/>
                    </a:cubicBezTo>
                    <a:cubicBezTo>
                      <a:pt x="32" y="222"/>
                      <a:pt x="29" y="241"/>
                      <a:pt x="22" y="261"/>
                    </a:cubicBezTo>
                    <a:cubicBezTo>
                      <a:pt x="1" y="327"/>
                      <a:pt x="36" y="404"/>
                      <a:pt x="94" y="439"/>
                    </a:cubicBezTo>
                    <a:cubicBezTo>
                      <a:pt x="101" y="441"/>
                      <a:pt x="107" y="446"/>
                      <a:pt x="114" y="447"/>
                    </a:cubicBezTo>
                    <a:cubicBezTo>
                      <a:pt x="122" y="483"/>
                      <a:pt x="140" y="512"/>
                      <a:pt x="174" y="532"/>
                    </a:cubicBezTo>
                    <a:cubicBezTo>
                      <a:pt x="196" y="544"/>
                      <a:pt x="218" y="550"/>
                      <a:pt x="240" y="550"/>
                    </a:cubicBezTo>
                    <a:cubicBezTo>
                      <a:pt x="275" y="550"/>
                      <a:pt x="308" y="536"/>
                      <a:pt x="337" y="510"/>
                    </a:cubicBezTo>
                    <a:cubicBezTo>
                      <a:pt x="389" y="466"/>
                      <a:pt x="426" y="406"/>
                      <a:pt x="439" y="337"/>
                    </a:cubicBezTo>
                    <a:cubicBezTo>
                      <a:pt x="453" y="261"/>
                      <a:pt x="436" y="188"/>
                      <a:pt x="412" y="116"/>
                    </a:cubicBezTo>
                    <a:cubicBezTo>
                      <a:pt x="400" y="76"/>
                      <a:pt x="374" y="42"/>
                      <a:pt x="339" y="20"/>
                    </a:cubicBezTo>
                    <a:cubicBezTo>
                      <a:pt x="314" y="6"/>
                      <a:pt x="286"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9"/>
              <p:cNvSpPr/>
              <p:nvPr/>
            </p:nvSpPr>
            <p:spPr>
              <a:xfrm>
                <a:off x="6860987" y="4221974"/>
                <a:ext cx="25527" cy="27520"/>
              </a:xfrm>
              <a:custGeom>
                <a:avLst/>
                <a:gdLst/>
                <a:ahLst/>
                <a:cxnLst/>
                <a:rect l="l" t="t" r="r" b="b"/>
                <a:pathLst>
                  <a:path w="807" h="870" extrusionOk="0">
                    <a:moveTo>
                      <a:pt x="469" y="0"/>
                    </a:moveTo>
                    <a:cubicBezTo>
                      <a:pt x="440" y="5"/>
                      <a:pt x="413" y="8"/>
                      <a:pt x="390" y="13"/>
                    </a:cubicBezTo>
                    <a:cubicBezTo>
                      <a:pt x="356" y="22"/>
                      <a:pt x="327" y="35"/>
                      <a:pt x="298" y="53"/>
                    </a:cubicBezTo>
                    <a:cubicBezTo>
                      <a:pt x="284" y="56"/>
                      <a:pt x="268" y="62"/>
                      <a:pt x="255" y="69"/>
                    </a:cubicBezTo>
                    <a:cubicBezTo>
                      <a:pt x="84" y="167"/>
                      <a:pt x="1" y="394"/>
                      <a:pt x="36" y="582"/>
                    </a:cubicBezTo>
                    <a:cubicBezTo>
                      <a:pt x="55" y="686"/>
                      <a:pt x="125" y="785"/>
                      <a:pt x="224" y="829"/>
                    </a:cubicBezTo>
                    <a:cubicBezTo>
                      <a:pt x="279" y="856"/>
                      <a:pt x="336" y="869"/>
                      <a:pt x="394" y="869"/>
                    </a:cubicBezTo>
                    <a:cubicBezTo>
                      <a:pt x="457" y="869"/>
                      <a:pt x="520" y="853"/>
                      <a:pt x="580" y="821"/>
                    </a:cubicBezTo>
                    <a:cubicBezTo>
                      <a:pt x="681" y="765"/>
                      <a:pt x="735" y="663"/>
                      <a:pt x="774" y="563"/>
                    </a:cubicBezTo>
                    <a:cubicBezTo>
                      <a:pt x="807" y="470"/>
                      <a:pt x="804" y="366"/>
                      <a:pt x="785" y="271"/>
                    </a:cubicBezTo>
                    <a:cubicBezTo>
                      <a:pt x="778" y="232"/>
                      <a:pt x="759" y="191"/>
                      <a:pt x="738" y="157"/>
                    </a:cubicBezTo>
                    <a:cubicBezTo>
                      <a:pt x="695" y="89"/>
                      <a:pt x="635" y="46"/>
                      <a:pt x="560" y="18"/>
                    </a:cubicBezTo>
                    <a:cubicBezTo>
                      <a:pt x="533" y="6"/>
                      <a:pt x="502"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9"/>
              <p:cNvSpPr/>
              <p:nvPr/>
            </p:nvSpPr>
            <p:spPr>
              <a:xfrm>
                <a:off x="6805409" y="4240068"/>
                <a:ext cx="42324" cy="21289"/>
              </a:xfrm>
              <a:custGeom>
                <a:avLst/>
                <a:gdLst/>
                <a:ahLst/>
                <a:cxnLst/>
                <a:rect l="l" t="t" r="r" b="b"/>
                <a:pathLst>
                  <a:path w="1338" h="673" extrusionOk="0">
                    <a:moveTo>
                      <a:pt x="1128" y="1"/>
                    </a:moveTo>
                    <a:cubicBezTo>
                      <a:pt x="1065" y="1"/>
                      <a:pt x="1002" y="32"/>
                      <a:pt x="974" y="90"/>
                    </a:cubicBezTo>
                    <a:cubicBezTo>
                      <a:pt x="953" y="130"/>
                      <a:pt x="931" y="170"/>
                      <a:pt x="907" y="207"/>
                    </a:cubicBezTo>
                    <a:cubicBezTo>
                      <a:pt x="881" y="236"/>
                      <a:pt x="857" y="262"/>
                      <a:pt x="828" y="286"/>
                    </a:cubicBezTo>
                    <a:cubicBezTo>
                      <a:pt x="805" y="302"/>
                      <a:pt x="780" y="316"/>
                      <a:pt x="755" y="328"/>
                    </a:cubicBezTo>
                    <a:cubicBezTo>
                      <a:pt x="719" y="341"/>
                      <a:pt x="684" y="349"/>
                      <a:pt x="648" y="356"/>
                    </a:cubicBezTo>
                    <a:cubicBezTo>
                      <a:pt x="624" y="358"/>
                      <a:pt x="601" y="358"/>
                      <a:pt x="578" y="358"/>
                    </a:cubicBezTo>
                    <a:cubicBezTo>
                      <a:pt x="554" y="358"/>
                      <a:pt x="531" y="358"/>
                      <a:pt x="507" y="356"/>
                    </a:cubicBezTo>
                    <a:cubicBezTo>
                      <a:pt x="466" y="349"/>
                      <a:pt x="427" y="338"/>
                      <a:pt x="387" y="323"/>
                    </a:cubicBezTo>
                    <a:cubicBezTo>
                      <a:pt x="350" y="306"/>
                      <a:pt x="316" y="286"/>
                      <a:pt x="283" y="263"/>
                    </a:cubicBezTo>
                    <a:cubicBezTo>
                      <a:pt x="251" y="237"/>
                      <a:pt x="225" y="212"/>
                      <a:pt x="200" y="180"/>
                    </a:cubicBezTo>
                    <a:cubicBezTo>
                      <a:pt x="182" y="159"/>
                      <a:pt x="154" y="149"/>
                      <a:pt x="127" y="149"/>
                    </a:cubicBezTo>
                    <a:cubicBezTo>
                      <a:pt x="97" y="149"/>
                      <a:pt x="66" y="160"/>
                      <a:pt x="46" y="180"/>
                    </a:cubicBezTo>
                    <a:cubicBezTo>
                      <a:pt x="1" y="226"/>
                      <a:pt x="8" y="290"/>
                      <a:pt x="46" y="335"/>
                    </a:cubicBezTo>
                    <a:cubicBezTo>
                      <a:pt x="122" y="424"/>
                      <a:pt x="218" y="499"/>
                      <a:pt x="320" y="558"/>
                    </a:cubicBezTo>
                    <a:cubicBezTo>
                      <a:pt x="433" y="623"/>
                      <a:pt x="558" y="663"/>
                      <a:pt x="686" y="671"/>
                    </a:cubicBezTo>
                    <a:cubicBezTo>
                      <a:pt x="699" y="672"/>
                      <a:pt x="712" y="673"/>
                      <a:pt x="724" y="673"/>
                    </a:cubicBezTo>
                    <a:cubicBezTo>
                      <a:pt x="835" y="673"/>
                      <a:pt x="947" y="639"/>
                      <a:pt x="1044" y="585"/>
                    </a:cubicBezTo>
                    <a:cubicBezTo>
                      <a:pt x="1100" y="555"/>
                      <a:pt x="1150" y="508"/>
                      <a:pt x="1192" y="459"/>
                    </a:cubicBezTo>
                    <a:cubicBezTo>
                      <a:pt x="1246" y="392"/>
                      <a:pt x="1286" y="319"/>
                      <a:pt x="1314" y="235"/>
                    </a:cubicBezTo>
                    <a:cubicBezTo>
                      <a:pt x="1338" y="156"/>
                      <a:pt x="1296" y="66"/>
                      <a:pt x="1229" y="27"/>
                    </a:cubicBezTo>
                    <a:cubicBezTo>
                      <a:pt x="1202" y="11"/>
                      <a:pt x="1168" y="1"/>
                      <a:pt x="1136" y="1"/>
                    </a:cubicBezTo>
                    <a:cubicBezTo>
                      <a:pt x="1133" y="1"/>
                      <a:pt x="1131" y="1"/>
                      <a:pt x="1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9"/>
              <p:cNvSpPr/>
              <p:nvPr/>
            </p:nvSpPr>
            <p:spPr>
              <a:xfrm>
                <a:off x="6759605" y="4251108"/>
                <a:ext cx="31886" cy="23946"/>
              </a:xfrm>
              <a:custGeom>
                <a:avLst/>
                <a:gdLst/>
                <a:ahLst/>
                <a:cxnLst/>
                <a:rect l="l" t="t" r="r" b="b"/>
                <a:pathLst>
                  <a:path w="1008" h="757" extrusionOk="0">
                    <a:moveTo>
                      <a:pt x="578" y="382"/>
                    </a:moveTo>
                    <a:cubicBezTo>
                      <a:pt x="582" y="382"/>
                      <a:pt x="588" y="382"/>
                      <a:pt x="595" y="385"/>
                    </a:cubicBezTo>
                    <a:cubicBezTo>
                      <a:pt x="618" y="390"/>
                      <a:pt x="644" y="395"/>
                      <a:pt x="667" y="402"/>
                    </a:cubicBezTo>
                    <a:cubicBezTo>
                      <a:pt x="671" y="404"/>
                      <a:pt x="673" y="407"/>
                      <a:pt x="675" y="408"/>
                    </a:cubicBezTo>
                    <a:cubicBezTo>
                      <a:pt x="675" y="410"/>
                      <a:pt x="675" y="411"/>
                      <a:pt x="674" y="411"/>
                    </a:cubicBezTo>
                    <a:cubicBezTo>
                      <a:pt x="668" y="423"/>
                      <a:pt x="664" y="433"/>
                      <a:pt x="657" y="444"/>
                    </a:cubicBezTo>
                    <a:cubicBezTo>
                      <a:pt x="651" y="450"/>
                      <a:pt x="645" y="457"/>
                      <a:pt x="638" y="461"/>
                    </a:cubicBezTo>
                    <a:cubicBezTo>
                      <a:pt x="632" y="465"/>
                      <a:pt x="625" y="468"/>
                      <a:pt x="621" y="471"/>
                    </a:cubicBezTo>
                    <a:cubicBezTo>
                      <a:pt x="611" y="473"/>
                      <a:pt x="602" y="476"/>
                      <a:pt x="595" y="478"/>
                    </a:cubicBezTo>
                    <a:cubicBezTo>
                      <a:pt x="585" y="479"/>
                      <a:pt x="576" y="479"/>
                      <a:pt x="566" y="479"/>
                    </a:cubicBezTo>
                    <a:cubicBezTo>
                      <a:pt x="556" y="479"/>
                      <a:pt x="546" y="479"/>
                      <a:pt x="535" y="478"/>
                    </a:cubicBezTo>
                    <a:lnTo>
                      <a:pt x="508" y="473"/>
                    </a:lnTo>
                    <a:cubicBezTo>
                      <a:pt x="529" y="453"/>
                      <a:pt x="551" y="431"/>
                      <a:pt x="565" y="407"/>
                    </a:cubicBezTo>
                    <a:cubicBezTo>
                      <a:pt x="568" y="400"/>
                      <a:pt x="574" y="390"/>
                      <a:pt x="578" y="382"/>
                    </a:cubicBezTo>
                    <a:close/>
                    <a:moveTo>
                      <a:pt x="463" y="0"/>
                    </a:moveTo>
                    <a:cubicBezTo>
                      <a:pt x="423" y="0"/>
                      <a:pt x="382" y="3"/>
                      <a:pt x="345" y="13"/>
                    </a:cubicBezTo>
                    <a:cubicBezTo>
                      <a:pt x="334" y="10"/>
                      <a:pt x="321" y="9"/>
                      <a:pt x="309" y="9"/>
                    </a:cubicBezTo>
                    <a:cubicBezTo>
                      <a:pt x="302" y="9"/>
                      <a:pt x="294" y="9"/>
                      <a:pt x="287" y="10"/>
                    </a:cubicBezTo>
                    <a:cubicBezTo>
                      <a:pt x="173" y="30"/>
                      <a:pt x="44" y="93"/>
                      <a:pt x="22" y="221"/>
                    </a:cubicBezTo>
                    <a:cubicBezTo>
                      <a:pt x="1" y="342"/>
                      <a:pt x="67" y="450"/>
                      <a:pt x="146" y="537"/>
                    </a:cubicBezTo>
                    <a:cubicBezTo>
                      <a:pt x="231" y="632"/>
                      <a:pt x="350" y="700"/>
                      <a:pt x="472" y="738"/>
                    </a:cubicBezTo>
                    <a:cubicBezTo>
                      <a:pt x="514" y="750"/>
                      <a:pt x="557" y="757"/>
                      <a:pt x="600" y="757"/>
                    </a:cubicBezTo>
                    <a:cubicBezTo>
                      <a:pt x="696" y="757"/>
                      <a:pt x="791" y="725"/>
                      <a:pt x="866" y="660"/>
                    </a:cubicBezTo>
                    <a:cubicBezTo>
                      <a:pt x="922" y="612"/>
                      <a:pt x="966" y="546"/>
                      <a:pt x="989" y="476"/>
                    </a:cubicBezTo>
                    <a:cubicBezTo>
                      <a:pt x="1002" y="441"/>
                      <a:pt x="1008" y="405"/>
                      <a:pt x="1008" y="370"/>
                    </a:cubicBezTo>
                    <a:cubicBezTo>
                      <a:pt x="1008" y="324"/>
                      <a:pt x="995" y="284"/>
                      <a:pt x="975" y="244"/>
                    </a:cubicBezTo>
                    <a:cubicBezTo>
                      <a:pt x="923" y="123"/>
                      <a:pt x="787" y="55"/>
                      <a:pt x="668" y="24"/>
                    </a:cubicBezTo>
                    <a:cubicBezTo>
                      <a:pt x="608" y="9"/>
                      <a:pt x="545" y="3"/>
                      <a:pt x="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9"/>
              <p:cNvSpPr/>
              <p:nvPr/>
            </p:nvSpPr>
            <p:spPr>
              <a:xfrm>
                <a:off x="6769189" y="4256390"/>
                <a:ext cx="18948" cy="13950"/>
              </a:xfrm>
              <a:custGeom>
                <a:avLst/>
                <a:gdLst/>
                <a:ahLst/>
                <a:cxnLst/>
                <a:rect l="l" t="t" r="r" b="b"/>
                <a:pathLst>
                  <a:path w="599" h="441" extrusionOk="0">
                    <a:moveTo>
                      <a:pt x="327" y="119"/>
                    </a:moveTo>
                    <a:cubicBezTo>
                      <a:pt x="322" y="119"/>
                      <a:pt x="319" y="121"/>
                      <a:pt x="314" y="121"/>
                    </a:cubicBezTo>
                    <a:cubicBezTo>
                      <a:pt x="319" y="119"/>
                      <a:pt x="322" y="119"/>
                      <a:pt x="327" y="119"/>
                    </a:cubicBezTo>
                    <a:close/>
                    <a:moveTo>
                      <a:pt x="324" y="1"/>
                    </a:moveTo>
                    <a:cubicBezTo>
                      <a:pt x="294" y="4"/>
                      <a:pt x="265" y="8"/>
                      <a:pt x="236" y="26"/>
                    </a:cubicBezTo>
                    <a:cubicBezTo>
                      <a:pt x="212" y="41"/>
                      <a:pt x="192" y="59"/>
                      <a:pt x="176" y="84"/>
                    </a:cubicBezTo>
                    <a:cubicBezTo>
                      <a:pt x="172" y="83"/>
                      <a:pt x="168" y="83"/>
                      <a:pt x="164" y="83"/>
                    </a:cubicBezTo>
                    <a:cubicBezTo>
                      <a:pt x="96" y="83"/>
                      <a:pt x="28" y="138"/>
                      <a:pt x="12" y="201"/>
                    </a:cubicBezTo>
                    <a:cubicBezTo>
                      <a:pt x="0" y="243"/>
                      <a:pt x="6" y="287"/>
                      <a:pt x="27" y="323"/>
                    </a:cubicBezTo>
                    <a:cubicBezTo>
                      <a:pt x="49" y="361"/>
                      <a:pt x="83" y="380"/>
                      <a:pt x="122" y="397"/>
                    </a:cubicBezTo>
                    <a:cubicBezTo>
                      <a:pt x="185" y="421"/>
                      <a:pt x="248" y="441"/>
                      <a:pt x="314" y="441"/>
                    </a:cubicBezTo>
                    <a:cubicBezTo>
                      <a:pt x="333" y="441"/>
                      <a:pt x="351" y="439"/>
                      <a:pt x="370" y="436"/>
                    </a:cubicBezTo>
                    <a:cubicBezTo>
                      <a:pt x="455" y="420"/>
                      <a:pt x="517" y="359"/>
                      <a:pt x="560" y="286"/>
                    </a:cubicBezTo>
                    <a:cubicBezTo>
                      <a:pt x="599" y="223"/>
                      <a:pt x="593" y="125"/>
                      <a:pt x="534" y="77"/>
                    </a:cubicBezTo>
                    <a:cubicBezTo>
                      <a:pt x="503" y="51"/>
                      <a:pt x="474" y="21"/>
                      <a:pt x="435" y="14"/>
                    </a:cubicBezTo>
                    <a:cubicBezTo>
                      <a:pt x="410" y="11"/>
                      <a:pt x="385" y="5"/>
                      <a:pt x="359" y="5"/>
                    </a:cubicBezTo>
                    <a:cubicBezTo>
                      <a:pt x="348" y="4"/>
                      <a:pt x="337" y="1"/>
                      <a:pt x="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9"/>
              <p:cNvSpPr/>
              <p:nvPr/>
            </p:nvSpPr>
            <p:spPr>
              <a:xfrm>
                <a:off x="6856147" y="4255631"/>
                <a:ext cx="29070" cy="21194"/>
              </a:xfrm>
              <a:custGeom>
                <a:avLst/>
                <a:gdLst/>
                <a:ahLst/>
                <a:cxnLst/>
                <a:rect l="l" t="t" r="r" b="b"/>
                <a:pathLst>
                  <a:path w="919" h="670" extrusionOk="0">
                    <a:moveTo>
                      <a:pt x="510" y="0"/>
                    </a:moveTo>
                    <a:cubicBezTo>
                      <a:pt x="473" y="3"/>
                      <a:pt x="441" y="7"/>
                      <a:pt x="407" y="15"/>
                    </a:cubicBezTo>
                    <a:cubicBezTo>
                      <a:pt x="315" y="15"/>
                      <a:pt x="227" y="30"/>
                      <a:pt x="148" y="78"/>
                    </a:cubicBezTo>
                    <a:cubicBezTo>
                      <a:pt x="105" y="102"/>
                      <a:pt x="72" y="138"/>
                      <a:pt x="46" y="179"/>
                    </a:cubicBezTo>
                    <a:cubicBezTo>
                      <a:pt x="20" y="218"/>
                      <a:pt x="12" y="265"/>
                      <a:pt x="6" y="311"/>
                    </a:cubicBezTo>
                    <a:cubicBezTo>
                      <a:pt x="0" y="351"/>
                      <a:pt x="10" y="396"/>
                      <a:pt x="23" y="431"/>
                    </a:cubicBezTo>
                    <a:cubicBezTo>
                      <a:pt x="42" y="477"/>
                      <a:pt x="66" y="517"/>
                      <a:pt x="102" y="554"/>
                    </a:cubicBezTo>
                    <a:cubicBezTo>
                      <a:pt x="178" y="633"/>
                      <a:pt x="288" y="666"/>
                      <a:pt x="394" y="669"/>
                    </a:cubicBezTo>
                    <a:cubicBezTo>
                      <a:pt x="401" y="669"/>
                      <a:pt x="408" y="670"/>
                      <a:pt x="415" y="670"/>
                    </a:cubicBezTo>
                    <a:cubicBezTo>
                      <a:pt x="473" y="670"/>
                      <a:pt x="534" y="654"/>
                      <a:pt x="589" y="639"/>
                    </a:cubicBezTo>
                    <a:cubicBezTo>
                      <a:pt x="666" y="617"/>
                      <a:pt x="743" y="582"/>
                      <a:pt x="804" y="527"/>
                    </a:cubicBezTo>
                    <a:cubicBezTo>
                      <a:pt x="851" y="489"/>
                      <a:pt x="885" y="437"/>
                      <a:pt x="901" y="377"/>
                    </a:cubicBezTo>
                    <a:cubicBezTo>
                      <a:pt x="918" y="312"/>
                      <a:pt x="901" y="252"/>
                      <a:pt x="875" y="191"/>
                    </a:cubicBezTo>
                    <a:cubicBezTo>
                      <a:pt x="851" y="139"/>
                      <a:pt x="799" y="99"/>
                      <a:pt x="752" y="66"/>
                    </a:cubicBezTo>
                    <a:cubicBezTo>
                      <a:pt x="696" y="29"/>
                      <a:pt x="627" y="12"/>
                      <a:pt x="560" y="3"/>
                    </a:cubicBezTo>
                    <a:cubicBezTo>
                      <a:pt x="544" y="2"/>
                      <a:pt x="527" y="0"/>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9"/>
              <p:cNvSpPr/>
              <p:nvPr/>
            </p:nvSpPr>
            <p:spPr>
              <a:xfrm>
                <a:off x="6807180" y="4152636"/>
                <a:ext cx="11989" cy="18853"/>
              </a:xfrm>
              <a:custGeom>
                <a:avLst/>
                <a:gdLst/>
                <a:ahLst/>
                <a:cxnLst/>
                <a:rect l="l" t="t" r="r" b="b"/>
                <a:pathLst>
                  <a:path w="379" h="596" extrusionOk="0">
                    <a:moveTo>
                      <a:pt x="203" y="0"/>
                    </a:moveTo>
                    <a:cubicBezTo>
                      <a:pt x="131" y="0"/>
                      <a:pt x="69" y="49"/>
                      <a:pt x="48" y="121"/>
                    </a:cubicBezTo>
                    <a:cubicBezTo>
                      <a:pt x="22" y="205"/>
                      <a:pt x="20" y="294"/>
                      <a:pt x="9" y="381"/>
                    </a:cubicBezTo>
                    <a:lnTo>
                      <a:pt x="9" y="384"/>
                    </a:lnTo>
                    <a:cubicBezTo>
                      <a:pt x="2" y="430"/>
                      <a:pt x="0" y="470"/>
                      <a:pt x="25" y="513"/>
                    </a:cubicBezTo>
                    <a:cubicBezTo>
                      <a:pt x="48" y="550"/>
                      <a:pt x="83" y="577"/>
                      <a:pt x="126" y="589"/>
                    </a:cubicBezTo>
                    <a:cubicBezTo>
                      <a:pt x="140" y="593"/>
                      <a:pt x="155" y="595"/>
                      <a:pt x="170" y="595"/>
                    </a:cubicBezTo>
                    <a:cubicBezTo>
                      <a:pt x="199" y="595"/>
                      <a:pt x="229" y="587"/>
                      <a:pt x="255" y="573"/>
                    </a:cubicBezTo>
                    <a:cubicBezTo>
                      <a:pt x="288" y="553"/>
                      <a:pt x="324" y="514"/>
                      <a:pt x="331" y="473"/>
                    </a:cubicBezTo>
                    <a:cubicBezTo>
                      <a:pt x="347" y="371"/>
                      <a:pt x="377" y="271"/>
                      <a:pt x="378" y="166"/>
                    </a:cubicBezTo>
                    <a:cubicBezTo>
                      <a:pt x="378" y="92"/>
                      <a:pt x="327" y="26"/>
                      <a:pt x="255" y="6"/>
                    </a:cubicBezTo>
                    <a:cubicBezTo>
                      <a:pt x="241" y="2"/>
                      <a:pt x="224" y="0"/>
                      <a:pt x="209" y="0"/>
                    </a:cubicBezTo>
                    <a:cubicBezTo>
                      <a:pt x="207" y="0"/>
                      <a:pt x="205" y="0"/>
                      <a:pt x="20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9"/>
              <p:cNvSpPr/>
              <p:nvPr/>
            </p:nvSpPr>
            <p:spPr>
              <a:xfrm>
                <a:off x="6812779" y="4123692"/>
                <a:ext cx="12590" cy="19581"/>
              </a:xfrm>
              <a:custGeom>
                <a:avLst/>
                <a:gdLst/>
                <a:ahLst/>
                <a:cxnLst/>
                <a:rect l="l" t="t" r="r" b="b"/>
                <a:pathLst>
                  <a:path w="398" h="619" extrusionOk="0">
                    <a:moveTo>
                      <a:pt x="237" y="0"/>
                    </a:moveTo>
                    <a:cubicBezTo>
                      <a:pt x="209" y="3"/>
                      <a:pt x="180" y="10"/>
                      <a:pt x="154" y="25"/>
                    </a:cubicBezTo>
                    <a:cubicBezTo>
                      <a:pt x="117" y="48"/>
                      <a:pt x="97" y="79"/>
                      <a:pt x="81" y="119"/>
                    </a:cubicBezTo>
                    <a:cubicBezTo>
                      <a:pt x="64" y="163"/>
                      <a:pt x="47" y="208"/>
                      <a:pt x="35" y="257"/>
                    </a:cubicBezTo>
                    <a:cubicBezTo>
                      <a:pt x="18" y="317"/>
                      <a:pt x="14" y="384"/>
                      <a:pt x="7" y="447"/>
                    </a:cubicBezTo>
                    <a:cubicBezTo>
                      <a:pt x="1" y="490"/>
                      <a:pt x="28" y="540"/>
                      <a:pt x="57" y="569"/>
                    </a:cubicBezTo>
                    <a:cubicBezTo>
                      <a:pt x="88" y="600"/>
                      <a:pt x="133" y="619"/>
                      <a:pt x="177" y="619"/>
                    </a:cubicBezTo>
                    <a:cubicBezTo>
                      <a:pt x="223" y="619"/>
                      <a:pt x="267" y="600"/>
                      <a:pt x="297" y="569"/>
                    </a:cubicBezTo>
                    <a:cubicBezTo>
                      <a:pt x="333" y="533"/>
                      <a:pt x="343" y="494"/>
                      <a:pt x="348" y="447"/>
                    </a:cubicBezTo>
                    <a:lnTo>
                      <a:pt x="348" y="441"/>
                    </a:lnTo>
                    <a:cubicBezTo>
                      <a:pt x="359" y="361"/>
                      <a:pt x="373" y="282"/>
                      <a:pt x="389" y="204"/>
                    </a:cubicBezTo>
                    <a:cubicBezTo>
                      <a:pt x="398" y="161"/>
                      <a:pt x="396" y="119"/>
                      <a:pt x="373" y="79"/>
                    </a:cubicBezTo>
                    <a:cubicBezTo>
                      <a:pt x="352" y="43"/>
                      <a:pt x="317" y="17"/>
                      <a:pt x="277" y="6"/>
                    </a:cubicBezTo>
                    <a:cubicBezTo>
                      <a:pt x="264" y="3"/>
                      <a:pt x="252" y="0"/>
                      <a:pt x="23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9"/>
              <p:cNvSpPr/>
              <p:nvPr/>
            </p:nvSpPr>
            <p:spPr>
              <a:xfrm>
                <a:off x="6822996" y="4099398"/>
                <a:ext cx="8224" cy="14045"/>
              </a:xfrm>
              <a:custGeom>
                <a:avLst/>
                <a:gdLst/>
                <a:ahLst/>
                <a:cxnLst/>
                <a:rect l="l" t="t" r="r" b="b"/>
                <a:pathLst>
                  <a:path w="260" h="444" extrusionOk="0">
                    <a:moveTo>
                      <a:pt x="226" y="143"/>
                    </a:moveTo>
                    <a:cubicBezTo>
                      <a:pt x="224" y="147"/>
                      <a:pt x="222" y="152"/>
                      <a:pt x="220" y="157"/>
                    </a:cubicBezTo>
                    <a:lnTo>
                      <a:pt x="220" y="157"/>
                    </a:lnTo>
                    <a:cubicBezTo>
                      <a:pt x="224" y="152"/>
                      <a:pt x="225" y="148"/>
                      <a:pt x="226" y="143"/>
                    </a:cubicBezTo>
                    <a:close/>
                    <a:moveTo>
                      <a:pt x="184" y="0"/>
                    </a:moveTo>
                    <a:cubicBezTo>
                      <a:pt x="167" y="0"/>
                      <a:pt x="148" y="10"/>
                      <a:pt x="138" y="29"/>
                    </a:cubicBezTo>
                    <a:cubicBezTo>
                      <a:pt x="116" y="77"/>
                      <a:pt x="95" y="122"/>
                      <a:pt x="75" y="170"/>
                    </a:cubicBezTo>
                    <a:cubicBezTo>
                      <a:pt x="50" y="231"/>
                      <a:pt x="30" y="299"/>
                      <a:pt x="10" y="364"/>
                    </a:cubicBezTo>
                    <a:cubicBezTo>
                      <a:pt x="0" y="396"/>
                      <a:pt x="22" y="432"/>
                      <a:pt x="53" y="442"/>
                    </a:cubicBezTo>
                    <a:cubicBezTo>
                      <a:pt x="59" y="443"/>
                      <a:pt x="64" y="444"/>
                      <a:pt x="69" y="444"/>
                    </a:cubicBezTo>
                    <a:cubicBezTo>
                      <a:pt x="97" y="444"/>
                      <a:pt x="122" y="425"/>
                      <a:pt x="130" y="399"/>
                    </a:cubicBezTo>
                    <a:cubicBezTo>
                      <a:pt x="156" y="315"/>
                      <a:pt x="187" y="236"/>
                      <a:pt x="220" y="157"/>
                    </a:cubicBezTo>
                    <a:lnTo>
                      <a:pt x="220" y="157"/>
                    </a:lnTo>
                    <a:cubicBezTo>
                      <a:pt x="220" y="157"/>
                      <a:pt x="220" y="158"/>
                      <a:pt x="219" y="158"/>
                    </a:cubicBezTo>
                    <a:cubicBezTo>
                      <a:pt x="229" y="137"/>
                      <a:pt x="238" y="115"/>
                      <a:pt x="246" y="95"/>
                    </a:cubicBezTo>
                    <a:cubicBezTo>
                      <a:pt x="254" y="80"/>
                      <a:pt x="259" y="65"/>
                      <a:pt x="254" y="48"/>
                    </a:cubicBezTo>
                    <a:cubicBezTo>
                      <a:pt x="251" y="31"/>
                      <a:pt x="239" y="17"/>
                      <a:pt x="224" y="9"/>
                    </a:cubicBezTo>
                    <a:cubicBezTo>
                      <a:pt x="215" y="5"/>
                      <a:pt x="202" y="1"/>
                      <a:pt x="191" y="1"/>
                    </a:cubicBezTo>
                    <a:cubicBezTo>
                      <a:pt x="189" y="0"/>
                      <a:pt x="186" y="0"/>
                      <a:pt x="18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9"/>
              <p:cNvSpPr/>
              <p:nvPr/>
            </p:nvSpPr>
            <p:spPr>
              <a:xfrm>
                <a:off x="6834036" y="4066564"/>
                <a:ext cx="14899" cy="18695"/>
              </a:xfrm>
              <a:custGeom>
                <a:avLst/>
                <a:gdLst/>
                <a:ahLst/>
                <a:cxnLst/>
                <a:rect l="l" t="t" r="r" b="b"/>
                <a:pathLst>
                  <a:path w="471" h="591" extrusionOk="0">
                    <a:moveTo>
                      <a:pt x="333" y="1"/>
                    </a:moveTo>
                    <a:cubicBezTo>
                      <a:pt x="287" y="1"/>
                      <a:pt x="241" y="26"/>
                      <a:pt x="215" y="67"/>
                    </a:cubicBezTo>
                    <a:cubicBezTo>
                      <a:pt x="151" y="165"/>
                      <a:pt x="94" y="267"/>
                      <a:pt x="38" y="373"/>
                    </a:cubicBezTo>
                    <a:cubicBezTo>
                      <a:pt x="1" y="443"/>
                      <a:pt x="19" y="530"/>
                      <a:pt x="89" y="572"/>
                    </a:cubicBezTo>
                    <a:cubicBezTo>
                      <a:pt x="111" y="584"/>
                      <a:pt x="137" y="590"/>
                      <a:pt x="162" y="590"/>
                    </a:cubicBezTo>
                    <a:cubicBezTo>
                      <a:pt x="213" y="590"/>
                      <a:pt x="265" y="566"/>
                      <a:pt x="290" y="520"/>
                    </a:cubicBezTo>
                    <a:cubicBezTo>
                      <a:pt x="344" y="414"/>
                      <a:pt x="396" y="309"/>
                      <a:pt x="446" y="201"/>
                    </a:cubicBezTo>
                    <a:cubicBezTo>
                      <a:pt x="462" y="167"/>
                      <a:pt x="470" y="135"/>
                      <a:pt x="460" y="99"/>
                    </a:cubicBezTo>
                    <a:cubicBezTo>
                      <a:pt x="452" y="65"/>
                      <a:pt x="427" y="36"/>
                      <a:pt x="399" y="19"/>
                    </a:cubicBezTo>
                    <a:cubicBezTo>
                      <a:pt x="377" y="6"/>
                      <a:pt x="356" y="1"/>
                      <a:pt x="3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9"/>
              <p:cNvSpPr/>
              <p:nvPr/>
            </p:nvSpPr>
            <p:spPr>
              <a:xfrm>
                <a:off x="6704311" y="4155388"/>
                <a:ext cx="12685" cy="19201"/>
              </a:xfrm>
              <a:custGeom>
                <a:avLst/>
                <a:gdLst/>
                <a:ahLst/>
                <a:cxnLst/>
                <a:rect l="l" t="t" r="r" b="b"/>
                <a:pathLst>
                  <a:path w="401" h="607" extrusionOk="0">
                    <a:moveTo>
                      <a:pt x="92" y="1"/>
                    </a:moveTo>
                    <a:cubicBezTo>
                      <a:pt x="78" y="3"/>
                      <a:pt x="61" y="6"/>
                      <a:pt x="49" y="13"/>
                    </a:cubicBezTo>
                    <a:cubicBezTo>
                      <a:pt x="29" y="26"/>
                      <a:pt x="14" y="46"/>
                      <a:pt x="8" y="68"/>
                    </a:cubicBezTo>
                    <a:cubicBezTo>
                      <a:pt x="1" y="92"/>
                      <a:pt x="6" y="114"/>
                      <a:pt x="16" y="137"/>
                    </a:cubicBezTo>
                    <a:cubicBezTo>
                      <a:pt x="51" y="208"/>
                      <a:pt x="85" y="283"/>
                      <a:pt x="121" y="354"/>
                    </a:cubicBezTo>
                    <a:cubicBezTo>
                      <a:pt x="157" y="426"/>
                      <a:pt x="197" y="495"/>
                      <a:pt x="235" y="565"/>
                    </a:cubicBezTo>
                    <a:cubicBezTo>
                      <a:pt x="251" y="591"/>
                      <a:pt x="279" y="607"/>
                      <a:pt x="308" y="607"/>
                    </a:cubicBezTo>
                    <a:cubicBezTo>
                      <a:pt x="323" y="607"/>
                      <a:pt x="337" y="603"/>
                      <a:pt x="350" y="595"/>
                    </a:cubicBezTo>
                    <a:cubicBezTo>
                      <a:pt x="390" y="570"/>
                      <a:pt x="400" y="522"/>
                      <a:pt x="380" y="480"/>
                    </a:cubicBezTo>
                    <a:cubicBezTo>
                      <a:pt x="308" y="336"/>
                      <a:pt x="238" y="191"/>
                      <a:pt x="171" y="46"/>
                    </a:cubicBezTo>
                    <a:cubicBezTo>
                      <a:pt x="157" y="18"/>
                      <a:pt x="124" y="1"/>
                      <a:pt x="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9"/>
              <p:cNvSpPr/>
              <p:nvPr/>
            </p:nvSpPr>
            <p:spPr>
              <a:xfrm>
                <a:off x="6718451" y="4180947"/>
                <a:ext cx="12906" cy="14772"/>
              </a:xfrm>
              <a:custGeom>
                <a:avLst/>
                <a:gdLst/>
                <a:ahLst/>
                <a:cxnLst/>
                <a:rect l="l" t="t" r="r" b="b"/>
                <a:pathLst>
                  <a:path w="408" h="467" extrusionOk="0">
                    <a:moveTo>
                      <a:pt x="298" y="219"/>
                    </a:moveTo>
                    <a:cubicBezTo>
                      <a:pt x="301" y="222"/>
                      <a:pt x="304" y="226"/>
                      <a:pt x="307" y="229"/>
                    </a:cubicBezTo>
                    <a:cubicBezTo>
                      <a:pt x="304" y="225"/>
                      <a:pt x="301" y="222"/>
                      <a:pt x="298" y="219"/>
                    </a:cubicBezTo>
                    <a:close/>
                    <a:moveTo>
                      <a:pt x="105" y="0"/>
                    </a:moveTo>
                    <a:cubicBezTo>
                      <a:pt x="89" y="0"/>
                      <a:pt x="71" y="4"/>
                      <a:pt x="56" y="13"/>
                    </a:cubicBezTo>
                    <a:cubicBezTo>
                      <a:pt x="35" y="26"/>
                      <a:pt x="18" y="46"/>
                      <a:pt x="10" y="72"/>
                    </a:cubicBezTo>
                    <a:cubicBezTo>
                      <a:pt x="0" y="99"/>
                      <a:pt x="8" y="123"/>
                      <a:pt x="19" y="149"/>
                    </a:cubicBezTo>
                    <a:cubicBezTo>
                      <a:pt x="46" y="205"/>
                      <a:pt x="75" y="256"/>
                      <a:pt x="111" y="307"/>
                    </a:cubicBezTo>
                    <a:cubicBezTo>
                      <a:pt x="146" y="355"/>
                      <a:pt x="187" y="398"/>
                      <a:pt x="232" y="438"/>
                    </a:cubicBezTo>
                    <a:cubicBezTo>
                      <a:pt x="252" y="456"/>
                      <a:pt x="278" y="466"/>
                      <a:pt x="303" y="466"/>
                    </a:cubicBezTo>
                    <a:cubicBezTo>
                      <a:pt x="327" y="466"/>
                      <a:pt x="350" y="458"/>
                      <a:pt x="368" y="438"/>
                    </a:cubicBezTo>
                    <a:cubicBezTo>
                      <a:pt x="407" y="400"/>
                      <a:pt x="404" y="341"/>
                      <a:pt x="368" y="301"/>
                    </a:cubicBezTo>
                    <a:cubicBezTo>
                      <a:pt x="343" y="272"/>
                      <a:pt x="315" y="244"/>
                      <a:pt x="292" y="213"/>
                    </a:cubicBezTo>
                    <a:cubicBezTo>
                      <a:pt x="255" y="162"/>
                      <a:pt x="219" y="108"/>
                      <a:pt x="191" y="49"/>
                    </a:cubicBezTo>
                    <a:cubicBezTo>
                      <a:pt x="175" y="16"/>
                      <a:pt x="141" y="0"/>
                      <a:pt x="1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9"/>
              <p:cNvSpPr/>
              <p:nvPr/>
            </p:nvSpPr>
            <p:spPr>
              <a:xfrm>
                <a:off x="6682674" y="4284037"/>
                <a:ext cx="9585" cy="13412"/>
              </a:xfrm>
              <a:custGeom>
                <a:avLst/>
                <a:gdLst/>
                <a:ahLst/>
                <a:cxnLst/>
                <a:rect l="l" t="t" r="r" b="b"/>
                <a:pathLst>
                  <a:path w="303" h="424" extrusionOk="0">
                    <a:moveTo>
                      <a:pt x="212" y="1"/>
                    </a:moveTo>
                    <a:cubicBezTo>
                      <a:pt x="208" y="1"/>
                      <a:pt x="204" y="1"/>
                      <a:pt x="201" y="3"/>
                    </a:cubicBezTo>
                    <a:cubicBezTo>
                      <a:pt x="179" y="7"/>
                      <a:pt x="168" y="22"/>
                      <a:pt x="155" y="39"/>
                    </a:cubicBezTo>
                    <a:cubicBezTo>
                      <a:pt x="128" y="76"/>
                      <a:pt x="103" y="116"/>
                      <a:pt x="79" y="158"/>
                    </a:cubicBezTo>
                    <a:cubicBezTo>
                      <a:pt x="53" y="206"/>
                      <a:pt x="30" y="256"/>
                      <a:pt x="10" y="308"/>
                    </a:cubicBezTo>
                    <a:cubicBezTo>
                      <a:pt x="0" y="329"/>
                      <a:pt x="7" y="358"/>
                      <a:pt x="19" y="378"/>
                    </a:cubicBezTo>
                    <a:cubicBezTo>
                      <a:pt x="32" y="398"/>
                      <a:pt x="49" y="412"/>
                      <a:pt x="72" y="420"/>
                    </a:cubicBezTo>
                    <a:cubicBezTo>
                      <a:pt x="79" y="422"/>
                      <a:pt x="87" y="423"/>
                      <a:pt x="95" y="423"/>
                    </a:cubicBezTo>
                    <a:cubicBezTo>
                      <a:pt x="111" y="423"/>
                      <a:pt x="127" y="418"/>
                      <a:pt x="142" y="410"/>
                    </a:cubicBezTo>
                    <a:cubicBezTo>
                      <a:pt x="163" y="398"/>
                      <a:pt x="173" y="380"/>
                      <a:pt x="183" y="357"/>
                    </a:cubicBezTo>
                    <a:cubicBezTo>
                      <a:pt x="185" y="351"/>
                      <a:pt x="188" y="344"/>
                      <a:pt x="191" y="338"/>
                    </a:cubicBezTo>
                    <a:lnTo>
                      <a:pt x="191" y="338"/>
                    </a:lnTo>
                    <a:cubicBezTo>
                      <a:pt x="188" y="341"/>
                      <a:pt x="188" y="344"/>
                      <a:pt x="186" y="345"/>
                    </a:cubicBezTo>
                    <a:cubicBezTo>
                      <a:pt x="221" y="269"/>
                      <a:pt x="255" y="193"/>
                      <a:pt x="288" y="120"/>
                    </a:cubicBezTo>
                    <a:cubicBezTo>
                      <a:pt x="298" y="100"/>
                      <a:pt x="302" y="83"/>
                      <a:pt x="295" y="59"/>
                    </a:cubicBezTo>
                    <a:cubicBezTo>
                      <a:pt x="291" y="40"/>
                      <a:pt x="278" y="23"/>
                      <a:pt x="259" y="13"/>
                    </a:cubicBezTo>
                    <a:cubicBezTo>
                      <a:pt x="248" y="6"/>
                      <a:pt x="234" y="2"/>
                      <a:pt x="219" y="2"/>
                    </a:cubicBezTo>
                    <a:cubicBezTo>
                      <a:pt x="217" y="1"/>
                      <a:pt x="214" y="1"/>
                      <a:pt x="2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9"/>
              <p:cNvSpPr/>
              <p:nvPr/>
            </p:nvSpPr>
            <p:spPr>
              <a:xfrm>
                <a:off x="6697289" y="4264267"/>
                <a:ext cx="14076" cy="13127"/>
              </a:xfrm>
              <a:custGeom>
                <a:avLst/>
                <a:gdLst/>
                <a:ahLst/>
                <a:cxnLst/>
                <a:rect l="l" t="t" r="r" b="b"/>
                <a:pathLst>
                  <a:path w="445" h="415" extrusionOk="0">
                    <a:moveTo>
                      <a:pt x="357" y="1"/>
                    </a:moveTo>
                    <a:cubicBezTo>
                      <a:pt x="337" y="1"/>
                      <a:pt x="320" y="9"/>
                      <a:pt x="304" y="22"/>
                    </a:cubicBezTo>
                    <a:cubicBezTo>
                      <a:pt x="208" y="107"/>
                      <a:pt x="118" y="196"/>
                      <a:pt x="29" y="287"/>
                    </a:cubicBezTo>
                    <a:cubicBezTo>
                      <a:pt x="1" y="316"/>
                      <a:pt x="1" y="364"/>
                      <a:pt x="29" y="393"/>
                    </a:cubicBezTo>
                    <a:cubicBezTo>
                      <a:pt x="44" y="407"/>
                      <a:pt x="63" y="415"/>
                      <a:pt x="82" y="415"/>
                    </a:cubicBezTo>
                    <a:cubicBezTo>
                      <a:pt x="102" y="415"/>
                      <a:pt x="121" y="407"/>
                      <a:pt x="135" y="393"/>
                    </a:cubicBezTo>
                    <a:cubicBezTo>
                      <a:pt x="224" y="303"/>
                      <a:pt x="321" y="217"/>
                      <a:pt x="415" y="130"/>
                    </a:cubicBezTo>
                    <a:cubicBezTo>
                      <a:pt x="445" y="101"/>
                      <a:pt x="443" y="51"/>
                      <a:pt x="415" y="22"/>
                    </a:cubicBezTo>
                    <a:cubicBezTo>
                      <a:pt x="400" y="8"/>
                      <a:pt x="380" y="1"/>
                      <a:pt x="362" y="1"/>
                    </a:cubicBezTo>
                    <a:cubicBezTo>
                      <a:pt x="360" y="1"/>
                      <a:pt x="358" y="1"/>
                      <a:pt x="3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9"/>
              <p:cNvSpPr/>
              <p:nvPr/>
            </p:nvSpPr>
            <p:spPr>
              <a:xfrm>
                <a:off x="6720127" y="4245224"/>
                <a:ext cx="13064" cy="9142"/>
              </a:xfrm>
              <a:custGeom>
                <a:avLst/>
                <a:gdLst/>
                <a:ahLst/>
                <a:cxnLst/>
                <a:rect l="l" t="t" r="r" b="b"/>
                <a:pathLst>
                  <a:path w="413" h="289" extrusionOk="0">
                    <a:moveTo>
                      <a:pt x="314" y="1"/>
                    </a:moveTo>
                    <a:cubicBezTo>
                      <a:pt x="302" y="1"/>
                      <a:pt x="291" y="4"/>
                      <a:pt x="280" y="10"/>
                    </a:cubicBezTo>
                    <a:cubicBezTo>
                      <a:pt x="204" y="43"/>
                      <a:pt x="131" y="77"/>
                      <a:pt x="59" y="116"/>
                    </a:cubicBezTo>
                    <a:cubicBezTo>
                      <a:pt x="15" y="142"/>
                      <a:pt x="0" y="200"/>
                      <a:pt x="25" y="243"/>
                    </a:cubicBezTo>
                    <a:cubicBezTo>
                      <a:pt x="42" y="273"/>
                      <a:pt x="74" y="289"/>
                      <a:pt x="107" y="289"/>
                    </a:cubicBezTo>
                    <a:cubicBezTo>
                      <a:pt x="122" y="289"/>
                      <a:pt x="138" y="285"/>
                      <a:pt x="152" y="278"/>
                    </a:cubicBezTo>
                    <a:cubicBezTo>
                      <a:pt x="224" y="238"/>
                      <a:pt x="291" y="195"/>
                      <a:pt x="361" y="153"/>
                    </a:cubicBezTo>
                    <a:cubicBezTo>
                      <a:pt x="398" y="130"/>
                      <a:pt x="413" y="80"/>
                      <a:pt x="391" y="42"/>
                    </a:cubicBezTo>
                    <a:cubicBezTo>
                      <a:pt x="381" y="23"/>
                      <a:pt x="363" y="9"/>
                      <a:pt x="344" y="3"/>
                    </a:cubicBezTo>
                    <a:cubicBezTo>
                      <a:pt x="337" y="1"/>
                      <a:pt x="331" y="1"/>
                      <a:pt x="324" y="1"/>
                    </a:cubicBezTo>
                    <a:cubicBezTo>
                      <a:pt x="321" y="1"/>
                      <a:pt x="317" y="1"/>
                      <a:pt x="31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9"/>
              <p:cNvSpPr/>
              <p:nvPr/>
            </p:nvSpPr>
            <p:spPr>
              <a:xfrm>
                <a:off x="6777920" y="4301783"/>
                <a:ext cx="6326" cy="20624"/>
              </a:xfrm>
              <a:custGeom>
                <a:avLst/>
                <a:gdLst/>
                <a:ahLst/>
                <a:cxnLst/>
                <a:rect l="l" t="t" r="r" b="b"/>
                <a:pathLst>
                  <a:path w="200" h="652" extrusionOk="0">
                    <a:moveTo>
                      <a:pt x="106" y="0"/>
                    </a:moveTo>
                    <a:cubicBezTo>
                      <a:pt x="85" y="2"/>
                      <a:pt x="65" y="9"/>
                      <a:pt x="51" y="23"/>
                    </a:cubicBezTo>
                    <a:cubicBezTo>
                      <a:pt x="36" y="39"/>
                      <a:pt x="31" y="55"/>
                      <a:pt x="29" y="76"/>
                    </a:cubicBezTo>
                    <a:cubicBezTo>
                      <a:pt x="18" y="158"/>
                      <a:pt x="9" y="238"/>
                      <a:pt x="3" y="318"/>
                    </a:cubicBezTo>
                    <a:cubicBezTo>
                      <a:pt x="0" y="398"/>
                      <a:pt x="3" y="480"/>
                      <a:pt x="15" y="560"/>
                    </a:cubicBezTo>
                    <a:cubicBezTo>
                      <a:pt x="18" y="585"/>
                      <a:pt x="23" y="606"/>
                      <a:pt x="42" y="625"/>
                    </a:cubicBezTo>
                    <a:cubicBezTo>
                      <a:pt x="59" y="642"/>
                      <a:pt x="81" y="652"/>
                      <a:pt x="106" y="652"/>
                    </a:cubicBezTo>
                    <a:cubicBezTo>
                      <a:pt x="131" y="652"/>
                      <a:pt x="152" y="642"/>
                      <a:pt x="171" y="625"/>
                    </a:cubicBezTo>
                    <a:cubicBezTo>
                      <a:pt x="185" y="609"/>
                      <a:pt x="199" y="583"/>
                      <a:pt x="197" y="560"/>
                    </a:cubicBezTo>
                    <a:cubicBezTo>
                      <a:pt x="178" y="398"/>
                      <a:pt x="164" y="238"/>
                      <a:pt x="181" y="75"/>
                    </a:cubicBezTo>
                    <a:cubicBezTo>
                      <a:pt x="185" y="33"/>
                      <a:pt x="144" y="0"/>
                      <a:pt x="10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9"/>
              <p:cNvSpPr/>
              <p:nvPr/>
            </p:nvSpPr>
            <p:spPr>
              <a:xfrm>
                <a:off x="6777920" y="4335598"/>
                <a:ext cx="8509" cy="16164"/>
              </a:xfrm>
              <a:custGeom>
                <a:avLst/>
                <a:gdLst/>
                <a:ahLst/>
                <a:cxnLst/>
                <a:rect l="l" t="t" r="r" b="b"/>
                <a:pathLst>
                  <a:path w="269" h="511" extrusionOk="0">
                    <a:moveTo>
                      <a:pt x="122" y="1"/>
                    </a:moveTo>
                    <a:cubicBezTo>
                      <a:pt x="92" y="1"/>
                      <a:pt x="59" y="14"/>
                      <a:pt x="38" y="35"/>
                    </a:cubicBezTo>
                    <a:cubicBezTo>
                      <a:pt x="18" y="55"/>
                      <a:pt x="0" y="88"/>
                      <a:pt x="3" y="116"/>
                    </a:cubicBezTo>
                    <a:cubicBezTo>
                      <a:pt x="9" y="163"/>
                      <a:pt x="16" y="210"/>
                      <a:pt x="25" y="257"/>
                    </a:cubicBezTo>
                    <a:cubicBezTo>
                      <a:pt x="36" y="317"/>
                      <a:pt x="52" y="379"/>
                      <a:pt x="68" y="438"/>
                    </a:cubicBezTo>
                    <a:cubicBezTo>
                      <a:pt x="79" y="481"/>
                      <a:pt x="121" y="511"/>
                      <a:pt x="165" y="511"/>
                    </a:cubicBezTo>
                    <a:cubicBezTo>
                      <a:pt x="192" y="511"/>
                      <a:pt x="217" y="501"/>
                      <a:pt x="237" y="482"/>
                    </a:cubicBezTo>
                    <a:cubicBezTo>
                      <a:pt x="254" y="466"/>
                      <a:pt x="268" y="436"/>
                      <a:pt x="265" y="411"/>
                    </a:cubicBezTo>
                    <a:cubicBezTo>
                      <a:pt x="254" y="313"/>
                      <a:pt x="247" y="214"/>
                      <a:pt x="237" y="116"/>
                    </a:cubicBezTo>
                    <a:cubicBezTo>
                      <a:pt x="232" y="84"/>
                      <a:pt x="225" y="58"/>
                      <a:pt x="202" y="35"/>
                    </a:cubicBezTo>
                    <a:cubicBezTo>
                      <a:pt x="181" y="14"/>
                      <a:pt x="152" y="1"/>
                      <a:pt x="1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9"/>
              <p:cNvSpPr/>
              <p:nvPr/>
            </p:nvSpPr>
            <p:spPr>
              <a:xfrm>
                <a:off x="6782254" y="4367104"/>
                <a:ext cx="9142" cy="16449"/>
              </a:xfrm>
              <a:custGeom>
                <a:avLst/>
                <a:gdLst/>
                <a:ahLst/>
                <a:cxnLst/>
                <a:rect l="l" t="t" r="r" b="b"/>
                <a:pathLst>
                  <a:path w="289" h="520" extrusionOk="0">
                    <a:moveTo>
                      <a:pt x="82" y="1"/>
                    </a:moveTo>
                    <a:cubicBezTo>
                      <a:pt x="79" y="1"/>
                      <a:pt x="74" y="2"/>
                      <a:pt x="70" y="4"/>
                    </a:cubicBezTo>
                    <a:cubicBezTo>
                      <a:pt x="22" y="16"/>
                      <a:pt x="1" y="62"/>
                      <a:pt x="9" y="106"/>
                    </a:cubicBezTo>
                    <a:cubicBezTo>
                      <a:pt x="24" y="172"/>
                      <a:pt x="41" y="238"/>
                      <a:pt x="62" y="302"/>
                    </a:cubicBezTo>
                    <a:cubicBezTo>
                      <a:pt x="81" y="364"/>
                      <a:pt x="108" y="423"/>
                      <a:pt x="134" y="480"/>
                    </a:cubicBezTo>
                    <a:cubicBezTo>
                      <a:pt x="146" y="505"/>
                      <a:pt x="176" y="519"/>
                      <a:pt x="204" y="519"/>
                    </a:cubicBezTo>
                    <a:cubicBezTo>
                      <a:pt x="219" y="519"/>
                      <a:pt x="233" y="516"/>
                      <a:pt x="244" y="508"/>
                    </a:cubicBezTo>
                    <a:cubicBezTo>
                      <a:pt x="263" y="497"/>
                      <a:pt x="277" y="480"/>
                      <a:pt x="282" y="460"/>
                    </a:cubicBezTo>
                    <a:cubicBezTo>
                      <a:pt x="289" y="437"/>
                      <a:pt x="284" y="417"/>
                      <a:pt x="273" y="398"/>
                    </a:cubicBezTo>
                    <a:cubicBezTo>
                      <a:pt x="264" y="377"/>
                      <a:pt x="256" y="357"/>
                      <a:pt x="246" y="335"/>
                    </a:cubicBezTo>
                    <a:lnTo>
                      <a:pt x="246" y="335"/>
                    </a:lnTo>
                    <a:cubicBezTo>
                      <a:pt x="250" y="342"/>
                      <a:pt x="251" y="348"/>
                      <a:pt x="256" y="355"/>
                    </a:cubicBezTo>
                    <a:cubicBezTo>
                      <a:pt x="217" y="259"/>
                      <a:pt x="187" y="163"/>
                      <a:pt x="167" y="63"/>
                    </a:cubicBezTo>
                    <a:cubicBezTo>
                      <a:pt x="160" y="26"/>
                      <a:pt x="123" y="2"/>
                      <a:pt x="87" y="2"/>
                    </a:cubicBezTo>
                    <a:cubicBezTo>
                      <a:pt x="86" y="1"/>
                      <a:pt x="84" y="1"/>
                      <a:pt x="8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9"/>
              <p:cNvSpPr/>
              <p:nvPr/>
            </p:nvSpPr>
            <p:spPr>
              <a:xfrm>
                <a:off x="6866301" y="4305958"/>
                <a:ext cx="16544" cy="16322"/>
              </a:xfrm>
              <a:custGeom>
                <a:avLst/>
                <a:gdLst/>
                <a:ahLst/>
                <a:cxnLst/>
                <a:rect l="l" t="t" r="r" b="b"/>
                <a:pathLst>
                  <a:path w="523" h="516" extrusionOk="0">
                    <a:moveTo>
                      <a:pt x="85" y="0"/>
                    </a:moveTo>
                    <a:cubicBezTo>
                      <a:pt x="62" y="0"/>
                      <a:pt x="37" y="9"/>
                      <a:pt x="23" y="23"/>
                    </a:cubicBezTo>
                    <a:cubicBezTo>
                      <a:pt x="9" y="40"/>
                      <a:pt x="0" y="59"/>
                      <a:pt x="0" y="80"/>
                    </a:cubicBezTo>
                    <a:cubicBezTo>
                      <a:pt x="0" y="105"/>
                      <a:pt x="9" y="120"/>
                      <a:pt x="23" y="138"/>
                    </a:cubicBezTo>
                    <a:cubicBezTo>
                      <a:pt x="79" y="206"/>
                      <a:pt x="130" y="276"/>
                      <a:pt x="188" y="342"/>
                    </a:cubicBezTo>
                    <a:cubicBezTo>
                      <a:pt x="243" y="407"/>
                      <a:pt x="308" y="460"/>
                      <a:pt x="379" y="503"/>
                    </a:cubicBezTo>
                    <a:cubicBezTo>
                      <a:pt x="394" y="511"/>
                      <a:pt x="410" y="515"/>
                      <a:pt x="426" y="515"/>
                    </a:cubicBezTo>
                    <a:cubicBezTo>
                      <a:pt x="458" y="515"/>
                      <a:pt x="490" y="499"/>
                      <a:pt x="507" y="470"/>
                    </a:cubicBezTo>
                    <a:cubicBezTo>
                      <a:pt x="520" y="448"/>
                      <a:pt x="523" y="421"/>
                      <a:pt x="516" y="398"/>
                    </a:cubicBezTo>
                    <a:cubicBezTo>
                      <a:pt x="508" y="372"/>
                      <a:pt x="493" y="357"/>
                      <a:pt x="473" y="342"/>
                    </a:cubicBezTo>
                    <a:cubicBezTo>
                      <a:pt x="467" y="338"/>
                      <a:pt x="463" y="334"/>
                      <a:pt x="457" y="329"/>
                    </a:cubicBezTo>
                    <a:cubicBezTo>
                      <a:pt x="401" y="285"/>
                      <a:pt x="345" y="241"/>
                      <a:pt x="292" y="192"/>
                    </a:cubicBezTo>
                    <a:cubicBezTo>
                      <a:pt x="236" y="140"/>
                      <a:pt x="186" y="83"/>
                      <a:pt x="138" y="23"/>
                    </a:cubicBezTo>
                    <a:cubicBezTo>
                      <a:pt x="123" y="7"/>
                      <a:pt x="105" y="0"/>
                      <a:pt x="8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9"/>
              <p:cNvSpPr/>
              <p:nvPr/>
            </p:nvSpPr>
            <p:spPr>
              <a:xfrm>
                <a:off x="6887938" y="4326140"/>
                <a:ext cx="16386" cy="12874"/>
              </a:xfrm>
              <a:custGeom>
                <a:avLst/>
                <a:gdLst/>
                <a:ahLst/>
                <a:cxnLst/>
                <a:rect l="l" t="t" r="r" b="b"/>
                <a:pathLst>
                  <a:path w="518" h="407" extrusionOk="0">
                    <a:moveTo>
                      <a:pt x="138" y="1"/>
                    </a:moveTo>
                    <a:cubicBezTo>
                      <a:pt x="106" y="1"/>
                      <a:pt x="75" y="13"/>
                      <a:pt x="52" y="37"/>
                    </a:cubicBezTo>
                    <a:cubicBezTo>
                      <a:pt x="5" y="84"/>
                      <a:pt x="0" y="173"/>
                      <a:pt x="52" y="218"/>
                    </a:cubicBezTo>
                    <a:cubicBezTo>
                      <a:pt x="132" y="286"/>
                      <a:pt x="217" y="344"/>
                      <a:pt x="311" y="390"/>
                    </a:cubicBezTo>
                    <a:cubicBezTo>
                      <a:pt x="334" y="400"/>
                      <a:pt x="354" y="406"/>
                      <a:pt x="376" y="406"/>
                    </a:cubicBezTo>
                    <a:cubicBezTo>
                      <a:pt x="386" y="406"/>
                      <a:pt x="397" y="405"/>
                      <a:pt x="409" y="402"/>
                    </a:cubicBezTo>
                    <a:cubicBezTo>
                      <a:pt x="439" y="393"/>
                      <a:pt x="467" y="372"/>
                      <a:pt x="483" y="344"/>
                    </a:cubicBezTo>
                    <a:cubicBezTo>
                      <a:pt x="517" y="287"/>
                      <a:pt x="497" y="207"/>
                      <a:pt x="439" y="175"/>
                    </a:cubicBezTo>
                    <a:cubicBezTo>
                      <a:pt x="380" y="142"/>
                      <a:pt x="323" y="107"/>
                      <a:pt x="267" y="65"/>
                    </a:cubicBezTo>
                    <a:lnTo>
                      <a:pt x="234" y="39"/>
                    </a:lnTo>
                    <a:cubicBezTo>
                      <a:pt x="208" y="15"/>
                      <a:pt x="179" y="1"/>
                      <a:pt x="144" y="1"/>
                    </a:cubicBezTo>
                    <a:cubicBezTo>
                      <a:pt x="142" y="1"/>
                      <a:pt x="140" y="1"/>
                      <a:pt x="1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9"/>
              <p:cNvSpPr/>
              <p:nvPr/>
            </p:nvSpPr>
            <p:spPr>
              <a:xfrm>
                <a:off x="6900243" y="4188254"/>
                <a:ext cx="12463" cy="7529"/>
              </a:xfrm>
              <a:custGeom>
                <a:avLst/>
                <a:gdLst/>
                <a:ahLst/>
                <a:cxnLst/>
                <a:rect l="l" t="t" r="r" b="b"/>
                <a:pathLst>
                  <a:path w="394" h="238" extrusionOk="0">
                    <a:moveTo>
                      <a:pt x="318" y="0"/>
                    </a:moveTo>
                    <a:cubicBezTo>
                      <a:pt x="315" y="0"/>
                      <a:pt x="312" y="1"/>
                      <a:pt x="309" y="3"/>
                    </a:cubicBezTo>
                    <a:cubicBezTo>
                      <a:pt x="287" y="4"/>
                      <a:pt x="267" y="7"/>
                      <a:pt x="249" y="13"/>
                    </a:cubicBezTo>
                    <a:cubicBezTo>
                      <a:pt x="217" y="20"/>
                      <a:pt x="189" y="31"/>
                      <a:pt x="158" y="43"/>
                    </a:cubicBezTo>
                    <a:cubicBezTo>
                      <a:pt x="114" y="61"/>
                      <a:pt x="74" y="86"/>
                      <a:pt x="35" y="114"/>
                    </a:cubicBezTo>
                    <a:cubicBezTo>
                      <a:pt x="21" y="124"/>
                      <a:pt x="10" y="136"/>
                      <a:pt x="5" y="154"/>
                    </a:cubicBezTo>
                    <a:cubicBezTo>
                      <a:pt x="1" y="170"/>
                      <a:pt x="2" y="190"/>
                      <a:pt x="12" y="204"/>
                    </a:cubicBezTo>
                    <a:cubicBezTo>
                      <a:pt x="23" y="224"/>
                      <a:pt x="47" y="237"/>
                      <a:pt x="70" y="237"/>
                    </a:cubicBezTo>
                    <a:cubicBezTo>
                      <a:pt x="81" y="237"/>
                      <a:pt x="92" y="234"/>
                      <a:pt x="101" y="227"/>
                    </a:cubicBezTo>
                    <a:cubicBezTo>
                      <a:pt x="120" y="214"/>
                      <a:pt x="136" y="203"/>
                      <a:pt x="153" y="193"/>
                    </a:cubicBezTo>
                    <a:cubicBezTo>
                      <a:pt x="176" y="179"/>
                      <a:pt x="200" y="169"/>
                      <a:pt x="224" y="157"/>
                    </a:cubicBezTo>
                    <a:cubicBezTo>
                      <a:pt x="264" y="143"/>
                      <a:pt x="302" y="133"/>
                      <a:pt x="340" y="124"/>
                    </a:cubicBezTo>
                    <a:cubicBezTo>
                      <a:pt x="375" y="117"/>
                      <a:pt x="393" y="77"/>
                      <a:pt x="383" y="47"/>
                    </a:cubicBezTo>
                    <a:cubicBezTo>
                      <a:pt x="380" y="31"/>
                      <a:pt x="370" y="17"/>
                      <a:pt x="355" y="10"/>
                    </a:cubicBezTo>
                    <a:cubicBezTo>
                      <a:pt x="346" y="4"/>
                      <a:pt x="336" y="3"/>
                      <a:pt x="325" y="3"/>
                    </a:cubicBezTo>
                    <a:cubicBezTo>
                      <a:pt x="323" y="1"/>
                      <a:pt x="321" y="0"/>
                      <a:pt x="3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9"/>
              <p:cNvSpPr/>
              <p:nvPr/>
            </p:nvSpPr>
            <p:spPr>
              <a:xfrm>
                <a:off x="6924537" y="4184300"/>
                <a:ext cx="15373" cy="5409"/>
              </a:xfrm>
              <a:custGeom>
                <a:avLst/>
                <a:gdLst/>
                <a:ahLst/>
                <a:cxnLst/>
                <a:rect l="l" t="t" r="r" b="b"/>
                <a:pathLst>
                  <a:path w="486" h="171" extrusionOk="0">
                    <a:moveTo>
                      <a:pt x="415" y="1"/>
                    </a:moveTo>
                    <a:cubicBezTo>
                      <a:pt x="414" y="1"/>
                      <a:pt x="414" y="2"/>
                      <a:pt x="413" y="2"/>
                    </a:cubicBezTo>
                    <a:cubicBezTo>
                      <a:pt x="356" y="9"/>
                      <a:pt x="298" y="17"/>
                      <a:pt x="242" y="23"/>
                    </a:cubicBezTo>
                    <a:cubicBezTo>
                      <a:pt x="185" y="30"/>
                      <a:pt x="128" y="32"/>
                      <a:pt x="71" y="32"/>
                    </a:cubicBezTo>
                    <a:cubicBezTo>
                      <a:pt x="33" y="32"/>
                      <a:pt x="0" y="63"/>
                      <a:pt x="0" y="100"/>
                    </a:cubicBezTo>
                    <a:cubicBezTo>
                      <a:pt x="0" y="138"/>
                      <a:pt x="33" y="171"/>
                      <a:pt x="71" y="171"/>
                    </a:cubicBezTo>
                    <a:cubicBezTo>
                      <a:pt x="192" y="171"/>
                      <a:pt x="313" y="166"/>
                      <a:pt x="433" y="145"/>
                    </a:cubicBezTo>
                    <a:cubicBezTo>
                      <a:pt x="464" y="139"/>
                      <a:pt x="486" y="106"/>
                      <a:pt x="486" y="75"/>
                    </a:cubicBezTo>
                    <a:cubicBezTo>
                      <a:pt x="486" y="56"/>
                      <a:pt x="477" y="37"/>
                      <a:pt x="464" y="23"/>
                    </a:cubicBezTo>
                    <a:cubicBezTo>
                      <a:pt x="454" y="13"/>
                      <a:pt x="434" y="2"/>
                      <a:pt x="419" y="2"/>
                    </a:cubicBezTo>
                    <a:cubicBezTo>
                      <a:pt x="417" y="1"/>
                      <a:pt x="416" y="1"/>
                      <a:pt x="41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9"/>
              <p:cNvSpPr/>
              <p:nvPr/>
            </p:nvSpPr>
            <p:spPr>
              <a:xfrm>
                <a:off x="6915490" y="4341450"/>
                <a:ext cx="13507" cy="10470"/>
              </a:xfrm>
              <a:custGeom>
                <a:avLst/>
                <a:gdLst/>
                <a:ahLst/>
                <a:cxnLst/>
                <a:rect l="l" t="t" r="r" b="b"/>
                <a:pathLst>
                  <a:path w="427" h="331" extrusionOk="0">
                    <a:moveTo>
                      <a:pt x="92" y="1"/>
                    </a:moveTo>
                    <a:cubicBezTo>
                      <a:pt x="67" y="1"/>
                      <a:pt x="42" y="11"/>
                      <a:pt x="26" y="28"/>
                    </a:cubicBezTo>
                    <a:cubicBezTo>
                      <a:pt x="10" y="44"/>
                      <a:pt x="0" y="67"/>
                      <a:pt x="0" y="89"/>
                    </a:cubicBezTo>
                    <a:cubicBezTo>
                      <a:pt x="0" y="111"/>
                      <a:pt x="10" y="138"/>
                      <a:pt x="26" y="152"/>
                    </a:cubicBezTo>
                    <a:cubicBezTo>
                      <a:pt x="103" y="211"/>
                      <a:pt x="178" y="274"/>
                      <a:pt x="265" y="319"/>
                    </a:cubicBezTo>
                    <a:cubicBezTo>
                      <a:pt x="281" y="327"/>
                      <a:pt x="299" y="331"/>
                      <a:pt x="316" y="331"/>
                    </a:cubicBezTo>
                    <a:cubicBezTo>
                      <a:pt x="350" y="331"/>
                      <a:pt x="382" y="315"/>
                      <a:pt x="401" y="283"/>
                    </a:cubicBezTo>
                    <a:cubicBezTo>
                      <a:pt x="427" y="238"/>
                      <a:pt x="414" y="173"/>
                      <a:pt x="365" y="147"/>
                    </a:cubicBezTo>
                    <a:cubicBezTo>
                      <a:pt x="327" y="125"/>
                      <a:pt x="285" y="108"/>
                      <a:pt x="246" y="87"/>
                    </a:cubicBezTo>
                    <a:cubicBezTo>
                      <a:pt x="206" y="65"/>
                      <a:pt x="169" y="39"/>
                      <a:pt x="133" y="14"/>
                    </a:cubicBezTo>
                    <a:cubicBezTo>
                      <a:pt x="120" y="4"/>
                      <a:pt x="106" y="1"/>
                      <a:pt x="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0" name="Google Shape;4880;p29"/>
            <p:cNvGrpSpPr/>
            <p:nvPr/>
          </p:nvGrpSpPr>
          <p:grpSpPr>
            <a:xfrm>
              <a:off x="7250241" y="615711"/>
              <a:ext cx="505424" cy="321038"/>
              <a:chOff x="8553516" y="3053786"/>
              <a:chExt cx="505424" cy="321038"/>
            </a:xfrm>
          </p:grpSpPr>
          <p:sp>
            <p:nvSpPr>
              <p:cNvPr id="4881" name="Google Shape;4881;p29"/>
              <p:cNvSpPr/>
              <p:nvPr/>
            </p:nvSpPr>
            <p:spPr>
              <a:xfrm>
                <a:off x="8553516" y="3053786"/>
                <a:ext cx="505424" cy="321038"/>
              </a:xfrm>
              <a:custGeom>
                <a:avLst/>
                <a:gdLst/>
                <a:ahLst/>
                <a:cxnLst/>
                <a:rect l="l" t="t" r="r" b="b"/>
                <a:pathLst>
                  <a:path w="15978" h="10149" extrusionOk="0">
                    <a:moveTo>
                      <a:pt x="11486" y="0"/>
                    </a:moveTo>
                    <a:cubicBezTo>
                      <a:pt x="11413" y="0"/>
                      <a:pt x="11340" y="4"/>
                      <a:pt x="11267" y="12"/>
                    </a:cubicBezTo>
                    <a:cubicBezTo>
                      <a:pt x="11051" y="35"/>
                      <a:pt x="10830" y="100"/>
                      <a:pt x="10614" y="206"/>
                    </a:cubicBezTo>
                    <a:cubicBezTo>
                      <a:pt x="10475" y="273"/>
                      <a:pt x="10338" y="359"/>
                      <a:pt x="10203" y="461"/>
                    </a:cubicBezTo>
                    <a:cubicBezTo>
                      <a:pt x="10163" y="492"/>
                      <a:pt x="10123" y="525"/>
                      <a:pt x="10084" y="558"/>
                    </a:cubicBezTo>
                    <a:cubicBezTo>
                      <a:pt x="10080" y="547"/>
                      <a:pt x="10073" y="538"/>
                      <a:pt x="10066" y="528"/>
                    </a:cubicBezTo>
                    <a:cubicBezTo>
                      <a:pt x="10046" y="502"/>
                      <a:pt x="10024" y="479"/>
                      <a:pt x="10003" y="456"/>
                    </a:cubicBezTo>
                    <a:cubicBezTo>
                      <a:pt x="9951" y="401"/>
                      <a:pt x="9888" y="346"/>
                      <a:pt x="9816" y="295"/>
                    </a:cubicBezTo>
                    <a:cubicBezTo>
                      <a:pt x="9771" y="260"/>
                      <a:pt x="9719" y="229"/>
                      <a:pt x="9658" y="196"/>
                    </a:cubicBezTo>
                    <a:cubicBezTo>
                      <a:pt x="9569" y="148"/>
                      <a:pt x="9493" y="116"/>
                      <a:pt x="9421" y="93"/>
                    </a:cubicBezTo>
                    <a:cubicBezTo>
                      <a:pt x="9282" y="48"/>
                      <a:pt x="9126" y="24"/>
                      <a:pt x="8957" y="21"/>
                    </a:cubicBezTo>
                    <a:cubicBezTo>
                      <a:pt x="8949" y="21"/>
                      <a:pt x="8940" y="21"/>
                      <a:pt x="8932" y="21"/>
                    </a:cubicBezTo>
                    <a:cubicBezTo>
                      <a:pt x="8786" y="21"/>
                      <a:pt x="8629" y="33"/>
                      <a:pt x="8468" y="58"/>
                    </a:cubicBezTo>
                    <a:cubicBezTo>
                      <a:pt x="8332" y="80"/>
                      <a:pt x="8188" y="114"/>
                      <a:pt x="8012" y="164"/>
                    </a:cubicBezTo>
                    <a:cubicBezTo>
                      <a:pt x="7862" y="207"/>
                      <a:pt x="7703" y="260"/>
                      <a:pt x="7524" y="329"/>
                    </a:cubicBezTo>
                    <a:cubicBezTo>
                      <a:pt x="7223" y="442"/>
                      <a:pt x="6930" y="574"/>
                      <a:pt x="6656" y="700"/>
                    </a:cubicBezTo>
                    <a:cubicBezTo>
                      <a:pt x="6545" y="750"/>
                      <a:pt x="6436" y="801"/>
                      <a:pt x="6326" y="852"/>
                    </a:cubicBezTo>
                    <a:lnTo>
                      <a:pt x="5917" y="1039"/>
                    </a:lnTo>
                    <a:lnTo>
                      <a:pt x="5747" y="1116"/>
                    </a:lnTo>
                    <a:cubicBezTo>
                      <a:pt x="5663" y="1154"/>
                      <a:pt x="5578" y="1191"/>
                      <a:pt x="5497" y="1231"/>
                    </a:cubicBezTo>
                    <a:cubicBezTo>
                      <a:pt x="5319" y="1313"/>
                      <a:pt x="5146" y="1399"/>
                      <a:pt x="4974" y="1489"/>
                    </a:cubicBezTo>
                    <a:cubicBezTo>
                      <a:pt x="4224" y="1875"/>
                      <a:pt x="3516" y="2313"/>
                      <a:pt x="2875" y="2793"/>
                    </a:cubicBezTo>
                    <a:cubicBezTo>
                      <a:pt x="2829" y="2836"/>
                      <a:pt x="2777" y="2876"/>
                      <a:pt x="2727" y="2913"/>
                    </a:cubicBezTo>
                    <a:cubicBezTo>
                      <a:pt x="2127" y="3377"/>
                      <a:pt x="1600" y="3880"/>
                      <a:pt x="1159" y="4413"/>
                    </a:cubicBezTo>
                    <a:cubicBezTo>
                      <a:pt x="644" y="5038"/>
                      <a:pt x="269" y="5704"/>
                      <a:pt x="44" y="6393"/>
                    </a:cubicBezTo>
                    <a:cubicBezTo>
                      <a:pt x="41" y="6403"/>
                      <a:pt x="41" y="6414"/>
                      <a:pt x="44" y="6424"/>
                    </a:cubicBezTo>
                    <a:lnTo>
                      <a:pt x="37" y="6452"/>
                    </a:lnTo>
                    <a:cubicBezTo>
                      <a:pt x="1" y="6616"/>
                      <a:pt x="4" y="6781"/>
                      <a:pt x="44" y="6943"/>
                    </a:cubicBezTo>
                    <a:cubicBezTo>
                      <a:pt x="48" y="6957"/>
                      <a:pt x="58" y="6969"/>
                      <a:pt x="71" y="6976"/>
                    </a:cubicBezTo>
                    <a:cubicBezTo>
                      <a:pt x="78" y="6979"/>
                      <a:pt x="84" y="6980"/>
                      <a:pt x="90" y="6980"/>
                    </a:cubicBezTo>
                    <a:cubicBezTo>
                      <a:pt x="96" y="6980"/>
                      <a:pt x="102" y="6979"/>
                      <a:pt x="107" y="6976"/>
                    </a:cubicBezTo>
                    <a:cubicBezTo>
                      <a:pt x="157" y="6951"/>
                      <a:pt x="211" y="6933"/>
                      <a:pt x="263" y="6914"/>
                    </a:cubicBezTo>
                    <a:lnTo>
                      <a:pt x="263" y="6914"/>
                    </a:lnTo>
                    <a:cubicBezTo>
                      <a:pt x="264" y="6936"/>
                      <a:pt x="254" y="6964"/>
                      <a:pt x="247" y="6994"/>
                    </a:cubicBezTo>
                    <a:cubicBezTo>
                      <a:pt x="229" y="7059"/>
                      <a:pt x="220" y="7129"/>
                      <a:pt x="220" y="7198"/>
                    </a:cubicBezTo>
                    <a:cubicBezTo>
                      <a:pt x="219" y="7319"/>
                      <a:pt x="250" y="7427"/>
                      <a:pt x="313" y="7508"/>
                    </a:cubicBezTo>
                    <a:cubicBezTo>
                      <a:pt x="336" y="7540"/>
                      <a:pt x="372" y="7567"/>
                      <a:pt x="419" y="7590"/>
                    </a:cubicBezTo>
                    <a:cubicBezTo>
                      <a:pt x="448" y="7605"/>
                      <a:pt x="483" y="7612"/>
                      <a:pt x="524" y="7612"/>
                    </a:cubicBezTo>
                    <a:cubicBezTo>
                      <a:pt x="537" y="7612"/>
                      <a:pt x="551" y="7611"/>
                      <a:pt x="565" y="7610"/>
                    </a:cubicBezTo>
                    <a:cubicBezTo>
                      <a:pt x="620" y="7604"/>
                      <a:pt x="677" y="7583"/>
                      <a:pt x="741" y="7540"/>
                    </a:cubicBezTo>
                    <a:cubicBezTo>
                      <a:pt x="760" y="7527"/>
                      <a:pt x="780" y="7513"/>
                      <a:pt x="799" y="7498"/>
                    </a:cubicBezTo>
                    <a:lnTo>
                      <a:pt x="814" y="7487"/>
                    </a:lnTo>
                    <a:lnTo>
                      <a:pt x="814" y="7487"/>
                    </a:lnTo>
                    <a:cubicBezTo>
                      <a:pt x="800" y="7570"/>
                      <a:pt x="800" y="7654"/>
                      <a:pt x="813" y="7735"/>
                    </a:cubicBezTo>
                    <a:cubicBezTo>
                      <a:pt x="830" y="7863"/>
                      <a:pt x="882" y="7971"/>
                      <a:pt x="957" y="8038"/>
                    </a:cubicBezTo>
                    <a:cubicBezTo>
                      <a:pt x="993" y="8068"/>
                      <a:pt x="1035" y="8090"/>
                      <a:pt x="1079" y="8098"/>
                    </a:cubicBezTo>
                    <a:cubicBezTo>
                      <a:pt x="1092" y="8101"/>
                      <a:pt x="1105" y="8102"/>
                      <a:pt x="1118" y="8102"/>
                    </a:cubicBezTo>
                    <a:cubicBezTo>
                      <a:pt x="1153" y="8102"/>
                      <a:pt x="1190" y="8094"/>
                      <a:pt x="1230" y="8078"/>
                    </a:cubicBezTo>
                    <a:cubicBezTo>
                      <a:pt x="1257" y="8068"/>
                      <a:pt x="1282" y="8052"/>
                      <a:pt x="1311" y="8031"/>
                    </a:cubicBezTo>
                    <a:cubicBezTo>
                      <a:pt x="1335" y="8012"/>
                      <a:pt x="1357" y="7992"/>
                      <a:pt x="1376" y="7971"/>
                    </a:cubicBezTo>
                    <a:lnTo>
                      <a:pt x="1376" y="7971"/>
                    </a:lnTo>
                    <a:cubicBezTo>
                      <a:pt x="1373" y="8040"/>
                      <a:pt x="1386" y="8095"/>
                      <a:pt x="1408" y="8138"/>
                    </a:cubicBezTo>
                    <a:cubicBezTo>
                      <a:pt x="1436" y="8184"/>
                      <a:pt x="1479" y="8214"/>
                      <a:pt x="1530" y="8221"/>
                    </a:cubicBezTo>
                    <a:cubicBezTo>
                      <a:pt x="1542" y="8224"/>
                      <a:pt x="1554" y="8225"/>
                      <a:pt x="1565" y="8225"/>
                    </a:cubicBezTo>
                    <a:cubicBezTo>
                      <a:pt x="1604" y="8225"/>
                      <a:pt x="1642" y="8213"/>
                      <a:pt x="1675" y="8200"/>
                    </a:cubicBezTo>
                    <a:cubicBezTo>
                      <a:pt x="1734" y="8178"/>
                      <a:pt x="1791" y="8141"/>
                      <a:pt x="1837" y="8111"/>
                    </a:cubicBezTo>
                    <a:cubicBezTo>
                      <a:pt x="1858" y="8097"/>
                      <a:pt x="1880" y="8081"/>
                      <a:pt x="1901" y="8064"/>
                    </a:cubicBezTo>
                    <a:cubicBezTo>
                      <a:pt x="1937" y="8035"/>
                      <a:pt x="1973" y="8007"/>
                      <a:pt x="2006" y="7977"/>
                    </a:cubicBezTo>
                    <a:cubicBezTo>
                      <a:pt x="2092" y="7904"/>
                      <a:pt x="2175" y="7819"/>
                      <a:pt x="2260" y="7723"/>
                    </a:cubicBezTo>
                    <a:cubicBezTo>
                      <a:pt x="2369" y="7806"/>
                      <a:pt x="2488" y="7882"/>
                      <a:pt x="2611" y="7946"/>
                    </a:cubicBezTo>
                    <a:cubicBezTo>
                      <a:pt x="2760" y="8024"/>
                      <a:pt x="2918" y="8088"/>
                      <a:pt x="3092" y="8145"/>
                    </a:cubicBezTo>
                    <a:cubicBezTo>
                      <a:pt x="3248" y="8197"/>
                      <a:pt x="3419" y="8240"/>
                      <a:pt x="3628" y="8279"/>
                    </a:cubicBezTo>
                    <a:cubicBezTo>
                      <a:pt x="3803" y="8313"/>
                      <a:pt x="3989" y="8340"/>
                      <a:pt x="4195" y="8357"/>
                    </a:cubicBezTo>
                    <a:cubicBezTo>
                      <a:pt x="4384" y="8374"/>
                      <a:pt x="4578" y="8383"/>
                      <a:pt x="4781" y="8383"/>
                    </a:cubicBezTo>
                    <a:cubicBezTo>
                      <a:pt x="4971" y="8383"/>
                      <a:pt x="5169" y="8376"/>
                      <a:pt x="5378" y="8360"/>
                    </a:cubicBezTo>
                    <a:cubicBezTo>
                      <a:pt x="5753" y="8333"/>
                      <a:pt x="6129" y="8277"/>
                      <a:pt x="6499" y="8196"/>
                    </a:cubicBezTo>
                    <a:cubicBezTo>
                      <a:pt x="6837" y="8120"/>
                      <a:pt x="7159" y="8018"/>
                      <a:pt x="7458" y="7892"/>
                    </a:cubicBezTo>
                    <a:cubicBezTo>
                      <a:pt x="7676" y="7802"/>
                      <a:pt x="7896" y="7703"/>
                      <a:pt x="8111" y="7601"/>
                    </a:cubicBezTo>
                    <a:cubicBezTo>
                      <a:pt x="8324" y="7498"/>
                      <a:pt x="8538" y="7384"/>
                      <a:pt x="8745" y="7261"/>
                    </a:cubicBezTo>
                    <a:cubicBezTo>
                      <a:pt x="9006" y="7107"/>
                      <a:pt x="9251" y="6940"/>
                      <a:pt x="9476" y="6768"/>
                    </a:cubicBezTo>
                    <a:cubicBezTo>
                      <a:pt x="9626" y="6652"/>
                      <a:pt x="9771" y="6529"/>
                      <a:pt x="9905" y="6403"/>
                    </a:cubicBezTo>
                    <a:cubicBezTo>
                      <a:pt x="10079" y="6243"/>
                      <a:pt x="10245" y="6062"/>
                      <a:pt x="10401" y="5870"/>
                    </a:cubicBezTo>
                    <a:cubicBezTo>
                      <a:pt x="10551" y="5684"/>
                      <a:pt x="10686" y="5484"/>
                      <a:pt x="10800" y="5270"/>
                    </a:cubicBezTo>
                    <a:lnTo>
                      <a:pt x="10810" y="5249"/>
                    </a:lnTo>
                    <a:lnTo>
                      <a:pt x="10826" y="5219"/>
                    </a:lnTo>
                    <a:cubicBezTo>
                      <a:pt x="10853" y="5220"/>
                      <a:pt x="10876" y="5236"/>
                      <a:pt x="10900" y="5250"/>
                    </a:cubicBezTo>
                    <a:cubicBezTo>
                      <a:pt x="10962" y="5286"/>
                      <a:pt x="11032" y="5312"/>
                      <a:pt x="11118" y="5329"/>
                    </a:cubicBezTo>
                    <a:cubicBezTo>
                      <a:pt x="11161" y="5338"/>
                      <a:pt x="11204" y="5341"/>
                      <a:pt x="11247" y="5341"/>
                    </a:cubicBezTo>
                    <a:cubicBezTo>
                      <a:pt x="11380" y="5341"/>
                      <a:pt x="11506" y="5305"/>
                      <a:pt x="11598" y="5275"/>
                    </a:cubicBezTo>
                    <a:cubicBezTo>
                      <a:pt x="11754" y="5222"/>
                      <a:pt x="11910" y="5136"/>
                      <a:pt x="12063" y="5018"/>
                    </a:cubicBezTo>
                    <a:cubicBezTo>
                      <a:pt x="12090" y="4998"/>
                      <a:pt x="12115" y="4977"/>
                      <a:pt x="12140" y="4954"/>
                    </a:cubicBezTo>
                    <a:lnTo>
                      <a:pt x="12140" y="4954"/>
                    </a:lnTo>
                    <a:cubicBezTo>
                      <a:pt x="12136" y="5043"/>
                      <a:pt x="12148" y="5133"/>
                      <a:pt x="12169" y="5219"/>
                    </a:cubicBezTo>
                    <a:cubicBezTo>
                      <a:pt x="12215" y="5408"/>
                      <a:pt x="12315" y="5582"/>
                      <a:pt x="12457" y="5716"/>
                    </a:cubicBezTo>
                    <a:cubicBezTo>
                      <a:pt x="12613" y="5863"/>
                      <a:pt x="12801" y="5952"/>
                      <a:pt x="12998" y="5972"/>
                    </a:cubicBezTo>
                    <a:cubicBezTo>
                      <a:pt x="13021" y="5975"/>
                      <a:pt x="13044" y="5976"/>
                      <a:pt x="13068" y="5976"/>
                    </a:cubicBezTo>
                    <a:cubicBezTo>
                      <a:pt x="13148" y="5976"/>
                      <a:pt x="13233" y="5961"/>
                      <a:pt x="13322" y="5933"/>
                    </a:cubicBezTo>
                    <a:cubicBezTo>
                      <a:pt x="13345" y="5926"/>
                      <a:pt x="13366" y="5916"/>
                      <a:pt x="13388" y="5907"/>
                    </a:cubicBezTo>
                    <a:lnTo>
                      <a:pt x="13388" y="5907"/>
                    </a:lnTo>
                    <a:cubicBezTo>
                      <a:pt x="13352" y="6013"/>
                      <a:pt x="13337" y="6121"/>
                      <a:pt x="13339" y="6227"/>
                    </a:cubicBezTo>
                    <a:cubicBezTo>
                      <a:pt x="13342" y="6317"/>
                      <a:pt x="13356" y="6409"/>
                      <a:pt x="13382" y="6496"/>
                    </a:cubicBezTo>
                    <a:cubicBezTo>
                      <a:pt x="13400" y="6556"/>
                      <a:pt x="13418" y="6599"/>
                      <a:pt x="13438" y="6638"/>
                    </a:cubicBezTo>
                    <a:cubicBezTo>
                      <a:pt x="13465" y="6692"/>
                      <a:pt x="13499" y="6742"/>
                      <a:pt x="13529" y="6785"/>
                    </a:cubicBezTo>
                    <a:cubicBezTo>
                      <a:pt x="13579" y="6857"/>
                      <a:pt x="13650" y="6923"/>
                      <a:pt x="13737" y="6986"/>
                    </a:cubicBezTo>
                    <a:cubicBezTo>
                      <a:pt x="13781" y="7017"/>
                      <a:pt x="13831" y="7040"/>
                      <a:pt x="13880" y="7064"/>
                    </a:cubicBezTo>
                    <a:cubicBezTo>
                      <a:pt x="13922" y="7083"/>
                      <a:pt x="13966" y="7100"/>
                      <a:pt x="14018" y="7112"/>
                    </a:cubicBezTo>
                    <a:cubicBezTo>
                      <a:pt x="14091" y="7129"/>
                      <a:pt x="14163" y="7139"/>
                      <a:pt x="14235" y="7139"/>
                    </a:cubicBezTo>
                    <a:cubicBezTo>
                      <a:pt x="14274" y="7139"/>
                      <a:pt x="14313" y="7136"/>
                      <a:pt x="14353" y="7130"/>
                    </a:cubicBezTo>
                    <a:cubicBezTo>
                      <a:pt x="14411" y="7123"/>
                      <a:pt x="14467" y="7103"/>
                      <a:pt x="14520" y="7083"/>
                    </a:cubicBezTo>
                    <a:cubicBezTo>
                      <a:pt x="14555" y="7072"/>
                      <a:pt x="14589" y="7054"/>
                      <a:pt x="14619" y="7036"/>
                    </a:cubicBezTo>
                    <a:lnTo>
                      <a:pt x="14619" y="7036"/>
                    </a:lnTo>
                    <a:cubicBezTo>
                      <a:pt x="14616" y="7095"/>
                      <a:pt x="14609" y="7153"/>
                      <a:pt x="14598" y="7209"/>
                    </a:cubicBezTo>
                    <a:cubicBezTo>
                      <a:pt x="14583" y="7275"/>
                      <a:pt x="14559" y="7341"/>
                      <a:pt x="14527" y="7404"/>
                    </a:cubicBezTo>
                    <a:cubicBezTo>
                      <a:pt x="14489" y="7481"/>
                      <a:pt x="14437" y="7554"/>
                      <a:pt x="14373" y="7630"/>
                    </a:cubicBezTo>
                    <a:cubicBezTo>
                      <a:pt x="14305" y="7703"/>
                      <a:pt x="14237" y="7766"/>
                      <a:pt x="14155" y="7828"/>
                    </a:cubicBezTo>
                    <a:cubicBezTo>
                      <a:pt x="14102" y="7869"/>
                      <a:pt x="14046" y="7909"/>
                      <a:pt x="13989" y="7946"/>
                    </a:cubicBezTo>
                    <a:cubicBezTo>
                      <a:pt x="13730" y="8113"/>
                      <a:pt x="13443" y="8241"/>
                      <a:pt x="13167" y="8365"/>
                    </a:cubicBezTo>
                    <a:lnTo>
                      <a:pt x="13121" y="8386"/>
                    </a:lnTo>
                    <a:cubicBezTo>
                      <a:pt x="13000" y="8440"/>
                      <a:pt x="12862" y="8503"/>
                      <a:pt x="12729" y="8569"/>
                    </a:cubicBezTo>
                    <a:cubicBezTo>
                      <a:pt x="12630" y="8619"/>
                      <a:pt x="12540" y="8677"/>
                      <a:pt x="12457" y="8741"/>
                    </a:cubicBezTo>
                    <a:cubicBezTo>
                      <a:pt x="12405" y="8783"/>
                      <a:pt x="12355" y="8826"/>
                      <a:pt x="12311" y="8870"/>
                    </a:cubicBezTo>
                    <a:cubicBezTo>
                      <a:pt x="12205" y="8976"/>
                      <a:pt x="12125" y="9088"/>
                      <a:pt x="12075" y="9207"/>
                    </a:cubicBezTo>
                    <a:cubicBezTo>
                      <a:pt x="12043" y="9277"/>
                      <a:pt x="12017" y="9380"/>
                      <a:pt x="12056" y="9470"/>
                    </a:cubicBezTo>
                    <a:cubicBezTo>
                      <a:pt x="12088" y="9541"/>
                      <a:pt x="12164" y="9567"/>
                      <a:pt x="12234" y="9567"/>
                    </a:cubicBezTo>
                    <a:cubicBezTo>
                      <a:pt x="12243" y="9567"/>
                      <a:pt x="12252" y="9567"/>
                      <a:pt x="12261" y="9566"/>
                    </a:cubicBezTo>
                    <a:cubicBezTo>
                      <a:pt x="12321" y="9560"/>
                      <a:pt x="12380" y="9543"/>
                      <a:pt x="12435" y="9522"/>
                    </a:cubicBezTo>
                    <a:cubicBezTo>
                      <a:pt x="12487" y="9501"/>
                      <a:pt x="12541" y="9474"/>
                      <a:pt x="12601" y="9441"/>
                    </a:cubicBezTo>
                    <a:lnTo>
                      <a:pt x="12601" y="9441"/>
                    </a:lnTo>
                    <a:cubicBezTo>
                      <a:pt x="12584" y="9481"/>
                      <a:pt x="12570" y="9524"/>
                      <a:pt x="12561" y="9570"/>
                    </a:cubicBezTo>
                    <a:cubicBezTo>
                      <a:pt x="12547" y="9632"/>
                      <a:pt x="12547" y="9686"/>
                      <a:pt x="12559" y="9735"/>
                    </a:cubicBezTo>
                    <a:cubicBezTo>
                      <a:pt x="12570" y="9774"/>
                      <a:pt x="12593" y="9809"/>
                      <a:pt x="12629" y="9835"/>
                    </a:cubicBezTo>
                    <a:cubicBezTo>
                      <a:pt x="12657" y="9857"/>
                      <a:pt x="12699" y="9868"/>
                      <a:pt x="12755" y="9871"/>
                    </a:cubicBezTo>
                    <a:cubicBezTo>
                      <a:pt x="12758" y="9871"/>
                      <a:pt x="12761" y="9871"/>
                      <a:pt x="12764" y="9871"/>
                    </a:cubicBezTo>
                    <a:cubicBezTo>
                      <a:pt x="12814" y="9871"/>
                      <a:pt x="12864" y="9860"/>
                      <a:pt x="12902" y="9851"/>
                    </a:cubicBezTo>
                    <a:cubicBezTo>
                      <a:pt x="12971" y="9835"/>
                      <a:pt x="13035" y="9806"/>
                      <a:pt x="13091" y="9781"/>
                    </a:cubicBezTo>
                    <a:cubicBezTo>
                      <a:pt x="13174" y="9742"/>
                      <a:pt x="13260" y="9689"/>
                      <a:pt x="13345" y="9629"/>
                    </a:cubicBezTo>
                    <a:lnTo>
                      <a:pt x="13345" y="9629"/>
                    </a:lnTo>
                    <a:cubicBezTo>
                      <a:pt x="13339" y="9666"/>
                      <a:pt x="13339" y="9703"/>
                      <a:pt x="13339" y="9743"/>
                    </a:cubicBezTo>
                    <a:lnTo>
                      <a:pt x="13339" y="9802"/>
                    </a:lnTo>
                    <a:lnTo>
                      <a:pt x="13339" y="9879"/>
                    </a:lnTo>
                    <a:cubicBezTo>
                      <a:pt x="13339" y="9932"/>
                      <a:pt x="13337" y="9975"/>
                      <a:pt x="13329" y="10016"/>
                    </a:cubicBezTo>
                    <a:cubicBezTo>
                      <a:pt x="13323" y="10043"/>
                      <a:pt x="13342" y="10071"/>
                      <a:pt x="13360" y="10086"/>
                    </a:cubicBezTo>
                    <a:cubicBezTo>
                      <a:pt x="13372" y="10093"/>
                      <a:pt x="13385" y="10097"/>
                      <a:pt x="13399" y="10097"/>
                    </a:cubicBezTo>
                    <a:cubicBezTo>
                      <a:pt x="13402" y="10097"/>
                      <a:pt x="13404" y="10098"/>
                      <a:pt x="13407" y="10098"/>
                    </a:cubicBezTo>
                    <a:cubicBezTo>
                      <a:pt x="13426" y="10098"/>
                      <a:pt x="13440" y="10089"/>
                      <a:pt x="13453" y="10080"/>
                    </a:cubicBezTo>
                    <a:cubicBezTo>
                      <a:pt x="13504" y="10047"/>
                      <a:pt x="13547" y="10023"/>
                      <a:pt x="13592" y="9995"/>
                    </a:cubicBezTo>
                    <a:cubicBezTo>
                      <a:pt x="13657" y="9957"/>
                      <a:pt x="13723" y="9917"/>
                      <a:pt x="13786" y="9874"/>
                    </a:cubicBezTo>
                    <a:cubicBezTo>
                      <a:pt x="13796" y="9867"/>
                      <a:pt x="13807" y="9858"/>
                      <a:pt x="13817" y="9851"/>
                    </a:cubicBezTo>
                    <a:lnTo>
                      <a:pt x="13839" y="9832"/>
                    </a:lnTo>
                    <a:lnTo>
                      <a:pt x="13839" y="9832"/>
                    </a:lnTo>
                    <a:cubicBezTo>
                      <a:pt x="13831" y="9901"/>
                      <a:pt x="13829" y="9974"/>
                      <a:pt x="13814" y="10043"/>
                    </a:cubicBezTo>
                    <a:cubicBezTo>
                      <a:pt x="13807" y="10079"/>
                      <a:pt x="13831" y="10114"/>
                      <a:pt x="13857" y="10132"/>
                    </a:cubicBezTo>
                    <a:cubicBezTo>
                      <a:pt x="13873" y="10143"/>
                      <a:pt x="13893" y="10148"/>
                      <a:pt x="13912" y="10148"/>
                    </a:cubicBezTo>
                    <a:cubicBezTo>
                      <a:pt x="13926" y="10148"/>
                      <a:pt x="13941" y="10145"/>
                      <a:pt x="13953" y="10139"/>
                    </a:cubicBezTo>
                    <a:cubicBezTo>
                      <a:pt x="14069" y="10080"/>
                      <a:pt x="14179" y="10010"/>
                      <a:pt x="14280" y="9932"/>
                    </a:cubicBezTo>
                    <a:lnTo>
                      <a:pt x="14333" y="9890"/>
                    </a:lnTo>
                    <a:cubicBezTo>
                      <a:pt x="14441" y="9801"/>
                      <a:pt x="14547" y="9688"/>
                      <a:pt x="14666" y="9539"/>
                    </a:cubicBezTo>
                    <a:cubicBezTo>
                      <a:pt x="14848" y="9310"/>
                      <a:pt x="15006" y="9030"/>
                      <a:pt x="15163" y="8660"/>
                    </a:cubicBezTo>
                    <a:cubicBezTo>
                      <a:pt x="15279" y="8385"/>
                      <a:pt x="15384" y="8080"/>
                      <a:pt x="15485" y="7703"/>
                    </a:cubicBezTo>
                    <a:cubicBezTo>
                      <a:pt x="15518" y="7584"/>
                      <a:pt x="15548" y="7464"/>
                      <a:pt x="15578" y="7345"/>
                    </a:cubicBezTo>
                    <a:lnTo>
                      <a:pt x="15608" y="7223"/>
                    </a:lnTo>
                    <a:lnTo>
                      <a:pt x="15644" y="7077"/>
                    </a:lnTo>
                    <a:cubicBezTo>
                      <a:pt x="15661" y="7013"/>
                      <a:pt x="15677" y="6947"/>
                      <a:pt x="15693" y="6883"/>
                    </a:cubicBezTo>
                    <a:cubicBezTo>
                      <a:pt x="15719" y="6883"/>
                      <a:pt x="15743" y="6873"/>
                      <a:pt x="15765" y="6858"/>
                    </a:cubicBezTo>
                    <a:cubicBezTo>
                      <a:pt x="15783" y="6844"/>
                      <a:pt x="15797" y="6825"/>
                      <a:pt x="15802" y="6804"/>
                    </a:cubicBezTo>
                    <a:cubicBezTo>
                      <a:pt x="15833" y="6701"/>
                      <a:pt x="15859" y="6605"/>
                      <a:pt x="15883" y="6507"/>
                    </a:cubicBezTo>
                    <a:cubicBezTo>
                      <a:pt x="15912" y="6387"/>
                      <a:pt x="15931" y="6274"/>
                      <a:pt x="15945" y="6167"/>
                    </a:cubicBezTo>
                    <a:cubicBezTo>
                      <a:pt x="15969" y="5972"/>
                      <a:pt x="15978" y="5767"/>
                      <a:pt x="15971" y="5541"/>
                    </a:cubicBezTo>
                    <a:cubicBezTo>
                      <a:pt x="15959" y="5123"/>
                      <a:pt x="15895" y="4708"/>
                      <a:pt x="15777" y="4302"/>
                    </a:cubicBezTo>
                    <a:cubicBezTo>
                      <a:pt x="15679" y="3960"/>
                      <a:pt x="15537" y="3612"/>
                      <a:pt x="15358" y="3269"/>
                    </a:cubicBezTo>
                    <a:cubicBezTo>
                      <a:pt x="15246" y="3054"/>
                      <a:pt x="15117" y="2835"/>
                      <a:pt x="14963" y="2598"/>
                    </a:cubicBezTo>
                    <a:cubicBezTo>
                      <a:pt x="14639" y="2099"/>
                      <a:pt x="14287" y="1652"/>
                      <a:pt x="13912" y="1270"/>
                    </a:cubicBezTo>
                    <a:cubicBezTo>
                      <a:pt x="13474" y="823"/>
                      <a:pt x="13035" y="495"/>
                      <a:pt x="12570" y="267"/>
                    </a:cubicBezTo>
                    <a:cubicBezTo>
                      <a:pt x="12358" y="166"/>
                      <a:pt x="12140" y="91"/>
                      <a:pt x="11921" y="45"/>
                    </a:cubicBezTo>
                    <a:cubicBezTo>
                      <a:pt x="11777" y="16"/>
                      <a:pt x="11631" y="0"/>
                      <a:pt x="1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9"/>
              <p:cNvSpPr/>
              <p:nvPr/>
            </p:nvSpPr>
            <p:spPr>
              <a:xfrm>
                <a:off x="8659074" y="3247946"/>
                <a:ext cx="30336" cy="28501"/>
              </a:xfrm>
              <a:custGeom>
                <a:avLst/>
                <a:gdLst/>
                <a:ahLst/>
                <a:cxnLst/>
                <a:rect l="l" t="t" r="r" b="b"/>
                <a:pathLst>
                  <a:path w="959" h="901" extrusionOk="0">
                    <a:moveTo>
                      <a:pt x="505" y="0"/>
                    </a:moveTo>
                    <a:cubicBezTo>
                      <a:pt x="423" y="0"/>
                      <a:pt x="339" y="21"/>
                      <a:pt x="262" y="62"/>
                    </a:cubicBezTo>
                    <a:cubicBezTo>
                      <a:pt x="239" y="79"/>
                      <a:pt x="215" y="96"/>
                      <a:pt x="192" y="113"/>
                    </a:cubicBezTo>
                    <a:cubicBezTo>
                      <a:pt x="162" y="136"/>
                      <a:pt x="133" y="163"/>
                      <a:pt x="108" y="193"/>
                    </a:cubicBezTo>
                    <a:cubicBezTo>
                      <a:pt x="93" y="212"/>
                      <a:pt x="79" y="232"/>
                      <a:pt x="68" y="251"/>
                    </a:cubicBezTo>
                    <a:cubicBezTo>
                      <a:pt x="56" y="261"/>
                      <a:pt x="49" y="275"/>
                      <a:pt x="45" y="289"/>
                    </a:cubicBezTo>
                    <a:cubicBezTo>
                      <a:pt x="33" y="315"/>
                      <a:pt x="20" y="344"/>
                      <a:pt x="13" y="371"/>
                    </a:cubicBezTo>
                    <a:cubicBezTo>
                      <a:pt x="0" y="415"/>
                      <a:pt x="15" y="463"/>
                      <a:pt x="50" y="485"/>
                    </a:cubicBezTo>
                    <a:lnTo>
                      <a:pt x="62" y="498"/>
                    </a:lnTo>
                    <a:cubicBezTo>
                      <a:pt x="78" y="566"/>
                      <a:pt x="103" y="623"/>
                      <a:pt x="136" y="676"/>
                    </a:cubicBezTo>
                    <a:cubicBezTo>
                      <a:pt x="198" y="766"/>
                      <a:pt x="285" y="835"/>
                      <a:pt x="394" y="873"/>
                    </a:cubicBezTo>
                    <a:cubicBezTo>
                      <a:pt x="444" y="892"/>
                      <a:pt x="498" y="901"/>
                      <a:pt x="551" y="901"/>
                    </a:cubicBezTo>
                    <a:cubicBezTo>
                      <a:pt x="603" y="901"/>
                      <a:pt x="654" y="892"/>
                      <a:pt x="702" y="876"/>
                    </a:cubicBezTo>
                    <a:cubicBezTo>
                      <a:pt x="742" y="862"/>
                      <a:pt x="781" y="842"/>
                      <a:pt x="815" y="815"/>
                    </a:cubicBezTo>
                    <a:lnTo>
                      <a:pt x="831" y="800"/>
                    </a:lnTo>
                    <a:cubicBezTo>
                      <a:pt x="869" y="770"/>
                      <a:pt x="898" y="727"/>
                      <a:pt x="927" y="666"/>
                    </a:cubicBezTo>
                    <a:cubicBezTo>
                      <a:pt x="938" y="640"/>
                      <a:pt x="944" y="613"/>
                      <a:pt x="951" y="580"/>
                    </a:cubicBezTo>
                    <a:cubicBezTo>
                      <a:pt x="957" y="551"/>
                      <a:pt x="958" y="523"/>
                      <a:pt x="957" y="494"/>
                    </a:cubicBezTo>
                    <a:cubicBezTo>
                      <a:pt x="954" y="421"/>
                      <a:pt x="940" y="348"/>
                      <a:pt x="909" y="271"/>
                    </a:cubicBezTo>
                    <a:cubicBezTo>
                      <a:pt x="897" y="241"/>
                      <a:pt x="879" y="212"/>
                      <a:pt x="859" y="183"/>
                    </a:cubicBezTo>
                    <a:cubicBezTo>
                      <a:pt x="836" y="147"/>
                      <a:pt x="811" y="125"/>
                      <a:pt x="785" y="100"/>
                    </a:cubicBezTo>
                    <a:cubicBezTo>
                      <a:pt x="742" y="63"/>
                      <a:pt x="688" y="34"/>
                      <a:pt x="629" y="17"/>
                    </a:cubicBezTo>
                    <a:cubicBezTo>
                      <a:pt x="589" y="6"/>
                      <a:pt x="547"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9"/>
              <p:cNvSpPr/>
              <p:nvPr/>
            </p:nvSpPr>
            <p:spPr>
              <a:xfrm>
                <a:off x="8661509" y="3292988"/>
                <a:ext cx="47322" cy="28564"/>
              </a:xfrm>
              <a:custGeom>
                <a:avLst/>
                <a:gdLst/>
                <a:ahLst/>
                <a:cxnLst/>
                <a:rect l="l" t="t" r="r" b="b"/>
                <a:pathLst>
                  <a:path w="1496" h="903" extrusionOk="0">
                    <a:moveTo>
                      <a:pt x="687" y="0"/>
                    </a:moveTo>
                    <a:cubicBezTo>
                      <a:pt x="531" y="0"/>
                      <a:pt x="382" y="49"/>
                      <a:pt x="265" y="138"/>
                    </a:cubicBezTo>
                    <a:cubicBezTo>
                      <a:pt x="257" y="145"/>
                      <a:pt x="250" y="150"/>
                      <a:pt x="243" y="157"/>
                    </a:cubicBezTo>
                    <a:cubicBezTo>
                      <a:pt x="177" y="213"/>
                      <a:pt x="127" y="288"/>
                      <a:pt x="86" y="379"/>
                    </a:cubicBezTo>
                    <a:cubicBezTo>
                      <a:pt x="55" y="460"/>
                      <a:pt x="38" y="555"/>
                      <a:pt x="42" y="668"/>
                    </a:cubicBezTo>
                    <a:cubicBezTo>
                      <a:pt x="35" y="668"/>
                      <a:pt x="28" y="671"/>
                      <a:pt x="23" y="675"/>
                    </a:cubicBezTo>
                    <a:cubicBezTo>
                      <a:pt x="16" y="679"/>
                      <a:pt x="9" y="689"/>
                      <a:pt x="6" y="698"/>
                    </a:cubicBezTo>
                    <a:cubicBezTo>
                      <a:pt x="1" y="712"/>
                      <a:pt x="2" y="728"/>
                      <a:pt x="9" y="742"/>
                    </a:cubicBezTo>
                    <a:cubicBezTo>
                      <a:pt x="16" y="755"/>
                      <a:pt x="26" y="764"/>
                      <a:pt x="38" y="765"/>
                    </a:cubicBezTo>
                    <a:cubicBezTo>
                      <a:pt x="231" y="820"/>
                      <a:pt x="442" y="858"/>
                      <a:pt x="659" y="884"/>
                    </a:cubicBezTo>
                    <a:cubicBezTo>
                      <a:pt x="757" y="897"/>
                      <a:pt x="861" y="901"/>
                      <a:pt x="974" y="901"/>
                    </a:cubicBezTo>
                    <a:cubicBezTo>
                      <a:pt x="987" y="902"/>
                      <a:pt x="1000" y="902"/>
                      <a:pt x="1012" y="902"/>
                    </a:cubicBezTo>
                    <a:cubicBezTo>
                      <a:pt x="1054" y="902"/>
                      <a:pt x="1096" y="899"/>
                      <a:pt x="1137" y="897"/>
                    </a:cubicBezTo>
                    <a:cubicBezTo>
                      <a:pt x="1198" y="891"/>
                      <a:pt x="1255" y="878"/>
                      <a:pt x="1301" y="868"/>
                    </a:cubicBezTo>
                    <a:cubicBezTo>
                      <a:pt x="1316" y="864"/>
                      <a:pt x="1326" y="858"/>
                      <a:pt x="1337" y="851"/>
                    </a:cubicBezTo>
                    <a:cubicBezTo>
                      <a:pt x="1355" y="864"/>
                      <a:pt x="1377" y="875"/>
                      <a:pt x="1401" y="877"/>
                    </a:cubicBezTo>
                    <a:cubicBezTo>
                      <a:pt x="1403" y="877"/>
                      <a:pt x="1405" y="877"/>
                      <a:pt x="1406" y="877"/>
                    </a:cubicBezTo>
                    <a:cubicBezTo>
                      <a:pt x="1426" y="877"/>
                      <a:pt x="1445" y="870"/>
                      <a:pt x="1461" y="858"/>
                    </a:cubicBezTo>
                    <a:cubicBezTo>
                      <a:pt x="1475" y="847"/>
                      <a:pt x="1484" y="834"/>
                      <a:pt x="1490" y="818"/>
                    </a:cubicBezTo>
                    <a:cubicBezTo>
                      <a:pt x="1495" y="804"/>
                      <a:pt x="1495" y="790"/>
                      <a:pt x="1494" y="772"/>
                    </a:cubicBezTo>
                    <a:cubicBezTo>
                      <a:pt x="1490" y="712"/>
                      <a:pt x="1483" y="656"/>
                      <a:pt x="1470" y="603"/>
                    </a:cubicBezTo>
                    <a:cubicBezTo>
                      <a:pt x="1460" y="558"/>
                      <a:pt x="1444" y="510"/>
                      <a:pt x="1418" y="455"/>
                    </a:cubicBezTo>
                    <a:cubicBezTo>
                      <a:pt x="1381" y="369"/>
                      <a:pt x="1322" y="286"/>
                      <a:pt x="1248" y="217"/>
                    </a:cubicBezTo>
                    <a:cubicBezTo>
                      <a:pt x="1115" y="91"/>
                      <a:pt x="933" y="13"/>
                      <a:pt x="737" y="2"/>
                    </a:cubicBezTo>
                    <a:cubicBezTo>
                      <a:pt x="720" y="1"/>
                      <a:pt x="703" y="0"/>
                      <a:pt x="68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29"/>
              <p:cNvSpPr/>
              <p:nvPr/>
            </p:nvSpPr>
            <p:spPr>
              <a:xfrm>
                <a:off x="8873226" y="3081622"/>
                <a:ext cx="26793" cy="110745"/>
              </a:xfrm>
              <a:custGeom>
                <a:avLst/>
                <a:gdLst/>
                <a:ahLst/>
                <a:cxnLst/>
                <a:rect l="l" t="t" r="r" b="b"/>
                <a:pathLst>
                  <a:path w="847" h="3501" extrusionOk="0">
                    <a:moveTo>
                      <a:pt x="78" y="1"/>
                    </a:moveTo>
                    <a:cubicBezTo>
                      <a:pt x="72" y="1"/>
                      <a:pt x="65" y="1"/>
                      <a:pt x="59" y="3"/>
                    </a:cubicBezTo>
                    <a:cubicBezTo>
                      <a:pt x="50" y="6"/>
                      <a:pt x="42" y="10"/>
                      <a:pt x="35" y="16"/>
                    </a:cubicBezTo>
                    <a:cubicBezTo>
                      <a:pt x="13" y="30"/>
                      <a:pt x="0" y="60"/>
                      <a:pt x="9" y="92"/>
                    </a:cubicBezTo>
                    <a:cubicBezTo>
                      <a:pt x="52" y="231"/>
                      <a:pt x="93" y="371"/>
                      <a:pt x="132" y="511"/>
                    </a:cubicBezTo>
                    <a:cubicBezTo>
                      <a:pt x="172" y="655"/>
                      <a:pt x="215" y="801"/>
                      <a:pt x="251" y="945"/>
                    </a:cubicBezTo>
                    <a:cubicBezTo>
                      <a:pt x="325" y="1239"/>
                      <a:pt x="398" y="1534"/>
                      <a:pt x="443" y="1834"/>
                    </a:cubicBezTo>
                    <a:lnTo>
                      <a:pt x="437" y="1803"/>
                    </a:lnTo>
                    <a:lnTo>
                      <a:pt x="437" y="1803"/>
                    </a:lnTo>
                    <a:cubicBezTo>
                      <a:pt x="473" y="2058"/>
                      <a:pt x="490" y="2314"/>
                      <a:pt x="481" y="2572"/>
                    </a:cubicBezTo>
                    <a:cubicBezTo>
                      <a:pt x="476" y="2695"/>
                      <a:pt x="467" y="2821"/>
                      <a:pt x="457" y="2944"/>
                    </a:cubicBezTo>
                    <a:cubicBezTo>
                      <a:pt x="445" y="3074"/>
                      <a:pt x="430" y="3206"/>
                      <a:pt x="421" y="3338"/>
                    </a:cubicBezTo>
                    <a:cubicBezTo>
                      <a:pt x="421" y="3367"/>
                      <a:pt x="428" y="3394"/>
                      <a:pt x="444" y="3418"/>
                    </a:cubicBezTo>
                    <a:cubicBezTo>
                      <a:pt x="466" y="3457"/>
                      <a:pt x="503" y="3485"/>
                      <a:pt x="546" y="3495"/>
                    </a:cubicBezTo>
                    <a:cubicBezTo>
                      <a:pt x="559" y="3499"/>
                      <a:pt x="573" y="3501"/>
                      <a:pt x="586" y="3501"/>
                    </a:cubicBezTo>
                    <a:cubicBezTo>
                      <a:pt x="615" y="3501"/>
                      <a:pt x="644" y="3493"/>
                      <a:pt x="669" y="3478"/>
                    </a:cubicBezTo>
                    <a:cubicBezTo>
                      <a:pt x="682" y="3468"/>
                      <a:pt x="693" y="3460"/>
                      <a:pt x="703" y="3451"/>
                    </a:cubicBezTo>
                    <a:cubicBezTo>
                      <a:pt x="723" y="3430"/>
                      <a:pt x="738" y="3404"/>
                      <a:pt x="745" y="3375"/>
                    </a:cubicBezTo>
                    <a:cubicBezTo>
                      <a:pt x="796" y="3236"/>
                      <a:pt x="819" y="3089"/>
                      <a:pt x="832" y="2941"/>
                    </a:cubicBezTo>
                    <a:cubicBezTo>
                      <a:pt x="846" y="2799"/>
                      <a:pt x="839" y="2659"/>
                      <a:pt x="825" y="2520"/>
                    </a:cubicBezTo>
                    <a:cubicBezTo>
                      <a:pt x="811" y="2376"/>
                      <a:pt x="788" y="2230"/>
                      <a:pt x="762" y="2085"/>
                    </a:cubicBezTo>
                    <a:cubicBezTo>
                      <a:pt x="738" y="1946"/>
                      <a:pt x="703" y="1807"/>
                      <a:pt x="667" y="1670"/>
                    </a:cubicBezTo>
                    <a:cubicBezTo>
                      <a:pt x="632" y="1532"/>
                      <a:pt x="594" y="1395"/>
                      <a:pt x="553" y="1256"/>
                    </a:cubicBezTo>
                    <a:cubicBezTo>
                      <a:pt x="514" y="1118"/>
                      <a:pt x="467" y="984"/>
                      <a:pt x="421" y="848"/>
                    </a:cubicBezTo>
                    <a:cubicBezTo>
                      <a:pt x="329" y="583"/>
                      <a:pt x="232" y="322"/>
                      <a:pt x="151" y="56"/>
                    </a:cubicBezTo>
                    <a:cubicBezTo>
                      <a:pt x="140" y="22"/>
                      <a:pt x="111" y="1"/>
                      <a:pt x="7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9"/>
              <p:cNvSpPr/>
              <p:nvPr/>
            </p:nvSpPr>
            <p:spPr>
              <a:xfrm>
                <a:off x="8943228" y="3116355"/>
                <a:ext cx="50454" cy="84617"/>
              </a:xfrm>
              <a:custGeom>
                <a:avLst/>
                <a:gdLst/>
                <a:ahLst/>
                <a:cxnLst/>
                <a:rect l="l" t="t" r="r" b="b"/>
                <a:pathLst>
                  <a:path w="1595" h="2675" extrusionOk="0">
                    <a:moveTo>
                      <a:pt x="897" y="1250"/>
                    </a:moveTo>
                    <a:cubicBezTo>
                      <a:pt x="897" y="1250"/>
                      <a:pt x="896" y="1252"/>
                      <a:pt x="897" y="1252"/>
                    </a:cubicBezTo>
                    <a:lnTo>
                      <a:pt x="897" y="1250"/>
                    </a:lnTo>
                    <a:close/>
                    <a:moveTo>
                      <a:pt x="1425" y="1"/>
                    </a:moveTo>
                    <a:cubicBezTo>
                      <a:pt x="1411" y="1"/>
                      <a:pt x="1397" y="3"/>
                      <a:pt x="1383" y="8"/>
                    </a:cubicBezTo>
                    <a:cubicBezTo>
                      <a:pt x="1363" y="13"/>
                      <a:pt x="1341" y="25"/>
                      <a:pt x="1322" y="39"/>
                    </a:cubicBezTo>
                    <a:cubicBezTo>
                      <a:pt x="1304" y="49"/>
                      <a:pt x="1290" y="65"/>
                      <a:pt x="1282" y="85"/>
                    </a:cubicBezTo>
                    <a:cubicBezTo>
                      <a:pt x="1244" y="184"/>
                      <a:pt x="1212" y="283"/>
                      <a:pt x="1181" y="384"/>
                    </a:cubicBezTo>
                    <a:cubicBezTo>
                      <a:pt x="1148" y="487"/>
                      <a:pt x="1118" y="592"/>
                      <a:pt x="1086" y="695"/>
                    </a:cubicBezTo>
                    <a:cubicBezTo>
                      <a:pt x="1029" y="880"/>
                      <a:pt x="967" y="1066"/>
                      <a:pt x="900" y="1246"/>
                    </a:cubicBezTo>
                    <a:cubicBezTo>
                      <a:pt x="837" y="1404"/>
                      <a:pt x="764" y="1558"/>
                      <a:pt x="682" y="1707"/>
                    </a:cubicBezTo>
                    <a:cubicBezTo>
                      <a:pt x="601" y="1859"/>
                      <a:pt x="508" y="2004"/>
                      <a:pt x="406" y="2145"/>
                    </a:cubicBezTo>
                    <a:cubicBezTo>
                      <a:pt x="293" y="2297"/>
                      <a:pt x="166" y="2439"/>
                      <a:pt x="27" y="2568"/>
                    </a:cubicBezTo>
                    <a:cubicBezTo>
                      <a:pt x="1" y="2591"/>
                      <a:pt x="5" y="2634"/>
                      <a:pt x="28" y="2657"/>
                    </a:cubicBezTo>
                    <a:cubicBezTo>
                      <a:pt x="40" y="2669"/>
                      <a:pt x="54" y="2674"/>
                      <a:pt x="69" y="2674"/>
                    </a:cubicBezTo>
                    <a:cubicBezTo>
                      <a:pt x="86" y="2674"/>
                      <a:pt x="103" y="2667"/>
                      <a:pt x="115" y="2655"/>
                    </a:cubicBezTo>
                    <a:cubicBezTo>
                      <a:pt x="475" y="2326"/>
                      <a:pt x="800" y="1959"/>
                      <a:pt x="1060" y="1545"/>
                    </a:cubicBezTo>
                    <a:cubicBezTo>
                      <a:pt x="1123" y="1447"/>
                      <a:pt x="1181" y="1345"/>
                      <a:pt x="1238" y="1243"/>
                    </a:cubicBezTo>
                    <a:cubicBezTo>
                      <a:pt x="1298" y="1134"/>
                      <a:pt x="1350" y="1020"/>
                      <a:pt x="1398" y="903"/>
                    </a:cubicBezTo>
                    <a:cubicBezTo>
                      <a:pt x="1496" y="666"/>
                      <a:pt x="1574" y="419"/>
                      <a:pt x="1590" y="162"/>
                    </a:cubicBezTo>
                    <a:cubicBezTo>
                      <a:pt x="1595" y="89"/>
                      <a:pt x="1533" y="22"/>
                      <a:pt x="1466" y="6"/>
                    </a:cubicBezTo>
                    <a:cubicBezTo>
                      <a:pt x="1452" y="3"/>
                      <a:pt x="1439" y="1"/>
                      <a:pt x="14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9"/>
              <p:cNvSpPr/>
              <p:nvPr/>
            </p:nvSpPr>
            <p:spPr>
              <a:xfrm>
                <a:off x="8985173" y="3179367"/>
                <a:ext cx="51846" cy="51245"/>
              </a:xfrm>
              <a:custGeom>
                <a:avLst/>
                <a:gdLst/>
                <a:ahLst/>
                <a:cxnLst/>
                <a:rect l="l" t="t" r="r" b="b"/>
                <a:pathLst>
                  <a:path w="1639" h="1620" extrusionOk="0">
                    <a:moveTo>
                      <a:pt x="1030" y="673"/>
                    </a:moveTo>
                    <a:cubicBezTo>
                      <a:pt x="1028" y="675"/>
                      <a:pt x="1027" y="677"/>
                      <a:pt x="1025" y="679"/>
                    </a:cubicBezTo>
                    <a:cubicBezTo>
                      <a:pt x="1026" y="677"/>
                      <a:pt x="1028" y="675"/>
                      <a:pt x="1030" y="673"/>
                    </a:cubicBezTo>
                    <a:close/>
                    <a:moveTo>
                      <a:pt x="1482" y="0"/>
                    </a:moveTo>
                    <a:cubicBezTo>
                      <a:pt x="1456" y="0"/>
                      <a:pt x="1431" y="7"/>
                      <a:pt x="1410" y="20"/>
                    </a:cubicBezTo>
                    <a:cubicBezTo>
                      <a:pt x="1397" y="30"/>
                      <a:pt x="1387" y="39"/>
                      <a:pt x="1378" y="46"/>
                    </a:cubicBezTo>
                    <a:cubicBezTo>
                      <a:pt x="1360" y="63"/>
                      <a:pt x="1347" y="88"/>
                      <a:pt x="1340" y="112"/>
                    </a:cubicBezTo>
                    <a:cubicBezTo>
                      <a:pt x="1301" y="203"/>
                      <a:pt x="1261" y="292"/>
                      <a:pt x="1215" y="378"/>
                    </a:cubicBezTo>
                    <a:cubicBezTo>
                      <a:pt x="1163" y="477"/>
                      <a:pt x="1103" y="570"/>
                      <a:pt x="1037" y="659"/>
                    </a:cubicBezTo>
                    <a:cubicBezTo>
                      <a:pt x="884" y="864"/>
                      <a:pt x="707" y="1052"/>
                      <a:pt x="509" y="1212"/>
                    </a:cubicBezTo>
                    <a:lnTo>
                      <a:pt x="509" y="1212"/>
                    </a:lnTo>
                    <a:cubicBezTo>
                      <a:pt x="511" y="1211"/>
                      <a:pt x="513" y="1210"/>
                      <a:pt x="514" y="1209"/>
                    </a:cubicBezTo>
                    <a:lnTo>
                      <a:pt x="514" y="1209"/>
                    </a:lnTo>
                    <a:cubicBezTo>
                      <a:pt x="510" y="1212"/>
                      <a:pt x="505" y="1216"/>
                      <a:pt x="501" y="1219"/>
                    </a:cubicBezTo>
                    <a:lnTo>
                      <a:pt x="501" y="1219"/>
                    </a:lnTo>
                    <a:cubicBezTo>
                      <a:pt x="504" y="1217"/>
                      <a:pt x="507" y="1214"/>
                      <a:pt x="509" y="1212"/>
                    </a:cubicBezTo>
                    <a:lnTo>
                      <a:pt x="509" y="1212"/>
                    </a:lnTo>
                    <a:cubicBezTo>
                      <a:pt x="505" y="1215"/>
                      <a:pt x="501" y="1218"/>
                      <a:pt x="498" y="1221"/>
                    </a:cubicBezTo>
                    <a:lnTo>
                      <a:pt x="498" y="1221"/>
                    </a:lnTo>
                    <a:cubicBezTo>
                      <a:pt x="499" y="1220"/>
                      <a:pt x="500" y="1220"/>
                      <a:pt x="501" y="1219"/>
                    </a:cubicBezTo>
                    <a:lnTo>
                      <a:pt x="501" y="1219"/>
                    </a:lnTo>
                    <a:cubicBezTo>
                      <a:pt x="500" y="1220"/>
                      <a:pt x="499" y="1221"/>
                      <a:pt x="498" y="1222"/>
                    </a:cubicBezTo>
                    <a:cubicBezTo>
                      <a:pt x="498" y="1221"/>
                      <a:pt x="498" y="1221"/>
                      <a:pt x="498" y="1221"/>
                    </a:cubicBezTo>
                    <a:lnTo>
                      <a:pt x="498" y="1221"/>
                    </a:lnTo>
                    <a:cubicBezTo>
                      <a:pt x="387" y="1305"/>
                      <a:pt x="272" y="1384"/>
                      <a:pt x="147" y="1439"/>
                    </a:cubicBezTo>
                    <a:cubicBezTo>
                      <a:pt x="121" y="1451"/>
                      <a:pt x="94" y="1459"/>
                      <a:pt x="68" y="1468"/>
                    </a:cubicBezTo>
                    <a:cubicBezTo>
                      <a:pt x="28" y="1481"/>
                      <a:pt x="1" y="1522"/>
                      <a:pt x="14" y="1564"/>
                    </a:cubicBezTo>
                    <a:cubicBezTo>
                      <a:pt x="23" y="1596"/>
                      <a:pt x="55" y="1620"/>
                      <a:pt x="88" y="1620"/>
                    </a:cubicBezTo>
                    <a:cubicBezTo>
                      <a:pt x="95" y="1620"/>
                      <a:pt x="102" y="1619"/>
                      <a:pt x="108" y="1617"/>
                    </a:cubicBezTo>
                    <a:cubicBezTo>
                      <a:pt x="259" y="1568"/>
                      <a:pt x="402" y="1495"/>
                      <a:pt x="535" y="1411"/>
                    </a:cubicBezTo>
                    <a:cubicBezTo>
                      <a:pt x="697" y="1307"/>
                      <a:pt x="847" y="1186"/>
                      <a:pt x="989" y="1055"/>
                    </a:cubicBezTo>
                    <a:cubicBezTo>
                      <a:pt x="1125" y="929"/>
                      <a:pt x="1248" y="792"/>
                      <a:pt x="1361" y="647"/>
                    </a:cubicBezTo>
                    <a:cubicBezTo>
                      <a:pt x="1417" y="576"/>
                      <a:pt x="1470" y="501"/>
                      <a:pt x="1517" y="427"/>
                    </a:cubicBezTo>
                    <a:cubicBezTo>
                      <a:pt x="1563" y="350"/>
                      <a:pt x="1597" y="268"/>
                      <a:pt x="1626" y="183"/>
                    </a:cubicBezTo>
                    <a:cubicBezTo>
                      <a:pt x="1639" y="148"/>
                      <a:pt x="1627" y="103"/>
                      <a:pt x="1610" y="72"/>
                    </a:cubicBezTo>
                    <a:cubicBezTo>
                      <a:pt x="1590" y="39"/>
                      <a:pt x="1556" y="13"/>
                      <a:pt x="1519" y="4"/>
                    </a:cubicBezTo>
                    <a:cubicBezTo>
                      <a:pt x="1507" y="2"/>
                      <a:pt x="1494" y="0"/>
                      <a:pt x="14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9"/>
              <p:cNvSpPr/>
              <p:nvPr/>
            </p:nvSpPr>
            <p:spPr>
              <a:xfrm>
                <a:off x="9022057" y="3252185"/>
                <a:ext cx="22396" cy="17714"/>
              </a:xfrm>
              <a:custGeom>
                <a:avLst/>
                <a:gdLst/>
                <a:ahLst/>
                <a:cxnLst/>
                <a:rect l="l" t="t" r="r" b="b"/>
                <a:pathLst>
                  <a:path w="708" h="560" extrusionOk="0">
                    <a:moveTo>
                      <a:pt x="571" y="1"/>
                    </a:moveTo>
                    <a:cubicBezTo>
                      <a:pt x="547" y="1"/>
                      <a:pt x="522" y="7"/>
                      <a:pt x="503" y="22"/>
                    </a:cubicBezTo>
                    <a:cubicBezTo>
                      <a:pt x="501" y="26"/>
                      <a:pt x="496" y="31"/>
                      <a:pt x="493" y="36"/>
                    </a:cubicBezTo>
                    <a:cubicBezTo>
                      <a:pt x="423" y="121"/>
                      <a:pt x="345" y="198"/>
                      <a:pt x="259" y="267"/>
                    </a:cubicBezTo>
                    <a:cubicBezTo>
                      <a:pt x="195" y="314"/>
                      <a:pt x="128" y="351"/>
                      <a:pt x="55" y="384"/>
                    </a:cubicBezTo>
                    <a:cubicBezTo>
                      <a:pt x="16" y="400"/>
                      <a:pt x="0" y="453"/>
                      <a:pt x="12" y="492"/>
                    </a:cubicBezTo>
                    <a:cubicBezTo>
                      <a:pt x="19" y="516"/>
                      <a:pt x="35" y="538"/>
                      <a:pt x="56" y="549"/>
                    </a:cubicBezTo>
                    <a:cubicBezTo>
                      <a:pt x="69" y="555"/>
                      <a:pt x="86" y="560"/>
                      <a:pt x="101" y="560"/>
                    </a:cubicBezTo>
                    <a:cubicBezTo>
                      <a:pt x="110" y="560"/>
                      <a:pt x="119" y="558"/>
                      <a:pt x="126" y="555"/>
                    </a:cubicBezTo>
                    <a:cubicBezTo>
                      <a:pt x="221" y="516"/>
                      <a:pt x="312" y="473"/>
                      <a:pt x="400" y="422"/>
                    </a:cubicBezTo>
                    <a:cubicBezTo>
                      <a:pt x="499" y="366"/>
                      <a:pt x="586" y="287"/>
                      <a:pt x="663" y="204"/>
                    </a:cubicBezTo>
                    <a:cubicBezTo>
                      <a:pt x="708" y="157"/>
                      <a:pt x="708" y="81"/>
                      <a:pt x="659" y="35"/>
                    </a:cubicBezTo>
                    <a:cubicBezTo>
                      <a:pt x="637" y="13"/>
                      <a:pt x="604" y="1"/>
                      <a:pt x="57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9"/>
              <p:cNvSpPr/>
              <p:nvPr/>
            </p:nvSpPr>
            <p:spPr>
              <a:xfrm>
                <a:off x="8924122" y="3217199"/>
                <a:ext cx="24357" cy="51466"/>
              </a:xfrm>
              <a:custGeom>
                <a:avLst/>
                <a:gdLst/>
                <a:ahLst/>
                <a:cxnLst/>
                <a:rect l="l" t="t" r="r" b="b"/>
                <a:pathLst>
                  <a:path w="770" h="1627" extrusionOk="0">
                    <a:moveTo>
                      <a:pt x="303" y="1337"/>
                    </a:moveTo>
                    <a:cubicBezTo>
                      <a:pt x="304" y="1343"/>
                      <a:pt x="305" y="1349"/>
                      <a:pt x="306" y="1356"/>
                    </a:cubicBezTo>
                    <a:cubicBezTo>
                      <a:pt x="305" y="1349"/>
                      <a:pt x="304" y="1343"/>
                      <a:pt x="303" y="1337"/>
                    </a:cubicBezTo>
                    <a:close/>
                    <a:moveTo>
                      <a:pt x="645" y="1"/>
                    </a:moveTo>
                    <a:cubicBezTo>
                      <a:pt x="635" y="1"/>
                      <a:pt x="626" y="2"/>
                      <a:pt x="618" y="6"/>
                    </a:cubicBezTo>
                    <a:cubicBezTo>
                      <a:pt x="548" y="34"/>
                      <a:pt x="483" y="66"/>
                      <a:pt x="419" y="106"/>
                    </a:cubicBezTo>
                    <a:cubicBezTo>
                      <a:pt x="400" y="117"/>
                      <a:pt x="384" y="130"/>
                      <a:pt x="369" y="142"/>
                    </a:cubicBezTo>
                    <a:cubicBezTo>
                      <a:pt x="324" y="176"/>
                      <a:pt x="284" y="213"/>
                      <a:pt x="248" y="253"/>
                    </a:cubicBezTo>
                    <a:cubicBezTo>
                      <a:pt x="152" y="362"/>
                      <a:pt x="89" y="497"/>
                      <a:pt x="51" y="634"/>
                    </a:cubicBezTo>
                    <a:cubicBezTo>
                      <a:pt x="11" y="776"/>
                      <a:pt x="1" y="926"/>
                      <a:pt x="2" y="1072"/>
                    </a:cubicBezTo>
                    <a:cubicBezTo>
                      <a:pt x="3" y="1223"/>
                      <a:pt x="24" y="1373"/>
                      <a:pt x="45" y="1522"/>
                    </a:cubicBezTo>
                    <a:cubicBezTo>
                      <a:pt x="49" y="1558"/>
                      <a:pt x="84" y="1592"/>
                      <a:pt x="112" y="1609"/>
                    </a:cubicBezTo>
                    <a:cubicBezTo>
                      <a:pt x="134" y="1621"/>
                      <a:pt x="157" y="1627"/>
                      <a:pt x="181" y="1627"/>
                    </a:cubicBezTo>
                    <a:cubicBezTo>
                      <a:pt x="194" y="1627"/>
                      <a:pt x="207" y="1625"/>
                      <a:pt x="220" y="1622"/>
                    </a:cubicBezTo>
                    <a:cubicBezTo>
                      <a:pt x="255" y="1612"/>
                      <a:pt x="288" y="1586"/>
                      <a:pt x="307" y="1555"/>
                    </a:cubicBezTo>
                    <a:cubicBezTo>
                      <a:pt x="326" y="1519"/>
                      <a:pt x="326" y="1486"/>
                      <a:pt x="320" y="1447"/>
                    </a:cubicBezTo>
                    <a:cubicBezTo>
                      <a:pt x="313" y="1404"/>
                      <a:pt x="306" y="1363"/>
                      <a:pt x="300" y="1320"/>
                    </a:cubicBezTo>
                    <a:lnTo>
                      <a:pt x="300" y="1320"/>
                    </a:lnTo>
                    <a:cubicBezTo>
                      <a:pt x="301" y="1326"/>
                      <a:pt x="302" y="1331"/>
                      <a:pt x="303" y="1337"/>
                    </a:cubicBezTo>
                    <a:lnTo>
                      <a:pt x="303" y="1337"/>
                    </a:lnTo>
                    <a:cubicBezTo>
                      <a:pt x="280" y="1160"/>
                      <a:pt x="263" y="980"/>
                      <a:pt x="281" y="800"/>
                    </a:cubicBezTo>
                    <a:cubicBezTo>
                      <a:pt x="291" y="724"/>
                      <a:pt x="307" y="650"/>
                      <a:pt x="333" y="578"/>
                    </a:cubicBezTo>
                    <a:cubicBezTo>
                      <a:pt x="354" y="531"/>
                      <a:pt x="379" y="484"/>
                      <a:pt x="410" y="439"/>
                    </a:cubicBezTo>
                    <a:cubicBezTo>
                      <a:pt x="442" y="398"/>
                      <a:pt x="479" y="359"/>
                      <a:pt x="520" y="325"/>
                    </a:cubicBezTo>
                    <a:cubicBezTo>
                      <a:pt x="570" y="288"/>
                      <a:pt x="625" y="259"/>
                      <a:pt x="682" y="233"/>
                    </a:cubicBezTo>
                    <a:cubicBezTo>
                      <a:pt x="712" y="220"/>
                      <a:pt x="735" y="206"/>
                      <a:pt x="751" y="176"/>
                    </a:cubicBezTo>
                    <a:cubicBezTo>
                      <a:pt x="765" y="149"/>
                      <a:pt x="770" y="117"/>
                      <a:pt x="762" y="89"/>
                    </a:cubicBezTo>
                    <a:cubicBezTo>
                      <a:pt x="754" y="58"/>
                      <a:pt x="734" y="31"/>
                      <a:pt x="705" y="17"/>
                    </a:cubicBezTo>
                    <a:cubicBezTo>
                      <a:pt x="688" y="7"/>
                      <a:pt x="666" y="1"/>
                      <a:pt x="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9"/>
              <p:cNvSpPr/>
              <p:nvPr/>
            </p:nvSpPr>
            <p:spPr>
              <a:xfrm>
                <a:off x="8943482" y="3224759"/>
                <a:ext cx="17461" cy="53491"/>
              </a:xfrm>
              <a:custGeom>
                <a:avLst/>
                <a:gdLst/>
                <a:ahLst/>
                <a:cxnLst/>
                <a:rect l="l" t="t" r="r" b="b"/>
                <a:pathLst>
                  <a:path w="552" h="1691" extrusionOk="0">
                    <a:moveTo>
                      <a:pt x="326" y="464"/>
                    </a:moveTo>
                    <a:cubicBezTo>
                      <a:pt x="324" y="467"/>
                      <a:pt x="322" y="472"/>
                      <a:pt x="321" y="475"/>
                    </a:cubicBezTo>
                    <a:cubicBezTo>
                      <a:pt x="322" y="472"/>
                      <a:pt x="324" y="468"/>
                      <a:pt x="326" y="464"/>
                    </a:cubicBezTo>
                    <a:close/>
                    <a:moveTo>
                      <a:pt x="272" y="936"/>
                    </a:moveTo>
                    <a:cubicBezTo>
                      <a:pt x="272" y="939"/>
                      <a:pt x="273" y="943"/>
                      <a:pt x="273" y="946"/>
                    </a:cubicBezTo>
                    <a:cubicBezTo>
                      <a:pt x="273" y="943"/>
                      <a:pt x="273" y="939"/>
                      <a:pt x="272" y="936"/>
                    </a:cubicBezTo>
                    <a:close/>
                    <a:moveTo>
                      <a:pt x="442" y="0"/>
                    </a:moveTo>
                    <a:cubicBezTo>
                      <a:pt x="422" y="0"/>
                      <a:pt x="402" y="7"/>
                      <a:pt x="385" y="20"/>
                    </a:cubicBezTo>
                    <a:cubicBezTo>
                      <a:pt x="384" y="27"/>
                      <a:pt x="379" y="30"/>
                      <a:pt x="377" y="34"/>
                    </a:cubicBezTo>
                    <a:cubicBezTo>
                      <a:pt x="279" y="139"/>
                      <a:pt x="195" y="258"/>
                      <a:pt x="135" y="388"/>
                    </a:cubicBezTo>
                    <a:cubicBezTo>
                      <a:pt x="79" y="510"/>
                      <a:pt x="47" y="639"/>
                      <a:pt x="33" y="772"/>
                    </a:cubicBezTo>
                    <a:cubicBezTo>
                      <a:pt x="0" y="1051"/>
                      <a:pt x="63" y="1332"/>
                      <a:pt x="163" y="1591"/>
                    </a:cubicBezTo>
                    <a:cubicBezTo>
                      <a:pt x="178" y="1627"/>
                      <a:pt x="195" y="1655"/>
                      <a:pt x="229" y="1674"/>
                    </a:cubicBezTo>
                    <a:cubicBezTo>
                      <a:pt x="248" y="1685"/>
                      <a:pt x="271" y="1691"/>
                      <a:pt x="293" y="1691"/>
                    </a:cubicBezTo>
                    <a:cubicBezTo>
                      <a:pt x="306" y="1691"/>
                      <a:pt x="319" y="1689"/>
                      <a:pt x="331" y="1685"/>
                    </a:cubicBezTo>
                    <a:cubicBezTo>
                      <a:pt x="401" y="1667"/>
                      <a:pt x="451" y="1588"/>
                      <a:pt x="428" y="1516"/>
                    </a:cubicBezTo>
                    <a:cubicBezTo>
                      <a:pt x="365" y="1332"/>
                      <a:pt x="305" y="1145"/>
                      <a:pt x="273" y="952"/>
                    </a:cubicBezTo>
                    <a:cubicBezTo>
                      <a:pt x="263" y="860"/>
                      <a:pt x="259" y="769"/>
                      <a:pt x="269" y="676"/>
                    </a:cubicBezTo>
                    <a:cubicBezTo>
                      <a:pt x="279" y="607"/>
                      <a:pt x="295" y="540"/>
                      <a:pt x="319" y="474"/>
                    </a:cubicBezTo>
                    <a:cubicBezTo>
                      <a:pt x="348" y="402"/>
                      <a:pt x="385" y="335"/>
                      <a:pt x="428" y="272"/>
                    </a:cubicBezTo>
                    <a:cubicBezTo>
                      <a:pt x="455" y="236"/>
                      <a:pt x="484" y="200"/>
                      <a:pt x="514" y="167"/>
                    </a:cubicBezTo>
                    <a:cubicBezTo>
                      <a:pt x="550" y="129"/>
                      <a:pt x="551" y="67"/>
                      <a:pt x="511" y="29"/>
                    </a:cubicBezTo>
                    <a:cubicBezTo>
                      <a:pt x="493" y="10"/>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9"/>
              <p:cNvSpPr/>
              <p:nvPr/>
            </p:nvSpPr>
            <p:spPr>
              <a:xfrm>
                <a:off x="8968819" y="3246301"/>
                <a:ext cx="18220" cy="38117"/>
              </a:xfrm>
              <a:custGeom>
                <a:avLst/>
                <a:gdLst/>
                <a:ahLst/>
                <a:cxnLst/>
                <a:rect l="l" t="t" r="r" b="b"/>
                <a:pathLst>
                  <a:path w="576" h="1205" extrusionOk="0">
                    <a:moveTo>
                      <a:pt x="456" y="1"/>
                    </a:moveTo>
                    <a:cubicBezTo>
                      <a:pt x="437" y="1"/>
                      <a:pt x="418" y="5"/>
                      <a:pt x="400" y="15"/>
                    </a:cubicBezTo>
                    <a:cubicBezTo>
                      <a:pt x="356" y="38"/>
                      <a:pt x="314" y="65"/>
                      <a:pt x="274" y="95"/>
                    </a:cubicBezTo>
                    <a:cubicBezTo>
                      <a:pt x="227" y="131"/>
                      <a:pt x="184" y="172"/>
                      <a:pt x="150" y="220"/>
                    </a:cubicBezTo>
                    <a:cubicBezTo>
                      <a:pt x="87" y="303"/>
                      <a:pt x="45" y="400"/>
                      <a:pt x="31" y="506"/>
                    </a:cubicBezTo>
                    <a:cubicBezTo>
                      <a:pt x="1" y="731"/>
                      <a:pt x="84" y="951"/>
                      <a:pt x="203" y="1139"/>
                    </a:cubicBezTo>
                    <a:cubicBezTo>
                      <a:pt x="229" y="1180"/>
                      <a:pt x="273" y="1204"/>
                      <a:pt x="319" y="1204"/>
                    </a:cubicBezTo>
                    <a:cubicBezTo>
                      <a:pt x="342" y="1204"/>
                      <a:pt x="365" y="1198"/>
                      <a:pt x="386" y="1186"/>
                    </a:cubicBezTo>
                    <a:cubicBezTo>
                      <a:pt x="416" y="1167"/>
                      <a:pt x="438" y="1137"/>
                      <a:pt x="446" y="1103"/>
                    </a:cubicBezTo>
                    <a:cubicBezTo>
                      <a:pt x="453" y="1073"/>
                      <a:pt x="452" y="1031"/>
                      <a:pt x="432" y="1004"/>
                    </a:cubicBezTo>
                    <a:cubicBezTo>
                      <a:pt x="385" y="938"/>
                      <a:pt x="345" y="871"/>
                      <a:pt x="310" y="797"/>
                    </a:cubicBezTo>
                    <a:cubicBezTo>
                      <a:pt x="289" y="744"/>
                      <a:pt x="273" y="689"/>
                      <a:pt x="264" y="632"/>
                    </a:cubicBezTo>
                    <a:cubicBezTo>
                      <a:pt x="260" y="593"/>
                      <a:pt x="259" y="556"/>
                      <a:pt x="260" y="516"/>
                    </a:cubicBezTo>
                    <a:cubicBezTo>
                      <a:pt x="264" y="486"/>
                      <a:pt x="271" y="457"/>
                      <a:pt x="282" y="429"/>
                    </a:cubicBezTo>
                    <a:cubicBezTo>
                      <a:pt x="294" y="400"/>
                      <a:pt x="309" y="371"/>
                      <a:pt x="327" y="344"/>
                    </a:cubicBezTo>
                    <a:cubicBezTo>
                      <a:pt x="352" y="314"/>
                      <a:pt x="379" y="285"/>
                      <a:pt x="410" y="260"/>
                    </a:cubicBezTo>
                    <a:cubicBezTo>
                      <a:pt x="443" y="237"/>
                      <a:pt x="475" y="217"/>
                      <a:pt x="509" y="199"/>
                    </a:cubicBezTo>
                    <a:cubicBezTo>
                      <a:pt x="561" y="172"/>
                      <a:pt x="575" y="101"/>
                      <a:pt x="546" y="52"/>
                    </a:cubicBezTo>
                    <a:cubicBezTo>
                      <a:pt x="527" y="18"/>
                      <a:pt x="492" y="1"/>
                      <a:pt x="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29"/>
              <p:cNvSpPr/>
              <p:nvPr/>
            </p:nvSpPr>
            <p:spPr>
              <a:xfrm>
                <a:off x="8720346" y="3297704"/>
                <a:ext cx="27172" cy="65701"/>
              </a:xfrm>
              <a:custGeom>
                <a:avLst/>
                <a:gdLst/>
                <a:ahLst/>
                <a:cxnLst/>
                <a:rect l="l" t="t" r="r" b="b"/>
                <a:pathLst>
                  <a:path w="859" h="2077" extrusionOk="0">
                    <a:moveTo>
                      <a:pt x="467" y="522"/>
                    </a:moveTo>
                    <a:cubicBezTo>
                      <a:pt x="467" y="523"/>
                      <a:pt x="466" y="524"/>
                      <a:pt x="465" y="525"/>
                    </a:cubicBezTo>
                    <a:lnTo>
                      <a:pt x="465" y="525"/>
                    </a:lnTo>
                    <a:cubicBezTo>
                      <a:pt x="466" y="524"/>
                      <a:pt x="467" y="522"/>
                      <a:pt x="467" y="522"/>
                    </a:cubicBezTo>
                    <a:close/>
                    <a:moveTo>
                      <a:pt x="272" y="1061"/>
                    </a:moveTo>
                    <a:lnTo>
                      <a:pt x="272" y="1061"/>
                    </a:lnTo>
                    <a:cubicBezTo>
                      <a:pt x="272" y="1062"/>
                      <a:pt x="273" y="1063"/>
                      <a:pt x="273" y="1063"/>
                    </a:cubicBezTo>
                    <a:lnTo>
                      <a:pt x="273" y="1063"/>
                    </a:lnTo>
                    <a:cubicBezTo>
                      <a:pt x="273" y="1063"/>
                      <a:pt x="272" y="1062"/>
                      <a:pt x="272" y="1061"/>
                    </a:cubicBezTo>
                    <a:close/>
                    <a:moveTo>
                      <a:pt x="673" y="1"/>
                    </a:moveTo>
                    <a:cubicBezTo>
                      <a:pt x="647" y="1"/>
                      <a:pt x="620" y="10"/>
                      <a:pt x="598" y="26"/>
                    </a:cubicBezTo>
                    <a:cubicBezTo>
                      <a:pt x="593" y="29"/>
                      <a:pt x="589" y="34"/>
                      <a:pt x="586" y="36"/>
                    </a:cubicBezTo>
                    <a:cubicBezTo>
                      <a:pt x="433" y="188"/>
                      <a:pt x="287" y="349"/>
                      <a:pt x="171" y="530"/>
                    </a:cubicBezTo>
                    <a:cubicBezTo>
                      <a:pt x="81" y="674"/>
                      <a:pt x="23" y="831"/>
                      <a:pt x="11" y="1000"/>
                    </a:cubicBezTo>
                    <a:cubicBezTo>
                      <a:pt x="1" y="1168"/>
                      <a:pt x="58" y="1334"/>
                      <a:pt x="135" y="1481"/>
                    </a:cubicBezTo>
                    <a:cubicBezTo>
                      <a:pt x="240" y="1685"/>
                      <a:pt x="397" y="1861"/>
                      <a:pt x="552" y="2028"/>
                    </a:cubicBezTo>
                    <a:cubicBezTo>
                      <a:pt x="581" y="2061"/>
                      <a:pt x="623" y="2076"/>
                      <a:pt x="665" y="2076"/>
                    </a:cubicBezTo>
                    <a:cubicBezTo>
                      <a:pt x="711" y="2076"/>
                      <a:pt x="758" y="2058"/>
                      <a:pt x="791" y="2025"/>
                    </a:cubicBezTo>
                    <a:cubicBezTo>
                      <a:pt x="853" y="1962"/>
                      <a:pt x="858" y="1846"/>
                      <a:pt x="788" y="1785"/>
                    </a:cubicBezTo>
                    <a:cubicBezTo>
                      <a:pt x="669" y="1683"/>
                      <a:pt x="556" y="1573"/>
                      <a:pt x="459" y="1453"/>
                    </a:cubicBezTo>
                    <a:cubicBezTo>
                      <a:pt x="403" y="1380"/>
                      <a:pt x="353" y="1304"/>
                      <a:pt x="316" y="1219"/>
                    </a:cubicBezTo>
                    <a:cubicBezTo>
                      <a:pt x="297" y="1173"/>
                      <a:pt x="283" y="1125"/>
                      <a:pt x="274" y="1076"/>
                    </a:cubicBezTo>
                    <a:cubicBezTo>
                      <a:pt x="274" y="1072"/>
                      <a:pt x="273" y="1068"/>
                      <a:pt x="273" y="1063"/>
                    </a:cubicBezTo>
                    <a:lnTo>
                      <a:pt x="273" y="1063"/>
                    </a:lnTo>
                    <a:cubicBezTo>
                      <a:pt x="273" y="1064"/>
                      <a:pt x="273" y="1064"/>
                      <a:pt x="273" y="1065"/>
                    </a:cubicBezTo>
                    <a:cubicBezTo>
                      <a:pt x="271" y="1060"/>
                      <a:pt x="271" y="1057"/>
                      <a:pt x="271" y="1053"/>
                    </a:cubicBezTo>
                    <a:lnTo>
                      <a:pt x="271" y="1053"/>
                    </a:lnTo>
                    <a:cubicBezTo>
                      <a:pt x="271" y="1056"/>
                      <a:pt x="272" y="1059"/>
                      <a:pt x="272" y="1061"/>
                    </a:cubicBezTo>
                    <a:lnTo>
                      <a:pt x="272" y="1061"/>
                    </a:lnTo>
                    <a:cubicBezTo>
                      <a:pt x="268" y="1022"/>
                      <a:pt x="269" y="981"/>
                      <a:pt x="273" y="940"/>
                    </a:cubicBezTo>
                    <a:cubicBezTo>
                      <a:pt x="280" y="893"/>
                      <a:pt x="291" y="845"/>
                      <a:pt x="308" y="800"/>
                    </a:cubicBezTo>
                    <a:cubicBezTo>
                      <a:pt x="346" y="707"/>
                      <a:pt x="397" y="621"/>
                      <a:pt x="456" y="538"/>
                    </a:cubicBezTo>
                    <a:cubicBezTo>
                      <a:pt x="548" y="417"/>
                      <a:pt x="649" y="307"/>
                      <a:pt x="757" y="200"/>
                    </a:cubicBezTo>
                    <a:cubicBezTo>
                      <a:pt x="804" y="155"/>
                      <a:pt x="800" y="77"/>
                      <a:pt x="755" y="34"/>
                    </a:cubicBezTo>
                    <a:cubicBezTo>
                      <a:pt x="732" y="12"/>
                      <a:pt x="703"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9"/>
              <p:cNvSpPr/>
              <p:nvPr/>
            </p:nvSpPr>
            <p:spPr>
              <a:xfrm>
                <a:off x="8754635" y="3297672"/>
                <a:ext cx="26983" cy="50739"/>
              </a:xfrm>
              <a:custGeom>
                <a:avLst/>
                <a:gdLst/>
                <a:ahLst/>
                <a:cxnLst/>
                <a:rect l="l" t="t" r="r" b="b"/>
                <a:pathLst>
                  <a:path w="853" h="1604" extrusionOk="0">
                    <a:moveTo>
                      <a:pt x="508" y="0"/>
                    </a:moveTo>
                    <a:cubicBezTo>
                      <a:pt x="495" y="0"/>
                      <a:pt x="483" y="3"/>
                      <a:pt x="472" y="10"/>
                    </a:cubicBezTo>
                    <a:cubicBezTo>
                      <a:pt x="431" y="37"/>
                      <a:pt x="393" y="65"/>
                      <a:pt x="356" y="93"/>
                    </a:cubicBezTo>
                    <a:cubicBezTo>
                      <a:pt x="258" y="166"/>
                      <a:pt x="171" y="252"/>
                      <a:pt x="105" y="357"/>
                    </a:cubicBezTo>
                    <a:cubicBezTo>
                      <a:pt x="33" y="468"/>
                      <a:pt x="1" y="609"/>
                      <a:pt x="11" y="740"/>
                    </a:cubicBezTo>
                    <a:cubicBezTo>
                      <a:pt x="19" y="888"/>
                      <a:pt x="78" y="1031"/>
                      <a:pt x="155" y="1154"/>
                    </a:cubicBezTo>
                    <a:cubicBezTo>
                      <a:pt x="204" y="1232"/>
                      <a:pt x="261" y="1303"/>
                      <a:pt x="321" y="1371"/>
                    </a:cubicBezTo>
                    <a:cubicBezTo>
                      <a:pt x="379" y="1438"/>
                      <a:pt x="443" y="1497"/>
                      <a:pt x="512" y="1549"/>
                    </a:cubicBezTo>
                    <a:cubicBezTo>
                      <a:pt x="526" y="1561"/>
                      <a:pt x="537" y="1570"/>
                      <a:pt x="552" y="1581"/>
                    </a:cubicBezTo>
                    <a:cubicBezTo>
                      <a:pt x="580" y="1597"/>
                      <a:pt x="613" y="1604"/>
                      <a:pt x="645" y="1604"/>
                    </a:cubicBezTo>
                    <a:cubicBezTo>
                      <a:pt x="695" y="1604"/>
                      <a:pt x="744" y="1582"/>
                      <a:pt x="779" y="1547"/>
                    </a:cubicBezTo>
                    <a:cubicBezTo>
                      <a:pt x="852" y="1469"/>
                      <a:pt x="848" y="1353"/>
                      <a:pt x="777" y="1277"/>
                    </a:cubicBezTo>
                    <a:cubicBezTo>
                      <a:pt x="636" y="1133"/>
                      <a:pt x="483" y="1003"/>
                      <a:pt x="354" y="846"/>
                    </a:cubicBezTo>
                    <a:cubicBezTo>
                      <a:pt x="316" y="796"/>
                      <a:pt x="283" y="745"/>
                      <a:pt x="257" y="688"/>
                    </a:cubicBezTo>
                    <a:cubicBezTo>
                      <a:pt x="248" y="662"/>
                      <a:pt x="241" y="637"/>
                      <a:pt x="235" y="610"/>
                    </a:cubicBezTo>
                    <a:cubicBezTo>
                      <a:pt x="234" y="586"/>
                      <a:pt x="232" y="560"/>
                      <a:pt x="234" y="537"/>
                    </a:cubicBezTo>
                    <a:cubicBezTo>
                      <a:pt x="237" y="510"/>
                      <a:pt x="244" y="483"/>
                      <a:pt x="254" y="457"/>
                    </a:cubicBezTo>
                    <a:cubicBezTo>
                      <a:pt x="271" y="417"/>
                      <a:pt x="293" y="380"/>
                      <a:pt x="318" y="344"/>
                    </a:cubicBezTo>
                    <a:cubicBezTo>
                      <a:pt x="358" y="289"/>
                      <a:pt x="407" y="244"/>
                      <a:pt x="462" y="201"/>
                    </a:cubicBezTo>
                    <a:cubicBezTo>
                      <a:pt x="490" y="179"/>
                      <a:pt x="516" y="159"/>
                      <a:pt x="547" y="139"/>
                    </a:cubicBezTo>
                    <a:cubicBezTo>
                      <a:pt x="580" y="116"/>
                      <a:pt x="595" y="73"/>
                      <a:pt x="573" y="37"/>
                    </a:cubicBezTo>
                    <a:cubicBezTo>
                      <a:pt x="561" y="14"/>
                      <a:pt x="534" y="0"/>
                      <a:pt x="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9"/>
              <p:cNvSpPr/>
              <p:nvPr/>
            </p:nvSpPr>
            <p:spPr>
              <a:xfrm>
                <a:off x="8765517" y="3113539"/>
                <a:ext cx="15595" cy="10565"/>
              </a:xfrm>
              <a:custGeom>
                <a:avLst/>
                <a:gdLst/>
                <a:ahLst/>
                <a:cxnLst/>
                <a:rect l="l" t="t" r="r" b="b"/>
                <a:pathLst>
                  <a:path w="493" h="334" extrusionOk="0">
                    <a:moveTo>
                      <a:pt x="212" y="114"/>
                    </a:moveTo>
                    <a:cubicBezTo>
                      <a:pt x="212" y="115"/>
                      <a:pt x="211" y="115"/>
                      <a:pt x="211" y="117"/>
                    </a:cubicBezTo>
                    <a:cubicBezTo>
                      <a:pt x="211" y="115"/>
                      <a:pt x="211" y="115"/>
                      <a:pt x="212" y="114"/>
                    </a:cubicBezTo>
                    <a:close/>
                    <a:moveTo>
                      <a:pt x="372" y="109"/>
                    </a:moveTo>
                    <a:cubicBezTo>
                      <a:pt x="371" y="117"/>
                      <a:pt x="367" y="122"/>
                      <a:pt x="364" y="130"/>
                    </a:cubicBezTo>
                    <a:cubicBezTo>
                      <a:pt x="357" y="141"/>
                      <a:pt x="348" y="154"/>
                      <a:pt x="338" y="165"/>
                    </a:cubicBezTo>
                    <a:cubicBezTo>
                      <a:pt x="334" y="171"/>
                      <a:pt x="328" y="175"/>
                      <a:pt x="321" y="180"/>
                    </a:cubicBezTo>
                    <a:cubicBezTo>
                      <a:pt x="308" y="187"/>
                      <a:pt x="298" y="193"/>
                      <a:pt x="284" y="197"/>
                    </a:cubicBezTo>
                    <a:lnTo>
                      <a:pt x="299" y="181"/>
                    </a:lnTo>
                    <a:cubicBezTo>
                      <a:pt x="317" y="160"/>
                      <a:pt x="331" y="138"/>
                      <a:pt x="348" y="117"/>
                    </a:cubicBezTo>
                    <a:cubicBezTo>
                      <a:pt x="351" y="115"/>
                      <a:pt x="354" y="114"/>
                      <a:pt x="355" y="114"/>
                    </a:cubicBezTo>
                    <a:cubicBezTo>
                      <a:pt x="357" y="114"/>
                      <a:pt x="358" y="111"/>
                      <a:pt x="361" y="111"/>
                    </a:cubicBezTo>
                    <a:cubicBezTo>
                      <a:pt x="362" y="111"/>
                      <a:pt x="365" y="111"/>
                      <a:pt x="367" y="109"/>
                    </a:cubicBezTo>
                    <a:close/>
                    <a:moveTo>
                      <a:pt x="344" y="1"/>
                    </a:moveTo>
                    <a:cubicBezTo>
                      <a:pt x="329" y="2"/>
                      <a:pt x="317" y="6"/>
                      <a:pt x="302" y="11"/>
                    </a:cubicBezTo>
                    <a:cubicBezTo>
                      <a:pt x="295" y="15"/>
                      <a:pt x="287" y="21"/>
                      <a:pt x="279" y="25"/>
                    </a:cubicBezTo>
                    <a:cubicBezTo>
                      <a:pt x="272" y="38"/>
                      <a:pt x="262" y="46"/>
                      <a:pt x="254" y="58"/>
                    </a:cubicBezTo>
                    <a:cubicBezTo>
                      <a:pt x="239" y="75"/>
                      <a:pt x="226" y="94"/>
                      <a:pt x="214" y="109"/>
                    </a:cubicBezTo>
                    <a:cubicBezTo>
                      <a:pt x="208" y="115"/>
                      <a:pt x="203" y="118"/>
                      <a:pt x="198" y="122"/>
                    </a:cubicBezTo>
                    <a:cubicBezTo>
                      <a:pt x="191" y="125"/>
                      <a:pt x="183" y="130"/>
                      <a:pt x="176" y="131"/>
                    </a:cubicBezTo>
                    <a:cubicBezTo>
                      <a:pt x="148" y="142"/>
                      <a:pt x="135" y="180"/>
                      <a:pt x="148" y="207"/>
                    </a:cubicBezTo>
                    <a:cubicBezTo>
                      <a:pt x="149" y="211"/>
                      <a:pt x="152" y="217"/>
                      <a:pt x="156" y="221"/>
                    </a:cubicBezTo>
                    <a:cubicBezTo>
                      <a:pt x="113" y="230"/>
                      <a:pt x="72" y="243"/>
                      <a:pt x="29" y="257"/>
                    </a:cubicBezTo>
                    <a:cubicBezTo>
                      <a:pt x="7" y="266"/>
                      <a:pt x="0" y="290"/>
                      <a:pt x="9" y="310"/>
                    </a:cubicBezTo>
                    <a:cubicBezTo>
                      <a:pt x="17" y="325"/>
                      <a:pt x="31" y="334"/>
                      <a:pt x="46" y="334"/>
                    </a:cubicBezTo>
                    <a:cubicBezTo>
                      <a:pt x="52" y="334"/>
                      <a:pt x="58" y="332"/>
                      <a:pt x="63" y="330"/>
                    </a:cubicBezTo>
                    <a:cubicBezTo>
                      <a:pt x="79" y="324"/>
                      <a:pt x="95" y="317"/>
                      <a:pt x="112" y="311"/>
                    </a:cubicBezTo>
                    <a:lnTo>
                      <a:pt x="112" y="311"/>
                    </a:lnTo>
                    <a:cubicBezTo>
                      <a:pt x="108" y="314"/>
                      <a:pt x="105" y="314"/>
                      <a:pt x="100" y="316"/>
                    </a:cubicBezTo>
                    <a:cubicBezTo>
                      <a:pt x="143" y="304"/>
                      <a:pt x="185" y="297"/>
                      <a:pt x="229" y="293"/>
                    </a:cubicBezTo>
                    <a:cubicBezTo>
                      <a:pt x="264" y="287"/>
                      <a:pt x="299" y="283"/>
                      <a:pt x="329" y="271"/>
                    </a:cubicBezTo>
                    <a:cubicBezTo>
                      <a:pt x="344" y="266"/>
                      <a:pt x="358" y="260"/>
                      <a:pt x="371" y="251"/>
                    </a:cubicBezTo>
                    <a:cubicBezTo>
                      <a:pt x="387" y="240"/>
                      <a:pt x="400" y="230"/>
                      <a:pt x="413" y="217"/>
                    </a:cubicBezTo>
                    <a:cubicBezTo>
                      <a:pt x="445" y="181"/>
                      <a:pt x="466" y="135"/>
                      <a:pt x="481" y="89"/>
                    </a:cubicBezTo>
                    <a:cubicBezTo>
                      <a:pt x="493" y="64"/>
                      <a:pt x="477" y="36"/>
                      <a:pt x="451" y="25"/>
                    </a:cubicBezTo>
                    <a:cubicBezTo>
                      <a:pt x="437" y="18"/>
                      <a:pt x="421" y="11"/>
                      <a:pt x="407" y="8"/>
                    </a:cubicBezTo>
                    <a:cubicBezTo>
                      <a:pt x="395" y="4"/>
                      <a:pt x="385" y="2"/>
                      <a:pt x="37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9"/>
              <p:cNvSpPr/>
              <p:nvPr/>
            </p:nvSpPr>
            <p:spPr>
              <a:xfrm>
                <a:off x="8620261" y="3164974"/>
                <a:ext cx="8952" cy="11609"/>
              </a:xfrm>
              <a:custGeom>
                <a:avLst/>
                <a:gdLst/>
                <a:ahLst/>
                <a:cxnLst/>
                <a:rect l="l" t="t" r="r" b="b"/>
                <a:pathLst>
                  <a:path w="283" h="367" extrusionOk="0">
                    <a:moveTo>
                      <a:pt x="100" y="236"/>
                    </a:moveTo>
                    <a:lnTo>
                      <a:pt x="100" y="236"/>
                    </a:lnTo>
                    <a:cubicBezTo>
                      <a:pt x="99" y="237"/>
                      <a:pt x="99" y="238"/>
                      <a:pt x="99" y="238"/>
                    </a:cubicBezTo>
                    <a:lnTo>
                      <a:pt x="99" y="238"/>
                    </a:lnTo>
                    <a:cubicBezTo>
                      <a:pt x="99" y="237"/>
                      <a:pt x="100" y="237"/>
                      <a:pt x="100" y="236"/>
                    </a:cubicBezTo>
                    <a:close/>
                    <a:moveTo>
                      <a:pt x="99" y="238"/>
                    </a:moveTo>
                    <a:lnTo>
                      <a:pt x="99" y="238"/>
                    </a:lnTo>
                    <a:cubicBezTo>
                      <a:pt x="99" y="239"/>
                      <a:pt x="99" y="239"/>
                      <a:pt x="99" y="239"/>
                    </a:cubicBezTo>
                    <a:lnTo>
                      <a:pt x="99" y="239"/>
                    </a:lnTo>
                    <a:cubicBezTo>
                      <a:pt x="99" y="239"/>
                      <a:pt x="99" y="239"/>
                      <a:pt x="99" y="238"/>
                    </a:cubicBezTo>
                    <a:close/>
                    <a:moveTo>
                      <a:pt x="86" y="262"/>
                    </a:moveTo>
                    <a:cubicBezTo>
                      <a:pt x="85" y="263"/>
                      <a:pt x="85" y="263"/>
                      <a:pt x="85" y="264"/>
                    </a:cubicBezTo>
                    <a:lnTo>
                      <a:pt x="85" y="264"/>
                    </a:lnTo>
                    <a:cubicBezTo>
                      <a:pt x="85" y="263"/>
                      <a:pt x="85" y="263"/>
                      <a:pt x="86" y="262"/>
                    </a:cubicBezTo>
                    <a:close/>
                    <a:moveTo>
                      <a:pt x="128" y="260"/>
                    </a:moveTo>
                    <a:lnTo>
                      <a:pt x="128" y="260"/>
                    </a:lnTo>
                    <a:cubicBezTo>
                      <a:pt x="125" y="265"/>
                      <a:pt x="122" y="266"/>
                      <a:pt x="120" y="268"/>
                    </a:cubicBezTo>
                    <a:cubicBezTo>
                      <a:pt x="122" y="266"/>
                      <a:pt x="123" y="263"/>
                      <a:pt x="128" y="260"/>
                    </a:cubicBezTo>
                    <a:close/>
                    <a:moveTo>
                      <a:pt x="222" y="1"/>
                    </a:moveTo>
                    <a:cubicBezTo>
                      <a:pt x="220" y="1"/>
                      <a:pt x="218" y="1"/>
                      <a:pt x="216" y="1"/>
                    </a:cubicBezTo>
                    <a:cubicBezTo>
                      <a:pt x="209" y="3"/>
                      <a:pt x="203" y="6"/>
                      <a:pt x="198" y="8"/>
                    </a:cubicBezTo>
                    <a:cubicBezTo>
                      <a:pt x="199" y="16"/>
                      <a:pt x="195" y="20"/>
                      <a:pt x="192" y="23"/>
                    </a:cubicBezTo>
                    <a:cubicBezTo>
                      <a:pt x="186" y="28"/>
                      <a:pt x="182" y="34"/>
                      <a:pt x="178" y="41"/>
                    </a:cubicBezTo>
                    <a:cubicBezTo>
                      <a:pt x="159" y="60"/>
                      <a:pt x="139" y="79"/>
                      <a:pt x="120" y="96"/>
                    </a:cubicBezTo>
                    <a:cubicBezTo>
                      <a:pt x="99" y="116"/>
                      <a:pt x="77" y="136"/>
                      <a:pt x="57" y="157"/>
                    </a:cubicBezTo>
                    <a:cubicBezTo>
                      <a:pt x="50" y="166"/>
                      <a:pt x="42" y="175"/>
                      <a:pt x="36" y="185"/>
                    </a:cubicBezTo>
                    <a:cubicBezTo>
                      <a:pt x="27" y="196"/>
                      <a:pt x="22" y="210"/>
                      <a:pt x="14" y="225"/>
                    </a:cubicBezTo>
                    <a:cubicBezTo>
                      <a:pt x="10" y="235"/>
                      <a:pt x="9" y="243"/>
                      <a:pt x="6" y="253"/>
                    </a:cubicBezTo>
                    <a:cubicBezTo>
                      <a:pt x="3" y="260"/>
                      <a:pt x="3" y="266"/>
                      <a:pt x="2" y="273"/>
                    </a:cubicBezTo>
                    <a:cubicBezTo>
                      <a:pt x="0" y="289"/>
                      <a:pt x="0" y="303"/>
                      <a:pt x="0" y="321"/>
                    </a:cubicBezTo>
                    <a:cubicBezTo>
                      <a:pt x="0" y="331"/>
                      <a:pt x="2" y="342"/>
                      <a:pt x="9" y="351"/>
                    </a:cubicBezTo>
                    <a:cubicBezTo>
                      <a:pt x="16" y="358"/>
                      <a:pt x="24" y="365"/>
                      <a:pt x="36" y="365"/>
                    </a:cubicBezTo>
                    <a:cubicBezTo>
                      <a:pt x="49" y="366"/>
                      <a:pt x="60" y="366"/>
                      <a:pt x="73" y="366"/>
                    </a:cubicBezTo>
                    <a:cubicBezTo>
                      <a:pt x="87" y="366"/>
                      <a:pt x="102" y="365"/>
                      <a:pt x="116" y="359"/>
                    </a:cubicBezTo>
                    <a:cubicBezTo>
                      <a:pt x="133" y="356"/>
                      <a:pt x="150" y="345"/>
                      <a:pt x="166" y="335"/>
                    </a:cubicBezTo>
                    <a:lnTo>
                      <a:pt x="183" y="316"/>
                    </a:lnTo>
                    <a:cubicBezTo>
                      <a:pt x="191" y="308"/>
                      <a:pt x="196" y="301"/>
                      <a:pt x="202" y="292"/>
                    </a:cubicBezTo>
                    <a:cubicBezTo>
                      <a:pt x="208" y="280"/>
                      <a:pt x="212" y="272"/>
                      <a:pt x="219" y="260"/>
                    </a:cubicBezTo>
                    <a:cubicBezTo>
                      <a:pt x="229" y="245"/>
                      <a:pt x="239" y="232"/>
                      <a:pt x="251" y="217"/>
                    </a:cubicBezTo>
                    <a:cubicBezTo>
                      <a:pt x="254" y="215"/>
                      <a:pt x="258" y="210"/>
                      <a:pt x="264" y="207"/>
                    </a:cubicBezTo>
                    <a:cubicBezTo>
                      <a:pt x="279" y="193"/>
                      <a:pt x="282" y="167"/>
                      <a:pt x="268" y="150"/>
                    </a:cubicBezTo>
                    <a:cubicBezTo>
                      <a:pt x="260" y="141"/>
                      <a:pt x="247" y="136"/>
                      <a:pt x="235" y="136"/>
                    </a:cubicBezTo>
                    <a:cubicBezTo>
                      <a:pt x="226" y="136"/>
                      <a:pt x="218" y="138"/>
                      <a:pt x="211" y="144"/>
                    </a:cubicBezTo>
                    <a:cubicBezTo>
                      <a:pt x="193" y="163"/>
                      <a:pt x="176" y="179"/>
                      <a:pt x="162" y="199"/>
                    </a:cubicBezTo>
                    <a:cubicBezTo>
                      <a:pt x="155" y="209"/>
                      <a:pt x="150" y="217"/>
                      <a:pt x="145" y="229"/>
                    </a:cubicBezTo>
                    <a:cubicBezTo>
                      <a:pt x="136" y="243"/>
                      <a:pt x="126" y="256"/>
                      <a:pt x="118" y="268"/>
                    </a:cubicBezTo>
                    <a:cubicBezTo>
                      <a:pt x="112" y="273"/>
                      <a:pt x="108" y="277"/>
                      <a:pt x="101" y="279"/>
                    </a:cubicBezTo>
                    <a:lnTo>
                      <a:pt x="101" y="279"/>
                    </a:lnTo>
                    <a:cubicBezTo>
                      <a:pt x="102" y="279"/>
                      <a:pt x="102" y="278"/>
                      <a:pt x="103" y="278"/>
                    </a:cubicBezTo>
                    <a:cubicBezTo>
                      <a:pt x="105" y="275"/>
                      <a:pt x="108" y="275"/>
                      <a:pt x="109" y="273"/>
                    </a:cubicBezTo>
                    <a:lnTo>
                      <a:pt x="109" y="273"/>
                    </a:lnTo>
                    <a:cubicBezTo>
                      <a:pt x="103" y="275"/>
                      <a:pt x="100" y="278"/>
                      <a:pt x="95" y="279"/>
                    </a:cubicBezTo>
                    <a:cubicBezTo>
                      <a:pt x="90" y="280"/>
                      <a:pt x="86" y="280"/>
                      <a:pt x="82" y="280"/>
                    </a:cubicBezTo>
                    <a:cubicBezTo>
                      <a:pt x="83" y="276"/>
                      <a:pt x="83" y="271"/>
                      <a:pt x="84" y="266"/>
                    </a:cubicBezTo>
                    <a:lnTo>
                      <a:pt x="84" y="266"/>
                    </a:lnTo>
                    <a:cubicBezTo>
                      <a:pt x="84" y="265"/>
                      <a:pt x="85" y="265"/>
                      <a:pt x="85" y="264"/>
                    </a:cubicBezTo>
                    <a:lnTo>
                      <a:pt x="85" y="264"/>
                    </a:lnTo>
                    <a:cubicBezTo>
                      <a:pt x="85" y="264"/>
                      <a:pt x="84" y="265"/>
                      <a:pt x="84" y="265"/>
                    </a:cubicBezTo>
                    <a:lnTo>
                      <a:pt x="84" y="265"/>
                    </a:lnTo>
                    <a:cubicBezTo>
                      <a:pt x="85" y="263"/>
                      <a:pt x="85" y="261"/>
                      <a:pt x="86" y="259"/>
                    </a:cubicBezTo>
                    <a:lnTo>
                      <a:pt x="86" y="259"/>
                    </a:lnTo>
                    <a:cubicBezTo>
                      <a:pt x="86" y="260"/>
                      <a:pt x="86" y="261"/>
                      <a:pt x="86" y="262"/>
                    </a:cubicBezTo>
                    <a:lnTo>
                      <a:pt x="86" y="262"/>
                    </a:lnTo>
                    <a:cubicBezTo>
                      <a:pt x="88" y="255"/>
                      <a:pt x="90" y="247"/>
                      <a:pt x="95" y="239"/>
                    </a:cubicBezTo>
                    <a:cubicBezTo>
                      <a:pt x="102" y="227"/>
                      <a:pt x="110" y="216"/>
                      <a:pt x="119" y="203"/>
                    </a:cubicBezTo>
                    <a:cubicBezTo>
                      <a:pt x="140" y="182"/>
                      <a:pt x="162" y="160"/>
                      <a:pt x="186" y="142"/>
                    </a:cubicBezTo>
                    <a:cubicBezTo>
                      <a:pt x="211" y="117"/>
                      <a:pt x="234" y="93"/>
                      <a:pt x="258" y="66"/>
                    </a:cubicBezTo>
                    <a:cubicBezTo>
                      <a:pt x="272" y="50"/>
                      <a:pt x="265" y="21"/>
                      <a:pt x="246" y="8"/>
                    </a:cubicBezTo>
                    <a:cubicBezTo>
                      <a:pt x="239" y="4"/>
                      <a:pt x="230" y="1"/>
                      <a:pt x="2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9"/>
              <p:cNvSpPr/>
              <p:nvPr/>
            </p:nvSpPr>
            <p:spPr>
              <a:xfrm>
                <a:off x="8638607" y="3157034"/>
                <a:ext cx="39825" cy="29545"/>
              </a:xfrm>
              <a:custGeom>
                <a:avLst/>
                <a:gdLst/>
                <a:ahLst/>
                <a:cxnLst/>
                <a:rect l="l" t="t" r="r" b="b"/>
                <a:pathLst>
                  <a:path w="1259" h="934" extrusionOk="0">
                    <a:moveTo>
                      <a:pt x="954" y="0"/>
                    </a:moveTo>
                    <a:cubicBezTo>
                      <a:pt x="921" y="0"/>
                      <a:pt x="885" y="4"/>
                      <a:pt x="846" y="10"/>
                    </a:cubicBezTo>
                    <a:cubicBezTo>
                      <a:pt x="790" y="22"/>
                      <a:pt x="737" y="39"/>
                      <a:pt x="690" y="58"/>
                    </a:cubicBezTo>
                    <a:cubicBezTo>
                      <a:pt x="637" y="78"/>
                      <a:pt x="587" y="102"/>
                      <a:pt x="537" y="128"/>
                    </a:cubicBezTo>
                    <a:cubicBezTo>
                      <a:pt x="454" y="172"/>
                      <a:pt x="368" y="225"/>
                      <a:pt x="286" y="289"/>
                    </a:cubicBezTo>
                    <a:lnTo>
                      <a:pt x="252" y="317"/>
                    </a:lnTo>
                    <a:cubicBezTo>
                      <a:pt x="215" y="347"/>
                      <a:pt x="179" y="381"/>
                      <a:pt x="145" y="417"/>
                    </a:cubicBezTo>
                    <a:cubicBezTo>
                      <a:pt x="122" y="443"/>
                      <a:pt x="92" y="476"/>
                      <a:pt x="66" y="514"/>
                    </a:cubicBezTo>
                    <a:cubicBezTo>
                      <a:pt x="53" y="533"/>
                      <a:pt x="50" y="554"/>
                      <a:pt x="57" y="574"/>
                    </a:cubicBezTo>
                    <a:cubicBezTo>
                      <a:pt x="44" y="590"/>
                      <a:pt x="32" y="610"/>
                      <a:pt x="23" y="630"/>
                    </a:cubicBezTo>
                    <a:cubicBezTo>
                      <a:pt x="7" y="660"/>
                      <a:pt x="0" y="696"/>
                      <a:pt x="3" y="735"/>
                    </a:cubicBezTo>
                    <a:cubicBezTo>
                      <a:pt x="6" y="766"/>
                      <a:pt x="20" y="801"/>
                      <a:pt x="44" y="831"/>
                    </a:cubicBezTo>
                    <a:cubicBezTo>
                      <a:pt x="72" y="861"/>
                      <a:pt x="106" y="878"/>
                      <a:pt x="132" y="891"/>
                    </a:cubicBezTo>
                    <a:cubicBezTo>
                      <a:pt x="173" y="911"/>
                      <a:pt x="221" y="920"/>
                      <a:pt x="259" y="925"/>
                    </a:cubicBezTo>
                    <a:cubicBezTo>
                      <a:pt x="308" y="934"/>
                      <a:pt x="354" y="934"/>
                      <a:pt x="400" y="934"/>
                    </a:cubicBezTo>
                    <a:cubicBezTo>
                      <a:pt x="454" y="934"/>
                      <a:pt x="510" y="928"/>
                      <a:pt x="571" y="920"/>
                    </a:cubicBezTo>
                    <a:cubicBezTo>
                      <a:pt x="686" y="902"/>
                      <a:pt x="799" y="867"/>
                      <a:pt x="902" y="818"/>
                    </a:cubicBezTo>
                    <a:cubicBezTo>
                      <a:pt x="954" y="792"/>
                      <a:pt x="1004" y="763"/>
                      <a:pt x="1047" y="731"/>
                    </a:cubicBezTo>
                    <a:cubicBezTo>
                      <a:pt x="1090" y="696"/>
                      <a:pt x="1127" y="660"/>
                      <a:pt x="1161" y="619"/>
                    </a:cubicBezTo>
                    <a:cubicBezTo>
                      <a:pt x="1190" y="583"/>
                      <a:pt x="1213" y="539"/>
                      <a:pt x="1231" y="490"/>
                    </a:cubicBezTo>
                    <a:cubicBezTo>
                      <a:pt x="1249" y="437"/>
                      <a:pt x="1259" y="373"/>
                      <a:pt x="1256" y="300"/>
                    </a:cubicBezTo>
                    <a:cubicBezTo>
                      <a:pt x="1254" y="238"/>
                      <a:pt x="1241" y="188"/>
                      <a:pt x="1219" y="143"/>
                    </a:cubicBezTo>
                    <a:cubicBezTo>
                      <a:pt x="1207" y="122"/>
                      <a:pt x="1193" y="102"/>
                      <a:pt x="1177" y="85"/>
                    </a:cubicBezTo>
                    <a:cubicBezTo>
                      <a:pt x="1160" y="65"/>
                      <a:pt x="1138" y="49"/>
                      <a:pt x="1105" y="32"/>
                    </a:cubicBezTo>
                    <a:cubicBezTo>
                      <a:pt x="1063" y="11"/>
                      <a:pt x="1013" y="0"/>
                      <a:pt x="9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29"/>
              <p:cNvSpPr/>
              <p:nvPr/>
            </p:nvSpPr>
            <p:spPr>
              <a:xfrm>
                <a:off x="8678781" y="3121890"/>
                <a:ext cx="28880" cy="21668"/>
              </a:xfrm>
              <a:custGeom>
                <a:avLst/>
                <a:gdLst/>
                <a:ahLst/>
                <a:cxnLst/>
                <a:rect l="l" t="t" r="r" b="b"/>
                <a:pathLst>
                  <a:path w="913" h="685" extrusionOk="0">
                    <a:moveTo>
                      <a:pt x="713" y="1"/>
                    </a:moveTo>
                    <a:cubicBezTo>
                      <a:pt x="694" y="1"/>
                      <a:pt x="674" y="2"/>
                      <a:pt x="654" y="3"/>
                    </a:cubicBezTo>
                    <a:cubicBezTo>
                      <a:pt x="597" y="9"/>
                      <a:pt x="541" y="23"/>
                      <a:pt x="494" y="37"/>
                    </a:cubicBezTo>
                    <a:cubicBezTo>
                      <a:pt x="437" y="53"/>
                      <a:pt x="380" y="75"/>
                      <a:pt x="325" y="97"/>
                    </a:cubicBezTo>
                    <a:cubicBezTo>
                      <a:pt x="272" y="119"/>
                      <a:pt x="222" y="145"/>
                      <a:pt x="176" y="172"/>
                    </a:cubicBezTo>
                    <a:cubicBezTo>
                      <a:pt x="148" y="182"/>
                      <a:pt x="119" y="202"/>
                      <a:pt x="90" y="223"/>
                    </a:cubicBezTo>
                    <a:cubicBezTo>
                      <a:pt x="79" y="232"/>
                      <a:pt x="67" y="241"/>
                      <a:pt x="57" y="252"/>
                    </a:cubicBezTo>
                    <a:cubicBezTo>
                      <a:pt x="43" y="266"/>
                      <a:pt x="34" y="281"/>
                      <a:pt x="33" y="298"/>
                    </a:cubicBezTo>
                    <a:cubicBezTo>
                      <a:pt x="32" y="318"/>
                      <a:pt x="36" y="337"/>
                      <a:pt x="49" y="352"/>
                    </a:cubicBezTo>
                    <a:cubicBezTo>
                      <a:pt x="32" y="394"/>
                      <a:pt x="19" y="427"/>
                      <a:pt x="10" y="461"/>
                    </a:cubicBezTo>
                    <a:cubicBezTo>
                      <a:pt x="4" y="483"/>
                      <a:pt x="0" y="503"/>
                      <a:pt x="0" y="526"/>
                    </a:cubicBezTo>
                    <a:cubicBezTo>
                      <a:pt x="0" y="546"/>
                      <a:pt x="4" y="566"/>
                      <a:pt x="12" y="590"/>
                    </a:cubicBezTo>
                    <a:cubicBezTo>
                      <a:pt x="17" y="604"/>
                      <a:pt x="26" y="617"/>
                      <a:pt x="39" y="632"/>
                    </a:cubicBezTo>
                    <a:cubicBezTo>
                      <a:pt x="50" y="646"/>
                      <a:pt x="67" y="656"/>
                      <a:pt x="86" y="666"/>
                    </a:cubicBezTo>
                    <a:cubicBezTo>
                      <a:pt x="100" y="673"/>
                      <a:pt x="118" y="676"/>
                      <a:pt x="133" y="680"/>
                    </a:cubicBezTo>
                    <a:cubicBezTo>
                      <a:pt x="148" y="684"/>
                      <a:pt x="162" y="685"/>
                      <a:pt x="175" y="685"/>
                    </a:cubicBezTo>
                    <a:cubicBezTo>
                      <a:pt x="188" y="685"/>
                      <a:pt x="200" y="684"/>
                      <a:pt x="211" y="683"/>
                    </a:cubicBezTo>
                    <a:cubicBezTo>
                      <a:pt x="258" y="680"/>
                      <a:pt x="308" y="670"/>
                      <a:pt x="368" y="653"/>
                    </a:cubicBezTo>
                    <a:cubicBezTo>
                      <a:pt x="425" y="634"/>
                      <a:pt x="483" y="610"/>
                      <a:pt x="541" y="580"/>
                    </a:cubicBezTo>
                    <a:cubicBezTo>
                      <a:pt x="593" y="553"/>
                      <a:pt x="640" y="523"/>
                      <a:pt x="683" y="490"/>
                    </a:cubicBezTo>
                    <a:cubicBezTo>
                      <a:pt x="742" y="445"/>
                      <a:pt x="791" y="395"/>
                      <a:pt x="828" y="341"/>
                    </a:cubicBezTo>
                    <a:cubicBezTo>
                      <a:pt x="866" y="286"/>
                      <a:pt x="891" y="236"/>
                      <a:pt x="902" y="188"/>
                    </a:cubicBezTo>
                    <a:cubicBezTo>
                      <a:pt x="909" y="158"/>
                      <a:pt x="912" y="115"/>
                      <a:pt x="891" y="79"/>
                    </a:cubicBezTo>
                    <a:cubicBezTo>
                      <a:pt x="879" y="60"/>
                      <a:pt x="869" y="50"/>
                      <a:pt x="855" y="37"/>
                    </a:cubicBezTo>
                    <a:cubicBezTo>
                      <a:pt x="838" y="23"/>
                      <a:pt x="816" y="16"/>
                      <a:pt x="801" y="12"/>
                    </a:cubicBezTo>
                    <a:cubicBezTo>
                      <a:pt x="772" y="3"/>
                      <a:pt x="742" y="1"/>
                      <a:pt x="71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29"/>
              <p:cNvSpPr/>
              <p:nvPr/>
            </p:nvSpPr>
            <p:spPr>
              <a:xfrm>
                <a:off x="8706364" y="3132582"/>
                <a:ext cx="42134" cy="26761"/>
              </a:xfrm>
              <a:custGeom>
                <a:avLst/>
                <a:gdLst/>
                <a:ahLst/>
                <a:cxnLst/>
                <a:rect l="l" t="t" r="r" b="b"/>
                <a:pathLst>
                  <a:path w="1332" h="846" extrusionOk="0">
                    <a:moveTo>
                      <a:pt x="1068" y="0"/>
                    </a:moveTo>
                    <a:cubicBezTo>
                      <a:pt x="1025" y="0"/>
                      <a:pt x="980" y="3"/>
                      <a:pt x="925" y="13"/>
                    </a:cubicBezTo>
                    <a:cubicBezTo>
                      <a:pt x="822" y="30"/>
                      <a:pt x="722" y="63"/>
                      <a:pt x="603" y="106"/>
                    </a:cubicBezTo>
                    <a:cubicBezTo>
                      <a:pt x="517" y="136"/>
                      <a:pt x="423" y="175"/>
                      <a:pt x="308" y="229"/>
                    </a:cubicBezTo>
                    <a:cubicBezTo>
                      <a:pt x="236" y="261"/>
                      <a:pt x="166" y="296"/>
                      <a:pt x="97" y="335"/>
                    </a:cubicBezTo>
                    <a:lnTo>
                      <a:pt x="85" y="338"/>
                    </a:lnTo>
                    <a:cubicBezTo>
                      <a:pt x="77" y="344"/>
                      <a:pt x="70" y="352"/>
                      <a:pt x="66" y="361"/>
                    </a:cubicBezTo>
                    <a:cubicBezTo>
                      <a:pt x="62" y="375"/>
                      <a:pt x="63" y="390"/>
                      <a:pt x="69" y="404"/>
                    </a:cubicBezTo>
                    <a:cubicBezTo>
                      <a:pt x="76" y="420"/>
                      <a:pt x="90" y="431"/>
                      <a:pt x="108" y="437"/>
                    </a:cubicBezTo>
                    <a:cubicBezTo>
                      <a:pt x="87" y="458"/>
                      <a:pt x="70" y="485"/>
                      <a:pt x="55" y="511"/>
                    </a:cubicBezTo>
                    <a:cubicBezTo>
                      <a:pt x="27" y="557"/>
                      <a:pt x="12" y="599"/>
                      <a:pt x="6" y="643"/>
                    </a:cubicBezTo>
                    <a:cubicBezTo>
                      <a:pt x="0" y="674"/>
                      <a:pt x="6" y="710"/>
                      <a:pt x="22" y="739"/>
                    </a:cubicBezTo>
                    <a:cubicBezTo>
                      <a:pt x="37" y="769"/>
                      <a:pt x="66" y="795"/>
                      <a:pt x="102" y="812"/>
                    </a:cubicBezTo>
                    <a:cubicBezTo>
                      <a:pt x="130" y="826"/>
                      <a:pt x="163" y="836"/>
                      <a:pt x="206" y="841"/>
                    </a:cubicBezTo>
                    <a:cubicBezTo>
                      <a:pt x="232" y="844"/>
                      <a:pt x="259" y="846"/>
                      <a:pt x="285" y="846"/>
                    </a:cubicBezTo>
                    <a:cubicBezTo>
                      <a:pt x="307" y="846"/>
                      <a:pt x="330" y="845"/>
                      <a:pt x="352" y="843"/>
                    </a:cubicBezTo>
                    <a:cubicBezTo>
                      <a:pt x="451" y="836"/>
                      <a:pt x="557" y="815"/>
                      <a:pt x="687" y="776"/>
                    </a:cubicBezTo>
                    <a:cubicBezTo>
                      <a:pt x="811" y="739"/>
                      <a:pt x="918" y="696"/>
                      <a:pt x="1017" y="644"/>
                    </a:cubicBezTo>
                    <a:cubicBezTo>
                      <a:pt x="1061" y="621"/>
                      <a:pt x="1107" y="594"/>
                      <a:pt x="1147" y="566"/>
                    </a:cubicBezTo>
                    <a:lnTo>
                      <a:pt x="1170" y="550"/>
                    </a:lnTo>
                    <a:cubicBezTo>
                      <a:pt x="1199" y="526"/>
                      <a:pt x="1226" y="501"/>
                      <a:pt x="1252" y="474"/>
                    </a:cubicBezTo>
                    <a:cubicBezTo>
                      <a:pt x="1274" y="447"/>
                      <a:pt x="1295" y="414"/>
                      <a:pt x="1305" y="375"/>
                    </a:cubicBezTo>
                    <a:cubicBezTo>
                      <a:pt x="1313" y="347"/>
                      <a:pt x="1320" y="316"/>
                      <a:pt x="1326" y="286"/>
                    </a:cubicBezTo>
                    <a:cubicBezTo>
                      <a:pt x="1332" y="256"/>
                      <a:pt x="1332" y="223"/>
                      <a:pt x="1330" y="199"/>
                    </a:cubicBezTo>
                    <a:cubicBezTo>
                      <a:pt x="1329" y="159"/>
                      <a:pt x="1312" y="117"/>
                      <a:pt x="1286" y="85"/>
                    </a:cubicBezTo>
                    <a:cubicBezTo>
                      <a:pt x="1274" y="72"/>
                      <a:pt x="1260" y="57"/>
                      <a:pt x="1243" y="44"/>
                    </a:cubicBezTo>
                    <a:cubicBezTo>
                      <a:pt x="1226" y="34"/>
                      <a:pt x="1204" y="23"/>
                      <a:pt x="1180" y="16"/>
                    </a:cubicBezTo>
                    <a:cubicBezTo>
                      <a:pt x="1147" y="6"/>
                      <a:pt x="1111" y="1"/>
                      <a:pt x="106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29"/>
              <p:cNvSpPr/>
              <p:nvPr/>
            </p:nvSpPr>
            <p:spPr>
              <a:xfrm>
                <a:off x="8733062" y="3093010"/>
                <a:ext cx="34005" cy="23471"/>
              </a:xfrm>
              <a:custGeom>
                <a:avLst/>
                <a:gdLst/>
                <a:ahLst/>
                <a:cxnLst/>
                <a:rect l="l" t="t" r="r" b="b"/>
                <a:pathLst>
                  <a:path w="1075" h="742" extrusionOk="0">
                    <a:moveTo>
                      <a:pt x="719" y="1"/>
                    </a:moveTo>
                    <a:cubicBezTo>
                      <a:pt x="660" y="1"/>
                      <a:pt x="596" y="7"/>
                      <a:pt x="529" y="18"/>
                    </a:cubicBezTo>
                    <a:cubicBezTo>
                      <a:pt x="465" y="28"/>
                      <a:pt x="398" y="47"/>
                      <a:pt x="325" y="73"/>
                    </a:cubicBezTo>
                    <a:cubicBezTo>
                      <a:pt x="267" y="97"/>
                      <a:pt x="213" y="126"/>
                      <a:pt x="163" y="159"/>
                    </a:cubicBezTo>
                    <a:lnTo>
                      <a:pt x="160" y="161"/>
                    </a:lnTo>
                    <a:cubicBezTo>
                      <a:pt x="150" y="170"/>
                      <a:pt x="140" y="186"/>
                      <a:pt x="138" y="204"/>
                    </a:cubicBezTo>
                    <a:cubicBezTo>
                      <a:pt x="137" y="220"/>
                      <a:pt x="143" y="237"/>
                      <a:pt x="153" y="252"/>
                    </a:cubicBezTo>
                    <a:cubicBezTo>
                      <a:pt x="145" y="246"/>
                      <a:pt x="136" y="243"/>
                      <a:pt x="127" y="243"/>
                    </a:cubicBezTo>
                    <a:cubicBezTo>
                      <a:pt x="118" y="243"/>
                      <a:pt x="109" y="245"/>
                      <a:pt x="101" y="250"/>
                    </a:cubicBezTo>
                    <a:cubicBezTo>
                      <a:pt x="61" y="310"/>
                      <a:pt x="28" y="372"/>
                      <a:pt x="10" y="441"/>
                    </a:cubicBezTo>
                    <a:cubicBezTo>
                      <a:pt x="4" y="465"/>
                      <a:pt x="1" y="491"/>
                      <a:pt x="1" y="516"/>
                    </a:cubicBezTo>
                    <a:cubicBezTo>
                      <a:pt x="2" y="541"/>
                      <a:pt x="7" y="562"/>
                      <a:pt x="14" y="587"/>
                    </a:cubicBezTo>
                    <a:cubicBezTo>
                      <a:pt x="27" y="628"/>
                      <a:pt x="60" y="660"/>
                      <a:pt x="87" y="680"/>
                    </a:cubicBezTo>
                    <a:cubicBezTo>
                      <a:pt x="104" y="694"/>
                      <a:pt x="128" y="703"/>
                      <a:pt x="147" y="713"/>
                    </a:cubicBezTo>
                    <a:cubicBezTo>
                      <a:pt x="171" y="721"/>
                      <a:pt x="196" y="727"/>
                      <a:pt x="221" y="731"/>
                    </a:cubicBezTo>
                    <a:cubicBezTo>
                      <a:pt x="254" y="738"/>
                      <a:pt x="289" y="741"/>
                      <a:pt x="322" y="741"/>
                    </a:cubicBezTo>
                    <a:cubicBezTo>
                      <a:pt x="342" y="741"/>
                      <a:pt x="362" y="740"/>
                      <a:pt x="380" y="738"/>
                    </a:cubicBezTo>
                    <a:cubicBezTo>
                      <a:pt x="439" y="736"/>
                      <a:pt x="504" y="724"/>
                      <a:pt x="575" y="705"/>
                    </a:cubicBezTo>
                    <a:cubicBezTo>
                      <a:pt x="701" y="673"/>
                      <a:pt x="806" y="621"/>
                      <a:pt x="892" y="555"/>
                    </a:cubicBezTo>
                    <a:cubicBezTo>
                      <a:pt x="940" y="515"/>
                      <a:pt x="975" y="474"/>
                      <a:pt x="1013" y="415"/>
                    </a:cubicBezTo>
                    <a:cubicBezTo>
                      <a:pt x="1053" y="355"/>
                      <a:pt x="1073" y="295"/>
                      <a:pt x="1075" y="240"/>
                    </a:cubicBezTo>
                    <a:cubicBezTo>
                      <a:pt x="1075" y="219"/>
                      <a:pt x="1073" y="197"/>
                      <a:pt x="1066" y="173"/>
                    </a:cubicBezTo>
                    <a:cubicBezTo>
                      <a:pt x="1059" y="148"/>
                      <a:pt x="1045" y="127"/>
                      <a:pt x="1033" y="111"/>
                    </a:cubicBezTo>
                    <a:cubicBezTo>
                      <a:pt x="1020" y="93"/>
                      <a:pt x="1002" y="77"/>
                      <a:pt x="977" y="63"/>
                    </a:cubicBezTo>
                    <a:cubicBezTo>
                      <a:pt x="955" y="48"/>
                      <a:pt x="927" y="37"/>
                      <a:pt x="904" y="28"/>
                    </a:cubicBezTo>
                    <a:cubicBezTo>
                      <a:pt x="859" y="12"/>
                      <a:pt x="806" y="5"/>
                      <a:pt x="738" y="1"/>
                    </a:cubicBezTo>
                    <a:cubicBezTo>
                      <a:pt x="732" y="1"/>
                      <a:pt x="725" y="1"/>
                      <a:pt x="71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29"/>
              <p:cNvSpPr/>
              <p:nvPr/>
            </p:nvSpPr>
            <p:spPr>
              <a:xfrm>
                <a:off x="8779910" y="3072386"/>
                <a:ext cx="31190" cy="21510"/>
              </a:xfrm>
              <a:custGeom>
                <a:avLst/>
                <a:gdLst/>
                <a:ahLst/>
                <a:cxnLst/>
                <a:rect l="l" t="t" r="r" b="b"/>
                <a:pathLst>
                  <a:path w="986" h="680" extrusionOk="0">
                    <a:moveTo>
                      <a:pt x="719" y="0"/>
                    </a:moveTo>
                    <a:cubicBezTo>
                      <a:pt x="689" y="0"/>
                      <a:pt x="662" y="3"/>
                      <a:pt x="638" y="7"/>
                    </a:cubicBezTo>
                    <a:cubicBezTo>
                      <a:pt x="609" y="13"/>
                      <a:pt x="578" y="20"/>
                      <a:pt x="549" y="30"/>
                    </a:cubicBezTo>
                    <a:cubicBezTo>
                      <a:pt x="517" y="42"/>
                      <a:pt x="484" y="53"/>
                      <a:pt x="453" y="67"/>
                    </a:cubicBezTo>
                    <a:cubicBezTo>
                      <a:pt x="443" y="63"/>
                      <a:pt x="436" y="62"/>
                      <a:pt x="430" y="62"/>
                    </a:cubicBezTo>
                    <a:cubicBezTo>
                      <a:pt x="423" y="62"/>
                      <a:pt x="417" y="64"/>
                      <a:pt x="410" y="66"/>
                    </a:cubicBezTo>
                    <a:cubicBezTo>
                      <a:pt x="337" y="92"/>
                      <a:pt x="274" y="120"/>
                      <a:pt x="220" y="156"/>
                    </a:cubicBezTo>
                    <a:cubicBezTo>
                      <a:pt x="202" y="165"/>
                      <a:pt x="188" y="176"/>
                      <a:pt x="174" y="188"/>
                    </a:cubicBezTo>
                    <a:cubicBezTo>
                      <a:pt x="164" y="195"/>
                      <a:pt x="152" y="205"/>
                      <a:pt x="144" y="213"/>
                    </a:cubicBezTo>
                    <a:cubicBezTo>
                      <a:pt x="124" y="231"/>
                      <a:pt x="106" y="252"/>
                      <a:pt x="88" y="272"/>
                    </a:cubicBezTo>
                    <a:cubicBezTo>
                      <a:pt x="58" y="308"/>
                      <a:pt x="32" y="351"/>
                      <a:pt x="16" y="398"/>
                    </a:cubicBezTo>
                    <a:cubicBezTo>
                      <a:pt x="2" y="440"/>
                      <a:pt x="0" y="487"/>
                      <a:pt x="13" y="527"/>
                    </a:cubicBezTo>
                    <a:cubicBezTo>
                      <a:pt x="19" y="547"/>
                      <a:pt x="26" y="564"/>
                      <a:pt x="38" y="579"/>
                    </a:cubicBezTo>
                    <a:cubicBezTo>
                      <a:pt x="49" y="594"/>
                      <a:pt x="62" y="607"/>
                      <a:pt x="79" y="622"/>
                    </a:cubicBezTo>
                    <a:cubicBezTo>
                      <a:pt x="94" y="633"/>
                      <a:pt x="112" y="643"/>
                      <a:pt x="131" y="652"/>
                    </a:cubicBezTo>
                    <a:cubicBezTo>
                      <a:pt x="155" y="662"/>
                      <a:pt x="179" y="667"/>
                      <a:pt x="201" y="673"/>
                    </a:cubicBezTo>
                    <a:cubicBezTo>
                      <a:pt x="227" y="678"/>
                      <a:pt x="250" y="680"/>
                      <a:pt x="272" y="680"/>
                    </a:cubicBezTo>
                    <a:cubicBezTo>
                      <a:pt x="282" y="680"/>
                      <a:pt x="291" y="679"/>
                      <a:pt x="301" y="679"/>
                    </a:cubicBezTo>
                    <a:cubicBezTo>
                      <a:pt x="337" y="679"/>
                      <a:pt x="370" y="673"/>
                      <a:pt x="406" y="667"/>
                    </a:cubicBezTo>
                    <a:cubicBezTo>
                      <a:pt x="452" y="660"/>
                      <a:pt x="496" y="650"/>
                      <a:pt x="539" y="637"/>
                    </a:cubicBezTo>
                    <a:cubicBezTo>
                      <a:pt x="580" y="624"/>
                      <a:pt x="619" y="610"/>
                      <a:pt x="656" y="594"/>
                    </a:cubicBezTo>
                    <a:cubicBezTo>
                      <a:pt x="706" y="573"/>
                      <a:pt x="759" y="543"/>
                      <a:pt x="810" y="503"/>
                    </a:cubicBezTo>
                    <a:cubicBezTo>
                      <a:pt x="854" y="467"/>
                      <a:pt x="890" y="428"/>
                      <a:pt x="920" y="382"/>
                    </a:cubicBezTo>
                    <a:cubicBezTo>
                      <a:pt x="970" y="304"/>
                      <a:pt x="986" y="216"/>
                      <a:pt x="961" y="145"/>
                    </a:cubicBezTo>
                    <a:cubicBezTo>
                      <a:pt x="948" y="109"/>
                      <a:pt x="928" y="80"/>
                      <a:pt x="903" y="57"/>
                    </a:cubicBezTo>
                    <a:cubicBezTo>
                      <a:pt x="888" y="44"/>
                      <a:pt x="871" y="34"/>
                      <a:pt x="855" y="27"/>
                    </a:cubicBezTo>
                    <a:cubicBezTo>
                      <a:pt x="832" y="16"/>
                      <a:pt x="810" y="9"/>
                      <a:pt x="785" y="6"/>
                    </a:cubicBezTo>
                    <a:cubicBezTo>
                      <a:pt x="764" y="0"/>
                      <a:pt x="741" y="0"/>
                      <a:pt x="7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29"/>
              <p:cNvSpPr/>
              <p:nvPr/>
            </p:nvSpPr>
            <p:spPr>
              <a:xfrm>
                <a:off x="8796169" y="3107308"/>
                <a:ext cx="23345" cy="18220"/>
              </a:xfrm>
              <a:custGeom>
                <a:avLst/>
                <a:gdLst/>
                <a:ahLst/>
                <a:cxnLst/>
                <a:rect l="l" t="t" r="r" b="b"/>
                <a:pathLst>
                  <a:path w="738" h="576" extrusionOk="0">
                    <a:moveTo>
                      <a:pt x="486" y="0"/>
                    </a:moveTo>
                    <a:cubicBezTo>
                      <a:pt x="473" y="0"/>
                      <a:pt x="459" y="1"/>
                      <a:pt x="444" y="3"/>
                    </a:cubicBezTo>
                    <a:cubicBezTo>
                      <a:pt x="403" y="4"/>
                      <a:pt x="361" y="19"/>
                      <a:pt x="324" y="29"/>
                    </a:cubicBezTo>
                    <a:cubicBezTo>
                      <a:pt x="274" y="46"/>
                      <a:pt x="225" y="70"/>
                      <a:pt x="184" y="93"/>
                    </a:cubicBezTo>
                    <a:cubicBezTo>
                      <a:pt x="134" y="117"/>
                      <a:pt x="84" y="150"/>
                      <a:pt x="25" y="198"/>
                    </a:cubicBezTo>
                    <a:cubicBezTo>
                      <a:pt x="12" y="208"/>
                      <a:pt x="3" y="222"/>
                      <a:pt x="2" y="239"/>
                    </a:cubicBezTo>
                    <a:cubicBezTo>
                      <a:pt x="1" y="256"/>
                      <a:pt x="5" y="275"/>
                      <a:pt x="16" y="289"/>
                    </a:cubicBezTo>
                    <a:cubicBezTo>
                      <a:pt x="26" y="301"/>
                      <a:pt x="41" y="311"/>
                      <a:pt x="58" y="311"/>
                    </a:cubicBezTo>
                    <a:cubicBezTo>
                      <a:pt x="55" y="321"/>
                      <a:pt x="58" y="334"/>
                      <a:pt x="59" y="344"/>
                    </a:cubicBezTo>
                    <a:lnTo>
                      <a:pt x="68" y="374"/>
                    </a:lnTo>
                    <a:cubicBezTo>
                      <a:pt x="74" y="387"/>
                      <a:pt x="79" y="400"/>
                      <a:pt x="86" y="408"/>
                    </a:cubicBezTo>
                    <a:cubicBezTo>
                      <a:pt x="94" y="420"/>
                      <a:pt x="98" y="427"/>
                      <a:pt x="104" y="434"/>
                    </a:cubicBezTo>
                    <a:cubicBezTo>
                      <a:pt x="100" y="433"/>
                      <a:pt x="97" y="432"/>
                      <a:pt x="93" y="432"/>
                    </a:cubicBezTo>
                    <a:cubicBezTo>
                      <a:pt x="83" y="432"/>
                      <a:pt x="73" y="436"/>
                      <a:pt x="65" y="442"/>
                    </a:cubicBezTo>
                    <a:cubicBezTo>
                      <a:pt x="58" y="448"/>
                      <a:pt x="54" y="453"/>
                      <a:pt x="51" y="463"/>
                    </a:cubicBezTo>
                    <a:cubicBezTo>
                      <a:pt x="41" y="484"/>
                      <a:pt x="52" y="508"/>
                      <a:pt x="75" y="517"/>
                    </a:cubicBezTo>
                    <a:cubicBezTo>
                      <a:pt x="179" y="556"/>
                      <a:pt x="274" y="575"/>
                      <a:pt x="358" y="575"/>
                    </a:cubicBezTo>
                    <a:cubicBezTo>
                      <a:pt x="435" y="575"/>
                      <a:pt x="503" y="560"/>
                      <a:pt x="563" y="528"/>
                    </a:cubicBezTo>
                    <a:cubicBezTo>
                      <a:pt x="579" y="520"/>
                      <a:pt x="596" y="511"/>
                      <a:pt x="611" y="498"/>
                    </a:cubicBezTo>
                    <a:cubicBezTo>
                      <a:pt x="689" y="437"/>
                      <a:pt x="738" y="344"/>
                      <a:pt x="738" y="251"/>
                    </a:cubicBezTo>
                    <a:cubicBezTo>
                      <a:pt x="738" y="221"/>
                      <a:pt x="732" y="193"/>
                      <a:pt x="725" y="168"/>
                    </a:cubicBezTo>
                    <a:cubicBezTo>
                      <a:pt x="718" y="146"/>
                      <a:pt x="706" y="125"/>
                      <a:pt x="689" y="97"/>
                    </a:cubicBezTo>
                    <a:cubicBezTo>
                      <a:pt x="675" y="77"/>
                      <a:pt x="655" y="60"/>
                      <a:pt x="631" y="43"/>
                    </a:cubicBezTo>
                    <a:cubicBezTo>
                      <a:pt x="606" y="27"/>
                      <a:pt x="578" y="17"/>
                      <a:pt x="545" y="7"/>
                    </a:cubicBezTo>
                    <a:cubicBezTo>
                      <a:pt x="527" y="3"/>
                      <a:pt x="507" y="0"/>
                      <a:pt x="48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29"/>
              <p:cNvSpPr/>
              <p:nvPr/>
            </p:nvSpPr>
            <p:spPr>
              <a:xfrm>
                <a:off x="8824354" y="3068685"/>
                <a:ext cx="31696" cy="28279"/>
              </a:xfrm>
              <a:custGeom>
                <a:avLst/>
                <a:gdLst/>
                <a:ahLst/>
                <a:cxnLst/>
                <a:rect l="l" t="t" r="r" b="b"/>
                <a:pathLst>
                  <a:path w="1002" h="894" extrusionOk="0">
                    <a:moveTo>
                      <a:pt x="493" y="1"/>
                    </a:moveTo>
                    <a:cubicBezTo>
                      <a:pt x="476" y="1"/>
                      <a:pt x="459" y="2"/>
                      <a:pt x="443" y="3"/>
                    </a:cubicBezTo>
                    <a:cubicBezTo>
                      <a:pt x="391" y="7"/>
                      <a:pt x="334" y="23"/>
                      <a:pt x="274" y="51"/>
                    </a:cubicBezTo>
                    <a:cubicBezTo>
                      <a:pt x="245" y="67"/>
                      <a:pt x="219" y="86"/>
                      <a:pt x="193" y="104"/>
                    </a:cubicBezTo>
                    <a:lnTo>
                      <a:pt x="189" y="108"/>
                    </a:lnTo>
                    <a:cubicBezTo>
                      <a:pt x="171" y="123"/>
                      <a:pt x="153" y="140"/>
                      <a:pt x="136" y="159"/>
                    </a:cubicBezTo>
                    <a:lnTo>
                      <a:pt x="122" y="173"/>
                    </a:lnTo>
                    <a:cubicBezTo>
                      <a:pt x="79" y="222"/>
                      <a:pt x="42" y="283"/>
                      <a:pt x="7" y="368"/>
                    </a:cubicBezTo>
                    <a:cubicBezTo>
                      <a:pt x="0" y="382"/>
                      <a:pt x="2" y="401"/>
                      <a:pt x="9" y="416"/>
                    </a:cubicBezTo>
                    <a:cubicBezTo>
                      <a:pt x="16" y="434"/>
                      <a:pt x="30" y="446"/>
                      <a:pt x="49" y="454"/>
                    </a:cubicBezTo>
                    <a:cubicBezTo>
                      <a:pt x="57" y="456"/>
                      <a:pt x="65" y="458"/>
                      <a:pt x="72" y="458"/>
                    </a:cubicBezTo>
                    <a:cubicBezTo>
                      <a:pt x="84" y="458"/>
                      <a:pt x="95" y="455"/>
                      <a:pt x="106" y="448"/>
                    </a:cubicBezTo>
                    <a:cubicBezTo>
                      <a:pt x="108" y="475"/>
                      <a:pt x="113" y="502"/>
                      <a:pt x="122" y="529"/>
                    </a:cubicBezTo>
                    <a:cubicBezTo>
                      <a:pt x="142" y="588"/>
                      <a:pt x="172" y="644"/>
                      <a:pt x="212" y="694"/>
                    </a:cubicBezTo>
                    <a:cubicBezTo>
                      <a:pt x="242" y="734"/>
                      <a:pt x="285" y="774"/>
                      <a:pt x="337" y="810"/>
                    </a:cubicBezTo>
                    <a:cubicBezTo>
                      <a:pt x="385" y="843"/>
                      <a:pt x="443" y="869"/>
                      <a:pt x="500" y="883"/>
                    </a:cubicBezTo>
                    <a:cubicBezTo>
                      <a:pt x="530" y="890"/>
                      <a:pt x="560" y="894"/>
                      <a:pt x="591" y="894"/>
                    </a:cubicBezTo>
                    <a:cubicBezTo>
                      <a:pt x="615" y="894"/>
                      <a:pt x="639" y="892"/>
                      <a:pt x="663" y="887"/>
                    </a:cubicBezTo>
                    <a:cubicBezTo>
                      <a:pt x="716" y="877"/>
                      <a:pt x="771" y="852"/>
                      <a:pt x="828" y="809"/>
                    </a:cubicBezTo>
                    <a:cubicBezTo>
                      <a:pt x="859" y="781"/>
                      <a:pt x="882" y="753"/>
                      <a:pt x="907" y="726"/>
                    </a:cubicBezTo>
                    <a:cubicBezTo>
                      <a:pt x="928" y="698"/>
                      <a:pt x="944" y="668"/>
                      <a:pt x="960" y="638"/>
                    </a:cubicBezTo>
                    <a:cubicBezTo>
                      <a:pt x="982" y="591"/>
                      <a:pt x="997" y="534"/>
                      <a:pt x="997" y="474"/>
                    </a:cubicBezTo>
                    <a:cubicBezTo>
                      <a:pt x="1001" y="237"/>
                      <a:pt x="795" y="60"/>
                      <a:pt x="602" y="15"/>
                    </a:cubicBezTo>
                    <a:cubicBezTo>
                      <a:pt x="579" y="10"/>
                      <a:pt x="553" y="4"/>
                      <a:pt x="530" y="3"/>
                    </a:cubicBezTo>
                    <a:cubicBezTo>
                      <a:pt x="518" y="1"/>
                      <a:pt x="505" y="1"/>
                      <a:pt x="49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29"/>
              <p:cNvSpPr/>
              <p:nvPr/>
            </p:nvSpPr>
            <p:spPr>
              <a:xfrm>
                <a:off x="8794904" y="3111705"/>
                <a:ext cx="8636" cy="12115"/>
              </a:xfrm>
              <a:custGeom>
                <a:avLst/>
                <a:gdLst/>
                <a:ahLst/>
                <a:cxnLst/>
                <a:rect l="l" t="t" r="r" b="b"/>
                <a:pathLst>
                  <a:path w="273" h="383" extrusionOk="0">
                    <a:moveTo>
                      <a:pt x="165" y="31"/>
                    </a:moveTo>
                    <a:lnTo>
                      <a:pt x="165" y="31"/>
                    </a:lnTo>
                    <a:cubicBezTo>
                      <a:pt x="164" y="31"/>
                      <a:pt x="162" y="33"/>
                      <a:pt x="162" y="36"/>
                    </a:cubicBezTo>
                    <a:lnTo>
                      <a:pt x="165" y="31"/>
                    </a:lnTo>
                    <a:close/>
                    <a:moveTo>
                      <a:pt x="124" y="196"/>
                    </a:moveTo>
                    <a:cubicBezTo>
                      <a:pt x="124" y="198"/>
                      <a:pt x="122" y="202"/>
                      <a:pt x="122" y="203"/>
                    </a:cubicBezTo>
                    <a:cubicBezTo>
                      <a:pt x="122" y="202"/>
                      <a:pt x="122" y="200"/>
                      <a:pt x="124" y="196"/>
                    </a:cubicBezTo>
                    <a:close/>
                    <a:moveTo>
                      <a:pt x="136" y="247"/>
                    </a:moveTo>
                    <a:lnTo>
                      <a:pt x="138" y="251"/>
                    </a:lnTo>
                    <a:cubicBezTo>
                      <a:pt x="137" y="251"/>
                      <a:pt x="137" y="249"/>
                      <a:pt x="136" y="247"/>
                    </a:cubicBezTo>
                    <a:close/>
                    <a:moveTo>
                      <a:pt x="219" y="1"/>
                    </a:moveTo>
                    <a:cubicBezTo>
                      <a:pt x="216" y="1"/>
                      <a:pt x="213" y="1"/>
                      <a:pt x="209" y="1"/>
                    </a:cubicBezTo>
                    <a:cubicBezTo>
                      <a:pt x="194" y="3"/>
                      <a:pt x="185" y="11"/>
                      <a:pt x="174" y="23"/>
                    </a:cubicBezTo>
                    <a:cubicBezTo>
                      <a:pt x="172" y="24"/>
                      <a:pt x="171" y="26"/>
                      <a:pt x="169" y="30"/>
                    </a:cubicBezTo>
                    <a:cubicBezTo>
                      <a:pt x="145" y="53"/>
                      <a:pt x="119" y="72"/>
                      <a:pt x="92" y="90"/>
                    </a:cubicBezTo>
                    <a:cubicBezTo>
                      <a:pt x="85" y="86"/>
                      <a:pt x="73" y="80"/>
                      <a:pt x="65" y="80"/>
                    </a:cubicBezTo>
                    <a:cubicBezTo>
                      <a:pt x="61" y="79"/>
                      <a:pt x="57" y="78"/>
                      <a:pt x="53" y="78"/>
                    </a:cubicBezTo>
                    <a:cubicBezTo>
                      <a:pt x="42" y="78"/>
                      <a:pt x="33" y="83"/>
                      <a:pt x="23" y="90"/>
                    </a:cubicBezTo>
                    <a:cubicBezTo>
                      <a:pt x="15" y="100"/>
                      <a:pt x="5" y="114"/>
                      <a:pt x="6" y="126"/>
                    </a:cubicBezTo>
                    <a:cubicBezTo>
                      <a:pt x="6" y="172"/>
                      <a:pt x="0" y="218"/>
                      <a:pt x="9" y="262"/>
                    </a:cubicBezTo>
                    <a:cubicBezTo>
                      <a:pt x="13" y="281"/>
                      <a:pt x="22" y="296"/>
                      <a:pt x="31" y="312"/>
                    </a:cubicBezTo>
                    <a:cubicBezTo>
                      <a:pt x="38" y="324"/>
                      <a:pt x="45" y="334"/>
                      <a:pt x="55" y="345"/>
                    </a:cubicBezTo>
                    <a:lnTo>
                      <a:pt x="86" y="372"/>
                    </a:lnTo>
                    <a:cubicBezTo>
                      <a:pt x="95" y="380"/>
                      <a:pt x="106" y="383"/>
                      <a:pt x="117" y="383"/>
                    </a:cubicBezTo>
                    <a:cubicBezTo>
                      <a:pt x="133" y="383"/>
                      <a:pt x="148" y="377"/>
                      <a:pt x="158" y="368"/>
                    </a:cubicBezTo>
                    <a:cubicBezTo>
                      <a:pt x="184" y="346"/>
                      <a:pt x="185" y="311"/>
                      <a:pt x="165" y="283"/>
                    </a:cubicBezTo>
                    <a:cubicBezTo>
                      <a:pt x="157" y="273"/>
                      <a:pt x="149" y="262"/>
                      <a:pt x="142" y="252"/>
                    </a:cubicBezTo>
                    <a:cubicBezTo>
                      <a:pt x="135" y="240"/>
                      <a:pt x="129" y="229"/>
                      <a:pt x="124" y="216"/>
                    </a:cubicBezTo>
                    <a:cubicBezTo>
                      <a:pt x="124" y="215"/>
                      <a:pt x="124" y="212"/>
                      <a:pt x="122" y="209"/>
                    </a:cubicBezTo>
                    <a:lnTo>
                      <a:pt x="122" y="208"/>
                    </a:lnTo>
                    <a:cubicBezTo>
                      <a:pt x="122" y="205"/>
                      <a:pt x="124" y="205"/>
                      <a:pt x="124" y="203"/>
                    </a:cubicBezTo>
                    <a:cubicBezTo>
                      <a:pt x="126" y="202"/>
                      <a:pt x="126" y="200"/>
                      <a:pt x="128" y="200"/>
                    </a:cubicBezTo>
                    <a:cubicBezTo>
                      <a:pt x="144" y="183"/>
                      <a:pt x="162" y="169"/>
                      <a:pt x="181" y="157"/>
                    </a:cubicBezTo>
                    <a:cubicBezTo>
                      <a:pt x="194" y="147"/>
                      <a:pt x="205" y="137"/>
                      <a:pt x="217" y="129"/>
                    </a:cubicBezTo>
                    <a:cubicBezTo>
                      <a:pt x="234" y="116"/>
                      <a:pt x="248" y="100"/>
                      <a:pt x="262" y="83"/>
                    </a:cubicBezTo>
                    <a:cubicBezTo>
                      <a:pt x="271" y="74"/>
                      <a:pt x="272" y="57"/>
                      <a:pt x="271" y="44"/>
                    </a:cubicBezTo>
                    <a:cubicBezTo>
                      <a:pt x="267" y="30"/>
                      <a:pt x="260" y="17"/>
                      <a:pt x="250" y="10"/>
                    </a:cubicBezTo>
                    <a:cubicBezTo>
                      <a:pt x="241" y="3"/>
                      <a:pt x="230" y="1"/>
                      <a:pt x="21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29"/>
              <p:cNvSpPr/>
              <p:nvPr/>
            </p:nvSpPr>
            <p:spPr>
              <a:xfrm>
                <a:off x="8764568" y="3113350"/>
                <a:ext cx="15911" cy="11419"/>
              </a:xfrm>
              <a:custGeom>
                <a:avLst/>
                <a:gdLst/>
                <a:ahLst/>
                <a:cxnLst/>
                <a:rect l="l" t="t" r="r" b="b"/>
                <a:pathLst>
                  <a:path w="503" h="361" extrusionOk="0">
                    <a:moveTo>
                      <a:pt x="386" y="0"/>
                    </a:moveTo>
                    <a:cubicBezTo>
                      <a:pt x="361" y="0"/>
                      <a:pt x="336" y="2"/>
                      <a:pt x="309" y="7"/>
                    </a:cubicBezTo>
                    <a:cubicBezTo>
                      <a:pt x="294" y="12"/>
                      <a:pt x="279" y="15"/>
                      <a:pt x="264" y="21"/>
                    </a:cubicBezTo>
                    <a:cubicBezTo>
                      <a:pt x="251" y="27"/>
                      <a:pt x="241" y="31"/>
                      <a:pt x="229" y="38"/>
                    </a:cubicBezTo>
                    <a:cubicBezTo>
                      <a:pt x="225" y="41"/>
                      <a:pt x="222" y="44"/>
                      <a:pt x="216" y="45"/>
                    </a:cubicBezTo>
                    <a:lnTo>
                      <a:pt x="179" y="62"/>
                    </a:lnTo>
                    <a:cubicBezTo>
                      <a:pt x="168" y="67"/>
                      <a:pt x="159" y="73"/>
                      <a:pt x="150" y="80"/>
                    </a:cubicBezTo>
                    <a:cubicBezTo>
                      <a:pt x="140" y="93"/>
                      <a:pt x="130" y="100"/>
                      <a:pt x="122" y="108"/>
                    </a:cubicBezTo>
                    <a:cubicBezTo>
                      <a:pt x="97" y="127"/>
                      <a:pt x="77" y="148"/>
                      <a:pt x="57" y="173"/>
                    </a:cubicBezTo>
                    <a:cubicBezTo>
                      <a:pt x="47" y="187"/>
                      <a:pt x="37" y="206"/>
                      <a:pt x="29" y="221"/>
                    </a:cubicBezTo>
                    <a:cubicBezTo>
                      <a:pt x="16" y="246"/>
                      <a:pt x="12" y="274"/>
                      <a:pt x="6" y="300"/>
                    </a:cubicBezTo>
                    <a:cubicBezTo>
                      <a:pt x="0" y="328"/>
                      <a:pt x="25" y="360"/>
                      <a:pt x="53" y="360"/>
                    </a:cubicBezTo>
                    <a:cubicBezTo>
                      <a:pt x="54" y="360"/>
                      <a:pt x="55" y="360"/>
                      <a:pt x="56" y="360"/>
                    </a:cubicBezTo>
                    <a:lnTo>
                      <a:pt x="102" y="360"/>
                    </a:lnTo>
                    <a:cubicBezTo>
                      <a:pt x="130" y="357"/>
                      <a:pt x="159" y="353"/>
                      <a:pt x="188" y="349"/>
                    </a:cubicBezTo>
                    <a:cubicBezTo>
                      <a:pt x="226" y="339"/>
                      <a:pt x="262" y="325"/>
                      <a:pt x="295" y="306"/>
                    </a:cubicBezTo>
                    <a:lnTo>
                      <a:pt x="298" y="306"/>
                    </a:lnTo>
                    <a:cubicBezTo>
                      <a:pt x="309" y="302"/>
                      <a:pt x="321" y="296"/>
                      <a:pt x="334" y="292"/>
                    </a:cubicBezTo>
                    <a:cubicBezTo>
                      <a:pt x="394" y="263"/>
                      <a:pt x="438" y="209"/>
                      <a:pt x="484" y="160"/>
                    </a:cubicBezTo>
                    <a:cubicBezTo>
                      <a:pt x="494" y="146"/>
                      <a:pt x="500" y="130"/>
                      <a:pt x="501" y="113"/>
                    </a:cubicBezTo>
                    <a:cubicBezTo>
                      <a:pt x="503" y="94"/>
                      <a:pt x="500" y="77"/>
                      <a:pt x="493" y="60"/>
                    </a:cubicBezTo>
                    <a:cubicBezTo>
                      <a:pt x="478" y="30"/>
                      <a:pt x="445" y="2"/>
                      <a:pt x="410" y="1"/>
                    </a:cubicBezTo>
                    <a:cubicBezTo>
                      <a:pt x="402" y="1"/>
                      <a:pt x="394" y="0"/>
                      <a:pt x="38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29"/>
              <p:cNvSpPr/>
              <p:nvPr/>
            </p:nvSpPr>
            <p:spPr>
              <a:xfrm>
                <a:off x="8620893" y="3164879"/>
                <a:ext cx="11198" cy="11040"/>
              </a:xfrm>
              <a:custGeom>
                <a:avLst/>
                <a:gdLst/>
                <a:ahLst/>
                <a:cxnLst/>
                <a:rect l="l" t="t" r="r" b="b"/>
                <a:pathLst>
                  <a:path w="354" h="349" extrusionOk="0">
                    <a:moveTo>
                      <a:pt x="272" y="1"/>
                    </a:moveTo>
                    <a:cubicBezTo>
                      <a:pt x="268" y="1"/>
                      <a:pt x="264" y="1"/>
                      <a:pt x="261" y="1"/>
                    </a:cubicBezTo>
                    <a:cubicBezTo>
                      <a:pt x="245" y="3"/>
                      <a:pt x="231" y="4"/>
                      <a:pt x="216" y="10"/>
                    </a:cubicBezTo>
                    <a:cubicBezTo>
                      <a:pt x="211" y="13"/>
                      <a:pt x="203" y="16"/>
                      <a:pt x="198" y="19"/>
                    </a:cubicBezTo>
                    <a:cubicBezTo>
                      <a:pt x="189" y="21"/>
                      <a:pt x="182" y="27"/>
                      <a:pt x="175" y="34"/>
                    </a:cubicBezTo>
                    <a:cubicBezTo>
                      <a:pt x="168" y="34"/>
                      <a:pt x="159" y="39"/>
                      <a:pt x="153" y="43"/>
                    </a:cubicBezTo>
                    <a:cubicBezTo>
                      <a:pt x="151" y="44"/>
                      <a:pt x="146" y="46"/>
                      <a:pt x="145" y="52"/>
                    </a:cubicBezTo>
                    <a:cubicBezTo>
                      <a:pt x="138" y="63"/>
                      <a:pt x="129" y="74"/>
                      <a:pt x="119" y="84"/>
                    </a:cubicBezTo>
                    <a:lnTo>
                      <a:pt x="126" y="77"/>
                    </a:lnTo>
                    <a:lnTo>
                      <a:pt x="126" y="77"/>
                    </a:lnTo>
                    <a:cubicBezTo>
                      <a:pt x="105" y="102"/>
                      <a:pt x="80" y="120"/>
                      <a:pt x="62" y="147"/>
                    </a:cubicBezTo>
                    <a:cubicBezTo>
                      <a:pt x="52" y="162"/>
                      <a:pt x="47" y="178"/>
                      <a:pt x="46" y="195"/>
                    </a:cubicBezTo>
                    <a:cubicBezTo>
                      <a:pt x="36" y="210"/>
                      <a:pt x="26" y="226"/>
                      <a:pt x="16" y="241"/>
                    </a:cubicBezTo>
                    <a:cubicBezTo>
                      <a:pt x="0" y="266"/>
                      <a:pt x="0" y="299"/>
                      <a:pt x="19" y="324"/>
                    </a:cubicBezTo>
                    <a:cubicBezTo>
                      <a:pt x="26" y="332"/>
                      <a:pt x="37" y="339"/>
                      <a:pt x="47" y="345"/>
                    </a:cubicBezTo>
                    <a:cubicBezTo>
                      <a:pt x="55" y="347"/>
                      <a:pt x="64" y="349"/>
                      <a:pt x="74" y="349"/>
                    </a:cubicBezTo>
                    <a:cubicBezTo>
                      <a:pt x="84" y="349"/>
                      <a:pt x="93" y="347"/>
                      <a:pt x="100" y="342"/>
                    </a:cubicBezTo>
                    <a:cubicBezTo>
                      <a:pt x="146" y="314"/>
                      <a:pt x="191" y="288"/>
                      <a:pt x="231" y="252"/>
                    </a:cubicBezTo>
                    <a:cubicBezTo>
                      <a:pt x="274" y="213"/>
                      <a:pt x="305" y="167"/>
                      <a:pt x="337" y="120"/>
                    </a:cubicBezTo>
                    <a:cubicBezTo>
                      <a:pt x="351" y="97"/>
                      <a:pt x="354" y="70"/>
                      <a:pt x="344" y="46"/>
                    </a:cubicBezTo>
                    <a:cubicBezTo>
                      <a:pt x="331" y="16"/>
                      <a:pt x="302" y="1"/>
                      <a:pt x="27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29"/>
              <p:cNvSpPr/>
              <p:nvPr/>
            </p:nvSpPr>
            <p:spPr>
              <a:xfrm>
                <a:off x="8562468" y="3248863"/>
                <a:ext cx="13887" cy="12495"/>
              </a:xfrm>
              <a:custGeom>
                <a:avLst/>
                <a:gdLst/>
                <a:ahLst/>
                <a:cxnLst/>
                <a:rect l="l" t="t" r="r" b="b"/>
                <a:pathLst>
                  <a:path w="439" h="395" extrusionOk="0">
                    <a:moveTo>
                      <a:pt x="243" y="256"/>
                    </a:moveTo>
                    <a:lnTo>
                      <a:pt x="243" y="256"/>
                    </a:lnTo>
                    <a:cubicBezTo>
                      <a:pt x="241" y="257"/>
                      <a:pt x="238" y="260"/>
                      <a:pt x="236" y="260"/>
                    </a:cubicBezTo>
                    <a:cubicBezTo>
                      <a:pt x="238" y="257"/>
                      <a:pt x="241" y="256"/>
                      <a:pt x="243" y="256"/>
                    </a:cubicBezTo>
                    <a:close/>
                    <a:moveTo>
                      <a:pt x="98" y="1"/>
                    </a:moveTo>
                    <a:cubicBezTo>
                      <a:pt x="91" y="1"/>
                      <a:pt x="85" y="2"/>
                      <a:pt x="79" y="5"/>
                    </a:cubicBezTo>
                    <a:cubicBezTo>
                      <a:pt x="74" y="7"/>
                      <a:pt x="73" y="10"/>
                      <a:pt x="69" y="11"/>
                    </a:cubicBezTo>
                    <a:cubicBezTo>
                      <a:pt x="66" y="17"/>
                      <a:pt x="62" y="24"/>
                      <a:pt x="57" y="33"/>
                    </a:cubicBezTo>
                    <a:cubicBezTo>
                      <a:pt x="37" y="74"/>
                      <a:pt x="22" y="113"/>
                      <a:pt x="10" y="157"/>
                    </a:cubicBezTo>
                    <a:cubicBezTo>
                      <a:pt x="7" y="174"/>
                      <a:pt x="3" y="189"/>
                      <a:pt x="1" y="204"/>
                    </a:cubicBezTo>
                    <a:cubicBezTo>
                      <a:pt x="0" y="219"/>
                      <a:pt x="1" y="234"/>
                      <a:pt x="1" y="249"/>
                    </a:cubicBezTo>
                    <a:cubicBezTo>
                      <a:pt x="1" y="275"/>
                      <a:pt x="10" y="300"/>
                      <a:pt x="23" y="325"/>
                    </a:cubicBezTo>
                    <a:cubicBezTo>
                      <a:pt x="36" y="346"/>
                      <a:pt x="52" y="362"/>
                      <a:pt x="72" y="375"/>
                    </a:cubicBezTo>
                    <a:cubicBezTo>
                      <a:pt x="95" y="389"/>
                      <a:pt x="123" y="395"/>
                      <a:pt x="150" y="395"/>
                    </a:cubicBezTo>
                    <a:cubicBezTo>
                      <a:pt x="174" y="395"/>
                      <a:pt x="198" y="390"/>
                      <a:pt x="219" y="382"/>
                    </a:cubicBezTo>
                    <a:cubicBezTo>
                      <a:pt x="302" y="349"/>
                      <a:pt x="365" y="286"/>
                      <a:pt x="420" y="220"/>
                    </a:cubicBezTo>
                    <a:cubicBezTo>
                      <a:pt x="438" y="199"/>
                      <a:pt x="430" y="164"/>
                      <a:pt x="408" y="150"/>
                    </a:cubicBezTo>
                    <a:cubicBezTo>
                      <a:pt x="399" y="144"/>
                      <a:pt x="388" y="141"/>
                      <a:pt x="378" y="141"/>
                    </a:cubicBezTo>
                    <a:cubicBezTo>
                      <a:pt x="376" y="141"/>
                      <a:pt x="374" y="141"/>
                      <a:pt x="372" y="141"/>
                    </a:cubicBezTo>
                    <a:cubicBezTo>
                      <a:pt x="358" y="143"/>
                      <a:pt x="348" y="150"/>
                      <a:pt x="338" y="161"/>
                    </a:cubicBezTo>
                    <a:cubicBezTo>
                      <a:pt x="327" y="174"/>
                      <a:pt x="318" y="186"/>
                      <a:pt x="308" y="197"/>
                    </a:cubicBezTo>
                    <a:lnTo>
                      <a:pt x="312" y="192"/>
                    </a:lnTo>
                    <a:lnTo>
                      <a:pt x="312" y="192"/>
                    </a:lnTo>
                    <a:cubicBezTo>
                      <a:pt x="288" y="217"/>
                      <a:pt x="262" y="240"/>
                      <a:pt x="232" y="262"/>
                    </a:cubicBezTo>
                    <a:cubicBezTo>
                      <a:pt x="212" y="272"/>
                      <a:pt x="195" y="282"/>
                      <a:pt x="173" y="289"/>
                    </a:cubicBezTo>
                    <a:cubicBezTo>
                      <a:pt x="165" y="290"/>
                      <a:pt x="155" y="292"/>
                      <a:pt x="146" y="292"/>
                    </a:cubicBezTo>
                    <a:cubicBezTo>
                      <a:pt x="143" y="292"/>
                      <a:pt x="138" y="292"/>
                      <a:pt x="133" y="290"/>
                    </a:cubicBezTo>
                    <a:cubicBezTo>
                      <a:pt x="130" y="287"/>
                      <a:pt x="126" y="287"/>
                      <a:pt x="123" y="286"/>
                    </a:cubicBezTo>
                    <a:cubicBezTo>
                      <a:pt x="119" y="285"/>
                      <a:pt x="117" y="283"/>
                      <a:pt x="115" y="279"/>
                    </a:cubicBezTo>
                    <a:lnTo>
                      <a:pt x="109" y="275"/>
                    </a:lnTo>
                    <a:cubicBezTo>
                      <a:pt x="105" y="269"/>
                      <a:pt x="103" y="262"/>
                      <a:pt x="100" y="256"/>
                    </a:cubicBezTo>
                    <a:lnTo>
                      <a:pt x="95" y="224"/>
                    </a:lnTo>
                    <a:cubicBezTo>
                      <a:pt x="95" y="204"/>
                      <a:pt x="97" y="186"/>
                      <a:pt x="102" y="167"/>
                    </a:cubicBezTo>
                    <a:cubicBezTo>
                      <a:pt x="110" y="131"/>
                      <a:pt x="125" y="97"/>
                      <a:pt x="140" y="63"/>
                    </a:cubicBezTo>
                    <a:cubicBezTo>
                      <a:pt x="152" y="40"/>
                      <a:pt x="136" y="11"/>
                      <a:pt x="115" y="4"/>
                    </a:cubicBezTo>
                    <a:cubicBezTo>
                      <a:pt x="109" y="2"/>
                      <a:pt x="104" y="1"/>
                      <a:pt x="9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29"/>
              <p:cNvSpPr/>
              <p:nvPr/>
            </p:nvSpPr>
            <p:spPr>
              <a:xfrm>
                <a:off x="8569522" y="3267495"/>
                <a:ext cx="16069" cy="9648"/>
              </a:xfrm>
              <a:custGeom>
                <a:avLst/>
                <a:gdLst/>
                <a:ahLst/>
                <a:cxnLst/>
                <a:rect l="l" t="t" r="r" b="b"/>
                <a:pathLst>
                  <a:path w="508" h="305" extrusionOk="0">
                    <a:moveTo>
                      <a:pt x="394" y="55"/>
                    </a:moveTo>
                    <a:lnTo>
                      <a:pt x="393" y="57"/>
                    </a:lnTo>
                    <a:lnTo>
                      <a:pt x="393" y="57"/>
                    </a:lnTo>
                    <a:cubicBezTo>
                      <a:pt x="393" y="56"/>
                      <a:pt x="393" y="55"/>
                      <a:pt x="394" y="55"/>
                    </a:cubicBezTo>
                    <a:close/>
                    <a:moveTo>
                      <a:pt x="460" y="0"/>
                    </a:moveTo>
                    <a:cubicBezTo>
                      <a:pt x="447" y="0"/>
                      <a:pt x="435" y="7"/>
                      <a:pt x="426" y="16"/>
                    </a:cubicBezTo>
                    <a:cubicBezTo>
                      <a:pt x="417" y="29"/>
                      <a:pt x="406" y="39"/>
                      <a:pt x="397" y="51"/>
                    </a:cubicBezTo>
                    <a:cubicBezTo>
                      <a:pt x="380" y="69"/>
                      <a:pt x="360" y="88"/>
                      <a:pt x="340" y="105"/>
                    </a:cubicBezTo>
                    <a:cubicBezTo>
                      <a:pt x="315" y="129"/>
                      <a:pt x="287" y="148"/>
                      <a:pt x="255" y="167"/>
                    </a:cubicBezTo>
                    <a:cubicBezTo>
                      <a:pt x="260" y="164"/>
                      <a:pt x="262" y="162"/>
                      <a:pt x="265" y="160"/>
                    </a:cubicBezTo>
                    <a:lnTo>
                      <a:pt x="265" y="160"/>
                    </a:lnTo>
                    <a:cubicBezTo>
                      <a:pt x="251" y="168"/>
                      <a:pt x="237" y="175"/>
                      <a:pt x="219" y="184"/>
                    </a:cubicBezTo>
                    <a:cubicBezTo>
                      <a:pt x="201" y="195"/>
                      <a:pt x="179" y="202"/>
                      <a:pt x="158" y="210"/>
                    </a:cubicBezTo>
                    <a:cubicBezTo>
                      <a:pt x="144" y="213"/>
                      <a:pt x="129" y="217"/>
                      <a:pt x="112" y="220"/>
                    </a:cubicBezTo>
                    <a:cubicBezTo>
                      <a:pt x="102" y="223"/>
                      <a:pt x="91" y="224"/>
                      <a:pt x="81" y="224"/>
                    </a:cubicBezTo>
                    <a:lnTo>
                      <a:pt x="81" y="211"/>
                    </a:lnTo>
                    <a:cubicBezTo>
                      <a:pt x="81" y="214"/>
                      <a:pt x="81" y="218"/>
                      <a:pt x="82" y="223"/>
                    </a:cubicBezTo>
                    <a:lnTo>
                      <a:pt x="82" y="201"/>
                    </a:lnTo>
                    <a:cubicBezTo>
                      <a:pt x="83" y="187"/>
                      <a:pt x="86" y="172"/>
                      <a:pt x="89" y="160"/>
                    </a:cubicBezTo>
                    <a:lnTo>
                      <a:pt x="89" y="160"/>
                    </a:lnTo>
                    <a:cubicBezTo>
                      <a:pt x="89" y="162"/>
                      <a:pt x="88" y="167"/>
                      <a:pt x="88" y="170"/>
                    </a:cubicBezTo>
                    <a:cubicBezTo>
                      <a:pt x="93" y="148"/>
                      <a:pt x="101" y="125"/>
                      <a:pt x="105" y="102"/>
                    </a:cubicBezTo>
                    <a:cubicBezTo>
                      <a:pt x="109" y="91"/>
                      <a:pt x="109" y="82"/>
                      <a:pt x="104" y="72"/>
                    </a:cubicBezTo>
                    <a:cubicBezTo>
                      <a:pt x="101" y="62"/>
                      <a:pt x="91" y="54"/>
                      <a:pt x="81" y="51"/>
                    </a:cubicBezTo>
                    <a:cubicBezTo>
                      <a:pt x="75" y="49"/>
                      <a:pt x="70" y="47"/>
                      <a:pt x="64" y="47"/>
                    </a:cubicBezTo>
                    <a:cubicBezTo>
                      <a:pt x="59" y="47"/>
                      <a:pt x="55" y="49"/>
                      <a:pt x="51" y="51"/>
                    </a:cubicBezTo>
                    <a:cubicBezTo>
                      <a:pt x="46" y="52"/>
                      <a:pt x="45" y="54"/>
                      <a:pt x="41" y="55"/>
                    </a:cubicBezTo>
                    <a:cubicBezTo>
                      <a:pt x="35" y="61"/>
                      <a:pt x="29" y="68"/>
                      <a:pt x="28" y="74"/>
                    </a:cubicBezTo>
                    <a:cubicBezTo>
                      <a:pt x="20" y="105"/>
                      <a:pt x="10" y="139"/>
                      <a:pt x="3" y="172"/>
                    </a:cubicBezTo>
                    <a:cubicBezTo>
                      <a:pt x="2" y="184"/>
                      <a:pt x="0" y="201"/>
                      <a:pt x="0" y="213"/>
                    </a:cubicBezTo>
                    <a:cubicBezTo>
                      <a:pt x="0" y="233"/>
                      <a:pt x="3" y="251"/>
                      <a:pt x="9" y="270"/>
                    </a:cubicBezTo>
                    <a:cubicBezTo>
                      <a:pt x="13" y="286"/>
                      <a:pt x="28" y="304"/>
                      <a:pt x="45" y="304"/>
                    </a:cubicBezTo>
                    <a:lnTo>
                      <a:pt x="81" y="304"/>
                    </a:lnTo>
                    <a:cubicBezTo>
                      <a:pt x="106" y="303"/>
                      <a:pt x="129" y="298"/>
                      <a:pt x="152" y="296"/>
                    </a:cubicBezTo>
                    <a:cubicBezTo>
                      <a:pt x="172" y="291"/>
                      <a:pt x="192" y="284"/>
                      <a:pt x="209" y="280"/>
                    </a:cubicBezTo>
                    <a:cubicBezTo>
                      <a:pt x="232" y="273"/>
                      <a:pt x="257" y="261"/>
                      <a:pt x="278" y="248"/>
                    </a:cubicBezTo>
                    <a:cubicBezTo>
                      <a:pt x="295" y="240"/>
                      <a:pt x="314" y="227"/>
                      <a:pt x="330" y="217"/>
                    </a:cubicBezTo>
                    <a:cubicBezTo>
                      <a:pt x="351" y="202"/>
                      <a:pt x="373" y="187"/>
                      <a:pt x="393" y="170"/>
                    </a:cubicBezTo>
                    <a:cubicBezTo>
                      <a:pt x="430" y="139"/>
                      <a:pt x="461" y="102"/>
                      <a:pt x="493" y="65"/>
                    </a:cubicBezTo>
                    <a:cubicBezTo>
                      <a:pt x="507" y="46"/>
                      <a:pt x="500" y="19"/>
                      <a:pt x="483" y="8"/>
                    </a:cubicBezTo>
                    <a:cubicBezTo>
                      <a:pt x="476" y="2"/>
                      <a:pt x="468" y="0"/>
                      <a:pt x="46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29"/>
              <p:cNvSpPr/>
              <p:nvPr/>
            </p:nvSpPr>
            <p:spPr>
              <a:xfrm>
                <a:off x="8585686" y="3274359"/>
                <a:ext cx="10534" cy="11546"/>
              </a:xfrm>
              <a:custGeom>
                <a:avLst/>
                <a:gdLst/>
                <a:ahLst/>
                <a:cxnLst/>
                <a:rect l="l" t="t" r="r" b="b"/>
                <a:pathLst>
                  <a:path w="333" h="365" extrusionOk="0">
                    <a:moveTo>
                      <a:pt x="135" y="123"/>
                    </a:moveTo>
                    <a:cubicBezTo>
                      <a:pt x="134" y="123"/>
                      <a:pt x="134" y="123"/>
                      <a:pt x="134" y="124"/>
                    </a:cubicBezTo>
                    <a:lnTo>
                      <a:pt x="135" y="123"/>
                    </a:lnTo>
                    <a:close/>
                    <a:moveTo>
                      <a:pt x="129" y="124"/>
                    </a:moveTo>
                    <a:cubicBezTo>
                      <a:pt x="129" y="125"/>
                      <a:pt x="129" y="125"/>
                      <a:pt x="129" y="126"/>
                    </a:cubicBezTo>
                    <a:lnTo>
                      <a:pt x="129" y="126"/>
                    </a:lnTo>
                    <a:cubicBezTo>
                      <a:pt x="129" y="125"/>
                      <a:pt x="129" y="124"/>
                      <a:pt x="129" y="124"/>
                    </a:cubicBezTo>
                    <a:close/>
                    <a:moveTo>
                      <a:pt x="97" y="213"/>
                    </a:moveTo>
                    <a:cubicBezTo>
                      <a:pt x="96" y="216"/>
                      <a:pt x="94" y="217"/>
                      <a:pt x="94" y="222"/>
                    </a:cubicBezTo>
                    <a:cubicBezTo>
                      <a:pt x="94" y="220"/>
                      <a:pt x="96" y="216"/>
                      <a:pt x="97" y="213"/>
                    </a:cubicBezTo>
                    <a:close/>
                    <a:moveTo>
                      <a:pt x="134" y="1"/>
                    </a:moveTo>
                    <a:cubicBezTo>
                      <a:pt x="125" y="1"/>
                      <a:pt x="115" y="4"/>
                      <a:pt x="108" y="10"/>
                    </a:cubicBezTo>
                    <a:cubicBezTo>
                      <a:pt x="107" y="10"/>
                      <a:pt x="105" y="14"/>
                      <a:pt x="101" y="17"/>
                    </a:cubicBezTo>
                    <a:cubicBezTo>
                      <a:pt x="87" y="41"/>
                      <a:pt x="71" y="64"/>
                      <a:pt x="58" y="89"/>
                    </a:cubicBezTo>
                    <a:cubicBezTo>
                      <a:pt x="44" y="116"/>
                      <a:pt x="32" y="144"/>
                      <a:pt x="22" y="173"/>
                    </a:cubicBezTo>
                    <a:cubicBezTo>
                      <a:pt x="13" y="197"/>
                      <a:pt x="11" y="223"/>
                      <a:pt x="5" y="248"/>
                    </a:cubicBezTo>
                    <a:cubicBezTo>
                      <a:pt x="1" y="275"/>
                      <a:pt x="1" y="302"/>
                      <a:pt x="3" y="329"/>
                    </a:cubicBezTo>
                    <a:cubicBezTo>
                      <a:pt x="3" y="346"/>
                      <a:pt x="22" y="362"/>
                      <a:pt x="39" y="362"/>
                    </a:cubicBezTo>
                    <a:cubicBezTo>
                      <a:pt x="48" y="362"/>
                      <a:pt x="55" y="362"/>
                      <a:pt x="62" y="365"/>
                    </a:cubicBezTo>
                    <a:cubicBezTo>
                      <a:pt x="72" y="365"/>
                      <a:pt x="84" y="365"/>
                      <a:pt x="94" y="362"/>
                    </a:cubicBezTo>
                    <a:cubicBezTo>
                      <a:pt x="119" y="361"/>
                      <a:pt x="144" y="352"/>
                      <a:pt x="168" y="343"/>
                    </a:cubicBezTo>
                    <a:cubicBezTo>
                      <a:pt x="191" y="333"/>
                      <a:pt x="214" y="319"/>
                      <a:pt x="234" y="305"/>
                    </a:cubicBezTo>
                    <a:cubicBezTo>
                      <a:pt x="261" y="288"/>
                      <a:pt x="286" y="268"/>
                      <a:pt x="313" y="248"/>
                    </a:cubicBezTo>
                    <a:cubicBezTo>
                      <a:pt x="330" y="233"/>
                      <a:pt x="333" y="207"/>
                      <a:pt x="318" y="189"/>
                    </a:cubicBezTo>
                    <a:cubicBezTo>
                      <a:pt x="311" y="179"/>
                      <a:pt x="299" y="175"/>
                      <a:pt x="288" y="175"/>
                    </a:cubicBezTo>
                    <a:cubicBezTo>
                      <a:pt x="278" y="175"/>
                      <a:pt x="268" y="178"/>
                      <a:pt x="260" y="183"/>
                    </a:cubicBezTo>
                    <a:cubicBezTo>
                      <a:pt x="235" y="203"/>
                      <a:pt x="208" y="222"/>
                      <a:pt x="181" y="240"/>
                    </a:cubicBezTo>
                    <a:cubicBezTo>
                      <a:pt x="185" y="239"/>
                      <a:pt x="188" y="237"/>
                      <a:pt x="191" y="236"/>
                    </a:cubicBezTo>
                    <a:lnTo>
                      <a:pt x="191" y="236"/>
                    </a:lnTo>
                    <a:lnTo>
                      <a:pt x="152" y="258"/>
                    </a:lnTo>
                    <a:cubicBezTo>
                      <a:pt x="142" y="262"/>
                      <a:pt x="131" y="266"/>
                      <a:pt x="121" y="272"/>
                    </a:cubicBezTo>
                    <a:cubicBezTo>
                      <a:pt x="115" y="273"/>
                      <a:pt x="109" y="275"/>
                      <a:pt x="104" y="276"/>
                    </a:cubicBezTo>
                    <a:cubicBezTo>
                      <a:pt x="97" y="279"/>
                      <a:pt x="89" y="279"/>
                      <a:pt x="81" y="280"/>
                    </a:cubicBezTo>
                    <a:cubicBezTo>
                      <a:pt x="81" y="272"/>
                      <a:pt x="84" y="262"/>
                      <a:pt x="84" y="255"/>
                    </a:cubicBezTo>
                    <a:cubicBezTo>
                      <a:pt x="85" y="245"/>
                      <a:pt x="87" y="232"/>
                      <a:pt x="91" y="222"/>
                    </a:cubicBezTo>
                    <a:cubicBezTo>
                      <a:pt x="94" y="207"/>
                      <a:pt x="99" y="193"/>
                      <a:pt x="105" y="180"/>
                    </a:cubicBezTo>
                    <a:cubicBezTo>
                      <a:pt x="112" y="161"/>
                      <a:pt x="121" y="144"/>
                      <a:pt x="129" y="126"/>
                    </a:cubicBezTo>
                    <a:lnTo>
                      <a:pt x="129" y="126"/>
                    </a:lnTo>
                    <a:cubicBezTo>
                      <a:pt x="129" y="126"/>
                      <a:pt x="128" y="126"/>
                      <a:pt x="128" y="126"/>
                    </a:cubicBezTo>
                    <a:cubicBezTo>
                      <a:pt x="128" y="126"/>
                      <a:pt x="128" y="124"/>
                      <a:pt x="129" y="124"/>
                    </a:cubicBezTo>
                    <a:lnTo>
                      <a:pt x="129" y="124"/>
                    </a:lnTo>
                    <a:cubicBezTo>
                      <a:pt x="129" y="124"/>
                      <a:pt x="129" y="124"/>
                      <a:pt x="129" y="124"/>
                    </a:cubicBezTo>
                    <a:cubicBezTo>
                      <a:pt x="131" y="123"/>
                      <a:pt x="131" y="119"/>
                      <a:pt x="134" y="117"/>
                    </a:cubicBezTo>
                    <a:lnTo>
                      <a:pt x="134" y="117"/>
                    </a:lnTo>
                    <a:cubicBezTo>
                      <a:pt x="134" y="119"/>
                      <a:pt x="131" y="122"/>
                      <a:pt x="131" y="123"/>
                    </a:cubicBezTo>
                    <a:cubicBezTo>
                      <a:pt x="142" y="103"/>
                      <a:pt x="152" y="83"/>
                      <a:pt x="165" y="66"/>
                    </a:cubicBezTo>
                    <a:cubicBezTo>
                      <a:pt x="178" y="46"/>
                      <a:pt x="174" y="23"/>
                      <a:pt x="157" y="8"/>
                    </a:cubicBezTo>
                    <a:cubicBezTo>
                      <a:pt x="150" y="3"/>
                      <a:pt x="142" y="1"/>
                      <a:pt x="13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29"/>
              <p:cNvSpPr/>
              <p:nvPr/>
            </p:nvSpPr>
            <p:spPr>
              <a:xfrm>
                <a:off x="8600142" y="3282710"/>
                <a:ext cx="13602" cy="14424"/>
              </a:xfrm>
              <a:custGeom>
                <a:avLst/>
                <a:gdLst/>
                <a:ahLst/>
                <a:cxnLst/>
                <a:rect l="l" t="t" r="r" b="b"/>
                <a:pathLst>
                  <a:path w="430" h="456" extrusionOk="0">
                    <a:moveTo>
                      <a:pt x="191" y="330"/>
                    </a:moveTo>
                    <a:cubicBezTo>
                      <a:pt x="187" y="330"/>
                      <a:pt x="185" y="331"/>
                      <a:pt x="184" y="331"/>
                    </a:cubicBezTo>
                    <a:cubicBezTo>
                      <a:pt x="185" y="331"/>
                      <a:pt x="188" y="331"/>
                      <a:pt x="191" y="330"/>
                    </a:cubicBezTo>
                    <a:close/>
                    <a:moveTo>
                      <a:pt x="242" y="1"/>
                    </a:moveTo>
                    <a:cubicBezTo>
                      <a:pt x="232" y="1"/>
                      <a:pt x="221" y="4"/>
                      <a:pt x="212" y="11"/>
                    </a:cubicBezTo>
                    <a:cubicBezTo>
                      <a:pt x="207" y="11"/>
                      <a:pt x="207" y="11"/>
                      <a:pt x="205" y="14"/>
                    </a:cubicBezTo>
                    <a:cubicBezTo>
                      <a:pt x="181" y="32"/>
                      <a:pt x="158" y="54"/>
                      <a:pt x="138" y="78"/>
                    </a:cubicBezTo>
                    <a:cubicBezTo>
                      <a:pt x="109" y="110"/>
                      <a:pt x="86" y="144"/>
                      <a:pt x="65" y="180"/>
                    </a:cubicBezTo>
                    <a:cubicBezTo>
                      <a:pt x="28" y="246"/>
                      <a:pt x="8" y="317"/>
                      <a:pt x="2" y="393"/>
                    </a:cubicBezTo>
                    <a:cubicBezTo>
                      <a:pt x="0" y="423"/>
                      <a:pt x="22" y="449"/>
                      <a:pt x="52" y="453"/>
                    </a:cubicBezTo>
                    <a:cubicBezTo>
                      <a:pt x="67" y="455"/>
                      <a:pt x="82" y="455"/>
                      <a:pt x="98" y="455"/>
                    </a:cubicBezTo>
                    <a:cubicBezTo>
                      <a:pt x="140" y="455"/>
                      <a:pt x="181" y="449"/>
                      <a:pt x="222" y="435"/>
                    </a:cubicBezTo>
                    <a:cubicBezTo>
                      <a:pt x="252" y="425"/>
                      <a:pt x="280" y="412"/>
                      <a:pt x="308" y="396"/>
                    </a:cubicBezTo>
                    <a:cubicBezTo>
                      <a:pt x="343" y="376"/>
                      <a:pt x="373" y="353"/>
                      <a:pt x="404" y="330"/>
                    </a:cubicBezTo>
                    <a:cubicBezTo>
                      <a:pt x="428" y="311"/>
                      <a:pt x="430" y="276"/>
                      <a:pt x="411" y="253"/>
                    </a:cubicBezTo>
                    <a:cubicBezTo>
                      <a:pt x="401" y="240"/>
                      <a:pt x="386" y="234"/>
                      <a:pt x="371" y="234"/>
                    </a:cubicBezTo>
                    <a:cubicBezTo>
                      <a:pt x="359" y="234"/>
                      <a:pt x="346" y="238"/>
                      <a:pt x="335" y="246"/>
                    </a:cubicBezTo>
                    <a:cubicBezTo>
                      <a:pt x="314" y="260"/>
                      <a:pt x="294" y="276"/>
                      <a:pt x="272" y="290"/>
                    </a:cubicBezTo>
                    <a:cubicBezTo>
                      <a:pt x="275" y="289"/>
                      <a:pt x="278" y="287"/>
                      <a:pt x="282" y="285"/>
                    </a:cubicBezTo>
                    <a:lnTo>
                      <a:pt x="282" y="285"/>
                    </a:lnTo>
                    <a:cubicBezTo>
                      <a:pt x="249" y="305"/>
                      <a:pt x="215" y="323"/>
                      <a:pt x="179" y="336"/>
                    </a:cubicBezTo>
                    <a:cubicBezTo>
                      <a:pt x="168" y="339"/>
                      <a:pt x="158" y="340"/>
                      <a:pt x="148" y="341"/>
                    </a:cubicBezTo>
                    <a:cubicBezTo>
                      <a:pt x="138" y="344"/>
                      <a:pt x="131" y="346"/>
                      <a:pt x="122" y="346"/>
                    </a:cubicBezTo>
                    <a:cubicBezTo>
                      <a:pt x="122" y="341"/>
                      <a:pt x="124" y="340"/>
                      <a:pt x="124" y="337"/>
                    </a:cubicBezTo>
                    <a:cubicBezTo>
                      <a:pt x="134" y="301"/>
                      <a:pt x="145" y="268"/>
                      <a:pt x="162" y="237"/>
                    </a:cubicBezTo>
                    <a:cubicBezTo>
                      <a:pt x="181" y="204"/>
                      <a:pt x="202" y="173"/>
                      <a:pt x="228" y="144"/>
                    </a:cubicBezTo>
                    <a:cubicBezTo>
                      <a:pt x="244" y="127"/>
                      <a:pt x="260" y="111"/>
                      <a:pt x="278" y="95"/>
                    </a:cubicBezTo>
                    <a:cubicBezTo>
                      <a:pt x="300" y="75"/>
                      <a:pt x="305" y="44"/>
                      <a:pt x="285" y="19"/>
                    </a:cubicBezTo>
                    <a:cubicBezTo>
                      <a:pt x="274" y="7"/>
                      <a:pt x="258" y="1"/>
                      <a:pt x="2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9" name="Google Shape;4909;p29"/>
            <p:cNvSpPr/>
            <p:nvPr/>
          </p:nvSpPr>
          <p:spPr>
            <a:xfrm>
              <a:off x="-302625" y="-62525"/>
              <a:ext cx="1714600" cy="2818050"/>
            </a:xfrm>
            <a:custGeom>
              <a:avLst/>
              <a:gdLst/>
              <a:ahLst/>
              <a:cxnLst/>
              <a:rect l="l" t="t" r="r" b="b"/>
              <a:pathLst>
                <a:path w="68584" h="112722" extrusionOk="0">
                  <a:moveTo>
                    <a:pt x="60299" y="0"/>
                  </a:moveTo>
                  <a:cubicBezTo>
                    <a:pt x="63895" y="8327"/>
                    <a:pt x="70585" y="17438"/>
                    <a:pt x="67943" y="26115"/>
                  </a:cubicBezTo>
                  <a:cubicBezTo>
                    <a:pt x="66313" y="31468"/>
                    <a:pt x="58511" y="32174"/>
                    <a:pt x="54142" y="35670"/>
                  </a:cubicBezTo>
                  <a:cubicBezTo>
                    <a:pt x="50212" y="38814"/>
                    <a:pt x="48326" y="44284"/>
                    <a:pt x="47560" y="49258"/>
                  </a:cubicBezTo>
                  <a:cubicBezTo>
                    <a:pt x="46631" y="55294"/>
                    <a:pt x="46425" y="62002"/>
                    <a:pt x="49046" y="67518"/>
                  </a:cubicBezTo>
                  <a:cubicBezTo>
                    <a:pt x="53312" y="76497"/>
                    <a:pt x="60897" y="88176"/>
                    <a:pt x="55628" y="96606"/>
                  </a:cubicBezTo>
                  <a:cubicBezTo>
                    <a:pt x="50376" y="105009"/>
                    <a:pt x="37506" y="104761"/>
                    <a:pt x="28026" y="107647"/>
                  </a:cubicBezTo>
                  <a:cubicBezTo>
                    <a:pt x="19023" y="110387"/>
                    <a:pt x="8415" y="115256"/>
                    <a:pt x="0" y="111044"/>
                  </a:cubicBezTo>
                </a:path>
              </a:pathLst>
            </a:custGeom>
            <a:noFill/>
            <a:ln w="9525" cap="rnd" cmpd="sng">
              <a:solidFill>
                <a:schemeClr val="accent6"/>
              </a:solidFill>
              <a:prstDash val="lgDash"/>
              <a:round/>
              <a:headEnd type="none" w="med" len="med"/>
              <a:tailEnd type="none" w="med" len="med"/>
            </a:ln>
          </p:spPr>
        </p:sp>
        <p:sp>
          <p:nvSpPr>
            <p:cNvPr id="4910" name="Google Shape;4910;p29"/>
            <p:cNvSpPr/>
            <p:nvPr/>
          </p:nvSpPr>
          <p:spPr>
            <a:xfrm>
              <a:off x="7650323" y="2281972"/>
              <a:ext cx="1638700" cy="2925300"/>
            </a:xfrm>
            <a:custGeom>
              <a:avLst/>
              <a:gdLst/>
              <a:ahLst/>
              <a:cxnLst/>
              <a:rect l="l" t="t" r="r" b="b"/>
              <a:pathLst>
                <a:path w="65548" h="117012" extrusionOk="0">
                  <a:moveTo>
                    <a:pt x="65548" y="11275"/>
                  </a:moveTo>
                  <a:cubicBezTo>
                    <a:pt x="55871" y="5745"/>
                    <a:pt x="44804" y="-1920"/>
                    <a:pt x="33912" y="447"/>
                  </a:cubicBezTo>
                  <a:cubicBezTo>
                    <a:pt x="28847" y="1548"/>
                    <a:pt x="24096" y="5084"/>
                    <a:pt x="21173" y="9364"/>
                  </a:cubicBezTo>
                  <a:cubicBezTo>
                    <a:pt x="17113" y="15309"/>
                    <a:pt x="18625" y="23610"/>
                    <a:pt x="18625" y="30809"/>
                  </a:cubicBezTo>
                  <a:cubicBezTo>
                    <a:pt x="18625" y="36482"/>
                    <a:pt x="17555" y="42538"/>
                    <a:pt x="19686" y="47795"/>
                  </a:cubicBezTo>
                  <a:cubicBezTo>
                    <a:pt x="22910" y="55748"/>
                    <a:pt x="26095" y="63721"/>
                    <a:pt x="29028" y="71787"/>
                  </a:cubicBezTo>
                  <a:cubicBezTo>
                    <a:pt x="30665" y="76289"/>
                    <a:pt x="33474" y="81179"/>
                    <a:pt x="32213" y="85800"/>
                  </a:cubicBezTo>
                  <a:cubicBezTo>
                    <a:pt x="31538" y="88274"/>
                    <a:pt x="27920" y="88842"/>
                    <a:pt x="25419" y="89410"/>
                  </a:cubicBezTo>
                  <a:cubicBezTo>
                    <a:pt x="19504" y="90754"/>
                    <a:pt x="13487" y="92345"/>
                    <a:pt x="8221" y="95355"/>
                  </a:cubicBezTo>
                  <a:cubicBezTo>
                    <a:pt x="1575" y="99154"/>
                    <a:pt x="-1276" y="109584"/>
                    <a:pt x="577" y="117012"/>
                  </a:cubicBezTo>
                </a:path>
              </a:pathLst>
            </a:custGeom>
            <a:noFill/>
            <a:ln w="9525" cap="rnd" cmpd="sng">
              <a:solidFill>
                <a:schemeClr val="accent6"/>
              </a:solidFill>
              <a:prstDash val="lgDash"/>
              <a:round/>
              <a:headEnd type="none" w="med" len="med"/>
              <a:tailEnd type="none" w="med" len="med"/>
            </a:ln>
          </p:spPr>
        </p:sp>
        <p:sp>
          <p:nvSpPr>
            <p:cNvPr id="4911" name="Google Shape;4911;p29"/>
            <p:cNvSpPr/>
            <p:nvPr/>
          </p:nvSpPr>
          <p:spPr>
            <a:xfrm>
              <a:off x="605050" y="4725712"/>
              <a:ext cx="1236775" cy="460325"/>
            </a:xfrm>
            <a:custGeom>
              <a:avLst/>
              <a:gdLst/>
              <a:ahLst/>
              <a:cxnLst/>
              <a:rect l="l" t="t" r="r" b="b"/>
              <a:pathLst>
                <a:path w="49471" h="18413" extrusionOk="0">
                  <a:moveTo>
                    <a:pt x="0" y="18201"/>
                  </a:moveTo>
                  <a:cubicBezTo>
                    <a:pt x="3541" y="11442"/>
                    <a:pt x="8654" y="5226"/>
                    <a:pt x="14863" y="791"/>
                  </a:cubicBezTo>
                  <a:cubicBezTo>
                    <a:pt x="17224" y="-895"/>
                    <a:pt x="20666" y="791"/>
                    <a:pt x="23568" y="791"/>
                  </a:cubicBezTo>
                  <a:cubicBezTo>
                    <a:pt x="30286" y="791"/>
                    <a:pt x="37512" y="1439"/>
                    <a:pt x="43314" y="4825"/>
                  </a:cubicBezTo>
                  <a:cubicBezTo>
                    <a:pt x="47609" y="7331"/>
                    <a:pt x="49471" y="13440"/>
                    <a:pt x="49471" y="18413"/>
                  </a:cubicBezTo>
                </a:path>
              </a:pathLst>
            </a:custGeom>
            <a:noFill/>
            <a:ln w="9525" cap="rnd" cmpd="sng">
              <a:solidFill>
                <a:schemeClr val="accent6"/>
              </a:solidFill>
              <a:prstDash val="lgDash"/>
              <a:round/>
              <a:headEnd type="none" w="med" len="med"/>
              <a:tailEnd type="none" w="med" len="med"/>
            </a:ln>
          </p:spPr>
        </p:sp>
        <p:sp>
          <p:nvSpPr>
            <p:cNvPr id="4912" name="Google Shape;4912;p29"/>
            <p:cNvSpPr/>
            <p:nvPr/>
          </p:nvSpPr>
          <p:spPr>
            <a:xfrm>
              <a:off x="5292050" y="-70000"/>
              <a:ext cx="1698575" cy="669900"/>
            </a:xfrm>
            <a:custGeom>
              <a:avLst/>
              <a:gdLst/>
              <a:ahLst/>
              <a:cxnLst/>
              <a:rect l="l" t="t" r="r" b="b"/>
              <a:pathLst>
                <a:path w="67943" h="26796" extrusionOk="0">
                  <a:moveTo>
                    <a:pt x="0" y="1274"/>
                  </a:moveTo>
                  <a:cubicBezTo>
                    <a:pt x="1581" y="7600"/>
                    <a:pt x="3632" y="14867"/>
                    <a:pt x="8918" y="18684"/>
                  </a:cubicBezTo>
                  <a:cubicBezTo>
                    <a:pt x="13947" y="22315"/>
                    <a:pt x="20629" y="23004"/>
                    <a:pt x="26753" y="23992"/>
                  </a:cubicBezTo>
                  <a:cubicBezTo>
                    <a:pt x="33088" y="25014"/>
                    <a:pt x="39637" y="27884"/>
                    <a:pt x="45862" y="26328"/>
                  </a:cubicBezTo>
                  <a:cubicBezTo>
                    <a:pt x="56974" y="23550"/>
                    <a:pt x="67943" y="11454"/>
                    <a:pt x="67943" y="0"/>
                  </a:cubicBezTo>
                </a:path>
              </a:pathLst>
            </a:custGeom>
            <a:noFill/>
            <a:ln w="9525" cap="rnd" cmpd="sng">
              <a:solidFill>
                <a:schemeClr val="accent6"/>
              </a:solidFill>
              <a:prstDash val="lgDash"/>
              <a:round/>
              <a:headEnd type="none" w="med" len="med"/>
              <a:tailEnd type="none" w="med" len="med"/>
            </a:ln>
          </p:spPr>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BLANK_1_3_2">
    <p:spTree>
      <p:nvGrpSpPr>
        <p:cNvPr id="1" name="Shape 4913"/>
        <p:cNvGrpSpPr/>
        <p:nvPr/>
      </p:nvGrpSpPr>
      <p:grpSpPr>
        <a:xfrm>
          <a:off x="0" y="0"/>
          <a:ext cx="0" cy="0"/>
          <a:chOff x="0" y="0"/>
          <a:chExt cx="0" cy="0"/>
        </a:xfrm>
      </p:grpSpPr>
      <p:grpSp>
        <p:nvGrpSpPr>
          <p:cNvPr id="4914" name="Google Shape;4914;p30"/>
          <p:cNvGrpSpPr/>
          <p:nvPr/>
        </p:nvGrpSpPr>
        <p:grpSpPr>
          <a:xfrm>
            <a:off x="156998" y="3419611"/>
            <a:ext cx="538575" cy="484167"/>
            <a:chOff x="6552823" y="3238298"/>
            <a:chExt cx="538575" cy="484167"/>
          </a:xfrm>
        </p:grpSpPr>
        <p:sp>
          <p:nvSpPr>
            <p:cNvPr id="4915" name="Google Shape;4915;p30"/>
            <p:cNvSpPr/>
            <p:nvPr/>
          </p:nvSpPr>
          <p:spPr>
            <a:xfrm>
              <a:off x="6609730" y="3569743"/>
              <a:ext cx="5852" cy="4682"/>
            </a:xfrm>
            <a:custGeom>
              <a:avLst/>
              <a:gdLst/>
              <a:ahLst/>
              <a:cxnLst/>
              <a:rect l="l" t="t" r="r" b="b"/>
              <a:pathLst>
                <a:path w="185" h="148" extrusionOk="0">
                  <a:moveTo>
                    <a:pt x="108" y="0"/>
                  </a:moveTo>
                  <a:lnTo>
                    <a:pt x="98" y="3"/>
                  </a:lnTo>
                  <a:cubicBezTo>
                    <a:pt x="90" y="5"/>
                    <a:pt x="80" y="10"/>
                    <a:pt x="72" y="15"/>
                  </a:cubicBezTo>
                  <a:lnTo>
                    <a:pt x="64" y="15"/>
                  </a:lnTo>
                  <a:cubicBezTo>
                    <a:pt x="30" y="15"/>
                    <a:pt x="11" y="35"/>
                    <a:pt x="8" y="58"/>
                  </a:cubicBezTo>
                  <a:cubicBezTo>
                    <a:pt x="7" y="86"/>
                    <a:pt x="5" y="118"/>
                    <a:pt x="1" y="145"/>
                  </a:cubicBezTo>
                  <a:cubicBezTo>
                    <a:pt x="25" y="148"/>
                    <a:pt x="50" y="148"/>
                    <a:pt x="72" y="148"/>
                  </a:cubicBezTo>
                  <a:cubicBezTo>
                    <a:pt x="114" y="148"/>
                    <a:pt x="154" y="145"/>
                    <a:pt x="184" y="144"/>
                  </a:cubicBezTo>
                  <a:cubicBezTo>
                    <a:pt x="178" y="112"/>
                    <a:pt x="173" y="79"/>
                    <a:pt x="166" y="48"/>
                  </a:cubicBezTo>
                  <a:cubicBezTo>
                    <a:pt x="163" y="22"/>
                    <a:pt x="135" y="0"/>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30"/>
            <p:cNvSpPr/>
            <p:nvPr/>
          </p:nvSpPr>
          <p:spPr>
            <a:xfrm>
              <a:off x="6554563" y="3593341"/>
              <a:ext cx="118812" cy="76487"/>
            </a:xfrm>
            <a:custGeom>
              <a:avLst/>
              <a:gdLst/>
              <a:ahLst/>
              <a:cxnLst/>
              <a:rect l="l" t="t" r="r" b="b"/>
              <a:pathLst>
                <a:path w="3756" h="2418" extrusionOk="0">
                  <a:moveTo>
                    <a:pt x="2053" y="0"/>
                  </a:moveTo>
                  <a:cubicBezTo>
                    <a:pt x="2031" y="5"/>
                    <a:pt x="2010" y="6"/>
                    <a:pt x="1988" y="10"/>
                  </a:cubicBezTo>
                  <a:cubicBezTo>
                    <a:pt x="1912" y="16"/>
                    <a:pt x="1837" y="21"/>
                    <a:pt x="1759" y="21"/>
                  </a:cubicBezTo>
                  <a:cubicBezTo>
                    <a:pt x="1735" y="21"/>
                    <a:pt x="1709" y="21"/>
                    <a:pt x="1685" y="19"/>
                  </a:cubicBezTo>
                  <a:cubicBezTo>
                    <a:pt x="1681" y="47"/>
                    <a:pt x="1676" y="95"/>
                    <a:pt x="1676" y="95"/>
                  </a:cubicBezTo>
                  <a:cubicBezTo>
                    <a:pt x="1676" y="95"/>
                    <a:pt x="1676" y="95"/>
                    <a:pt x="1676" y="95"/>
                  </a:cubicBezTo>
                  <a:cubicBezTo>
                    <a:pt x="1665" y="191"/>
                    <a:pt x="1627" y="509"/>
                    <a:pt x="1616" y="593"/>
                  </a:cubicBezTo>
                  <a:cubicBezTo>
                    <a:pt x="1363" y="596"/>
                    <a:pt x="999" y="629"/>
                    <a:pt x="804" y="659"/>
                  </a:cubicBezTo>
                  <a:cubicBezTo>
                    <a:pt x="598" y="692"/>
                    <a:pt x="333" y="752"/>
                    <a:pt x="168" y="881"/>
                  </a:cubicBezTo>
                  <a:cubicBezTo>
                    <a:pt x="131" y="913"/>
                    <a:pt x="101" y="948"/>
                    <a:pt x="81" y="986"/>
                  </a:cubicBezTo>
                  <a:cubicBezTo>
                    <a:pt x="60" y="987"/>
                    <a:pt x="41" y="1007"/>
                    <a:pt x="38" y="1031"/>
                  </a:cubicBezTo>
                  <a:cubicBezTo>
                    <a:pt x="17" y="1543"/>
                    <a:pt x="34" y="1936"/>
                    <a:pt x="1" y="2373"/>
                  </a:cubicBezTo>
                  <a:cubicBezTo>
                    <a:pt x="22" y="2339"/>
                    <a:pt x="47" y="2310"/>
                    <a:pt x="77" y="2290"/>
                  </a:cubicBezTo>
                  <a:cubicBezTo>
                    <a:pt x="153" y="2233"/>
                    <a:pt x="290" y="2201"/>
                    <a:pt x="435" y="2201"/>
                  </a:cubicBezTo>
                  <a:cubicBezTo>
                    <a:pt x="639" y="2201"/>
                    <a:pt x="861" y="2265"/>
                    <a:pt x="963" y="2417"/>
                  </a:cubicBezTo>
                  <a:cubicBezTo>
                    <a:pt x="975" y="2402"/>
                    <a:pt x="986" y="2246"/>
                    <a:pt x="990" y="2218"/>
                  </a:cubicBezTo>
                  <a:cubicBezTo>
                    <a:pt x="1028" y="2029"/>
                    <a:pt x="1098" y="1853"/>
                    <a:pt x="1118" y="1719"/>
                  </a:cubicBezTo>
                  <a:cubicBezTo>
                    <a:pt x="1176" y="1719"/>
                    <a:pt x="1368" y="1714"/>
                    <a:pt x="1358" y="1714"/>
                  </a:cubicBezTo>
                  <a:cubicBezTo>
                    <a:pt x="1453" y="1712"/>
                    <a:pt x="1544" y="1710"/>
                    <a:pt x="1644" y="1710"/>
                  </a:cubicBezTo>
                  <a:cubicBezTo>
                    <a:pt x="1762" y="1710"/>
                    <a:pt x="1892" y="1713"/>
                    <a:pt x="2051" y="1719"/>
                  </a:cubicBezTo>
                  <a:cubicBezTo>
                    <a:pt x="3755" y="1787"/>
                    <a:pt x="2959" y="1723"/>
                    <a:pt x="3280" y="1819"/>
                  </a:cubicBezTo>
                  <a:cubicBezTo>
                    <a:pt x="3294" y="1824"/>
                    <a:pt x="3308" y="1826"/>
                    <a:pt x="3322" y="1826"/>
                  </a:cubicBezTo>
                  <a:cubicBezTo>
                    <a:pt x="3378" y="1826"/>
                    <a:pt x="3428" y="1788"/>
                    <a:pt x="3445" y="1736"/>
                  </a:cubicBezTo>
                  <a:cubicBezTo>
                    <a:pt x="3549" y="1415"/>
                    <a:pt x="3480" y="1143"/>
                    <a:pt x="3317" y="885"/>
                  </a:cubicBezTo>
                  <a:cubicBezTo>
                    <a:pt x="3347" y="841"/>
                    <a:pt x="3334" y="778"/>
                    <a:pt x="3298" y="736"/>
                  </a:cubicBezTo>
                  <a:cubicBezTo>
                    <a:pt x="3261" y="698"/>
                    <a:pt x="3230" y="699"/>
                    <a:pt x="3180" y="691"/>
                  </a:cubicBezTo>
                  <a:cubicBezTo>
                    <a:pt x="3174" y="685"/>
                    <a:pt x="3151" y="678"/>
                    <a:pt x="3134" y="678"/>
                  </a:cubicBezTo>
                  <a:cubicBezTo>
                    <a:pt x="3032" y="678"/>
                    <a:pt x="2869" y="652"/>
                    <a:pt x="2657" y="630"/>
                  </a:cubicBezTo>
                  <a:cubicBezTo>
                    <a:pt x="2016" y="576"/>
                    <a:pt x="2139" y="665"/>
                    <a:pt x="2113" y="384"/>
                  </a:cubicBezTo>
                  <a:cubicBezTo>
                    <a:pt x="2101" y="280"/>
                    <a:pt x="2084" y="178"/>
                    <a:pt x="2066" y="75"/>
                  </a:cubicBezTo>
                  <a:lnTo>
                    <a:pt x="2058" y="32"/>
                  </a:lnTo>
                  <a:cubicBezTo>
                    <a:pt x="2057" y="21"/>
                    <a:pt x="2056" y="12"/>
                    <a:pt x="2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30"/>
            <p:cNvSpPr/>
            <p:nvPr/>
          </p:nvSpPr>
          <p:spPr>
            <a:xfrm>
              <a:off x="6552823" y="3662964"/>
              <a:ext cx="38592" cy="20593"/>
            </a:xfrm>
            <a:custGeom>
              <a:avLst/>
              <a:gdLst/>
              <a:ahLst/>
              <a:cxnLst/>
              <a:rect l="l" t="t" r="r" b="b"/>
              <a:pathLst>
                <a:path w="1220" h="651" extrusionOk="0">
                  <a:moveTo>
                    <a:pt x="503" y="0"/>
                  </a:moveTo>
                  <a:cubicBezTo>
                    <a:pt x="351" y="0"/>
                    <a:pt x="271" y="20"/>
                    <a:pt x="195" y="50"/>
                  </a:cubicBezTo>
                  <a:cubicBezTo>
                    <a:pt x="158" y="65"/>
                    <a:pt x="117" y="92"/>
                    <a:pt x="99" y="113"/>
                  </a:cubicBezTo>
                  <a:cubicBezTo>
                    <a:pt x="79" y="131"/>
                    <a:pt x="52" y="165"/>
                    <a:pt x="34" y="209"/>
                  </a:cubicBezTo>
                  <a:cubicBezTo>
                    <a:pt x="0" y="302"/>
                    <a:pt x="20" y="378"/>
                    <a:pt x="74" y="454"/>
                  </a:cubicBezTo>
                  <a:cubicBezTo>
                    <a:pt x="125" y="530"/>
                    <a:pt x="304" y="630"/>
                    <a:pt x="375" y="640"/>
                  </a:cubicBezTo>
                  <a:cubicBezTo>
                    <a:pt x="427" y="648"/>
                    <a:pt x="470" y="651"/>
                    <a:pt x="513" y="651"/>
                  </a:cubicBezTo>
                  <a:cubicBezTo>
                    <a:pt x="553" y="651"/>
                    <a:pt x="593" y="648"/>
                    <a:pt x="639" y="645"/>
                  </a:cubicBezTo>
                  <a:cubicBezTo>
                    <a:pt x="1220" y="612"/>
                    <a:pt x="1184" y="36"/>
                    <a:pt x="558" y="2"/>
                  </a:cubicBezTo>
                  <a:cubicBezTo>
                    <a:pt x="531" y="0"/>
                    <a:pt x="517" y="0"/>
                    <a:pt x="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0"/>
            <p:cNvSpPr/>
            <p:nvPr/>
          </p:nvSpPr>
          <p:spPr>
            <a:xfrm>
              <a:off x="6579995" y="3569617"/>
              <a:ext cx="67725" cy="24484"/>
            </a:xfrm>
            <a:custGeom>
              <a:avLst/>
              <a:gdLst/>
              <a:ahLst/>
              <a:cxnLst/>
              <a:rect l="l" t="t" r="r" b="b"/>
              <a:pathLst>
                <a:path w="2141" h="774" extrusionOk="0">
                  <a:moveTo>
                    <a:pt x="1870" y="0"/>
                  </a:moveTo>
                  <a:cubicBezTo>
                    <a:pt x="1850" y="0"/>
                    <a:pt x="1833" y="6"/>
                    <a:pt x="1819" y="22"/>
                  </a:cubicBezTo>
                  <a:cubicBezTo>
                    <a:pt x="1791" y="10"/>
                    <a:pt x="1779" y="9"/>
                    <a:pt x="1769" y="6"/>
                  </a:cubicBezTo>
                  <a:cubicBezTo>
                    <a:pt x="1760" y="4"/>
                    <a:pt x="1750" y="4"/>
                    <a:pt x="1741" y="4"/>
                  </a:cubicBezTo>
                  <a:cubicBezTo>
                    <a:pt x="1728" y="4"/>
                    <a:pt x="1717" y="6"/>
                    <a:pt x="1704" y="9"/>
                  </a:cubicBezTo>
                  <a:cubicBezTo>
                    <a:pt x="1685" y="10"/>
                    <a:pt x="1668" y="12"/>
                    <a:pt x="1650" y="17"/>
                  </a:cubicBezTo>
                  <a:cubicBezTo>
                    <a:pt x="1632" y="19"/>
                    <a:pt x="1617" y="25"/>
                    <a:pt x="1598" y="30"/>
                  </a:cubicBezTo>
                  <a:cubicBezTo>
                    <a:pt x="1535" y="52"/>
                    <a:pt x="1502" y="63"/>
                    <a:pt x="1468" y="77"/>
                  </a:cubicBezTo>
                  <a:cubicBezTo>
                    <a:pt x="1362" y="113"/>
                    <a:pt x="1256" y="135"/>
                    <a:pt x="1137" y="146"/>
                  </a:cubicBezTo>
                  <a:cubicBezTo>
                    <a:pt x="1104" y="149"/>
                    <a:pt x="1060" y="152"/>
                    <a:pt x="1012" y="152"/>
                  </a:cubicBezTo>
                  <a:cubicBezTo>
                    <a:pt x="927" y="152"/>
                    <a:pt x="845" y="146"/>
                    <a:pt x="765" y="133"/>
                  </a:cubicBezTo>
                  <a:cubicBezTo>
                    <a:pt x="710" y="125"/>
                    <a:pt x="657" y="109"/>
                    <a:pt x="603" y="95"/>
                  </a:cubicBezTo>
                  <a:cubicBezTo>
                    <a:pt x="537" y="76"/>
                    <a:pt x="478" y="59"/>
                    <a:pt x="415" y="47"/>
                  </a:cubicBezTo>
                  <a:cubicBezTo>
                    <a:pt x="374" y="40"/>
                    <a:pt x="332" y="35"/>
                    <a:pt x="292" y="35"/>
                  </a:cubicBezTo>
                  <a:cubicBezTo>
                    <a:pt x="274" y="35"/>
                    <a:pt x="258" y="37"/>
                    <a:pt x="242" y="39"/>
                  </a:cubicBezTo>
                  <a:cubicBezTo>
                    <a:pt x="232" y="40"/>
                    <a:pt x="225" y="40"/>
                    <a:pt x="218" y="42"/>
                  </a:cubicBezTo>
                  <a:cubicBezTo>
                    <a:pt x="199" y="47"/>
                    <a:pt x="182" y="52"/>
                    <a:pt x="166" y="56"/>
                  </a:cubicBezTo>
                  <a:cubicBezTo>
                    <a:pt x="159" y="59"/>
                    <a:pt x="152" y="60"/>
                    <a:pt x="145" y="63"/>
                  </a:cubicBezTo>
                  <a:lnTo>
                    <a:pt x="139" y="63"/>
                  </a:lnTo>
                  <a:cubicBezTo>
                    <a:pt x="129" y="63"/>
                    <a:pt x="123" y="66"/>
                    <a:pt x="118" y="69"/>
                  </a:cubicBezTo>
                  <a:cubicBezTo>
                    <a:pt x="106" y="76"/>
                    <a:pt x="96" y="82"/>
                    <a:pt x="86" y="90"/>
                  </a:cubicBezTo>
                  <a:cubicBezTo>
                    <a:pt x="67" y="103"/>
                    <a:pt x="57" y="112"/>
                    <a:pt x="50" y="120"/>
                  </a:cubicBezTo>
                  <a:cubicBezTo>
                    <a:pt x="32" y="139"/>
                    <a:pt x="17" y="163"/>
                    <a:pt x="9" y="195"/>
                  </a:cubicBezTo>
                  <a:lnTo>
                    <a:pt x="2" y="226"/>
                  </a:lnTo>
                  <a:cubicBezTo>
                    <a:pt x="2" y="245"/>
                    <a:pt x="0" y="261"/>
                    <a:pt x="2" y="277"/>
                  </a:cubicBezTo>
                  <a:cubicBezTo>
                    <a:pt x="9" y="311"/>
                    <a:pt x="17" y="338"/>
                    <a:pt x="32" y="368"/>
                  </a:cubicBezTo>
                  <a:cubicBezTo>
                    <a:pt x="42" y="390"/>
                    <a:pt x="56" y="411"/>
                    <a:pt x="75" y="438"/>
                  </a:cubicBezTo>
                  <a:cubicBezTo>
                    <a:pt x="99" y="468"/>
                    <a:pt x="123" y="497"/>
                    <a:pt x="150" y="524"/>
                  </a:cubicBezTo>
                  <a:cubicBezTo>
                    <a:pt x="173" y="547"/>
                    <a:pt x="199" y="567"/>
                    <a:pt x="224" y="586"/>
                  </a:cubicBezTo>
                  <a:cubicBezTo>
                    <a:pt x="259" y="613"/>
                    <a:pt x="295" y="632"/>
                    <a:pt x="331" y="649"/>
                  </a:cubicBezTo>
                  <a:cubicBezTo>
                    <a:pt x="397" y="683"/>
                    <a:pt x="474" y="710"/>
                    <a:pt x="571" y="732"/>
                  </a:cubicBezTo>
                  <a:cubicBezTo>
                    <a:pt x="650" y="749"/>
                    <a:pt x="740" y="762"/>
                    <a:pt x="855" y="771"/>
                  </a:cubicBezTo>
                  <a:cubicBezTo>
                    <a:pt x="888" y="773"/>
                    <a:pt x="919" y="773"/>
                    <a:pt x="954" y="773"/>
                  </a:cubicBezTo>
                  <a:cubicBezTo>
                    <a:pt x="1031" y="773"/>
                    <a:pt x="1108" y="769"/>
                    <a:pt x="1184" y="762"/>
                  </a:cubicBezTo>
                  <a:cubicBezTo>
                    <a:pt x="1645" y="719"/>
                    <a:pt x="2141" y="583"/>
                    <a:pt x="2015" y="140"/>
                  </a:cubicBezTo>
                  <a:cubicBezTo>
                    <a:pt x="2012" y="123"/>
                    <a:pt x="2003" y="105"/>
                    <a:pt x="1993" y="88"/>
                  </a:cubicBezTo>
                  <a:cubicBezTo>
                    <a:pt x="1975" y="52"/>
                    <a:pt x="1940" y="30"/>
                    <a:pt x="1910" y="13"/>
                  </a:cubicBezTo>
                  <a:cubicBezTo>
                    <a:pt x="1896" y="3"/>
                    <a:pt x="1882" y="0"/>
                    <a:pt x="1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0"/>
            <p:cNvSpPr/>
            <p:nvPr/>
          </p:nvSpPr>
          <p:spPr>
            <a:xfrm>
              <a:off x="6556461" y="3635286"/>
              <a:ext cx="28817" cy="11230"/>
            </a:xfrm>
            <a:custGeom>
              <a:avLst/>
              <a:gdLst/>
              <a:ahLst/>
              <a:cxnLst/>
              <a:rect l="l" t="t" r="r" b="b"/>
              <a:pathLst>
                <a:path w="911" h="355" extrusionOk="0">
                  <a:moveTo>
                    <a:pt x="45" y="0"/>
                  </a:moveTo>
                  <a:cubicBezTo>
                    <a:pt x="20" y="0"/>
                    <a:pt x="1" y="23"/>
                    <a:pt x="1" y="46"/>
                  </a:cubicBezTo>
                  <a:cubicBezTo>
                    <a:pt x="1" y="103"/>
                    <a:pt x="80" y="95"/>
                    <a:pt x="141" y="101"/>
                  </a:cubicBezTo>
                  <a:cubicBezTo>
                    <a:pt x="302" y="122"/>
                    <a:pt x="428" y="165"/>
                    <a:pt x="552" y="217"/>
                  </a:cubicBezTo>
                  <a:cubicBezTo>
                    <a:pt x="551" y="216"/>
                    <a:pt x="551" y="216"/>
                    <a:pt x="551" y="216"/>
                  </a:cubicBezTo>
                  <a:lnTo>
                    <a:pt x="551" y="216"/>
                  </a:lnTo>
                  <a:cubicBezTo>
                    <a:pt x="551" y="216"/>
                    <a:pt x="551" y="216"/>
                    <a:pt x="552" y="216"/>
                  </a:cubicBezTo>
                  <a:lnTo>
                    <a:pt x="552" y="216"/>
                  </a:lnTo>
                  <a:cubicBezTo>
                    <a:pt x="552" y="216"/>
                    <a:pt x="552" y="216"/>
                    <a:pt x="552" y="216"/>
                  </a:cubicBezTo>
                  <a:lnTo>
                    <a:pt x="552" y="216"/>
                  </a:lnTo>
                  <a:cubicBezTo>
                    <a:pt x="552" y="216"/>
                    <a:pt x="553" y="217"/>
                    <a:pt x="554" y="217"/>
                  </a:cubicBezTo>
                  <a:lnTo>
                    <a:pt x="554" y="217"/>
                  </a:lnTo>
                  <a:cubicBezTo>
                    <a:pt x="574" y="225"/>
                    <a:pt x="678" y="270"/>
                    <a:pt x="819" y="347"/>
                  </a:cubicBezTo>
                  <a:cubicBezTo>
                    <a:pt x="828" y="352"/>
                    <a:pt x="836" y="354"/>
                    <a:pt x="844" y="354"/>
                  </a:cubicBezTo>
                  <a:cubicBezTo>
                    <a:pt x="887" y="354"/>
                    <a:pt x="911" y="291"/>
                    <a:pt x="867" y="267"/>
                  </a:cubicBezTo>
                  <a:cubicBezTo>
                    <a:pt x="589" y="115"/>
                    <a:pt x="345" y="16"/>
                    <a:pt x="50" y="0"/>
                  </a:cubicBezTo>
                  <a:cubicBezTo>
                    <a:pt x="48" y="0"/>
                    <a:pt x="47" y="0"/>
                    <a:pt x="45"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0"/>
            <p:cNvSpPr/>
            <p:nvPr/>
          </p:nvSpPr>
          <p:spPr>
            <a:xfrm>
              <a:off x="6561174" y="3624246"/>
              <a:ext cx="22048" cy="16101"/>
            </a:xfrm>
            <a:custGeom>
              <a:avLst/>
              <a:gdLst/>
              <a:ahLst/>
              <a:cxnLst/>
              <a:rect l="l" t="t" r="r" b="b"/>
              <a:pathLst>
                <a:path w="697" h="509" extrusionOk="0">
                  <a:moveTo>
                    <a:pt x="54" y="0"/>
                  </a:moveTo>
                  <a:cubicBezTo>
                    <a:pt x="38" y="1"/>
                    <a:pt x="22" y="10"/>
                    <a:pt x="14" y="24"/>
                  </a:cubicBezTo>
                  <a:cubicBezTo>
                    <a:pt x="1" y="46"/>
                    <a:pt x="8" y="77"/>
                    <a:pt x="31" y="89"/>
                  </a:cubicBezTo>
                  <a:cubicBezTo>
                    <a:pt x="111" y="136"/>
                    <a:pt x="188" y="185"/>
                    <a:pt x="264" y="235"/>
                  </a:cubicBezTo>
                  <a:cubicBezTo>
                    <a:pt x="375" y="309"/>
                    <a:pt x="502" y="410"/>
                    <a:pt x="502" y="410"/>
                  </a:cubicBezTo>
                  <a:cubicBezTo>
                    <a:pt x="503" y="410"/>
                    <a:pt x="511" y="417"/>
                    <a:pt x="511" y="417"/>
                  </a:cubicBezTo>
                  <a:cubicBezTo>
                    <a:pt x="510" y="416"/>
                    <a:pt x="510" y="416"/>
                    <a:pt x="510" y="416"/>
                  </a:cubicBezTo>
                  <a:lnTo>
                    <a:pt x="510" y="416"/>
                  </a:lnTo>
                  <a:cubicBezTo>
                    <a:pt x="512" y="416"/>
                    <a:pt x="604" y="490"/>
                    <a:pt x="609" y="495"/>
                  </a:cubicBezTo>
                  <a:cubicBezTo>
                    <a:pt x="621" y="505"/>
                    <a:pt x="633" y="509"/>
                    <a:pt x="644" y="509"/>
                  </a:cubicBezTo>
                  <a:cubicBezTo>
                    <a:pt x="656" y="509"/>
                    <a:pt x="668" y="504"/>
                    <a:pt x="677" y="495"/>
                  </a:cubicBezTo>
                  <a:cubicBezTo>
                    <a:pt x="697" y="475"/>
                    <a:pt x="695" y="444"/>
                    <a:pt x="677" y="428"/>
                  </a:cubicBezTo>
                  <a:cubicBezTo>
                    <a:pt x="584" y="354"/>
                    <a:pt x="489" y="281"/>
                    <a:pt x="395" y="210"/>
                  </a:cubicBezTo>
                  <a:cubicBezTo>
                    <a:pt x="292" y="137"/>
                    <a:pt x="187" y="67"/>
                    <a:pt x="77" y="6"/>
                  </a:cubicBezTo>
                  <a:cubicBezTo>
                    <a:pt x="70" y="1"/>
                    <a:pt x="61" y="0"/>
                    <a:pt x="5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0"/>
            <p:cNvSpPr/>
            <p:nvPr/>
          </p:nvSpPr>
          <p:spPr>
            <a:xfrm>
              <a:off x="6571391" y="3617255"/>
              <a:ext cx="19644" cy="22333"/>
            </a:xfrm>
            <a:custGeom>
              <a:avLst/>
              <a:gdLst/>
              <a:ahLst/>
              <a:cxnLst/>
              <a:rect l="l" t="t" r="r" b="b"/>
              <a:pathLst>
                <a:path w="621" h="706" extrusionOk="0">
                  <a:moveTo>
                    <a:pt x="46" y="1"/>
                  </a:moveTo>
                  <a:cubicBezTo>
                    <a:pt x="44" y="2"/>
                    <a:pt x="42" y="2"/>
                    <a:pt x="37" y="5"/>
                  </a:cubicBezTo>
                  <a:cubicBezTo>
                    <a:pt x="24" y="8"/>
                    <a:pt x="16" y="16"/>
                    <a:pt x="9" y="26"/>
                  </a:cubicBezTo>
                  <a:cubicBezTo>
                    <a:pt x="2" y="36"/>
                    <a:pt x="0" y="51"/>
                    <a:pt x="3" y="62"/>
                  </a:cubicBezTo>
                  <a:cubicBezTo>
                    <a:pt x="7" y="72"/>
                    <a:pt x="14" y="85"/>
                    <a:pt x="24" y="91"/>
                  </a:cubicBezTo>
                  <a:cubicBezTo>
                    <a:pt x="42" y="98"/>
                    <a:pt x="57" y="105"/>
                    <a:pt x="72" y="114"/>
                  </a:cubicBezTo>
                  <a:cubicBezTo>
                    <a:pt x="93" y="124"/>
                    <a:pt x="113" y="138"/>
                    <a:pt x="130" y="151"/>
                  </a:cubicBezTo>
                  <a:cubicBezTo>
                    <a:pt x="156" y="171"/>
                    <a:pt x="180" y="192"/>
                    <a:pt x="202" y="215"/>
                  </a:cubicBezTo>
                  <a:cubicBezTo>
                    <a:pt x="223" y="238"/>
                    <a:pt x="245" y="264"/>
                    <a:pt x="265" y="288"/>
                  </a:cubicBezTo>
                  <a:cubicBezTo>
                    <a:pt x="289" y="321"/>
                    <a:pt x="516" y="695"/>
                    <a:pt x="547" y="704"/>
                  </a:cubicBezTo>
                  <a:cubicBezTo>
                    <a:pt x="552" y="705"/>
                    <a:pt x="556" y="706"/>
                    <a:pt x="561" y="706"/>
                  </a:cubicBezTo>
                  <a:cubicBezTo>
                    <a:pt x="597" y="706"/>
                    <a:pt x="621" y="663"/>
                    <a:pt x="601" y="635"/>
                  </a:cubicBezTo>
                  <a:cubicBezTo>
                    <a:pt x="521" y="520"/>
                    <a:pt x="457" y="396"/>
                    <a:pt x="375" y="280"/>
                  </a:cubicBezTo>
                  <a:cubicBezTo>
                    <a:pt x="339" y="227"/>
                    <a:pt x="299" y="177"/>
                    <a:pt x="252" y="129"/>
                  </a:cubicBezTo>
                  <a:cubicBezTo>
                    <a:pt x="231" y="108"/>
                    <a:pt x="208" y="88"/>
                    <a:pt x="185" y="72"/>
                  </a:cubicBezTo>
                  <a:cubicBezTo>
                    <a:pt x="172" y="62"/>
                    <a:pt x="158" y="52"/>
                    <a:pt x="142" y="43"/>
                  </a:cubicBezTo>
                  <a:cubicBezTo>
                    <a:pt x="120" y="29"/>
                    <a:pt x="95" y="19"/>
                    <a:pt x="72" y="8"/>
                  </a:cubicBezTo>
                  <a:cubicBezTo>
                    <a:pt x="63" y="5"/>
                    <a:pt x="56" y="1"/>
                    <a:pt x="4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0"/>
            <p:cNvSpPr/>
            <p:nvPr/>
          </p:nvSpPr>
          <p:spPr>
            <a:xfrm>
              <a:off x="6654269" y="3318455"/>
              <a:ext cx="437130" cy="404010"/>
            </a:xfrm>
            <a:custGeom>
              <a:avLst/>
              <a:gdLst/>
              <a:ahLst/>
              <a:cxnLst/>
              <a:rect l="l" t="t" r="r" b="b"/>
              <a:pathLst>
                <a:path w="13819" h="12772" extrusionOk="0">
                  <a:moveTo>
                    <a:pt x="11593" y="0"/>
                  </a:moveTo>
                  <a:cubicBezTo>
                    <a:pt x="11540" y="0"/>
                    <a:pt x="11498" y="36"/>
                    <a:pt x="11486" y="81"/>
                  </a:cubicBezTo>
                  <a:cubicBezTo>
                    <a:pt x="11058" y="82"/>
                    <a:pt x="9844" y="365"/>
                    <a:pt x="8159" y="365"/>
                  </a:cubicBezTo>
                  <a:cubicBezTo>
                    <a:pt x="7842" y="365"/>
                    <a:pt x="7508" y="355"/>
                    <a:pt x="7160" y="331"/>
                  </a:cubicBezTo>
                  <a:cubicBezTo>
                    <a:pt x="6663" y="297"/>
                    <a:pt x="6177" y="285"/>
                    <a:pt x="5712" y="285"/>
                  </a:cubicBezTo>
                  <a:cubicBezTo>
                    <a:pt x="4530" y="285"/>
                    <a:pt x="3483" y="364"/>
                    <a:pt x="2730" y="364"/>
                  </a:cubicBezTo>
                  <a:cubicBezTo>
                    <a:pt x="2180" y="364"/>
                    <a:pt x="1787" y="322"/>
                    <a:pt x="1613" y="177"/>
                  </a:cubicBezTo>
                  <a:cubicBezTo>
                    <a:pt x="1601" y="168"/>
                    <a:pt x="1590" y="162"/>
                    <a:pt x="1573" y="162"/>
                  </a:cubicBezTo>
                  <a:cubicBezTo>
                    <a:pt x="1553" y="162"/>
                    <a:pt x="1548" y="163"/>
                    <a:pt x="1547" y="163"/>
                  </a:cubicBezTo>
                  <a:cubicBezTo>
                    <a:pt x="1545" y="163"/>
                    <a:pt x="1558" y="161"/>
                    <a:pt x="1527" y="151"/>
                  </a:cubicBezTo>
                  <a:cubicBezTo>
                    <a:pt x="1518" y="148"/>
                    <a:pt x="1510" y="147"/>
                    <a:pt x="1503" y="147"/>
                  </a:cubicBezTo>
                  <a:cubicBezTo>
                    <a:pt x="1472" y="147"/>
                    <a:pt x="1450" y="167"/>
                    <a:pt x="1435" y="197"/>
                  </a:cubicBezTo>
                  <a:cubicBezTo>
                    <a:pt x="1197" y="702"/>
                    <a:pt x="988" y="1232"/>
                    <a:pt x="809" y="1773"/>
                  </a:cubicBezTo>
                  <a:cubicBezTo>
                    <a:pt x="640" y="2284"/>
                    <a:pt x="503" y="2821"/>
                    <a:pt x="387" y="3415"/>
                  </a:cubicBezTo>
                  <a:cubicBezTo>
                    <a:pt x="187" y="4439"/>
                    <a:pt x="73" y="5545"/>
                    <a:pt x="41" y="6796"/>
                  </a:cubicBezTo>
                  <a:cubicBezTo>
                    <a:pt x="0" y="8434"/>
                    <a:pt x="75" y="11026"/>
                    <a:pt x="1110" y="12390"/>
                  </a:cubicBezTo>
                  <a:cubicBezTo>
                    <a:pt x="1176" y="12481"/>
                    <a:pt x="1207" y="12509"/>
                    <a:pt x="1263" y="12554"/>
                  </a:cubicBezTo>
                  <a:cubicBezTo>
                    <a:pt x="1305" y="12587"/>
                    <a:pt x="1358" y="12590"/>
                    <a:pt x="1411" y="12590"/>
                  </a:cubicBezTo>
                  <a:cubicBezTo>
                    <a:pt x="1422" y="12590"/>
                    <a:pt x="1434" y="12589"/>
                    <a:pt x="1445" y="12589"/>
                  </a:cubicBezTo>
                  <a:cubicBezTo>
                    <a:pt x="2475" y="12535"/>
                    <a:pt x="3236" y="12515"/>
                    <a:pt x="3861" y="12515"/>
                  </a:cubicBezTo>
                  <a:cubicBezTo>
                    <a:pt x="5064" y="12515"/>
                    <a:pt x="5767" y="12588"/>
                    <a:pt x="6924" y="12627"/>
                  </a:cubicBezTo>
                  <a:cubicBezTo>
                    <a:pt x="9230" y="12704"/>
                    <a:pt x="9193" y="12631"/>
                    <a:pt x="11514" y="12768"/>
                  </a:cubicBezTo>
                  <a:cubicBezTo>
                    <a:pt x="11548" y="12771"/>
                    <a:pt x="11586" y="12772"/>
                    <a:pt x="11625" y="12772"/>
                  </a:cubicBezTo>
                  <a:cubicBezTo>
                    <a:pt x="11824" y="12772"/>
                    <a:pt x="12064" y="12735"/>
                    <a:pt x="12073" y="12562"/>
                  </a:cubicBezTo>
                  <a:cubicBezTo>
                    <a:pt x="12614" y="11959"/>
                    <a:pt x="12932" y="10354"/>
                    <a:pt x="13045" y="9538"/>
                  </a:cubicBezTo>
                  <a:cubicBezTo>
                    <a:pt x="13818" y="3954"/>
                    <a:pt x="12196" y="1448"/>
                    <a:pt x="11806" y="406"/>
                  </a:cubicBezTo>
                  <a:lnTo>
                    <a:pt x="11806" y="406"/>
                  </a:lnTo>
                  <a:lnTo>
                    <a:pt x="11808" y="411"/>
                  </a:lnTo>
                  <a:cubicBezTo>
                    <a:pt x="11699" y="116"/>
                    <a:pt x="11715" y="0"/>
                    <a:pt x="11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0"/>
            <p:cNvSpPr/>
            <p:nvPr/>
          </p:nvSpPr>
          <p:spPr>
            <a:xfrm>
              <a:off x="6694220" y="3378114"/>
              <a:ext cx="35650" cy="324328"/>
            </a:xfrm>
            <a:custGeom>
              <a:avLst/>
              <a:gdLst/>
              <a:ahLst/>
              <a:cxnLst/>
              <a:rect l="l" t="t" r="r" b="b"/>
              <a:pathLst>
                <a:path w="1127" h="10253" extrusionOk="0">
                  <a:moveTo>
                    <a:pt x="845" y="1305"/>
                  </a:moveTo>
                  <a:cubicBezTo>
                    <a:pt x="845" y="1306"/>
                    <a:pt x="845" y="1307"/>
                    <a:pt x="845" y="1308"/>
                  </a:cubicBezTo>
                  <a:lnTo>
                    <a:pt x="845" y="1308"/>
                  </a:lnTo>
                  <a:cubicBezTo>
                    <a:pt x="845" y="1307"/>
                    <a:pt x="845" y="1306"/>
                    <a:pt x="845" y="1305"/>
                  </a:cubicBezTo>
                  <a:close/>
                  <a:moveTo>
                    <a:pt x="1074" y="0"/>
                  </a:moveTo>
                  <a:cubicBezTo>
                    <a:pt x="1056" y="0"/>
                    <a:pt x="1034" y="13"/>
                    <a:pt x="1028" y="35"/>
                  </a:cubicBezTo>
                  <a:cubicBezTo>
                    <a:pt x="877" y="617"/>
                    <a:pt x="748" y="1209"/>
                    <a:pt x="649" y="1804"/>
                  </a:cubicBezTo>
                  <a:cubicBezTo>
                    <a:pt x="0" y="5749"/>
                    <a:pt x="837" y="10122"/>
                    <a:pt x="1024" y="10242"/>
                  </a:cubicBezTo>
                  <a:cubicBezTo>
                    <a:pt x="1035" y="10249"/>
                    <a:pt x="1047" y="10252"/>
                    <a:pt x="1058" y="10252"/>
                  </a:cubicBezTo>
                  <a:cubicBezTo>
                    <a:pt x="1095" y="10252"/>
                    <a:pt x="1126" y="10217"/>
                    <a:pt x="1117" y="10177"/>
                  </a:cubicBezTo>
                  <a:cubicBezTo>
                    <a:pt x="569" y="7633"/>
                    <a:pt x="320" y="4231"/>
                    <a:pt x="845" y="1308"/>
                  </a:cubicBezTo>
                  <a:lnTo>
                    <a:pt x="845" y="1308"/>
                  </a:lnTo>
                  <a:cubicBezTo>
                    <a:pt x="844" y="1308"/>
                    <a:pt x="844" y="1309"/>
                    <a:pt x="844" y="1309"/>
                  </a:cubicBezTo>
                  <a:lnTo>
                    <a:pt x="844" y="1309"/>
                  </a:lnTo>
                  <a:cubicBezTo>
                    <a:pt x="921" y="892"/>
                    <a:pt x="1010" y="474"/>
                    <a:pt x="1120" y="62"/>
                  </a:cubicBezTo>
                  <a:cubicBezTo>
                    <a:pt x="1126" y="36"/>
                    <a:pt x="1116" y="10"/>
                    <a:pt x="1089" y="2"/>
                  </a:cubicBezTo>
                  <a:cubicBezTo>
                    <a:pt x="1084" y="0"/>
                    <a:pt x="1080" y="0"/>
                    <a:pt x="10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0"/>
            <p:cNvSpPr/>
            <p:nvPr/>
          </p:nvSpPr>
          <p:spPr>
            <a:xfrm>
              <a:off x="6768588" y="3405950"/>
              <a:ext cx="17335" cy="292822"/>
            </a:xfrm>
            <a:custGeom>
              <a:avLst/>
              <a:gdLst/>
              <a:ahLst/>
              <a:cxnLst/>
              <a:rect l="l" t="t" r="r" b="b"/>
              <a:pathLst>
                <a:path w="548" h="9257" extrusionOk="0">
                  <a:moveTo>
                    <a:pt x="217" y="1"/>
                  </a:moveTo>
                  <a:cubicBezTo>
                    <a:pt x="188" y="1"/>
                    <a:pt x="168" y="22"/>
                    <a:pt x="167" y="48"/>
                  </a:cubicBezTo>
                  <a:cubicBezTo>
                    <a:pt x="98" y="667"/>
                    <a:pt x="52" y="1290"/>
                    <a:pt x="26" y="1911"/>
                  </a:cubicBezTo>
                  <a:cubicBezTo>
                    <a:pt x="2" y="2527"/>
                    <a:pt x="0" y="3142"/>
                    <a:pt x="15" y="3758"/>
                  </a:cubicBezTo>
                  <a:cubicBezTo>
                    <a:pt x="28" y="4372"/>
                    <a:pt x="61" y="4985"/>
                    <a:pt x="98" y="5599"/>
                  </a:cubicBezTo>
                  <a:cubicBezTo>
                    <a:pt x="137" y="6209"/>
                    <a:pt x="184" y="6821"/>
                    <a:pt x="240" y="7431"/>
                  </a:cubicBezTo>
                  <a:cubicBezTo>
                    <a:pt x="267" y="7726"/>
                    <a:pt x="295" y="8024"/>
                    <a:pt x="326" y="8319"/>
                  </a:cubicBezTo>
                  <a:cubicBezTo>
                    <a:pt x="356" y="8615"/>
                    <a:pt x="390" y="8911"/>
                    <a:pt x="421" y="9208"/>
                  </a:cubicBezTo>
                  <a:cubicBezTo>
                    <a:pt x="426" y="9235"/>
                    <a:pt x="454" y="9255"/>
                    <a:pt x="482" y="9256"/>
                  </a:cubicBezTo>
                  <a:cubicBezTo>
                    <a:pt x="482" y="9256"/>
                    <a:pt x="483" y="9256"/>
                    <a:pt x="484" y="9256"/>
                  </a:cubicBezTo>
                  <a:cubicBezTo>
                    <a:pt x="520" y="9256"/>
                    <a:pt x="547" y="9223"/>
                    <a:pt x="546" y="9198"/>
                  </a:cubicBezTo>
                  <a:cubicBezTo>
                    <a:pt x="526" y="8887"/>
                    <a:pt x="506" y="8576"/>
                    <a:pt x="483" y="8267"/>
                  </a:cubicBezTo>
                  <a:cubicBezTo>
                    <a:pt x="460" y="7959"/>
                    <a:pt x="433" y="7648"/>
                    <a:pt x="406" y="7341"/>
                  </a:cubicBezTo>
                  <a:cubicBezTo>
                    <a:pt x="354" y="6728"/>
                    <a:pt x="301" y="6112"/>
                    <a:pt x="254" y="5496"/>
                  </a:cubicBezTo>
                  <a:cubicBezTo>
                    <a:pt x="207" y="4884"/>
                    <a:pt x="174" y="4268"/>
                    <a:pt x="155" y="3654"/>
                  </a:cubicBezTo>
                  <a:cubicBezTo>
                    <a:pt x="135" y="3038"/>
                    <a:pt x="131" y="2421"/>
                    <a:pt x="147" y="1805"/>
                  </a:cubicBezTo>
                  <a:cubicBezTo>
                    <a:pt x="162" y="1218"/>
                    <a:pt x="201" y="635"/>
                    <a:pt x="263" y="51"/>
                  </a:cubicBezTo>
                  <a:cubicBezTo>
                    <a:pt x="267" y="27"/>
                    <a:pt x="242" y="2"/>
                    <a:pt x="2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0"/>
            <p:cNvSpPr/>
            <p:nvPr/>
          </p:nvSpPr>
          <p:spPr>
            <a:xfrm>
              <a:off x="6843874" y="3425215"/>
              <a:ext cx="14076" cy="277164"/>
            </a:xfrm>
            <a:custGeom>
              <a:avLst/>
              <a:gdLst/>
              <a:ahLst/>
              <a:cxnLst/>
              <a:rect l="l" t="t" r="r" b="b"/>
              <a:pathLst>
                <a:path w="445" h="8762" extrusionOk="0">
                  <a:moveTo>
                    <a:pt x="172" y="0"/>
                  </a:moveTo>
                  <a:cubicBezTo>
                    <a:pt x="148" y="0"/>
                    <a:pt x="126" y="22"/>
                    <a:pt x="123" y="45"/>
                  </a:cubicBezTo>
                  <a:cubicBezTo>
                    <a:pt x="0" y="3019"/>
                    <a:pt x="295" y="4579"/>
                    <a:pt x="158" y="8685"/>
                  </a:cubicBezTo>
                  <a:cubicBezTo>
                    <a:pt x="156" y="8735"/>
                    <a:pt x="193" y="8761"/>
                    <a:pt x="231" y="8761"/>
                  </a:cubicBezTo>
                  <a:cubicBezTo>
                    <a:pt x="266" y="8761"/>
                    <a:pt x="301" y="8739"/>
                    <a:pt x="305" y="8692"/>
                  </a:cubicBezTo>
                  <a:cubicBezTo>
                    <a:pt x="444" y="6743"/>
                    <a:pt x="186" y="3632"/>
                    <a:pt x="194" y="1210"/>
                  </a:cubicBezTo>
                  <a:cubicBezTo>
                    <a:pt x="195" y="824"/>
                    <a:pt x="202" y="437"/>
                    <a:pt x="219" y="50"/>
                  </a:cubicBezTo>
                  <a:cubicBezTo>
                    <a:pt x="221" y="25"/>
                    <a:pt x="199" y="2"/>
                    <a:pt x="1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0"/>
            <p:cNvSpPr/>
            <p:nvPr/>
          </p:nvSpPr>
          <p:spPr>
            <a:xfrm>
              <a:off x="6913877" y="3418224"/>
              <a:ext cx="18378" cy="280485"/>
            </a:xfrm>
            <a:custGeom>
              <a:avLst/>
              <a:gdLst/>
              <a:ahLst/>
              <a:cxnLst/>
              <a:rect l="l" t="t" r="r" b="b"/>
              <a:pathLst>
                <a:path w="581" h="8867" extrusionOk="0">
                  <a:moveTo>
                    <a:pt x="75" y="1"/>
                  </a:moveTo>
                  <a:cubicBezTo>
                    <a:pt x="50" y="5"/>
                    <a:pt x="30" y="25"/>
                    <a:pt x="28" y="50"/>
                  </a:cubicBezTo>
                  <a:cubicBezTo>
                    <a:pt x="15" y="213"/>
                    <a:pt x="7" y="376"/>
                    <a:pt x="5" y="541"/>
                  </a:cubicBezTo>
                  <a:cubicBezTo>
                    <a:pt x="1" y="717"/>
                    <a:pt x="5" y="893"/>
                    <a:pt x="11" y="1070"/>
                  </a:cubicBezTo>
                  <a:cubicBezTo>
                    <a:pt x="21" y="1408"/>
                    <a:pt x="50" y="1746"/>
                    <a:pt x="84" y="2083"/>
                  </a:cubicBezTo>
                  <a:cubicBezTo>
                    <a:pt x="156" y="2784"/>
                    <a:pt x="257" y="3485"/>
                    <a:pt x="319" y="4188"/>
                  </a:cubicBezTo>
                  <a:lnTo>
                    <a:pt x="319" y="4172"/>
                  </a:lnTo>
                  <a:cubicBezTo>
                    <a:pt x="333" y="4347"/>
                    <a:pt x="345" y="4523"/>
                    <a:pt x="355" y="4697"/>
                  </a:cubicBezTo>
                  <a:cubicBezTo>
                    <a:pt x="365" y="4898"/>
                    <a:pt x="372" y="5097"/>
                    <a:pt x="379" y="5297"/>
                  </a:cubicBezTo>
                  <a:cubicBezTo>
                    <a:pt x="392" y="5685"/>
                    <a:pt x="400" y="6076"/>
                    <a:pt x="406" y="6464"/>
                  </a:cubicBezTo>
                  <a:cubicBezTo>
                    <a:pt x="408" y="6527"/>
                    <a:pt x="431" y="8800"/>
                    <a:pt x="472" y="8847"/>
                  </a:cubicBezTo>
                  <a:cubicBezTo>
                    <a:pt x="485" y="8861"/>
                    <a:pt x="501" y="8867"/>
                    <a:pt x="517" y="8867"/>
                  </a:cubicBezTo>
                  <a:cubicBezTo>
                    <a:pt x="549" y="8867"/>
                    <a:pt x="581" y="8841"/>
                    <a:pt x="581" y="8807"/>
                  </a:cubicBezTo>
                  <a:cubicBezTo>
                    <a:pt x="536" y="6970"/>
                    <a:pt x="541" y="6241"/>
                    <a:pt x="495" y="5153"/>
                  </a:cubicBezTo>
                  <a:cubicBezTo>
                    <a:pt x="483" y="4862"/>
                    <a:pt x="469" y="4573"/>
                    <a:pt x="443" y="4282"/>
                  </a:cubicBezTo>
                  <a:cubicBezTo>
                    <a:pt x="419" y="3993"/>
                    <a:pt x="386" y="3705"/>
                    <a:pt x="352" y="3416"/>
                  </a:cubicBezTo>
                  <a:cubicBezTo>
                    <a:pt x="280" y="2833"/>
                    <a:pt x="200" y="2252"/>
                    <a:pt x="148" y="1665"/>
                  </a:cubicBezTo>
                  <a:lnTo>
                    <a:pt x="148" y="1679"/>
                  </a:lnTo>
                  <a:cubicBezTo>
                    <a:pt x="101" y="1138"/>
                    <a:pt x="80" y="594"/>
                    <a:pt x="121" y="51"/>
                  </a:cubicBezTo>
                  <a:cubicBezTo>
                    <a:pt x="123" y="27"/>
                    <a:pt x="101" y="4"/>
                    <a:pt x="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0"/>
            <p:cNvSpPr/>
            <p:nvPr/>
          </p:nvSpPr>
          <p:spPr>
            <a:xfrm>
              <a:off x="6980020" y="3376880"/>
              <a:ext cx="28880" cy="319109"/>
            </a:xfrm>
            <a:custGeom>
              <a:avLst/>
              <a:gdLst/>
              <a:ahLst/>
              <a:cxnLst/>
              <a:rect l="l" t="t" r="r" b="b"/>
              <a:pathLst>
                <a:path w="913" h="10088" extrusionOk="0">
                  <a:moveTo>
                    <a:pt x="69" y="1"/>
                  </a:moveTo>
                  <a:cubicBezTo>
                    <a:pt x="58" y="1"/>
                    <a:pt x="48" y="3"/>
                    <a:pt x="39" y="8"/>
                  </a:cubicBezTo>
                  <a:cubicBezTo>
                    <a:pt x="22" y="16"/>
                    <a:pt x="12" y="29"/>
                    <a:pt x="6" y="45"/>
                  </a:cubicBezTo>
                  <a:cubicBezTo>
                    <a:pt x="0" y="62"/>
                    <a:pt x="5" y="79"/>
                    <a:pt x="11" y="96"/>
                  </a:cubicBezTo>
                  <a:cubicBezTo>
                    <a:pt x="13" y="104"/>
                    <a:pt x="15" y="112"/>
                    <a:pt x="19" y="119"/>
                  </a:cubicBezTo>
                  <a:cubicBezTo>
                    <a:pt x="18" y="118"/>
                    <a:pt x="18" y="117"/>
                    <a:pt x="15" y="112"/>
                  </a:cubicBezTo>
                  <a:lnTo>
                    <a:pt x="15" y="112"/>
                  </a:lnTo>
                  <a:cubicBezTo>
                    <a:pt x="636" y="1816"/>
                    <a:pt x="562" y="3718"/>
                    <a:pt x="537" y="5861"/>
                  </a:cubicBezTo>
                  <a:cubicBezTo>
                    <a:pt x="522" y="7441"/>
                    <a:pt x="480" y="8613"/>
                    <a:pt x="241" y="9995"/>
                  </a:cubicBezTo>
                  <a:cubicBezTo>
                    <a:pt x="238" y="10056"/>
                    <a:pt x="285" y="10087"/>
                    <a:pt x="331" y="10087"/>
                  </a:cubicBezTo>
                  <a:cubicBezTo>
                    <a:pt x="368" y="10087"/>
                    <a:pt x="405" y="10067"/>
                    <a:pt x="414" y="10027"/>
                  </a:cubicBezTo>
                  <a:cubicBezTo>
                    <a:pt x="842" y="8028"/>
                    <a:pt x="913" y="2804"/>
                    <a:pt x="354" y="741"/>
                  </a:cubicBezTo>
                  <a:cubicBezTo>
                    <a:pt x="290" y="502"/>
                    <a:pt x="212" y="267"/>
                    <a:pt x="126" y="36"/>
                  </a:cubicBezTo>
                  <a:cubicBezTo>
                    <a:pt x="121" y="19"/>
                    <a:pt x="104" y="9"/>
                    <a:pt x="89" y="3"/>
                  </a:cubicBezTo>
                  <a:cubicBezTo>
                    <a:pt x="82" y="2"/>
                    <a:pt x="75" y="1"/>
                    <a:pt x="6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0"/>
            <p:cNvSpPr/>
            <p:nvPr/>
          </p:nvSpPr>
          <p:spPr>
            <a:xfrm>
              <a:off x="6699155" y="3238298"/>
              <a:ext cx="326922" cy="197102"/>
            </a:xfrm>
            <a:custGeom>
              <a:avLst/>
              <a:gdLst/>
              <a:ahLst/>
              <a:cxnLst/>
              <a:rect l="l" t="t" r="r" b="b"/>
              <a:pathLst>
                <a:path w="10335" h="6231" extrusionOk="0">
                  <a:moveTo>
                    <a:pt x="5777" y="0"/>
                  </a:moveTo>
                  <a:cubicBezTo>
                    <a:pt x="5356" y="0"/>
                    <a:pt x="4912" y="29"/>
                    <a:pt x="4418" y="86"/>
                  </a:cubicBezTo>
                  <a:cubicBezTo>
                    <a:pt x="4113" y="122"/>
                    <a:pt x="3796" y="172"/>
                    <a:pt x="3474" y="236"/>
                  </a:cubicBezTo>
                  <a:cubicBezTo>
                    <a:pt x="3123" y="304"/>
                    <a:pt x="2781" y="389"/>
                    <a:pt x="2456" y="491"/>
                  </a:cubicBezTo>
                  <a:cubicBezTo>
                    <a:pt x="2079" y="609"/>
                    <a:pt x="1753" y="739"/>
                    <a:pt x="1454" y="891"/>
                  </a:cubicBezTo>
                  <a:cubicBezTo>
                    <a:pt x="1252" y="995"/>
                    <a:pt x="1061" y="1113"/>
                    <a:pt x="891" y="1240"/>
                  </a:cubicBezTo>
                  <a:cubicBezTo>
                    <a:pt x="722" y="1365"/>
                    <a:pt x="567" y="1511"/>
                    <a:pt x="436" y="1670"/>
                  </a:cubicBezTo>
                  <a:cubicBezTo>
                    <a:pt x="307" y="1823"/>
                    <a:pt x="201" y="2000"/>
                    <a:pt x="124" y="2192"/>
                  </a:cubicBezTo>
                  <a:cubicBezTo>
                    <a:pt x="46" y="2386"/>
                    <a:pt x="3" y="2609"/>
                    <a:pt x="3" y="2837"/>
                  </a:cubicBezTo>
                  <a:cubicBezTo>
                    <a:pt x="0" y="2868"/>
                    <a:pt x="26" y="2901"/>
                    <a:pt x="59" y="2910"/>
                  </a:cubicBezTo>
                  <a:cubicBezTo>
                    <a:pt x="55" y="3140"/>
                    <a:pt x="85" y="3372"/>
                    <a:pt x="142" y="3594"/>
                  </a:cubicBezTo>
                  <a:cubicBezTo>
                    <a:pt x="172" y="3706"/>
                    <a:pt x="212" y="3817"/>
                    <a:pt x="255" y="3925"/>
                  </a:cubicBezTo>
                  <a:cubicBezTo>
                    <a:pt x="301" y="4041"/>
                    <a:pt x="366" y="4152"/>
                    <a:pt x="430" y="4260"/>
                  </a:cubicBezTo>
                  <a:cubicBezTo>
                    <a:pt x="493" y="4363"/>
                    <a:pt x="556" y="4467"/>
                    <a:pt x="625" y="4565"/>
                  </a:cubicBezTo>
                  <a:cubicBezTo>
                    <a:pt x="701" y="4671"/>
                    <a:pt x="781" y="4771"/>
                    <a:pt x="867" y="4868"/>
                  </a:cubicBezTo>
                  <a:cubicBezTo>
                    <a:pt x="945" y="4957"/>
                    <a:pt x="1030" y="5042"/>
                    <a:pt x="1117" y="5122"/>
                  </a:cubicBezTo>
                  <a:cubicBezTo>
                    <a:pt x="1212" y="5208"/>
                    <a:pt x="1312" y="5292"/>
                    <a:pt x="1418" y="5365"/>
                  </a:cubicBezTo>
                  <a:cubicBezTo>
                    <a:pt x="1608" y="5498"/>
                    <a:pt x="1825" y="5593"/>
                    <a:pt x="2041" y="5672"/>
                  </a:cubicBezTo>
                  <a:cubicBezTo>
                    <a:pt x="2150" y="5710"/>
                    <a:pt x="2261" y="5743"/>
                    <a:pt x="2372" y="5772"/>
                  </a:cubicBezTo>
                  <a:cubicBezTo>
                    <a:pt x="2380" y="5775"/>
                    <a:pt x="2390" y="5780"/>
                    <a:pt x="2400" y="5785"/>
                  </a:cubicBezTo>
                  <a:cubicBezTo>
                    <a:pt x="2595" y="5866"/>
                    <a:pt x="2820" y="5938"/>
                    <a:pt x="3082" y="6001"/>
                  </a:cubicBezTo>
                  <a:cubicBezTo>
                    <a:pt x="3301" y="6053"/>
                    <a:pt x="3536" y="6096"/>
                    <a:pt x="3824" y="6136"/>
                  </a:cubicBezTo>
                  <a:cubicBezTo>
                    <a:pt x="4290" y="6197"/>
                    <a:pt x="4786" y="6226"/>
                    <a:pt x="5384" y="6230"/>
                  </a:cubicBezTo>
                  <a:lnTo>
                    <a:pt x="5469" y="6230"/>
                  </a:lnTo>
                  <a:cubicBezTo>
                    <a:pt x="5686" y="6230"/>
                    <a:pt x="5904" y="6224"/>
                    <a:pt x="6122" y="6217"/>
                  </a:cubicBezTo>
                  <a:cubicBezTo>
                    <a:pt x="6242" y="6214"/>
                    <a:pt x="6359" y="6209"/>
                    <a:pt x="6478" y="6197"/>
                  </a:cubicBezTo>
                  <a:cubicBezTo>
                    <a:pt x="6607" y="6186"/>
                    <a:pt x="6742" y="6166"/>
                    <a:pt x="6876" y="6138"/>
                  </a:cubicBezTo>
                  <a:cubicBezTo>
                    <a:pt x="7330" y="6050"/>
                    <a:pt x="7796" y="5861"/>
                    <a:pt x="8262" y="5580"/>
                  </a:cubicBezTo>
                  <a:cubicBezTo>
                    <a:pt x="8459" y="5463"/>
                    <a:pt x="8663" y="5321"/>
                    <a:pt x="8887" y="5150"/>
                  </a:cubicBezTo>
                  <a:cubicBezTo>
                    <a:pt x="9101" y="4987"/>
                    <a:pt x="9286" y="4828"/>
                    <a:pt x="9451" y="4665"/>
                  </a:cubicBezTo>
                  <a:cubicBezTo>
                    <a:pt x="9595" y="4520"/>
                    <a:pt x="9726" y="4367"/>
                    <a:pt x="9843" y="4210"/>
                  </a:cubicBezTo>
                  <a:cubicBezTo>
                    <a:pt x="9959" y="4049"/>
                    <a:pt x="10061" y="3876"/>
                    <a:pt x="10145" y="3691"/>
                  </a:cubicBezTo>
                  <a:cubicBezTo>
                    <a:pt x="10224" y="3517"/>
                    <a:pt x="10280" y="3325"/>
                    <a:pt x="10311" y="3122"/>
                  </a:cubicBezTo>
                  <a:cubicBezTo>
                    <a:pt x="10334" y="2964"/>
                    <a:pt x="10334" y="2795"/>
                    <a:pt x="10311" y="2623"/>
                  </a:cubicBezTo>
                  <a:cubicBezTo>
                    <a:pt x="10324" y="2602"/>
                    <a:pt x="10326" y="2579"/>
                    <a:pt x="10320" y="2556"/>
                  </a:cubicBezTo>
                  <a:cubicBezTo>
                    <a:pt x="10310" y="2522"/>
                    <a:pt x="10303" y="2487"/>
                    <a:pt x="10296" y="2453"/>
                  </a:cubicBezTo>
                  <a:cubicBezTo>
                    <a:pt x="10290" y="2427"/>
                    <a:pt x="10283" y="2401"/>
                    <a:pt x="10276" y="2374"/>
                  </a:cubicBezTo>
                  <a:cubicBezTo>
                    <a:pt x="10260" y="2315"/>
                    <a:pt x="10240" y="2257"/>
                    <a:pt x="10218" y="2198"/>
                  </a:cubicBezTo>
                  <a:cubicBezTo>
                    <a:pt x="10174" y="2076"/>
                    <a:pt x="10119" y="1955"/>
                    <a:pt x="10055" y="1834"/>
                  </a:cubicBezTo>
                  <a:cubicBezTo>
                    <a:pt x="10004" y="1735"/>
                    <a:pt x="9938" y="1637"/>
                    <a:pt x="9857" y="1529"/>
                  </a:cubicBezTo>
                  <a:cubicBezTo>
                    <a:pt x="9776" y="1426"/>
                    <a:pt x="9683" y="1333"/>
                    <a:pt x="9593" y="1247"/>
                  </a:cubicBezTo>
                  <a:cubicBezTo>
                    <a:pt x="9432" y="1095"/>
                    <a:pt x="9252" y="949"/>
                    <a:pt x="9053" y="818"/>
                  </a:cubicBezTo>
                  <a:cubicBezTo>
                    <a:pt x="8879" y="703"/>
                    <a:pt x="8685" y="596"/>
                    <a:pt x="8461" y="494"/>
                  </a:cubicBezTo>
                  <a:cubicBezTo>
                    <a:pt x="8089" y="324"/>
                    <a:pt x="7662" y="198"/>
                    <a:pt x="7161" y="109"/>
                  </a:cubicBezTo>
                  <a:cubicBezTo>
                    <a:pt x="6746" y="36"/>
                    <a:pt x="6304" y="0"/>
                    <a:pt x="5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0"/>
            <p:cNvSpPr/>
            <p:nvPr/>
          </p:nvSpPr>
          <p:spPr>
            <a:xfrm>
              <a:off x="6646329" y="3407595"/>
              <a:ext cx="443551" cy="154240"/>
            </a:xfrm>
            <a:custGeom>
              <a:avLst/>
              <a:gdLst/>
              <a:ahLst/>
              <a:cxnLst/>
              <a:rect l="l" t="t" r="r" b="b"/>
              <a:pathLst>
                <a:path w="14022" h="4876" extrusionOk="0">
                  <a:moveTo>
                    <a:pt x="13289" y="0"/>
                  </a:moveTo>
                  <a:cubicBezTo>
                    <a:pt x="13267" y="0"/>
                    <a:pt x="13249" y="6"/>
                    <a:pt x="13230" y="15"/>
                  </a:cubicBezTo>
                  <a:cubicBezTo>
                    <a:pt x="13191" y="39"/>
                    <a:pt x="13174" y="61"/>
                    <a:pt x="13163" y="89"/>
                  </a:cubicBezTo>
                  <a:lnTo>
                    <a:pt x="13140" y="146"/>
                  </a:lnTo>
                  <a:lnTo>
                    <a:pt x="13131" y="169"/>
                  </a:lnTo>
                  <a:cubicBezTo>
                    <a:pt x="13105" y="214"/>
                    <a:pt x="13077" y="255"/>
                    <a:pt x="13045" y="297"/>
                  </a:cubicBezTo>
                  <a:cubicBezTo>
                    <a:pt x="13004" y="351"/>
                    <a:pt x="12966" y="400"/>
                    <a:pt x="12926" y="447"/>
                  </a:cubicBezTo>
                  <a:cubicBezTo>
                    <a:pt x="12739" y="663"/>
                    <a:pt x="12520" y="859"/>
                    <a:pt x="12278" y="1031"/>
                  </a:cubicBezTo>
                  <a:cubicBezTo>
                    <a:pt x="11977" y="1238"/>
                    <a:pt x="11641" y="1409"/>
                    <a:pt x="11251" y="1553"/>
                  </a:cubicBezTo>
                  <a:lnTo>
                    <a:pt x="11254" y="1553"/>
                  </a:lnTo>
                  <a:cubicBezTo>
                    <a:pt x="10691" y="1757"/>
                    <a:pt x="10108" y="1873"/>
                    <a:pt x="9660" y="1953"/>
                  </a:cubicBezTo>
                  <a:cubicBezTo>
                    <a:pt x="9337" y="2011"/>
                    <a:pt x="9007" y="2062"/>
                    <a:pt x="8684" y="2111"/>
                  </a:cubicBezTo>
                  <a:cubicBezTo>
                    <a:pt x="8344" y="2162"/>
                    <a:pt x="8014" y="2203"/>
                    <a:pt x="7697" y="2231"/>
                  </a:cubicBezTo>
                  <a:lnTo>
                    <a:pt x="7720" y="2233"/>
                  </a:lnTo>
                  <a:cubicBezTo>
                    <a:pt x="7412" y="2256"/>
                    <a:pt x="7096" y="2268"/>
                    <a:pt x="6784" y="2268"/>
                  </a:cubicBezTo>
                  <a:cubicBezTo>
                    <a:pt x="6132" y="2268"/>
                    <a:pt x="5473" y="2210"/>
                    <a:pt x="4826" y="2095"/>
                  </a:cubicBezTo>
                  <a:cubicBezTo>
                    <a:pt x="4218" y="1982"/>
                    <a:pt x="3658" y="1829"/>
                    <a:pt x="3144" y="1636"/>
                  </a:cubicBezTo>
                  <a:lnTo>
                    <a:pt x="2920" y="1553"/>
                  </a:lnTo>
                  <a:cubicBezTo>
                    <a:pt x="2571" y="1424"/>
                    <a:pt x="2209" y="1289"/>
                    <a:pt x="1868" y="1129"/>
                  </a:cubicBezTo>
                  <a:cubicBezTo>
                    <a:pt x="1549" y="977"/>
                    <a:pt x="1288" y="814"/>
                    <a:pt x="1068" y="630"/>
                  </a:cubicBezTo>
                  <a:cubicBezTo>
                    <a:pt x="1002" y="573"/>
                    <a:pt x="937" y="514"/>
                    <a:pt x="877" y="451"/>
                  </a:cubicBezTo>
                  <a:cubicBezTo>
                    <a:pt x="811" y="384"/>
                    <a:pt x="747" y="305"/>
                    <a:pt x="680" y="214"/>
                  </a:cubicBezTo>
                  <a:lnTo>
                    <a:pt x="667" y="197"/>
                  </a:lnTo>
                  <a:cubicBezTo>
                    <a:pt x="667" y="184"/>
                    <a:pt x="662" y="169"/>
                    <a:pt x="655" y="156"/>
                  </a:cubicBezTo>
                  <a:cubicBezTo>
                    <a:pt x="645" y="135"/>
                    <a:pt x="625" y="119"/>
                    <a:pt x="604" y="111"/>
                  </a:cubicBezTo>
                  <a:cubicBezTo>
                    <a:pt x="591" y="101"/>
                    <a:pt x="576" y="96"/>
                    <a:pt x="562" y="96"/>
                  </a:cubicBezTo>
                  <a:cubicBezTo>
                    <a:pt x="552" y="96"/>
                    <a:pt x="541" y="98"/>
                    <a:pt x="532" y="103"/>
                  </a:cubicBezTo>
                  <a:cubicBezTo>
                    <a:pt x="525" y="106"/>
                    <a:pt x="519" y="112"/>
                    <a:pt x="515" y="118"/>
                  </a:cubicBezTo>
                  <a:cubicBezTo>
                    <a:pt x="456" y="151"/>
                    <a:pt x="409" y="199"/>
                    <a:pt x="359" y="270"/>
                  </a:cubicBezTo>
                  <a:cubicBezTo>
                    <a:pt x="302" y="350"/>
                    <a:pt x="261" y="447"/>
                    <a:pt x="230" y="530"/>
                  </a:cubicBezTo>
                  <a:cubicBezTo>
                    <a:pt x="188" y="640"/>
                    <a:pt x="158" y="752"/>
                    <a:pt x="137" y="848"/>
                  </a:cubicBezTo>
                  <a:cubicBezTo>
                    <a:pt x="103" y="985"/>
                    <a:pt x="80" y="1122"/>
                    <a:pt x="61" y="1236"/>
                  </a:cubicBezTo>
                  <a:cubicBezTo>
                    <a:pt x="22" y="1488"/>
                    <a:pt x="2" y="1740"/>
                    <a:pt x="1" y="1986"/>
                  </a:cubicBezTo>
                  <a:cubicBezTo>
                    <a:pt x="1" y="2095"/>
                    <a:pt x="4" y="2195"/>
                    <a:pt x="15" y="2294"/>
                  </a:cubicBezTo>
                  <a:cubicBezTo>
                    <a:pt x="18" y="2336"/>
                    <a:pt x="25" y="2380"/>
                    <a:pt x="34" y="2423"/>
                  </a:cubicBezTo>
                  <a:cubicBezTo>
                    <a:pt x="39" y="2452"/>
                    <a:pt x="48" y="2478"/>
                    <a:pt x="55" y="2506"/>
                  </a:cubicBezTo>
                  <a:cubicBezTo>
                    <a:pt x="41" y="2519"/>
                    <a:pt x="34" y="2535"/>
                    <a:pt x="34" y="2553"/>
                  </a:cubicBezTo>
                  <a:cubicBezTo>
                    <a:pt x="34" y="2569"/>
                    <a:pt x="39" y="2582"/>
                    <a:pt x="48" y="2592"/>
                  </a:cubicBezTo>
                  <a:cubicBezTo>
                    <a:pt x="231" y="2770"/>
                    <a:pt x="430" y="2939"/>
                    <a:pt x="635" y="3093"/>
                  </a:cubicBezTo>
                  <a:cubicBezTo>
                    <a:pt x="828" y="3241"/>
                    <a:pt x="1048" y="3384"/>
                    <a:pt x="1284" y="3520"/>
                  </a:cubicBezTo>
                  <a:cubicBezTo>
                    <a:pt x="1693" y="3758"/>
                    <a:pt x="2150" y="3965"/>
                    <a:pt x="2681" y="4153"/>
                  </a:cubicBezTo>
                  <a:cubicBezTo>
                    <a:pt x="2910" y="4233"/>
                    <a:pt x="3154" y="4312"/>
                    <a:pt x="3426" y="4389"/>
                  </a:cubicBezTo>
                  <a:cubicBezTo>
                    <a:pt x="3709" y="4469"/>
                    <a:pt x="3969" y="4537"/>
                    <a:pt x="4218" y="4590"/>
                  </a:cubicBezTo>
                  <a:cubicBezTo>
                    <a:pt x="4745" y="4705"/>
                    <a:pt x="5300" y="4784"/>
                    <a:pt x="5912" y="4832"/>
                  </a:cubicBezTo>
                  <a:cubicBezTo>
                    <a:pt x="6287" y="4860"/>
                    <a:pt x="6676" y="4876"/>
                    <a:pt x="7069" y="4876"/>
                  </a:cubicBezTo>
                  <a:cubicBezTo>
                    <a:pt x="7265" y="4876"/>
                    <a:pt x="7461" y="4873"/>
                    <a:pt x="7657" y="4866"/>
                  </a:cubicBezTo>
                  <a:cubicBezTo>
                    <a:pt x="7923" y="4856"/>
                    <a:pt x="8200" y="4839"/>
                    <a:pt x="8500" y="4813"/>
                  </a:cubicBezTo>
                  <a:cubicBezTo>
                    <a:pt x="8636" y="4801"/>
                    <a:pt x="8773" y="4789"/>
                    <a:pt x="8907" y="4770"/>
                  </a:cubicBezTo>
                  <a:cubicBezTo>
                    <a:pt x="9036" y="4754"/>
                    <a:pt x="9175" y="4733"/>
                    <a:pt x="9344" y="4698"/>
                  </a:cubicBezTo>
                  <a:cubicBezTo>
                    <a:pt x="9835" y="4602"/>
                    <a:pt x="10360" y="4433"/>
                    <a:pt x="10948" y="4189"/>
                  </a:cubicBezTo>
                  <a:cubicBezTo>
                    <a:pt x="11185" y="4088"/>
                    <a:pt x="11440" y="3972"/>
                    <a:pt x="11722" y="3831"/>
                  </a:cubicBezTo>
                  <a:cubicBezTo>
                    <a:pt x="11815" y="3785"/>
                    <a:pt x="11908" y="3738"/>
                    <a:pt x="12001" y="3690"/>
                  </a:cubicBezTo>
                  <a:lnTo>
                    <a:pt x="12072" y="3655"/>
                  </a:lnTo>
                  <a:cubicBezTo>
                    <a:pt x="12137" y="3620"/>
                    <a:pt x="12205" y="3586"/>
                    <a:pt x="12272" y="3553"/>
                  </a:cubicBezTo>
                  <a:lnTo>
                    <a:pt x="12372" y="3503"/>
                  </a:lnTo>
                  <a:cubicBezTo>
                    <a:pt x="12667" y="3357"/>
                    <a:pt x="12974" y="3205"/>
                    <a:pt x="13254" y="3007"/>
                  </a:cubicBezTo>
                  <a:cubicBezTo>
                    <a:pt x="13409" y="2898"/>
                    <a:pt x="13535" y="2793"/>
                    <a:pt x="13639" y="2684"/>
                  </a:cubicBezTo>
                  <a:cubicBezTo>
                    <a:pt x="13757" y="2558"/>
                    <a:pt x="13854" y="2422"/>
                    <a:pt x="13926" y="2278"/>
                  </a:cubicBezTo>
                  <a:lnTo>
                    <a:pt x="13939" y="2253"/>
                  </a:lnTo>
                  <a:cubicBezTo>
                    <a:pt x="13946" y="2233"/>
                    <a:pt x="13946" y="2213"/>
                    <a:pt x="13942" y="2191"/>
                  </a:cubicBezTo>
                  <a:cubicBezTo>
                    <a:pt x="13940" y="2184"/>
                    <a:pt x="13939" y="2177"/>
                    <a:pt x="13933" y="2168"/>
                  </a:cubicBezTo>
                  <a:cubicBezTo>
                    <a:pt x="13977" y="2041"/>
                    <a:pt x="14005" y="1898"/>
                    <a:pt x="14015" y="1719"/>
                  </a:cubicBezTo>
                  <a:cubicBezTo>
                    <a:pt x="14022" y="1495"/>
                    <a:pt x="14010" y="1256"/>
                    <a:pt x="13967" y="1007"/>
                  </a:cubicBezTo>
                  <a:cubicBezTo>
                    <a:pt x="13949" y="894"/>
                    <a:pt x="13922" y="779"/>
                    <a:pt x="13886" y="666"/>
                  </a:cubicBezTo>
                  <a:cubicBezTo>
                    <a:pt x="13849" y="550"/>
                    <a:pt x="13806" y="450"/>
                    <a:pt x="13757" y="363"/>
                  </a:cubicBezTo>
                  <a:cubicBezTo>
                    <a:pt x="13695" y="250"/>
                    <a:pt x="13555" y="55"/>
                    <a:pt x="13333" y="6"/>
                  </a:cubicBezTo>
                  <a:cubicBezTo>
                    <a:pt x="13319" y="3"/>
                    <a:pt x="13303" y="0"/>
                    <a:pt x="13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0"/>
            <p:cNvSpPr/>
            <p:nvPr/>
          </p:nvSpPr>
          <p:spPr>
            <a:xfrm>
              <a:off x="6646202" y="3610265"/>
              <a:ext cx="430771" cy="66934"/>
            </a:xfrm>
            <a:custGeom>
              <a:avLst/>
              <a:gdLst/>
              <a:ahLst/>
              <a:cxnLst/>
              <a:rect l="l" t="t" r="r" b="b"/>
              <a:pathLst>
                <a:path w="13618" h="2116" extrusionOk="0">
                  <a:moveTo>
                    <a:pt x="755" y="1"/>
                  </a:moveTo>
                  <a:cubicBezTo>
                    <a:pt x="612" y="1"/>
                    <a:pt x="466" y="11"/>
                    <a:pt x="327" y="44"/>
                  </a:cubicBezTo>
                  <a:cubicBezTo>
                    <a:pt x="222" y="70"/>
                    <a:pt x="121" y="118"/>
                    <a:pt x="56" y="200"/>
                  </a:cubicBezTo>
                  <a:cubicBezTo>
                    <a:pt x="46" y="209"/>
                    <a:pt x="39" y="222"/>
                    <a:pt x="35" y="236"/>
                  </a:cubicBezTo>
                  <a:cubicBezTo>
                    <a:pt x="28" y="249"/>
                    <a:pt x="19" y="259"/>
                    <a:pt x="12" y="273"/>
                  </a:cubicBezTo>
                  <a:cubicBezTo>
                    <a:pt x="1" y="302"/>
                    <a:pt x="11" y="330"/>
                    <a:pt x="26" y="355"/>
                  </a:cubicBezTo>
                  <a:cubicBezTo>
                    <a:pt x="18" y="542"/>
                    <a:pt x="19" y="737"/>
                    <a:pt x="42" y="936"/>
                  </a:cubicBezTo>
                  <a:cubicBezTo>
                    <a:pt x="69" y="1178"/>
                    <a:pt x="125" y="1400"/>
                    <a:pt x="212" y="1595"/>
                  </a:cubicBezTo>
                  <a:cubicBezTo>
                    <a:pt x="217" y="1605"/>
                    <a:pt x="227" y="1616"/>
                    <a:pt x="237" y="1623"/>
                  </a:cubicBezTo>
                  <a:cubicBezTo>
                    <a:pt x="241" y="1661"/>
                    <a:pt x="271" y="1691"/>
                    <a:pt x="313" y="1695"/>
                  </a:cubicBezTo>
                  <a:cubicBezTo>
                    <a:pt x="1517" y="1802"/>
                    <a:pt x="2721" y="1824"/>
                    <a:pt x="4060" y="1838"/>
                  </a:cubicBezTo>
                  <a:lnTo>
                    <a:pt x="4290" y="1840"/>
                  </a:lnTo>
                  <a:cubicBezTo>
                    <a:pt x="5440" y="1852"/>
                    <a:pt x="6629" y="1865"/>
                    <a:pt x="7796" y="1955"/>
                  </a:cubicBezTo>
                  <a:cubicBezTo>
                    <a:pt x="8013" y="1973"/>
                    <a:pt x="8232" y="1994"/>
                    <a:pt x="8450" y="2016"/>
                  </a:cubicBezTo>
                  <a:cubicBezTo>
                    <a:pt x="8691" y="2039"/>
                    <a:pt x="8920" y="2054"/>
                    <a:pt x="9150" y="2069"/>
                  </a:cubicBezTo>
                  <a:cubicBezTo>
                    <a:pt x="9560" y="2092"/>
                    <a:pt x="10005" y="2109"/>
                    <a:pt x="10509" y="2113"/>
                  </a:cubicBezTo>
                  <a:cubicBezTo>
                    <a:pt x="10662" y="2116"/>
                    <a:pt x="10817" y="2116"/>
                    <a:pt x="10973" y="2116"/>
                  </a:cubicBezTo>
                  <a:cubicBezTo>
                    <a:pt x="11274" y="2116"/>
                    <a:pt x="11572" y="2112"/>
                    <a:pt x="11872" y="2110"/>
                  </a:cubicBezTo>
                  <a:lnTo>
                    <a:pt x="12094" y="2109"/>
                  </a:lnTo>
                  <a:cubicBezTo>
                    <a:pt x="12242" y="2106"/>
                    <a:pt x="12386" y="2104"/>
                    <a:pt x="12531" y="2104"/>
                  </a:cubicBezTo>
                  <a:lnTo>
                    <a:pt x="12760" y="2104"/>
                  </a:lnTo>
                  <a:cubicBezTo>
                    <a:pt x="12915" y="2104"/>
                    <a:pt x="13066" y="2106"/>
                    <a:pt x="13221" y="2112"/>
                  </a:cubicBezTo>
                  <a:cubicBezTo>
                    <a:pt x="13288" y="2112"/>
                    <a:pt x="13340" y="2063"/>
                    <a:pt x="13344" y="1998"/>
                  </a:cubicBezTo>
                  <a:cubicBezTo>
                    <a:pt x="13344" y="1977"/>
                    <a:pt x="13340" y="1955"/>
                    <a:pt x="13330" y="1937"/>
                  </a:cubicBezTo>
                  <a:cubicBezTo>
                    <a:pt x="13502" y="1729"/>
                    <a:pt x="13560" y="1451"/>
                    <a:pt x="13595" y="1232"/>
                  </a:cubicBezTo>
                  <a:cubicBezTo>
                    <a:pt x="13616" y="1094"/>
                    <a:pt x="13618" y="953"/>
                    <a:pt x="13602" y="814"/>
                  </a:cubicBezTo>
                  <a:cubicBezTo>
                    <a:pt x="13592" y="758"/>
                    <a:pt x="13578" y="703"/>
                    <a:pt x="13552" y="638"/>
                  </a:cubicBezTo>
                  <a:cubicBezTo>
                    <a:pt x="13532" y="585"/>
                    <a:pt x="13503" y="535"/>
                    <a:pt x="13463" y="481"/>
                  </a:cubicBezTo>
                  <a:cubicBezTo>
                    <a:pt x="13450" y="465"/>
                    <a:pt x="13432" y="451"/>
                    <a:pt x="13410" y="443"/>
                  </a:cubicBezTo>
                  <a:cubicBezTo>
                    <a:pt x="13389" y="425"/>
                    <a:pt x="13363" y="415"/>
                    <a:pt x="13334" y="413"/>
                  </a:cubicBezTo>
                  <a:lnTo>
                    <a:pt x="13115" y="393"/>
                  </a:lnTo>
                  <a:lnTo>
                    <a:pt x="12897" y="373"/>
                  </a:lnTo>
                  <a:cubicBezTo>
                    <a:pt x="12737" y="360"/>
                    <a:pt x="12578" y="350"/>
                    <a:pt x="12419" y="342"/>
                  </a:cubicBezTo>
                  <a:cubicBezTo>
                    <a:pt x="12130" y="325"/>
                    <a:pt x="11828" y="313"/>
                    <a:pt x="11497" y="306"/>
                  </a:cubicBezTo>
                  <a:cubicBezTo>
                    <a:pt x="11265" y="300"/>
                    <a:pt x="11033" y="299"/>
                    <a:pt x="10801" y="299"/>
                  </a:cubicBezTo>
                  <a:cubicBezTo>
                    <a:pt x="10460" y="299"/>
                    <a:pt x="10094" y="303"/>
                    <a:pt x="9649" y="313"/>
                  </a:cubicBezTo>
                  <a:cubicBezTo>
                    <a:pt x="9341" y="320"/>
                    <a:pt x="9033" y="329"/>
                    <a:pt x="8725" y="337"/>
                  </a:cubicBezTo>
                  <a:lnTo>
                    <a:pt x="8198" y="353"/>
                  </a:lnTo>
                  <a:lnTo>
                    <a:pt x="7807" y="365"/>
                  </a:lnTo>
                  <a:lnTo>
                    <a:pt x="7621" y="370"/>
                  </a:lnTo>
                  <a:cubicBezTo>
                    <a:pt x="7368" y="356"/>
                    <a:pt x="7117" y="339"/>
                    <a:pt x="6865" y="316"/>
                  </a:cubicBezTo>
                  <a:cubicBezTo>
                    <a:pt x="6716" y="303"/>
                    <a:pt x="6569" y="285"/>
                    <a:pt x="6420" y="274"/>
                  </a:cubicBezTo>
                  <a:cubicBezTo>
                    <a:pt x="6258" y="264"/>
                    <a:pt x="6096" y="263"/>
                    <a:pt x="5933" y="263"/>
                  </a:cubicBezTo>
                  <a:cubicBezTo>
                    <a:pt x="5621" y="263"/>
                    <a:pt x="5309" y="272"/>
                    <a:pt x="4996" y="273"/>
                  </a:cubicBezTo>
                  <a:cubicBezTo>
                    <a:pt x="4846" y="273"/>
                    <a:pt x="4696" y="273"/>
                    <a:pt x="4547" y="270"/>
                  </a:cubicBezTo>
                  <a:cubicBezTo>
                    <a:pt x="4386" y="264"/>
                    <a:pt x="4229" y="252"/>
                    <a:pt x="4070" y="236"/>
                  </a:cubicBezTo>
                  <a:cubicBezTo>
                    <a:pt x="3924" y="222"/>
                    <a:pt x="3779" y="201"/>
                    <a:pt x="3635" y="184"/>
                  </a:cubicBezTo>
                  <a:cubicBezTo>
                    <a:pt x="3479" y="164"/>
                    <a:pt x="3321" y="147"/>
                    <a:pt x="3164" y="133"/>
                  </a:cubicBezTo>
                  <a:cubicBezTo>
                    <a:pt x="3029" y="120"/>
                    <a:pt x="2896" y="113"/>
                    <a:pt x="2761" y="113"/>
                  </a:cubicBezTo>
                  <a:cubicBezTo>
                    <a:pt x="2604" y="113"/>
                    <a:pt x="2446" y="123"/>
                    <a:pt x="2290" y="143"/>
                  </a:cubicBezTo>
                  <a:cubicBezTo>
                    <a:pt x="2194" y="137"/>
                    <a:pt x="2097" y="130"/>
                    <a:pt x="2001" y="118"/>
                  </a:cubicBezTo>
                  <a:cubicBezTo>
                    <a:pt x="1623" y="68"/>
                    <a:pt x="1246" y="12"/>
                    <a:pt x="865" y="4"/>
                  </a:cubicBezTo>
                  <a:cubicBezTo>
                    <a:pt x="828" y="1"/>
                    <a:pt x="792" y="1"/>
                    <a:pt x="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0"/>
            <p:cNvSpPr/>
            <p:nvPr/>
          </p:nvSpPr>
          <p:spPr>
            <a:xfrm>
              <a:off x="6738284" y="3266894"/>
              <a:ext cx="253092" cy="135261"/>
            </a:xfrm>
            <a:custGeom>
              <a:avLst/>
              <a:gdLst/>
              <a:ahLst/>
              <a:cxnLst/>
              <a:rect l="l" t="t" r="r" b="b"/>
              <a:pathLst>
                <a:path w="8001" h="4276" extrusionOk="0">
                  <a:moveTo>
                    <a:pt x="4570" y="1"/>
                  </a:moveTo>
                  <a:cubicBezTo>
                    <a:pt x="4449" y="1"/>
                    <a:pt x="4332" y="2"/>
                    <a:pt x="4212" y="7"/>
                  </a:cubicBezTo>
                  <a:cubicBezTo>
                    <a:pt x="3953" y="14"/>
                    <a:pt x="3676" y="34"/>
                    <a:pt x="3368" y="67"/>
                  </a:cubicBezTo>
                  <a:cubicBezTo>
                    <a:pt x="3116" y="94"/>
                    <a:pt x="2893" y="128"/>
                    <a:pt x="2684" y="167"/>
                  </a:cubicBezTo>
                  <a:cubicBezTo>
                    <a:pt x="2594" y="186"/>
                    <a:pt x="2506" y="206"/>
                    <a:pt x="2419" y="227"/>
                  </a:cubicBezTo>
                  <a:cubicBezTo>
                    <a:pt x="2223" y="274"/>
                    <a:pt x="2028" y="330"/>
                    <a:pt x="1835" y="385"/>
                  </a:cubicBezTo>
                  <a:cubicBezTo>
                    <a:pt x="1564" y="459"/>
                    <a:pt x="1347" y="535"/>
                    <a:pt x="1152" y="618"/>
                  </a:cubicBezTo>
                  <a:cubicBezTo>
                    <a:pt x="926" y="715"/>
                    <a:pt x="722" y="839"/>
                    <a:pt x="545" y="988"/>
                  </a:cubicBezTo>
                  <a:cubicBezTo>
                    <a:pt x="493" y="1030"/>
                    <a:pt x="444" y="1079"/>
                    <a:pt x="396" y="1129"/>
                  </a:cubicBezTo>
                  <a:cubicBezTo>
                    <a:pt x="383" y="1141"/>
                    <a:pt x="376" y="1158"/>
                    <a:pt x="373" y="1174"/>
                  </a:cubicBezTo>
                  <a:lnTo>
                    <a:pt x="350" y="1195"/>
                  </a:lnTo>
                  <a:cubicBezTo>
                    <a:pt x="285" y="1261"/>
                    <a:pt x="225" y="1340"/>
                    <a:pt x="178" y="1431"/>
                  </a:cubicBezTo>
                  <a:cubicBezTo>
                    <a:pt x="94" y="1583"/>
                    <a:pt x="39" y="1769"/>
                    <a:pt x="18" y="1984"/>
                  </a:cubicBezTo>
                  <a:cubicBezTo>
                    <a:pt x="1" y="2172"/>
                    <a:pt x="15" y="2371"/>
                    <a:pt x="61" y="2573"/>
                  </a:cubicBezTo>
                  <a:cubicBezTo>
                    <a:pt x="104" y="2754"/>
                    <a:pt x="181" y="2931"/>
                    <a:pt x="293" y="3098"/>
                  </a:cubicBezTo>
                  <a:cubicBezTo>
                    <a:pt x="390" y="3246"/>
                    <a:pt x="516" y="3382"/>
                    <a:pt x="681" y="3513"/>
                  </a:cubicBezTo>
                  <a:cubicBezTo>
                    <a:pt x="812" y="3618"/>
                    <a:pt x="973" y="3714"/>
                    <a:pt x="1180" y="3808"/>
                  </a:cubicBezTo>
                  <a:cubicBezTo>
                    <a:pt x="1564" y="3986"/>
                    <a:pt x="1989" y="4072"/>
                    <a:pt x="2355" y="4132"/>
                  </a:cubicBezTo>
                  <a:cubicBezTo>
                    <a:pt x="2564" y="4166"/>
                    <a:pt x="2771" y="4191"/>
                    <a:pt x="2946" y="4209"/>
                  </a:cubicBezTo>
                  <a:cubicBezTo>
                    <a:pt x="3118" y="4229"/>
                    <a:pt x="3292" y="4246"/>
                    <a:pt x="3464" y="4259"/>
                  </a:cubicBezTo>
                  <a:cubicBezTo>
                    <a:pt x="3625" y="4269"/>
                    <a:pt x="3789" y="4275"/>
                    <a:pt x="3955" y="4275"/>
                  </a:cubicBezTo>
                  <a:cubicBezTo>
                    <a:pt x="4140" y="4275"/>
                    <a:pt x="4331" y="4268"/>
                    <a:pt x="4520" y="4255"/>
                  </a:cubicBezTo>
                  <a:cubicBezTo>
                    <a:pt x="4939" y="4226"/>
                    <a:pt x="5316" y="4168"/>
                    <a:pt x="5678" y="4076"/>
                  </a:cubicBezTo>
                  <a:cubicBezTo>
                    <a:pt x="6077" y="3976"/>
                    <a:pt x="6438" y="3837"/>
                    <a:pt x="6748" y="3664"/>
                  </a:cubicBezTo>
                  <a:cubicBezTo>
                    <a:pt x="6915" y="3571"/>
                    <a:pt x="7070" y="3463"/>
                    <a:pt x="7209" y="3346"/>
                  </a:cubicBezTo>
                  <a:cubicBezTo>
                    <a:pt x="7340" y="3234"/>
                    <a:pt x="7468" y="3100"/>
                    <a:pt x="7582" y="2949"/>
                  </a:cubicBezTo>
                  <a:cubicBezTo>
                    <a:pt x="7688" y="2812"/>
                    <a:pt x="7779" y="2647"/>
                    <a:pt x="7853" y="2464"/>
                  </a:cubicBezTo>
                  <a:cubicBezTo>
                    <a:pt x="7906" y="2328"/>
                    <a:pt x="7947" y="2179"/>
                    <a:pt x="7976" y="2011"/>
                  </a:cubicBezTo>
                  <a:cubicBezTo>
                    <a:pt x="7998" y="1884"/>
                    <a:pt x="8000" y="1749"/>
                    <a:pt x="7989" y="1603"/>
                  </a:cubicBezTo>
                  <a:cubicBezTo>
                    <a:pt x="7985" y="1547"/>
                    <a:pt x="7976" y="1496"/>
                    <a:pt x="7963" y="1441"/>
                  </a:cubicBezTo>
                  <a:cubicBezTo>
                    <a:pt x="7947" y="1373"/>
                    <a:pt x="7925" y="1305"/>
                    <a:pt x="7899" y="1245"/>
                  </a:cubicBezTo>
                  <a:cubicBezTo>
                    <a:pt x="7863" y="1148"/>
                    <a:pt x="7806" y="1052"/>
                    <a:pt x="7724" y="937"/>
                  </a:cubicBezTo>
                  <a:cubicBezTo>
                    <a:pt x="7647" y="833"/>
                    <a:pt x="7552" y="750"/>
                    <a:pt x="7469" y="680"/>
                  </a:cubicBezTo>
                  <a:cubicBezTo>
                    <a:pt x="7305" y="542"/>
                    <a:pt x="7096" y="429"/>
                    <a:pt x="6815" y="322"/>
                  </a:cubicBezTo>
                  <a:cubicBezTo>
                    <a:pt x="6573" y="232"/>
                    <a:pt x="6307" y="163"/>
                    <a:pt x="5996" y="110"/>
                  </a:cubicBezTo>
                  <a:cubicBezTo>
                    <a:pt x="5556" y="37"/>
                    <a:pt x="5091"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0"/>
            <p:cNvSpPr/>
            <p:nvPr/>
          </p:nvSpPr>
          <p:spPr>
            <a:xfrm>
              <a:off x="6723164" y="3273378"/>
              <a:ext cx="250561" cy="47765"/>
            </a:xfrm>
            <a:custGeom>
              <a:avLst/>
              <a:gdLst/>
              <a:ahLst/>
              <a:cxnLst/>
              <a:rect l="l" t="t" r="r" b="b"/>
              <a:pathLst>
                <a:path w="7921" h="1510" extrusionOk="0">
                  <a:moveTo>
                    <a:pt x="7666" y="162"/>
                  </a:moveTo>
                  <a:cubicBezTo>
                    <a:pt x="7663" y="162"/>
                    <a:pt x="7660" y="163"/>
                    <a:pt x="7657" y="163"/>
                  </a:cubicBezTo>
                  <a:cubicBezTo>
                    <a:pt x="7660" y="162"/>
                    <a:pt x="7663" y="162"/>
                    <a:pt x="7666" y="162"/>
                  </a:cubicBezTo>
                  <a:close/>
                  <a:moveTo>
                    <a:pt x="7848" y="1"/>
                  </a:moveTo>
                  <a:cubicBezTo>
                    <a:pt x="7548" y="11"/>
                    <a:pt x="7250" y="44"/>
                    <a:pt x="6952" y="79"/>
                  </a:cubicBezTo>
                  <a:cubicBezTo>
                    <a:pt x="6646" y="117"/>
                    <a:pt x="6342" y="160"/>
                    <a:pt x="6037" y="207"/>
                  </a:cubicBezTo>
                  <a:cubicBezTo>
                    <a:pt x="5429" y="304"/>
                    <a:pt x="4826" y="425"/>
                    <a:pt x="4226" y="556"/>
                  </a:cubicBezTo>
                  <a:cubicBezTo>
                    <a:pt x="3925" y="621"/>
                    <a:pt x="3624" y="691"/>
                    <a:pt x="3324" y="762"/>
                  </a:cubicBezTo>
                  <a:cubicBezTo>
                    <a:pt x="3057" y="825"/>
                    <a:pt x="2788" y="870"/>
                    <a:pt x="2516" y="911"/>
                  </a:cubicBezTo>
                  <a:cubicBezTo>
                    <a:pt x="1963" y="992"/>
                    <a:pt x="1409" y="1047"/>
                    <a:pt x="861" y="1159"/>
                  </a:cubicBezTo>
                  <a:cubicBezTo>
                    <a:pt x="580" y="1216"/>
                    <a:pt x="304" y="1294"/>
                    <a:pt x="36" y="1394"/>
                  </a:cubicBezTo>
                  <a:cubicBezTo>
                    <a:pt x="22" y="1400"/>
                    <a:pt x="10" y="1415"/>
                    <a:pt x="6" y="1430"/>
                  </a:cubicBezTo>
                  <a:cubicBezTo>
                    <a:pt x="0" y="1445"/>
                    <a:pt x="2" y="1464"/>
                    <a:pt x="9" y="1477"/>
                  </a:cubicBezTo>
                  <a:cubicBezTo>
                    <a:pt x="16" y="1491"/>
                    <a:pt x="29" y="1501"/>
                    <a:pt x="43" y="1507"/>
                  </a:cubicBezTo>
                  <a:cubicBezTo>
                    <a:pt x="49" y="1509"/>
                    <a:pt x="55" y="1510"/>
                    <a:pt x="60" y="1510"/>
                  </a:cubicBezTo>
                  <a:cubicBezTo>
                    <a:pt x="71" y="1510"/>
                    <a:pt x="81" y="1507"/>
                    <a:pt x="92" y="1504"/>
                  </a:cubicBezTo>
                  <a:lnTo>
                    <a:pt x="151" y="1483"/>
                  </a:lnTo>
                  <a:lnTo>
                    <a:pt x="135" y="1487"/>
                  </a:lnTo>
                  <a:cubicBezTo>
                    <a:pt x="653" y="1299"/>
                    <a:pt x="1197" y="1212"/>
                    <a:pt x="1741" y="1136"/>
                  </a:cubicBezTo>
                  <a:cubicBezTo>
                    <a:pt x="2019" y="1099"/>
                    <a:pt x="2297" y="1063"/>
                    <a:pt x="2573" y="1022"/>
                  </a:cubicBezTo>
                  <a:cubicBezTo>
                    <a:pt x="2845" y="983"/>
                    <a:pt x="3116" y="934"/>
                    <a:pt x="3385" y="871"/>
                  </a:cubicBezTo>
                  <a:cubicBezTo>
                    <a:pt x="4584" y="591"/>
                    <a:pt x="5795" y="354"/>
                    <a:pt x="7022" y="231"/>
                  </a:cubicBezTo>
                  <a:cubicBezTo>
                    <a:pt x="7240" y="210"/>
                    <a:pt x="7458" y="183"/>
                    <a:pt x="7676" y="161"/>
                  </a:cubicBezTo>
                  <a:lnTo>
                    <a:pt x="7676" y="161"/>
                  </a:lnTo>
                  <a:cubicBezTo>
                    <a:pt x="7731" y="157"/>
                    <a:pt x="7785" y="153"/>
                    <a:pt x="7840" y="148"/>
                  </a:cubicBezTo>
                  <a:cubicBezTo>
                    <a:pt x="7860" y="148"/>
                    <a:pt x="7877" y="145"/>
                    <a:pt x="7891" y="131"/>
                  </a:cubicBezTo>
                  <a:cubicBezTo>
                    <a:pt x="7906" y="118"/>
                    <a:pt x="7914" y="98"/>
                    <a:pt x="7914" y="81"/>
                  </a:cubicBezTo>
                  <a:cubicBezTo>
                    <a:pt x="7920" y="39"/>
                    <a:pt x="7889" y="1"/>
                    <a:pt x="7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0"/>
            <p:cNvSpPr/>
            <p:nvPr/>
          </p:nvSpPr>
          <p:spPr>
            <a:xfrm>
              <a:off x="6727403" y="3295268"/>
              <a:ext cx="266156" cy="54882"/>
            </a:xfrm>
            <a:custGeom>
              <a:avLst/>
              <a:gdLst/>
              <a:ahLst/>
              <a:cxnLst/>
              <a:rect l="l" t="t" r="r" b="b"/>
              <a:pathLst>
                <a:path w="8414" h="1735" extrusionOk="0">
                  <a:moveTo>
                    <a:pt x="425" y="1568"/>
                  </a:moveTo>
                  <a:cubicBezTo>
                    <a:pt x="423" y="1568"/>
                    <a:pt x="422" y="1568"/>
                    <a:pt x="421" y="1568"/>
                  </a:cubicBezTo>
                  <a:lnTo>
                    <a:pt x="421" y="1568"/>
                  </a:lnTo>
                  <a:cubicBezTo>
                    <a:pt x="422" y="1568"/>
                    <a:pt x="423" y="1568"/>
                    <a:pt x="425" y="1568"/>
                  </a:cubicBezTo>
                  <a:close/>
                  <a:moveTo>
                    <a:pt x="8340" y="0"/>
                  </a:moveTo>
                  <a:cubicBezTo>
                    <a:pt x="7124" y="231"/>
                    <a:pt x="5899" y="414"/>
                    <a:pt x="4679" y="627"/>
                  </a:cubicBezTo>
                  <a:cubicBezTo>
                    <a:pt x="4402" y="676"/>
                    <a:pt x="4126" y="732"/>
                    <a:pt x="3853" y="798"/>
                  </a:cubicBezTo>
                  <a:cubicBezTo>
                    <a:pt x="3575" y="864"/>
                    <a:pt x="3297" y="937"/>
                    <a:pt x="3022" y="1010"/>
                  </a:cubicBezTo>
                  <a:cubicBezTo>
                    <a:pt x="2465" y="1160"/>
                    <a:pt x="1911" y="1315"/>
                    <a:pt x="1345" y="1429"/>
                  </a:cubicBezTo>
                  <a:cubicBezTo>
                    <a:pt x="1042" y="1489"/>
                    <a:pt x="737" y="1538"/>
                    <a:pt x="429" y="1567"/>
                  </a:cubicBezTo>
                  <a:lnTo>
                    <a:pt x="438" y="1567"/>
                  </a:lnTo>
                  <a:cubicBezTo>
                    <a:pt x="433" y="1567"/>
                    <a:pt x="429" y="1568"/>
                    <a:pt x="425" y="1568"/>
                  </a:cubicBezTo>
                  <a:lnTo>
                    <a:pt x="425" y="1568"/>
                  </a:lnTo>
                  <a:cubicBezTo>
                    <a:pt x="426" y="1568"/>
                    <a:pt x="427" y="1567"/>
                    <a:pt x="429" y="1567"/>
                  </a:cubicBezTo>
                  <a:lnTo>
                    <a:pt x="429" y="1567"/>
                  </a:lnTo>
                  <a:cubicBezTo>
                    <a:pt x="423" y="1568"/>
                    <a:pt x="419" y="1568"/>
                    <a:pt x="416" y="1568"/>
                  </a:cubicBezTo>
                  <a:cubicBezTo>
                    <a:pt x="418" y="1568"/>
                    <a:pt x="419" y="1568"/>
                    <a:pt x="421" y="1568"/>
                  </a:cubicBezTo>
                  <a:lnTo>
                    <a:pt x="421" y="1568"/>
                  </a:lnTo>
                  <a:cubicBezTo>
                    <a:pt x="306" y="1577"/>
                    <a:pt x="191" y="1584"/>
                    <a:pt x="77" y="1588"/>
                  </a:cubicBezTo>
                  <a:cubicBezTo>
                    <a:pt x="38" y="1590"/>
                    <a:pt x="4" y="1615"/>
                    <a:pt x="2" y="1658"/>
                  </a:cubicBezTo>
                  <a:cubicBezTo>
                    <a:pt x="1" y="1696"/>
                    <a:pt x="32" y="1734"/>
                    <a:pt x="70" y="1734"/>
                  </a:cubicBezTo>
                  <a:cubicBezTo>
                    <a:pt x="625" y="1719"/>
                    <a:pt x="1171" y="1624"/>
                    <a:pt x="1712" y="1502"/>
                  </a:cubicBezTo>
                  <a:cubicBezTo>
                    <a:pt x="2275" y="1376"/>
                    <a:pt x="2830" y="1219"/>
                    <a:pt x="3389" y="1076"/>
                  </a:cubicBezTo>
                  <a:cubicBezTo>
                    <a:pt x="3662" y="1007"/>
                    <a:pt x="3937" y="938"/>
                    <a:pt x="4213" y="879"/>
                  </a:cubicBezTo>
                  <a:cubicBezTo>
                    <a:pt x="4500" y="818"/>
                    <a:pt x="4789" y="772"/>
                    <a:pt x="5078" y="722"/>
                  </a:cubicBezTo>
                  <a:cubicBezTo>
                    <a:pt x="5688" y="617"/>
                    <a:pt x="6300" y="516"/>
                    <a:pt x="6910" y="406"/>
                  </a:cubicBezTo>
                  <a:cubicBezTo>
                    <a:pt x="7397" y="315"/>
                    <a:pt x="7881" y="221"/>
                    <a:pt x="8363" y="113"/>
                  </a:cubicBezTo>
                  <a:cubicBezTo>
                    <a:pt x="8393" y="106"/>
                    <a:pt x="8413" y="76"/>
                    <a:pt x="8406" y="45"/>
                  </a:cubicBezTo>
                  <a:cubicBezTo>
                    <a:pt x="8400" y="19"/>
                    <a:pt x="8375" y="0"/>
                    <a:pt x="8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0"/>
            <p:cNvSpPr/>
            <p:nvPr/>
          </p:nvSpPr>
          <p:spPr>
            <a:xfrm>
              <a:off x="6739233" y="3327185"/>
              <a:ext cx="268117" cy="55547"/>
            </a:xfrm>
            <a:custGeom>
              <a:avLst/>
              <a:gdLst/>
              <a:ahLst/>
              <a:cxnLst/>
              <a:rect l="l" t="t" r="r" b="b"/>
              <a:pathLst>
                <a:path w="8476" h="1756" extrusionOk="0">
                  <a:moveTo>
                    <a:pt x="8393" y="1"/>
                  </a:moveTo>
                  <a:cubicBezTo>
                    <a:pt x="8386" y="4"/>
                    <a:pt x="8381" y="4"/>
                    <a:pt x="8376" y="5"/>
                  </a:cubicBezTo>
                  <a:cubicBezTo>
                    <a:pt x="8231" y="39"/>
                    <a:pt x="8085" y="71"/>
                    <a:pt x="7942" y="104"/>
                  </a:cubicBezTo>
                  <a:cubicBezTo>
                    <a:pt x="7787" y="140"/>
                    <a:pt x="7631" y="175"/>
                    <a:pt x="7475" y="213"/>
                  </a:cubicBezTo>
                  <a:cubicBezTo>
                    <a:pt x="7176" y="283"/>
                    <a:pt x="6878" y="352"/>
                    <a:pt x="6579" y="423"/>
                  </a:cubicBezTo>
                  <a:cubicBezTo>
                    <a:pt x="5983" y="562"/>
                    <a:pt x="5384" y="695"/>
                    <a:pt x="4786" y="821"/>
                  </a:cubicBezTo>
                  <a:cubicBezTo>
                    <a:pt x="3587" y="1070"/>
                    <a:pt x="2383" y="1288"/>
                    <a:pt x="1175" y="1486"/>
                  </a:cubicBezTo>
                  <a:cubicBezTo>
                    <a:pt x="797" y="1546"/>
                    <a:pt x="419" y="1607"/>
                    <a:pt x="42" y="1665"/>
                  </a:cubicBezTo>
                  <a:cubicBezTo>
                    <a:pt x="16" y="1667"/>
                    <a:pt x="1" y="1696"/>
                    <a:pt x="6" y="1719"/>
                  </a:cubicBezTo>
                  <a:cubicBezTo>
                    <a:pt x="13" y="1743"/>
                    <a:pt x="32" y="1756"/>
                    <a:pt x="54" y="1756"/>
                  </a:cubicBezTo>
                  <a:cubicBezTo>
                    <a:pt x="57" y="1756"/>
                    <a:pt x="60" y="1755"/>
                    <a:pt x="64" y="1755"/>
                  </a:cubicBezTo>
                  <a:cubicBezTo>
                    <a:pt x="672" y="1666"/>
                    <a:pt x="1282" y="1573"/>
                    <a:pt x="1891" y="1476"/>
                  </a:cubicBezTo>
                  <a:cubicBezTo>
                    <a:pt x="2496" y="1378"/>
                    <a:pt x="3099" y="1278"/>
                    <a:pt x="3702" y="1171"/>
                  </a:cubicBezTo>
                  <a:cubicBezTo>
                    <a:pt x="4303" y="1063"/>
                    <a:pt x="4905" y="950"/>
                    <a:pt x="5505" y="828"/>
                  </a:cubicBezTo>
                  <a:cubicBezTo>
                    <a:pt x="6106" y="708"/>
                    <a:pt x="6706" y="581"/>
                    <a:pt x="7302" y="440"/>
                  </a:cubicBezTo>
                  <a:cubicBezTo>
                    <a:pt x="7481" y="397"/>
                    <a:pt x="7660" y="352"/>
                    <a:pt x="7839" y="306"/>
                  </a:cubicBezTo>
                  <a:cubicBezTo>
                    <a:pt x="7935" y="280"/>
                    <a:pt x="8031" y="256"/>
                    <a:pt x="8125" y="228"/>
                  </a:cubicBezTo>
                  <a:cubicBezTo>
                    <a:pt x="8220" y="204"/>
                    <a:pt x="8314" y="175"/>
                    <a:pt x="8410" y="148"/>
                  </a:cubicBezTo>
                  <a:cubicBezTo>
                    <a:pt x="8449" y="137"/>
                    <a:pt x="8476" y="100"/>
                    <a:pt x="8464" y="58"/>
                  </a:cubicBezTo>
                  <a:cubicBezTo>
                    <a:pt x="8457" y="25"/>
                    <a:pt x="8426" y="1"/>
                    <a:pt x="8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0"/>
            <p:cNvSpPr/>
            <p:nvPr/>
          </p:nvSpPr>
          <p:spPr>
            <a:xfrm>
              <a:off x="6831632" y="3367106"/>
              <a:ext cx="159966" cy="44792"/>
            </a:xfrm>
            <a:custGeom>
              <a:avLst/>
              <a:gdLst/>
              <a:ahLst/>
              <a:cxnLst/>
              <a:rect l="l" t="t" r="r" b="b"/>
              <a:pathLst>
                <a:path w="5057" h="1416" extrusionOk="0">
                  <a:moveTo>
                    <a:pt x="4984" y="0"/>
                  </a:moveTo>
                  <a:cubicBezTo>
                    <a:pt x="4976" y="2"/>
                    <a:pt x="4974" y="2"/>
                    <a:pt x="4968" y="3"/>
                  </a:cubicBezTo>
                  <a:cubicBezTo>
                    <a:pt x="4773" y="46"/>
                    <a:pt x="4580" y="92"/>
                    <a:pt x="4386" y="135"/>
                  </a:cubicBezTo>
                  <a:cubicBezTo>
                    <a:pt x="4176" y="182"/>
                    <a:pt x="3967" y="231"/>
                    <a:pt x="3758" y="277"/>
                  </a:cubicBezTo>
                  <a:cubicBezTo>
                    <a:pt x="3331" y="373"/>
                    <a:pt x="2903" y="468"/>
                    <a:pt x="2482" y="579"/>
                  </a:cubicBezTo>
                  <a:cubicBezTo>
                    <a:pt x="2070" y="685"/>
                    <a:pt x="1660" y="802"/>
                    <a:pt x="1252" y="922"/>
                  </a:cubicBezTo>
                  <a:cubicBezTo>
                    <a:pt x="844" y="1043"/>
                    <a:pt x="439" y="1173"/>
                    <a:pt x="39" y="1320"/>
                  </a:cubicBezTo>
                  <a:cubicBezTo>
                    <a:pt x="28" y="1323"/>
                    <a:pt x="18" y="1329"/>
                    <a:pt x="9" y="1342"/>
                  </a:cubicBezTo>
                  <a:cubicBezTo>
                    <a:pt x="2" y="1352"/>
                    <a:pt x="1" y="1365"/>
                    <a:pt x="4" y="1378"/>
                  </a:cubicBezTo>
                  <a:cubicBezTo>
                    <a:pt x="8" y="1397"/>
                    <a:pt x="29" y="1415"/>
                    <a:pt x="49" y="1415"/>
                  </a:cubicBezTo>
                  <a:cubicBezTo>
                    <a:pt x="52" y="1415"/>
                    <a:pt x="56" y="1415"/>
                    <a:pt x="59" y="1414"/>
                  </a:cubicBezTo>
                  <a:cubicBezTo>
                    <a:pt x="449" y="1272"/>
                    <a:pt x="844" y="1149"/>
                    <a:pt x="1241" y="1036"/>
                  </a:cubicBezTo>
                  <a:cubicBezTo>
                    <a:pt x="1662" y="915"/>
                    <a:pt x="2085" y="815"/>
                    <a:pt x="2512" y="719"/>
                  </a:cubicBezTo>
                  <a:cubicBezTo>
                    <a:pt x="2927" y="623"/>
                    <a:pt x="3340" y="523"/>
                    <a:pt x="3756" y="428"/>
                  </a:cubicBezTo>
                  <a:cubicBezTo>
                    <a:pt x="3966" y="380"/>
                    <a:pt x="4175" y="330"/>
                    <a:pt x="4384" y="279"/>
                  </a:cubicBezTo>
                  <a:cubicBezTo>
                    <a:pt x="4588" y="232"/>
                    <a:pt x="4795" y="184"/>
                    <a:pt x="4998" y="133"/>
                  </a:cubicBezTo>
                  <a:cubicBezTo>
                    <a:pt x="5034" y="125"/>
                    <a:pt x="5057" y="90"/>
                    <a:pt x="5048" y="53"/>
                  </a:cubicBezTo>
                  <a:cubicBezTo>
                    <a:pt x="5041" y="22"/>
                    <a:pt x="5012" y="0"/>
                    <a:pt x="4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6" name="Google Shape;4936;p30"/>
          <p:cNvGrpSpPr/>
          <p:nvPr/>
        </p:nvGrpSpPr>
        <p:grpSpPr>
          <a:xfrm>
            <a:off x="8545190" y="4499161"/>
            <a:ext cx="320564" cy="362888"/>
            <a:chOff x="6672615" y="4049261"/>
            <a:chExt cx="320564" cy="362888"/>
          </a:xfrm>
        </p:grpSpPr>
        <p:sp>
          <p:nvSpPr>
            <p:cNvPr id="4937" name="Google Shape;4937;p30"/>
            <p:cNvSpPr/>
            <p:nvPr/>
          </p:nvSpPr>
          <p:spPr>
            <a:xfrm>
              <a:off x="6672615" y="4049261"/>
              <a:ext cx="320564" cy="362888"/>
            </a:xfrm>
            <a:custGeom>
              <a:avLst/>
              <a:gdLst/>
              <a:ahLst/>
              <a:cxnLst/>
              <a:rect l="l" t="t" r="r" b="b"/>
              <a:pathLst>
                <a:path w="10134" h="11472" extrusionOk="0">
                  <a:moveTo>
                    <a:pt x="5812" y="1"/>
                  </a:moveTo>
                  <a:cubicBezTo>
                    <a:pt x="5691" y="1"/>
                    <a:pt x="5583" y="69"/>
                    <a:pt x="5504" y="131"/>
                  </a:cubicBezTo>
                  <a:cubicBezTo>
                    <a:pt x="5376" y="231"/>
                    <a:pt x="5273" y="369"/>
                    <a:pt x="5179" y="502"/>
                  </a:cubicBezTo>
                  <a:cubicBezTo>
                    <a:pt x="5048" y="691"/>
                    <a:pt x="4935" y="890"/>
                    <a:pt x="4806" y="1132"/>
                  </a:cubicBezTo>
                  <a:cubicBezTo>
                    <a:pt x="4638" y="1444"/>
                    <a:pt x="4514" y="1705"/>
                    <a:pt x="4413" y="1949"/>
                  </a:cubicBezTo>
                  <a:cubicBezTo>
                    <a:pt x="4146" y="2601"/>
                    <a:pt x="3995" y="3295"/>
                    <a:pt x="3894" y="3827"/>
                  </a:cubicBezTo>
                  <a:cubicBezTo>
                    <a:pt x="3760" y="3761"/>
                    <a:pt x="3636" y="3691"/>
                    <a:pt x="3483" y="3606"/>
                  </a:cubicBezTo>
                  <a:cubicBezTo>
                    <a:pt x="3395" y="3556"/>
                    <a:pt x="3309" y="3506"/>
                    <a:pt x="3222" y="3456"/>
                  </a:cubicBezTo>
                  <a:cubicBezTo>
                    <a:pt x="3106" y="3389"/>
                    <a:pt x="2987" y="3320"/>
                    <a:pt x="2871" y="3254"/>
                  </a:cubicBezTo>
                  <a:cubicBezTo>
                    <a:pt x="2628" y="3116"/>
                    <a:pt x="2422" y="3015"/>
                    <a:pt x="2221" y="2932"/>
                  </a:cubicBezTo>
                  <a:cubicBezTo>
                    <a:pt x="1983" y="2833"/>
                    <a:pt x="1776" y="2776"/>
                    <a:pt x="1571" y="2747"/>
                  </a:cubicBezTo>
                  <a:cubicBezTo>
                    <a:pt x="1498" y="2738"/>
                    <a:pt x="1424" y="2733"/>
                    <a:pt x="1353" y="2733"/>
                  </a:cubicBezTo>
                  <a:cubicBezTo>
                    <a:pt x="1328" y="2733"/>
                    <a:pt x="1302" y="2733"/>
                    <a:pt x="1276" y="2736"/>
                  </a:cubicBezTo>
                  <a:cubicBezTo>
                    <a:pt x="1160" y="2741"/>
                    <a:pt x="1061" y="2760"/>
                    <a:pt x="975" y="2790"/>
                  </a:cubicBezTo>
                  <a:cubicBezTo>
                    <a:pt x="897" y="2819"/>
                    <a:pt x="829" y="2859"/>
                    <a:pt x="766" y="2915"/>
                  </a:cubicBezTo>
                  <a:cubicBezTo>
                    <a:pt x="701" y="2972"/>
                    <a:pt x="665" y="3048"/>
                    <a:pt x="639" y="3109"/>
                  </a:cubicBezTo>
                  <a:cubicBezTo>
                    <a:pt x="617" y="3162"/>
                    <a:pt x="607" y="3227"/>
                    <a:pt x="607" y="3311"/>
                  </a:cubicBezTo>
                  <a:cubicBezTo>
                    <a:pt x="605" y="3399"/>
                    <a:pt x="623" y="3487"/>
                    <a:pt x="640" y="3555"/>
                  </a:cubicBezTo>
                  <a:cubicBezTo>
                    <a:pt x="683" y="3731"/>
                    <a:pt x="762" y="3895"/>
                    <a:pt x="844" y="4047"/>
                  </a:cubicBezTo>
                  <a:cubicBezTo>
                    <a:pt x="981" y="4311"/>
                    <a:pt x="1154" y="4558"/>
                    <a:pt x="1290" y="4744"/>
                  </a:cubicBezTo>
                  <a:cubicBezTo>
                    <a:pt x="1381" y="4869"/>
                    <a:pt x="1475" y="4986"/>
                    <a:pt x="1570" y="5105"/>
                  </a:cubicBezTo>
                  <a:lnTo>
                    <a:pt x="1634" y="5187"/>
                  </a:lnTo>
                  <a:cubicBezTo>
                    <a:pt x="1703" y="5273"/>
                    <a:pt x="1777" y="5364"/>
                    <a:pt x="1856" y="5446"/>
                  </a:cubicBezTo>
                  <a:cubicBezTo>
                    <a:pt x="1913" y="5506"/>
                    <a:pt x="1971" y="5565"/>
                    <a:pt x="2032" y="5622"/>
                  </a:cubicBezTo>
                  <a:cubicBezTo>
                    <a:pt x="1900" y="5715"/>
                    <a:pt x="1763" y="5823"/>
                    <a:pt x="1595" y="5959"/>
                  </a:cubicBezTo>
                  <a:cubicBezTo>
                    <a:pt x="1321" y="6181"/>
                    <a:pt x="1066" y="6405"/>
                    <a:pt x="837" y="6632"/>
                  </a:cubicBezTo>
                  <a:cubicBezTo>
                    <a:pt x="639" y="6825"/>
                    <a:pt x="390" y="7086"/>
                    <a:pt x="201" y="7393"/>
                  </a:cubicBezTo>
                  <a:cubicBezTo>
                    <a:pt x="123" y="7521"/>
                    <a:pt x="68" y="7643"/>
                    <a:pt x="39" y="7759"/>
                  </a:cubicBezTo>
                  <a:cubicBezTo>
                    <a:pt x="18" y="7849"/>
                    <a:pt x="0" y="7983"/>
                    <a:pt x="49" y="8112"/>
                  </a:cubicBezTo>
                  <a:cubicBezTo>
                    <a:pt x="68" y="8165"/>
                    <a:pt x="95" y="8212"/>
                    <a:pt x="132" y="8260"/>
                  </a:cubicBezTo>
                  <a:cubicBezTo>
                    <a:pt x="161" y="8296"/>
                    <a:pt x="199" y="8328"/>
                    <a:pt x="251" y="8364"/>
                  </a:cubicBezTo>
                  <a:cubicBezTo>
                    <a:pt x="302" y="8396"/>
                    <a:pt x="360" y="8417"/>
                    <a:pt x="407" y="8432"/>
                  </a:cubicBezTo>
                  <a:cubicBezTo>
                    <a:pt x="467" y="8452"/>
                    <a:pt x="530" y="8459"/>
                    <a:pt x="593" y="8467"/>
                  </a:cubicBezTo>
                  <a:cubicBezTo>
                    <a:pt x="645" y="8475"/>
                    <a:pt x="698" y="8477"/>
                    <a:pt x="752" y="8477"/>
                  </a:cubicBezTo>
                  <a:cubicBezTo>
                    <a:pt x="829" y="8477"/>
                    <a:pt x="905" y="8472"/>
                    <a:pt x="981" y="8464"/>
                  </a:cubicBezTo>
                  <a:cubicBezTo>
                    <a:pt x="1124" y="8450"/>
                    <a:pt x="1278" y="8424"/>
                    <a:pt x="1454" y="8387"/>
                  </a:cubicBezTo>
                  <a:cubicBezTo>
                    <a:pt x="1784" y="8317"/>
                    <a:pt x="2105" y="8220"/>
                    <a:pt x="2349" y="8141"/>
                  </a:cubicBezTo>
                  <a:cubicBezTo>
                    <a:pt x="2476" y="8099"/>
                    <a:pt x="2602" y="8058"/>
                    <a:pt x="2728" y="8015"/>
                  </a:cubicBezTo>
                  <a:lnTo>
                    <a:pt x="2764" y="8002"/>
                  </a:lnTo>
                  <a:cubicBezTo>
                    <a:pt x="2820" y="7983"/>
                    <a:pt x="2874" y="7965"/>
                    <a:pt x="2929" y="7948"/>
                  </a:cubicBezTo>
                  <a:cubicBezTo>
                    <a:pt x="2930" y="8102"/>
                    <a:pt x="2941" y="8257"/>
                    <a:pt x="2951" y="8414"/>
                  </a:cubicBezTo>
                  <a:cubicBezTo>
                    <a:pt x="2971" y="8702"/>
                    <a:pt x="3003" y="9007"/>
                    <a:pt x="3043" y="9319"/>
                  </a:cubicBezTo>
                  <a:cubicBezTo>
                    <a:pt x="3093" y="9704"/>
                    <a:pt x="3146" y="10014"/>
                    <a:pt x="3216" y="10296"/>
                  </a:cubicBezTo>
                  <a:cubicBezTo>
                    <a:pt x="3278" y="10541"/>
                    <a:pt x="3358" y="10826"/>
                    <a:pt x="3504" y="11079"/>
                  </a:cubicBezTo>
                  <a:cubicBezTo>
                    <a:pt x="3566" y="11185"/>
                    <a:pt x="3633" y="11270"/>
                    <a:pt x="3707" y="11334"/>
                  </a:cubicBezTo>
                  <a:cubicBezTo>
                    <a:pt x="3752" y="11371"/>
                    <a:pt x="3791" y="11398"/>
                    <a:pt x="3831" y="11416"/>
                  </a:cubicBezTo>
                  <a:cubicBezTo>
                    <a:pt x="3886" y="11443"/>
                    <a:pt x="3941" y="11459"/>
                    <a:pt x="4008" y="11467"/>
                  </a:cubicBezTo>
                  <a:cubicBezTo>
                    <a:pt x="4024" y="11470"/>
                    <a:pt x="4041" y="11471"/>
                    <a:pt x="4058" y="11471"/>
                  </a:cubicBezTo>
                  <a:cubicBezTo>
                    <a:pt x="4173" y="11471"/>
                    <a:pt x="4274" y="11427"/>
                    <a:pt x="4339" y="11387"/>
                  </a:cubicBezTo>
                  <a:cubicBezTo>
                    <a:pt x="4474" y="11310"/>
                    <a:pt x="4575" y="11188"/>
                    <a:pt x="4648" y="11092"/>
                  </a:cubicBezTo>
                  <a:cubicBezTo>
                    <a:pt x="4864" y="10807"/>
                    <a:pt x="5006" y="10469"/>
                    <a:pt x="5121" y="10174"/>
                  </a:cubicBezTo>
                  <a:cubicBezTo>
                    <a:pt x="5264" y="9806"/>
                    <a:pt x="5378" y="9430"/>
                    <a:pt x="5462" y="9143"/>
                  </a:cubicBezTo>
                  <a:cubicBezTo>
                    <a:pt x="5484" y="9060"/>
                    <a:pt x="5507" y="8976"/>
                    <a:pt x="5529" y="8894"/>
                  </a:cubicBezTo>
                  <a:cubicBezTo>
                    <a:pt x="5549" y="8822"/>
                    <a:pt x="5569" y="8749"/>
                    <a:pt x="5588" y="8678"/>
                  </a:cubicBezTo>
                  <a:lnTo>
                    <a:pt x="5767" y="8787"/>
                  </a:lnTo>
                  <a:cubicBezTo>
                    <a:pt x="5895" y="8861"/>
                    <a:pt x="6024" y="8937"/>
                    <a:pt x="6152" y="9016"/>
                  </a:cubicBezTo>
                  <a:lnTo>
                    <a:pt x="6394" y="9166"/>
                  </a:lnTo>
                  <a:lnTo>
                    <a:pt x="6594" y="9291"/>
                  </a:lnTo>
                  <a:cubicBezTo>
                    <a:pt x="6945" y="9508"/>
                    <a:pt x="7247" y="9666"/>
                    <a:pt x="7549" y="9789"/>
                  </a:cubicBezTo>
                  <a:cubicBezTo>
                    <a:pt x="7725" y="9861"/>
                    <a:pt x="7884" y="9906"/>
                    <a:pt x="8035" y="9931"/>
                  </a:cubicBezTo>
                  <a:cubicBezTo>
                    <a:pt x="8115" y="9942"/>
                    <a:pt x="8185" y="9948"/>
                    <a:pt x="8249" y="9948"/>
                  </a:cubicBezTo>
                  <a:cubicBezTo>
                    <a:pt x="8347" y="9948"/>
                    <a:pt x="8428" y="9935"/>
                    <a:pt x="8506" y="9906"/>
                  </a:cubicBezTo>
                  <a:cubicBezTo>
                    <a:pt x="8656" y="9852"/>
                    <a:pt x="8776" y="9745"/>
                    <a:pt x="8844" y="9604"/>
                  </a:cubicBezTo>
                  <a:cubicBezTo>
                    <a:pt x="8904" y="9475"/>
                    <a:pt x="8930" y="9332"/>
                    <a:pt x="8917" y="9179"/>
                  </a:cubicBezTo>
                  <a:cubicBezTo>
                    <a:pt x="8894" y="8907"/>
                    <a:pt x="8779" y="8654"/>
                    <a:pt x="8670" y="8443"/>
                  </a:cubicBezTo>
                  <a:cubicBezTo>
                    <a:pt x="8530" y="8170"/>
                    <a:pt x="8351" y="7909"/>
                    <a:pt x="8182" y="7668"/>
                  </a:cubicBezTo>
                  <a:cubicBezTo>
                    <a:pt x="8040" y="7469"/>
                    <a:pt x="7890" y="7272"/>
                    <a:pt x="7745" y="7083"/>
                  </a:cubicBezTo>
                  <a:lnTo>
                    <a:pt x="7655" y="6967"/>
                  </a:lnTo>
                  <a:lnTo>
                    <a:pt x="7595" y="6885"/>
                  </a:lnTo>
                  <a:cubicBezTo>
                    <a:pt x="7512" y="6778"/>
                    <a:pt x="7427" y="6670"/>
                    <a:pt x="7352" y="6560"/>
                  </a:cubicBezTo>
                  <a:cubicBezTo>
                    <a:pt x="7383" y="6553"/>
                    <a:pt x="7416" y="6544"/>
                    <a:pt x="7448" y="6537"/>
                  </a:cubicBezTo>
                  <a:cubicBezTo>
                    <a:pt x="7482" y="6527"/>
                    <a:pt x="7513" y="6519"/>
                    <a:pt x="7548" y="6510"/>
                  </a:cubicBezTo>
                  <a:cubicBezTo>
                    <a:pt x="7619" y="6489"/>
                    <a:pt x="7690" y="6461"/>
                    <a:pt x="7757" y="6434"/>
                  </a:cubicBezTo>
                  <a:cubicBezTo>
                    <a:pt x="7824" y="6410"/>
                    <a:pt x="7889" y="6383"/>
                    <a:pt x="7953" y="6355"/>
                  </a:cubicBezTo>
                  <a:cubicBezTo>
                    <a:pt x="8036" y="6322"/>
                    <a:pt x="8121" y="6288"/>
                    <a:pt x="8205" y="6255"/>
                  </a:cubicBezTo>
                  <a:cubicBezTo>
                    <a:pt x="8268" y="6232"/>
                    <a:pt x="8330" y="6211"/>
                    <a:pt x="8393" y="6188"/>
                  </a:cubicBezTo>
                  <a:cubicBezTo>
                    <a:pt x="8456" y="6166"/>
                    <a:pt x="8519" y="6143"/>
                    <a:pt x="8580" y="6119"/>
                  </a:cubicBezTo>
                  <a:cubicBezTo>
                    <a:pt x="8879" y="6009"/>
                    <a:pt x="9224" y="5869"/>
                    <a:pt x="9531" y="5672"/>
                  </a:cubicBezTo>
                  <a:cubicBezTo>
                    <a:pt x="9872" y="5452"/>
                    <a:pt x="10068" y="5208"/>
                    <a:pt x="10118" y="4945"/>
                  </a:cubicBezTo>
                  <a:cubicBezTo>
                    <a:pt x="10132" y="4873"/>
                    <a:pt x="10134" y="4799"/>
                    <a:pt x="10125" y="4726"/>
                  </a:cubicBezTo>
                  <a:cubicBezTo>
                    <a:pt x="10117" y="4649"/>
                    <a:pt x="10095" y="4573"/>
                    <a:pt x="10061" y="4492"/>
                  </a:cubicBezTo>
                  <a:cubicBezTo>
                    <a:pt x="10016" y="4389"/>
                    <a:pt x="9936" y="4292"/>
                    <a:pt x="9814" y="4198"/>
                  </a:cubicBezTo>
                  <a:cubicBezTo>
                    <a:pt x="9716" y="4120"/>
                    <a:pt x="9600" y="4072"/>
                    <a:pt x="9508" y="4039"/>
                  </a:cubicBezTo>
                  <a:cubicBezTo>
                    <a:pt x="9399" y="3997"/>
                    <a:pt x="9277" y="3967"/>
                    <a:pt x="9123" y="3941"/>
                  </a:cubicBezTo>
                  <a:cubicBezTo>
                    <a:pt x="8920" y="3907"/>
                    <a:pt x="8695" y="3891"/>
                    <a:pt x="8437" y="3891"/>
                  </a:cubicBezTo>
                  <a:cubicBezTo>
                    <a:pt x="8370" y="3891"/>
                    <a:pt x="8301" y="3893"/>
                    <a:pt x="8234" y="3895"/>
                  </a:cubicBezTo>
                  <a:cubicBezTo>
                    <a:pt x="7982" y="3903"/>
                    <a:pt x="7714" y="3921"/>
                    <a:pt x="7367" y="3960"/>
                  </a:cubicBezTo>
                  <a:cubicBezTo>
                    <a:pt x="7290" y="3968"/>
                    <a:pt x="7211" y="3977"/>
                    <a:pt x="7134" y="3986"/>
                  </a:cubicBezTo>
                  <a:cubicBezTo>
                    <a:pt x="7019" y="4000"/>
                    <a:pt x="6903" y="4013"/>
                    <a:pt x="6789" y="4024"/>
                  </a:cubicBezTo>
                  <a:cubicBezTo>
                    <a:pt x="6793" y="4013"/>
                    <a:pt x="6795" y="4000"/>
                    <a:pt x="6795" y="3988"/>
                  </a:cubicBezTo>
                  <a:cubicBezTo>
                    <a:pt x="6800" y="3767"/>
                    <a:pt x="6793" y="3540"/>
                    <a:pt x="6786" y="3323"/>
                  </a:cubicBezTo>
                  <a:lnTo>
                    <a:pt x="6783" y="3252"/>
                  </a:lnTo>
                  <a:cubicBezTo>
                    <a:pt x="6775" y="2966"/>
                    <a:pt x="6759" y="2708"/>
                    <a:pt x="6732" y="2464"/>
                  </a:cubicBezTo>
                  <a:cubicBezTo>
                    <a:pt x="6673" y="1881"/>
                    <a:pt x="6580" y="1370"/>
                    <a:pt x="6450" y="900"/>
                  </a:cubicBezTo>
                  <a:cubicBezTo>
                    <a:pt x="6421" y="795"/>
                    <a:pt x="6385" y="691"/>
                    <a:pt x="6339" y="568"/>
                  </a:cubicBezTo>
                  <a:cubicBezTo>
                    <a:pt x="6308" y="478"/>
                    <a:pt x="6263" y="362"/>
                    <a:pt x="6196" y="254"/>
                  </a:cubicBezTo>
                  <a:cubicBezTo>
                    <a:pt x="6145" y="170"/>
                    <a:pt x="6030" y="26"/>
                    <a:pt x="5855" y="4"/>
                  </a:cubicBezTo>
                  <a:cubicBezTo>
                    <a:pt x="5837" y="2"/>
                    <a:pt x="5824" y="1"/>
                    <a:pt x="5812" y="1"/>
                  </a:cubicBezTo>
                  <a:close/>
                </a:path>
              </a:pathLst>
            </a:custGeom>
            <a:solidFill>
              <a:srgbClr val="FF5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0"/>
            <p:cNvSpPr/>
            <p:nvPr/>
          </p:nvSpPr>
          <p:spPr>
            <a:xfrm>
              <a:off x="6769632" y="4220646"/>
              <a:ext cx="21668" cy="24800"/>
            </a:xfrm>
            <a:custGeom>
              <a:avLst/>
              <a:gdLst/>
              <a:ahLst/>
              <a:cxnLst/>
              <a:rect l="l" t="t" r="r" b="b"/>
              <a:pathLst>
                <a:path w="685" h="784" extrusionOk="0">
                  <a:moveTo>
                    <a:pt x="270" y="377"/>
                  </a:moveTo>
                  <a:lnTo>
                    <a:pt x="275" y="383"/>
                  </a:lnTo>
                  <a:cubicBezTo>
                    <a:pt x="280" y="390"/>
                    <a:pt x="284" y="398"/>
                    <a:pt x="287" y="405"/>
                  </a:cubicBezTo>
                  <a:cubicBezTo>
                    <a:pt x="290" y="412"/>
                    <a:pt x="293" y="420"/>
                    <a:pt x="294" y="428"/>
                  </a:cubicBezTo>
                  <a:lnTo>
                    <a:pt x="294" y="443"/>
                  </a:lnTo>
                  <a:cubicBezTo>
                    <a:pt x="293" y="449"/>
                    <a:pt x="291" y="456"/>
                    <a:pt x="290" y="462"/>
                  </a:cubicBezTo>
                  <a:cubicBezTo>
                    <a:pt x="285" y="469"/>
                    <a:pt x="280" y="476"/>
                    <a:pt x="275" y="483"/>
                  </a:cubicBezTo>
                  <a:cubicBezTo>
                    <a:pt x="271" y="489"/>
                    <a:pt x="265" y="492"/>
                    <a:pt x="262" y="495"/>
                  </a:cubicBezTo>
                  <a:lnTo>
                    <a:pt x="261" y="495"/>
                  </a:lnTo>
                  <a:cubicBezTo>
                    <a:pt x="258" y="495"/>
                    <a:pt x="257" y="493"/>
                    <a:pt x="255" y="493"/>
                  </a:cubicBezTo>
                  <a:lnTo>
                    <a:pt x="248" y="486"/>
                  </a:lnTo>
                  <a:cubicBezTo>
                    <a:pt x="244" y="483"/>
                    <a:pt x="242" y="478"/>
                    <a:pt x="240" y="472"/>
                  </a:cubicBezTo>
                  <a:lnTo>
                    <a:pt x="228" y="435"/>
                  </a:lnTo>
                  <a:lnTo>
                    <a:pt x="228" y="408"/>
                  </a:lnTo>
                  <a:cubicBezTo>
                    <a:pt x="228" y="406"/>
                    <a:pt x="230" y="405"/>
                    <a:pt x="230" y="400"/>
                  </a:cubicBezTo>
                  <a:cubicBezTo>
                    <a:pt x="234" y="400"/>
                    <a:pt x="235" y="399"/>
                    <a:pt x="240" y="398"/>
                  </a:cubicBezTo>
                  <a:cubicBezTo>
                    <a:pt x="250" y="390"/>
                    <a:pt x="258" y="383"/>
                    <a:pt x="270" y="377"/>
                  </a:cubicBezTo>
                  <a:close/>
                  <a:moveTo>
                    <a:pt x="291" y="1"/>
                  </a:moveTo>
                  <a:cubicBezTo>
                    <a:pt x="273" y="1"/>
                    <a:pt x="252" y="5"/>
                    <a:pt x="241" y="7"/>
                  </a:cubicBezTo>
                  <a:cubicBezTo>
                    <a:pt x="144" y="34"/>
                    <a:pt x="72" y="100"/>
                    <a:pt x="29" y="190"/>
                  </a:cubicBezTo>
                  <a:cubicBezTo>
                    <a:pt x="0" y="247"/>
                    <a:pt x="3" y="313"/>
                    <a:pt x="43" y="365"/>
                  </a:cubicBezTo>
                  <a:cubicBezTo>
                    <a:pt x="35" y="406"/>
                    <a:pt x="29" y="449"/>
                    <a:pt x="33" y="492"/>
                  </a:cubicBezTo>
                  <a:cubicBezTo>
                    <a:pt x="41" y="575"/>
                    <a:pt x="72" y="655"/>
                    <a:pt x="132" y="714"/>
                  </a:cubicBezTo>
                  <a:cubicBezTo>
                    <a:pt x="162" y="744"/>
                    <a:pt x="199" y="761"/>
                    <a:pt x="240" y="773"/>
                  </a:cubicBezTo>
                  <a:cubicBezTo>
                    <a:pt x="260" y="781"/>
                    <a:pt x="283" y="784"/>
                    <a:pt x="307" y="784"/>
                  </a:cubicBezTo>
                  <a:cubicBezTo>
                    <a:pt x="338" y="784"/>
                    <a:pt x="370" y="778"/>
                    <a:pt x="398" y="773"/>
                  </a:cubicBezTo>
                  <a:cubicBezTo>
                    <a:pt x="420" y="768"/>
                    <a:pt x="441" y="758"/>
                    <a:pt x="460" y="750"/>
                  </a:cubicBezTo>
                  <a:cubicBezTo>
                    <a:pt x="484" y="740"/>
                    <a:pt x="506" y="727"/>
                    <a:pt x="527" y="711"/>
                  </a:cubicBezTo>
                  <a:cubicBezTo>
                    <a:pt x="573" y="675"/>
                    <a:pt x="612" y="637"/>
                    <a:pt x="639" y="585"/>
                  </a:cubicBezTo>
                  <a:cubicBezTo>
                    <a:pt x="665" y="536"/>
                    <a:pt x="678" y="486"/>
                    <a:pt x="681" y="435"/>
                  </a:cubicBezTo>
                  <a:cubicBezTo>
                    <a:pt x="685" y="392"/>
                    <a:pt x="678" y="350"/>
                    <a:pt x="672" y="307"/>
                  </a:cubicBezTo>
                  <a:cubicBezTo>
                    <a:pt x="665" y="267"/>
                    <a:pt x="645" y="227"/>
                    <a:pt x="625" y="191"/>
                  </a:cubicBezTo>
                  <a:cubicBezTo>
                    <a:pt x="613" y="168"/>
                    <a:pt x="589" y="140"/>
                    <a:pt x="573" y="121"/>
                  </a:cubicBezTo>
                  <a:cubicBezTo>
                    <a:pt x="560" y="110"/>
                    <a:pt x="550" y="97"/>
                    <a:pt x="536" y="85"/>
                  </a:cubicBezTo>
                  <a:cubicBezTo>
                    <a:pt x="520" y="71"/>
                    <a:pt x="500" y="57"/>
                    <a:pt x="480" y="47"/>
                  </a:cubicBezTo>
                  <a:cubicBezTo>
                    <a:pt x="457" y="32"/>
                    <a:pt x="429" y="24"/>
                    <a:pt x="403" y="14"/>
                  </a:cubicBezTo>
                  <a:cubicBezTo>
                    <a:pt x="378" y="5"/>
                    <a:pt x="348" y="5"/>
                    <a:pt x="321" y="2"/>
                  </a:cubicBezTo>
                  <a:lnTo>
                    <a:pt x="308" y="2"/>
                  </a:lnTo>
                  <a:cubicBezTo>
                    <a:pt x="303" y="1"/>
                    <a:pt x="298"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0"/>
            <p:cNvSpPr/>
            <p:nvPr/>
          </p:nvSpPr>
          <p:spPr>
            <a:xfrm>
              <a:off x="6771119" y="4223651"/>
              <a:ext cx="14361" cy="17398"/>
            </a:xfrm>
            <a:custGeom>
              <a:avLst/>
              <a:gdLst/>
              <a:ahLst/>
              <a:cxnLst/>
              <a:rect l="l" t="t" r="r" b="b"/>
              <a:pathLst>
                <a:path w="454" h="550" extrusionOk="0">
                  <a:moveTo>
                    <a:pt x="350" y="351"/>
                  </a:moveTo>
                  <a:lnTo>
                    <a:pt x="350" y="351"/>
                  </a:lnTo>
                  <a:cubicBezTo>
                    <a:pt x="347" y="358"/>
                    <a:pt x="347" y="366"/>
                    <a:pt x="346" y="373"/>
                  </a:cubicBezTo>
                  <a:cubicBezTo>
                    <a:pt x="346" y="366"/>
                    <a:pt x="347" y="358"/>
                    <a:pt x="350" y="351"/>
                  </a:cubicBezTo>
                  <a:close/>
                  <a:moveTo>
                    <a:pt x="257" y="0"/>
                  </a:moveTo>
                  <a:cubicBezTo>
                    <a:pt x="231" y="2"/>
                    <a:pt x="203" y="9"/>
                    <a:pt x="178" y="23"/>
                  </a:cubicBezTo>
                  <a:cubicBezTo>
                    <a:pt x="157" y="33"/>
                    <a:pt x="138" y="46"/>
                    <a:pt x="121" y="62"/>
                  </a:cubicBezTo>
                  <a:cubicBezTo>
                    <a:pt x="98" y="82"/>
                    <a:pt x="82" y="104"/>
                    <a:pt x="67" y="126"/>
                  </a:cubicBezTo>
                  <a:cubicBezTo>
                    <a:pt x="52" y="148"/>
                    <a:pt x="45" y="175"/>
                    <a:pt x="38" y="201"/>
                  </a:cubicBezTo>
                  <a:cubicBezTo>
                    <a:pt x="32" y="222"/>
                    <a:pt x="29" y="241"/>
                    <a:pt x="22" y="261"/>
                  </a:cubicBezTo>
                  <a:cubicBezTo>
                    <a:pt x="1" y="327"/>
                    <a:pt x="36" y="404"/>
                    <a:pt x="94" y="439"/>
                  </a:cubicBezTo>
                  <a:cubicBezTo>
                    <a:pt x="101" y="441"/>
                    <a:pt x="107" y="446"/>
                    <a:pt x="114" y="447"/>
                  </a:cubicBezTo>
                  <a:cubicBezTo>
                    <a:pt x="122" y="483"/>
                    <a:pt x="140" y="512"/>
                    <a:pt x="174" y="532"/>
                  </a:cubicBezTo>
                  <a:cubicBezTo>
                    <a:pt x="196" y="544"/>
                    <a:pt x="218" y="550"/>
                    <a:pt x="240" y="550"/>
                  </a:cubicBezTo>
                  <a:cubicBezTo>
                    <a:pt x="275" y="550"/>
                    <a:pt x="308" y="536"/>
                    <a:pt x="337" y="510"/>
                  </a:cubicBezTo>
                  <a:cubicBezTo>
                    <a:pt x="389" y="466"/>
                    <a:pt x="426" y="406"/>
                    <a:pt x="439" y="337"/>
                  </a:cubicBezTo>
                  <a:cubicBezTo>
                    <a:pt x="453" y="261"/>
                    <a:pt x="436" y="188"/>
                    <a:pt x="412" y="116"/>
                  </a:cubicBezTo>
                  <a:cubicBezTo>
                    <a:pt x="400" y="76"/>
                    <a:pt x="374" y="42"/>
                    <a:pt x="339" y="20"/>
                  </a:cubicBezTo>
                  <a:cubicBezTo>
                    <a:pt x="314" y="6"/>
                    <a:pt x="286"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0"/>
            <p:cNvSpPr/>
            <p:nvPr/>
          </p:nvSpPr>
          <p:spPr>
            <a:xfrm>
              <a:off x="6860987" y="4221974"/>
              <a:ext cx="25527" cy="27520"/>
            </a:xfrm>
            <a:custGeom>
              <a:avLst/>
              <a:gdLst/>
              <a:ahLst/>
              <a:cxnLst/>
              <a:rect l="l" t="t" r="r" b="b"/>
              <a:pathLst>
                <a:path w="807" h="870" extrusionOk="0">
                  <a:moveTo>
                    <a:pt x="469" y="0"/>
                  </a:moveTo>
                  <a:cubicBezTo>
                    <a:pt x="440" y="5"/>
                    <a:pt x="413" y="8"/>
                    <a:pt x="390" y="13"/>
                  </a:cubicBezTo>
                  <a:cubicBezTo>
                    <a:pt x="356" y="22"/>
                    <a:pt x="327" y="35"/>
                    <a:pt x="298" y="53"/>
                  </a:cubicBezTo>
                  <a:cubicBezTo>
                    <a:pt x="284" y="56"/>
                    <a:pt x="268" y="62"/>
                    <a:pt x="255" y="69"/>
                  </a:cubicBezTo>
                  <a:cubicBezTo>
                    <a:pt x="84" y="167"/>
                    <a:pt x="1" y="394"/>
                    <a:pt x="36" y="582"/>
                  </a:cubicBezTo>
                  <a:cubicBezTo>
                    <a:pt x="55" y="686"/>
                    <a:pt x="125" y="785"/>
                    <a:pt x="224" y="829"/>
                  </a:cubicBezTo>
                  <a:cubicBezTo>
                    <a:pt x="279" y="856"/>
                    <a:pt x="336" y="869"/>
                    <a:pt x="394" y="869"/>
                  </a:cubicBezTo>
                  <a:cubicBezTo>
                    <a:pt x="457" y="869"/>
                    <a:pt x="520" y="853"/>
                    <a:pt x="580" y="821"/>
                  </a:cubicBezTo>
                  <a:cubicBezTo>
                    <a:pt x="681" y="765"/>
                    <a:pt x="735" y="663"/>
                    <a:pt x="774" y="563"/>
                  </a:cubicBezTo>
                  <a:cubicBezTo>
                    <a:pt x="807" y="470"/>
                    <a:pt x="804" y="366"/>
                    <a:pt x="785" y="271"/>
                  </a:cubicBezTo>
                  <a:cubicBezTo>
                    <a:pt x="778" y="232"/>
                    <a:pt x="759" y="191"/>
                    <a:pt x="738" y="157"/>
                  </a:cubicBezTo>
                  <a:cubicBezTo>
                    <a:pt x="695" y="89"/>
                    <a:pt x="635" y="46"/>
                    <a:pt x="560" y="18"/>
                  </a:cubicBezTo>
                  <a:cubicBezTo>
                    <a:pt x="533" y="6"/>
                    <a:pt x="502"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0"/>
            <p:cNvSpPr/>
            <p:nvPr/>
          </p:nvSpPr>
          <p:spPr>
            <a:xfrm>
              <a:off x="6805409" y="4240068"/>
              <a:ext cx="42324" cy="21289"/>
            </a:xfrm>
            <a:custGeom>
              <a:avLst/>
              <a:gdLst/>
              <a:ahLst/>
              <a:cxnLst/>
              <a:rect l="l" t="t" r="r" b="b"/>
              <a:pathLst>
                <a:path w="1338" h="673" extrusionOk="0">
                  <a:moveTo>
                    <a:pt x="1128" y="1"/>
                  </a:moveTo>
                  <a:cubicBezTo>
                    <a:pt x="1065" y="1"/>
                    <a:pt x="1002" y="32"/>
                    <a:pt x="974" y="90"/>
                  </a:cubicBezTo>
                  <a:cubicBezTo>
                    <a:pt x="953" y="130"/>
                    <a:pt x="931" y="170"/>
                    <a:pt x="907" y="207"/>
                  </a:cubicBezTo>
                  <a:cubicBezTo>
                    <a:pt x="881" y="236"/>
                    <a:pt x="857" y="262"/>
                    <a:pt x="828" y="286"/>
                  </a:cubicBezTo>
                  <a:cubicBezTo>
                    <a:pt x="805" y="302"/>
                    <a:pt x="780" y="316"/>
                    <a:pt x="755" y="328"/>
                  </a:cubicBezTo>
                  <a:cubicBezTo>
                    <a:pt x="719" y="341"/>
                    <a:pt x="684" y="349"/>
                    <a:pt x="648" y="356"/>
                  </a:cubicBezTo>
                  <a:cubicBezTo>
                    <a:pt x="624" y="358"/>
                    <a:pt x="601" y="358"/>
                    <a:pt x="578" y="358"/>
                  </a:cubicBezTo>
                  <a:cubicBezTo>
                    <a:pt x="554" y="358"/>
                    <a:pt x="531" y="358"/>
                    <a:pt x="507" y="356"/>
                  </a:cubicBezTo>
                  <a:cubicBezTo>
                    <a:pt x="466" y="349"/>
                    <a:pt x="427" y="338"/>
                    <a:pt x="387" y="323"/>
                  </a:cubicBezTo>
                  <a:cubicBezTo>
                    <a:pt x="350" y="306"/>
                    <a:pt x="316" y="286"/>
                    <a:pt x="283" y="263"/>
                  </a:cubicBezTo>
                  <a:cubicBezTo>
                    <a:pt x="251" y="237"/>
                    <a:pt x="225" y="212"/>
                    <a:pt x="200" y="180"/>
                  </a:cubicBezTo>
                  <a:cubicBezTo>
                    <a:pt x="182" y="159"/>
                    <a:pt x="154" y="149"/>
                    <a:pt x="127" y="149"/>
                  </a:cubicBezTo>
                  <a:cubicBezTo>
                    <a:pt x="97" y="149"/>
                    <a:pt x="66" y="160"/>
                    <a:pt x="46" y="180"/>
                  </a:cubicBezTo>
                  <a:cubicBezTo>
                    <a:pt x="1" y="226"/>
                    <a:pt x="8" y="290"/>
                    <a:pt x="46" y="335"/>
                  </a:cubicBezTo>
                  <a:cubicBezTo>
                    <a:pt x="122" y="424"/>
                    <a:pt x="218" y="499"/>
                    <a:pt x="320" y="558"/>
                  </a:cubicBezTo>
                  <a:cubicBezTo>
                    <a:pt x="433" y="623"/>
                    <a:pt x="558" y="663"/>
                    <a:pt x="686" y="671"/>
                  </a:cubicBezTo>
                  <a:cubicBezTo>
                    <a:pt x="699" y="672"/>
                    <a:pt x="712" y="673"/>
                    <a:pt x="724" y="673"/>
                  </a:cubicBezTo>
                  <a:cubicBezTo>
                    <a:pt x="835" y="673"/>
                    <a:pt x="947" y="639"/>
                    <a:pt x="1044" y="585"/>
                  </a:cubicBezTo>
                  <a:cubicBezTo>
                    <a:pt x="1100" y="555"/>
                    <a:pt x="1150" y="508"/>
                    <a:pt x="1192" y="459"/>
                  </a:cubicBezTo>
                  <a:cubicBezTo>
                    <a:pt x="1246" y="392"/>
                    <a:pt x="1286" y="319"/>
                    <a:pt x="1314" y="235"/>
                  </a:cubicBezTo>
                  <a:cubicBezTo>
                    <a:pt x="1338" y="156"/>
                    <a:pt x="1296" y="66"/>
                    <a:pt x="1229" y="27"/>
                  </a:cubicBezTo>
                  <a:cubicBezTo>
                    <a:pt x="1202" y="11"/>
                    <a:pt x="1168" y="1"/>
                    <a:pt x="1136" y="1"/>
                  </a:cubicBezTo>
                  <a:cubicBezTo>
                    <a:pt x="1133" y="1"/>
                    <a:pt x="1131" y="1"/>
                    <a:pt x="1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0"/>
            <p:cNvSpPr/>
            <p:nvPr/>
          </p:nvSpPr>
          <p:spPr>
            <a:xfrm>
              <a:off x="6759605" y="4251108"/>
              <a:ext cx="31886" cy="23946"/>
            </a:xfrm>
            <a:custGeom>
              <a:avLst/>
              <a:gdLst/>
              <a:ahLst/>
              <a:cxnLst/>
              <a:rect l="l" t="t" r="r" b="b"/>
              <a:pathLst>
                <a:path w="1008" h="757" extrusionOk="0">
                  <a:moveTo>
                    <a:pt x="578" y="382"/>
                  </a:moveTo>
                  <a:cubicBezTo>
                    <a:pt x="582" y="382"/>
                    <a:pt x="588" y="382"/>
                    <a:pt x="595" y="385"/>
                  </a:cubicBezTo>
                  <a:cubicBezTo>
                    <a:pt x="618" y="390"/>
                    <a:pt x="644" y="395"/>
                    <a:pt x="667" y="402"/>
                  </a:cubicBezTo>
                  <a:cubicBezTo>
                    <a:pt x="671" y="404"/>
                    <a:pt x="673" y="407"/>
                    <a:pt x="675" y="408"/>
                  </a:cubicBezTo>
                  <a:cubicBezTo>
                    <a:pt x="675" y="410"/>
                    <a:pt x="675" y="411"/>
                    <a:pt x="674" y="411"/>
                  </a:cubicBezTo>
                  <a:cubicBezTo>
                    <a:pt x="668" y="423"/>
                    <a:pt x="664" y="433"/>
                    <a:pt x="657" y="444"/>
                  </a:cubicBezTo>
                  <a:cubicBezTo>
                    <a:pt x="651" y="450"/>
                    <a:pt x="645" y="457"/>
                    <a:pt x="638" y="461"/>
                  </a:cubicBezTo>
                  <a:cubicBezTo>
                    <a:pt x="632" y="465"/>
                    <a:pt x="625" y="468"/>
                    <a:pt x="621" y="471"/>
                  </a:cubicBezTo>
                  <a:cubicBezTo>
                    <a:pt x="611" y="473"/>
                    <a:pt x="602" y="476"/>
                    <a:pt x="595" y="478"/>
                  </a:cubicBezTo>
                  <a:cubicBezTo>
                    <a:pt x="585" y="479"/>
                    <a:pt x="576" y="479"/>
                    <a:pt x="566" y="479"/>
                  </a:cubicBezTo>
                  <a:cubicBezTo>
                    <a:pt x="556" y="479"/>
                    <a:pt x="546" y="479"/>
                    <a:pt x="535" y="478"/>
                  </a:cubicBezTo>
                  <a:lnTo>
                    <a:pt x="508" y="473"/>
                  </a:lnTo>
                  <a:cubicBezTo>
                    <a:pt x="529" y="453"/>
                    <a:pt x="551" y="431"/>
                    <a:pt x="565" y="407"/>
                  </a:cubicBezTo>
                  <a:cubicBezTo>
                    <a:pt x="568" y="400"/>
                    <a:pt x="574" y="390"/>
                    <a:pt x="578" y="382"/>
                  </a:cubicBezTo>
                  <a:close/>
                  <a:moveTo>
                    <a:pt x="463" y="0"/>
                  </a:moveTo>
                  <a:cubicBezTo>
                    <a:pt x="423" y="0"/>
                    <a:pt x="382" y="3"/>
                    <a:pt x="345" y="13"/>
                  </a:cubicBezTo>
                  <a:cubicBezTo>
                    <a:pt x="334" y="10"/>
                    <a:pt x="321" y="9"/>
                    <a:pt x="309" y="9"/>
                  </a:cubicBezTo>
                  <a:cubicBezTo>
                    <a:pt x="302" y="9"/>
                    <a:pt x="294" y="9"/>
                    <a:pt x="287" y="10"/>
                  </a:cubicBezTo>
                  <a:cubicBezTo>
                    <a:pt x="173" y="30"/>
                    <a:pt x="44" y="93"/>
                    <a:pt x="22" y="221"/>
                  </a:cubicBezTo>
                  <a:cubicBezTo>
                    <a:pt x="1" y="342"/>
                    <a:pt x="67" y="450"/>
                    <a:pt x="146" y="537"/>
                  </a:cubicBezTo>
                  <a:cubicBezTo>
                    <a:pt x="231" y="632"/>
                    <a:pt x="350" y="700"/>
                    <a:pt x="472" y="738"/>
                  </a:cubicBezTo>
                  <a:cubicBezTo>
                    <a:pt x="514" y="750"/>
                    <a:pt x="557" y="757"/>
                    <a:pt x="600" y="757"/>
                  </a:cubicBezTo>
                  <a:cubicBezTo>
                    <a:pt x="696" y="757"/>
                    <a:pt x="791" y="725"/>
                    <a:pt x="866" y="660"/>
                  </a:cubicBezTo>
                  <a:cubicBezTo>
                    <a:pt x="922" y="612"/>
                    <a:pt x="966" y="546"/>
                    <a:pt x="989" y="476"/>
                  </a:cubicBezTo>
                  <a:cubicBezTo>
                    <a:pt x="1002" y="441"/>
                    <a:pt x="1008" y="405"/>
                    <a:pt x="1008" y="370"/>
                  </a:cubicBezTo>
                  <a:cubicBezTo>
                    <a:pt x="1008" y="324"/>
                    <a:pt x="995" y="284"/>
                    <a:pt x="975" y="244"/>
                  </a:cubicBezTo>
                  <a:cubicBezTo>
                    <a:pt x="923" y="123"/>
                    <a:pt x="787" y="55"/>
                    <a:pt x="668" y="24"/>
                  </a:cubicBezTo>
                  <a:cubicBezTo>
                    <a:pt x="608" y="9"/>
                    <a:pt x="545" y="3"/>
                    <a:pt x="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0"/>
            <p:cNvSpPr/>
            <p:nvPr/>
          </p:nvSpPr>
          <p:spPr>
            <a:xfrm>
              <a:off x="6769189" y="4256390"/>
              <a:ext cx="18948" cy="13950"/>
            </a:xfrm>
            <a:custGeom>
              <a:avLst/>
              <a:gdLst/>
              <a:ahLst/>
              <a:cxnLst/>
              <a:rect l="l" t="t" r="r" b="b"/>
              <a:pathLst>
                <a:path w="599" h="441" extrusionOk="0">
                  <a:moveTo>
                    <a:pt x="327" y="119"/>
                  </a:moveTo>
                  <a:cubicBezTo>
                    <a:pt x="322" y="119"/>
                    <a:pt x="319" y="121"/>
                    <a:pt x="314" y="121"/>
                  </a:cubicBezTo>
                  <a:cubicBezTo>
                    <a:pt x="319" y="119"/>
                    <a:pt x="322" y="119"/>
                    <a:pt x="327" y="119"/>
                  </a:cubicBezTo>
                  <a:close/>
                  <a:moveTo>
                    <a:pt x="324" y="1"/>
                  </a:moveTo>
                  <a:cubicBezTo>
                    <a:pt x="294" y="4"/>
                    <a:pt x="265" y="8"/>
                    <a:pt x="236" y="26"/>
                  </a:cubicBezTo>
                  <a:cubicBezTo>
                    <a:pt x="212" y="41"/>
                    <a:pt x="192" y="59"/>
                    <a:pt x="176" y="84"/>
                  </a:cubicBezTo>
                  <a:cubicBezTo>
                    <a:pt x="172" y="83"/>
                    <a:pt x="168" y="83"/>
                    <a:pt x="164" y="83"/>
                  </a:cubicBezTo>
                  <a:cubicBezTo>
                    <a:pt x="96" y="83"/>
                    <a:pt x="28" y="138"/>
                    <a:pt x="12" y="201"/>
                  </a:cubicBezTo>
                  <a:cubicBezTo>
                    <a:pt x="0" y="243"/>
                    <a:pt x="6" y="287"/>
                    <a:pt x="27" y="323"/>
                  </a:cubicBezTo>
                  <a:cubicBezTo>
                    <a:pt x="49" y="361"/>
                    <a:pt x="83" y="380"/>
                    <a:pt x="122" y="397"/>
                  </a:cubicBezTo>
                  <a:cubicBezTo>
                    <a:pt x="185" y="421"/>
                    <a:pt x="248" y="441"/>
                    <a:pt x="314" y="441"/>
                  </a:cubicBezTo>
                  <a:cubicBezTo>
                    <a:pt x="333" y="441"/>
                    <a:pt x="351" y="439"/>
                    <a:pt x="370" y="436"/>
                  </a:cubicBezTo>
                  <a:cubicBezTo>
                    <a:pt x="455" y="420"/>
                    <a:pt x="517" y="359"/>
                    <a:pt x="560" y="286"/>
                  </a:cubicBezTo>
                  <a:cubicBezTo>
                    <a:pt x="599" y="223"/>
                    <a:pt x="593" y="125"/>
                    <a:pt x="534" y="77"/>
                  </a:cubicBezTo>
                  <a:cubicBezTo>
                    <a:pt x="503" y="51"/>
                    <a:pt x="474" y="21"/>
                    <a:pt x="435" y="14"/>
                  </a:cubicBezTo>
                  <a:cubicBezTo>
                    <a:pt x="410" y="11"/>
                    <a:pt x="385" y="5"/>
                    <a:pt x="359" y="5"/>
                  </a:cubicBezTo>
                  <a:cubicBezTo>
                    <a:pt x="348" y="4"/>
                    <a:pt x="337" y="1"/>
                    <a:pt x="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0"/>
            <p:cNvSpPr/>
            <p:nvPr/>
          </p:nvSpPr>
          <p:spPr>
            <a:xfrm>
              <a:off x="6856147" y="4255631"/>
              <a:ext cx="29070" cy="21194"/>
            </a:xfrm>
            <a:custGeom>
              <a:avLst/>
              <a:gdLst/>
              <a:ahLst/>
              <a:cxnLst/>
              <a:rect l="l" t="t" r="r" b="b"/>
              <a:pathLst>
                <a:path w="919" h="670" extrusionOk="0">
                  <a:moveTo>
                    <a:pt x="510" y="0"/>
                  </a:moveTo>
                  <a:cubicBezTo>
                    <a:pt x="473" y="3"/>
                    <a:pt x="441" y="7"/>
                    <a:pt x="407" y="15"/>
                  </a:cubicBezTo>
                  <a:cubicBezTo>
                    <a:pt x="315" y="15"/>
                    <a:pt x="227" y="30"/>
                    <a:pt x="148" y="78"/>
                  </a:cubicBezTo>
                  <a:cubicBezTo>
                    <a:pt x="105" y="102"/>
                    <a:pt x="72" y="138"/>
                    <a:pt x="46" y="179"/>
                  </a:cubicBezTo>
                  <a:cubicBezTo>
                    <a:pt x="20" y="218"/>
                    <a:pt x="12" y="265"/>
                    <a:pt x="6" y="311"/>
                  </a:cubicBezTo>
                  <a:cubicBezTo>
                    <a:pt x="0" y="351"/>
                    <a:pt x="10" y="396"/>
                    <a:pt x="23" y="431"/>
                  </a:cubicBezTo>
                  <a:cubicBezTo>
                    <a:pt x="42" y="477"/>
                    <a:pt x="66" y="517"/>
                    <a:pt x="102" y="554"/>
                  </a:cubicBezTo>
                  <a:cubicBezTo>
                    <a:pt x="178" y="633"/>
                    <a:pt x="288" y="666"/>
                    <a:pt x="394" y="669"/>
                  </a:cubicBezTo>
                  <a:cubicBezTo>
                    <a:pt x="401" y="669"/>
                    <a:pt x="408" y="670"/>
                    <a:pt x="415" y="670"/>
                  </a:cubicBezTo>
                  <a:cubicBezTo>
                    <a:pt x="473" y="670"/>
                    <a:pt x="534" y="654"/>
                    <a:pt x="589" y="639"/>
                  </a:cubicBezTo>
                  <a:cubicBezTo>
                    <a:pt x="666" y="617"/>
                    <a:pt x="743" y="582"/>
                    <a:pt x="804" y="527"/>
                  </a:cubicBezTo>
                  <a:cubicBezTo>
                    <a:pt x="851" y="489"/>
                    <a:pt x="885" y="437"/>
                    <a:pt x="901" y="377"/>
                  </a:cubicBezTo>
                  <a:cubicBezTo>
                    <a:pt x="918" y="312"/>
                    <a:pt x="901" y="252"/>
                    <a:pt x="875" y="191"/>
                  </a:cubicBezTo>
                  <a:cubicBezTo>
                    <a:pt x="851" y="139"/>
                    <a:pt x="799" y="99"/>
                    <a:pt x="752" y="66"/>
                  </a:cubicBezTo>
                  <a:cubicBezTo>
                    <a:pt x="696" y="29"/>
                    <a:pt x="627" y="12"/>
                    <a:pt x="560" y="3"/>
                  </a:cubicBezTo>
                  <a:cubicBezTo>
                    <a:pt x="544" y="2"/>
                    <a:pt x="527" y="0"/>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0"/>
            <p:cNvSpPr/>
            <p:nvPr/>
          </p:nvSpPr>
          <p:spPr>
            <a:xfrm>
              <a:off x="6807180" y="4152636"/>
              <a:ext cx="11989" cy="18853"/>
            </a:xfrm>
            <a:custGeom>
              <a:avLst/>
              <a:gdLst/>
              <a:ahLst/>
              <a:cxnLst/>
              <a:rect l="l" t="t" r="r" b="b"/>
              <a:pathLst>
                <a:path w="379" h="596" extrusionOk="0">
                  <a:moveTo>
                    <a:pt x="203" y="0"/>
                  </a:moveTo>
                  <a:cubicBezTo>
                    <a:pt x="131" y="0"/>
                    <a:pt x="69" y="49"/>
                    <a:pt x="48" y="121"/>
                  </a:cubicBezTo>
                  <a:cubicBezTo>
                    <a:pt x="22" y="205"/>
                    <a:pt x="20" y="294"/>
                    <a:pt x="9" y="381"/>
                  </a:cubicBezTo>
                  <a:lnTo>
                    <a:pt x="9" y="384"/>
                  </a:lnTo>
                  <a:cubicBezTo>
                    <a:pt x="2" y="430"/>
                    <a:pt x="0" y="470"/>
                    <a:pt x="25" y="513"/>
                  </a:cubicBezTo>
                  <a:cubicBezTo>
                    <a:pt x="48" y="550"/>
                    <a:pt x="83" y="577"/>
                    <a:pt x="126" y="589"/>
                  </a:cubicBezTo>
                  <a:cubicBezTo>
                    <a:pt x="140" y="593"/>
                    <a:pt x="155" y="595"/>
                    <a:pt x="170" y="595"/>
                  </a:cubicBezTo>
                  <a:cubicBezTo>
                    <a:pt x="199" y="595"/>
                    <a:pt x="229" y="587"/>
                    <a:pt x="255" y="573"/>
                  </a:cubicBezTo>
                  <a:cubicBezTo>
                    <a:pt x="288" y="553"/>
                    <a:pt x="324" y="514"/>
                    <a:pt x="331" y="473"/>
                  </a:cubicBezTo>
                  <a:cubicBezTo>
                    <a:pt x="347" y="371"/>
                    <a:pt x="377" y="271"/>
                    <a:pt x="378" y="166"/>
                  </a:cubicBezTo>
                  <a:cubicBezTo>
                    <a:pt x="378" y="92"/>
                    <a:pt x="327" y="26"/>
                    <a:pt x="255" y="6"/>
                  </a:cubicBezTo>
                  <a:cubicBezTo>
                    <a:pt x="241" y="2"/>
                    <a:pt x="224" y="0"/>
                    <a:pt x="209" y="0"/>
                  </a:cubicBezTo>
                  <a:cubicBezTo>
                    <a:pt x="207" y="0"/>
                    <a:pt x="205" y="0"/>
                    <a:pt x="20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0"/>
            <p:cNvSpPr/>
            <p:nvPr/>
          </p:nvSpPr>
          <p:spPr>
            <a:xfrm>
              <a:off x="6812779" y="4123692"/>
              <a:ext cx="12590" cy="19581"/>
            </a:xfrm>
            <a:custGeom>
              <a:avLst/>
              <a:gdLst/>
              <a:ahLst/>
              <a:cxnLst/>
              <a:rect l="l" t="t" r="r" b="b"/>
              <a:pathLst>
                <a:path w="398" h="619" extrusionOk="0">
                  <a:moveTo>
                    <a:pt x="237" y="0"/>
                  </a:moveTo>
                  <a:cubicBezTo>
                    <a:pt x="209" y="3"/>
                    <a:pt x="180" y="10"/>
                    <a:pt x="154" y="25"/>
                  </a:cubicBezTo>
                  <a:cubicBezTo>
                    <a:pt x="117" y="48"/>
                    <a:pt x="97" y="79"/>
                    <a:pt x="81" y="119"/>
                  </a:cubicBezTo>
                  <a:cubicBezTo>
                    <a:pt x="64" y="163"/>
                    <a:pt x="47" y="208"/>
                    <a:pt x="35" y="257"/>
                  </a:cubicBezTo>
                  <a:cubicBezTo>
                    <a:pt x="18" y="317"/>
                    <a:pt x="14" y="384"/>
                    <a:pt x="7" y="447"/>
                  </a:cubicBezTo>
                  <a:cubicBezTo>
                    <a:pt x="1" y="490"/>
                    <a:pt x="28" y="540"/>
                    <a:pt x="57" y="569"/>
                  </a:cubicBezTo>
                  <a:cubicBezTo>
                    <a:pt x="88" y="600"/>
                    <a:pt x="133" y="619"/>
                    <a:pt x="177" y="619"/>
                  </a:cubicBezTo>
                  <a:cubicBezTo>
                    <a:pt x="223" y="619"/>
                    <a:pt x="267" y="600"/>
                    <a:pt x="297" y="569"/>
                  </a:cubicBezTo>
                  <a:cubicBezTo>
                    <a:pt x="333" y="533"/>
                    <a:pt x="343" y="494"/>
                    <a:pt x="348" y="447"/>
                  </a:cubicBezTo>
                  <a:lnTo>
                    <a:pt x="348" y="441"/>
                  </a:lnTo>
                  <a:cubicBezTo>
                    <a:pt x="359" y="361"/>
                    <a:pt x="373" y="282"/>
                    <a:pt x="389" y="204"/>
                  </a:cubicBezTo>
                  <a:cubicBezTo>
                    <a:pt x="398" y="161"/>
                    <a:pt x="396" y="119"/>
                    <a:pt x="373" y="79"/>
                  </a:cubicBezTo>
                  <a:cubicBezTo>
                    <a:pt x="352" y="43"/>
                    <a:pt x="317" y="17"/>
                    <a:pt x="277" y="6"/>
                  </a:cubicBezTo>
                  <a:cubicBezTo>
                    <a:pt x="264" y="3"/>
                    <a:pt x="252" y="0"/>
                    <a:pt x="23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0"/>
            <p:cNvSpPr/>
            <p:nvPr/>
          </p:nvSpPr>
          <p:spPr>
            <a:xfrm>
              <a:off x="6822996" y="4099398"/>
              <a:ext cx="8224" cy="14045"/>
            </a:xfrm>
            <a:custGeom>
              <a:avLst/>
              <a:gdLst/>
              <a:ahLst/>
              <a:cxnLst/>
              <a:rect l="l" t="t" r="r" b="b"/>
              <a:pathLst>
                <a:path w="260" h="444" extrusionOk="0">
                  <a:moveTo>
                    <a:pt x="226" y="143"/>
                  </a:moveTo>
                  <a:cubicBezTo>
                    <a:pt x="224" y="147"/>
                    <a:pt x="222" y="152"/>
                    <a:pt x="220" y="157"/>
                  </a:cubicBezTo>
                  <a:lnTo>
                    <a:pt x="220" y="157"/>
                  </a:lnTo>
                  <a:cubicBezTo>
                    <a:pt x="224" y="152"/>
                    <a:pt x="225" y="148"/>
                    <a:pt x="226" y="143"/>
                  </a:cubicBezTo>
                  <a:close/>
                  <a:moveTo>
                    <a:pt x="184" y="0"/>
                  </a:moveTo>
                  <a:cubicBezTo>
                    <a:pt x="167" y="0"/>
                    <a:pt x="148" y="10"/>
                    <a:pt x="138" y="29"/>
                  </a:cubicBezTo>
                  <a:cubicBezTo>
                    <a:pt x="116" y="77"/>
                    <a:pt x="95" y="122"/>
                    <a:pt x="75" y="170"/>
                  </a:cubicBezTo>
                  <a:cubicBezTo>
                    <a:pt x="50" y="231"/>
                    <a:pt x="30" y="299"/>
                    <a:pt x="10" y="364"/>
                  </a:cubicBezTo>
                  <a:cubicBezTo>
                    <a:pt x="0" y="396"/>
                    <a:pt x="22" y="432"/>
                    <a:pt x="53" y="442"/>
                  </a:cubicBezTo>
                  <a:cubicBezTo>
                    <a:pt x="59" y="443"/>
                    <a:pt x="64" y="444"/>
                    <a:pt x="69" y="444"/>
                  </a:cubicBezTo>
                  <a:cubicBezTo>
                    <a:pt x="97" y="444"/>
                    <a:pt x="122" y="425"/>
                    <a:pt x="130" y="399"/>
                  </a:cubicBezTo>
                  <a:cubicBezTo>
                    <a:pt x="156" y="315"/>
                    <a:pt x="187" y="236"/>
                    <a:pt x="220" y="157"/>
                  </a:cubicBezTo>
                  <a:lnTo>
                    <a:pt x="220" y="157"/>
                  </a:lnTo>
                  <a:cubicBezTo>
                    <a:pt x="220" y="157"/>
                    <a:pt x="220" y="158"/>
                    <a:pt x="219" y="158"/>
                  </a:cubicBezTo>
                  <a:cubicBezTo>
                    <a:pt x="229" y="137"/>
                    <a:pt x="238" y="115"/>
                    <a:pt x="246" y="95"/>
                  </a:cubicBezTo>
                  <a:cubicBezTo>
                    <a:pt x="254" y="80"/>
                    <a:pt x="259" y="65"/>
                    <a:pt x="254" y="48"/>
                  </a:cubicBezTo>
                  <a:cubicBezTo>
                    <a:pt x="251" y="31"/>
                    <a:pt x="239" y="17"/>
                    <a:pt x="224" y="9"/>
                  </a:cubicBezTo>
                  <a:cubicBezTo>
                    <a:pt x="215" y="5"/>
                    <a:pt x="202" y="1"/>
                    <a:pt x="191" y="1"/>
                  </a:cubicBezTo>
                  <a:cubicBezTo>
                    <a:pt x="189" y="0"/>
                    <a:pt x="186" y="0"/>
                    <a:pt x="18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0"/>
            <p:cNvSpPr/>
            <p:nvPr/>
          </p:nvSpPr>
          <p:spPr>
            <a:xfrm>
              <a:off x="6834036" y="4066564"/>
              <a:ext cx="14899" cy="18695"/>
            </a:xfrm>
            <a:custGeom>
              <a:avLst/>
              <a:gdLst/>
              <a:ahLst/>
              <a:cxnLst/>
              <a:rect l="l" t="t" r="r" b="b"/>
              <a:pathLst>
                <a:path w="471" h="591" extrusionOk="0">
                  <a:moveTo>
                    <a:pt x="333" y="1"/>
                  </a:moveTo>
                  <a:cubicBezTo>
                    <a:pt x="287" y="1"/>
                    <a:pt x="241" y="26"/>
                    <a:pt x="215" y="67"/>
                  </a:cubicBezTo>
                  <a:cubicBezTo>
                    <a:pt x="151" y="165"/>
                    <a:pt x="94" y="267"/>
                    <a:pt x="38" y="373"/>
                  </a:cubicBezTo>
                  <a:cubicBezTo>
                    <a:pt x="1" y="443"/>
                    <a:pt x="19" y="530"/>
                    <a:pt x="89" y="572"/>
                  </a:cubicBezTo>
                  <a:cubicBezTo>
                    <a:pt x="111" y="584"/>
                    <a:pt x="137" y="590"/>
                    <a:pt x="162" y="590"/>
                  </a:cubicBezTo>
                  <a:cubicBezTo>
                    <a:pt x="213" y="590"/>
                    <a:pt x="265" y="566"/>
                    <a:pt x="290" y="520"/>
                  </a:cubicBezTo>
                  <a:cubicBezTo>
                    <a:pt x="344" y="414"/>
                    <a:pt x="396" y="309"/>
                    <a:pt x="446" y="201"/>
                  </a:cubicBezTo>
                  <a:cubicBezTo>
                    <a:pt x="462" y="167"/>
                    <a:pt x="470" y="135"/>
                    <a:pt x="460" y="99"/>
                  </a:cubicBezTo>
                  <a:cubicBezTo>
                    <a:pt x="452" y="65"/>
                    <a:pt x="427" y="36"/>
                    <a:pt x="399" y="19"/>
                  </a:cubicBezTo>
                  <a:cubicBezTo>
                    <a:pt x="377" y="6"/>
                    <a:pt x="356" y="1"/>
                    <a:pt x="3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0"/>
            <p:cNvSpPr/>
            <p:nvPr/>
          </p:nvSpPr>
          <p:spPr>
            <a:xfrm>
              <a:off x="6704311" y="4155388"/>
              <a:ext cx="12685" cy="19201"/>
            </a:xfrm>
            <a:custGeom>
              <a:avLst/>
              <a:gdLst/>
              <a:ahLst/>
              <a:cxnLst/>
              <a:rect l="l" t="t" r="r" b="b"/>
              <a:pathLst>
                <a:path w="401" h="607" extrusionOk="0">
                  <a:moveTo>
                    <a:pt x="92" y="1"/>
                  </a:moveTo>
                  <a:cubicBezTo>
                    <a:pt x="78" y="3"/>
                    <a:pt x="61" y="6"/>
                    <a:pt x="49" y="13"/>
                  </a:cubicBezTo>
                  <a:cubicBezTo>
                    <a:pt x="29" y="26"/>
                    <a:pt x="14" y="46"/>
                    <a:pt x="8" y="68"/>
                  </a:cubicBezTo>
                  <a:cubicBezTo>
                    <a:pt x="1" y="92"/>
                    <a:pt x="6" y="114"/>
                    <a:pt x="16" y="137"/>
                  </a:cubicBezTo>
                  <a:cubicBezTo>
                    <a:pt x="51" y="208"/>
                    <a:pt x="85" y="283"/>
                    <a:pt x="121" y="354"/>
                  </a:cubicBezTo>
                  <a:cubicBezTo>
                    <a:pt x="157" y="426"/>
                    <a:pt x="197" y="495"/>
                    <a:pt x="235" y="565"/>
                  </a:cubicBezTo>
                  <a:cubicBezTo>
                    <a:pt x="251" y="591"/>
                    <a:pt x="279" y="607"/>
                    <a:pt x="308" y="607"/>
                  </a:cubicBezTo>
                  <a:cubicBezTo>
                    <a:pt x="323" y="607"/>
                    <a:pt x="337" y="603"/>
                    <a:pt x="350" y="595"/>
                  </a:cubicBezTo>
                  <a:cubicBezTo>
                    <a:pt x="390" y="570"/>
                    <a:pt x="400" y="522"/>
                    <a:pt x="380" y="480"/>
                  </a:cubicBezTo>
                  <a:cubicBezTo>
                    <a:pt x="308" y="336"/>
                    <a:pt x="238" y="191"/>
                    <a:pt x="171" y="46"/>
                  </a:cubicBezTo>
                  <a:cubicBezTo>
                    <a:pt x="157" y="18"/>
                    <a:pt x="124" y="1"/>
                    <a:pt x="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0"/>
            <p:cNvSpPr/>
            <p:nvPr/>
          </p:nvSpPr>
          <p:spPr>
            <a:xfrm>
              <a:off x="6718451" y="4180947"/>
              <a:ext cx="12906" cy="14772"/>
            </a:xfrm>
            <a:custGeom>
              <a:avLst/>
              <a:gdLst/>
              <a:ahLst/>
              <a:cxnLst/>
              <a:rect l="l" t="t" r="r" b="b"/>
              <a:pathLst>
                <a:path w="408" h="467" extrusionOk="0">
                  <a:moveTo>
                    <a:pt x="298" y="219"/>
                  </a:moveTo>
                  <a:cubicBezTo>
                    <a:pt x="301" y="222"/>
                    <a:pt x="304" y="226"/>
                    <a:pt x="307" y="229"/>
                  </a:cubicBezTo>
                  <a:cubicBezTo>
                    <a:pt x="304" y="225"/>
                    <a:pt x="301" y="222"/>
                    <a:pt x="298" y="219"/>
                  </a:cubicBezTo>
                  <a:close/>
                  <a:moveTo>
                    <a:pt x="105" y="0"/>
                  </a:moveTo>
                  <a:cubicBezTo>
                    <a:pt x="89" y="0"/>
                    <a:pt x="71" y="4"/>
                    <a:pt x="56" y="13"/>
                  </a:cubicBezTo>
                  <a:cubicBezTo>
                    <a:pt x="35" y="26"/>
                    <a:pt x="18" y="46"/>
                    <a:pt x="10" y="72"/>
                  </a:cubicBezTo>
                  <a:cubicBezTo>
                    <a:pt x="0" y="99"/>
                    <a:pt x="8" y="123"/>
                    <a:pt x="19" y="149"/>
                  </a:cubicBezTo>
                  <a:cubicBezTo>
                    <a:pt x="46" y="205"/>
                    <a:pt x="75" y="256"/>
                    <a:pt x="111" y="307"/>
                  </a:cubicBezTo>
                  <a:cubicBezTo>
                    <a:pt x="146" y="355"/>
                    <a:pt x="187" y="398"/>
                    <a:pt x="232" y="438"/>
                  </a:cubicBezTo>
                  <a:cubicBezTo>
                    <a:pt x="252" y="456"/>
                    <a:pt x="278" y="466"/>
                    <a:pt x="303" y="466"/>
                  </a:cubicBezTo>
                  <a:cubicBezTo>
                    <a:pt x="327" y="466"/>
                    <a:pt x="350" y="458"/>
                    <a:pt x="368" y="438"/>
                  </a:cubicBezTo>
                  <a:cubicBezTo>
                    <a:pt x="407" y="400"/>
                    <a:pt x="404" y="341"/>
                    <a:pt x="368" y="301"/>
                  </a:cubicBezTo>
                  <a:cubicBezTo>
                    <a:pt x="343" y="272"/>
                    <a:pt x="315" y="244"/>
                    <a:pt x="292" y="213"/>
                  </a:cubicBezTo>
                  <a:cubicBezTo>
                    <a:pt x="255" y="162"/>
                    <a:pt x="219" y="108"/>
                    <a:pt x="191" y="49"/>
                  </a:cubicBezTo>
                  <a:cubicBezTo>
                    <a:pt x="175" y="16"/>
                    <a:pt x="141" y="0"/>
                    <a:pt x="1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0"/>
            <p:cNvSpPr/>
            <p:nvPr/>
          </p:nvSpPr>
          <p:spPr>
            <a:xfrm>
              <a:off x="6682674" y="4284037"/>
              <a:ext cx="9585" cy="13412"/>
            </a:xfrm>
            <a:custGeom>
              <a:avLst/>
              <a:gdLst/>
              <a:ahLst/>
              <a:cxnLst/>
              <a:rect l="l" t="t" r="r" b="b"/>
              <a:pathLst>
                <a:path w="303" h="424" extrusionOk="0">
                  <a:moveTo>
                    <a:pt x="212" y="1"/>
                  </a:moveTo>
                  <a:cubicBezTo>
                    <a:pt x="208" y="1"/>
                    <a:pt x="204" y="1"/>
                    <a:pt x="201" y="3"/>
                  </a:cubicBezTo>
                  <a:cubicBezTo>
                    <a:pt x="179" y="7"/>
                    <a:pt x="168" y="22"/>
                    <a:pt x="155" y="39"/>
                  </a:cubicBezTo>
                  <a:cubicBezTo>
                    <a:pt x="128" y="76"/>
                    <a:pt x="103" y="116"/>
                    <a:pt x="79" y="158"/>
                  </a:cubicBezTo>
                  <a:cubicBezTo>
                    <a:pt x="53" y="206"/>
                    <a:pt x="30" y="256"/>
                    <a:pt x="10" y="308"/>
                  </a:cubicBezTo>
                  <a:cubicBezTo>
                    <a:pt x="0" y="329"/>
                    <a:pt x="7" y="358"/>
                    <a:pt x="19" y="378"/>
                  </a:cubicBezTo>
                  <a:cubicBezTo>
                    <a:pt x="32" y="398"/>
                    <a:pt x="49" y="412"/>
                    <a:pt x="72" y="420"/>
                  </a:cubicBezTo>
                  <a:cubicBezTo>
                    <a:pt x="79" y="422"/>
                    <a:pt x="87" y="423"/>
                    <a:pt x="95" y="423"/>
                  </a:cubicBezTo>
                  <a:cubicBezTo>
                    <a:pt x="111" y="423"/>
                    <a:pt x="127" y="418"/>
                    <a:pt x="142" y="410"/>
                  </a:cubicBezTo>
                  <a:cubicBezTo>
                    <a:pt x="163" y="398"/>
                    <a:pt x="173" y="380"/>
                    <a:pt x="183" y="357"/>
                  </a:cubicBezTo>
                  <a:cubicBezTo>
                    <a:pt x="185" y="351"/>
                    <a:pt x="188" y="344"/>
                    <a:pt x="191" y="338"/>
                  </a:cubicBezTo>
                  <a:lnTo>
                    <a:pt x="191" y="338"/>
                  </a:lnTo>
                  <a:cubicBezTo>
                    <a:pt x="188" y="341"/>
                    <a:pt x="188" y="344"/>
                    <a:pt x="186" y="345"/>
                  </a:cubicBezTo>
                  <a:cubicBezTo>
                    <a:pt x="221" y="269"/>
                    <a:pt x="255" y="193"/>
                    <a:pt x="288" y="120"/>
                  </a:cubicBezTo>
                  <a:cubicBezTo>
                    <a:pt x="298" y="100"/>
                    <a:pt x="302" y="83"/>
                    <a:pt x="295" y="59"/>
                  </a:cubicBezTo>
                  <a:cubicBezTo>
                    <a:pt x="291" y="40"/>
                    <a:pt x="278" y="23"/>
                    <a:pt x="259" y="13"/>
                  </a:cubicBezTo>
                  <a:cubicBezTo>
                    <a:pt x="248" y="6"/>
                    <a:pt x="234" y="2"/>
                    <a:pt x="219" y="2"/>
                  </a:cubicBezTo>
                  <a:cubicBezTo>
                    <a:pt x="217" y="1"/>
                    <a:pt x="214" y="1"/>
                    <a:pt x="2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0"/>
            <p:cNvSpPr/>
            <p:nvPr/>
          </p:nvSpPr>
          <p:spPr>
            <a:xfrm>
              <a:off x="6697289" y="4264267"/>
              <a:ext cx="14076" cy="13127"/>
            </a:xfrm>
            <a:custGeom>
              <a:avLst/>
              <a:gdLst/>
              <a:ahLst/>
              <a:cxnLst/>
              <a:rect l="l" t="t" r="r" b="b"/>
              <a:pathLst>
                <a:path w="445" h="415" extrusionOk="0">
                  <a:moveTo>
                    <a:pt x="357" y="1"/>
                  </a:moveTo>
                  <a:cubicBezTo>
                    <a:pt x="337" y="1"/>
                    <a:pt x="320" y="9"/>
                    <a:pt x="304" y="22"/>
                  </a:cubicBezTo>
                  <a:cubicBezTo>
                    <a:pt x="208" y="107"/>
                    <a:pt x="118" y="196"/>
                    <a:pt x="29" y="287"/>
                  </a:cubicBezTo>
                  <a:cubicBezTo>
                    <a:pt x="1" y="316"/>
                    <a:pt x="1" y="364"/>
                    <a:pt x="29" y="393"/>
                  </a:cubicBezTo>
                  <a:cubicBezTo>
                    <a:pt x="44" y="407"/>
                    <a:pt x="63" y="415"/>
                    <a:pt x="82" y="415"/>
                  </a:cubicBezTo>
                  <a:cubicBezTo>
                    <a:pt x="102" y="415"/>
                    <a:pt x="121" y="407"/>
                    <a:pt x="135" y="393"/>
                  </a:cubicBezTo>
                  <a:cubicBezTo>
                    <a:pt x="224" y="303"/>
                    <a:pt x="321" y="217"/>
                    <a:pt x="415" y="130"/>
                  </a:cubicBezTo>
                  <a:cubicBezTo>
                    <a:pt x="445" y="101"/>
                    <a:pt x="443" y="51"/>
                    <a:pt x="415" y="22"/>
                  </a:cubicBezTo>
                  <a:cubicBezTo>
                    <a:pt x="400" y="8"/>
                    <a:pt x="380" y="1"/>
                    <a:pt x="362" y="1"/>
                  </a:cubicBezTo>
                  <a:cubicBezTo>
                    <a:pt x="360" y="1"/>
                    <a:pt x="358" y="1"/>
                    <a:pt x="3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0"/>
            <p:cNvSpPr/>
            <p:nvPr/>
          </p:nvSpPr>
          <p:spPr>
            <a:xfrm>
              <a:off x="6720127" y="4245224"/>
              <a:ext cx="13064" cy="9142"/>
            </a:xfrm>
            <a:custGeom>
              <a:avLst/>
              <a:gdLst/>
              <a:ahLst/>
              <a:cxnLst/>
              <a:rect l="l" t="t" r="r" b="b"/>
              <a:pathLst>
                <a:path w="413" h="289" extrusionOk="0">
                  <a:moveTo>
                    <a:pt x="314" y="1"/>
                  </a:moveTo>
                  <a:cubicBezTo>
                    <a:pt x="302" y="1"/>
                    <a:pt x="291" y="4"/>
                    <a:pt x="280" y="10"/>
                  </a:cubicBezTo>
                  <a:cubicBezTo>
                    <a:pt x="204" y="43"/>
                    <a:pt x="131" y="77"/>
                    <a:pt x="59" y="116"/>
                  </a:cubicBezTo>
                  <a:cubicBezTo>
                    <a:pt x="15" y="142"/>
                    <a:pt x="0" y="200"/>
                    <a:pt x="25" y="243"/>
                  </a:cubicBezTo>
                  <a:cubicBezTo>
                    <a:pt x="42" y="273"/>
                    <a:pt x="74" y="289"/>
                    <a:pt x="107" y="289"/>
                  </a:cubicBezTo>
                  <a:cubicBezTo>
                    <a:pt x="122" y="289"/>
                    <a:pt x="138" y="285"/>
                    <a:pt x="152" y="278"/>
                  </a:cubicBezTo>
                  <a:cubicBezTo>
                    <a:pt x="224" y="238"/>
                    <a:pt x="291" y="195"/>
                    <a:pt x="361" y="153"/>
                  </a:cubicBezTo>
                  <a:cubicBezTo>
                    <a:pt x="398" y="130"/>
                    <a:pt x="413" y="80"/>
                    <a:pt x="391" y="42"/>
                  </a:cubicBezTo>
                  <a:cubicBezTo>
                    <a:pt x="381" y="23"/>
                    <a:pt x="363" y="9"/>
                    <a:pt x="344" y="3"/>
                  </a:cubicBezTo>
                  <a:cubicBezTo>
                    <a:pt x="337" y="1"/>
                    <a:pt x="331" y="1"/>
                    <a:pt x="324" y="1"/>
                  </a:cubicBezTo>
                  <a:cubicBezTo>
                    <a:pt x="321" y="1"/>
                    <a:pt x="317" y="1"/>
                    <a:pt x="31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0"/>
            <p:cNvSpPr/>
            <p:nvPr/>
          </p:nvSpPr>
          <p:spPr>
            <a:xfrm>
              <a:off x="6777920" y="4301783"/>
              <a:ext cx="6326" cy="20624"/>
            </a:xfrm>
            <a:custGeom>
              <a:avLst/>
              <a:gdLst/>
              <a:ahLst/>
              <a:cxnLst/>
              <a:rect l="l" t="t" r="r" b="b"/>
              <a:pathLst>
                <a:path w="200" h="652" extrusionOk="0">
                  <a:moveTo>
                    <a:pt x="106" y="0"/>
                  </a:moveTo>
                  <a:cubicBezTo>
                    <a:pt x="85" y="2"/>
                    <a:pt x="65" y="9"/>
                    <a:pt x="51" y="23"/>
                  </a:cubicBezTo>
                  <a:cubicBezTo>
                    <a:pt x="36" y="39"/>
                    <a:pt x="31" y="55"/>
                    <a:pt x="29" y="76"/>
                  </a:cubicBezTo>
                  <a:cubicBezTo>
                    <a:pt x="18" y="158"/>
                    <a:pt x="9" y="238"/>
                    <a:pt x="3" y="318"/>
                  </a:cubicBezTo>
                  <a:cubicBezTo>
                    <a:pt x="0" y="398"/>
                    <a:pt x="3" y="480"/>
                    <a:pt x="15" y="560"/>
                  </a:cubicBezTo>
                  <a:cubicBezTo>
                    <a:pt x="18" y="585"/>
                    <a:pt x="23" y="606"/>
                    <a:pt x="42" y="625"/>
                  </a:cubicBezTo>
                  <a:cubicBezTo>
                    <a:pt x="59" y="642"/>
                    <a:pt x="81" y="652"/>
                    <a:pt x="106" y="652"/>
                  </a:cubicBezTo>
                  <a:cubicBezTo>
                    <a:pt x="131" y="652"/>
                    <a:pt x="152" y="642"/>
                    <a:pt x="171" y="625"/>
                  </a:cubicBezTo>
                  <a:cubicBezTo>
                    <a:pt x="185" y="609"/>
                    <a:pt x="199" y="583"/>
                    <a:pt x="197" y="560"/>
                  </a:cubicBezTo>
                  <a:cubicBezTo>
                    <a:pt x="178" y="398"/>
                    <a:pt x="164" y="238"/>
                    <a:pt x="181" y="75"/>
                  </a:cubicBezTo>
                  <a:cubicBezTo>
                    <a:pt x="185" y="33"/>
                    <a:pt x="144" y="0"/>
                    <a:pt x="10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0"/>
            <p:cNvSpPr/>
            <p:nvPr/>
          </p:nvSpPr>
          <p:spPr>
            <a:xfrm>
              <a:off x="6777920" y="4335598"/>
              <a:ext cx="8509" cy="16164"/>
            </a:xfrm>
            <a:custGeom>
              <a:avLst/>
              <a:gdLst/>
              <a:ahLst/>
              <a:cxnLst/>
              <a:rect l="l" t="t" r="r" b="b"/>
              <a:pathLst>
                <a:path w="269" h="511" extrusionOk="0">
                  <a:moveTo>
                    <a:pt x="122" y="1"/>
                  </a:moveTo>
                  <a:cubicBezTo>
                    <a:pt x="92" y="1"/>
                    <a:pt x="59" y="14"/>
                    <a:pt x="38" y="35"/>
                  </a:cubicBezTo>
                  <a:cubicBezTo>
                    <a:pt x="18" y="55"/>
                    <a:pt x="0" y="88"/>
                    <a:pt x="3" y="116"/>
                  </a:cubicBezTo>
                  <a:cubicBezTo>
                    <a:pt x="9" y="163"/>
                    <a:pt x="16" y="210"/>
                    <a:pt x="25" y="257"/>
                  </a:cubicBezTo>
                  <a:cubicBezTo>
                    <a:pt x="36" y="317"/>
                    <a:pt x="52" y="379"/>
                    <a:pt x="68" y="438"/>
                  </a:cubicBezTo>
                  <a:cubicBezTo>
                    <a:pt x="79" y="481"/>
                    <a:pt x="121" y="511"/>
                    <a:pt x="165" y="511"/>
                  </a:cubicBezTo>
                  <a:cubicBezTo>
                    <a:pt x="192" y="511"/>
                    <a:pt x="217" y="501"/>
                    <a:pt x="237" y="482"/>
                  </a:cubicBezTo>
                  <a:cubicBezTo>
                    <a:pt x="254" y="466"/>
                    <a:pt x="268" y="436"/>
                    <a:pt x="265" y="411"/>
                  </a:cubicBezTo>
                  <a:cubicBezTo>
                    <a:pt x="254" y="313"/>
                    <a:pt x="247" y="214"/>
                    <a:pt x="237" y="116"/>
                  </a:cubicBezTo>
                  <a:cubicBezTo>
                    <a:pt x="232" y="84"/>
                    <a:pt x="225" y="58"/>
                    <a:pt x="202" y="35"/>
                  </a:cubicBezTo>
                  <a:cubicBezTo>
                    <a:pt x="181" y="14"/>
                    <a:pt x="152" y="1"/>
                    <a:pt x="1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0"/>
            <p:cNvSpPr/>
            <p:nvPr/>
          </p:nvSpPr>
          <p:spPr>
            <a:xfrm>
              <a:off x="6782254" y="4367104"/>
              <a:ext cx="9142" cy="16449"/>
            </a:xfrm>
            <a:custGeom>
              <a:avLst/>
              <a:gdLst/>
              <a:ahLst/>
              <a:cxnLst/>
              <a:rect l="l" t="t" r="r" b="b"/>
              <a:pathLst>
                <a:path w="289" h="520" extrusionOk="0">
                  <a:moveTo>
                    <a:pt x="82" y="1"/>
                  </a:moveTo>
                  <a:cubicBezTo>
                    <a:pt x="79" y="1"/>
                    <a:pt x="74" y="2"/>
                    <a:pt x="70" y="4"/>
                  </a:cubicBezTo>
                  <a:cubicBezTo>
                    <a:pt x="22" y="16"/>
                    <a:pt x="1" y="62"/>
                    <a:pt x="9" y="106"/>
                  </a:cubicBezTo>
                  <a:cubicBezTo>
                    <a:pt x="24" y="172"/>
                    <a:pt x="41" y="238"/>
                    <a:pt x="62" y="302"/>
                  </a:cubicBezTo>
                  <a:cubicBezTo>
                    <a:pt x="81" y="364"/>
                    <a:pt x="108" y="423"/>
                    <a:pt x="134" y="480"/>
                  </a:cubicBezTo>
                  <a:cubicBezTo>
                    <a:pt x="146" y="505"/>
                    <a:pt x="176" y="519"/>
                    <a:pt x="204" y="519"/>
                  </a:cubicBezTo>
                  <a:cubicBezTo>
                    <a:pt x="219" y="519"/>
                    <a:pt x="233" y="516"/>
                    <a:pt x="244" y="508"/>
                  </a:cubicBezTo>
                  <a:cubicBezTo>
                    <a:pt x="263" y="497"/>
                    <a:pt x="277" y="480"/>
                    <a:pt x="282" y="460"/>
                  </a:cubicBezTo>
                  <a:cubicBezTo>
                    <a:pt x="289" y="437"/>
                    <a:pt x="284" y="417"/>
                    <a:pt x="273" y="398"/>
                  </a:cubicBezTo>
                  <a:cubicBezTo>
                    <a:pt x="264" y="377"/>
                    <a:pt x="256" y="357"/>
                    <a:pt x="246" y="335"/>
                  </a:cubicBezTo>
                  <a:lnTo>
                    <a:pt x="246" y="335"/>
                  </a:lnTo>
                  <a:cubicBezTo>
                    <a:pt x="250" y="342"/>
                    <a:pt x="251" y="348"/>
                    <a:pt x="256" y="355"/>
                  </a:cubicBezTo>
                  <a:cubicBezTo>
                    <a:pt x="217" y="259"/>
                    <a:pt x="187" y="163"/>
                    <a:pt x="167" y="63"/>
                  </a:cubicBezTo>
                  <a:cubicBezTo>
                    <a:pt x="160" y="26"/>
                    <a:pt x="123" y="2"/>
                    <a:pt x="87" y="2"/>
                  </a:cubicBezTo>
                  <a:cubicBezTo>
                    <a:pt x="86" y="1"/>
                    <a:pt x="84" y="1"/>
                    <a:pt x="8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0"/>
            <p:cNvSpPr/>
            <p:nvPr/>
          </p:nvSpPr>
          <p:spPr>
            <a:xfrm>
              <a:off x="6866301" y="4305958"/>
              <a:ext cx="16544" cy="16322"/>
            </a:xfrm>
            <a:custGeom>
              <a:avLst/>
              <a:gdLst/>
              <a:ahLst/>
              <a:cxnLst/>
              <a:rect l="l" t="t" r="r" b="b"/>
              <a:pathLst>
                <a:path w="523" h="516" extrusionOk="0">
                  <a:moveTo>
                    <a:pt x="85" y="0"/>
                  </a:moveTo>
                  <a:cubicBezTo>
                    <a:pt x="62" y="0"/>
                    <a:pt x="37" y="9"/>
                    <a:pt x="23" y="23"/>
                  </a:cubicBezTo>
                  <a:cubicBezTo>
                    <a:pt x="9" y="40"/>
                    <a:pt x="0" y="59"/>
                    <a:pt x="0" y="80"/>
                  </a:cubicBezTo>
                  <a:cubicBezTo>
                    <a:pt x="0" y="105"/>
                    <a:pt x="9" y="120"/>
                    <a:pt x="23" y="138"/>
                  </a:cubicBezTo>
                  <a:cubicBezTo>
                    <a:pt x="79" y="206"/>
                    <a:pt x="130" y="276"/>
                    <a:pt x="188" y="342"/>
                  </a:cubicBezTo>
                  <a:cubicBezTo>
                    <a:pt x="243" y="407"/>
                    <a:pt x="308" y="460"/>
                    <a:pt x="379" y="503"/>
                  </a:cubicBezTo>
                  <a:cubicBezTo>
                    <a:pt x="394" y="511"/>
                    <a:pt x="410" y="515"/>
                    <a:pt x="426" y="515"/>
                  </a:cubicBezTo>
                  <a:cubicBezTo>
                    <a:pt x="458" y="515"/>
                    <a:pt x="490" y="499"/>
                    <a:pt x="507" y="470"/>
                  </a:cubicBezTo>
                  <a:cubicBezTo>
                    <a:pt x="520" y="448"/>
                    <a:pt x="523" y="421"/>
                    <a:pt x="516" y="398"/>
                  </a:cubicBezTo>
                  <a:cubicBezTo>
                    <a:pt x="508" y="372"/>
                    <a:pt x="493" y="357"/>
                    <a:pt x="473" y="342"/>
                  </a:cubicBezTo>
                  <a:cubicBezTo>
                    <a:pt x="467" y="338"/>
                    <a:pt x="463" y="334"/>
                    <a:pt x="457" y="329"/>
                  </a:cubicBezTo>
                  <a:cubicBezTo>
                    <a:pt x="401" y="285"/>
                    <a:pt x="345" y="241"/>
                    <a:pt x="292" y="192"/>
                  </a:cubicBezTo>
                  <a:cubicBezTo>
                    <a:pt x="236" y="140"/>
                    <a:pt x="186" y="83"/>
                    <a:pt x="138" y="23"/>
                  </a:cubicBezTo>
                  <a:cubicBezTo>
                    <a:pt x="123" y="7"/>
                    <a:pt x="105" y="0"/>
                    <a:pt x="8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0"/>
            <p:cNvSpPr/>
            <p:nvPr/>
          </p:nvSpPr>
          <p:spPr>
            <a:xfrm>
              <a:off x="6887938" y="4326140"/>
              <a:ext cx="16386" cy="12874"/>
            </a:xfrm>
            <a:custGeom>
              <a:avLst/>
              <a:gdLst/>
              <a:ahLst/>
              <a:cxnLst/>
              <a:rect l="l" t="t" r="r" b="b"/>
              <a:pathLst>
                <a:path w="518" h="407" extrusionOk="0">
                  <a:moveTo>
                    <a:pt x="138" y="1"/>
                  </a:moveTo>
                  <a:cubicBezTo>
                    <a:pt x="106" y="1"/>
                    <a:pt x="75" y="13"/>
                    <a:pt x="52" y="37"/>
                  </a:cubicBezTo>
                  <a:cubicBezTo>
                    <a:pt x="5" y="84"/>
                    <a:pt x="0" y="173"/>
                    <a:pt x="52" y="218"/>
                  </a:cubicBezTo>
                  <a:cubicBezTo>
                    <a:pt x="132" y="286"/>
                    <a:pt x="217" y="344"/>
                    <a:pt x="311" y="390"/>
                  </a:cubicBezTo>
                  <a:cubicBezTo>
                    <a:pt x="334" y="400"/>
                    <a:pt x="354" y="406"/>
                    <a:pt x="376" y="406"/>
                  </a:cubicBezTo>
                  <a:cubicBezTo>
                    <a:pt x="386" y="406"/>
                    <a:pt x="397" y="405"/>
                    <a:pt x="409" y="402"/>
                  </a:cubicBezTo>
                  <a:cubicBezTo>
                    <a:pt x="439" y="393"/>
                    <a:pt x="467" y="372"/>
                    <a:pt x="483" y="344"/>
                  </a:cubicBezTo>
                  <a:cubicBezTo>
                    <a:pt x="517" y="287"/>
                    <a:pt x="497" y="207"/>
                    <a:pt x="439" y="175"/>
                  </a:cubicBezTo>
                  <a:cubicBezTo>
                    <a:pt x="380" y="142"/>
                    <a:pt x="323" y="107"/>
                    <a:pt x="267" y="65"/>
                  </a:cubicBezTo>
                  <a:lnTo>
                    <a:pt x="234" y="39"/>
                  </a:lnTo>
                  <a:cubicBezTo>
                    <a:pt x="208" y="15"/>
                    <a:pt x="179" y="1"/>
                    <a:pt x="144" y="1"/>
                  </a:cubicBezTo>
                  <a:cubicBezTo>
                    <a:pt x="142" y="1"/>
                    <a:pt x="140" y="1"/>
                    <a:pt x="1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0"/>
            <p:cNvSpPr/>
            <p:nvPr/>
          </p:nvSpPr>
          <p:spPr>
            <a:xfrm>
              <a:off x="6900243" y="4188254"/>
              <a:ext cx="12463" cy="7529"/>
            </a:xfrm>
            <a:custGeom>
              <a:avLst/>
              <a:gdLst/>
              <a:ahLst/>
              <a:cxnLst/>
              <a:rect l="l" t="t" r="r" b="b"/>
              <a:pathLst>
                <a:path w="394" h="238" extrusionOk="0">
                  <a:moveTo>
                    <a:pt x="318" y="0"/>
                  </a:moveTo>
                  <a:cubicBezTo>
                    <a:pt x="315" y="0"/>
                    <a:pt x="312" y="1"/>
                    <a:pt x="309" y="3"/>
                  </a:cubicBezTo>
                  <a:cubicBezTo>
                    <a:pt x="287" y="4"/>
                    <a:pt x="267" y="7"/>
                    <a:pt x="249" y="13"/>
                  </a:cubicBezTo>
                  <a:cubicBezTo>
                    <a:pt x="217" y="20"/>
                    <a:pt x="189" y="31"/>
                    <a:pt x="158" y="43"/>
                  </a:cubicBezTo>
                  <a:cubicBezTo>
                    <a:pt x="114" y="61"/>
                    <a:pt x="74" y="86"/>
                    <a:pt x="35" y="114"/>
                  </a:cubicBezTo>
                  <a:cubicBezTo>
                    <a:pt x="21" y="124"/>
                    <a:pt x="10" y="136"/>
                    <a:pt x="5" y="154"/>
                  </a:cubicBezTo>
                  <a:cubicBezTo>
                    <a:pt x="1" y="170"/>
                    <a:pt x="2" y="190"/>
                    <a:pt x="12" y="204"/>
                  </a:cubicBezTo>
                  <a:cubicBezTo>
                    <a:pt x="23" y="224"/>
                    <a:pt x="47" y="237"/>
                    <a:pt x="70" y="237"/>
                  </a:cubicBezTo>
                  <a:cubicBezTo>
                    <a:pt x="81" y="237"/>
                    <a:pt x="92" y="234"/>
                    <a:pt x="101" y="227"/>
                  </a:cubicBezTo>
                  <a:cubicBezTo>
                    <a:pt x="120" y="214"/>
                    <a:pt x="136" y="203"/>
                    <a:pt x="153" y="193"/>
                  </a:cubicBezTo>
                  <a:cubicBezTo>
                    <a:pt x="176" y="179"/>
                    <a:pt x="200" y="169"/>
                    <a:pt x="224" y="157"/>
                  </a:cubicBezTo>
                  <a:cubicBezTo>
                    <a:pt x="264" y="143"/>
                    <a:pt x="302" y="133"/>
                    <a:pt x="340" y="124"/>
                  </a:cubicBezTo>
                  <a:cubicBezTo>
                    <a:pt x="375" y="117"/>
                    <a:pt x="393" y="77"/>
                    <a:pt x="383" y="47"/>
                  </a:cubicBezTo>
                  <a:cubicBezTo>
                    <a:pt x="380" y="31"/>
                    <a:pt x="370" y="17"/>
                    <a:pt x="355" y="10"/>
                  </a:cubicBezTo>
                  <a:cubicBezTo>
                    <a:pt x="346" y="4"/>
                    <a:pt x="336" y="3"/>
                    <a:pt x="325" y="3"/>
                  </a:cubicBezTo>
                  <a:cubicBezTo>
                    <a:pt x="323" y="1"/>
                    <a:pt x="321" y="0"/>
                    <a:pt x="3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0"/>
            <p:cNvSpPr/>
            <p:nvPr/>
          </p:nvSpPr>
          <p:spPr>
            <a:xfrm>
              <a:off x="6924537" y="4184300"/>
              <a:ext cx="15373" cy="5409"/>
            </a:xfrm>
            <a:custGeom>
              <a:avLst/>
              <a:gdLst/>
              <a:ahLst/>
              <a:cxnLst/>
              <a:rect l="l" t="t" r="r" b="b"/>
              <a:pathLst>
                <a:path w="486" h="171" extrusionOk="0">
                  <a:moveTo>
                    <a:pt x="415" y="1"/>
                  </a:moveTo>
                  <a:cubicBezTo>
                    <a:pt x="414" y="1"/>
                    <a:pt x="414" y="2"/>
                    <a:pt x="413" y="2"/>
                  </a:cubicBezTo>
                  <a:cubicBezTo>
                    <a:pt x="356" y="9"/>
                    <a:pt x="298" y="17"/>
                    <a:pt x="242" y="23"/>
                  </a:cubicBezTo>
                  <a:cubicBezTo>
                    <a:pt x="185" y="30"/>
                    <a:pt x="128" y="32"/>
                    <a:pt x="71" y="32"/>
                  </a:cubicBezTo>
                  <a:cubicBezTo>
                    <a:pt x="33" y="32"/>
                    <a:pt x="0" y="63"/>
                    <a:pt x="0" y="100"/>
                  </a:cubicBezTo>
                  <a:cubicBezTo>
                    <a:pt x="0" y="138"/>
                    <a:pt x="33" y="171"/>
                    <a:pt x="71" y="171"/>
                  </a:cubicBezTo>
                  <a:cubicBezTo>
                    <a:pt x="192" y="171"/>
                    <a:pt x="313" y="166"/>
                    <a:pt x="433" y="145"/>
                  </a:cubicBezTo>
                  <a:cubicBezTo>
                    <a:pt x="464" y="139"/>
                    <a:pt x="486" y="106"/>
                    <a:pt x="486" y="75"/>
                  </a:cubicBezTo>
                  <a:cubicBezTo>
                    <a:pt x="486" y="56"/>
                    <a:pt x="477" y="37"/>
                    <a:pt x="464" y="23"/>
                  </a:cubicBezTo>
                  <a:cubicBezTo>
                    <a:pt x="454" y="13"/>
                    <a:pt x="434" y="2"/>
                    <a:pt x="419" y="2"/>
                  </a:cubicBezTo>
                  <a:cubicBezTo>
                    <a:pt x="417" y="1"/>
                    <a:pt x="416" y="1"/>
                    <a:pt x="41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0"/>
            <p:cNvSpPr/>
            <p:nvPr/>
          </p:nvSpPr>
          <p:spPr>
            <a:xfrm>
              <a:off x="6915490" y="4341450"/>
              <a:ext cx="13507" cy="10470"/>
            </a:xfrm>
            <a:custGeom>
              <a:avLst/>
              <a:gdLst/>
              <a:ahLst/>
              <a:cxnLst/>
              <a:rect l="l" t="t" r="r" b="b"/>
              <a:pathLst>
                <a:path w="427" h="331" extrusionOk="0">
                  <a:moveTo>
                    <a:pt x="92" y="1"/>
                  </a:moveTo>
                  <a:cubicBezTo>
                    <a:pt x="67" y="1"/>
                    <a:pt x="42" y="11"/>
                    <a:pt x="26" y="28"/>
                  </a:cubicBezTo>
                  <a:cubicBezTo>
                    <a:pt x="10" y="44"/>
                    <a:pt x="0" y="67"/>
                    <a:pt x="0" y="89"/>
                  </a:cubicBezTo>
                  <a:cubicBezTo>
                    <a:pt x="0" y="111"/>
                    <a:pt x="10" y="138"/>
                    <a:pt x="26" y="152"/>
                  </a:cubicBezTo>
                  <a:cubicBezTo>
                    <a:pt x="103" y="211"/>
                    <a:pt x="178" y="274"/>
                    <a:pt x="265" y="319"/>
                  </a:cubicBezTo>
                  <a:cubicBezTo>
                    <a:pt x="281" y="327"/>
                    <a:pt x="299" y="331"/>
                    <a:pt x="316" y="331"/>
                  </a:cubicBezTo>
                  <a:cubicBezTo>
                    <a:pt x="350" y="331"/>
                    <a:pt x="382" y="315"/>
                    <a:pt x="401" y="283"/>
                  </a:cubicBezTo>
                  <a:cubicBezTo>
                    <a:pt x="427" y="238"/>
                    <a:pt x="414" y="173"/>
                    <a:pt x="365" y="147"/>
                  </a:cubicBezTo>
                  <a:cubicBezTo>
                    <a:pt x="327" y="125"/>
                    <a:pt x="285" y="108"/>
                    <a:pt x="246" y="87"/>
                  </a:cubicBezTo>
                  <a:cubicBezTo>
                    <a:pt x="206" y="65"/>
                    <a:pt x="169" y="39"/>
                    <a:pt x="133" y="14"/>
                  </a:cubicBezTo>
                  <a:cubicBezTo>
                    <a:pt x="120" y="4"/>
                    <a:pt x="106" y="1"/>
                    <a:pt x="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2" name="Google Shape;4962;p30"/>
          <p:cNvGrpSpPr/>
          <p:nvPr/>
        </p:nvGrpSpPr>
        <p:grpSpPr>
          <a:xfrm>
            <a:off x="8823277" y="4234918"/>
            <a:ext cx="147945" cy="134470"/>
            <a:chOff x="3477352" y="993181"/>
            <a:chExt cx="147945" cy="134470"/>
          </a:xfrm>
        </p:grpSpPr>
        <p:sp>
          <p:nvSpPr>
            <p:cNvPr id="4963" name="Google Shape;4963;p30"/>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0"/>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5" name="Google Shape;4965;p30"/>
          <p:cNvGrpSpPr/>
          <p:nvPr/>
        </p:nvGrpSpPr>
        <p:grpSpPr>
          <a:xfrm>
            <a:off x="8137028" y="4862056"/>
            <a:ext cx="83763" cy="83541"/>
            <a:chOff x="3317703" y="1099656"/>
            <a:chExt cx="83763" cy="83541"/>
          </a:xfrm>
        </p:grpSpPr>
        <p:sp>
          <p:nvSpPr>
            <p:cNvPr id="4966" name="Google Shape;4966;p30"/>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0"/>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8" name="Google Shape;4968;p30"/>
          <p:cNvGrpSpPr/>
          <p:nvPr/>
        </p:nvGrpSpPr>
        <p:grpSpPr>
          <a:xfrm rot="-767128">
            <a:off x="7106798" y="310388"/>
            <a:ext cx="633153" cy="525761"/>
            <a:chOff x="1239922" y="3106991"/>
            <a:chExt cx="633156" cy="525764"/>
          </a:xfrm>
        </p:grpSpPr>
        <p:sp>
          <p:nvSpPr>
            <p:cNvPr id="4969" name="Google Shape;4969;p30"/>
            <p:cNvSpPr/>
            <p:nvPr/>
          </p:nvSpPr>
          <p:spPr>
            <a:xfrm>
              <a:off x="1261622" y="3324497"/>
              <a:ext cx="608736" cy="303482"/>
            </a:xfrm>
            <a:custGeom>
              <a:avLst/>
              <a:gdLst/>
              <a:ahLst/>
              <a:cxnLst/>
              <a:rect l="l" t="t" r="r" b="b"/>
              <a:pathLst>
                <a:path w="19244" h="9594" extrusionOk="0">
                  <a:moveTo>
                    <a:pt x="5931" y="1"/>
                  </a:moveTo>
                  <a:cubicBezTo>
                    <a:pt x="2822" y="1"/>
                    <a:pt x="360" y="65"/>
                    <a:pt x="363" y="253"/>
                  </a:cubicBezTo>
                  <a:cubicBezTo>
                    <a:pt x="363" y="253"/>
                    <a:pt x="0" y="8515"/>
                    <a:pt x="291" y="9135"/>
                  </a:cubicBezTo>
                  <a:cubicBezTo>
                    <a:pt x="470" y="9520"/>
                    <a:pt x="7202" y="9593"/>
                    <a:pt x="12468" y="9593"/>
                  </a:cubicBezTo>
                  <a:cubicBezTo>
                    <a:pt x="15737" y="9593"/>
                    <a:pt x="18441" y="9565"/>
                    <a:pt x="18663" y="9565"/>
                  </a:cubicBezTo>
                  <a:cubicBezTo>
                    <a:pt x="19243" y="9565"/>
                    <a:pt x="18844" y="368"/>
                    <a:pt x="18457" y="253"/>
                  </a:cubicBezTo>
                  <a:cubicBezTo>
                    <a:pt x="18215" y="181"/>
                    <a:pt x="11158"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0"/>
            <p:cNvSpPr/>
            <p:nvPr/>
          </p:nvSpPr>
          <p:spPr>
            <a:xfrm>
              <a:off x="1272946" y="3106991"/>
              <a:ext cx="585644" cy="243191"/>
            </a:xfrm>
            <a:custGeom>
              <a:avLst/>
              <a:gdLst/>
              <a:ahLst/>
              <a:cxnLst/>
              <a:rect l="l" t="t" r="r" b="b"/>
              <a:pathLst>
                <a:path w="18514" h="7688" extrusionOk="0">
                  <a:moveTo>
                    <a:pt x="10726" y="0"/>
                  </a:moveTo>
                  <a:cubicBezTo>
                    <a:pt x="7140" y="0"/>
                    <a:pt x="3031" y="211"/>
                    <a:pt x="2356" y="659"/>
                  </a:cubicBezTo>
                  <a:cubicBezTo>
                    <a:pt x="1311" y="1355"/>
                    <a:pt x="0" y="4603"/>
                    <a:pt x="292" y="7580"/>
                  </a:cubicBezTo>
                  <a:cubicBezTo>
                    <a:pt x="292" y="7580"/>
                    <a:pt x="8231" y="7687"/>
                    <a:pt x="13577" y="7687"/>
                  </a:cubicBezTo>
                  <a:cubicBezTo>
                    <a:pt x="16250" y="7687"/>
                    <a:pt x="18274" y="7661"/>
                    <a:pt x="18334" y="7580"/>
                  </a:cubicBezTo>
                  <a:cubicBezTo>
                    <a:pt x="18513" y="7338"/>
                    <a:pt x="18327" y="531"/>
                    <a:pt x="15509" y="186"/>
                  </a:cubicBezTo>
                  <a:cubicBezTo>
                    <a:pt x="14510" y="64"/>
                    <a:pt x="12697" y="0"/>
                    <a:pt x="10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0"/>
            <p:cNvSpPr/>
            <p:nvPr/>
          </p:nvSpPr>
          <p:spPr>
            <a:xfrm>
              <a:off x="1260451" y="3369162"/>
              <a:ext cx="603169" cy="40964"/>
            </a:xfrm>
            <a:custGeom>
              <a:avLst/>
              <a:gdLst/>
              <a:ahLst/>
              <a:cxnLst/>
              <a:rect l="l" t="t" r="r" b="b"/>
              <a:pathLst>
                <a:path w="19068" h="1295" extrusionOk="0">
                  <a:moveTo>
                    <a:pt x="14153" y="0"/>
                  </a:moveTo>
                  <a:cubicBezTo>
                    <a:pt x="8558" y="0"/>
                    <a:pt x="168" y="68"/>
                    <a:pt x="168" y="68"/>
                  </a:cubicBezTo>
                  <a:lnTo>
                    <a:pt x="0" y="1294"/>
                  </a:lnTo>
                  <a:lnTo>
                    <a:pt x="19067" y="1294"/>
                  </a:lnTo>
                  <a:cubicBezTo>
                    <a:pt x="19067" y="1294"/>
                    <a:pt x="19051" y="223"/>
                    <a:pt x="19050" y="68"/>
                  </a:cubicBezTo>
                  <a:cubicBezTo>
                    <a:pt x="19049" y="17"/>
                    <a:pt x="16951" y="0"/>
                    <a:pt x="1415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0"/>
            <p:cNvSpPr/>
            <p:nvPr/>
          </p:nvSpPr>
          <p:spPr>
            <a:xfrm>
              <a:off x="1260451" y="3435274"/>
              <a:ext cx="603169" cy="11925"/>
            </a:xfrm>
            <a:custGeom>
              <a:avLst/>
              <a:gdLst/>
              <a:ahLst/>
              <a:cxnLst/>
              <a:rect l="l" t="t" r="r" b="b"/>
              <a:pathLst>
                <a:path w="19068" h="377" extrusionOk="0">
                  <a:moveTo>
                    <a:pt x="14153" y="1"/>
                  </a:moveTo>
                  <a:cubicBezTo>
                    <a:pt x="8558" y="1"/>
                    <a:pt x="168" y="20"/>
                    <a:pt x="168" y="20"/>
                  </a:cubicBezTo>
                  <a:lnTo>
                    <a:pt x="0" y="377"/>
                  </a:lnTo>
                  <a:lnTo>
                    <a:pt x="19067" y="377"/>
                  </a:lnTo>
                  <a:cubicBezTo>
                    <a:pt x="19067" y="377"/>
                    <a:pt x="19051" y="66"/>
                    <a:pt x="19050" y="20"/>
                  </a:cubicBezTo>
                  <a:cubicBezTo>
                    <a:pt x="19049" y="5"/>
                    <a:pt x="16951" y="1"/>
                    <a:pt x="14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0"/>
            <p:cNvSpPr/>
            <p:nvPr/>
          </p:nvSpPr>
          <p:spPr>
            <a:xfrm>
              <a:off x="1260451" y="3476206"/>
              <a:ext cx="603169" cy="11957"/>
            </a:xfrm>
            <a:custGeom>
              <a:avLst/>
              <a:gdLst/>
              <a:ahLst/>
              <a:cxnLst/>
              <a:rect l="l" t="t" r="r" b="b"/>
              <a:pathLst>
                <a:path w="19068" h="378" extrusionOk="0">
                  <a:moveTo>
                    <a:pt x="14153" y="1"/>
                  </a:moveTo>
                  <a:cubicBezTo>
                    <a:pt x="8558" y="1"/>
                    <a:pt x="168" y="21"/>
                    <a:pt x="168" y="21"/>
                  </a:cubicBezTo>
                  <a:lnTo>
                    <a:pt x="0" y="377"/>
                  </a:lnTo>
                  <a:lnTo>
                    <a:pt x="19067" y="377"/>
                  </a:lnTo>
                  <a:cubicBezTo>
                    <a:pt x="19067" y="377"/>
                    <a:pt x="19051" y="65"/>
                    <a:pt x="19050" y="21"/>
                  </a:cubicBezTo>
                  <a:cubicBezTo>
                    <a:pt x="19049" y="6"/>
                    <a:pt x="16951" y="1"/>
                    <a:pt x="14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0"/>
            <p:cNvSpPr/>
            <p:nvPr/>
          </p:nvSpPr>
          <p:spPr>
            <a:xfrm>
              <a:off x="1259502" y="3519195"/>
              <a:ext cx="603200" cy="11957"/>
            </a:xfrm>
            <a:custGeom>
              <a:avLst/>
              <a:gdLst/>
              <a:ahLst/>
              <a:cxnLst/>
              <a:rect l="l" t="t" r="r" b="b"/>
              <a:pathLst>
                <a:path w="19069" h="378" extrusionOk="0">
                  <a:moveTo>
                    <a:pt x="14155" y="1"/>
                  </a:moveTo>
                  <a:cubicBezTo>
                    <a:pt x="8560" y="1"/>
                    <a:pt x="169" y="21"/>
                    <a:pt x="169" y="21"/>
                  </a:cubicBezTo>
                  <a:lnTo>
                    <a:pt x="0" y="377"/>
                  </a:lnTo>
                  <a:lnTo>
                    <a:pt x="19068" y="377"/>
                  </a:lnTo>
                  <a:cubicBezTo>
                    <a:pt x="19068" y="377"/>
                    <a:pt x="19053" y="65"/>
                    <a:pt x="19051" y="21"/>
                  </a:cubicBezTo>
                  <a:cubicBezTo>
                    <a:pt x="19050" y="6"/>
                    <a:pt x="16952" y="1"/>
                    <a:pt x="1415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0"/>
            <p:cNvSpPr/>
            <p:nvPr/>
          </p:nvSpPr>
          <p:spPr>
            <a:xfrm>
              <a:off x="1275603" y="3280559"/>
              <a:ext cx="579381" cy="11925"/>
            </a:xfrm>
            <a:custGeom>
              <a:avLst/>
              <a:gdLst/>
              <a:ahLst/>
              <a:cxnLst/>
              <a:rect l="l" t="t" r="r" b="b"/>
              <a:pathLst>
                <a:path w="18316" h="377" extrusionOk="0">
                  <a:moveTo>
                    <a:pt x="13596" y="0"/>
                  </a:moveTo>
                  <a:cubicBezTo>
                    <a:pt x="8222" y="0"/>
                    <a:pt x="161" y="20"/>
                    <a:pt x="161" y="20"/>
                  </a:cubicBezTo>
                  <a:lnTo>
                    <a:pt x="1" y="377"/>
                  </a:lnTo>
                  <a:lnTo>
                    <a:pt x="18316" y="377"/>
                  </a:lnTo>
                  <a:cubicBezTo>
                    <a:pt x="18316" y="377"/>
                    <a:pt x="18302" y="64"/>
                    <a:pt x="18300" y="20"/>
                  </a:cubicBezTo>
                  <a:cubicBezTo>
                    <a:pt x="18299" y="5"/>
                    <a:pt x="16284" y="0"/>
                    <a:pt x="13596"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0"/>
            <p:cNvSpPr/>
            <p:nvPr/>
          </p:nvSpPr>
          <p:spPr>
            <a:xfrm>
              <a:off x="1275603" y="3232098"/>
              <a:ext cx="567361" cy="11925"/>
            </a:xfrm>
            <a:custGeom>
              <a:avLst/>
              <a:gdLst/>
              <a:ahLst/>
              <a:cxnLst/>
              <a:rect l="l" t="t" r="r" b="b"/>
              <a:pathLst>
                <a:path w="17936" h="377" extrusionOk="0">
                  <a:moveTo>
                    <a:pt x="13313" y="0"/>
                  </a:moveTo>
                  <a:cubicBezTo>
                    <a:pt x="8051" y="0"/>
                    <a:pt x="158" y="20"/>
                    <a:pt x="158" y="20"/>
                  </a:cubicBezTo>
                  <a:lnTo>
                    <a:pt x="1" y="376"/>
                  </a:lnTo>
                  <a:lnTo>
                    <a:pt x="17935" y="376"/>
                  </a:lnTo>
                  <a:cubicBezTo>
                    <a:pt x="17935" y="376"/>
                    <a:pt x="17921" y="64"/>
                    <a:pt x="17919" y="20"/>
                  </a:cubicBezTo>
                  <a:cubicBezTo>
                    <a:pt x="17918" y="5"/>
                    <a:pt x="15945" y="0"/>
                    <a:pt x="1331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0"/>
            <p:cNvSpPr/>
            <p:nvPr/>
          </p:nvSpPr>
          <p:spPr>
            <a:xfrm>
              <a:off x="1290755" y="3190533"/>
              <a:ext cx="545850" cy="11894"/>
            </a:xfrm>
            <a:custGeom>
              <a:avLst/>
              <a:gdLst/>
              <a:ahLst/>
              <a:cxnLst/>
              <a:rect l="l" t="t" r="r" b="b"/>
              <a:pathLst>
                <a:path w="17256" h="376" extrusionOk="0">
                  <a:moveTo>
                    <a:pt x="12808" y="1"/>
                  </a:moveTo>
                  <a:cubicBezTo>
                    <a:pt x="7745" y="1"/>
                    <a:pt x="152" y="21"/>
                    <a:pt x="152" y="21"/>
                  </a:cubicBezTo>
                  <a:lnTo>
                    <a:pt x="0" y="376"/>
                  </a:lnTo>
                  <a:lnTo>
                    <a:pt x="17256" y="376"/>
                  </a:lnTo>
                  <a:cubicBezTo>
                    <a:pt x="17256" y="376"/>
                    <a:pt x="17241" y="65"/>
                    <a:pt x="17240" y="21"/>
                  </a:cubicBezTo>
                  <a:cubicBezTo>
                    <a:pt x="17239" y="6"/>
                    <a:pt x="15340" y="1"/>
                    <a:pt x="1280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0"/>
            <p:cNvSpPr/>
            <p:nvPr/>
          </p:nvSpPr>
          <p:spPr>
            <a:xfrm>
              <a:off x="1323811" y="3139953"/>
              <a:ext cx="494669" cy="11925"/>
            </a:xfrm>
            <a:custGeom>
              <a:avLst/>
              <a:gdLst/>
              <a:ahLst/>
              <a:cxnLst/>
              <a:rect l="l" t="t" r="r" b="b"/>
              <a:pathLst>
                <a:path w="15638" h="377" extrusionOk="0">
                  <a:moveTo>
                    <a:pt x="11608" y="1"/>
                  </a:moveTo>
                  <a:cubicBezTo>
                    <a:pt x="7020" y="1"/>
                    <a:pt x="138" y="20"/>
                    <a:pt x="138" y="20"/>
                  </a:cubicBezTo>
                  <a:lnTo>
                    <a:pt x="0" y="377"/>
                  </a:lnTo>
                  <a:lnTo>
                    <a:pt x="15638" y="377"/>
                  </a:lnTo>
                  <a:cubicBezTo>
                    <a:pt x="15638" y="377"/>
                    <a:pt x="15625" y="66"/>
                    <a:pt x="15624" y="20"/>
                  </a:cubicBezTo>
                  <a:cubicBezTo>
                    <a:pt x="15623" y="6"/>
                    <a:pt x="13902" y="1"/>
                    <a:pt x="1160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0"/>
            <p:cNvSpPr/>
            <p:nvPr/>
          </p:nvSpPr>
          <p:spPr>
            <a:xfrm>
              <a:off x="1260451" y="3565663"/>
              <a:ext cx="603169" cy="11957"/>
            </a:xfrm>
            <a:custGeom>
              <a:avLst/>
              <a:gdLst/>
              <a:ahLst/>
              <a:cxnLst/>
              <a:rect l="l" t="t" r="r" b="b"/>
              <a:pathLst>
                <a:path w="19068" h="378" extrusionOk="0">
                  <a:moveTo>
                    <a:pt x="14153" y="1"/>
                  </a:moveTo>
                  <a:cubicBezTo>
                    <a:pt x="8558" y="1"/>
                    <a:pt x="168" y="21"/>
                    <a:pt x="168" y="21"/>
                  </a:cubicBezTo>
                  <a:lnTo>
                    <a:pt x="0" y="377"/>
                  </a:lnTo>
                  <a:lnTo>
                    <a:pt x="19067" y="377"/>
                  </a:lnTo>
                  <a:cubicBezTo>
                    <a:pt x="19067" y="377"/>
                    <a:pt x="19051" y="65"/>
                    <a:pt x="19050" y="21"/>
                  </a:cubicBezTo>
                  <a:cubicBezTo>
                    <a:pt x="19049" y="6"/>
                    <a:pt x="16951" y="1"/>
                    <a:pt x="14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0"/>
            <p:cNvSpPr/>
            <p:nvPr/>
          </p:nvSpPr>
          <p:spPr>
            <a:xfrm>
              <a:off x="1239922" y="3346766"/>
              <a:ext cx="633156" cy="285989"/>
            </a:xfrm>
            <a:custGeom>
              <a:avLst/>
              <a:gdLst/>
              <a:ahLst/>
              <a:cxnLst/>
              <a:rect l="l" t="t" r="r" b="b"/>
              <a:pathLst>
                <a:path w="20016" h="9041" extrusionOk="0">
                  <a:moveTo>
                    <a:pt x="19715" y="0"/>
                  </a:moveTo>
                  <a:lnTo>
                    <a:pt x="18929" y="108"/>
                  </a:lnTo>
                  <a:cubicBezTo>
                    <a:pt x="18929" y="108"/>
                    <a:pt x="18929" y="8172"/>
                    <a:pt x="18768" y="8252"/>
                  </a:cubicBezTo>
                  <a:cubicBezTo>
                    <a:pt x="18730" y="8271"/>
                    <a:pt x="17754" y="8279"/>
                    <a:pt x="16280" y="8279"/>
                  </a:cubicBezTo>
                  <a:cubicBezTo>
                    <a:pt x="11493" y="8279"/>
                    <a:pt x="1459" y="8195"/>
                    <a:pt x="1336" y="8133"/>
                  </a:cubicBezTo>
                  <a:cubicBezTo>
                    <a:pt x="1175" y="8052"/>
                    <a:pt x="1336" y="109"/>
                    <a:pt x="1336" y="109"/>
                  </a:cubicBezTo>
                  <a:lnTo>
                    <a:pt x="370" y="0"/>
                  </a:lnTo>
                  <a:lnTo>
                    <a:pt x="370" y="0"/>
                  </a:lnTo>
                  <a:cubicBezTo>
                    <a:pt x="370" y="0"/>
                    <a:pt x="1" y="8682"/>
                    <a:pt x="648" y="8889"/>
                  </a:cubicBezTo>
                  <a:cubicBezTo>
                    <a:pt x="966" y="8992"/>
                    <a:pt x="5530" y="9041"/>
                    <a:pt x="10113" y="9041"/>
                  </a:cubicBezTo>
                  <a:cubicBezTo>
                    <a:pt x="14828" y="9041"/>
                    <a:pt x="19562" y="8989"/>
                    <a:pt x="19715" y="8889"/>
                  </a:cubicBezTo>
                  <a:cubicBezTo>
                    <a:pt x="20015" y="8695"/>
                    <a:pt x="19715" y="0"/>
                    <a:pt x="19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0"/>
            <p:cNvSpPr/>
            <p:nvPr/>
          </p:nvSpPr>
          <p:spPr>
            <a:xfrm>
              <a:off x="1250519" y="3346766"/>
              <a:ext cx="613101" cy="33151"/>
            </a:xfrm>
            <a:custGeom>
              <a:avLst/>
              <a:gdLst/>
              <a:ahLst/>
              <a:cxnLst/>
              <a:rect l="l" t="t" r="r" b="b"/>
              <a:pathLst>
                <a:path w="19382" h="1048" extrusionOk="0">
                  <a:moveTo>
                    <a:pt x="35" y="0"/>
                  </a:moveTo>
                  <a:lnTo>
                    <a:pt x="1" y="948"/>
                  </a:lnTo>
                  <a:lnTo>
                    <a:pt x="18917" y="1047"/>
                  </a:lnTo>
                  <a:lnTo>
                    <a:pt x="193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0"/>
            <p:cNvSpPr/>
            <p:nvPr/>
          </p:nvSpPr>
          <p:spPr>
            <a:xfrm>
              <a:off x="1390714" y="3363341"/>
              <a:ext cx="35397" cy="264258"/>
            </a:xfrm>
            <a:custGeom>
              <a:avLst/>
              <a:gdLst/>
              <a:ahLst/>
              <a:cxnLst/>
              <a:rect l="l" t="t" r="r" b="b"/>
              <a:pathLst>
                <a:path w="1119" h="8354" extrusionOk="0">
                  <a:moveTo>
                    <a:pt x="0" y="0"/>
                  </a:moveTo>
                  <a:lnTo>
                    <a:pt x="0" y="8354"/>
                  </a:lnTo>
                  <a:lnTo>
                    <a:pt x="960" y="8354"/>
                  </a:lnTo>
                  <a:lnTo>
                    <a:pt x="11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0"/>
            <p:cNvSpPr/>
            <p:nvPr/>
          </p:nvSpPr>
          <p:spPr>
            <a:xfrm>
              <a:off x="1715232" y="3363341"/>
              <a:ext cx="35492" cy="264258"/>
            </a:xfrm>
            <a:custGeom>
              <a:avLst/>
              <a:gdLst/>
              <a:ahLst/>
              <a:cxnLst/>
              <a:rect l="l" t="t" r="r" b="b"/>
              <a:pathLst>
                <a:path w="1122" h="8354" extrusionOk="0">
                  <a:moveTo>
                    <a:pt x="1" y="0"/>
                  </a:moveTo>
                  <a:lnTo>
                    <a:pt x="1" y="8354"/>
                  </a:lnTo>
                  <a:lnTo>
                    <a:pt x="960" y="8354"/>
                  </a:lnTo>
                  <a:lnTo>
                    <a:pt x="11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0"/>
            <p:cNvSpPr/>
            <p:nvPr/>
          </p:nvSpPr>
          <p:spPr>
            <a:xfrm>
              <a:off x="1251563" y="3112685"/>
              <a:ext cx="612532" cy="250688"/>
            </a:xfrm>
            <a:custGeom>
              <a:avLst/>
              <a:gdLst/>
              <a:ahLst/>
              <a:cxnLst/>
              <a:rect l="l" t="t" r="r" b="b"/>
              <a:pathLst>
                <a:path w="19364" h="7925" extrusionOk="0">
                  <a:moveTo>
                    <a:pt x="16125" y="0"/>
                  </a:moveTo>
                  <a:cubicBezTo>
                    <a:pt x="16012" y="0"/>
                    <a:pt x="15944" y="8"/>
                    <a:pt x="15944" y="8"/>
                  </a:cubicBezTo>
                  <a:cubicBezTo>
                    <a:pt x="18052" y="1653"/>
                    <a:pt x="17920" y="6727"/>
                    <a:pt x="17920" y="6727"/>
                  </a:cubicBezTo>
                  <a:lnTo>
                    <a:pt x="1405" y="6646"/>
                  </a:lnTo>
                  <a:cubicBezTo>
                    <a:pt x="1649" y="2797"/>
                    <a:pt x="3606" y="284"/>
                    <a:pt x="3606" y="284"/>
                  </a:cubicBezTo>
                  <a:lnTo>
                    <a:pt x="3606" y="284"/>
                  </a:lnTo>
                  <a:cubicBezTo>
                    <a:pt x="2559" y="364"/>
                    <a:pt x="1726" y="1136"/>
                    <a:pt x="983" y="2649"/>
                  </a:cubicBezTo>
                  <a:cubicBezTo>
                    <a:pt x="240" y="4163"/>
                    <a:pt x="0" y="7924"/>
                    <a:pt x="0" y="7924"/>
                  </a:cubicBezTo>
                  <a:lnTo>
                    <a:pt x="19364" y="7924"/>
                  </a:lnTo>
                  <a:cubicBezTo>
                    <a:pt x="19252" y="3534"/>
                    <a:pt x="18589" y="2141"/>
                    <a:pt x="18278" y="1339"/>
                  </a:cubicBezTo>
                  <a:cubicBezTo>
                    <a:pt x="17805" y="120"/>
                    <a:pt x="16587" y="0"/>
                    <a:pt x="16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0"/>
            <p:cNvSpPr/>
            <p:nvPr/>
          </p:nvSpPr>
          <p:spPr>
            <a:xfrm>
              <a:off x="1504812" y="3316051"/>
              <a:ext cx="115395" cy="76994"/>
            </a:xfrm>
            <a:custGeom>
              <a:avLst/>
              <a:gdLst/>
              <a:ahLst/>
              <a:cxnLst/>
              <a:rect l="l" t="t" r="r" b="b"/>
              <a:pathLst>
                <a:path w="3648" h="2434" extrusionOk="0">
                  <a:moveTo>
                    <a:pt x="0" y="1"/>
                  </a:moveTo>
                  <a:lnTo>
                    <a:pt x="0" y="2433"/>
                  </a:lnTo>
                  <a:lnTo>
                    <a:pt x="3647" y="2433"/>
                  </a:lnTo>
                  <a:lnTo>
                    <a:pt x="36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0"/>
            <p:cNvSpPr/>
            <p:nvPr/>
          </p:nvSpPr>
          <p:spPr>
            <a:xfrm>
              <a:off x="1551850" y="3332500"/>
              <a:ext cx="30747" cy="47923"/>
            </a:xfrm>
            <a:custGeom>
              <a:avLst/>
              <a:gdLst/>
              <a:ahLst/>
              <a:cxnLst/>
              <a:rect l="l" t="t" r="r" b="b"/>
              <a:pathLst>
                <a:path w="972" h="1515" extrusionOk="0">
                  <a:moveTo>
                    <a:pt x="456" y="0"/>
                  </a:moveTo>
                  <a:cubicBezTo>
                    <a:pt x="204" y="0"/>
                    <a:pt x="1" y="194"/>
                    <a:pt x="1" y="431"/>
                  </a:cubicBezTo>
                  <a:cubicBezTo>
                    <a:pt x="1" y="587"/>
                    <a:pt x="90" y="723"/>
                    <a:pt x="223" y="798"/>
                  </a:cubicBezTo>
                  <a:cubicBezTo>
                    <a:pt x="137" y="1113"/>
                    <a:pt x="37" y="1491"/>
                    <a:pt x="54" y="1498"/>
                  </a:cubicBezTo>
                  <a:cubicBezTo>
                    <a:pt x="71" y="1506"/>
                    <a:pt x="375" y="1514"/>
                    <a:pt x="627" y="1514"/>
                  </a:cubicBezTo>
                  <a:cubicBezTo>
                    <a:pt x="805" y="1514"/>
                    <a:pt x="957" y="1510"/>
                    <a:pt x="965" y="1498"/>
                  </a:cubicBezTo>
                  <a:cubicBezTo>
                    <a:pt x="972" y="1484"/>
                    <a:pt x="833" y="1120"/>
                    <a:pt x="682" y="804"/>
                  </a:cubicBezTo>
                  <a:cubicBezTo>
                    <a:pt x="820" y="728"/>
                    <a:pt x="913" y="590"/>
                    <a:pt x="913" y="431"/>
                  </a:cubicBezTo>
                  <a:cubicBezTo>
                    <a:pt x="913" y="194"/>
                    <a:pt x="710"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7" name="Google Shape;4987;p30"/>
          <p:cNvGrpSpPr/>
          <p:nvPr/>
        </p:nvGrpSpPr>
        <p:grpSpPr>
          <a:xfrm rot="555871">
            <a:off x="8164436" y="292307"/>
            <a:ext cx="580261" cy="387421"/>
            <a:chOff x="2699477" y="4217925"/>
            <a:chExt cx="580235" cy="387403"/>
          </a:xfrm>
        </p:grpSpPr>
        <p:sp>
          <p:nvSpPr>
            <p:cNvPr id="4988" name="Google Shape;4988;p30"/>
            <p:cNvSpPr/>
            <p:nvPr/>
          </p:nvSpPr>
          <p:spPr>
            <a:xfrm>
              <a:off x="2730193" y="4234121"/>
              <a:ext cx="494985" cy="356530"/>
            </a:xfrm>
            <a:custGeom>
              <a:avLst/>
              <a:gdLst/>
              <a:ahLst/>
              <a:cxnLst/>
              <a:rect l="l" t="t" r="r" b="b"/>
              <a:pathLst>
                <a:path w="15648" h="11271" extrusionOk="0">
                  <a:moveTo>
                    <a:pt x="0" y="0"/>
                  </a:moveTo>
                  <a:cubicBezTo>
                    <a:pt x="0" y="0"/>
                    <a:pt x="261" y="10877"/>
                    <a:pt x="593" y="11149"/>
                  </a:cubicBezTo>
                  <a:cubicBezTo>
                    <a:pt x="705" y="11240"/>
                    <a:pt x="2420" y="11270"/>
                    <a:pt x="4657" y="11270"/>
                  </a:cubicBezTo>
                  <a:cubicBezTo>
                    <a:pt x="6145" y="11270"/>
                    <a:pt x="7865" y="11257"/>
                    <a:pt x="9495" y="11239"/>
                  </a:cubicBezTo>
                  <a:lnTo>
                    <a:pt x="9864" y="10570"/>
                  </a:lnTo>
                  <a:lnTo>
                    <a:pt x="9996" y="11233"/>
                  </a:lnTo>
                  <a:cubicBezTo>
                    <a:pt x="13040" y="11197"/>
                    <a:pt x="15648" y="11149"/>
                    <a:pt x="15648" y="11149"/>
                  </a:cubicBezTo>
                  <a:lnTo>
                    <a:pt x="15648" y="0"/>
                  </a:lnTo>
                  <a:lnTo>
                    <a:pt x="14021" y="0"/>
                  </a:lnTo>
                  <a:lnTo>
                    <a:pt x="13554" y="1442"/>
                  </a:lnTo>
                  <a:lnTo>
                    <a:pt x="13224" y="0"/>
                  </a:lnTo>
                  <a:lnTo>
                    <a:pt x="12848" y="0"/>
                  </a:lnTo>
                  <a:lnTo>
                    <a:pt x="12632" y="508"/>
                  </a:lnTo>
                  <a:lnTo>
                    <a:pt x="12478" y="0"/>
                  </a:lnTo>
                  <a:lnTo>
                    <a:pt x="3289" y="0"/>
                  </a:lnTo>
                  <a:lnTo>
                    <a:pt x="2875" y="961"/>
                  </a:lnTo>
                  <a:lnTo>
                    <a:pt x="2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0"/>
            <p:cNvSpPr/>
            <p:nvPr/>
          </p:nvSpPr>
          <p:spPr>
            <a:xfrm>
              <a:off x="2992299" y="4260123"/>
              <a:ext cx="86673" cy="53807"/>
            </a:xfrm>
            <a:custGeom>
              <a:avLst/>
              <a:gdLst/>
              <a:ahLst/>
              <a:cxnLst/>
              <a:rect l="l" t="t" r="r" b="b"/>
              <a:pathLst>
                <a:path w="2740" h="1701" extrusionOk="0">
                  <a:moveTo>
                    <a:pt x="1471" y="0"/>
                  </a:moveTo>
                  <a:cubicBezTo>
                    <a:pt x="1267" y="0"/>
                    <a:pt x="1050" y="56"/>
                    <a:pt x="835" y="186"/>
                  </a:cubicBezTo>
                  <a:cubicBezTo>
                    <a:pt x="835" y="186"/>
                    <a:pt x="477" y="518"/>
                    <a:pt x="188" y="1012"/>
                  </a:cubicBezTo>
                  <a:cubicBezTo>
                    <a:pt x="1" y="1334"/>
                    <a:pt x="768" y="1700"/>
                    <a:pt x="1462" y="1700"/>
                  </a:cubicBezTo>
                  <a:cubicBezTo>
                    <a:pt x="1833" y="1700"/>
                    <a:pt x="2183" y="1596"/>
                    <a:pt x="2354" y="1323"/>
                  </a:cubicBezTo>
                  <a:cubicBezTo>
                    <a:pt x="2739" y="711"/>
                    <a:pt x="2195" y="0"/>
                    <a:pt x="1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0"/>
            <p:cNvSpPr/>
            <p:nvPr/>
          </p:nvSpPr>
          <p:spPr>
            <a:xfrm>
              <a:off x="3032093" y="4477755"/>
              <a:ext cx="134312" cy="79587"/>
            </a:xfrm>
            <a:custGeom>
              <a:avLst/>
              <a:gdLst/>
              <a:ahLst/>
              <a:cxnLst/>
              <a:rect l="l" t="t" r="r" b="b"/>
              <a:pathLst>
                <a:path w="4246" h="2516" extrusionOk="0">
                  <a:moveTo>
                    <a:pt x="2188" y="1"/>
                  </a:moveTo>
                  <a:cubicBezTo>
                    <a:pt x="2041" y="1"/>
                    <a:pt x="1886" y="19"/>
                    <a:pt x="1726" y="59"/>
                  </a:cubicBezTo>
                  <a:cubicBezTo>
                    <a:pt x="1726" y="59"/>
                    <a:pt x="1092" y="367"/>
                    <a:pt x="485" y="921"/>
                  </a:cubicBezTo>
                  <a:cubicBezTo>
                    <a:pt x="1" y="1365"/>
                    <a:pt x="1467" y="2516"/>
                    <a:pt x="2590" y="2516"/>
                  </a:cubicBezTo>
                  <a:cubicBezTo>
                    <a:pt x="2872" y="2516"/>
                    <a:pt x="3132" y="2444"/>
                    <a:pt x="3334" y="2270"/>
                  </a:cubicBezTo>
                  <a:cubicBezTo>
                    <a:pt x="4246" y="1490"/>
                    <a:pt x="3510" y="1"/>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0"/>
            <p:cNvSpPr/>
            <p:nvPr/>
          </p:nvSpPr>
          <p:spPr>
            <a:xfrm>
              <a:off x="2961331" y="4333004"/>
              <a:ext cx="216872" cy="150760"/>
            </a:xfrm>
            <a:custGeom>
              <a:avLst/>
              <a:gdLst/>
              <a:ahLst/>
              <a:cxnLst/>
              <a:rect l="l" t="t" r="r" b="b"/>
              <a:pathLst>
                <a:path w="6856" h="4766" extrusionOk="0">
                  <a:moveTo>
                    <a:pt x="3489" y="1"/>
                  </a:moveTo>
                  <a:cubicBezTo>
                    <a:pt x="3143" y="1"/>
                    <a:pt x="2769" y="48"/>
                    <a:pt x="2426" y="189"/>
                  </a:cubicBezTo>
                  <a:cubicBezTo>
                    <a:pt x="1395" y="613"/>
                    <a:pt x="1760" y="2188"/>
                    <a:pt x="879" y="2825"/>
                  </a:cubicBezTo>
                  <a:cubicBezTo>
                    <a:pt x="0" y="3462"/>
                    <a:pt x="394" y="4765"/>
                    <a:pt x="1303" y="4765"/>
                  </a:cubicBezTo>
                  <a:cubicBezTo>
                    <a:pt x="2033" y="4765"/>
                    <a:pt x="2744" y="3593"/>
                    <a:pt x="3607" y="3593"/>
                  </a:cubicBezTo>
                  <a:cubicBezTo>
                    <a:pt x="3819" y="3593"/>
                    <a:pt x="4040" y="3664"/>
                    <a:pt x="4273" y="3840"/>
                  </a:cubicBezTo>
                  <a:cubicBezTo>
                    <a:pt x="4466" y="3986"/>
                    <a:pt x="4667" y="4050"/>
                    <a:pt x="4867" y="4050"/>
                  </a:cubicBezTo>
                  <a:cubicBezTo>
                    <a:pt x="5887" y="4050"/>
                    <a:pt x="6856" y="2379"/>
                    <a:pt x="6423" y="1492"/>
                  </a:cubicBezTo>
                  <a:cubicBezTo>
                    <a:pt x="5912" y="432"/>
                    <a:pt x="4760" y="189"/>
                    <a:pt x="4760" y="189"/>
                  </a:cubicBezTo>
                  <a:cubicBezTo>
                    <a:pt x="4760" y="189"/>
                    <a:pt x="4181" y="1"/>
                    <a:pt x="3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0"/>
            <p:cNvSpPr/>
            <p:nvPr/>
          </p:nvSpPr>
          <p:spPr>
            <a:xfrm>
              <a:off x="2814715" y="4264457"/>
              <a:ext cx="182741" cy="209850"/>
            </a:xfrm>
            <a:custGeom>
              <a:avLst/>
              <a:gdLst/>
              <a:ahLst/>
              <a:cxnLst/>
              <a:rect l="l" t="t" r="r" b="b"/>
              <a:pathLst>
                <a:path w="5777" h="6634" extrusionOk="0">
                  <a:moveTo>
                    <a:pt x="3219" y="0"/>
                  </a:moveTo>
                  <a:cubicBezTo>
                    <a:pt x="2731" y="0"/>
                    <a:pt x="2366" y="165"/>
                    <a:pt x="2366" y="165"/>
                  </a:cubicBezTo>
                  <a:cubicBezTo>
                    <a:pt x="2363" y="165"/>
                    <a:pt x="2360" y="165"/>
                    <a:pt x="2358" y="165"/>
                  </a:cubicBezTo>
                  <a:cubicBezTo>
                    <a:pt x="1844" y="165"/>
                    <a:pt x="366" y="1432"/>
                    <a:pt x="172" y="3559"/>
                  </a:cubicBezTo>
                  <a:cubicBezTo>
                    <a:pt x="0" y="5443"/>
                    <a:pt x="1564" y="6634"/>
                    <a:pt x="2514" y="6634"/>
                  </a:cubicBezTo>
                  <a:cubicBezTo>
                    <a:pt x="2643" y="6634"/>
                    <a:pt x="2761" y="6612"/>
                    <a:pt x="2861" y="6567"/>
                  </a:cubicBezTo>
                  <a:cubicBezTo>
                    <a:pt x="3706" y="6192"/>
                    <a:pt x="2573" y="5261"/>
                    <a:pt x="2759" y="4306"/>
                  </a:cubicBezTo>
                  <a:cubicBezTo>
                    <a:pt x="2945" y="3353"/>
                    <a:pt x="5776" y="2535"/>
                    <a:pt x="5025" y="1163"/>
                  </a:cubicBezTo>
                  <a:cubicBezTo>
                    <a:pt x="4507" y="219"/>
                    <a:pt x="3781" y="0"/>
                    <a:pt x="3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0"/>
            <p:cNvSpPr/>
            <p:nvPr/>
          </p:nvSpPr>
          <p:spPr>
            <a:xfrm>
              <a:off x="3093017" y="4266228"/>
              <a:ext cx="48967" cy="53839"/>
            </a:xfrm>
            <a:custGeom>
              <a:avLst/>
              <a:gdLst/>
              <a:ahLst/>
              <a:cxnLst/>
              <a:rect l="l" t="t" r="r" b="b"/>
              <a:pathLst>
                <a:path w="1548" h="1702" extrusionOk="0">
                  <a:moveTo>
                    <a:pt x="1032" y="0"/>
                  </a:moveTo>
                  <a:lnTo>
                    <a:pt x="1" y="1339"/>
                  </a:lnTo>
                  <a:lnTo>
                    <a:pt x="516" y="1701"/>
                  </a:lnTo>
                  <a:lnTo>
                    <a:pt x="1547" y="308"/>
                  </a:lnTo>
                  <a:lnTo>
                    <a:pt x="10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0"/>
            <p:cNvSpPr/>
            <p:nvPr/>
          </p:nvSpPr>
          <p:spPr>
            <a:xfrm>
              <a:off x="3090044" y="4269676"/>
              <a:ext cx="54914" cy="46531"/>
            </a:xfrm>
            <a:custGeom>
              <a:avLst/>
              <a:gdLst/>
              <a:ahLst/>
              <a:cxnLst/>
              <a:rect l="l" t="t" r="r" b="b"/>
              <a:pathLst>
                <a:path w="1736" h="1471" extrusionOk="0">
                  <a:moveTo>
                    <a:pt x="327" y="0"/>
                  </a:moveTo>
                  <a:lnTo>
                    <a:pt x="0" y="540"/>
                  </a:lnTo>
                  <a:lnTo>
                    <a:pt x="1462" y="1471"/>
                  </a:lnTo>
                  <a:lnTo>
                    <a:pt x="1736" y="937"/>
                  </a:lnTo>
                  <a:lnTo>
                    <a:pt x="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0"/>
            <p:cNvSpPr/>
            <p:nvPr/>
          </p:nvSpPr>
          <p:spPr>
            <a:xfrm>
              <a:off x="2834864" y="4496861"/>
              <a:ext cx="32645" cy="32645"/>
            </a:xfrm>
            <a:custGeom>
              <a:avLst/>
              <a:gdLst/>
              <a:ahLst/>
              <a:cxnLst/>
              <a:rect l="l" t="t" r="r" b="b"/>
              <a:pathLst>
                <a:path w="1032" h="1032" extrusionOk="0">
                  <a:moveTo>
                    <a:pt x="516" y="0"/>
                  </a:moveTo>
                  <a:cubicBezTo>
                    <a:pt x="231" y="0"/>
                    <a:pt x="0" y="231"/>
                    <a:pt x="0" y="516"/>
                  </a:cubicBezTo>
                  <a:cubicBezTo>
                    <a:pt x="0" y="801"/>
                    <a:pt x="231" y="1031"/>
                    <a:pt x="516" y="1031"/>
                  </a:cubicBezTo>
                  <a:cubicBezTo>
                    <a:pt x="801" y="1031"/>
                    <a:pt x="1031" y="801"/>
                    <a:pt x="1031" y="516"/>
                  </a:cubicBezTo>
                  <a:cubicBezTo>
                    <a:pt x="1031" y="231"/>
                    <a:pt x="801" y="0"/>
                    <a:pt x="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0"/>
            <p:cNvSpPr/>
            <p:nvPr/>
          </p:nvSpPr>
          <p:spPr>
            <a:xfrm>
              <a:off x="2866370" y="4502365"/>
              <a:ext cx="150760" cy="60798"/>
            </a:xfrm>
            <a:custGeom>
              <a:avLst/>
              <a:gdLst/>
              <a:ahLst/>
              <a:cxnLst/>
              <a:rect l="l" t="t" r="r" b="b"/>
              <a:pathLst>
                <a:path w="4766" h="1922" extrusionOk="0">
                  <a:moveTo>
                    <a:pt x="2218" y="1"/>
                  </a:moveTo>
                  <a:cubicBezTo>
                    <a:pt x="1546" y="1"/>
                    <a:pt x="216" y="1592"/>
                    <a:pt x="216" y="1592"/>
                  </a:cubicBezTo>
                  <a:cubicBezTo>
                    <a:pt x="0" y="1826"/>
                    <a:pt x="617" y="1922"/>
                    <a:pt x="1455" y="1922"/>
                  </a:cubicBezTo>
                  <a:cubicBezTo>
                    <a:pt x="2817" y="1922"/>
                    <a:pt x="4765" y="1669"/>
                    <a:pt x="4670" y="1350"/>
                  </a:cubicBezTo>
                  <a:cubicBezTo>
                    <a:pt x="4518" y="836"/>
                    <a:pt x="2943" y="169"/>
                    <a:pt x="2306" y="11"/>
                  </a:cubicBezTo>
                  <a:cubicBezTo>
                    <a:pt x="2278" y="4"/>
                    <a:pt x="2249" y="1"/>
                    <a:pt x="2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0"/>
            <p:cNvSpPr/>
            <p:nvPr/>
          </p:nvSpPr>
          <p:spPr>
            <a:xfrm>
              <a:off x="2849858" y="4497746"/>
              <a:ext cx="9774" cy="13823"/>
            </a:xfrm>
            <a:custGeom>
              <a:avLst/>
              <a:gdLst/>
              <a:ahLst/>
              <a:cxnLst/>
              <a:rect l="l" t="t" r="r" b="b"/>
              <a:pathLst>
                <a:path w="309" h="437" extrusionOk="0">
                  <a:moveTo>
                    <a:pt x="105" y="1"/>
                  </a:moveTo>
                  <a:cubicBezTo>
                    <a:pt x="94" y="1"/>
                    <a:pt x="84" y="3"/>
                    <a:pt x="73" y="7"/>
                  </a:cubicBezTo>
                  <a:cubicBezTo>
                    <a:pt x="25" y="23"/>
                    <a:pt x="0" y="77"/>
                    <a:pt x="17" y="123"/>
                  </a:cubicBezTo>
                  <a:cubicBezTo>
                    <a:pt x="78" y="287"/>
                    <a:pt x="120" y="382"/>
                    <a:pt x="120" y="382"/>
                  </a:cubicBezTo>
                  <a:cubicBezTo>
                    <a:pt x="135" y="416"/>
                    <a:pt x="169" y="436"/>
                    <a:pt x="202" y="436"/>
                  </a:cubicBezTo>
                  <a:cubicBezTo>
                    <a:pt x="215" y="436"/>
                    <a:pt x="228" y="432"/>
                    <a:pt x="242" y="429"/>
                  </a:cubicBezTo>
                  <a:cubicBezTo>
                    <a:pt x="287" y="409"/>
                    <a:pt x="308" y="356"/>
                    <a:pt x="287" y="309"/>
                  </a:cubicBezTo>
                  <a:cubicBezTo>
                    <a:pt x="287" y="308"/>
                    <a:pt x="245" y="217"/>
                    <a:pt x="191" y="63"/>
                  </a:cubicBezTo>
                  <a:cubicBezTo>
                    <a:pt x="177" y="25"/>
                    <a:pt x="142" y="1"/>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0"/>
            <p:cNvSpPr/>
            <p:nvPr/>
          </p:nvSpPr>
          <p:spPr>
            <a:xfrm>
              <a:off x="2839198" y="4315100"/>
              <a:ext cx="302691" cy="196090"/>
            </a:xfrm>
            <a:custGeom>
              <a:avLst/>
              <a:gdLst/>
              <a:ahLst/>
              <a:cxnLst/>
              <a:rect l="l" t="t" r="r" b="b"/>
              <a:pathLst>
                <a:path w="9569" h="6199" extrusionOk="0">
                  <a:moveTo>
                    <a:pt x="9092" y="1"/>
                  </a:moveTo>
                  <a:cubicBezTo>
                    <a:pt x="9083" y="1"/>
                    <a:pt x="9074" y="2"/>
                    <a:pt x="9064" y="5"/>
                  </a:cubicBezTo>
                  <a:cubicBezTo>
                    <a:pt x="9016" y="20"/>
                    <a:pt x="8991" y="71"/>
                    <a:pt x="9006" y="119"/>
                  </a:cubicBezTo>
                  <a:cubicBezTo>
                    <a:pt x="9062" y="295"/>
                    <a:pt x="9112" y="474"/>
                    <a:pt x="9156" y="650"/>
                  </a:cubicBezTo>
                  <a:cubicBezTo>
                    <a:pt x="9165" y="693"/>
                    <a:pt x="9202" y="721"/>
                    <a:pt x="9243" y="721"/>
                  </a:cubicBezTo>
                  <a:cubicBezTo>
                    <a:pt x="9251" y="721"/>
                    <a:pt x="9258" y="719"/>
                    <a:pt x="9266" y="718"/>
                  </a:cubicBezTo>
                  <a:cubicBezTo>
                    <a:pt x="9315" y="705"/>
                    <a:pt x="9345" y="655"/>
                    <a:pt x="9334" y="606"/>
                  </a:cubicBezTo>
                  <a:cubicBezTo>
                    <a:pt x="9286" y="426"/>
                    <a:pt x="9236" y="242"/>
                    <a:pt x="9179" y="63"/>
                  </a:cubicBezTo>
                  <a:cubicBezTo>
                    <a:pt x="9166" y="25"/>
                    <a:pt x="9131" y="1"/>
                    <a:pt x="9092" y="1"/>
                  </a:cubicBezTo>
                  <a:close/>
                  <a:moveTo>
                    <a:pt x="2037" y="1118"/>
                  </a:moveTo>
                  <a:cubicBezTo>
                    <a:pt x="2033" y="1118"/>
                    <a:pt x="2028" y="1118"/>
                    <a:pt x="2024" y="1119"/>
                  </a:cubicBezTo>
                  <a:cubicBezTo>
                    <a:pt x="1868" y="1142"/>
                    <a:pt x="1709" y="1197"/>
                    <a:pt x="1549" y="1283"/>
                  </a:cubicBezTo>
                  <a:cubicBezTo>
                    <a:pt x="1523" y="1298"/>
                    <a:pt x="1497" y="1312"/>
                    <a:pt x="1473" y="1326"/>
                  </a:cubicBezTo>
                  <a:cubicBezTo>
                    <a:pt x="1427" y="1351"/>
                    <a:pt x="1413" y="1406"/>
                    <a:pt x="1438" y="1449"/>
                  </a:cubicBezTo>
                  <a:cubicBezTo>
                    <a:pt x="1454" y="1478"/>
                    <a:pt x="1484" y="1494"/>
                    <a:pt x="1517" y="1494"/>
                  </a:cubicBezTo>
                  <a:cubicBezTo>
                    <a:pt x="1533" y="1494"/>
                    <a:pt x="1547" y="1491"/>
                    <a:pt x="1563" y="1485"/>
                  </a:cubicBezTo>
                  <a:cubicBezTo>
                    <a:pt x="1589" y="1471"/>
                    <a:pt x="1612" y="1457"/>
                    <a:pt x="1637" y="1444"/>
                  </a:cubicBezTo>
                  <a:cubicBezTo>
                    <a:pt x="1776" y="1366"/>
                    <a:pt x="1917" y="1319"/>
                    <a:pt x="2050" y="1299"/>
                  </a:cubicBezTo>
                  <a:cubicBezTo>
                    <a:pt x="2100" y="1292"/>
                    <a:pt x="2134" y="1245"/>
                    <a:pt x="2127" y="1195"/>
                  </a:cubicBezTo>
                  <a:cubicBezTo>
                    <a:pt x="2121" y="1149"/>
                    <a:pt x="2080" y="1118"/>
                    <a:pt x="2037" y="1118"/>
                  </a:cubicBezTo>
                  <a:close/>
                  <a:moveTo>
                    <a:pt x="2581" y="1177"/>
                  </a:moveTo>
                  <a:cubicBezTo>
                    <a:pt x="2544" y="1177"/>
                    <a:pt x="2510" y="1200"/>
                    <a:pt x="2496" y="1236"/>
                  </a:cubicBezTo>
                  <a:cubicBezTo>
                    <a:pt x="2479" y="1283"/>
                    <a:pt x="2502" y="1335"/>
                    <a:pt x="2549" y="1352"/>
                  </a:cubicBezTo>
                  <a:cubicBezTo>
                    <a:pt x="2698" y="1408"/>
                    <a:pt x="2843" y="1498"/>
                    <a:pt x="2995" y="1627"/>
                  </a:cubicBezTo>
                  <a:cubicBezTo>
                    <a:pt x="3013" y="1641"/>
                    <a:pt x="3033" y="1648"/>
                    <a:pt x="3053" y="1648"/>
                  </a:cubicBezTo>
                  <a:cubicBezTo>
                    <a:pt x="3079" y="1648"/>
                    <a:pt x="3106" y="1637"/>
                    <a:pt x="3122" y="1616"/>
                  </a:cubicBezTo>
                  <a:cubicBezTo>
                    <a:pt x="3154" y="1577"/>
                    <a:pt x="3149" y="1520"/>
                    <a:pt x="3111" y="1487"/>
                  </a:cubicBezTo>
                  <a:cubicBezTo>
                    <a:pt x="2943" y="1345"/>
                    <a:pt x="2780" y="1245"/>
                    <a:pt x="2612" y="1183"/>
                  </a:cubicBezTo>
                  <a:cubicBezTo>
                    <a:pt x="2602" y="1179"/>
                    <a:pt x="2591" y="1177"/>
                    <a:pt x="2581" y="1177"/>
                  </a:cubicBezTo>
                  <a:close/>
                  <a:moveTo>
                    <a:pt x="9361" y="1084"/>
                  </a:moveTo>
                  <a:cubicBezTo>
                    <a:pt x="9356" y="1084"/>
                    <a:pt x="9351" y="1085"/>
                    <a:pt x="9345" y="1086"/>
                  </a:cubicBezTo>
                  <a:cubicBezTo>
                    <a:pt x="9295" y="1094"/>
                    <a:pt x="9264" y="1142"/>
                    <a:pt x="9272" y="1192"/>
                  </a:cubicBezTo>
                  <a:cubicBezTo>
                    <a:pt x="9306" y="1376"/>
                    <a:pt x="9331" y="1560"/>
                    <a:pt x="9351" y="1737"/>
                  </a:cubicBezTo>
                  <a:cubicBezTo>
                    <a:pt x="9354" y="1784"/>
                    <a:pt x="9394" y="1817"/>
                    <a:pt x="9441" y="1817"/>
                  </a:cubicBezTo>
                  <a:lnTo>
                    <a:pt x="9451" y="1817"/>
                  </a:lnTo>
                  <a:cubicBezTo>
                    <a:pt x="9501" y="1813"/>
                    <a:pt x="9537" y="1767"/>
                    <a:pt x="9531" y="1717"/>
                  </a:cubicBezTo>
                  <a:cubicBezTo>
                    <a:pt x="9513" y="1537"/>
                    <a:pt x="9485" y="1348"/>
                    <a:pt x="9451" y="1159"/>
                  </a:cubicBezTo>
                  <a:cubicBezTo>
                    <a:pt x="9443" y="1114"/>
                    <a:pt x="9404" y="1084"/>
                    <a:pt x="9361" y="1084"/>
                  </a:cubicBezTo>
                  <a:close/>
                  <a:moveTo>
                    <a:pt x="1059" y="1632"/>
                  </a:moveTo>
                  <a:cubicBezTo>
                    <a:pt x="1039" y="1632"/>
                    <a:pt x="1018" y="1639"/>
                    <a:pt x="1002" y="1653"/>
                  </a:cubicBezTo>
                  <a:cubicBezTo>
                    <a:pt x="853" y="1779"/>
                    <a:pt x="718" y="1918"/>
                    <a:pt x="602" y="2068"/>
                  </a:cubicBezTo>
                  <a:cubicBezTo>
                    <a:pt x="572" y="2108"/>
                    <a:pt x="579" y="2165"/>
                    <a:pt x="618" y="2195"/>
                  </a:cubicBezTo>
                  <a:cubicBezTo>
                    <a:pt x="635" y="2210"/>
                    <a:pt x="654" y="2215"/>
                    <a:pt x="674" y="2215"/>
                  </a:cubicBezTo>
                  <a:cubicBezTo>
                    <a:pt x="701" y="2215"/>
                    <a:pt x="727" y="2203"/>
                    <a:pt x="747" y="2181"/>
                  </a:cubicBezTo>
                  <a:cubicBezTo>
                    <a:pt x="854" y="2041"/>
                    <a:pt x="980" y="1910"/>
                    <a:pt x="1119" y="1793"/>
                  </a:cubicBezTo>
                  <a:cubicBezTo>
                    <a:pt x="1159" y="1759"/>
                    <a:pt x="1162" y="1701"/>
                    <a:pt x="1130" y="1664"/>
                  </a:cubicBezTo>
                  <a:cubicBezTo>
                    <a:pt x="1111" y="1643"/>
                    <a:pt x="1085" y="1632"/>
                    <a:pt x="1059" y="1632"/>
                  </a:cubicBezTo>
                  <a:close/>
                  <a:moveTo>
                    <a:pt x="3443" y="1863"/>
                  </a:moveTo>
                  <a:cubicBezTo>
                    <a:pt x="3422" y="1863"/>
                    <a:pt x="3401" y="1870"/>
                    <a:pt x="3384" y="1885"/>
                  </a:cubicBezTo>
                  <a:cubicBezTo>
                    <a:pt x="3346" y="1916"/>
                    <a:pt x="3340" y="1973"/>
                    <a:pt x="3373" y="2014"/>
                  </a:cubicBezTo>
                  <a:cubicBezTo>
                    <a:pt x="3480" y="2140"/>
                    <a:pt x="3588" y="2286"/>
                    <a:pt x="3704" y="2453"/>
                  </a:cubicBezTo>
                  <a:cubicBezTo>
                    <a:pt x="3722" y="2479"/>
                    <a:pt x="3751" y="2493"/>
                    <a:pt x="3779" y="2493"/>
                  </a:cubicBezTo>
                  <a:cubicBezTo>
                    <a:pt x="3797" y="2493"/>
                    <a:pt x="3815" y="2489"/>
                    <a:pt x="3830" y="2475"/>
                  </a:cubicBezTo>
                  <a:cubicBezTo>
                    <a:pt x="3871" y="2446"/>
                    <a:pt x="3881" y="2389"/>
                    <a:pt x="3852" y="2347"/>
                  </a:cubicBezTo>
                  <a:cubicBezTo>
                    <a:pt x="3734" y="2175"/>
                    <a:pt x="3623" y="2028"/>
                    <a:pt x="3513" y="1895"/>
                  </a:cubicBezTo>
                  <a:cubicBezTo>
                    <a:pt x="3495" y="1874"/>
                    <a:pt x="3469" y="1863"/>
                    <a:pt x="3443" y="1863"/>
                  </a:cubicBezTo>
                  <a:close/>
                  <a:moveTo>
                    <a:pt x="9478" y="2192"/>
                  </a:moveTo>
                  <a:cubicBezTo>
                    <a:pt x="9477" y="2192"/>
                    <a:pt x="9475" y="2192"/>
                    <a:pt x="9474" y="2193"/>
                  </a:cubicBezTo>
                  <a:cubicBezTo>
                    <a:pt x="9424" y="2194"/>
                    <a:pt x="9382" y="2236"/>
                    <a:pt x="9385" y="2286"/>
                  </a:cubicBezTo>
                  <a:cubicBezTo>
                    <a:pt x="9387" y="2329"/>
                    <a:pt x="9387" y="2373"/>
                    <a:pt x="9387" y="2416"/>
                  </a:cubicBezTo>
                  <a:cubicBezTo>
                    <a:pt x="9387" y="2559"/>
                    <a:pt x="9381" y="2698"/>
                    <a:pt x="9371" y="2834"/>
                  </a:cubicBezTo>
                  <a:cubicBezTo>
                    <a:pt x="9367" y="2884"/>
                    <a:pt x="9405" y="2930"/>
                    <a:pt x="9455" y="2933"/>
                  </a:cubicBezTo>
                  <a:lnTo>
                    <a:pt x="9461" y="2933"/>
                  </a:lnTo>
                  <a:cubicBezTo>
                    <a:pt x="9510" y="2933"/>
                    <a:pt x="9550" y="2897"/>
                    <a:pt x="9553" y="2848"/>
                  </a:cubicBezTo>
                  <a:cubicBezTo>
                    <a:pt x="9564" y="2708"/>
                    <a:pt x="9569" y="2562"/>
                    <a:pt x="9569" y="2416"/>
                  </a:cubicBezTo>
                  <a:cubicBezTo>
                    <a:pt x="9569" y="2372"/>
                    <a:pt x="9567" y="2326"/>
                    <a:pt x="9567" y="2281"/>
                  </a:cubicBezTo>
                  <a:cubicBezTo>
                    <a:pt x="9566" y="2233"/>
                    <a:pt x="9521" y="2192"/>
                    <a:pt x="9478" y="2192"/>
                  </a:cubicBezTo>
                  <a:close/>
                  <a:moveTo>
                    <a:pt x="383" y="2506"/>
                  </a:moveTo>
                  <a:cubicBezTo>
                    <a:pt x="349" y="2506"/>
                    <a:pt x="317" y="2525"/>
                    <a:pt x="301" y="2558"/>
                  </a:cubicBezTo>
                  <a:cubicBezTo>
                    <a:pt x="221" y="2727"/>
                    <a:pt x="157" y="2910"/>
                    <a:pt x="108" y="3099"/>
                  </a:cubicBezTo>
                  <a:cubicBezTo>
                    <a:pt x="95" y="3149"/>
                    <a:pt x="127" y="3198"/>
                    <a:pt x="174" y="3211"/>
                  </a:cubicBezTo>
                  <a:cubicBezTo>
                    <a:pt x="181" y="3213"/>
                    <a:pt x="188" y="3213"/>
                    <a:pt x="195" y="3213"/>
                  </a:cubicBezTo>
                  <a:cubicBezTo>
                    <a:pt x="237" y="3213"/>
                    <a:pt x="273" y="3188"/>
                    <a:pt x="286" y="3145"/>
                  </a:cubicBezTo>
                  <a:cubicBezTo>
                    <a:pt x="330" y="2966"/>
                    <a:pt x="392" y="2794"/>
                    <a:pt x="466" y="2636"/>
                  </a:cubicBezTo>
                  <a:cubicBezTo>
                    <a:pt x="488" y="2589"/>
                    <a:pt x="467" y="2536"/>
                    <a:pt x="423" y="2515"/>
                  </a:cubicBezTo>
                  <a:cubicBezTo>
                    <a:pt x="410" y="2509"/>
                    <a:pt x="397" y="2506"/>
                    <a:pt x="383" y="2506"/>
                  </a:cubicBezTo>
                  <a:close/>
                  <a:moveTo>
                    <a:pt x="4081" y="2780"/>
                  </a:moveTo>
                  <a:cubicBezTo>
                    <a:pt x="4064" y="2780"/>
                    <a:pt x="4048" y="2784"/>
                    <a:pt x="4033" y="2794"/>
                  </a:cubicBezTo>
                  <a:cubicBezTo>
                    <a:pt x="3993" y="2820"/>
                    <a:pt x="3978" y="2876"/>
                    <a:pt x="4004" y="2919"/>
                  </a:cubicBezTo>
                  <a:cubicBezTo>
                    <a:pt x="4102" y="3075"/>
                    <a:pt x="4198" y="3235"/>
                    <a:pt x="4293" y="3397"/>
                  </a:cubicBezTo>
                  <a:cubicBezTo>
                    <a:pt x="4311" y="3425"/>
                    <a:pt x="4341" y="3441"/>
                    <a:pt x="4372" y="3441"/>
                  </a:cubicBezTo>
                  <a:cubicBezTo>
                    <a:pt x="4388" y="3441"/>
                    <a:pt x="4404" y="3438"/>
                    <a:pt x="4417" y="3428"/>
                  </a:cubicBezTo>
                  <a:cubicBezTo>
                    <a:pt x="4460" y="3402"/>
                    <a:pt x="4474" y="3347"/>
                    <a:pt x="4448" y="3304"/>
                  </a:cubicBezTo>
                  <a:cubicBezTo>
                    <a:pt x="4352" y="3140"/>
                    <a:pt x="4255" y="2977"/>
                    <a:pt x="4159" y="2823"/>
                  </a:cubicBezTo>
                  <a:cubicBezTo>
                    <a:pt x="4141" y="2796"/>
                    <a:pt x="4111" y="2780"/>
                    <a:pt x="4081" y="2780"/>
                  </a:cubicBezTo>
                  <a:close/>
                  <a:moveTo>
                    <a:pt x="9389" y="3305"/>
                  </a:moveTo>
                  <a:cubicBezTo>
                    <a:pt x="9346" y="3305"/>
                    <a:pt x="9308" y="3334"/>
                    <a:pt x="9301" y="3378"/>
                  </a:cubicBezTo>
                  <a:cubicBezTo>
                    <a:pt x="9265" y="3560"/>
                    <a:pt x="9219" y="3739"/>
                    <a:pt x="9163" y="3907"/>
                  </a:cubicBezTo>
                  <a:cubicBezTo>
                    <a:pt x="9146" y="3954"/>
                    <a:pt x="9172" y="4005"/>
                    <a:pt x="9221" y="4021"/>
                  </a:cubicBezTo>
                  <a:cubicBezTo>
                    <a:pt x="9229" y="4025"/>
                    <a:pt x="9241" y="4027"/>
                    <a:pt x="9249" y="4027"/>
                  </a:cubicBezTo>
                  <a:cubicBezTo>
                    <a:pt x="9286" y="4027"/>
                    <a:pt x="9322" y="4004"/>
                    <a:pt x="9335" y="3964"/>
                  </a:cubicBezTo>
                  <a:cubicBezTo>
                    <a:pt x="9394" y="3789"/>
                    <a:pt x="9443" y="3603"/>
                    <a:pt x="9478" y="3413"/>
                  </a:cubicBezTo>
                  <a:cubicBezTo>
                    <a:pt x="9488" y="3364"/>
                    <a:pt x="9457" y="3317"/>
                    <a:pt x="9407" y="3307"/>
                  </a:cubicBezTo>
                  <a:cubicBezTo>
                    <a:pt x="9401" y="3305"/>
                    <a:pt x="9395" y="3305"/>
                    <a:pt x="9389" y="3305"/>
                  </a:cubicBezTo>
                  <a:close/>
                  <a:moveTo>
                    <a:pt x="106" y="3585"/>
                  </a:moveTo>
                  <a:cubicBezTo>
                    <a:pt x="59" y="3585"/>
                    <a:pt x="18" y="3621"/>
                    <a:pt x="15" y="3669"/>
                  </a:cubicBezTo>
                  <a:cubicBezTo>
                    <a:pt x="6" y="3778"/>
                    <a:pt x="1" y="3892"/>
                    <a:pt x="1" y="4007"/>
                  </a:cubicBezTo>
                  <a:cubicBezTo>
                    <a:pt x="1" y="4084"/>
                    <a:pt x="2" y="4161"/>
                    <a:pt x="6" y="4237"/>
                  </a:cubicBezTo>
                  <a:cubicBezTo>
                    <a:pt x="9" y="4286"/>
                    <a:pt x="49" y="4323"/>
                    <a:pt x="98" y="4323"/>
                  </a:cubicBezTo>
                  <a:cubicBezTo>
                    <a:pt x="100" y="4323"/>
                    <a:pt x="101" y="4323"/>
                    <a:pt x="102" y="4326"/>
                  </a:cubicBezTo>
                  <a:cubicBezTo>
                    <a:pt x="152" y="4323"/>
                    <a:pt x="191" y="4280"/>
                    <a:pt x="188" y="4230"/>
                  </a:cubicBezTo>
                  <a:cubicBezTo>
                    <a:pt x="185" y="4157"/>
                    <a:pt x="184" y="4084"/>
                    <a:pt x="184" y="4008"/>
                  </a:cubicBezTo>
                  <a:cubicBezTo>
                    <a:pt x="184" y="3898"/>
                    <a:pt x="187" y="3789"/>
                    <a:pt x="195" y="3685"/>
                  </a:cubicBezTo>
                  <a:cubicBezTo>
                    <a:pt x="201" y="3634"/>
                    <a:pt x="164" y="3590"/>
                    <a:pt x="114" y="3586"/>
                  </a:cubicBezTo>
                  <a:cubicBezTo>
                    <a:pt x="111" y="3586"/>
                    <a:pt x="109" y="3585"/>
                    <a:pt x="106" y="3585"/>
                  </a:cubicBezTo>
                  <a:close/>
                  <a:moveTo>
                    <a:pt x="4656" y="3740"/>
                  </a:moveTo>
                  <a:cubicBezTo>
                    <a:pt x="4640" y="3740"/>
                    <a:pt x="4624" y="3745"/>
                    <a:pt x="4610" y="3753"/>
                  </a:cubicBezTo>
                  <a:cubicBezTo>
                    <a:pt x="4567" y="3779"/>
                    <a:pt x="4553" y="3835"/>
                    <a:pt x="4577" y="3878"/>
                  </a:cubicBezTo>
                  <a:cubicBezTo>
                    <a:pt x="4671" y="4041"/>
                    <a:pt x="4769" y="4201"/>
                    <a:pt x="4865" y="4359"/>
                  </a:cubicBezTo>
                  <a:cubicBezTo>
                    <a:pt x="4882" y="4386"/>
                    <a:pt x="4912" y="4402"/>
                    <a:pt x="4942" y="4402"/>
                  </a:cubicBezTo>
                  <a:cubicBezTo>
                    <a:pt x="4959" y="4402"/>
                    <a:pt x="4976" y="4399"/>
                    <a:pt x="4991" y="4388"/>
                  </a:cubicBezTo>
                  <a:cubicBezTo>
                    <a:pt x="5034" y="4362"/>
                    <a:pt x="5048" y="4306"/>
                    <a:pt x="5021" y="4263"/>
                  </a:cubicBezTo>
                  <a:cubicBezTo>
                    <a:pt x="4925" y="4107"/>
                    <a:pt x="4829" y="3947"/>
                    <a:pt x="4734" y="3785"/>
                  </a:cubicBezTo>
                  <a:cubicBezTo>
                    <a:pt x="4716" y="3756"/>
                    <a:pt x="4687" y="3740"/>
                    <a:pt x="4656" y="3740"/>
                  </a:cubicBezTo>
                  <a:close/>
                  <a:moveTo>
                    <a:pt x="9034" y="4360"/>
                  </a:moveTo>
                  <a:cubicBezTo>
                    <a:pt x="9001" y="4360"/>
                    <a:pt x="8970" y="4378"/>
                    <a:pt x="8954" y="4409"/>
                  </a:cubicBezTo>
                  <a:cubicBezTo>
                    <a:pt x="8871" y="4572"/>
                    <a:pt x="8777" y="4730"/>
                    <a:pt x="8671" y="4874"/>
                  </a:cubicBezTo>
                  <a:cubicBezTo>
                    <a:pt x="8642" y="4916"/>
                    <a:pt x="8651" y="4973"/>
                    <a:pt x="8692" y="5002"/>
                  </a:cubicBezTo>
                  <a:cubicBezTo>
                    <a:pt x="8708" y="5015"/>
                    <a:pt x="8728" y="5021"/>
                    <a:pt x="8745" y="5021"/>
                  </a:cubicBezTo>
                  <a:cubicBezTo>
                    <a:pt x="8775" y="5021"/>
                    <a:pt x="8801" y="5006"/>
                    <a:pt x="8817" y="4980"/>
                  </a:cubicBezTo>
                  <a:cubicBezTo>
                    <a:pt x="8928" y="4827"/>
                    <a:pt x="9029" y="4664"/>
                    <a:pt x="9115" y="4492"/>
                  </a:cubicBezTo>
                  <a:cubicBezTo>
                    <a:pt x="9138" y="4448"/>
                    <a:pt x="9120" y="4393"/>
                    <a:pt x="9076" y="4370"/>
                  </a:cubicBezTo>
                  <a:cubicBezTo>
                    <a:pt x="9062" y="4364"/>
                    <a:pt x="9048" y="4360"/>
                    <a:pt x="9034" y="4360"/>
                  </a:cubicBezTo>
                  <a:close/>
                  <a:moveTo>
                    <a:pt x="5247" y="4689"/>
                  </a:moveTo>
                  <a:cubicBezTo>
                    <a:pt x="5229" y="4689"/>
                    <a:pt x="5211" y="4694"/>
                    <a:pt x="5196" y="4705"/>
                  </a:cubicBezTo>
                  <a:cubicBezTo>
                    <a:pt x="5154" y="4734"/>
                    <a:pt x="5143" y="4791"/>
                    <a:pt x="5171" y="4831"/>
                  </a:cubicBezTo>
                  <a:cubicBezTo>
                    <a:pt x="5290" y="5006"/>
                    <a:pt x="5399" y="5154"/>
                    <a:pt x="5508" y="5288"/>
                  </a:cubicBezTo>
                  <a:cubicBezTo>
                    <a:pt x="5526" y="5311"/>
                    <a:pt x="5551" y="5323"/>
                    <a:pt x="5578" y="5323"/>
                  </a:cubicBezTo>
                  <a:cubicBezTo>
                    <a:pt x="5598" y="5323"/>
                    <a:pt x="5618" y="5317"/>
                    <a:pt x="5635" y="5300"/>
                  </a:cubicBezTo>
                  <a:cubicBezTo>
                    <a:pt x="5675" y="5268"/>
                    <a:pt x="5682" y="5211"/>
                    <a:pt x="5649" y="5172"/>
                  </a:cubicBezTo>
                  <a:cubicBezTo>
                    <a:pt x="5544" y="5042"/>
                    <a:pt x="5436" y="4896"/>
                    <a:pt x="5322" y="4728"/>
                  </a:cubicBezTo>
                  <a:cubicBezTo>
                    <a:pt x="5304" y="4703"/>
                    <a:pt x="5275" y="4689"/>
                    <a:pt x="5247" y="4689"/>
                  </a:cubicBezTo>
                  <a:close/>
                  <a:moveTo>
                    <a:pt x="161" y="4697"/>
                  </a:moveTo>
                  <a:cubicBezTo>
                    <a:pt x="156" y="4697"/>
                    <a:pt x="150" y="4697"/>
                    <a:pt x="144" y="4698"/>
                  </a:cubicBezTo>
                  <a:cubicBezTo>
                    <a:pt x="94" y="4705"/>
                    <a:pt x="59" y="4751"/>
                    <a:pt x="69" y="4801"/>
                  </a:cubicBezTo>
                  <a:cubicBezTo>
                    <a:pt x="100" y="4985"/>
                    <a:pt x="138" y="5171"/>
                    <a:pt x="187" y="5357"/>
                  </a:cubicBezTo>
                  <a:cubicBezTo>
                    <a:pt x="198" y="5397"/>
                    <a:pt x="234" y="5424"/>
                    <a:pt x="274" y="5424"/>
                  </a:cubicBezTo>
                  <a:cubicBezTo>
                    <a:pt x="281" y="5424"/>
                    <a:pt x="289" y="5423"/>
                    <a:pt x="297" y="5420"/>
                  </a:cubicBezTo>
                  <a:cubicBezTo>
                    <a:pt x="346" y="5409"/>
                    <a:pt x="374" y="5358"/>
                    <a:pt x="363" y="5310"/>
                  </a:cubicBezTo>
                  <a:cubicBezTo>
                    <a:pt x="316" y="5131"/>
                    <a:pt x="277" y="4950"/>
                    <a:pt x="248" y="4773"/>
                  </a:cubicBezTo>
                  <a:cubicBezTo>
                    <a:pt x="242" y="4729"/>
                    <a:pt x="205" y="4697"/>
                    <a:pt x="161" y="4697"/>
                  </a:cubicBezTo>
                  <a:close/>
                  <a:moveTo>
                    <a:pt x="8384" y="5263"/>
                  </a:moveTo>
                  <a:cubicBezTo>
                    <a:pt x="8361" y="5263"/>
                    <a:pt x="8338" y="5272"/>
                    <a:pt x="8320" y="5290"/>
                  </a:cubicBezTo>
                  <a:cubicBezTo>
                    <a:pt x="8194" y="5417"/>
                    <a:pt x="8056" y="5537"/>
                    <a:pt x="7910" y="5648"/>
                  </a:cubicBezTo>
                  <a:cubicBezTo>
                    <a:pt x="7870" y="5679"/>
                    <a:pt x="7862" y="5736"/>
                    <a:pt x="7892" y="5775"/>
                  </a:cubicBezTo>
                  <a:cubicBezTo>
                    <a:pt x="7910" y="5798"/>
                    <a:pt x="7939" y="5811"/>
                    <a:pt x="7966" y="5811"/>
                  </a:cubicBezTo>
                  <a:cubicBezTo>
                    <a:pt x="7985" y="5811"/>
                    <a:pt x="8003" y="5805"/>
                    <a:pt x="8019" y="5792"/>
                  </a:cubicBezTo>
                  <a:cubicBezTo>
                    <a:pt x="8172" y="5679"/>
                    <a:pt x="8318" y="5552"/>
                    <a:pt x="8449" y="5419"/>
                  </a:cubicBezTo>
                  <a:cubicBezTo>
                    <a:pt x="8485" y="5383"/>
                    <a:pt x="8485" y="5325"/>
                    <a:pt x="8449" y="5290"/>
                  </a:cubicBezTo>
                  <a:cubicBezTo>
                    <a:pt x="8431" y="5272"/>
                    <a:pt x="8408" y="5263"/>
                    <a:pt x="8384" y="5263"/>
                  </a:cubicBezTo>
                  <a:close/>
                  <a:moveTo>
                    <a:pt x="5955" y="5548"/>
                  </a:moveTo>
                  <a:cubicBezTo>
                    <a:pt x="5931" y="5548"/>
                    <a:pt x="5907" y="5558"/>
                    <a:pt x="5890" y="5577"/>
                  </a:cubicBezTo>
                  <a:cubicBezTo>
                    <a:pt x="5856" y="5616"/>
                    <a:pt x="5857" y="5673"/>
                    <a:pt x="5894" y="5706"/>
                  </a:cubicBezTo>
                  <a:cubicBezTo>
                    <a:pt x="6052" y="5850"/>
                    <a:pt x="6209" y="5966"/>
                    <a:pt x="6367" y="6043"/>
                  </a:cubicBezTo>
                  <a:cubicBezTo>
                    <a:pt x="6380" y="6051"/>
                    <a:pt x="6394" y="6054"/>
                    <a:pt x="6408" y="6054"/>
                  </a:cubicBezTo>
                  <a:cubicBezTo>
                    <a:pt x="6443" y="6054"/>
                    <a:pt x="6474" y="6037"/>
                    <a:pt x="6489" y="6003"/>
                  </a:cubicBezTo>
                  <a:cubicBezTo>
                    <a:pt x="6513" y="5957"/>
                    <a:pt x="6494" y="5904"/>
                    <a:pt x="6450" y="5881"/>
                  </a:cubicBezTo>
                  <a:cubicBezTo>
                    <a:pt x="6308" y="5809"/>
                    <a:pt x="6164" y="5705"/>
                    <a:pt x="6019" y="5573"/>
                  </a:cubicBezTo>
                  <a:cubicBezTo>
                    <a:pt x="6000" y="5557"/>
                    <a:pt x="5977" y="5548"/>
                    <a:pt x="5955" y="5548"/>
                  </a:cubicBezTo>
                  <a:close/>
                  <a:moveTo>
                    <a:pt x="7484" y="5913"/>
                  </a:moveTo>
                  <a:cubicBezTo>
                    <a:pt x="7473" y="5913"/>
                    <a:pt x="7462" y="5915"/>
                    <a:pt x="7451" y="5920"/>
                  </a:cubicBezTo>
                  <a:cubicBezTo>
                    <a:pt x="7290" y="5984"/>
                    <a:pt x="7133" y="6019"/>
                    <a:pt x="6980" y="6019"/>
                  </a:cubicBezTo>
                  <a:lnTo>
                    <a:pt x="6944" y="6019"/>
                  </a:lnTo>
                  <a:cubicBezTo>
                    <a:pt x="6942" y="6018"/>
                    <a:pt x="6941" y="6018"/>
                    <a:pt x="6939" y="6018"/>
                  </a:cubicBezTo>
                  <a:cubicBezTo>
                    <a:pt x="6892" y="6018"/>
                    <a:pt x="6852" y="6057"/>
                    <a:pt x="6851" y="6106"/>
                  </a:cubicBezTo>
                  <a:cubicBezTo>
                    <a:pt x="6849" y="6156"/>
                    <a:pt x="6888" y="6197"/>
                    <a:pt x="6938" y="6199"/>
                  </a:cubicBezTo>
                  <a:lnTo>
                    <a:pt x="6981" y="6199"/>
                  </a:lnTo>
                  <a:cubicBezTo>
                    <a:pt x="7157" y="6199"/>
                    <a:pt x="7339" y="6162"/>
                    <a:pt x="7518" y="6089"/>
                  </a:cubicBezTo>
                  <a:cubicBezTo>
                    <a:pt x="7565" y="6070"/>
                    <a:pt x="7588" y="6017"/>
                    <a:pt x="7568" y="5970"/>
                  </a:cubicBezTo>
                  <a:cubicBezTo>
                    <a:pt x="7555" y="5935"/>
                    <a:pt x="7520" y="5913"/>
                    <a:pt x="7484" y="59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0"/>
            <p:cNvSpPr/>
            <p:nvPr/>
          </p:nvSpPr>
          <p:spPr>
            <a:xfrm>
              <a:off x="3114180" y="4290079"/>
              <a:ext cx="9901" cy="13665"/>
            </a:xfrm>
            <a:custGeom>
              <a:avLst/>
              <a:gdLst/>
              <a:ahLst/>
              <a:cxnLst/>
              <a:rect l="l" t="t" r="r" b="b"/>
              <a:pathLst>
                <a:path w="313" h="432" extrusionOk="0">
                  <a:moveTo>
                    <a:pt x="106" y="1"/>
                  </a:moveTo>
                  <a:cubicBezTo>
                    <a:pt x="93" y="1"/>
                    <a:pt x="80" y="4"/>
                    <a:pt x="68" y="10"/>
                  </a:cubicBezTo>
                  <a:cubicBezTo>
                    <a:pt x="21" y="30"/>
                    <a:pt x="1" y="85"/>
                    <a:pt x="22" y="130"/>
                  </a:cubicBezTo>
                  <a:cubicBezTo>
                    <a:pt x="22" y="130"/>
                    <a:pt x="64" y="220"/>
                    <a:pt x="125" y="375"/>
                  </a:cubicBezTo>
                  <a:cubicBezTo>
                    <a:pt x="140" y="410"/>
                    <a:pt x="172" y="432"/>
                    <a:pt x="208" y="432"/>
                  </a:cubicBezTo>
                  <a:cubicBezTo>
                    <a:pt x="220" y="432"/>
                    <a:pt x="231" y="431"/>
                    <a:pt x="243" y="429"/>
                  </a:cubicBezTo>
                  <a:cubicBezTo>
                    <a:pt x="290" y="410"/>
                    <a:pt x="313" y="357"/>
                    <a:pt x="294" y="310"/>
                  </a:cubicBezTo>
                  <a:cubicBezTo>
                    <a:pt x="230" y="146"/>
                    <a:pt x="187" y="55"/>
                    <a:pt x="187" y="55"/>
                  </a:cubicBezTo>
                  <a:cubicBezTo>
                    <a:pt x="173" y="21"/>
                    <a:pt x="141" y="1"/>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0"/>
            <p:cNvSpPr/>
            <p:nvPr/>
          </p:nvSpPr>
          <p:spPr>
            <a:xfrm>
              <a:off x="2699477" y="4217925"/>
              <a:ext cx="120109" cy="387403"/>
            </a:xfrm>
            <a:custGeom>
              <a:avLst/>
              <a:gdLst/>
              <a:ahLst/>
              <a:cxnLst/>
              <a:rect l="l" t="t" r="r" b="b"/>
              <a:pathLst>
                <a:path w="3797" h="12247" extrusionOk="0">
                  <a:moveTo>
                    <a:pt x="2040" y="1"/>
                  </a:moveTo>
                  <a:cubicBezTo>
                    <a:pt x="1391" y="1"/>
                    <a:pt x="328" y="239"/>
                    <a:pt x="194" y="512"/>
                  </a:cubicBezTo>
                  <a:cubicBezTo>
                    <a:pt x="0" y="906"/>
                    <a:pt x="851" y="11825"/>
                    <a:pt x="968" y="12096"/>
                  </a:cubicBezTo>
                  <a:cubicBezTo>
                    <a:pt x="1018" y="12207"/>
                    <a:pt x="1247" y="12246"/>
                    <a:pt x="1552" y="12246"/>
                  </a:cubicBezTo>
                  <a:cubicBezTo>
                    <a:pt x="1992" y="12246"/>
                    <a:pt x="2590" y="12164"/>
                    <a:pt x="3037" y="12096"/>
                  </a:cubicBezTo>
                  <a:cubicBezTo>
                    <a:pt x="3796" y="11979"/>
                    <a:pt x="2542" y="156"/>
                    <a:pt x="2542" y="156"/>
                  </a:cubicBezTo>
                  <a:cubicBezTo>
                    <a:pt x="2531" y="47"/>
                    <a:pt x="2325" y="1"/>
                    <a:pt x="2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0"/>
            <p:cNvSpPr/>
            <p:nvPr/>
          </p:nvSpPr>
          <p:spPr>
            <a:xfrm>
              <a:off x="3159604" y="4217925"/>
              <a:ext cx="120109" cy="387403"/>
            </a:xfrm>
            <a:custGeom>
              <a:avLst/>
              <a:gdLst/>
              <a:ahLst/>
              <a:cxnLst/>
              <a:rect l="l" t="t" r="r" b="b"/>
              <a:pathLst>
                <a:path w="3797" h="12247" extrusionOk="0">
                  <a:moveTo>
                    <a:pt x="1756" y="1"/>
                  </a:moveTo>
                  <a:cubicBezTo>
                    <a:pt x="1471" y="1"/>
                    <a:pt x="1266" y="47"/>
                    <a:pt x="1255" y="156"/>
                  </a:cubicBezTo>
                  <a:cubicBezTo>
                    <a:pt x="1255" y="156"/>
                    <a:pt x="1" y="11979"/>
                    <a:pt x="760" y="12096"/>
                  </a:cubicBezTo>
                  <a:cubicBezTo>
                    <a:pt x="1207" y="12164"/>
                    <a:pt x="1805" y="12246"/>
                    <a:pt x="2245" y="12246"/>
                  </a:cubicBezTo>
                  <a:cubicBezTo>
                    <a:pt x="2550" y="12246"/>
                    <a:pt x="2779" y="12207"/>
                    <a:pt x="2829" y="12096"/>
                  </a:cubicBezTo>
                  <a:cubicBezTo>
                    <a:pt x="2946" y="11825"/>
                    <a:pt x="3797" y="906"/>
                    <a:pt x="3603" y="512"/>
                  </a:cubicBezTo>
                  <a:cubicBezTo>
                    <a:pt x="3469" y="239"/>
                    <a:pt x="2405" y="1"/>
                    <a:pt x="1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2" name="Google Shape;5002;p30"/>
          <p:cNvGrpSpPr/>
          <p:nvPr/>
        </p:nvGrpSpPr>
        <p:grpSpPr>
          <a:xfrm>
            <a:off x="293444" y="4173360"/>
            <a:ext cx="265681" cy="257583"/>
            <a:chOff x="1987619" y="2413322"/>
            <a:chExt cx="265681" cy="257583"/>
          </a:xfrm>
        </p:grpSpPr>
        <p:sp>
          <p:nvSpPr>
            <p:cNvPr id="5003" name="Google Shape;5003;p30"/>
            <p:cNvSpPr/>
            <p:nvPr/>
          </p:nvSpPr>
          <p:spPr>
            <a:xfrm>
              <a:off x="1987619" y="2413322"/>
              <a:ext cx="265681" cy="257583"/>
            </a:xfrm>
            <a:custGeom>
              <a:avLst/>
              <a:gdLst/>
              <a:ahLst/>
              <a:cxnLst/>
              <a:rect l="l" t="t" r="r" b="b"/>
              <a:pathLst>
                <a:path w="8399" h="8143" extrusionOk="0">
                  <a:moveTo>
                    <a:pt x="5865" y="1"/>
                  </a:moveTo>
                  <a:cubicBezTo>
                    <a:pt x="5855" y="1"/>
                    <a:pt x="5845" y="3"/>
                    <a:pt x="5834" y="8"/>
                  </a:cubicBezTo>
                  <a:cubicBezTo>
                    <a:pt x="5190" y="315"/>
                    <a:pt x="3677" y="2320"/>
                    <a:pt x="3677" y="2320"/>
                  </a:cubicBezTo>
                  <a:cubicBezTo>
                    <a:pt x="3677" y="2320"/>
                    <a:pt x="1208" y="1606"/>
                    <a:pt x="497" y="1606"/>
                  </a:cubicBezTo>
                  <a:cubicBezTo>
                    <a:pt x="423" y="1606"/>
                    <a:pt x="369" y="1614"/>
                    <a:pt x="337" y="1631"/>
                  </a:cubicBezTo>
                  <a:cubicBezTo>
                    <a:pt x="1" y="1805"/>
                    <a:pt x="2133" y="4187"/>
                    <a:pt x="2133" y="4187"/>
                  </a:cubicBezTo>
                  <a:cubicBezTo>
                    <a:pt x="2133" y="4187"/>
                    <a:pt x="81" y="6469"/>
                    <a:pt x="363" y="6544"/>
                  </a:cubicBezTo>
                  <a:cubicBezTo>
                    <a:pt x="376" y="6547"/>
                    <a:pt x="393" y="6548"/>
                    <a:pt x="415" y="6548"/>
                  </a:cubicBezTo>
                  <a:cubicBezTo>
                    <a:pt x="906" y="6548"/>
                    <a:pt x="3710" y="5825"/>
                    <a:pt x="3710" y="5825"/>
                  </a:cubicBezTo>
                  <a:cubicBezTo>
                    <a:pt x="3710" y="5825"/>
                    <a:pt x="5086" y="8142"/>
                    <a:pt x="5418" y="8142"/>
                  </a:cubicBezTo>
                  <a:cubicBezTo>
                    <a:pt x="5427" y="8142"/>
                    <a:pt x="5435" y="8140"/>
                    <a:pt x="5442" y="8137"/>
                  </a:cubicBezTo>
                  <a:cubicBezTo>
                    <a:pt x="5724" y="8011"/>
                    <a:pt x="5816" y="5458"/>
                    <a:pt x="5816" y="5458"/>
                  </a:cubicBezTo>
                  <a:cubicBezTo>
                    <a:pt x="5816" y="5458"/>
                    <a:pt x="8173" y="4951"/>
                    <a:pt x="8286" y="4715"/>
                  </a:cubicBezTo>
                  <a:cubicBezTo>
                    <a:pt x="8399" y="4479"/>
                    <a:pt x="5830" y="3246"/>
                    <a:pt x="5830" y="3246"/>
                  </a:cubicBezTo>
                  <a:cubicBezTo>
                    <a:pt x="5830" y="3246"/>
                    <a:pt x="6210" y="1"/>
                    <a:pt x="5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0"/>
            <p:cNvSpPr/>
            <p:nvPr/>
          </p:nvSpPr>
          <p:spPr>
            <a:xfrm>
              <a:off x="2152298" y="2442867"/>
              <a:ext cx="12526" cy="18600"/>
            </a:xfrm>
            <a:custGeom>
              <a:avLst/>
              <a:gdLst/>
              <a:ahLst/>
              <a:cxnLst/>
              <a:rect l="l" t="t" r="r" b="b"/>
              <a:pathLst>
                <a:path w="396" h="588" extrusionOk="0">
                  <a:moveTo>
                    <a:pt x="343" y="0"/>
                  </a:moveTo>
                  <a:cubicBezTo>
                    <a:pt x="223" y="0"/>
                    <a:pt x="0" y="588"/>
                    <a:pt x="101" y="588"/>
                  </a:cubicBezTo>
                  <a:cubicBezTo>
                    <a:pt x="106" y="588"/>
                    <a:pt x="113" y="586"/>
                    <a:pt x="120" y="582"/>
                  </a:cubicBezTo>
                  <a:cubicBezTo>
                    <a:pt x="239" y="525"/>
                    <a:pt x="395" y="62"/>
                    <a:pt x="395" y="62"/>
                  </a:cubicBezTo>
                  <a:cubicBezTo>
                    <a:pt x="383" y="19"/>
                    <a:pt x="365" y="0"/>
                    <a:pt x="34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0"/>
            <p:cNvSpPr/>
            <p:nvPr/>
          </p:nvSpPr>
          <p:spPr>
            <a:xfrm>
              <a:off x="2147205" y="2471273"/>
              <a:ext cx="12590" cy="18600"/>
            </a:xfrm>
            <a:custGeom>
              <a:avLst/>
              <a:gdLst/>
              <a:ahLst/>
              <a:cxnLst/>
              <a:rect l="l" t="t" r="r" b="b"/>
              <a:pathLst>
                <a:path w="398" h="588" extrusionOk="0">
                  <a:moveTo>
                    <a:pt x="345" y="1"/>
                  </a:moveTo>
                  <a:cubicBezTo>
                    <a:pt x="225" y="1"/>
                    <a:pt x="1" y="587"/>
                    <a:pt x="101" y="587"/>
                  </a:cubicBezTo>
                  <a:cubicBezTo>
                    <a:pt x="107" y="587"/>
                    <a:pt x="113" y="586"/>
                    <a:pt x="121" y="582"/>
                  </a:cubicBezTo>
                  <a:cubicBezTo>
                    <a:pt x="241" y="525"/>
                    <a:pt x="397" y="64"/>
                    <a:pt x="397" y="64"/>
                  </a:cubicBezTo>
                  <a:cubicBezTo>
                    <a:pt x="385" y="19"/>
                    <a:pt x="366" y="1"/>
                    <a:pt x="34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0"/>
            <p:cNvSpPr/>
            <p:nvPr/>
          </p:nvSpPr>
          <p:spPr>
            <a:xfrm>
              <a:off x="2153216" y="2491708"/>
              <a:ext cx="12495" cy="18600"/>
            </a:xfrm>
            <a:custGeom>
              <a:avLst/>
              <a:gdLst/>
              <a:ahLst/>
              <a:cxnLst/>
              <a:rect l="l" t="t" r="r" b="b"/>
              <a:pathLst>
                <a:path w="395" h="588" extrusionOk="0">
                  <a:moveTo>
                    <a:pt x="343" y="1"/>
                  </a:moveTo>
                  <a:cubicBezTo>
                    <a:pt x="223" y="1"/>
                    <a:pt x="0" y="587"/>
                    <a:pt x="100" y="587"/>
                  </a:cubicBezTo>
                  <a:cubicBezTo>
                    <a:pt x="106" y="587"/>
                    <a:pt x="112" y="586"/>
                    <a:pt x="120" y="582"/>
                  </a:cubicBezTo>
                  <a:cubicBezTo>
                    <a:pt x="239" y="525"/>
                    <a:pt x="395" y="63"/>
                    <a:pt x="395" y="63"/>
                  </a:cubicBezTo>
                  <a:cubicBezTo>
                    <a:pt x="382" y="19"/>
                    <a:pt x="364" y="1"/>
                    <a:pt x="3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0"/>
            <p:cNvSpPr/>
            <p:nvPr/>
          </p:nvSpPr>
          <p:spPr>
            <a:xfrm>
              <a:off x="2128953" y="2527484"/>
              <a:ext cx="20656" cy="13096"/>
            </a:xfrm>
            <a:custGeom>
              <a:avLst/>
              <a:gdLst/>
              <a:ahLst/>
              <a:cxnLst/>
              <a:rect l="l" t="t" r="r" b="b"/>
              <a:pathLst>
                <a:path w="653" h="414" extrusionOk="0">
                  <a:moveTo>
                    <a:pt x="599" y="0"/>
                  </a:moveTo>
                  <a:cubicBezTo>
                    <a:pt x="452" y="0"/>
                    <a:pt x="0" y="406"/>
                    <a:pt x="151" y="413"/>
                  </a:cubicBezTo>
                  <a:cubicBezTo>
                    <a:pt x="152" y="413"/>
                    <a:pt x="152" y="413"/>
                    <a:pt x="153" y="413"/>
                  </a:cubicBezTo>
                  <a:cubicBezTo>
                    <a:pt x="287" y="413"/>
                    <a:pt x="639" y="85"/>
                    <a:pt x="639" y="85"/>
                  </a:cubicBezTo>
                  <a:cubicBezTo>
                    <a:pt x="653" y="25"/>
                    <a:pt x="635" y="0"/>
                    <a:pt x="59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0"/>
            <p:cNvSpPr/>
            <p:nvPr/>
          </p:nvSpPr>
          <p:spPr>
            <a:xfrm>
              <a:off x="2146415" y="2545546"/>
              <a:ext cx="25148" cy="5662"/>
            </a:xfrm>
            <a:custGeom>
              <a:avLst/>
              <a:gdLst/>
              <a:ahLst/>
              <a:cxnLst/>
              <a:rect l="l" t="t" r="r" b="b"/>
              <a:pathLst>
                <a:path w="795" h="179" extrusionOk="0">
                  <a:moveTo>
                    <a:pt x="230" y="1"/>
                  </a:moveTo>
                  <a:cubicBezTo>
                    <a:pt x="99" y="1"/>
                    <a:pt x="1" y="23"/>
                    <a:pt x="48" y="73"/>
                  </a:cubicBezTo>
                  <a:cubicBezTo>
                    <a:pt x="139" y="168"/>
                    <a:pt x="625" y="179"/>
                    <a:pt x="625" y="179"/>
                  </a:cubicBezTo>
                  <a:cubicBezTo>
                    <a:pt x="794" y="69"/>
                    <a:pt x="461" y="1"/>
                    <a:pt x="23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0"/>
            <p:cNvSpPr/>
            <p:nvPr/>
          </p:nvSpPr>
          <p:spPr>
            <a:xfrm>
              <a:off x="2168336" y="2534032"/>
              <a:ext cx="24389" cy="5251"/>
            </a:xfrm>
            <a:custGeom>
              <a:avLst/>
              <a:gdLst/>
              <a:ahLst/>
              <a:cxnLst/>
              <a:rect l="l" t="t" r="r" b="b"/>
              <a:pathLst>
                <a:path w="771" h="166" extrusionOk="0">
                  <a:moveTo>
                    <a:pt x="519" y="0"/>
                  </a:moveTo>
                  <a:cubicBezTo>
                    <a:pt x="304" y="0"/>
                    <a:pt x="0" y="71"/>
                    <a:pt x="93" y="134"/>
                  </a:cubicBezTo>
                  <a:cubicBezTo>
                    <a:pt x="125" y="157"/>
                    <a:pt x="192" y="165"/>
                    <a:pt x="269" y="165"/>
                  </a:cubicBezTo>
                  <a:cubicBezTo>
                    <a:pt x="447" y="165"/>
                    <a:pt x="680" y="123"/>
                    <a:pt x="680" y="123"/>
                  </a:cubicBezTo>
                  <a:cubicBezTo>
                    <a:pt x="770" y="33"/>
                    <a:pt x="665"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0"/>
            <p:cNvSpPr/>
            <p:nvPr/>
          </p:nvSpPr>
          <p:spPr>
            <a:xfrm>
              <a:off x="2171214" y="2565032"/>
              <a:ext cx="24832" cy="4935"/>
            </a:xfrm>
            <a:custGeom>
              <a:avLst/>
              <a:gdLst/>
              <a:ahLst/>
              <a:cxnLst/>
              <a:rect l="l" t="t" r="r" b="b"/>
              <a:pathLst>
                <a:path w="785" h="156" extrusionOk="0">
                  <a:moveTo>
                    <a:pt x="354" y="1"/>
                  </a:moveTo>
                  <a:cubicBezTo>
                    <a:pt x="173" y="1"/>
                    <a:pt x="1" y="34"/>
                    <a:pt x="66" y="92"/>
                  </a:cubicBezTo>
                  <a:cubicBezTo>
                    <a:pt x="124" y="145"/>
                    <a:pt x="321" y="156"/>
                    <a:pt x="470" y="156"/>
                  </a:cubicBezTo>
                  <a:cubicBezTo>
                    <a:pt x="571" y="156"/>
                    <a:pt x="650" y="151"/>
                    <a:pt x="650" y="151"/>
                  </a:cubicBezTo>
                  <a:cubicBezTo>
                    <a:pt x="785" y="46"/>
                    <a:pt x="564" y="1"/>
                    <a:pt x="3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0"/>
            <p:cNvSpPr/>
            <p:nvPr/>
          </p:nvSpPr>
          <p:spPr>
            <a:xfrm>
              <a:off x="2192155" y="2550955"/>
              <a:ext cx="25274" cy="6232"/>
            </a:xfrm>
            <a:custGeom>
              <a:avLst/>
              <a:gdLst/>
              <a:ahLst/>
              <a:cxnLst/>
              <a:rect l="l" t="t" r="r" b="b"/>
              <a:pathLst>
                <a:path w="799" h="197" extrusionOk="0">
                  <a:moveTo>
                    <a:pt x="185" y="1"/>
                  </a:moveTo>
                  <a:cubicBezTo>
                    <a:pt x="75" y="1"/>
                    <a:pt x="1" y="20"/>
                    <a:pt x="41" y="66"/>
                  </a:cubicBezTo>
                  <a:cubicBezTo>
                    <a:pt x="127" y="166"/>
                    <a:pt x="614" y="197"/>
                    <a:pt x="614" y="197"/>
                  </a:cubicBezTo>
                  <a:cubicBezTo>
                    <a:pt x="798" y="86"/>
                    <a:pt x="414"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0"/>
            <p:cNvSpPr/>
            <p:nvPr/>
          </p:nvSpPr>
          <p:spPr>
            <a:xfrm>
              <a:off x="2142967" y="2559211"/>
              <a:ext cx="23851" cy="12020"/>
            </a:xfrm>
            <a:custGeom>
              <a:avLst/>
              <a:gdLst/>
              <a:ahLst/>
              <a:cxnLst/>
              <a:rect l="l" t="t" r="r" b="b"/>
              <a:pathLst>
                <a:path w="754" h="380" extrusionOk="0">
                  <a:moveTo>
                    <a:pt x="42" y="1"/>
                  </a:moveTo>
                  <a:cubicBezTo>
                    <a:pt x="14" y="1"/>
                    <a:pt x="0" y="13"/>
                    <a:pt x="10" y="41"/>
                  </a:cubicBezTo>
                  <a:cubicBezTo>
                    <a:pt x="53" y="166"/>
                    <a:pt x="491" y="379"/>
                    <a:pt x="491" y="379"/>
                  </a:cubicBezTo>
                  <a:cubicBezTo>
                    <a:pt x="754" y="340"/>
                    <a:pt x="191" y="1"/>
                    <a:pt x="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0"/>
            <p:cNvSpPr/>
            <p:nvPr/>
          </p:nvSpPr>
          <p:spPr>
            <a:xfrm>
              <a:off x="2129365" y="2567467"/>
              <a:ext cx="11388" cy="19739"/>
            </a:xfrm>
            <a:custGeom>
              <a:avLst/>
              <a:gdLst/>
              <a:ahLst/>
              <a:cxnLst/>
              <a:rect l="l" t="t" r="r" b="b"/>
              <a:pathLst>
                <a:path w="360" h="624" extrusionOk="0">
                  <a:moveTo>
                    <a:pt x="82" y="0"/>
                  </a:moveTo>
                  <a:cubicBezTo>
                    <a:pt x="72" y="0"/>
                    <a:pt x="64" y="7"/>
                    <a:pt x="58" y="21"/>
                  </a:cubicBezTo>
                  <a:cubicBezTo>
                    <a:pt x="0" y="141"/>
                    <a:pt x="166" y="600"/>
                    <a:pt x="166" y="600"/>
                  </a:cubicBezTo>
                  <a:cubicBezTo>
                    <a:pt x="190" y="616"/>
                    <a:pt x="209" y="624"/>
                    <a:pt x="224" y="624"/>
                  </a:cubicBezTo>
                  <a:cubicBezTo>
                    <a:pt x="360" y="624"/>
                    <a:pt x="172" y="0"/>
                    <a:pt x="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0"/>
            <p:cNvSpPr/>
            <p:nvPr/>
          </p:nvSpPr>
          <p:spPr>
            <a:xfrm>
              <a:off x="2154418" y="2588535"/>
              <a:ext cx="14614" cy="18473"/>
            </a:xfrm>
            <a:custGeom>
              <a:avLst/>
              <a:gdLst/>
              <a:ahLst/>
              <a:cxnLst/>
              <a:rect l="l" t="t" r="r" b="b"/>
              <a:pathLst>
                <a:path w="462" h="584" extrusionOk="0">
                  <a:moveTo>
                    <a:pt x="57" y="1"/>
                  </a:moveTo>
                  <a:cubicBezTo>
                    <a:pt x="46" y="1"/>
                    <a:pt x="37" y="9"/>
                    <a:pt x="33" y="27"/>
                  </a:cubicBezTo>
                  <a:cubicBezTo>
                    <a:pt x="0" y="155"/>
                    <a:pt x="255" y="571"/>
                    <a:pt x="255" y="571"/>
                  </a:cubicBezTo>
                  <a:cubicBezTo>
                    <a:pt x="275" y="580"/>
                    <a:pt x="292" y="584"/>
                    <a:pt x="305" y="584"/>
                  </a:cubicBezTo>
                  <a:cubicBezTo>
                    <a:pt x="461" y="584"/>
                    <a:pt x="15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0"/>
            <p:cNvSpPr/>
            <p:nvPr/>
          </p:nvSpPr>
          <p:spPr>
            <a:xfrm>
              <a:off x="2123323" y="2591730"/>
              <a:ext cx="12716" cy="19296"/>
            </a:xfrm>
            <a:custGeom>
              <a:avLst/>
              <a:gdLst/>
              <a:ahLst/>
              <a:cxnLst/>
              <a:rect l="l" t="t" r="r" b="b"/>
              <a:pathLst>
                <a:path w="402" h="610" extrusionOk="0">
                  <a:moveTo>
                    <a:pt x="72" y="0"/>
                  </a:moveTo>
                  <a:cubicBezTo>
                    <a:pt x="62" y="0"/>
                    <a:pt x="54" y="7"/>
                    <a:pt x="48" y="23"/>
                  </a:cubicBezTo>
                  <a:cubicBezTo>
                    <a:pt x="1" y="148"/>
                    <a:pt x="203" y="590"/>
                    <a:pt x="203" y="590"/>
                  </a:cubicBezTo>
                  <a:cubicBezTo>
                    <a:pt x="225" y="604"/>
                    <a:pt x="244" y="610"/>
                    <a:pt x="258" y="610"/>
                  </a:cubicBezTo>
                  <a:cubicBezTo>
                    <a:pt x="402" y="610"/>
                    <a:pt x="165" y="0"/>
                    <a:pt x="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0"/>
            <p:cNvSpPr/>
            <p:nvPr/>
          </p:nvSpPr>
          <p:spPr>
            <a:xfrm>
              <a:off x="2146889" y="2612828"/>
              <a:ext cx="10692" cy="19897"/>
            </a:xfrm>
            <a:custGeom>
              <a:avLst/>
              <a:gdLst/>
              <a:ahLst/>
              <a:cxnLst/>
              <a:rect l="l" t="t" r="r" b="b"/>
              <a:pathLst>
                <a:path w="338" h="629" extrusionOk="0">
                  <a:moveTo>
                    <a:pt x="88" y="0"/>
                  </a:moveTo>
                  <a:cubicBezTo>
                    <a:pt x="79" y="0"/>
                    <a:pt x="71" y="7"/>
                    <a:pt x="63" y="20"/>
                  </a:cubicBezTo>
                  <a:cubicBezTo>
                    <a:pt x="0" y="136"/>
                    <a:pt x="148" y="602"/>
                    <a:pt x="148" y="602"/>
                  </a:cubicBezTo>
                  <a:cubicBezTo>
                    <a:pt x="171" y="620"/>
                    <a:pt x="190" y="628"/>
                    <a:pt x="205" y="628"/>
                  </a:cubicBezTo>
                  <a:cubicBezTo>
                    <a:pt x="338" y="628"/>
                    <a:pt x="177" y="0"/>
                    <a:pt x="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0"/>
            <p:cNvSpPr/>
            <p:nvPr/>
          </p:nvSpPr>
          <p:spPr>
            <a:xfrm>
              <a:off x="2102635" y="2562754"/>
              <a:ext cx="15721" cy="16923"/>
            </a:xfrm>
            <a:custGeom>
              <a:avLst/>
              <a:gdLst/>
              <a:ahLst/>
              <a:cxnLst/>
              <a:rect l="l" t="t" r="r" b="b"/>
              <a:pathLst>
                <a:path w="497" h="535" extrusionOk="0">
                  <a:moveTo>
                    <a:pt x="381" y="0"/>
                  </a:moveTo>
                  <a:cubicBezTo>
                    <a:pt x="377" y="0"/>
                    <a:pt x="372" y="1"/>
                    <a:pt x="367" y="3"/>
                  </a:cubicBezTo>
                  <a:cubicBezTo>
                    <a:pt x="238" y="38"/>
                    <a:pt x="0" y="462"/>
                    <a:pt x="0" y="462"/>
                  </a:cubicBezTo>
                  <a:cubicBezTo>
                    <a:pt x="5" y="513"/>
                    <a:pt x="22" y="534"/>
                    <a:pt x="47" y="534"/>
                  </a:cubicBezTo>
                  <a:cubicBezTo>
                    <a:pt x="172" y="534"/>
                    <a:pt x="496" y="0"/>
                    <a:pt x="38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30"/>
            <p:cNvSpPr/>
            <p:nvPr/>
          </p:nvSpPr>
          <p:spPr>
            <a:xfrm>
              <a:off x="2076443" y="2559939"/>
              <a:ext cx="22522" cy="10281"/>
            </a:xfrm>
            <a:custGeom>
              <a:avLst/>
              <a:gdLst/>
              <a:ahLst/>
              <a:cxnLst/>
              <a:rect l="l" t="t" r="r" b="b"/>
              <a:pathLst>
                <a:path w="712" h="325" extrusionOk="0">
                  <a:moveTo>
                    <a:pt x="548" y="0"/>
                  </a:moveTo>
                  <a:cubicBezTo>
                    <a:pt x="397" y="0"/>
                    <a:pt x="30" y="232"/>
                    <a:pt x="30" y="232"/>
                  </a:cubicBezTo>
                  <a:cubicBezTo>
                    <a:pt x="0" y="299"/>
                    <a:pt x="23" y="325"/>
                    <a:pt x="73" y="325"/>
                  </a:cubicBezTo>
                  <a:cubicBezTo>
                    <a:pt x="241" y="325"/>
                    <a:pt x="712" y="37"/>
                    <a:pt x="572" y="3"/>
                  </a:cubicBezTo>
                  <a:cubicBezTo>
                    <a:pt x="565" y="1"/>
                    <a:pt x="557" y="0"/>
                    <a:pt x="54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30"/>
            <p:cNvSpPr/>
            <p:nvPr/>
          </p:nvSpPr>
          <p:spPr>
            <a:xfrm>
              <a:off x="2063474" y="2581196"/>
              <a:ext cx="17872" cy="15500"/>
            </a:xfrm>
            <a:custGeom>
              <a:avLst/>
              <a:gdLst/>
              <a:ahLst/>
              <a:cxnLst/>
              <a:rect l="l" t="t" r="r" b="b"/>
              <a:pathLst>
                <a:path w="565" h="490" extrusionOk="0">
                  <a:moveTo>
                    <a:pt x="434" y="0"/>
                  </a:moveTo>
                  <a:cubicBezTo>
                    <a:pt x="431" y="0"/>
                    <a:pt x="428" y="0"/>
                    <a:pt x="425" y="1"/>
                  </a:cubicBezTo>
                  <a:cubicBezTo>
                    <a:pt x="295" y="21"/>
                    <a:pt x="3" y="412"/>
                    <a:pt x="3" y="412"/>
                  </a:cubicBezTo>
                  <a:cubicBezTo>
                    <a:pt x="1" y="467"/>
                    <a:pt x="18" y="489"/>
                    <a:pt x="46" y="489"/>
                  </a:cubicBezTo>
                  <a:cubicBezTo>
                    <a:pt x="179" y="489"/>
                    <a:pt x="565" y="0"/>
                    <a:pt x="43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0"/>
            <p:cNvSpPr/>
            <p:nvPr/>
          </p:nvSpPr>
          <p:spPr>
            <a:xfrm>
              <a:off x="2047531" y="2553992"/>
              <a:ext cx="19834" cy="13887"/>
            </a:xfrm>
            <a:custGeom>
              <a:avLst/>
              <a:gdLst/>
              <a:ahLst/>
              <a:cxnLst/>
              <a:rect l="l" t="t" r="r" b="b"/>
              <a:pathLst>
                <a:path w="627" h="439" extrusionOk="0">
                  <a:moveTo>
                    <a:pt x="478" y="0"/>
                  </a:moveTo>
                  <a:cubicBezTo>
                    <a:pt x="478" y="0"/>
                    <a:pt x="477" y="0"/>
                    <a:pt x="477" y="0"/>
                  </a:cubicBezTo>
                  <a:cubicBezTo>
                    <a:pt x="344" y="2"/>
                    <a:pt x="10" y="357"/>
                    <a:pt x="10" y="357"/>
                  </a:cubicBezTo>
                  <a:cubicBezTo>
                    <a:pt x="1" y="415"/>
                    <a:pt x="18" y="439"/>
                    <a:pt x="51" y="439"/>
                  </a:cubicBezTo>
                  <a:cubicBezTo>
                    <a:pt x="193" y="439"/>
                    <a:pt x="627" y="0"/>
                    <a:pt x="4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0"/>
            <p:cNvSpPr/>
            <p:nvPr/>
          </p:nvSpPr>
          <p:spPr>
            <a:xfrm>
              <a:off x="2035479" y="2584106"/>
              <a:ext cx="21384" cy="12147"/>
            </a:xfrm>
            <a:custGeom>
              <a:avLst/>
              <a:gdLst/>
              <a:ahLst/>
              <a:cxnLst/>
              <a:rect l="l" t="t" r="r" b="b"/>
              <a:pathLst>
                <a:path w="676" h="384" extrusionOk="0">
                  <a:moveTo>
                    <a:pt x="518" y="0"/>
                  </a:moveTo>
                  <a:cubicBezTo>
                    <a:pt x="377" y="0"/>
                    <a:pt x="19" y="295"/>
                    <a:pt x="19" y="295"/>
                  </a:cubicBezTo>
                  <a:cubicBezTo>
                    <a:pt x="0" y="359"/>
                    <a:pt x="19" y="384"/>
                    <a:pt x="60" y="384"/>
                  </a:cubicBezTo>
                  <a:cubicBezTo>
                    <a:pt x="214" y="384"/>
                    <a:pt x="676" y="16"/>
                    <a:pt x="527" y="0"/>
                  </a:cubicBezTo>
                  <a:cubicBezTo>
                    <a:pt x="524" y="0"/>
                    <a:pt x="521" y="0"/>
                    <a:pt x="5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0"/>
            <p:cNvSpPr/>
            <p:nvPr/>
          </p:nvSpPr>
          <p:spPr>
            <a:xfrm>
              <a:off x="2074356" y="2539378"/>
              <a:ext cx="24357" cy="5504"/>
            </a:xfrm>
            <a:custGeom>
              <a:avLst/>
              <a:gdLst/>
              <a:ahLst/>
              <a:cxnLst/>
              <a:rect l="l" t="t" r="r" b="b"/>
              <a:pathLst>
                <a:path w="770" h="174" extrusionOk="0">
                  <a:moveTo>
                    <a:pt x="520" y="0"/>
                  </a:moveTo>
                  <a:cubicBezTo>
                    <a:pt x="340" y="0"/>
                    <a:pt x="85" y="53"/>
                    <a:pt x="85" y="53"/>
                  </a:cubicBezTo>
                  <a:cubicBezTo>
                    <a:pt x="1" y="141"/>
                    <a:pt x="93" y="173"/>
                    <a:pt x="228" y="173"/>
                  </a:cubicBezTo>
                  <a:cubicBezTo>
                    <a:pt x="443" y="173"/>
                    <a:pt x="769" y="92"/>
                    <a:pt x="673" y="27"/>
                  </a:cubicBezTo>
                  <a:cubicBezTo>
                    <a:pt x="643" y="7"/>
                    <a:pt x="586"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0"/>
            <p:cNvSpPr/>
            <p:nvPr/>
          </p:nvSpPr>
          <p:spPr>
            <a:xfrm>
              <a:off x="2065530" y="2509200"/>
              <a:ext cx="22681" cy="13602"/>
            </a:xfrm>
            <a:custGeom>
              <a:avLst/>
              <a:gdLst/>
              <a:ahLst/>
              <a:cxnLst/>
              <a:rect l="l" t="t" r="r" b="b"/>
              <a:pathLst>
                <a:path w="717" h="430" extrusionOk="0">
                  <a:moveTo>
                    <a:pt x="273" y="0"/>
                  </a:moveTo>
                  <a:lnTo>
                    <a:pt x="273" y="0"/>
                  </a:lnTo>
                  <a:cubicBezTo>
                    <a:pt x="1" y="10"/>
                    <a:pt x="550" y="430"/>
                    <a:pt x="684" y="430"/>
                  </a:cubicBezTo>
                  <a:cubicBezTo>
                    <a:pt x="706" y="430"/>
                    <a:pt x="717" y="418"/>
                    <a:pt x="711" y="393"/>
                  </a:cubicBezTo>
                  <a:cubicBezTo>
                    <a:pt x="684" y="262"/>
                    <a:pt x="273" y="0"/>
                    <a:pt x="27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0"/>
            <p:cNvSpPr/>
            <p:nvPr/>
          </p:nvSpPr>
          <p:spPr>
            <a:xfrm>
              <a:off x="2037978" y="2510624"/>
              <a:ext cx="24484" cy="10755"/>
            </a:xfrm>
            <a:custGeom>
              <a:avLst/>
              <a:gdLst/>
              <a:ahLst/>
              <a:cxnLst/>
              <a:rect l="l" t="t" r="r" b="b"/>
              <a:pathLst>
                <a:path w="774" h="340" extrusionOk="0">
                  <a:moveTo>
                    <a:pt x="252" y="1"/>
                  </a:moveTo>
                  <a:lnTo>
                    <a:pt x="252" y="1"/>
                  </a:lnTo>
                  <a:cubicBezTo>
                    <a:pt x="1" y="61"/>
                    <a:pt x="559" y="339"/>
                    <a:pt x="722" y="339"/>
                  </a:cubicBezTo>
                  <a:cubicBezTo>
                    <a:pt x="757" y="339"/>
                    <a:pt x="774" y="327"/>
                    <a:pt x="760" y="296"/>
                  </a:cubicBezTo>
                  <a:cubicBezTo>
                    <a:pt x="707" y="174"/>
                    <a:pt x="252" y="1"/>
                    <a:pt x="25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0"/>
            <p:cNvSpPr/>
            <p:nvPr/>
          </p:nvSpPr>
          <p:spPr>
            <a:xfrm>
              <a:off x="2065119" y="2486014"/>
              <a:ext cx="23598" cy="12432"/>
            </a:xfrm>
            <a:custGeom>
              <a:avLst/>
              <a:gdLst/>
              <a:ahLst/>
              <a:cxnLst/>
              <a:rect l="l" t="t" r="r" b="b"/>
              <a:pathLst>
                <a:path w="746" h="393" extrusionOk="0">
                  <a:moveTo>
                    <a:pt x="267" y="0"/>
                  </a:moveTo>
                  <a:lnTo>
                    <a:pt x="267" y="0"/>
                  </a:lnTo>
                  <a:cubicBezTo>
                    <a:pt x="0" y="30"/>
                    <a:pt x="563" y="393"/>
                    <a:pt x="707" y="393"/>
                  </a:cubicBezTo>
                  <a:cubicBezTo>
                    <a:pt x="733" y="393"/>
                    <a:pt x="745" y="381"/>
                    <a:pt x="737" y="354"/>
                  </a:cubicBezTo>
                  <a:cubicBezTo>
                    <a:pt x="700" y="228"/>
                    <a:pt x="267" y="0"/>
                    <a:pt x="2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0"/>
            <p:cNvSpPr/>
            <p:nvPr/>
          </p:nvSpPr>
          <p:spPr>
            <a:xfrm>
              <a:off x="2034594" y="2482249"/>
              <a:ext cx="22143" cy="14140"/>
            </a:xfrm>
            <a:custGeom>
              <a:avLst/>
              <a:gdLst/>
              <a:ahLst/>
              <a:cxnLst/>
              <a:rect l="l" t="t" r="r" b="b"/>
              <a:pathLst>
                <a:path w="700" h="447" extrusionOk="0">
                  <a:moveTo>
                    <a:pt x="272" y="0"/>
                  </a:moveTo>
                  <a:cubicBezTo>
                    <a:pt x="1" y="0"/>
                    <a:pt x="538" y="446"/>
                    <a:pt x="669" y="446"/>
                  </a:cubicBezTo>
                  <a:cubicBezTo>
                    <a:pt x="689" y="446"/>
                    <a:pt x="700" y="435"/>
                    <a:pt x="695" y="410"/>
                  </a:cubicBezTo>
                  <a:cubicBezTo>
                    <a:pt x="672" y="279"/>
                    <a:pt x="273" y="0"/>
                    <a:pt x="273" y="0"/>
                  </a:cubicBezTo>
                  <a:cubicBezTo>
                    <a:pt x="272" y="0"/>
                    <a:pt x="272" y="0"/>
                    <a:pt x="2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0"/>
            <p:cNvSpPr/>
            <p:nvPr/>
          </p:nvSpPr>
          <p:spPr>
            <a:xfrm>
              <a:off x="2128732" y="2471273"/>
              <a:ext cx="12526" cy="18600"/>
            </a:xfrm>
            <a:custGeom>
              <a:avLst/>
              <a:gdLst/>
              <a:ahLst/>
              <a:cxnLst/>
              <a:rect l="l" t="t" r="r" b="b"/>
              <a:pathLst>
                <a:path w="396" h="588" extrusionOk="0">
                  <a:moveTo>
                    <a:pt x="343" y="1"/>
                  </a:moveTo>
                  <a:cubicBezTo>
                    <a:pt x="223" y="1"/>
                    <a:pt x="1" y="587"/>
                    <a:pt x="101" y="587"/>
                  </a:cubicBezTo>
                  <a:cubicBezTo>
                    <a:pt x="107" y="587"/>
                    <a:pt x="113" y="586"/>
                    <a:pt x="121" y="582"/>
                  </a:cubicBezTo>
                  <a:cubicBezTo>
                    <a:pt x="239" y="525"/>
                    <a:pt x="395" y="64"/>
                    <a:pt x="395" y="64"/>
                  </a:cubicBezTo>
                  <a:cubicBezTo>
                    <a:pt x="383" y="19"/>
                    <a:pt x="365" y="1"/>
                    <a:pt x="3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0"/>
            <p:cNvSpPr/>
            <p:nvPr/>
          </p:nvSpPr>
          <p:spPr>
            <a:xfrm>
              <a:off x="2131010" y="2501008"/>
              <a:ext cx="12526" cy="18568"/>
            </a:xfrm>
            <a:custGeom>
              <a:avLst/>
              <a:gdLst/>
              <a:ahLst/>
              <a:cxnLst/>
              <a:rect l="l" t="t" r="r" b="b"/>
              <a:pathLst>
                <a:path w="396" h="587" extrusionOk="0">
                  <a:moveTo>
                    <a:pt x="343" y="0"/>
                  </a:moveTo>
                  <a:cubicBezTo>
                    <a:pt x="223" y="0"/>
                    <a:pt x="1" y="587"/>
                    <a:pt x="101" y="587"/>
                  </a:cubicBezTo>
                  <a:cubicBezTo>
                    <a:pt x="106" y="587"/>
                    <a:pt x="113" y="585"/>
                    <a:pt x="120" y="581"/>
                  </a:cubicBezTo>
                  <a:cubicBezTo>
                    <a:pt x="239" y="524"/>
                    <a:pt x="395" y="63"/>
                    <a:pt x="395" y="63"/>
                  </a:cubicBezTo>
                  <a:cubicBezTo>
                    <a:pt x="383" y="19"/>
                    <a:pt x="364" y="0"/>
                    <a:pt x="34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0"/>
            <p:cNvSpPr/>
            <p:nvPr/>
          </p:nvSpPr>
          <p:spPr>
            <a:xfrm>
              <a:off x="2109911" y="2492150"/>
              <a:ext cx="9648" cy="20087"/>
            </a:xfrm>
            <a:custGeom>
              <a:avLst/>
              <a:gdLst/>
              <a:ahLst/>
              <a:cxnLst/>
              <a:rect l="l" t="t" r="r" b="b"/>
              <a:pathLst>
                <a:path w="305" h="635" extrusionOk="0">
                  <a:moveTo>
                    <a:pt x="130" y="0"/>
                  </a:moveTo>
                  <a:cubicBezTo>
                    <a:pt x="0" y="0"/>
                    <a:pt x="120" y="635"/>
                    <a:pt x="211" y="635"/>
                  </a:cubicBezTo>
                  <a:cubicBezTo>
                    <a:pt x="220" y="635"/>
                    <a:pt x="228" y="629"/>
                    <a:pt x="236" y="616"/>
                  </a:cubicBezTo>
                  <a:cubicBezTo>
                    <a:pt x="305" y="503"/>
                    <a:pt x="189" y="31"/>
                    <a:pt x="189" y="31"/>
                  </a:cubicBezTo>
                  <a:cubicBezTo>
                    <a:pt x="165" y="10"/>
                    <a:pt x="146" y="0"/>
                    <a:pt x="13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0"/>
            <p:cNvSpPr/>
            <p:nvPr/>
          </p:nvSpPr>
          <p:spPr>
            <a:xfrm>
              <a:off x="2096372" y="2522866"/>
              <a:ext cx="22649" cy="13570"/>
            </a:xfrm>
            <a:custGeom>
              <a:avLst/>
              <a:gdLst/>
              <a:ahLst/>
              <a:cxnLst/>
              <a:rect l="l" t="t" r="r" b="b"/>
              <a:pathLst>
                <a:path w="716" h="429" extrusionOk="0">
                  <a:moveTo>
                    <a:pt x="272" y="1"/>
                  </a:moveTo>
                  <a:cubicBezTo>
                    <a:pt x="0" y="8"/>
                    <a:pt x="551" y="428"/>
                    <a:pt x="684" y="428"/>
                  </a:cubicBezTo>
                  <a:cubicBezTo>
                    <a:pt x="705" y="428"/>
                    <a:pt x="715" y="417"/>
                    <a:pt x="710" y="392"/>
                  </a:cubicBezTo>
                  <a:cubicBezTo>
                    <a:pt x="682" y="261"/>
                    <a:pt x="272" y="1"/>
                    <a:pt x="27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1" name="Google Shape;5031;p30"/>
          <p:cNvGrpSpPr/>
          <p:nvPr/>
        </p:nvGrpSpPr>
        <p:grpSpPr>
          <a:xfrm>
            <a:off x="8587685" y="979972"/>
            <a:ext cx="235599" cy="224844"/>
            <a:chOff x="1690685" y="2722372"/>
            <a:chExt cx="235599" cy="224844"/>
          </a:xfrm>
        </p:grpSpPr>
        <p:sp>
          <p:nvSpPr>
            <p:cNvPr id="5032" name="Google Shape;5032;p30"/>
            <p:cNvSpPr/>
            <p:nvPr/>
          </p:nvSpPr>
          <p:spPr>
            <a:xfrm>
              <a:off x="1690685" y="2722372"/>
              <a:ext cx="235599" cy="224844"/>
            </a:xfrm>
            <a:custGeom>
              <a:avLst/>
              <a:gdLst/>
              <a:ahLst/>
              <a:cxnLst/>
              <a:rect l="l" t="t" r="r" b="b"/>
              <a:pathLst>
                <a:path w="7448" h="7108" extrusionOk="0">
                  <a:moveTo>
                    <a:pt x="2139" y="1"/>
                  </a:moveTo>
                  <a:cubicBezTo>
                    <a:pt x="2139" y="1"/>
                    <a:pt x="2139" y="1"/>
                    <a:pt x="2138" y="1"/>
                  </a:cubicBezTo>
                  <a:cubicBezTo>
                    <a:pt x="1806" y="4"/>
                    <a:pt x="2511" y="2709"/>
                    <a:pt x="2511" y="2709"/>
                  </a:cubicBezTo>
                  <a:cubicBezTo>
                    <a:pt x="2511" y="2709"/>
                    <a:pt x="1" y="3664"/>
                    <a:pt x="191" y="3834"/>
                  </a:cubicBezTo>
                  <a:cubicBezTo>
                    <a:pt x="383" y="4005"/>
                    <a:pt x="2833" y="4607"/>
                    <a:pt x="2833" y="4607"/>
                  </a:cubicBezTo>
                  <a:cubicBezTo>
                    <a:pt x="2833" y="4607"/>
                    <a:pt x="3232" y="7093"/>
                    <a:pt x="3503" y="7107"/>
                  </a:cubicBezTo>
                  <a:cubicBezTo>
                    <a:pt x="3504" y="7107"/>
                    <a:pt x="3505" y="7107"/>
                    <a:pt x="3506" y="7107"/>
                  </a:cubicBezTo>
                  <a:cubicBezTo>
                    <a:pt x="3782" y="7107"/>
                    <a:pt x="4866" y="5173"/>
                    <a:pt x="4866" y="5173"/>
                  </a:cubicBezTo>
                  <a:cubicBezTo>
                    <a:pt x="4866" y="5173"/>
                    <a:pt x="6473" y="5608"/>
                    <a:pt x="6960" y="5608"/>
                  </a:cubicBezTo>
                  <a:cubicBezTo>
                    <a:pt x="7022" y="5608"/>
                    <a:pt x="7065" y="5601"/>
                    <a:pt x="7085" y="5585"/>
                  </a:cubicBezTo>
                  <a:cubicBezTo>
                    <a:pt x="7269" y="5445"/>
                    <a:pt x="5764" y="3459"/>
                    <a:pt x="5764" y="3459"/>
                  </a:cubicBezTo>
                  <a:cubicBezTo>
                    <a:pt x="5764" y="3459"/>
                    <a:pt x="7448" y="953"/>
                    <a:pt x="7063" y="940"/>
                  </a:cubicBezTo>
                  <a:cubicBezTo>
                    <a:pt x="7056" y="940"/>
                    <a:pt x="7049" y="940"/>
                    <a:pt x="7043" y="940"/>
                  </a:cubicBezTo>
                  <a:cubicBezTo>
                    <a:pt x="6399" y="940"/>
                    <a:pt x="4461" y="1874"/>
                    <a:pt x="4461" y="1874"/>
                  </a:cubicBezTo>
                  <a:cubicBezTo>
                    <a:pt x="4461" y="1874"/>
                    <a:pt x="2475" y="1"/>
                    <a:pt x="2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0"/>
            <p:cNvSpPr/>
            <p:nvPr/>
          </p:nvSpPr>
          <p:spPr>
            <a:xfrm>
              <a:off x="1878361" y="2771181"/>
              <a:ext cx="17872" cy="11672"/>
            </a:xfrm>
            <a:custGeom>
              <a:avLst/>
              <a:gdLst/>
              <a:ahLst/>
              <a:cxnLst/>
              <a:rect l="l" t="t" r="r" b="b"/>
              <a:pathLst>
                <a:path w="565" h="369" extrusionOk="0">
                  <a:moveTo>
                    <a:pt x="518" y="1"/>
                  </a:moveTo>
                  <a:cubicBezTo>
                    <a:pt x="390" y="1"/>
                    <a:pt x="0" y="366"/>
                    <a:pt x="132" y="368"/>
                  </a:cubicBezTo>
                  <a:cubicBezTo>
                    <a:pt x="132" y="368"/>
                    <a:pt x="133" y="368"/>
                    <a:pt x="134" y="368"/>
                  </a:cubicBezTo>
                  <a:cubicBezTo>
                    <a:pt x="252" y="368"/>
                    <a:pt x="554" y="75"/>
                    <a:pt x="554" y="75"/>
                  </a:cubicBezTo>
                  <a:cubicBezTo>
                    <a:pt x="565" y="22"/>
                    <a:pt x="549" y="1"/>
                    <a:pt x="5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0"/>
            <p:cNvSpPr/>
            <p:nvPr/>
          </p:nvSpPr>
          <p:spPr>
            <a:xfrm>
              <a:off x="1862987" y="2791267"/>
              <a:ext cx="17936" cy="11641"/>
            </a:xfrm>
            <a:custGeom>
              <a:avLst/>
              <a:gdLst/>
              <a:ahLst/>
              <a:cxnLst/>
              <a:rect l="l" t="t" r="r" b="b"/>
              <a:pathLst>
                <a:path w="567" h="368" extrusionOk="0">
                  <a:moveTo>
                    <a:pt x="521" y="0"/>
                  </a:moveTo>
                  <a:cubicBezTo>
                    <a:pt x="393" y="0"/>
                    <a:pt x="1" y="365"/>
                    <a:pt x="134" y="367"/>
                  </a:cubicBezTo>
                  <a:cubicBezTo>
                    <a:pt x="134" y="367"/>
                    <a:pt x="135" y="367"/>
                    <a:pt x="136" y="367"/>
                  </a:cubicBezTo>
                  <a:cubicBezTo>
                    <a:pt x="254" y="367"/>
                    <a:pt x="556" y="74"/>
                    <a:pt x="556" y="74"/>
                  </a:cubicBezTo>
                  <a:cubicBezTo>
                    <a:pt x="567" y="21"/>
                    <a:pt x="551" y="0"/>
                    <a:pt x="5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30"/>
            <p:cNvSpPr/>
            <p:nvPr/>
          </p:nvSpPr>
          <p:spPr>
            <a:xfrm>
              <a:off x="1859508" y="2809551"/>
              <a:ext cx="17936" cy="11641"/>
            </a:xfrm>
            <a:custGeom>
              <a:avLst/>
              <a:gdLst/>
              <a:ahLst/>
              <a:cxnLst/>
              <a:rect l="l" t="t" r="r" b="b"/>
              <a:pathLst>
                <a:path w="567" h="368" extrusionOk="0">
                  <a:moveTo>
                    <a:pt x="520" y="1"/>
                  </a:moveTo>
                  <a:cubicBezTo>
                    <a:pt x="391" y="1"/>
                    <a:pt x="1" y="366"/>
                    <a:pt x="133" y="368"/>
                  </a:cubicBezTo>
                  <a:cubicBezTo>
                    <a:pt x="134" y="368"/>
                    <a:pt x="134" y="368"/>
                    <a:pt x="135" y="368"/>
                  </a:cubicBezTo>
                  <a:cubicBezTo>
                    <a:pt x="252" y="368"/>
                    <a:pt x="556" y="74"/>
                    <a:pt x="556" y="74"/>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0"/>
            <p:cNvSpPr/>
            <p:nvPr/>
          </p:nvSpPr>
          <p:spPr>
            <a:xfrm>
              <a:off x="1830406" y="2830587"/>
              <a:ext cx="21067" cy="5472"/>
            </a:xfrm>
            <a:custGeom>
              <a:avLst/>
              <a:gdLst/>
              <a:ahLst/>
              <a:cxnLst/>
              <a:rect l="l" t="t" r="r" b="b"/>
              <a:pathLst>
                <a:path w="666" h="173" extrusionOk="0">
                  <a:moveTo>
                    <a:pt x="519" y="0"/>
                  </a:moveTo>
                  <a:cubicBezTo>
                    <a:pt x="335" y="0"/>
                    <a:pt x="1" y="103"/>
                    <a:pt x="97" y="157"/>
                  </a:cubicBezTo>
                  <a:cubicBezTo>
                    <a:pt x="117" y="168"/>
                    <a:pt x="149" y="173"/>
                    <a:pt x="187" y="173"/>
                  </a:cubicBezTo>
                  <a:cubicBezTo>
                    <a:pt x="343" y="173"/>
                    <a:pt x="607" y="98"/>
                    <a:pt x="607" y="98"/>
                  </a:cubicBezTo>
                  <a:cubicBezTo>
                    <a:pt x="666" y="26"/>
                    <a:pt x="611"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0"/>
            <p:cNvSpPr/>
            <p:nvPr/>
          </p:nvSpPr>
          <p:spPr>
            <a:xfrm>
              <a:off x="1841287" y="2845833"/>
              <a:ext cx="20529" cy="11008"/>
            </a:xfrm>
            <a:custGeom>
              <a:avLst/>
              <a:gdLst/>
              <a:ahLst/>
              <a:cxnLst/>
              <a:rect l="l" t="t" r="r" b="b"/>
              <a:pathLst>
                <a:path w="649" h="348" extrusionOk="0">
                  <a:moveTo>
                    <a:pt x="35" y="1"/>
                  </a:moveTo>
                  <a:cubicBezTo>
                    <a:pt x="12" y="1"/>
                    <a:pt x="1" y="11"/>
                    <a:pt x="8" y="36"/>
                  </a:cubicBezTo>
                  <a:cubicBezTo>
                    <a:pt x="39" y="146"/>
                    <a:pt x="416" y="348"/>
                    <a:pt x="416" y="348"/>
                  </a:cubicBezTo>
                  <a:cubicBezTo>
                    <a:pt x="649" y="322"/>
                    <a:pt x="161" y="1"/>
                    <a:pt x="3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0"/>
            <p:cNvSpPr/>
            <p:nvPr/>
          </p:nvSpPr>
          <p:spPr>
            <a:xfrm>
              <a:off x="1862956" y="2847478"/>
              <a:ext cx="21858" cy="8478"/>
            </a:xfrm>
            <a:custGeom>
              <a:avLst/>
              <a:gdLst/>
              <a:ahLst/>
              <a:cxnLst/>
              <a:rect l="l" t="t" r="r" b="b"/>
              <a:pathLst>
                <a:path w="691" h="268" extrusionOk="0">
                  <a:moveTo>
                    <a:pt x="57" y="1"/>
                  </a:moveTo>
                  <a:cubicBezTo>
                    <a:pt x="20" y="1"/>
                    <a:pt x="1" y="12"/>
                    <a:pt x="16" y="41"/>
                  </a:cubicBezTo>
                  <a:cubicBezTo>
                    <a:pt x="70" y="144"/>
                    <a:pt x="478" y="267"/>
                    <a:pt x="478" y="267"/>
                  </a:cubicBezTo>
                  <a:cubicBezTo>
                    <a:pt x="690" y="201"/>
                    <a:pt x="21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0"/>
            <p:cNvSpPr/>
            <p:nvPr/>
          </p:nvSpPr>
          <p:spPr>
            <a:xfrm>
              <a:off x="1852897" y="2871519"/>
              <a:ext cx="21194" cy="10028"/>
            </a:xfrm>
            <a:custGeom>
              <a:avLst/>
              <a:gdLst/>
              <a:ahLst/>
              <a:cxnLst/>
              <a:rect l="l" t="t" r="r" b="b"/>
              <a:pathLst>
                <a:path w="670" h="317" extrusionOk="0">
                  <a:moveTo>
                    <a:pt x="40" y="1"/>
                  </a:moveTo>
                  <a:cubicBezTo>
                    <a:pt x="13" y="1"/>
                    <a:pt x="0" y="12"/>
                    <a:pt x="10" y="37"/>
                  </a:cubicBezTo>
                  <a:cubicBezTo>
                    <a:pt x="52" y="144"/>
                    <a:pt x="443" y="316"/>
                    <a:pt x="443" y="316"/>
                  </a:cubicBezTo>
                  <a:cubicBezTo>
                    <a:pt x="670" y="273"/>
                    <a:pt x="176" y="1"/>
                    <a:pt x="4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30"/>
            <p:cNvSpPr/>
            <p:nvPr/>
          </p:nvSpPr>
          <p:spPr>
            <a:xfrm>
              <a:off x="1874660" y="2868134"/>
              <a:ext cx="20118" cy="11546"/>
            </a:xfrm>
            <a:custGeom>
              <a:avLst/>
              <a:gdLst/>
              <a:ahLst/>
              <a:cxnLst/>
              <a:rect l="l" t="t" r="r" b="b"/>
              <a:pathLst>
                <a:path w="636" h="365" extrusionOk="0">
                  <a:moveTo>
                    <a:pt x="31" y="0"/>
                  </a:moveTo>
                  <a:cubicBezTo>
                    <a:pt x="11" y="0"/>
                    <a:pt x="1" y="10"/>
                    <a:pt x="7" y="34"/>
                  </a:cubicBezTo>
                  <a:cubicBezTo>
                    <a:pt x="34" y="147"/>
                    <a:pt x="400" y="364"/>
                    <a:pt x="400" y="364"/>
                  </a:cubicBezTo>
                  <a:cubicBezTo>
                    <a:pt x="635" y="350"/>
                    <a:pt x="151" y="0"/>
                    <a:pt x="3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30"/>
            <p:cNvSpPr/>
            <p:nvPr/>
          </p:nvSpPr>
          <p:spPr>
            <a:xfrm>
              <a:off x="1832272" y="2854090"/>
              <a:ext cx="14076" cy="15468"/>
            </a:xfrm>
            <a:custGeom>
              <a:avLst/>
              <a:gdLst/>
              <a:ahLst/>
              <a:cxnLst/>
              <a:rect l="l" t="t" r="r" b="b"/>
              <a:pathLst>
                <a:path w="445" h="489" extrusionOk="0">
                  <a:moveTo>
                    <a:pt x="38" y="1"/>
                  </a:moveTo>
                  <a:cubicBezTo>
                    <a:pt x="27" y="1"/>
                    <a:pt x="19" y="8"/>
                    <a:pt x="16" y="25"/>
                  </a:cubicBezTo>
                  <a:cubicBezTo>
                    <a:pt x="1" y="141"/>
                    <a:pt x="257" y="481"/>
                    <a:pt x="257" y="481"/>
                  </a:cubicBezTo>
                  <a:cubicBezTo>
                    <a:pt x="273" y="486"/>
                    <a:pt x="286" y="489"/>
                    <a:pt x="296" y="489"/>
                  </a:cubicBezTo>
                  <a:cubicBezTo>
                    <a:pt x="445" y="489"/>
                    <a:pt x="127" y="1"/>
                    <a:pt x="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30"/>
            <p:cNvSpPr/>
            <p:nvPr/>
          </p:nvSpPr>
          <p:spPr>
            <a:xfrm>
              <a:off x="1815728" y="2855734"/>
              <a:ext cx="7876" cy="17335"/>
            </a:xfrm>
            <a:custGeom>
              <a:avLst/>
              <a:gdLst/>
              <a:ahLst/>
              <a:cxnLst/>
              <a:rect l="l" t="t" r="r" b="b"/>
              <a:pathLst>
                <a:path w="249" h="548" extrusionOk="0">
                  <a:moveTo>
                    <a:pt x="167" y="0"/>
                  </a:moveTo>
                  <a:cubicBezTo>
                    <a:pt x="161" y="0"/>
                    <a:pt x="155" y="3"/>
                    <a:pt x="147" y="9"/>
                  </a:cubicBezTo>
                  <a:cubicBezTo>
                    <a:pt x="54" y="81"/>
                    <a:pt x="1" y="503"/>
                    <a:pt x="1" y="503"/>
                  </a:cubicBezTo>
                  <a:cubicBezTo>
                    <a:pt x="17" y="534"/>
                    <a:pt x="33" y="548"/>
                    <a:pt x="50" y="548"/>
                  </a:cubicBezTo>
                  <a:cubicBezTo>
                    <a:pt x="153" y="548"/>
                    <a:pt x="248" y="0"/>
                    <a:pt x="1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0"/>
            <p:cNvSpPr/>
            <p:nvPr/>
          </p:nvSpPr>
          <p:spPr>
            <a:xfrm>
              <a:off x="1828381" y="2881800"/>
              <a:ext cx="5979" cy="17746"/>
            </a:xfrm>
            <a:custGeom>
              <a:avLst/>
              <a:gdLst/>
              <a:ahLst/>
              <a:cxnLst/>
              <a:rect l="l" t="t" r="r" b="b"/>
              <a:pathLst>
                <a:path w="189" h="561" extrusionOk="0">
                  <a:moveTo>
                    <a:pt x="96" y="0"/>
                  </a:moveTo>
                  <a:cubicBezTo>
                    <a:pt x="89" y="0"/>
                    <a:pt x="82" y="4"/>
                    <a:pt x="75" y="13"/>
                  </a:cubicBezTo>
                  <a:cubicBezTo>
                    <a:pt x="0" y="99"/>
                    <a:pt x="31" y="525"/>
                    <a:pt x="31" y="525"/>
                  </a:cubicBezTo>
                  <a:cubicBezTo>
                    <a:pt x="50" y="550"/>
                    <a:pt x="67" y="561"/>
                    <a:pt x="82" y="561"/>
                  </a:cubicBezTo>
                  <a:cubicBezTo>
                    <a:pt x="188" y="561"/>
                    <a:pt x="174" y="0"/>
                    <a:pt x="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0"/>
            <p:cNvSpPr/>
            <p:nvPr/>
          </p:nvSpPr>
          <p:spPr>
            <a:xfrm>
              <a:off x="1802348" y="2872088"/>
              <a:ext cx="6548" cy="17556"/>
            </a:xfrm>
            <a:custGeom>
              <a:avLst/>
              <a:gdLst/>
              <a:ahLst/>
              <a:cxnLst/>
              <a:rect l="l" t="t" r="r" b="b"/>
              <a:pathLst>
                <a:path w="207" h="555" extrusionOk="0">
                  <a:moveTo>
                    <a:pt x="125" y="0"/>
                  </a:moveTo>
                  <a:cubicBezTo>
                    <a:pt x="119" y="0"/>
                    <a:pt x="112" y="4"/>
                    <a:pt x="105" y="10"/>
                  </a:cubicBezTo>
                  <a:cubicBezTo>
                    <a:pt x="19" y="88"/>
                    <a:pt x="0" y="513"/>
                    <a:pt x="0" y="513"/>
                  </a:cubicBezTo>
                  <a:cubicBezTo>
                    <a:pt x="18" y="542"/>
                    <a:pt x="35" y="554"/>
                    <a:pt x="51" y="554"/>
                  </a:cubicBezTo>
                  <a:cubicBezTo>
                    <a:pt x="156" y="554"/>
                    <a:pt x="207" y="0"/>
                    <a:pt x="1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0"/>
            <p:cNvSpPr/>
            <p:nvPr/>
          </p:nvSpPr>
          <p:spPr>
            <a:xfrm>
              <a:off x="1810730" y="2898027"/>
              <a:ext cx="8509" cy="17176"/>
            </a:xfrm>
            <a:custGeom>
              <a:avLst/>
              <a:gdLst/>
              <a:ahLst/>
              <a:cxnLst/>
              <a:rect l="l" t="t" r="r" b="b"/>
              <a:pathLst>
                <a:path w="269" h="543" extrusionOk="0">
                  <a:moveTo>
                    <a:pt x="185" y="1"/>
                  </a:moveTo>
                  <a:cubicBezTo>
                    <a:pt x="180" y="1"/>
                    <a:pt x="173" y="3"/>
                    <a:pt x="166" y="8"/>
                  </a:cubicBezTo>
                  <a:cubicBezTo>
                    <a:pt x="72" y="74"/>
                    <a:pt x="0" y="495"/>
                    <a:pt x="0" y="495"/>
                  </a:cubicBezTo>
                  <a:cubicBezTo>
                    <a:pt x="15" y="528"/>
                    <a:pt x="32" y="543"/>
                    <a:pt x="49" y="543"/>
                  </a:cubicBezTo>
                  <a:cubicBezTo>
                    <a:pt x="153" y="543"/>
                    <a:pt x="269"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0"/>
            <p:cNvSpPr/>
            <p:nvPr/>
          </p:nvSpPr>
          <p:spPr>
            <a:xfrm>
              <a:off x="1793712" y="2844979"/>
              <a:ext cx="19581" cy="9363"/>
            </a:xfrm>
            <a:custGeom>
              <a:avLst/>
              <a:gdLst/>
              <a:ahLst/>
              <a:cxnLst/>
              <a:rect l="l" t="t" r="r" b="b"/>
              <a:pathLst>
                <a:path w="619" h="296" extrusionOk="0">
                  <a:moveTo>
                    <a:pt x="475" y="1"/>
                  </a:moveTo>
                  <a:cubicBezTo>
                    <a:pt x="348" y="1"/>
                    <a:pt x="24" y="214"/>
                    <a:pt x="24" y="214"/>
                  </a:cubicBezTo>
                  <a:cubicBezTo>
                    <a:pt x="0" y="272"/>
                    <a:pt x="20" y="295"/>
                    <a:pt x="62" y="295"/>
                  </a:cubicBezTo>
                  <a:cubicBezTo>
                    <a:pt x="206" y="295"/>
                    <a:pt x="619" y="29"/>
                    <a:pt x="492" y="3"/>
                  </a:cubicBezTo>
                  <a:cubicBezTo>
                    <a:pt x="487" y="1"/>
                    <a:pt x="481" y="1"/>
                    <a:pt x="4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0"/>
            <p:cNvSpPr/>
            <p:nvPr/>
          </p:nvSpPr>
          <p:spPr>
            <a:xfrm>
              <a:off x="1775397" y="2833465"/>
              <a:ext cx="21668" cy="4270"/>
            </a:xfrm>
            <a:custGeom>
              <a:avLst/>
              <a:gdLst/>
              <a:ahLst/>
              <a:cxnLst/>
              <a:rect l="l" t="t" r="r" b="b"/>
              <a:pathLst>
                <a:path w="685" h="135" extrusionOk="0">
                  <a:moveTo>
                    <a:pt x="323" y="0"/>
                  </a:moveTo>
                  <a:cubicBezTo>
                    <a:pt x="210" y="0"/>
                    <a:pt x="110" y="9"/>
                    <a:pt x="110" y="9"/>
                  </a:cubicBezTo>
                  <a:cubicBezTo>
                    <a:pt x="1" y="98"/>
                    <a:pt x="169" y="135"/>
                    <a:pt x="343" y="135"/>
                  </a:cubicBezTo>
                  <a:cubicBezTo>
                    <a:pt x="511" y="135"/>
                    <a:pt x="685" y="101"/>
                    <a:pt x="624" y="49"/>
                  </a:cubicBezTo>
                  <a:cubicBezTo>
                    <a:pt x="578" y="10"/>
                    <a:pt x="443" y="0"/>
                    <a:pt x="3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0"/>
            <p:cNvSpPr/>
            <p:nvPr/>
          </p:nvSpPr>
          <p:spPr>
            <a:xfrm>
              <a:off x="1756228" y="2844252"/>
              <a:ext cx="20403" cy="7655"/>
            </a:xfrm>
            <a:custGeom>
              <a:avLst/>
              <a:gdLst/>
              <a:ahLst/>
              <a:cxnLst/>
              <a:rect l="l" t="t" r="r" b="b"/>
              <a:pathLst>
                <a:path w="645" h="242" extrusionOk="0">
                  <a:moveTo>
                    <a:pt x="492" y="0"/>
                  </a:moveTo>
                  <a:cubicBezTo>
                    <a:pt x="352" y="0"/>
                    <a:pt x="36" y="154"/>
                    <a:pt x="36" y="154"/>
                  </a:cubicBezTo>
                  <a:cubicBezTo>
                    <a:pt x="1" y="217"/>
                    <a:pt x="28" y="241"/>
                    <a:pt x="84" y="241"/>
                  </a:cubicBezTo>
                  <a:cubicBezTo>
                    <a:pt x="244" y="241"/>
                    <a:pt x="644" y="47"/>
                    <a:pt x="529" y="5"/>
                  </a:cubicBezTo>
                  <a:cubicBezTo>
                    <a:pt x="519" y="2"/>
                    <a:pt x="506"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0"/>
            <p:cNvSpPr/>
            <p:nvPr/>
          </p:nvSpPr>
          <p:spPr>
            <a:xfrm>
              <a:off x="1755089" y="2817174"/>
              <a:ext cx="20941" cy="6137"/>
            </a:xfrm>
            <a:custGeom>
              <a:avLst/>
              <a:gdLst/>
              <a:ahLst/>
              <a:cxnLst/>
              <a:rect l="l" t="t" r="r" b="b"/>
              <a:pathLst>
                <a:path w="662" h="194" extrusionOk="0">
                  <a:moveTo>
                    <a:pt x="490" y="1"/>
                  </a:moveTo>
                  <a:cubicBezTo>
                    <a:pt x="338" y="1"/>
                    <a:pt x="51" y="101"/>
                    <a:pt x="51" y="101"/>
                  </a:cubicBezTo>
                  <a:cubicBezTo>
                    <a:pt x="1" y="168"/>
                    <a:pt x="42" y="193"/>
                    <a:pt x="118" y="193"/>
                  </a:cubicBezTo>
                  <a:cubicBezTo>
                    <a:pt x="295" y="193"/>
                    <a:pt x="661" y="62"/>
                    <a:pt x="558" y="12"/>
                  </a:cubicBezTo>
                  <a:cubicBezTo>
                    <a:pt x="541" y="4"/>
                    <a:pt x="518" y="1"/>
                    <a:pt x="49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0"/>
            <p:cNvSpPr/>
            <p:nvPr/>
          </p:nvSpPr>
          <p:spPr>
            <a:xfrm>
              <a:off x="1733958" y="2836027"/>
              <a:ext cx="21257" cy="4903"/>
            </a:xfrm>
            <a:custGeom>
              <a:avLst/>
              <a:gdLst/>
              <a:ahLst/>
              <a:cxnLst/>
              <a:rect l="l" t="t" r="r" b="b"/>
              <a:pathLst>
                <a:path w="672" h="155" extrusionOk="0">
                  <a:moveTo>
                    <a:pt x="458" y="1"/>
                  </a:moveTo>
                  <a:cubicBezTo>
                    <a:pt x="300" y="1"/>
                    <a:pt x="73" y="49"/>
                    <a:pt x="73" y="49"/>
                  </a:cubicBezTo>
                  <a:cubicBezTo>
                    <a:pt x="0" y="126"/>
                    <a:pt x="76" y="154"/>
                    <a:pt x="191" y="154"/>
                  </a:cubicBezTo>
                  <a:cubicBezTo>
                    <a:pt x="380" y="154"/>
                    <a:pt x="672" y="79"/>
                    <a:pt x="586" y="23"/>
                  </a:cubicBezTo>
                  <a:cubicBezTo>
                    <a:pt x="561" y="7"/>
                    <a:pt x="513" y="1"/>
                    <a:pt x="4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0"/>
            <p:cNvSpPr/>
            <p:nvPr/>
          </p:nvSpPr>
          <p:spPr>
            <a:xfrm>
              <a:off x="1782514" y="2813252"/>
              <a:ext cx="21953" cy="8130"/>
            </a:xfrm>
            <a:custGeom>
              <a:avLst/>
              <a:gdLst/>
              <a:ahLst/>
              <a:cxnLst/>
              <a:rect l="l" t="t" r="r" b="b"/>
              <a:pathLst>
                <a:path w="694" h="257" extrusionOk="0">
                  <a:moveTo>
                    <a:pt x="209" y="0"/>
                  </a:moveTo>
                  <a:lnTo>
                    <a:pt x="209" y="0"/>
                  </a:lnTo>
                  <a:cubicBezTo>
                    <a:pt x="0" y="71"/>
                    <a:pt x="470" y="257"/>
                    <a:pt x="631" y="257"/>
                  </a:cubicBezTo>
                  <a:cubicBezTo>
                    <a:pt x="672" y="257"/>
                    <a:pt x="693" y="245"/>
                    <a:pt x="677" y="215"/>
                  </a:cubicBezTo>
                  <a:cubicBezTo>
                    <a:pt x="621" y="115"/>
                    <a:pt x="209" y="0"/>
                    <a:pt x="2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0"/>
            <p:cNvSpPr/>
            <p:nvPr/>
          </p:nvSpPr>
          <p:spPr>
            <a:xfrm>
              <a:off x="1793934" y="2786902"/>
              <a:ext cx="12526" cy="16291"/>
            </a:xfrm>
            <a:custGeom>
              <a:avLst/>
              <a:gdLst/>
              <a:ahLst/>
              <a:cxnLst/>
              <a:rect l="l" t="t" r="r" b="b"/>
              <a:pathLst>
                <a:path w="396" h="515" extrusionOk="0">
                  <a:moveTo>
                    <a:pt x="135" y="0"/>
                  </a:moveTo>
                  <a:cubicBezTo>
                    <a:pt x="0" y="0"/>
                    <a:pt x="259" y="515"/>
                    <a:pt x="342" y="515"/>
                  </a:cubicBezTo>
                  <a:cubicBezTo>
                    <a:pt x="352" y="515"/>
                    <a:pt x="359" y="508"/>
                    <a:pt x="364" y="493"/>
                  </a:cubicBezTo>
                  <a:cubicBezTo>
                    <a:pt x="395" y="382"/>
                    <a:pt x="180" y="13"/>
                    <a:pt x="180" y="13"/>
                  </a:cubicBezTo>
                  <a:cubicBezTo>
                    <a:pt x="162" y="4"/>
                    <a:pt x="147" y="0"/>
                    <a:pt x="1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0"/>
            <p:cNvSpPr/>
            <p:nvPr/>
          </p:nvSpPr>
          <p:spPr>
            <a:xfrm>
              <a:off x="1770905" y="2776970"/>
              <a:ext cx="15247" cy="14709"/>
            </a:xfrm>
            <a:custGeom>
              <a:avLst/>
              <a:gdLst/>
              <a:ahLst/>
              <a:cxnLst/>
              <a:rect l="l" t="t" r="r" b="b"/>
              <a:pathLst>
                <a:path w="482" h="465" extrusionOk="0">
                  <a:moveTo>
                    <a:pt x="164" y="0"/>
                  </a:moveTo>
                  <a:cubicBezTo>
                    <a:pt x="0" y="0"/>
                    <a:pt x="361" y="465"/>
                    <a:pt x="453" y="465"/>
                  </a:cubicBezTo>
                  <a:cubicBezTo>
                    <a:pt x="466" y="465"/>
                    <a:pt x="473" y="457"/>
                    <a:pt x="474" y="439"/>
                  </a:cubicBezTo>
                  <a:cubicBezTo>
                    <a:pt x="482" y="324"/>
                    <a:pt x="197" y="5"/>
                    <a:pt x="197" y="5"/>
                  </a:cubicBezTo>
                  <a:cubicBezTo>
                    <a:pt x="184" y="2"/>
                    <a:pt x="173" y="0"/>
                    <a:pt x="1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0"/>
            <p:cNvSpPr/>
            <p:nvPr/>
          </p:nvSpPr>
          <p:spPr>
            <a:xfrm>
              <a:off x="1802601" y="2768713"/>
              <a:ext cx="13634" cy="15753"/>
            </a:xfrm>
            <a:custGeom>
              <a:avLst/>
              <a:gdLst/>
              <a:ahLst/>
              <a:cxnLst/>
              <a:rect l="l" t="t" r="r" b="b"/>
              <a:pathLst>
                <a:path w="431" h="498" extrusionOk="0">
                  <a:moveTo>
                    <a:pt x="145" y="0"/>
                  </a:moveTo>
                  <a:cubicBezTo>
                    <a:pt x="1" y="0"/>
                    <a:pt x="301" y="497"/>
                    <a:pt x="388" y="497"/>
                  </a:cubicBezTo>
                  <a:cubicBezTo>
                    <a:pt x="398" y="497"/>
                    <a:pt x="406" y="490"/>
                    <a:pt x="409" y="473"/>
                  </a:cubicBezTo>
                  <a:cubicBezTo>
                    <a:pt x="430" y="359"/>
                    <a:pt x="185" y="9"/>
                    <a:pt x="185" y="9"/>
                  </a:cubicBezTo>
                  <a:cubicBezTo>
                    <a:pt x="169" y="3"/>
                    <a:pt x="156" y="0"/>
                    <a:pt x="14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0"/>
            <p:cNvSpPr/>
            <p:nvPr/>
          </p:nvSpPr>
          <p:spPr>
            <a:xfrm>
              <a:off x="1780774" y="2753498"/>
              <a:ext cx="11862" cy="16575"/>
            </a:xfrm>
            <a:custGeom>
              <a:avLst/>
              <a:gdLst/>
              <a:ahLst/>
              <a:cxnLst/>
              <a:rect l="l" t="t" r="r" b="b"/>
              <a:pathLst>
                <a:path w="375" h="524" extrusionOk="0">
                  <a:moveTo>
                    <a:pt x="129" y="0"/>
                  </a:moveTo>
                  <a:cubicBezTo>
                    <a:pt x="0" y="0"/>
                    <a:pt x="237" y="523"/>
                    <a:pt x="319" y="523"/>
                  </a:cubicBezTo>
                  <a:cubicBezTo>
                    <a:pt x="328" y="523"/>
                    <a:pt x="335" y="517"/>
                    <a:pt x="340" y="502"/>
                  </a:cubicBezTo>
                  <a:cubicBezTo>
                    <a:pt x="374" y="393"/>
                    <a:pt x="175" y="15"/>
                    <a:pt x="175" y="15"/>
                  </a:cubicBezTo>
                  <a:cubicBezTo>
                    <a:pt x="156" y="5"/>
                    <a:pt x="141" y="0"/>
                    <a:pt x="12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0"/>
            <p:cNvSpPr/>
            <p:nvPr/>
          </p:nvSpPr>
          <p:spPr>
            <a:xfrm>
              <a:off x="1848626" y="2783865"/>
              <a:ext cx="17936" cy="11609"/>
            </a:xfrm>
            <a:custGeom>
              <a:avLst/>
              <a:gdLst/>
              <a:ahLst/>
              <a:cxnLst/>
              <a:rect l="l" t="t" r="r" b="b"/>
              <a:pathLst>
                <a:path w="567" h="367" extrusionOk="0">
                  <a:moveTo>
                    <a:pt x="520" y="0"/>
                  </a:moveTo>
                  <a:cubicBezTo>
                    <a:pt x="393" y="0"/>
                    <a:pt x="1" y="365"/>
                    <a:pt x="134" y="367"/>
                  </a:cubicBezTo>
                  <a:cubicBezTo>
                    <a:pt x="135" y="367"/>
                    <a:pt x="135" y="367"/>
                    <a:pt x="136" y="367"/>
                  </a:cubicBezTo>
                  <a:cubicBezTo>
                    <a:pt x="254" y="367"/>
                    <a:pt x="556" y="73"/>
                    <a:pt x="556" y="73"/>
                  </a:cubicBezTo>
                  <a:cubicBezTo>
                    <a:pt x="567" y="21"/>
                    <a:pt x="551"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0"/>
            <p:cNvSpPr/>
            <p:nvPr/>
          </p:nvSpPr>
          <p:spPr>
            <a:xfrm>
              <a:off x="1838504" y="2807906"/>
              <a:ext cx="17936" cy="11609"/>
            </a:xfrm>
            <a:custGeom>
              <a:avLst/>
              <a:gdLst/>
              <a:ahLst/>
              <a:cxnLst/>
              <a:rect l="l" t="t" r="r" b="b"/>
              <a:pathLst>
                <a:path w="567" h="367" extrusionOk="0">
                  <a:moveTo>
                    <a:pt x="520" y="1"/>
                  </a:moveTo>
                  <a:cubicBezTo>
                    <a:pt x="392" y="1"/>
                    <a:pt x="0" y="365"/>
                    <a:pt x="133" y="367"/>
                  </a:cubicBezTo>
                  <a:cubicBezTo>
                    <a:pt x="134" y="367"/>
                    <a:pt x="135" y="367"/>
                    <a:pt x="135" y="367"/>
                  </a:cubicBezTo>
                  <a:cubicBezTo>
                    <a:pt x="253" y="367"/>
                    <a:pt x="555" y="75"/>
                    <a:pt x="555" y="75"/>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0"/>
            <p:cNvSpPr/>
            <p:nvPr/>
          </p:nvSpPr>
          <p:spPr>
            <a:xfrm>
              <a:off x="1828951" y="2789907"/>
              <a:ext cx="9553" cy="16828"/>
            </a:xfrm>
            <a:custGeom>
              <a:avLst/>
              <a:gdLst/>
              <a:ahLst/>
              <a:cxnLst/>
              <a:rect l="l" t="t" r="r" b="b"/>
              <a:pathLst>
                <a:path w="302" h="532" extrusionOk="0">
                  <a:moveTo>
                    <a:pt x="255" y="0"/>
                  </a:moveTo>
                  <a:cubicBezTo>
                    <a:pt x="151" y="0"/>
                    <a:pt x="1" y="531"/>
                    <a:pt x="86" y="531"/>
                  </a:cubicBezTo>
                  <a:cubicBezTo>
                    <a:pt x="91" y="531"/>
                    <a:pt x="97" y="529"/>
                    <a:pt x="104" y="525"/>
                  </a:cubicBezTo>
                  <a:cubicBezTo>
                    <a:pt x="204" y="466"/>
                    <a:pt x="302" y="51"/>
                    <a:pt x="302" y="51"/>
                  </a:cubicBezTo>
                  <a:cubicBezTo>
                    <a:pt x="288" y="15"/>
                    <a:pt x="272" y="0"/>
                    <a:pt x="2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0"/>
            <p:cNvSpPr/>
            <p:nvPr/>
          </p:nvSpPr>
          <p:spPr>
            <a:xfrm>
              <a:off x="1812502" y="2809867"/>
              <a:ext cx="12432" cy="16291"/>
            </a:xfrm>
            <a:custGeom>
              <a:avLst/>
              <a:gdLst/>
              <a:ahLst/>
              <a:cxnLst/>
              <a:rect l="l" t="t" r="r" b="b"/>
              <a:pathLst>
                <a:path w="393" h="515" extrusionOk="0">
                  <a:moveTo>
                    <a:pt x="133" y="0"/>
                  </a:moveTo>
                  <a:cubicBezTo>
                    <a:pt x="0" y="0"/>
                    <a:pt x="258" y="515"/>
                    <a:pt x="341" y="515"/>
                  </a:cubicBezTo>
                  <a:cubicBezTo>
                    <a:pt x="351" y="515"/>
                    <a:pt x="358" y="508"/>
                    <a:pt x="362" y="493"/>
                  </a:cubicBezTo>
                  <a:cubicBezTo>
                    <a:pt x="392" y="381"/>
                    <a:pt x="177" y="13"/>
                    <a:pt x="177" y="13"/>
                  </a:cubicBezTo>
                  <a:cubicBezTo>
                    <a:pt x="159" y="4"/>
                    <a:pt x="145" y="0"/>
                    <a:pt x="13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0" name="Google Shape;5060;p30"/>
          <p:cNvSpPr/>
          <p:nvPr/>
        </p:nvSpPr>
        <p:spPr>
          <a:xfrm>
            <a:off x="-405625" y="-38750"/>
            <a:ext cx="1125625" cy="2761125"/>
          </a:xfrm>
          <a:custGeom>
            <a:avLst/>
            <a:gdLst/>
            <a:ahLst/>
            <a:cxnLst/>
            <a:rect l="l" t="t" r="r" b="b"/>
            <a:pathLst>
              <a:path w="45025" h="110445" extrusionOk="0">
                <a:moveTo>
                  <a:pt x="37208" y="0"/>
                </a:moveTo>
                <a:cubicBezTo>
                  <a:pt x="41412" y="2102"/>
                  <a:pt x="46234" y="7458"/>
                  <a:pt x="44747" y="11917"/>
                </a:cubicBezTo>
                <a:cubicBezTo>
                  <a:pt x="42619" y="18298"/>
                  <a:pt x="31672" y="15126"/>
                  <a:pt x="25048" y="16294"/>
                </a:cubicBezTo>
                <a:cubicBezTo>
                  <a:pt x="18105" y="17518"/>
                  <a:pt x="10410" y="24092"/>
                  <a:pt x="9971" y="31129"/>
                </a:cubicBezTo>
                <a:cubicBezTo>
                  <a:pt x="9143" y="44391"/>
                  <a:pt x="25558" y="52747"/>
                  <a:pt x="31858" y="64446"/>
                </a:cubicBezTo>
                <a:cubicBezTo>
                  <a:pt x="36389" y="72860"/>
                  <a:pt x="38188" y="83178"/>
                  <a:pt x="36965" y="92656"/>
                </a:cubicBezTo>
                <a:cubicBezTo>
                  <a:pt x="35237" y="106043"/>
                  <a:pt x="12806" y="113462"/>
                  <a:pt x="0" y="109193"/>
                </a:cubicBezTo>
              </a:path>
            </a:pathLst>
          </a:custGeom>
          <a:noFill/>
          <a:ln w="9525" cap="rnd" cmpd="sng">
            <a:solidFill>
              <a:schemeClr val="accent6"/>
            </a:solidFill>
            <a:prstDash val="lgDash"/>
            <a:round/>
            <a:headEnd type="none" w="med" len="med"/>
            <a:tailEnd type="none" w="med" len="med"/>
          </a:ln>
        </p:spPr>
      </p:sp>
      <p:sp>
        <p:nvSpPr>
          <p:cNvPr id="5061" name="Google Shape;5061;p30"/>
          <p:cNvSpPr/>
          <p:nvPr/>
        </p:nvSpPr>
        <p:spPr>
          <a:xfrm>
            <a:off x="5587325" y="-43375"/>
            <a:ext cx="1410500" cy="514975"/>
          </a:xfrm>
          <a:custGeom>
            <a:avLst/>
            <a:gdLst/>
            <a:ahLst/>
            <a:cxnLst/>
            <a:rect l="l" t="t" r="r" b="b"/>
            <a:pathLst>
              <a:path w="56420" h="20599" extrusionOk="0">
                <a:moveTo>
                  <a:pt x="0" y="0"/>
                </a:moveTo>
                <a:cubicBezTo>
                  <a:pt x="0" y="14973"/>
                  <a:pt x="25844" y="23331"/>
                  <a:pt x="40370" y="19699"/>
                </a:cubicBezTo>
                <a:cubicBezTo>
                  <a:pt x="48405" y="17690"/>
                  <a:pt x="53346" y="8421"/>
                  <a:pt x="56420" y="730"/>
                </a:cubicBezTo>
              </a:path>
            </a:pathLst>
          </a:custGeom>
          <a:noFill/>
          <a:ln w="9525" cap="rnd" cmpd="sng">
            <a:solidFill>
              <a:schemeClr val="accent6"/>
            </a:solidFill>
            <a:prstDash val="lgDash"/>
            <a:round/>
            <a:headEnd type="none" w="med" len="med"/>
            <a:tailEnd type="none" w="med" len="med"/>
          </a:ln>
        </p:spPr>
      </p:sp>
      <p:sp>
        <p:nvSpPr>
          <p:cNvPr id="5062" name="Google Shape;5062;p30"/>
          <p:cNvSpPr/>
          <p:nvPr/>
        </p:nvSpPr>
        <p:spPr>
          <a:xfrm>
            <a:off x="8448426" y="1460910"/>
            <a:ext cx="768525" cy="2568250"/>
          </a:xfrm>
          <a:custGeom>
            <a:avLst/>
            <a:gdLst/>
            <a:ahLst/>
            <a:cxnLst/>
            <a:rect l="l" t="t" r="r" b="b"/>
            <a:pathLst>
              <a:path w="30741" h="102730" extrusionOk="0">
                <a:moveTo>
                  <a:pt x="29769" y="384"/>
                </a:moveTo>
                <a:cubicBezTo>
                  <a:pt x="27259" y="245"/>
                  <a:pt x="24479" y="-497"/>
                  <a:pt x="22230" y="627"/>
                </a:cubicBezTo>
                <a:cubicBezTo>
                  <a:pt x="15161" y="4162"/>
                  <a:pt x="12262" y="14989"/>
                  <a:pt x="13718" y="22758"/>
                </a:cubicBezTo>
                <a:cubicBezTo>
                  <a:pt x="15428" y="31884"/>
                  <a:pt x="21995" y="41037"/>
                  <a:pt x="19554" y="49995"/>
                </a:cubicBezTo>
                <a:cubicBezTo>
                  <a:pt x="17725" y="56705"/>
                  <a:pt x="8982" y="59035"/>
                  <a:pt x="3747" y="63614"/>
                </a:cubicBezTo>
                <a:cubicBezTo>
                  <a:pt x="327" y="66605"/>
                  <a:pt x="-203" y="72213"/>
                  <a:pt x="99" y="76746"/>
                </a:cubicBezTo>
                <a:cubicBezTo>
                  <a:pt x="979" y="89961"/>
                  <a:pt x="18177" y="106226"/>
                  <a:pt x="30741" y="102038"/>
                </a:cubicBezTo>
              </a:path>
            </a:pathLst>
          </a:custGeom>
          <a:noFill/>
          <a:ln w="9525" cap="rnd" cmpd="sng">
            <a:solidFill>
              <a:schemeClr val="accent6"/>
            </a:solidFill>
            <a:prstDash val="lgDash"/>
            <a:round/>
            <a:headEnd type="none" w="med" len="med"/>
            <a:tailEnd type="none" w="med" len="med"/>
          </a:ln>
        </p:spPr>
      </p:sp>
      <p:grpSp>
        <p:nvGrpSpPr>
          <p:cNvPr id="5063" name="Google Shape;5063;p30"/>
          <p:cNvGrpSpPr/>
          <p:nvPr/>
        </p:nvGrpSpPr>
        <p:grpSpPr>
          <a:xfrm>
            <a:off x="268553" y="4601006"/>
            <a:ext cx="83763" cy="83541"/>
            <a:chOff x="3317703" y="1099656"/>
            <a:chExt cx="83763" cy="83541"/>
          </a:xfrm>
        </p:grpSpPr>
        <p:sp>
          <p:nvSpPr>
            <p:cNvPr id="5064" name="Google Shape;5064;p30"/>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0"/>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6" name="Google Shape;5066;p30"/>
          <p:cNvGrpSpPr/>
          <p:nvPr/>
        </p:nvGrpSpPr>
        <p:grpSpPr>
          <a:xfrm>
            <a:off x="352315" y="2967931"/>
            <a:ext cx="147945" cy="134470"/>
            <a:chOff x="3477352" y="993181"/>
            <a:chExt cx="147945" cy="134470"/>
          </a:xfrm>
        </p:grpSpPr>
        <p:sp>
          <p:nvSpPr>
            <p:cNvPr id="5067" name="Google Shape;5067;p30"/>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0"/>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9" name="Google Shape;5069;p30"/>
          <p:cNvSpPr/>
          <p:nvPr/>
        </p:nvSpPr>
        <p:spPr>
          <a:xfrm>
            <a:off x="1211625" y="4711053"/>
            <a:ext cx="2568000" cy="516300"/>
          </a:xfrm>
          <a:custGeom>
            <a:avLst/>
            <a:gdLst/>
            <a:ahLst/>
            <a:cxnLst/>
            <a:rect l="l" t="t" r="r" b="b"/>
            <a:pathLst>
              <a:path w="102720" h="20652" extrusionOk="0">
                <a:moveTo>
                  <a:pt x="0" y="19679"/>
                </a:moveTo>
                <a:cubicBezTo>
                  <a:pt x="4167" y="13996"/>
                  <a:pt x="12471" y="10480"/>
                  <a:pt x="19456" y="11411"/>
                </a:cubicBezTo>
                <a:cubicBezTo>
                  <a:pt x="26775" y="12386"/>
                  <a:pt x="34286" y="16987"/>
                  <a:pt x="41343" y="14816"/>
                </a:cubicBezTo>
                <a:cubicBezTo>
                  <a:pt x="55824" y="10361"/>
                  <a:pt x="70193" y="-3639"/>
                  <a:pt x="84631" y="954"/>
                </a:cubicBezTo>
                <a:cubicBezTo>
                  <a:pt x="92901" y="3585"/>
                  <a:pt x="106475" y="13436"/>
                  <a:pt x="101654" y="20652"/>
                </a:cubicBezTo>
              </a:path>
            </a:pathLst>
          </a:custGeom>
          <a:noFill/>
          <a:ln w="9525" cap="rnd" cmpd="sng">
            <a:solidFill>
              <a:schemeClr val="accent6"/>
            </a:solidFill>
            <a:prstDash val="lgDash"/>
            <a:round/>
            <a:headEnd type="none" w="med" len="med"/>
            <a:tailEnd type="none" w="med" len="med"/>
          </a:ln>
        </p:spPr>
      </p:sp>
      <p:grpSp>
        <p:nvGrpSpPr>
          <p:cNvPr id="5070" name="Google Shape;5070;p30"/>
          <p:cNvGrpSpPr/>
          <p:nvPr/>
        </p:nvGrpSpPr>
        <p:grpSpPr>
          <a:xfrm>
            <a:off x="5934904" y="4770352"/>
            <a:ext cx="569195" cy="282478"/>
            <a:chOff x="4404691" y="4089402"/>
            <a:chExt cx="569195" cy="282478"/>
          </a:xfrm>
        </p:grpSpPr>
        <p:sp>
          <p:nvSpPr>
            <p:cNvPr id="5071" name="Google Shape;5071;p30"/>
            <p:cNvSpPr/>
            <p:nvPr/>
          </p:nvSpPr>
          <p:spPr>
            <a:xfrm>
              <a:off x="4689447" y="4089402"/>
              <a:ext cx="108025" cy="67251"/>
            </a:xfrm>
            <a:custGeom>
              <a:avLst/>
              <a:gdLst/>
              <a:ahLst/>
              <a:cxnLst/>
              <a:rect l="l" t="t" r="r" b="b"/>
              <a:pathLst>
                <a:path w="3415" h="2126" extrusionOk="0">
                  <a:moveTo>
                    <a:pt x="1" y="0"/>
                  </a:moveTo>
                  <a:cubicBezTo>
                    <a:pt x="1" y="0"/>
                    <a:pt x="44" y="817"/>
                    <a:pt x="1323" y="1670"/>
                  </a:cubicBezTo>
                  <a:cubicBezTo>
                    <a:pt x="1848" y="2022"/>
                    <a:pt x="2294" y="2125"/>
                    <a:pt x="2638" y="2125"/>
                  </a:cubicBezTo>
                  <a:cubicBezTo>
                    <a:pt x="3132" y="2125"/>
                    <a:pt x="3415" y="1912"/>
                    <a:pt x="3415" y="1912"/>
                  </a:cubicBezTo>
                  <a:cubicBezTo>
                    <a:pt x="3415" y="1912"/>
                    <a:pt x="1247" y="28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0"/>
            <p:cNvSpPr/>
            <p:nvPr/>
          </p:nvSpPr>
          <p:spPr>
            <a:xfrm>
              <a:off x="4687549" y="4303175"/>
              <a:ext cx="106855" cy="68706"/>
            </a:xfrm>
            <a:custGeom>
              <a:avLst/>
              <a:gdLst/>
              <a:ahLst/>
              <a:cxnLst/>
              <a:rect l="l" t="t" r="r" b="b"/>
              <a:pathLst>
                <a:path w="3378" h="2172" extrusionOk="0">
                  <a:moveTo>
                    <a:pt x="2627" y="0"/>
                  </a:moveTo>
                  <a:cubicBezTo>
                    <a:pt x="2279" y="0"/>
                    <a:pt x="1824" y="107"/>
                    <a:pt x="1291" y="478"/>
                  </a:cubicBezTo>
                  <a:cubicBezTo>
                    <a:pt x="29" y="1355"/>
                    <a:pt x="1" y="2171"/>
                    <a:pt x="1" y="2171"/>
                  </a:cubicBezTo>
                  <a:cubicBezTo>
                    <a:pt x="1239" y="1871"/>
                    <a:pt x="3377" y="200"/>
                    <a:pt x="3377" y="200"/>
                  </a:cubicBezTo>
                  <a:cubicBezTo>
                    <a:pt x="3377" y="200"/>
                    <a:pt x="3102" y="0"/>
                    <a:pt x="2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0"/>
            <p:cNvSpPr/>
            <p:nvPr/>
          </p:nvSpPr>
          <p:spPr>
            <a:xfrm>
              <a:off x="4511894" y="4144759"/>
              <a:ext cx="461993" cy="165723"/>
            </a:xfrm>
            <a:custGeom>
              <a:avLst/>
              <a:gdLst/>
              <a:ahLst/>
              <a:cxnLst/>
              <a:rect l="l" t="t" r="r" b="b"/>
              <a:pathLst>
                <a:path w="14605" h="5239" extrusionOk="0">
                  <a:moveTo>
                    <a:pt x="7909" y="1"/>
                  </a:moveTo>
                  <a:cubicBezTo>
                    <a:pt x="4018" y="1"/>
                    <a:pt x="1" y="1966"/>
                    <a:pt x="1" y="1966"/>
                  </a:cubicBezTo>
                  <a:cubicBezTo>
                    <a:pt x="1" y="1966"/>
                    <a:pt x="3597" y="5238"/>
                    <a:pt x="8070" y="5238"/>
                  </a:cubicBezTo>
                  <a:cubicBezTo>
                    <a:pt x="8420" y="5238"/>
                    <a:pt x="8775" y="5218"/>
                    <a:pt x="9135" y="5175"/>
                  </a:cubicBezTo>
                  <a:cubicBezTo>
                    <a:pt x="12788" y="4735"/>
                    <a:pt x="14605" y="2566"/>
                    <a:pt x="14605" y="2566"/>
                  </a:cubicBezTo>
                  <a:cubicBezTo>
                    <a:pt x="14605" y="2566"/>
                    <a:pt x="12749" y="590"/>
                    <a:pt x="9343" y="99"/>
                  </a:cubicBezTo>
                  <a:cubicBezTo>
                    <a:pt x="8872" y="31"/>
                    <a:pt x="8391" y="1"/>
                    <a:pt x="7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0"/>
            <p:cNvSpPr/>
            <p:nvPr/>
          </p:nvSpPr>
          <p:spPr>
            <a:xfrm>
              <a:off x="4404691" y="4144696"/>
              <a:ext cx="402713" cy="167684"/>
            </a:xfrm>
            <a:custGeom>
              <a:avLst/>
              <a:gdLst/>
              <a:ahLst/>
              <a:cxnLst/>
              <a:rect l="l" t="t" r="r" b="b"/>
              <a:pathLst>
                <a:path w="12731" h="5301" extrusionOk="0">
                  <a:moveTo>
                    <a:pt x="741" y="1"/>
                  </a:moveTo>
                  <a:lnTo>
                    <a:pt x="741" y="1"/>
                  </a:lnTo>
                  <a:cubicBezTo>
                    <a:pt x="1171" y="1520"/>
                    <a:pt x="2958" y="2088"/>
                    <a:pt x="2958" y="2088"/>
                  </a:cubicBezTo>
                  <a:cubicBezTo>
                    <a:pt x="920" y="2160"/>
                    <a:pt x="1" y="3622"/>
                    <a:pt x="1" y="3622"/>
                  </a:cubicBezTo>
                  <a:cubicBezTo>
                    <a:pt x="170" y="3632"/>
                    <a:pt x="333" y="3637"/>
                    <a:pt x="489" y="3637"/>
                  </a:cubicBezTo>
                  <a:cubicBezTo>
                    <a:pt x="2740" y="3637"/>
                    <a:pt x="3563" y="2650"/>
                    <a:pt x="3563" y="2650"/>
                  </a:cubicBezTo>
                  <a:cubicBezTo>
                    <a:pt x="3563" y="2650"/>
                    <a:pt x="4283" y="3672"/>
                    <a:pt x="6847" y="4674"/>
                  </a:cubicBezTo>
                  <a:cubicBezTo>
                    <a:pt x="8128" y="5175"/>
                    <a:pt x="9547" y="5301"/>
                    <a:pt x="10646" y="5301"/>
                  </a:cubicBezTo>
                  <a:cubicBezTo>
                    <a:pt x="11745" y="5301"/>
                    <a:pt x="12524" y="5175"/>
                    <a:pt x="12524" y="5175"/>
                  </a:cubicBezTo>
                  <a:lnTo>
                    <a:pt x="12730" y="99"/>
                  </a:lnTo>
                  <a:cubicBezTo>
                    <a:pt x="12181" y="38"/>
                    <a:pt x="11641" y="10"/>
                    <a:pt x="11113" y="10"/>
                  </a:cubicBezTo>
                  <a:cubicBezTo>
                    <a:pt x="7075" y="10"/>
                    <a:pt x="3820" y="1610"/>
                    <a:pt x="3820" y="1610"/>
                  </a:cubicBezTo>
                  <a:cubicBezTo>
                    <a:pt x="2582" y="165"/>
                    <a:pt x="741" y="1"/>
                    <a:pt x="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0"/>
            <p:cNvSpPr/>
            <p:nvPr/>
          </p:nvSpPr>
          <p:spPr>
            <a:xfrm>
              <a:off x="4498766" y="4212991"/>
              <a:ext cx="308069" cy="10597"/>
            </a:xfrm>
            <a:custGeom>
              <a:avLst/>
              <a:gdLst/>
              <a:ahLst/>
              <a:cxnLst/>
              <a:rect l="l" t="t" r="r" b="b"/>
              <a:pathLst>
                <a:path w="9739" h="335" extrusionOk="0">
                  <a:moveTo>
                    <a:pt x="997" y="1"/>
                  </a:moveTo>
                  <a:cubicBezTo>
                    <a:pt x="1" y="200"/>
                    <a:pt x="3968" y="334"/>
                    <a:pt x="6801" y="334"/>
                  </a:cubicBezTo>
                  <a:cubicBezTo>
                    <a:pt x="8466" y="334"/>
                    <a:pt x="9739" y="288"/>
                    <a:pt x="9381" y="181"/>
                  </a:cubicBezTo>
                  <a:cubicBezTo>
                    <a:pt x="8893" y="34"/>
                    <a:pt x="998" y="1"/>
                    <a:pt x="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0"/>
            <p:cNvSpPr/>
            <p:nvPr/>
          </p:nvSpPr>
          <p:spPr>
            <a:xfrm>
              <a:off x="4854727" y="4214730"/>
              <a:ext cx="17556" cy="17588"/>
            </a:xfrm>
            <a:custGeom>
              <a:avLst/>
              <a:gdLst/>
              <a:ahLst/>
              <a:cxnLst/>
              <a:rect l="l" t="t" r="r" b="b"/>
              <a:pathLst>
                <a:path w="555" h="556" extrusionOk="0">
                  <a:moveTo>
                    <a:pt x="279" y="0"/>
                  </a:moveTo>
                  <a:cubicBezTo>
                    <a:pt x="124" y="0"/>
                    <a:pt x="1" y="125"/>
                    <a:pt x="1" y="278"/>
                  </a:cubicBezTo>
                  <a:cubicBezTo>
                    <a:pt x="1" y="431"/>
                    <a:pt x="124" y="556"/>
                    <a:pt x="279" y="556"/>
                  </a:cubicBezTo>
                  <a:cubicBezTo>
                    <a:pt x="432" y="556"/>
                    <a:pt x="555" y="431"/>
                    <a:pt x="555" y="278"/>
                  </a:cubicBezTo>
                  <a:cubicBezTo>
                    <a:pt x="555" y="125"/>
                    <a:pt x="432"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0"/>
            <p:cNvSpPr/>
            <p:nvPr/>
          </p:nvSpPr>
          <p:spPr>
            <a:xfrm>
              <a:off x="4711526" y="4156558"/>
              <a:ext cx="28185" cy="4871"/>
            </a:xfrm>
            <a:custGeom>
              <a:avLst/>
              <a:gdLst/>
              <a:ahLst/>
              <a:cxnLst/>
              <a:rect l="l" t="t" r="r" b="b"/>
              <a:pathLst>
                <a:path w="891" h="154" extrusionOk="0">
                  <a:moveTo>
                    <a:pt x="542" y="1"/>
                  </a:moveTo>
                  <a:cubicBezTo>
                    <a:pt x="411" y="1"/>
                    <a:pt x="292" y="14"/>
                    <a:pt x="292" y="14"/>
                  </a:cubicBezTo>
                  <a:cubicBezTo>
                    <a:pt x="1" y="84"/>
                    <a:pt x="421" y="153"/>
                    <a:pt x="692" y="153"/>
                  </a:cubicBezTo>
                  <a:cubicBezTo>
                    <a:pt x="804" y="153"/>
                    <a:pt x="891" y="141"/>
                    <a:pt x="891" y="112"/>
                  </a:cubicBezTo>
                  <a:cubicBezTo>
                    <a:pt x="891" y="21"/>
                    <a:pt x="706" y="1"/>
                    <a:pt x="5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0"/>
            <p:cNvSpPr/>
            <p:nvPr/>
          </p:nvSpPr>
          <p:spPr>
            <a:xfrm>
              <a:off x="4725192" y="4180694"/>
              <a:ext cx="28153" cy="4840"/>
            </a:xfrm>
            <a:custGeom>
              <a:avLst/>
              <a:gdLst/>
              <a:ahLst/>
              <a:cxnLst/>
              <a:rect l="l" t="t" r="r" b="b"/>
              <a:pathLst>
                <a:path w="890" h="153" extrusionOk="0">
                  <a:moveTo>
                    <a:pt x="542" y="1"/>
                  </a:moveTo>
                  <a:cubicBezTo>
                    <a:pt x="411" y="1"/>
                    <a:pt x="293" y="14"/>
                    <a:pt x="293" y="14"/>
                  </a:cubicBezTo>
                  <a:cubicBezTo>
                    <a:pt x="0" y="84"/>
                    <a:pt x="420" y="153"/>
                    <a:pt x="691" y="153"/>
                  </a:cubicBezTo>
                  <a:cubicBezTo>
                    <a:pt x="803" y="153"/>
                    <a:pt x="890" y="141"/>
                    <a:pt x="890" y="113"/>
                  </a:cubicBezTo>
                  <a:cubicBezTo>
                    <a:pt x="890" y="21"/>
                    <a:pt x="706" y="1"/>
                    <a:pt x="5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0"/>
            <p:cNvSpPr/>
            <p:nvPr/>
          </p:nvSpPr>
          <p:spPr>
            <a:xfrm>
              <a:off x="4695457" y="4168642"/>
              <a:ext cx="28185" cy="4840"/>
            </a:xfrm>
            <a:custGeom>
              <a:avLst/>
              <a:gdLst/>
              <a:ahLst/>
              <a:cxnLst/>
              <a:rect l="l" t="t" r="r" b="b"/>
              <a:pathLst>
                <a:path w="891" h="153" extrusionOk="0">
                  <a:moveTo>
                    <a:pt x="546" y="0"/>
                  </a:moveTo>
                  <a:cubicBezTo>
                    <a:pt x="413" y="0"/>
                    <a:pt x="292" y="14"/>
                    <a:pt x="292" y="14"/>
                  </a:cubicBezTo>
                  <a:cubicBezTo>
                    <a:pt x="1" y="83"/>
                    <a:pt x="420" y="152"/>
                    <a:pt x="691" y="152"/>
                  </a:cubicBezTo>
                  <a:cubicBezTo>
                    <a:pt x="804" y="152"/>
                    <a:pt x="891" y="140"/>
                    <a:pt x="891" y="111"/>
                  </a:cubicBezTo>
                  <a:cubicBezTo>
                    <a:pt x="891" y="21"/>
                    <a:pt x="709" y="0"/>
                    <a:pt x="54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0"/>
            <p:cNvSpPr/>
            <p:nvPr/>
          </p:nvSpPr>
          <p:spPr>
            <a:xfrm>
              <a:off x="4672334" y="4182275"/>
              <a:ext cx="28185" cy="4871"/>
            </a:xfrm>
            <a:custGeom>
              <a:avLst/>
              <a:gdLst/>
              <a:ahLst/>
              <a:cxnLst/>
              <a:rect l="l" t="t" r="r" b="b"/>
              <a:pathLst>
                <a:path w="891" h="154" extrusionOk="0">
                  <a:moveTo>
                    <a:pt x="541" y="1"/>
                  </a:moveTo>
                  <a:cubicBezTo>
                    <a:pt x="410" y="1"/>
                    <a:pt x="291" y="14"/>
                    <a:pt x="291" y="14"/>
                  </a:cubicBezTo>
                  <a:cubicBezTo>
                    <a:pt x="1" y="84"/>
                    <a:pt x="422" y="153"/>
                    <a:pt x="692" y="153"/>
                  </a:cubicBezTo>
                  <a:cubicBezTo>
                    <a:pt x="804" y="153"/>
                    <a:pt x="890" y="141"/>
                    <a:pt x="890" y="113"/>
                  </a:cubicBezTo>
                  <a:cubicBezTo>
                    <a:pt x="890" y="21"/>
                    <a:pt x="705" y="1"/>
                    <a:pt x="54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0"/>
            <p:cNvSpPr/>
            <p:nvPr/>
          </p:nvSpPr>
          <p:spPr>
            <a:xfrm>
              <a:off x="4657466" y="4161398"/>
              <a:ext cx="28185" cy="4840"/>
            </a:xfrm>
            <a:custGeom>
              <a:avLst/>
              <a:gdLst/>
              <a:ahLst/>
              <a:cxnLst/>
              <a:rect l="l" t="t" r="r" b="b"/>
              <a:pathLst>
                <a:path w="891" h="153" extrusionOk="0">
                  <a:moveTo>
                    <a:pt x="547" y="0"/>
                  </a:moveTo>
                  <a:cubicBezTo>
                    <a:pt x="414" y="0"/>
                    <a:pt x="293" y="14"/>
                    <a:pt x="293" y="14"/>
                  </a:cubicBezTo>
                  <a:cubicBezTo>
                    <a:pt x="1" y="83"/>
                    <a:pt x="420" y="152"/>
                    <a:pt x="691" y="152"/>
                  </a:cubicBezTo>
                  <a:cubicBezTo>
                    <a:pt x="803" y="152"/>
                    <a:pt x="890" y="140"/>
                    <a:pt x="890" y="111"/>
                  </a:cubicBezTo>
                  <a:cubicBezTo>
                    <a:pt x="890" y="21"/>
                    <a:pt x="709" y="0"/>
                    <a:pt x="54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0"/>
            <p:cNvSpPr/>
            <p:nvPr/>
          </p:nvSpPr>
          <p:spPr>
            <a:xfrm>
              <a:off x="4635419" y="4173450"/>
              <a:ext cx="28153" cy="4840"/>
            </a:xfrm>
            <a:custGeom>
              <a:avLst/>
              <a:gdLst/>
              <a:ahLst/>
              <a:cxnLst/>
              <a:rect l="l" t="t" r="r" b="b"/>
              <a:pathLst>
                <a:path w="890" h="153" extrusionOk="0">
                  <a:moveTo>
                    <a:pt x="541" y="1"/>
                  </a:moveTo>
                  <a:cubicBezTo>
                    <a:pt x="410" y="1"/>
                    <a:pt x="291" y="14"/>
                    <a:pt x="291" y="14"/>
                  </a:cubicBezTo>
                  <a:cubicBezTo>
                    <a:pt x="1" y="84"/>
                    <a:pt x="421" y="153"/>
                    <a:pt x="692" y="153"/>
                  </a:cubicBezTo>
                  <a:cubicBezTo>
                    <a:pt x="804" y="153"/>
                    <a:pt x="890" y="141"/>
                    <a:pt x="890" y="113"/>
                  </a:cubicBezTo>
                  <a:cubicBezTo>
                    <a:pt x="890" y="21"/>
                    <a:pt x="705" y="1"/>
                    <a:pt x="54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0"/>
            <p:cNvSpPr/>
            <p:nvPr/>
          </p:nvSpPr>
          <p:spPr>
            <a:xfrm>
              <a:off x="4599927" y="4182275"/>
              <a:ext cx="28185" cy="4871"/>
            </a:xfrm>
            <a:custGeom>
              <a:avLst/>
              <a:gdLst/>
              <a:ahLst/>
              <a:cxnLst/>
              <a:rect l="l" t="t" r="r" b="b"/>
              <a:pathLst>
                <a:path w="891" h="154" extrusionOk="0">
                  <a:moveTo>
                    <a:pt x="543" y="1"/>
                  </a:moveTo>
                  <a:cubicBezTo>
                    <a:pt x="412" y="1"/>
                    <a:pt x="294" y="14"/>
                    <a:pt x="294" y="14"/>
                  </a:cubicBezTo>
                  <a:cubicBezTo>
                    <a:pt x="1" y="84"/>
                    <a:pt x="421" y="153"/>
                    <a:pt x="692" y="153"/>
                  </a:cubicBezTo>
                  <a:cubicBezTo>
                    <a:pt x="804" y="153"/>
                    <a:pt x="891" y="141"/>
                    <a:pt x="891" y="113"/>
                  </a:cubicBezTo>
                  <a:cubicBezTo>
                    <a:pt x="891" y="21"/>
                    <a:pt x="706" y="1"/>
                    <a:pt x="5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0"/>
            <p:cNvSpPr/>
            <p:nvPr/>
          </p:nvSpPr>
          <p:spPr>
            <a:xfrm>
              <a:off x="4747208" y="4168642"/>
              <a:ext cx="28153" cy="4840"/>
            </a:xfrm>
            <a:custGeom>
              <a:avLst/>
              <a:gdLst/>
              <a:ahLst/>
              <a:cxnLst/>
              <a:rect l="l" t="t" r="r" b="b"/>
              <a:pathLst>
                <a:path w="890" h="153" extrusionOk="0">
                  <a:moveTo>
                    <a:pt x="546" y="0"/>
                  </a:moveTo>
                  <a:cubicBezTo>
                    <a:pt x="413" y="0"/>
                    <a:pt x="293" y="14"/>
                    <a:pt x="293" y="14"/>
                  </a:cubicBezTo>
                  <a:cubicBezTo>
                    <a:pt x="0" y="83"/>
                    <a:pt x="419" y="152"/>
                    <a:pt x="690" y="152"/>
                  </a:cubicBezTo>
                  <a:cubicBezTo>
                    <a:pt x="803" y="152"/>
                    <a:pt x="890" y="140"/>
                    <a:pt x="890" y="111"/>
                  </a:cubicBezTo>
                  <a:cubicBezTo>
                    <a:pt x="890" y="21"/>
                    <a:pt x="709" y="0"/>
                    <a:pt x="54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0"/>
            <p:cNvSpPr/>
            <p:nvPr/>
          </p:nvSpPr>
          <p:spPr>
            <a:xfrm>
              <a:off x="4769287" y="4184711"/>
              <a:ext cx="28185" cy="4808"/>
            </a:xfrm>
            <a:custGeom>
              <a:avLst/>
              <a:gdLst/>
              <a:ahLst/>
              <a:cxnLst/>
              <a:rect l="l" t="t" r="r" b="b"/>
              <a:pathLst>
                <a:path w="891" h="152" extrusionOk="0">
                  <a:moveTo>
                    <a:pt x="546" y="1"/>
                  </a:moveTo>
                  <a:cubicBezTo>
                    <a:pt x="413" y="1"/>
                    <a:pt x="292" y="14"/>
                    <a:pt x="292" y="14"/>
                  </a:cubicBezTo>
                  <a:cubicBezTo>
                    <a:pt x="0" y="83"/>
                    <a:pt x="420" y="152"/>
                    <a:pt x="692" y="152"/>
                  </a:cubicBezTo>
                  <a:cubicBezTo>
                    <a:pt x="804" y="152"/>
                    <a:pt x="891" y="140"/>
                    <a:pt x="891" y="112"/>
                  </a:cubicBezTo>
                  <a:cubicBezTo>
                    <a:pt x="891" y="21"/>
                    <a:pt x="709" y="1"/>
                    <a:pt x="5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0"/>
            <p:cNvSpPr/>
            <p:nvPr/>
          </p:nvSpPr>
          <p:spPr>
            <a:xfrm>
              <a:off x="4759829" y="4156558"/>
              <a:ext cx="28185" cy="4871"/>
            </a:xfrm>
            <a:custGeom>
              <a:avLst/>
              <a:gdLst/>
              <a:ahLst/>
              <a:cxnLst/>
              <a:rect l="l" t="t" r="r" b="b"/>
              <a:pathLst>
                <a:path w="891" h="154" extrusionOk="0">
                  <a:moveTo>
                    <a:pt x="542" y="1"/>
                  </a:moveTo>
                  <a:cubicBezTo>
                    <a:pt x="411" y="1"/>
                    <a:pt x="293" y="14"/>
                    <a:pt x="293" y="14"/>
                  </a:cubicBezTo>
                  <a:cubicBezTo>
                    <a:pt x="1" y="84"/>
                    <a:pt x="420" y="153"/>
                    <a:pt x="691" y="153"/>
                  </a:cubicBezTo>
                  <a:cubicBezTo>
                    <a:pt x="804" y="153"/>
                    <a:pt x="890" y="141"/>
                    <a:pt x="890" y="112"/>
                  </a:cubicBezTo>
                  <a:cubicBezTo>
                    <a:pt x="890" y="21"/>
                    <a:pt x="706" y="1"/>
                    <a:pt x="5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0"/>
            <p:cNvSpPr/>
            <p:nvPr/>
          </p:nvSpPr>
          <p:spPr>
            <a:xfrm>
              <a:off x="4655442" y="4283721"/>
              <a:ext cx="30241" cy="6548"/>
            </a:xfrm>
            <a:custGeom>
              <a:avLst/>
              <a:gdLst/>
              <a:ahLst/>
              <a:cxnLst/>
              <a:rect l="l" t="t" r="r" b="b"/>
              <a:pathLst>
                <a:path w="956" h="207" extrusionOk="0">
                  <a:moveTo>
                    <a:pt x="99" y="1"/>
                  </a:moveTo>
                  <a:cubicBezTo>
                    <a:pt x="54" y="1"/>
                    <a:pt x="26" y="7"/>
                    <a:pt x="24" y="23"/>
                  </a:cubicBezTo>
                  <a:cubicBezTo>
                    <a:pt x="1" y="186"/>
                    <a:pt x="602" y="206"/>
                    <a:pt x="602" y="206"/>
                  </a:cubicBezTo>
                  <a:cubicBezTo>
                    <a:pt x="955" y="174"/>
                    <a:pt x="324" y="1"/>
                    <a:pt x="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0"/>
            <p:cNvSpPr/>
            <p:nvPr/>
          </p:nvSpPr>
          <p:spPr>
            <a:xfrm>
              <a:off x="4645446" y="4257909"/>
              <a:ext cx="30209" cy="6548"/>
            </a:xfrm>
            <a:custGeom>
              <a:avLst/>
              <a:gdLst/>
              <a:ahLst/>
              <a:cxnLst/>
              <a:rect l="l" t="t" r="r" b="b"/>
              <a:pathLst>
                <a:path w="955" h="207" extrusionOk="0">
                  <a:moveTo>
                    <a:pt x="98" y="0"/>
                  </a:moveTo>
                  <a:cubicBezTo>
                    <a:pt x="54" y="0"/>
                    <a:pt x="25" y="7"/>
                    <a:pt x="23" y="23"/>
                  </a:cubicBezTo>
                  <a:cubicBezTo>
                    <a:pt x="0" y="186"/>
                    <a:pt x="602" y="206"/>
                    <a:pt x="602" y="206"/>
                  </a:cubicBezTo>
                  <a:cubicBezTo>
                    <a:pt x="955" y="174"/>
                    <a:pt x="323" y="0"/>
                    <a:pt x="98"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0"/>
            <p:cNvSpPr/>
            <p:nvPr/>
          </p:nvSpPr>
          <p:spPr>
            <a:xfrm>
              <a:off x="4673124" y="4274105"/>
              <a:ext cx="30177" cy="6516"/>
            </a:xfrm>
            <a:custGeom>
              <a:avLst/>
              <a:gdLst/>
              <a:ahLst/>
              <a:cxnLst/>
              <a:rect l="l" t="t" r="r" b="b"/>
              <a:pathLst>
                <a:path w="954" h="206" extrusionOk="0">
                  <a:moveTo>
                    <a:pt x="99" y="0"/>
                  </a:moveTo>
                  <a:cubicBezTo>
                    <a:pt x="54" y="0"/>
                    <a:pt x="25" y="7"/>
                    <a:pt x="23" y="23"/>
                  </a:cubicBezTo>
                  <a:cubicBezTo>
                    <a:pt x="0" y="185"/>
                    <a:pt x="601" y="205"/>
                    <a:pt x="601" y="205"/>
                  </a:cubicBezTo>
                  <a:cubicBezTo>
                    <a:pt x="954" y="174"/>
                    <a:pt x="324" y="0"/>
                    <a:pt x="9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0"/>
            <p:cNvSpPr/>
            <p:nvPr/>
          </p:nvSpPr>
          <p:spPr>
            <a:xfrm>
              <a:off x="4697893" y="4263887"/>
              <a:ext cx="30177" cy="6548"/>
            </a:xfrm>
            <a:custGeom>
              <a:avLst/>
              <a:gdLst/>
              <a:ahLst/>
              <a:cxnLst/>
              <a:rect l="l" t="t" r="r" b="b"/>
              <a:pathLst>
                <a:path w="954" h="207" extrusionOk="0">
                  <a:moveTo>
                    <a:pt x="102" y="1"/>
                  </a:moveTo>
                  <a:cubicBezTo>
                    <a:pt x="57" y="1"/>
                    <a:pt x="27" y="8"/>
                    <a:pt x="25" y="24"/>
                  </a:cubicBezTo>
                  <a:cubicBezTo>
                    <a:pt x="0" y="186"/>
                    <a:pt x="602" y="206"/>
                    <a:pt x="602" y="206"/>
                  </a:cubicBezTo>
                  <a:cubicBezTo>
                    <a:pt x="953" y="174"/>
                    <a:pt x="329" y="1"/>
                    <a:pt x="10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0"/>
            <p:cNvSpPr/>
            <p:nvPr/>
          </p:nvSpPr>
          <p:spPr>
            <a:xfrm>
              <a:off x="4712064" y="4289952"/>
              <a:ext cx="30241" cy="6516"/>
            </a:xfrm>
            <a:custGeom>
              <a:avLst/>
              <a:gdLst/>
              <a:ahLst/>
              <a:cxnLst/>
              <a:rect l="l" t="t" r="r" b="b"/>
              <a:pathLst>
                <a:path w="956" h="206" extrusionOk="0">
                  <a:moveTo>
                    <a:pt x="100" y="1"/>
                  </a:moveTo>
                  <a:cubicBezTo>
                    <a:pt x="55" y="1"/>
                    <a:pt x="26" y="7"/>
                    <a:pt x="23" y="24"/>
                  </a:cubicBezTo>
                  <a:cubicBezTo>
                    <a:pt x="0" y="185"/>
                    <a:pt x="602" y="205"/>
                    <a:pt x="602" y="205"/>
                  </a:cubicBezTo>
                  <a:cubicBezTo>
                    <a:pt x="956" y="174"/>
                    <a:pt x="326" y="1"/>
                    <a:pt x="10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0"/>
            <p:cNvSpPr/>
            <p:nvPr/>
          </p:nvSpPr>
          <p:spPr>
            <a:xfrm>
              <a:off x="4754800" y="4291408"/>
              <a:ext cx="28880" cy="5124"/>
            </a:xfrm>
            <a:custGeom>
              <a:avLst/>
              <a:gdLst/>
              <a:ahLst/>
              <a:cxnLst/>
              <a:rect l="l" t="t" r="r" b="b"/>
              <a:pathLst>
                <a:path w="913" h="162" extrusionOk="0">
                  <a:moveTo>
                    <a:pt x="153" y="1"/>
                  </a:moveTo>
                  <a:cubicBezTo>
                    <a:pt x="67" y="1"/>
                    <a:pt x="5" y="11"/>
                    <a:pt x="4" y="35"/>
                  </a:cubicBezTo>
                  <a:cubicBezTo>
                    <a:pt x="0" y="143"/>
                    <a:pt x="258" y="162"/>
                    <a:pt x="435" y="162"/>
                  </a:cubicBezTo>
                  <a:cubicBezTo>
                    <a:pt x="528" y="162"/>
                    <a:pt x="598" y="157"/>
                    <a:pt x="598" y="157"/>
                  </a:cubicBezTo>
                  <a:cubicBezTo>
                    <a:pt x="913" y="95"/>
                    <a:pt x="417" y="1"/>
                    <a:pt x="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0"/>
            <p:cNvSpPr/>
            <p:nvPr/>
          </p:nvSpPr>
          <p:spPr>
            <a:xfrm>
              <a:off x="4733226" y="4277869"/>
              <a:ext cx="30209" cy="6548"/>
            </a:xfrm>
            <a:custGeom>
              <a:avLst/>
              <a:gdLst/>
              <a:ahLst/>
              <a:cxnLst/>
              <a:rect l="l" t="t" r="r" b="b"/>
              <a:pathLst>
                <a:path w="955" h="207" extrusionOk="0">
                  <a:moveTo>
                    <a:pt x="98" y="1"/>
                  </a:moveTo>
                  <a:cubicBezTo>
                    <a:pt x="54" y="1"/>
                    <a:pt x="26" y="8"/>
                    <a:pt x="24" y="23"/>
                  </a:cubicBezTo>
                  <a:cubicBezTo>
                    <a:pt x="0" y="187"/>
                    <a:pt x="602" y="207"/>
                    <a:pt x="602" y="207"/>
                  </a:cubicBezTo>
                  <a:cubicBezTo>
                    <a:pt x="955" y="175"/>
                    <a:pt x="321" y="1"/>
                    <a:pt x="9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0"/>
            <p:cNvSpPr/>
            <p:nvPr/>
          </p:nvSpPr>
          <p:spPr>
            <a:xfrm>
              <a:off x="4769572" y="4274199"/>
              <a:ext cx="30241" cy="6548"/>
            </a:xfrm>
            <a:custGeom>
              <a:avLst/>
              <a:gdLst/>
              <a:ahLst/>
              <a:cxnLst/>
              <a:rect l="l" t="t" r="r" b="b"/>
              <a:pathLst>
                <a:path w="956" h="207" extrusionOk="0">
                  <a:moveTo>
                    <a:pt x="100" y="1"/>
                  </a:moveTo>
                  <a:cubicBezTo>
                    <a:pt x="55" y="1"/>
                    <a:pt x="26" y="7"/>
                    <a:pt x="24" y="23"/>
                  </a:cubicBezTo>
                  <a:cubicBezTo>
                    <a:pt x="1" y="187"/>
                    <a:pt x="602" y="207"/>
                    <a:pt x="602" y="207"/>
                  </a:cubicBezTo>
                  <a:cubicBezTo>
                    <a:pt x="955" y="173"/>
                    <a:pt x="325" y="1"/>
                    <a:pt x="10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0"/>
            <p:cNvSpPr/>
            <p:nvPr/>
          </p:nvSpPr>
          <p:spPr>
            <a:xfrm>
              <a:off x="4621880" y="4266734"/>
              <a:ext cx="30209" cy="6548"/>
            </a:xfrm>
            <a:custGeom>
              <a:avLst/>
              <a:gdLst/>
              <a:ahLst/>
              <a:cxnLst/>
              <a:rect l="l" t="t" r="r" b="b"/>
              <a:pathLst>
                <a:path w="955" h="207" extrusionOk="0">
                  <a:moveTo>
                    <a:pt x="99" y="1"/>
                  </a:moveTo>
                  <a:cubicBezTo>
                    <a:pt x="55" y="1"/>
                    <a:pt x="26" y="7"/>
                    <a:pt x="23" y="23"/>
                  </a:cubicBezTo>
                  <a:cubicBezTo>
                    <a:pt x="1" y="186"/>
                    <a:pt x="602" y="206"/>
                    <a:pt x="602" y="206"/>
                  </a:cubicBezTo>
                  <a:cubicBezTo>
                    <a:pt x="955" y="173"/>
                    <a:pt x="325" y="1"/>
                    <a:pt x="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0"/>
            <p:cNvSpPr/>
            <p:nvPr/>
          </p:nvSpPr>
          <p:spPr>
            <a:xfrm>
              <a:off x="4602331" y="4247660"/>
              <a:ext cx="30177" cy="6516"/>
            </a:xfrm>
            <a:custGeom>
              <a:avLst/>
              <a:gdLst/>
              <a:ahLst/>
              <a:cxnLst/>
              <a:rect l="l" t="t" r="r" b="b"/>
              <a:pathLst>
                <a:path w="954" h="206" extrusionOk="0">
                  <a:moveTo>
                    <a:pt x="100" y="0"/>
                  </a:moveTo>
                  <a:cubicBezTo>
                    <a:pt x="56" y="0"/>
                    <a:pt x="27" y="7"/>
                    <a:pt x="24" y="23"/>
                  </a:cubicBezTo>
                  <a:cubicBezTo>
                    <a:pt x="0" y="186"/>
                    <a:pt x="601" y="205"/>
                    <a:pt x="601" y="205"/>
                  </a:cubicBezTo>
                  <a:cubicBezTo>
                    <a:pt x="954" y="174"/>
                    <a:pt x="326" y="0"/>
                    <a:pt x="10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0"/>
            <p:cNvSpPr/>
            <p:nvPr/>
          </p:nvSpPr>
          <p:spPr>
            <a:xfrm>
              <a:off x="4586009" y="4260629"/>
              <a:ext cx="30241" cy="6516"/>
            </a:xfrm>
            <a:custGeom>
              <a:avLst/>
              <a:gdLst/>
              <a:ahLst/>
              <a:cxnLst/>
              <a:rect l="l" t="t" r="r" b="b"/>
              <a:pathLst>
                <a:path w="956" h="206" extrusionOk="0">
                  <a:moveTo>
                    <a:pt x="100" y="0"/>
                  </a:moveTo>
                  <a:cubicBezTo>
                    <a:pt x="56" y="0"/>
                    <a:pt x="27" y="7"/>
                    <a:pt x="25" y="23"/>
                  </a:cubicBezTo>
                  <a:cubicBezTo>
                    <a:pt x="1" y="186"/>
                    <a:pt x="602" y="206"/>
                    <a:pt x="602" y="206"/>
                  </a:cubicBezTo>
                  <a:cubicBezTo>
                    <a:pt x="955" y="174"/>
                    <a:pt x="325" y="0"/>
                    <a:pt x="10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0"/>
            <p:cNvSpPr/>
            <p:nvPr/>
          </p:nvSpPr>
          <p:spPr>
            <a:xfrm>
              <a:off x="4447268" y="4153838"/>
              <a:ext cx="70256" cy="47733"/>
            </a:xfrm>
            <a:custGeom>
              <a:avLst/>
              <a:gdLst/>
              <a:ahLst/>
              <a:cxnLst/>
              <a:rect l="l" t="t" r="r" b="b"/>
              <a:pathLst>
                <a:path w="2221" h="1509" extrusionOk="0">
                  <a:moveTo>
                    <a:pt x="40" y="0"/>
                  </a:moveTo>
                  <a:cubicBezTo>
                    <a:pt x="1" y="0"/>
                    <a:pt x="16" y="28"/>
                    <a:pt x="104" y="88"/>
                  </a:cubicBezTo>
                  <a:cubicBezTo>
                    <a:pt x="616" y="435"/>
                    <a:pt x="2220" y="1509"/>
                    <a:pt x="2220" y="1509"/>
                  </a:cubicBezTo>
                  <a:cubicBezTo>
                    <a:pt x="1665" y="648"/>
                    <a:pt x="228" y="0"/>
                    <a:pt x="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0"/>
            <p:cNvSpPr/>
            <p:nvPr/>
          </p:nvSpPr>
          <p:spPr>
            <a:xfrm>
              <a:off x="4441511" y="4160164"/>
              <a:ext cx="72660" cy="46120"/>
            </a:xfrm>
            <a:custGeom>
              <a:avLst/>
              <a:gdLst/>
              <a:ahLst/>
              <a:cxnLst/>
              <a:rect l="l" t="t" r="r" b="b"/>
              <a:pathLst>
                <a:path w="2297" h="1458" extrusionOk="0">
                  <a:moveTo>
                    <a:pt x="17" y="0"/>
                  </a:moveTo>
                  <a:cubicBezTo>
                    <a:pt x="0" y="0"/>
                    <a:pt x="2" y="14"/>
                    <a:pt x="28" y="46"/>
                  </a:cubicBezTo>
                  <a:cubicBezTo>
                    <a:pt x="721" y="891"/>
                    <a:pt x="2296" y="1458"/>
                    <a:pt x="2296" y="1458"/>
                  </a:cubicBezTo>
                  <a:cubicBezTo>
                    <a:pt x="1917" y="1173"/>
                    <a:pt x="172" y="0"/>
                    <a:pt x="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0"/>
            <p:cNvSpPr/>
            <p:nvPr/>
          </p:nvSpPr>
          <p:spPr>
            <a:xfrm>
              <a:off x="4424430" y="4218431"/>
              <a:ext cx="86958" cy="23977"/>
            </a:xfrm>
            <a:custGeom>
              <a:avLst/>
              <a:gdLst/>
              <a:ahLst/>
              <a:cxnLst/>
              <a:rect l="l" t="t" r="r" b="b"/>
              <a:pathLst>
                <a:path w="2749" h="758" extrusionOk="0">
                  <a:moveTo>
                    <a:pt x="2495" y="0"/>
                  </a:moveTo>
                  <a:cubicBezTo>
                    <a:pt x="1389" y="0"/>
                    <a:pt x="0" y="757"/>
                    <a:pt x="209" y="757"/>
                  </a:cubicBezTo>
                  <a:cubicBezTo>
                    <a:pt x="228" y="757"/>
                    <a:pt x="259" y="751"/>
                    <a:pt x="305" y="738"/>
                  </a:cubicBezTo>
                  <a:cubicBezTo>
                    <a:pt x="897" y="563"/>
                    <a:pt x="2749" y="15"/>
                    <a:pt x="2749" y="15"/>
                  </a:cubicBezTo>
                  <a:cubicBezTo>
                    <a:pt x="2667" y="5"/>
                    <a:pt x="2582" y="0"/>
                    <a:pt x="24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0"/>
            <p:cNvSpPr/>
            <p:nvPr/>
          </p:nvSpPr>
          <p:spPr>
            <a:xfrm>
              <a:off x="4419875" y="4224473"/>
              <a:ext cx="93031" cy="26761"/>
            </a:xfrm>
            <a:custGeom>
              <a:avLst/>
              <a:gdLst/>
              <a:ahLst/>
              <a:cxnLst/>
              <a:rect l="l" t="t" r="r" b="b"/>
              <a:pathLst>
                <a:path w="2941" h="846" extrusionOk="0">
                  <a:moveTo>
                    <a:pt x="2940" y="0"/>
                  </a:moveTo>
                  <a:lnTo>
                    <a:pt x="2940" y="0"/>
                  </a:lnTo>
                  <a:cubicBezTo>
                    <a:pt x="2429" y="120"/>
                    <a:pt x="0" y="844"/>
                    <a:pt x="406" y="845"/>
                  </a:cubicBezTo>
                  <a:cubicBezTo>
                    <a:pt x="410" y="845"/>
                    <a:pt x="415" y="845"/>
                    <a:pt x="419" y="845"/>
                  </a:cubicBezTo>
                  <a:cubicBezTo>
                    <a:pt x="1512" y="845"/>
                    <a:pt x="2940" y="0"/>
                    <a:pt x="2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0"/>
            <p:cNvSpPr/>
            <p:nvPr/>
          </p:nvSpPr>
          <p:spPr>
            <a:xfrm>
              <a:off x="4880729" y="4231084"/>
              <a:ext cx="48366" cy="22522"/>
            </a:xfrm>
            <a:custGeom>
              <a:avLst/>
              <a:gdLst/>
              <a:ahLst/>
              <a:cxnLst/>
              <a:rect l="l" t="t" r="r" b="b"/>
              <a:pathLst>
                <a:path w="1529" h="712" extrusionOk="0">
                  <a:moveTo>
                    <a:pt x="127" y="1"/>
                  </a:moveTo>
                  <a:cubicBezTo>
                    <a:pt x="0" y="1"/>
                    <a:pt x="145" y="708"/>
                    <a:pt x="790" y="712"/>
                  </a:cubicBezTo>
                  <a:cubicBezTo>
                    <a:pt x="791" y="712"/>
                    <a:pt x="792" y="712"/>
                    <a:pt x="793" y="712"/>
                  </a:cubicBezTo>
                  <a:cubicBezTo>
                    <a:pt x="1258" y="712"/>
                    <a:pt x="1529" y="355"/>
                    <a:pt x="1511" y="156"/>
                  </a:cubicBezTo>
                  <a:lnTo>
                    <a:pt x="1511" y="156"/>
                  </a:lnTo>
                  <a:lnTo>
                    <a:pt x="1026" y="370"/>
                  </a:lnTo>
                  <a:cubicBezTo>
                    <a:pt x="925" y="409"/>
                    <a:pt x="835" y="426"/>
                    <a:pt x="753" y="426"/>
                  </a:cubicBezTo>
                  <a:cubicBezTo>
                    <a:pt x="355" y="426"/>
                    <a:pt x="181" y="32"/>
                    <a:pt x="181" y="32"/>
                  </a:cubicBezTo>
                  <a:cubicBezTo>
                    <a:pt x="160" y="10"/>
                    <a:pt x="141"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4">
  <p:cSld name="BLANK_1_1_1_1_1_1">
    <p:spTree>
      <p:nvGrpSpPr>
        <p:cNvPr id="1" name="Shape 5103"/>
        <p:cNvGrpSpPr/>
        <p:nvPr/>
      </p:nvGrpSpPr>
      <p:grpSpPr>
        <a:xfrm>
          <a:off x="0" y="0"/>
          <a:ext cx="0" cy="0"/>
          <a:chOff x="0" y="0"/>
          <a:chExt cx="0" cy="0"/>
        </a:xfrm>
      </p:grpSpPr>
      <p:grpSp>
        <p:nvGrpSpPr>
          <p:cNvPr id="5104" name="Google Shape;5104;p31"/>
          <p:cNvGrpSpPr/>
          <p:nvPr/>
        </p:nvGrpSpPr>
        <p:grpSpPr>
          <a:xfrm>
            <a:off x="71813" y="135731"/>
            <a:ext cx="9020124" cy="4899805"/>
            <a:chOff x="71813" y="135731"/>
            <a:chExt cx="9020124" cy="4899805"/>
          </a:xfrm>
        </p:grpSpPr>
        <p:grpSp>
          <p:nvGrpSpPr>
            <p:cNvPr id="5105" name="Google Shape;5105;p31"/>
            <p:cNvGrpSpPr/>
            <p:nvPr/>
          </p:nvGrpSpPr>
          <p:grpSpPr>
            <a:xfrm>
              <a:off x="71813" y="1649850"/>
              <a:ext cx="606933" cy="684559"/>
              <a:chOff x="4761063" y="821638"/>
              <a:chExt cx="606933" cy="684559"/>
            </a:xfrm>
          </p:grpSpPr>
          <p:sp>
            <p:nvSpPr>
              <p:cNvPr id="5106" name="Google Shape;5106;p31"/>
              <p:cNvSpPr/>
              <p:nvPr/>
            </p:nvSpPr>
            <p:spPr>
              <a:xfrm>
                <a:off x="4761063" y="821638"/>
                <a:ext cx="590863" cy="469679"/>
              </a:xfrm>
              <a:custGeom>
                <a:avLst/>
                <a:gdLst/>
                <a:ahLst/>
                <a:cxnLst/>
                <a:rect l="l" t="t" r="r" b="b"/>
                <a:pathLst>
                  <a:path w="18679" h="14848" extrusionOk="0">
                    <a:moveTo>
                      <a:pt x="6863" y="1"/>
                    </a:moveTo>
                    <a:cubicBezTo>
                      <a:pt x="6859" y="1"/>
                      <a:pt x="7070" y="6"/>
                      <a:pt x="7307" y="13"/>
                    </a:cubicBezTo>
                    <a:lnTo>
                      <a:pt x="7307" y="13"/>
                    </a:lnTo>
                    <a:cubicBezTo>
                      <a:pt x="7334" y="13"/>
                      <a:pt x="7362" y="14"/>
                      <a:pt x="7390" y="14"/>
                    </a:cubicBezTo>
                    <a:lnTo>
                      <a:pt x="7390" y="14"/>
                    </a:lnTo>
                    <a:cubicBezTo>
                      <a:pt x="7009" y="5"/>
                      <a:pt x="6867" y="1"/>
                      <a:pt x="6863" y="1"/>
                    </a:cubicBezTo>
                    <a:close/>
                    <a:moveTo>
                      <a:pt x="7390" y="14"/>
                    </a:moveTo>
                    <a:cubicBezTo>
                      <a:pt x="7396" y="14"/>
                      <a:pt x="7403" y="15"/>
                      <a:pt x="7409" y="15"/>
                    </a:cubicBezTo>
                    <a:cubicBezTo>
                      <a:pt x="7403" y="15"/>
                      <a:pt x="7396" y="14"/>
                      <a:pt x="7390" y="14"/>
                    </a:cubicBezTo>
                    <a:close/>
                    <a:moveTo>
                      <a:pt x="7175" y="12"/>
                    </a:moveTo>
                    <a:cubicBezTo>
                      <a:pt x="4490" y="12"/>
                      <a:pt x="1952" y="1228"/>
                      <a:pt x="1889" y="1702"/>
                    </a:cubicBezTo>
                    <a:cubicBezTo>
                      <a:pt x="1471" y="4807"/>
                      <a:pt x="347" y="7873"/>
                      <a:pt x="12" y="10969"/>
                    </a:cubicBezTo>
                    <a:cubicBezTo>
                      <a:pt x="1" y="11070"/>
                      <a:pt x="84" y="11159"/>
                      <a:pt x="168" y="11186"/>
                    </a:cubicBezTo>
                    <a:cubicBezTo>
                      <a:pt x="188" y="11192"/>
                      <a:pt x="209" y="11195"/>
                      <a:pt x="230" y="11195"/>
                    </a:cubicBezTo>
                    <a:cubicBezTo>
                      <a:pt x="270" y="11195"/>
                      <a:pt x="310" y="11185"/>
                      <a:pt x="344" y="11165"/>
                    </a:cubicBezTo>
                    <a:cubicBezTo>
                      <a:pt x="954" y="11030"/>
                      <a:pt x="1533" y="10970"/>
                      <a:pt x="2085" y="10970"/>
                    </a:cubicBezTo>
                    <a:cubicBezTo>
                      <a:pt x="5000" y="10970"/>
                      <a:pt x="7148" y="12631"/>
                      <a:pt x="8881" y="13582"/>
                    </a:cubicBezTo>
                    <a:cubicBezTo>
                      <a:pt x="9276" y="13798"/>
                      <a:pt x="9687" y="14000"/>
                      <a:pt x="10103" y="14180"/>
                    </a:cubicBezTo>
                    <a:cubicBezTo>
                      <a:pt x="10873" y="14514"/>
                      <a:pt x="11711" y="14727"/>
                      <a:pt x="12587" y="14815"/>
                    </a:cubicBezTo>
                    <a:cubicBezTo>
                      <a:pt x="12744" y="14830"/>
                      <a:pt x="12906" y="14839"/>
                      <a:pt x="13070" y="14845"/>
                    </a:cubicBezTo>
                    <a:cubicBezTo>
                      <a:pt x="13131" y="14847"/>
                      <a:pt x="13193" y="14847"/>
                      <a:pt x="13256" y="14847"/>
                    </a:cubicBezTo>
                    <a:cubicBezTo>
                      <a:pt x="13441" y="14847"/>
                      <a:pt x="13631" y="14840"/>
                      <a:pt x="13821" y="14825"/>
                    </a:cubicBezTo>
                    <a:cubicBezTo>
                      <a:pt x="15552" y="14693"/>
                      <a:pt x="15504" y="14279"/>
                      <a:pt x="15597" y="13864"/>
                    </a:cubicBezTo>
                    <a:cubicBezTo>
                      <a:pt x="15647" y="13640"/>
                      <a:pt x="15721" y="13347"/>
                      <a:pt x="15780" y="13125"/>
                    </a:cubicBezTo>
                    <a:cubicBezTo>
                      <a:pt x="17438" y="6915"/>
                      <a:pt x="18409" y="5235"/>
                      <a:pt x="18465" y="5048"/>
                    </a:cubicBezTo>
                    <a:cubicBezTo>
                      <a:pt x="18678" y="4343"/>
                      <a:pt x="17581" y="4621"/>
                      <a:pt x="15716" y="3802"/>
                    </a:cubicBezTo>
                    <a:cubicBezTo>
                      <a:pt x="13647" y="2840"/>
                      <a:pt x="13672" y="2084"/>
                      <a:pt x="11825" y="1119"/>
                    </a:cubicBezTo>
                    <a:cubicBezTo>
                      <a:pt x="10537" y="440"/>
                      <a:pt x="8989" y="72"/>
                      <a:pt x="7510" y="18"/>
                    </a:cubicBezTo>
                    <a:lnTo>
                      <a:pt x="7510" y="18"/>
                    </a:lnTo>
                    <a:cubicBezTo>
                      <a:pt x="7744" y="24"/>
                      <a:pt x="7951" y="29"/>
                      <a:pt x="7955" y="29"/>
                    </a:cubicBezTo>
                    <a:cubicBezTo>
                      <a:pt x="7959" y="29"/>
                      <a:pt x="7814" y="26"/>
                      <a:pt x="7409" y="15"/>
                    </a:cubicBezTo>
                    <a:lnTo>
                      <a:pt x="7409" y="15"/>
                    </a:lnTo>
                    <a:cubicBezTo>
                      <a:pt x="7443" y="16"/>
                      <a:pt x="7477" y="17"/>
                      <a:pt x="7510" y="18"/>
                    </a:cubicBezTo>
                    <a:lnTo>
                      <a:pt x="7510" y="18"/>
                    </a:lnTo>
                    <a:cubicBezTo>
                      <a:pt x="7443" y="16"/>
                      <a:pt x="7374" y="14"/>
                      <a:pt x="7307" y="13"/>
                    </a:cubicBezTo>
                    <a:lnTo>
                      <a:pt x="7307" y="13"/>
                    </a:lnTo>
                    <a:cubicBezTo>
                      <a:pt x="7263" y="12"/>
                      <a:pt x="7219" y="12"/>
                      <a:pt x="7175"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1"/>
              <p:cNvSpPr/>
              <p:nvPr/>
            </p:nvSpPr>
            <p:spPr>
              <a:xfrm>
                <a:off x="5169249" y="917706"/>
                <a:ext cx="198747" cy="588491"/>
              </a:xfrm>
              <a:custGeom>
                <a:avLst/>
                <a:gdLst/>
                <a:ahLst/>
                <a:cxnLst/>
                <a:rect l="l" t="t" r="r" b="b"/>
                <a:pathLst>
                  <a:path w="6283" h="18604" extrusionOk="0">
                    <a:moveTo>
                      <a:pt x="6055" y="0"/>
                    </a:moveTo>
                    <a:cubicBezTo>
                      <a:pt x="5967" y="0"/>
                      <a:pt x="5894" y="59"/>
                      <a:pt x="5860" y="144"/>
                    </a:cubicBezTo>
                    <a:cubicBezTo>
                      <a:pt x="5860" y="144"/>
                      <a:pt x="5860" y="144"/>
                      <a:pt x="5860" y="144"/>
                    </a:cubicBezTo>
                    <a:lnTo>
                      <a:pt x="5860" y="144"/>
                    </a:lnTo>
                    <a:cubicBezTo>
                      <a:pt x="4881" y="2694"/>
                      <a:pt x="1" y="17787"/>
                      <a:pt x="352" y="18443"/>
                    </a:cubicBezTo>
                    <a:cubicBezTo>
                      <a:pt x="409" y="18549"/>
                      <a:pt x="515" y="18603"/>
                      <a:pt x="620" y="18603"/>
                    </a:cubicBezTo>
                    <a:cubicBezTo>
                      <a:pt x="743" y="18603"/>
                      <a:pt x="866" y="18531"/>
                      <a:pt x="919" y="18384"/>
                    </a:cubicBezTo>
                    <a:cubicBezTo>
                      <a:pt x="1133" y="17779"/>
                      <a:pt x="3891" y="6351"/>
                      <a:pt x="6240" y="257"/>
                    </a:cubicBezTo>
                    <a:cubicBezTo>
                      <a:pt x="6282" y="145"/>
                      <a:pt x="6189" y="3"/>
                      <a:pt x="6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1"/>
              <p:cNvSpPr/>
              <p:nvPr/>
            </p:nvSpPr>
            <p:spPr>
              <a:xfrm>
                <a:off x="4841346" y="880221"/>
                <a:ext cx="8667" cy="22649"/>
              </a:xfrm>
              <a:custGeom>
                <a:avLst/>
                <a:gdLst/>
                <a:ahLst/>
                <a:cxnLst/>
                <a:rect l="l" t="t" r="r" b="b"/>
                <a:pathLst>
                  <a:path w="274" h="716" extrusionOk="0">
                    <a:moveTo>
                      <a:pt x="150" y="0"/>
                    </a:moveTo>
                    <a:cubicBezTo>
                      <a:pt x="93" y="0"/>
                      <a:pt x="37" y="41"/>
                      <a:pt x="43" y="107"/>
                    </a:cubicBezTo>
                    <a:cubicBezTo>
                      <a:pt x="53" y="249"/>
                      <a:pt x="46" y="389"/>
                      <a:pt x="24" y="528"/>
                    </a:cubicBezTo>
                    <a:cubicBezTo>
                      <a:pt x="16" y="576"/>
                      <a:pt x="0" y="626"/>
                      <a:pt x="22" y="664"/>
                    </a:cubicBezTo>
                    <a:cubicBezTo>
                      <a:pt x="41" y="699"/>
                      <a:pt x="74" y="716"/>
                      <a:pt x="107" y="716"/>
                    </a:cubicBezTo>
                    <a:cubicBezTo>
                      <a:pt x="147" y="716"/>
                      <a:pt x="187" y="692"/>
                      <a:pt x="202" y="647"/>
                    </a:cubicBezTo>
                    <a:cubicBezTo>
                      <a:pt x="258" y="472"/>
                      <a:pt x="274" y="293"/>
                      <a:pt x="259" y="113"/>
                    </a:cubicBezTo>
                    <a:cubicBezTo>
                      <a:pt x="253" y="34"/>
                      <a:pt x="201" y="0"/>
                      <a:pt x="15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1"/>
              <p:cNvSpPr/>
              <p:nvPr/>
            </p:nvSpPr>
            <p:spPr>
              <a:xfrm>
                <a:off x="4836665" y="917706"/>
                <a:ext cx="7117" cy="17999"/>
              </a:xfrm>
              <a:custGeom>
                <a:avLst/>
                <a:gdLst/>
                <a:ahLst/>
                <a:cxnLst/>
                <a:rect l="l" t="t" r="r" b="b"/>
                <a:pathLst>
                  <a:path w="225" h="569" extrusionOk="0">
                    <a:moveTo>
                      <a:pt x="126" y="1"/>
                    </a:moveTo>
                    <a:cubicBezTo>
                      <a:pt x="82" y="1"/>
                      <a:pt x="38" y="29"/>
                      <a:pt x="33" y="92"/>
                    </a:cubicBezTo>
                    <a:cubicBezTo>
                      <a:pt x="22" y="222"/>
                      <a:pt x="12" y="351"/>
                      <a:pt x="2" y="480"/>
                    </a:cubicBezTo>
                    <a:cubicBezTo>
                      <a:pt x="1" y="517"/>
                      <a:pt x="28" y="552"/>
                      <a:pt x="62" y="565"/>
                    </a:cubicBezTo>
                    <a:cubicBezTo>
                      <a:pt x="70" y="567"/>
                      <a:pt x="78" y="568"/>
                      <a:pt x="85" y="568"/>
                    </a:cubicBezTo>
                    <a:cubicBezTo>
                      <a:pt x="207" y="568"/>
                      <a:pt x="209" y="242"/>
                      <a:pt x="220" y="96"/>
                    </a:cubicBezTo>
                    <a:cubicBezTo>
                      <a:pt x="224" y="35"/>
                      <a:pt x="175" y="1"/>
                      <a:pt x="12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1"/>
              <p:cNvSpPr/>
              <p:nvPr/>
            </p:nvSpPr>
            <p:spPr>
              <a:xfrm>
                <a:off x="4830085" y="953102"/>
                <a:ext cx="8825" cy="20213"/>
              </a:xfrm>
              <a:custGeom>
                <a:avLst/>
                <a:gdLst/>
                <a:ahLst/>
                <a:cxnLst/>
                <a:rect l="l" t="t" r="r" b="b"/>
                <a:pathLst>
                  <a:path w="279" h="639" extrusionOk="0">
                    <a:moveTo>
                      <a:pt x="175" y="1"/>
                    </a:moveTo>
                    <a:cubicBezTo>
                      <a:pt x="137" y="1"/>
                      <a:pt x="101" y="23"/>
                      <a:pt x="94" y="61"/>
                    </a:cubicBezTo>
                    <a:cubicBezTo>
                      <a:pt x="44" y="335"/>
                      <a:pt x="38" y="335"/>
                      <a:pt x="8" y="557"/>
                    </a:cubicBezTo>
                    <a:cubicBezTo>
                      <a:pt x="1" y="606"/>
                      <a:pt x="46" y="639"/>
                      <a:pt x="90" y="639"/>
                    </a:cubicBezTo>
                    <a:cubicBezTo>
                      <a:pt x="122" y="639"/>
                      <a:pt x="154" y="622"/>
                      <a:pt x="164" y="581"/>
                    </a:cubicBezTo>
                    <a:cubicBezTo>
                      <a:pt x="178" y="522"/>
                      <a:pt x="279" y="97"/>
                      <a:pt x="250" y="44"/>
                    </a:cubicBezTo>
                    <a:cubicBezTo>
                      <a:pt x="233" y="14"/>
                      <a:pt x="203" y="1"/>
                      <a:pt x="1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1"/>
              <p:cNvSpPr/>
              <p:nvPr/>
            </p:nvSpPr>
            <p:spPr>
              <a:xfrm>
                <a:off x="4819203" y="993212"/>
                <a:ext cx="10312" cy="24642"/>
              </a:xfrm>
              <a:custGeom>
                <a:avLst/>
                <a:gdLst/>
                <a:ahLst/>
                <a:cxnLst/>
                <a:rect l="l" t="t" r="r" b="b"/>
                <a:pathLst>
                  <a:path w="326" h="779" extrusionOk="0">
                    <a:moveTo>
                      <a:pt x="234" y="1"/>
                    </a:moveTo>
                    <a:cubicBezTo>
                      <a:pt x="203" y="1"/>
                      <a:pt x="172" y="18"/>
                      <a:pt x="163" y="56"/>
                    </a:cubicBezTo>
                    <a:cubicBezTo>
                      <a:pt x="113" y="268"/>
                      <a:pt x="60" y="479"/>
                      <a:pt x="14" y="691"/>
                    </a:cubicBezTo>
                    <a:cubicBezTo>
                      <a:pt x="1" y="746"/>
                      <a:pt x="39" y="779"/>
                      <a:pt x="79" y="779"/>
                    </a:cubicBezTo>
                    <a:cubicBezTo>
                      <a:pt x="105" y="779"/>
                      <a:pt x="132" y="764"/>
                      <a:pt x="143" y="731"/>
                    </a:cubicBezTo>
                    <a:cubicBezTo>
                      <a:pt x="216" y="499"/>
                      <a:pt x="256" y="337"/>
                      <a:pt x="309" y="101"/>
                    </a:cubicBezTo>
                    <a:cubicBezTo>
                      <a:pt x="325" y="37"/>
                      <a:pt x="279" y="1"/>
                      <a:pt x="23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1"/>
              <p:cNvSpPr/>
              <p:nvPr/>
            </p:nvSpPr>
            <p:spPr>
              <a:xfrm>
                <a:off x="4810663" y="1038036"/>
                <a:ext cx="7876" cy="19201"/>
              </a:xfrm>
              <a:custGeom>
                <a:avLst/>
                <a:gdLst/>
                <a:ahLst/>
                <a:cxnLst/>
                <a:rect l="l" t="t" r="r" b="b"/>
                <a:pathLst>
                  <a:path w="249" h="607" extrusionOk="0">
                    <a:moveTo>
                      <a:pt x="178" y="0"/>
                    </a:moveTo>
                    <a:cubicBezTo>
                      <a:pt x="150" y="0"/>
                      <a:pt x="122" y="21"/>
                      <a:pt x="118" y="47"/>
                    </a:cubicBezTo>
                    <a:cubicBezTo>
                      <a:pt x="111" y="90"/>
                      <a:pt x="1" y="535"/>
                      <a:pt x="19" y="569"/>
                    </a:cubicBezTo>
                    <a:cubicBezTo>
                      <a:pt x="33" y="595"/>
                      <a:pt x="56" y="606"/>
                      <a:pt x="81" y="606"/>
                    </a:cubicBezTo>
                    <a:cubicBezTo>
                      <a:pt x="111" y="606"/>
                      <a:pt x="141" y="588"/>
                      <a:pt x="151" y="555"/>
                    </a:cubicBezTo>
                    <a:cubicBezTo>
                      <a:pt x="197" y="393"/>
                      <a:pt x="201" y="330"/>
                      <a:pt x="227" y="176"/>
                    </a:cubicBezTo>
                    <a:lnTo>
                      <a:pt x="227" y="176"/>
                    </a:lnTo>
                    <a:cubicBezTo>
                      <a:pt x="225" y="187"/>
                      <a:pt x="224" y="192"/>
                      <a:pt x="224" y="192"/>
                    </a:cubicBezTo>
                    <a:cubicBezTo>
                      <a:pt x="224" y="192"/>
                      <a:pt x="234" y="128"/>
                      <a:pt x="241" y="84"/>
                    </a:cubicBezTo>
                    <a:cubicBezTo>
                      <a:pt x="248" y="40"/>
                      <a:pt x="230" y="12"/>
                      <a:pt x="198" y="4"/>
                    </a:cubicBezTo>
                    <a:cubicBezTo>
                      <a:pt x="192" y="1"/>
                      <a:pt x="185" y="0"/>
                      <a:pt x="1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1"/>
              <p:cNvSpPr/>
              <p:nvPr/>
            </p:nvSpPr>
            <p:spPr>
              <a:xfrm>
                <a:off x="4803102" y="1078241"/>
                <a:ext cx="6548" cy="21795"/>
              </a:xfrm>
              <a:custGeom>
                <a:avLst/>
                <a:gdLst/>
                <a:ahLst/>
                <a:cxnLst/>
                <a:rect l="l" t="t" r="r" b="b"/>
                <a:pathLst>
                  <a:path w="207" h="689" extrusionOk="0">
                    <a:moveTo>
                      <a:pt x="132" y="0"/>
                    </a:moveTo>
                    <a:cubicBezTo>
                      <a:pt x="116" y="0"/>
                      <a:pt x="99" y="6"/>
                      <a:pt x="85" y="20"/>
                    </a:cubicBezTo>
                    <a:cubicBezTo>
                      <a:pt x="51" y="53"/>
                      <a:pt x="6" y="576"/>
                      <a:pt x="2" y="621"/>
                    </a:cubicBezTo>
                    <a:cubicBezTo>
                      <a:pt x="0" y="666"/>
                      <a:pt x="36" y="689"/>
                      <a:pt x="70" y="689"/>
                    </a:cubicBezTo>
                    <a:cubicBezTo>
                      <a:pt x="98" y="689"/>
                      <a:pt x="124" y="674"/>
                      <a:pt x="131" y="644"/>
                    </a:cubicBezTo>
                    <a:cubicBezTo>
                      <a:pt x="167" y="455"/>
                      <a:pt x="185" y="265"/>
                      <a:pt x="202" y="73"/>
                    </a:cubicBezTo>
                    <a:cubicBezTo>
                      <a:pt x="206" y="33"/>
                      <a:pt x="170" y="0"/>
                      <a:pt x="13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1"/>
              <p:cNvSpPr/>
              <p:nvPr/>
            </p:nvSpPr>
            <p:spPr>
              <a:xfrm>
                <a:off x="4798579" y="1112245"/>
                <a:ext cx="6200" cy="17619"/>
              </a:xfrm>
              <a:custGeom>
                <a:avLst/>
                <a:gdLst/>
                <a:ahLst/>
                <a:cxnLst/>
                <a:rect l="l" t="t" r="r" b="b"/>
                <a:pathLst>
                  <a:path w="196" h="557" extrusionOk="0">
                    <a:moveTo>
                      <a:pt x="127" y="1"/>
                    </a:moveTo>
                    <a:cubicBezTo>
                      <a:pt x="100" y="1"/>
                      <a:pt x="74" y="17"/>
                      <a:pt x="68" y="45"/>
                    </a:cubicBezTo>
                    <a:cubicBezTo>
                      <a:pt x="42" y="194"/>
                      <a:pt x="15" y="341"/>
                      <a:pt x="3" y="493"/>
                    </a:cubicBezTo>
                    <a:cubicBezTo>
                      <a:pt x="1" y="532"/>
                      <a:pt x="33" y="556"/>
                      <a:pt x="65" y="556"/>
                    </a:cubicBezTo>
                    <a:cubicBezTo>
                      <a:pt x="93" y="556"/>
                      <a:pt x="121" y="538"/>
                      <a:pt x="128" y="496"/>
                    </a:cubicBezTo>
                    <a:cubicBezTo>
                      <a:pt x="132" y="466"/>
                      <a:pt x="195" y="61"/>
                      <a:pt x="182" y="33"/>
                    </a:cubicBezTo>
                    <a:cubicBezTo>
                      <a:pt x="169" y="11"/>
                      <a:pt x="148" y="1"/>
                      <a:pt x="12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1"/>
              <p:cNvSpPr/>
              <p:nvPr/>
            </p:nvSpPr>
            <p:spPr>
              <a:xfrm>
                <a:off x="4795384" y="1146598"/>
                <a:ext cx="4429" cy="9110"/>
              </a:xfrm>
              <a:custGeom>
                <a:avLst/>
                <a:gdLst/>
                <a:ahLst/>
                <a:cxnLst/>
                <a:rect l="l" t="t" r="r" b="b"/>
                <a:pathLst>
                  <a:path w="140" h="288" extrusionOk="0">
                    <a:moveTo>
                      <a:pt x="82" y="0"/>
                    </a:moveTo>
                    <a:cubicBezTo>
                      <a:pt x="63" y="0"/>
                      <a:pt x="44" y="11"/>
                      <a:pt x="38" y="33"/>
                    </a:cubicBezTo>
                    <a:cubicBezTo>
                      <a:pt x="23" y="101"/>
                      <a:pt x="11" y="169"/>
                      <a:pt x="4" y="239"/>
                    </a:cubicBezTo>
                    <a:cubicBezTo>
                      <a:pt x="0" y="269"/>
                      <a:pt x="25" y="288"/>
                      <a:pt x="51" y="288"/>
                    </a:cubicBezTo>
                    <a:cubicBezTo>
                      <a:pt x="74" y="288"/>
                      <a:pt x="97" y="273"/>
                      <a:pt x="100" y="240"/>
                    </a:cubicBezTo>
                    <a:cubicBezTo>
                      <a:pt x="103" y="212"/>
                      <a:pt x="104" y="183"/>
                      <a:pt x="110" y="154"/>
                    </a:cubicBezTo>
                    <a:lnTo>
                      <a:pt x="110" y="156"/>
                    </a:lnTo>
                    <a:cubicBezTo>
                      <a:pt x="116" y="124"/>
                      <a:pt x="123" y="91"/>
                      <a:pt x="130" y="61"/>
                    </a:cubicBezTo>
                    <a:cubicBezTo>
                      <a:pt x="139" y="22"/>
                      <a:pt x="110" y="0"/>
                      <a:pt x="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1"/>
              <p:cNvSpPr/>
              <p:nvPr/>
            </p:nvSpPr>
            <p:spPr>
              <a:xfrm>
                <a:off x="4860168" y="868707"/>
                <a:ext cx="21953" cy="8572"/>
              </a:xfrm>
              <a:custGeom>
                <a:avLst/>
                <a:gdLst/>
                <a:ahLst/>
                <a:cxnLst/>
                <a:rect l="l" t="t" r="r" b="b"/>
                <a:pathLst>
                  <a:path w="694" h="271" extrusionOk="0">
                    <a:moveTo>
                      <a:pt x="571" y="1"/>
                    </a:moveTo>
                    <a:cubicBezTo>
                      <a:pt x="517" y="1"/>
                      <a:pt x="440" y="44"/>
                      <a:pt x="383" y="67"/>
                    </a:cubicBezTo>
                    <a:cubicBezTo>
                      <a:pt x="240" y="120"/>
                      <a:pt x="173" y="135"/>
                      <a:pt x="68" y="153"/>
                    </a:cubicBezTo>
                    <a:cubicBezTo>
                      <a:pt x="0" y="163"/>
                      <a:pt x="8" y="270"/>
                      <a:pt x="84" y="270"/>
                    </a:cubicBezTo>
                    <a:cubicBezTo>
                      <a:pt x="88" y="270"/>
                      <a:pt x="92" y="270"/>
                      <a:pt x="97" y="269"/>
                    </a:cubicBezTo>
                    <a:cubicBezTo>
                      <a:pt x="236" y="246"/>
                      <a:pt x="694" y="153"/>
                      <a:pt x="625" y="30"/>
                    </a:cubicBezTo>
                    <a:cubicBezTo>
                      <a:pt x="613" y="9"/>
                      <a:pt x="594" y="1"/>
                      <a:pt x="57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1"/>
              <p:cNvSpPr/>
              <p:nvPr/>
            </p:nvSpPr>
            <p:spPr>
              <a:xfrm>
                <a:off x="4900973" y="856307"/>
                <a:ext cx="20877" cy="8383"/>
              </a:xfrm>
              <a:custGeom>
                <a:avLst/>
                <a:gdLst/>
                <a:ahLst/>
                <a:cxnLst/>
                <a:rect l="l" t="t" r="r" b="b"/>
                <a:pathLst>
                  <a:path w="660" h="265" extrusionOk="0">
                    <a:moveTo>
                      <a:pt x="561" y="0"/>
                    </a:moveTo>
                    <a:cubicBezTo>
                      <a:pt x="554" y="0"/>
                      <a:pt x="547" y="1"/>
                      <a:pt x="539" y="4"/>
                    </a:cubicBezTo>
                    <a:cubicBezTo>
                      <a:pt x="387" y="54"/>
                      <a:pt x="231" y="93"/>
                      <a:pt x="72" y="110"/>
                    </a:cubicBezTo>
                    <a:cubicBezTo>
                      <a:pt x="37" y="114"/>
                      <a:pt x="1" y="160"/>
                      <a:pt x="14" y="207"/>
                    </a:cubicBezTo>
                    <a:cubicBezTo>
                      <a:pt x="23" y="249"/>
                      <a:pt x="66" y="264"/>
                      <a:pt x="126" y="264"/>
                    </a:cubicBezTo>
                    <a:cubicBezTo>
                      <a:pt x="267" y="264"/>
                      <a:pt x="499" y="178"/>
                      <a:pt x="592" y="139"/>
                    </a:cubicBezTo>
                    <a:cubicBezTo>
                      <a:pt x="660" y="113"/>
                      <a:pt x="628" y="0"/>
                      <a:pt x="5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1"/>
              <p:cNvSpPr/>
              <p:nvPr/>
            </p:nvSpPr>
            <p:spPr>
              <a:xfrm>
                <a:off x="4944120" y="849031"/>
                <a:ext cx="30873" cy="6390"/>
              </a:xfrm>
              <a:custGeom>
                <a:avLst/>
                <a:gdLst/>
                <a:ahLst/>
                <a:cxnLst/>
                <a:rect l="l" t="t" r="r" b="b"/>
                <a:pathLst>
                  <a:path w="976" h="202" extrusionOk="0">
                    <a:moveTo>
                      <a:pt x="908" y="1"/>
                    </a:moveTo>
                    <a:cubicBezTo>
                      <a:pt x="820" y="1"/>
                      <a:pt x="212" y="47"/>
                      <a:pt x="107" y="54"/>
                    </a:cubicBezTo>
                    <a:cubicBezTo>
                      <a:pt x="0" y="62"/>
                      <a:pt x="19" y="201"/>
                      <a:pt x="101" y="201"/>
                    </a:cubicBezTo>
                    <a:cubicBezTo>
                      <a:pt x="102" y="201"/>
                      <a:pt x="103" y="201"/>
                      <a:pt x="105" y="201"/>
                    </a:cubicBezTo>
                    <a:cubicBezTo>
                      <a:pt x="315" y="187"/>
                      <a:pt x="533" y="170"/>
                      <a:pt x="722" y="155"/>
                    </a:cubicBezTo>
                    <a:cubicBezTo>
                      <a:pt x="815" y="148"/>
                      <a:pt x="971" y="155"/>
                      <a:pt x="972" y="69"/>
                    </a:cubicBezTo>
                    <a:cubicBezTo>
                      <a:pt x="975" y="34"/>
                      <a:pt x="946" y="2"/>
                      <a:pt x="90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1"/>
              <p:cNvSpPr/>
              <p:nvPr/>
            </p:nvSpPr>
            <p:spPr>
              <a:xfrm>
                <a:off x="4994954" y="847545"/>
                <a:ext cx="23724" cy="5283"/>
              </a:xfrm>
              <a:custGeom>
                <a:avLst/>
                <a:gdLst/>
                <a:ahLst/>
                <a:cxnLst/>
                <a:rect l="l" t="t" r="r" b="b"/>
                <a:pathLst>
                  <a:path w="750" h="167" extrusionOk="0">
                    <a:moveTo>
                      <a:pt x="71" y="0"/>
                    </a:moveTo>
                    <a:cubicBezTo>
                      <a:pt x="5" y="0"/>
                      <a:pt x="0" y="102"/>
                      <a:pt x="68" y="106"/>
                    </a:cubicBezTo>
                    <a:cubicBezTo>
                      <a:pt x="335" y="121"/>
                      <a:pt x="528" y="166"/>
                      <a:pt x="638" y="166"/>
                    </a:cubicBezTo>
                    <a:cubicBezTo>
                      <a:pt x="707" y="166"/>
                      <a:pt x="744" y="148"/>
                      <a:pt x="746" y="94"/>
                    </a:cubicBezTo>
                    <a:cubicBezTo>
                      <a:pt x="749" y="13"/>
                      <a:pt x="672" y="2"/>
                      <a:pt x="505" y="2"/>
                    </a:cubicBezTo>
                    <a:cubicBezTo>
                      <a:pt x="441" y="2"/>
                      <a:pt x="364" y="4"/>
                      <a:pt x="274" y="4"/>
                    </a:cubicBezTo>
                    <a:cubicBezTo>
                      <a:pt x="213" y="4"/>
                      <a:pt x="146" y="3"/>
                      <a:pt x="73" y="1"/>
                    </a:cubicBezTo>
                    <a:cubicBezTo>
                      <a:pt x="72" y="0"/>
                      <a:pt x="72" y="0"/>
                      <a:pt x="7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1"/>
              <p:cNvSpPr/>
              <p:nvPr/>
            </p:nvSpPr>
            <p:spPr>
              <a:xfrm>
                <a:off x="5040947" y="853112"/>
                <a:ext cx="23503" cy="7054"/>
              </a:xfrm>
              <a:custGeom>
                <a:avLst/>
                <a:gdLst/>
                <a:ahLst/>
                <a:cxnLst/>
                <a:rect l="l" t="t" r="r" b="b"/>
                <a:pathLst>
                  <a:path w="743" h="223" extrusionOk="0">
                    <a:moveTo>
                      <a:pt x="99" y="0"/>
                    </a:moveTo>
                    <a:cubicBezTo>
                      <a:pt x="47" y="0"/>
                      <a:pt x="6" y="47"/>
                      <a:pt x="3" y="97"/>
                    </a:cubicBezTo>
                    <a:cubicBezTo>
                      <a:pt x="0" y="152"/>
                      <a:pt x="45" y="195"/>
                      <a:pt x="101" y="198"/>
                    </a:cubicBezTo>
                    <a:cubicBezTo>
                      <a:pt x="272" y="211"/>
                      <a:pt x="446" y="217"/>
                      <a:pt x="617" y="223"/>
                    </a:cubicBezTo>
                    <a:cubicBezTo>
                      <a:pt x="618" y="223"/>
                      <a:pt x="618" y="223"/>
                      <a:pt x="619" y="223"/>
                    </a:cubicBezTo>
                    <a:cubicBezTo>
                      <a:pt x="731" y="223"/>
                      <a:pt x="743" y="58"/>
                      <a:pt x="623" y="46"/>
                    </a:cubicBezTo>
                    <a:cubicBezTo>
                      <a:pt x="451" y="31"/>
                      <a:pt x="280" y="15"/>
                      <a:pt x="106" y="1"/>
                    </a:cubicBezTo>
                    <a:cubicBezTo>
                      <a:pt x="104" y="0"/>
                      <a:pt x="102" y="0"/>
                      <a:pt x="9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1"/>
              <p:cNvSpPr/>
              <p:nvPr/>
            </p:nvSpPr>
            <p:spPr>
              <a:xfrm>
                <a:off x="5079223" y="859945"/>
                <a:ext cx="25780" cy="11008"/>
              </a:xfrm>
              <a:custGeom>
                <a:avLst/>
                <a:gdLst/>
                <a:ahLst/>
                <a:cxnLst/>
                <a:rect l="l" t="t" r="r" b="b"/>
                <a:pathLst>
                  <a:path w="815" h="348" extrusionOk="0">
                    <a:moveTo>
                      <a:pt x="152" y="1"/>
                    </a:moveTo>
                    <a:cubicBezTo>
                      <a:pt x="23" y="1"/>
                      <a:pt x="0" y="182"/>
                      <a:pt x="121" y="218"/>
                    </a:cubicBezTo>
                    <a:cubicBezTo>
                      <a:pt x="302" y="273"/>
                      <a:pt x="487" y="317"/>
                      <a:pt x="675" y="346"/>
                    </a:cubicBezTo>
                    <a:cubicBezTo>
                      <a:pt x="680" y="347"/>
                      <a:pt x="685" y="347"/>
                      <a:pt x="690" y="347"/>
                    </a:cubicBezTo>
                    <a:cubicBezTo>
                      <a:pt x="779" y="347"/>
                      <a:pt x="815" y="192"/>
                      <a:pt x="706" y="158"/>
                    </a:cubicBezTo>
                    <a:cubicBezTo>
                      <a:pt x="685" y="151"/>
                      <a:pt x="179" y="2"/>
                      <a:pt x="156" y="1"/>
                    </a:cubicBezTo>
                    <a:cubicBezTo>
                      <a:pt x="155" y="1"/>
                      <a:pt x="153" y="1"/>
                      <a:pt x="15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1"/>
              <p:cNvSpPr/>
              <p:nvPr/>
            </p:nvSpPr>
            <p:spPr>
              <a:xfrm>
                <a:off x="5123635" y="876109"/>
                <a:ext cx="24294" cy="16354"/>
              </a:xfrm>
              <a:custGeom>
                <a:avLst/>
                <a:gdLst/>
                <a:ahLst/>
                <a:cxnLst/>
                <a:rect l="l" t="t" r="r" b="b"/>
                <a:pathLst>
                  <a:path w="768" h="517" extrusionOk="0">
                    <a:moveTo>
                      <a:pt x="145" y="1"/>
                    </a:moveTo>
                    <a:cubicBezTo>
                      <a:pt x="116" y="1"/>
                      <a:pt x="88" y="15"/>
                      <a:pt x="71" y="43"/>
                    </a:cubicBezTo>
                    <a:cubicBezTo>
                      <a:pt x="1" y="151"/>
                      <a:pt x="127" y="156"/>
                      <a:pt x="622" y="502"/>
                    </a:cubicBezTo>
                    <a:cubicBezTo>
                      <a:pt x="636" y="512"/>
                      <a:pt x="651" y="516"/>
                      <a:pt x="667" y="516"/>
                    </a:cubicBezTo>
                    <a:cubicBezTo>
                      <a:pt x="717" y="516"/>
                      <a:pt x="768" y="469"/>
                      <a:pt x="751" y="409"/>
                    </a:cubicBezTo>
                    <a:cubicBezTo>
                      <a:pt x="734" y="330"/>
                      <a:pt x="263" y="54"/>
                      <a:pt x="193" y="14"/>
                    </a:cubicBezTo>
                    <a:cubicBezTo>
                      <a:pt x="177" y="5"/>
                      <a:pt x="161" y="1"/>
                      <a:pt x="14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1"/>
              <p:cNvSpPr/>
              <p:nvPr/>
            </p:nvSpPr>
            <p:spPr>
              <a:xfrm>
                <a:off x="5161752" y="906729"/>
                <a:ext cx="24357" cy="20561"/>
              </a:xfrm>
              <a:custGeom>
                <a:avLst/>
                <a:gdLst/>
                <a:ahLst/>
                <a:cxnLst/>
                <a:rect l="l" t="t" r="r" b="b"/>
                <a:pathLst>
                  <a:path w="770" h="650" extrusionOk="0">
                    <a:moveTo>
                      <a:pt x="105" y="0"/>
                    </a:moveTo>
                    <a:cubicBezTo>
                      <a:pt x="57" y="0"/>
                      <a:pt x="5" y="36"/>
                      <a:pt x="3" y="97"/>
                    </a:cubicBezTo>
                    <a:cubicBezTo>
                      <a:pt x="0" y="168"/>
                      <a:pt x="205" y="376"/>
                      <a:pt x="256" y="425"/>
                    </a:cubicBezTo>
                    <a:cubicBezTo>
                      <a:pt x="340" y="503"/>
                      <a:pt x="509" y="649"/>
                      <a:pt x="618" y="649"/>
                    </a:cubicBezTo>
                    <a:cubicBezTo>
                      <a:pt x="650" y="649"/>
                      <a:pt x="677" y="637"/>
                      <a:pt x="695" y="607"/>
                    </a:cubicBezTo>
                    <a:cubicBezTo>
                      <a:pt x="769" y="491"/>
                      <a:pt x="614" y="449"/>
                      <a:pt x="418" y="292"/>
                    </a:cubicBezTo>
                    <a:cubicBezTo>
                      <a:pt x="327" y="213"/>
                      <a:pt x="244" y="128"/>
                      <a:pt x="172" y="32"/>
                    </a:cubicBezTo>
                    <a:cubicBezTo>
                      <a:pt x="156" y="11"/>
                      <a:pt x="131" y="0"/>
                      <a:pt x="1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1"/>
              <p:cNvSpPr/>
              <p:nvPr/>
            </p:nvSpPr>
            <p:spPr>
              <a:xfrm>
                <a:off x="5197244" y="938646"/>
                <a:ext cx="23060" cy="13001"/>
              </a:xfrm>
              <a:custGeom>
                <a:avLst/>
                <a:gdLst/>
                <a:ahLst/>
                <a:cxnLst/>
                <a:rect l="l" t="t" r="r" b="b"/>
                <a:pathLst>
                  <a:path w="729" h="411" extrusionOk="0">
                    <a:moveTo>
                      <a:pt x="106" y="0"/>
                    </a:moveTo>
                    <a:cubicBezTo>
                      <a:pt x="66" y="0"/>
                      <a:pt x="27" y="31"/>
                      <a:pt x="15" y="70"/>
                    </a:cubicBezTo>
                    <a:cubicBezTo>
                      <a:pt x="1" y="113"/>
                      <a:pt x="18" y="162"/>
                      <a:pt x="78" y="190"/>
                    </a:cubicBezTo>
                    <a:cubicBezTo>
                      <a:pt x="84" y="193"/>
                      <a:pt x="89" y="195"/>
                      <a:pt x="92" y="196"/>
                    </a:cubicBezTo>
                    <a:lnTo>
                      <a:pt x="92" y="196"/>
                    </a:lnTo>
                    <a:cubicBezTo>
                      <a:pt x="334" y="307"/>
                      <a:pt x="471" y="410"/>
                      <a:pt x="556" y="410"/>
                    </a:cubicBezTo>
                    <a:cubicBezTo>
                      <a:pt x="587" y="410"/>
                      <a:pt x="611" y="396"/>
                      <a:pt x="631" y="364"/>
                    </a:cubicBezTo>
                    <a:cubicBezTo>
                      <a:pt x="728" y="215"/>
                      <a:pt x="387" y="110"/>
                      <a:pt x="135" y="6"/>
                    </a:cubicBezTo>
                    <a:cubicBezTo>
                      <a:pt x="126" y="2"/>
                      <a:pt x="116" y="0"/>
                      <a:pt x="10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5200280" y="944846"/>
                <a:ext cx="253" cy="127"/>
              </a:xfrm>
              <a:custGeom>
                <a:avLst/>
                <a:gdLst/>
                <a:ahLst/>
                <a:cxnLst/>
                <a:rect l="l" t="t" r="r" b="b"/>
                <a:pathLst>
                  <a:path w="8" h="4" extrusionOk="0">
                    <a:moveTo>
                      <a:pt x="1" y="0"/>
                    </a:moveTo>
                    <a:cubicBezTo>
                      <a:pt x="2" y="2"/>
                      <a:pt x="4" y="2"/>
                      <a:pt x="8" y="3"/>
                    </a:cubicBezTo>
                    <a:cubicBezTo>
                      <a:pt x="5" y="2"/>
                      <a:pt x="2" y="2"/>
                      <a:pt x="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5232450" y="959967"/>
                <a:ext cx="24294" cy="14203"/>
              </a:xfrm>
              <a:custGeom>
                <a:avLst/>
                <a:gdLst/>
                <a:ahLst/>
                <a:cxnLst/>
                <a:rect l="l" t="t" r="r" b="b"/>
                <a:pathLst>
                  <a:path w="768" h="449" extrusionOk="0">
                    <a:moveTo>
                      <a:pt x="147" y="1"/>
                    </a:moveTo>
                    <a:cubicBezTo>
                      <a:pt x="65" y="1"/>
                      <a:pt x="1" y="119"/>
                      <a:pt x="95" y="189"/>
                    </a:cubicBezTo>
                    <a:cubicBezTo>
                      <a:pt x="210" y="273"/>
                      <a:pt x="490" y="448"/>
                      <a:pt x="641" y="448"/>
                    </a:cubicBezTo>
                    <a:cubicBezTo>
                      <a:pt x="688" y="448"/>
                      <a:pt x="722" y="431"/>
                      <a:pt x="735" y="388"/>
                    </a:cubicBezTo>
                    <a:cubicBezTo>
                      <a:pt x="768" y="285"/>
                      <a:pt x="649" y="267"/>
                      <a:pt x="553" y="221"/>
                    </a:cubicBezTo>
                    <a:cubicBezTo>
                      <a:pt x="430" y="162"/>
                      <a:pt x="311" y="99"/>
                      <a:pt x="201" y="19"/>
                    </a:cubicBezTo>
                    <a:cubicBezTo>
                      <a:pt x="183" y="6"/>
                      <a:pt x="164" y="1"/>
                      <a:pt x="14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5277780" y="978092"/>
                <a:ext cx="20466" cy="9648"/>
              </a:xfrm>
              <a:custGeom>
                <a:avLst/>
                <a:gdLst/>
                <a:ahLst/>
                <a:cxnLst/>
                <a:rect l="l" t="t" r="r" b="b"/>
                <a:pathLst>
                  <a:path w="647" h="305" extrusionOk="0">
                    <a:moveTo>
                      <a:pt x="135" y="0"/>
                    </a:moveTo>
                    <a:cubicBezTo>
                      <a:pt x="115" y="0"/>
                      <a:pt x="97" y="4"/>
                      <a:pt x="78" y="13"/>
                    </a:cubicBezTo>
                    <a:cubicBezTo>
                      <a:pt x="51" y="27"/>
                      <a:pt x="31" y="53"/>
                      <a:pt x="22" y="83"/>
                    </a:cubicBezTo>
                    <a:cubicBezTo>
                      <a:pt x="1" y="149"/>
                      <a:pt x="46" y="219"/>
                      <a:pt x="101" y="231"/>
                    </a:cubicBezTo>
                    <a:cubicBezTo>
                      <a:pt x="266" y="263"/>
                      <a:pt x="406" y="305"/>
                      <a:pt x="502" y="305"/>
                    </a:cubicBezTo>
                    <a:cubicBezTo>
                      <a:pt x="569" y="305"/>
                      <a:pt x="614" y="285"/>
                      <a:pt x="631" y="228"/>
                    </a:cubicBezTo>
                    <a:cubicBezTo>
                      <a:pt x="646" y="173"/>
                      <a:pt x="612" y="116"/>
                      <a:pt x="559" y="98"/>
                    </a:cubicBezTo>
                    <a:cubicBezTo>
                      <a:pt x="432" y="53"/>
                      <a:pt x="300" y="32"/>
                      <a:pt x="168" y="4"/>
                    </a:cubicBezTo>
                    <a:cubicBezTo>
                      <a:pt x="158" y="3"/>
                      <a:pt x="145" y="0"/>
                      <a:pt x="1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4803324" y="1139196"/>
                <a:ext cx="24104" cy="7086"/>
              </a:xfrm>
              <a:custGeom>
                <a:avLst/>
                <a:gdLst/>
                <a:ahLst/>
                <a:cxnLst/>
                <a:rect l="l" t="t" r="r" b="b"/>
                <a:pathLst>
                  <a:path w="762" h="224" extrusionOk="0">
                    <a:moveTo>
                      <a:pt x="193" y="2"/>
                    </a:moveTo>
                    <a:cubicBezTo>
                      <a:pt x="194" y="2"/>
                      <a:pt x="194" y="2"/>
                      <a:pt x="195" y="2"/>
                    </a:cubicBezTo>
                    <a:lnTo>
                      <a:pt x="195" y="2"/>
                    </a:lnTo>
                    <a:cubicBezTo>
                      <a:pt x="194" y="2"/>
                      <a:pt x="194" y="2"/>
                      <a:pt x="193" y="2"/>
                    </a:cubicBezTo>
                    <a:close/>
                    <a:moveTo>
                      <a:pt x="162" y="0"/>
                    </a:moveTo>
                    <a:cubicBezTo>
                      <a:pt x="0" y="0"/>
                      <a:pt x="23" y="201"/>
                      <a:pt x="151" y="204"/>
                    </a:cubicBezTo>
                    <a:cubicBezTo>
                      <a:pt x="215" y="214"/>
                      <a:pt x="314" y="224"/>
                      <a:pt x="413" y="224"/>
                    </a:cubicBezTo>
                    <a:cubicBezTo>
                      <a:pt x="587" y="224"/>
                      <a:pt x="761" y="193"/>
                      <a:pt x="734" y="81"/>
                    </a:cubicBezTo>
                    <a:cubicBezTo>
                      <a:pt x="725" y="41"/>
                      <a:pt x="695" y="12"/>
                      <a:pt x="642" y="12"/>
                    </a:cubicBezTo>
                    <a:cubicBezTo>
                      <a:pt x="636" y="12"/>
                      <a:pt x="630" y="13"/>
                      <a:pt x="624" y="13"/>
                    </a:cubicBezTo>
                    <a:cubicBezTo>
                      <a:pt x="587" y="18"/>
                      <a:pt x="533" y="22"/>
                      <a:pt x="467" y="22"/>
                    </a:cubicBezTo>
                    <a:cubicBezTo>
                      <a:pt x="389" y="22"/>
                      <a:pt x="294" y="17"/>
                      <a:pt x="195" y="2"/>
                    </a:cubicBezTo>
                    <a:lnTo>
                      <a:pt x="195" y="2"/>
                    </a:lnTo>
                    <a:cubicBezTo>
                      <a:pt x="196" y="2"/>
                      <a:pt x="196" y="3"/>
                      <a:pt x="197" y="3"/>
                    </a:cubicBezTo>
                    <a:cubicBezTo>
                      <a:pt x="185" y="1"/>
                      <a:pt x="173" y="0"/>
                      <a:pt x="1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4863331" y="1145997"/>
                <a:ext cx="443" cy="63"/>
              </a:xfrm>
              <a:custGeom>
                <a:avLst/>
                <a:gdLst/>
                <a:ahLst/>
                <a:cxnLst/>
                <a:rect l="l" t="t" r="r" b="b"/>
                <a:pathLst>
                  <a:path w="14" h="2" extrusionOk="0">
                    <a:moveTo>
                      <a:pt x="1" y="0"/>
                    </a:moveTo>
                    <a:cubicBezTo>
                      <a:pt x="4" y="0"/>
                      <a:pt x="10" y="2"/>
                      <a:pt x="14" y="2"/>
                    </a:cubicBezTo>
                    <a:cubicBezTo>
                      <a:pt x="8" y="0"/>
                      <a:pt x="8" y="0"/>
                      <a:pt x="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4849096" y="1142549"/>
                <a:ext cx="18979" cy="8604"/>
              </a:xfrm>
              <a:custGeom>
                <a:avLst/>
                <a:gdLst/>
                <a:ahLst/>
                <a:cxnLst/>
                <a:rect l="l" t="t" r="r" b="b"/>
                <a:pathLst>
                  <a:path w="600" h="272" extrusionOk="0">
                    <a:moveTo>
                      <a:pt x="446" y="107"/>
                    </a:moveTo>
                    <a:lnTo>
                      <a:pt x="446" y="107"/>
                    </a:lnTo>
                    <a:cubicBezTo>
                      <a:pt x="447" y="107"/>
                      <a:pt x="449" y="107"/>
                      <a:pt x="451" y="108"/>
                    </a:cubicBezTo>
                    <a:cubicBezTo>
                      <a:pt x="448" y="107"/>
                      <a:pt x="446" y="107"/>
                      <a:pt x="446" y="107"/>
                    </a:cubicBezTo>
                    <a:close/>
                    <a:moveTo>
                      <a:pt x="77" y="0"/>
                    </a:moveTo>
                    <a:cubicBezTo>
                      <a:pt x="36" y="0"/>
                      <a:pt x="0" y="41"/>
                      <a:pt x="10" y="88"/>
                    </a:cubicBezTo>
                    <a:cubicBezTo>
                      <a:pt x="23" y="141"/>
                      <a:pt x="199" y="201"/>
                      <a:pt x="250" y="218"/>
                    </a:cubicBezTo>
                    <a:cubicBezTo>
                      <a:pt x="296" y="235"/>
                      <a:pt x="418" y="272"/>
                      <a:pt x="499" y="272"/>
                    </a:cubicBezTo>
                    <a:cubicBezTo>
                      <a:pt x="528" y="272"/>
                      <a:pt x="553" y="267"/>
                      <a:pt x="565" y="254"/>
                    </a:cubicBezTo>
                    <a:cubicBezTo>
                      <a:pt x="597" y="225"/>
                      <a:pt x="600" y="172"/>
                      <a:pt x="568" y="139"/>
                    </a:cubicBezTo>
                    <a:cubicBezTo>
                      <a:pt x="545" y="116"/>
                      <a:pt x="502" y="116"/>
                      <a:pt x="464" y="111"/>
                    </a:cubicBezTo>
                    <a:lnTo>
                      <a:pt x="467" y="111"/>
                    </a:lnTo>
                    <a:cubicBezTo>
                      <a:pt x="457" y="109"/>
                      <a:pt x="445" y="107"/>
                      <a:pt x="446" y="107"/>
                    </a:cubicBezTo>
                    <a:lnTo>
                      <a:pt x="446" y="107"/>
                    </a:lnTo>
                    <a:cubicBezTo>
                      <a:pt x="446" y="107"/>
                      <a:pt x="446" y="107"/>
                      <a:pt x="446" y="107"/>
                    </a:cubicBezTo>
                    <a:lnTo>
                      <a:pt x="446" y="107"/>
                    </a:lnTo>
                    <a:cubicBezTo>
                      <a:pt x="257" y="72"/>
                      <a:pt x="66" y="0"/>
                      <a:pt x="82" y="0"/>
                    </a:cubicBezTo>
                    <a:cubicBezTo>
                      <a:pt x="80" y="0"/>
                      <a:pt x="79" y="0"/>
                      <a:pt x="7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4889048" y="1151248"/>
                <a:ext cx="16670" cy="6390"/>
              </a:xfrm>
              <a:custGeom>
                <a:avLst/>
                <a:gdLst/>
                <a:ahLst/>
                <a:cxnLst/>
                <a:rect l="l" t="t" r="r" b="b"/>
                <a:pathLst>
                  <a:path w="527" h="202" extrusionOk="0">
                    <a:moveTo>
                      <a:pt x="95" y="0"/>
                    </a:moveTo>
                    <a:cubicBezTo>
                      <a:pt x="95" y="0"/>
                      <a:pt x="95" y="0"/>
                      <a:pt x="95" y="0"/>
                    </a:cubicBezTo>
                    <a:lnTo>
                      <a:pt x="95" y="0"/>
                    </a:lnTo>
                    <a:cubicBezTo>
                      <a:pt x="95" y="0"/>
                      <a:pt x="94" y="0"/>
                      <a:pt x="94" y="0"/>
                    </a:cubicBezTo>
                    <a:cubicBezTo>
                      <a:pt x="13" y="0"/>
                      <a:pt x="0" y="113"/>
                      <a:pt x="74" y="133"/>
                    </a:cubicBezTo>
                    <a:cubicBezTo>
                      <a:pt x="192" y="163"/>
                      <a:pt x="312" y="186"/>
                      <a:pt x="435" y="201"/>
                    </a:cubicBezTo>
                    <a:cubicBezTo>
                      <a:pt x="437" y="201"/>
                      <a:pt x="440" y="201"/>
                      <a:pt x="442" y="201"/>
                    </a:cubicBezTo>
                    <a:cubicBezTo>
                      <a:pt x="490" y="201"/>
                      <a:pt x="526" y="133"/>
                      <a:pt x="485" y="90"/>
                    </a:cubicBezTo>
                    <a:cubicBezTo>
                      <a:pt x="468" y="69"/>
                      <a:pt x="82" y="1"/>
                      <a:pt x="95" y="0"/>
                    </a:cubicBezTo>
                    <a:lnTo>
                      <a:pt x="95" y="0"/>
                    </a:lnTo>
                    <a:cubicBezTo>
                      <a:pt x="95" y="0"/>
                      <a:pt x="95" y="0"/>
                      <a:pt x="96" y="0"/>
                    </a:cubicBezTo>
                    <a:cubicBezTo>
                      <a:pt x="95" y="0"/>
                      <a:pt x="95" y="0"/>
                      <a:pt x="9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4930487" y="1162256"/>
                <a:ext cx="27204" cy="15690"/>
              </a:xfrm>
              <a:custGeom>
                <a:avLst/>
                <a:gdLst/>
                <a:ahLst/>
                <a:cxnLst/>
                <a:rect l="l" t="t" r="r" b="b"/>
                <a:pathLst>
                  <a:path w="860" h="496" extrusionOk="0">
                    <a:moveTo>
                      <a:pt x="151" y="0"/>
                    </a:moveTo>
                    <a:cubicBezTo>
                      <a:pt x="58" y="0"/>
                      <a:pt x="0" y="138"/>
                      <a:pt x="97" y="196"/>
                    </a:cubicBezTo>
                    <a:cubicBezTo>
                      <a:pt x="286" y="309"/>
                      <a:pt x="485" y="404"/>
                      <a:pt x="687" y="491"/>
                    </a:cubicBezTo>
                    <a:cubicBezTo>
                      <a:pt x="695" y="494"/>
                      <a:pt x="703" y="496"/>
                      <a:pt x="712" y="496"/>
                    </a:cubicBezTo>
                    <a:cubicBezTo>
                      <a:pt x="742" y="496"/>
                      <a:pt x="773" y="478"/>
                      <a:pt x="786" y="454"/>
                    </a:cubicBezTo>
                    <a:cubicBezTo>
                      <a:pt x="859" y="340"/>
                      <a:pt x="713" y="319"/>
                      <a:pt x="208" y="17"/>
                    </a:cubicBezTo>
                    <a:cubicBezTo>
                      <a:pt x="188" y="5"/>
                      <a:pt x="169" y="0"/>
                      <a:pt x="1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4973349" y="1185791"/>
                <a:ext cx="31474" cy="18758"/>
              </a:xfrm>
              <a:custGeom>
                <a:avLst/>
                <a:gdLst/>
                <a:ahLst/>
                <a:cxnLst/>
                <a:rect l="l" t="t" r="r" b="b"/>
                <a:pathLst>
                  <a:path w="995" h="593" extrusionOk="0">
                    <a:moveTo>
                      <a:pt x="94" y="1"/>
                    </a:moveTo>
                    <a:cubicBezTo>
                      <a:pt x="30" y="1"/>
                      <a:pt x="1" y="93"/>
                      <a:pt x="77" y="125"/>
                    </a:cubicBezTo>
                    <a:cubicBezTo>
                      <a:pt x="313" y="223"/>
                      <a:pt x="578" y="417"/>
                      <a:pt x="791" y="575"/>
                    </a:cubicBezTo>
                    <a:cubicBezTo>
                      <a:pt x="809" y="587"/>
                      <a:pt x="826" y="593"/>
                      <a:pt x="844" y="593"/>
                    </a:cubicBezTo>
                    <a:cubicBezTo>
                      <a:pt x="927" y="593"/>
                      <a:pt x="995" y="468"/>
                      <a:pt x="897" y="403"/>
                    </a:cubicBezTo>
                    <a:cubicBezTo>
                      <a:pt x="561" y="175"/>
                      <a:pt x="140" y="2"/>
                      <a:pt x="97" y="1"/>
                    </a:cubicBezTo>
                    <a:cubicBezTo>
                      <a:pt x="96" y="1"/>
                      <a:pt x="95" y="1"/>
                      <a:pt x="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5027851" y="1210812"/>
                <a:ext cx="26888" cy="17271"/>
              </a:xfrm>
              <a:custGeom>
                <a:avLst/>
                <a:gdLst/>
                <a:ahLst/>
                <a:cxnLst/>
                <a:rect l="l" t="t" r="r" b="b"/>
                <a:pathLst>
                  <a:path w="850" h="546" extrusionOk="0">
                    <a:moveTo>
                      <a:pt x="141" y="0"/>
                    </a:moveTo>
                    <a:cubicBezTo>
                      <a:pt x="46" y="0"/>
                      <a:pt x="1" y="118"/>
                      <a:pt x="64" y="179"/>
                    </a:cubicBezTo>
                    <a:cubicBezTo>
                      <a:pt x="195" y="305"/>
                      <a:pt x="531" y="546"/>
                      <a:pt x="708" y="546"/>
                    </a:cubicBezTo>
                    <a:cubicBezTo>
                      <a:pt x="760" y="546"/>
                      <a:pt x="798" y="525"/>
                      <a:pt x="814" y="476"/>
                    </a:cubicBezTo>
                    <a:cubicBezTo>
                      <a:pt x="850" y="360"/>
                      <a:pt x="722" y="344"/>
                      <a:pt x="612" y="294"/>
                    </a:cubicBezTo>
                    <a:cubicBezTo>
                      <a:pt x="499" y="241"/>
                      <a:pt x="391" y="178"/>
                      <a:pt x="293" y="100"/>
                    </a:cubicBezTo>
                    <a:cubicBezTo>
                      <a:pt x="244" y="59"/>
                      <a:pt x="201" y="2"/>
                      <a:pt x="142" y="0"/>
                    </a:cubicBezTo>
                    <a:cubicBezTo>
                      <a:pt x="142" y="0"/>
                      <a:pt x="141" y="0"/>
                      <a:pt x="14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5078337" y="1235486"/>
                <a:ext cx="28975" cy="12685"/>
              </a:xfrm>
              <a:custGeom>
                <a:avLst/>
                <a:gdLst/>
                <a:ahLst/>
                <a:cxnLst/>
                <a:rect l="l" t="t" r="r" b="b"/>
                <a:pathLst>
                  <a:path w="916" h="401" extrusionOk="0">
                    <a:moveTo>
                      <a:pt x="131" y="0"/>
                    </a:moveTo>
                    <a:cubicBezTo>
                      <a:pt x="32" y="0"/>
                      <a:pt x="0" y="137"/>
                      <a:pt x="80" y="178"/>
                    </a:cubicBezTo>
                    <a:cubicBezTo>
                      <a:pt x="369" y="327"/>
                      <a:pt x="542" y="374"/>
                      <a:pt x="796" y="400"/>
                    </a:cubicBezTo>
                    <a:cubicBezTo>
                      <a:pt x="799" y="400"/>
                      <a:pt x="801" y="400"/>
                      <a:pt x="804" y="400"/>
                    </a:cubicBezTo>
                    <a:cubicBezTo>
                      <a:pt x="868" y="400"/>
                      <a:pt x="916" y="325"/>
                      <a:pt x="882" y="260"/>
                    </a:cubicBezTo>
                    <a:cubicBezTo>
                      <a:pt x="870" y="242"/>
                      <a:pt x="849" y="221"/>
                      <a:pt x="824" y="215"/>
                    </a:cubicBezTo>
                    <a:cubicBezTo>
                      <a:pt x="497" y="159"/>
                      <a:pt x="272" y="57"/>
                      <a:pt x="271" y="57"/>
                    </a:cubicBezTo>
                    <a:lnTo>
                      <a:pt x="271" y="57"/>
                    </a:lnTo>
                    <a:cubicBezTo>
                      <a:pt x="271" y="57"/>
                      <a:pt x="271" y="57"/>
                      <a:pt x="272" y="58"/>
                    </a:cubicBezTo>
                    <a:lnTo>
                      <a:pt x="256" y="51"/>
                    </a:lnTo>
                    <a:cubicBezTo>
                      <a:pt x="226" y="36"/>
                      <a:pt x="163" y="0"/>
                      <a:pt x="133" y="0"/>
                    </a:cubicBezTo>
                    <a:cubicBezTo>
                      <a:pt x="132" y="0"/>
                      <a:pt x="132" y="0"/>
                      <a:pt x="13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5086340" y="1237067"/>
                <a:ext cx="253" cy="127"/>
              </a:xfrm>
              <a:custGeom>
                <a:avLst/>
                <a:gdLst/>
                <a:ahLst/>
                <a:cxnLst/>
                <a:rect l="l" t="t" r="r" b="b"/>
                <a:pathLst>
                  <a:path w="8" h="4" extrusionOk="0">
                    <a:moveTo>
                      <a:pt x="0" y="1"/>
                    </a:moveTo>
                    <a:cubicBezTo>
                      <a:pt x="4" y="3"/>
                      <a:pt x="7" y="4"/>
                      <a:pt x="7" y="4"/>
                    </a:cubicBezTo>
                    <a:cubicBezTo>
                      <a:pt x="7" y="4"/>
                      <a:pt x="5" y="3"/>
                      <a:pt x="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5128380" y="1251776"/>
                <a:ext cx="28691" cy="10565"/>
              </a:xfrm>
              <a:custGeom>
                <a:avLst/>
                <a:gdLst/>
                <a:ahLst/>
                <a:cxnLst/>
                <a:rect l="l" t="t" r="r" b="b"/>
                <a:pathLst>
                  <a:path w="907" h="334" extrusionOk="0">
                    <a:moveTo>
                      <a:pt x="150" y="1"/>
                    </a:moveTo>
                    <a:cubicBezTo>
                      <a:pt x="61" y="1"/>
                      <a:pt x="0" y="120"/>
                      <a:pt x="71" y="196"/>
                    </a:cubicBezTo>
                    <a:cubicBezTo>
                      <a:pt x="113" y="239"/>
                      <a:pt x="263" y="244"/>
                      <a:pt x="328" y="256"/>
                    </a:cubicBezTo>
                    <a:cubicBezTo>
                      <a:pt x="519" y="288"/>
                      <a:pt x="655" y="333"/>
                      <a:pt x="744" y="333"/>
                    </a:cubicBezTo>
                    <a:cubicBezTo>
                      <a:pt x="803" y="333"/>
                      <a:pt x="841" y="313"/>
                      <a:pt x="859" y="256"/>
                    </a:cubicBezTo>
                    <a:cubicBezTo>
                      <a:pt x="906" y="101"/>
                      <a:pt x="631" y="67"/>
                      <a:pt x="472" y="41"/>
                    </a:cubicBezTo>
                    <a:cubicBezTo>
                      <a:pt x="341" y="20"/>
                      <a:pt x="172" y="1"/>
                      <a:pt x="152" y="1"/>
                    </a:cubicBezTo>
                    <a:cubicBezTo>
                      <a:pt x="151" y="1"/>
                      <a:pt x="151"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5187944" y="1259748"/>
                <a:ext cx="16038" cy="3891"/>
              </a:xfrm>
              <a:custGeom>
                <a:avLst/>
                <a:gdLst/>
                <a:ahLst/>
                <a:cxnLst/>
                <a:rect l="l" t="t" r="r" b="b"/>
                <a:pathLst>
                  <a:path w="507" h="123" extrusionOk="0">
                    <a:moveTo>
                      <a:pt x="69" y="1"/>
                    </a:moveTo>
                    <a:cubicBezTo>
                      <a:pt x="14" y="1"/>
                      <a:pt x="1" y="91"/>
                      <a:pt x="70" y="97"/>
                    </a:cubicBezTo>
                    <a:cubicBezTo>
                      <a:pt x="199" y="111"/>
                      <a:pt x="328" y="120"/>
                      <a:pt x="458" y="123"/>
                    </a:cubicBezTo>
                    <a:cubicBezTo>
                      <a:pt x="482" y="123"/>
                      <a:pt x="507" y="104"/>
                      <a:pt x="507" y="77"/>
                    </a:cubicBezTo>
                    <a:cubicBezTo>
                      <a:pt x="507" y="50"/>
                      <a:pt x="485" y="30"/>
                      <a:pt x="459" y="28"/>
                    </a:cubicBezTo>
                    <a:cubicBezTo>
                      <a:pt x="329" y="25"/>
                      <a:pt x="200" y="15"/>
                      <a:pt x="71" y="1"/>
                    </a:cubicBezTo>
                    <a:cubicBezTo>
                      <a:pt x="71" y="1"/>
                      <a:pt x="70" y="1"/>
                      <a:pt x="6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4973096" y="895563"/>
                <a:ext cx="181982" cy="165090"/>
              </a:xfrm>
              <a:custGeom>
                <a:avLst/>
                <a:gdLst/>
                <a:ahLst/>
                <a:cxnLst/>
                <a:rect l="l" t="t" r="r" b="b"/>
                <a:pathLst>
                  <a:path w="5753" h="5219" extrusionOk="0">
                    <a:moveTo>
                      <a:pt x="1786" y="2111"/>
                    </a:moveTo>
                    <a:cubicBezTo>
                      <a:pt x="1830" y="2111"/>
                      <a:pt x="1875" y="2123"/>
                      <a:pt x="1918" y="2150"/>
                    </a:cubicBezTo>
                    <a:cubicBezTo>
                      <a:pt x="2197" y="2190"/>
                      <a:pt x="2450" y="2533"/>
                      <a:pt x="2183" y="2843"/>
                    </a:cubicBezTo>
                    <a:cubicBezTo>
                      <a:pt x="2044" y="3006"/>
                      <a:pt x="1853" y="3154"/>
                      <a:pt x="1663" y="3154"/>
                    </a:cubicBezTo>
                    <a:cubicBezTo>
                      <a:pt x="1602" y="3154"/>
                      <a:pt x="1540" y="3138"/>
                      <a:pt x="1481" y="3102"/>
                    </a:cubicBezTo>
                    <a:cubicBezTo>
                      <a:pt x="1083" y="2859"/>
                      <a:pt x="1435" y="2111"/>
                      <a:pt x="1786" y="2111"/>
                    </a:cubicBezTo>
                    <a:close/>
                    <a:moveTo>
                      <a:pt x="3867" y="2826"/>
                    </a:moveTo>
                    <a:cubicBezTo>
                      <a:pt x="3888" y="2826"/>
                      <a:pt x="3910" y="2829"/>
                      <a:pt x="3932" y="2835"/>
                    </a:cubicBezTo>
                    <a:cubicBezTo>
                      <a:pt x="3960" y="2831"/>
                      <a:pt x="3986" y="2829"/>
                      <a:pt x="4011" y="2829"/>
                    </a:cubicBezTo>
                    <a:cubicBezTo>
                      <a:pt x="4500" y="2829"/>
                      <a:pt x="4538" y="3614"/>
                      <a:pt x="4034" y="3921"/>
                    </a:cubicBezTo>
                    <a:cubicBezTo>
                      <a:pt x="3963" y="3964"/>
                      <a:pt x="3890" y="3983"/>
                      <a:pt x="3822" y="3983"/>
                    </a:cubicBezTo>
                    <a:cubicBezTo>
                      <a:pt x="3663" y="3983"/>
                      <a:pt x="3525" y="3882"/>
                      <a:pt x="3471" y="3743"/>
                    </a:cubicBezTo>
                    <a:cubicBezTo>
                      <a:pt x="3305" y="3333"/>
                      <a:pt x="3577" y="2826"/>
                      <a:pt x="3867" y="2826"/>
                    </a:cubicBezTo>
                    <a:close/>
                    <a:moveTo>
                      <a:pt x="2660" y="3253"/>
                    </a:moveTo>
                    <a:cubicBezTo>
                      <a:pt x="2846" y="3253"/>
                      <a:pt x="3023" y="3438"/>
                      <a:pt x="2890" y="3715"/>
                    </a:cubicBezTo>
                    <a:cubicBezTo>
                      <a:pt x="2947" y="3998"/>
                      <a:pt x="2737" y="4184"/>
                      <a:pt x="2541" y="4184"/>
                    </a:cubicBezTo>
                    <a:cubicBezTo>
                      <a:pt x="2391" y="4184"/>
                      <a:pt x="2250" y="4075"/>
                      <a:pt x="2243" y="3816"/>
                    </a:cubicBezTo>
                    <a:cubicBezTo>
                      <a:pt x="2237" y="3650"/>
                      <a:pt x="2310" y="3589"/>
                      <a:pt x="2389" y="3448"/>
                    </a:cubicBezTo>
                    <a:cubicBezTo>
                      <a:pt x="2445" y="3312"/>
                      <a:pt x="2554" y="3253"/>
                      <a:pt x="2660" y="3253"/>
                    </a:cubicBezTo>
                    <a:close/>
                    <a:moveTo>
                      <a:pt x="3431" y="1"/>
                    </a:moveTo>
                    <a:cubicBezTo>
                      <a:pt x="1779" y="1"/>
                      <a:pt x="1" y="1424"/>
                      <a:pt x="1157" y="3057"/>
                    </a:cubicBezTo>
                    <a:cubicBezTo>
                      <a:pt x="496" y="3073"/>
                      <a:pt x="388" y="3778"/>
                      <a:pt x="1162" y="3845"/>
                    </a:cubicBezTo>
                    <a:cubicBezTo>
                      <a:pt x="877" y="4182"/>
                      <a:pt x="1100" y="4601"/>
                      <a:pt x="1497" y="4601"/>
                    </a:cubicBezTo>
                    <a:cubicBezTo>
                      <a:pt x="1588" y="4601"/>
                      <a:pt x="1688" y="4579"/>
                      <a:pt x="1793" y="4529"/>
                    </a:cubicBezTo>
                    <a:lnTo>
                      <a:pt x="1793" y="4529"/>
                    </a:lnTo>
                    <a:cubicBezTo>
                      <a:pt x="1701" y="4841"/>
                      <a:pt x="1881" y="5049"/>
                      <a:pt x="2180" y="5049"/>
                    </a:cubicBezTo>
                    <a:cubicBezTo>
                      <a:pt x="2372" y="5049"/>
                      <a:pt x="2613" y="4963"/>
                      <a:pt x="2861" y="4763"/>
                    </a:cubicBezTo>
                    <a:cubicBezTo>
                      <a:pt x="2998" y="5058"/>
                      <a:pt x="3230" y="5219"/>
                      <a:pt x="3442" y="5219"/>
                    </a:cubicBezTo>
                    <a:cubicBezTo>
                      <a:pt x="3574" y="5219"/>
                      <a:pt x="3697" y="5156"/>
                      <a:pt x="3785" y="5025"/>
                    </a:cubicBezTo>
                    <a:cubicBezTo>
                      <a:pt x="3851" y="5110"/>
                      <a:pt x="3950" y="5155"/>
                      <a:pt x="4055" y="5155"/>
                    </a:cubicBezTo>
                    <a:cubicBezTo>
                      <a:pt x="4161" y="5155"/>
                      <a:pt x="4274" y="5108"/>
                      <a:pt x="4363" y="5008"/>
                    </a:cubicBezTo>
                    <a:cubicBezTo>
                      <a:pt x="4651" y="4684"/>
                      <a:pt x="4673" y="4075"/>
                      <a:pt x="4535" y="3944"/>
                    </a:cubicBezTo>
                    <a:cubicBezTo>
                      <a:pt x="5436" y="3676"/>
                      <a:pt x="5752" y="2943"/>
                      <a:pt x="5638" y="1999"/>
                    </a:cubicBezTo>
                    <a:cubicBezTo>
                      <a:pt x="5463" y="566"/>
                      <a:pt x="4472" y="1"/>
                      <a:pt x="34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5064260" y="1013362"/>
                <a:ext cx="95" cy="411"/>
              </a:xfrm>
              <a:custGeom>
                <a:avLst/>
                <a:gdLst/>
                <a:ahLst/>
                <a:cxnLst/>
                <a:rect l="l" t="t" r="r" b="b"/>
                <a:pathLst>
                  <a:path w="3" h="13" extrusionOk="0">
                    <a:moveTo>
                      <a:pt x="1" y="1"/>
                    </a:moveTo>
                    <a:lnTo>
                      <a:pt x="1" y="12"/>
                    </a:lnTo>
                    <a:cubicBezTo>
                      <a:pt x="2" y="8"/>
                      <a:pt x="1" y="5"/>
                      <a:pt x="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4898158" y="1002038"/>
                <a:ext cx="280454" cy="187549"/>
              </a:xfrm>
              <a:custGeom>
                <a:avLst/>
                <a:gdLst/>
                <a:ahLst/>
                <a:cxnLst/>
                <a:rect l="l" t="t" r="r" b="b"/>
                <a:pathLst>
                  <a:path w="8866" h="5929" extrusionOk="0">
                    <a:moveTo>
                      <a:pt x="1603" y="1"/>
                    </a:moveTo>
                    <a:cubicBezTo>
                      <a:pt x="1334" y="1"/>
                      <a:pt x="1073" y="248"/>
                      <a:pt x="1152" y="538"/>
                    </a:cubicBezTo>
                    <a:cubicBezTo>
                      <a:pt x="1145" y="531"/>
                      <a:pt x="1131" y="528"/>
                      <a:pt x="1113" y="528"/>
                    </a:cubicBezTo>
                    <a:cubicBezTo>
                      <a:pt x="1022" y="528"/>
                      <a:pt x="815" y="610"/>
                      <a:pt x="721" y="772"/>
                    </a:cubicBezTo>
                    <a:cubicBezTo>
                      <a:pt x="458" y="1199"/>
                      <a:pt x="1016" y="1664"/>
                      <a:pt x="1256" y="1664"/>
                    </a:cubicBezTo>
                    <a:cubicBezTo>
                      <a:pt x="1273" y="1664"/>
                      <a:pt x="1288" y="1662"/>
                      <a:pt x="1301" y="1657"/>
                    </a:cubicBezTo>
                    <a:lnTo>
                      <a:pt x="1301" y="1657"/>
                    </a:lnTo>
                    <a:cubicBezTo>
                      <a:pt x="1293" y="1666"/>
                      <a:pt x="1313" y="1679"/>
                      <a:pt x="1323" y="1686"/>
                    </a:cubicBezTo>
                    <a:cubicBezTo>
                      <a:pt x="1996" y="2045"/>
                      <a:pt x="2650" y="2496"/>
                      <a:pt x="3200" y="2889"/>
                    </a:cubicBezTo>
                    <a:cubicBezTo>
                      <a:pt x="2583" y="2925"/>
                      <a:pt x="1580" y="3062"/>
                      <a:pt x="945" y="3300"/>
                    </a:cubicBezTo>
                    <a:cubicBezTo>
                      <a:pt x="849" y="3266"/>
                      <a:pt x="760" y="3251"/>
                      <a:pt x="679" y="3251"/>
                    </a:cubicBezTo>
                    <a:cubicBezTo>
                      <a:pt x="182" y="3251"/>
                      <a:pt x="0" y="3814"/>
                      <a:pt x="585" y="3958"/>
                    </a:cubicBezTo>
                    <a:cubicBezTo>
                      <a:pt x="547" y="3974"/>
                      <a:pt x="499" y="4182"/>
                      <a:pt x="494" y="4228"/>
                    </a:cubicBezTo>
                    <a:cubicBezTo>
                      <a:pt x="458" y="4475"/>
                      <a:pt x="551" y="4750"/>
                      <a:pt x="806" y="4795"/>
                    </a:cubicBezTo>
                    <a:cubicBezTo>
                      <a:pt x="809" y="4795"/>
                      <a:pt x="813" y="4795"/>
                      <a:pt x="817" y="4795"/>
                    </a:cubicBezTo>
                    <a:cubicBezTo>
                      <a:pt x="1059" y="4795"/>
                      <a:pt x="1159" y="4556"/>
                      <a:pt x="1257" y="4372"/>
                    </a:cubicBezTo>
                    <a:cubicBezTo>
                      <a:pt x="2417" y="4236"/>
                      <a:pt x="3449" y="3996"/>
                      <a:pt x="4506" y="3837"/>
                    </a:cubicBezTo>
                    <a:cubicBezTo>
                      <a:pt x="5431" y="4497"/>
                      <a:pt x="6450" y="5104"/>
                      <a:pt x="6639" y="5198"/>
                    </a:cubicBezTo>
                    <a:cubicBezTo>
                      <a:pt x="6639" y="5333"/>
                      <a:pt x="6732" y="5337"/>
                      <a:pt x="6951" y="5509"/>
                    </a:cubicBezTo>
                    <a:cubicBezTo>
                      <a:pt x="7047" y="5591"/>
                      <a:pt x="7046" y="5612"/>
                      <a:pt x="7135" y="5698"/>
                    </a:cubicBezTo>
                    <a:cubicBezTo>
                      <a:pt x="7312" y="5861"/>
                      <a:pt x="7497" y="5928"/>
                      <a:pt x="7658" y="5928"/>
                    </a:cubicBezTo>
                    <a:cubicBezTo>
                      <a:pt x="8044" y="5928"/>
                      <a:pt x="8295" y="5539"/>
                      <a:pt x="7985" y="5138"/>
                    </a:cubicBezTo>
                    <a:cubicBezTo>
                      <a:pt x="8483" y="4929"/>
                      <a:pt x="8317" y="4321"/>
                      <a:pt x="7810" y="4321"/>
                    </a:cubicBezTo>
                    <a:cubicBezTo>
                      <a:pt x="7727" y="4321"/>
                      <a:pt x="7634" y="4337"/>
                      <a:pt x="7533" y="4375"/>
                    </a:cubicBezTo>
                    <a:cubicBezTo>
                      <a:pt x="7470" y="4363"/>
                      <a:pt x="7419" y="4358"/>
                      <a:pt x="7373" y="4358"/>
                    </a:cubicBezTo>
                    <a:cubicBezTo>
                      <a:pt x="7325" y="4358"/>
                      <a:pt x="7281" y="4363"/>
                      <a:pt x="7232" y="4374"/>
                    </a:cubicBezTo>
                    <a:cubicBezTo>
                      <a:pt x="7090" y="4230"/>
                      <a:pt x="6406" y="3766"/>
                      <a:pt x="6205" y="3636"/>
                    </a:cubicBezTo>
                    <a:lnTo>
                      <a:pt x="6205" y="3636"/>
                    </a:lnTo>
                    <a:cubicBezTo>
                      <a:pt x="6223" y="3637"/>
                      <a:pt x="6243" y="3637"/>
                      <a:pt x="6263" y="3637"/>
                    </a:cubicBezTo>
                    <a:cubicBezTo>
                      <a:pt x="6761" y="3637"/>
                      <a:pt x="7923" y="3458"/>
                      <a:pt x="8085" y="3383"/>
                    </a:cubicBezTo>
                    <a:lnTo>
                      <a:pt x="8085" y="3383"/>
                    </a:lnTo>
                    <a:cubicBezTo>
                      <a:pt x="8074" y="3443"/>
                      <a:pt x="8134" y="3477"/>
                      <a:pt x="8225" y="3477"/>
                    </a:cubicBezTo>
                    <a:cubicBezTo>
                      <a:pt x="8430" y="3477"/>
                      <a:pt x="8793" y="3305"/>
                      <a:pt x="8847" y="2882"/>
                    </a:cubicBezTo>
                    <a:cubicBezTo>
                      <a:pt x="8866" y="2693"/>
                      <a:pt x="8761" y="2516"/>
                      <a:pt x="8574" y="2463"/>
                    </a:cubicBezTo>
                    <a:cubicBezTo>
                      <a:pt x="8638" y="2378"/>
                      <a:pt x="8680" y="2214"/>
                      <a:pt x="8625" y="2065"/>
                    </a:cubicBezTo>
                    <a:cubicBezTo>
                      <a:pt x="8564" y="1876"/>
                      <a:pt x="8428" y="1798"/>
                      <a:pt x="8277" y="1798"/>
                    </a:cubicBezTo>
                    <a:cubicBezTo>
                      <a:pt x="8043" y="1798"/>
                      <a:pt x="7774" y="1987"/>
                      <a:pt x="7702" y="2244"/>
                    </a:cubicBezTo>
                    <a:cubicBezTo>
                      <a:pt x="7699" y="2244"/>
                      <a:pt x="7696" y="2244"/>
                      <a:pt x="7692" y="2244"/>
                    </a:cubicBezTo>
                    <a:cubicBezTo>
                      <a:pt x="7421" y="2244"/>
                      <a:pt x="4855" y="2656"/>
                      <a:pt x="4668" y="2685"/>
                    </a:cubicBezTo>
                    <a:cubicBezTo>
                      <a:pt x="3900" y="2216"/>
                      <a:pt x="3088" y="1703"/>
                      <a:pt x="2354" y="1107"/>
                    </a:cubicBezTo>
                    <a:lnTo>
                      <a:pt x="2354" y="1107"/>
                    </a:lnTo>
                    <a:lnTo>
                      <a:pt x="2356" y="1132"/>
                    </a:lnTo>
                    <a:cubicBezTo>
                      <a:pt x="2225" y="993"/>
                      <a:pt x="2318" y="1087"/>
                      <a:pt x="2021" y="823"/>
                    </a:cubicBezTo>
                    <a:cubicBezTo>
                      <a:pt x="2073" y="802"/>
                      <a:pt x="2107" y="384"/>
                      <a:pt x="1937" y="164"/>
                    </a:cubicBezTo>
                    <a:cubicBezTo>
                      <a:pt x="1843" y="49"/>
                      <a:pt x="1722" y="1"/>
                      <a:pt x="1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2" name="Google Shape;5142;p31"/>
            <p:cNvGrpSpPr/>
            <p:nvPr/>
          </p:nvGrpSpPr>
          <p:grpSpPr>
            <a:xfrm>
              <a:off x="8479784" y="4248683"/>
              <a:ext cx="612152" cy="619776"/>
              <a:chOff x="7232384" y="1764508"/>
              <a:chExt cx="612152" cy="619776"/>
            </a:xfrm>
          </p:grpSpPr>
          <p:sp>
            <p:nvSpPr>
              <p:cNvPr id="5143" name="Google Shape;5143;p31"/>
              <p:cNvSpPr/>
              <p:nvPr/>
            </p:nvSpPr>
            <p:spPr>
              <a:xfrm>
                <a:off x="7334842" y="1868073"/>
                <a:ext cx="411128" cy="388036"/>
              </a:xfrm>
              <a:custGeom>
                <a:avLst/>
                <a:gdLst/>
                <a:ahLst/>
                <a:cxnLst/>
                <a:rect l="l" t="t" r="r" b="b"/>
                <a:pathLst>
                  <a:path w="12997" h="12267" extrusionOk="0">
                    <a:moveTo>
                      <a:pt x="1371" y="1"/>
                    </a:moveTo>
                    <a:cubicBezTo>
                      <a:pt x="1149" y="1"/>
                      <a:pt x="924" y="246"/>
                      <a:pt x="1112" y="513"/>
                    </a:cubicBezTo>
                    <a:cubicBezTo>
                      <a:pt x="1318" y="805"/>
                      <a:pt x="1856" y="1570"/>
                      <a:pt x="2223" y="1570"/>
                    </a:cubicBezTo>
                    <a:cubicBezTo>
                      <a:pt x="2246" y="1570"/>
                      <a:pt x="2269" y="1567"/>
                      <a:pt x="2290" y="1561"/>
                    </a:cubicBezTo>
                    <a:lnTo>
                      <a:pt x="2290" y="1561"/>
                    </a:lnTo>
                    <a:cubicBezTo>
                      <a:pt x="2625" y="2003"/>
                      <a:pt x="2262" y="1539"/>
                      <a:pt x="6466" y="6337"/>
                    </a:cubicBezTo>
                    <a:cubicBezTo>
                      <a:pt x="4654" y="7739"/>
                      <a:pt x="3552" y="8485"/>
                      <a:pt x="1663" y="9705"/>
                    </a:cubicBezTo>
                    <a:cubicBezTo>
                      <a:pt x="1599" y="9624"/>
                      <a:pt x="1515" y="9592"/>
                      <a:pt x="1421" y="9592"/>
                    </a:cubicBezTo>
                    <a:cubicBezTo>
                      <a:pt x="1242" y="9592"/>
                      <a:pt x="1030" y="9709"/>
                      <a:pt x="869" y="9824"/>
                    </a:cubicBezTo>
                    <a:cubicBezTo>
                      <a:pt x="638" y="9987"/>
                      <a:pt x="581" y="10100"/>
                      <a:pt x="324" y="10211"/>
                    </a:cubicBezTo>
                    <a:cubicBezTo>
                      <a:pt x="0" y="10348"/>
                      <a:pt x="134" y="10820"/>
                      <a:pt x="443" y="10820"/>
                    </a:cubicBezTo>
                    <a:cubicBezTo>
                      <a:pt x="485" y="10820"/>
                      <a:pt x="532" y="10811"/>
                      <a:pt x="581" y="10791"/>
                    </a:cubicBezTo>
                    <a:cubicBezTo>
                      <a:pt x="979" y="10626"/>
                      <a:pt x="1845" y="10196"/>
                      <a:pt x="1706" y="9791"/>
                    </a:cubicBezTo>
                    <a:cubicBezTo>
                      <a:pt x="3231" y="8835"/>
                      <a:pt x="5143" y="7608"/>
                      <a:pt x="6630" y="6529"/>
                    </a:cubicBezTo>
                    <a:cubicBezTo>
                      <a:pt x="8374" y="8517"/>
                      <a:pt x="8804" y="8776"/>
                      <a:pt x="10548" y="10786"/>
                    </a:cubicBezTo>
                    <a:cubicBezTo>
                      <a:pt x="10446" y="10931"/>
                      <a:pt x="10448" y="11131"/>
                      <a:pt x="10559" y="11277"/>
                    </a:cubicBezTo>
                    <a:cubicBezTo>
                      <a:pt x="10591" y="11320"/>
                      <a:pt x="10623" y="11363"/>
                      <a:pt x="10653" y="11409"/>
                    </a:cubicBezTo>
                    <a:cubicBezTo>
                      <a:pt x="10737" y="11561"/>
                      <a:pt x="10810" y="11714"/>
                      <a:pt x="10903" y="11862"/>
                    </a:cubicBezTo>
                    <a:cubicBezTo>
                      <a:pt x="11044" y="12081"/>
                      <a:pt x="11292" y="12267"/>
                      <a:pt x="11520" y="12267"/>
                    </a:cubicBezTo>
                    <a:cubicBezTo>
                      <a:pt x="11604" y="12267"/>
                      <a:pt x="11685" y="12241"/>
                      <a:pt x="11757" y="12184"/>
                    </a:cubicBezTo>
                    <a:cubicBezTo>
                      <a:pt x="12054" y="11953"/>
                      <a:pt x="11858" y="11527"/>
                      <a:pt x="11618" y="11226"/>
                    </a:cubicBezTo>
                    <a:cubicBezTo>
                      <a:pt x="11470" y="11047"/>
                      <a:pt x="11447" y="11080"/>
                      <a:pt x="11205" y="10771"/>
                    </a:cubicBezTo>
                    <a:cubicBezTo>
                      <a:pt x="11133" y="10677"/>
                      <a:pt x="11020" y="10618"/>
                      <a:pt x="10889" y="10618"/>
                    </a:cubicBezTo>
                    <a:cubicBezTo>
                      <a:pt x="10871" y="10618"/>
                      <a:pt x="10853" y="10619"/>
                      <a:pt x="10834" y="10622"/>
                    </a:cubicBezTo>
                    <a:cubicBezTo>
                      <a:pt x="9796" y="9254"/>
                      <a:pt x="8340" y="7951"/>
                      <a:pt x="6885" y="6348"/>
                    </a:cubicBezTo>
                    <a:cubicBezTo>
                      <a:pt x="8804" y="4939"/>
                      <a:pt x="9530" y="4203"/>
                      <a:pt x="9951" y="3850"/>
                    </a:cubicBezTo>
                    <a:cubicBezTo>
                      <a:pt x="10455" y="3428"/>
                      <a:pt x="10999" y="3083"/>
                      <a:pt x="11583" y="2609"/>
                    </a:cubicBezTo>
                    <a:cubicBezTo>
                      <a:pt x="11607" y="2613"/>
                      <a:pt x="11632" y="2615"/>
                      <a:pt x="11658" y="2615"/>
                    </a:cubicBezTo>
                    <a:cubicBezTo>
                      <a:pt x="11708" y="2615"/>
                      <a:pt x="11759" y="2606"/>
                      <a:pt x="11798" y="2582"/>
                    </a:cubicBezTo>
                    <a:cubicBezTo>
                      <a:pt x="12185" y="2353"/>
                      <a:pt x="12607" y="2126"/>
                      <a:pt x="12896" y="1774"/>
                    </a:cubicBezTo>
                    <a:cubicBezTo>
                      <a:pt x="12997" y="1652"/>
                      <a:pt x="12987" y="1465"/>
                      <a:pt x="12892" y="1345"/>
                    </a:cubicBezTo>
                    <a:cubicBezTo>
                      <a:pt x="12823" y="1257"/>
                      <a:pt x="12723" y="1214"/>
                      <a:pt x="12618" y="1214"/>
                    </a:cubicBezTo>
                    <a:cubicBezTo>
                      <a:pt x="12570" y="1214"/>
                      <a:pt x="12522" y="1223"/>
                      <a:pt x="12474" y="1240"/>
                    </a:cubicBezTo>
                    <a:cubicBezTo>
                      <a:pt x="12137" y="1367"/>
                      <a:pt x="11787" y="1704"/>
                      <a:pt x="11483" y="1897"/>
                    </a:cubicBezTo>
                    <a:cubicBezTo>
                      <a:pt x="11400" y="1947"/>
                      <a:pt x="11334" y="1999"/>
                      <a:pt x="11297" y="2095"/>
                    </a:cubicBezTo>
                    <a:cubicBezTo>
                      <a:pt x="11261" y="2182"/>
                      <a:pt x="11263" y="2284"/>
                      <a:pt x="11297" y="2371"/>
                    </a:cubicBezTo>
                    <a:cubicBezTo>
                      <a:pt x="7690" y="5191"/>
                      <a:pt x="9743" y="3767"/>
                      <a:pt x="6706" y="6147"/>
                    </a:cubicBezTo>
                    <a:cubicBezTo>
                      <a:pt x="5572" y="4891"/>
                      <a:pt x="4304" y="3498"/>
                      <a:pt x="3148" y="2345"/>
                    </a:cubicBezTo>
                    <a:cubicBezTo>
                      <a:pt x="2880" y="2078"/>
                      <a:pt x="2621" y="1803"/>
                      <a:pt x="2386" y="1508"/>
                    </a:cubicBezTo>
                    <a:cubicBezTo>
                      <a:pt x="2797" y="1171"/>
                      <a:pt x="1910" y="553"/>
                      <a:pt x="1602" y="122"/>
                    </a:cubicBezTo>
                    <a:cubicBezTo>
                      <a:pt x="1541" y="37"/>
                      <a:pt x="1457" y="1"/>
                      <a:pt x="1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7232384" y="1764508"/>
                <a:ext cx="612152" cy="619776"/>
              </a:xfrm>
              <a:custGeom>
                <a:avLst/>
                <a:gdLst/>
                <a:ahLst/>
                <a:cxnLst/>
                <a:rect l="l" t="t" r="r" b="b"/>
                <a:pathLst>
                  <a:path w="19352" h="19593" extrusionOk="0">
                    <a:moveTo>
                      <a:pt x="2466" y="9102"/>
                    </a:moveTo>
                    <a:lnTo>
                      <a:pt x="2492" y="9105"/>
                    </a:lnTo>
                    <a:cubicBezTo>
                      <a:pt x="2484" y="9104"/>
                      <a:pt x="2475" y="9103"/>
                      <a:pt x="2466" y="9102"/>
                    </a:cubicBezTo>
                    <a:close/>
                    <a:moveTo>
                      <a:pt x="11048" y="1"/>
                    </a:moveTo>
                    <a:cubicBezTo>
                      <a:pt x="11040" y="1"/>
                      <a:pt x="11032" y="1"/>
                      <a:pt x="11024" y="1"/>
                    </a:cubicBezTo>
                    <a:cubicBezTo>
                      <a:pt x="10680" y="17"/>
                      <a:pt x="10305" y="145"/>
                      <a:pt x="10293" y="489"/>
                    </a:cubicBezTo>
                    <a:cubicBezTo>
                      <a:pt x="10293" y="489"/>
                      <a:pt x="10293" y="489"/>
                      <a:pt x="10293" y="489"/>
                    </a:cubicBezTo>
                    <a:cubicBezTo>
                      <a:pt x="10246" y="489"/>
                      <a:pt x="9764" y="2679"/>
                      <a:pt x="9998" y="2926"/>
                    </a:cubicBezTo>
                    <a:cubicBezTo>
                      <a:pt x="10004" y="3048"/>
                      <a:pt x="10169" y="3041"/>
                      <a:pt x="10296" y="3059"/>
                    </a:cubicBezTo>
                    <a:cubicBezTo>
                      <a:pt x="10183" y="3711"/>
                      <a:pt x="9580" y="8686"/>
                      <a:pt x="9509" y="9279"/>
                    </a:cubicBezTo>
                    <a:cubicBezTo>
                      <a:pt x="9151" y="9223"/>
                      <a:pt x="5654" y="8844"/>
                      <a:pt x="2316" y="8177"/>
                    </a:cubicBezTo>
                    <a:cubicBezTo>
                      <a:pt x="2329" y="8055"/>
                      <a:pt x="2346" y="7899"/>
                      <a:pt x="2227" y="7876"/>
                    </a:cubicBezTo>
                    <a:cubicBezTo>
                      <a:pt x="2160" y="7746"/>
                      <a:pt x="913" y="7713"/>
                      <a:pt x="767" y="7710"/>
                    </a:cubicBezTo>
                    <a:cubicBezTo>
                      <a:pt x="738" y="7710"/>
                      <a:pt x="714" y="7724"/>
                      <a:pt x="704" y="7746"/>
                    </a:cubicBezTo>
                    <a:cubicBezTo>
                      <a:pt x="700" y="7745"/>
                      <a:pt x="694" y="7744"/>
                      <a:pt x="687" y="7744"/>
                    </a:cubicBezTo>
                    <a:cubicBezTo>
                      <a:pt x="623" y="7744"/>
                      <a:pt x="465" y="7794"/>
                      <a:pt x="347" y="7902"/>
                    </a:cubicBezTo>
                    <a:cubicBezTo>
                      <a:pt x="1" y="8227"/>
                      <a:pt x="45" y="8950"/>
                      <a:pt x="476" y="9222"/>
                    </a:cubicBezTo>
                    <a:cubicBezTo>
                      <a:pt x="509" y="9245"/>
                      <a:pt x="2099" y="9488"/>
                      <a:pt x="2121" y="9488"/>
                    </a:cubicBezTo>
                    <a:cubicBezTo>
                      <a:pt x="2121" y="9488"/>
                      <a:pt x="2122" y="9488"/>
                      <a:pt x="2122" y="9488"/>
                    </a:cubicBezTo>
                    <a:cubicBezTo>
                      <a:pt x="2131" y="9490"/>
                      <a:pt x="2140" y="9491"/>
                      <a:pt x="2149" y="9491"/>
                    </a:cubicBezTo>
                    <a:cubicBezTo>
                      <a:pt x="2250" y="9491"/>
                      <a:pt x="2285" y="9388"/>
                      <a:pt x="2235" y="9321"/>
                    </a:cubicBezTo>
                    <a:cubicBezTo>
                      <a:pt x="2235" y="9274"/>
                      <a:pt x="2242" y="9233"/>
                      <a:pt x="2246" y="9192"/>
                    </a:cubicBezTo>
                    <a:cubicBezTo>
                      <a:pt x="5392" y="9491"/>
                      <a:pt x="7888" y="10018"/>
                      <a:pt x="9403" y="10226"/>
                    </a:cubicBezTo>
                    <a:cubicBezTo>
                      <a:pt x="9380" y="10388"/>
                      <a:pt x="8574" y="16609"/>
                      <a:pt x="8539" y="16946"/>
                    </a:cubicBezTo>
                    <a:cubicBezTo>
                      <a:pt x="8528" y="16927"/>
                      <a:pt x="8475" y="16917"/>
                      <a:pt x="8456" y="16911"/>
                    </a:cubicBezTo>
                    <a:cubicBezTo>
                      <a:pt x="8443" y="16910"/>
                      <a:pt x="8407" y="16898"/>
                      <a:pt x="8395" y="16895"/>
                    </a:cubicBezTo>
                    <a:cubicBezTo>
                      <a:pt x="8382" y="16891"/>
                      <a:pt x="8342" y="16881"/>
                      <a:pt x="8329" y="16880"/>
                    </a:cubicBezTo>
                    <a:cubicBezTo>
                      <a:pt x="8326" y="16879"/>
                      <a:pt x="8323" y="16879"/>
                      <a:pt x="8319" y="16879"/>
                    </a:cubicBezTo>
                    <a:cubicBezTo>
                      <a:pt x="8285" y="16879"/>
                      <a:pt x="8243" y="16901"/>
                      <a:pt x="8228" y="16941"/>
                    </a:cubicBezTo>
                    <a:cubicBezTo>
                      <a:pt x="8220" y="16961"/>
                      <a:pt x="8217" y="16981"/>
                      <a:pt x="8223" y="17003"/>
                    </a:cubicBezTo>
                    <a:cubicBezTo>
                      <a:pt x="8188" y="17256"/>
                      <a:pt x="8158" y="17577"/>
                      <a:pt x="8135" y="17836"/>
                    </a:cubicBezTo>
                    <a:cubicBezTo>
                      <a:pt x="8101" y="18227"/>
                      <a:pt x="8077" y="18615"/>
                      <a:pt x="7999" y="19038"/>
                    </a:cubicBezTo>
                    <a:cubicBezTo>
                      <a:pt x="7996" y="19065"/>
                      <a:pt x="8018" y="19095"/>
                      <a:pt x="8049" y="19095"/>
                    </a:cubicBezTo>
                    <a:cubicBezTo>
                      <a:pt x="8059" y="19095"/>
                      <a:pt x="8069" y="19092"/>
                      <a:pt x="8080" y="19086"/>
                    </a:cubicBezTo>
                    <a:cubicBezTo>
                      <a:pt x="8091" y="19156"/>
                      <a:pt x="8224" y="19294"/>
                      <a:pt x="8277" y="19344"/>
                    </a:cubicBezTo>
                    <a:cubicBezTo>
                      <a:pt x="8459" y="19516"/>
                      <a:pt x="8656" y="19592"/>
                      <a:pt x="8836" y="19592"/>
                    </a:cubicBezTo>
                    <a:cubicBezTo>
                      <a:pt x="9068" y="19592"/>
                      <a:pt x="9272" y="19465"/>
                      <a:pt x="9381" y="19249"/>
                    </a:cubicBezTo>
                    <a:cubicBezTo>
                      <a:pt x="9456" y="19208"/>
                      <a:pt x="9562" y="18435"/>
                      <a:pt x="9576" y="18349"/>
                    </a:cubicBezTo>
                    <a:cubicBezTo>
                      <a:pt x="9620" y="18037"/>
                      <a:pt x="9688" y="17671"/>
                      <a:pt x="9776" y="17369"/>
                    </a:cubicBezTo>
                    <a:cubicBezTo>
                      <a:pt x="9781" y="17352"/>
                      <a:pt x="9781" y="17335"/>
                      <a:pt x="9775" y="17324"/>
                    </a:cubicBezTo>
                    <a:cubicBezTo>
                      <a:pt x="9804" y="17306"/>
                      <a:pt x="9819" y="17241"/>
                      <a:pt x="9776" y="17182"/>
                    </a:cubicBezTo>
                    <a:cubicBezTo>
                      <a:pt x="9728" y="17126"/>
                      <a:pt x="9537" y="17106"/>
                      <a:pt x="9463" y="17094"/>
                    </a:cubicBezTo>
                    <a:cubicBezTo>
                      <a:pt x="9477" y="17094"/>
                      <a:pt x="9483" y="17077"/>
                      <a:pt x="9489" y="17062"/>
                    </a:cubicBezTo>
                    <a:cubicBezTo>
                      <a:pt x="10235" y="13658"/>
                      <a:pt x="10358" y="10809"/>
                      <a:pt x="10408" y="10362"/>
                    </a:cubicBezTo>
                    <a:cubicBezTo>
                      <a:pt x="10571" y="10362"/>
                      <a:pt x="10751" y="10379"/>
                      <a:pt x="10895" y="10389"/>
                    </a:cubicBezTo>
                    <a:lnTo>
                      <a:pt x="11084" y="10403"/>
                    </a:lnTo>
                    <a:cubicBezTo>
                      <a:pt x="13790" y="10612"/>
                      <a:pt x="15742" y="10617"/>
                      <a:pt x="16636" y="10741"/>
                    </a:cubicBezTo>
                    <a:cubicBezTo>
                      <a:pt x="16625" y="10767"/>
                      <a:pt x="16628" y="10756"/>
                      <a:pt x="16619" y="10787"/>
                    </a:cubicBezTo>
                    <a:cubicBezTo>
                      <a:pt x="16596" y="10896"/>
                      <a:pt x="16551" y="11025"/>
                      <a:pt x="16655" y="11063"/>
                    </a:cubicBezTo>
                    <a:cubicBezTo>
                      <a:pt x="16670" y="11069"/>
                      <a:pt x="16684" y="11072"/>
                      <a:pt x="16698" y="11072"/>
                    </a:cubicBezTo>
                    <a:cubicBezTo>
                      <a:pt x="16716" y="11072"/>
                      <a:pt x="16735" y="11067"/>
                      <a:pt x="16754" y="11056"/>
                    </a:cubicBezTo>
                    <a:cubicBezTo>
                      <a:pt x="16764" y="11059"/>
                      <a:pt x="16771" y="11061"/>
                      <a:pt x="16780" y="11061"/>
                    </a:cubicBezTo>
                    <a:cubicBezTo>
                      <a:pt x="16784" y="11061"/>
                      <a:pt x="16788" y="11061"/>
                      <a:pt x="16794" y="11059"/>
                    </a:cubicBezTo>
                    <a:cubicBezTo>
                      <a:pt x="16904" y="11028"/>
                      <a:pt x="17019" y="11015"/>
                      <a:pt x="17136" y="11015"/>
                    </a:cubicBezTo>
                    <a:cubicBezTo>
                      <a:pt x="17471" y="11015"/>
                      <a:pt x="17829" y="11117"/>
                      <a:pt x="18173" y="11178"/>
                    </a:cubicBezTo>
                    <a:cubicBezTo>
                      <a:pt x="18178" y="11179"/>
                      <a:pt x="18183" y="11179"/>
                      <a:pt x="18187" y="11179"/>
                    </a:cubicBezTo>
                    <a:cubicBezTo>
                      <a:pt x="18201" y="11179"/>
                      <a:pt x="18212" y="11176"/>
                      <a:pt x="18223" y="11169"/>
                    </a:cubicBezTo>
                    <a:cubicBezTo>
                      <a:pt x="18312" y="11210"/>
                      <a:pt x="18395" y="11228"/>
                      <a:pt x="18472" y="11228"/>
                    </a:cubicBezTo>
                    <a:cubicBezTo>
                      <a:pt x="19178" y="11228"/>
                      <a:pt x="19352" y="9695"/>
                      <a:pt x="18354" y="9695"/>
                    </a:cubicBezTo>
                    <a:cubicBezTo>
                      <a:pt x="18300" y="9695"/>
                      <a:pt x="18242" y="9699"/>
                      <a:pt x="18181" y="9709"/>
                    </a:cubicBezTo>
                    <a:cubicBezTo>
                      <a:pt x="18151" y="9642"/>
                      <a:pt x="18060" y="9650"/>
                      <a:pt x="17980" y="9644"/>
                    </a:cubicBezTo>
                    <a:cubicBezTo>
                      <a:pt x="17775" y="9633"/>
                      <a:pt x="17353" y="9567"/>
                      <a:pt x="17124" y="9567"/>
                    </a:cubicBezTo>
                    <a:cubicBezTo>
                      <a:pt x="17055" y="9567"/>
                      <a:pt x="17003" y="9573"/>
                      <a:pt x="16980" y="9589"/>
                    </a:cubicBezTo>
                    <a:cubicBezTo>
                      <a:pt x="16982" y="9552"/>
                      <a:pt x="16949" y="9532"/>
                      <a:pt x="16913" y="9532"/>
                    </a:cubicBezTo>
                    <a:cubicBezTo>
                      <a:pt x="16874" y="9532"/>
                      <a:pt x="16831" y="9555"/>
                      <a:pt x="16825" y="9607"/>
                    </a:cubicBezTo>
                    <a:cubicBezTo>
                      <a:pt x="16820" y="9659"/>
                      <a:pt x="16813" y="9709"/>
                      <a:pt x="16807" y="9760"/>
                    </a:cubicBezTo>
                    <a:cubicBezTo>
                      <a:pt x="16789" y="9748"/>
                      <a:pt x="16744" y="9743"/>
                      <a:pt x="16689" y="9743"/>
                    </a:cubicBezTo>
                    <a:cubicBezTo>
                      <a:pt x="16581" y="9743"/>
                      <a:pt x="16435" y="9761"/>
                      <a:pt x="16392" y="9768"/>
                    </a:cubicBezTo>
                    <a:cubicBezTo>
                      <a:pt x="14493" y="9559"/>
                      <a:pt x="12494" y="9551"/>
                      <a:pt x="10492" y="9372"/>
                    </a:cubicBezTo>
                    <a:cubicBezTo>
                      <a:pt x="10615" y="8214"/>
                      <a:pt x="10694" y="7618"/>
                      <a:pt x="10744" y="7226"/>
                    </a:cubicBezTo>
                    <a:cubicBezTo>
                      <a:pt x="10935" y="5751"/>
                      <a:pt x="10892" y="4440"/>
                      <a:pt x="11195" y="3258"/>
                    </a:cubicBezTo>
                    <a:lnTo>
                      <a:pt x="11195" y="3258"/>
                    </a:lnTo>
                    <a:lnTo>
                      <a:pt x="11171" y="3265"/>
                    </a:lnTo>
                    <a:lnTo>
                      <a:pt x="11171" y="3265"/>
                    </a:lnTo>
                    <a:lnTo>
                      <a:pt x="11217" y="3169"/>
                    </a:lnTo>
                    <a:cubicBezTo>
                      <a:pt x="11253" y="3181"/>
                      <a:pt x="11323" y="3184"/>
                      <a:pt x="11363" y="3184"/>
                    </a:cubicBezTo>
                    <a:cubicBezTo>
                      <a:pt x="11472" y="3177"/>
                      <a:pt x="11523" y="3127"/>
                      <a:pt x="11532" y="3048"/>
                    </a:cubicBezTo>
                    <a:cubicBezTo>
                      <a:pt x="11532" y="3041"/>
                      <a:pt x="11535" y="3033"/>
                      <a:pt x="11535" y="3026"/>
                    </a:cubicBezTo>
                    <a:cubicBezTo>
                      <a:pt x="11613" y="3022"/>
                      <a:pt x="11844" y="754"/>
                      <a:pt x="11851" y="675"/>
                    </a:cubicBezTo>
                    <a:cubicBezTo>
                      <a:pt x="11860" y="675"/>
                      <a:pt x="11880" y="632"/>
                      <a:pt x="11861" y="582"/>
                    </a:cubicBezTo>
                    <a:cubicBezTo>
                      <a:pt x="11735" y="179"/>
                      <a:pt x="11453" y="1"/>
                      <a:pt x="11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7323676" y="1894201"/>
                <a:ext cx="436971" cy="345965"/>
              </a:xfrm>
              <a:custGeom>
                <a:avLst/>
                <a:gdLst/>
                <a:ahLst/>
                <a:cxnLst/>
                <a:rect l="l" t="t" r="r" b="b"/>
                <a:pathLst>
                  <a:path w="13814" h="10937" extrusionOk="0">
                    <a:moveTo>
                      <a:pt x="7524" y="1441"/>
                    </a:moveTo>
                    <a:cubicBezTo>
                      <a:pt x="8129" y="1441"/>
                      <a:pt x="8711" y="1567"/>
                      <a:pt x="9203" y="1842"/>
                    </a:cubicBezTo>
                    <a:lnTo>
                      <a:pt x="9196" y="1830"/>
                    </a:lnTo>
                    <a:lnTo>
                      <a:pt x="9196" y="1827"/>
                    </a:lnTo>
                    <a:cubicBezTo>
                      <a:pt x="10921" y="2900"/>
                      <a:pt x="11242" y="5357"/>
                      <a:pt x="10762" y="7278"/>
                    </a:cubicBezTo>
                    <a:cubicBezTo>
                      <a:pt x="10359" y="8908"/>
                      <a:pt x="8903" y="9563"/>
                      <a:pt x="7401" y="9563"/>
                    </a:cubicBezTo>
                    <a:cubicBezTo>
                      <a:pt x="6160" y="9563"/>
                      <a:pt x="4887" y="9116"/>
                      <a:pt x="4150" y="8401"/>
                    </a:cubicBezTo>
                    <a:lnTo>
                      <a:pt x="4150" y="8401"/>
                    </a:lnTo>
                    <a:lnTo>
                      <a:pt x="4154" y="8414"/>
                    </a:lnTo>
                    <a:cubicBezTo>
                      <a:pt x="3603" y="7848"/>
                      <a:pt x="3351" y="7296"/>
                      <a:pt x="3157" y="6558"/>
                    </a:cubicBezTo>
                    <a:cubicBezTo>
                      <a:pt x="3039" y="6109"/>
                      <a:pt x="3053" y="4751"/>
                      <a:pt x="3362" y="3942"/>
                    </a:cubicBezTo>
                    <a:cubicBezTo>
                      <a:pt x="3931" y="2444"/>
                      <a:pt x="5818" y="1441"/>
                      <a:pt x="7524" y="1441"/>
                    </a:cubicBezTo>
                    <a:close/>
                    <a:moveTo>
                      <a:pt x="7406" y="0"/>
                    </a:moveTo>
                    <a:cubicBezTo>
                      <a:pt x="6437" y="0"/>
                      <a:pt x="5382" y="255"/>
                      <a:pt x="4284" y="831"/>
                    </a:cubicBezTo>
                    <a:cubicBezTo>
                      <a:pt x="0" y="3072"/>
                      <a:pt x="583" y="8412"/>
                      <a:pt x="4436" y="10219"/>
                    </a:cubicBezTo>
                    <a:cubicBezTo>
                      <a:pt x="4438" y="10361"/>
                      <a:pt x="5820" y="10937"/>
                      <a:pt x="7459" y="10937"/>
                    </a:cubicBezTo>
                    <a:cubicBezTo>
                      <a:pt x="9147" y="10937"/>
                      <a:pt x="11109" y="10326"/>
                      <a:pt x="12120" y="7999"/>
                    </a:cubicBezTo>
                    <a:cubicBezTo>
                      <a:pt x="13814" y="4128"/>
                      <a:pt x="11308" y="0"/>
                      <a:pt x="7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7513123" y="2044930"/>
                <a:ext cx="60133" cy="47259"/>
              </a:xfrm>
              <a:custGeom>
                <a:avLst/>
                <a:gdLst/>
                <a:ahLst/>
                <a:cxnLst/>
                <a:rect l="l" t="t" r="r" b="b"/>
                <a:pathLst>
                  <a:path w="1901" h="1494" extrusionOk="0">
                    <a:moveTo>
                      <a:pt x="1155" y="0"/>
                    </a:moveTo>
                    <a:cubicBezTo>
                      <a:pt x="1104" y="0"/>
                      <a:pt x="1065" y="16"/>
                      <a:pt x="1046" y="48"/>
                    </a:cubicBezTo>
                    <a:cubicBezTo>
                      <a:pt x="1010" y="41"/>
                      <a:pt x="976" y="38"/>
                      <a:pt x="942" y="38"/>
                    </a:cubicBezTo>
                    <a:cubicBezTo>
                      <a:pt x="244" y="38"/>
                      <a:pt x="1" y="1379"/>
                      <a:pt x="949" y="1488"/>
                    </a:cubicBezTo>
                    <a:cubicBezTo>
                      <a:pt x="978" y="1492"/>
                      <a:pt x="1007" y="1493"/>
                      <a:pt x="1036" y="1493"/>
                    </a:cubicBezTo>
                    <a:cubicBezTo>
                      <a:pt x="1509" y="1493"/>
                      <a:pt x="1901" y="1055"/>
                      <a:pt x="1758" y="545"/>
                    </a:cubicBezTo>
                    <a:cubicBezTo>
                      <a:pt x="1662" y="200"/>
                      <a:pt x="1335" y="0"/>
                      <a:pt x="1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7" name="Google Shape;5147;p31"/>
            <p:cNvGrpSpPr/>
            <p:nvPr/>
          </p:nvGrpSpPr>
          <p:grpSpPr>
            <a:xfrm>
              <a:off x="8547863" y="1371449"/>
              <a:ext cx="383702" cy="612816"/>
              <a:chOff x="6705988" y="1508474"/>
              <a:chExt cx="383702" cy="612816"/>
            </a:xfrm>
          </p:grpSpPr>
          <p:sp>
            <p:nvSpPr>
              <p:cNvPr id="5148" name="Google Shape;5148;p31"/>
              <p:cNvSpPr/>
              <p:nvPr/>
            </p:nvSpPr>
            <p:spPr>
              <a:xfrm>
                <a:off x="6718767" y="1887274"/>
                <a:ext cx="51086" cy="29608"/>
              </a:xfrm>
              <a:custGeom>
                <a:avLst/>
                <a:gdLst/>
                <a:ahLst/>
                <a:cxnLst/>
                <a:rect l="l" t="t" r="r" b="b"/>
                <a:pathLst>
                  <a:path w="1615" h="936" extrusionOk="0">
                    <a:moveTo>
                      <a:pt x="1203" y="675"/>
                    </a:moveTo>
                    <a:cubicBezTo>
                      <a:pt x="1210" y="677"/>
                      <a:pt x="1216" y="680"/>
                      <a:pt x="1216" y="680"/>
                    </a:cubicBezTo>
                    <a:cubicBezTo>
                      <a:pt x="1216" y="680"/>
                      <a:pt x="1212" y="679"/>
                      <a:pt x="1203" y="675"/>
                    </a:cubicBezTo>
                    <a:close/>
                    <a:moveTo>
                      <a:pt x="1" y="1"/>
                    </a:moveTo>
                    <a:cubicBezTo>
                      <a:pt x="1" y="1"/>
                      <a:pt x="144" y="30"/>
                      <a:pt x="537" y="109"/>
                    </a:cubicBezTo>
                    <a:cubicBezTo>
                      <a:pt x="205" y="143"/>
                      <a:pt x="2" y="428"/>
                      <a:pt x="5" y="743"/>
                    </a:cubicBezTo>
                    <a:cubicBezTo>
                      <a:pt x="7" y="861"/>
                      <a:pt x="115" y="936"/>
                      <a:pt x="219" y="936"/>
                    </a:cubicBezTo>
                    <a:cubicBezTo>
                      <a:pt x="275" y="936"/>
                      <a:pt x="330" y="914"/>
                      <a:pt x="367" y="866"/>
                    </a:cubicBezTo>
                    <a:cubicBezTo>
                      <a:pt x="462" y="744"/>
                      <a:pt x="525" y="599"/>
                      <a:pt x="786" y="599"/>
                    </a:cubicBezTo>
                    <a:cubicBezTo>
                      <a:pt x="895" y="599"/>
                      <a:pt x="1039" y="624"/>
                      <a:pt x="1233" y="687"/>
                    </a:cubicBezTo>
                    <a:cubicBezTo>
                      <a:pt x="1320" y="720"/>
                      <a:pt x="1400" y="765"/>
                      <a:pt x="1466" y="765"/>
                    </a:cubicBezTo>
                    <a:cubicBezTo>
                      <a:pt x="1510" y="765"/>
                      <a:pt x="1548" y="745"/>
                      <a:pt x="1578" y="686"/>
                    </a:cubicBezTo>
                    <a:cubicBezTo>
                      <a:pt x="1614" y="616"/>
                      <a:pt x="1586" y="523"/>
                      <a:pt x="1514" y="488"/>
                    </a:cubicBezTo>
                    <a:cubicBezTo>
                      <a:pt x="1356" y="414"/>
                      <a:pt x="1183" y="287"/>
                      <a:pt x="978" y="197"/>
                    </a:cubicBezTo>
                    <a:lnTo>
                      <a:pt x="978" y="197"/>
                    </a:lnTo>
                    <a:cubicBezTo>
                      <a:pt x="1044" y="211"/>
                      <a:pt x="1073" y="216"/>
                      <a:pt x="1073" y="216"/>
                    </a:cubicBezTo>
                    <a:cubicBezTo>
                      <a:pt x="1073" y="216"/>
                      <a:pt x="1037" y="209"/>
                      <a:pt x="978" y="197"/>
                    </a:cubicBezTo>
                    <a:lnTo>
                      <a:pt x="978" y="197"/>
                    </a:lnTo>
                    <a:cubicBezTo>
                      <a:pt x="899" y="163"/>
                      <a:pt x="815" y="134"/>
                      <a:pt x="726" y="116"/>
                    </a:cubicBezTo>
                    <a:cubicBezTo>
                      <a:pt x="688" y="109"/>
                      <a:pt x="647" y="105"/>
                      <a:pt x="607" y="105"/>
                    </a:cubicBezTo>
                    <a:cubicBezTo>
                      <a:pt x="584" y="105"/>
                      <a:pt x="561" y="106"/>
                      <a:pt x="539" y="109"/>
                    </a:cubicBezTo>
                    <a:lnTo>
                      <a:pt x="539" y="109"/>
                    </a:lnTo>
                    <a:cubicBezTo>
                      <a:pt x="270" y="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6748091" y="1908784"/>
                <a:ext cx="36852" cy="30367"/>
              </a:xfrm>
              <a:custGeom>
                <a:avLst/>
                <a:gdLst/>
                <a:ahLst/>
                <a:cxnLst/>
                <a:rect l="l" t="t" r="r" b="b"/>
                <a:pathLst>
                  <a:path w="1165" h="960" extrusionOk="0">
                    <a:moveTo>
                      <a:pt x="628" y="108"/>
                    </a:moveTo>
                    <a:cubicBezTo>
                      <a:pt x="700" y="122"/>
                      <a:pt x="763" y="135"/>
                      <a:pt x="818" y="146"/>
                    </a:cubicBezTo>
                    <a:lnTo>
                      <a:pt x="818" y="146"/>
                    </a:lnTo>
                    <a:cubicBezTo>
                      <a:pt x="815" y="145"/>
                      <a:pt x="812" y="143"/>
                      <a:pt x="809" y="142"/>
                    </a:cubicBezTo>
                    <a:cubicBezTo>
                      <a:pt x="750" y="119"/>
                      <a:pt x="693" y="109"/>
                      <a:pt x="628" y="108"/>
                    </a:cubicBezTo>
                    <a:close/>
                    <a:moveTo>
                      <a:pt x="666" y="384"/>
                    </a:moveTo>
                    <a:cubicBezTo>
                      <a:pt x="673" y="385"/>
                      <a:pt x="678" y="388"/>
                      <a:pt x="677" y="388"/>
                    </a:cubicBezTo>
                    <a:cubicBezTo>
                      <a:pt x="676" y="388"/>
                      <a:pt x="673" y="387"/>
                      <a:pt x="666" y="384"/>
                    </a:cubicBezTo>
                    <a:close/>
                    <a:moveTo>
                      <a:pt x="93" y="0"/>
                    </a:moveTo>
                    <a:cubicBezTo>
                      <a:pt x="92" y="0"/>
                      <a:pt x="358" y="54"/>
                      <a:pt x="625" y="108"/>
                    </a:cubicBezTo>
                    <a:lnTo>
                      <a:pt x="625" y="108"/>
                    </a:lnTo>
                    <a:cubicBezTo>
                      <a:pt x="624" y="108"/>
                      <a:pt x="622" y="108"/>
                      <a:pt x="620" y="108"/>
                    </a:cubicBezTo>
                    <a:cubicBezTo>
                      <a:pt x="337" y="108"/>
                      <a:pt x="71" y="476"/>
                      <a:pt x="14" y="816"/>
                    </a:cubicBezTo>
                    <a:cubicBezTo>
                      <a:pt x="0" y="906"/>
                      <a:pt x="66" y="960"/>
                      <a:pt x="133" y="960"/>
                    </a:cubicBezTo>
                    <a:cubicBezTo>
                      <a:pt x="182" y="960"/>
                      <a:pt x="231" y="930"/>
                      <a:pt x="249" y="864"/>
                    </a:cubicBezTo>
                    <a:cubicBezTo>
                      <a:pt x="295" y="682"/>
                      <a:pt x="462" y="385"/>
                      <a:pt x="646" y="383"/>
                    </a:cubicBezTo>
                    <a:cubicBezTo>
                      <a:pt x="707" y="391"/>
                      <a:pt x="742" y="414"/>
                      <a:pt x="787" y="453"/>
                    </a:cubicBezTo>
                    <a:cubicBezTo>
                      <a:pt x="818" y="478"/>
                      <a:pt x="851" y="489"/>
                      <a:pt x="882" y="489"/>
                    </a:cubicBezTo>
                    <a:cubicBezTo>
                      <a:pt x="1021" y="489"/>
                      <a:pt x="1128" y="279"/>
                      <a:pt x="820" y="147"/>
                    </a:cubicBezTo>
                    <a:lnTo>
                      <a:pt x="820" y="147"/>
                    </a:lnTo>
                    <a:cubicBezTo>
                      <a:pt x="1010" y="185"/>
                      <a:pt x="1164" y="216"/>
                      <a:pt x="1164" y="216"/>
                    </a:cubicBezTo>
                    <a:cubicBezTo>
                      <a:pt x="1164" y="216"/>
                      <a:pt x="1068" y="196"/>
                      <a:pt x="818" y="146"/>
                    </a:cubicBezTo>
                    <a:lnTo>
                      <a:pt x="818" y="146"/>
                    </a:lnTo>
                    <a:cubicBezTo>
                      <a:pt x="819" y="146"/>
                      <a:pt x="819" y="146"/>
                      <a:pt x="820" y="147"/>
                    </a:cubicBezTo>
                    <a:lnTo>
                      <a:pt x="820" y="147"/>
                    </a:lnTo>
                    <a:cubicBezTo>
                      <a:pt x="758" y="134"/>
                      <a:pt x="692" y="121"/>
                      <a:pt x="625" y="108"/>
                    </a:cubicBezTo>
                    <a:lnTo>
                      <a:pt x="625" y="108"/>
                    </a:lnTo>
                    <a:cubicBezTo>
                      <a:pt x="626" y="108"/>
                      <a:pt x="627" y="108"/>
                      <a:pt x="628" y="108"/>
                    </a:cubicBezTo>
                    <a:cubicBezTo>
                      <a:pt x="237" y="29"/>
                      <a:pt x="93" y="0"/>
                      <a:pt x="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6705988" y="1612482"/>
                <a:ext cx="97017" cy="90184"/>
              </a:xfrm>
              <a:custGeom>
                <a:avLst/>
                <a:gdLst/>
                <a:ahLst/>
                <a:cxnLst/>
                <a:rect l="l" t="t" r="r" b="b"/>
                <a:pathLst>
                  <a:path w="3067" h="2851" extrusionOk="0">
                    <a:moveTo>
                      <a:pt x="2530" y="109"/>
                    </a:moveTo>
                    <a:lnTo>
                      <a:pt x="2530" y="109"/>
                    </a:lnTo>
                    <a:cubicBezTo>
                      <a:pt x="2530" y="109"/>
                      <a:pt x="2531" y="109"/>
                      <a:pt x="2531" y="109"/>
                    </a:cubicBezTo>
                    <a:cubicBezTo>
                      <a:pt x="2531" y="109"/>
                      <a:pt x="2530" y="109"/>
                      <a:pt x="2530" y="109"/>
                    </a:cubicBezTo>
                    <a:close/>
                    <a:moveTo>
                      <a:pt x="2531" y="109"/>
                    </a:moveTo>
                    <a:lnTo>
                      <a:pt x="2531" y="109"/>
                    </a:lnTo>
                    <a:cubicBezTo>
                      <a:pt x="2532" y="109"/>
                      <a:pt x="2533" y="109"/>
                      <a:pt x="2534" y="109"/>
                    </a:cubicBezTo>
                    <a:lnTo>
                      <a:pt x="2534" y="109"/>
                    </a:lnTo>
                    <a:cubicBezTo>
                      <a:pt x="2533" y="109"/>
                      <a:pt x="2532" y="109"/>
                      <a:pt x="2531" y="109"/>
                    </a:cubicBezTo>
                    <a:close/>
                    <a:moveTo>
                      <a:pt x="1994" y="1"/>
                    </a:moveTo>
                    <a:lnTo>
                      <a:pt x="1994" y="1"/>
                    </a:lnTo>
                    <a:cubicBezTo>
                      <a:pt x="1994" y="1"/>
                      <a:pt x="2258" y="54"/>
                      <a:pt x="2524" y="108"/>
                    </a:cubicBezTo>
                    <a:lnTo>
                      <a:pt x="2524" y="108"/>
                    </a:lnTo>
                    <a:cubicBezTo>
                      <a:pt x="2513" y="106"/>
                      <a:pt x="2500" y="105"/>
                      <a:pt x="2487" y="105"/>
                    </a:cubicBezTo>
                    <a:cubicBezTo>
                      <a:pt x="1937" y="105"/>
                      <a:pt x="1" y="1703"/>
                      <a:pt x="757" y="1854"/>
                    </a:cubicBezTo>
                    <a:cubicBezTo>
                      <a:pt x="813" y="1866"/>
                      <a:pt x="850" y="1868"/>
                      <a:pt x="883" y="1868"/>
                    </a:cubicBezTo>
                    <a:cubicBezTo>
                      <a:pt x="911" y="1868"/>
                      <a:pt x="935" y="1866"/>
                      <a:pt x="966" y="1866"/>
                    </a:cubicBezTo>
                    <a:cubicBezTo>
                      <a:pt x="1020" y="1866"/>
                      <a:pt x="1092" y="1872"/>
                      <a:pt x="1231" y="1901"/>
                    </a:cubicBezTo>
                    <a:lnTo>
                      <a:pt x="1231" y="1900"/>
                    </a:lnTo>
                    <a:cubicBezTo>
                      <a:pt x="1232" y="1907"/>
                      <a:pt x="1251" y="1916"/>
                      <a:pt x="1268" y="1926"/>
                    </a:cubicBezTo>
                    <a:cubicBezTo>
                      <a:pt x="1289" y="1943"/>
                      <a:pt x="1301" y="1952"/>
                      <a:pt x="1318" y="1980"/>
                    </a:cubicBezTo>
                    <a:cubicBezTo>
                      <a:pt x="1191" y="2136"/>
                      <a:pt x="1016" y="2219"/>
                      <a:pt x="904" y="2378"/>
                    </a:cubicBezTo>
                    <a:cubicBezTo>
                      <a:pt x="880" y="2414"/>
                      <a:pt x="864" y="2453"/>
                      <a:pt x="867" y="2510"/>
                    </a:cubicBezTo>
                    <a:cubicBezTo>
                      <a:pt x="873" y="2582"/>
                      <a:pt x="911" y="2642"/>
                      <a:pt x="981" y="2683"/>
                    </a:cubicBezTo>
                    <a:lnTo>
                      <a:pt x="1012" y="2702"/>
                    </a:lnTo>
                    <a:cubicBezTo>
                      <a:pt x="1082" y="2748"/>
                      <a:pt x="1109" y="2762"/>
                      <a:pt x="1215" y="2795"/>
                    </a:cubicBezTo>
                    <a:cubicBezTo>
                      <a:pt x="1289" y="2818"/>
                      <a:pt x="1367" y="2832"/>
                      <a:pt x="1444" y="2841"/>
                    </a:cubicBezTo>
                    <a:cubicBezTo>
                      <a:pt x="1505" y="2847"/>
                      <a:pt x="1559" y="2850"/>
                      <a:pt x="1609" y="2850"/>
                    </a:cubicBezTo>
                    <a:cubicBezTo>
                      <a:pt x="1727" y="2850"/>
                      <a:pt x="1827" y="2833"/>
                      <a:pt x="1954" y="2802"/>
                    </a:cubicBezTo>
                    <a:cubicBezTo>
                      <a:pt x="2095" y="2753"/>
                      <a:pt x="2138" y="2574"/>
                      <a:pt x="2032" y="2464"/>
                    </a:cubicBezTo>
                    <a:cubicBezTo>
                      <a:pt x="2104" y="2030"/>
                      <a:pt x="2234" y="374"/>
                      <a:pt x="2541" y="304"/>
                    </a:cubicBezTo>
                    <a:cubicBezTo>
                      <a:pt x="2594" y="291"/>
                      <a:pt x="2621" y="223"/>
                      <a:pt x="2604" y="175"/>
                    </a:cubicBezTo>
                    <a:cubicBezTo>
                      <a:pt x="2597" y="149"/>
                      <a:pt x="2577" y="129"/>
                      <a:pt x="2554" y="117"/>
                    </a:cubicBezTo>
                    <a:cubicBezTo>
                      <a:pt x="2549" y="115"/>
                      <a:pt x="2542" y="112"/>
                      <a:pt x="2536" y="110"/>
                    </a:cubicBezTo>
                    <a:lnTo>
                      <a:pt x="2536" y="110"/>
                    </a:lnTo>
                    <a:cubicBezTo>
                      <a:pt x="2802" y="163"/>
                      <a:pt x="3066" y="217"/>
                      <a:pt x="3066" y="217"/>
                    </a:cubicBezTo>
                    <a:cubicBezTo>
                      <a:pt x="3066" y="217"/>
                      <a:pt x="2924" y="188"/>
                      <a:pt x="2534" y="109"/>
                    </a:cubicBezTo>
                    <a:lnTo>
                      <a:pt x="2534" y="109"/>
                    </a:lnTo>
                    <a:cubicBezTo>
                      <a:pt x="2534" y="110"/>
                      <a:pt x="2535" y="110"/>
                      <a:pt x="2536" y="110"/>
                    </a:cubicBezTo>
                    <a:lnTo>
                      <a:pt x="2536" y="110"/>
                    </a:lnTo>
                    <a:cubicBezTo>
                      <a:pt x="2532" y="109"/>
                      <a:pt x="2528" y="108"/>
                      <a:pt x="2524" y="108"/>
                    </a:cubicBezTo>
                    <a:lnTo>
                      <a:pt x="2524" y="108"/>
                    </a:lnTo>
                    <a:cubicBezTo>
                      <a:pt x="2526" y="108"/>
                      <a:pt x="2528" y="108"/>
                      <a:pt x="2530" y="109"/>
                    </a:cubicBezTo>
                    <a:lnTo>
                      <a:pt x="2530" y="109"/>
                    </a:lnTo>
                    <a:cubicBezTo>
                      <a:pt x="2138" y="30"/>
                      <a:pt x="1995" y="1"/>
                      <a:pt x="1994" y="1"/>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6725568" y="1902604"/>
                <a:ext cx="47639" cy="30494"/>
              </a:xfrm>
              <a:custGeom>
                <a:avLst/>
                <a:gdLst/>
                <a:ahLst/>
                <a:cxnLst/>
                <a:rect l="l" t="t" r="r" b="b"/>
                <a:pathLst>
                  <a:path w="1506" h="964" extrusionOk="0">
                    <a:moveTo>
                      <a:pt x="89" y="0"/>
                    </a:moveTo>
                    <a:cubicBezTo>
                      <a:pt x="88" y="0"/>
                      <a:pt x="231" y="29"/>
                      <a:pt x="624" y="109"/>
                    </a:cubicBezTo>
                    <a:cubicBezTo>
                      <a:pt x="405" y="169"/>
                      <a:pt x="215" y="331"/>
                      <a:pt x="136" y="591"/>
                    </a:cubicBezTo>
                    <a:cubicBezTo>
                      <a:pt x="127" y="623"/>
                      <a:pt x="120" y="653"/>
                      <a:pt x="117" y="680"/>
                    </a:cubicBezTo>
                    <a:lnTo>
                      <a:pt x="117" y="680"/>
                    </a:lnTo>
                    <a:cubicBezTo>
                      <a:pt x="36" y="664"/>
                      <a:pt x="1" y="657"/>
                      <a:pt x="1" y="657"/>
                    </a:cubicBezTo>
                    <a:lnTo>
                      <a:pt x="1" y="657"/>
                    </a:lnTo>
                    <a:cubicBezTo>
                      <a:pt x="0" y="657"/>
                      <a:pt x="45" y="666"/>
                      <a:pt x="117" y="681"/>
                    </a:cubicBezTo>
                    <a:lnTo>
                      <a:pt x="117" y="681"/>
                    </a:lnTo>
                    <a:cubicBezTo>
                      <a:pt x="117" y="681"/>
                      <a:pt x="117" y="681"/>
                      <a:pt x="117" y="680"/>
                    </a:cubicBezTo>
                    <a:lnTo>
                      <a:pt x="117" y="680"/>
                    </a:lnTo>
                    <a:cubicBezTo>
                      <a:pt x="202" y="697"/>
                      <a:pt x="337" y="724"/>
                      <a:pt x="537" y="765"/>
                    </a:cubicBezTo>
                    <a:cubicBezTo>
                      <a:pt x="538" y="765"/>
                      <a:pt x="539" y="765"/>
                      <a:pt x="540" y="765"/>
                    </a:cubicBezTo>
                    <a:lnTo>
                      <a:pt x="540" y="765"/>
                    </a:lnTo>
                    <a:cubicBezTo>
                      <a:pt x="662" y="587"/>
                      <a:pt x="852" y="416"/>
                      <a:pt x="1022" y="416"/>
                    </a:cubicBezTo>
                    <a:cubicBezTo>
                      <a:pt x="1082" y="416"/>
                      <a:pt x="1140" y="437"/>
                      <a:pt x="1192" y="488"/>
                    </a:cubicBezTo>
                    <a:cubicBezTo>
                      <a:pt x="1222" y="518"/>
                      <a:pt x="1256" y="531"/>
                      <a:pt x="1289" y="531"/>
                    </a:cubicBezTo>
                    <a:cubicBezTo>
                      <a:pt x="1403" y="531"/>
                      <a:pt x="1506" y="382"/>
                      <a:pt x="1391" y="263"/>
                    </a:cubicBezTo>
                    <a:cubicBezTo>
                      <a:pt x="1248" y="119"/>
                      <a:pt x="1051" y="80"/>
                      <a:pt x="1039" y="80"/>
                    </a:cubicBezTo>
                    <a:cubicBezTo>
                      <a:pt x="1037" y="80"/>
                      <a:pt x="1040" y="81"/>
                      <a:pt x="1046" y="82"/>
                    </a:cubicBezTo>
                    <a:lnTo>
                      <a:pt x="1046" y="82"/>
                    </a:lnTo>
                    <a:cubicBezTo>
                      <a:pt x="997" y="72"/>
                      <a:pt x="947" y="68"/>
                      <a:pt x="897" y="68"/>
                    </a:cubicBezTo>
                    <a:cubicBezTo>
                      <a:pt x="806" y="68"/>
                      <a:pt x="714" y="83"/>
                      <a:pt x="627" y="108"/>
                    </a:cubicBezTo>
                    <a:lnTo>
                      <a:pt x="627" y="108"/>
                    </a:lnTo>
                    <a:cubicBezTo>
                      <a:pt x="359" y="54"/>
                      <a:pt x="90" y="0"/>
                      <a:pt x="89" y="0"/>
                    </a:cubicBezTo>
                    <a:close/>
                    <a:moveTo>
                      <a:pt x="540" y="765"/>
                    </a:moveTo>
                    <a:cubicBezTo>
                      <a:pt x="540" y="766"/>
                      <a:pt x="540" y="766"/>
                      <a:pt x="540" y="766"/>
                    </a:cubicBezTo>
                    <a:lnTo>
                      <a:pt x="540" y="766"/>
                    </a:lnTo>
                    <a:cubicBezTo>
                      <a:pt x="806" y="820"/>
                      <a:pt x="1071" y="873"/>
                      <a:pt x="1072" y="873"/>
                    </a:cubicBezTo>
                    <a:cubicBezTo>
                      <a:pt x="1073" y="873"/>
                      <a:pt x="931" y="844"/>
                      <a:pt x="540" y="765"/>
                    </a:cubicBezTo>
                    <a:close/>
                    <a:moveTo>
                      <a:pt x="117" y="681"/>
                    </a:moveTo>
                    <a:cubicBezTo>
                      <a:pt x="97" y="864"/>
                      <a:pt x="208" y="963"/>
                      <a:pt x="318" y="963"/>
                    </a:cubicBezTo>
                    <a:cubicBezTo>
                      <a:pt x="381" y="963"/>
                      <a:pt x="444" y="930"/>
                      <a:pt x="481" y="862"/>
                    </a:cubicBezTo>
                    <a:cubicBezTo>
                      <a:pt x="498" y="830"/>
                      <a:pt x="518" y="798"/>
                      <a:pt x="540" y="766"/>
                    </a:cubicBezTo>
                    <a:lnTo>
                      <a:pt x="540" y="766"/>
                    </a:lnTo>
                    <a:cubicBezTo>
                      <a:pt x="539" y="766"/>
                      <a:pt x="537" y="766"/>
                      <a:pt x="536" y="766"/>
                    </a:cubicBezTo>
                    <a:lnTo>
                      <a:pt x="536" y="766"/>
                    </a:lnTo>
                    <a:cubicBezTo>
                      <a:pt x="527" y="778"/>
                      <a:pt x="523" y="784"/>
                      <a:pt x="523" y="784"/>
                    </a:cubicBezTo>
                    <a:cubicBezTo>
                      <a:pt x="523" y="784"/>
                      <a:pt x="527" y="778"/>
                      <a:pt x="536" y="766"/>
                    </a:cubicBezTo>
                    <a:lnTo>
                      <a:pt x="536" y="766"/>
                    </a:lnTo>
                    <a:cubicBezTo>
                      <a:pt x="536" y="766"/>
                      <a:pt x="536" y="766"/>
                      <a:pt x="536" y="766"/>
                    </a:cubicBezTo>
                    <a:lnTo>
                      <a:pt x="536" y="766"/>
                    </a:lnTo>
                    <a:cubicBezTo>
                      <a:pt x="537" y="765"/>
                      <a:pt x="537" y="765"/>
                      <a:pt x="537" y="765"/>
                    </a:cubicBezTo>
                    <a:lnTo>
                      <a:pt x="537" y="765"/>
                    </a:lnTo>
                    <a:cubicBezTo>
                      <a:pt x="537" y="765"/>
                      <a:pt x="537" y="765"/>
                      <a:pt x="536" y="766"/>
                    </a:cubicBezTo>
                    <a:lnTo>
                      <a:pt x="536" y="766"/>
                    </a:lnTo>
                    <a:cubicBezTo>
                      <a:pt x="378" y="734"/>
                      <a:pt x="220" y="702"/>
                      <a:pt x="117" y="6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6709530" y="1508474"/>
                <a:ext cx="333470" cy="612816"/>
              </a:xfrm>
              <a:custGeom>
                <a:avLst/>
                <a:gdLst/>
                <a:ahLst/>
                <a:cxnLst/>
                <a:rect l="l" t="t" r="r" b="b"/>
                <a:pathLst>
                  <a:path w="10542" h="19373" extrusionOk="0">
                    <a:moveTo>
                      <a:pt x="6317" y="1"/>
                    </a:moveTo>
                    <a:cubicBezTo>
                      <a:pt x="6214" y="1"/>
                      <a:pt x="6030" y="21"/>
                      <a:pt x="5971" y="32"/>
                    </a:cubicBezTo>
                    <a:cubicBezTo>
                      <a:pt x="3755" y="388"/>
                      <a:pt x="762" y="4366"/>
                      <a:pt x="2077" y="7154"/>
                    </a:cubicBezTo>
                    <a:cubicBezTo>
                      <a:pt x="2062" y="7164"/>
                      <a:pt x="2051" y="7183"/>
                      <a:pt x="2046" y="7204"/>
                    </a:cubicBezTo>
                    <a:cubicBezTo>
                      <a:pt x="2005" y="7369"/>
                      <a:pt x="1955" y="7541"/>
                      <a:pt x="1886" y="7743"/>
                    </a:cubicBezTo>
                    <a:cubicBezTo>
                      <a:pt x="1448" y="9011"/>
                      <a:pt x="0" y="11511"/>
                      <a:pt x="2644" y="13566"/>
                    </a:cubicBezTo>
                    <a:lnTo>
                      <a:pt x="2728" y="13630"/>
                    </a:lnTo>
                    <a:cubicBezTo>
                      <a:pt x="2898" y="13762"/>
                      <a:pt x="2993" y="13841"/>
                      <a:pt x="2993" y="13841"/>
                    </a:cubicBezTo>
                    <a:cubicBezTo>
                      <a:pt x="3437" y="14200"/>
                      <a:pt x="3682" y="14371"/>
                      <a:pt x="4058" y="14488"/>
                    </a:cubicBezTo>
                    <a:cubicBezTo>
                      <a:pt x="4147" y="14517"/>
                      <a:pt x="4248" y="14532"/>
                      <a:pt x="4351" y="14532"/>
                    </a:cubicBezTo>
                    <a:cubicBezTo>
                      <a:pt x="4367" y="14532"/>
                      <a:pt x="4383" y="14532"/>
                      <a:pt x="4399" y="14531"/>
                    </a:cubicBezTo>
                    <a:cubicBezTo>
                      <a:pt x="4401" y="14531"/>
                      <a:pt x="4404" y="14531"/>
                      <a:pt x="4406" y="14531"/>
                    </a:cubicBezTo>
                    <a:cubicBezTo>
                      <a:pt x="4498" y="14531"/>
                      <a:pt x="4683" y="14631"/>
                      <a:pt x="4750" y="14674"/>
                    </a:cubicBezTo>
                    <a:cubicBezTo>
                      <a:pt x="4834" y="14737"/>
                      <a:pt x="4864" y="14774"/>
                      <a:pt x="4915" y="14868"/>
                    </a:cubicBezTo>
                    <a:cubicBezTo>
                      <a:pt x="4978" y="15004"/>
                      <a:pt x="4983" y="15102"/>
                      <a:pt x="5018" y="15359"/>
                    </a:cubicBezTo>
                    <a:cubicBezTo>
                      <a:pt x="5086" y="15891"/>
                      <a:pt x="5202" y="16800"/>
                      <a:pt x="5625" y="16800"/>
                    </a:cubicBezTo>
                    <a:cubicBezTo>
                      <a:pt x="5671" y="16800"/>
                      <a:pt x="5720" y="16789"/>
                      <a:pt x="5774" y="16766"/>
                    </a:cubicBezTo>
                    <a:cubicBezTo>
                      <a:pt x="5779" y="16948"/>
                      <a:pt x="6014" y="18521"/>
                      <a:pt x="6466" y="18521"/>
                    </a:cubicBezTo>
                    <a:cubicBezTo>
                      <a:pt x="6501" y="18521"/>
                      <a:pt x="6538" y="18512"/>
                      <a:pt x="6575" y="18492"/>
                    </a:cubicBezTo>
                    <a:cubicBezTo>
                      <a:pt x="6704" y="18910"/>
                      <a:pt x="6858" y="19373"/>
                      <a:pt x="7022" y="19373"/>
                    </a:cubicBezTo>
                    <a:cubicBezTo>
                      <a:pt x="7081" y="19373"/>
                      <a:pt x="7142" y="19313"/>
                      <a:pt x="7203" y="19169"/>
                    </a:cubicBezTo>
                    <a:cubicBezTo>
                      <a:pt x="7595" y="18248"/>
                      <a:pt x="7777" y="17425"/>
                      <a:pt x="7659" y="14793"/>
                    </a:cubicBezTo>
                    <a:cubicBezTo>
                      <a:pt x="7626" y="14066"/>
                      <a:pt x="7641" y="14464"/>
                      <a:pt x="7760" y="14227"/>
                    </a:cubicBezTo>
                    <a:cubicBezTo>
                      <a:pt x="8258" y="13228"/>
                      <a:pt x="8679" y="12058"/>
                      <a:pt x="8919" y="10853"/>
                    </a:cubicBezTo>
                    <a:cubicBezTo>
                      <a:pt x="9209" y="9402"/>
                      <a:pt x="9336" y="6932"/>
                      <a:pt x="9342" y="6770"/>
                    </a:cubicBezTo>
                    <a:cubicBezTo>
                      <a:pt x="9356" y="6756"/>
                      <a:pt x="9371" y="6739"/>
                      <a:pt x="9381" y="6720"/>
                    </a:cubicBezTo>
                    <a:cubicBezTo>
                      <a:pt x="9392" y="6700"/>
                      <a:pt x="9403" y="6682"/>
                      <a:pt x="9416" y="6661"/>
                    </a:cubicBezTo>
                    <a:cubicBezTo>
                      <a:pt x="9454" y="6607"/>
                      <a:pt x="9495" y="6554"/>
                      <a:pt x="9535" y="6503"/>
                    </a:cubicBezTo>
                    <a:cubicBezTo>
                      <a:pt x="9571" y="6455"/>
                      <a:pt x="9604" y="6411"/>
                      <a:pt x="9638" y="6364"/>
                    </a:cubicBezTo>
                    <a:cubicBezTo>
                      <a:pt x="9860" y="6059"/>
                      <a:pt x="10096" y="5639"/>
                      <a:pt x="9796" y="5407"/>
                    </a:cubicBezTo>
                    <a:lnTo>
                      <a:pt x="9873" y="5344"/>
                    </a:lnTo>
                    <a:cubicBezTo>
                      <a:pt x="9953" y="5275"/>
                      <a:pt x="10032" y="5210"/>
                      <a:pt x="10105" y="5139"/>
                    </a:cubicBezTo>
                    <a:cubicBezTo>
                      <a:pt x="10197" y="5053"/>
                      <a:pt x="10307" y="4939"/>
                      <a:pt x="10369" y="4796"/>
                    </a:cubicBezTo>
                    <a:cubicBezTo>
                      <a:pt x="10397" y="4730"/>
                      <a:pt x="10410" y="4664"/>
                      <a:pt x="10409" y="4595"/>
                    </a:cubicBezTo>
                    <a:cubicBezTo>
                      <a:pt x="10406" y="4535"/>
                      <a:pt x="10384" y="4471"/>
                      <a:pt x="10344" y="4402"/>
                    </a:cubicBezTo>
                    <a:cubicBezTo>
                      <a:pt x="10310" y="4345"/>
                      <a:pt x="10255" y="4292"/>
                      <a:pt x="10175" y="4233"/>
                    </a:cubicBezTo>
                    <a:cubicBezTo>
                      <a:pt x="10134" y="4204"/>
                      <a:pt x="10091" y="4177"/>
                      <a:pt x="10048" y="4154"/>
                    </a:cubicBezTo>
                    <a:cubicBezTo>
                      <a:pt x="10161" y="4070"/>
                      <a:pt x="10247" y="3982"/>
                      <a:pt x="10308" y="3892"/>
                    </a:cubicBezTo>
                    <a:cubicBezTo>
                      <a:pt x="10346" y="3835"/>
                      <a:pt x="10367" y="3783"/>
                      <a:pt x="10376" y="3729"/>
                    </a:cubicBezTo>
                    <a:cubicBezTo>
                      <a:pt x="10387" y="3672"/>
                      <a:pt x="10376" y="3614"/>
                      <a:pt x="10347" y="3557"/>
                    </a:cubicBezTo>
                    <a:cubicBezTo>
                      <a:pt x="10316" y="3496"/>
                      <a:pt x="10255" y="3445"/>
                      <a:pt x="10168" y="3405"/>
                    </a:cubicBezTo>
                    <a:cubicBezTo>
                      <a:pt x="10287" y="3348"/>
                      <a:pt x="10373" y="3278"/>
                      <a:pt x="10433" y="3195"/>
                    </a:cubicBezTo>
                    <a:cubicBezTo>
                      <a:pt x="10476" y="3135"/>
                      <a:pt x="10505" y="3076"/>
                      <a:pt x="10526" y="3002"/>
                    </a:cubicBezTo>
                    <a:cubicBezTo>
                      <a:pt x="10540" y="2947"/>
                      <a:pt x="10542" y="2883"/>
                      <a:pt x="10530" y="2818"/>
                    </a:cubicBezTo>
                    <a:cubicBezTo>
                      <a:pt x="10503" y="2675"/>
                      <a:pt x="10430" y="2538"/>
                      <a:pt x="10297" y="2386"/>
                    </a:cubicBezTo>
                    <a:cubicBezTo>
                      <a:pt x="10175" y="2246"/>
                      <a:pt x="10033" y="2122"/>
                      <a:pt x="9876" y="2015"/>
                    </a:cubicBezTo>
                    <a:cubicBezTo>
                      <a:pt x="9740" y="1922"/>
                      <a:pt x="9595" y="1850"/>
                      <a:pt x="9432" y="1796"/>
                    </a:cubicBezTo>
                    <a:cubicBezTo>
                      <a:pt x="9343" y="1766"/>
                      <a:pt x="9246" y="1742"/>
                      <a:pt x="9136" y="1717"/>
                    </a:cubicBezTo>
                    <a:cubicBezTo>
                      <a:pt x="9084" y="1707"/>
                      <a:pt x="9034" y="1699"/>
                      <a:pt x="8981" y="1691"/>
                    </a:cubicBezTo>
                    <a:lnTo>
                      <a:pt x="8874" y="1674"/>
                    </a:lnTo>
                    <a:cubicBezTo>
                      <a:pt x="8938" y="1656"/>
                      <a:pt x="9005" y="1636"/>
                      <a:pt x="9070" y="1616"/>
                    </a:cubicBezTo>
                    <a:cubicBezTo>
                      <a:pt x="9116" y="1601"/>
                      <a:pt x="9160" y="1588"/>
                      <a:pt x="9206" y="1573"/>
                    </a:cubicBezTo>
                    <a:cubicBezTo>
                      <a:pt x="9358" y="1522"/>
                      <a:pt x="9528" y="1455"/>
                      <a:pt x="9651" y="1323"/>
                    </a:cubicBezTo>
                    <a:cubicBezTo>
                      <a:pt x="9703" y="1266"/>
                      <a:pt x="9740" y="1192"/>
                      <a:pt x="9760" y="1106"/>
                    </a:cubicBezTo>
                    <a:cubicBezTo>
                      <a:pt x="9781" y="1008"/>
                      <a:pt x="9767" y="904"/>
                      <a:pt x="9718" y="808"/>
                    </a:cubicBezTo>
                    <a:cubicBezTo>
                      <a:pt x="9580" y="534"/>
                      <a:pt x="9053" y="403"/>
                      <a:pt x="8745" y="340"/>
                    </a:cubicBezTo>
                    <a:cubicBezTo>
                      <a:pt x="8542" y="299"/>
                      <a:pt x="8336" y="284"/>
                      <a:pt x="8131" y="284"/>
                    </a:cubicBezTo>
                    <a:cubicBezTo>
                      <a:pt x="7513" y="284"/>
                      <a:pt x="6892" y="422"/>
                      <a:pt x="6322" y="429"/>
                    </a:cubicBezTo>
                    <a:cubicBezTo>
                      <a:pt x="6371" y="348"/>
                      <a:pt x="6388" y="324"/>
                      <a:pt x="6465" y="185"/>
                    </a:cubicBezTo>
                    <a:cubicBezTo>
                      <a:pt x="6502" y="121"/>
                      <a:pt x="6467" y="23"/>
                      <a:pt x="6375" y="5"/>
                    </a:cubicBezTo>
                    <a:cubicBezTo>
                      <a:pt x="6362" y="2"/>
                      <a:pt x="6342" y="1"/>
                      <a:pt x="6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6770170" y="1567247"/>
                <a:ext cx="319520" cy="181033"/>
              </a:xfrm>
              <a:custGeom>
                <a:avLst/>
                <a:gdLst/>
                <a:ahLst/>
                <a:cxnLst/>
                <a:rect l="l" t="t" r="r" b="b"/>
                <a:pathLst>
                  <a:path w="10101" h="5723" extrusionOk="0">
                    <a:moveTo>
                      <a:pt x="1210" y="1"/>
                    </a:moveTo>
                    <a:cubicBezTo>
                      <a:pt x="1061" y="1"/>
                      <a:pt x="913" y="115"/>
                      <a:pt x="943" y="297"/>
                    </a:cubicBezTo>
                    <a:cubicBezTo>
                      <a:pt x="719" y="313"/>
                      <a:pt x="526" y="508"/>
                      <a:pt x="642" y="703"/>
                    </a:cubicBezTo>
                    <a:cubicBezTo>
                      <a:pt x="530" y="713"/>
                      <a:pt x="413" y="854"/>
                      <a:pt x="459" y="1026"/>
                    </a:cubicBezTo>
                    <a:cubicBezTo>
                      <a:pt x="354" y="1106"/>
                      <a:pt x="297" y="1111"/>
                      <a:pt x="308" y="1260"/>
                    </a:cubicBezTo>
                    <a:cubicBezTo>
                      <a:pt x="1" y="1542"/>
                      <a:pt x="1501" y="1955"/>
                      <a:pt x="2743" y="2474"/>
                    </a:cubicBezTo>
                    <a:cubicBezTo>
                      <a:pt x="7297" y="4374"/>
                      <a:pt x="6825" y="4062"/>
                      <a:pt x="7375" y="4282"/>
                    </a:cubicBezTo>
                    <a:cubicBezTo>
                      <a:pt x="7386" y="4361"/>
                      <a:pt x="7442" y="4425"/>
                      <a:pt x="7541" y="4438"/>
                    </a:cubicBezTo>
                    <a:cubicBezTo>
                      <a:pt x="7681" y="4808"/>
                      <a:pt x="7943" y="5176"/>
                      <a:pt x="8200" y="5428"/>
                    </a:cubicBezTo>
                    <a:cubicBezTo>
                      <a:pt x="8411" y="5638"/>
                      <a:pt x="8597" y="5723"/>
                      <a:pt x="8745" y="5723"/>
                    </a:cubicBezTo>
                    <a:cubicBezTo>
                      <a:pt x="9087" y="5723"/>
                      <a:pt x="9224" y="5268"/>
                      <a:pt x="8990" y="4844"/>
                    </a:cubicBezTo>
                    <a:cubicBezTo>
                      <a:pt x="8870" y="4627"/>
                      <a:pt x="8610" y="4378"/>
                      <a:pt x="8416" y="4218"/>
                    </a:cubicBezTo>
                    <a:lnTo>
                      <a:pt x="8416" y="4218"/>
                    </a:lnTo>
                    <a:cubicBezTo>
                      <a:pt x="8584" y="4244"/>
                      <a:pt x="8737" y="4256"/>
                      <a:pt x="8875" y="4256"/>
                    </a:cubicBezTo>
                    <a:cubicBezTo>
                      <a:pt x="10029" y="4256"/>
                      <a:pt x="10100" y="3433"/>
                      <a:pt x="9050" y="3433"/>
                    </a:cubicBezTo>
                    <a:cubicBezTo>
                      <a:pt x="8781" y="3433"/>
                      <a:pt x="8438" y="3487"/>
                      <a:pt x="8022" y="3622"/>
                    </a:cubicBezTo>
                    <a:cubicBezTo>
                      <a:pt x="7992" y="3598"/>
                      <a:pt x="7945" y="3580"/>
                      <a:pt x="7893" y="3580"/>
                    </a:cubicBezTo>
                    <a:cubicBezTo>
                      <a:pt x="7870" y="3580"/>
                      <a:pt x="7845" y="3584"/>
                      <a:pt x="7822" y="3592"/>
                    </a:cubicBezTo>
                    <a:cubicBezTo>
                      <a:pt x="7815" y="3591"/>
                      <a:pt x="7809" y="3591"/>
                      <a:pt x="7803" y="3591"/>
                    </a:cubicBezTo>
                    <a:cubicBezTo>
                      <a:pt x="7772" y="3591"/>
                      <a:pt x="7740" y="3600"/>
                      <a:pt x="7714" y="3616"/>
                    </a:cubicBezTo>
                    <a:cubicBezTo>
                      <a:pt x="7683" y="3552"/>
                      <a:pt x="6155" y="2770"/>
                      <a:pt x="6086" y="2730"/>
                    </a:cubicBezTo>
                    <a:cubicBezTo>
                      <a:pt x="5987" y="2671"/>
                      <a:pt x="6016" y="2687"/>
                      <a:pt x="5944" y="2644"/>
                    </a:cubicBezTo>
                    <a:cubicBezTo>
                      <a:pt x="5866" y="2597"/>
                      <a:pt x="5901" y="2620"/>
                      <a:pt x="5709" y="2501"/>
                    </a:cubicBezTo>
                    <a:cubicBezTo>
                      <a:pt x="5220" y="2206"/>
                      <a:pt x="1517" y="53"/>
                      <a:pt x="1329" y="27"/>
                    </a:cubicBezTo>
                    <a:cubicBezTo>
                      <a:pt x="1292" y="9"/>
                      <a:pt x="1251"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6799778" y="1662366"/>
                <a:ext cx="35966" cy="27868"/>
              </a:xfrm>
              <a:custGeom>
                <a:avLst/>
                <a:gdLst/>
                <a:ahLst/>
                <a:cxnLst/>
                <a:rect l="l" t="t" r="r" b="b"/>
                <a:pathLst>
                  <a:path w="1137" h="881" extrusionOk="0">
                    <a:moveTo>
                      <a:pt x="1" y="0"/>
                    </a:moveTo>
                    <a:cubicBezTo>
                      <a:pt x="1" y="0"/>
                      <a:pt x="144" y="29"/>
                      <a:pt x="537" y="108"/>
                    </a:cubicBezTo>
                    <a:cubicBezTo>
                      <a:pt x="365" y="120"/>
                      <a:pt x="214" y="231"/>
                      <a:pt x="100" y="359"/>
                    </a:cubicBezTo>
                    <a:cubicBezTo>
                      <a:pt x="10" y="457"/>
                      <a:pt x="100" y="591"/>
                      <a:pt x="206" y="591"/>
                    </a:cubicBezTo>
                    <a:cubicBezTo>
                      <a:pt x="240" y="591"/>
                      <a:pt x="276" y="577"/>
                      <a:pt x="307" y="544"/>
                    </a:cubicBezTo>
                    <a:cubicBezTo>
                      <a:pt x="348" y="498"/>
                      <a:pt x="390" y="479"/>
                      <a:pt x="432" y="479"/>
                    </a:cubicBezTo>
                    <a:cubicBezTo>
                      <a:pt x="507" y="479"/>
                      <a:pt x="582" y="544"/>
                      <a:pt x="643" y="638"/>
                    </a:cubicBezTo>
                    <a:cubicBezTo>
                      <a:pt x="723" y="761"/>
                      <a:pt x="751" y="881"/>
                      <a:pt x="900" y="881"/>
                    </a:cubicBezTo>
                    <a:cubicBezTo>
                      <a:pt x="907" y="881"/>
                      <a:pt x="915" y="881"/>
                      <a:pt x="923" y="880"/>
                    </a:cubicBezTo>
                    <a:cubicBezTo>
                      <a:pt x="1048" y="871"/>
                      <a:pt x="1137" y="783"/>
                      <a:pt x="1126" y="597"/>
                    </a:cubicBezTo>
                    <a:cubicBezTo>
                      <a:pt x="1119" y="438"/>
                      <a:pt x="1004" y="257"/>
                      <a:pt x="824" y="166"/>
                    </a:cubicBezTo>
                    <a:lnTo>
                      <a:pt x="824" y="166"/>
                    </a:lnTo>
                    <a:cubicBezTo>
                      <a:pt x="1002" y="202"/>
                      <a:pt x="1073" y="216"/>
                      <a:pt x="1073" y="216"/>
                    </a:cubicBezTo>
                    <a:cubicBezTo>
                      <a:pt x="1073" y="216"/>
                      <a:pt x="968" y="195"/>
                      <a:pt x="823" y="166"/>
                    </a:cubicBezTo>
                    <a:lnTo>
                      <a:pt x="823" y="166"/>
                    </a:lnTo>
                    <a:cubicBezTo>
                      <a:pt x="750" y="129"/>
                      <a:pt x="666" y="107"/>
                      <a:pt x="574" y="107"/>
                    </a:cubicBezTo>
                    <a:cubicBezTo>
                      <a:pt x="562" y="107"/>
                      <a:pt x="549" y="107"/>
                      <a:pt x="537" y="108"/>
                    </a:cubicBezTo>
                    <a:lnTo>
                      <a:pt x="537" y="108"/>
                    </a:lnTo>
                    <a:cubicBezTo>
                      <a:pt x="269" y="54"/>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1"/>
              <p:cNvSpPr/>
              <p:nvPr/>
            </p:nvSpPr>
            <p:spPr>
              <a:xfrm>
                <a:off x="6868832" y="1539917"/>
                <a:ext cx="190" cy="190"/>
              </a:xfrm>
              <a:custGeom>
                <a:avLst/>
                <a:gdLst/>
                <a:ahLst/>
                <a:cxnLst/>
                <a:rect l="l" t="t" r="r" b="b"/>
                <a:pathLst>
                  <a:path w="6" h="6" extrusionOk="0">
                    <a:moveTo>
                      <a:pt x="0" y="6"/>
                    </a:moveTo>
                    <a:lnTo>
                      <a:pt x="6" y="0"/>
                    </a:ln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1"/>
              <p:cNvSpPr/>
              <p:nvPr/>
            </p:nvSpPr>
            <p:spPr>
              <a:xfrm>
                <a:off x="6856906" y="1528941"/>
                <a:ext cx="24990" cy="18568"/>
              </a:xfrm>
              <a:custGeom>
                <a:avLst/>
                <a:gdLst/>
                <a:ahLst/>
                <a:cxnLst/>
                <a:rect l="l" t="t" r="r" b="b"/>
                <a:pathLst>
                  <a:path w="790" h="587" extrusionOk="0">
                    <a:moveTo>
                      <a:pt x="708" y="0"/>
                    </a:moveTo>
                    <a:cubicBezTo>
                      <a:pt x="698" y="0"/>
                      <a:pt x="687" y="3"/>
                      <a:pt x="675" y="11"/>
                    </a:cubicBezTo>
                    <a:cubicBezTo>
                      <a:pt x="561" y="81"/>
                      <a:pt x="1" y="487"/>
                      <a:pt x="101" y="575"/>
                    </a:cubicBezTo>
                    <a:cubicBezTo>
                      <a:pt x="109" y="582"/>
                      <a:pt x="121" y="586"/>
                      <a:pt x="133" y="586"/>
                    </a:cubicBezTo>
                    <a:cubicBezTo>
                      <a:pt x="146" y="586"/>
                      <a:pt x="159" y="582"/>
                      <a:pt x="167" y="572"/>
                    </a:cubicBezTo>
                    <a:cubicBezTo>
                      <a:pt x="233" y="493"/>
                      <a:pt x="303" y="422"/>
                      <a:pt x="377" y="353"/>
                    </a:cubicBezTo>
                    <a:lnTo>
                      <a:pt x="377" y="353"/>
                    </a:lnTo>
                    <a:lnTo>
                      <a:pt x="376" y="354"/>
                    </a:lnTo>
                    <a:cubicBezTo>
                      <a:pt x="380" y="351"/>
                      <a:pt x="385" y="348"/>
                      <a:pt x="385" y="348"/>
                    </a:cubicBezTo>
                    <a:lnTo>
                      <a:pt x="385" y="348"/>
                    </a:lnTo>
                    <a:cubicBezTo>
                      <a:pt x="385" y="348"/>
                      <a:pt x="385" y="348"/>
                      <a:pt x="383" y="350"/>
                    </a:cubicBezTo>
                    <a:cubicBezTo>
                      <a:pt x="512" y="238"/>
                      <a:pt x="616" y="174"/>
                      <a:pt x="738" y="108"/>
                    </a:cubicBezTo>
                    <a:cubicBezTo>
                      <a:pt x="789" y="78"/>
                      <a:pt x="760" y="0"/>
                      <a:pt x="708"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6885534" y="1523405"/>
                <a:ext cx="85408" cy="28912"/>
              </a:xfrm>
              <a:custGeom>
                <a:avLst/>
                <a:gdLst/>
                <a:ahLst/>
                <a:cxnLst/>
                <a:rect l="l" t="t" r="r" b="b"/>
                <a:pathLst>
                  <a:path w="2700" h="914" extrusionOk="0">
                    <a:moveTo>
                      <a:pt x="2423" y="1"/>
                    </a:moveTo>
                    <a:cubicBezTo>
                      <a:pt x="1910" y="1"/>
                      <a:pt x="1375" y="133"/>
                      <a:pt x="940" y="300"/>
                    </a:cubicBezTo>
                    <a:cubicBezTo>
                      <a:pt x="818" y="347"/>
                      <a:pt x="1" y="790"/>
                      <a:pt x="69" y="893"/>
                    </a:cubicBezTo>
                    <a:cubicBezTo>
                      <a:pt x="77" y="906"/>
                      <a:pt x="93" y="914"/>
                      <a:pt x="109" y="914"/>
                    </a:cubicBezTo>
                    <a:cubicBezTo>
                      <a:pt x="118" y="914"/>
                      <a:pt x="127" y="911"/>
                      <a:pt x="134" y="906"/>
                    </a:cubicBezTo>
                    <a:cubicBezTo>
                      <a:pt x="313" y="761"/>
                      <a:pt x="499" y="654"/>
                      <a:pt x="772" y="549"/>
                    </a:cubicBezTo>
                    <a:cubicBezTo>
                      <a:pt x="1281" y="359"/>
                      <a:pt x="1541" y="313"/>
                      <a:pt x="1541" y="313"/>
                    </a:cubicBezTo>
                    <a:cubicBezTo>
                      <a:pt x="1573" y="307"/>
                      <a:pt x="1759" y="283"/>
                      <a:pt x="1789" y="279"/>
                    </a:cubicBezTo>
                    <a:cubicBezTo>
                      <a:pt x="2075" y="239"/>
                      <a:pt x="2325" y="217"/>
                      <a:pt x="2571" y="206"/>
                    </a:cubicBezTo>
                    <a:cubicBezTo>
                      <a:pt x="2657" y="203"/>
                      <a:pt x="2700" y="91"/>
                      <a:pt x="2632" y="28"/>
                    </a:cubicBezTo>
                    <a:cubicBezTo>
                      <a:pt x="2611" y="9"/>
                      <a:pt x="2585" y="4"/>
                      <a:pt x="2556" y="4"/>
                    </a:cubicBezTo>
                    <a:cubicBezTo>
                      <a:pt x="2512" y="2"/>
                      <a:pt x="2468" y="1"/>
                      <a:pt x="242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6934153" y="1533243"/>
                <a:ext cx="221" cy="63"/>
              </a:xfrm>
              <a:custGeom>
                <a:avLst/>
                <a:gdLst/>
                <a:ahLst/>
                <a:cxnLst/>
                <a:rect l="l" t="t" r="r" b="b"/>
                <a:pathLst>
                  <a:path w="7" h="2" extrusionOk="0">
                    <a:moveTo>
                      <a:pt x="4" y="1"/>
                    </a:moveTo>
                    <a:cubicBezTo>
                      <a:pt x="1" y="1"/>
                      <a:pt x="0" y="1"/>
                      <a:pt x="0" y="1"/>
                    </a:cubicBezTo>
                    <a:cubicBezTo>
                      <a:pt x="1" y="1"/>
                      <a:pt x="6" y="1"/>
                      <a:pt x="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6936810" y="1537355"/>
                <a:ext cx="25306" cy="8003"/>
              </a:xfrm>
              <a:custGeom>
                <a:avLst/>
                <a:gdLst/>
                <a:ahLst/>
                <a:cxnLst/>
                <a:rect l="l" t="t" r="r" b="b"/>
                <a:pathLst>
                  <a:path w="800" h="253" extrusionOk="0">
                    <a:moveTo>
                      <a:pt x="699" y="0"/>
                    </a:moveTo>
                    <a:cubicBezTo>
                      <a:pt x="569" y="0"/>
                      <a:pt x="327" y="85"/>
                      <a:pt x="53" y="160"/>
                    </a:cubicBezTo>
                    <a:cubicBezTo>
                      <a:pt x="1" y="173"/>
                      <a:pt x="16" y="252"/>
                      <a:pt x="68" y="252"/>
                    </a:cubicBezTo>
                    <a:cubicBezTo>
                      <a:pt x="73" y="252"/>
                      <a:pt x="78" y="252"/>
                      <a:pt x="84" y="250"/>
                    </a:cubicBezTo>
                    <a:cubicBezTo>
                      <a:pt x="141" y="236"/>
                      <a:pt x="200" y="221"/>
                      <a:pt x="257" y="209"/>
                    </a:cubicBezTo>
                    <a:lnTo>
                      <a:pt x="257" y="209"/>
                    </a:lnTo>
                    <a:cubicBezTo>
                      <a:pt x="254" y="209"/>
                      <a:pt x="248" y="210"/>
                      <a:pt x="245" y="210"/>
                    </a:cubicBezTo>
                    <a:cubicBezTo>
                      <a:pt x="407" y="178"/>
                      <a:pt x="570" y="153"/>
                      <a:pt x="735" y="136"/>
                    </a:cubicBezTo>
                    <a:cubicBezTo>
                      <a:pt x="771" y="131"/>
                      <a:pt x="799" y="101"/>
                      <a:pt x="798" y="64"/>
                    </a:cubicBezTo>
                    <a:cubicBezTo>
                      <a:pt x="794" y="18"/>
                      <a:pt x="759" y="0"/>
                      <a:pt x="69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6939562" y="1553582"/>
                <a:ext cx="26223" cy="9015"/>
              </a:xfrm>
              <a:custGeom>
                <a:avLst/>
                <a:gdLst/>
                <a:ahLst/>
                <a:cxnLst/>
                <a:rect l="l" t="t" r="r" b="b"/>
                <a:pathLst>
                  <a:path w="829" h="285" extrusionOk="0">
                    <a:moveTo>
                      <a:pt x="731" y="0"/>
                    </a:moveTo>
                    <a:cubicBezTo>
                      <a:pt x="729" y="0"/>
                      <a:pt x="726" y="0"/>
                      <a:pt x="724" y="1"/>
                    </a:cubicBezTo>
                    <a:cubicBezTo>
                      <a:pt x="505" y="18"/>
                      <a:pt x="289" y="55"/>
                      <a:pt x="74" y="108"/>
                    </a:cubicBezTo>
                    <a:cubicBezTo>
                      <a:pt x="25" y="119"/>
                      <a:pt x="1" y="181"/>
                      <a:pt x="17" y="225"/>
                    </a:cubicBezTo>
                    <a:cubicBezTo>
                      <a:pt x="31" y="270"/>
                      <a:pt x="64" y="284"/>
                      <a:pt x="106" y="284"/>
                    </a:cubicBezTo>
                    <a:cubicBezTo>
                      <a:pt x="164" y="284"/>
                      <a:pt x="239" y="257"/>
                      <a:pt x="304" y="244"/>
                    </a:cubicBezTo>
                    <a:lnTo>
                      <a:pt x="304" y="244"/>
                    </a:lnTo>
                    <a:cubicBezTo>
                      <a:pt x="297" y="245"/>
                      <a:pt x="289" y="247"/>
                      <a:pt x="282" y="248"/>
                    </a:cubicBezTo>
                    <a:lnTo>
                      <a:pt x="282" y="248"/>
                    </a:lnTo>
                    <a:cubicBezTo>
                      <a:pt x="714" y="162"/>
                      <a:pt x="828" y="208"/>
                      <a:pt x="820" y="84"/>
                    </a:cubicBezTo>
                    <a:cubicBezTo>
                      <a:pt x="816" y="39"/>
                      <a:pt x="775" y="0"/>
                      <a:pt x="73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6949463" y="1579078"/>
                <a:ext cx="70572" cy="9300"/>
              </a:xfrm>
              <a:custGeom>
                <a:avLst/>
                <a:gdLst/>
                <a:ahLst/>
                <a:cxnLst/>
                <a:rect l="l" t="t" r="r" b="b"/>
                <a:pathLst>
                  <a:path w="2231" h="294" extrusionOk="0">
                    <a:moveTo>
                      <a:pt x="1279" y="0"/>
                    </a:moveTo>
                    <a:cubicBezTo>
                      <a:pt x="667" y="0"/>
                      <a:pt x="95" y="106"/>
                      <a:pt x="49" y="157"/>
                    </a:cubicBezTo>
                    <a:cubicBezTo>
                      <a:pt x="0" y="212"/>
                      <a:pt x="44" y="294"/>
                      <a:pt x="103" y="294"/>
                    </a:cubicBezTo>
                    <a:cubicBezTo>
                      <a:pt x="107" y="294"/>
                      <a:pt x="111" y="293"/>
                      <a:pt x="115" y="293"/>
                    </a:cubicBezTo>
                    <a:cubicBezTo>
                      <a:pt x="448" y="228"/>
                      <a:pt x="787" y="197"/>
                      <a:pt x="1126" y="197"/>
                    </a:cubicBezTo>
                    <a:cubicBezTo>
                      <a:pt x="1244" y="197"/>
                      <a:pt x="1362" y="201"/>
                      <a:pt x="1481" y="208"/>
                    </a:cubicBezTo>
                    <a:cubicBezTo>
                      <a:pt x="1687" y="225"/>
                      <a:pt x="1887" y="256"/>
                      <a:pt x="2088" y="291"/>
                    </a:cubicBezTo>
                    <a:cubicBezTo>
                      <a:pt x="2094" y="292"/>
                      <a:pt x="2100" y="293"/>
                      <a:pt x="2106" y="293"/>
                    </a:cubicBezTo>
                    <a:cubicBezTo>
                      <a:pt x="2155" y="293"/>
                      <a:pt x="2199" y="259"/>
                      <a:pt x="2209" y="211"/>
                    </a:cubicBezTo>
                    <a:cubicBezTo>
                      <a:pt x="2231" y="99"/>
                      <a:pt x="2122" y="85"/>
                      <a:pt x="2016" y="64"/>
                    </a:cubicBezTo>
                    <a:cubicBezTo>
                      <a:pt x="1786" y="18"/>
                      <a:pt x="1529" y="0"/>
                      <a:pt x="127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6983373" y="1600810"/>
                <a:ext cx="20688" cy="5061"/>
              </a:xfrm>
              <a:custGeom>
                <a:avLst/>
                <a:gdLst/>
                <a:ahLst/>
                <a:cxnLst/>
                <a:rect l="l" t="t" r="r" b="b"/>
                <a:pathLst>
                  <a:path w="654" h="160" extrusionOk="0">
                    <a:moveTo>
                      <a:pt x="180" y="1"/>
                    </a:moveTo>
                    <a:cubicBezTo>
                      <a:pt x="137" y="1"/>
                      <a:pt x="93" y="2"/>
                      <a:pt x="49" y="5"/>
                    </a:cubicBezTo>
                    <a:cubicBezTo>
                      <a:pt x="22" y="7"/>
                      <a:pt x="0" y="30"/>
                      <a:pt x="5" y="57"/>
                    </a:cubicBezTo>
                    <a:cubicBezTo>
                      <a:pt x="6" y="83"/>
                      <a:pt x="28" y="104"/>
                      <a:pt x="54" y="104"/>
                    </a:cubicBezTo>
                    <a:cubicBezTo>
                      <a:pt x="55" y="104"/>
                      <a:pt x="55" y="104"/>
                      <a:pt x="56" y="104"/>
                    </a:cubicBezTo>
                    <a:cubicBezTo>
                      <a:pt x="92" y="101"/>
                      <a:pt x="127" y="100"/>
                      <a:pt x="161" y="100"/>
                    </a:cubicBezTo>
                    <a:cubicBezTo>
                      <a:pt x="181" y="100"/>
                      <a:pt x="201" y="101"/>
                      <a:pt x="221" y="101"/>
                    </a:cubicBezTo>
                    <a:cubicBezTo>
                      <a:pt x="370" y="111"/>
                      <a:pt x="451" y="130"/>
                      <a:pt x="560" y="157"/>
                    </a:cubicBezTo>
                    <a:cubicBezTo>
                      <a:pt x="566" y="158"/>
                      <a:pt x="571" y="159"/>
                      <a:pt x="575" y="159"/>
                    </a:cubicBezTo>
                    <a:cubicBezTo>
                      <a:pt x="632" y="159"/>
                      <a:pt x="653" y="64"/>
                      <a:pt x="582" y="50"/>
                    </a:cubicBezTo>
                    <a:cubicBezTo>
                      <a:pt x="444" y="15"/>
                      <a:pt x="313" y="1"/>
                      <a:pt x="18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6982614" y="1619979"/>
                <a:ext cx="24863" cy="8920"/>
              </a:xfrm>
              <a:custGeom>
                <a:avLst/>
                <a:gdLst/>
                <a:ahLst/>
                <a:cxnLst/>
                <a:rect l="l" t="t" r="r" b="b"/>
                <a:pathLst>
                  <a:path w="786" h="282" extrusionOk="0">
                    <a:moveTo>
                      <a:pt x="85" y="1"/>
                    </a:moveTo>
                    <a:cubicBezTo>
                      <a:pt x="49" y="1"/>
                      <a:pt x="16" y="26"/>
                      <a:pt x="9" y="64"/>
                    </a:cubicBezTo>
                    <a:cubicBezTo>
                      <a:pt x="0" y="104"/>
                      <a:pt x="26" y="145"/>
                      <a:pt x="69" y="154"/>
                    </a:cubicBezTo>
                    <a:cubicBezTo>
                      <a:pt x="268" y="190"/>
                      <a:pt x="467" y="231"/>
                      <a:pt x="663" y="280"/>
                    </a:cubicBezTo>
                    <a:cubicBezTo>
                      <a:pt x="669" y="281"/>
                      <a:pt x="675" y="282"/>
                      <a:pt x="680" y="282"/>
                    </a:cubicBezTo>
                    <a:cubicBezTo>
                      <a:pt x="758" y="282"/>
                      <a:pt x="785" y="159"/>
                      <a:pt x="692" y="135"/>
                    </a:cubicBezTo>
                    <a:cubicBezTo>
                      <a:pt x="497" y="82"/>
                      <a:pt x="301" y="39"/>
                      <a:pt x="100" y="2"/>
                    </a:cubicBezTo>
                    <a:cubicBezTo>
                      <a:pt x="95" y="1"/>
                      <a:pt x="90"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6998747" y="1647974"/>
                <a:ext cx="14140" cy="8731"/>
              </a:xfrm>
              <a:custGeom>
                <a:avLst/>
                <a:gdLst/>
                <a:ahLst/>
                <a:cxnLst/>
                <a:rect l="l" t="t" r="r" b="b"/>
                <a:pathLst>
                  <a:path w="447" h="276" extrusionOk="0">
                    <a:moveTo>
                      <a:pt x="77" y="1"/>
                    </a:moveTo>
                    <a:cubicBezTo>
                      <a:pt x="36" y="1"/>
                      <a:pt x="1" y="52"/>
                      <a:pt x="28" y="98"/>
                    </a:cubicBezTo>
                    <a:cubicBezTo>
                      <a:pt x="44" y="124"/>
                      <a:pt x="91" y="131"/>
                      <a:pt x="120" y="141"/>
                    </a:cubicBezTo>
                    <a:cubicBezTo>
                      <a:pt x="207" y="175"/>
                      <a:pt x="245" y="195"/>
                      <a:pt x="315" y="240"/>
                    </a:cubicBezTo>
                    <a:cubicBezTo>
                      <a:pt x="338" y="256"/>
                      <a:pt x="358" y="276"/>
                      <a:pt x="385" y="276"/>
                    </a:cubicBezTo>
                    <a:cubicBezTo>
                      <a:pt x="386" y="276"/>
                      <a:pt x="387" y="276"/>
                      <a:pt x="388" y="275"/>
                    </a:cubicBezTo>
                    <a:cubicBezTo>
                      <a:pt x="422" y="274"/>
                      <a:pt x="447" y="243"/>
                      <a:pt x="445" y="210"/>
                    </a:cubicBezTo>
                    <a:cubicBezTo>
                      <a:pt x="444" y="157"/>
                      <a:pt x="311" y="89"/>
                      <a:pt x="266" y="68"/>
                    </a:cubicBezTo>
                    <a:cubicBezTo>
                      <a:pt x="189" y="28"/>
                      <a:pt x="87" y="2"/>
                      <a:pt x="87" y="2"/>
                    </a:cubicBezTo>
                    <a:cubicBezTo>
                      <a:pt x="84" y="1"/>
                      <a:pt x="80" y="1"/>
                      <a:pt x="77"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6791585" y="1759731"/>
                <a:ext cx="125992" cy="145446"/>
              </a:xfrm>
              <a:custGeom>
                <a:avLst/>
                <a:gdLst/>
                <a:ahLst/>
                <a:cxnLst/>
                <a:rect l="l" t="t" r="r" b="b"/>
                <a:pathLst>
                  <a:path w="3983" h="4598" extrusionOk="0">
                    <a:moveTo>
                      <a:pt x="1594" y="0"/>
                    </a:moveTo>
                    <a:cubicBezTo>
                      <a:pt x="1380" y="0"/>
                      <a:pt x="1159" y="83"/>
                      <a:pt x="934" y="273"/>
                    </a:cubicBezTo>
                    <a:cubicBezTo>
                      <a:pt x="737" y="438"/>
                      <a:pt x="585" y="683"/>
                      <a:pt x="478" y="918"/>
                    </a:cubicBezTo>
                    <a:cubicBezTo>
                      <a:pt x="446" y="987"/>
                      <a:pt x="465" y="1065"/>
                      <a:pt x="522" y="1108"/>
                    </a:cubicBezTo>
                    <a:cubicBezTo>
                      <a:pt x="1" y="2218"/>
                      <a:pt x="1250" y="4598"/>
                      <a:pt x="1884" y="4598"/>
                    </a:cubicBezTo>
                    <a:cubicBezTo>
                      <a:pt x="1929" y="4598"/>
                      <a:pt x="1970" y="4586"/>
                      <a:pt x="2008" y="4560"/>
                    </a:cubicBezTo>
                    <a:cubicBezTo>
                      <a:pt x="2081" y="4512"/>
                      <a:pt x="2101" y="4419"/>
                      <a:pt x="2093" y="4330"/>
                    </a:cubicBezTo>
                    <a:lnTo>
                      <a:pt x="2093" y="4330"/>
                    </a:lnTo>
                    <a:cubicBezTo>
                      <a:pt x="2142" y="4356"/>
                      <a:pt x="2187" y="4368"/>
                      <a:pt x="2228" y="4368"/>
                    </a:cubicBezTo>
                    <a:cubicBezTo>
                      <a:pt x="2428" y="4368"/>
                      <a:pt x="2542" y="4087"/>
                      <a:pt x="2565" y="3769"/>
                    </a:cubicBezTo>
                    <a:cubicBezTo>
                      <a:pt x="2616" y="3814"/>
                      <a:pt x="2680" y="3840"/>
                      <a:pt x="2746" y="3840"/>
                    </a:cubicBezTo>
                    <a:cubicBezTo>
                      <a:pt x="2892" y="3840"/>
                      <a:pt x="3045" y="3713"/>
                      <a:pt x="3065" y="3402"/>
                    </a:cubicBezTo>
                    <a:cubicBezTo>
                      <a:pt x="3095" y="3409"/>
                      <a:pt x="3123" y="3413"/>
                      <a:pt x="3149" y="3413"/>
                    </a:cubicBezTo>
                    <a:cubicBezTo>
                      <a:pt x="3983" y="3413"/>
                      <a:pt x="2963" y="0"/>
                      <a:pt x="1594" y="0"/>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6768652" y="1757137"/>
                <a:ext cx="14045" cy="22775"/>
              </a:xfrm>
              <a:custGeom>
                <a:avLst/>
                <a:gdLst/>
                <a:ahLst/>
                <a:cxnLst/>
                <a:rect l="l" t="t" r="r" b="b"/>
                <a:pathLst>
                  <a:path w="444" h="720" extrusionOk="0">
                    <a:moveTo>
                      <a:pt x="348" y="1"/>
                    </a:moveTo>
                    <a:cubicBezTo>
                      <a:pt x="320" y="1"/>
                      <a:pt x="292" y="15"/>
                      <a:pt x="282" y="40"/>
                    </a:cubicBezTo>
                    <a:cubicBezTo>
                      <a:pt x="172" y="318"/>
                      <a:pt x="102" y="453"/>
                      <a:pt x="23" y="629"/>
                    </a:cubicBezTo>
                    <a:cubicBezTo>
                      <a:pt x="0" y="679"/>
                      <a:pt x="39" y="720"/>
                      <a:pt x="80" y="720"/>
                    </a:cubicBezTo>
                    <a:cubicBezTo>
                      <a:pt x="101" y="720"/>
                      <a:pt x="123" y="709"/>
                      <a:pt x="137" y="685"/>
                    </a:cubicBezTo>
                    <a:cubicBezTo>
                      <a:pt x="173" y="620"/>
                      <a:pt x="444" y="118"/>
                      <a:pt x="417" y="49"/>
                    </a:cubicBezTo>
                    <a:cubicBezTo>
                      <a:pt x="406" y="16"/>
                      <a:pt x="377" y="1"/>
                      <a:pt x="3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6787979" y="1765077"/>
                <a:ext cx="7687" cy="16512"/>
              </a:xfrm>
              <a:custGeom>
                <a:avLst/>
                <a:gdLst/>
                <a:ahLst/>
                <a:cxnLst/>
                <a:rect l="l" t="t" r="r" b="b"/>
                <a:pathLst>
                  <a:path w="243" h="522" extrusionOk="0">
                    <a:moveTo>
                      <a:pt x="147" y="0"/>
                    </a:moveTo>
                    <a:cubicBezTo>
                      <a:pt x="40" y="0"/>
                      <a:pt x="0" y="326"/>
                      <a:pt x="0" y="461"/>
                    </a:cubicBezTo>
                    <a:cubicBezTo>
                      <a:pt x="0" y="495"/>
                      <a:pt x="33" y="521"/>
                      <a:pt x="67" y="521"/>
                    </a:cubicBezTo>
                    <a:cubicBezTo>
                      <a:pt x="84" y="521"/>
                      <a:pt x="101" y="515"/>
                      <a:pt x="113" y="500"/>
                    </a:cubicBezTo>
                    <a:cubicBezTo>
                      <a:pt x="135" y="477"/>
                      <a:pt x="132" y="424"/>
                      <a:pt x="133" y="389"/>
                    </a:cubicBezTo>
                    <a:cubicBezTo>
                      <a:pt x="144" y="289"/>
                      <a:pt x="158" y="239"/>
                      <a:pt x="182" y="167"/>
                    </a:cubicBezTo>
                    <a:cubicBezTo>
                      <a:pt x="205" y="102"/>
                      <a:pt x="242" y="41"/>
                      <a:pt x="178" y="9"/>
                    </a:cubicBezTo>
                    <a:cubicBezTo>
                      <a:pt x="167" y="3"/>
                      <a:pt x="157" y="0"/>
                      <a:pt x="147"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6761598" y="1796710"/>
                <a:ext cx="8889" cy="15468"/>
              </a:xfrm>
              <a:custGeom>
                <a:avLst/>
                <a:gdLst/>
                <a:ahLst/>
                <a:cxnLst/>
                <a:rect l="l" t="t" r="r" b="b"/>
                <a:pathLst>
                  <a:path w="281" h="489" extrusionOk="0">
                    <a:moveTo>
                      <a:pt x="209" y="0"/>
                    </a:moveTo>
                    <a:cubicBezTo>
                      <a:pt x="192" y="0"/>
                      <a:pt x="174" y="9"/>
                      <a:pt x="164" y="29"/>
                    </a:cubicBezTo>
                    <a:cubicBezTo>
                      <a:pt x="83" y="193"/>
                      <a:pt x="47" y="299"/>
                      <a:pt x="10" y="429"/>
                    </a:cubicBezTo>
                    <a:cubicBezTo>
                      <a:pt x="0" y="462"/>
                      <a:pt x="29" y="489"/>
                      <a:pt x="58" y="489"/>
                    </a:cubicBezTo>
                    <a:cubicBezTo>
                      <a:pt x="77" y="489"/>
                      <a:pt x="96" y="477"/>
                      <a:pt x="104" y="449"/>
                    </a:cubicBezTo>
                    <a:cubicBezTo>
                      <a:pt x="153" y="312"/>
                      <a:pt x="199" y="198"/>
                      <a:pt x="256" y="80"/>
                    </a:cubicBezTo>
                    <a:cubicBezTo>
                      <a:pt x="281" y="36"/>
                      <a:pt x="245" y="0"/>
                      <a:pt x="20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6772890" y="1801834"/>
                <a:ext cx="6959" cy="20371"/>
              </a:xfrm>
              <a:custGeom>
                <a:avLst/>
                <a:gdLst/>
                <a:ahLst/>
                <a:cxnLst/>
                <a:rect l="l" t="t" r="r" b="b"/>
                <a:pathLst>
                  <a:path w="220" h="644" extrusionOk="0">
                    <a:moveTo>
                      <a:pt x="138" y="1"/>
                    </a:moveTo>
                    <a:cubicBezTo>
                      <a:pt x="109" y="1"/>
                      <a:pt x="80" y="18"/>
                      <a:pt x="69" y="58"/>
                    </a:cubicBezTo>
                    <a:cubicBezTo>
                      <a:pt x="45" y="145"/>
                      <a:pt x="29" y="235"/>
                      <a:pt x="19" y="327"/>
                    </a:cubicBezTo>
                    <a:cubicBezTo>
                      <a:pt x="11" y="420"/>
                      <a:pt x="1" y="644"/>
                      <a:pt x="93" y="644"/>
                    </a:cubicBezTo>
                    <a:cubicBezTo>
                      <a:pt x="95" y="644"/>
                      <a:pt x="96" y="644"/>
                      <a:pt x="98" y="644"/>
                    </a:cubicBezTo>
                    <a:cubicBezTo>
                      <a:pt x="134" y="641"/>
                      <a:pt x="161" y="609"/>
                      <a:pt x="159" y="575"/>
                    </a:cubicBezTo>
                    <a:cubicBezTo>
                      <a:pt x="147" y="360"/>
                      <a:pt x="162" y="235"/>
                      <a:pt x="205" y="85"/>
                    </a:cubicBezTo>
                    <a:cubicBezTo>
                      <a:pt x="220" y="36"/>
                      <a:pt x="179" y="1"/>
                      <a:pt x="13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6787568" y="1816290"/>
                <a:ext cx="8952" cy="17430"/>
              </a:xfrm>
              <a:custGeom>
                <a:avLst/>
                <a:gdLst/>
                <a:ahLst/>
                <a:cxnLst/>
                <a:rect l="l" t="t" r="r" b="b"/>
                <a:pathLst>
                  <a:path w="283" h="551" extrusionOk="0">
                    <a:moveTo>
                      <a:pt x="84" y="0"/>
                    </a:moveTo>
                    <a:cubicBezTo>
                      <a:pt x="41" y="0"/>
                      <a:pt x="0" y="33"/>
                      <a:pt x="10" y="81"/>
                    </a:cubicBezTo>
                    <a:cubicBezTo>
                      <a:pt x="49" y="275"/>
                      <a:pt x="81" y="363"/>
                      <a:pt x="138" y="504"/>
                    </a:cubicBezTo>
                    <a:cubicBezTo>
                      <a:pt x="151" y="537"/>
                      <a:pt x="175" y="551"/>
                      <a:pt x="199" y="551"/>
                    </a:cubicBezTo>
                    <a:cubicBezTo>
                      <a:pt x="241" y="551"/>
                      <a:pt x="282" y="510"/>
                      <a:pt x="264" y="461"/>
                    </a:cubicBezTo>
                    <a:cubicBezTo>
                      <a:pt x="214" y="325"/>
                      <a:pt x="184" y="202"/>
                      <a:pt x="159" y="69"/>
                    </a:cubicBezTo>
                    <a:cubicBezTo>
                      <a:pt x="151" y="20"/>
                      <a:pt x="117" y="0"/>
                      <a:pt x="8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6758940" y="1848460"/>
                <a:ext cx="11356" cy="19992"/>
              </a:xfrm>
              <a:custGeom>
                <a:avLst/>
                <a:gdLst/>
                <a:ahLst/>
                <a:cxnLst/>
                <a:rect l="l" t="t" r="r" b="b"/>
                <a:pathLst>
                  <a:path w="359" h="632" extrusionOk="0">
                    <a:moveTo>
                      <a:pt x="199" y="1"/>
                    </a:moveTo>
                    <a:cubicBezTo>
                      <a:pt x="0" y="1"/>
                      <a:pt x="76" y="632"/>
                      <a:pt x="255" y="632"/>
                    </a:cubicBezTo>
                    <a:cubicBezTo>
                      <a:pt x="263" y="632"/>
                      <a:pt x="272" y="630"/>
                      <a:pt x="281" y="627"/>
                    </a:cubicBezTo>
                    <a:cubicBezTo>
                      <a:pt x="327" y="611"/>
                      <a:pt x="358" y="558"/>
                      <a:pt x="338" y="511"/>
                    </a:cubicBezTo>
                    <a:cubicBezTo>
                      <a:pt x="298" y="412"/>
                      <a:pt x="280" y="339"/>
                      <a:pt x="284" y="226"/>
                    </a:cubicBezTo>
                    <a:cubicBezTo>
                      <a:pt x="294" y="122"/>
                      <a:pt x="337" y="26"/>
                      <a:pt x="221" y="3"/>
                    </a:cubicBezTo>
                    <a:cubicBezTo>
                      <a:pt x="213" y="1"/>
                      <a:pt x="206" y="1"/>
                      <a:pt x="1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6776497" y="1859753"/>
                <a:ext cx="14519" cy="26097"/>
              </a:xfrm>
              <a:custGeom>
                <a:avLst/>
                <a:gdLst/>
                <a:ahLst/>
                <a:cxnLst/>
                <a:rect l="l" t="t" r="r" b="b"/>
                <a:pathLst>
                  <a:path w="459" h="825" extrusionOk="0">
                    <a:moveTo>
                      <a:pt x="105" y="1"/>
                    </a:moveTo>
                    <a:cubicBezTo>
                      <a:pt x="53" y="1"/>
                      <a:pt x="0" y="46"/>
                      <a:pt x="23" y="110"/>
                    </a:cubicBezTo>
                    <a:cubicBezTo>
                      <a:pt x="97" y="332"/>
                      <a:pt x="180" y="548"/>
                      <a:pt x="267" y="764"/>
                    </a:cubicBezTo>
                    <a:cubicBezTo>
                      <a:pt x="284" y="807"/>
                      <a:pt x="316" y="825"/>
                      <a:pt x="348" y="825"/>
                    </a:cubicBezTo>
                    <a:cubicBezTo>
                      <a:pt x="404" y="825"/>
                      <a:pt x="458" y="772"/>
                      <a:pt x="432" y="707"/>
                    </a:cubicBezTo>
                    <a:cubicBezTo>
                      <a:pt x="346" y="492"/>
                      <a:pt x="256" y="276"/>
                      <a:pt x="180" y="55"/>
                    </a:cubicBezTo>
                    <a:cubicBezTo>
                      <a:pt x="167" y="17"/>
                      <a:pt x="136" y="1"/>
                      <a:pt x="10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6812558" y="1893948"/>
                <a:ext cx="13412" cy="15532"/>
              </a:xfrm>
              <a:custGeom>
                <a:avLst/>
                <a:gdLst/>
                <a:ahLst/>
                <a:cxnLst/>
                <a:rect l="l" t="t" r="r" b="b"/>
                <a:pathLst>
                  <a:path w="424" h="491" extrusionOk="0">
                    <a:moveTo>
                      <a:pt x="150" y="1"/>
                    </a:moveTo>
                    <a:cubicBezTo>
                      <a:pt x="72" y="1"/>
                      <a:pt x="0" y="79"/>
                      <a:pt x="38" y="161"/>
                    </a:cubicBezTo>
                    <a:cubicBezTo>
                      <a:pt x="100" y="295"/>
                      <a:pt x="180" y="490"/>
                      <a:pt x="290" y="490"/>
                    </a:cubicBezTo>
                    <a:cubicBezTo>
                      <a:pt x="310" y="490"/>
                      <a:pt x="331" y="484"/>
                      <a:pt x="353" y="469"/>
                    </a:cubicBezTo>
                    <a:cubicBezTo>
                      <a:pt x="409" y="432"/>
                      <a:pt x="423" y="356"/>
                      <a:pt x="387" y="302"/>
                    </a:cubicBezTo>
                    <a:cubicBezTo>
                      <a:pt x="350" y="242"/>
                      <a:pt x="294" y="149"/>
                      <a:pt x="266" y="83"/>
                    </a:cubicBezTo>
                    <a:cubicBezTo>
                      <a:pt x="236" y="24"/>
                      <a:pt x="192" y="1"/>
                      <a:pt x="15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6887274" y="1998304"/>
                <a:ext cx="95" cy="380"/>
              </a:xfrm>
              <a:custGeom>
                <a:avLst/>
                <a:gdLst/>
                <a:ahLst/>
                <a:cxnLst/>
                <a:rect l="l" t="t" r="r" b="b"/>
                <a:pathLst>
                  <a:path w="3" h="12" extrusionOk="0">
                    <a:moveTo>
                      <a:pt x="1" y="0"/>
                    </a:moveTo>
                    <a:cubicBezTo>
                      <a:pt x="1" y="0"/>
                      <a:pt x="1" y="4"/>
                      <a:pt x="3" y="11"/>
                    </a:cubicBezTo>
                    <a:cubicBezTo>
                      <a:pt x="2" y="4"/>
                      <a:pt x="1" y="0"/>
                      <a:pt x="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6878986" y="1976193"/>
                <a:ext cx="49979" cy="102141"/>
              </a:xfrm>
              <a:custGeom>
                <a:avLst/>
                <a:gdLst/>
                <a:ahLst/>
                <a:cxnLst/>
                <a:rect l="l" t="t" r="r" b="b"/>
                <a:pathLst>
                  <a:path w="1580" h="3229" extrusionOk="0">
                    <a:moveTo>
                      <a:pt x="140" y="1"/>
                    </a:moveTo>
                    <a:cubicBezTo>
                      <a:pt x="0" y="1"/>
                      <a:pt x="38" y="380"/>
                      <a:pt x="52" y="538"/>
                    </a:cubicBezTo>
                    <a:cubicBezTo>
                      <a:pt x="82" y="866"/>
                      <a:pt x="193" y="1356"/>
                      <a:pt x="450" y="1356"/>
                    </a:cubicBezTo>
                    <a:cubicBezTo>
                      <a:pt x="484" y="1356"/>
                      <a:pt x="520" y="1347"/>
                      <a:pt x="560" y="1329"/>
                    </a:cubicBezTo>
                    <a:cubicBezTo>
                      <a:pt x="601" y="1836"/>
                      <a:pt x="724" y="2753"/>
                      <a:pt x="1079" y="2753"/>
                    </a:cubicBezTo>
                    <a:cubicBezTo>
                      <a:pt x="1129" y="2753"/>
                      <a:pt x="1184" y="2734"/>
                      <a:pt x="1244" y="2693"/>
                    </a:cubicBezTo>
                    <a:lnTo>
                      <a:pt x="1244" y="2693"/>
                    </a:lnTo>
                    <a:cubicBezTo>
                      <a:pt x="1233" y="3019"/>
                      <a:pt x="1414" y="3228"/>
                      <a:pt x="1515" y="3228"/>
                    </a:cubicBezTo>
                    <a:cubicBezTo>
                      <a:pt x="1545" y="3228"/>
                      <a:pt x="1568" y="3209"/>
                      <a:pt x="1576" y="3169"/>
                    </a:cubicBezTo>
                    <a:cubicBezTo>
                      <a:pt x="1579" y="3154"/>
                      <a:pt x="1576" y="3130"/>
                      <a:pt x="1565" y="3116"/>
                    </a:cubicBezTo>
                    <a:cubicBezTo>
                      <a:pt x="1531" y="3076"/>
                      <a:pt x="1502" y="3037"/>
                      <a:pt x="1476" y="2993"/>
                    </a:cubicBezTo>
                    <a:cubicBezTo>
                      <a:pt x="1429" y="2882"/>
                      <a:pt x="1403" y="2775"/>
                      <a:pt x="1409" y="2629"/>
                    </a:cubicBezTo>
                    <a:cubicBezTo>
                      <a:pt x="1412" y="2593"/>
                      <a:pt x="1418" y="2559"/>
                      <a:pt x="1423" y="2523"/>
                    </a:cubicBezTo>
                    <a:cubicBezTo>
                      <a:pt x="1429" y="2493"/>
                      <a:pt x="1416" y="2461"/>
                      <a:pt x="1393" y="2443"/>
                    </a:cubicBezTo>
                    <a:cubicBezTo>
                      <a:pt x="1393" y="2365"/>
                      <a:pt x="1333" y="2307"/>
                      <a:pt x="1262" y="2307"/>
                    </a:cubicBezTo>
                    <a:cubicBezTo>
                      <a:pt x="1222" y="2307"/>
                      <a:pt x="1180" y="2325"/>
                      <a:pt x="1143" y="2367"/>
                    </a:cubicBezTo>
                    <a:cubicBezTo>
                      <a:pt x="1009" y="2037"/>
                      <a:pt x="977" y="1518"/>
                      <a:pt x="845" y="896"/>
                    </a:cubicBezTo>
                    <a:cubicBezTo>
                      <a:pt x="829" y="828"/>
                      <a:pt x="765" y="795"/>
                      <a:pt x="701" y="795"/>
                    </a:cubicBezTo>
                    <a:cubicBezTo>
                      <a:pt x="643" y="795"/>
                      <a:pt x="586" y="822"/>
                      <a:pt x="567" y="876"/>
                    </a:cubicBezTo>
                    <a:cubicBezTo>
                      <a:pt x="546" y="935"/>
                      <a:pt x="488" y="1082"/>
                      <a:pt x="437" y="1117"/>
                    </a:cubicBezTo>
                    <a:cubicBezTo>
                      <a:pt x="345" y="1041"/>
                      <a:pt x="291" y="826"/>
                      <a:pt x="265" y="710"/>
                    </a:cubicBezTo>
                    <a:lnTo>
                      <a:pt x="265" y="710"/>
                    </a:lnTo>
                    <a:cubicBezTo>
                      <a:pt x="265" y="707"/>
                      <a:pt x="263" y="696"/>
                      <a:pt x="260" y="689"/>
                    </a:cubicBezTo>
                    <a:lnTo>
                      <a:pt x="260" y="689"/>
                    </a:lnTo>
                    <a:cubicBezTo>
                      <a:pt x="257" y="671"/>
                      <a:pt x="203" y="421"/>
                      <a:pt x="216" y="180"/>
                    </a:cubicBezTo>
                    <a:cubicBezTo>
                      <a:pt x="226" y="96"/>
                      <a:pt x="249" y="21"/>
                      <a:pt x="157" y="3"/>
                    </a:cubicBezTo>
                    <a:cubicBezTo>
                      <a:pt x="151" y="1"/>
                      <a:pt x="145" y="1"/>
                      <a:pt x="14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6913655" y="1978312"/>
                <a:ext cx="13570" cy="18157"/>
              </a:xfrm>
              <a:custGeom>
                <a:avLst/>
                <a:gdLst/>
                <a:ahLst/>
                <a:cxnLst/>
                <a:rect l="l" t="t" r="r" b="b"/>
                <a:pathLst>
                  <a:path w="429" h="574" extrusionOk="0">
                    <a:moveTo>
                      <a:pt x="111" y="1"/>
                    </a:moveTo>
                    <a:cubicBezTo>
                      <a:pt x="102" y="1"/>
                      <a:pt x="94" y="3"/>
                      <a:pt x="85" y="9"/>
                    </a:cubicBezTo>
                    <a:cubicBezTo>
                      <a:pt x="49" y="33"/>
                      <a:pt x="1" y="251"/>
                      <a:pt x="71" y="388"/>
                    </a:cubicBezTo>
                    <a:cubicBezTo>
                      <a:pt x="128" y="510"/>
                      <a:pt x="259" y="574"/>
                      <a:pt x="342" y="574"/>
                    </a:cubicBezTo>
                    <a:cubicBezTo>
                      <a:pt x="381" y="574"/>
                      <a:pt x="409" y="560"/>
                      <a:pt x="415" y="531"/>
                    </a:cubicBezTo>
                    <a:cubicBezTo>
                      <a:pt x="429" y="464"/>
                      <a:pt x="364" y="466"/>
                      <a:pt x="301" y="446"/>
                    </a:cubicBezTo>
                    <a:cubicBezTo>
                      <a:pt x="133" y="380"/>
                      <a:pt x="105" y="235"/>
                      <a:pt x="157" y="57"/>
                    </a:cubicBezTo>
                    <a:cubicBezTo>
                      <a:pt x="166" y="30"/>
                      <a:pt x="140" y="1"/>
                      <a:pt x="11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6922417" y="2014088"/>
                <a:ext cx="9806" cy="13570"/>
              </a:xfrm>
              <a:custGeom>
                <a:avLst/>
                <a:gdLst/>
                <a:ahLst/>
                <a:cxnLst/>
                <a:rect l="l" t="t" r="r" b="b"/>
                <a:pathLst>
                  <a:path w="310" h="429" extrusionOk="0">
                    <a:moveTo>
                      <a:pt x="89" y="0"/>
                    </a:moveTo>
                    <a:cubicBezTo>
                      <a:pt x="49" y="0"/>
                      <a:pt x="14" y="27"/>
                      <a:pt x="10" y="86"/>
                    </a:cubicBezTo>
                    <a:cubicBezTo>
                      <a:pt x="1" y="301"/>
                      <a:pt x="134" y="429"/>
                      <a:pt x="222" y="429"/>
                    </a:cubicBezTo>
                    <a:cubicBezTo>
                      <a:pt x="243" y="429"/>
                      <a:pt x="262" y="421"/>
                      <a:pt x="275" y="406"/>
                    </a:cubicBezTo>
                    <a:cubicBezTo>
                      <a:pt x="309" y="367"/>
                      <a:pt x="299" y="310"/>
                      <a:pt x="268" y="291"/>
                    </a:cubicBezTo>
                    <a:cubicBezTo>
                      <a:pt x="224" y="258"/>
                      <a:pt x="209" y="242"/>
                      <a:pt x="189" y="209"/>
                    </a:cubicBezTo>
                    <a:cubicBezTo>
                      <a:pt x="150" y="119"/>
                      <a:pt x="199" y="20"/>
                      <a:pt x="106" y="2"/>
                    </a:cubicBezTo>
                    <a:cubicBezTo>
                      <a:pt x="100" y="1"/>
                      <a:pt x="94" y="0"/>
                      <a:pt x="8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6805156" y="1579078"/>
                <a:ext cx="132097" cy="74779"/>
              </a:xfrm>
              <a:custGeom>
                <a:avLst/>
                <a:gdLst/>
                <a:ahLst/>
                <a:cxnLst/>
                <a:rect l="l" t="t" r="r" b="b"/>
                <a:pathLst>
                  <a:path w="4176" h="2364" extrusionOk="0">
                    <a:moveTo>
                      <a:pt x="3871" y="2194"/>
                    </a:moveTo>
                    <a:lnTo>
                      <a:pt x="3871" y="2194"/>
                    </a:lnTo>
                    <a:cubicBezTo>
                      <a:pt x="3873" y="2194"/>
                      <a:pt x="3874" y="2195"/>
                      <a:pt x="3875" y="2196"/>
                    </a:cubicBezTo>
                    <a:cubicBezTo>
                      <a:pt x="3874" y="2195"/>
                      <a:pt x="3872" y="2194"/>
                      <a:pt x="3871" y="2194"/>
                    </a:cubicBezTo>
                    <a:close/>
                    <a:moveTo>
                      <a:pt x="59" y="1"/>
                    </a:moveTo>
                    <a:cubicBezTo>
                      <a:pt x="50" y="1"/>
                      <a:pt x="43" y="1"/>
                      <a:pt x="34" y="5"/>
                    </a:cubicBezTo>
                    <a:cubicBezTo>
                      <a:pt x="21" y="8"/>
                      <a:pt x="13" y="18"/>
                      <a:pt x="7" y="28"/>
                    </a:cubicBezTo>
                    <a:cubicBezTo>
                      <a:pt x="1" y="39"/>
                      <a:pt x="0" y="54"/>
                      <a:pt x="6" y="64"/>
                    </a:cubicBezTo>
                    <a:cubicBezTo>
                      <a:pt x="9" y="75"/>
                      <a:pt x="19" y="87"/>
                      <a:pt x="29" y="91"/>
                    </a:cubicBezTo>
                    <a:cubicBezTo>
                      <a:pt x="190" y="151"/>
                      <a:pt x="344" y="223"/>
                      <a:pt x="495" y="304"/>
                    </a:cubicBezTo>
                    <a:cubicBezTo>
                      <a:pt x="659" y="387"/>
                      <a:pt x="816" y="485"/>
                      <a:pt x="972" y="579"/>
                    </a:cubicBezTo>
                    <a:cubicBezTo>
                      <a:pt x="1130" y="677"/>
                      <a:pt x="1283" y="774"/>
                      <a:pt x="1443" y="870"/>
                    </a:cubicBezTo>
                    <a:cubicBezTo>
                      <a:pt x="1599" y="964"/>
                      <a:pt x="1761" y="1052"/>
                      <a:pt x="1924" y="1138"/>
                    </a:cubicBezTo>
                    <a:cubicBezTo>
                      <a:pt x="2251" y="1309"/>
                      <a:pt x="2586" y="1468"/>
                      <a:pt x="2915" y="1639"/>
                    </a:cubicBezTo>
                    <a:cubicBezTo>
                      <a:pt x="3243" y="1807"/>
                      <a:pt x="3565" y="1987"/>
                      <a:pt x="3871" y="2194"/>
                    </a:cubicBezTo>
                    <a:lnTo>
                      <a:pt x="3871" y="2194"/>
                    </a:lnTo>
                    <a:cubicBezTo>
                      <a:pt x="3870" y="2193"/>
                      <a:pt x="3869" y="2192"/>
                      <a:pt x="3868" y="2191"/>
                    </a:cubicBezTo>
                    <a:lnTo>
                      <a:pt x="3868" y="2191"/>
                    </a:lnTo>
                    <a:cubicBezTo>
                      <a:pt x="3943" y="2242"/>
                      <a:pt x="4018" y="2297"/>
                      <a:pt x="4092" y="2352"/>
                    </a:cubicBezTo>
                    <a:cubicBezTo>
                      <a:pt x="4102" y="2360"/>
                      <a:pt x="4114" y="2363"/>
                      <a:pt x="4128" y="2363"/>
                    </a:cubicBezTo>
                    <a:cubicBezTo>
                      <a:pt x="4140" y="2362"/>
                      <a:pt x="4151" y="2356"/>
                      <a:pt x="4160" y="2348"/>
                    </a:cubicBezTo>
                    <a:cubicBezTo>
                      <a:pt x="4175" y="2330"/>
                      <a:pt x="4175" y="2297"/>
                      <a:pt x="4155" y="2282"/>
                    </a:cubicBezTo>
                    <a:cubicBezTo>
                      <a:pt x="4004" y="2167"/>
                      <a:pt x="3846" y="2060"/>
                      <a:pt x="3686" y="1959"/>
                    </a:cubicBezTo>
                    <a:cubicBezTo>
                      <a:pt x="3520" y="1855"/>
                      <a:pt x="3346" y="1759"/>
                      <a:pt x="3173" y="1666"/>
                    </a:cubicBezTo>
                    <a:cubicBezTo>
                      <a:pt x="2828" y="1480"/>
                      <a:pt x="2471" y="1311"/>
                      <a:pt x="2122" y="1132"/>
                    </a:cubicBezTo>
                    <a:cubicBezTo>
                      <a:pt x="1947" y="1043"/>
                      <a:pt x="1774" y="951"/>
                      <a:pt x="1604" y="853"/>
                    </a:cubicBezTo>
                    <a:cubicBezTo>
                      <a:pt x="1435" y="757"/>
                      <a:pt x="1269" y="651"/>
                      <a:pt x="1104" y="549"/>
                    </a:cubicBezTo>
                    <a:cubicBezTo>
                      <a:pt x="938" y="447"/>
                      <a:pt x="772" y="344"/>
                      <a:pt x="600" y="250"/>
                    </a:cubicBezTo>
                    <a:cubicBezTo>
                      <a:pt x="430" y="157"/>
                      <a:pt x="253" y="75"/>
                      <a:pt x="72" y="5"/>
                    </a:cubicBezTo>
                    <a:cubicBezTo>
                      <a:pt x="67" y="4"/>
                      <a:pt x="63" y="1"/>
                      <a:pt x="5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6799968" y="1592775"/>
                <a:ext cx="76456" cy="41027"/>
              </a:xfrm>
              <a:custGeom>
                <a:avLst/>
                <a:gdLst/>
                <a:ahLst/>
                <a:cxnLst/>
                <a:rect l="l" t="t" r="r" b="b"/>
                <a:pathLst>
                  <a:path w="2417" h="1297" extrusionOk="0">
                    <a:moveTo>
                      <a:pt x="53" y="0"/>
                    </a:moveTo>
                    <a:cubicBezTo>
                      <a:pt x="36" y="0"/>
                      <a:pt x="20" y="8"/>
                      <a:pt x="12" y="26"/>
                    </a:cubicBezTo>
                    <a:cubicBezTo>
                      <a:pt x="1" y="47"/>
                      <a:pt x="8" y="80"/>
                      <a:pt x="34" y="90"/>
                    </a:cubicBezTo>
                    <a:cubicBezTo>
                      <a:pt x="435" y="255"/>
                      <a:pt x="813" y="467"/>
                      <a:pt x="1189" y="682"/>
                    </a:cubicBezTo>
                    <a:cubicBezTo>
                      <a:pt x="1567" y="896"/>
                      <a:pt x="1945" y="1114"/>
                      <a:pt x="2340" y="1292"/>
                    </a:cubicBezTo>
                    <a:cubicBezTo>
                      <a:pt x="2348" y="1295"/>
                      <a:pt x="2355" y="1297"/>
                      <a:pt x="2363" y="1297"/>
                    </a:cubicBezTo>
                    <a:cubicBezTo>
                      <a:pt x="2380" y="1297"/>
                      <a:pt x="2396" y="1288"/>
                      <a:pt x="2405" y="1270"/>
                    </a:cubicBezTo>
                    <a:cubicBezTo>
                      <a:pt x="2416" y="1247"/>
                      <a:pt x="2406" y="1217"/>
                      <a:pt x="2383" y="1206"/>
                    </a:cubicBezTo>
                    <a:cubicBezTo>
                      <a:pt x="1987" y="1028"/>
                      <a:pt x="1610" y="811"/>
                      <a:pt x="1232" y="596"/>
                    </a:cubicBezTo>
                    <a:cubicBezTo>
                      <a:pt x="857" y="381"/>
                      <a:pt x="478" y="169"/>
                      <a:pt x="77" y="4"/>
                    </a:cubicBezTo>
                    <a:cubicBezTo>
                      <a:pt x="72" y="3"/>
                      <a:pt x="70" y="3"/>
                      <a:pt x="65" y="2"/>
                    </a:cubicBezTo>
                    <a:cubicBezTo>
                      <a:pt x="61" y="1"/>
                      <a:pt x="57" y="0"/>
                      <a:pt x="5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6805187" y="1612450"/>
                <a:ext cx="21953" cy="10502"/>
              </a:xfrm>
              <a:custGeom>
                <a:avLst/>
                <a:gdLst/>
                <a:ahLst/>
                <a:cxnLst/>
                <a:rect l="l" t="t" r="r" b="b"/>
                <a:pathLst>
                  <a:path w="694" h="332" extrusionOk="0">
                    <a:moveTo>
                      <a:pt x="52" y="1"/>
                    </a:moveTo>
                    <a:cubicBezTo>
                      <a:pt x="30" y="1"/>
                      <a:pt x="7" y="20"/>
                      <a:pt x="3" y="40"/>
                    </a:cubicBezTo>
                    <a:cubicBezTo>
                      <a:pt x="0" y="53"/>
                      <a:pt x="3" y="65"/>
                      <a:pt x="10" y="75"/>
                    </a:cubicBezTo>
                    <a:cubicBezTo>
                      <a:pt x="16" y="87"/>
                      <a:pt x="28" y="91"/>
                      <a:pt x="41" y="95"/>
                    </a:cubicBezTo>
                    <a:cubicBezTo>
                      <a:pt x="92" y="110"/>
                      <a:pt x="145" y="127"/>
                      <a:pt x="196" y="144"/>
                    </a:cubicBezTo>
                    <a:lnTo>
                      <a:pt x="196" y="144"/>
                    </a:lnTo>
                    <a:cubicBezTo>
                      <a:pt x="196" y="144"/>
                      <a:pt x="196" y="144"/>
                      <a:pt x="195" y="144"/>
                    </a:cubicBezTo>
                    <a:lnTo>
                      <a:pt x="195" y="144"/>
                    </a:lnTo>
                    <a:cubicBezTo>
                      <a:pt x="262" y="167"/>
                      <a:pt x="328" y="191"/>
                      <a:pt x="394" y="219"/>
                    </a:cubicBezTo>
                    <a:cubicBezTo>
                      <a:pt x="470" y="249"/>
                      <a:pt x="545" y="287"/>
                      <a:pt x="619" y="326"/>
                    </a:cubicBezTo>
                    <a:cubicBezTo>
                      <a:pt x="626" y="330"/>
                      <a:pt x="633" y="331"/>
                      <a:pt x="640" y="331"/>
                    </a:cubicBezTo>
                    <a:cubicBezTo>
                      <a:pt x="657" y="331"/>
                      <a:pt x="674" y="321"/>
                      <a:pt x="683" y="305"/>
                    </a:cubicBezTo>
                    <a:cubicBezTo>
                      <a:pt x="693" y="282"/>
                      <a:pt x="685" y="253"/>
                      <a:pt x="661" y="240"/>
                    </a:cubicBezTo>
                    <a:cubicBezTo>
                      <a:pt x="566" y="190"/>
                      <a:pt x="472" y="147"/>
                      <a:pt x="373" y="105"/>
                    </a:cubicBezTo>
                    <a:cubicBezTo>
                      <a:pt x="271" y="65"/>
                      <a:pt x="165" y="31"/>
                      <a:pt x="59" y="1"/>
                    </a:cubicBezTo>
                    <a:lnTo>
                      <a:pt x="56" y="1"/>
                    </a:lnTo>
                    <a:cubicBezTo>
                      <a:pt x="55" y="1"/>
                      <a:pt x="53" y="1"/>
                      <a:pt x="5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6950792" y="1661228"/>
                <a:ext cx="40078" cy="20972"/>
              </a:xfrm>
              <a:custGeom>
                <a:avLst/>
                <a:gdLst/>
                <a:ahLst/>
                <a:cxnLst/>
                <a:rect l="l" t="t" r="r" b="b"/>
                <a:pathLst>
                  <a:path w="1267" h="663" extrusionOk="0">
                    <a:moveTo>
                      <a:pt x="56" y="1"/>
                    </a:moveTo>
                    <a:cubicBezTo>
                      <a:pt x="38" y="1"/>
                      <a:pt x="20" y="9"/>
                      <a:pt x="12" y="27"/>
                    </a:cubicBezTo>
                    <a:cubicBezTo>
                      <a:pt x="1" y="50"/>
                      <a:pt x="11" y="78"/>
                      <a:pt x="34" y="88"/>
                    </a:cubicBezTo>
                    <a:cubicBezTo>
                      <a:pt x="419" y="282"/>
                      <a:pt x="794" y="492"/>
                      <a:pt x="1192" y="658"/>
                    </a:cubicBezTo>
                    <a:cubicBezTo>
                      <a:pt x="1199" y="661"/>
                      <a:pt x="1206" y="663"/>
                      <a:pt x="1213" y="663"/>
                    </a:cubicBezTo>
                    <a:cubicBezTo>
                      <a:pt x="1231" y="663"/>
                      <a:pt x="1248" y="654"/>
                      <a:pt x="1257" y="638"/>
                    </a:cubicBezTo>
                    <a:cubicBezTo>
                      <a:pt x="1267" y="617"/>
                      <a:pt x="1258" y="585"/>
                      <a:pt x="1235" y="574"/>
                    </a:cubicBezTo>
                    <a:cubicBezTo>
                      <a:pt x="837" y="409"/>
                      <a:pt x="462" y="199"/>
                      <a:pt x="77" y="5"/>
                    </a:cubicBezTo>
                    <a:cubicBezTo>
                      <a:pt x="73" y="3"/>
                      <a:pt x="70" y="1"/>
                      <a:pt x="64" y="1"/>
                    </a:cubicBezTo>
                    <a:cubicBezTo>
                      <a:pt x="61" y="1"/>
                      <a:pt x="59" y="1"/>
                      <a:pt x="5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7013898" y="1684762"/>
                <a:ext cx="11862" cy="20719"/>
              </a:xfrm>
              <a:custGeom>
                <a:avLst/>
                <a:gdLst/>
                <a:ahLst/>
                <a:cxnLst/>
                <a:rect l="l" t="t" r="r" b="b"/>
                <a:pathLst>
                  <a:path w="375" h="655" extrusionOk="0">
                    <a:moveTo>
                      <a:pt x="173" y="1"/>
                    </a:moveTo>
                    <a:cubicBezTo>
                      <a:pt x="156" y="1"/>
                      <a:pt x="139" y="5"/>
                      <a:pt x="124" y="16"/>
                    </a:cubicBezTo>
                    <a:cubicBezTo>
                      <a:pt x="85" y="42"/>
                      <a:pt x="71" y="100"/>
                      <a:pt x="99" y="139"/>
                    </a:cubicBezTo>
                    <a:cubicBezTo>
                      <a:pt x="115" y="163"/>
                      <a:pt x="131" y="186"/>
                      <a:pt x="145" y="211"/>
                    </a:cubicBezTo>
                    <a:cubicBezTo>
                      <a:pt x="154" y="231"/>
                      <a:pt x="161" y="251"/>
                      <a:pt x="168" y="272"/>
                    </a:cubicBezTo>
                    <a:cubicBezTo>
                      <a:pt x="171" y="288"/>
                      <a:pt x="172" y="302"/>
                      <a:pt x="172" y="318"/>
                    </a:cubicBezTo>
                    <a:cubicBezTo>
                      <a:pt x="171" y="332"/>
                      <a:pt x="167" y="347"/>
                      <a:pt x="164" y="360"/>
                    </a:cubicBezTo>
                    <a:cubicBezTo>
                      <a:pt x="157" y="374"/>
                      <a:pt x="149" y="387"/>
                      <a:pt x="142" y="400"/>
                    </a:cubicBezTo>
                    <a:cubicBezTo>
                      <a:pt x="125" y="417"/>
                      <a:pt x="111" y="436"/>
                      <a:pt x="94" y="451"/>
                    </a:cubicBezTo>
                    <a:cubicBezTo>
                      <a:pt x="81" y="460"/>
                      <a:pt x="71" y="468"/>
                      <a:pt x="58" y="478"/>
                    </a:cubicBezTo>
                    <a:cubicBezTo>
                      <a:pt x="16" y="510"/>
                      <a:pt x="1" y="566"/>
                      <a:pt x="31" y="612"/>
                    </a:cubicBezTo>
                    <a:cubicBezTo>
                      <a:pt x="48" y="640"/>
                      <a:pt x="79" y="655"/>
                      <a:pt x="111" y="655"/>
                    </a:cubicBezTo>
                    <a:cubicBezTo>
                      <a:pt x="129" y="655"/>
                      <a:pt x="149" y="650"/>
                      <a:pt x="165" y="639"/>
                    </a:cubicBezTo>
                    <a:cubicBezTo>
                      <a:pt x="214" y="607"/>
                      <a:pt x="257" y="572"/>
                      <a:pt x="293" y="524"/>
                    </a:cubicBezTo>
                    <a:cubicBezTo>
                      <a:pt x="328" y="478"/>
                      <a:pt x="350" y="423"/>
                      <a:pt x="357" y="365"/>
                    </a:cubicBezTo>
                    <a:cubicBezTo>
                      <a:pt x="374" y="247"/>
                      <a:pt x="316" y="131"/>
                      <a:pt x="247" y="39"/>
                    </a:cubicBezTo>
                    <a:cubicBezTo>
                      <a:pt x="232" y="20"/>
                      <a:pt x="211" y="6"/>
                      <a:pt x="188" y="2"/>
                    </a:cubicBezTo>
                    <a:cubicBezTo>
                      <a:pt x="183" y="1"/>
                      <a:pt x="178" y="1"/>
                      <a:pt x="17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7032277" y="1680745"/>
                <a:ext cx="26540" cy="7782"/>
              </a:xfrm>
              <a:custGeom>
                <a:avLst/>
                <a:gdLst/>
                <a:ahLst/>
                <a:cxnLst/>
                <a:rect l="l" t="t" r="r" b="b"/>
                <a:pathLst>
                  <a:path w="839" h="246" extrusionOk="0">
                    <a:moveTo>
                      <a:pt x="758" y="1"/>
                    </a:moveTo>
                    <a:cubicBezTo>
                      <a:pt x="756" y="1"/>
                      <a:pt x="755" y="1"/>
                      <a:pt x="753" y="1"/>
                    </a:cubicBezTo>
                    <a:cubicBezTo>
                      <a:pt x="641" y="4"/>
                      <a:pt x="531" y="14"/>
                      <a:pt x="422" y="27"/>
                    </a:cubicBezTo>
                    <a:cubicBezTo>
                      <a:pt x="313" y="40"/>
                      <a:pt x="201" y="51"/>
                      <a:pt x="91" y="59"/>
                    </a:cubicBezTo>
                    <a:cubicBezTo>
                      <a:pt x="38" y="63"/>
                      <a:pt x="1" y="107"/>
                      <a:pt x="2" y="159"/>
                    </a:cubicBezTo>
                    <a:cubicBezTo>
                      <a:pt x="6" y="206"/>
                      <a:pt x="46" y="245"/>
                      <a:pt x="93" y="245"/>
                    </a:cubicBezTo>
                    <a:cubicBezTo>
                      <a:pt x="96" y="245"/>
                      <a:pt x="99" y="245"/>
                      <a:pt x="103" y="245"/>
                    </a:cubicBezTo>
                    <a:cubicBezTo>
                      <a:pt x="323" y="229"/>
                      <a:pt x="546" y="207"/>
                      <a:pt x="764" y="163"/>
                    </a:cubicBezTo>
                    <a:cubicBezTo>
                      <a:pt x="786" y="157"/>
                      <a:pt x="803" y="152"/>
                      <a:pt x="817" y="136"/>
                    </a:cubicBezTo>
                    <a:cubicBezTo>
                      <a:pt x="831" y="120"/>
                      <a:pt x="839" y="99"/>
                      <a:pt x="837" y="77"/>
                    </a:cubicBezTo>
                    <a:cubicBezTo>
                      <a:pt x="836" y="37"/>
                      <a:pt x="807" y="11"/>
                      <a:pt x="771" y="4"/>
                    </a:cubicBezTo>
                    <a:cubicBezTo>
                      <a:pt x="767" y="2"/>
                      <a:pt x="763" y="1"/>
                      <a:pt x="75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7039584" y="1689033"/>
                <a:ext cx="15342" cy="3480"/>
              </a:xfrm>
              <a:custGeom>
                <a:avLst/>
                <a:gdLst/>
                <a:ahLst/>
                <a:cxnLst/>
                <a:rect l="l" t="t" r="r" b="b"/>
                <a:pathLst>
                  <a:path w="485" h="110" extrusionOk="0">
                    <a:moveTo>
                      <a:pt x="50" y="1"/>
                    </a:moveTo>
                    <a:cubicBezTo>
                      <a:pt x="41" y="1"/>
                      <a:pt x="31" y="3"/>
                      <a:pt x="22" y="8"/>
                    </a:cubicBezTo>
                    <a:cubicBezTo>
                      <a:pt x="12" y="16"/>
                      <a:pt x="5" y="26"/>
                      <a:pt x="3" y="38"/>
                    </a:cubicBezTo>
                    <a:cubicBezTo>
                      <a:pt x="0" y="51"/>
                      <a:pt x="3" y="63"/>
                      <a:pt x="10" y="74"/>
                    </a:cubicBezTo>
                    <a:cubicBezTo>
                      <a:pt x="16" y="83"/>
                      <a:pt x="29" y="94"/>
                      <a:pt x="41" y="94"/>
                    </a:cubicBezTo>
                    <a:cubicBezTo>
                      <a:pt x="152" y="103"/>
                      <a:pt x="265" y="109"/>
                      <a:pt x="379" y="109"/>
                    </a:cubicBezTo>
                    <a:cubicBezTo>
                      <a:pt x="399" y="109"/>
                      <a:pt x="420" y="109"/>
                      <a:pt x="440" y="109"/>
                    </a:cubicBezTo>
                    <a:cubicBezTo>
                      <a:pt x="464" y="109"/>
                      <a:pt x="484" y="81"/>
                      <a:pt x="484" y="59"/>
                    </a:cubicBezTo>
                    <a:cubicBezTo>
                      <a:pt x="482" y="34"/>
                      <a:pt x="466" y="18"/>
                      <a:pt x="444" y="16"/>
                    </a:cubicBezTo>
                    <a:cubicBezTo>
                      <a:pt x="437" y="14"/>
                      <a:pt x="434" y="14"/>
                      <a:pt x="430" y="14"/>
                    </a:cubicBezTo>
                    <a:cubicBezTo>
                      <a:pt x="408" y="14"/>
                      <a:pt x="386" y="15"/>
                      <a:pt x="364" y="15"/>
                    </a:cubicBezTo>
                    <a:cubicBezTo>
                      <a:pt x="292" y="15"/>
                      <a:pt x="220" y="13"/>
                      <a:pt x="149" y="8"/>
                    </a:cubicBezTo>
                    <a:lnTo>
                      <a:pt x="151" y="8"/>
                    </a:lnTo>
                    <a:cubicBezTo>
                      <a:pt x="121" y="7"/>
                      <a:pt x="89" y="3"/>
                      <a:pt x="58" y="1"/>
                    </a:cubicBezTo>
                    <a:cubicBezTo>
                      <a:pt x="55" y="1"/>
                      <a:pt x="52" y="1"/>
                      <a:pt x="5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7021427" y="1711492"/>
                <a:ext cx="13349" cy="16828"/>
              </a:xfrm>
              <a:custGeom>
                <a:avLst/>
                <a:gdLst/>
                <a:ahLst/>
                <a:cxnLst/>
                <a:rect l="l" t="t" r="r" b="b"/>
                <a:pathLst>
                  <a:path w="422" h="532" extrusionOk="0">
                    <a:moveTo>
                      <a:pt x="59" y="1"/>
                    </a:moveTo>
                    <a:cubicBezTo>
                      <a:pt x="49" y="1"/>
                      <a:pt x="39" y="4"/>
                      <a:pt x="30" y="9"/>
                    </a:cubicBezTo>
                    <a:cubicBezTo>
                      <a:pt x="6" y="24"/>
                      <a:pt x="0" y="59"/>
                      <a:pt x="15" y="86"/>
                    </a:cubicBezTo>
                    <a:cubicBezTo>
                      <a:pt x="106" y="235"/>
                      <a:pt x="208" y="378"/>
                      <a:pt x="322" y="510"/>
                    </a:cubicBezTo>
                    <a:cubicBezTo>
                      <a:pt x="331" y="521"/>
                      <a:pt x="341" y="528"/>
                      <a:pt x="352" y="531"/>
                    </a:cubicBezTo>
                    <a:cubicBezTo>
                      <a:pt x="355" y="532"/>
                      <a:pt x="358" y="532"/>
                      <a:pt x="361" y="532"/>
                    </a:cubicBezTo>
                    <a:cubicBezTo>
                      <a:pt x="371" y="532"/>
                      <a:pt x="381" y="530"/>
                      <a:pt x="391" y="524"/>
                    </a:cubicBezTo>
                    <a:cubicBezTo>
                      <a:pt x="413" y="510"/>
                      <a:pt x="421" y="478"/>
                      <a:pt x="405" y="455"/>
                    </a:cubicBezTo>
                    <a:cubicBezTo>
                      <a:pt x="298" y="318"/>
                      <a:pt x="198" y="175"/>
                      <a:pt x="106" y="26"/>
                    </a:cubicBezTo>
                    <a:cubicBezTo>
                      <a:pt x="99" y="14"/>
                      <a:pt x="86" y="7"/>
                      <a:pt x="72" y="3"/>
                    </a:cubicBezTo>
                    <a:cubicBezTo>
                      <a:pt x="68" y="2"/>
                      <a:pt x="63" y="1"/>
                      <a:pt x="5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6781779" y="1689317"/>
                <a:ext cx="48081" cy="39699"/>
              </a:xfrm>
              <a:custGeom>
                <a:avLst/>
                <a:gdLst/>
                <a:ahLst/>
                <a:cxnLst/>
                <a:rect l="l" t="t" r="r" b="b"/>
                <a:pathLst>
                  <a:path w="1520" h="1255" extrusionOk="0">
                    <a:moveTo>
                      <a:pt x="779" y="0"/>
                    </a:moveTo>
                    <a:cubicBezTo>
                      <a:pt x="751" y="0"/>
                      <a:pt x="723" y="2"/>
                      <a:pt x="695" y="7"/>
                    </a:cubicBezTo>
                    <a:cubicBezTo>
                      <a:pt x="559" y="27"/>
                      <a:pt x="425" y="88"/>
                      <a:pt x="315" y="191"/>
                    </a:cubicBezTo>
                    <a:cubicBezTo>
                      <a:pt x="133" y="356"/>
                      <a:pt x="0" y="639"/>
                      <a:pt x="129" y="876"/>
                    </a:cubicBezTo>
                    <a:cubicBezTo>
                      <a:pt x="153" y="922"/>
                      <a:pt x="188" y="960"/>
                      <a:pt x="229" y="993"/>
                    </a:cubicBezTo>
                    <a:cubicBezTo>
                      <a:pt x="242" y="1026"/>
                      <a:pt x="258" y="1053"/>
                      <a:pt x="279" y="1072"/>
                    </a:cubicBezTo>
                    <a:cubicBezTo>
                      <a:pt x="334" y="1115"/>
                      <a:pt x="388" y="1145"/>
                      <a:pt x="447" y="1169"/>
                    </a:cubicBezTo>
                    <a:cubicBezTo>
                      <a:pt x="508" y="1195"/>
                      <a:pt x="570" y="1212"/>
                      <a:pt x="634" y="1229"/>
                    </a:cubicBezTo>
                    <a:lnTo>
                      <a:pt x="677" y="1239"/>
                    </a:lnTo>
                    <a:cubicBezTo>
                      <a:pt x="728" y="1249"/>
                      <a:pt x="780" y="1254"/>
                      <a:pt x="833" y="1254"/>
                    </a:cubicBezTo>
                    <a:cubicBezTo>
                      <a:pt x="867" y="1254"/>
                      <a:pt x="901" y="1252"/>
                      <a:pt x="935" y="1248"/>
                    </a:cubicBezTo>
                    <a:cubicBezTo>
                      <a:pt x="1110" y="1229"/>
                      <a:pt x="1275" y="1143"/>
                      <a:pt x="1385" y="1016"/>
                    </a:cubicBezTo>
                    <a:cubicBezTo>
                      <a:pt x="1433" y="962"/>
                      <a:pt x="1469" y="894"/>
                      <a:pt x="1496" y="810"/>
                    </a:cubicBezTo>
                    <a:cubicBezTo>
                      <a:pt x="1519" y="737"/>
                      <a:pt x="1519" y="657"/>
                      <a:pt x="1498" y="554"/>
                    </a:cubicBezTo>
                    <a:cubicBezTo>
                      <a:pt x="1482" y="479"/>
                      <a:pt x="1441" y="399"/>
                      <a:pt x="1376" y="316"/>
                    </a:cubicBezTo>
                    <a:cubicBezTo>
                      <a:pt x="1316" y="239"/>
                      <a:pt x="1239" y="171"/>
                      <a:pt x="1138" y="107"/>
                    </a:cubicBezTo>
                    <a:cubicBezTo>
                      <a:pt x="1068" y="60"/>
                      <a:pt x="991" y="29"/>
                      <a:pt x="912" y="14"/>
                    </a:cubicBezTo>
                    <a:cubicBezTo>
                      <a:pt x="868" y="5"/>
                      <a:pt x="823" y="0"/>
                      <a:pt x="7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7" name="Google Shape;5187;p31"/>
            <p:cNvGrpSpPr/>
            <p:nvPr/>
          </p:nvGrpSpPr>
          <p:grpSpPr>
            <a:xfrm>
              <a:off x="8448104" y="191976"/>
              <a:ext cx="457912" cy="846581"/>
              <a:chOff x="6600904" y="2246176"/>
              <a:chExt cx="457912" cy="846581"/>
            </a:xfrm>
          </p:grpSpPr>
          <p:sp>
            <p:nvSpPr>
              <p:cNvPr id="5188" name="Google Shape;5188;p31"/>
              <p:cNvSpPr/>
              <p:nvPr/>
            </p:nvSpPr>
            <p:spPr>
              <a:xfrm>
                <a:off x="6600904" y="2566550"/>
                <a:ext cx="443931" cy="526207"/>
              </a:xfrm>
              <a:custGeom>
                <a:avLst/>
                <a:gdLst/>
                <a:ahLst/>
                <a:cxnLst/>
                <a:rect l="l" t="t" r="r" b="b"/>
                <a:pathLst>
                  <a:path w="14034" h="16635" extrusionOk="0">
                    <a:moveTo>
                      <a:pt x="8931" y="1180"/>
                    </a:moveTo>
                    <a:cubicBezTo>
                      <a:pt x="9557" y="1180"/>
                      <a:pt x="9647" y="2087"/>
                      <a:pt x="9115" y="2375"/>
                    </a:cubicBezTo>
                    <a:cubicBezTo>
                      <a:pt x="9018" y="2429"/>
                      <a:pt x="8915" y="2453"/>
                      <a:pt x="8815" y="2453"/>
                    </a:cubicBezTo>
                    <a:cubicBezTo>
                      <a:pt x="8424" y="2453"/>
                      <a:pt x="8070" y="2080"/>
                      <a:pt x="8220" y="1612"/>
                    </a:cubicBezTo>
                    <a:cubicBezTo>
                      <a:pt x="8267" y="1450"/>
                      <a:pt x="8383" y="1301"/>
                      <a:pt x="8580" y="1206"/>
                    </a:cubicBezTo>
                    <a:cubicBezTo>
                      <a:pt x="8600" y="1222"/>
                      <a:pt x="8619" y="1227"/>
                      <a:pt x="8639" y="1227"/>
                    </a:cubicBezTo>
                    <a:cubicBezTo>
                      <a:pt x="8666" y="1227"/>
                      <a:pt x="8696" y="1216"/>
                      <a:pt x="8734" y="1207"/>
                    </a:cubicBezTo>
                    <a:cubicBezTo>
                      <a:pt x="8805" y="1188"/>
                      <a:pt x="8870" y="1180"/>
                      <a:pt x="8931" y="1180"/>
                    </a:cubicBezTo>
                    <a:close/>
                    <a:moveTo>
                      <a:pt x="8850" y="1"/>
                    </a:moveTo>
                    <a:cubicBezTo>
                      <a:pt x="8285" y="1"/>
                      <a:pt x="7703" y="243"/>
                      <a:pt x="7252" y="806"/>
                    </a:cubicBezTo>
                    <a:cubicBezTo>
                      <a:pt x="6622" y="1578"/>
                      <a:pt x="6862" y="2776"/>
                      <a:pt x="7826" y="3352"/>
                    </a:cubicBezTo>
                    <a:cubicBezTo>
                      <a:pt x="7717" y="3905"/>
                      <a:pt x="7615" y="4412"/>
                      <a:pt x="7492" y="4993"/>
                    </a:cubicBezTo>
                    <a:lnTo>
                      <a:pt x="7475" y="4986"/>
                    </a:lnTo>
                    <a:cubicBezTo>
                      <a:pt x="7185" y="4935"/>
                      <a:pt x="6932" y="4913"/>
                      <a:pt x="6715" y="4913"/>
                    </a:cubicBezTo>
                    <a:cubicBezTo>
                      <a:pt x="5520" y="4913"/>
                      <a:pt x="5416" y="5586"/>
                      <a:pt x="6335" y="5902"/>
                    </a:cubicBezTo>
                    <a:cubicBezTo>
                      <a:pt x="6676" y="6020"/>
                      <a:pt x="6972" y="6114"/>
                      <a:pt x="7245" y="6194"/>
                    </a:cubicBezTo>
                    <a:cubicBezTo>
                      <a:pt x="7184" y="6426"/>
                      <a:pt x="7262" y="6108"/>
                      <a:pt x="6917" y="7649"/>
                    </a:cubicBezTo>
                    <a:lnTo>
                      <a:pt x="6786" y="8230"/>
                    </a:lnTo>
                    <a:cubicBezTo>
                      <a:pt x="6716" y="8544"/>
                      <a:pt x="6645" y="8855"/>
                      <a:pt x="6577" y="9168"/>
                    </a:cubicBezTo>
                    <a:lnTo>
                      <a:pt x="6454" y="9729"/>
                    </a:lnTo>
                    <a:lnTo>
                      <a:pt x="6428" y="9841"/>
                    </a:lnTo>
                    <a:lnTo>
                      <a:pt x="6407" y="9936"/>
                    </a:lnTo>
                    <a:cubicBezTo>
                      <a:pt x="6241" y="10692"/>
                      <a:pt x="5936" y="12104"/>
                      <a:pt x="5818" y="12864"/>
                    </a:cubicBezTo>
                    <a:cubicBezTo>
                      <a:pt x="5173" y="12669"/>
                      <a:pt x="4428" y="12882"/>
                      <a:pt x="3380" y="11751"/>
                    </a:cubicBezTo>
                    <a:cubicBezTo>
                      <a:pt x="3157" y="11504"/>
                      <a:pt x="2969" y="11237"/>
                      <a:pt x="2820" y="10959"/>
                    </a:cubicBezTo>
                    <a:cubicBezTo>
                      <a:pt x="2710" y="10748"/>
                      <a:pt x="2631" y="10544"/>
                      <a:pt x="2581" y="10341"/>
                    </a:cubicBezTo>
                    <a:cubicBezTo>
                      <a:pt x="2538" y="10155"/>
                      <a:pt x="2521" y="9984"/>
                      <a:pt x="2526" y="9818"/>
                    </a:cubicBezTo>
                    <a:lnTo>
                      <a:pt x="2526" y="9818"/>
                    </a:lnTo>
                    <a:lnTo>
                      <a:pt x="2526" y="9820"/>
                    </a:lnTo>
                    <a:cubicBezTo>
                      <a:pt x="2534" y="9702"/>
                      <a:pt x="2554" y="9589"/>
                      <a:pt x="2584" y="9482"/>
                    </a:cubicBezTo>
                    <a:lnTo>
                      <a:pt x="2693" y="9510"/>
                    </a:lnTo>
                    <a:cubicBezTo>
                      <a:pt x="2955" y="9578"/>
                      <a:pt x="3145" y="9616"/>
                      <a:pt x="3284" y="9616"/>
                    </a:cubicBezTo>
                    <a:cubicBezTo>
                      <a:pt x="3437" y="9616"/>
                      <a:pt x="3528" y="9570"/>
                      <a:pt x="3585" y="9469"/>
                    </a:cubicBezTo>
                    <a:cubicBezTo>
                      <a:pt x="3714" y="9244"/>
                      <a:pt x="3537" y="8912"/>
                      <a:pt x="3406" y="8694"/>
                    </a:cubicBezTo>
                    <a:cubicBezTo>
                      <a:pt x="3328" y="8567"/>
                      <a:pt x="3242" y="8451"/>
                      <a:pt x="3155" y="8331"/>
                    </a:cubicBezTo>
                    <a:cubicBezTo>
                      <a:pt x="2807" y="7851"/>
                      <a:pt x="2353" y="7214"/>
                      <a:pt x="1799" y="7214"/>
                    </a:cubicBezTo>
                    <a:cubicBezTo>
                      <a:pt x="1377" y="7214"/>
                      <a:pt x="897" y="7582"/>
                      <a:pt x="361" y="8668"/>
                    </a:cubicBezTo>
                    <a:cubicBezTo>
                      <a:pt x="72" y="9248"/>
                      <a:pt x="1" y="9654"/>
                      <a:pt x="259" y="9654"/>
                    </a:cubicBezTo>
                    <a:cubicBezTo>
                      <a:pt x="357" y="9654"/>
                      <a:pt x="504" y="9595"/>
                      <a:pt x="705" y="9463"/>
                    </a:cubicBezTo>
                    <a:lnTo>
                      <a:pt x="705" y="9463"/>
                    </a:lnTo>
                    <a:cubicBezTo>
                      <a:pt x="583" y="10158"/>
                      <a:pt x="609" y="10905"/>
                      <a:pt x="785" y="11680"/>
                    </a:cubicBezTo>
                    <a:cubicBezTo>
                      <a:pt x="1544" y="15023"/>
                      <a:pt x="4332" y="16635"/>
                      <a:pt x="6855" y="16635"/>
                    </a:cubicBezTo>
                    <a:cubicBezTo>
                      <a:pt x="7721" y="16635"/>
                      <a:pt x="8557" y="16445"/>
                      <a:pt x="9268" y="16070"/>
                    </a:cubicBezTo>
                    <a:cubicBezTo>
                      <a:pt x="10943" y="15186"/>
                      <a:pt x="12684" y="12403"/>
                      <a:pt x="12823" y="11511"/>
                    </a:cubicBezTo>
                    <a:cubicBezTo>
                      <a:pt x="12988" y="11648"/>
                      <a:pt x="13326" y="12033"/>
                      <a:pt x="13578" y="12033"/>
                    </a:cubicBezTo>
                    <a:cubicBezTo>
                      <a:pt x="13650" y="12033"/>
                      <a:pt x="13715" y="12002"/>
                      <a:pt x="13767" y="11925"/>
                    </a:cubicBezTo>
                    <a:cubicBezTo>
                      <a:pt x="14033" y="11552"/>
                      <a:pt x="13742" y="10198"/>
                      <a:pt x="13561" y="9714"/>
                    </a:cubicBezTo>
                    <a:cubicBezTo>
                      <a:pt x="13436" y="9382"/>
                      <a:pt x="13313" y="9191"/>
                      <a:pt x="13045" y="9115"/>
                    </a:cubicBezTo>
                    <a:cubicBezTo>
                      <a:pt x="12987" y="9099"/>
                      <a:pt x="12915" y="9089"/>
                      <a:pt x="12834" y="9089"/>
                    </a:cubicBezTo>
                    <a:cubicBezTo>
                      <a:pt x="12711" y="9089"/>
                      <a:pt x="12567" y="9112"/>
                      <a:pt x="12419" y="9165"/>
                    </a:cubicBezTo>
                    <a:cubicBezTo>
                      <a:pt x="12246" y="9230"/>
                      <a:pt x="11938" y="9369"/>
                      <a:pt x="11556" y="9591"/>
                    </a:cubicBezTo>
                    <a:cubicBezTo>
                      <a:pt x="11330" y="9724"/>
                      <a:pt x="11136" y="9850"/>
                      <a:pt x="10965" y="9979"/>
                    </a:cubicBezTo>
                    <a:cubicBezTo>
                      <a:pt x="10880" y="10042"/>
                      <a:pt x="10801" y="10108"/>
                      <a:pt x="10730" y="10176"/>
                    </a:cubicBezTo>
                    <a:cubicBezTo>
                      <a:pt x="10438" y="10447"/>
                      <a:pt x="10385" y="10695"/>
                      <a:pt x="10767" y="10770"/>
                    </a:cubicBezTo>
                    <a:cubicBezTo>
                      <a:pt x="10819" y="10779"/>
                      <a:pt x="10874" y="10785"/>
                      <a:pt x="10945" y="10785"/>
                    </a:cubicBezTo>
                    <a:cubicBezTo>
                      <a:pt x="10923" y="10795"/>
                      <a:pt x="10907" y="10812"/>
                      <a:pt x="10902" y="10829"/>
                    </a:cubicBezTo>
                    <a:cubicBezTo>
                      <a:pt x="10893" y="10859"/>
                      <a:pt x="10880" y="10888"/>
                      <a:pt x="10867" y="10917"/>
                    </a:cubicBezTo>
                    <a:lnTo>
                      <a:pt x="10851" y="10958"/>
                    </a:lnTo>
                    <a:cubicBezTo>
                      <a:pt x="10836" y="11001"/>
                      <a:pt x="10817" y="11044"/>
                      <a:pt x="10800" y="11085"/>
                    </a:cubicBezTo>
                    <a:cubicBezTo>
                      <a:pt x="10773" y="11153"/>
                      <a:pt x="10743" y="11222"/>
                      <a:pt x="10708" y="11287"/>
                    </a:cubicBezTo>
                    <a:cubicBezTo>
                      <a:pt x="10413" y="11873"/>
                      <a:pt x="9727" y="12705"/>
                      <a:pt x="8913" y="13142"/>
                    </a:cubicBezTo>
                    <a:cubicBezTo>
                      <a:pt x="8634" y="13286"/>
                      <a:pt x="8337" y="13388"/>
                      <a:pt x="8033" y="13388"/>
                    </a:cubicBezTo>
                    <a:cubicBezTo>
                      <a:pt x="7945" y="13388"/>
                      <a:pt x="7856" y="13379"/>
                      <a:pt x="7767" y="13361"/>
                    </a:cubicBezTo>
                    <a:cubicBezTo>
                      <a:pt x="7972" y="12512"/>
                      <a:pt x="8023" y="10650"/>
                      <a:pt x="8132" y="9695"/>
                    </a:cubicBezTo>
                    <a:cubicBezTo>
                      <a:pt x="8231" y="8780"/>
                      <a:pt x="8466" y="7375"/>
                      <a:pt x="8618" y="6478"/>
                    </a:cubicBezTo>
                    <a:cubicBezTo>
                      <a:pt x="8727" y="6498"/>
                      <a:pt x="9038" y="6543"/>
                      <a:pt x="9368" y="6543"/>
                    </a:cubicBezTo>
                    <a:cubicBezTo>
                      <a:pt x="9705" y="6543"/>
                      <a:pt x="10063" y="6496"/>
                      <a:pt x="10244" y="6327"/>
                    </a:cubicBezTo>
                    <a:cubicBezTo>
                      <a:pt x="10299" y="6276"/>
                      <a:pt x="10336" y="6210"/>
                      <a:pt x="10356" y="6138"/>
                    </a:cubicBezTo>
                    <a:cubicBezTo>
                      <a:pt x="10377" y="6055"/>
                      <a:pt x="10370" y="5967"/>
                      <a:pt x="10336" y="5886"/>
                    </a:cubicBezTo>
                    <a:cubicBezTo>
                      <a:pt x="10160" y="5471"/>
                      <a:pt x="9284" y="5232"/>
                      <a:pt x="8847" y="5130"/>
                    </a:cubicBezTo>
                    <a:cubicBezTo>
                      <a:pt x="9032" y="4197"/>
                      <a:pt x="8957" y="4552"/>
                      <a:pt x="9132" y="3650"/>
                    </a:cubicBezTo>
                    <a:cubicBezTo>
                      <a:pt x="9964" y="3624"/>
                      <a:pt x="10737" y="3063"/>
                      <a:pt x="10840" y="2159"/>
                    </a:cubicBezTo>
                    <a:cubicBezTo>
                      <a:pt x="10967" y="909"/>
                      <a:pt x="9943" y="1"/>
                      <a:pt x="8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6908183" y="2507302"/>
                <a:ext cx="87875" cy="72786"/>
              </a:xfrm>
              <a:custGeom>
                <a:avLst/>
                <a:gdLst/>
                <a:ahLst/>
                <a:cxnLst/>
                <a:rect l="l" t="t" r="r" b="b"/>
                <a:pathLst>
                  <a:path w="2778" h="2301" extrusionOk="0">
                    <a:moveTo>
                      <a:pt x="1587" y="609"/>
                    </a:moveTo>
                    <a:cubicBezTo>
                      <a:pt x="1633" y="610"/>
                      <a:pt x="1677" y="616"/>
                      <a:pt x="1723" y="630"/>
                    </a:cubicBezTo>
                    <a:cubicBezTo>
                      <a:pt x="1769" y="646"/>
                      <a:pt x="1789" y="662"/>
                      <a:pt x="1806" y="682"/>
                    </a:cubicBezTo>
                    <a:cubicBezTo>
                      <a:pt x="1826" y="705"/>
                      <a:pt x="1833" y="723"/>
                      <a:pt x="1842" y="753"/>
                    </a:cubicBezTo>
                    <a:cubicBezTo>
                      <a:pt x="1852" y="805"/>
                      <a:pt x="1853" y="863"/>
                      <a:pt x="1820" y="977"/>
                    </a:cubicBezTo>
                    <a:cubicBezTo>
                      <a:pt x="1696" y="1333"/>
                      <a:pt x="1462" y="1601"/>
                      <a:pt x="1107" y="1720"/>
                    </a:cubicBezTo>
                    <a:cubicBezTo>
                      <a:pt x="1098" y="1718"/>
                      <a:pt x="1087" y="1715"/>
                      <a:pt x="1077" y="1715"/>
                    </a:cubicBezTo>
                    <a:cubicBezTo>
                      <a:pt x="1076" y="1715"/>
                      <a:pt x="1074" y="1715"/>
                      <a:pt x="1073" y="1715"/>
                    </a:cubicBezTo>
                    <a:cubicBezTo>
                      <a:pt x="1016" y="1728"/>
                      <a:pt x="971" y="1737"/>
                      <a:pt x="920" y="1737"/>
                    </a:cubicBezTo>
                    <a:cubicBezTo>
                      <a:pt x="913" y="1737"/>
                      <a:pt x="907" y="1737"/>
                      <a:pt x="900" y="1737"/>
                    </a:cubicBezTo>
                    <a:cubicBezTo>
                      <a:pt x="787" y="1728"/>
                      <a:pt x="716" y="1694"/>
                      <a:pt x="643" y="1621"/>
                    </a:cubicBezTo>
                    <a:cubicBezTo>
                      <a:pt x="613" y="1587"/>
                      <a:pt x="595" y="1539"/>
                      <a:pt x="585" y="1496"/>
                    </a:cubicBezTo>
                    <a:cubicBezTo>
                      <a:pt x="578" y="1463"/>
                      <a:pt x="573" y="1433"/>
                      <a:pt x="573" y="1399"/>
                    </a:cubicBezTo>
                    <a:cubicBezTo>
                      <a:pt x="582" y="1386"/>
                      <a:pt x="585" y="1375"/>
                      <a:pt x="585" y="1356"/>
                    </a:cubicBezTo>
                    <a:cubicBezTo>
                      <a:pt x="586" y="1312"/>
                      <a:pt x="592" y="1277"/>
                      <a:pt x="600" y="1241"/>
                    </a:cubicBezTo>
                    <a:cubicBezTo>
                      <a:pt x="616" y="1196"/>
                      <a:pt x="638" y="1150"/>
                      <a:pt x="666" y="1103"/>
                    </a:cubicBezTo>
                    <a:cubicBezTo>
                      <a:pt x="711" y="1038"/>
                      <a:pt x="758" y="984"/>
                      <a:pt x="815" y="931"/>
                    </a:cubicBezTo>
                    <a:cubicBezTo>
                      <a:pt x="890" y="863"/>
                      <a:pt x="974" y="803"/>
                      <a:pt x="1074" y="749"/>
                    </a:cubicBezTo>
                    <a:cubicBezTo>
                      <a:pt x="1241" y="666"/>
                      <a:pt x="1404" y="609"/>
                      <a:pt x="1587" y="609"/>
                    </a:cubicBezTo>
                    <a:close/>
                    <a:moveTo>
                      <a:pt x="1759" y="1"/>
                    </a:moveTo>
                    <a:cubicBezTo>
                      <a:pt x="1644" y="1"/>
                      <a:pt x="1518" y="19"/>
                      <a:pt x="1381" y="57"/>
                    </a:cubicBezTo>
                    <a:cubicBezTo>
                      <a:pt x="1152" y="122"/>
                      <a:pt x="920" y="235"/>
                      <a:pt x="714" y="387"/>
                    </a:cubicBezTo>
                    <a:cubicBezTo>
                      <a:pt x="394" y="617"/>
                      <a:pt x="91" y="988"/>
                      <a:pt x="134" y="1377"/>
                    </a:cubicBezTo>
                    <a:cubicBezTo>
                      <a:pt x="1" y="1666"/>
                      <a:pt x="337" y="2301"/>
                      <a:pt x="976" y="2301"/>
                    </a:cubicBezTo>
                    <a:cubicBezTo>
                      <a:pt x="1279" y="2301"/>
                      <a:pt x="1651" y="2158"/>
                      <a:pt x="2074" y="1767"/>
                    </a:cubicBezTo>
                    <a:cubicBezTo>
                      <a:pt x="2197" y="1652"/>
                      <a:pt x="2307" y="1518"/>
                      <a:pt x="2403" y="1366"/>
                    </a:cubicBezTo>
                    <a:cubicBezTo>
                      <a:pt x="2777" y="761"/>
                      <a:pt x="2511" y="1"/>
                      <a:pt x="17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6974959" y="2437616"/>
                <a:ext cx="73261" cy="79619"/>
              </a:xfrm>
              <a:custGeom>
                <a:avLst/>
                <a:gdLst/>
                <a:ahLst/>
                <a:cxnLst/>
                <a:rect l="l" t="t" r="r" b="b"/>
                <a:pathLst>
                  <a:path w="2316" h="2517" extrusionOk="0">
                    <a:moveTo>
                      <a:pt x="1307" y="481"/>
                    </a:moveTo>
                    <a:lnTo>
                      <a:pt x="1307" y="481"/>
                    </a:lnTo>
                    <a:cubicBezTo>
                      <a:pt x="1320" y="501"/>
                      <a:pt x="1339" y="514"/>
                      <a:pt x="1359" y="519"/>
                    </a:cubicBezTo>
                    <a:cubicBezTo>
                      <a:pt x="1412" y="531"/>
                      <a:pt x="1466" y="545"/>
                      <a:pt x="1518" y="566"/>
                    </a:cubicBezTo>
                    <a:cubicBezTo>
                      <a:pt x="1591" y="605"/>
                      <a:pt x="1625" y="632"/>
                      <a:pt x="1660" y="677"/>
                    </a:cubicBezTo>
                    <a:cubicBezTo>
                      <a:pt x="1683" y="710"/>
                      <a:pt x="1695" y="738"/>
                      <a:pt x="1701" y="788"/>
                    </a:cubicBezTo>
                    <a:cubicBezTo>
                      <a:pt x="1704" y="816"/>
                      <a:pt x="1701" y="843"/>
                      <a:pt x="1700" y="871"/>
                    </a:cubicBezTo>
                    <a:cubicBezTo>
                      <a:pt x="1671" y="1025"/>
                      <a:pt x="1581" y="1169"/>
                      <a:pt x="1482" y="1330"/>
                    </a:cubicBezTo>
                    <a:lnTo>
                      <a:pt x="1471" y="1345"/>
                    </a:lnTo>
                    <a:cubicBezTo>
                      <a:pt x="1276" y="1667"/>
                      <a:pt x="1168" y="1795"/>
                      <a:pt x="1028" y="1795"/>
                    </a:cubicBezTo>
                    <a:cubicBezTo>
                      <a:pt x="987" y="1795"/>
                      <a:pt x="943" y="1784"/>
                      <a:pt x="894" y="1763"/>
                    </a:cubicBezTo>
                    <a:cubicBezTo>
                      <a:pt x="829" y="1732"/>
                      <a:pt x="783" y="1702"/>
                      <a:pt x="740" y="1645"/>
                    </a:cubicBezTo>
                    <a:cubicBezTo>
                      <a:pt x="667" y="1539"/>
                      <a:pt x="662" y="1423"/>
                      <a:pt x="680" y="1295"/>
                    </a:cubicBezTo>
                    <a:lnTo>
                      <a:pt x="680" y="1295"/>
                    </a:lnTo>
                    <a:lnTo>
                      <a:pt x="673" y="1312"/>
                    </a:lnTo>
                    <a:cubicBezTo>
                      <a:pt x="690" y="1225"/>
                      <a:pt x="717" y="1138"/>
                      <a:pt x="755" y="1048"/>
                    </a:cubicBezTo>
                    <a:lnTo>
                      <a:pt x="755" y="1050"/>
                    </a:lnTo>
                    <a:cubicBezTo>
                      <a:pt x="869" y="808"/>
                      <a:pt x="1054" y="592"/>
                      <a:pt x="1307" y="481"/>
                    </a:cubicBezTo>
                    <a:close/>
                    <a:moveTo>
                      <a:pt x="1412" y="0"/>
                    </a:moveTo>
                    <a:cubicBezTo>
                      <a:pt x="1356" y="0"/>
                      <a:pt x="1315" y="18"/>
                      <a:pt x="1302" y="64"/>
                    </a:cubicBezTo>
                    <a:cubicBezTo>
                      <a:pt x="825" y="158"/>
                      <a:pt x="92" y="1175"/>
                      <a:pt x="39" y="1632"/>
                    </a:cubicBezTo>
                    <a:cubicBezTo>
                      <a:pt x="1" y="1997"/>
                      <a:pt x="434" y="2516"/>
                      <a:pt x="933" y="2516"/>
                    </a:cubicBezTo>
                    <a:cubicBezTo>
                      <a:pt x="1148" y="2516"/>
                      <a:pt x="1375" y="2420"/>
                      <a:pt x="1582" y="2173"/>
                    </a:cubicBezTo>
                    <a:cubicBezTo>
                      <a:pt x="1839" y="1867"/>
                      <a:pt x="1993" y="1490"/>
                      <a:pt x="2157" y="1118"/>
                    </a:cubicBezTo>
                    <a:cubicBezTo>
                      <a:pt x="2214" y="1000"/>
                      <a:pt x="2280" y="877"/>
                      <a:pt x="2297" y="748"/>
                    </a:cubicBezTo>
                    <a:cubicBezTo>
                      <a:pt x="2315" y="599"/>
                      <a:pt x="2261" y="476"/>
                      <a:pt x="2155" y="369"/>
                    </a:cubicBezTo>
                    <a:cubicBezTo>
                      <a:pt x="2106" y="316"/>
                      <a:pt x="2049" y="276"/>
                      <a:pt x="1999" y="241"/>
                    </a:cubicBezTo>
                    <a:cubicBezTo>
                      <a:pt x="1881" y="158"/>
                      <a:pt x="1579" y="0"/>
                      <a:pt x="1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6976477" y="2338100"/>
                <a:ext cx="82339" cy="77278"/>
              </a:xfrm>
              <a:custGeom>
                <a:avLst/>
                <a:gdLst/>
                <a:ahLst/>
                <a:cxnLst/>
                <a:rect l="l" t="t" r="r" b="b"/>
                <a:pathLst>
                  <a:path w="2603" h="2443" extrusionOk="0">
                    <a:moveTo>
                      <a:pt x="1182" y="419"/>
                    </a:moveTo>
                    <a:cubicBezTo>
                      <a:pt x="1547" y="935"/>
                      <a:pt x="1593" y="1288"/>
                      <a:pt x="1858" y="1828"/>
                    </a:cubicBezTo>
                    <a:cubicBezTo>
                      <a:pt x="1703" y="1933"/>
                      <a:pt x="1448" y="2107"/>
                      <a:pt x="1221" y="2107"/>
                    </a:cubicBezTo>
                    <a:cubicBezTo>
                      <a:pt x="1141" y="2107"/>
                      <a:pt x="1065" y="2086"/>
                      <a:pt x="997" y="2031"/>
                    </a:cubicBezTo>
                    <a:cubicBezTo>
                      <a:pt x="1010" y="1772"/>
                      <a:pt x="492" y="1235"/>
                      <a:pt x="405" y="1005"/>
                    </a:cubicBezTo>
                    <a:cubicBezTo>
                      <a:pt x="452" y="933"/>
                      <a:pt x="436" y="903"/>
                      <a:pt x="432" y="834"/>
                    </a:cubicBezTo>
                    <a:cubicBezTo>
                      <a:pt x="468" y="664"/>
                      <a:pt x="1025" y="496"/>
                      <a:pt x="1182" y="419"/>
                    </a:cubicBezTo>
                    <a:close/>
                    <a:moveTo>
                      <a:pt x="1128" y="0"/>
                    </a:moveTo>
                    <a:cubicBezTo>
                      <a:pt x="877" y="0"/>
                      <a:pt x="478" y="198"/>
                      <a:pt x="231" y="419"/>
                    </a:cubicBezTo>
                    <a:cubicBezTo>
                      <a:pt x="48" y="579"/>
                      <a:pt x="1" y="768"/>
                      <a:pt x="52" y="959"/>
                    </a:cubicBezTo>
                    <a:cubicBezTo>
                      <a:pt x="98" y="1125"/>
                      <a:pt x="167" y="1640"/>
                      <a:pt x="639" y="2107"/>
                    </a:cubicBezTo>
                    <a:cubicBezTo>
                      <a:pt x="810" y="2344"/>
                      <a:pt x="1023" y="2442"/>
                      <a:pt x="1253" y="2442"/>
                    </a:cubicBezTo>
                    <a:cubicBezTo>
                      <a:pt x="1540" y="2442"/>
                      <a:pt x="1855" y="2289"/>
                      <a:pt x="2149" y="2063"/>
                    </a:cubicBezTo>
                    <a:cubicBezTo>
                      <a:pt x="2172" y="2044"/>
                      <a:pt x="2189" y="2023"/>
                      <a:pt x="2203" y="2000"/>
                    </a:cubicBezTo>
                    <a:cubicBezTo>
                      <a:pt x="2603" y="1649"/>
                      <a:pt x="1477" y="81"/>
                      <a:pt x="1291" y="45"/>
                    </a:cubicBezTo>
                    <a:cubicBezTo>
                      <a:pt x="1251" y="14"/>
                      <a:pt x="1194"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6925296" y="2246176"/>
                <a:ext cx="72154" cy="78480"/>
              </a:xfrm>
              <a:custGeom>
                <a:avLst/>
                <a:gdLst/>
                <a:ahLst/>
                <a:cxnLst/>
                <a:rect l="l" t="t" r="r" b="b"/>
                <a:pathLst>
                  <a:path w="2281" h="2481" extrusionOk="0">
                    <a:moveTo>
                      <a:pt x="1085" y="294"/>
                    </a:moveTo>
                    <a:cubicBezTo>
                      <a:pt x="1125" y="317"/>
                      <a:pt x="1121" y="308"/>
                      <a:pt x="1163" y="321"/>
                    </a:cubicBezTo>
                    <a:cubicBezTo>
                      <a:pt x="1448" y="451"/>
                      <a:pt x="1705" y="1298"/>
                      <a:pt x="1745" y="1610"/>
                    </a:cubicBezTo>
                    <a:cubicBezTo>
                      <a:pt x="1468" y="1696"/>
                      <a:pt x="1171" y="1869"/>
                      <a:pt x="921" y="2022"/>
                    </a:cubicBezTo>
                    <a:cubicBezTo>
                      <a:pt x="893" y="1992"/>
                      <a:pt x="863" y="1991"/>
                      <a:pt x="817" y="1939"/>
                    </a:cubicBezTo>
                    <a:cubicBezTo>
                      <a:pt x="618" y="1683"/>
                      <a:pt x="427" y="1289"/>
                      <a:pt x="349" y="952"/>
                    </a:cubicBezTo>
                    <a:cubicBezTo>
                      <a:pt x="526" y="768"/>
                      <a:pt x="44" y="622"/>
                      <a:pt x="1085" y="294"/>
                    </a:cubicBezTo>
                    <a:close/>
                    <a:moveTo>
                      <a:pt x="1160" y="0"/>
                    </a:moveTo>
                    <a:cubicBezTo>
                      <a:pt x="1023" y="0"/>
                      <a:pt x="505" y="130"/>
                      <a:pt x="270" y="318"/>
                    </a:cubicBezTo>
                    <a:cubicBezTo>
                      <a:pt x="97" y="457"/>
                      <a:pt x="55" y="579"/>
                      <a:pt x="52" y="719"/>
                    </a:cubicBezTo>
                    <a:cubicBezTo>
                      <a:pt x="1" y="1187"/>
                      <a:pt x="210" y="2042"/>
                      <a:pt x="619" y="2284"/>
                    </a:cubicBezTo>
                    <a:cubicBezTo>
                      <a:pt x="601" y="2399"/>
                      <a:pt x="691" y="2481"/>
                      <a:pt x="787" y="2481"/>
                    </a:cubicBezTo>
                    <a:cubicBezTo>
                      <a:pt x="817" y="2481"/>
                      <a:pt x="848" y="2472"/>
                      <a:pt x="876" y="2455"/>
                    </a:cubicBezTo>
                    <a:cubicBezTo>
                      <a:pt x="1702" y="1932"/>
                      <a:pt x="2156" y="2022"/>
                      <a:pt x="2121" y="1731"/>
                    </a:cubicBezTo>
                    <a:cubicBezTo>
                      <a:pt x="2280" y="1462"/>
                      <a:pt x="1726" y="60"/>
                      <a:pt x="1186" y="3"/>
                    </a:cubicBezTo>
                    <a:cubicBezTo>
                      <a:pt x="1181" y="1"/>
                      <a:pt x="1172" y="0"/>
                      <a:pt x="1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6831695" y="2759825"/>
                <a:ext cx="35428" cy="15405"/>
              </a:xfrm>
              <a:custGeom>
                <a:avLst/>
                <a:gdLst/>
                <a:ahLst/>
                <a:cxnLst/>
                <a:rect l="l" t="t" r="r" b="b"/>
                <a:pathLst>
                  <a:path w="1120" h="487" extrusionOk="0">
                    <a:moveTo>
                      <a:pt x="132" y="1"/>
                    </a:moveTo>
                    <a:cubicBezTo>
                      <a:pt x="89" y="1"/>
                      <a:pt x="47" y="27"/>
                      <a:pt x="29" y="67"/>
                    </a:cubicBezTo>
                    <a:cubicBezTo>
                      <a:pt x="0" y="129"/>
                      <a:pt x="29" y="196"/>
                      <a:pt x="86" y="226"/>
                    </a:cubicBezTo>
                    <a:cubicBezTo>
                      <a:pt x="232" y="303"/>
                      <a:pt x="384" y="358"/>
                      <a:pt x="541" y="404"/>
                    </a:cubicBezTo>
                    <a:cubicBezTo>
                      <a:pt x="695" y="448"/>
                      <a:pt x="859" y="484"/>
                      <a:pt x="1021" y="487"/>
                    </a:cubicBezTo>
                    <a:cubicBezTo>
                      <a:pt x="1065" y="487"/>
                      <a:pt x="1105" y="444"/>
                      <a:pt x="1113" y="402"/>
                    </a:cubicBezTo>
                    <a:cubicBezTo>
                      <a:pt x="1120" y="359"/>
                      <a:pt x="1098" y="308"/>
                      <a:pt x="1055" y="290"/>
                    </a:cubicBezTo>
                    <a:cubicBezTo>
                      <a:pt x="964" y="255"/>
                      <a:pt x="865" y="236"/>
                      <a:pt x="770" y="213"/>
                    </a:cubicBezTo>
                    <a:cubicBezTo>
                      <a:pt x="672" y="189"/>
                      <a:pt x="573" y="164"/>
                      <a:pt x="477" y="134"/>
                    </a:cubicBezTo>
                    <a:cubicBezTo>
                      <a:pt x="377" y="101"/>
                      <a:pt x="279" y="64"/>
                      <a:pt x="189" y="15"/>
                    </a:cubicBezTo>
                    <a:cubicBezTo>
                      <a:pt x="179" y="10"/>
                      <a:pt x="169" y="7"/>
                      <a:pt x="158" y="4"/>
                    </a:cubicBezTo>
                    <a:cubicBezTo>
                      <a:pt x="149" y="2"/>
                      <a:pt x="141" y="1"/>
                      <a:pt x="13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6841659" y="2724713"/>
                <a:ext cx="29671" cy="8478"/>
              </a:xfrm>
              <a:custGeom>
                <a:avLst/>
                <a:gdLst/>
                <a:ahLst/>
                <a:cxnLst/>
                <a:rect l="l" t="t" r="r" b="b"/>
                <a:pathLst>
                  <a:path w="938" h="268" extrusionOk="0">
                    <a:moveTo>
                      <a:pt x="59" y="0"/>
                    </a:moveTo>
                    <a:cubicBezTo>
                      <a:pt x="34" y="0"/>
                      <a:pt x="11" y="19"/>
                      <a:pt x="6" y="46"/>
                    </a:cubicBezTo>
                    <a:cubicBezTo>
                      <a:pt x="0" y="74"/>
                      <a:pt x="20" y="106"/>
                      <a:pt x="50" y="109"/>
                    </a:cubicBezTo>
                    <a:cubicBezTo>
                      <a:pt x="322" y="156"/>
                      <a:pt x="594" y="202"/>
                      <a:pt x="865" y="266"/>
                    </a:cubicBezTo>
                    <a:cubicBezTo>
                      <a:pt x="869" y="267"/>
                      <a:pt x="873" y="268"/>
                      <a:pt x="877" y="268"/>
                    </a:cubicBezTo>
                    <a:cubicBezTo>
                      <a:pt x="905" y="268"/>
                      <a:pt x="929" y="245"/>
                      <a:pt x="934" y="218"/>
                    </a:cubicBezTo>
                    <a:cubicBezTo>
                      <a:pt x="938" y="185"/>
                      <a:pt x="917" y="156"/>
                      <a:pt x="885" y="149"/>
                    </a:cubicBezTo>
                    <a:cubicBezTo>
                      <a:pt x="768" y="120"/>
                      <a:pt x="650" y="96"/>
                      <a:pt x="531" y="77"/>
                    </a:cubicBezTo>
                    <a:cubicBezTo>
                      <a:pt x="378" y="50"/>
                      <a:pt x="222" y="27"/>
                      <a:pt x="69" y="1"/>
                    </a:cubicBezTo>
                    <a:cubicBezTo>
                      <a:pt x="66" y="1"/>
                      <a:pt x="62" y="0"/>
                      <a:pt x="5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6629817" y="2849788"/>
                <a:ext cx="44191" cy="14013"/>
              </a:xfrm>
              <a:custGeom>
                <a:avLst/>
                <a:gdLst/>
                <a:ahLst/>
                <a:cxnLst/>
                <a:rect l="l" t="t" r="r" b="b"/>
                <a:pathLst>
                  <a:path w="1397" h="443" extrusionOk="0">
                    <a:moveTo>
                      <a:pt x="466" y="173"/>
                    </a:moveTo>
                    <a:cubicBezTo>
                      <a:pt x="466" y="173"/>
                      <a:pt x="466" y="173"/>
                      <a:pt x="466" y="173"/>
                    </a:cubicBezTo>
                    <a:lnTo>
                      <a:pt x="466" y="173"/>
                    </a:lnTo>
                    <a:cubicBezTo>
                      <a:pt x="464" y="174"/>
                      <a:pt x="461" y="176"/>
                      <a:pt x="460" y="176"/>
                    </a:cubicBezTo>
                    <a:cubicBezTo>
                      <a:pt x="464" y="176"/>
                      <a:pt x="465" y="173"/>
                      <a:pt x="466" y="173"/>
                    </a:cubicBezTo>
                    <a:close/>
                    <a:moveTo>
                      <a:pt x="713" y="1"/>
                    </a:moveTo>
                    <a:cubicBezTo>
                      <a:pt x="608" y="1"/>
                      <a:pt x="505" y="27"/>
                      <a:pt x="407" y="55"/>
                    </a:cubicBezTo>
                    <a:cubicBezTo>
                      <a:pt x="279" y="94"/>
                      <a:pt x="158" y="154"/>
                      <a:pt x="39" y="214"/>
                    </a:cubicBezTo>
                    <a:cubicBezTo>
                      <a:pt x="25" y="221"/>
                      <a:pt x="15" y="229"/>
                      <a:pt x="7" y="244"/>
                    </a:cubicBezTo>
                    <a:cubicBezTo>
                      <a:pt x="0" y="259"/>
                      <a:pt x="0" y="274"/>
                      <a:pt x="6" y="292"/>
                    </a:cubicBezTo>
                    <a:cubicBezTo>
                      <a:pt x="14" y="313"/>
                      <a:pt x="37" y="331"/>
                      <a:pt x="61" y="331"/>
                    </a:cubicBezTo>
                    <a:cubicBezTo>
                      <a:pt x="68" y="331"/>
                      <a:pt x="75" y="329"/>
                      <a:pt x="82" y="326"/>
                    </a:cubicBezTo>
                    <a:cubicBezTo>
                      <a:pt x="206" y="260"/>
                      <a:pt x="330" y="207"/>
                      <a:pt x="466" y="173"/>
                    </a:cubicBezTo>
                    <a:lnTo>
                      <a:pt x="466" y="173"/>
                    </a:lnTo>
                    <a:cubicBezTo>
                      <a:pt x="466" y="173"/>
                      <a:pt x="467" y="173"/>
                      <a:pt x="467" y="173"/>
                    </a:cubicBezTo>
                    <a:lnTo>
                      <a:pt x="467" y="173"/>
                    </a:lnTo>
                    <a:cubicBezTo>
                      <a:pt x="467" y="173"/>
                      <a:pt x="467" y="173"/>
                      <a:pt x="466" y="173"/>
                    </a:cubicBezTo>
                    <a:lnTo>
                      <a:pt x="466" y="173"/>
                    </a:lnTo>
                    <a:cubicBezTo>
                      <a:pt x="467" y="173"/>
                      <a:pt x="467" y="173"/>
                      <a:pt x="467" y="173"/>
                    </a:cubicBezTo>
                    <a:cubicBezTo>
                      <a:pt x="544" y="157"/>
                      <a:pt x="621" y="150"/>
                      <a:pt x="698" y="150"/>
                    </a:cubicBezTo>
                    <a:lnTo>
                      <a:pt x="698" y="150"/>
                    </a:lnTo>
                    <a:cubicBezTo>
                      <a:pt x="759" y="153"/>
                      <a:pt x="819" y="164"/>
                      <a:pt x="879" y="183"/>
                    </a:cubicBezTo>
                    <a:cubicBezTo>
                      <a:pt x="941" y="203"/>
                      <a:pt x="998" y="233"/>
                      <a:pt x="1055" y="266"/>
                    </a:cubicBezTo>
                    <a:cubicBezTo>
                      <a:pt x="1123" y="310"/>
                      <a:pt x="1183" y="363"/>
                      <a:pt x="1240" y="420"/>
                    </a:cubicBezTo>
                    <a:cubicBezTo>
                      <a:pt x="1255" y="435"/>
                      <a:pt x="1276" y="442"/>
                      <a:pt x="1297" y="442"/>
                    </a:cubicBezTo>
                    <a:cubicBezTo>
                      <a:pt x="1325" y="442"/>
                      <a:pt x="1355" y="430"/>
                      <a:pt x="1373" y="409"/>
                    </a:cubicBezTo>
                    <a:cubicBezTo>
                      <a:pt x="1389" y="389"/>
                      <a:pt x="1396" y="365"/>
                      <a:pt x="1395" y="340"/>
                    </a:cubicBezTo>
                    <a:cubicBezTo>
                      <a:pt x="1392" y="314"/>
                      <a:pt x="1381" y="294"/>
                      <a:pt x="1362" y="277"/>
                    </a:cubicBezTo>
                    <a:cubicBezTo>
                      <a:pt x="1269" y="190"/>
                      <a:pt x="1166" y="115"/>
                      <a:pt x="1048" y="65"/>
                    </a:cubicBezTo>
                    <a:cubicBezTo>
                      <a:pt x="997" y="42"/>
                      <a:pt x="944" y="28"/>
                      <a:pt x="889" y="18"/>
                    </a:cubicBezTo>
                    <a:cubicBezTo>
                      <a:pt x="882" y="15"/>
                      <a:pt x="875" y="14"/>
                      <a:pt x="868" y="14"/>
                    </a:cubicBezTo>
                    <a:cubicBezTo>
                      <a:pt x="822" y="5"/>
                      <a:pt x="775" y="4"/>
                      <a:pt x="729" y="1"/>
                    </a:cubicBezTo>
                    <a:cubicBezTo>
                      <a:pt x="724" y="1"/>
                      <a:pt x="718" y="1"/>
                      <a:pt x="71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6955790" y="2904860"/>
                <a:ext cx="41027" cy="27584"/>
              </a:xfrm>
              <a:custGeom>
                <a:avLst/>
                <a:gdLst/>
                <a:ahLst/>
                <a:cxnLst/>
                <a:rect l="l" t="t" r="r" b="b"/>
                <a:pathLst>
                  <a:path w="1297" h="872" extrusionOk="0">
                    <a:moveTo>
                      <a:pt x="657" y="360"/>
                    </a:moveTo>
                    <a:cubicBezTo>
                      <a:pt x="658" y="361"/>
                      <a:pt x="660" y="362"/>
                      <a:pt x="662" y="363"/>
                    </a:cubicBezTo>
                    <a:lnTo>
                      <a:pt x="662" y="363"/>
                    </a:lnTo>
                    <a:cubicBezTo>
                      <a:pt x="660" y="362"/>
                      <a:pt x="658" y="361"/>
                      <a:pt x="657" y="360"/>
                    </a:cubicBezTo>
                    <a:close/>
                    <a:moveTo>
                      <a:pt x="85" y="1"/>
                    </a:moveTo>
                    <a:cubicBezTo>
                      <a:pt x="49" y="1"/>
                      <a:pt x="14" y="24"/>
                      <a:pt x="8" y="63"/>
                    </a:cubicBezTo>
                    <a:cubicBezTo>
                      <a:pt x="0" y="101"/>
                      <a:pt x="28" y="144"/>
                      <a:pt x="69" y="150"/>
                    </a:cubicBezTo>
                    <a:cubicBezTo>
                      <a:pt x="158" y="161"/>
                      <a:pt x="244" y="180"/>
                      <a:pt x="330" y="206"/>
                    </a:cubicBezTo>
                    <a:cubicBezTo>
                      <a:pt x="443" y="243"/>
                      <a:pt x="549" y="292"/>
                      <a:pt x="649" y="355"/>
                    </a:cubicBezTo>
                    <a:cubicBezTo>
                      <a:pt x="652" y="356"/>
                      <a:pt x="654" y="358"/>
                      <a:pt x="657" y="360"/>
                    </a:cubicBezTo>
                    <a:lnTo>
                      <a:pt x="657" y="360"/>
                    </a:lnTo>
                    <a:cubicBezTo>
                      <a:pt x="658" y="362"/>
                      <a:pt x="659" y="363"/>
                      <a:pt x="662" y="363"/>
                    </a:cubicBezTo>
                    <a:lnTo>
                      <a:pt x="662" y="363"/>
                    </a:lnTo>
                    <a:cubicBezTo>
                      <a:pt x="750" y="421"/>
                      <a:pt x="834" y="487"/>
                      <a:pt x="907" y="564"/>
                    </a:cubicBezTo>
                    <a:cubicBezTo>
                      <a:pt x="950" y="614"/>
                      <a:pt x="987" y="668"/>
                      <a:pt x="1018" y="727"/>
                    </a:cubicBezTo>
                    <a:cubicBezTo>
                      <a:pt x="1030" y="748"/>
                      <a:pt x="1041" y="770"/>
                      <a:pt x="1050" y="791"/>
                    </a:cubicBezTo>
                    <a:cubicBezTo>
                      <a:pt x="1064" y="821"/>
                      <a:pt x="1082" y="844"/>
                      <a:pt x="1110" y="859"/>
                    </a:cubicBezTo>
                    <a:cubicBezTo>
                      <a:pt x="1126" y="867"/>
                      <a:pt x="1145" y="871"/>
                      <a:pt x="1163" y="871"/>
                    </a:cubicBezTo>
                    <a:cubicBezTo>
                      <a:pt x="1177" y="871"/>
                      <a:pt x="1192" y="869"/>
                      <a:pt x="1205" y="863"/>
                    </a:cubicBezTo>
                    <a:cubicBezTo>
                      <a:pt x="1268" y="840"/>
                      <a:pt x="1296" y="770"/>
                      <a:pt x="1275" y="707"/>
                    </a:cubicBezTo>
                    <a:cubicBezTo>
                      <a:pt x="1238" y="592"/>
                      <a:pt x="1169" y="492"/>
                      <a:pt x="1089" y="403"/>
                    </a:cubicBezTo>
                    <a:cubicBezTo>
                      <a:pt x="1004" y="312"/>
                      <a:pt x="908" y="239"/>
                      <a:pt x="798" y="183"/>
                    </a:cubicBezTo>
                    <a:cubicBezTo>
                      <a:pt x="688" y="128"/>
                      <a:pt x="566" y="93"/>
                      <a:pt x="449" y="63"/>
                    </a:cubicBezTo>
                    <a:cubicBezTo>
                      <a:pt x="397" y="50"/>
                      <a:pt x="343" y="40"/>
                      <a:pt x="291" y="28"/>
                    </a:cubicBezTo>
                    <a:cubicBezTo>
                      <a:pt x="225" y="18"/>
                      <a:pt x="158" y="10"/>
                      <a:pt x="94" y="1"/>
                    </a:cubicBezTo>
                    <a:cubicBezTo>
                      <a:pt x="91" y="1"/>
                      <a:pt x="88"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6630702" y="2884488"/>
                <a:ext cx="24104" cy="86894"/>
              </a:xfrm>
              <a:custGeom>
                <a:avLst/>
                <a:gdLst/>
                <a:ahLst/>
                <a:cxnLst/>
                <a:rect l="l" t="t" r="r" b="b"/>
                <a:pathLst>
                  <a:path w="762" h="2747" extrusionOk="0">
                    <a:moveTo>
                      <a:pt x="68" y="1"/>
                    </a:moveTo>
                    <a:cubicBezTo>
                      <a:pt x="38" y="4"/>
                      <a:pt x="22" y="26"/>
                      <a:pt x="19" y="55"/>
                    </a:cubicBezTo>
                    <a:cubicBezTo>
                      <a:pt x="8" y="281"/>
                      <a:pt x="1" y="506"/>
                      <a:pt x="8" y="732"/>
                    </a:cubicBezTo>
                    <a:cubicBezTo>
                      <a:pt x="12" y="947"/>
                      <a:pt x="45" y="1162"/>
                      <a:pt x="82" y="1374"/>
                    </a:cubicBezTo>
                    <a:cubicBezTo>
                      <a:pt x="103" y="1475"/>
                      <a:pt x="124" y="1577"/>
                      <a:pt x="151" y="1675"/>
                    </a:cubicBezTo>
                    <a:cubicBezTo>
                      <a:pt x="181" y="1785"/>
                      <a:pt x="217" y="1889"/>
                      <a:pt x="254" y="1997"/>
                    </a:cubicBezTo>
                    <a:cubicBezTo>
                      <a:pt x="330" y="2217"/>
                      <a:pt x="412" y="2438"/>
                      <a:pt x="491" y="2655"/>
                    </a:cubicBezTo>
                    <a:cubicBezTo>
                      <a:pt x="511" y="2710"/>
                      <a:pt x="560" y="2746"/>
                      <a:pt x="615" y="2746"/>
                    </a:cubicBezTo>
                    <a:cubicBezTo>
                      <a:pt x="628" y="2746"/>
                      <a:pt x="642" y="2744"/>
                      <a:pt x="655" y="2740"/>
                    </a:cubicBezTo>
                    <a:cubicBezTo>
                      <a:pt x="723" y="2718"/>
                      <a:pt x="761" y="2644"/>
                      <a:pt x="740" y="2575"/>
                    </a:cubicBezTo>
                    <a:lnTo>
                      <a:pt x="579" y="2087"/>
                    </a:lnTo>
                    <a:cubicBezTo>
                      <a:pt x="525" y="1921"/>
                      <a:pt x="473" y="1756"/>
                      <a:pt x="422" y="1589"/>
                    </a:cubicBezTo>
                    <a:cubicBezTo>
                      <a:pt x="396" y="1507"/>
                      <a:pt x="369" y="1425"/>
                      <a:pt x="343" y="1344"/>
                    </a:cubicBezTo>
                    <a:cubicBezTo>
                      <a:pt x="316" y="1264"/>
                      <a:pt x="293" y="1181"/>
                      <a:pt x="269" y="1099"/>
                    </a:cubicBezTo>
                    <a:cubicBezTo>
                      <a:pt x="221" y="934"/>
                      <a:pt x="186" y="768"/>
                      <a:pt x="153" y="599"/>
                    </a:cubicBezTo>
                    <a:cubicBezTo>
                      <a:pt x="123" y="417"/>
                      <a:pt x="111" y="233"/>
                      <a:pt x="121" y="49"/>
                    </a:cubicBezTo>
                    <a:cubicBezTo>
                      <a:pt x="123" y="25"/>
                      <a:pt x="101" y="5"/>
                      <a:pt x="78" y="2"/>
                    </a:cubicBezTo>
                    <a:lnTo>
                      <a:pt x="68"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6630544" y="2810690"/>
                <a:ext cx="18821" cy="24452"/>
              </a:xfrm>
              <a:custGeom>
                <a:avLst/>
                <a:gdLst/>
                <a:ahLst/>
                <a:cxnLst/>
                <a:rect l="l" t="t" r="r" b="b"/>
                <a:pathLst>
                  <a:path w="595" h="773" extrusionOk="0">
                    <a:moveTo>
                      <a:pt x="501" y="0"/>
                    </a:moveTo>
                    <a:cubicBezTo>
                      <a:pt x="479" y="0"/>
                      <a:pt x="458" y="10"/>
                      <a:pt x="443" y="25"/>
                    </a:cubicBezTo>
                    <a:cubicBezTo>
                      <a:pt x="357" y="104"/>
                      <a:pt x="274" y="184"/>
                      <a:pt x="205" y="277"/>
                    </a:cubicBezTo>
                    <a:cubicBezTo>
                      <a:pt x="128" y="378"/>
                      <a:pt x="70" y="491"/>
                      <a:pt x="19" y="607"/>
                    </a:cubicBezTo>
                    <a:cubicBezTo>
                      <a:pt x="6" y="635"/>
                      <a:pt x="0" y="664"/>
                      <a:pt x="12" y="694"/>
                    </a:cubicBezTo>
                    <a:cubicBezTo>
                      <a:pt x="20" y="721"/>
                      <a:pt x="40" y="747"/>
                      <a:pt x="65" y="759"/>
                    </a:cubicBezTo>
                    <a:cubicBezTo>
                      <a:pt x="82" y="768"/>
                      <a:pt x="100" y="773"/>
                      <a:pt x="118" y="773"/>
                    </a:cubicBezTo>
                    <a:cubicBezTo>
                      <a:pt x="158" y="773"/>
                      <a:pt x="197" y="751"/>
                      <a:pt x="216" y="713"/>
                    </a:cubicBezTo>
                    <a:cubicBezTo>
                      <a:pt x="258" y="634"/>
                      <a:pt x="299" y="554"/>
                      <a:pt x="341" y="472"/>
                    </a:cubicBezTo>
                    <a:cubicBezTo>
                      <a:pt x="384" y="389"/>
                      <a:pt x="427" y="305"/>
                      <a:pt x="480" y="227"/>
                    </a:cubicBezTo>
                    <a:cubicBezTo>
                      <a:pt x="506" y="196"/>
                      <a:pt x="531" y="166"/>
                      <a:pt x="563" y="136"/>
                    </a:cubicBezTo>
                    <a:cubicBezTo>
                      <a:pt x="594" y="106"/>
                      <a:pt x="589" y="50"/>
                      <a:pt x="559" y="23"/>
                    </a:cubicBezTo>
                    <a:cubicBezTo>
                      <a:pt x="546" y="11"/>
                      <a:pt x="531" y="4"/>
                      <a:pt x="520" y="3"/>
                    </a:cubicBezTo>
                    <a:cubicBezTo>
                      <a:pt x="514" y="1"/>
                      <a:pt x="507" y="0"/>
                      <a:pt x="50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6961547" y="2864592"/>
                <a:ext cx="34131" cy="27172"/>
              </a:xfrm>
              <a:custGeom>
                <a:avLst/>
                <a:gdLst/>
                <a:ahLst/>
                <a:cxnLst/>
                <a:rect l="l" t="t" r="r" b="b"/>
                <a:pathLst>
                  <a:path w="1079" h="859" extrusionOk="0">
                    <a:moveTo>
                      <a:pt x="979" y="1"/>
                    </a:moveTo>
                    <a:cubicBezTo>
                      <a:pt x="963" y="1"/>
                      <a:pt x="948" y="5"/>
                      <a:pt x="934" y="13"/>
                    </a:cubicBezTo>
                    <a:cubicBezTo>
                      <a:pt x="623" y="206"/>
                      <a:pt x="287" y="383"/>
                      <a:pt x="40" y="663"/>
                    </a:cubicBezTo>
                    <a:cubicBezTo>
                      <a:pt x="0" y="710"/>
                      <a:pt x="0" y="783"/>
                      <a:pt x="48" y="827"/>
                    </a:cubicBezTo>
                    <a:cubicBezTo>
                      <a:pt x="68" y="848"/>
                      <a:pt x="99" y="858"/>
                      <a:pt x="129" y="858"/>
                    </a:cubicBezTo>
                    <a:cubicBezTo>
                      <a:pt x="160" y="858"/>
                      <a:pt x="192" y="846"/>
                      <a:pt x="212" y="822"/>
                    </a:cubicBezTo>
                    <a:cubicBezTo>
                      <a:pt x="304" y="708"/>
                      <a:pt x="404" y="610"/>
                      <a:pt x="516" y="514"/>
                    </a:cubicBezTo>
                    <a:cubicBezTo>
                      <a:pt x="676" y="382"/>
                      <a:pt x="852" y="267"/>
                      <a:pt x="1027" y="159"/>
                    </a:cubicBezTo>
                    <a:cubicBezTo>
                      <a:pt x="1067" y="133"/>
                      <a:pt x="1078" y="80"/>
                      <a:pt x="1054" y="40"/>
                    </a:cubicBezTo>
                    <a:cubicBezTo>
                      <a:pt x="1041" y="18"/>
                      <a:pt x="1020" y="5"/>
                      <a:pt x="997" y="3"/>
                    </a:cubicBezTo>
                    <a:cubicBezTo>
                      <a:pt x="991" y="1"/>
                      <a:pt x="985" y="1"/>
                      <a:pt x="97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6796678" y="2729837"/>
                <a:ext cx="9142" cy="12843"/>
              </a:xfrm>
              <a:custGeom>
                <a:avLst/>
                <a:gdLst/>
                <a:ahLst/>
                <a:cxnLst/>
                <a:rect l="l" t="t" r="r" b="b"/>
                <a:pathLst>
                  <a:path w="289" h="406" extrusionOk="0">
                    <a:moveTo>
                      <a:pt x="184" y="1"/>
                    </a:moveTo>
                    <a:cubicBezTo>
                      <a:pt x="160" y="1"/>
                      <a:pt x="135" y="11"/>
                      <a:pt x="118" y="31"/>
                    </a:cubicBezTo>
                    <a:cubicBezTo>
                      <a:pt x="83" y="67"/>
                      <a:pt x="58" y="106"/>
                      <a:pt x="36" y="150"/>
                    </a:cubicBezTo>
                    <a:cubicBezTo>
                      <a:pt x="10" y="203"/>
                      <a:pt x="0" y="258"/>
                      <a:pt x="2" y="315"/>
                    </a:cubicBezTo>
                    <a:cubicBezTo>
                      <a:pt x="3" y="358"/>
                      <a:pt x="36" y="394"/>
                      <a:pt x="75" y="404"/>
                    </a:cubicBezTo>
                    <a:cubicBezTo>
                      <a:pt x="81" y="405"/>
                      <a:pt x="87" y="405"/>
                      <a:pt x="94" y="405"/>
                    </a:cubicBezTo>
                    <a:cubicBezTo>
                      <a:pt x="112" y="405"/>
                      <a:pt x="130" y="400"/>
                      <a:pt x="146" y="391"/>
                    </a:cubicBezTo>
                    <a:cubicBezTo>
                      <a:pt x="166" y="378"/>
                      <a:pt x="186" y="355"/>
                      <a:pt x="188" y="332"/>
                    </a:cubicBezTo>
                    <a:cubicBezTo>
                      <a:pt x="191" y="298"/>
                      <a:pt x="195" y="263"/>
                      <a:pt x="205" y="232"/>
                    </a:cubicBezTo>
                    <a:cubicBezTo>
                      <a:pt x="215" y="213"/>
                      <a:pt x="222" y="197"/>
                      <a:pt x="232" y="182"/>
                    </a:cubicBezTo>
                    <a:cubicBezTo>
                      <a:pt x="239" y="172"/>
                      <a:pt x="247" y="163"/>
                      <a:pt x="254" y="156"/>
                    </a:cubicBezTo>
                    <a:cubicBezTo>
                      <a:pt x="288" y="119"/>
                      <a:pt x="287" y="60"/>
                      <a:pt x="248" y="26"/>
                    </a:cubicBezTo>
                    <a:cubicBezTo>
                      <a:pt x="237" y="13"/>
                      <a:pt x="218" y="6"/>
                      <a:pt x="202" y="3"/>
                    </a:cubicBezTo>
                    <a:cubicBezTo>
                      <a:pt x="196" y="2"/>
                      <a:pt x="190" y="1"/>
                      <a:pt x="1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1"/>
              <p:cNvSpPr/>
              <p:nvPr/>
            </p:nvSpPr>
            <p:spPr>
              <a:xfrm>
                <a:off x="6832739" y="2583315"/>
                <a:ext cx="25622" cy="57097"/>
              </a:xfrm>
              <a:custGeom>
                <a:avLst/>
                <a:gdLst/>
                <a:ahLst/>
                <a:cxnLst/>
                <a:rect l="l" t="t" r="r" b="b"/>
                <a:pathLst>
                  <a:path w="810" h="1805" extrusionOk="0">
                    <a:moveTo>
                      <a:pt x="707" y="0"/>
                    </a:moveTo>
                    <a:cubicBezTo>
                      <a:pt x="695" y="0"/>
                      <a:pt x="683" y="4"/>
                      <a:pt x="672" y="13"/>
                    </a:cubicBezTo>
                    <a:cubicBezTo>
                      <a:pt x="407" y="203"/>
                      <a:pt x="192" y="469"/>
                      <a:pt x="82" y="779"/>
                    </a:cubicBezTo>
                    <a:cubicBezTo>
                      <a:pt x="27" y="936"/>
                      <a:pt x="0" y="1101"/>
                      <a:pt x="9" y="1268"/>
                    </a:cubicBezTo>
                    <a:cubicBezTo>
                      <a:pt x="17" y="1440"/>
                      <a:pt x="74" y="1606"/>
                      <a:pt x="165" y="1751"/>
                    </a:cubicBezTo>
                    <a:cubicBezTo>
                      <a:pt x="187" y="1786"/>
                      <a:pt x="225" y="1805"/>
                      <a:pt x="263" y="1805"/>
                    </a:cubicBezTo>
                    <a:cubicBezTo>
                      <a:pt x="285" y="1805"/>
                      <a:pt x="306" y="1799"/>
                      <a:pt x="325" y="1787"/>
                    </a:cubicBezTo>
                    <a:cubicBezTo>
                      <a:pt x="379" y="1752"/>
                      <a:pt x="395" y="1679"/>
                      <a:pt x="361" y="1626"/>
                    </a:cubicBezTo>
                    <a:cubicBezTo>
                      <a:pt x="342" y="1593"/>
                      <a:pt x="322" y="1562"/>
                      <a:pt x="306" y="1528"/>
                    </a:cubicBezTo>
                    <a:cubicBezTo>
                      <a:pt x="274" y="1457"/>
                      <a:pt x="252" y="1384"/>
                      <a:pt x="236" y="1308"/>
                    </a:cubicBezTo>
                    <a:cubicBezTo>
                      <a:pt x="223" y="1230"/>
                      <a:pt x="222" y="1154"/>
                      <a:pt x="225" y="1075"/>
                    </a:cubicBezTo>
                    <a:cubicBezTo>
                      <a:pt x="236" y="968"/>
                      <a:pt x="261" y="865"/>
                      <a:pt x="296" y="763"/>
                    </a:cubicBezTo>
                    <a:cubicBezTo>
                      <a:pt x="342" y="650"/>
                      <a:pt x="397" y="545"/>
                      <a:pt x="467" y="445"/>
                    </a:cubicBezTo>
                    <a:cubicBezTo>
                      <a:pt x="531" y="359"/>
                      <a:pt x="601" y="280"/>
                      <a:pt x="683" y="210"/>
                    </a:cubicBezTo>
                    <a:cubicBezTo>
                      <a:pt x="709" y="190"/>
                      <a:pt x="733" y="170"/>
                      <a:pt x="759" y="153"/>
                    </a:cubicBezTo>
                    <a:cubicBezTo>
                      <a:pt x="795" y="126"/>
                      <a:pt x="809" y="80"/>
                      <a:pt x="783" y="40"/>
                    </a:cubicBezTo>
                    <a:cubicBezTo>
                      <a:pt x="772" y="20"/>
                      <a:pt x="750" y="8"/>
                      <a:pt x="729" y="4"/>
                    </a:cubicBezTo>
                    <a:cubicBezTo>
                      <a:pt x="722" y="1"/>
                      <a:pt x="715" y="0"/>
                      <a:pt x="7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1"/>
              <p:cNvSpPr/>
              <p:nvPr/>
            </p:nvSpPr>
            <p:spPr>
              <a:xfrm>
                <a:off x="6875380" y="2547412"/>
                <a:ext cx="68611" cy="77088"/>
              </a:xfrm>
              <a:custGeom>
                <a:avLst/>
                <a:gdLst/>
                <a:ahLst/>
                <a:cxnLst/>
                <a:rect l="l" t="t" r="r" b="b"/>
                <a:pathLst>
                  <a:path w="2169" h="2437" extrusionOk="0">
                    <a:moveTo>
                      <a:pt x="140" y="1597"/>
                    </a:moveTo>
                    <a:lnTo>
                      <a:pt x="140" y="1599"/>
                    </a:lnTo>
                    <a:cubicBezTo>
                      <a:pt x="140" y="1599"/>
                      <a:pt x="141" y="1597"/>
                      <a:pt x="140" y="1597"/>
                    </a:cubicBezTo>
                    <a:close/>
                    <a:moveTo>
                      <a:pt x="1652" y="1"/>
                    </a:moveTo>
                    <a:cubicBezTo>
                      <a:pt x="1631" y="1"/>
                      <a:pt x="1610" y="2"/>
                      <a:pt x="1589" y="5"/>
                    </a:cubicBezTo>
                    <a:cubicBezTo>
                      <a:pt x="1511" y="11"/>
                      <a:pt x="1433" y="36"/>
                      <a:pt x="1357" y="78"/>
                    </a:cubicBezTo>
                    <a:cubicBezTo>
                      <a:pt x="1278" y="121"/>
                      <a:pt x="1204" y="181"/>
                      <a:pt x="1129" y="263"/>
                    </a:cubicBezTo>
                    <a:cubicBezTo>
                      <a:pt x="1103" y="278"/>
                      <a:pt x="1080" y="296"/>
                      <a:pt x="1058" y="313"/>
                    </a:cubicBezTo>
                    <a:cubicBezTo>
                      <a:pt x="995" y="360"/>
                      <a:pt x="937" y="413"/>
                      <a:pt x="871" y="480"/>
                    </a:cubicBezTo>
                    <a:cubicBezTo>
                      <a:pt x="778" y="573"/>
                      <a:pt x="687" y="689"/>
                      <a:pt x="592" y="833"/>
                    </a:cubicBezTo>
                    <a:cubicBezTo>
                      <a:pt x="525" y="931"/>
                      <a:pt x="466" y="1037"/>
                      <a:pt x="408" y="1138"/>
                    </a:cubicBezTo>
                    <a:lnTo>
                      <a:pt x="363" y="1216"/>
                    </a:lnTo>
                    <a:lnTo>
                      <a:pt x="300" y="1325"/>
                    </a:lnTo>
                    <a:cubicBezTo>
                      <a:pt x="249" y="1417"/>
                      <a:pt x="194" y="1508"/>
                      <a:pt x="141" y="1597"/>
                    </a:cubicBezTo>
                    <a:lnTo>
                      <a:pt x="140" y="1599"/>
                    </a:lnTo>
                    <a:cubicBezTo>
                      <a:pt x="105" y="1652"/>
                      <a:pt x="77" y="1695"/>
                      <a:pt x="47" y="1735"/>
                    </a:cubicBezTo>
                    <a:cubicBezTo>
                      <a:pt x="12" y="1745"/>
                      <a:pt x="1" y="1768"/>
                      <a:pt x="11" y="1789"/>
                    </a:cubicBezTo>
                    <a:cubicBezTo>
                      <a:pt x="12" y="1809"/>
                      <a:pt x="17" y="1819"/>
                      <a:pt x="27" y="1828"/>
                    </a:cubicBezTo>
                    <a:cubicBezTo>
                      <a:pt x="12" y="1852"/>
                      <a:pt x="5" y="1881"/>
                      <a:pt x="14" y="1905"/>
                    </a:cubicBezTo>
                    <a:cubicBezTo>
                      <a:pt x="37" y="1990"/>
                      <a:pt x="65" y="2063"/>
                      <a:pt x="101" y="2127"/>
                    </a:cubicBezTo>
                    <a:cubicBezTo>
                      <a:pt x="143" y="2200"/>
                      <a:pt x="191" y="2263"/>
                      <a:pt x="251" y="2317"/>
                    </a:cubicBezTo>
                    <a:cubicBezTo>
                      <a:pt x="306" y="2365"/>
                      <a:pt x="375" y="2400"/>
                      <a:pt x="465" y="2426"/>
                    </a:cubicBezTo>
                    <a:cubicBezTo>
                      <a:pt x="472" y="2428"/>
                      <a:pt x="481" y="2429"/>
                      <a:pt x="488" y="2432"/>
                    </a:cubicBezTo>
                    <a:cubicBezTo>
                      <a:pt x="522" y="2436"/>
                      <a:pt x="558" y="2436"/>
                      <a:pt x="594" y="2436"/>
                    </a:cubicBezTo>
                    <a:cubicBezTo>
                      <a:pt x="639" y="2436"/>
                      <a:pt x="685" y="2422"/>
                      <a:pt x="728" y="2408"/>
                    </a:cubicBezTo>
                    <a:cubicBezTo>
                      <a:pt x="751" y="2400"/>
                      <a:pt x="771" y="2379"/>
                      <a:pt x="775" y="2353"/>
                    </a:cubicBezTo>
                    <a:cubicBezTo>
                      <a:pt x="796" y="2350"/>
                      <a:pt x="814" y="2336"/>
                      <a:pt x="823" y="2319"/>
                    </a:cubicBezTo>
                    <a:cubicBezTo>
                      <a:pt x="886" y="2200"/>
                      <a:pt x="959" y="2075"/>
                      <a:pt x="1048" y="1935"/>
                    </a:cubicBezTo>
                    <a:cubicBezTo>
                      <a:pt x="1179" y="1733"/>
                      <a:pt x="1324" y="1539"/>
                      <a:pt x="1477" y="1354"/>
                    </a:cubicBezTo>
                    <a:cubicBezTo>
                      <a:pt x="1549" y="1268"/>
                      <a:pt x="1627" y="1181"/>
                      <a:pt x="1718" y="1086"/>
                    </a:cubicBezTo>
                    <a:cubicBezTo>
                      <a:pt x="1755" y="1046"/>
                      <a:pt x="1792" y="1009"/>
                      <a:pt x="1831" y="969"/>
                    </a:cubicBezTo>
                    <a:cubicBezTo>
                      <a:pt x="1871" y="929"/>
                      <a:pt x="1911" y="887"/>
                      <a:pt x="1952" y="845"/>
                    </a:cubicBezTo>
                    <a:cubicBezTo>
                      <a:pt x="1961" y="837"/>
                      <a:pt x="1967" y="824"/>
                      <a:pt x="1970" y="814"/>
                    </a:cubicBezTo>
                    <a:cubicBezTo>
                      <a:pt x="2004" y="787"/>
                      <a:pt x="2038" y="752"/>
                      <a:pt x="2067" y="714"/>
                    </a:cubicBezTo>
                    <a:cubicBezTo>
                      <a:pt x="2117" y="646"/>
                      <a:pt x="2149" y="572"/>
                      <a:pt x="2160" y="496"/>
                    </a:cubicBezTo>
                    <a:cubicBezTo>
                      <a:pt x="2169" y="427"/>
                      <a:pt x="2160" y="356"/>
                      <a:pt x="2131" y="287"/>
                    </a:cubicBezTo>
                    <a:cubicBezTo>
                      <a:pt x="2106" y="227"/>
                      <a:pt x="2061" y="170"/>
                      <a:pt x="2005" y="121"/>
                    </a:cubicBezTo>
                    <a:cubicBezTo>
                      <a:pt x="1934" y="67"/>
                      <a:pt x="1848" y="28"/>
                      <a:pt x="1752" y="9"/>
                    </a:cubicBezTo>
                    <a:cubicBezTo>
                      <a:pt x="1718" y="4"/>
                      <a:pt x="1685" y="1"/>
                      <a:pt x="16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a:off x="6953702" y="2481965"/>
                <a:ext cx="56148" cy="57982"/>
              </a:xfrm>
              <a:custGeom>
                <a:avLst/>
                <a:gdLst/>
                <a:ahLst/>
                <a:cxnLst/>
                <a:rect l="l" t="t" r="r" b="b"/>
                <a:pathLst>
                  <a:path w="1775" h="1833" extrusionOk="0">
                    <a:moveTo>
                      <a:pt x="1349" y="0"/>
                    </a:moveTo>
                    <a:cubicBezTo>
                      <a:pt x="1341" y="0"/>
                      <a:pt x="1334" y="0"/>
                      <a:pt x="1326" y="1"/>
                    </a:cubicBezTo>
                    <a:cubicBezTo>
                      <a:pt x="1314" y="2"/>
                      <a:pt x="1302" y="3"/>
                      <a:pt x="1294" y="12"/>
                    </a:cubicBezTo>
                    <a:cubicBezTo>
                      <a:pt x="1281" y="12"/>
                      <a:pt x="1266" y="14"/>
                      <a:pt x="1252" y="21"/>
                    </a:cubicBezTo>
                    <a:cubicBezTo>
                      <a:pt x="1173" y="58"/>
                      <a:pt x="1105" y="109"/>
                      <a:pt x="1036" y="164"/>
                    </a:cubicBezTo>
                    <a:cubicBezTo>
                      <a:pt x="966" y="217"/>
                      <a:pt x="894" y="280"/>
                      <a:pt x="810" y="363"/>
                    </a:cubicBezTo>
                    <a:cubicBezTo>
                      <a:pt x="742" y="427"/>
                      <a:pt x="679" y="495"/>
                      <a:pt x="616" y="565"/>
                    </a:cubicBezTo>
                    <a:cubicBezTo>
                      <a:pt x="588" y="596"/>
                      <a:pt x="559" y="631"/>
                      <a:pt x="530" y="665"/>
                    </a:cubicBezTo>
                    <a:lnTo>
                      <a:pt x="503" y="697"/>
                    </a:lnTo>
                    <a:lnTo>
                      <a:pt x="477" y="729"/>
                    </a:lnTo>
                    <a:lnTo>
                      <a:pt x="450" y="767"/>
                    </a:lnTo>
                    <a:lnTo>
                      <a:pt x="429" y="797"/>
                    </a:lnTo>
                    <a:cubicBezTo>
                      <a:pt x="364" y="874"/>
                      <a:pt x="300" y="953"/>
                      <a:pt x="241" y="1033"/>
                    </a:cubicBezTo>
                    <a:cubicBezTo>
                      <a:pt x="171" y="1126"/>
                      <a:pt x="114" y="1226"/>
                      <a:pt x="58" y="1324"/>
                    </a:cubicBezTo>
                    <a:cubicBezTo>
                      <a:pt x="54" y="1329"/>
                      <a:pt x="52" y="1334"/>
                      <a:pt x="52" y="1339"/>
                    </a:cubicBezTo>
                    <a:cubicBezTo>
                      <a:pt x="22" y="1345"/>
                      <a:pt x="1" y="1372"/>
                      <a:pt x="1" y="1402"/>
                    </a:cubicBezTo>
                    <a:cubicBezTo>
                      <a:pt x="2" y="1468"/>
                      <a:pt x="13" y="1526"/>
                      <a:pt x="34" y="1580"/>
                    </a:cubicBezTo>
                    <a:cubicBezTo>
                      <a:pt x="52" y="1632"/>
                      <a:pt x="85" y="1677"/>
                      <a:pt x="128" y="1723"/>
                    </a:cubicBezTo>
                    <a:cubicBezTo>
                      <a:pt x="184" y="1776"/>
                      <a:pt x="255" y="1812"/>
                      <a:pt x="336" y="1826"/>
                    </a:cubicBezTo>
                    <a:cubicBezTo>
                      <a:pt x="361" y="1831"/>
                      <a:pt x="388" y="1833"/>
                      <a:pt x="414" y="1833"/>
                    </a:cubicBezTo>
                    <a:cubicBezTo>
                      <a:pt x="440" y="1833"/>
                      <a:pt x="467" y="1831"/>
                      <a:pt x="493" y="1826"/>
                    </a:cubicBezTo>
                    <a:cubicBezTo>
                      <a:pt x="525" y="1821"/>
                      <a:pt x="552" y="1790"/>
                      <a:pt x="555" y="1756"/>
                    </a:cubicBezTo>
                    <a:cubicBezTo>
                      <a:pt x="559" y="1759"/>
                      <a:pt x="562" y="1759"/>
                      <a:pt x="566" y="1760"/>
                    </a:cubicBezTo>
                    <a:cubicBezTo>
                      <a:pt x="570" y="1761"/>
                      <a:pt x="573" y="1761"/>
                      <a:pt x="575" y="1761"/>
                    </a:cubicBezTo>
                    <a:cubicBezTo>
                      <a:pt x="586" y="1761"/>
                      <a:pt x="592" y="1757"/>
                      <a:pt x="598" y="1752"/>
                    </a:cubicBezTo>
                    <a:cubicBezTo>
                      <a:pt x="774" y="1583"/>
                      <a:pt x="961" y="1395"/>
                      <a:pt x="1189" y="1159"/>
                    </a:cubicBezTo>
                    <a:cubicBezTo>
                      <a:pt x="1238" y="1109"/>
                      <a:pt x="1288" y="1059"/>
                      <a:pt x="1335" y="1009"/>
                    </a:cubicBezTo>
                    <a:cubicBezTo>
                      <a:pt x="1384" y="959"/>
                      <a:pt x="1434" y="908"/>
                      <a:pt x="1483" y="858"/>
                    </a:cubicBezTo>
                    <a:cubicBezTo>
                      <a:pt x="1527" y="811"/>
                      <a:pt x="1574" y="764"/>
                      <a:pt x="1617" y="714"/>
                    </a:cubicBezTo>
                    <a:cubicBezTo>
                      <a:pt x="1634" y="692"/>
                      <a:pt x="1653" y="672"/>
                      <a:pt x="1670" y="651"/>
                    </a:cubicBezTo>
                    <a:lnTo>
                      <a:pt x="1690" y="625"/>
                    </a:lnTo>
                    <a:cubicBezTo>
                      <a:pt x="1713" y="599"/>
                      <a:pt x="1737" y="571"/>
                      <a:pt x="1756" y="539"/>
                    </a:cubicBezTo>
                    <a:cubicBezTo>
                      <a:pt x="1775" y="513"/>
                      <a:pt x="1775" y="475"/>
                      <a:pt x="1756" y="446"/>
                    </a:cubicBezTo>
                    <a:cubicBezTo>
                      <a:pt x="1762" y="434"/>
                      <a:pt x="1766" y="420"/>
                      <a:pt x="1769" y="403"/>
                    </a:cubicBezTo>
                    <a:cubicBezTo>
                      <a:pt x="1773" y="392"/>
                      <a:pt x="1775" y="377"/>
                      <a:pt x="1775" y="363"/>
                    </a:cubicBezTo>
                    <a:cubicBezTo>
                      <a:pt x="1775" y="346"/>
                      <a:pt x="1773" y="330"/>
                      <a:pt x="1770" y="314"/>
                    </a:cubicBezTo>
                    <a:cubicBezTo>
                      <a:pt x="1766" y="273"/>
                      <a:pt x="1749" y="243"/>
                      <a:pt x="1735" y="215"/>
                    </a:cubicBezTo>
                    <a:cubicBezTo>
                      <a:pt x="1719" y="185"/>
                      <a:pt x="1694" y="158"/>
                      <a:pt x="1676" y="141"/>
                    </a:cubicBezTo>
                    <a:cubicBezTo>
                      <a:pt x="1654" y="119"/>
                      <a:pt x="1627" y="99"/>
                      <a:pt x="1601" y="81"/>
                    </a:cubicBezTo>
                    <a:cubicBezTo>
                      <a:pt x="1574" y="64"/>
                      <a:pt x="1546" y="49"/>
                      <a:pt x="1517" y="38"/>
                    </a:cubicBezTo>
                    <a:cubicBezTo>
                      <a:pt x="1488" y="24"/>
                      <a:pt x="1454" y="14"/>
                      <a:pt x="1420" y="6"/>
                    </a:cubicBezTo>
                    <a:cubicBezTo>
                      <a:pt x="1395" y="2"/>
                      <a:pt x="1372" y="0"/>
                      <a:pt x="1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a:off x="7014436" y="2391021"/>
                <a:ext cx="21320" cy="68927"/>
              </a:xfrm>
              <a:custGeom>
                <a:avLst/>
                <a:gdLst/>
                <a:ahLst/>
                <a:cxnLst/>
                <a:rect l="l" t="t" r="r" b="b"/>
                <a:pathLst>
                  <a:path w="674" h="2179" extrusionOk="0">
                    <a:moveTo>
                      <a:pt x="280" y="0"/>
                    </a:moveTo>
                    <a:cubicBezTo>
                      <a:pt x="259" y="0"/>
                      <a:pt x="236" y="3"/>
                      <a:pt x="215" y="10"/>
                    </a:cubicBezTo>
                    <a:cubicBezTo>
                      <a:pt x="161" y="28"/>
                      <a:pt x="112" y="68"/>
                      <a:pt x="85" y="119"/>
                    </a:cubicBezTo>
                    <a:cubicBezTo>
                      <a:pt x="55" y="177"/>
                      <a:pt x="57" y="232"/>
                      <a:pt x="69" y="293"/>
                    </a:cubicBezTo>
                    <a:cubicBezTo>
                      <a:pt x="69" y="295"/>
                      <a:pt x="69" y="297"/>
                      <a:pt x="71" y="298"/>
                    </a:cubicBezTo>
                    <a:cubicBezTo>
                      <a:pt x="89" y="421"/>
                      <a:pt x="84" y="547"/>
                      <a:pt x="79" y="672"/>
                    </a:cubicBezTo>
                    <a:cubicBezTo>
                      <a:pt x="77" y="818"/>
                      <a:pt x="61" y="963"/>
                      <a:pt x="49" y="1107"/>
                    </a:cubicBezTo>
                    <a:cubicBezTo>
                      <a:pt x="29" y="1381"/>
                      <a:pt x="1" y="1653"/>
                      <a:pt x="41" y="1928"/>
                    </a:cubicBezTo>
                    <a:cubicBezTo>
                      <a:pt x="42" y="1974"/>
                      <a:pt x="57" y="2016"/>
                      <a:pt x="82" y="2057"/>
                    </a:cubicBezTo>
                    <a:cubicBezTo>
                      <a:pt x="120" y="2115"/>
                      <a:pt x="178" y="2158"/>
                      <a:pt x="247" y="2173"/>
                    </a:cubicBezTo>
                    <a:cubicBezTo>
                      <a:pt x="265" y="2176"/>
                      <a:pt x="283" y="2178"/>
                      <a:pt x="302" y="2178"/>
                    </a:cubicBezTo>
                    <a:cubicBezTo>
                      <a:pt x="352" y="2178"/>
                      <a:pt x="403" y="2164"/>
                      <a:pt x="445" y="2137"/>
                    </a:cubicBezTo>
                    <a:cubicBezTo>
                      <a:pt x="508" y="2097"/>
                      <a:pt x="541" y="2039"/>
                      <a:pt x="562" y="1972"/>
                    </a:cubicBezTo>
                    <a:cubicBezTo>
                      <a:pt x="655" y="1684"/>
                      <a:pt x="674" y="1378"/>
                      <a:pt x="664" y="1077"/>
                    </a:cubicBezTo>
                    <a:cubicBezTo>
                      <a:pt x="659" y="925"/>
                      <a:pt x="635" y="775"/>
                      <a:pt x="606" y="625"/>
                    </a:cubicBezTo>
                    <a:cubicBezTo>
                      <a:pt x="578" y="464"/>
                      <a:pt x="529" y="313"/>
                      <a:pt x="493" y="155"/>
                    </a:cubicBezTo>
                    <a:cubicBezTo>
                      <a:pt x="476" y="73"/>
                      <a:pt x="399" y="18"/>
                      <a:pt x="316" y="3"/>
                    </a:cubicBezTo>
                    <a:cubicBezTo>
                      <a:pt x="305" y="1"/>
                      <a:pt x="292"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a:off x="6952974" y="2288595"/>
                <a:ext cx="59785" cy="77784"/>
              </a:xfrm>
              <a:custGeom>
                <a:avLst/>
                <a:gdLst/>
                <a:ahLst/>
                <a:cxnLst/>
                <a:rect l="l" t="t" r="r" b="b"/>
                <a:pathLst>
                  <a:path w="1890" h="2459" extrusionOk="0">
                    <a:moveTo>
                      <a:pt x="306" y="0"/>
                    </a:moveTo>
                    <a:cubicBezTo>
                      <a:pt x="301" y="0"/>
                      <a:pt x="295" y="1"/>
                      <a:pt x="290" y="1"/>
                    </a:cubicBezTo>
                    <a:cubicBezTo>
                      <a:pt x="144" y="8"/>
                      <a:pt x="1" y="147"/>
                      <a:pt x="18" y="302"/>
                    </a:cubicBezTo>
                    <a:cubicBezTo>
                      <a:pt x="29" y="386"/>
                      <a:pt x="45" y="469"/>
                      <a:pt x="74" y="549"/>
                    </a:cubicBezTo>
                    <a:cubicBezTo>
                      <a:pt x="108" y="648"/>
                      <a:pt x="161" y="744"/>
                      <a:pt x="217" y="831"/>
                    </a:cubicBezTo>
                    <a:cubicBezTo>
                      <a:pt x="316" y="993"/>
                      <a:pt x="440" y="1136"/>
                      <a:pt x="559" y="1281"/>
                    </a:cubicBezTo>
                    <a:cubicBezTo>
                      <a:pt x="682" y="1431"/>
                      <a:pt x="791" y="1589"/>
                      <a:pt x="903" y="1748"/>
                    </a:cubicBezTo>
                    <a:cubicBezTo>
                      <a:pt x="1056" y="1968"/>
                      <a:pt x="1219" y="2182"/>
                      <a:pt x="1397" y="2385"/>
                    </a:cubicBezTo>
                    <a:cubicBezTo>
                      <a:pt x="1433" y="2419"/>
                      <a:pt x="1475" y="2441"/>
                      <a:pt x="1524" y="2452"/>
                    </a:cubicBezTo>
                    <a:cubicBezTo>
                      <a:pt x="1543" y="2457"/>
                      <a:pt x="1563" y="2459"/>
                      <a:pt x="1583" y="2459"/>
                    </a:cubicBezTo>
                    <a:cubicBezTo>
                      <a:pt x="1634" y="2459"/>
                      <a:pt x="1686" y="2444"/>
                      <a:pt x="1729" y="2417"/>
                    </a:cubicBezTo>
                    <a:cubicBezTo>
                      <a:pt x="1828" y="2354"/>
                      <a:pt x="1889" y="2213"/>
                      <a:pt x="1843" y="2102"/>
                    </a:cubicBezTo>
                    <a:cubicBezTo>
                      <a:pt x="1782" y="1940"/>
                      <a:pt x="1706" y="1789"/>
                      <a:pt x="1614" y="1645"/>
                    </a:cubicBezTo>
                    <a:cubicBezTo>
                      <a:pt x="1527" y="1507"/>
                      <a:pt x="1433" y="1374"/>
                      <a:pt x="1335" y="1244"/>
                    </a:cubicBezTo>
                    <a:cubicBezTo>
                      <a:pt x="1182" y="1038"/>
                      <a:pt x="1006" y="853"/>
                      <a:pt x="840" y="658"/>
                    </a:cubicBezTo>
                    <a:cubicBezTo>
                      <a:pt x="758" y="557"/>
                      <a:pt x="679" y="449"/>
                      <a:pt x="616" y="333"/>
                    </a:cubicBezTo>
                    <a:cubicBezTo>
                      <a:pt x="608" y="312"/>
                      <a:pt x="601" y="287"/>
                      <a:pt x="593" y="264"/>
                    </a:cubicBezTo>
                    <a:cubicBezTo>
                      <a:pt x="582" y="191"/>
                      <a:pt x="559" y="128"/>
                      <a:pt x="502" y="77"/>
                    </a:cubicBezTo>
                    <a:cubicBezTo>
                      <a:pt x="460" y="40"/>
                      <a:pt x="410" y="14"/>
                      <a:pt x="357" y="5"/>
                    </a:cubicBezTo>
                    <a:cubicBezTo>
                      <a:pt x="339" y="2"/>
                      <a:pt x="322"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6" name="Google Shape;5206;p31"/>
            <p:cNvGrpSpPr/>
            <p:nvPr/>
          </p:nvGrpSpPr>
          <p:grpSpPr>
            <a:xfrm>
              <a:off x="4411740" y="4672648"/>
              <a:ext cx="320564" cy="362888"/>
              <a:chOff x="6672615" y="4049261"/>
              <a:chExt cx="320564" cy="362888"/>
            </a:xfrm>
          </p:grpSpPr>
          <p:sp>
            <p:nvSpPr>
              <p:cNvPr id="5207" name="Google Shape;5207;p31"/>
              <p:cNvSpPr/>
              <p:nvPr/>
            </p:nvSpPr>
            <p:spPr>
              <a:xfrm>
                <a:off x="6672615" y="4049261"/>
                <a:ext cx="320564" cy="362888"/>
              </a:xfrm>
              <a:custGeom>
                <a:avLst/>
                <a:gdLst/>
                <a:ahLst/>
                <a:cxnLst/>
                <a:rect l="l" t="t" r="r" b="b"/>
                <a:pathLst>
                  <a:path w="10134" h="11472" extrusionOk="0">
                    <a:moveTo>
                      <a:pt x="5812" y="1"/>
                    </a:moveTo>
                    <a:cubicBezTo>
                      <a:pt x="5691" y="1"/>
                      <a:pt x="5583" y="69"/>
                      <a:pt x="5504" y="131"/>
                    </a:cubicBezTo>
                    <a:cubicBezTo>
                      <a:pt x="5376" y="231"/>
                      <a:pt x="5273" y="369"/>
                      <a:pt x="5179" y="502"/>
                    </a:cubicBezTo>
                    <a:cubicBezTo>
                      <a:pt x="5048" y="691"/>
                      <a:pt x="4935" y="890"/>
                      <a:pt x="4806" y="1132"/>
                    </a:cubicBezTo>
                    <a:cubicBezTo>
                      <a:pt x="4638" y="1444"/>
                      <a:pt x="4514" y="1705"/>
                      <a:pt x="4413" y="1949"/>
                    </a:cubicBezTo>
                    <a:cubicBezTo>
                      <a:pt x="4146" y="2601"/>
                      <a:pt x="3995" y="3295"/>
                      <a:pt x="3894" y="3827"/>
                    </a:cubicBezTo>
                    <a:cubicBezTo>
                      <a:pt x="3760" y="3761"/>
                      <a:pt x="3636" y="3691"/>
                      <a:pt x="3483" y="3606"/>
                    </a:cubicBezTo>
                    <a:cubicBezTo>
                      <a:pt x="3395" y="3556"/>
                      <a:pt x="3309" y="3506"/>
                      <a:pt x="3222" y="3456"/>
                    </a:cubicBezTo>
                    <a:cubicBezTo>
                      <a:pt x="3106" y="3389"/>
                      <a:pt x="2987" y="3320"/>
                      <a:pt x="2871" y="3254"/>
                    </a:cubicBezTo>
                    <a:cubicBezTo>
                      <a:pt x="2628" y="3116"/>
                      <a:pt x="2422" y="3015"/>
                      <a:pt x="2221" y="2932"/>
                    </a:cubicBezTo>
                    <a:cubicBezTo>
                      <a:pt x="1983" y="2833"/>
                      <a:pt x="1776" y="2776"/>
                      <a:pt x="1571" y="2747"/>
                    </a:cubicBezTo>
                    <a:cubicBezTo>
                      <a:pt x="1498" y="2738"/>
                      <a:pt x="1424" y="2733"/>
                      <a:pt x="1353" y="2733"/>
                    </a:cubicBezTo>
                    <a:cubicBezTo>
                      <a:pt x="1328" y="2733"/>
                      <a:pt x="1302" y="2733"/>
                      <a:pt x="1276" y="2736"/>
                    </a:cubicBezTo>
                    <a:cubicBezTo>
                      <a:pt x="1160" y="2741"/>
                      <a:pt x="1061" y="2760"/>
                      <a:pt x="975" y="2790"/>
                    </a:cubicBezTo>
                    <a:cubicBezTo>
                      <a:pt x="897" y="2819"/>
                      <a:pt x="829" y="2859"/>
                      <a:pt x="766" y="2915"/>
                    </a:cubicBezTo>
                    <a:cubicBezTo>
                      <a:pt x="701" y="2972"/>
                      <a:pt x="665" y="3048"/>
                      <a:pt x="639" y="3109"/>
                    </a:cubicBezTo>
                    <a:cubicBezTo>
                      <a:pt x="617" y="3162"/>
                      <a:pt x="607" y="3227"/>
                      <a:pt x="607" y="3311"/>
                    </a:cubicBezTo>
                    <a:cubicBezTo>
                      <a:pt x="605" y="3399"/>
                      <a:pt x="623" y="3487"/>
                      <a:pt x="640" y="3555"/>
                    </a:cubicBezTo>
                    <a:cubicBezTo>
                      <a:pt x="683" y="3731"/>
                      <a:pt x="762" y="3895"/>
                      <a:pt x="844" y="4047"/>
                    </a:cubicBezTo>
                    <a:cubicBezTo>
                      <a:pt x="981" y="4311"/>
                      <a:pt x="1154" y="4558"/>
                      <a:pt x="1290" y="4744"/>
                    </a:cubicBezTo>
                    <a:cubicBezTo>
                      <a:pt x="1381" y="4869"/>
                      <a:pt x="1475" y="4986"/>
                      <a:pt x="1570" y="5105"/>
                    </a:cubicBezTo>
                    <a:lnTo>
                      <a:pt x="1634" y="5187"/>
                    </a:lnTo>
                    <a:cubicBezTo>
                      <a:pt x="1703" y="5273"/>
                      <a:pt x="1777" y="5364"/>
                      <a:pt x="1856" y="5446"/>
                    </a:cubicBezTo>
                    <a:cubicBezTo>
                      <a:pt x="1913" y="5506"/>
                      <a:pt x="1971" y="5565"/>
                      <a:pt x="2032" y="5622"/>
                    </a:cubicBezTo>
                    <a:cubicBezTo>
                      <a:pt x="1900" y="5715"/>
                      <a:pt x="1763" y="5823"/>
                      <a:pt x="1595" y="5959"/>
                    </a:cubicBezTo>
                    <a:cubicBezTo>
                      <a:pt x="1321" y="6181"/>
                      <a:pt x="1066" y="6405"/>
                      <a:pt x="837" y="6632"/>
                    </a:cubicBezTo>
                    <a:cubicBezTo>
                      <a:pt x="639" y="6825"/>
                      <a:pt x="390" y="7086"/>
                      <a:pt x="201" y="7393"/>
                    </a:cubicBezTo>
                    <a:cubicBezTo>
                      <a:pt x="123" y="7521"/>
                      <a:pt x="68" y="7643"/>
                      <a:pt x="39" y="7759"/>
                    </a:cubicBezTo>
                    <a:cubicBezTo>
                      <a:pt x="18" y="7849"/>
                      <a:pt x="0" y="7983"/>
                      <a:pt x="49" y="8112"/>
                    </a:cubicBezTo>
                    <a:cubicBezTo>
                      <a:pt x="68" y="8165"/>
                      <a:pt x="95" y="8212"/>
                      <a:pt x="132" y="8260"/>
                    </a:cubicBezTo>
                    <a:cubicBezTo>
                      <a:pt x="161" y="8296"/>
                      <a:pt x="199" y="8328"/>
                      <a:pt x="251" y="8364"/>
                    </a:cubicBezTo>
                    <a:cubicBezTo>
                      <a:pt x="302" y="8396"/>
                      <a:pt x="360" y="8417"/>
                      <a:pt x="407" y="8432"/>
                    </a:cubicBezTo>
                    <a:cubicBezTo>
                      <a:pt x="467" y="8452"/>
                      <a:pt x="530" y="8459"/>
                      <a:pt x="593" y="8467"/>
                    </a:cubicBezTo>
                    <a:cubicBezTo>
                      <a:pt x="645" y="8475"/>
                      <a:pt x="698" y="8477"/>
                      <a:pt x="752" y="8477"/>
                    </a:cubicBezTo>
                    <a:cubicBezTo>
                      <a:pt x="829" y="8477"/>
                      <a:pt x="905" y="8472"/>
                      <a:pt x="981" y="8464"/>
                    </a:cubicBezTo>
                    <a:cubicBezTo>
                      <a:pt x="1124" y="8450"/>
                      <a:pt x="1278" y="8424"/>
                      <a:pt x="1454" y="8387"/>
                    </a:cubicBezTo>
                    <a:cubicBezTo>
                      <a:pt x="1784" y="8317"/>
                      <a:pt x="2105" y="8220"/>
                      <a:pt x="2349" y="8141"/>
                    </a:cubicBezTo>
                    <a:cubicBezTo>
                      <a:pt x="2476" y="8099"/>
                      <a:pt x="2602" y="8058"/>
                      <a:pt x="2728" y="8015"/>
                    </a:cubicBezTo>
                    <a:lnTo>
                      <a:pt x="2764" y="8002"/>
                    </a:lnTo>
                    <a:cubicBezTo>
                      <a:pt x="2820" y="7983"/>
                      <a:pt x="2874" y="7965"/>
                      <a:pt x="2929" y="7948"/>
                    </a:cubicBezTo>
                    <a:cubicBezTo>
                      <a:pt x="2930" y="8102"/>
                      <a:pt x="2941" y="8257"/>
                      <a:pt x="2951" y="8414"/>
                    </a:cubicBezTo>
                    <a:cubicBezTo>
                      <a:pt x="2971" y="8702"/>
                      <a:pt x="3003" y="9007"/>
                      <a:pt x="3043" y="9319"/>
                    </a:cubicBezTo>
                    <a:cubicBezTo>
                      <a:pt x="3093" y="9704"/>
                      <a:pt x="3146" y="10014"/>
                      <a:pt x="3216" y="10296"/>
                    </a:cubicBezTo>
                    <a:cubicBezTo>
                      <a:pt x="3278" y="10541"/>
                      <a:pt x="3358" y="10826"/>
                      <a:pt x="3504" y="11079"/>
                    </a:cubicBezTo>
                    <a:cubicBezTo>
                      <a:pt x="3566" y="11185"/>
                      <a:pt x="3633" y="11270"/>
                      <a:pt x="3707" y="11334"/>
                    </a:cubicBezTo>
                    <a:cubicBezTo>
                      <a:pt x="3752" y="11371"/>
                      <a:pt x="3791" y="11398"/>
                      <a:pt x="3831" y="11416"/>
                    </a:cubicBezTo>
                    <a:cubicBezTo>
                      <a:pt x="3886" y="11443"/>
                      <a:pt x="3941" y="11459"/>
                      <a:pt x="4008" y="11467"/>
                    </a:cubicBezTo>
                    <a:cubicBezTo>
                      <a:pt x="4024" y="11470"/>
                      <a:pt x="4041" y="11471"/>
                      <a:pt x="4058" y="11471"/>
                    </a:cubicBezTo>
                    <a:cubicBezTo>
                      <a:pt x="4173" y="11471"/>
                      <a:pt x="4274" y="11427"/>
                      <a:pt x="4339" y="11387"/>
                    </a:cubicBezTo>
                    <a:cubicBezTo>
                      <a:pt x="4474" y="11310"/>
                      <a:pt x="4575" y="11188"/>
                      <a:pt x="4648" y="11092"/>
                    </a:cubicBezTo>
                    <a:cubicBezTo>
                      <a:pt x="4864" y="10807"/>
                      <a:pt x="5006" y="10469"/>
                      <a:pt x="5121" y="10174"/>
                    </a:cubicBezTo>
                    <a:cubicBezTo>
                      <a:pt x="5264" y="9806"/>
                      <a:pt x="5378" y="9430"/>
                      <a:pt x="5462" y="9143"/>
                    </a:cubicBezTo>
                    <a:cubicBezTo>
                      <a:pt x="5484" y="9060"/>
                      <a:pt x="5507" y="8976"/>
                      <a:pt x="5529" y="8894"/>
                    </a:cubicBezTo>
                    <a:cubicBezTo>
                      <a:pt x="5549" y="8822"/>
                      <a:pt x="5569" y="8749"/>
                      <a:pt x="5588" y="8678"/>
                    </a:cubicBezTo>
                    <a:lnTo>
                      <a:pt x="5767" y="8787"/>
                    </a:lnTo>
                    <a:cubicBezTo>
                      <a:pt x="5895" y="8861"/>
                      <a:pt x="6024" y="8937"/>
                      <a:pt x="6152" y="9016"/>
                    </a:cubicBezTo>
                    <a:lnTo>
                      <a:pt x="6394" y="9166"/>
                    </a:lnTo>
                    <a:lnTo>
                      <a:pt x="6594" y="9291"/>
                    </a:lnTo>
                    <a:cubicBezTo>
                      <a:pt x="6945" y="9508"/>
                      <a:pt x="7247" y="9666"/>
                      <a:pt x="7549" y="9789"/>
                    </a:cubicBezTo>
                    <a:cubicBezTo>
                      <a:pt x="7725" y="9861"/>
                      <a:pt x="7884" y="9906"/>
                      <a:pt x="8035" y="9931"/>
                    </a:cubicBezTo>
                    <a:cubicBezTo>
                      <a:pt x="8115" y="9942"/>
                      <a:pt x="8185" y="9948"/>
                      <a:pt x="8249" y="9948"/>
                    </a:cubicBezTo>
                    <a:cubicBezTo>
                      <a:pt x="8347" y="9948"/>
                      <a:pt x="8428" y="9935"/>
                      <a:pt x="8506" y="9906"/>
                    </a:cubicBezTo>
                    <a:cubicBezTo>
                      <a:pt x="8656" y="9852"/>
                      <a:pt x="8776" y="9745"/>
                      <a:pt x="8844" y="9604"/>
                    </a:cubicBezTo>
                    <a:cubicBezTo>
                      <a:pt x="8904" y="9475"/>
                      <a:pt x="8930" y="9332"/>
                      <a:pt x="8917" y="9179"/>
                    </a:cubicBezTo>
                    <a:cubicBezTo>
                      <a:pt x="8894" y="8907"/>
                      <a:pt x="8779" y="8654"/>
                      <a:pt x="8670" y="8443"/>
                    </a:cubicBezTo>
                    <a:cubicBezTo>
                      <a:pt x="8530" y="8170"/>
                      <a:pt x="8351" y="7909"/>
                      <a:pt x="8182" y="7668"/>
                    </a:cubicBezTo>
                    <a:cubicBezTo>
                      <a:pt x="8040" y="7469"/>
                      <a:pt x="7890" y="7272"/>
                      <a:pt x="7745" y="7083"/>
                    </a:cubicBezTo>
                    <a:lnTo>
                      <a:pt x="7655" y="6967"/>
                    </a:lnTo>
                    <a:lnTo>
                      <a:pt x="7595" y="6885"/>
                    </a:lnTo>
                    <a:cubicBezTo>
                      <a:pt x="7512" y="6778"/>
                      <a:pt x="7427" y="6670"/>
                      <a:pt x="7352" y="6560"/>
                    </a:cubicBezTo>
                    <a:cubicBezTo>
                      <a:pt x="7383" y="6553"/>
                      <a:pt x="7416" y="6544"/>
                      <a:pt x="7448" y="6537"/>
                    </a:cubicBezTo>
                    <a:cubicBezTo>
                      <a:pt x="7482" y="6527"/>
                      <a:pt x="7513" y="6519"/>
                      <a:pt x="7548" y="6510"/>
                    </a:cubicBezTo>
                    <a:cubicBezTo>
                      <a:pt x="7619" y="6489"/>
                      <a:pt x="7690" y="6461"/>
                      <a:pt x="7757" y="6434"/>
                    </a:cubicBezTo>
                    <a:cubicBezTo>
                      <a:pt x="7824" y="6410"/>
                      <a:pt x="7889" y="6383"/>
                      <a:pt x="7953" y="6355"/>
                    </a:cubicBezTo>
                    <a:cubicBezTo>
                      <a:pt x="8036" y="6322"/>
                      <a:pt x="8121" y="6288"/>
                      <a:pt x="8205" y="6255"/>
                    </a:cubicBezTo>
                    <a:cubicBezTo>
                      <a:pt x="8268" y="6232"/>
                      <a:pt x="8330" y="6211"/>
                      <a:pt x="8393" y="6188"/>
                    </a:cubicBezTo>
                    <a:cubicBezTo>
                      <a:pt x="8456" y="6166"/>
                      <a:pt x="8519" y="6143"/>
                      <a:pt x="8580" y="6119"/>
                    </a:cubicBezTo>
                    <a:cubicBezTo>
                      <a:pt x="8879" y="6009"/>
                      <a:pt x="9224" y="5869"/>
                      <a:pt x="9531" y="5672"/>
                    </a:cubicBezTo>
                    <a:cubicBezTo>
                      <a:pt x="9872" y="5452"/>
                      <a:pt x="10068" y="5208"/>
                      <a:pt x="10118" y="4945"/>
                    </a:cubicBezTo>
                    <a:cubicBezTo>
                      <a:pt x="10132" y="4873"/>
                      <a:pt x="10134" y="4799"/>
                      <a:pt x="10125" y="4726"/>
                    </a:cubicBezTo>
                    <a:cubicBezTo>
                      <a:pt x="10117" y="4649"/>
                      <a:pt x="10095" y="4573"/>
                      <a:pt x="10061" y="4492"/>
                    </a:cubicBezTo>
                    <a:cubicBezTo>
                      <a:pt x="10016" y="4389"/>
                      <a:pt x="9936" y="4292"/>
                      <a:pt x="9814" y="4198"/>
                    </a:cubicBezTo>
                    <a:cubicBezTo>
                      <a:pt x="9716" y="4120"/>
                      <a:pt x="9600" y="4072"/>
                      <a:pt x="9508" y="4039"/>
                    </a:cubicBezTo>
                    <a:cubicBezTo>
                      <a:pt x="9399" y="3997"/>
                      <a:pt x="9277" y="3967"/>
                      <a:pt x="9123" y="3941"/>
                    </a:cubicBezTo>
                    <a:cubicBezTo>
                      <a:pt x="8920" y="3907"/>
                      <a:pt x="8695" y="3891"/>
                      <a:pt x="8437" y="3891"/>
                    </a:cubicBezTo>
                    <a:cubicBezTo>
                      <a:pt x="8370" y="3891"/>
                      <a:pt x="8301" y="3893"/>
                      <a:pt x="8234" y="3895"/>
                    </a:cubicBezTo>
                    <a:cubicBezTo>
                      <a:pt x="7982" y="3903"/>
                      <a:pt x="7714" y="3921"/>
                      <a:pt x="7367" y="3960"/>
                    </a:cubicBezTo>
                    <a:cubicBezTo>
                      <a:pt x="7290" y="3968"/>
                      <a:pt x="7211" y="3977"/>
                      <a:pt x="7134" y="3986"/>
                    </a:cubicBezTo>
                    <a:cubicBezTo>
                      <a:pt x="7019" y="4000"/>
                      <a:pt x="6903" y="4013"/>
                      <a:pt x="6789" y="4024"/>
                    </a:cubicBezTo>
                    <a:cubicBezTo>
                      <a:pt x="6793" y="4013"/>
                      <a:pt x="6795" y="4000"/>
                      <a:pt x="6795" y="3988"/>
                    </a:cubicBezTo>
                    <a:cubicBezTo>
                      <a:pt x="6800" y="3767"/>
                      <a:pt x="6793" y="3540"/>
                      <a:pt x="6786" y="3323"/>
                    </a:cubicBezTo>
                    <a:lnTo>
                      <a:pt x="6783" y="3252"/>
                    </a:lnTo>
                    <a:cubicBezTo>
                      <a:pt x="6775" y="2966"/>
                      <a:pt x="6759" y="2708"/>
                      <a:pt x="6732" y="2464"/>
                    </a:cubicBezTo>
                    <a:cubicBezTo>
                      <a:pt x="6673" y="1881"/>
                      <a:pt x="6580" y="1370"/>
                      <a:pt x="6450" y="900"/>
                    </a:cubicBezTo>
                    <a:cubicBezTo>
                      <a:pt x="6421" y="795"/>
                      <a:pt x="6385" y="691"/>
                      <a:pt x="6339" y="568"/>
                    </a:cubicBezTo>
                    <a:cubicBezTo>
                      <a:pt x="6308" y="478"/>
                      <a:pt x="6263" y="362"/>
                      <a:pt x="6196" y="254"/>
                    </a:cubicBezTo>
                    <a:cubicBezTo>
                      <a:pt x="6145" y="170"/>
                      <a:pt x="6030" y="26"/>
                      <a:pt x="5855" y="4"/>
                    </a:cubicBezTo>
                    <a:cubicBezTo>
                      <a:pt x="5837" y="2"/>
                      <a:pt x="5824" y="1"/>
                      <a:pt x="5812" y="1"/>
                    </a:cubicBezTo>
                    <a:close/>
                  </a:path>
                </a:pathLst>
              </a:custGeom>
              <a:solidFill>
                <a:srgbClr val="FF5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a:off x="6769632" y="4220646"/>
                <a:ext cx="21668" cy="24800"/>
              </a:xfrm>
              <a:custGeom>
                <a:avLst/>
                <a:gdLst/>
                <a:ahLst/>
                <a:cxnLst/>
                <a:rect l="l" t="t" r="r" b="b"/>
                <a:pathLst>
                  <a:path w="685" h="784" extrusionOk="0">
                    <a:moveTo>
                      <a:pt x="270" y="377"/>
                    </a:moveTo>
                    <a:lnTo>
                      <a:pt x="275" y="383"/>
                    </a:lnTo>
                    <a:cubicBezTo>
                      <a:pt x="280" y="390"/>
                      <a:pt x="284" y="398"/>
                      <a:pt x="287" y="405"/>
                    </a:cubicBezTo>
                    <a:cubicBezTo>
                      <a:pt x="290" y="412"/>
                      <a:pt x="293" y="420"/>
                      <a:pt x="294" y="428"/>
                    </a:cubicBezTo>
                    <a:lnTo>
                      <a:pt x="294" y="443"/>
                    </a:lnTo>
                    <a:cubicBezTo>
                      <a:pt x="293" y="449"/>
                      <a:pt x="291" y="456"/>
                      <a:pt x="290" y="462"/>
                    </a:cubicBezTo>
                    <a:cubicBezTo>
                      <a:pt x="285" y="469"/>
                      <a:pt x="280" y="476"/>
                      <a:pt x="275" y="483"/>
                    </a:cubicBezTo>
                    <a:cubicBezTo>
                      <a:pt x="271" y="489"/>
                      <a:pt x="265" y="492"/>
                      <a:pt x="262" y="495"/>
                    </a:cubicBezTo>
                    <a:lnTo>
                      <a:pt x="261" y="495"/>
                    </a:lnTo>
                    <a:cubicBezTo>
                      <a:pt x="258" y="495"/>
                      <a:pt x="257" y="493"/>
                      <a:pt x="255" y="493"/>
                    </a:cubicBezTo>
                    <a:lnTo>
                      <a:pt x="248" y="486"/>
                    </a:lnTo>
                    <a:cubicBezTo>
                      <a:pt x="244" y="483"/>
                      <a:pt x="242" y="478"/>
                      <a:pt x="240" y="472"/>
                    </a:cubicBezTo>
                    <a:lnTo>
                      <a:pt x="228" y="435"/>
                    </a:lnTo>
                    <a:lnTo>
                      <a:pt x="228" y="408"/>
                    </a:lnTo>
                    <a:cubicBezTo>
                      <a:pt x="228" y="406"/>
                      <a:pt x="230" y="405"/>
                      <a:pt x="230" y="400"/>
                    </a:cubicBezTo>
                    <a:cubicBezTo>
                      <a:pt x="234" y="400"/>
                      <a:pt x="235" y="399"/>
                      <a:pt x="240" y="398"/>
                    </a:cubicBezTo>
                    <a:cubicBezTo>
                      <a:pt x="250" y="390"/>
                      <a:pt x="258" y="383"/>
                      <a:pt x="270" y="377"/>
                    </a:cubicBezTo>
                    <a:close/>
                    <a:moveTo>
                      <a:pt x="291" y="1"/>
                    </a:moveTo>
                    <a:cubicBezTo>
                      <a:pt x="273" y="1"/>
                      <a:pt x="252" y="5"/>
                      <a:pt x="241" y="7"/>
                    </a:cubicBezTo>
                    <a:cubicBezTo>
                      <a:pt x="144" y="34"/>
                      <a:pt x="72" y="100"/>
                      <a:pt x="29" y="190"/>
                    </a:cubicBezTo>
                    <a:cubicBezTo>
                      <a:pt x="0" y="247"/>
                      <a:pt x="3" y="313"/>
                      <a:pt x="43" y="365"/>
                    </a:cubicBezTo>
                    <a:cubicBezTo>
                      <a:pt x="35" y="406"/>
                      <a:pt x="29" y="449"/>
                      <a:pt x="33" y="492"/>
                    </a:cubicBezTo>
                    <a:cubicBezTo>
                      <a:pt x="41" y="575"/>
                      <a:pt x="72" y="655"/>
                      <a:pt x="132" y="714"/>
                    </a:cubicBezTo>
                    <a:cubicBezTo>
                      <a:pt x="162" y="744"/>
                      <a:pt x="199" y="761"/>
                      <a:pt x="240" y="773"/>
                    </a:cubicBezTo>
                    <a:cubicBezTo>
                      <a:pt x="260" y="781"/>
                      <a:pt x="283" y="784"/>
                      <a:pt x="307" y="784"/>
                    </a:cubicBezTo>
                    <a:cubicBezTo>
                      <a:pt x="338" y="784"/>
                      <a:pt x="370" y="778"/>
                      <a:pt x="398" y="773"/>
                    </a:cubicBezTo>
                    <a:cubicBezTo>
                      <a:pt x="420" y="768"/>
                      <a:pt x="441" y="758"/>
                      <a:pt x="460" y="750"/>
                    </a:cubicBezTo>
                    <a:cubicBezTo>
                      <a:pt x="484" y="740"/>
                      <a:pt x="506" y="727"/>
                      <a:pt x="527" y="711"/>
                    </a:cubicBezTo>
                    <a:cubicBezTo>
                      <a:pt x="573" y="675"/>
                      <a:pt x="612" y="637"/>
                      <a:pt x="639" y="585"/>
                    </a:cubicBezTo>
                    <a:cubicBezTo>
                      <a:pt x="665" y="536"/>
                      <a:pt x="678" y="486"/>
                      <a:pt x="681" y="435"/>
                    </a:cubicBezTo>
                    <a:cubicBezTo>
                      <a:pt x="685" y="392"/>
                      <a:pt x="678" y="350"/>
                      <a:pt x="672" y="307"/>
                    </a:cubicBezTo>
                    <a:cubicBezTo>
                      <a:pt x="665" y="267"/>
                      <a:pt x="645" y="227"/>
                      <a:pt x="625" y="191"/>
                    </a:cubicBezTo>
                    <a:cubicBezTo>
                      <a:pt x="613" y="168"/>
                      <a:pt x="589" y="140"/>
                      <a:pt x="573" y="121"/>
                    </a:cubicBezTo>
                    <a:cubicBezTo>
                      <a:pt x="560" y="110"/>
                      <a:pt x="550" y="97"/>
                      <a:pt x="536" y="85"/>
                    </a:cubicBezTo>
                    <a:cubicBezTo>
                      <a:pt x="520" y="71"/>
                      <a:pt x="500" y="57"/>
                      <a:pt x="480" y="47"/>
                    </a:cubicBezTo>
                    <a:cubicBezTo>
                      <a:pt x="457" y="32"/>
                      <a:pt x="429" y="24"/>
                      <a:pt x="403" y="14"/>
                    </a:cubicBezTo>
                    <a:cubicBezTo>
                      <a:pt x="378" y="5"/>
                      <a:pt x="348" y="5"/>
                      <a:pt x="321" y="2"/>
                    </a:cubicBezTo>
                    <a:lnTo>
                      <a:pt x="308" y="2"/>
                    </a:lnTo>
                    <a:cubicBezTo>
                      <a:pt x="303" y="1"/>
                      <a:pt x="298"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a:off x="6771119" y="4223651"/>
                <a:ext cx="14361" cy="17398"/>
              </a:xfrm>
              <a:custGeom>
                <a:avLst/>
                <a:gdLst/>
                <a:ahLst/>
                <a:cxnLst/>
                <a:rect l="l" t="t" r="r" b="b"/>
                <a:pathLst>
                  <a:path w="454" h="550" extrusionOk="0">
                    <a:moveTo>
                      <a:pt x="350" y="351"/>
                    </a:moveTo>
                    <a:lnTo>
                      <a:pt x="350" y="351"/>
                    </a:lnTo>
                    <a:cubicBezTo>
                      <a:pt x="347" y="358"/>
                      <a:pt x="347" y="366"/>
                      <a:pt x="346" y="373"/>
                    </a:cubicBezTo>
                    <a:cubicBezTo>
                      <a:pt x="346" y="366"/>
                      <a:pt x="347" y="358"/>
                      <a:pt x="350" y="351"/>
                    </a:cubicBezTo>
                    <a:close/>
                    <a:moveTo>
                      <a:pt x="257" y="0"/>
                    </a:moveTo>
                    <a:cubicBezTo>
                      <a:pt x="231" y="2"/>
                      <a:pt x="203" y="9"/>
                      <a:pt x="178" y="23"/>
                    </a:cubicBezTo>
                    <a:cubicBezTo>
                      <a:pt x="157" y="33"/>
                      <a:pt x="138" y="46"/>
                      <a:pt x="121" y="62"/>
                    </a:cubicBezTo>
                    <a:cubicBezTo>
                      <a:pt x="98" y="82"/>
                      <a:pt x="82" y="104"/>
                      <a:pt x="67" y="126"/>
                    </a:cubicBezTo>
                    <a:cubicBezTo>
                      <a:pt x="52" y="148"/>
                      <a:pt x="45" y="175"/>
                      <a:pt x="38" y="201"/>
                    </a:cubicBezTo>
                    <a:cubicBezTo>
                      <a:pt x="32" y="222"/>
                      <a:pt x="29" y="241"/>
                      <a:pt x="22" y="261"/>
                    </a:cubicBezTo>
                    <a:cubicBezTo>
                      <a:pt x="1" y="327"/>
                      <a:pt x="36" y="404"/>
                      <a:pt x="94" y="439"/>
                    </a:cubicBezTo>
                    <a:cubicBezTo>
                      <a:pt x="101" y="441"/>
                      <a:pt x="107" y="446"/>
                      <a:pt x="114" y="447"/>
                    </a:cubicBezTo>
                    <a:cubicBezTo>
                      <a:pt x="122" y="483"/>
                      <a:pt x="140" y="512"/>
                      <a:pt x="174" y="532"/>
                    </a:cubicBezTo>
                    <a:cubicBezTo>
                      <a:pt x="196" y="544"/>
                      <a:pt x="218" y="550"/>
                      <a:pt x="240" y="550"/>
                    </a:cubicBezTo>
                    <a:cubicBezTo>
                      <a:pt x="275" y="550"/>
                      <a:pt x="308" y="536"/>
                      <a:pt x="337" y="510"/>
                    </a:cubicBezTo>
                    <a:cubicBezTo>
                      <a:pt x="389" y="466"/>
                      <a:pt x="426" y="406"/>
                      <a:pt x="439" y="337"/>
                    </a:cubicBezTo>
                    <a:cubicBezTo>
                      <a:pt x="453" y="261"/>
                      <a:pt x="436" y="188"/>
                      <a:pt x="412" y="116"/>
                    </a:cubicBezTo>
                    <a:cubicBezTo>
                      <a:pt x="400" y="76"/>
                      <a:pt x="374" y="42"/>
                      <a:pt x="339" y="20"/>
                    </a:cubicBezTo>
                    <a:cubicBezTo>
                      <a:pt x="314" y="6"/>
                      <a:pt x="286"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a:off x="6860987" y="4221974"/>
                <a:ext cx="25527" cy="27520"/>
              </a:xfrm>
              <a:custGeom>
                <a:avLst/>
                <a:gdLst/>
                <a:ahLst/>
                <a:cxnLst/>
                <a:rect l="l" t="t" r="r" b="b"/>
                <a:pathLst>
                  <a:path w="807" h="870" extrusionOk="0">
                    <a:moveTo>
                      <a:pt x="469" y="0"/>
                    </a:moveTo>
                    <a:cubicBezTo>
                      <a:pt x="440" y="5"/>
                      <a:pt x="413" y="8"/>
                      <a:pt x="390" y="13"/>
                    </a:cubicBezTo>
                    <a:cubicBezTo>
                      <a:pt x="356" y="22"/>
                      <a:pt x="327" y="35"/>
                      <a:pt x="298" y="53"/>
                    </a:cubicBezTo>
                    <a:cubicBezTo>
                      <a:pt x="284" y="56"/>
                      <a:pt x="268" y="62"/>
                      <a:pt x="255" y="69"/>
                    </a:cubicBezTo>
                    <a:cubicBezTo>
                      <a:pt x="84" y="167"/>
                      <a:pt x="1" y="394"/>
                      <a:pt x="36" y="582"/>
                    </a:cubicBezTo>
                    <a:cubicBezTo>
                      <a:pt x="55" y="686"/>
                      <a:pt x="125" y="785"/>
                      <a:pt x="224" y="829"/>
                    </a:cubicBezTo>
                    <a:cubicBezTo>
                      <a:pt x="279" y="856"/>
                      <a:pt x="336" y="869"/>
                      <a:pt x="394" y="869"/>
                    </a:cubicBezTo>
                    <a:cubicBezTo>
                      <a:pt x="457" y="869"/>
                      <a:pt x="520" y="853"/>
                      <a:pt x="580" y="821"/>
                    </a:cubicBezTo>
                    <a:cubicBezTo>
                      <a:pt x="681" y="765"/>
                      <a:pt x="735" y="663"/>
                      <a:pt x="774" y="563"/>
                    </a:cubicBezTo>
                    <a:cubicBezTo>
                      <a:pt x="807" y="470"/>
                      <a:pt x="804" y="366"/>
                      <a:pt x="785" y="271"/>
                    </a:cubicBezTo>
                    <a:cubicBezTo>
                      <a:pt x="778" y="232"/>
                      <a:pt x="759" y="191"/>
                      <a:pt x="738" y="157"/>
                    </a:cubicBezTo>
                    <a:cubicBezTo>
                      <a:pt x="695" y="89"/>
                      <a:pt x="635" y="46"/>
                      <a:pt x="560" y="18"/>
                    </a:cubicBezTo>
                    <a:cubicBezTo>
                      <a:pt x="533" y="6"/>
                      <a:pt x="502"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a:off x="6805409" y="4240068"/>
                <a:ext cx="42324" cy="21289"/>
              </a:xfrm>
              <a:custGeom>
                <a:avLst/>
                <a:gdLst/>
                <a:ahLst/>
                <a:cxnLst/>
                <a:rect l="l" t="t" r="r" b="b"/>
                <a:pathLst>
                  <a:path w="1338" h="673" extrusionOk="0">
                    <a:moveTo>
                      <a:pt x="1128" y="1"/>
                    </a:moveTo>
                    <a:cubicBezTo>
                      <a:pt x="1065" y="1"/>
                      <a:pt x="1002" y="32"/>
                      <a:pt x="974" y="90"/>
                    </a:cubicBezTo>
                    <a:cubicBezTo>
                      <a:pt x="953" y="130"/>
                      <a:pt x="931" y="170"/>
                      <a:pt x="907" y="207"/>
                    </a:cubicBezTo>
                    <a:cubicBezTo>
                      <a:pt x="881" y="236"/>
                      <a:pt x="857" y="262"/>
                      <a:pt x="828" y="286"/>
                    </a:cubicBezTo>
                    <a:cubicBezTo>
                      <a:pt x="805" y="302"/>
                      <a:pt x="780" y="316"/>
                      <a:pt x="755" y="328"/>
                    </a:cubicBezTo>
                    <a:cubicBezTo>
                      <a:pt x="719" y="341"/>
                      <a:pt x="684" y="349"/>
                      <a:pt x="648" y="356"/>
                    </a:cubicBezTo>
                    <a:cubicBezTo>
                      <a:pt x="624" y="358"/>
                      <a:pt x="601" y="358"/>
                      <a:pt x="578" y="358"/>
                    </a:cubicBezTo>
                    <a:cubicBezTo>
                      <a:pt x="554" y="358"/>
                      <a:pt x="531" y="358"/>
                      <a:pt x="507" y="356"/>
                    </a:cubicBezTo>
                    <a:cubicBezTo>
                      <a:pt x="466" y="349"/>
                      <a:pt x="427" y="338"/>
                      <a:pt x="387" y="323"/>
                    </a:cubicBezTo>
                    <a:cubicBezTo>
                      <a:pt x="350" y="306"/>
                      <a:pt x="316" y="286"/>
                      <a:pt x="283" y="263"/>
                    </a:cubicBezTo>
                    <a:cubicBezTo>
                      <a:pt x="251" y="237"/>
                      <a:pt x="225" y="212"/>
                      <a:pt x="200" y="180"/>
                    </a:cubicBezTo>
                    <a:cubicBezTo>
                      <a:pt x="182" y="159"/>
                      <a:pt x="154" y="149"/>
                      <a:pt x="127" y="149"/>
                    </a:cubicBezTo>
                    <a:cubicBezTo>
                      <a:pt x="97" y="149"/>
                      <a:pt x="66" y="160"/>
                      <a:pt x="46" y="180"/>
                    </a:cubicBezTo>
                    <a:cubicBezTo>
                      <a:pt x="1" y="226"/>
                      <a:pt x="8" y="290"/>
                      <a:pt x="46" y="335"/>
                    </a:cubicBezTo>
                    <a:cubicBezTo>
                      <a:pt x="122" y="424"/>
                      <a:pt x="218" y="499"/>
                      <a:pt x="320" y="558"/>
                    </a:cubicBezTo>
                    <a:cubicBezTo>
                      <a:pt x="433" y="623"/>
                      <a:pt x="558" y="663"/>
                      <a:pt x="686" y="671"/>
                    </a:cubicBezTo>
                    <a:cubicBezTo>
                      <a:pt x="699" y="672"/>
                      <a:pt x="712" y="673"/>
                      <a:pt x="724" y="673"/>
                    </a:cubicBezTo>
                    <a:cubicBezTo>
                      <a:pt x="835" y="673"/>
                      <a:pt x="947" y="639"/>
                      <a:pt x="1044" y="585"/>
                    </a:cubicBezTo>
                    <a:cubicBezTo>
                      <a:pt x="1100" y="555"/>
                      <a:pt x="1150" y="508"/>
                      <a:pt x="1192" y="459"/>
                    </a:cubicBezTo>
                    <a:cubicBezTo>
                      <a:pt x="1246" y="392"/>
                      <a:pt x="1286" y="319"/>
                      <a:pt x="1314" y="235"/>
                    </a:cubicBezTo>
                    <a:cubicBezTo>
                      <a:pt x="1338" y="156"/>
                      <a:pt x="1296" y="66"/>
                      <a:pt x="1229" y="27"/>
                    </a:cubicBezTo>
                    <a:cubicBezTo>
                      <a:pt x="1202" y="11"/>
                      <a:pt x="1168" y="1"/>
                      <a:pt x="1136" y="1"/>
                    </a:cubicBezTo>
                    <a:cubicBezTo>
                      <a:pt x="1133" y="1"/>
                      <a:pt x="1131" y="1"/>
                      <a:pt x="1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a:off x="6759605" y="4251108"/>
                <a:ext cx="31886" cy="23946"/>
              </a:xfrm>
              <a:custGeom>
                <a:avLst/>
                <a:gdLst/>
                <a:ahLst/>
                <a:cxnLst/>
                <a:rect l="l" t="t" r="r" b="b"/>
                <a:pathLst>
                  <a:path w="1008" h="757" extrusionOk="0">
                    <a:moveTo>
                      <a:pt x="578" y="382"/>
                    </a:moveTo>
                    <a:cubicBezTo>
                      <a:pt x="582" y="382"/>
                      <a:pt x="588" y="382"/>
                      <a:pt x="595" y="385"/>
                    </a:cubicBezTo>
                    <a:cubicBezTo>
                      <a:pt x="618" y="390"/>
                      <a:pt x="644" y="395"/>
                      <a:pt x="667" y="402"/>
                    </a:cubicBezTo>
                    <a:cubicBezTo>
                      <a:pt x="671" y="404"/>
                      <a:pt x="673" y="407"/>
                      <a:pt x="675" y="408"/>
                    </a:cubicBezTo>
                    <a:cubicBezTo>
                      <a:pt x="675" y="410"/>
                      <a:pt x="675" y="411"/>
                      <a:pt x="674" y="411"/>
                    </a:cubicBezTo>
                    <a:cubicBezTo>
                      <a:pt x="668" y="423"/>
                      <a:pt x="664" y="433"/>
                      <a:pt x="657" y="444"/>
                    </a:cubicBezTo>
                    <a:cubicBezTo>
                      <a:pt x="651" y="450"/>
                      <a:pt x="645" y="457"/>
                      <a:pt x="638" y="461"/>
                    </a:cubicBezTo>
                    <a:cubicBezTo>
                      <a:pt x="632" y="465"/>
                      <a:pt x="625" y="468"/>
                      <a:pt x="621" y="471"/>
                    </a:cubicBezTo>
                    <a:cubicBezTo>
                      <a:pt x="611" y="473"/>
                      <a:pt x="602" y="476"/>
                      <a:pt x="595" y="478"/>
                    </a:cubicBezTo>
                    <a:cubicBezTo>
                      <a:pt x="585" y="479"/>
                      <a:pt x="576" y="479"/>
                      <a:pt x="566" y="479"/>
                    </a:cubicBezTo>
                    <a:cubicBezTo>
                      <a:pt x="556" y="479"/>
                      <a:pt x="546" y="479"/>
                      <a:pt x="535" y="478"/>
                    </a:cubicBezTo>
                    <a:lnTo>
                      <a:pt x="508" y="473"/>
                    </a:lnTo>
                    <a:cubicBezTo>
                      <a:pt x="529" y="453"/>
                      <a:pt x="551" y="431"/>
                      <a:pt x="565" y="407"/>
                    </a:cubicBezTo>
                    <a:cubicBezTo>
                      <a:pt x="568" y="400"/>
                      <a:pt x="574" y="390"/>
                      <a:pt x="578" y="382"/>
                    </a:cubicBezTo>
                    <a:close/>
                    <a:moveTo>
                      <a:pt x="463" y="0"/>
                    </a:moveTo>
                    <a:cubicBezTo>
                      <a:pt x="423" y="0"/>
                      <a:pt x="382" y="3"/>
                      <a:pt x="345" y="13"/>
                    </a:cubicBezTo>
                    <a:cubicBezTo>
                      <a:pt x="334" y="10"/>
                      <a:pt x="321" y="9"/>
                      <a:pt x="309" y="9"/>
                    </a:cubicBezTo>
                    <a:cubicBezTo>
                      <a:pt x="302" y="9"/>
                      <a:pt x="294" y="9"/>
                      <a:pt x="287" y="10"/>
                    </a:cubicBezTo>
                    <a:cubicBezTo>
                      <a:pt x="173" y="30"/>
                      <a:pt x="44" y="93"/>
                      <a:pt x="22" y="221"/>
                    </a:cubicBezTo>
                    <a:cubicBezTo>
                      <a:pt x="1" y="342"/>
                      <a:pt x="67" y="450"/>
                      <a:pt x="146" y="537"/>
                    </a:cubicBezTo>
                    <a:cubicBezTo>
                      <a:pt x="231" y="632"/>
                      <a:pt x="350" y="700"/>
                      <a:pt x="472" y="738"/>
                    </a:cubicBezTo>
                    <a:cubicBezTo>
                      <a:pt x="514" y="750"/>
                      <a:pt x="557" y="757"/>
                      <a:pt x="600" y="757"/>
                    </a:cubicBezTo>
                    <a:cubicBezTo>
                      <a:pt x="696" y="757"/>
                      <a:pt x="791" y="725"/>
                      <a:pt x="866" y="660"/>
                    </a:cubicBezTo>
                    <a:cubicBezTo>
                      <a:pt x="922" y="612"/>
                      <a:pt x="966" y="546"/>
                      <a:pt x="989" y="476"/>
                    </a:cubicBezTo>
                    <a:cubicBezTo>
                      <a:pt x="1002" y="441"/>
                      <a:pt x="1008" y="405"/>
                      <a:pt x="1008" y="370"/>
                    </a:cubicBezTo>
                    <a:cubicBezTo>
                      <a:pt x="1008" y="324"/>
                      <a:pt x="995" y="284"/>
                      <a:pt x="975" y="244"/>
                    </a:cubicBezTo>
                    <a:cubicBezTo>
                      <a:pt x="923" y="123"/>
                      <a:pt x="787" y="55"/>
                      <a:pt x="668" y="24"/>
                    </a:cubicBezTo>
                    <a:cubicBezTo>
                      <a:pt x="608" y="9"/>
                      <a:pt x="545" y="3"/>
                      <a:pt x="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a:off x="6769189" y="4256390"/>
                <a:ext cx="18948" cy="13950"/>
              </a:xfrm>
              <a:custGeom>
                <a:avLst/>
                <a:gdLst/>
                <a:ahLst/>
                <a:cxnLst/>
                <a:rect l="l" t="t" r="r" b="b"/>
                <a:pathLst>
                  <a:path w="599" h="441" extrusionOk="0">
                    <a:moveTo>
                      <a:pt x="327" y="119"/>
                    </a:moveTo>
                    <a:cubicBezTo>
                      <a:pt x="322" y="119"/>
                      <a:pt x="319" y="121"/>
                      <a:pt x="314" y="121"/>
                    </a:cubicBezTo>
                    <a:cubicBezTo>
                      <a:pt x="319" y="119"/>
                      <a:pt x="322" y="119"/>
                      <a:pt x="327" y="119"/>
                    </a:cubicBezTo>
                    <a:close/>
                    <a:moveTo>
                      <a:pt x="324" y="1"/>
                    </a:moveTo>
                    <a:cubicBezTo>
                      <a:pt x="294" y="4"/>
                      <a:pt x="265" y="8"/>
                      <a:pt x="236" y="26"/>
                    </a:cubicBezTo>
                    <a:cubicBezTo>
                      <a:pt x="212" y="41"/>
                      <a:pt x="192" y="59"/>
                      <a:pt x="176" y="84"/>
                    </a:cubicBezTo>
                    <a:cubicBezTo>
                      <a:pt x="172" y="83"/>
                      <a:pt x="168" y="83"/>
                      <a:pt x="164" y="83"/>
                    </a:cubicBezTo>
                    <a:cubicBezTo>
                      <a:pt x="96" y="83"/>
                      <a:pt x="28" y="138"/>
                      <a:pt x="12" y="201"/>
                    </a:cubicBezTo>
                    <a:cubicBezTo>
                      <a:pt x="0" y="243"/>
                      <a:pt x="6" y="287"/>
                      <a:pt x="27" y="323"/>
                    </a:cubicBezTo>
                    <a:cubicBezTo>
                      <a:pt x="49" y="361"/>
                      <a:pt x="83" y="380"/>
                      <a:pt x="122" y="397"/>
                    </a:cubicBezTo>
                    <a:cubicBezTo>
                      <a:pt x="185" y="421"/>
                      <a:pt x="248" y="441"/>
                      <a:pt x="314" y="441"/>
                    </a:cubicBezTo>
                    <a:cubicBezTo>
                      <a:pt x="333" y="441"/>
                      <a:pt x="351" y="439"/>
                      <a:pt x="370" y="436"/>
                    </a:cubicBezTo>
                    <a:cubicBezTo>
                      <a:pt x="455" y="420"/>
                      <a:pt x="517" y="359"/>
                      <a:pt x="560" y="286"/>
                    </a:cubicBezTo>
                    <a:cubicBezTo>
                      <a:pt x="599" y="223"/>
                      <a:pt x="593" y="125"/>
                      <a:pt x="534" y="77"/>
                    </a:cubicBezTo>
                    <a:cubicBezTo>
                      <a:pt x="503" y="51"/>
                      <a:pt x="474" y="21"/>
                      <a:pt x="435" y="14"/>
                    </a:cubicBezTo>
                    <a:cubicBezTo>
                      <a:pt x="410" y="11"/>
                      <a:pt x="385" y="5"/>
                      <a:pt x="359" y="5"/>
                    </a:cubicBezTo>
                    <a:cubicBezTo>
                      <a:pt x="348" y="4"/>
                      <a:pt x="337" y="1"/>
                      <a:pt x="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a:off x="6856147" y="4255631"/>
                <a:ext cx="29070" cy="21194"/>
              </a:xfrm>
              <a:custGeom>
                <a:avLst/>
                <a:gdLst/>
                <a:ahLst/>
                <a:cxnLst/>
                <a:rect l="l" t="t" r="r" b="b"/>
                <a:pathLst>
                  <a:path w="919" h="670" extrusionOk="0">
                    <a:moveTo>
                      <a:pt x="510" y="0"/>
                    </a:moveTo>
                    <a:cubicBezTo>
                      <a:pt x="473" y="3"/>
                      <a:pt x="441" y="7"/>
                      <a:pt x="407" y="15"/>
                    </a:cubicBezTo>
                    <a:cubicBezTo>
                      <a:pt x="315" y="15"/>
                      <a:pt x="227" y="30"/>
                      <a:pt x="148" y="78"/>
                    </a:cubicBezTo>
                    <a:cubicBezTo>
                      <a:pt x="105" y="102"/>
                      <a:pt x="72" y="138"/>
                      <a:pt x="46" y="179"/>
                    </a:cubicBezTo>
                    <a:cubicBezTo>
                      <a:pt x="20" y="218"/>
                      <a:pt x="12" y="265"/>
                      <a:pt x="6" y="311"/>
                    </a:cubicBezTo>
                    <a:cubicBezTo>
                      <a:pt x="0" y="351"/>
                      <a:pt x="10" y="396"/>
                      <a:pt x="23" y="431"/>
                    </a:cubicBezTo>
                    <a:cubicBezTo>
                      <a:pt x="42" y="477"/>
                      <a:pt x="66" y="517"/>
                      <a:pt x="102" y="554"/>
                    </a:cubicBezTo>
                    <a:cubicBezTo>
                      <a:pt x="178" y="633"/>
                      <a:pt x="288" y="666"/>
                      <a:pt x="394" y="669"/>
                    </a:cubicBezTo>
                    <a:cubicBezTo>
                      <a:pt x="401" y="669"/>
                      <a:pt x="408" y="670"/>
                      <a:pt x="415" y="670"/>
                    </a:cubicBezTo>
                    <a:cubicBezTo>
                      <a:pt x="473" y="670"/>
                      <a:pt x="534" y="654"/>
                      <a:pt x="589" y="639"/>
                    </a:cubicBezTo>
                    <a:cubicBezTo>
                      <a:pt x="666" y="617"/>
                      <a:pt x="743" y="582"/>
                      <a:pt x="804" y="527"/>
                    </a:cubicBezTo>
                    <a:cubicBezTo>
                      <a:pt x="851" y="489"/>
                      <a:pt x="885" y="437"/>
                      <a:pt x="901" y="377"/>
                    </a:cubicBezTo>
                    <a:cubicBezTo>
                      <a:pt x="918" y="312"/>
                      <a:pt x="901" y="252"/>
                      <a:pt x="875" y="191"/>
                    </a:cubicBezTo>
                    <a:cubicBezTo>
                      <a:pt x="851" y="139"/>
                      <a:pt x="799" y="99"/>
                      <a:pt x="752" y="66"/>
                    </a:cubicBezTo>
                    <a:cubicBezTo>
                      <a:pt x="696" y="29"/>
                      <a:pt x="627" y="12"/>
                      <a:pt x="560" y="3"/>
                    </a:cubicBezTo>
                    <a:cubicBezTo>
                      <a:pt x="544" y="2"/>
                      <a:pt x="527" y="0"/>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a:off x="6807180" y="4152636"/>
                <a:ext cx="11989" cy="18853"/>
              </a:xfrm>
              <a:custGeom>
                <a:avLst/>
                <a:gdLst/>
                <a:ahLst/>
                <a:cxnLst/>
                <a:rect l="l" t="t" r="r" b="b"/>
                <a:pathLst>
                  <a:path w="379" h="596" extrusionOk="0">
                    <a:moveTo>
                      <a:pt x="203" y="0"/>
                    </a:moveTo>
                    <a:cubicBezTo>
                      <a:pt x="131" y="0"/>
                      <a:pt x="69" y="49"/>
                      <a:pt x="48" y="121"/>
                    </a:cubicBezTo>
                    <a:cubicBezTo>
                      <a:pt x="22" y="205"/>
                      <a:pt x="20" y="294"/>
                      <a:pt x="9" y="381"/>
                    </a:cubicBezTo>
                    <a:lnTo>
                      <a:pt x="9" y="384"/>
                    </a:lnTo>
                    <a:cubicBezTo>
                      <a:pt x="2" y="430"/>
                      <a:pt x="0" y="470"/>
                      <a:pt x="25" y="513"/>
                    </a:cubicBezTo>
                    <a:cubicBezTo>
                      <a:pt x="48" y="550"/>
                      <a:pt x="83" y="577"/>
                      <a:pt x="126" y="589"/>
                    </a:cubicBezTo>
                    <a:cubicBezTo>
                      <a:pt x="140" y="593"/>
                      <a:pt x="155" y="595"/>
                      <a:pt x="170" y="595"/>
                    </a:cubicBezTo>
                    <a:cubicBezTo>
                      <a:pt x="199" y="595"/>
                      <a:pt x="229" y="587"/>
                      <a:pt x="255" y="573"/>
                    </a:cubicBezTo>
                    <a:cubicBezTo>
                      <a:pt x="288" y="553"/>
                      <a:pt x="324" y="514"/>
                      <a:pt x="331" y="473"/>
                    </a:cubicBezTo>
                    <a:cubicBezTo>
                      <a:pt x="347" y="371"/>
                      <a:pt x="377" y="271"/>
                      <a:pt x="378" y="166"/>
                    </a:cubicBezTo>
                    <a:cubicBezTo>
                      <a:pt x="378" y="92"/>
                      <a:pt x="327" y="26"/>
                      <a:pt x="255" y="6"/>
                    </a:cubicBezTo>
                    <a:cubicBezTo>
                      <a:pt x="241" y="2"/>
                      <a:pt x="224" y="0"/>
                      <a:pt x="209" y="0"/>
                    </a:cubicBezTo>
                    <a:cubicBezTo>
                      <a:pt x="207" y="0"/>
                      <a:pt x="205" y="0"/>
                      <a:pt x="20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a:off x="6812779" y="4123692"/>
                <a:ext cx="12590" cy="19581"/>
              </a:xfrm>
              <a:custGeom>
                <a:avLst/>
                <a:gdLst/>
                <a:ahLst/>
                <a:cxnLst/>
                <a:rect l="l" t="t" r="r" b="b"/>
                <a:pathLst>
                  <a:path w="398" h="619" extrusionOk="0">
                    <a:moveTo>
                      <a:pt x="237" y="0"/>
                    </a:moveTo>
                    <a:cubicBezTo>
                      <a:pt x="209" y="3"/>
                      <a:pt x="180" y="10"/>
                      <a:pt x="154" y="25"/>
                    </a:cubicBezTo>
                    <a:cubicBezTo>
                      <a:pt x="117" y="48"/>
                      <a:pt x="97" y="79"/>
                      <a:pt x="81" y="119"/>
                    </a:cubicBezTo>
                    <a:cubicBezTo>
                      <a:pt x="64" y="163"/>
                      <a:pt x="47" y="208"/>
                      <a:pt x="35" y="257"/>
                    </a:cubicBezTo>
                    <a:cubicBezTo>
                      <a:pt x="18" y="317"/>
                      <a:pt x="14" y="384"/>
                      <a:pt x="7" y="447"/>
                    </a:cubicBezTo>
                    <a:cubicBezTo>
                      <a:pt x="1" y="490"/>
                      <a:pt x="28" y="540"/>
                      <a:pt x="57" y="569"/>
                    </a:cubicBezTo>
                    <a:cubicBezTo>
                      <a:pt x="88" y="600"/>
                      <a:pt x="133" y="619"/>
                      <a:pt x="177" y="619"/>
                    </a:cubicBezTo>
                    <a:cubicBezTo>
                      <a:pt x="223" y="619"/>
                      <a:pt x="267" y="600"/>
                      <a:pt x="297" y="569"/>
                    </a:cubicBezTo>
                    <a:cubicBezTo>
                      <a:pt x="333" y="533"/>
                      <a:pt x="343" y="494"/>
                      <a:pt x="348" y="447"/>
                    </a:cubicBezTo>
                    <a:lnTo>
                      <a:pt x="348" y="441"/>
                    </a:lnTo>
                    <a:cubicBezTo>
                      <a:pt x="359" y="361"/>
                      <a:pt x="373" y="282"/>
                      <a:pt x="389" y="204"/>
                    </a:cubicBezTo>
                    <a:cubicBezTo>
                      <a:pt x="398" y="161"/>
                      <a:pt x="396" y="119"/>
                      <a:pt x="373" y="79"/>
                    </a:cubicBezTo>
                    <a:cubicBezTo>
                      <a:pt x="352" y="43"/>
                      <a:pt x="317" y="17"/>
                      <a:pt x="277" y="6"/>
                    </a:cubicBezTo>
                    <a:cubicBezTo>
                      <a:pt x="264" y="3"/>
                      <a:pt x="252" y="0"/>
                      <a:pt x="23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a:off x="6822996" y="4099398"/>
                <a:ext cx="8224" cy="14045"/>
              </a:xfrm>
              <a:custGeom>
                <a:avLst/>
                <a:gdLst/>
                <a:ahLst/>
                <a:cxnLst/>
                <a:rect l="l" t="t" r="r" b="b"/>
                <a:pathLst>
                  <a:path w="260" h="444" extrusionOk="0">
                    <a:moveTo>
                      <a:pt x="226" y="143"/>
                    </a:moveTo>
                    <a:cubicBezTo>
                      <a:pt x="224" y="147"/>
                      <a:pt x="222" y="152"/>
                      <a:pt x="220" y="157"/>
                    </a:cubicBezTo>
                    <a:lnTo>
                      <a:pt x="220" y="157"/>
                    </a:lnTo>
                    <a:cubicBezTo>
                      <a:pt x="224" y="152"/>
                      <a:pt x="225" y="148"/>
                      <a:pt x="226" y="143"/>
                    </a:cubicBezTo>
                    <a:close/>
                    <a:moveTo>
                      <a:pt x="184" y="0"/>
                    </a:moveTo>
                    <a:cubicBezTo>
                      <a:pt x="167" y="0"/>
                      <a:pt x="148" y="10"/>
                      <a:pt x="138" y="29"/>
                    </a:cubicBezTo>
                    <a:cubicBezTo>
                      <a:pt x="116" y="77"/>
                      <a:pt x="95" y="122"/>
                      <a:pt x="75" y="170"/>
                    </a:cubicBezTo>
                    <a:cubicBezTo>
                      <a:pt x="50" y="231"/>
                      <a:pt x="30" y="299"/>
                      <a:pt x="10" y="364"/>
                    </a:cubicBezTo>
                    <a:cubicBezTo>
                      <a:pt x="0" y="396"/>
                      <a:pt x="22" y="432"/>
                      <a:pt x="53" y="442"/>
                    </a:cubicBezTo>
                    <a:cubicBezTo>
                      <a:pt x="59" y="443"/>
                      <a:pt x="64" y="444"/>
                      <a:pt x="69" y="444"/>
                    </a:cubicBezTo>
                    <a:cubicBezTo>
                      <a:pt x="97" y="444"/>
                      <a:pt x="122" y="425"/>
                      <a:pt x="130" y="399"/>
                    </a:cubicBezTo>
                    <a:cubicBezTo>
                      <a:pt x="156" y="315"/>
                      <a:pt x="187" y="236"/>
                      <a:pt x="220" y="157"/>
                    </a:cubicBezTo>
                    <a:lnTo>
                      <a:pt x="220" y="157"/>
                    </a:lnTo>
                    <a:cubicBezTo>
                      <a:pt x="220" y="157"/>
                      <a:pt x="220" y="158"/>
                      <a:pt x="219" y="158"/>
                    </a:cubicBezTo>
                    <a:cubicBezTo>
                      <a:pt x="229" y="137"/>
                      <a:pt x="238" y="115"/>
                      <a:pt x="246" y="95"/>
                    </a:cubicBezTo>
                    <a:cubicBezTo>
                      <a:pt x="254" y="80"/>
                      <a:pt x="259" y="65"/>
                      <a:pt x="254" y="48"/>
                    </a:cubicBezTo>
                    <a:cubicBezTo>
                      <a:pt x="251" y="31"/>
                      <a:pt x="239" y="17"/>
                      <a:pt x="224" y="9"/>
                    </a:cubicBezTo>
                    <a:cubicBezTo>
                      <a:pt x="215" y="5"/>
                      <a:pt x="202" y="1"/>
                      <a:pt x="191" y="1"/>
                    </a:cubicBezTo>
                    <a:cubicBezTo>
                      <a:pt x="189" y="0"/>
                      <a:pt x="186" y="0"/>
                      <a:pt x="18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a:off x="6834036" y="4066564"/>
                <a:ext cx="14899" cy="18695"/>
              </a:xfrm>
              <a:custGeom>
                <a:avLst/>
                <a:gdLst/>
                <a:ahLst/>
                <a:cxnLst/>
                <a:rect l="l" t="t" r="r" b="b"/>
                <a:pathLst>
                  <a:path w="471" h="591" extrusionOk="0">
                    <a:moveTo>
                      <a:pt x="333" y="1"/>
                    </a:moveTo>
                    <a:cubicBezTo>
                      <a:pt x="287" y="1"/>
                      <a:pt x="241" y="26"/>
                      <a:pt x="215" y="67"/>
                    </a:cubicBezTo>
                    <a:cubicBezTo>
                      <a:pt x="151" y="165"/>
                      <a:pt x="94" y="267"/>
                      <a:pt x="38" y="373"/>
                    </a:cubicBezTo>
                    <a:cubicBezTo>
                      <a:pt x="1" y="443"/>
                      <a:pt x="19" y="530"/>
                      <a:pt x="89" y="572"/>
                    </a:cubicBezTo>
                    <a:cubicBezTo>
                      <a:pt x="111" y="584"/>
                      <a:pt x="137" y="590"/>
                      <a:pt x="162" y="590"/>
                    </a:cubicBezTo>
                    <a:cubicBezTo>
                      <a:pt x="213" y="590"/>
                      <a:pt x="265" y="566"/>
                      <a:pt x="290" y="520"/>
                    </a:cubicBezTo>
                    <a:cubicBezTo>
                      <a:pt x="344" y="414"/>
                      <a:pt x="396" y="309"/>
                      <a:pt x="446" y="201"/>
                    </a:cubicBezTo>
                    <a:cubicBezTo>
                      <a:pt x="462" y="167"/>
                      <a:pt x="470" y="135"/>
                      <a:pt x="460" y="99"/>
                    </a:cubicBezTo>
                    <a:cubicBezTo>
                      <a:pt x="452" y="65"/>
                      <a:pt x="427" y="36"/>
                      <a:pt x="399" y="19"/>
                    </a:cubicBezTo>
                    <a:cubicBezTo>
                      <a:pt x="377" y="6"/>
                      <a:pt x="356" y="1"/>
                      <a:pt x="3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a:off x="6704311" y="4155388"/>
                <a:ext cx="12685" cy="19201"/>
              </a:xfrm>
              <a:custGeom>
                <a:avLst/>
                <a:gdLst/>
                <a:ahLst/>
                <a:cxnLst/>
                <a:rect l="l" t="t" r="r" b="b"/>
                <a:pathLst>
                  <a:path w="401" h="607" extrusionOk="0">
                    <a:moveTo>
                      <a:pt x="92" y="1"/>
                    </a:moveTo>
                    <a:cubicBezTo>
                      <a:pt x="78" y="3"/>
                      <a:pt x="61" y="6"/>
                      <a:pt x="49" y="13"/>
                    </a:cubicBezTo>
                    <a:cubicBezTo>
                      <a:pt x="29" y="26"/>
                      <a:pt x="14" y="46"/>
                      <a:pt x="8" y="68"/>
                    </a:cubicBezTo>
                    <a:cubicBezTo>
                      <a:pt x="1" y="92"/>
                      <a:pt x="6" y="114"/>
                      <a:pt x="16" y="137"/>
                    </a:cubicBezTo>
                    <a:cubicBezTo>
                      <a:pt x="51" y="208"/>
                      <a:pt x="85" y="283"/>
                      <a:pt x="121" y="354"/>
                    </a:cubicBezTo>
                    <a:cubicBezTo>
                      <a:pt x="157" y="426"/>
                      <a:pt x="197" y="495"/>
                      <a:pt x="235" y="565"/>
                    </a:cubicBezTo>
                    <a:cubicBezTo>
                      <a:pt x="251" y="591"/>
                      <a:pt x="279" y="607"/>
                      <a:pt x="308" y="607"/>
                    </a:cubicBezTo>
                    <a:cubicBezTo>
                      <a:pt x="323" y="607"/>
                      <a:pt x="337" y="603"/>
                      <a:pt x="350" y="595"/>
                    </a:cubicBezTo>
                    <a:cubicBezTo>
                      <a:pt x="390" y="570"/>
                      <a:pt x="400" y="522"/>
                      <a:pt x="380" y="480"/>
                    </a:cubicBezTo>
                    <a:cubicBezTo>
                      <a:pt x="308" y="336"/>
                      <a:pt x="238" y="191"/>
                      <a:pt x="171" y="46"/>
                    </a:cubicBezTo>
                    <a:cubicBezTo>
                      <a:pt x="157" y="18"/>
                      <a:pt x="124" y="1"/>
                      <a:pt x="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a:off x="6718451" y="4180947"/>
                <a:ext cx="12906" cy="14772"/>
              </a:xfrm>
              <a:custGeom>
                <a:avLst/>
                <a:gdLst/>
                <a:ahLst/>
                <a:cxnLst/>
                <a:rect l="l" t="t" r="r" b="b"/>
                <a:pathLst>
                  <a:path w="408" h="467" extrusionOk="0">
                    <a:moveTo>
                      <a:pt x="298" y="219"/>
                    </a:moveTo>
                    <a:cubicBezTo>
                      <a:pt x="301" y="222"/>
                      <a:pt x="304" y="226"/>
                      <a:pt x="307" y="229"/>
                    </a:cubicBezTo>
                    <a:cubicBezTo>
                      <a:pt x="304" y="225"/>
                      <a:pt x="301" y="222"/>
                      <a:pt x="298" y="219"/>
                    </a:cubicBezTo>
                    <a:close/>
                    <a:moveTo>
                      <a:pt x="105" y="0"/>
                    </a:moveTo>
                    <a:cubicBezTo>
                      <a:pt x="89" y="0"/>
                      <a:pt x="71" y="4"/>
                      <a:pt x="56" y="13"/>
                    </a:cubicBezTo>
                    <a:cubicBezTo>
                      <a:pt x="35" y="26"/>
                      <a:pt x="18" y="46"/>
                      <a:pt x="10" y="72"/>
                    </a:cubicBezTo>
                    <a:cubicBezTo>
                      <a:pt x="0" y="99"/>
                      <a:pt x="8" y="123"/>
                      <a:pt x="19" y="149"/>
                    </a:cubicBezTo>
                    <a:cubicBezTo>
                      <a:pt x="46" y="205"/>
                      <a:pt x="75" y="256"/>
                      <a:pt x="111" y="307"/>
                    </a:cubicBezTo>
                    <a:cubicBezTo>
                      <a:pt x="146" y="355"/>
                      <a:pt x="187" y="398"/>
                      <a:pt x="232" y="438"/>
                    </a:cubicBezTo>
                    <a:cubicBezTo>
                      <a:pt x="252" y="456"/>
                      <a:pt x="278" y="466"/>
                      <a:pt x="303" y="466"/>
                    </a:cubicBezTo>
                    <a:cubicBezTo>
                      <a:pt x="327" y="466"/>
                      <a:pt x="350" y="458"/>
                      <a:pt x="368" y="438"/>
                    </a:cubicBezTo>
                    <a:cubicBezTo>
                      <a:pt x="407" y="400"/>
                      <a:pt x="404" y="341"/>
                      <a:pt x="368" y="301"/>
                    </a:cubicBezTo>
                    <a:cubicBezTo>
                      <a:pt x="343" y="272"/>
                      <a:pt x="315" y="244"/>
                      <a:pt x="292" y="213"/>
                    </a:cubicBezTo>
                    <a:cubicBezTo>
                      <a:pt x="255" y="162"/>
                      <a:pt x="219" y="108"/>
                      <a:pt x="191" y="49"/>
                    </a:cubicBezTo>
                    <a:cubicBezTo>
                      <a:pt x="175" y="16"/>
                      <a:pt x="141" y="0"/>
                      <a:pt x="1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a:off x="6682674" y="4284037"/>
                <a:ext cx="9585" cy="13412"/>
              </a:xfrm>
              <a:custGeom>
                <a:avLst/>
                <a:gdLst/>
                <a:ahLst/>
                <a:cxnLst/>
                <a:rect l="l" t="t" r="r" b="b"/>
                <a:pathLst>
                  <a:path w="303" h="424" extrusionOk="0">
                    <a:moveTo>
                      <a:pt x="212" y="1"/>
                    </a:moveTo>
                    <a:cubicBezTo>
                      <a:pt x="208" y="1"/>
                      <a:pt x="204" y="1"/>
                      <a:pt x="201" y="3"/>
                    </a:cubicBezTo>
                    <a:cubicBezTo>
                      <a:pt x="179" y="7"/>
                      <a:pt x="168" y="22"/>
                      <a:pt x="155" y="39"/>
                    </a:cubicBezTo>
                    <a:cubicBezTo>
                      <a:pt x="128" y="76"/>
                      <a:pt x="103" y="116"/>
                      <a:pt x="79" y="158"/>
                    </a:cubicBezTo>
                    <a:cubicBezTo>
                      <a:pt x="53" y="206"/>
                      <a:pt x="30" y="256"/>
                      <a:pt x="10" y="308"/>
                    </a:cubicBezTo>
                    <a:cubicBezTo>
                      <a:pt x="0" y="329"/>
                      <a:pt x="7" y="358"/>
                      <a:pt x="19" y="378"/>
                    </a:cubicBezTo>
                    <a:cubicBezTo>
                      <a:pt x="32" y="398"/>
                      <a:pt x="49" y="412"/>
                      <a:pt x="72" y="420"/>
                    </a:cubicBezTo>
                    <a:cubicBezTo>
                      <a:pt x="79" y="422"/>
                      <a:pt x="87" y="423"/>
                      <a:pt x="95" y="423"/>
                    </a:cubicBezTo>
                    <a:cubicBezTo>
                      <a:pt x="111" y="423"/>
                      <a:pt x="127" y="418"/>
                      <a:pt x="142" y="410"/>
                    </a:cubicBezTo>
                    <a:cubicBezTo>
                      <a:pt x="163" y="398"/>
                      <a:pt x="173" y="380"/>
                      <a:pt x="183" y="357"/>
                    </a:cubicBezTo>
                    <a:cubicBezTo>
                      <a:pt x="185" y="351"/>
                      <a:pt x="188" y="344"/>
                      <a:pt x="191" y="338"/>
                    </a:cubicBezTo>
                    <a:lnTo>
                      <a:pt x="191" y="338"/>
                    </a:lnTo>
                    <a:cubicBezTo>
                      <a:pt x="188" y="341"/>
                      <a:pt x="188" y="344"/>
                      <a:pt x="186" y="345"/>
                    </a:cubicBezTo>
                    <a:cubicBezTo>
                      <a:pt x="221" y="269"/>
                      <a:pt x="255" y="193"/>
                      <a:pt x="288" y="120"/>
                    </a:cubicBezTo>
                    <a:cubicBezTo>
                      <a:pt x="298" y="100"/>
                      <a:pt x="302" y="83"/>
                      <a:pt x="295" y="59"/>
                    </a:cubicBezTo>
                    <a:cubicBezTo>
                      <a:pt x="291" y="40"/>
                      <a:pt x="278" y="23"/>
                      <a:pt x="259" y="13"/>
                    </a:cubicBezTo>
                    <a:cubicBezTo>
                      <a:pt x="248" y="6"/>
                      <a:pt x="234" y="2"/>
                      <a:pt x="219" y="2"/>
                    </a:cubicBezTo>
                    <a:cubicBezTo>
                      <a:pt x="217" y="1"/>
                      <a:pt x="214" y="1"/>
                      <a:pt x="2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a:off x="6697289" y="4264267"/>
                <a:ext cx="14076" cy="13127"/>
              </a:xfrm>
              <a:custGeom>
                <a:avLst/>
                <a:gdLst/>
                <a:ahLst/>
                <a:cxnLst/>
                <a:rect l="l" t="t" r="r" b="b"/>
                <a:pathLst>
                  <a:path w="445" h="415" extrusionOk="0">
                    <a:moveTo>
                      <a:pt x="357" y="1"/>
                    </a:moveTo>
                    <a:cubicBezTo>
                      <a:pt x="337" y="1"/>
                      <a:pt x="320" y="9"/>
                      <a:pt x="304" y="22"/>
                    </a:cubicBezTo>
                    <a:cubicBezTo>
                      <a:pt x="208" y="107"/>
                      <a:pt x="118" y="196"/>
                      <a:pt x="29" y="287"/>
                    </a:cubicBezTo>
                    <a:cubicBezTo>
                      <a:pt x="1" y="316"/>
                      <a:pt x="1" y="364"/>
                      <a:pt x="29" y="393"/>
                    </a:cubicBezTo>
                    <a:cubicBezTo>
                      <a:pt x="44" y="407"/>
                      <a:pt x="63" y="415"/>
                      <a:pt x="82" y="415"/>
                    </a:cubicBezTo>
                    <a:cubicBezTo>
                      <a:pt x="102" y="415"/>
                      <a:pt x="121" y="407"/>
                      <a:pt x="135" y="393"/>
                    </a:cubicBezTo>
                    <a:cubicBezTo>
                      <a:pt x="224" y="303"/>
                      <a:pt x="321" y="217"/>
                      <a:pt x="415" y="130"/>
                    </a:cubicBezTo>
                    <a:cubicBezTo>
                      <a:pt x="445" y="101"/>
                      <a:pt x="443" y="51"/>
                      <a:pt x="415" y="22"/>
                    </a:cubicBezTo>
                    <a:cubicBezTo>
                      <a:pt x="400" y="8"/>
                      <a:pt x="380" y="1"/>
                      <a:pt x="362" y="1"/>
                    </a:cubicBezTo>
                    <a:cubicBezTo>
                      <a:pt x="360" y="1"/>
                      <a:pt x="358" y="1"/>
                      <a:pt x="3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a:off x="6720127" y="4245224"/>
                <a:ext cx="13064" cy="9142"/>
              </a:xfrm>
              <a:custGeom>
                <a:avLst/>
                <a:gdLst/>
                <a:ahLst/>
                <a:cxnLst/>
                <a:rect l="l" t="t" r="r" b="b"/>
                <a:pathLst>
                  <a:path w="413" h="289" extrusionOk="0">
                    <a:moveTo>
                      <a:pt x="314" y="1"/>
                    </a:moveTo>
                    <a:cubicBezTo>
                      <a:pt x="302" y="1"/>
                      <a:pt x="291" y="4"/>
                      <a:pt x="280" y="10"/>
                    </a:cubicBezTo>
                    <a:cubicBezTo>
                      <a:pt x="204" y="43"/>
                      <a:pt x="131" y="77"/>
                      <a:pt x="59" y="116"/>
                    </a:cubicBezTo>
                    <a:cubicBezTo>
                      <a:pt x="15" y="142"/>
                      <a:pt x="0" y="200"/>
                      <a:pt x="25" y="243"/>
                    </a:cubicBezTo>
                    <a:cubicBezTo>
                      <a:pt x="42" y="273"/>
                      <a:pt x="74" y="289"/>
                      <a:pt x="107" y="289"/>
                    </a:cubicBezTo>
                    <a:cubicBezTo>
                      <a:pt x="122" y="289"/>
                      <a:pt x="138" y="285"/>
                      <a:pt x="152" y="278"/>
                    </a:cubicBezTo>
                    <a:cubicBezTo>
                      <a:pt x="224" y="238"/>
                      <a:pt x="291" y="195"/>
                      <a:pt x="361" y="153"/>
                    </a:cubicBezTo>
                    <a:cubicBezTo>
                      <a:pt x="398" y="130"/>
                      <a:pt x="413" y="80"/>
                      <a:pt x="391" y="42"/>
                    </a:cubicBezTo>
                    <a:cubicBezTo>
                      <a:pt x="381" y="23"/>
                      <a:pt x="363" y="9"/>
                      <a:pt x="344" y="3"/>
                    </a:cubicBezTo>
                    <a:cubicBezTo>
                      <a:pt x="337" y="1"/>
                      <a:pt x="331" y="1"/>
                      <a:pt x="324" y="1"/>
                    </a:cubicBezTo>
                    <a:cubicBezTo>
                      <a:pt x="321" y="1"/>
                      <a:pt x="317" y="1"/>
                      <a:pt x="31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a:off x="6777920" y="4301783"/>
                <a:ext cx="6326" cy="20624"/>
              </a:xfrm>
              <a:custGeom>
                <a:avLst/>
                <a:gdLst/>
                <a:ahLst/>
                <a:cxnLst/>
                <a:rect l="l" t="t" r="r" b="b"/>
                <a:pathLst>
                  <a:path w="200" h="652" extrusionOk="0">
                    <a:moveTo>
                      <a:pt x="106" y="0"/>
                    </a:moveTo>
                    <a:cubicBezTo>
                      <a:pt x="85" y="2"/>
                      <a:pt x="65" y="9"/>
                      <a:pt x="51" y="23"/>
                    </a:cubicBezTo>
                    <a:cubicBezTo>
                      <a:pt x="36" y="39"/>
                      <a:pt x="31" y="55"/>
                      <a:pt x="29" y="76"/>
                    </a:cubicBezTo>
                    <a:cubicBezTo>
                      <a:pt x="18" y="158"/>
                      <a:pt x="9" y="238"/>
                      <a:pt x="3" y="318"/>
                    </a:cubicBezTo>
                    <a:cubicBezTo>
                      <a:pt x="0" y="398"/>
                      <a:pt x="3" y="480"/>
                      <a:pt x="15" y="560"/>
                    </a:cubicBezTo>
                    <a:cubicBezTo>
                      <a:pt x="18" y="585"/>
                      <a:pt x="23" y="606"/>
                      <a:pt x="42" y="625"/>
                    </a:cubicBezTo>
                    <a:cubicBezTo>
                      <a:pt x="59" y="642"/>
                      <a:pt x="81" y="652"/>
                      <a:pt x="106" y="652"/>
                    </a:cubicBezTo>
                    <a:cubicBezTo>
                      <a:pt x="131" y="652"/>
                      <a:pt x="152" y="642"/>
                      <a:pt x="171" y="625"/>
                    </a:cubicBezTo>
                    <a:cubicBezTo>
                      <a:pt x="185" y="609"/>
                      <a:pt x="199" y="583"/>
                      <a:pt x="197" y="560"/>
                    </a:cubicBezTo>
                    <a:cubicBezTo>
                      <a:pt x="178" y="398"/>
                      <a:pt x="164" y="238"/>
                      <a:pt x="181" y="75"/>
                    </a:cubicBezTo>
                    <a:cubicBezTo>
                      <a:pt x="185" y="33"/>
                      <a:pt x="144" y="0"/>
                      <a:pt x="10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a:off x="6777920" y="4335598"/>
                <a:ext cx="8509" cy="16164"/>
              </a:xfrm>
              <a:custGeom>
                <a:avLst/>
                <a:gdLst/>
                <a:ahLst/>
                <a:cxnLst/>
                <a:rect l="l" t="t" r="r" b="b"/>
                <a:pathLst>
                  <a:path w="269" h="511" extrusionOk="0">
                    <a:moveTo>
                      <a:pt x="122" y="1"/>
                    </a:moveTo>
                    <a:cubicBezTo>
                      <a:pt x="92" y="1"/>
                      <a:pt x="59" y="14"/>
                      <a:pt x="38" y="35"/>
                    </a:cubicBezTo>
                    <a:cubicBezTo>
                      <a:pt x="18" y="55"/>
                      <a:pt x="0" y="88"/>
                      <a:pt x="3" y="116"/>
                    </a:cubicBezTo>
                    <a:cubicBezTo>
                      <a:pt x="9" y="163"/>
                      <a:pt x="16" y="210"/>
                      <a:pt x="25" y="257"/>
                    </a:cubicBezTo>
                    <a:cubicBezTo>
                      <a:pt x="36" y="317"/>
                      <a:pt x="52" y="379"/>
                      <a:pt x="68" y="438"/>
                    </a:cubicBezTo>
                    <a:cubicBezTo>
                      <a:pt x="79" y="481"/>
                      <a:pt x="121" y="511"/>
                      <a:pt x="165" y="511"/>
                    </a:cubicBezTo>
                    <a:cubicBezTo>
                      <a:pt x="192" y="511"/>
                      <a:pt x="217" y="501"/>
                      <a:pt x="237" y="482"/>
                    </a:cubicBezTo>
                    <a:cubicBezTo>
                      <a:pt x="254" y="466"/>
                      <a:pt x="268" y="436"/>
                      <a:pt x="265" y="411"/>
                    </a:cubicBezTo>
                    <a:cubicBezTo>
                      <a:pt x="254" y="313"/>
                      <a:pt x="247" y="214"/>
                      <a:pt x="237" y="116"/>
                    </a:cubicBezTo>
                    <a:cubicBezTo>
                      <a:pt x="232" y="84"/>
                      <a:pt x="225" y="58"/>
                      <a:pt x="202" y="35"/>
                    </a:cubicBezTo>
                    <a:cubicBezTo>
                      <a:pt x="181" y="14"/>
                      <a:pt x="152" y="1"/>
                      <a:pt x="1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a:off x="6782254" y="4367104"/>
                <a:ext cx="9142" cy="16449"/>
              </a:xfrm>
              <a:custGeom>
                <a:avLst/>
                <a:gdLst/>
                <a:ahLst/>
                <a:cxnLst/>
                <a:rect l="l" t="t" r="r" b="b"/>
                <a:pathLst>
                  <a:path w="289" h="520" extrusionOk="0">
                    <a:moveTo>
                      <a:pt x="82" y="1"/>
                    </a:moveTo>
                    <a:cubicBezTo>
                      <a:pt x="79" y="1"/>
                      <a:pt x="74" y="2"/>
                      <a:pt x="70" y="4"/>
                    </a:cubicBezTo>
                    <a:cubicBezTo>
                      <a:pt x="22" y="16"/>
                      <a:pt x="1" y="62"/>
                      <a:pt x="9" y="106"/>
                    </a:cubicBezTo>
                    <a:cubicBezTo>
                      <a:pt x="24" y="172"/>
                      <a:pt x="41" y="238"/>
                      <a:pt x="62" y="302"/>
                    </a:cubicBezTo>
                    <a:cubicBezTo>
                      <a:pt x="81" y="364"/>
                      <a:pt x="108" y="423"/>
                      <a:pt x="134" y="480"/>
                    </a:cubicBezTo>
                    <a:cubicBezTo>
                      <a:pt x="146" y="505"/>
                      <a:pt x="176" y="519"/>
                      <a:pt x="204" y="519"/>
                    </a:cubicBezTo>
                    <a:cubicBezTo>
                      <a:pt x="219" y="519"/>
                      <a:pt x="233" y="516"/>
                      <a:pt x="244" y="508"/>
                    </a:cubicBezTo>
                    <a:cubicBezTo>
                      <a:pt x="263" y="497"/>
                      <a:pt x="277" y="480"/>
                      <a:pt x="282" y="460"/>
                    </a:cubicBezTo>
                    <a:cubicBezTo>
                      <a:pt x="289" y="437"/>
                      <a:pt x="284" y="417"/>
                      <a:pt x="273" y="398"/>
                    </a:cubicBezTo>
                    <a:cubicBezTo>
                      <a:pt x="264" y="377"/>
                      <a:pt x="256" y="357"/>
                      <a:pt x="246" y="335"/>
                    </a:cubicBezTo>
                    <a:lnTo>
                      <a:pt x="246" y="335"/>
                    </a:lnTo>
                    <a:cubicBezTo>
                      <a:pt x="250" y="342"/>
                      <a:pt x="251" y="348"/>
                      <a:pt x="256" y="355"/>
                    </a:cubicBezTo>
                    <a:cubicBezTo>
                      <a:pt x="217" y="259"/>
                      <a:pt x="187" y="163"/>
                      <a:pt x="167" y="63"/>
                    </a:cubicBezTo>
                    <a:cubicBezTo>
                      <a:pt x="160" y="26"/>
                      <a:pt x="123" y="2"/>
                      <a:pt x="87" y="2"/>
                    </a:cubicBezTo>
                    <a:cubicBezTo>
                      <a:pt x="86" y="1"/>
                      <a:pt x="84" y="1"/>
                      <a:pt x="8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a:off x="6866301" y="4305958"/>
                <a:ext cx="16544" cy="16322"/>
              </a:xfrm>
              <a:custGeom>
                <a:avLst/>
                <a:gdLst/>
                <a:ahLst/>
                <a:cxnLst/>
                <a:rect l="l" t="t" r="r" b="b"/>
                <a:pathLst>
                  <a:path w="523" h="516" extrusionOk="0">
                    <a:moveTo>
                      <a:pt x="85" y="0"/>
                    </a:moveTo>
                    <a:cubicBezTo>
                      <a:pt x="62" y="0"/>
                      <a:pt x="37" y="9"/>
                      <a:pt x="23" y="23"/>
                    </a:cubicBezTo>
                    <a:cubicBezTo>
                      <a:pt x="9" y="40"/>
                      <a:pt x="0" y="59"/>
                      <a:pt x="0" y="80"/>
                    </a:cubicBezTo>
                    <a:cubicBezTo>
                      <a:pt x="0" y="105"/>
                      <a:pt x="9" y="120"/>
                      <a:pt x="23" y="138"/>
                    </a:cubicBezTo>
                    <a:cubicBezTo>
                      <a:pt x="79" y="206"/>
                      <a:pt x="130" y="276"/>
                      <a:pt x="188" y="342"/>
                    </a:cubicBezTo>
                    <a:cubicBezTo>
                      <a:pt x="243" y="407"/>
                      <a:pt x="308" y="460"/>
                      <a:pt x="379" y="503"/>
                    </a:cubicBezTo>
                    <a:cubicBezTo>
                      <a:pt x="394" y="511"/>
                      <a:pt x="410" y="515"/>
                      <a:pt x="426" y="515"/>
                    </a:cubicBezTo>
                    <a:cubicBezTo>
                      <a:pt x="458" y="515"/>
                      <a:pt x="490" y="499"/>
                      <a:pt x="507" y="470"/>
                    </a:cubicBezTo>
                    <a:cubicBezTo>
                      <a:pt x="520" y="448"/>
                      <a:pt x="523" y="421"/>
                      <a:pt x="516" y="398"/>
                    </a:cubicBezTo>
                    <a:cubicBezTo>
                      <a:pt x="508" y="372"/>
                      <a:pt x="493" y="357"/>
                      <a:pt x="473" y="342"/>
                    </a:cubicBezTo>
                    <a:cubicBezTo>
                      <a:pt x="467" y="338"/>
                      <a:pt x="463" y="334"/>
                      <a:pt x="457" y="329"/>
                    </a:cubicBezTo>
                    <a:cubicBezTo>
                      <a:pt x="401" y="285"/>
                      <a:pt x="345" y="241"/>
                      <a:pt x="292" y="192"/>
                    </a:cubicBezTo>
                    <a:cubicBezTo>
                      <a:pt x="236" y="140"/>
                      <a:pt x="186" y="83"/>
                      <a:pt x="138" y="23"/>
                    </a:cubicBezTo>
                    <a:cubicBezTo>
                      <a:pt x="123" y="7"/>
                      <a:pt x="105" y="0"/>
                      <a:pt x="8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a:off x="6887938" y="4326140"/>
                <a:ext cx="16386" cy="12874"/>
              </a:xfrm>
              <a:custGeom>
                <a:avLst/>
                <a:gdLst/>
                <a:ahLst/>
                <a:cxnLst/>
                <a:rect l="l" t="t" r="r" b="b"/>
                <a:pathLst>
                  <a:path w="518" h="407" extrusionOk="0">
                    <a:moveTo>
                      <a:pt x="138" y="1"/>
                    </a:moveTo>
                    <a:cubicBezTo>
                      <a:pt x="106" y="1"/>
                      <a:pt x="75" y="13"/>
                      <a:pt x="52" y="37"/>
                    </a:cubicBezTo>
                    <a:cubicBezTo>
                      <a:pt x="5" y="84"/>
                      <a:pt x="0" y="173"/>
                      <a:pt x="52" y="218"/>
                    </a:cubicBezTo>
                    <a:cubicBezTo>
                      <a:pt x="132" y="286"/>
                      <a:pt x="217" y="344"/>
                      <a:pt x="311" y="390"/>
                    </a:cubicBezTo>
                    <a:cubicBezTo>
                      <a:pt x="334" y="400"/>
                      <a:pt x="354" y="406"/>
                      <a:pt x="376" y="406"/>
                    </a:cubicBezTo>
                    <a:cubicBezTo>
                      <a:pt x="386" y="406"/>
                      <a:pt x="397" y="405"/>
                      <a:pt x="409" y="402"/>
                    </a:cubicBezTo>
                    <a:cubicBezTo>
                      <a:pt x="439" y="393"/>
                      <a:pt x="467" y="372"/>
                      <a:pt x="483" y="344"/>
                    </a:cubicBezTo>
                    <a:cubicBezTo>
                      <a:pt x="517" y="287"/>
                      <a:pt x="497" y="207"/>
                      <a:pt x="439" y="175"/>
                    </a:cubicBezTo>
                    <a:cubicBezTo>
                      <a:pt x="380" y="142"/>
                      <a:pt x="323" y="107"/>
                      <a:pt x="267" y="65"/>
                    </a:cubicBezTo>
                    <a:lnTo>
                      <a:pt x="234" y="39"/>
                    </a:lnTo>
                    <a:cubicBezTo>
                      <a:pt x="208" y="15"/>
                      <a:pt x="179" y="1"/>
                      <a:pt x="144" y="1"/>
                    </a:cubicBezTo>
                    <a:cubicBezTo>
                      <a:pt x="142" y="1"/>
                      <a:pt x="140" y="1"/>
                      <a:pt x="1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a:off x="6900243" y="4188254"/>
                <a:ext cx="12463" cy="7529"/>
              </a:xfrm>
              <a:custGeom>
                <a:avLst/>
                <a:gdLst/>
                <a:ahLst/>
                <a:cxnLst/>
                <a:rect l="l" t="t" r="r" b="b"/>
                <a:pathLst>
                  <a:path w="394" h="238" extrusionOk="0">
                    <a:moveTo>
                      <a:pt x="318" y="0"/>
                    </a:moveTo>
                    <a:cubicBezTo>
                      <a:pt x="315" y="0"/>
                      <a:pt x="312" y="1"/>
                      <a:pt x="309" y="3"/>
                    </a:cubicBezTo>
                    <a:cubicBezTo>
                      <a:pt x="287" y="4"/>
                      <a:pt x="267" y="7"/>
                      <a:pt x="249" y="13"/>
                    </a:cubicBezTo>
                    <a:cubicBezTo>
                      <a:pt x="217" y="20"/>
                      <a:pt x="189" y="31"/>
                      <a:pt x="158" y="43"/>
                    </a:cubicBezTo>
                    <a:cubicBezTo>
                      <a:pt x="114" y="61"/>
                      <a:pt x="74" y="86"/>
                      <a:pt x="35" y="114"/>
                    </a:cubicBezTo>
                    <a:cubicBezTo>
                      <a:pt x="21" y="124"/>
                      <a:pt x="10" y="136"/>
                      <a:pt x="5" y="154"/>
                    </a:cubicBezTo>
                    <a:cubicBezTo>
                      <a:pt x="1" y="170"/>
                      <a:pt x="2" y="190"/>
                      <a:pt x="12" y="204"/>
                    </a:cubicBezTo>
                    <a:cubicBezTo>
                      <a:pt x="23" y="224"/>
                      <a:pt x="47" y="237"/>
                      <a:pt x="70" y="237"/>
                    </a:cubicBezTo>
                    <a:cubicBezTo>
                      <a:pt x="81" y="237"/>
                      <a:pt x="92" y="234"/>
                      <a:pt x="101" y="227"/>
                    </a:cubicBezTo>
                    <a:cubicBezTo>
                      <a:pt x="120" y="214"/>
                      <a:pt x="136" y="203"/>
                      <a:pt x="153" y="193"/>
                    </a:cubicBezTo>
                    <a:cubicBezTo>
                      <a:pt x="176" y="179"/>
                      <a:pt x="200" y="169"/>
                      <a:pt x="224" y="157"/>
                    </a:cubicBezTo>
                    <a:cubicBezTo>
                      <a:pt x="264" y="143"/>
                      <a:pt x="302" y="133"/>
                      <a:pt x="340" y="124"/>
                    </a:cubicBezTo>
                    <a:cubicBezTo>
                      <a:pt x="375" y="117"/>
                      <a:pt x="393" y="77"/>
                      <a:pt x="383" y="47"/>
                    </a:cubicBezTo>
                    <a:cubicBezTo>
                      <a:pt x="380" y="31"/>
                      <a:pt x="370" y="17"/>
                      <a:pt x="355" y="10"/>
                    </a:cubicBezTo>
                    <a:cubicBezTo>
                      <a:pt x="346" y="4"/>
                      <a:pt x="336" y="3"/>
                      <a:pt x="325" y="3"/>
                    </a:cubicBezTo>
                    <a:cubicBezTo>
                      <a:pt x="323" y="1"/>
                      <a:pt x="321" y="0"/>
                      <a:pt x="3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a:off x="6924537" y="4184300"/>
                <a:ext cx="15373" cy="5409"/>
              </a:xfrm>
              <a:custGeom>
                <a:avLst/>
                <a:gdLst/>
                <a:ahLst/>
                <a:cxnLst/>
                <a:rect l="l" t="t" r="r" b="b"/>
                <a:pathLst>
                  <a:path w="486" h="171" extrusionOk="0">
                    <a:moveTo>
                      <a:pt x="415" y="1"/>
                    </a:moveTo>
                    <a:cubicBezTo>
                      <a:pt x="414" y="1"/>
                      <a:pt x="414" y="2"/>
                      <a:pt x="413" y="2"/>
                    </a:cubicBezTo>
                    <a:cubicBezTo>
                      <a:pt x="356" y="9"/>
                      <a:pt x="298" y="17"/>
                      <a:pt x="242" y="23"/>
                    </a:cubicBezTo>
                    <a:cubicBezTo>
                      <a:pt x="185" y="30"/>
                      <a:pt x="128" y="32"/>
                      <a:pt x="71" y="32"/>
                    </a:cubicBezTo>
                    <a:cubicBezTo>
                      <a:pt x="33" y="32"/>
                      <a:pt x="0" y="63"/>
                      <a:pt x="0" y="100"/>
                    </a:cubicBezTo>
                    <a:cubicBezTo>
                      <a:pt x="0" y="138"/>
                      <a:pt x="33" y="171"/>
                      <a:pt x="71" y="171"/>
                    </a:cubicBezTo>
                    <a:cubicBezTo>
                      <a:pt x="192" y="171"/>
                      <a:pt x="313" y="166"/>
                      <a:pt x="433" y="145"/>
                    </a:cubicBezTo>
                    <a:cubicBezTo>
                      <a:pt x="464" y="139"/>
                      <a:pt x="486" y="106"/>
                      <a:pt x="486" y="75"/>
                    </a:cubicBezTo>
                    <a:cubicBezTo>
                      <a:pt x="486" y="56"/>
                      <a:pt x="477" y="37"/>
                      <a:pt x="464" y="23"/>
                    </a:cubicBezTo>
                    <a:cubicBezTo>
                      <a:pt x="454" y="13"/>
                      <a:pt x="434" y="2"/>
                      <a:pt x="419" y="2"/>
                    </a:cubicBezTo>
                    <a:cubicBezTo>
                      <a:pt x="417" y="1"/>
                      <a:pt x="416" y="1"/>
                      <a:pt x="41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a:off x="6915490" y="4341450"/>
                <a:ext cx="13507" cy="10470"/>
              </a:xfrm>
              <a:custGeom>
                <a:avLst/>
                <a:gdLst/>
                <a:ahLst/>
                <a:cxnLst/>
                <a:rect l="l" t="t" r="r" b="b"/>
                <a:pathLst>
                  <a:path w="427" h="331" extrusionOk="0">
                    <a:moveTo>
                      <a:pt x="92" y="1"/>
                    </a:moveTo>
                    <a:cubicBezTo>
                      <a:pt x="67" y="1"/>
                      <a:pt x="42" y="11"/>
                      <a:pt x="26" y="28"/>
                    </a:cubicBezTo>
                    <a:cubicBezTo>
                      <a:pt x="10" y="44"/>
                      <a:pt x="0" y="67"/>
                      <a:pt x="0" y="89"/>
                    </a:cubicBezTo>
                    <a:cubicBezTo>
                      <a:pt x="0" y="111"/>
                      <a:pt x="10" y="138"/>
                      <a:pt x="26" y="152"/>
                    </a:cubicBezTo>
                    <a:cubicBezTo>
                      <a:pt x="103" y="211"/>
                      <a:pt x="178" y="274"/>
                      <a:pt x="265" y="319"/>
                    </a:cubicBezTo>
                    <a:cubicBezTo>
                      <a:pt x="281" y="327"/>
                      <a:pt x="299" y="331"/>
                      <a:pt x="316" y="331"/>
                    </a:cubicBezTo>
                    <a:cubicBezTo>
                      <a:pt x="350" y="331"/>
                      <a:pt x="382" y="315"/>
                      <a:pt x="401" y="283"/>
                    </a:cubicBezTo>
                    <a:cubicBezTo>
                      <a:pt x="427" y="238"/>
                      <a:pt x="414" y="173"/>
                      <a:pt x="365" y="147"/>
                    </a:cubicBezTo>
                    <a:cubicBezTo>
                      <a:pt x="327" y="125"/>
                      <a:pt x="285" y="108"/>
                      <a:pt x="246" y="87"/>
                    </a:cubicBezTo>
                    <a:cubicBezTo>
                      <a:pt x="206" y="65"/>
                      <a:pt x="169" y="39"/>
                      <a:pt x="133" y="14"/>
                    </a:cubicBezTo>
                    <a:cubicBezTo>
                      <a:pt x="120" y="4"/>
                      <a:pt x="106" y="1"/>
                      <a:pt x="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2" name="Google Shape;5232;p31"/>
            <p:cNvGrpSpPr/>
            <p:nvPr/>
          </p:nvGrpSpPr>
          <p:grpSpPr>
            <a:xfrm>
              <a:off x="245084" y="3949674"/>
              <a:ext cx="310220" cy="298990"/>
              <a:chOff x="2049809" y="3045624"/>
              <a:chExt cx="310220" cy="298990"/>
            </a:xfrm>
          </p:grpSpPr>
          <p:sp>
            <p:nvSpPr>
              <p:cNvPr id="5233" name="Google Shape;5233;p31"/>
              <p:cNvSpPr/>
              <p:nvPr/>
            </p:nvSpPr>
            <p:spPr>
              <a:xfrm>
                <a:off x="2149388" y="3111072"/>
                <a:ext cx="145604" cy="151172"/>
              </a:xfrm>
              <a:custGeom>
                <a:avLst/>
                <a:gdLst/>
                <a:ahLst/>
                <a:cxnLst/>
                <a:rect l="l" t="t" r="r" b="b"/>
                <a:pathLst>
                  <a:path w="4603" h="4779" extrusionOk="0">
                    <a:moveTo>
                      <a:pt x="1097" y="1"/>
                    </a:moveTo>
                    <a:cubicBezTo>
                      <a:pt x="1040" y="1"/>
                      <a:pt x="983" y="17"/>
                      <a:pt x="928" y="59"/>
                    </a:cubicBezTo>
                    <a:cubicBezTo>
                      <a:pt x="775" y="173"/>
                      <a:pt x="788" y="345"/>
                      <a:pt x="815" y="511"/>
                    </a:cubicBezTo>
                    <a:cubicBezTo>
                      <a:pt x="821" y="553"/>
                      <a:pt x="838" y="590"/>
                      <a:pt x="851" y="630"/>
                    </a:cubicBezTo>
                    <a:cubicBezTo>
                      <a:pt x="915" y="839"/>
                      <a:pt x="981" y="1048"/>
                      <a:pt x="1043" y="1260"/>
                    </a:cubicBezTo>
                    <a:cubicBezTo>
                      <a:pt x="1087" y="1416"/>
                      <a:pt x="1146" y="1569"/>
                      <a:pt x="1143" y="1761"/>
                    </a:cubicBezTo>
                    <a:cubicBezTo>
                      <a:pt x="1001" y="1840"/>
                      <a:pt x="852" y="1910"/>
                      <a:pt x="718" y="2000"/>
                    </a:cubicBezTo>
                    <a:cubicBezTo>
                      <a:pt x="539" y="2125"/>
                      <a:pt x="352" y="2248"/>
                      <a:pt x="205" y="2404"/>
                    </a:cubicBezTo>
                    <a:cubicBezTo>
                      <a:pt x="0" y="2619"/>
                      <a:pt x="63" y="2836"/>
                      <a:pt x="338" y="2952"/>
                    </a:cubicBezTo>
                    <a:cubicBezTo>
                      <a:pt x="438" y="2994"/>
                      <a:pt x="549" y="3023"/>
                      <a:pt x="656" y="3041"/>
                    </a:cubicBezTo>
                    <a:cubicBezTo>
                      <a:pt x="816" y="3067"/>
                      <a:pt x="981" y="3080"/>
                      <a:pt x="1144" y="3106"/>
                    </a:cubicBezTo>
                    <a:cubicBezTo>
                      <a:pt x="1219" y="3117"/>
                      <a:pt x="1293" y="3144"/>
                      <a:pt x="1355" y="3163"/>
                    </a:cubicBezTo>
                    <a:cubicBezTo>
                      <a:pt x="1336" y="3462"/>
                      <a:pt x="1307" y="3737"/>
                      <a:pt x="1307" y="4011"/>
                    </a:cubicBezTo>
                    <a:cubicBezTo>
                      <a:pt x="1307" y="4172"/>
                      <a:pt x="1330" y="4341"/>
                      <a:pt x="1382" y="4495"/>
                    </a:cubicBezTo>
                    <a:cubicBezTo>
                      <a:pt x="1446" y="4680"/>
                      <a:pt x="1567" y="4778"/>
                      <a:pt x="1703" y="4778"/>
                    </a:cubicBezTo>
                    <a:cubicBezTo>
                      <a:pt x="1796" y="4778"/>
                      <a:pt x="1896" y="4733"/>
                      <a:pt x="1989" y="4639"/>
                    </a:cubicBezTo>
                    <a:cubicBezTo>
                      <a:pt x="2121" y="4505"/>
                      <a:pt x="2232" y="4341"/>
                      <a:pt x="2328" y="4177"/>
                    </a:cubicBezTo>
                    <a:cubicBezTo>
                      <a:pt x="2497" y="3896"/>
                      <a:pt x="2646" y="3604"/>
                      <a:pt x="2812" y="3300"/>
                    </a:cubicBezTo>
                    <a:cubicBezTo>
                      <a:pt x="2944" y="3350"/>
                      <a:pt x="3069" y="3403"/>
                      <a:pt x="3198" y="3445"/>
                    </a:cubicBezTo>
                    <a:cubicBezTo>
                      <a:pt x="3420" y="3517"/>
                      <a:pt x="3639" y="3595"/>
                      <a:pt x="3866" y="3644"/>
                    </a:cubicBezTo>
                    <a:cubicBezTo>
                      <a:pt x="3923" y="3656"/>
                      <a:pt x="3983" y="3662"/>
                      <a:pt x="4043" y="3662"/>
                    </a:cubicBezTo>
                    <a:cubicBezTo>
                      <a:pt x="4121" y="3662"/>
                      <a:pt x="4199" y="3653"/>
                      <a:pt x="4273" y="3638"/>
                    </a:cubicBezTo>
                    <a:cubicBezTo>
                      <a:pt x="4522" y="3590"/>
                      <a:pt x="4602" y="3413"/>
                      <a:pt x="4509" y="3177"/>
                    </a:cubicBezTo>
                    <a:cubicBezTo>
                      <a:pt x="4422" y="2955"/>
                      <a:pt x="4266" y="2778"/>
                      <a:pt x="4110" y="2606"/>
                    </a:cubicBezTo>
                    <a:cubicBezTo>
                      <a:pt x="3918" y="2393"/>
                      <a:pt x="3714" y="2192"/>
                      <a:pt x="3500" y="1972"/>
                    </a:cubicBezTo>
                    <a:cubicBezTo>
                      <a:pt x="3588" y="1798"/>
                      <a:pt x="3684" y="1632"/>
                      <a:pt x="3763" y="1460"/>
                    </a:cubicBezTo>
                    <a:cubicBezTo>
                      <a:pt x="3835" y="1297"/>
                      <a:pt x="3915" y="1133"/>
                      <a:pt x="3946" y="961"/>
                    </a:cubicBezTo>
                    <a:cubicBezTo>
                      <a:pt x="4003" y="657"/>
                      <a:pt x="3823" y="442"/>
                      <a:pt x="3539" y="442"/>
                    </a:cubicBezTo>
                    <a:cubicBezTo>
                      <a:pt x="3509" y="442"/>
                      <a:pt x="3477" y="444"/>
                      <a:pt x="3444" y="450"/>
                    </a:cubicBezTo>
                    <a:cubicBezTo>
                      <a:pt x="3283" y="474"/>
                      <a:pt x="3123" y="528"/>
                      <a:pt x="2973" y="590"/>
                    </a:cubicBezTo>
                    <a:cubicBezTo>
                      <a:pt x="2747" y="683"/>
                      <a:pt x="2527" y="795"/>
                      <a:pt x="2261" y="918"/>
                    </a:cubicBezTo>
                    <a:cubicBezTo>
                      <a:pt x="2138" y="783"/>
                      <a:pt x="2026" y="644"/>
                      <a:pt x="1896" y="528"/>
                    </a:cubicBezTo>
                    <a:cubicBezTo>
                      <a:pt x="1724" y="374"/>
                      <a:pt x="1544" y="225"/>
                      <a:pt x="1352" y="94"/>
                    </a:cubicBezTo>
                    <a:cubicBezTo>
                      <a:pt x="1275" y="42"/>
                      <a:pt x="1186" y="1"/>
                      <a:pt x="1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a:off x="2049809" y="3180600"/>
                <a:ext cx="64688" cy="40521"/>
              </a:xfrm>
              <a:custGeom>
                <a:avLst/>
                <a:gdLst/>
                <a:ahLst/>
                <a:cxnLst/>
                <a:rect l="l" t="t" r="r" b="b"/>
                <a:pathLst>
                  <a:path w="2045" h="1281" extrusionOk="0">
                    <a:moveTo>
                      <a:pt x="1178" y="0"/>
                    </a:moveTo>
                    <a:cubicBezTo>
                      <a:pt x="966" y="0"/>
                      <a:pt x="754" y="52"/>
                      <a:pt x="528" y="159"/>
                    </a:cubicBezTo>
                    <a:cubicBezTo>
                      <a:pt x="496" y="177"/>
                      <a:pt x="419" y="207"/>
                      <a:pt x="356" y="258"/>
                    </a:cubicBezTo>
                    <a:cubicBezTo>
                      <a:pt x="164" y="402"/>
                      <a:pt x="1" y="578"/>
                      <a:pt x="55" y="840"/>
                    </a:cubicBezTo>
                    <a:cubicBezTo>
                      <a:pt x="105" y="1087"/>
                      <a:pt x="304" y="1194"/>
                      <a:pt x="526" y="1241"/>
                    </a:cubicBezTo>
                    <a:cubicBezTo>
                      <a:pt x="646" y="1267"/>
                      <a:pt x="764" y="1280"/>
                      <a:pt x="879" y="1280"/>
                    </a:cubicBezTo>
                    <a:cubicBezTo>
                      <a:pt x="1196" y="1280"/>
                      <a:pt x="1492" y="1179"/>
                      <a:pt x="1758" y="959"/>
                    </a:cubicBezTo>
                    <a:cubicBezTo>
                      <a:pt x="1818" y="908"/>
                      <a:pt x="1874" y="843"/>
                      <a:pt x="1917" y="774"/>
                    </a:cubicBezTo>
                    <a:cubicBezTo>
                      <a:pt x="2044" y="565"/>
                      <a:pt x="2011" y="332"/>
                      <a:pt x="1817" y="192"/>
                    </a:cubicBezTo>
                    <a:cubicBezTo>
                      <a:pt x="1709" y="114"/>
                      <a:pt x="1577" y="56"/>
                      <a:pt x="1449" y="28"/>
                    </a:cubicBezTo>
                    <a:cubicBezTo>
                      <a:pt x="1358" y="10"/>
                      <a:pt x="1268" y="0"/>
                      <a:pt x="1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a:off x="2303502" y="3236305"/>
                <a:ext cx="56527" cy="49726"/>
              </a:xfrm>
              <a:custGeom>
                <a:avLst/>
                <a:gdLst/>
                <a:ahLst/>
                <a:cxnLst/>
                <a:rect l="l" t="t" r="r" b="b"/>
                <a:pathLst>
                  <a:path w="1787" h="1572" extrusionOk="0">
                    <a:moveTo>
                      <a:pt x="463" y="0"/>
                    </a:moveTo>
                    <a:cubicBezTo>
                      <a:pt x="411" y="0"/>
                      <a:pt x="359" y="4"/>
                      <a:pt x="309" y="10"/>
                    </a:cubicBezTo>
                    <a:cubicBezTo>
                      <a:pt x="141" y="30"/>
                      <a:pt x="1" y="183"/>
                      <a:pt x="5" y="348"/>
                    </a:cubicBezTo>
                    <a:cubicBezTo>
                      <a:pt x="9" y="483"/>
                      <a:pt x="31" y="630"/>
                      <a:pt x="91" y="745"/>
                    </a:cubicBezTo>
                    <a:cubicBezTo>
                      <a:pt x="297" y="1137"/>
                      <a:pt x="618" y="1406"/>
                      <a:pt x="1048" y="1534"/>
                    </a:cubicBezTo>
                    <a:cubicBezTo>
                      <a:pt x="1127" y="1557"/>
                      <a:pt x="1207" y="1572"/>
                      <a:pt x="1284" y="1572"/>
                    </a:cubicBezTo>
                    <a:cubicBezTo>
                      <a:pt x="1421" y="1572"/>
                      <a:pt x="1549" y="1524"/>
                      <a:pt x="1648" y="1395"/>
                    </a:cubicBezTo>
                    <a:cubicBezTo>
                      <a:pt x="1786" y="1209"/>
                      <a:pt x="1726" y="1002"/>
                      <a:pt x="1606" y="752"/>
                    </a:cubicBezTo>
                    <a:cubicBezTo>
                      <a:pt x="1413" y="425"/>
                      <a:pt x="1103" y="146"/>
                      <a:pt x="674" y="26"/>
                    </a:cubicBezTo>
                    <a:cubicBezTo>
                      <a:pt x="607" y="7"/>
                      <a:pt x="535" y="0"/>
                      <a:pt x="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a:off x="2158024" y="3285083"/>
                <a:ext cx="45045" cy="59532"/>
              </a:xfrm>
              <a:custGeom>
                <a:avLst/>
                <a:gdLst/>
                <a:ahLst/>
                <a:cxnLst/>
                <a:rect l="l" t="t" r="r" b="b"/>
                <a:pathLst>
                  <a:path w="1424" h="1882" extrusionOk="0">
                    <a:moveTo>
                      <a:pt x="925" y="0"/>
                    </a:moveTo>
                    <a:cubicBezTo>
                      <a:pt x="872" y="0"/>
                      <a:pt x="817" y="11"/>
                      <a:pt x="760" y="33"/>
                    </a:cubicBezTo>
                    <a:cubicBezTo>
                      <a:pt x="659" y="72"/>
                      <a:pt x="558" y="129"/>
                      <a:pt x="482" y="205"/>
                    </a:cubicBezTo>
                    <a:cubicBezTo>
                      <a:pt x="155" y="533"/>
                      <a:pt x="1" y="931"/>
                      <a:pt x="42" y="1396"/>
                    </a:cubicBezTo>
                    <a:cubicBezTo>
                      <a:pt x="49" y="1478"/>
                      <a:pt x="72" y="1559"/>
                      <a:pt x="107" y="1632"/>
                    </a:cubicBezTo>
                    <a:cubicBezTo>
                      <a:pt x="182" y="1793"/>
                      <a:pt x="320" y="1881"/>
                      <a:pt x="478" y="1881"/>
                    </a:cubicBezTo>
                    <a:cubicBezTo>
                      <a:pt x="536" y="1881"/>
                      <a:pt x="597" y="1869"/>
                      <a:pt x="659" y="1844"/>
                    </a:cubicBezTo>
                    <a:cubicBezTo>
                      <a:pt x="722" y="1819"/>
                      <a:pt x="791" y="1790"/>
                      <a:pt x="838" y="1746"/>
                    </a:cubicBezTo>
                    <a:cubicBezTo>
                      <a:pt x="1229" y="1389"/>
                      <a:pt x="1424" y="958"/>
                      <a:pt x="1347" y="423"/>
                    </a:cubicBezTo>
                    <a:cubicBezTo>
                      <a:pt x="1338" y="370"/>
                      <a:pt x="1322" y="318"/>
                      <a:pt x="1317" y="292"/>
                    </a:cubicBezTo>
                    <a:cubicBezTo>
                      <a:pt x="1229" y="102"/>
                      <a:pt x="1089" y="0"/>
                      <a:pt x="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1"/>
              <p:cNvSpPr/>
              <p:nvPr/>
            </p:nvSpPr>
            <p:spPr>
              <a:xfrm>
                <a:off x="2108297" y="3045624"/>
                <a:ext cx="52415" cy="47512"/>
              </a:xfrm>
              <a:custGeom>
                <a:avLst/>
                <a:gdLst/>
                <a:ahLst/>
                <a:cxnLst/>
                <a:rect l="l" t="t" r="r" b="b"/>
                <a:pathLst>
                  <a:path w="1657" h="1502" extrusionOk="0">
                    <a:moveTo>
                      <a:pt x="453" y="0"/>
                    </a:moveTo>
                    <a:cubicBezTo>
                      <a:pt x="441" y="0"/>
                      <a:pt x="430" y="1"/>
                      <a:pt x="419" y="1"/>
                    </a:cubicBezTo>
                    <a:cubicBezTo>
                      <a:pt x="152" y="14"/>
                      <a:pt x="0" y="213"/>
                      <a:pt x="43" y="478"/>
                    </a:cubicBezTo>
                    <a:cubicBezTo>
                      <a:pt x="52" y="531"/>
                      <a:pt x="66" y="585"/>
                      <a:pt x="88" y="636"/>
                    </a:cubicBezTo>
                    <a:cubicBezTo>
                      <a:pt x="261" y="1052"/>
                      <a:pt x="568" y="1327"/>
                      <a:pt x="994" y="1468"/>
                    </a:cubicBezTo>
                    <a:cubicBezTo>
                      <a:pt x="1060" y="1489"/>
                      <a:pt x="1129" y="1502"/>
                      <a:pt x="1198" y="1502"/>
                    </a:cubicBezTo>
                    <a:cubicBezTo>
                      <a:pt x="1200" y="1502"/>
                      <a:pt x="1202" y="1502"/>
                      <a:pt x="1204" y="1502"/>
                    </a:cubicBezTo>
                    <a:cubicBezTo>
                      <a:pt x="1485" y="1502"/>
                      <a:pt x="1657" y="1302"/>
                      <a:pt x="1614" y="1022"/>
                    </a:cubicBezTo>
                    <a:cubicBezTo>
                      <a:pt x="1604" y="941"/>
                      <a:pt x="1570" y="865"/>
                      <a:pt x="1550" y="796"/>
                    </a:cubicBezTo>
                    <a:cubicBezTo>
                      <a:pt x="1355" y="432"/>
                      <a:pt x="1082" y="177"/>
                      <a:pt x="699" y="46"/>
                    </a:cubicBezTo>
                    <a:cubicBezTo>
                      <a:pt x="622" y="18"/>
                      <a:pt x="536" y="0"/>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1"/>
              <p:cNvSpPr/>
              <p:nvPr/>
            </p:nvSpPr>
            <p:spPr>
              <a:xfrm>
                <a:off x="2304609" y="3065363"/>
                <a:ext cx="48809" cy="48208"/>
              </a:xfrm>
              <a:custGeom>
                <a:avLst/>
                <a:gdLst/>
                <a:ahLst/>
                <a:cxnLst/>
                <a:rect l="l" t="t" r="r" b="b"/>
                <a:pathLst>
                  <a:path w="1543" h="1524" extrusionOk="0">
                    <a:moveTo>
                      <a:pt x="1146" y="1"/>
                    </a:moveTo>
                    <a:cubicBezTo>
                      <a:pt x="1136" y="1"/>
                      <a:pt x="1125" y="1"/>
                      <a:pt x="1114" y="2"/>
                    </a:cubicBezTo>
                    <a:cubicBezTo>
                      <a:pt x="1035" y="6"/>
                      <a:pt x="958" y="47"/>
                      <a:pt x="921" y="57"/>
                    </a:cubicBezTo>
                    <a:cubicBezTo>
                      <a:pt x="549" y="238"/>
                      <a:pt x="300" y="486"/>
                      <a:pt x="135" y="816"/>
                    </a:cubicBezTo>
                    <a:cubicBezTo>
                      <a:pt x="92" y="901"/>
                      <a:pt x="60" y="995"/>
                      <a:pt x="45" y="1088"/>
                    </a:cubicBezTo>
                    <a:cubicBezTo>
                      <a:pt x="0" y="1348"/>
                      <a:pt x="149" y="1524"/>
                      <a:pt x="379" y="1524"/>
                    </a:cubicBezTo>
                    <a:cubicBezTo>
                      <a:pt x="424" y="1524"/>
                      <a:pt x="471" y="1517"/>
                      <a:pt x="520" y="1504"/>
                    </a:cubicBezTo>
                    <a:cubicBezTo>
                      <a:pt x="547" y="1496"/>
                      <a:pt x="572" y="1488"/>
                      <a:pt x="597" y="1475"/>
                    </a:cubicBezTo>
                    <a:cubicBezTo>
                      <a:pt x="962" y="1292"/>
                      <a:pt x="1266" y="1044"/>
                      <a:pt x="1442" y="666"/>
                    </a:cubicBezTo>
                    <a:cubicBezTo>
                      <a:pt x="1481" y="580"/>
                      <a:pt x="1508" y="483"/>
                      <a:pt x="1517" y="391"/>
                    </a:cubicBezTo>
                    <a:cubicBezTo>
                      <a:pt x="1543" y="140"/>
                      <a:pt x="1410"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9" name="Google Shape;5239;p31"/>
            <p:cNvSpPr/>
            <p:nvPr/>
          </p:nvSpPr>
          <p:spPr>
            <a:xfrm>
              <a:off x="3121637" y="4694558"/>
              <a:ext cx="242906" cy="251320"/>
            </a:xfrm>
            <a:custGeom>
              <a:avLst/>
              <a:gdLst/>
              <a:ahLst/>
              <a:cxnLst/>
              <a:rect l="l" t="t" r="r" b="b"/>
              <a:pathLst>
                <a:path w="7679" h="7945" extrusionOk="0">
                  <a:moveTo>
                    <a:pt x="4679" y="1"/>
                  </a:moveTo>
                  <a:cubicBezTo>
                    <a:pt x="4609" y="1"/>
                    <a:pt x="4535" y="19"/>
                    <a:pt x="4461" y="55"/>
                  </a:cubicBezTo>
                  <a:cubicBezTo>
                    <a:pt x="4353" y="107"/>
                    <a:pt x="4249" y="176"/>
                    <a:pt x="4166" y="261"/>
                  </a:cubicBezTo>
                  <a:cubicBezTo>
                    <a:pt x="3991" y="445"/>
                    <a:pt x="3816" y="635"/>
                    <a:pt x="3664" y="841"/>
                  </a:cubicBezTo>
                  <a:cubicBezTo>
                    <a:pt x="3377" y="1231"/>
                    <a:pt x="3165" y="1666"/>
                    <a:pt x="2964" y="2106"/>
                  </a:cubicBezTo>
                  <a:cubicBezTo>
                    <a:pt x="2924" y="2197"/>
                    <a:pt x="2870" y="2283"/>
                    <a:pt x="2818" y="2378"/>
                  </a:cubicBezTo>
                  <a:cubicBezTo>
                    <a:pt x="2704" y="2353"/>
                    <a:pt x="2616" y="2338"/>
                    <a:pt x="2530" y="2316"/>
                  </a:cubicBezTo>
                  <a:cubicBezTo>
                    <a:pt x="2119" y="2217"/>
                    <a:pt x="1704" y="2166"/>
                    <a:pt x="1285" y="2166"/>
                  </a:cubicBezTo>
                  <a:cubicBezTo>
                    <a:pt x="1146" y="2166"/>
                    <a:pt x="1006" y="2172"/>
                    <a:pt x="867" y="2183"/>
                  </a:cubicBezTo>
                  <a:cubicBezTo>
                    <a:pt x="676" y="2199"/>
                    <a:pt x="479" y="2245"/>
                    <a:pt x="301" y="2319"/>
                  </a:cubicBezTo>
                  <a:cubicBezTo>
                    <a:pt x="58" y="2421"/>
                    <a:pt x="0" y="2667"/>
                    <a:pt x="164" y="2879"/>
                  </a:cubicBezTo>
                  <a:cubicBezTo>
                    <a:pt x="264" y="3008"/>
                    <a:pt x="390" y="3129"/>
                    <a:pt x="527" y="3214"/>
                  </a:cubicBezTo>
                  <a:cubicBezTo>
                    <a:pt x="859" y="3420"/>
                    <a:pt x="1209" y="3601"/>
                    <a:pt x="1550" y="3794"/>
                  </a:cubicBezTo>
                  <a:cubicBezTo>
                    <a:pt x="1621" y="3835"/>
                    <a:pt x="1688" y="3886"/>
                    <a:pt x="1776" y="3943"/>
                  </a:cubicBezTo>
                  <a:cubicBezTo>
                    <a:pt x="1618" y="4086"/>
                    <a:pt x="1482" y="4206"/>
                    <a:pt x="1352" y="4329"/>
                  </a:cubicBezTo>
                  <a:cubicBezTo>
                    <a:pt x="955" y="4705"/>
                    <a:pt x="615" y="5126"/>
                    <a:pt x="393" y="5632"/>
                  </a:cubicBezTo>
                  <a:cubicBezTo>
                    <a:pt x="312" y="5814"/>
                    <a:pt x="262" y="6003"/>
                    <a:pt x="282" y="6204"/>
                  </a:cubicBezTo>
                  <a:cubicBezTo>
                    <a:pt x="300" y="6386"/>
                    <a:pt x="418" y="6513"/>
                    <a:pt x="602" y="6526"/>
                  </a:cubicBezTo>
                  <a:cubicBezTo>
                    <a:pt x="634" y="6528"/>
                    <a:pt x="668" y="6529"/>
                    <a:pt x="701" y="6529"/>
                  </a:cubicBezTo>
                  <a:cubicBezTo>
                    <a:pt x="803" y="6529"/>
                    <a:pt x="908" y="6518"/>
                    <a:pt x="1003" y="6490"/>
                  </a:cubicBezTo>
                  <a:cubicBezTo>
                    <a:pt x="1249" y="6416"/>
                    <a:pt x="1492" y="6333"/>
                    <a:pt x="1724" y="6227"/>
                  </a:cubicBezTo>
                  <a:cubicBezTo>
                    <a:pt x="2026" y="6091"/>
                    <a:pt x="2317" y="5927"/>
                    <a:pt x="2613" y="5781"/>
                  </a:cubicBezTo>
                  <a:cubicBezTo>
                    <a:pt x="2704" y="5736"/>
                    <a:pt x="2800" y="5704"/>
                    <a:pt x="2910" y="5661"/>
                  </a:cubicBezTo>
                  <a:cubicBezTo>
                    <a:pt x="3269" y="6096"/>
                    <a:pt x="3609" y="6519"/>
                    <a:pt x="3959" y="6931"/>
                  </a:cubicBezTo>
                  <a:cubicBezTo>
                    <a:pt x="4164" y="7173"/>
                    <a:pt x="4378" y="7408"/>
                    <a:pt x="4599" y="7633"/>
                  </a:cubicBezTo>
                  <a:cubicBezTo>
                    <a:pt x="4748" y="7786"/>
                    <a:pt x="4935" y="7889"/>
                    <a:pt x="5149" y="7931"/>
                  </a:cubicBezTo>
                  <a:cubicBezTo>
                    <a:pt x="5197" y="7940"/>
                    <a:pt x="5244" y="7945"/>
                    <a:pt x="5290" y="7945"/>
                  </a:cubicBezTo>
                  <a:cubicBezTo>
                    <a:pt x="5506" y="7945"/>
                    <a:pt x="5699" y="7844"/>
                    <a:pt x="5804" y="7646"/>
                  </a:cubicBezTo>
                  <a:cubicBezTo>
                    <a:pt x="5872" y="7515"/>
                    <a:pt x="5913" y="7365"/>
                    <a:pt x="5934" y="7217"/>
                  </a:cubicBezTo>
                  <a:cubicBezTo>
                    <a:pt x="5976" y="6931"/>
                    <a:pt x="5953" y="6643"/>
                    <a:pt x="5877" y="6364"/>
                  </a:cubicBezTo>
                  <a:cubicBezTo>
                    <a:pt x="5772" y="5970"/>
                    <a:pt x="5655" y="5581"/>
                    <a:pt x="5546" y="5189"/>
                  </a:cubicBezTo>
                  <a:cubicBezTo>
                    <a:pt x="5517" y="5090"/>
                    <a:pt x="5494" y="4989"/>
                    <a:pt x="5459" y="4851"/>
                  </a:cubicBezTo>
                  <a:cubicBezTo>
                    <a:pt x="5573" y="4831"/>
                    <a:pt x="5630" y="4819"/>
                    <a:pt x="5689" y="4812"/>
                  </a:cubicBezTo>
                  <a:cubicBezTo>
                    <a:pt x="6047" y="4752"/>
                    <a:pt x="6405" y="4700"/>
                    <a:pt x="6760" y="4629"/>
                  </a:cubicBezTo>
                  <a:cubicBezTo>
                    <a:pt x="6951" y="4589"/>
                    <a:pt x="7138" y="4524"/>
                    <a:pt x="7320" y="4453"/>
                  </a:cubicBezTo>
                  <a:cubicBezTo>
                    <a:pt x="7490" y="4387"/>
                    <a:pt x="7664" y="4304"/>
                    <a:pt x="7671" y="4085"/>
                  </a:cubicBezTo>
                  <a:cubicBezTo>
                    <a:pt x="7678" y="3870"/>
                    <a:pt x="7515" y="3767"/>
                    <a:pt x="7359" y="3674"/>
                  </a:cubicBezTo>
                  <a:cubicBezTo>
                    <a:pt x="7230" y="3598"/>
                    <a:pt x="7094" y="3529"/>
                    <a:pt x="6955" y="3472"/>
                  </a:cubicBezTo>
                  <a:cubicBezTo>
                    <a:pt x="6492" y="3283"/>
                    <a:pt x="6017" y="3142"/>
                    <a:pt x="5519" y="3079"/>
                  </a:cubicBezTo>
                  <a:cubicBezTo>
                    <a:pt x="5390" y="3064"/>
                    <a:pt x="5245" y="3079"/>
                    <a:pt x="5139" y="2940"/>
                  </a:cubicBezTo>
                  <a:cubicBezTo>
                    <a:pt x="5174" y="2575"/>
                    <a:pt x="5205" y="2202"/>
                    <a:pt x="5247" y="1826"/>
                  </a:cubicBezTo>
                  <a:cubicBezTo>
                    <a:pt x="5290" y="1433"/>
                    <a:pt x="5288" y="1042"/>
                    <a:pt x="5201" y="657"/>
                  </a:cubicBezTo>
                  <a:cubicBezTo>
                    <a:pt x="5165" y="498"/>
                    <a:pt x="5102" y="337"/>
                    <a:pt x="5016" y="200"/>
                  </a:cubicBezTo>
                  <a:cubicBezTo>
                    <a:pt x="4932" y="67"/>
                    <a:pt x="4813" y="1"/>
                    <a:pt x="4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0" name="Google Shape;5240;p31"/>
            <p:cNvGrpSpPr/>
            <p:nvPr/>
          </p:nvGrpSpPr>
          <p:grpSpPr>
            <a:xfrm>
              <a:off x="136992" y="3403893"/>
              <a:ext cx="367665" cy="360800"/>
              <a:chOff x="3759767" y="4093293"/>
              <a:chExt cx="367665" cy="360800"/>
            </a:xfrm>
          </p:grpSpPr>
          <p:sp>
            <p:nvSpPr>
              <p:cNvPr id="5241" name="Google Shape;5241;p31"/>
              <p:cNvSpPr/>
              <p:nvPr/>
            </p:nvSpPr>
            <p:spPr>
              <a:xfrm>
                <a:off x="3759767" y="4093293"/>
                <a:ext cx="367665" cy="360800"/>
              </a:xfrm>
              <a:custGeom>
                <a:avLst/>
                <a:gdLst/>
                <a:ahLst/>
                <a:cxnLst/>
                <a:rect l="l" t="t" r="r" b="b"/>
                <a:pathLst>
                  <a:path w="11623" h="11406" extrusionOk="0">
                    <a:moveTo>
                      <a:pt x="5811" y="0"/>
                    </a:moveTo>
                    <a:cubicBezTo>
                      <a:pt x="2602" y="0"/>
                      <a:pt x="0" y="2554"/>
                      <a:pt x="0" y="5704"/>
                    </a:cubicBezTo>
                    <a:cubicBezTo>
                      <a:pt x="0" y="8852"/>
                      <a:pt x="2602" y="11405"/>
                      <a:pt x="5811" y="11405"/>
                    </a:cubicBezTo>
                    <a:cubicBezTo>
                      <a:pt x="9021" y="11405"/>
                      <a:pt x="11623" y="8852"/>
                      <a:pt x="11623" y="5704"/>
                    </a:cubicBezTo>
                    <a:cubicBezTo>
                      <a:pt x="11623" y="2554"/>
                      <a:pt x="9021" y="0"/>
                      <a:pt x="5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a:off x="3805508" y="4138275"/>
                <a:ext cx="276183" cy="270837"/>
              </a:xfrm>
              <a:custGeom>
                <a:avLst/>
                <a:gdLst/>
                <a:ahLst/>
                <a:cxnLst/>
                <a:rect l="l" t="t" r="r" b="b"/>
                <a:pathLst>
                  <a:path w="8731" h="8562" extrusionOk="0">
                    <a:moveTo>
                      <a:pt x="4365" y="0"/>
                    </a:moveTo>
                    <a:cubicBezTo>
                      <a:pt x="1955" y="0"/>
                      <a:pt x="0" y="1916"/>
                      <a:pt x="0" y="4282"/>
                    </a:cubicBezTo>
                    <a:cubicBezTo>
                      <a:pt x="0" y="6646"/>
                      <a:pt x="1955" y="8561"/>
                      <a:pt x="4365" y="8561"/>
                    </a:cubicBezTo>
                    <a:cubicBezTo>
                      <a:pt x="6776" y="8561"/>
                      <a:pt x="8731" y="6646"/>
                      <a:pt x="8731" y="4282"/>
                    </a:cubicBezTo>
                    <a:cubicBezTo>
                      <a:pt x="8731" y="1916"/>
                      <a:pt x="6776" y="0"/>
                      <a:pt x="4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a:off x="3847073" y="4177910"/>
                <a:ext cx="192990" cy="189289"/>
              </a:xfrm>
              <a:custGeom>
                <a:avLst/>
                <a:gdLst/>
                <a:ahLst/>
                <a:cxnLst/>
                <a:rect l="l" t="t" r="r" b="b"/>
                <a:pathLst>
                  <a:path w="6101" h="5984" extrusionOk="0">
                    <a:moveTo>
                      <a:pt x="3051" y="0"/>
                    </a:moveTo>
                    <a:cubicBezTo>
                      <a:pt x="1367" y="0"/>
                      <a:pt x="1" y="1339"/>
                      <a:pt x="1" y="2993"/>
                    </a:cubicBezTo>
                    <a:cubicBezTo>
                      <a:pt x="1" y="4645"/>
                      <a:pt x="1367" y="5984"/>
                      <a:pt x="3051" y="5984"/>
                    </a:cubicBezTo>
                    <a:cubicBezTo>
                      <a:pt x="4736" y="5984"/>
                      <a:pt x="6101" y="4645"/>
                      <a:pt x="6101" y="2993"/>
                    </a:cubicBezTo>
                    <a:cubicBezTo>
                      <a:pt x="6101" y="1339"/>
                      <a:pt x="4736" y="0"/>
                      <a:pt x="3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a:off x="3891295" y="4220994"/>
                <a:ext cx="105336" cy="103027"/>
              </a:xfrm>
              <a:custGeom>
                <a:avLst/>
                <a:gdLst/>
                <a:ahLst/>
                <a:cxnLst/>
                <a:rect l="l" t="t" r="r" b="b"/>
                <a:pathLst>
                  <a:path w="3330" h="3257" extrusionOk="0">
                    <a:moveTo>
                      <a:pt x="3242" y="1"/>
                    </a:moveTo>
                    <a:cubicBezTo>
                      <a:pt x="3106" y="1"/>
                      <a:pt x="1521" y="761"/>
                      <a:pt x="1200" y="1198"/>
                    </a:cubicBezTo>
                    <a:cubicBezTo>
                      <a:pt x="871" y="1648"/>
                      <a:pt x="79" y="2909"/>
                      <a:pt x="16" y="3207"/>
                    </a:cubicBezTo>
                    <a:cubicBezTo>
                      <a:pt x="2" y="3232"/>
                      <a:pt x="0" y="3246"/>
                      <a:pt x="12" y="3249"/>
                    </a:cubicBezTo>
                    <a:cubicBezTo>
                      <a:pt x="13" y="3254"/>
                      <a:pt x="17" y="3256"/>
                      <a:pt x="22" y="3256"/>
                    </a:cubicBezTo>
                    <a:cubicBezTo>
                      <a:pt x="29" y="3256"/>
                      <a:pt x="40" y="3253"/>
                      <a:pt x="53" y="3245"/>
                    </a:cubicBezTo>
                    <a:cubicBezTo>
                      <a:pt x="351" y="3182"/>
                      <a:pt x="1611" y="2390"/>
                      <a:pt x="2062" y="2060"/>
                    </a:cubicBezTo>
                    <a:cubicBezTo>
                      <a:pt x="2519" y="1723"/>
                      <a:pt x="3329" y="10"/>
                      <a:pt x="3255" y="10"/>
                    </a:cubicBezTo>
                    <a:cubicBezTo>
                      <a:pt x="3253" y="10"/>
                      <a:pt x="3249" y="12"/>
                      <a:pt x="3244" y="17"/>
                    </a:cubicBezTo>
                    <a:cubicBezTo>
                      <a:pt x="3254" y="6"/>
                      <a:pt x="3253" y="1"/>
                      <a:pt x="3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a:off x="3890125" y="4220994"/>
                <a:ext cx="105368" cy="103027"/>
              </a:xfrm>
              <a:custGeom>
                <a:avLst/>
                <a:gdLst/>
                <a:ahLst/>
                <a:cxnLst/>
                <a:rect l="l" t="t" r="r" b="b"/>
                <a:pathLst>
                  <a:path w="3331" h="3257" extrusionOk="0">
                    <a:moveTo>
                      <a:pt x="90" y="1"/>
                    </a:moveTo>
                    <a:cubicBezTo>
                      <a:pt x="78" y="1"/>
                      <a:pt x="77" y="6"/>
                      <a:pt x="87" y="17"/>
                    </a:cubicBezTo>
                    <a:cubicBezTo>
                      <a:pt x="82" y="12"/>
                      <a:pt x="78" y="10"/>
                      <a:pt x="75" y="10"/>
                    </a:cubicBezTo>
                    <a:cubicBezTo>
                      <a:pt x="0" y="10"/>
                      <a:pt x="810" y="1723"/>
                      <a:pt x="1269" y="2060"/>
                    </a:cubicBezTo>
                    <a:cubicBezTo>
                      <a:pt x="1720" y="2390"/>
                      <a:pt x="2980" y="3182"/>
                      <a:pt x="3276" y="3245"/>
                    </a:cubicBezTo>
                    <a:cubicBezTo>
                      <a:pt x="3291" y="3253"/>
                      <a:pt x="3301" y="3256"/>
                      <a:pt x="3308" y="3256"/>
                    </a:cubicBezTo>
                    <a:cubicBezTo>
                      <a:pt x="3314" y="3256"/>
                      <a:pt x="3317" y="3254"/>
                      <a:pt x="3318" y="3249"/>
                    </a:cubicBezTo>
                    <a:cubicBezTo>
                      <a:pt x="3331" y="3246"/>
                      <a:pt x="3328" y="3232"/>
                      <a:pt x="3314" y="3207"/>
                    </a:cubicBezTo>
                    <a:cubicBezTo>
                      <a:pt x="3252" y="2909"/>
                      <a:pt x="2459" y="1648"/>
                      <a:pt x="2129" y="1198"/>
                    </a:cubicBezTo>
                    <a:cubicBezTo>
                      <a:pt x="1808" y="761"/>
                      <a:pt x="225"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a:off x="3919575" y="4142355"/>
                <a:ext cx="50770" cy="250877"/>
              </a:xfrm>
              <a:custGeom>
                <a:avLst/>
                <a:gdLst/>
                <a:ahLst/>
                <a:cxnLst/>
                <a:rect l="l" t="t" r="r" b="b"/>
                <a:pathLst>
                  <a:path w="1605" h="7931" extrusionOk="0">
                    <a:moveTo>
                      <a:pt x="796" y="1"/>
                    </a:moveTo>
                    <a:cubicBezTo>
                      <a:pt x="716" y="1"/>
                      <a:pt x="1" y="3011"/>
                      <a:pt x="99" y="3968"/>
                    </a:cubicBezTo>
                    <a:cubicBezTo>
                      <a:pt x="197" y="4920"/>
                      <a:pt x="578" y="7432"/>
                      <a:pt x="772" y="7871"/>
                    </a:cubicBezTo>
                    <a:cubicBezTo>
                      <a:pt x="780" y="7910"/>
                      <a:pt x="787" y="7930"/>
                      <a:pt x="795" y="7930"/>
                    </a:cubicBezTo>
                    <a:cubicBezTo>
                      <a:pt x="798" y="7930"/>
                      <a:pt x="800" y="7929"/>
                      <a:pt x="803" y="7926"/>
                    </a:cubicBezTo>
                    <a:cubicBezTo>
                      <a:pt x="805" y="7929"/>
                      <a:pt x="807" y="7930"/>
                      <a:pt x="810" y="7930"/>
                    </a:cubicBezTo>
                    <a:cubicBezTo>
                      <a:pt x="818" y="7930"/>
                      <a:pt x="826" y="7910"/>
                      <a:pt x="833" y="7871"/>
                    </a:cubicBezTo>
                    <a:cubicBezTo>
                      <a:pt x="1027" y="7432"/>
                      <a:pt x="1407" y="4920"/>
                      <a:pt x="1506" y="3968"/>
                    </a:cubicBezTo>
                    <a:cubicBezTo>
                      <a:pt x="1604" y="3014"/>
                      <a:pt x="888" y="1"/>
                      <a:pt x="810" y="1"/>
                    </a:cubicBezTo>
                    <a:cubicBezTo>
                      <a:pt x="806" y="1"/>
                      <a:pt x="804" y="9"/>
                      <a:pt x="803" y="26"/>
                    </a:cubicBezTo>
                    <a:cubicBezTo>
                      <a:pt x="803" y="9"/>
                      <a:pt x="800"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a:off x="3818066" y="4244338"/>
                <a:ext cx="260620" cy="46057"/>
              </a:xfrm>
              <a:custGeom>
                <a:avLst/>
                <a:gdLst/>
                <a:ahLst/>
                <a:cxnLst/>
                <a:rect l="l" t="t" r="r" b="b"/>
                <a:pathLst>
                  <a:path w="8239" h="1456" extrusionOk="0">
                    <a:moveTo>
                      <a:pt x="4178" y="0"/>
                    </a:moveTo>
                    <a:cubicBezTo>
                      <a:pt x="4102" y="0"/>
                      <a:pt x="4033" y="3"/>
                      <a:pt x="3972" y="9"/>
                    </a:cubicBezTo>
                    <a:cubicBezTo>
                      <a:pt x="3020" y="110"/>
                      <a:pt x="508" y="500"/>
                      <a:pt x="69" y="697"/>
                    </a:cubicBezTo>
                    <a:cubicBezTo>
                      <a:pt x="20" y="707"/>
                      <a:pt x="0" y="717"/>
                      <a:pt x="14" y="727"/>
                    </a:cubicBezTo>
                    <a:cubicBezTo>
                      <a:pt x="0" y="738"/>
                      <a:pt x="20" y="748"/>
                      <a:pt x="69" y="758"/>
                    </a:cubicBezTo>
                    <a:cubicBezTo>
                      <a:pt x="508" y="954"/>
                      <a:pt x="3020" y="1345"/>
                      <a:pt x="3972" y="1446"/>
                    </a:cubicBezTo>
                    <a:cubicBezTo>
                      <a:pt x="4034" y="1452"/>
                      <a:pt x="4105" y="1455"/>
                      <a:pt x="4183" y="1455"/>
                    </a:cubicBezTo>
                    <a:cubicBezTo>
                      <a:pt x="5370" y="1455"/>
                      <a:pt x="8238" y="736"/>
                      <a:pt x="7914" y="728"/>
                    </a:cubicBezTo>
                    <a:cubicBezTo>
                      <a:pt x="8238" y="719"/>
                      <a:pt x="5361" y="0"/>
                      <a:pt x="4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a:off x="3940958" y="4141976"/>
                <a:ext cx="8604" cy="252048"/>
              </a:xfrm>
              <a:custGeom>
                <a:avLst/>
                <a:gdLst/>
                <a:ahLst/>
                <a:cxnLst/>
                <a:rect l="l" t="t" r="r" b="b"/>
                <a:pathLst>
                  <a:path w="272" h="7968" extrusionOk="0">
                    <a:moveTo>
                      <a:pt x="130" y="0"/>
                    </a:moveTo>
                    <a:cubicBezTo>
                      <a:pt x="1" y="0"/>
                      <a:pt x="8" y="3208"/>
                      <a:pt x="8" y="3795"/>
                    </a:cubicBezTo>
                    <a:cubicBezTo>
                      <a:pt x="8" y="4430"/>
                      <a:pt x="18" y="7968"/>
                      <a:pt x="125" y="7968"/>
                    </a:cubicBezTo>
                    <a:cubicBezTo>
                      <a:pt x="126" y="7968"/>
                      <a:pt x="126" y="7968"/>
                      <a:pt x="126" y="7968"/>
                    </a:cubicBezTo>
                    <a:cubicBezTo>
                      <a:pt x="272" y="7959"/>
                      <a:pt x="164" y="69"/>
                      <a:pt x="164" y="69"/>
                    </a:cubicBezTo>
                    <a:cubicBezTo>
                      <a:pt x="152" y="22"/>
                      <a:pt x="140" y="0"/>
                      <a:pt x="13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a:off x="3816326" y="4263096"/>
                <a:ext cx="271059" cy="5725"/>
              </a:xfrm>
              <a:custGeom>
                <a:avLst/>
                <a:gdLst/>
                <a:ahLst/>
                <a:cxnLst/>
                <a:rect l="l" t="t" r="r" b="b"/>
                <a:pathLst>
                  <a:path w="8569" h="181" extrusionOk="0">
                    <a:moveTo>
                      <a:pt x="4281" y="1"/>
                    </a:moveTo>
                    <a:cubicBezTo>
                      <a:pt x="4269" y="1"/>
                      <a:pt x="4257" y="1"/>
                      <a:pt x="4246" y="1"/>
                    </a:cubicBezTo>
                    <a:cubicBezTo>
                      <a:pt x="3609" y="1"/>
                      <a:pt x="1" y="52"/>
                      <a:pt x="69" y="134"/>
                    </a:cubicBezTo>
                    <a:cubicBezTo>
                      <a:pt x="100" y="170"/>
                      <a:pt x="1628" y="180"/>
                      <a:pt x="3331" y="180"/>
                    </a:cubicBezTo>
                    <a:cubicBezTo>
                      <a:pt x="5503" y="180"/>
                      <a:pt x="7962" y="164"/>
                      <a:pt x="7962" y="164"/>
                    </a:cubicBezTo>
                    <a:cubicBezTo>
                      <a:pt x="8568" y="2"/>
                      <a:pt x="5008" y="1"/>
                      <a:pt x="428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a:off x="3926661" y="4250190"/>
                <a:ext cx="34321" cy="33625"/>
              </a:xfrm>
              <a:custGeom>
                <a:avLst/>
                <a:gdLst/>
                <a:ahLst/>
                <a:cxnLst/>
                <a:rect l="l" t="t" r="r" b="b"/>
                <a:pathLst>
                  <a:path w="1085" h="1063" extrusionOk="0">
                    <a:moveTo>
                      <a:pt x="542" y="0"/>
                    </a:moveTo>
                    <a:cubicBezTo>
                      <a:pt x="243" y="0"/>
                      <a:pt x="1" y="238"/>
                      <a:pt x="1" y="532"/>
                    </a:cubicBezTo>
                    <a:cubicBezTo>
                      <a:pt x="1" y="825"/>
                      <a:pt x="243" y="1063"/>
                      <a:pt x="542" y="1063"/>
                    </a:cubicBezTo>
                    <a:cubicBezTo>
                      <a:pt x="843" y="1063"/>
                      <a:pt x="1085" y="825"/>
                      <a:pt x="1085" y="532"/>
                    </a:cubicBezTo>
                    <a:cubicBezTo>
                      <a:pt x="1085" y="238"/>
                      <a:pt x="843" y="0"/>
                      <a:pt x="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1" name="Google Shape;5251;p31"/>
            <p:cNvGrpSpPr/>
            <p:nvPr/>
          </p:nvGrpSpPr>
          <p:grpSpPr>
            <a:xfrm>
              <a:off x="7791216" y="4712852"/>
              <a:ext cx="569195" cy="282478"/>
              <a:chOff x="4404691" y="4089402"/>
              <a:chExt cx="569195" cy="282478"/>
            </a:xfrm>
          </p:grpSpPr>
          <p:sp>
            <p:nvSpPr>
              <p:cNvPr id="5252" name="Google Shape;5252;p31"/>
              <p:cNvSpPr/>
              <p:nvPr/>
            </p:nvSpPr>
            <p:spPr>
              <a:xfrm>
                <a:off x="4689447" y="4089402"/>
                <a:ext cx="108025" cy="67251"/>
              </a:xfrm>
              <a:custGeom>
                <a:avLst/>
                <a:gdLst/>
                <a:ahLst/>
                <a:cxnLst/>
                <a:rect l="l" t="t" r="r" b="b"/>
                <a:pathLst>
                  <a:path w="3415" h="2126" extrusionOk="0">
                    <a:moveTo>
                      <a:pt x="1" y="0"/>
                    </a:moveTo>
                    <a:cubicBezTo>
                      <a:pt x="1" y="0"/>
                      <a:pt x="44" y="817"/>
                      <a:pt x="1323" y="1670"/>
                    </a:cubicBezTo>
                    <a:cubicBezTo>
                      <a:pt x="1848" y="2022"/>
                      <a:pt x="2294" y="2125"/>
                      <a:pt x="2638" y="2125"/>
                    </a:cubicBezTo>
                    <a:cubicBezTo>
                      <a:pt x="3132" y="2125"/>
                      <a:pt x="3415" y="1912"/>
                      <a:pt x="3415" y="1912"/>
                    </a:cubicBezTo>
                    <a:cubicBezTo>
                      <a:pt x="3415" y="1912"/>
                      <a:pt x="1247" y="28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a:off x="4687549" y="4303175"/>
                <a:ext cx="106855" cy="68706"/>
              </a:xfrm>
              <a:custGeom>
                <a:avLst/>
                <a:gdLst/>
                <a:ahLst/>
                <a:cxnLst/>
                <a:rect l="l" t="t" r="r" b="b"/>
                <a:pathLst>
                  <a:path w="3378" h="2172" extrusionOk="0">
                    <a:moveTo>
                      <a:pt x="2627" y="0"/>
                    </a:moveTo>
                    <a:cubicBezTo>
                      <a:pt x="2279" y="0"/>
                      <a:pt x="1824" y="107"/>
                      <a:pt x="1291" y="478"/>
                    </a:cubicBezTo>
                    <a:cubicBezTo>
                      <a:pt x="29" y="1355"/>
                      <a:pt x="1" y="2171"/>
                      <a:pt x="1" y="2171"/>
                    </a:cubicBezTo>
                    <a:cubicBezTo>
                      <a:pt x="1239" y="1871"/>
                      <a:pt x="3377" y="200"/>
                      <a:pt x="3377" y="200"/>
                    </a:cubicBezTo>
                    <a:cubicBezTo>
                      <a:pt x="3377" y="200"/>
                      <a:pt x="3102" y="0"/>
                      <a:pt x="2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a:off x="4511894" y="4144759"/>
                <a:ext cx="461993" cy="165723"/>
              </a:xfrm>
              <a:custGeom>
                <a:avLst/>
                <a:gdLst/>
                <a:ahLst/>
                <a:cxnLst/>
                <a:rect l="l" t="t" r="r" b="b"/>
                <a:pathLst>
                  <a:path w="14605" h="5239" extrusionOk="0">
                    <a:moveTo>
                      <a:pt x="7909" y="1"/>
                    </a:moveTo>
                    <a:cubicBezTo>
                      <a:pt x="4018" y="1"/>
                      <a:pt x="1" y="1966"/>
                      <a:pt x="1" y="1966"/>
                    </a:cubicBezTo>
                    <a:cubicBezTo>
                      <a:pt x="1" y="1966"/>
                      <a:pt x="3597" y="5238"/>
                      <a:pt x="8070" y="5238"/>
                    </a:cubicBezTo>
                    <a:cubicBezTo>
                      <a:pt x="8420" y="5238"/>
                      <a:pt x="8775" y="5218"/>
                      <a:pt x="9135" y="5175"/>
                    </a:cubicBezTo>
                    <a:cubicBezTo>
                      <a:pt x="12788" y="4735"/>
                      <a:pt x="14605" y="2566"/>
                      <a:pt x="14605" y="2566"/>
                    </a:cubicBezTo>
                    <a:cubicBezTo>
                      <a:pt x="14605" y="2566"/>
                      <a:pt x="12749" y="590"/>
                      <a:pt x="9343" y="99"/>
                    </a:cubicBezTo>
                    <a:cubicBezTo>
                      <a:pt x="8872" y="31"/>
                      <a:pt x="8391" y="1"/>
                      <a:pt x="7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a:off x="4404691" y="4144696"/>
                <a:ext cx="402713" cy="167684"/>
              </a:xfrm>
              <a:custGeom>
                <a:avLst/>
                <a:gdLst/>
                <a:ahLst/>
                <a:cxnLst/>
                <a:rect l="l" t="t" r="r" b="b"/>
                <a:pathLst>
                  <a:path w="12731" h="5301" extrusionOk="0">
                    <a:moveTo>
                      <a:pt x="741" y="1"/>
                    </a:moveTo>
                    <a:lnTo>
                      <a:pt x="741" y="1"/>
                    </a:lnTo>
                    <a:cubicBezTo>
                      <a:pt x="1171" y="1520"/>
                      <a:pt x="2958" y="2088"/>
                      <a:pt x="2958" y="2088"/>
                    </a:cubicBezTo>
                    <a:cubicBezTo>
                      <a:pt x="920" y="2160"/>
                      <a:pt x="1" y="3622"/>
                      <a:pt x="1" y="3622"/>
                    </a:cubicBezTo>
                    <a:cubicBezTo>
                      <a:pt x="170" y="3632"/>
                      <a:pt x="333" y="3637"/>
                      <a:pt x="489" y="3637"/>
                    </a:cubicBezTo>
                    <a:cubicBezTo>
                      <a:pt x="2740" y="3637"/>
                      <a:pt x="3563" y="2650"/>
                      <a:pt x="3563" y="2650"/>
                    </a:cubicBezTo>
                    <a:cubicBezTo>
                      <a:pt x="3563" y="2650"/>
                      <a:pt x="4283" y="3672"/>
                      <a:pt x="6847" y="4674"/>
                    </a:cubicBezTo>
                    <a:cubicBezTo>
                      <a:pt x="8128" y="5175"/>
                      <a:pt x="9547" y="5301"/>
                      <a:pt x="10646" y="5301"/>
                    </a:cubicBezTo>
                    <a:cubicBezTo>
                      <a:pt x="11745" y="5301"/>
                      <a:pt x="12524" y="5175"/>
                      <a:pt x="12524" y="5175"/>
                    </a:cubicBezTo>
                    <a:lnTo>
                      <a:pt x="12730" y="99"/>
                    </a:lnTo>
                    <a:cubicBezTo>
                      <a:pt x="12181" y="38"/>
                      <a:pt x="11641" y="10"/>
                      <a:pt x="11113" y="10"/>
                    </a:cubicBezTo>
                    <a:cubicBezTo>
                      <a:pt x="7075" y="10"/>
                      <a:pt x="3820" y="1610"/>
                      <a:pt x="3820" y="1610"/>
                    </a:cubicBezTo>
                    <a:cubicBezTo>
                      <a:pt x="2582" y="165"/>
                      <a:pt x="741" y="1"/>
                      <a:pt x="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a:off x="4498766" y="4212991"/>
                <a:ext cx="308069" cy="10597"/>
              </a:xfrm>
              <a:custGeom>
                <a:avLst/>
                <a:gdLst/>
                <a:ahLst/>
                <a:cxnLst/>
                <a:rect l="l" t="t" r="r" b="b"/>
                <a:pathLst>
                  <a:path w="9739" h="335" extrusionOk="0">
                    <a:moveTo>
                      <a:pt x="997" y="1"/>
                    </a:moveTo>
                    <a:cubicBezTo>
                      <a:pt x="1" y="200"/>
                      <a:pt x="3968" y="334"/>
                      <a:pt x="6801" y="334"/>
                    </a:cubicBezTo>
                    <a:cubicBezTo>
                      <a:pt x="8466" y="334"/>
                      <a:pt x="9739" y="288"/>
                      <a:pt x="9381" y="181"/>
                    </a:cubicBezTo>
                    <a:cubicBezTo>
                      <a:pt x="8893" y="34"/>
                      <a:pt x="998" y="1"/>
                      <a:pt x="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a:off x="4854727" y="4214730"/>
                <a:ext cx="17556" cy="17588"/>
              </a:xfrm>
              <a:custGeom>
                <a:avLst/>
                <a:gdLst/>
                <a:ahLst/>
                <a:cxnLst/>
                <a:rect l="l" t="t" r="r" b="b"/>
                <a:pathLst>
                  <a:path w="555" h="556" extrusionOk="0">
                    <a:moveTo>
                      <a:pt x="279" y="0"/>
                    </a:moveTo>
                    <a:cubicBezTo>
                      <a:pt x="124" y="0"/>
                      <a:pt x="1" y="125"/>
                      <a:pt x="1" y="278"/>
                    </a:cubicBezTo>
                    <a:cubicBezTo>
                      <a:pt x="1" y="431"/>
                      <a:pt x="124" y="556"/>
                      <a:pt x="279" y="556"/>
                    </a:cubicBezTo>
                    <a:cubicBezTo>
                      <a:pt x="432" y="556"/>
                      <a:pt x="555" y="431"/>
                      <a:pt x="555" y="278"/>
                    </a:cubicBezTo>
                    <a:cubicBezTo>
                      <a:pt x="555" y="125"/>
                      <a:pt x="432"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a:off x="4711526" y="4156558"/>
                <a:ext cx="28185" cy="4871"/>
              </a:xfrm>
              <a:custGeom>
                <a:avLst/>
                <a:gdLst/>
                <a:ahLst/>
                <a:cxnLst/>
                <a:rect l="l" t="t" r="r" b="b"/>
                <a:pathLst>
                  <a:path w="891" h="154" extrusionOk="0">
                    <a:moveTo>
                      <a:pt x="542" y="1"/>
                    </a:moveTo>
                    <a:cubicBezTo>
                      <a:pt x="411" y="1"/>
                      <a:pt x="292" y="14"/>
                      <a:pt x="292" y="14"/>
                    </a:cubicBezTo>
                    <a:cubicBezTo>
                      <a:pt x="1" y="84"/>
                      <a:pt x="421" y="153"/>
                      <a:pt x="692" y="153"/>
                    </a:cubicBezTo>
                    <a:cubicBezTo>
                      <a:pt x="804" y="153"/>
                      <a:pt x="891" y="141"/>
                      <a:pt x="891" y="112"/>
                    </a:cubicBezTo>
                    <a:cubicBezTo>
                      <a:pt x="891" y="21"/>
                      <a:pt x="706" y="1"/>
                      <a:pt x="5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a:off x="4725192" y="4180694"/>
                <a:ext cx="28153" cy="4840"/>
              </a:xfrm>
              <a:custGeom>
                <a:avLst/>
                <a:gdLst/>
                <a:ahLst/>
                <a:cxnLst/>
                <a:rect l="l" t="t" r="r" b="b"/>
                <a:pathLst>
                  <a:path w="890" h="153" extrusionOk="0">
                    <a:moveTo>
                      <a:pt x="542" y="1"/>
                    </a:moveTo>
                    <a:cubicBezTo>
                      <a:pt x="411" y="1"/>
                      <a:pt x="293" y="14"/>
                      <a:pt x="293" y="14"/>
                    </a:cubicBezTo>
                    <a:cubicBezTo>
                      <a:pt x="0" y="84"/>
                      <a:pt x="420" y="153"/>
                      <a:pt x="691" y="153"/>
                    </a:cubicBezTo>
                    <a:cubicBezTo>
                      <a:pt x="803" y="153"/>
                      <a:pt x="890" y="141"/>
                      <a:pt x="890" y="113"/>
                    </a:cubicBezTo>
                    <a:cubicBezTo>
                      <a:pt x="890" y="21"/>
                      <a:pt x="706" y="1"/>
                      <a:pt x="5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a:off x="4695457" y="4168642"/>
                <a:ext cx="28185" cy="4840"/>
              </a:xfrm>
              <a:custGeom>
                <a:avLst/>
                <a:gdLst/>
                <a:ahLst/>
                <a:cxnLst/>
                <a:rect l="l" t="t" r="r" b="b"/>
                <a:pathLst>
                  <a:path w="891" h="153" extrusionOk="0">
                    <a:moveTo>
                      <a:pt x="546" y="0"/>
                    </a:moveTo>
                    <a:cubicBezTo>
                      <a:pt x="413" y="0"/>
                      <a:pt x="292" y="14"/>
                      <a:pt x="292" y="14"/>
                    </a:cubicBezTo>
                    <a:cubicBezTo>
                      <a:pt x="1" y="83"/>
                      <a:pt x="420" y="152"/>
                      <a:pt x="691" y="152"/>
                    </a:cubicBezTo>
                    <a:cubicBezTo>
                      <a:pt x="804" y="152"/>
                      <a:pt x="891" y="140"/>
                      <a:pt x="891" y="111"/>
                    </a:cubicBezTo>
                    <a:cubicBezTo>
                      <a:pt x="891" y="21"/>
                      <a:pt x="709" y="0"/>
                      <a:pt x="54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a:off x="4672334" y="4182275"/>
                <a:ext cx="28185" cy="4871"/>
              </a:xfrm>
              <a:custGeom>
                <a:avLst/>
                <a:gdLst/>
                <a:ahLst/>
                <a:cxnLst/>
                <a:rect l="l" t="t" r="r" b="b"/>
                <a:pathLst>
                  <a:path w="891" h="154" extrusionOk="0">
                    <a:moveTo>
                      <a:pt x="541" y="1"/>
                    </a:moveTo>
                    <a:cubicBezTo>
                      <a:pt x="410" y="1"/>
                      <a:pt x="291" y="14"/>
                      <a:pt x="291" y="14"/>
                    </a:cubicBezTo>
                    <a:cubicBezTo>
                      <a:pt x="1" y="84"/>
                      <a:pt x="422" y="153"/>
                      <a:pt x="692" y="153"/>
                    </a:cubicBezTo>
                    <a:cubicBezTo>
                      <a:pt x="804" y="153"/>
                      <a:pt x="890" y="141"/>
                      <a:pt x="890" y="113"/>
                    </a:cubicBezTo>
                    <a:cubicBezTo>
                      <a:pt x="890" y="21"/>
                      <a:pt x="705" y="1"/>
                      <a:pt x="54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a:off x="4657466" y="4161398"/>
                <a:ext cx="28185" cy="4840"/>
              </a:xfrm>
              <a:custGeom>
                <a:avLst/>
                <a:gdLst/>
                <a:ahLst/>
                <a:cxnLst/>
                <a:rect l="l" t="t" r="r" b="b"/>
                <a:pathLst>
                  <a:path w="891" h="153" extrusionOk="0">
                    <a:moveTo>
                      <a:pt x="547" y="0"/>
                    </a:moveTo>
                    <a:cubicBezTo>
                      <a:pt x="414" y="0"/>
                      <a:pt x="293" y="14"/>
                      <a:pt x="293" y="14"/>
                    </a:cubicBezTo>
                    <a:cubicBezTo>
                      <a:pt x="1" y="83"/>
                      <a:pt x="420" y="152"/>
                      <a:pt x="691" y="152"/>
                    </a:cubicBezTo>
                    <a:cubicBezTo>
                      <a:pt x="803" y="152"/>
                      <a:pt x="890" y="140"/>
                      <a:pt x="890" y="111"/>
                    </a:cubicBezTo>
                    <a:cubicBezTo>
                      <a:pt x="890" y="21"/>
                      <a:pt x="709" y="0"/>
                      <a:pt x="54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a:off x="4635419" y="4173450"/>
                <a:ext cx="28153" cy="4840"/>
              </a:xfrm>
              <a:custGeom>
                <a:avLst/>
                <a:gdLst/>
                <a:ahLst/>
                <a:cxnLst/>
                <a:rect l="l" t="t" r="r" b="b"/>
                <a:pathLst>
                  <a:path w="890" h="153" extrusionOk="0">
                    <a:moveTo>
                      <a:pt x="541" y="1"/>
                    </a:moveTo>
                    <a:cubicBezTo>
                      <a:pt x="410" y="1"/>
                      <a:pt x="291" y="14"/>
                      <a:pt x="291" y="14"/>
                    </a:cubicBezTo>
                    <a:cubicBezTo>
                      <a:pt x="1" y="84"/>
                      <a:pt x="421" y="153"/>
                      <a:pt x="692" y="153"/>
                    </a:cubicBezTo>
                    <a:cubicBezTo>
                      <a:pt x="804" y="153"/>
                      <a:pt x="890" y="141"/>
                      <a:pt x="890" y="113"/>
                    </a:cubicBezTo>
                    <a:cubicBezTo>
                      <a:pt x="890" y="21"/>
                      <a:pt x="705" y="1"/>
                      <a:pt x="54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a:off x="4599927" y="4182275"/>
                <a:ext cx="28185" cy="4871"/>
              </a:xfrm>
              <a:custGeom>
                <a:avLst/>
                <a:gdLst/>
                <a:ahLst/>
                <a:cxnLst/>
                <a:rect l="l" t="t" r="r" b="b"/>
                <a:pathLst>
                  <a:path w="891" h="154" extrusionOk="0">
                    <a:moveTo>
                      <a:pt x="543" y="1"/>
                    </a:moveTo>
                    <a:cubicBezTo>
                      <a:pt x="412" y="1"/>
                      <a:pt x="294" y="14"/>
                      <a:pt x="294" y="14"/>
                    </a:cubicBezTo>
                    <a:cubicBezTo>
                      <a:pt x="1" y="84"/>
                      <a:pt x="421" y="153"/>
                      <a:pt x="692" y="153"/>
                    </a:cubicBezTo>
                    <a:cubicBezTo>
                      <a:pt x="804" y="153"/>
                      <a:pt x="891" y="141"/>
                      <a:pt x="891" y="113"/>
                    </a:cubicBezTo>
                    <a:cubicBezTo>
                      <a:pt x="891" y="21"/>
                      <a:pt x="706" y="1"/>
                      <a:pt x="5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a:off x="4747208" y="4168642"/>
                <a:ext cx="28153" cy="4840"/>
              </a:xfrm>
              <a:custGeom>
                <a:avLst/>
                <a:gdLst/>
                <a:ahLst/>
                <a:cxnLst/>
                <a:rect l="l" t="t" r="r" b="b"/>
                <a:pathLst>
                  <a:path w="890" h="153" extrusionOk="0">
                    <a:moveTo>
                      <a:pt x="546" y="0"/>
                    </a:moveTo>
                    <a:cubicBezTo>
                      <a:pt x="413" y="0"/>
                      <a:pt x="293" y="14"/>
                      <a:pt x="293" y="14"/>
                    </a:cubicBezTo>
                    <a:cubicBezTo>
                      <a:pt x="0" y="83"/>
                      <a:pt x="419" y="152"/>
                      <a:pt x="690" y="152"/>
                    </a:cubicBezTo>
                    <a:cubicBezTo>
                      <a:pt x="803" y="152"/>
                      <a:pt x="890" y="140"/>
                      <a:pt x="890" y="111"/>
                    </a:cubicBezTo>
                    <a:cubicBezTo>
                      <a:pt x="890" y="21"/>
                      <a:pt x="709" y="0"/>
                      <a:pt x="54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a:off x="4769287" y="4184711"/>
                <a:ext cx="28185" cy="4808"/>
              </a:xfrm>
              <a:custGeom>
                <a:avLst/>
                <a:gdLst/>
                <a:ahLst/>
                <a:cxnLst/>
                <a:rect l="l" t="t" r="r" b="b"/>
                <a:pathLst>
                  <a:path w="891" h="152" extrusionOk="0">
                    <a:moveTo>
                      <a:pt x="546" y="1"/>
                    </a:moveTo>
                    <a:cubicBezTo>
                      <a:pt x="413" y="1"/>
                      <a:pt x="292" y="14"/>
                      <a:pt x="292" y="14"/>
                    </a:cubicBezTo>
                    <a:cubicBezTo>
                      <a:pt x="0" y="83"/>
                      <a:pt x="420" y="152"/>
                      <a:pt x="692" y="152"/>
                    </a:cubicBezTo>
                    <a:cubicBezTo>
                      <a:pt x="804" y="152"/>
                      <a:pt x="891" y="140"/>
                      <a:pt x="891" y="112"/>
                    </a:cubicBezTo>
                    <a:cubicBezTo>
                      <a:pt x="891" y="21"/>
                      <a:pt x="709" y="1"/>
                      <a:pt x="5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a:off x="4759829" y="4156558"/>
                <a:ext cx="28185" cy="4871"/>
              </a:xfrm>
              <a:custGeom>
                <a:avLst/>
                <a:gdLst/>
                <a:ahLst/>
                <a:cxnLst/>
                <a:rect l="l" t="t" r="r" b="b"/>
                <a:pathLst>
                  <a:path w="891" h="154" extrusionOk="0">
                    <a:moveTo>
                      <a:pt x="542" y="1"/>
                    </a:moveTo>
                    <a:cubicBezTo>
                      <a:pt x="411" y="1"/>
                      <a:pt x="293" y="14"/>
                      <a:pt x="293" y="14"/>
                    </a:cubicBezTo>
                    <a:cubicBezTo>
                      <a:pt x="1" y="84"/>
                      <a:pt x="420" y="153"/>
                      <a:pt x="691" y="153"/>
                    </a:cubicBezTo>
                    <a:cubicBezTo>
                      <a:pt x="804" y="153"/>
                      <a:pt x="890" y="141"/>
                      <a:pt x="890" y="112"/>
                    </a:cubicBezTo>
                    <a:cubicBezTo>
                      <a:pt x="890" y="21"/>
                      <a:pt x="706" y="1"/>
                      <a:pt x="5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a:off x="4655442" y="4283721"/>
                <a:ext cx="30241" cy="6548"/>
              </a:xfrm>
              <a:custGeom>
                <a:avLst/>
                <a:gdLst/>
                <a:ahLst/>
                <a:cxnLst/>
                <a:rect l="l" t="t" r="r" b="b"/>
                <a:pathLst>
                  <a:path w="956" h="207" extrusionOk="0">
                    <a:moveTo>
                      <a:pt x="99" y="1"/>
                    </a:moveTo>
                    <a:cubicBezTo>
                      <a:pt x="54" y="1"/>
                      <a:pt x="26" y="7"/>
                      <a:pt x="24" y="23"/>
                    </a:cubicBezTo>
                    <a:cubicBezTo>
                      <a:pt x="1" y="186"/>
                      <a:pt x="602" y="206"/>
                      <a:pt x="602" y="206"/>
                    </a:cubicBezTo>
                    <a:cubicBezTo>
                      <a:pt x="955" y="174"/>
                      <a:pt x="324" y="1"/>
                      <a:pt x="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a:off x="4645446" y="4257909"/>
                <a:ext cx="30209" cy="6548"/>
              </a:xfrm>
              <a:custGeom>
                <a:avLst/>
                <a:gdLst/>
                <a:ahLst/>
                <a:cxnLst/>
                <a:rect l="l" t="t" r="r" b="b"/>
                <a:pathLst>
                  <a:path w="955" h="207" extrusionOk="0">
                    <a:moveTo>
                      <a:pt x="98" y="0"/>
                    </a:moveTo>
                    <a:cubicBezTo>
                      <a:pt x="54" y="0"/>
                      <a:pt x="25" y="7"/>
                      <a:pt x="23" y="23"/>
                    </a:cubicBezTo>
                    <a:cubicBezTo>
                      <a:pt x="0" y="186"/>
                      <a:pt x="602" y="206"/>
                      <a:pt x="602" y="206"/>
                    </a:cubicBezTo>
                    <a:cubicBezTo>
                      <a:pt x="955" y="174"/>
                      <a:pt x="323" y="0"/>
                      <a:pt x="98"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a:off x="4673124" y="4274105"/>
                <a:ext cx="30177" cy="6516"/>
              </a:xfrm>
              <a:custGeom>
                <a:avLst/>
                <a:gdLst/>
                <a:ahLst/>
                <a:cxnLst/>
                <a:rect l="l" t="t" r="r" b="b"/>
                <a:pathLst>
                  <a:path w="954" h="206" extrusionOk="0">
                    <a:moveTo>
                      <a:pt x="99" y="0"/>
                    </a:moveTo>
                    <a:cubicBezTo>
                      <a:pt x="54" y="0"/>
                      <a:pt x="25" y="7"/>
                      <a:pt x="23" y="23"/>
                    </a:cubicBezTo>
                    <a:cubicBezTo>
                      <a:pt x="0" y="185"/>
                      <a:pt x="601" y="205"/>
                      <a:pt x="601" y="205"/>
                    </a:cubicBezTo>
                    <a:cubicBezTo>
                      <a:pt x="954" y="174"/>
                      <a:pt x="324" y="0"/>
                      <a:pt x="9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1"/>
              <p:cNvSpPr/>
              <p:nvPr/>
            </p:nvSpPr>
            <p:spPr>
              <a:xfrm>
                <a:off x="4697893" y="4263887"/>
                <a:ext cx="30177" cy="6548"/>
              </a:xfrm>
              <a:custGeom>
                <a:avLst/>
                <a:gdLst/>
                <a:ahLst/>
                <a:cxnLst/>
                <a:rect l="l" t="t" r="r" b="b"/>
                <a:pathLst>
                  <a:path w="954" h="207" extrusionOk="0">
                    <a:moveTo>
                      <a:pt x="102" y="1"/>
                    </a:moveTo>
                    <a:cubicBezTo>
                      <a:pt x="57" y="1"/>
                      <a:pt x="27" y="8"/>
                      <a:pt x="25" y="24"/>
                    </a:cubicBezTo>
                    <a:cubicBezTo>
                      <a:pt x="0" y="186"/>
                      <a:pt x="602" y="206"/>
                      <a:pt x="602" y="206"/>
                    </a:cubicBezTo>
                    <a:cubicBezTo>
                      <a:pt x="953" y="174"/>
                      <a:pt x="329" y="1"/>
                      <a:pt x="10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1"/>
              <p:cNvSpPr/>
              <p:nvPr/>
            </p:nvSpPr>
            <p:spPr>
              <a:xfrm>
                <a:off x="4712064" y="4289952"/>
                <a:ext cx="30241" cy="6516"/>
              </a:xfrm>
              <a:custGeom>
                <a:avLst/>
                <a:gdLst/>
                <a:ahLst/>
                <a:cxnLst/>
                <a:rect l="l" t="t" r="r" b="b"/>
                <a:pathLst>
                  <a:path w="956" h="206" extrusionOk="0">
                    <a:moveTo>
                      <a:pt x="100" y="1"/>
                    </a:moveTo>
                    <a:cubicBezTo>
                      <a:pt x="55" y="1"/>
                      <a:pt x="26" y="7"/>
                      <a:pt x="23" y="24"/>
                    </a:cubicBezTo>
                    <a:cubicBezTo>
                      <a:pt x="0" y="185"/>
                      <a:pt x="602" y="205"/>
                      <a:pt x="602" y="205"/>
                    </a:cubicBezTo>
                    <a:cubicBezTo>
                      <a:pt x="956" y="174"/>
                      <a:pt x="326" y="1"/>
                      <a:pt x="10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1"/>
              <p:cNvSpPr/>
              <p:nvPr/>
            </p:nvSpPr>
            <p:spPr>
              <a:xfrm>
                <a:off x="4754800" y="4291408"/>
                <a:ext cx="28880" cy="5124"/>
              </a:xfrm>
              <a:custGeom>
                <a:avLst/>
                <a:gdLst/>
                <a:ahLst/>
                <a:cxnLst/>
                <a:rect l="l" t="t" r="r" b="b"/>
                <a:pathLst>
                  <a:path w="913" h="162" extrusionOk="0">
                    <a:moveTo>
                      <a:pt x="153" y="1"/>
                    </a:moveTo>
                    <a:cubicBezTo>
                      <a:pt x="67" y="1"/>
                      <a:pt x="5" y="11"/>
                      <a:pt x="4" y="35"/>
                    </a:cubicBezTo>
                    <a:cubicBezTo>
                      <a:pt x="0" y="143"/>
                      <a:pt x="258" y="162"/>
                      <a:pt x="435" y="162"/>
                    </a:cubicBezTo>
                    <a:cubicBezTo>
                      <a:pt x="528" y="162"/>
                      <a:pt x="598" y="157"/>
                      <a:pt x="598" y="157"/>
                    </a:cubicBezTo>
                    <a:cubicBezTo>
                      <a:pt x="913" y="95"/>
                      <a:pt x="417" y="1"/>
                      <a:pt x="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1"/>
              <p:cNvSpPr/>
              <p:nvPr/>
            </p:nvSpPr>
            <p:spPr>
              <a:xfrm>
                <a:off x="4733226" y="4277869"/>
                <a:ext cx="30209" cy="6548"/>
              </a:xfrm>
              <a:custGeom>
                <a:avLst/>
                <a:gdLst/>
                <a:ahLst/>
                <a:cxnLst/>
                <a:rect l="l" t="t" r="r" b="b"/>
                <a:pathLst>
                  <a:path w="955" h="207" extrusionOk="0">
                    <a:moveTo>
                      <a:pt x="98" y="1"/>
                    </a:moveTo>
                    <a:cubicBezTo>
                      <a:pt x="54" y="1"/>
                      <a:pt x="26" y="8"/>
                      <a:pt x="24" y="23"/>
                    </a:cubicBezTo>
                    <a:cubicBezTo>
                      <a:pt x="0" y="187"/>
                      <a:pt x="602" y="207"/>
                      <a:pt x="602" y="207"/>
                    </a:cubicBezTo>
                    <a:cubicBezTo>
                      <a:pt x="955" y="175"/>
                      <a:pt x="321" y="1"/>
                      <a:pt x="9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1"/>
              <p:cNvSpPr/>
              <p:nvPr/>
            </p:nvSpPr>
            <p:spPr>
              <a:xfrm>
                <a:off x="4769572" y="4274199"/>
                <a:ext cx="30241" cy="6548"/>
              </a:xfrm>
              <a:custGeom>
                <a:avLst/>
                <a:gdLst/>
                <a:ahLst/>
                <a:cxnLst/>
                <a:rect l="l" t="t" r="r" b="b"/>
                <a:pathLst>
                  <a:path w="956" h="207" extrusionOk="0">
                    <a:moveTo>
                      <a:pt x="100" y="1"/>
                    </a:moveTo>
                    <a:cubicBezTo>
                      <a:pt x="55" y="1"/>
                      <a:pt x="26" y="7"/>
                      <a:pt x="24" y="23"/>
                    </a:cubicBezTo>
                    <a:cubicBezTo>
                      <a:pt x="1" y="187"/>
                      <a:pt x="602" y="207"/>
                      <a:pt x="602" y="207"/>
                    </a:cubicBezTo>
                    <a:cubicBezTo>
                      <a:pt x="955" y="173"/>
                      <a:pt x="325" y="1"/>
                      <a:pt x="10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1"/>
              <p:cNvSpPr/>
              <p:nvPr/>
            </p:nvSpPr>
            <p:spPr>
              <a:xfrm>
                <a:off x="4621880" y="4266734"/>
                <a:ext cx="30209" cy="6548"/>
              </a:xfrm>
              <a:custGeom>
                <a:avLst/>
                <a:gdLst/>
                <a:ahLst/>
                <a:cxnLst/>
                <a:rect l="l" t="t" r="r" b="b"/>
                <a:pathLst>
                  <a:path w="955" h="207" extrusionOk="0">
                    <a:moveTo>
                      <a:pt x="99" y="1"/>
                    </a:moveTo>
                    <a:cubicBezTo>
                      <a:pt x="55" y="1"/>
                      <a:pt x="26" y="7"/>
                      <a:pt x="23" y="23"/>
                    </a:cubicBezTo>
                    <a:cubicBezTo>
                      <a:pt x="1" y="186"/>
                      <a:pt x="602" y="206"/>
                      <a:pt x="602" y="206"/>
                    </a:cubicBezTo>
                    <a:cubicBezTo>
                      <a:pt x="955" y="173"/>
                      <a:pt x="325" y="1"/>
                      <a:pt x="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1"/>
              <p:cNvSpPr/>
              <p:nvPr/>
            </p:nvSpPr>
            <p:spPr>
              <a:xfrm>
                <a:off x="4602331" y="4247660"/>
                <a:ext cx="30177" cy="6516"/>
              </a:xfrm>
              <a:custGeom>
                <a:avLst/>
                <a:gdLst/>
                <a:ahLst/>
                <a:cxnLst/>
                <a:rect l="l" t="t" r="r" b="b"/>
                <a:pathLst>
                  <a:path w="954" h="206" extrusionOk="0">
                    <a:moveTo>
                      <a:pt x="100" y="0"/>
                    </a:moveTo>
                    <a:cubicBezTo>
                      <a:pt x="56" y="0"/>
                      <a:pt x="27" y="7"/>
                      <a:pt x="24" y="23"/>
                    </a:cubicBezTo>
                    <a:cubicBezTo>
                      <a:pt x="0" y="186"/>
                      <a:pt x="601" y="205"/>
                      <a:pt x="601" y="205"/>
                    </a:cubicBezTo>
                    <a:cubicBezTo>
                      <a:pt x="954" y="174"/>
                      <a:pt x="326" y="0"/>
                      <a:pt x="10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1"/>
              <p:cNvSpPr/>
              <p:nvPr/>
            </p:nvSpPr>
            <p:spPr>
              <a:xfrm>
                <a:off x="4586009" y="4260629"/>
                <a:ext cx="30241" cy="6516"/>
              </a:xfrm>
              <a:custGeom>
                <a:avLst/>
                <a:gdLst/>
                <a:ahLst/>
                <a:cxnLst/>
                <a:rect l="l" t="t" r="r" b="b"/>
                <a:pathLst>
                  <a:path w="956" h="206" extrusionOk="0">
                    <a:moveTo>
                      <a:pt x="100" y="0"/>
                    </a:moveTo>
                    <a:cubicBezTo>
                      <a:pt x="56" y="0"/>
                      <a:pt x="27" y="7"/>
                      <a:pt x="25" y="23"/>
                    </a:cubicBezTo>
                    <a:cubicBezTo>
                      <a:pt x="1" y="186"/>
                      <a:pt x="602" y="206"/>
                      <a:pt x="602" y="206"/>
                    </a:cubicBezTo>
                    <a:cubicBezTo>
                      <a:pt x="955" y="174"/>
                      <a:pt x="325" y="0"/>
                      <a:pt x="10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1"/>
              <p:cNvSpPr/>
              <p:nvPr/>
            </p:nvSpPr>
            <p:spPr>
              <a:xfrm>
                <a:off x="4447268" y="4153838"/>
                <a:ext cx="70256" cy="47733"/>
              </a:xfrm>
              <a:custGeom>
                <a:avLst/>
                <a:gdLst/>
                <a:ahLst/>
                <a:cxnLst/>
                <a:rect l="l" t="t" r="r" b="b"/>
                <a:pathLst>
                  <a:path w="2221" h="1509" extrusionOk="0">
                    <a:moveTo>
                      <a:pt x="40" y="0"/>
                    </a:moveTo>
                    <a:cubicBezTo>
                      <a:pt x="1" y="0"/>
                      <a:pt x="16" y="28"/>
                      <a:pt x="104" y="88"/>
                    </a:cubicBezTo>
                    <a:cubicBezTo>
                      <a:pt x="616" y="435"/>
                      <a:pt x="2220" y="1509"/>
                      <a:pt x="2220" y="1509"/>
                    </a:cubicBezTo>
                    <a:cubicBezTo>
                      <a:pt x="1665" y="648"/>
                      <a:pt x="228" y="0"/>
                      <a:pt x="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1"/>
              <p:cNvSpPr/>
              <p:nvPr/>
            </p:nvSpPr>
            <p:spPr>
              <a:xfrm>
                <a:off x="4441511" y="4160164"/>
                <a:ext cx="72660" cy="46120"/>
              </a:xfrm>
              <a:custGeom>
                <a:avLst/>
                <a:gdLst/>
                <a:ahLst/>
                <a:cxnLst/>
                <a:rect l="l" t="t" r="r" b="b"/>
                <a:pathLst>
                  <a:path w="2297" h="1458" extrusionOk="0">
                    <a:moveTo>
                      <a:pt x="17" y="0"/>
                    </a:moveTo>
                    <a:cubicBezTo>
                      <a:pt x="0" y="0"/>
                      <a:pt x="2" y="14"/>
                      <a:pt x="28" y="46"/>
                    </a:cubicBezTo>
                    <a:cubicBezTo>
                      <a:pt x="721" y="891"/>
                      <a:pt x="2296" y="1458"/>
                      <a:pt x="2296" y="1458"/>
                    </a:cubicBezTo>
                    <a:cubicBezTo>
                      <a:pt x="1917" y="1173"/>
                      <a:pt x="172" y="0"/>
                      <a:pt x="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1"/>
              <p:cNvSpPr/>
              <p:nvPr/>
            </p:nvSpPr>
            <p:spPr>
              <a:xfrm>
                <a:off x="4424430" y="4218431"/>
                <a:ext cx="86958" cy="23977"/>
              </a:xfrm>
              <a:custGeom>
                <a:avLst/>
                <a:gdLst/>
                <a:ahLst/>
                <a:cxnLst/>
                <a:rect l="l" t="t" r="r" b="b"/>
                <a:pathLst>
                  <a:path w="2749" h="758" extrusionOk="0">
                    <a:moveTo>
                      <a:pt x="2495" y="0"/>
                    </a:moveTo>
                    <a:cubicBezTo>
                      <a:pt x="1389" y="0"/>
                      <a:pt x="0" y="757"/>
                      <a:pt x="209" y="757"/>
                    </a:cubicBezTo>
                    <a:cubicBezTo>
                      <a:pt x="228" y="757"/>
                      <a:pt x="259" y="751"/>
                      <a:pt x="305" y="738"/>
                    </a:cubicBezTo>
                    <a:cubicBezTo>
                      <a:pt x="897" y="563"/>
                      <a:pt x="2749" y="15"/>
                      <a:pt x="2749" y="15"/>
                    </a:cubicBezTo>
                    <a:cubicBezTo>
                      <a:pt x="2667" y="5"/>
                      <a:pt x="2582" y="0"/>
                      <a:pt x="24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1"/>
              <p:cNvSpPr/>
              <p:nvPr/>
            </p:nvSpPr>
            <p:spPr>
              <a:xfrm>
                <a:off x="4419875" y="4224473"/>
                <a:ext cx="93031" cy="26761"/>
              </a:xfrm>
              <a:custGeom>
                <a:avLst/>
                <a:gdLst/>
                <a:ahLst/>
                <a:cxnLst/>
                <a:rect l="l" t="t" r="r" b="b"/>
                <a:pathLst>
                  <a:path w="2941" h="846" extrusionOk="0">
                    <a:moveTo>
                      <a:pt x="2940" y="0"/>
                    </a:moveTo>
                    <a:lnTo>
                      <a:pt x="2940" y="0"/>
                    </a:lnTo>
                    <a:cubicBezTo>
                      <a:pt x="2429" y="120"/>
                      <a:pt x="0" y="844"/>
                      <a:pt x="406" y="845"/>
                    </a:cubicBezTo>
                    <a:cubicBezTo>
                      <a:pt x="410" y="845"/>
                      <a:pt x="415" y="845"/>
                      <a:pt x="419" y="845"/>
                    </a:cubicBezTo>
                    <a:cubicBezTo>
                      <a:pt x="1512" y="845"/>
                      <a:pt x="2940" y="0"/>
                      <a:pt x="2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1"/>
              <p:cNvSpPr/>
              <p:nvPr/>
            </p:nvSpPr>
            <p:spPr>
              <a:xfrm>
                <a:off x="4880729" y="4231084"/>
                <a:ext cx="48366" cy="22522"/>
              </a:xfrm>
              <a:custGeom>
                <a:avLst/>
                <a:gdLst/>
                <a:ahLst/>
                <a:cxnLst/>
                <a:rect l="l" t="t" r="r" b="b"/>
                <a:pathLst>
                  <a:path w="1529" h="712" extrusionOk="0">
                    <a:moveTo>
                      <a:pt x="127" y="1"/>
                    </a:moveTo>
                    <a:cubicBezTo>
                      <a:pt x="0" y="1"/>
                      <a:pt x="145" y="708"/>
                      <a:pt x="790" y="712"/>
                    </a:cubicBezTo>
                    <a:cubicBezTo>
                      <a:pt x="791" y="712"/>
                      <a:pt x="792" y="712"/>
                      <a:pt x="793" y="712"/>
                    </a:cubicBezTo>
                    <a:cubicBezTo>
                      <a:pt x="1258" y="712"/>
                      <a:pt x="1529" y="355"/>
                      <a:pt x="1511" y="156"/>
                    </a:cubicBezTo>
                    <a:lnTo>
                      <a:pt x="1511" y="156"/>
                    </a:lnTo>
                    <a:lnTo>
                      <a:pt x="1026" y="370"/>
                    </a:lnTo>
                    <a:cubicBezTo>
                      <a:pt x="925" y="409"/>
                      <a:pt x="835" y="426"/>
                      <a:pt x="753" y="426"/>
                    </a:cubicBezTo>
                    <a:cubicBezTo>
                      <a:pt x="355" y="426"/>
                      <a:pt x="181" y="32"/>
                      <a:pt x="181" y="32"/>
                    </a:cubicBezTo>
                    <a:cubicBezTo>
                      <a:pt x="160" y="10"/>
                      <a:pt x="141"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4" name="Google Shape;5284;p31"/>
            <p:cNvGrpSpPr/>
            <p:nvPr/>
          </p:nvGrpSpPr>
          <p:grpSpPr>
            <a:xfrm>
              <a:off x="8606878" y="3119781"/>
              <a:ext cx="83763" cy="83541"/>
              <a:chOff x="3317703" y="1099656"/>
              <a:chExt cx="83763" cy="83541"/>
            </a:xfrm>
          </p:grpSpPr>
          <p:sp>
            <p:nvSpPr>
              <p:cNvPr id="5285" name="Google Shape;5285;p3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7" name="Google Shape;5287;p31"/>
            <p:cNvGrpSpPr/>
            <p:nvPr/>
          </p:nvGrpSpPr>
          <p:grpSpPr>
            <a:xfrm>
              <a:off x="8678441" y="3801940"/>
              <a:ext cx="253123" cy="201815"/>
              <a:chOff x="1631216" y="1891228"/>
              <a:chExt cx="253123" cy="201815"/>
            </a:xfrm>
          </p:grpSpPr>
          <p:sp>
            <p:nvSpPr>
              <p:cNvPr id="5288" name="Google Shape;5288;p31"/>
              <p:cNvSpPr/>
              <p:nvPr/>
            </p:nvSpPr>
            <p:spPr>
              <a:xfrm>
                <a:off x="1631216" y="1891228"/>
                <a:ext cx="253123" cy="201815"/>
              </a:xfrm>
              <a:custGeom>
                <a:avLst/>
                <a:gdLst/>
                <a:ahLst/>
                <a:cxnLst/>
                <a:rect l="l" t="t" r="r" b="b"/>
                <a:pathLst>
                  <a:path w="8002" h="6380" extrusionOk="0">
                    <a:moveTo>
                      <a:pt x="5097" y="0"/>
                    </a:moveTo>
                    <a:cubicBezTo>
                      <a:pt x="3485" y="0"/>
                      <a:pt x="1959" y="1530"/>
                      <a:pt x="1959" y="1530"/>
                    </a:cubicBezTo>
                    <a:cubicBezTo>
                      <a:pt x="1" y="4135"/>
                      <a:pt x="3835" y="5535"/>
                      <a:pt x="4537" y="5595"/>
                    </a:cubicBezTo>
                    <a:cubicBezTo>
                      <a:pt x="5240" y="5654"/>
                      <a:pt x="4355" y="6091"/>
                      <a:pt x="4641" y="6340"/>
                    </a:cubicBezTo>
                    <a:cubicBezTo>
                      <a:pt x="4672" y="6367"/>
                      <a:pt x="4721" y="6380"/>
                      <a:pt x="4784" y="6380"/>
                    </a:cubicBezTo>
                    <a:cubicBezTo>
                      <a:pt x="5297" y="6380"/>
                      <a:pt x="6756" y="5545"/>
                      <a:pt x="7343" y="5027"/>
                    </a:cubicBezTo>
                    <a:cubicBezTo>
                      <a:pt x="8002" y="4443"/>
                      <a:pt x="7207" y="4652"/>
                      <a:pt x="7007" y="4076"/>
                    </a:cubicBezTo>
                    <a:cubicBezTo>
                      <a:pt x="6806" y="3499"/>
                      <a:pt x="7882" y="853"/>
                      <a:pt x="5878" y="133"/>
                    </a:cubicBezTo>
                    <a:cubicBezTo>
                      <a:pt x="5620" y="40"/>
                      <a:pt x="5357" y="0"/>
                      <a:pt x="5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1"/>
              <p:cNvSpPr/>
              <p:nvPr/>
            </p:nvSpPr>
            <p:spPr>
              <a:xfrm>
                <a:off x="1692678" y="1975465"/>
                <a:ext cx="88286" cy="68769"/>
              </a:xfrm>
              <a:custGeom>
                <a:avLst/>
                <a:gdLst/>
                <a:ahLst/>
                <a:cxnLst/>
                <a:rect l="l" t="t" r="r" b="b"/>
                <a:pathLst>
                  <a:path w="2791" h="2174" extrusionOk="0">
                    <a:moveTo>
                      <a:pt x="334" y="0"/>
                    </a:moveTo>
                    <a:cubicBezTo>
                      <a:pt x="270" y="0"/>
                      <a:pt x="224" y="31"/>
                      <a:pt x="204" y="99"/>
                    </a:cubicBezTo>
                    <a:cubicBezTo>
                      <a:pt x="1" y="772"/>
                      <a:pt x="2568" y="2156"/>
                      <a:pt x="2568" y="2156"/>
                    </a:cubicBezTo>
                    <a:cubicBezTo>
                      <a:pt x="2588" y="2168"/>
                      <a:pt x="2602" y="2173"/>
                      <a:pt x="2611" y="2173"/>
                    </a:cubicBezTo>
                    <a:cubicBezTo>
                      <a:pt x="2791" y="2173"/>
                      <a:pt x="879" y="0"/>
                      <a:pt x="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1"/>
              <p:cNvSpPr/>
              <p:nvPr/>
            </p:nvSpPr>
            <p:spPr>
              <a:xfrm>
                <a:off x="1722665" y="1946205"/>
                <a:ext cx="73546" cy="85060"/>
              </a:xfrm>
              <a:custGeom>
                <a:avLst/>
                <a:gdLst/>
                <a:ahLst/>
                <a:cxnLst/>
                <a:rect l="l" t="t" r="r" b="b"/>
                <a:pathLst>
                  <a:path w="2325" h="2689" extrusionOk="0">
                    <a:moveTo>
                      <a:pt x="479" y="1"/>
                    </a:moveTo>
                    <a:cubicBezTo>
                      <a:pt x="434" y="1"/>
                      <a:pt x="397" y="22"/>
                      <a:pt x="368" y="69"/>
                    </a:cubicBezTo>
                    <a:cubicBezTo>
                      <a:pt x="0" y="666"/>
                      <a:pt x="2130" y="2660"/>
                      <a:pt x="2130" y="2660"/>
                    </a:cubicBezTo>
                    <a:cubicBezTo>
                      <a:pt x="2149" y="2680"/>
                      <a:pt x="2163" y="2689"/>
                      <a:pt x="2172" y="2689"/>
                    </a:cubicBezTo>
                    <a:cubicBezTo>
                      <a:pt x="2324" y="2689"/>
                      <a:pt x="973" y="1"/>
                      <a:pt x="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1"/>
              <p:cNvSpPr/>
              <p:nvPr/>
            </p:nvSpPr>
            <p:spPr>
              <a:xfrm>
                <a:off x="1757619" y="1931021"/>
                <a:ext cx="55800" cy="95625"/>
              </a:xfrm>
              <a:custGeom>
                <a:avLst/>
                <a:gdLst/>
                <a:ahLst/>
                <a:cxnLst/>
                <a:rect l="l" t="t" r="r" b="b"/>
                <a:pathLst>
                  <a:path w="1764" h="3023" extrusionOk="0">
                    <a:moveTo>
                      <a:pt x="598" y="0"/>
                    </a:moveTo>
                    <a:cubicBezTo>
                      <a:pt x="566" y="0"/>
                      <a:pt x="535" y="14"/>
                      <a:pt x="505" y="43"/>
                    </a:cubicBezTo>
                    <a:cubicBezTo>
                      <a:pt x="1" y="536"/>
                      <a:pt x="1587" y="2984"/>
                      <a:pt x="1587" y="2984"/>
                    </a:cubicBezTo>
                    <a:cubicBezTo>
                      <a:pt x="1603" y="3010"/>
                      <a:pt x="1615" y="3022"/>
                      <a:pt x="1624" y="3022"/>
                    </a:cubicBezTo>
                    <a:cubicBezTo>
                      <a:pt x="1763" y="3022"/>
                      <a:pt x="1076" y="0"/>
                      <a:pt x="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1"/>
              <p:cNvSpPr/>
              <p:nvPr/>
            </p:nvSpPr>
            <p:spPr>
              <a:xfrm>
                <a:off x="1796432" y="1916945"/>
                <a:ext cx="39762" cy="100117"/>
              </a:xfrm>
              <a:custGeom>
                <a:avLst/>
                <a:gdLst/>
                <a:ahLst/>
                <a:cxnLst/>
                <a:rect l="l" t="t" r="r" b="b"/>
                <a:pathLst>
                  <a:path w="1257" h="3165" extrusionOk="0">
                    <a:moveTo>
                      <a:pt x="664" y="1"/>
                    </a:moveTo>
                    <a:cubicBezTo>
                      <a:pt x="639" y="1"/>
                      <a:pt x="613" y="9"/>
                      <a:pt x="585" y="27"/>
                    </a:cubicBezTo>
                    <a:cubicBezTo>
                      <a:pt x="1" y="415"/>
                      <a:pt x="1091" y="3120"/>
                      <a:pt x="1091" y="3120"/>
                    </a:cubicBezTo>
                    <a:cubicBezTo>
                      <a:pt x="1102" y="3150"/>
                      <a:pt x="1112" y="3164"/>
                      <a:pt x="1121" y="3164"/>
                    </a:cubicBezTo>
                    <a:cubicBezTo>
                      <a:pt x="1257" y="3164"/>
                      <a:pt x="114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1"/>
              <p:cNvSpPr/>
              <p:nvPr/>
            </p:nvSpPr>
            <p:spPr>
              <a:xfrm>
                <a:off x="1768975" y="1896479"/>
                <a:ext cx="22997" cy="8762"/>
              </a:xfrm>
              <a:custGeom>
                <a:avLst/>
                <a:gdLst/>
                <a:ahLst/>
                <a:cxnLst/>
                <a:rect l="l" t="t" r="r" b="b"/>
                <a:pathLst>
                  <a:path w="727" h="277" extrusionOk="0">
                    <a:moveTo>
                      <a:pt x="559" y="1"/>
                    </a:moveTo>
                    <a:cubicBezTo>
                      <a:pt x="381" y="1"/>
                      <a:pt x="86" y="143"/>
                      <a:pt x="86" y="143"/>
                    </a:cubicBezTo>
                    <a:cubicBezTo>
                      <a:pt x="1" y="239"/>
                      <a:pt x="76" y="277"/>
                      <a:pt x="198" y="277"/>
                    </a:cubicBezTo>
                    <a:cubicBezTo>
                      <a:pt x="398" y="277"/>
                      <a:pt x="727" y="175"/>
                      <a:pt x="686" y="64"/>
                    </a:cubicBezTo>
                    <a:cubicBezTo>
                      <a:pt x="669" y="18"/>
                      <a:pt x="621" y="1"/>
                      <a:pt x="5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1"/>
              <p:cNvSpPr/>
              <p:nvPr/>
            </p:nvSpPr>
            <p:spPr>
              <a:xfrm>
                <a:off x="1757746" y="1917641"/>
                <a:ext cx="22965" cy="8794"/>
              </a:xfrm>
              <a:custGeom>
                <a:avLst/>
                <a:gdLst/>
                <a:ahLst/>
                <a:cxnLst/>
                <a:rect l="l" t="t" r="r" b="b"/>
                <a:pathLst>
                  <a:path w="726" h="278" extrusionOk="0">
                    <a:moveTo>
                      <a:pt x="558" y="1"/>
                    </a:moveTo>
                    <a:cubicBezTo>
                      <a:pt x="380" y="1"/>
                      <a:pt x="86" y="143"/>
                      <a:pt x="86" y="143"/>
                    </a:cubicBezTo>
                    <a:cubicBezTo>
                      <a:pt x="0" y="239"/>
                      <a:pt x="76" y="277"/>
                      <a:pt x="198" y="277"/>
                    </a:cubicBezTo>
                    <a:cubicBezTo>
                      <a:pt x="399" y="277"/>
                      <a:pt x="726" y="176"/>
                      <a:pt x="684" y="64"/>
                    </a:cubicBezTo>
                    <a:cubicBezTo>
                      <a:pt x="668" y="18"/>
                      <a:pt x="620" y="1"/>
                      <a:pt x="5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1"/>
              <p:cNvSpPr/>
              <p:nvPr/>
            </p:nvSpPr>
            <p:spPr>
              <a:xfrm>
                <a:off x="1737501" y="1907961"/>
                <a:ext cx="22965" cy="8762"/>
              </a:xfrm>
              <a:custGeom>
                <a:avLst/>
                <a:gdLst/>
                <a:ahLst/>
                <a:cxnLst/>
                <a:rect l="l" t="t" r="r" b="b"/>
                <a:pathLst>
                  <a:path w="726" h="277" extrusionOk="0">
                    <a:moveTo>
                      <a:pt x="559" y="0"/>
                    </a:moveTo>
                    <a:cubicBezTo>
                      <a:pt x="381" y="0"/>
                      <a:pt x="86" y="142"/>
                      <a:pt x="86" y="142"/>
                    </a:cubicBezTo>
                    <a:cubicBezTo>
                      <a:pt x="0" y="239"/>
                      <a:pt x="75" y="277"/>
                      <a:pt x="197" y="277"/>
                    </a:cubicBezTo>
                    <a:cubicBezTo>
                      <a:pt x="397" y="277"/>
                      <a:pt x="726" y="175"/>
                      <a:pt x="686" y="64"/>
                    </a:cubicBezTo>
                    <a:cubicBezTo>
                      <a:pt x="669" y="17"/>
                      <a:pt x="621" y="0"/>
                      <a:pt x="55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1"/>
              <p:cNvSpPr/>
              <p:nvPr/>
            </p:nvSpPr>
            <p:spPr>
              <a:xfrm>
                <a:off x="1717762" y="1926023"/>
                <a:ext cx="22491" cy="9964"/>
              </a:xfrm>
              <a:custGeom>
                <a:avLst/>
                <a:gdLst/>
                <a:ahLst/>
                <a:cxnLst/>
                <a:rect l="l" t="t" r="r" b="b"/>
                <a:pathLst>
                  <a:path w="711" h="315" extrusionOk="0">
                    <a:moveTo>
                      <a:pt x="549" y="1"/>
                    </a:moveTo>
                    <a:cubicBezTo>
                      <a:pt x="374" y="1"/>
                      <a:pt x="65" y="190"/>
                      <a:pt x="65" y="190"/>
                    </a:cubicBezTo>
                    <a:cubicBezTo>
                      <a:pt x="0" y="280"/>
                      <a:pt x="51" y="315"/>
                      <a:pt x="144" y="315"/>
                    </a:cubicBezTo>
                    <a:cubicBezTo>
                      <a:pt x="336" y="315"/>
                      <a:pt x="710" y="169"/>
                      <a:pt x="655" y="54"/>
                    </a:cubicBezTo>
                    <a:cubicBezTo>
                      <a:pt x="637" y="15"/>
                      <a:pt x="598" y="1"/>
                      <a:pt x="5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1"/>
              <p:cNvSpPr/>
              <p:nvPr/>
            </p:nvSpPr>
            <p:spPr>
              <a:xfrm>
                <a:off x="1794535" y="1900433"/>
                <a:ext cx="22965" cy="8731"/>
              </a:xfrm>
              <a:custGeom>
                <a:avLst/>
                <a:gdLst/>
                <a:ahLst/>
                <a:cxnLst/>
                <a:rect l="l" t="t" r="r" b="b"/>
                <a:pathLst>
                  <a:path w="726" h="276" extrusionOk="0">
                    <a:moveTo>
                      <a:pt x="559" y="1"/>
                    </a:moveTo>
                    <a:cubicBezTo>
                      <a:pt x="380" y="1"/>
                      <a:pt x="85" y="143"/>
                      <a:pt x="85" y="143"/>
                    </a:cubicBezTo>
                    <a:cubicBezTo>
                      <a:pt x="0" y="238"/>
                      <a:pt x="75" y="276"/>
                      <a:pt x="197" y="276"/>
                    </a:cubicBezTo>
                    <a:cubicBezTo>
                      <a:pt x="398" y="276"/>
                      <a:pt x="725" y="175"/>
                      <a:pt x="685" y="64"/>
                    </a:cubicBezTo>
                    <a:cubicBezTo>
                      <a:pt x="669" y="18"/>
                      <a:pt x="621" y="1"/>
                      <a:pt x="5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8" name="Google Shape;5298;p31"/>
            <p:cNvGrpSpPr/>
            <p:nvPr/>
          </p:nvGrpSpPr>
          <p:grpSpPr>
            <a:xfrm>
              <a:off x="8606882" y="2263560"/>
              <a:ext cx="265681" cy="257583"/>
              <a:chOff x="1987619" y="2413322"/>
              <a:chExt cx="265681" cy="257583"/>
            </a:xfrm>
          </p:grpSpPr>
          <p:sp>
            <p:nvSpPr>
              <p:cNvPr id="5299" name="Google Shape;5299;p31"/>
              <p:cNvSpPr/>
              <p:nvPr/>
            </p:nvSpPr>
            <p:spPr>
              <a:xfrm>
                <a:off x="1987619" y="2413322"/>
                <a:ext cx="265681" cy="257583"/>
              </a:xfrm>
              <a:custGeom>
                <a:avLst/>
                <a:gdLst/>
                <a:ahLst/>
                <a:cxnLst/>
                <a:rect l="l" t="t" r="r" b="b"/>
                <a:pathLst>
                  <a:path w="8399" h="8143" extrusionOk="0">
                    <a:moveTo>
                      <a:pt x="5865" y="1"/>
                    </a:moveTo>
                    <a:cubicBezTo>
                      <a:pt x="5855" y="1"/>
                      <a:pt x="5845" y="3"/>
                      <a:pt x="5834" y="8"/>
                    </a:cubicBezTo>
                    <a:cubicBezTo>
                      <a:pt x="5190" y="315"/>
                      <a:pt x="3677" y="2320"/>
                      <a:pt x="3677" y="2320"/>
                    </a:cubicBezTo>
                    <a:cubicBezTo>
                      <a:pt x="3677" y="2320"/>
                      <a:pt x="1208" y="1606"/>
                      <a:pt x="497" y="1606"/>
                    </a:cubicBezTo>
                    <a:cubicBezTo>
                      <a:pt x="423" y="1606"/>
                      <a:pt x="369" y="1614"/>
                      <a:pt x="337" y="1631"/>
                    </a:cubicBezTo>
                    <a:cubicBezTo>
                      <a:pt x="1" y="1805"/>
                      <a:pt x="2133" y="4187"/>
                      <a:pt x="2133" y="4187"/>
                    </a:cubicBezTo>
                    <a:cubicBezTo>
                      <a:pt x="2133" y="4187"/>
                      <a:pt x="81" y="6469"/>
                      <a:pt x="363" y="6544"/>
                    </a:cubicBezTo>
                    <a:cubicBezTo>
                      <a:pt x="376" y="6547"/>
                      <a:pt x="393" y="6548"/>
                      <a:pt x="415" y="6548"/>
                    </a:cubicBezTo>
                    <a:cubicBezTo>
                      <a:pt x="906" y="6548"/>
                      <a:pt x="3710" y="5825"/>
                      <a:pt x="3710" y="5825"/>
                    </a:cubicBezTo>
                    <a:cubicBezTo>
                      <a:pt x="3710" y="5825"/>
                      <a:pt x="5086" y="8142"/>
                      <a:pt x="5418" y="8142"/>
                    </a:cubicBezTo>
                    <a:cubicBezTo>
                      <a:pt x="5427" y="8142"/>
                      <a:pt x="5435" y="8140"/>
                      <a:pt x="5442" y="8137"/>
                    </a:cubicBezTo>
                    <a:cubicBezTo>
                      <a:pt x="5724" y="8011"/>
                      <a:pt x="5816" y="5458"/>
                      <a:pt x="5816" y="5458"/>
                    </a:cubicBezTo>
                    <a:cubicBezTo>
                      <a:pt x="5816" y="5458"/>
                      <a:pt x="8173" y="4951"/>
                      <a:pt x="8286" y="4715"/>
                    </a:cubicBezTo>
                    <a:cubicBezTo>
                      <a:pt x="8399" y="4479"/>
                      <a:pt x="5830" y="3246"/>
                      <a:pt x="5830" y="3246"/>
                    </a:cubicBezTo>
                    <a:cubicBezTo>
                      <a:pt x="5830" y="3246"/>
                      <a:pt x="6210" y="1"/>
                      <a:pt x="5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1"/>
              <p:cNvSpPr/>
              <p:nvPr/>
            </p:nvSpPr>
            <p:spPr>
              <a:xfrm>
                <a:off x="2152298" y="2442867"/>
                <a:ext cx="12526" cy="18600"/>
              </a:xfrm>
              <a:custGeom>
                <a:avLst/>
                <a:gdLst/>
                <a:ahLst/>
                <a:cxnLst/>
                <a:rect l="l" t="t" r="r" b="b"/>
                <a:pathLst>
                  <a:path w="396" h="588" extrusionOk="0">
                    <a:moveTo>
                      <a:pt x="343" y="0"/>
                    </a:moveTo>
                    <a:cubicBezTo>
                      <a:pt x="223" y="0"/>
                      <a:pt x="0" y="588"/>
                      <a:pt x="101" y="588"/>
                    </a:cubicBezTo>
                    <a:cubicBezTo>
                      <a:pt x="106" y="588"/>
                      <a:pt x="113" y="586"/>
                      <a:pt x="120" y="582"/>
                    </a:cubicBezTo>
                    <a:cubicBezTo>
                      <a:pt x="239" y="525"/>
                      <a:pt x="395" y="62"/>
                      <a:pt x="395" y="62"/>
                    </a:cubicBezTo>
                    <a:cubicBezTo>
                      <a:pt x="383" y="19"/>
                      <a:pt x="365" y="0"/>
                      <a:pt x="34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1"/>
              <p:cNvSpPr/>
              <p:nvPr/>
            </p:nvSpPr>
            <p:spPr>
              <a:xfrm>
                <a:off x="2147205" y="2471273"/>
                <a:ext cx="12590" cy="18600"/>
              </a:xfrm>
              <a:custGeom>
                <a:avLst/>
                <a:gdLst/>
                <a:ahLst/>
                <a:cxnLst/>
                <a:rect l="l" t="t" r="r" b="b"/>
                <a:pathLst>
                  <a:path w="398" h="588" extrusionOk="0">
                    <a:moveTo>
                      <a:pt x="345" y="1"/>
                    </a:moveTo>
                    <a:cubicBezTo>
                      <a:pt x="225" y="1"/>
                      <a:pt x="1" y="587"/>
                      <a:pt x="101" y="587"/>
                    </a:cubicBezTo>
                    <a:cubicBezTo>
                      <a:pt x="107" y="587"/>
                      <a:pt x="113" y="586"/>
                      <a:pt x="121" y="582"/>
                    </a:cubicBezTo>
                    <a:cubicBezTo>
                      <a:pt x="241" y="525"/>
                      <a:pt x="397" y="64"/>
                      <a:pt x="397" y="64"/>
                    </a:cubicBezTo>
                    <a:cubicBezTo>
                      <a:pt x="385" y="19"/>
                      <a:pt x="366" y="1"/>
                      <a:pt x="34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1"/>
              <p:cNvSpPr/>
              <p:nvPr/>
            </p:nvSpPr>
            <p:spPr>
              <a:xfrm>
                <a:off x="2153216" y="2491708"/>
                <a:ext cx="12495" cy="18600"/>
              </a:xfrm>
              <a:custGeom>
                <a:avLst/>
                <a:gdLst/>
                <a:ahLst/>
                <a:cxnLst/>
                <a:rect l="l" t="t" r="r" b="b"/>
                <a:pathLst>
                  <a:path w="395" h="588" extrusionOk="0">
                    <a:moveTo>
                      <a:pt x="343" y="1"/>
                    </a:moveTo>
                    <a:cubicBezTo>
                      <a:pt x="223" y="1"/>
                      <a:pt x="0" y="587"/>
                      <a:pt x="100" y="587"/>
                    </a:cubicBezTo>
                    <a:cubicBezTo>
                      <a:pt x="106" y="587"/>
                      <a:pt x="112" y="586"/>
                      <a:pt x="120" y="582"/>
                    </a:cubicBezTo>
                    <a:cubicBezTo>
                      <a:pt x="239" y="525"/>
                      <a:pt x="395" y="63"/>
                      <a:pt x="395" y="63"/>
                    </a:cubicBezTo>
                    <a:cubicBezTo>
                      <a:pt x="382" y="19"/>
                      <a:pt x="364" y="1"/>
                      <a:pt x="3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1"/>
              <p:cNvSpPr/>
              <p:nvPr/>
            </p:nvSpPr>
            <p:spPr>
              <a:xfrm>
                <a:off x="2128953" y="2527484"/>
                <a:ext cx="20656" cy="13096"/>
              </a:xfrm>
              <a:custGeom>
                <a:avLst/>
                <a:gdLst/>
                <a:ahLst/>
                <a:cxnLst/>
                <a:rect l="l" t="t" r="r" b="b"/>
                <a:pathLst>
                  <a:path w="653" h="414" extrusionOk="0">
                    <a:moveTo>
                      <a:pt x="599" y="0"/>
                    </a:moveTo>
                    <a:cubicBezTo>
                      <a:pt x="452" y="0"/>
                      <a:pt x="0" y="406"/>
                      <a:pt x="151" y="413"/>
                    </a:cubicBezTo>
                    <a:cubicBezTo>
                      <a:pt x="152" y="413"/>
                      <a:pt x="152" y="413"/>
                      <a:pt x="153" y="413"/>
                    </a:cubicBezTo>
                    <a:cubicBezTo>
                      <a:pt x="287" y="413"/>
                      <a:pt x="639" y="85"/>
                      <a:pt x="639" y="85"/>
                    </a:cubicBezTo>
                    <a:cubicBezTo>
                      <a:pt x="653" y="25"/>
                      <a:pt x="635" y="0"/>
                      <a:pt x="59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1"/>
              <p:cNvSpPr/>
              <p:nvPr/>
            </p:nvSpPr>
            <p:spPr>
              <a:xfrm>
                <a:off x="2146415" y="2545546"/>
                <a:ext cx="25148" cy="5662"/>
              </a:xfrm>
              <a:custGeom>
                <a:avLst/>
                <a:gdLst/>
                <a:ahLst/>
                <a:cxnLst/>
                <a:rect l="l" t="t" r="r" b="b"/>
                <a:pathLst>
                  <a:path w="795" h="179" extrusionOk="0">
                    <a:moveTo>
                      <a:pt x="230" y="1"/>
                    </a:moveTo>
                    <a:cubicBezTo>
                      <a:pt x="99" y="1"/>
                      <a:pt x="1" y="23"/>
                      <a:pt x="48" y="73"/>
                    </a:cubicBezTo>
                    <a:cubicBezTo>
                      <a:pt x="139" y="168"/>
                      <a:pt x="625" y="179"/>
                      <a:pt x="625" y="179"/>
                    </a:cubicBezTo>
                    <a:cubicBezTo>
                      <a:pt x="794" y="69"/>
                      <a:pt x="461" y="1"/>
                      <a:pt x="23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1"/>
              <p:cNvSpPr/>
              <p:nvPr/>
            </p:nvSpPr>
            <p:spPr>
              <a:xfrm>
                <a:off x="2168336" y="2534032"/>
                <a:ext cx="24389" cy="5251"/>
              </a:xfrm>
              <a:custGeom>
                <a:avLst/>
                <a:gdLst/>
                <a:ahLst/>
                <a:cxnLst/>
                <a:rect l="l" t="t" r="r" b="b"/>
                <a:pathLst>
                  <a:path w="771" h="166" extrusionOk="0">
                    <a:moveTo>
                      <a:pt x="519" y="0"/>
                    </a:moveTo>
                    <a:cubicBezTo>
                      <a:pt x="304" y="0"/>
                      <a:pt x="0" y="71"/>
                      <a:pt x="93" y="134"/>
                    </a:cubicBezTo>
                    <a:cubicBezTo>
                      <a:pt x="125" y="157"/>
                      <a:pt x="192" y="165"/>
                      <a:pt x="269" y="165"/>
                    </a:cubicBezTo>
                    <a:cubicBezTo>
                      <a:pt x="447" y="165"/>
                      <a:pt x="680" y="123"/>
                      <a:pt x="680" y="123"/>
                    </a:cubicBezTo>
                    <a:cubicBezTo>
                      <a:pt x="770" y="33"/>
                      <a:pt x="665"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1"/>
              <p:cNvSpPr/>
              <p:nvPr/>
            </p:nvSpPr>
            <p:spPr>
              <a:xfrm>
                <a:off x="2171214" y="2565032"/>
                <a:ext cx="24832" cy="4935"/>
              </a:xfrm>
              <a:custGeom>
                <a:avLst/>
                <a:gdLst/>
                <a:ahLst/>
                <a:cxnLst/>
                <a:rect l="l" t="t" r="r" b="b"/>
                <a:pathLst>
                  <a:path w="785" h="156" extrusionOk="0">
                    <a:moveTo>
                      <a:pt x="354" y="1"/>
                    </a:moveTo>
                    <a:cubicBezTo>
                      <a:pt x="173" y="1"/>
                      <a:pt x="1" y="34"/>
                      <a:pt x="66" y="92"/>
                    </a:cubicBezTo>
                    <a:cubicBezTo>
                      <a:pt x="124" y="145"/>
                      <a:pt x="321" y="156"/>
                      <a:pt x="470" y="156"/>
                    </a:cubicBezTo>
                    <a:cubicBezTo>
                      <a:pt x="571" y="156"/>
                      <a:pt x="650" y="151"/>
                      <a:pt x="650" y="151"/>
                    </a:cubicBezTo>
                    <a:cubicBezTo>
                      <a:pt x="785" y="46"/>
                      <a:pt x="564" y="1"/>
                      <a:pt x="3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1"/>
              <p:cNvSpPr/>
              <p:nvPr/>
            </p:nvSpPr>
            <p:spPr>
              <a:xfrm>
                <a:off x="2192155" y="2550955"/>
                <a:ext cx="25274" cy="6232"/>
              </a:xfrm>
              <a:custGeom>
                <a:avLst/>
                <a:gdLst/>
                <a:ahLst/>
                <a:cxnLst/>
                <a:rect l="l" t="t" r="r" b="b"/>
                <a:pathLst>
                  <a:path w="799" h="197" extrusionOk="0">
                    <a:moveTo>
                      <a:pt x="185" y="1"/>
                    </a:moveTo>
                    <a:cubicBezTo>
                      <a:pt x="75" y="1"/>
                      <a:pt x="1" y="20"/>
                      <a:pt x="41" y="66"/>
                    </a:cubicBezTo>
                    <a:cubicBezTo>
                      <a:pt x="127" y="166"/>
                      <a:pt x="614" y="197"/>
                      <a:pt x="614" y="197"/>
                    </a:cubicBezTo>
                    <a:cubicBezTo>
                      <a:pt x="798" y="86"/>
                      <a:pt x="414"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1"/>
              <p:cNvSpPr/>
              <p:nvPr/>
            </p:nvSpPr>
            <p:spPr>
              <a:xfrm>
                <a:off x="2142967" y="2559211"/>
                <a:ext cx="23851" cy="12020"/>
              </a:xfrm>
              <a:custGeom>
                <a:avLst/>
                <a:gdLst/>
                <a:ahLst/>
                <a:cxnLst/>
                <a:rect l="l" t="t" r="r" b="b"/>
                <a:pathLst>
                  <a:path w="754" h="380" extrusionOk="0">
                    <a:moveTo>
                      <a:pt x="42" y="1"/>
                    </a:moveTo>
                    <a:cubicBezTo>
                      <a:pt x="14" y="1"/>
                      <a:pt x="0" y="13"/>
                      <a:pt x="10" y="41"/>
                    </a:cubicBezTo>
                    <a:cubicBezTo>
                      <a:pt x="53" y="166"/>
                      <a:pt x="491" y="379"/>
                      <a:pt x="491" y="379"/>
                    </a:cubicBezTo>
                    <a:cubicBezTo>
                      <a:pt x="754" y="340"/>
                      <a:pt x="191" y="1"/>
                      <a:pt x="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1"/>
              <p:cNvSpPr/>
              <p:nvPr/>
            </p:nvSpPr>
            <p:spPr>
              <a:xfrm>
                <a:off x="2129365" y="2567467"/>
                <a:ext cx="11388" cy="19739"/>
              </a:xfrm>
              <a:custGeom>
                <a:avLst/>
                <a:gdLst/>
                <a:ahLst/>
                <a:cxnLst/>
                <a:rect l="l" t="t" r="r" b="b"/>
                <a:pathLst>
                  <a:path w="360" h="624" extrusionOk="0">
                    <a:moveTo>
                      <a:pt x="82" y="0"/>
                    </a:moveTo>
                    <a:cubicBezTo>
                      <a:pt x="72" y="0"/>
                      <a:pt x="64" y="7"/>
                      <a:pt x="58" y="21"/>
                    </a:cubicBezTo>
                    <a:cubicBezTo>
                      <a:pt x="0" y="141"/>
                      <a:pt x="166" y="600"/>
                      <a:pt x="166" y="600"/>
                    </a:cubicBezTo>
                    <a:cubicBezTo>
                      <a:pt x="190" y="616"/>
                      <a:pt x="209" y="624"/>
                      <a:pt x="224" y="624"/>
                    </a:cubicBezTo>
                    <a:cubicBezTo>
                      <a:pt x="360" y="624"/>
                      <a:pt x="172" y="0"/>
                      <a:pt x="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1"/>
              <p:cNvSpPr/>
              <p:nvPr/>
            </p:nvSpPr>
            <p:spPr>
              <a:xfrm>
                <a:off x="2154418" y="2588535"/>
                <a:ext cx="14614" cy="18473"/>
              </a:xfrm>
              <a:custGeom>
                <a:avLst/>
                <a:gdLst/>
                <a:ahLst/>
                <a:cxnLst/>
                <a:rect l="l" t="t" r="r" b="b"/>
                <a:pathLst>
                  <a:path w="462" h="584" extrusionOk="0">
                    <a:moveTo>
                      <a:pt x="57" y="1"/>
                    </a:moveTo>
                    <a:cubicBezTo>
                      <a:pt x="46" y="1"/>
                      <a:pt x="37" y="9"/>
                      <a:pt x="33" y="27"/>
                    </a:cubicBezTo>
                    <a:cubicBezTo>
                      <a:pt x="0" y="155"/>
                      <a:pt x="255" y="571"/>
                      <a:pt x="255" y="571"/>
                    </a:cubicBezTo>
                    <a:cubicBezTo>
                      <a:pt x="275" y="580"/>
                      <a:pt x="292" y="584"/>
                      <a:pt x="305" y="584"/>
                    </a:cubicBezTo>
                    <a:cubicBezTo>
                      <a:pt x="461" y="584"/>
                      <a:pt x="15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1"/>
              <p:cNvSpPr/>
              <p:nvPr/>
            </p:nvSpPr>
            <p:spPr>
              <a:xfrm>
                <a:off x="2123323" y="2591730"/>
                <a:ext cx="12716" cy="19296"/>
              </a:xfrm>
              <a:custGeom>
                <a:avLst/>
                <a:gdLst/>
                <a:ahLst/>
                <a:cxnLst/>
                <a:rect l="l" t="t" r="r" b="b"/>
                <a:pathLst>
                  <a:path w="402" h="610" extrusionOk="0">
                    <a:moveTo>
                      <a:pt x="72" y="0"/>
                    </a:moveTo>
                    <a:cubicBezTo>
                      <a:pt x="62" y="0"/>
                      <a:pt x="54" y="7"/>
                      <a:pt x="48" y="23"/>
                    </a:cubicBezTo>
                    <a:cubicBezTo>
                      <a:pt x="1" y="148"/>
                      <a:pt x="203" y="590"/>
                      <a:pt x="203" y="590"/>
                    </a:cubicBezTo>
                    <a:cubicBezTo>
                      <a:pt x="225" y="604"/>
                      <a:pt x="244" y="610"/>
                      <a:pt x="258" y="610"/>
                    </a:cubicBezTo>
                    <a:cubicBezTo>
                      <a:pt x="402" y="610"/>
                      <a:pt x="165" y="0"/>
                      <a:pt x="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1"/>
              <p:cNvSpPr/>
              <p:nvPr/>
            </p:nvSpPr>
            <p:spPr>
              <a:xfrm>
                <a:off x="2146889" y="2612828"/>
                <a:ext cx="10692" cy="19897"/>
              </a:xfrm>
              <a:custGeom>
                <a:avLst/>
                <a:gdLst/>
                <a:ahLst/>
                <a:cxnLst/>
                <a:rect l="l" t="t" r="r" b="b"/>
                <a:pathLst>
                  <a:path w="338" h="629" extrusionOk="0">
                    <a:moveTo>
                      <a:pt x="88" y="0"/>
                    </a:moveTo>
                    <a:cubicBezTo>
                      <a:pt x="79" y="0"/>
                      <a:pt x="71" y="7"/>
                      <a:pt x="63" y="20"/>
                    </a:cubicBezTo>
                    <a:cubicBezTo>
                      <a:pt x="0" y="136"/>
                      <a:pt x="148" y="602"/>
                      <a:pt x="148" y="602"/>
                    </a:cubicBezTo>
                    <a:cubicBezTo>
                      <a:pt x="171" y="620"/>
                      <a:pt x="190" y="628"/>
                      <a:pt x="205" y="628"/>
                    </a:cubicBezTo>
                    <a:cubicBezTo>
                      <a:pt x="338" y="628"/>
                      <a:pt x="177" y="0"/>
                      <a:pt x="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1"/>
              <p:cNvSpPr/>
              <p:nvPr/>
            </p:nvSpPr>
            <p:spPr>
              <a:xfrm>
                <a:off x="2102635" y="2562754"/>
                <a:ext cx="15721" cy="16923"/>
              </a:xfrm>
              <a:custGeom>
                <a:avLst/>
                <a:gdLst/>
                <a:ahLst/>
                <a:cxnLst/>
                <a:rect l="l" t="t" r="r" b="b"/>
                <a:pathLst>
                  <a:path w="497" h="535" extrusionOk="0">
                    <a:moveTo>
                      <a:pt x="381" y="0"/>
                    </a:moveTo>
                    <a:cubicBezTo>
                      <a:pt x="377" y="0"/>
                      <a:pt x="372" y="1"/>
                      <a:pt x="367" y="3"/>
                    </a:cubicBezTo>
                    <a:cubicBezTo>
                      <a:pt x="238" y="38"/>
                      <a:pt x="0" y="462"/>
                      <a:pt x="0" y="462"/>
                    </a:cubicBezTo>
                    <a:cubicBezTo>
                      <a:pt x="5" y="513"/>
                      <a:pt x="22" y="534"/>
                      <a:pt x="47" y="534"/>
                    </a:cubicBezTo>
                    <a:cubicBezTo>
                      <a:pt x="172" y="534"/>
                      <a:pt x="496" y="0"/>
                      <a:pt x="38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1"/>
              <p:cNvSpPr/>
              <p:nvPr/>
            </p:nvSpPr>
            <p:spPr>
              <a:xfrm>
                <a:off x="2076443" y="2559939"/>
                <a:ext cx="22522" cy="10281"/>
              </a:xfrm>
              <a:custGeom>
                <a:avLst/>
                <a:gdLst/>
                <a:ahLst/>
                <a:cxnLst/>
                <a:rect l="l" t="t" r="r" b="b"/>
                <a:pathLst>
                  <a:path w="712" h="325" extrusionOk="0">
                    <a:moveTo>
                      <a:pt x="548" y="0"/>
                    </a:moveTo>
                    <a:cubicBezTo>
                      <a:pt x="397" y="0"/>
                      <a:pt x="30" y="232"/>
                      <a:pt x="30" y="232"/>
                    </a:cubicBezTo>
                    <a:cubicBezTo>
                      <a:pt x="0" y="299"/>
                      <a:pt x="23" y="325"/>
                      <a:pt x="73" y="325"/>
                    </a:cubicBezTo>
                    <a:cubicBezTo>
                      <a:pt x="241" y="325"/>
                      <a:pt x="712" y="37"/>
                      <a:pt x="572" y="3"/>
                    </a:cubicBezTo>
                    <a:cubicBezTo>
                      <a:pt x="565" y="1"/>
                      <a:pt x="557" y="0"/>
                      <a:pt x="54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1"/>
              <p:cNvSpPr/>
              <p:nvPr/>
            </p:nvSpPr>
            <p:spPr>
              <a:xfrm>
                <a:off x="2063474" y="2581196"/>
                <a:ext cx="17872" cy="15500"/>
              </a:xfrm>
              <a:custGeom>
                <a:avLst/>
                <a:gdLst/>
                <a:ahLst/>
                <a:cxnLst/>
                <a:rect l="l" t="t" r="r" b="b"/>
                <a:pathLst>
                  <a:path w="565" h="490" extrusionOk="0">
                    <a:moveTo>
                      <a:pt x="434" y="0"/>
                    </a:moveTo>
                    <a:cubicBezTo>
                      <a:pt x="431" y="0"/>
                      <a:pt x="428" y="0"/>
                      <a:pt x="425" y="1"/>
                    </a:cubicBezTo>
                    <a:cubicBezTo>
                      <a:pt x="295" y="21"/>
                      <a:pt x="3" y="412"/>
                      <a:pt x="3" y="412"/>
                    </a:cubicBezTo>
                    <a:cubicBezTo>
                      <a:pt x="1" y="467"/>
                      <a:pt x="18" y="489"/>
                      <a:pt x="46" y="489"/>
                    </a:cubicBezTo>
                    <a:cubicBezTo>
                      <a:pt x="179" y="489"/>
                      <a:pt x="565" y="0"/>
                      <a:pt x="43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1"/>
              <p:cNvSpPr/>
              <p:nvPr/>
            </p:nvSpPr>
            <p:spPr>
              <a:xfrm>
                <a:off x="2047531" y="2553992"/>
                <a:ext cx="19834" cy="13887"/>
              </a:xfrm>
              <a:custGeom>
                <a:avLst/>
                <a:gdLst/>
                <a:ahLst/>
                <a:cxnLst/>
                <a:rect l="l" t="t" r="r" b="b"/>
                <a:pathLst>
                  <a:path w="627" h="439" extrusionOk="0">
                    <a:moveTo>
                      <a:pt x="478" y="0"/>
                    </a:moveTo>
                    <a:cubicBezTo>
                      <a:pt x="478" y="0"/>
                      <a:pt x="477" y="0"/>
                      <a:pt x="477" y="0"/>
                    </a:cubicBezTo>
                    <a:cubicBezTo>
                      <a:pt x="344" y="2"/>
                      <a:pt x="10" y="357"/>
                      <a:pt x="10" y="357"/>
                    </a:cubicBezTo>
                    <a:cubicBezTo>
                      <a:pt x="1" y="415"/>
                      <a:pt x="18" y="439"/>
                      <a:pt x="51" y="439"/>
                    </a:cubicBezTo>
                    <a:cubicBezTo>
                      <a:pt x="193" y="439"/>
                      <a:pt x="627" y="0"/>
                      <a:pt x="4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1"/>
              <p:cNvSpPr/>
              <p:nvPr/>
            </p:nvSpPr>
            <p:spPr>
              <a:xfrm>
                <a:off x="2035479" y="2584106"/>
                <a:ext cx="21384" cy="12147"/>
              </a:xfrm>
              <a:custGeom>
                <a:avLst/>
                <a:gdLst/>
                <a:ahLst/>
                <a:cxnLst/>
                <a:rect l="l" t="t" r="r" b="b"/>
                <a:pathLst>
                  <a:path w="676" h="384" extrusionOk="0">
                    <a:moveTo>
                      <a:pt x="518" y="0"/>
                    </a:moveTo>
                    <a:cubicBezTo>
                      <a:pt x="377" y="0"/>
                      <a:pt x="19" y="295"/>
                      <a:pt x="19" y="295"/>
                    </a:cubicBezTo>
                    <a:cubicBezTo>
                      <a:pt x="0" y="359"/>
                      <a:pt x="19" y="384"/>
                      <a:pt x="60" y="384"/>
                    </a:cubicBezTo>
                    <a:cubicBezTo>
                      <a:pt x="214" y="384"/>
                      <a:pt x="676" y="16"/>
                      <a:pt x="527" y="0"/>
                    </a:cubicBezTo>
                    <a:cubicBezTo>
                      <a:pt x="524" y="0"/>
                      <a:pt x="521" y="0"/>
                      <a:pt x="5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1"/>
              <p:cNvSpPr/>
              <p:nvPr/>
            </p:nvSpPr>
            <p:spPr>
              <a:xfrm>
                <a:off x="2074356" y="2539378"/>
                <a:ext cx="24357" cy="5504"/>
              </a:xfrm>
              <a:custGeom>
                <a:avLst/>
                <a:gdLst/>
                <a:ahLst/>
                <a:cxnLst/>
                <a:rect l="l" t="t" r="r" b="b"/>
                <a:pathLst>
                  <a:path w="770" h="174" extrusionOk="0">
                    <a:moveTo>
                      <a:pt x="520" y="0"/>
                    </a:moveTo>
                    <a:cubicBezTo>
                      <a:pt x="340" y="0"/>
                      <a:pt x="85" y="53"/>
                      <a:pt x="85" y="53"/>
                    </a:cubicBezTo>
                    <a:cubicBezTo>
                      <a:pt x="1" y="141"/>
                      <a:pt x="93" y="173"/>
                      <a:pt x="228" y="173"/>
                    </a:cubicBezTo>
                    <a:cubicBezTo>
                      <a:pt x="443" y="173"/>
                      <a:pt x="769" y="92"/>
                      <a:pt x="673" y="27"/>
                    </a:cubicBezTo>
                    <a:cubicBezTo>
                      <a:pt x="643" y="7"/>
                      <a:pt x="586"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1"/>
              <p:cNvSpPr/>
              <p:nvPr/>
            </p:nvSpPr>
            <p:spPr>
              <a:xfrm>
                <a:off x="2065530" y="2509200"/>
                <a:ext cx="22681" cy="13602"/>
              </a:xfrm>
              <a:custGeom>
                <a:avLst/>
                <a:gdLst/>
                <a:ahLst/>
                <a:cxnLst/>
                <a:rect l="l" t="t" r="r" b="b"/>
                <a:pathLst>
                  <a:path w="717" h="430" extrusionOk="0">
                    <a:moveTo>
                      <a:pt x="273" y="0"/>
                    </a:moveTo>
                    <a:lnTo>
                      <a:pt x="273" y="0"/>
                    </a:lnTo>
                    <a:cubicBezTo>
                      <a:pt x="1" y="10"/>
                      <a:pt x="550" y="430"/>
                      <a:pt x="684" y="430"/>
                    </a:cubicBezTo>
                    <a:cubicBezTo>
                      <a:pt x="706" y="430"/>
                      <a:pt x="717" y="418"/>
                      <a:pt x="711" y="393"/>
                    </a:cubicBezTo>
                    <a:cubicBezTo>
                      <a:pt x="684" y="262"/>
                      <a:pt x="273" y="0"/>
                      <a:pt x="27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1"/>
              <p:cNvSpPr/>
              <p:nvPr/>
            </p:nvSpPr>
            <p:spPr>
              <a:xfrm>
                <a:off x="2037978" y="2510624"/>
                <a:ext cx="24484" cy="10755"/>
              </a:xfrm>
              <a:custGeom>
                <a:avLst/>
                <a:gdLst/>
                <a:ahLst/>
                <a:cxnLst/>
                <a:rect l="l" t="t" r="r" b="b"/>
                <a:pathLst>
                  <a:path w="774" h="340" extrusionOk="0">
                    <a:moveTo>
                      <a:pt x="252" y="1"/>
                    </a:moveTo>
                    <a:lnTo>
                      <a:pt x="252" y="1"/>
                    </a:lnTo>
                    <a:cubicBezTo>
                      <a:pt x="1" y="61"/>
                      <a:pt x="559" y="339"/>
                      <a:pt x="722" y="339"/>
                    </a:cubicBezTo>
                    <a:cubicBezTo>
                      <a:pt x="757" y="339"/>
                      <a:pt x="774" y="327"/>
                      <a:pt x="760" y="296"/>
                    </a:cubicBezTo>
                    <a:cubicBezTo>
                      <a:pt x="707" y="174"/>
                      <a:pt x="252" y="1"/>
                      <a:pt x="25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1"/>
              <p:cNvSpPr/>
              <p:nvPr/>
            </p:nvSpPr>
            <p:spPr>
              <a:xfrm>
                <a:off x="2065119" y="2486014"/>
                <a:ext cx="23598" cy="12432"/>
              </a:xfrm>
              <a:custGeom>
                <a:avLst/>
                <a:gdLst/>
                <a:ahLst/>
                <a:cxnLst/>
                <a:rect l="l" t="t" r="r" b="b"/>
                <a:pathLst>
                  <a:path w="746" h="393" extrusionOk="0">
                    <a:moveTo>
                      <a:pt x="267" y="0"/>
                    </a:moveTo>
                    <a:lnTo>
                      <a:pt x="267" y="0"/>
                    </a:lnTo>
                    <a:cubicBezTo>
                      <a:pt x="0" y="30"/>
                      <a:pt x="563" y="393"/>
                      <a:pt x="707" y="393"/>
                    </a:cubicBezTo>
                    <a:cubicBezTo>
                      <a:pt x="733" y="393"/>
                      <a:pt x="745" y="381"/>
                      <a:pt x="737" y="354"/>
                    </a:cubicBezTo>
                    <a:cubicBezTo>
                      <a:pt x="700" y="228"/>
                      <a:pt x="267" y="0"/>
                      <a:pt x="2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1"/>
              <p:cNvSpPr/>
              <p:nvPr/>
            </p:nvSpPr>
            <p:spPr>
              <a:xfrm>
                <a:off x="2034594" y="2482249"/>
                <a:ext cx="22143" cy="14140"/>
              </a:xfrm>
              <a:custGeom>
                <a:avLst/>
                <a:gdLst/>
                <a:ahLst/>
                <a:cxnLst/>
                <a:rect l="l" t="t" r="r" b="b"/>
                <a:pathLst>
                  <a:path w="700" h="447" extrusionOk="0">
                    <a:moveTo>
                      <a:pt x="272" y="0"/>
                    </a:moveTo>
                    <a:cubicBezTo>
                      <a:pt x="1" y="0"/>
                      <a:pt x="538" y="446"/>
                      <a:pt x="669" y="446"/>
                    </a:cubicBezTo>
                    <a:cubicBezTo>
                      <a:pt x="689" y="446"/>
                      <a:pt x="700" y="435"/>
                      <a:pt x="695" y="410"/>
                    </a:cubicBezTo>
                    <a:cubicBezTo>
                      <a:pt x="672" y="279"/>
                      <a:pt x="273" y="0"/>
                      <a:pt x="273" y="0"/>
                    </a:cubicBezTo>
                    <a:cubicBezTo>
                      <a:pt x="272" y="0"/>
                      <a:pt x="272" y="0"/>
                      <a:pt x="2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1"/>
              <p:cNvSpPr/>
              <p:nvPr/>
            </p:nvSpPr>
            <p:spPr>
              <a:xfrm>
                <a:off x="2128732" y="2471273"/>
                <a:ext cx="12526" cy="18600"/>
              </a:xfrm>
              <a:custGeom>
                <a:avLst/>
                <a:gdLst/>
                <a:ahLst/>
                <a:cxnLst/>
                <a:rect l="l" t="t" r="r" b="b"/>
                <a:pathLst>
                  <a:path w="396" h="588" extrusionOk="0">
                    <a:moveTo>
                      <a:pt x="343" y="1"/>
                    </a:moveTo>
                    <a:cubicBezTo>
                      <a:pt x="223" y="1"/>
                      <a:pt x="1" y="587"/>
                      <a:pt x="101" y="587"/>
                    </a:cubicBezTo>
                    <a:cubicBezTo>
                      <a:pt x="107" y="587"/>
                      <a:pt x="113" y="586"/>
                      <a:pt x="121" y="582"/>
                    </a:cubicBezTo>
                    <a:cubicBezTo>
                      <a:pt x="239" y="525"/>
                      <a:pt x="395" y="64"/>
                      <a:pt x="395" y="64"/>
                    </a:cubicBezTo>
                    <a:cubicBezTo>
                      <a:pt x="383" y="19"/>
                      <a:pt x="365" y="1"/>
                      <a:pt x="3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1"/>
              <p:cNvSpPr/>
              <p:nvPr/>
            </p:nvSpPr>
            <p:spPr>
              <a:xfrm>
                <a:off x="2131010" y="2501008"/>
                <a:ext cx="12526" cy="18568"/>
              </a:xfrm>
              <a:custGeom>
                <a:avLst/>
                <a:gdLst/>
                <a:ahLst/>
                <a:cxnLst/>
                <a:rect l="l" t="t" r="r" b="b"/>
                <a:pathLst>
                  <a:path w="396" h="587" extrusionOk="0">
                    <a:moveTo>
                      <a:pt x="343" y="0"/>
                    </a:moveTo>
                    <a:cubicBezTo>
                      <a:pt x="223" y="0"/>
                      <a:pt x="1" y="587"/>
                      <a:pt x="101" y="587"/>
                    </a:cubicBezTo>
                    <a:cubicBezTo>
                      <a:pt x="106" y="587"/>
                      <a:pt x="113" y="585"/>
                      <a:pt x="120" y="581"/>
                    </a:cubicBezTo>
                    <a:cubicBezTo>
                      <a:pt x="239" y="524"/>
                      <a:pt x="395" y="63"/>
                      <a:pt x="395" y="63"/>
                    </a:cubicBezTo>
                    <a:cubicBezTo>
                      <a:pt x="383" y="19"/>
                      <a:pt x="364" y="0"/>
                      <a:pt x="34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1"/>
              <p:cNvSpPr/>
              <p:nvPr/>
            </p:nvSpPr>
            <p:spPr>
              <a:xfrm>
                <a:off x="2109911" y="2492150"/>
                <a:ext cx="9648" cy="20087"/>
              </a:xfrm>
              <a:custGeom>
                <a:avLst/>
                <a:gdLst/>
                <a:ahLst/>
                <a:cxnLst/>
                <a:rect l="l" t="t" r="r" b="b"/>
                <a:pathLst>
                  <a:path w="305" h="635" extrusionOk="0">
                    <a:moveTo>
                      <a:pt x="130" y="0"/>
                    </a:moveTo>
                    <a:cubicBezTo>
                      <a:pt x="0" y="0"/>
                      <a:pt x="120" y="635"/>
                      <a:pt x="211" y="635"/>
                    </a:cubicBezTo>
                    <a:cubicBezTo>
                      <a:pt x="220" y="635"/>
                      <a:pt x="228" y="629"/>
                      <a:pt x="236" y="616"/>
                    </a:cubicBezTo>
                    <a:cubicBezTo>
                      <a:pt x="305" y="503"/>
                      <a:pt x="189" y="31"/>
                      <a:pt x="189" y="31"/>
                    </a:cubicBezTo>
                    <a:cubicBezTo>
                      <a:pt x="165" y="10"/>
                      <a:pt x="146" y="0"/>
                      <a:pt x="13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1"/>
              <p:cNvSpPr/>
              <p:nvPr/>
            </p:nvSpPr>
            <p:spPr>
              <a:xfrm>
                <a:off x="2096372" y="2522866"/>
                <a:ext cx="22649" cy="13570"/>
              </a:xfrm>
              <a:custGeom>
                <a:avLst/>
                <a:gdLst/>
                <a:ahLst/>
                <a:cxnLst/>
                <a:rect l="l" t="t" r="r" b="b"/>
                <a:pathLst>
                  <a:path w="716" h="429" extrusionOk="0">
                    <a:moveTo>
                      <a:pt x="272" y="1"/>
                    </a:moveTo>
                    <a:cubicBezTo>
                      <a:pt x="0" y="8"/>
                      <a:pt x="551" y="428"/>
                      <a:pt x="684" y="428"/>
                    </a:cubicBezTo>
                    <a:cubicBezTo>
                      <a:pt x="705" y="428"/>
                      <a:pt x="715" y="417"/>
                      <a:pt x="710" y="392"/>
                    </a:cubicBezTo>
                    <a:cubicBezTo>
                      <a:pt x="682" y="261"/>
                      <a:pt x="272" y="1"/>
                      <a:pt x="27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7" name="Google Shape;5327;p31"/>
            <p:cNvGrpSpPr/>
            <p:nvPr/>
          </p:nvGrpSpPr>
          <p:grpSpPr>
            <a:xfrm>
              <a:off x="379585" y="1127647"/>
              <a:ext cx="235599" cy="224844"/>
              <a:chOff x="1690685" y="2722372"/>
              <a:chExt cx="235599" cy="224844"/>
            </a:xfrm>
          </p:grpSpPr>
          <p:sp>
            <p:nvSpPr>
              <p:cNvPr id="5328" name="Google Shape;5328;p31"/>
              <p:cNvSpPr/>
              <p:nvPr/>
            </p:nvSpPr>
            <p:spPr>
              <a:xfrm>
                <a:off x="1690685" y="2722372"/>
                <a:ext cx="235599" cy="224844"/>
              </a:xfrm>
              <a:custGeom>
                <a:avLst/>
                <a:gdLst/>
                <a:ahLst/>
                <a:cxnLst/>
                <a:rect l="l" t="t" r="r" b="b"/>
                <a:pathLst>
                  <a:path w="7448" h="7108" extrusionOk="0">
                    <a:moveTo>
                      <a:pt x="2139" y="1"/>
                    </a:moveTo>
                    <a:cubicBezTo>
                      <a:pt x="2139" y="1"/>
                      <a:pt x="2139" y="1"/>
                      <a:pt x="2138" y="1"/>
                    </a:cubicBezTo>
                    <a:cubicBezTo>
                      <a:pt x="1806" y="4"/>
                      <a:pt x="2511" y="2709"/>
                      <a:pt x="2511" y="2709"/>
                    </a:cubicBezTo>
                    <a:cubicBezTo>
                      <a:pt x="2511" y="2709"/>
                      <a:pt x="1" y="3664"/>
                      <a:pt x="191" y="3834"/>
                    </a:cubicBezTo>
                    <a:cubicBezTo>
                      <a:pt x="383" y="4005"/>
                      <a:pt x="2833" y="4607"/>
                      <a:pt x="2833" y="4607"/>
                    </a:cubicBezTo>
                    <a:cubicBezTo>
                      <a:pt x="2833" y="4607"/>
                      <a:pt x="3232" y="7093"/>
                      <a:pt x="3503" y="7107"/>
                    </a:cubicBezTo>
                    <a:cubicBezTo>
                      <a:pt x="3504" y="7107"/>
                      <a:pt x="3505" y="7107"/>
                      <a:pt x="3506" y="7107"/>
                    </a:cubicBezTo>
                    <a:cubicBezTo>
                      <a:pt x="3782" y="7107"/>
                      <a:pt x="4866" y="5173"/>
                      <a:pt x="4866" y="5173"/>
                    </a:cubicBezTo>
                    <a:cubicBezTo>
                      <a:pt x="4866" y="5173"/>
                      <a:pt x="6473" y="5608"/>
                      <a:pt x="6960" y="5608"/>
                    </a:cubicBezTo>
                    <a:cubicBezTo>
                      <a:pt x="7022" y="5608"/>
                      <a:pt x="7065" y="5601"/>
                      <a:pt x="7085" y="5585"/>
                    </a:cubicBezTo>
                    <a:cubicBezTo>
                      <a:pt x="7269" y="5445"/>
                      <a:pt x="5764" y="3459"/>
                      <a:pt x="5764" y="3459"/>
                    </a:cubicBezTo>
                    <a:cubicBezTo>
                      <a:pt x="5764" y="3459"/>
                      <a:pt x="7448" y="953"/>
                      <a:pt x="7063" y="940"/>
                    </a:cubicBezTo>
                    <a:cubicBezTo>
                      <a:pt x="7056" y="940"/>
                      <a:pt x="7049" y="940"/>
                      <a:pt x="7043" y="940"/>
                    </a:cubicBezTo>
                    <a:cubicBezTo>
                      <a:pt x="6399" y="940"/>
                      <a:pt x="4461" y="1874"/>
                      <a:pt x="4461" y="1874"/>
                    </a:cubicBezTo>
                    <a:cubicBezTo>
                      <a:pt x="4461" y="1874"/>
                      <a:pt x="2475" y="1"/>
                      <a:pt x="2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1"/>
              <p:cNvSpPr/>
              <p:nvPr/>
            </p:nvSpPr>
            <p:spPr>
              <a:xfrm>
                <a:off x="1878361" y="2771181"/>
                <a:ext cx="17872" cy="11672"/>
              </a:xfrm>
              <a:custGeom>
                <a:avLst/>
                <a:gdLst/>
                <a:ahLst/>
                <a:cxnLst/>
                <a:rect l="l" t="t" r="r" b="b"/>
                <a:pathLst>
                  <a:path w="565" h="369" extrusionOk="0">
                    <a:moveTo>
                      <a:pt x="518" y="1"/>
                    </a:moveTo>
                    <a:cubicBezTo>
                      <a:pt x="390" y="1"/>
                      <a:pt x="0" y="366"/>
                      <a:pt x="132" y="368"/>
                    </a:cubicBezTo>
                    <a:cubicBezTo>
                      <a:pt x="132" y="368"/>
                      <a:pt x="133" y="368"/>
                      <a:pt x="134" y="368"/>
                    </a:cubicBezTo>
                    <a:cubicBezTo>
                      <a:pt x="252" y="368"/>
                      <a:pt x="554" y="75"/>
                      <a:pt x="554" y="75"/>
                    </a:cubicBezTo>
                    <a:cubicBezTo>
                      <a:pt x="565" y="22"/>
                      <a:pt x="549" y="1"/>
                      <a:pt x="5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1"/>
              <p:cNvSpPr/>
              <p:nvPr/>
            </p:nvSpPr>
            <p:spPr>
              <a:xfrm>
                <a:off x="1862987" y="2791267"/>
                <a:ext cx="17936" cy="11641"/>
              </a:xfrm>
              <a:custGeom>
                <a:avLst/>
                <a:gdLst/>
                <a:ahLst/>
                <a:cxnLst/>
                <a:rect l="l" t="t" r="r" b="b"/>
                <a:pathLst>
                  <a:path w="567" h="368" extrusionOk="0">
                    <a:moveTo>
                      <a:pt x="521" y="0"/>
                    </a:moveTo>
                    <a:cubicBezTo>
                      <a:pt x="393" y="0"/>
                      <a:pt x="1" y="365"/>
                      <a:pt x="134" y="367"/>
                    </a:cubicBezTo>
                    <a:cubicBezTo>
                      <a:pt x="134" y="367"/>
                      <a:pt x="135" y="367"/>
                      <a:pt x="136" y="367"/>
                    </a:cubicBezTo>
                    <a:cubicBezTo>
                      <a:pt x="254" y="367"/>
                      <a:pt x="556" y="74"/>
                      <a:pt x="556" y="74"/>
                    </a:cubicBezTo>
                    <a:cubicBezTo>
                      <a:pt x="567" y="21"/>
                      <a:pt x="551" y="0"/>
                      <a:pt x="5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1"/>
              <p:cNvSpPr/>
              <p:nvPr/>
            </p:nvSpPr>
            <p:spPr>
              <a:xfrm>
                <a:off x="1859508" y="2809551"/>
                <a:ext cx="17936" cy="11641"/>
              </a:xfrm>
              <a:custGeom>
                <a:avLst/>
                <a:gdLst/>
                <a:ahLst/>
                <a:cxnLst/>
                <a:rect l="l" t="t" r="r" b="b"/>
                <a:pathLst>
                  <a:path w="567" h="368" extrusionOk="0">
                    <a:moveTo>
                      <a:pt x="520" y="1"/>
                    </a:moveTo>
                    <a:cubicBezTo>
                      <a:pt x="391" y="1"/>
                      <a:pt x="1" y="366"/>
                      <a:pt x="133" y="368"/>
                    </a:cubicBezTo>
                    <a:cubicBezTo>
                      <a:pt x="134" y="368"/>
                      <a:pt x="134" y="368"/>
                      <a:pt x="135" y="368"/>
                    </a:cubicBezTo>
                    <a:cubicBezTo>
                      <a:pt x="252" y="368"/>
                      <a:pt x="556" y="74"/>
                      <a:pt x="556" y="74"/>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1"/>
              <p:cNvSpPr/>
              <p:nvPr/>
            </p:nvSpPr>
            <p:spPr>
              <a:xfrm>
                <a:off x="1830406" y="2830587"/>
                <a:ext cx="21067" cy="5472"/>
              </a:xfrm>
              <a:custGeom>
                <a:avLst/>
                <a:gdLst/>
                <a:ahLst/>
                <a:cxnLst/>
                <a:rect l="l" t="t" r="r" b="b"/>
                <a:pathLst>
                  <a:path w="666" h="173" extrusionOk="0">
                    <a:moveTo>
                      <a:pt x="519" y="0"/>
                    </a:moveTo>
                    <a:cubicBezTo>
                      <a:pt x="335" y="0"/>
                      <a:pt x="1" y="103"/>
                      <a:pt x="97" y="157"/>
                    </a:cubicBezTo>
                    <a:cubicBezTo>
                      <a:pt x="117" y="168"/>
                      <a:pt x="149" y="173"/>
                      <a:pt x="187" y="173"/>
                    </a:cubicBezTo>
                    <a:cubicBezTo>
                      <a:pt x="343" y="173"/>
                      <a:pt x="607" y="98"/>
                      <a:pt x="607" y="98"/>
                    </a:cubicBezTo>
                    <a:cubicBezTo>
                      <a:pt x="666" y="26"/>
                      <a:pt x="611"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1"/>
              <p:cNvSpPr/>
              <p:nvPr/>
            </p:nvSpPr>
            <p:spPr>
              <a:xfrm>
                <a:off x="1841287" y="2845833"/>
                <a:ext cx="20529" cy="11008"/>
              </a:xfrm>
              <a:custGeom>
                <a:avLst/>
                <a:gdLst/>
                <a:ahLst/>
                <a:cxnLst/>
                <a:rect l="l" t="t" r="r" b="b"/>
                <a:pathLst>
                  <a:path w="649" h="348" extrusionOk="0">
                    <a:moveTo>
                      <a:pt x="35" y="1"/>
                    </a:moveTo>
                    <a:cubicBezTo>
                      <a:pt x="12" y="1"/>
                      <a:pt x="1" y="11"/>
                      <a:pt x="8" y="36"/>
                    </a:cubicBezTo>
                    <a:cubicBezTo>
                      <a:pt x="39" y="146"/>
                      <a:pt x="416" y="348"/>
                      <a:pt x="416" y="348"/>
                    </a:cubicBezTo>
                    <a:cubicBezTo>
                      <a:pt x="649" y="322"/>
                      <a:pt x="161" y="1"/>
                      <a:pt x="3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1"/>
              <p:cNvSpPr/>
              <p:nvPr/>
            </p:nvSpPr>
            <p:spPr>
              <a:xfrm>
                <a:off x="1862956" y="2847478"/>
                <a:ext cx="21858" cy="8478"/>
              </a:xfrm>
              <a:custGeom>
                <a:avLst/>
                <a:gdLst/>
                <a:ahLst/>
                <a:cxnLst/>
                <a:rect l="l" t="t" r="r" b="b"/>
                <a:pathLst>
                  <a:path w="691" h="268" extrusionOk="0">
                    <a:moveTo>
                      <a:pt x="57" y="1"/>
                    </a:moveTo>
                    <a:cubicBezTo>
                      <a:pt x="20" y="1"/>
                      <a:pt x="1" y="12"/>
                      <a:pt x="16" y="41"/>
                    </a:cubicBezTo>
                    <a:cubicBezTo>
                      <a:pt x="70" y="144"/>
                      <a:pt x="478" y="267"/>
                      <a:pt x="478" y="267"/>
                    </a:cubicBezTo>
                    <a:cubicBezTo>
                      <a:pt x="690" y="201"/>
                      <a:pt x="21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1"/>
              <p:cNvSpPr/>
              <p:nvPr/>
            </p:nvSpPr>
            <p:spPr>
              <a:xfrm>
                <a:off x="1852897" y="2871519"/>
                <a:ext cx="21194" cy="10028"/>
              </a:xfrm>
              <a:custGeom>
                <a:avLst/>
                <a:gdLst/>
                <a:ahLst/>
                <a:cxnLst/>
                <a:rect l="l" t="t" r="r" b="b"/>
                <a:pathLst>
                  <a:path w="670" h="317" extrusionOk="0">
                    <a:moveTo>
                      <a:pt x="40" y="1"/>
                    </a:moveTo>
                    <a:cubicBezTo>
                      <a:pt x="13" y="1"/>
                      <a:pt x="0" y="12"/>
                      <a:pt x="10" y="37"/>
                    </a:cubicBezTo>
                    <a:cubicBezTo>
                      <a:pt x="52" y="144"/>
                      <a:pt x="443" y="316"/>
                      <a:pt x="443" y="316"/>
                    </a:cubicBezTo>
                    <a:cubicBezTo>
                      <a:pt x="670" y="273"/>
                      <a:pt x="176" y="1"/>
                      <a:pt x="4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1"/>
              <p:cNvSpPr/>
              <p:nvPr/>
            </p:nvSpPr>
            <p:spPr>
              <a:xfrm>
                <a:off x="1874660" y="2868134"/>
                <a:ext cx="20118" cy="11546"/>
              </a:xfrm>
              <a:custGeom>
                <a:avLst/>
                <a:gdLst/>
                <a:ahLst/>
                <a:cxnLst/>
                <a:rect l="l" t="t" r="r" b="b"/>
                <a:pathLst>
                  <a:path w="636" h="365" extrusionOk="0">
                    <a:moveTo>
                      <a:pt x="31" y="0"/>
                    </a:moveTo>
                    <a:cubicBezTo>
                      <a:pt x="11" y="0"/>
                      <a:pt x="1" y="10"/>
                      <a:pt x="7" y="34"/>
                    </a:cubicBezTo>
                    <a:cubicBezTo>
                      <a:pt x="34" y="147"/>
                      <a:pt x="400" y="364"/>
                      <a:pt x="400" y="364"/>
                    </a:cubicBezTo>
                    <a:cubicBezTo>
                      <a:pt x="635" y="350"/>
                      <a:pt x="151" y="0"/>
                      <a:pt x="3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1"/>
              <p:cNvSpPr/>
              <p:nvPr/>
            </p:nvSpPr>
            <p:spPr>
              <a:xfrm>
                <a:off x="1832272" y="2854090"/>
                <a:ext cx="14076" cy="15468"/>
              </a:xfrm>
              <a:custGeom>
                <a:avLst/>
                <a:gdLst/>
                <a:ahLst/>
                <a:cxnLst/>
                <a:rect l="l" t="t" r="r" b="b"/>
                <a:pathLst>
                  <a:path w="445" h="489" extrusionOk="0">
                    <a:moveTo>
                      <a:pt x="38" y="1"/>
                    </a:moveTo>
                    <a:cubicBezTo>
                      <a:pt x="27" y="1"/>
                      <a:pt x="19" y="8"/>
                      <a:pt x="16" y="25"/>
                    </a:cubicBezTo>
                    <a:cubicBezTo>
                      <a:pt x="1" y="141"/>
                      <a:pt x="257" y="481"/>
                      <a:pt x="257" y="481"/>
                    </a:cubicBezTo>
                    <a:cubicBezTo>
                      <a:pt x="273" y="486"/>
                      <a:pt x="286" y="489"/>
                      <a:pt x="296" y="489"/>
                    </a:cubicBezTo>
                    <a:cubicBezTo>
                      <a:pt x="445" y="489"/>
                      <a:pt x="127" y="1"/>
                      <a:pt x="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1"/>
              <p:cNvSpPr/>
              <p:nvPr/>
            </p:nvSpPr>
            <p:spPr>
              <a:xfrm>
                <a:off x="1815728" y="2855734"/>
                <a:ext cx="7876" cy="17335"/>
              </a:xfrm>
              <a:custGeom>
                <a:avLst/>
                <a:gdLst/>
                <a:ahLst/>
                <a:cxnLst/>
                <a:rect l="l" t="t" r="r" b="b"/>
                <a:pathLst>
                  <a:path w="249" h="548" extrusionOk="0">
                    <a:moveTo>
                      <a:pt x="167" y="0"/>
                    </a:moveTo>
                    <a:cubicBezTo>
                      <a:pt x="161" y="0"/>
                      <a:pt x="155" y="3"/>
                      <a:pt x="147" y="9"/>
                    </a:cubicBezTo>
                    <a:cubicBezTo>
                      <a:pt x="54" y="81"/>
                      <a:pt x="1" y="503"/>
                      <a:pt x="1" y="503"/>
                    </a:cubicBezTo>
                    <a:cubicBezTo>
                      <a:pt x="17" y="534"/>
                      <a:pt x="33" y="548"/>
                      <a:pt x="50" y="548"/>
                    </a:cubicBezTo>
                    <a:cubicBezTo>
                      <a:pt x="153" y="548"/>
                      <a:pt x="248" y="0"/>
                      <a:pt x="1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1"/>
              <p:cNvSpPr/>
              <p:nvPr/>
            </p:nvSpPr>
            <p:spPr>
              <a:xfrm>
                <a:off x="1828381" y="2881800"/>
                <a:ext cx="5979" cy="17746"/>
              </a:xfrm>
              <a:custGeom>
                <a:avLst/>
                <a:gdLst/>
                <a:ahLst/>
                <a:cxnLst/>
                <a:rect l="l" t="t" r="r" b="b"/>
                <a:pathLst>
                  <a:path w="189" h="561" extrusionOk="0">
                    <a:moveTo>
                      <a:pt x="96" y="0"/>
                    </a:moveTo>
                    <a:cubicBezTo>
                      <a:pt x="89" y="0"/>
                      <a:pt x="82" y="4"/>
                      <a:pt x="75" y="13"/>
                    </a:cubicBezTo>
                    <a:cubicBezTo>
                      <a:pt x="0" y="99"/>
                      <a:pt x="31" y="525"/>
                      <a:pt x="31" y="525"/>
                    </a:cubicBezTo>
                    <a:cubicBezTo>
                      <a:pt x="50" y="550"/>
                      <a:pt x="67" y="561"/>
                      <a:pt x="82" y="561"/>
                    </a:cubicBezTo>
                    <a:cubicBezTo>
                      <a:pt x="188" y="561"/>
                      <a:pt x="174" y="0"/>
                      <a:pt x="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1"/>
              <p:cNvSpPr/>
              <p:nvPr/>
            </p:nvSpPr>
            <p:spPr>
              <a:xfrm>
                <a:off x="1802348" y="2872088"/>
                <a:ext cx="6548" cy="17556"/>
              </a:xfrm>
              <a:custGeom>
                <a:avLst/>
                <a:gdLst/>
                <a:ahLst/>
                <a:cxnLst/>
                <a:rect l="l" t="t" r="r" b="b"/>
                <a:pathLst>
                  <a:path w="207" h="555" extrusionOk="0">
                    <a:moveTo>
                      <a:pt x="125" y="0"/>
                    </a:moveTo>
                    <a:cubicBezTo>
                      <a:pt x="119" y="0"/>
                      <a:pt x="112" y="4"/>
                      <a:pt x="105" y="10"/>
                    </a:cubicBezTo>
                    <a:cubicBezTo>
                      <a:pt x="19" y="88"/>
                      <a:pt x="0" y="513"/>
                      <a:pt x="0" y="513"/>
                    </a:cubicBezTo>
                    <a:cubicBezTo>
                      <a:pt x="18" y="542"/>
                      <a:pt x="35" y="554"/>
                      <a:pt x="51" y="554"/>
                    </a:cubicBezTo>
                    <a:cubicBezTo>
                      <a:pt x="156" y="554"/>
                      <a:pt x="207" y="0"/>
                      <a:pt x="1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1"/>
              <p:cNvSpPr/>
              <p:nvPr/>
            </p:nvSpPr>
            <p:spPr>
              <a:xfrm>
                <a:off x="1810730" y="2898027"/>
                <a:ext cx="8509" cy="17176"/>
              </a:xfrm>
              <a:custGeom>
                <a:avLst/>
                <a:gdLst/>
                <a:ahLst/>
                <a:cxnLst/>
                <a:rect l="l" t="t" r="r" b="b"/>
                <a:pathLst>
                  <a:path w="269" h="543" extrusionOk="0">
                    <a:moveTo>
                      <a:pt x="185" y="1"/>
                    </a:moveTo>
                    <a:cubicBezTo>
                      <a:pt x="180" y="1"/>
                      <a:pt x="173" y="3"/>
                      <a:pt x="166" y="8"/>
                    </a:cubicBezTo>
                    <a:cubicBezTo>
                      <a:pt x="72" y="74"/>
                      <a:pt x="0" y="495"/>
                      <a:pt x="0" y="495"/>
                    </a:cubicBezTo>
                    <a:cubicBezTo>
                      <a:pt x="15" y="528"/>
                      <a:pt x="32" y="543"/>
                      <a:pt x="49" y="543"/>
                    </a:cubicBezTo>
                    <a:cubicBezTo>
                      <a:pt x="153" y="543"/>
                      <a:pt x="269"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1"/>
              <p:cNvSpPr/>
              <p:nvPr/>
            </p:nvSpPr>
            <p:spPr>
              <a:xfrm>
                <a:off x="1793712" y="2844979"/>
                <a:ext cx="19581" cy="9363"/>
              </a:xfrm>
              <a:custGeom>
                <a:avLst/>
                <a:gdLst/>
                <a:ahLst/>
                <a:cxnLst/>
                <a:rect l="l" t="t" r="r" b="b"/>
                <a:pathLst>
                  <a:path w="619" h="296" extrusionOk="0">
                    <a:moveTo>
                      <a:pt x="475" y="1"/>
                    </a:moveTo>
                    <a:cubicBezTo>
                      <a:pt x="348" y="1"/>
                      <a:pt x="24" y="214"/>
                      <a:pt x="24" y="214"/>
                    </a:cubicBezTo>
                    <a:cubicBezTo>
                      <a:pt x="0" y="272"/>
                      <a:pt x="20" y="295"/>
                      <a:pt x="62" y="295"/>
                    </a:cubicBezTo>
                    <a:cubicBezTo>
                      <a:pt x="206" y="295"/>
                      <a:pt x="619" y="29"/>
                      <a:pt x="492" y="3"/>
                    </a:cubicBezTo>
                    <a:cubicBezTo>
                      <a:pt x="487" y="1"/>
                      <a:pt x="481" y="1"/>
                      <a:pt x="4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1"/>
              <p:cNvSpPr/>
              <p:nvPr/>
            </p:nvSpPr>
            <p:spPr>
              <a:xfrm>
                <a:off x="1775397" y="2833465"/>
                <a:ext cx="21668" cy="4270"/>
              </a:xfrm>
              <a:custGeom>
                <a:avLst/>
                <a:gdLst/>
                <a:ahLst/>
                <a:cxnLst/>
                <a:rect l="l" t="t" r="r" b="b"/>
                <a:pathLst>
                  <a:path w="685" h="135" extrusionOk="0">
                    <a:moveTo>
                      <a:pt x="323" y="0"/>
                    </a:moveTo>
                    <a:cubicBezTo>
                      <a:pt x="210" y="0"/>
                      <a:pt x="110" y="9"/>
                      <a:pt x="110" y="9"/>
                    </a:cubicBezTo>
                    <a:cubicBezTo>
                      <a:pt x="1" y="98"/>
                      <a:pt x="169" y="135"/>
                      <a:pt x="343" y="135"/>
                    </a:cubicBezTo>
                    <a:cubicBezTo>
                      <a:pt x="511" y="135"/>
                      <a:pt x="685" y="101"/>
                      <a:pt x="624" y="49"/>
                    </a:cubicBezTo>
                    <a:cubicBezTo>
                      <a:pt x="578" y="10"/>
                      <a:pt x="443" y="0"/>
                      <a:pt x="3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1"/>
              <p:cNvSpPr/>
              <p:nvPr/>
            </p:nvSpPr>
            <p:spPr>
              <a:xfrm>
                <a:off x="1756228" y="2844252"/>
                <a:ext cx="20403" cy="7655"/>
              </a:xfrm>
              <a:custGeom>
                <a:avLst/>
                <a:gdLst/>
                <a:ahLst/>
                <a:cxnLst/>
                <a:rect l="l" t="t" r="r" b="b"/>
                <a:pathLst>
                  <a:path w="645" h="242" extrusionOk="0">
                    <a:moveTo>
                      <a:pt x="492" y="0"/>
                    </a:moveTo>
                    <a:cubicBezTo>
                      <a:pt x="352" y="0"/>
                      <a:pt x="36" y="154"/>
                      <a:pt x="36" y="154"/>
                    </a:cubicBezTo>
                    <a:cubicBezTo>
                      <a:pt x="1" y="217"/>
                      <a:pt x="28" y="241"/>
                      <a:pt x="84" y="241"/>
                    </a:cubicBezTo>
                    <a:cubicBezTo>
                      <a:pt x="244" y="241"/>
                      <a:pt x="644" y="47"/>
                      <a:pt x="529" y="5"/>
                    </a:cubicBezTo>
                    <a:cubicBezTo>
                      <a:pt x="519" y="2"/>
                      <a:pt x="506"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1"/>
              <p:cNvSpPr/>
              <p:nvPr/>
            </p:nvSpPr>
            <p:spPr>
              <a:xfrm>
                <a:off x="1755089" y="2817174"/>
                <a:ext cx="20941" cy="6137"/>
              </a:xfrm>
              <a:custGeom>
                <a:avLst/>
                <a:gdLst/>
                <a:ahLst/>
                <a:cxnLst/>
                <a:rect l="l" t="t" r="r" b="b"/>
                <a:pathLst>
                  <a:path w="662" h="194" extrusionOk="0">
                    <a:moveTo>
                      <a:pt x="490" y="1"/>
                    </a:moveTo>
                    <a:cubicBezTo>
                      <a:pt x="338" y="1"/>
                      <a:pt x="51" y="101"/>
                      <a:pt x="51" y="101"/>
                    </a:cubicBezTo>
                    <a:cubicBezTo>
                      <a:pt x="1" y="168"/>
                      <a:pt x="42" y="193"/>
                      <a:pt x="118" y="193"/>
                    </a:cubicBezTo>
                    <a:cubicBezTo>
                      <a:pt x="295" y="193"/>
                      <a:pt x="661" y="62"/>
                      <a:pt x="558" y="12"/>
                    </a:cubicBezTo>
                    <a:cubicBezTo>
                      <a:pt x="541" y="4"/>
                      <a:pt x="518" y="1"/>
                      <a:pt x="49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1"/>
              <p:cNvSpPr/>
              <p:nvPr/>
            </p:nvSpPr>
            <p:spPr>
              <a:xfrm>
                <a:off x="1733958" y="2836027"/>
                <a:ext cx="21257" cy="4903"/>
              </a:xfrm>
              <a:custGeom>
                <a:avLst/>
                <a:gdLst/>
                <a:ahLst/>
                <a:cxnLst/>
                <a:rect l="l" t="t" r="r" b="b"/>
                <a:pathLst>
                  <a:path w="672" h="155" extrusionOk="0">
                    <a:moveTo>
                      <a:pt x="458" y="1"/>
                    </a:moveTo>
                    <a:cubicBezTo>
                      <a:pt x="300" y="1"/>
                      <a:pt x="73" y="49"/>
                      <a:pt x="73" y="49"/>
                    </a:cubicBezTo>
                    <a:cubicBezTo>
                      <a:pt x="0" y="126"/>
                      <a:pt x="76" y="154"/>
                      <a:pt x="191" y="154"/>
                    </a:cubicBezTo>
                    <a:cubicBezTo>
                      <a:pt x="380" y="154"/>
                      <a:pt x="672" y="79"/>
                      <a:pt x="586" y="23"/>
                    </a:cubicBezTo>
                    <a:cubicBezTo>
                      <a:pt x="561" y="7"/>
                      <a:pt x="513" y="1"/>
                      <a:pt x="4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1"/>
              <p:cNvSpPr/>
              <p:nvPr/>
            </p:nvSpPr>
            <p:spPr>
              <a:xfrm>
                <a:off x="1782514" y="2813252"/>
                <a:ext cx="21953" cy="8130"/>
              </a:xfrm>
              <a:custGeom>
                <a:avLst/>
                <a:gdLst/>
                <a:ahLst/>
                <a:cxnLst/>
                <a:rect l="l" t="t" r="r" b="b"/>
                <a:pathLst>
                  <a:path w="694" h="257" extrusionOk="0">
                    <a:moveTo>
                      <a:pt x="209" y="0"/>
                    </a:moveTo>
                    <a:lnTo>
                      <a:pt x="209" y="0"/>
                    </a:lnTo>
                    <a:cubicBezTo>
                      <a:pt x="0" y="71"/>
                      <a:pt x="470" y="257"/>
                      <a:pt x="631" y="257"/>
                    </a:cubicBezTo>
                    <a:cubicBezTo>
                      <a:pt x="672" y="257"/>
                      <a:pt x="693" y="245"/>
                      <a:pt x="677" y="215"/>
                    </a:cubicBezTo>
                    <a:cubicBezTo>
                      <a:pt x="621" y="115"/>
                      <a:pt x="209" y="0"/>
                      <a:pt x="2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1"/>
              <p:cNvSpPr/>
              <p:nvPr/>
            </p:nvSpPr>
            <p:spPr>
              <a:xfrm>
                <a:off x="1793934" y="2786902"/>
                <a:ext cx="12526" cy="16291"/>
              </a:xfrm>
              <a:custGeom>
                <a:avLst/>
                <a:gdLst/>
                <a:ahLst/>
                <a:cxnLst/>
                <a:rect l="l" t="t" r="r" b="b"/>
                <a:pathLst>
                  <a:path w="396" h="515" extrusionOk="0">
                    <a:moveTo>
                      <a:pt x="135" y="0"/>
                    </a:moveTo>
                    <a:cubicBezTo>
                      <a:pt x="0" y="0"/>
                      <a:pt x="259" y="515"/>
                      <a:pt x="342" y="515"/>
                    </a:cubicBezTo>
                    <a:cubicBezTo>
                      <a:pt x="352" y="515"/>
                      <a:pt x="359" y="508"/>
                      <a:pt x="364" y="493"/>
                    </a:cubicBezTo>
                    <a:cubicBezTo>
                      <a:pt x="395" y="382"/>
                      <a:pt x="180" y="13"/>
                      <a:pt x="180" y="13"/>
                    </a:cubicBezTo>
                    <a:cubicBezTo>
                      <a:pt x="162" y="4"/>
                      <a:pt x="147" y="0"/>
                      <a:pt x="1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1"/>
              <p:cNvSpPr/>
              <p:nvPr/>
            </p:nvSpPr>
            <p:spPr>
              <a:xfrm>
                <a:off x="1770905" y="2776970"/>
                <a:ext cx="15247" cy="14709"/>
              </a:xfrm>
              <a:custGeom>
                <a:avLst/>
                <a:gdLst/>
                <a:ahLst/>
                <a:cxnLst/>
                <a:rect l="l" t="t" r="r" b="b"/>
                <a:pathLst>
                  <a:path w="482" h="465" extrusionOk="0">
                    <a:moveTo>
                      <a:pt x="164" y="0"/>
                    </a:moveTo>
                    <a:cubicBezTo>
                      <a:pt x="0" y="0"/>
                      <a:pt x="361" y="465"/>
                      <a:pt x="453" y="465"/>
                    </a:cubicBezTo>
                    <a:cubicBezTo>
                      <a:pt x="466" y="465"/>
                      <a:pt x="473" y="457"/>
                      <a:pt x="474" y="439"/>
                    </a:cubicBezTo>
                    <a:cubicBezTo>
                      <a:pt x="482" y="324"/>
                      <a:pt x="197" y="5"/>
                      <a:pt x="197" y="5"/>
                    </a:cubicBezTo>
                    <a:cubicBezTo>
                      <a:pt x="184" y="2"/>
                      <a:pt x="173" y="0"/>
                      <a:pt x="1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1"/>
              <p:cNvSpPr/>
              <p:nvPr/>
            </p:nvSpPr>
            <p:spPr>
              <a:xfrm>
                <a:off x="1802601" y="2768713"/>
                <a:ext cx="13634" cy="15753"/>
              </a:xfrm>
              <a:custGeom>
                <a:avLst/>
                <a:gdLst/>
                <a:ahLst/>
                <a:cxnLst/>
                <a:rect l="l" t="t" r="r" b="b"/>
                <a:pathLst>
                  <a:path w="431" h="498" extrusionOk="0">
                    <a:moveTo>
                      <a:pt x="145" y="0"/>
                    </a:moveTo>
                    <a:cubicBezTo>
                      <a:pt x="1" y="0"/>
                      <a:pt x="301" y="497"/>
                      <a:pt x="388" y="497"/>
                    </a:cubicBezTo>
                    <a:cubicBezTo>
                      <a:pt x="398" y="497"/>
                      <a:pt x="406" y="490"/>
                      <a:pt x="409" y="473"/>
                    </a:cubicBezTo>
                    <a:cubicBezTo>
                      <a:pt x="430" y="359"/>
                      <a:pt x="185" y="9"/>
                      <a:pt x="185" y="9"/>
                    </a:cubicBezTo>
                    <a:cubicBezTo>
                      <a:pt x="169" y="3"/>
                      <a:pt x="156" y="0"/>
                      <a:pt x="14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1"/>
              <p:cNvSpPr/>
              <p:nvPr/>
            </p:nvSpPr>
            <p:spPr>
              <a:xfrm>
                <a:off x="1780774" y="2753498"/>
                <a:ext cx="11862" cy="16575"/>
              </a:xfrm>
              <a:custGeom>
                <a:avLst/>
                <a:gdLst/>
                <a:ahLst/>
                <a:cxnLst/>
                <a:rect l="l" t="t" r="r" b="b"/>
                <a:pathLst>
                  <a:path w="375" h="524" extrusionOk="0">
                    <a:moveTo>
                      <a:pt x="129" y="0"/>
                    </a:moveTo>
                    <a:cubicBezTo>
                      <a:pt x="0" y="0"/>
                      <a:pt x="237" y="523"/>
                      <a:pt x="319" y="523"/>
                    </a:cubicBezTo>
                    <a:cubicBezTo>
                      <a:pt x="328" y="523"/>
                      <a:pt x="335" y="517"/>
                      <a:pt x="340" y="502"/>
                    </a:cubicBezTo>
                    <a:cubicBezTo>
                      <a:pt x="374" y="393"/>
                      <a:pt x="175" y="15"/>
                      <a:pt x="175" y="15"/>
                    </a:cubicBezTo>
                    <a:cubicBezTo>
                      <a:pt x="156" y="5"/>
                      <a:pt x="141" y="0"/>
                      <a:pt x="12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1"/>
              <p:cNvSpPr/>
              <p:nvPr/>
            </p:nvSpPr>
            <p:spPr>
              <a:xfrm>
                <a:off x="1848626" y="2783865"/>
                <a:ext cx="17936" cy="11609"/>
              </a:xfrm>
              <a:custGeom>
                <a:avLst/>
                <a:gdLst/>
                <a:ahLst/>
                <a:cxnLst/>
                <a:rect l="l" t="t" r="r" b="b"/>
                <a:pathLst>
                  <a:path w="567" h="367" extrusionOk="0">
                    <a:moveTo>
                      <a:pt x="520" y="0"/>
                    </a:moveTo>
                    <a:cubicBezTo>
                      <a:pt x="393" y="0"/>
                      <a:pt x="1" y="365"/>
                      <a:pt x="134" y="367"/>
                    </a:cubicBezTo>
                    <a:cubicBezTo>
                      <a:pt x="135" y="367"/>
                      <a:pt x="135" y="367"/>
                      <a:pt x="136" y="367"/>
                    </a:cubicBezTo>
                    <a:cubicBezTo>
                      <a:pt x="254" y="367"/>
                      <a:pt x="556" y="73"/>
                      <a:pt x="556" y="73"/>
                    </a:cubicBezTo>
                    <a:cubicBezTo>
                      <a:pt x="567" y="21"/>
                      <a:pt x="551"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1"/>
              <p:cNvSpPr/>
              <p:nvPr/>
            </p:nvSpPr>
            <p:spPr>
              <a:xfrm>
                <a:off x="1838504" y="2807906"/>
                <a:ext cx="17936" cy="11609"/>
              </a:xfrm>
              <a:custGeom>
                <a:avLst/>
                <a:gdLst/>
                <a:ahLst/>
                <a:cxnLst/>
                <a:rect l="l" t="t" r="r" b="b"/>
                <a:pathLst>
                  <a:path w="567" h="367" extrusionOk="0">
                    <a:moveTo>
                      <a:pt x="520" y="1"/>
                    </a:moveTo>
                    <a:cubicBezTo>
                      <a:pt x="392" y="1"/>
                      <a:pt x="0" y="365"/>
                      <a:pt x="133" y="367"/>
                    </a:cubicBezTo>
                    <a:cubicBezTo>
                      <a:pt x="134" y="367"/>
                      <a:pt x="135" y="367"/>
                      <a:pt x="135" y="367"/>
                    </a:cubicBezTo>
                    <a:cubicBezTo>
                      <a:pt x="253" y="367"/>
                      <a:pt x="555" y="75"/>
                      <a:pt x="555" y="75"/>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1"/>
              <p:cNvSpPr/>
              <p:nvPr/>
            </p:nvSpPr>
            <p:spPr>
              <a:xfrm>
                <a:off x="1828951" y="2789907"/>
                <a:ext cx="9553" cy="16828"/>
              </a:xfrm>
              <a:custGeom>
                <a:avLst/>
                <a:gdLst/>
                <a:ahLst/>
                <a:cxnLst/>
                <a:rect l="l" t="t" r="r" b="b"/>
                <a:pathLst>
                  <a:path w="302" h="532" extrusionOk="0">
                    <a:moveTo>
                      <a:pt x="255" y="0"/>
                    </a:moveTo>
                    <a:cubicBezTo>
                      <a:pt x="151" y="0"/>
                      <a:pt x="1" y="531"/>
                      <a:pt x="86" y="531"/>
                    </a:cubicBezTo>
                    <a:cubicBezTo>
                      <a:pt x="91" y="531"/>
                      <a:pt x="97" y="529"/>
                      <a:pt x="104" y="525"/>
                    </a:cubicBezTo>
                    <a:cubicBezTo>
                      <a:pt x="204" y="466"/>
                      <a:pt x="302" y="51"/>
                      <a:pt x="302" y="51"/>
                    </a:cubicBezTo>
                    <a:cubicBezTo>
                      <a:pt x="288" y="15"/>
                      <a:pt x="272" y="0"/>
                      <a:pt x="2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1"/>
              <p:cNvSpPr/>
              <p:nvPr/>
            </p:nvSpPr>
            <p:spPr>
              <a:xfrm>
                <a:off x="1812502" y="2809867"/>
                <a:ext cx="12432" cy="16291"/>
              </a:xfrm>
              <a:custGeom>
                <a:avLst/>
                <a:gdLst/>
                <a:ahLst/>
                <a:cxnLst/>
                <a:rect l="l" t="t" r="r" b="b"/>
                <a:pathLst>
                  <a:path w="393" h="515" extrusionOk="0">
                    <a:moveTo>
                      <a:pt x="133" y="0"/>
                    </a:moveTo>
                    <a:cubicBezTo>
                      <a:pt x="0" y="0"/>
                      <a:pt x="258" y="515"/>
                      <a:pt x="341" y="515"/>
                    </a:cubicBezTo>
                    <a:cubicBezTo>
                      <a:pt x="351" y="515"/>
                      <a:pt x="358" y="508"/>
                      <a:pt x="362" y="493"/>
                    </a:cubicBezTo>
                    <a:cubicBezTo>
                      <a:pt x="392" y="381"/>
                      <a:pt x="177" y="13"/>
                      <a:pt x="177" y="13"/>
                    </a:cubicBezTo>
                    <a:cubicBezTo>
                      <a:pt x="159" y="4"/>
                      <a:pt x="145" y="0"/>
                      <a:pt x="13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6" name="Google Shape;5356;p31"/>
            <p:cNvGrpSpPr/>
            <p:nvPr/>
          </p:nvGrpSpPr>
          <p:grpSpPr>
            <a:xfrm>
              <a:off x="71830" y="2722363"/>
              <a:ext cx="432828" cy="358175"/>
              <a:chOff x="1414755" y="1193288"/>
              <a:chExt cx="432828" cy="358175"/>
            </a:xfrm>
          </p:grpSpPr>
          <p:sp>
            <p:nvSpPr>
              <p:cNvPr id="5357" name="Google Shape;5357;p31"/>
              <p:cNvSpPr/>
              <p:nvPr/>
            </p:nvSpPr>
            <p:spPr>
              <a:xfrm>
                <a:off x="1746896" y="1295271"/>
                <a:ext cx="69212" cy="99516"/>
              </a:xfrm>
              <a:custGeom>
                <a:avLst/>
                <a:gdLst/>
                <a:ahLst/>
                <a:cxnLst/>
                <a:rect l="l" t="t" r="r" b="b"/>
                <a:pathLst>
                  <a:path w="2188" h="3146" extrusionOk="0">
                    <a:moveTo>
                      <a:pt x="1409" y="1"/>
                    </a:moveTo>
                    <a:cubicBezTo>
                      <a:pt x="1183" y="1"/>
                      <a:pt x="1028" y="441"/>
                      <a:pt x="1233" y="748"/>
                    </a:cubicBezTo>
                    <a:cubicBezTo>
                      <a:pt x="1261" y="788"/>
                      <a:pt x="1352" y="1564"/>
                      <a:pt x="1016" y="1971"/>
                    </a:cubicBezTo>
                    <a:cubicBezTo>
                      <a:pt x="679" y="2376"/>
                      <a:pt x="1" y="2420"/>
                      <a:pt x="1" y="2420"/>
                    </a:cubicBezTo>
                    <a:cubicBezTo>
                      <a:pt x="1" y="2420"/>
                      <a:pt x="164" y="3119"/>
                      <a:pt x="387" y="3145"/>
                    </a:cubicBezTo>
                    <a:cubicBezTo>
                      <a:pt x="391" y="3145"/>
                      <a:pt x="396" y="3146"/>
                      <a:pt x="400" y="3146"/>
                    </a:cubicBezTo>
                    <a:cubicBezTo>
                      <a:pt x="667" y="3146"/>
                      <a:pt x="2187" y="2414"/>
                      <a:pt x="1891" y="875"/>
                    </a:cubicBezTo>
                    <a:cubicBezTo>
                      <a:pt x="1765" y="224"/>
                      <a:pt x="1569" y="1"/>
                      <a:pt x="14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1"/>
              <p:cNvSpPr/>
              <p:nvPr/>
            </p:nvSpPr>
            <p:spPr>
              <a:xfrm>
                <a:off x="1696126" y="1193288"/>
                <a:ext cx="151456" cy="146933"/>
              </a:xfrm>
              <a:custGeom>
                <a:avLst/>
                <a:gdLst/>
                <a:ahLst/>
                <a:cxnLst/>
                <a:rect l="l" t="t" r="r" b="b"/>
                <a:pathLst>
                  <a:path w="4788" h="4645" extrusionOk="0">
                    <a:moveTo>
                      <a:pt x="1960" y="0"/>
                    </a:moveTo>
                    <a:cubicBezTo>
                      <a:pt x="1032" y="0"/>
                      <a:pt x="190" y="557"/>
                      <a:pt x="152" y="710"/>
                    </a:cubicBezTo>
                    <a:cubicBezTo>
                      <a:pt x="101" y="919"/>
                      <a:pt x="1465" y="1322"/>
                      <a:pt x="1991" y="1622"/>
                    </a:cubicBezTo>
                    <a:cubicBezTo>
                      <a:pt x="2498" y="1914"/>
                      <a:pt x="2624" y="2963"/>
                      <a:pt x="2481" y="2963"/>
                    </a:cubicBezTo>
                    <a:cubicBezTo>
                      <a:pt x="2476" y="2963"/>
                      <a:pt x="2471" y="2962"/>
                      <a:pt x="2466" y="2960"/>
                    </a:cubicBezTo>
                    <a:cubicBezTo>
                      <a:pt x="2300" y="2888"/>
                      <a:pt x="1571" y="2579"/>
                      <a:pt x="1228" y="2224"/>
                    </a:cubicBezTo>
                    <a:cubicBezTo>
                      <a:pt x="925" y="1911"/>
                      <a:pt x="528" y="1183"/>
                      <a:pt x="370" y="1183"/>
                    </a:cubicBezTo>
                    <a:cubicBezTo>
                      <a:pt x="348" y="1183"/>
                      <a:pt x="331" y="1197"/>
                      <a:pt x="320" y="1227"/>
                    </a:cubicBezTo>
                    <a:cubicBezTo>
                      <a:pt x="224" y="1478"/>
                      <a:pt x="0" y="3691"/>
                      <a:pt x="1862" y="4397"/>
                    </a:cubicBezTo>
                    <a:cubicBezTo>
                      <a:pt x="2327" y="4574"/>
                      <a:pt x="2705" y="4645"/>
                      <a:pt x="3012" y="4645"/>
                    </a:cubicBezTo>
                    <a:cubicBezTo>
                      <a:pt x="4301" y="4645"/>
                      <a:pt x="4333" y="3386"/>
                      <a:pt x="4333" y="3386"/>
                    </a:cubicBezTo>
                    <a:cubicBezTo>
                      <a:pt x="4333" y="3386"/>
                      <a:pt x="4787" y="1349"/>
                      <a:pt x="2973" y="268"/>
                    </a:cubicBezTo>
                    <a:cubicBezTo>
                      <a:pt x="2647" y="74"/>
                      <a:pt x="2298" y="0"/>
                      <a:pt x="1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1"/>
              <p:cNvSpPr/>
              <p:nvPr/>
            </p:nvSpPr>
            <p:spPr>
              <a:xfrm>
                <a:off x="1474540" y="1331997"/>
                <a:ext cx="71774" cy="88951"/>
              </a:xfrm>
              <a:custGeom>
                <a:avLst/>
                <a:gdLst/>
                <a:ahLst/>
                <a:cxnLst/>
                <a:rect l="l" t="t" r="r" b="b"/>
                <a:pathLst>
                  <a:path w="2269" h="2812" extrusionOk="0">
                    <a:moveTo>
                      <a:pt x="337" y="1"/>
                    </a:moveTo>
                    <a:cubicBezTo>
                      <a:pt x="165" y="1"/>
                      <a:pt x="1" y="249"/>
                      <a:pt x="42" y="972"/>
                    </a:cubicBezTo>
                    <a:cubicBezTo>
                      <a:pt x="125" y="2418"/>
                      <a:pt x="1546" y="2811"/>
                      <a:pt x="1963" y="2811"/>
                    </a:cubicBezTo>
                    <a:cubicBezTo>
                      <a:pt x="2006" y="2811"/>
                      <a:pt x="2037" y="2807"/>
                      <a:pt x="2057" y="2800"/>
                    </a:cubicBezTo>
                    <a:cubicBezTo>
                      <a:pt x="2269" y="2721"/>
                      <a:pt x="2254" y="2004"/>
                      <a:pt x="2254" y="2004"/>
                    </a:cubicBezTo>
                    <a:lnTo>
                      <a:pt x="2254" y="2004"/>
                    </a:lnTo>
                    <a:cubicBezTo>
                      <a:pt x="2254" y="2004"/>
                      <a:pt x="2122" y="2029"/>
                      <a:pt x="1937" y="2029"/>
                    </a:cubicBezTo>
                    <a:cubicBezTo>
                      <a:pt x="1707" y="2029"/>
                      <a:pt x="1397" y="1991"/>
                      <a:pt x="1160" y="1819"/>
                    </a:cubicBezTo>
                    <a:cubicBezTo>
                      <a:pt x="735" y="1510"/>
                      <a:pt x="631" y="733"/>
                      <a:pt x="648" y="688"/>
                    </a:cubicBezTo>
                    <a:cubicBezTo>
                      <a:pt x="764" y="362"/>
                      <a:pt x="545" y="1"/>
                      <a:pt x="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1"/>
              <p:cNvSpPr/>
              <p:nvPr/>
            </p:nvSpPr>
            <p:spPr>
              <a:xfrm>
                <a:off x="1514777" y="1458527"/>
                <a:ext cx="66365" cy="77152"/>
              </a:xfrm>
              <a:custGeom>
                <a:avLst/>
                <a:gdLst/>
                <a:ahLst/>
                <a:cxnLst/>
                <a:rect l="l" t="t" r="r" b="b"/>
                <a:pathLst>
                  <a:path w="2098" h="2439" extrusionOk="0">
                    <a:moveTo>
                      <a:pt x="1472" y="0"/>
                    </a:moveTo>
                    <a:cubicBezTo>
                      <a:pt x="1472" y="0"/>
                      <a:pt x="0" y="2438"/>
                      <a:pt x="413" y="2438"/>
                    </a:cubicBezTo>
                    <a:cubicBezTo>
                      <a:pt x="433" y="2438"/>
                      <a:pt x="458" y="2432"/>
                      <a:pt x="488" y="2420"/>
                    </a:cubicBezTo>
                    <a:cubicBezTo>
                      <a:pt x="896" y="2250"/>
                      <a:pt x="2098" y="379"/>
                      <a:pt x="2098" y="379"/>
                    </a:cubicBezTo>
                    <a:lnTo>
                      <a:pt x="14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1"/>
              <p:cNvSpPr/>
              <p:nvPr/>
            </p:nvSpPr>
            <p:spPr>
              <a:xfrm>
                <a:off x="1479443" y="1443564"/>
                <a:ext cx="82086" cy="67757"/>
              </a:xfrm>
              <a:custGeom>
                <a:avLst/>
                <a:gdLst/>
                <a:ahLst/>
                <a:cxnLst/>
                <a:rect l="l" t="t" r="r" b="b"/>
                <a:pathLst>
                  <a:path w="2595" h="2142" extrusionOk="0">
                    <a:moveTo>
                      <a:pt x="2072" y="1"/>
                    </a:moveTo>
                    <a:cubicBezTo>
                      <a:pt x="2072" y="1"/>
                      <a:pt x="1" y="2141"/>
                      <a:pt x="525" y="2141"/>
                    </a:cubicBezTo>
                    <a:cubicBezTo>
                      <a:pt x="539" y="2141"/>
                      <a:pt x="554" y="2140"/>
                      <a:pt x="572" y="2137"/>
                    </a:cubicBezTo>
                    <a:cubicBezTo>
                      <a:pt x="1008" y="2062"/>
                      <a:pt x="2595" y="509"/>
                      <a:pt x="2595" y="509"/>
                    </a:cubicBezTo>
                    <a:lnTo>
                      <a:pt x="20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1"/>
              <p:cNvSpPr/>
              <p:nvPr/>
            </p:nvSpPr>
            <p:spPr>
              <a:xfrm>
                <a:off x="1563016" y="1468522"/>
                <a:ext cx="48208" cy="82940"/>
              </a:xfrm>
              <a:custGeom>
                <a:avLst/>
                <a:gdLst/>
                <a:ahLst/>
                <a:cxnLst/>
                <a:rect l="l" t="t" r="r" b="b"/>
                <a:pathLst>
                  <a:path w="1524" h="2622" extrusionOk="0">
                    <a:moveTo>
                      <a:pt x="826" y="0"/>
                    </a:moveTo>
                    <a:cubicBezTo>
                      <a:pt x="826" y="0"/>
                      <a:pt x="1" y="2622"/>
                      <a:pt x="351" y="2622"/>
                    </a:cubicBezTo>
                    <a:cubicBezTo>
                      <a:pt x="375" y="2622"/>
                      <a:pt x="404" y="2610"/>
                      <a:pt x="440" y="2584"/>
                    </a:cubicBezTo>
                    <a:cubicBezTo>
                      <a:pt x="796" y="2320"/>
                      <a:pt x="1524" y="221"/>
                      <a:pt x="1524" y="221"/>
                    </a:cubicBezTo>
                    <a:lnTo>
                      <a:pt x="8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1"/>
              <p:cNvSpPr/>
              <p:nvPr/>
            </p:nvSpPr>
            <p:spPr>
              <a:xfrm>
                <a:off x="1727474" y="1446222"/>
                <a:ext cx="75855" cy="71996"/>
              </a:xfrm>
              <a:custGeom>
                <a:avLst/>
                <a:gdLst/>
                <a:ahLst/>
                <a:cxnLst/>
                <a:rect l="l" t="t" r="r" b="b"/>
                <a:pathLst>
                  <a:path w="2398" h="2276" extrusionOk="0">
                    <a:moveTo>
                      <a:pt x="570" y="1"/>
                    </a:moveTo>
                    <a:lnTo>
                      <a:pt x="0" y="459"/>
                    </a:lnTo>
                    <a:cubicBezTo>
                      <a:pt x="0" y="459"/>
                      <a:pt x="1439" y="2152"/>
                      <a:pt x="1867" y="2266"/>
                    </a:cubicBezTo>
                    <a:cubicBezTo>
                      <a:pt x="1891" y="2272"/>
                      <a:pt x="1911" y="2275"/>
                      <a:pt x="1928" y="2275"/>
                    </a:cubicBezTo>
                    <a:cubicBezTo>
                      <a:pt x="2398" y="2275"/>
                      <a:pt x="570" y="1"/>
                      <a:pt x="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1"/>
              <p:cNvSpPr/>
              <p:nvPr/>
            </p:nvSpPr>
            <p:spPr>
              <a:xfrm>
                <a:off x="1745409" y="1429108"/>
                <a:ext cx="91291" cy="60703"/>
              </a:xfrm>
              <a:custGeom>
                <a:avLst/>
                <a:gdLst/>
                <a:ahLst/>
                <a:cxnLst/>
                <a:rect l="l" t="t" r="r" b="b"/>
                <a:pathLst>
                  <a:path w="2886" h="1919" extrusionOk="0">
                    <a:moveTo>
                      <a:pt x="451" y="1"/>
                    </a:moveTo>
                    <a:lnTo>
                      <a:pt x="0" y="575"/>
                    </a:lnTo>
                    <a:cubicBezTo>
                      <a:pt x="0" y="575"/>
                      <a:pt x="1782" y="1904"/>
                      <a:pt x="2225" y="1918"/>
                    </a:cubicBezTo>
                    <a:cubicBezTo>
                      <a:pt x="2229" y="1918"/>
                      <a:pt x="2233" y="1918"/>
                      <a:pt x="2237" y="1918"/>
                    </a:cubicBezTo>
                    <a:cubicBezTo>
                      <a:pt x="2885" y="1918"/>
                      <a:pt x="451" y="1"/>
                      <a:pt x="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1"/>
              <p:cNvSpPr/>
              <p:nvPr/>
            </p:nvSpPr>
            <p:spPr>
              <a:xfrm>
                <a:off x="1698372" y="1459729"/>
                <a:ext cx="58583" cy="80220"/>
              </a:xfrm>
              <a:custGeom>
                <a:avLst/>
                <a:gdLst/>
                <a:ahLst/>
                <a:cxnLst/>
                <a:rect l="l" t="t" r="r" b="b"/>
                <a:pathLst>
                  <a:path w="1852" h="2536" extrusionOk="0">
                    <a:moveTo>
                      <a:pt x="661" y="1"/>
                    </a:moveTo>
                    <a:lnTo>
                      <a:pt x="1" y="313"/>
                    </a:lnTo>
                    <a:cubicBezTo>
                      <a:pt x="1" y="313"/>
                      <a:pt x="1000" y="2297"/>
                      <a:pt x="1390" y="2509"/>
                    </a:cubicBezTo>
                    <a:cubicBezTo>
                      <a:pt x="1423" y="2527"/>
                      <a:pt x="1450" y="2536"/>
                      <a:pt x="1472" y="2536"/>
                    </a:cubicBezTo>
                    <a:cubicBezTo>
                      <a:pt x="1852" y="2536"/>
                      <a:pt x="661" y="1"/>
                      <a:pt x="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1"/>
              <p:cNvSpPr/>
              <p:nvPr/>
            </p:nvSpPr>
            <p:spPr>
              <a:xfrm>
                <a:off x="1504338" y="1314029"/>
                <a:ext cx="304842" cy="205928"/>
              </a:xfrm>
              <a:custGeom>
                <a:avLst/>
                <a:gdLst/>
                <a:ahLst/>
                <a:cxnLst/>
                <a:rect l="l" t="t" r="r" b="b"/>
                <a:pathLst>
                  <a:path w="9637" h="6510" extrusionOk="0">
                    <a:moveTo>
                      <a:pt x="4890" y="1"/>
                    </a:moveTo>
                    <a:cubicBezTo>
                      <a:pt x="3574" y="1"/>
                      <a:pt x="2260" y="408"/>
                      <a:pt x="1533" y="1050"/>
                    </a:cubicBezTo>
                    <a:cubicBezTo>
                      <a:pt x="1" y="2403"/>
                      <a:pt x="276" y="5492"/>
                      <a:pt x="2469" y="6209"/>
                    </a:cubicBezTo>
                    <a:cubicBezTo>
                      <a:pt x="3083" y="6410"/>
                      <a:pt x="3759" y="6510"/>
                      <a:pt x="4434" y="6510"/>
                    </a:cubicBezTo>
                    <a:cubicBezTo>
                      <a:pt x="7038" y="6510"/>
                      <a:pt x="9637" y="5028"/>
                      <a:pt x="8672" y="2184"/>
                    </a:cubicBezTo>
                    <a:cubicBezTo>
                      <a:pt x="8142" y="621"/>
                      <a:pt x="6515" y="1"/>
                      <a:pt x="48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1"/>
              <p:cNvSpPr/>
              <p:nvPr/>
            </p:nvSpPr>
            <p:spPr>
              <a:xfrm>
                <a:off x="1414755" y="1222611"/>
                <a:ext cx="165090" cy="154809"/>
              </a:xfrm>
              <a:custGeom>
                <a:avLst/>
                <a:gdLst/>
                <a:ahLst/>
                <a:cxnLst/>
                <a:rect l="l" t="t" r="r" b="b"/>
                <a:pathLst>
                  <a:path w="5219" h="4894" extrusionOk="0">
                    <a:moveTo>
                      <a:pt x="3066" y="0"/>
                    </a:moveTo>
                    <a:cubicBezTo>
                      <a:pt x="2537" y="0"/>
                      <a:pt x="1943" y="140"/>
                      <a:pt x="1495" y="588"/>
                    </a:cubicBezTo>
                    <a:cubicBezTo>
                      <a:pt x="1" y="2084"/>
                      <a:pt x="944" y="3946"/>
                      <a:pt x="944" y="3946"/>
                    </a:cubicBezTo>
                    <a:cubicBezTo>
                      <a:pt x="944" y="3946"/>
                      <a:pt x="1210" y="4893"/>
                      <a:pt x="2134" y="4893"/>
                    </a:cubicBezTo>
                    <a:cubicBezTo>
                      <a:pt x="2504" y="4893"/>
                      <a:pt x="2980" y="4741"/>
                      <a:pt x="3587" y="4315"/>
                    </a:cubicBezTo>
                    <a:cubicBezTo>
                      <a:pt x="5218" y="3172"/>
                      <a:pt x="4457" y="1082"/>
                      <a:pt x="4300" y="864"/>
                    </a:cubicBezTo>
                    <a:cubicBezTo>
                      <a:pt x="4285" y="843"/>
                      <a:pt x="4269" y="833"/>
                      <a:pt x="4252" y="833"/>
                    </a:cubicBezTo>
                    <a:cubicBezTo>
                      <a:pt x="4099" y="833"/>
                      <a:pt x="3888" y="1667"/>
                      <a:pt x="3666" y="2054"/>
                    </a:cubicBezTo>
                    <a:cubicBezTo>
                      <a:pt x="3421" y="2484"/>
                      <a:pt x="2791" y="2963"/>
                      <a:pt x="2648" y="3072"/>
                    </a:cubicBezTo>
                    <a:cubicBezTo>
                      <a:pt x="2641" y="3077"/>
                      <a:pt x="2635" y="3080"/>
                      <a:pt x="2628" y="3080"/>
                    </a:cubicBezTo>
                    <a:cubicBezTo>
                      <a:pt x="2491" y="3080"/>
                      <a:pt x="2366" y="2059"/>
                      <a:pt x="2781" y="1659"/>
                    </a:cubicBezTo>
                    <a:cubicBezTo>
                      <a:pt x="3215" y="1239"/>
                      <a:pt x="4439" y="512"/>
                      <a:pt x="4338" y="322"/>
                    </a:cubicBezTo>
                    <a:cubicBezTo>
                      <a:pt x="4281" y="215"/>
                      <a:pt x="3723" y="0"/>
                      <a:pt x="3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1"/>
              <p:cNvSpPr/>
              <p:nvPr/>
            </p:nvSpPr>
            <p:spPr>
              <a:xfrm>
                <a:off x="1572822" y="1406428"/>
                <a:ext cx="27141" cy="27077"/>
              </a:xfrm>
              <a:custGeom>
                <a:avLst/>
                <a:gdLst/>
                <a:ahLst/>
                <a:cxnLst/>
                <a:rect l="l" t="t" r="r" b="b"/>
                <a:pathLst>
                  <a:path w="858" h="856" extrusionOk="0">
                    <a:moveTo>
                      <a:pt x="429" y="0"/>
                    </a:moveTo>
                    <a:cubicBezTo>
                      <a:pt x="193" y="0"/>
                      <a:pt x="1" y="192"/>
                      <a:pt x="1" y="429"/>
                    </a:cubicBezTo>
                    <a:cubicBezTo>
                      <a:pt x="1" y="663"/>
                      <a:pt x="193" y="855"/>
                      <a:pt x="429" y="855"/>
                    </a:cubicBezTo>
                    <a:cubicBezTo>
                      <a:pt x="665" y="855"/>
                      <a:pt x="857" y="663"/>
                      <a:pt x="857" y="429"/>
                    </a:cubicBezTo>
                    <a:cubicBezTo>
                      <a:pt x="857" y="192"/>
                      <a:pt x="665" y="0"/>
                      <a:pt x="429" y="0"/>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1"/>
              <p:cNvSpPr/>
              <p:nvPr/>
            </p:nvSpPr>
            <p:spPr>
              <a:xfrm>
                <a:off x="1706849" y="1397413"/>
                <a:ext cx="27077" cy="27077"/>
              </a:xfrm>
              <a:custGeom>
                <a:avLst/>
                <a:gdLst/>
                <a:ahLst/>
                <a:cxnLst/>
                <a:rect l="l" t="t" r="r" b="b"/>
                <a:pathLst>
                  <a:path w="856" h="856" extrusionOk="0">
                    <a:moveTo>
                      <a:pt x="429" y="0"/>
                    </a:moveTo>
                    <a:cubicBezTo>
                      <a:pt x="193" y="0"/>
                      <a:pt x="1" y="192"/>
                      <a:pt x="1" y="429"/>
                    </a:cubicBezTo>
                    <a:cubicBezTo>
                      <a:pt x="1" y="665"/>
                      <a:pt x="193" y="855"/>
                      <a:pt x="429" y="855"/>
                    </a:cubicBezTo>
                    <a:cubicBezTo>
                      <a:pt x="665" y="855"/>
                      <a:pt x="856" y="665"/>
                      <a:pt x="856" y="429"/>
                    </a:cubicBezTo>
                    <a:cubicBezTo>
                      <a:pt x="856" y="192"/>
                      <a:pt x="665" y="0"/>
                      <a:pt x="429" y="0"/>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1"/>
              <p:cNvSpPr/>
              <p:nvPr/>
            </p:nvSpPr>
            <p:spPr>
              <a:xfrm>
                <a:off x="1625237" y="1413640"/>
                <a:ext cx="55009" cy="28975"/>
              </a:xfrm>
              <a:custGeom>
                <a:avLst/>
                <a:gdLst/>
                <a:ahLst/>
                <a:cxnLst/>
                <a:rect l="l" t="t" r="r" b="b"/>
                <a:pathLst>
                  <a:path w="1739" h="916" extrusionOk="0">
                    <a:moveTo>
                      <a:pt x="1597" y="1"/>
                    </a:moveTo>
                    <a:cubicBezTo>
                      <a:pt x="1531" y="1"/>
                      <a:pt x="1536" y="465"/>
                      <a:pt x="1082" y="659"/>
                    </a:cubicBezTo>
                    <a:cubicBezTo>
                      <a:pt x="1050" y="672"/>
                      <a:pt x="1016" y="678"/>
                      <a:pt x="981" y="678"/>
                    </a:cubicBezTo>
                    <a:cubicBezTo>
                      <a:pt x="672" y="678"/>
                      <a:pt x="241" y="222"/>
                      <a:pt x="241" y="222"/>
                    </a:cubicBezTo>
                    <a:cubicBezTo>
                      <a:pt x="213" y="206"/>
                      <a:pt x="191" y="199"/>
                      <a:pt x="173" y="199"/>
                    </a:cubicBezTo>
                    <a:cubicBezTo>
                      <a:pt x="0" y="199"/>
                      <a:pt x="349" y="916"/>
                      <a:pt x="941" y="916"/>
                    </a:cubicBezTo>
                    <a:cubicBezTo>
                      <a:pt x="991" y="916"/>
                      <a:pt x="1043" y="911"/>
                      <a:pt x="1097" y="899"/>
                    </a:cubicBezTo>
                    <a:cubicBezTo>
                      <a:pt x="1647" y="783"/>
                      <a:pt x="1739" y="195"/>
                      <a:pt x="1630" y="30"/>
                    </a:cubicBezTo>
                    <a:cubicBezTo>
                      <a:pt x="1617" y="10"/>
                      <a:pt x="1606" y="1"/>
                      <a:pt x="1597" y="1"/>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1"/>
              <p:cNvSpPr/>
              <p:nvPr/>
            </p:nvSpPr>
            <p:spPr>
              <a:xfrm>
                <a:off x="1606701" y="1333736"/>
                <a:ext cx="24705" cy="4871"/>
              </a:xfrm>
              <a:custGeom>
                <a:avLst/>
                <a:gdLst/>
                <a:ahLst/>
                <a:cxnLst/>
                <a:rect l="l" t="t" r="r" b="b"/>
                <a:pathLst>
                  <a:path w="781" h="154" extrusionOk="0">
                    <a:moveTo>
                      <a:pt x="395" y="0"/>
                    </a:moveTo>
                    <a:cubicBezTo>
                      <a:pt x="254" y="0"/>
                      <a:pt x="121" y="13"/>
                      <a:pt x="121" y="13"/>
                    </a:cubicBezTo>
                    <a:cubicBezTo>
                      <a:pt x="0" y="113"/>
                      <a:pt x="180" y="153"/>
                      <a:pt x="373" y="153"/>
                    </a:cubicBezTo>
                    <a:cubicBezTo>
                      <a:pt x="569" y="153"/>
                      <a:pt x="780" y="112"/>
                      <a:pt x="708" y="52"/>
                    </a:cubicBezTo>
                    <a:cubicBezTo>
                      <a:pt x="659" y="11"/>
                      <a:pt x="524" y="0"/>
                      <a:pt x="39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1"/>
              <p:cNvSpPr/>
              <p:nvPr/>
            </p:nvSpPr>
            <p:spPr>
              <a:xfrm>
                <a:off x="1637289" y="1320356"/>
                <a:ext cx="24705" cy="4903"/>
              </a:xfrm>
              <a:custGeom>
                <a:avLst/>
                <a:gdLst/>
                <a:ahLst/>
                <a:cxnLst/>
                <a:rect l="l" t="t" r="r" b="b"/>
                <a:pathLst>
                  <a:path w="781" h="155" extrusionOk="0">
                    <a:moveTo>
                      <a:pt x="395" y="1"/>
                    </a:moveTo>
                    <a:cubicBezTo>
                      <a:pt x="253" y="1"/>
                      <a:pt x="121" y="14"/>
                      <a:pt x="121" y="14"/>
                    </a:cubicBezTo>
                    <a:cubicBezTo>
                      <a:pt x="0" y="114"/>
                      <a:pt x="181" y="154"/>
                      <a:pt x="375" y="154"/>
                    </a:cubicBezTo>
                    <a:cubicBezTo>
                      <a:pt x="571" y="154"/>
                      <a:pt x="780" y="113"/>
                      <a:pt x="708" y="52"/>
                    </a:cubicBezTo>
                    <a:cubicBezTo>
                      <a:pt x="659" y="11"/>
                      <a:pt x="523" y="1"/>
                      <a:pt x="39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1"/>
              <p:cNvSpPr/>
              <p:nvPr/>
            </p:nvSpPr>
            <p:spPr>
              <a:xfrm>
                <a:off x="1638934" y="1345504"/>
                <a:ext cx="24705" cy="4903"/>
              </a:xfrm>
              <a:custGeom>
                <a:avLst/>
                <a:gdLst/>
                <a:ahLst/>
                <a:cxnLst/>
                <a:rect l="l" t="t" r="r" b="b"/>
                <a:pathLst>
                  <a:path w="781" h="155" extrusionOk="0">
                    <a:moveTo>
                      <a:pt x="396" y="0"/>
                    </a:moveTo>
                    <a:cubicBezTo>
                      <a:pt x="255" y="0"/>
                      <a:pt x="122" y="13"/>
                      <a:pt x="122" y="13"/>
                    </a:cubicBezTo>
                    <a:cubicBezTo>
                      <a:pt x="0" y="114"/>
                      <a:pt x="181" y="154"/>
                      <a:pt x="375" y="154"/>
                    </a:cubicBezTo>
                    <a:cubicBezTo>
                      <a:pt x="571" y="154"/>
                      <a:pt x="781" y="113"/>
                      <a:pt x="709" y="52"/>
                    </a:cubicBezTo>
                    <a:cubicBezTo>
                      <a:pt x="660" y="11"/>
                      <a:pt x="525" y="0"/>
                      <a:pt x="3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1"/>
              <p:cNvSpPr/>
              <p:nvPr/>
            </p:nvSpPr>
            <p:spPr>
              <a:xfrm>
                <a:off x="1683979" y="1350407"/>
                <a:ext cx="24705" cy="4935"/>
              </a:xfrm>
              <a:custGeom>
                <a:avLst/>
                <a:gdLst/>
                <a:ahLst/>
                <a:cxnLst/>
                <a:rect l="l" t="t" r="r" b="b"/>
                <a:pathLst>
                  <a:path w="781" h="156" extrusionOk="0">
                    <a:moveTo>
                      <a:pt x="389" y="1"/>
                    </a:moveTo>
                    <a:cubicBezTo>
                      <a:pt x="250" y="1"/>
                      <a:pt x="121" y="13"/>
                      <a:pt x="121" y="13"/>
                    </a:cubicBezTo>
                    <a:cubicBezTo>
                      <a:pt x="0" y="115"/>
                      <a:pt x="181" y="156"/>
                      <a:pt x="375" y="156"/>
                    </a:cubicBezTo>
                    <a:cubicBezTo>
                      <a:pt x="571" y="156"/>
                      <a:pt x="781" y="114"/>
                      <a:pt x="708" y="53"/>
                    </a:cubicBezTo>
                    <a:cubicBezTo>
                      <a:pt x="658" y="12"/>
                      <a:pt x="519" y="1"/>
                      <a:pt x="38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1"/>
              <p:cNvSpPr/>
              <p:nvPr/>
            </p:nvSpPr>
            <p:spPr>
              <a:xfrm>
                <a:off x="1701915" y="1334590"/>
                <a:ext cx="25306" cy="7560"/>
              </a:xfrm>
              <a:custGeom>
                <a:avLst/>
                <a:gdLst/>
                <a:ahLst/>
                <a:cxnLst/>
                <a:rect l="l" t="t" r="r" b="b"/>
                <a:pathLst>
                  <a:path w="800" h="239" extrusionOk="0">
                    <a:moveTo>
                      <a:pt x="213" y="0"/>
                    </a:moveTo>
                    <a:lnTo>
                      <a:pt x="213" y="0"/>
                    </a:lnTo>
                    <a:cubicBezTo>
                      <a:pt x="0" y="102"/>
                      <a:pt x="475" y="239"/>
                      <a:pt x="686" y="239"/>
                    </a:cubicBezTo>
                    <a:cubicBezTo>
                      <a:pt x="758" y="239"/>
                      <a:pt x="799" y="223"/>
                      <a:pt x="771" y="184"/>
                    </a:cubicBezTo>
                    <a:cubicBezTo>
                      <a:pt x="694" y="75"/>
                      <a:pt x="213" y="0"/>
                      <a:pt x="21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1"/>
              <p:cNvSpPr/>
              <p:nvPr/>
            </p:nvSpPr>
            <p:spPr>
              <a:xfrm>
                <a:off x="1593826" y="1349141"/>
                <a:ext cx="24452" cy="5124"/>
              </a:xfrm>
              <a:custGeom>
                <a:avLst/>
                <a:gdLst/>
                <a:ahLst/>
                <a:cxnLst/>
                <a:rect l="l" t="t" r="r" b="b"/>
                <a:pathLst>
                  <a:path w="773" h="162" extrusionOk="0">
                    <a:moveTo>
                      <a:pt x="484" y="1"/>
                    </a:moveTo>
                    <a:cubicBezTo>
                      <a:pt x="310" y="1"/>
                      <a:pt x="96" y="36"/>
                      <a:pt x="96" y="36"/>
                    </a:cubicBezTo>
                    <a:cubicBezTo>
                      <a:pt x="0" y="128"/>
                      <a:pt x="118" y="162"/>
                      <a:pt x="274" y="162"/>
                    </a:cubicBezTo>
                    <a:cubicBezTo>
                      <a:pt x="487" y="162"/>
                      <a:pt x="772" y="99"/>
                      <a:pt x="683" y="36"/>
                    </a:cubicBezTo>
                    <a:cubicBezTo>
                      <a:pt x="648" y="10"/>
                      <a:pt x="571" y="1"/>
                      <a:pt x="4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1"/>
              <p:cNvSpPr/>
              <p:nvPr/>
            </p:nvSpPr>
            <p:spPr>
              <a:xfrm>
                <a:off x="1568868" y="1340253"/>
                <a:ext cx="23282" cy="8889"/>
              </a:xfrm>
              <a:custGeom>
                <a:avLst/>
                <a:gdLst/>
                <a:ahLst/>
                <a:cxnLst/>
                <a:rect l="l" t="t" r="r" b="b"/>
                <a:pathLst>
                  <a:path w="736" h="281" extrusionOk="0">
                    <a:moveTo>
                      <a:pt x="563" y="1"/>
                    </a:moveTo>
                    <a:cubicBezTo>
                      <a:pt x="403" y="1"/>
                      <a:pt x="40" y="182"/>
                      <a:pt x="40" y="182"/>
                    </a:cubicBezTo>
                    <a:cubicBezTo>
                      <a:pt x="1" y="253"/>
                      <a:pt x="31" y="281"/>
                      <a:pt x="94" y="281"/>
                    </a:cubicBezTo>
                    <a:cubicBezTo>
                      <a:pt x="276" y="281"/>
                      <a:pt x="736" y="52"/>
                      <a:pt x="603" y="6"/>
                    </a:cubicBezTo>
                    <a:cubicBezTo>
                      <a:pt x="592" y="3"/>
                      <a:pt x="578" y="1"/>
                      <a:pt x="56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1"/>
              <p:cNvSpPr/>
              <p:nvPr/>
            </p:nvSpPr>
            <p:spPr>
              <a:xfrm>
                <a:off x="1665189" y="1330320"/>
                <a:ext cx="25211" cy="5852"/>
              </a:xfrm>
              <a:custGeom>
                <a:avLst/>
                <a:gdLst/>
                <a:ahLst/>
                <a:cxnLst/>
                <a:rect l="l" t="t" r="r" b="b"/>
                <a:pathLst>
                  <a:path w="797" h="185" extrusionOk="0">
                    <a:moveTo>
                      <a:pt x="177" y="1"/>
                    </a:moveTo>
                    <a:lnTo>
                      <a:pt x="177" y="1"/>
                    </a:lnTo>
                    <a:cubicBezTo>
                      <a:pt x="1" y="110"/>
                      <a:pt x="354" y="185"/>
                      <a:pt x="585" y="185"/>
                    </a:cubicBezTo>
                    <a:cubicBezTo>
                      <a:pt x="708" y="185"/>
                      <a:pt x="796" y="164"/>
                      <a:pt x="752" y="115"/>
                    </a:cubicBezTo>
                    <a:cubicBezTo>
                      <a:pt x="662" y="18"/>
                      <a:pt x="177" y="1"/>
                      <a:pt x="1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1"/>
              <p:cNvSpPr/>
              <p:nvPr/>
            </p:nvSpPr>
            <p:spPr>
              <a:xfrm>
                <a:off x="1667245" y="1488989"/>
                <a:ext cx="24578" cy="4903"/>
              </a:xfrm>
              <a:custGeom>
                <a:avLst/>
                <a:gdLst/>
                <a:ahLst/>
                <a:cxnLst/>
                <a:rect l="l" t="t" r="r" b="b"/>
                <a:pathLst>
                  <a:path w="777" h="155" extrusionOk="0">
                    <a:moveTo>
                      <a:pt x="449" y="0"/>
                    </a:moveTo>
                    <a:cubicBezTo>
                      <a:pt x="244" y="0"/>
                      <a:pt x="1" y="49"/>
                      <a:pt x="80" y="112"/>
                    </a:cubicBezTo>
                    <a:cubicBezTo>
                      <a:pt x="122" y="145"/>
                      <a:pt x="227" y="155"/>
                      <a:pt x="337" y="155"/>
                    </a:cubicBezTo>
                    <a:cubicBezTo>
                      <a:pt x="497" y="155"/>
                      <a:pt x="667" y="134"/>
                      <a:pt x="667" y="134"/>
                    </a:cubicBezTo>
                    <a:cubicBezTo>
                      <a:pt x="777" y="37"/>
                      <a:pt x="627" y="0"/>
                      <a:pt x="44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1"/>
              <p:cNvSpPr/>
              <p:nvPr/>
            </p:nvSpPr>
            <p:spPr>
              <a:xfrm>
                <a:off x="1637036" y="1503192"/>
                <a:ext cx="24578" cy="4935"/>
              </a:xfrm>
              <a:custGeom>
                <a:avLst/>
                <a:gdLst/>
                <a:ahLst/>
                <a:cxnLst/>
                <a:rect l="l" t="t" r="r" b="b"/>
                <a:pathLst>
                  <a:path w="777" h="156" extrusionOk="0">
                    <a:moveTo>
                      <a:pt x="447" y="0"/>
                    </a:moveTo>
                    <a:cubicBezTo>
                      <a:pt x="242" y="0"/>
                      <a:pt x="0" y="49"/>
                      <a:pt x="80" y="113"/>
                    </a:cubicBezTo>
                    <a:cubicBezTo>
                      <a:pt x="122" y="146"/>
                      <a:pt x="226" y="155"/>
                      <a:pt x="336" y="155"/>
                    </a:cubicBezTo>
                    <a:cubicBezTo>
                      <a:pt x="496" y="155"/>
                      <a:pt x="667" y="134"/>
                      <a:pt x="667" y="134"/>
                    </a:cubicBezTo>
                    <a:cubicBezTo>
                      <a:pt x="777" y="37"/>
                      <a:pt x="626" y="0"/>
                      <a:pt x="447"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1"/>
              <p:cNvSpPr/>
              <p:nvPr/>
            </p:nvSpPr>
            <p:spPr>
              <a:xfrm>
                <a:off x="1634632" y="1478107"/>
                <a:ext cx="24642" cy="4903"/>
              </a:xfrm>
              <a:custGeom>
                <a:avLst/>
                <a:gdLst/>
                <a:ahLst/>
                <a:cxnLst/>
                <a:rect l="l" t="t" r="r" b="b"/>
                <a:pathLst>
                  <a:path w="779" h="155" extrusionOk="0">
                    <a:moveTo>
                      <a:pt x="450" y="0"/>
                    </a:moveTo>
                    <a:cubicBezTo>
                      <a:pt x="244" y="0"/>
                      <a:pt x="1" y="50"/>
                      <a:pt x="80" y="113"/>
                    </a:cubicBezTo>
                    <a:cubicBezTo>
                      <a:pt x="122" y="145"/>
                      <a:pt x="227" y="155"/>
                      <a:pt x="337" y="155"/>
                    </a:cubicBezTo>
                    <a:cubicBezTo>
                      <a:pt x="497" y="155"/>
                      <a:pt x="667" y="134"/>
                      <a:pt x="667" y="134"/>
                    </a:cubicBezTo>
                    <a:cubicBezTo>
                      <a:pt x="778" y="37"/>
                      <a:pt x="628" y="0"/>
                      <a:pt x="45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1"/>
              <p:cNvSpPr/>
              <p:nvPr/>
            </p:nvSpPr>
            <p:spPr>
              <a:xfrm>
                <a:off x="1589461" y="1474406"/>
                <a:ext cx="24642" cy="4935"/>
              </a:xfrm>
              <a:custGeom>
                <a:avLst/>
                <a:gdLst/>
                <a:ahLst/>
                <a:cxnLst/>
                <a:rect l="l" t="t" r="r" b="b"/>
                <a:pathLst>
                  <a:path w="779" h="156" extrusionOk="0">
                    <a:moveTo>
                      <a:pt x="448" y="1"/>
                    </a:moveTo>
                    <a:cubicBezTo>
                      <a:pt x="243" y="1"/>
                      <a:pt x="1" y="50"/>
                      <a:pt x="80" y="114"/>
                    </a:cubicBezTo>
                    <a:cubicBezTo>
                      <a:pt x="122" y="146"/>
                      <a:pt x="227" y="156"/>
                      <a:pt x="336" y="156"/>
                    </a:cubicBezTo>
                    <a:cubicBezTo>
                      <a:pt x="497" y="156"/>
                      <a:pt x="668" y="135"/>
                      <a:pt x="668" y="135"/>
                    </a:cubicBezTo>
                    <a:cubicBezTo>
                      <a:pt x="778" y="38"/>
                      <a:pt x="627" y="1"/>
                      <a:pt x="4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1"/>
              <p:cNvSpPr/>
              <p:nvPr/>
            </p:nvSpPr>
            <p:spPr>
              <a:xfrm>
                <a:off x="1571399" y="1488388"/>
                <a:ext cx="25338" cy="7149"/>
              </a:xfrm>
              <a:custGeom>
                <a:avLst/>
                <a:gdLst/>
                <a:ahLst/>
                <a:cxnLst/>
                <a:rect l="l" t="t" r="r" b="b"/>
                <a:pathLst>
                  <a:path w="801" h="226" extrusionOk="0">
                    <a:moveTo>
                      <a:pt x="130" y="1"/>
                    </a:moveTo>
                    <a:cubicBezTo>
                      <a:pt x="49" y="1"/>
                      <a:pt x="0" y="17"/>
                      <a:pt x="31" y="58"/>
                    </a:cubicBezTo>
                    <a:cubicBezTo>
                      <a:pt x="113" y="164"/>
                      <a:pt x="596" y="226"/>
                      <a:pt x="596" y="226"/>
                    </a:cubicBezTo>
                    <a:cubicBezTo>
                      <a:pt x="800" y="122"/>
                      <a:pt x="347" y="1"/>
                      <a:pt x="13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1"/>
              <p:cNvSpPr/>
              <p:nvPr/>
            </p:nvSpPr>
            <p:spPr>
              <a:xfrm>
                <a:off x="1679930" y="1472888"/>
                <a:ext cx="24357" cy="5378"/>
              </a:xfrm>
              <a:custGeom>
                <a:avLst/>
                <a:gdLst/>
                <a:ahLst/>
                <a:cxnLst/>
                <a:rect l="l" t="t" r="r" b="b"/>
                <a:pathLst>
                  <a:path w="770" h="170" extrusionOk="0">
                    <a:moveTo>
                      <a:pt x="530" y="0"/>
                    </a:moveTo>
                    <a:cubicBezTo>
                      <a:pt x="315" y="0"/>
                      <a:pt x="1" y="75"/>
                      <a:pt x="94" y="140"/>
                    </a:cubicBezTo>
                    <a:cubicBezTo>
                      <a:pt x="126" y="162"/>
                      <a:pt x="187" y="169"/>
                      <a:pt x="259" y="169"/>
                    </a:cubicBezTo>
                    <a:cubicBezTo>
                      <a:pt x="438" y="169"/>
                      <a:pt x="681" y="122"/>
                      <a:pt x="681" y="122"/>
                    </a:cubicBezTo>
                    <a:cubicBezTo>
                      <a:pt x="769" y="33"/>
                      <a:pt x="671" y="0"/>
                      <a:pt x="53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1"/>
              <p:cNvSpPr/>
              <p:nvPr/>
            </p:nvSpPr>
            <p:spPr>
              <a:xfrm>
                <a:off x="1706406" y="1477095"/>
                <a:ext cx="23092" cy="9268"/>
              </a:xfrm>
              <a:custGeom>
                <a:avLst/>
                <a:gdLst/>
                <a:ahLst/>
                <a:cxnLst/>
                <a:rect l="l" t="t" r="r" b="b"/>
                <a:pathLst>
                  <a:path w="730" h="293" extrusionOk="0">
                    <a:moveTo>
                      <a:pt x="644" y="0"/>
                    </a:moveTo>
                    <a:cubicBezTo>
                      <a:pt x="467" y="0"/>
                      <a:pt x="1" y="246"/>
                      <a:pt x="136" y="288"/>
                    </a:cubicBezTo>
                    <a:cubicBezTo>
                      <a:pt x="147" y="291"/>
                      <a:pt x="159" y="293"/>
                      <a:pt x="172" y="293"/>
                    </a:cubicBezTo>
                    <a:cubicBezTo>
                      <a:pt x="330" y="293"/>
                      <a:pt x="693" y="96"/>
                      <a:pt x="693" y="96"/>
                    </a:cubicBezTo>
                    <a:cubicBezTo>
                      <a:pt x="729" y="27"/>
                      <a:pt x="702" y="0"/>
                      <a:pt x="64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1"/>
              <p:cNvSpPr/>
              <p:nvPr/>
            </p:nvSpPr>
            <p:spPr>
              <a:xfrm>
                <a:off x="1608314" y="1493227"/>
                <a:ext cx="25116" cy="5504"/>
              </a:xfrm>
              <a:custGeom>
                <a:avLst/>
                <a:gdLst/>
                <a:ahLst/>
                <a:cxnLst/>
                <a:rect l="l" t="t" r="r" b="b"/>
                <a:pathLst>
                  <a:path w="794" h="174" extrusionOk="0">
                    <a:moveTo>
                      <a:pt x="250" y="0"/>
                    </a:moveTo>
                    <a:cubicBezTo>
                      <a:pt x="110" y="0"/>
                      <a:pt x="0" y="24"/>
                      <a:pt x="50" y="76"/>
                    </a:cubicBezTo>
                    <a:cubicBezTo>
                      <a:pt x="143" y="170"/>
                      <a:pt x="630" y="173"/>
                      <a:pt x="630" y="173"/>
                    </a:cubicBezTo>
                    <a:cubicBezTo>
                      <a:pt x="793" y="64"/>
                      <a:pt x="480" y="0"/>
                      <a:pt x="25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1"/>
              <p:cNvSpPr/>
              <p:nvPr/>
            </p:nvSpPr>
            <p:spPr>
              <a:xfrm>
                <a:off x="1786215" y="1210654"/>
                <a:ext cx="13222" cy="13127"/>
              </a:xfrm>
              <a:custGeom>
                <a:avLst/>
                <a:gdLst/>
                <a:ahLst/>
                <a:cxnLst/>
                <a:rect l="l" t="t" r="r" b="b"/>
                <a:pathLst>
                  <a:path w="418" h="415" extrusionOk="0">
                    <a:moveTo>
                      <a:pt x="140" y="0"/>
                    </a:moveTo>
                    <a:cubicBezTo>
                      <a:pt x="1" y="0"/>
                      <a:pt x="309" y="414"/>
                      <a:pt x="389" y="414"/>
                    </a:cubicBezTo>
                    <a:cubicBezTo>
                      <a:pt x="399" y="414"/>
                      <a:pt x="406" y="408"/>
                      <a:pt x="407" y="392"/>
                    </a:cubicBezTo>
                    <a:cubicBezTo>
                      <a:pt x="417" y="290"/>
                      <a:pt x="171" y="5"/>
                      <a:pt x="171" y="5"/>
                    </a:cubicBezTo>
                    <a:cubicBezTo>
                      <a:pt x="159" y="2"/>
                      <a:pt x="149" y="0"/>
                      <a:pt x="14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1"/>
              <p:cNvSpPr/>
              <p:nvPr/>
            </p:nvSpPr>
            <p:spPr>
              <a:xfrm>
                <a:off x="1805511" y="1228179"/>
                <a:ext cx="13222" cy="13159"/>
              </a:xfrm>
              <a:custGeom>
                <a:avLst/>
                <a:gdLst/>
                <a:ahLst/>
                <a:cxnLst/>
                <a:rect l="l" t="t" r="r" b="b"/>
                <a:pathLst>
                  <a:path w="418" h="416" extrusionOk="0">
                    <a:moveTo>
                      <a:pt x="142" y="1"/>
                    </a:moveTo>
                    <a:cubicBezTo>
                      <a:pt x="0" y="1"/>
                      <a:pt x="308" y="415"/>
                      <a:pt x="390" y="415"/>
                    </a:cubicBezTo>
                    <a:cubicBezTo>
                      <a:pt x="400" y="415"/>
                      <a:pt x="407" y="408"/>
                      <a:pt x="408" y="392"/>
                    </a:cubicBezTo>
                    <a:cubicBezTo>
                      <a:pt x="417" y="290"/>
                      <a:pt x="172" y="5"/>
                      <a:pt x="172" y="5"/>
                    </a:cubicBezTo>
                    <a:cubicBezTo>
                      <a:pt x="161" y="2"/>
                      <a:pt x="151" y="1"/>
                      <a:pt x="1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1"/>
              <p:cNvSpPr/>
              <p:nvPr/>
            </p:nvSpPr>
            <p:spPr>
              <a:xfrm>
                <a:off x="1793396" y="1232892"/>
                <a:ext cx="13191" cy="13127"/>
              </a:xfrm>
              <a:custGeom>
                <a:avLst/>
                <a:gdLst/>
                <a:ahLst/>
                <a:cxnLst/>
                <a:rect l="l" t="t" r="r" b="b"/>
                <a:pathLst>
                  <a:path w="417" h="415" extrusionOk="0">
                    <a:moveTo>
                      <a:pt x="140" y="0"/>
                    </a:moveTo>
                    <a:cubicBezTo>
                      <a:pt x="1" y="0"/>
                      <a:pt x="309" y="414"/>
                      <a:pt x="389" y="414"/>
                    </a:cubicBezTo>
                    <a:cubicBezTo>
                      <a:pt x="400" y="414"/>
                      <a:pt x="406" y="407"/>
                      <a:pt x="408" y="392"/>
                    </a:cubicBezTo>
                    <a:cubicBezTo>
                      <a:pt x="416" y="290"/>
                      <a:pt x="171" y="5"/>
                      <a:pt x="171" y="5"/>
                    </a:cubicBezTo>
                    <a:cubicBezTo>
                      <a:pt x="159" y="2"/>
                      <a:pt x="149" y="0"/>
                      <a:pt x="14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1"/>
              <p:cNvSpPr/>
              <p:nvPr/>
            </p:nvSpPr>
            <p:spPr>
              <a:xfrm>
                <a:off x="1771696" y="1212900"/>
                <a:ext cx="14013" cy="12526"/>
              </a:xfrm>
              <a:custGeom>
                <a:avLst/>
                <a:gdLst/>
                <a:ahLst/>
                <a:cxnLst/>
                <a:rect l="l" t="t" r="r" b="b"/>
                <a:pathLst>
                  <a:path w="443" h="396" extrusionOk="0">
                    <a:moveTo>
                      <a:pt x="153" y="0"/>
                    </a:moveTo>
                    <a:cubicBezTo>
                      <a:pt x="0" y="0"/>
                      <a:pt x="335" y="396"/>
                      <a:pt x="421" y="396"/>
                    </a:cubicBezTo>
                    <a:cubicBezTo>
                      <a:pt x="433" y="396"/>
                      <a:pt x="440" y="388"/>
                      <a:pt x="441" y="371"/>
                    </a:cubicBezTo>
                    <a:cubicBezTo>
                      <a:pt x="442" y="269"/>
                      <a:pt x="179" y="3"/>
                      <a:pt x="179" y="3"/>
                    </a:cubicBezTo>
                    <a:cubicBezTo>
                      <a:pt x="169" y="1"/>
                      <a:pt x="161" y="0"/>
                      <a:pt x="15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1"/>
              <p:cNvSpPr/>
              <p:nvPr/>
            </p:nvSpPr>
            <p:spPr>
              <a:xfrm>
                <a:off x="1763060" y="1201702"/>
                <a:ext cx="19327" cy="4207"/>
              </a:xfrm>
              <a:custGeom>
                <a:avLst/>
                <a:gdLst/>
                <a:ahLst/>
                <a:cxnLst/>
                <a:rect l="l" t="t" r="r" b="b"/>
                <a:pathLst>
                  <a:path w="611" h="133" extrusionOk="0">
                    <a:moveTo>
                      <a:pt x="125" y="0"/>
                    </a:moveTo>
                    <a:cubicBezTo>
                      <a:pt x="0" y="85"/>
                      <a:pt x="235" y="132"/>
                      <a:pt x="412" y="132"/>
                    </a:cubicBezTo>
                    <a:cubicBezTo>
                      <a:pt x="523" y="132"/>
                      <a:pt x="611" y="114"/>
                      <a:pt x="572" y="73"/>
                    </a:cubicBezTo>
                    <a:cubicBezTo>
                      <a:pt x="500" y="0"/>
                      <a:pt x="125" y="0"/>
                      <a:pt x="1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1"/>
              <p:cNvSpPr/>
              <p:nvPr/>
            </p:nvSpPr>
            <p:spPr>
              <a:xfrm>
                <a:off x="1810034" y="1251144"/>
                <a:ext cx="9363" cy="15025"/>
              </a:xfrm>
              <a:custGeom>
                <a:avLst/>
                <a:gdLst/>
                <a:ahLst/>
                <a:cxnLst/>
                <a:rect l="l" t="t" r="r" b="b"/>
                <a:pathLst>
                  <a:path w="296" h="475" extrusionOk="0">
                    <a:moveTo>
                      <a:pt x="107" y="1"/>
                    </a:moveTo>
                    <a:cubicBezTo>
                      <a:pt x="0" y="1"/>
                      <a:pt x="165" y="474"/>
                      <a:pt x="235" y="474"/>
                    </a:cubicBezTo>
                    <a:cubicBezTo>
                      <a:pt x="243" y="474"/>
                      <a:pt x="249" y="469"/>
                      <a:pt x="254" y="458"/>
                    </a:cubicBezTo>
                    <a:cubicBezTo>
                      <a:pt x="296" y="365"/>
                      <a:pt x="151" y="18"/>
                      <a:pt x="151" y="18"/>
                    </a:cubicBezTo>
                    <a:cubicBezTo>
                      <a:pt x="133" y="6"/>
                      <a:pt x="119" y="1"/>
                      <a:pt x="10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1"/>
              <p:cNvSpPr/>
              <p:nvPr/>
            </p:nvSpPr>
            <p:spPr>
              <a:xfrm>
                <a:off x="1448443" y="1284548"/>
                <a:ext cx="8414" cy="14899"/>
              </a:xfrm>
              <a:custGeom>
                <a:avLst/>
                <a:gdLst/>
                <a:ahLst/>
                <a:cxnLst/>
                <a:rect l="l" t="t" r="r" b="b"/>
                <a:pathLst>
                  <a:path w="266" h="471" extrusionOk="0">
                    <a:moveTo>
                      <a:pt x="189" y="1"/>
                    </a:moveTo>
                    <a:cubicBezTo>
                      <a:pt x="184" y="1"/>
                      <a:pt x="179" y="2"/>
                      <a:pt x="173" y="6"/>
                    </a:cubicBezTo>
                    <a:cubicBezTo>
                      <a:pt x="87" y="60"/>
                      <a:pt x="1" y="425"/>
                      <a:pt x="1" y="425"/>
                    </a:cubicBezTo>
                    <a:cubicBezTo>
                      <a:pt x="13" y="457"/>
                      <a:pt x="27" y="470"/>
                      <a:pt x="43" y="470"/>
                    </a:cubicBezTo>
                    <a:cubicBezTo>
                      <a:pt x="134" y="470"/>
                      <a:pt x="265" y="1"/>
                      <a:pt x="18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1"/>
              <p:cNvSpPr/>
              <p:nvPr/>
            </p:nvSpPr>
            <p:spPr>
              <a:xfrm>
                <a:off x="1451227" y="1258641"/>
                <a:ext cx="8383" cy="14867"/>
              </a:xfrm>
              <a:custGeom>
                <a:avLst/>
                <a:gdLst/>
                <a:ahLst/>
                <a:cxnLst/>
                <a:rect l="l" t="t" r="r" b="b"/>
                <a:pathLst>
                  <a:path w="265" h="470" extrusionOk="0">
                    <a:moveTo>
                      <a:pt x="188" y="0"/>
                    </a:moveTo>
                    <a:cubicBezTo>
                      <a:pt x="184" y="0"/>
                      <a:pt x="178" y="2"/>
                      <a:pt x="172" y="6"/>
                    </a:cubicBezTo>
                    <a:cubicBezTo>
                      <a:pt x="86" y="60"/>
                      <a:pt x="0" y="425"/>
                      <a:pt x="0" y="425"/>
                    </a:cubicBezTo>
                    <a:cubicBezTo>
                      <a:pt x="12" y="456"/>
                      <a:pt x="26" y="470"/>
                      <a:pt x="42" y="470"/>
                    </a:cubicBezTo>
                    <a:cubicBezTo>
                      <a:pt x="133" y="470"/>
                      <a:pt x="265" y="0"/>
                      <a:pt x="1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1"/>
              <p:cNvSpPr/>
              <p:nvPr/>
            </p:nvSpPr>
            <p:spPr>
              <a:xfrm>
                <a:off x="1462172" y="1265663"/>
                <a:ext cx="8351" cy="14867"/>
              </a:xfrm>
              <a:custGeom>
                <a:avLst/>
                <a:gdLst/>
                <a:ahLst/>
                <a:cxnLst/>
                <a:rect l="l" t="t" r="r" b="b"/>
                <a:pathLst>
                  <a:path w="264" h="470" extrusionOk="0">
                    <a:moveTo>
                      <a:pt x="188" y="0"/>
                    </a:moveTo>
                    <a:cubicBezTo>
                      <a:pt x="183" y="0"/>
                      <a:pt x="177" y="2"/>
                      <a:pt x="171" y="6"/>
                    </a:cubicBezTo>
                    <a:cubicBezTo>
                      <a:pt x="87" y="60"/>
                      <a:pt x="1" y="425"/>
                      <a:pt x="1" y="425"/>
                    </a:cubicBezTo>
                    <a:cubicBezTo>
                      <a:pt x="13" y="456"/>
                      <a:pt x="27" y="469"/>
                      <a:pt x="42" y="469"/>
                    </a:cubicBezTo>
                    <a:cubicBezTo>
                      <a:pt x="133" y="469"/>
                      <a:pt x="264" y="0"/>
                      <a:pt x="1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1"/>
              <p:cNvSpPr/>
              <p:nvPr/>
            </p:nvSpPr>
            <p:spPr>
              <a:xfrm>
                <a:off x="1458661" y="1294449"/>
                <a:ext cx="7434" cy="15152"/>
              </a:xfrm>
              <a:custGeom>
                <a:avLst/>
                <a:gdLst/>
                <a:ahLst/>
                <a:cxnLst/>
                <a:rect l="l" t="t" r="r" b="b"/>
                <a:pathLst>
                  <a:path w="235" h="479" extrusionOk="0">
                    <a:moveTo>
                      <a:pt x="160" y="0"/>
                    </a:moveTo>
                    <a:cubicBezTo>
                      <a:pt x="155" y="0"/>
                      <a:pt x="150" y="2"/>
                      <a:pt x="143" y="7"/>
                    </a:cubicBezTo>
                    <a:cubicBezTo>
                      <a:pt x="62" y="67"/>
                      <a:pt x="0" y="436"/>
                      <a:pt x="0" y="436"/>
                    </a:cubicBezTo>
                    <a:cubicBezTo>
                      <a:pt x="14" y="465"/>
                      <a:pt x="28" y="478"/>
                      <a:pt x="43" y="478"/>
                    </a:cubicBezTo>
                    <a:cubicBezTo>
                      <a:pt x="135" y="478"/>
                      <a:pt x="235" y="0"/>
                      <a:pt x="16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1"/>
              <p:cNvSpPr/>
              <p:nvPr/>
            </p:nvSpPr>
            <p:spPr>
              <a:xfrm>
                <a:off x="1448696" y="1309790"/>
                <a:ext cx="12242" cy="13729"/>
              </a:xfrm>
              <a:custGeom>
                <a:avLst/>
                <a:gdLst/>
                <a:ahLst/>
                <a:cxnLst/>
                <a:rect l="l" t="t" r="r" b="b"/>
                <a:pathLst>
                  <a:path w="387" h="434" extrusionOk="0">
                    <a:moveTo>
                      <a:pt x="35" y="0"/>
                    </a:moveTo>
                    <a:cubicBezTo>
                      <a:pt x="25" y="0"/>
                      <a:pt x="18" y="7"/>
                      <a:pt x="16" y="21"/>
                    </a:cubicBezTo>
                    <a:cubicBezTo>
                      <a:pt x="0" y="123"/>
                      <a:pt x="221" y="426"/>
                      <a:pt x="221" y="426"/>
                    </a:cubicBezTo>
                    <a:cubicBezTo>
                      <a:pt x="235" y="431"/>
                      <a:pt x="246" y="434"/>
                      <a:pt x="256" y="434"/>
                    </a:cubicBezTo>
                    <a:cubicBezTo>
                      <a:pt x="386" y="434"/>
                      <a:pt x="113" y="0"/>
                      <a:pt x="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1"/>
              <p:cNvSpPr/>
              <p:nvPr/>
            </p:nvSpPr>
            <p:spPr>
              <a:xfrm>
                <a:off x="1467739" y="1244280"/>
                <a:ext cx="12526" cy="12748"/>
              </a:xfrm>
              <a:custGeom>
                <a:avLst/>
                <a:gdLst/>
                <a:ahLst/>
                <a:cxnLst/>
                <a:rect l="l" t="t" r="r" b="b"/>
                <a:pathLst>
                  <a:path w="396" h="403" extrusionOk="0">
                    <a:moveTo>
                      <a:pt x="305" y="0"/>
                    </a:moveTo>
                    <a:cubicBezTo>
                      <a:pt x="302" y="0"/>
                      <a:pt x="298" y="1"/>
                      <a:pt x="294" y="2"/>
                    </a:cubicBezTo>
                    <a:cubicBezTo>
                      <a:pt x="197" y="25"/>
                      <a:pt x="1" y="345"/>
                      <a:pt x="1" y="345"/>
                    </a:cubicBezTo>
                    <a:cubicBezTo>
                      <a:pt x="3" y="385"/>
                      <a:pt x="17" y="402"/>
                      <a:pt x="37" y="402"/>
                    </a:cubicBezTo>
                    <a:cubicBezTo>
                      <a:pt x="135" y="402"/>
                      <a:pt x="395" y="0"/>
                      <a:pt x="3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99" name="Google Shape;5399;p31"/>
            <p:cNvGrpSpPr/>
            <p:nvPr/>
          </p:nvGrpSpPr>
          <p:grpSpPr>
            <a:xfrm>
              <a:off x="8731040" y="2834231"/>
              <a:ext cx="147945" cy="134470"/>
              <a:chOff x="3477352" y="993181"/>
              <a:chExt cx="147945" cy="134470"/>
            </a:xfrm>
          </p:grpSpPr>
          <p:sp>
            <p:nvSpPr>
              <p:cNvPr id="5400" name="Google Shape;5400;p3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2" name="Google Shape;5402;p31"/>
            <p:cNvGrpSpPr/>
            <p:nvPr/>
          </p:nvGrpSpPr>
          <p:grpSpPr>
            <a:xfrm>
              <a:off x="6389528" y="340618"/>
              <a:ext cx="83763" cy="83541"/>
              <a:chOff x="3317703" y="1099656"/>
              <a:chExt cx="83763" cy="83541"/>
            </a:xfrm>
          </p:grpSpPr>
          <p:sp>
            <p:nvSpPr>
              <p:cNvPr id="5403" name="Google Shape;5403;p3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5" name="Google Shape;5405;p31"/>
            <p:cNvGrpSpPr/>
            <p:nvPr/>
          </p:nvGrpSpPr>
          <p:grpSpPr>
            <a:xfrm>
              <a:off x="3628227" y="219281"/>
              <a:ext cx="147945" cy="134470"/>
              <a:chOff x="3477352" y="993181"/>
              <a:chExt cx="147945" cy="134470"/>
            </a:xfrm>
          </p:grpSpPr>
          <p:sp>
            <p:nvSpPr>
              <p:cNvPr id="5406" name="Google Shape;5406;p3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8" name="Google Shape;5408;p31"/>
            <p:cNvGrpSpPr/>
            <p:nvPr/>
          </p:nvGrpSpPr>
          <p:grpSpPr>
            <a:xfrm>
              <a:off x="3877703" y="135731"/>
              <a:ext cx="83763" cy="83541"/>
              <a:chOff x="3317703" y="1099656"/>
              <a:chExt cx="83763" cy="83541"/>
            </a:xfrm>
          </p:grpSpPr>
          <p:sp>
            <p:nvSpPr>
              <p:cNvPr id="5409" name="Google Shape;5409;p3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1" name="Google Shape;5411;p31"/>
            <p:cNvGrpSpPr/>
            <p:nvPr/>
          </p:nvGrpSpPr>
          <p:grpSpPr>
            <a:xfrm>
              <a:off x="6063077" y="191981"/>
              <a:ext cx="147945" cy="134470"/>
              <a:chOff x="3477352" y="993181"/>
              <a:chExt cx="147945" cy="134470"/>
            </a:xfrm>
          </p:grpSpPr>
          <p:sp>
            <p:nvSpPr>
              <p:cNvPr id="5412" name="Google Shape;5412;p3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4" name="Google Shape;5414;p31"/>
            <p:cNvGrpSpPr/>
            <p:nvPr/>
          </p:nvGrpSpPr>
          <p:grpSpPr>
            <a:xfrm>
              <a:off x="246353" y="617331"/>
              <a:ext cx="83763" cy="83541"/>
              <a:chOff x="3317703" y="1099656"/>
              <a:chExt cx="83763" cy="83541"/>
            </a:xfrm>
          </p:grpSpPr>
          <p:sp>
            <p:nvSpPr>
              <p:cNvPr id="5415" name="Google Shape;5415;p3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7" name="Google Shape;5417;p31"/>
            <p:cNvGrpSpPr/>
            <p:nvPr/>
          </p:nvGrpSpPr>
          <p:grpSpPr>
            <a:xfrm>
              <a:off x="5079552" y="4712856"/>
              <a:ext cx="147945" cy="134470"/>
              <a:chOff x="3477352" y="993181"/>
              <a:chExt cx="147945" cy="134470"/>
            </a:xfrm>
          </p:grpSpPr>
          <p:sp>
            <p:nvSpPr>
              <p:cNvPr id="5418" name="Google Shape;5418;p3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0" name="Google Shape;5420;p31"/>
            <p:cNvGrpSpPr/>
            <p:nvPr/>
          </p:nvGrpSpPr>
          <p:grpSpPr>
            <a:xfrm>
              <a:off x="2742502" y="4712856"/>
              <a:ext cx="147945" cy="134470"/>
              <a:chOff x="3477352" y="993181"/>
              <a:chExt cx="147945" cy="134470"/>
            </a:xfrm>
          </p:grpSpPr>
          <p:sp>
            <p:nvSpPr>
              <p:cNvPr id="5421" name="Google Shape;5421;p3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3" name="Google Shape;5423;p31"/>
            <p:cNvGrpSpPr/>
            <p:nvPr/>
          </p:nvGrpSpPr>
          <p:grpSpPr>
            <a:xfrm>
              <a:off x="295803" y="4382981"/>
              <a:ext cx="83763" cy="83541"/>
              <a:chOff x="3317703" y="1099656"/>
              <a:chExt cx="83763" cy="83541"/>
            </a:xfrm>
          </p:grpSpPr>
          <p:sp>
            <p:nvSpPr>
              <p:cNvPr id="5424" name="Google Shape;5424;p3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6" name="Google Shape;5426;p31"/>
            <p:cNvGrpSpPr/>
            <p:nvPr/>
          </p:nvGrpSpPr>
          <p:grpSpPr>
            <a:xfrm>
              <a:off x="5474041" y="4847331"/>
              <a:ext cx="83763" cy="83541"/>
              <a:chOff x="3317703" y="1099656"/>
              <a:chExt cx="83763" cy="83541"/>
            </a:xfrm>
          </p:grpSpPr>
          <p:sp>
            <p:nvSpPr>
              <p:cNvPr id="5427" name="Google Shape;5427;p3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9" name="Google Shape;5429;p31"/>
            <p:cNvGrpSpPr/>
            <p:nvPr/>
          </p:nvGrpSpPr>
          <p:grpSpPr>
            <a:xfrm>
              <a:off x="214265" y="858706"/>
              <a:ext cx="147945" cy="134470"/>
              <a:chOff x="3477352" y="993181"/>
              <a:chExt cx="147945" cy="134470"/>
            </a:xfrm>
          </p:grpSpPr>
          <p:sp>
            <p:nvSpPr>
              <p:cNvPr id="5430" name="Google Shape;5430;p3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2" name="Google Shape;5432;p31"/>
            <p:cNvGrpSpPr/>
            <p:nvPr/>
          </p:nvGrpSpPr>
          <p:grpSpPr>
            <a:xfrm>
              <a:off x="2468303" y="4778443"/>
              <a:ext cx="83763" cy="83541"/>
              <a:chOff x="3317703" y="1099656"/>
              <a:chExt cx="83763" cy="83541"/>
            </a:xfrm>
          </p:grpSpPr>
          <p:sp>
            <p:nvSpPr>
              <p:cNvPr id="5433" name="Google Shape;5433;p3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3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35" name="Google Shape;5435;p31"/>
          <p:cNvGrpSpPr/>
          <p:nvPr/>
        </p:nvGrpSpPr>
        <p:grpSpPr>
          <a:xfrm>
            <a:off x="323725" y="-67850"/>
            <a:ext cx="8124375" cy="5260268"/>
            <a:chOff x="323725" y="-67850"/>
            <a:chExt cx="8124375" cy="5260268"/>
          </a:xfrm>
        </p:grpSpPr>
        <p:sp>
          <p:nvSpPr>
            <p:cNvPr id="5436" name="Google Shape;5436;p31"/>
            <p:cNvSpPr/>
            <p:nvPr/>
          </p:nvSpPr>
          <p:spPr>
            <a:xfrm>
              <a:off x="1693200" y="-67850"/>
              <a:ext cx="1703875" cy="552525"/>
            </a:xfrm>
            <a:custGeom>
              <a:avLst/>
              <a:gdLst/>
              <a:ahLst/>
              <a:cxnLst/>
              <a:rect l="l" t="t" r="r" b="b"/>
              <a:pathLst>
                <a:path w="68155" h="22101" extrusionOk="0">
                  <a:moveTo>
                    <a:pt x="0" y="0"/>
                  </a:moveTo>
                  <a:cubicBezTo>
                    <a:pt x="0" y="5778"/>
                    <a:pt x="3284" y="13583"/>
                    <a:pt x="8918" y="14863"/>
                  </a:cubicBezTo>
                  <a:cubicBezTo>
                    <a:pt x="13409" y="15883"/>
                    <a:pt x="18298" y="15515"/>
                    <a:pt x="22719" y="14226"/>
                  </a:cubicBezTo>
                  <a:cubicBezTo>
                    <a:pt x="26015" y="13265"/>
                    <a:pt x="29561" y="10284"/>
                    <a:pt x="32698" y="11678"/>
                  </a:cubicBezTo>
                  <a:cubicBezTo>
                    <a:pt x="35688" y="13006"/>
                    <a:pt x="37567" y="16101"/>
                    <a:pt x="40341" y="17835"/>
                  </a:cubicBezTo>
                  <a:cubicBezTo>
                    <a:pt x="46311" y="21566"/>
                    <a:pt x="54290" y="23028"/>
                    <a:pt x="61149" y="21445"/>
                  </a:cubicBezTo>
                  <a:cubicBezTo>
                    <a:pt x="68019" y="19859"/>
                    <a:pt x="68155" y="8538"/>
                    <a:pt x="68155" y="1487"/>
                  </a:cubicBezTo>
                </a:path>
              </a:pathLst>
            </a:custGeom>
            <a:noFill/>
            <a:ln w="9525" cap="rnd" cmpd="sng">
              <a:solidFill>
                <a:schemeClr val="accent6"/>
              </a:solidFill>
              <a:prstDash val="lgDash"/>
              <a:round/>
              <a:headEnd type="none" w="med" len="med"/>
              <a:tailEnd type="none" w="med" len="med"/>
            </a:ln>
          </p:spPr>
        </p:sp>
        <p:sp>
          <p:nvSpPr>
            <p:cNvPr id="5437" name="Google Shape;5437;p31"/>
            <p:cNvSpPr/>
            <p:nvPr/>
          </p:nvSpPr>
          <p:spPr>
            <a:xfrm>
              <a:off x="323725" y="4744393"/>
              <a:ext cx="1633625" cy="448025"/>
            </a:xfrm>
            <a:custGeom>
              <a:avLst/>
              <a:gdLst/>
              <a:ahLst/>
              <a:cxnLst/>
              <a:rect l="l" t="t" r="r" b="b"/>
              <a:pathLst>
                <a:path w="65345" h="17921" extrusionOk="0">
                  <a:moveTo>
                    <a:pt x="0" y="17921"/>
                  </a:moveTo>
                  <a:cubicBezTo>
                    <a:pt x="2537" y="14463"/>
                    <a:pt x="6122" y="11422"/>
                    <a:pt x="10191" y="10065"/>
                  </a:cubicBezTo>
                  <a:cubicBezTo>
                    <a:pt x="18065" y="7439"/>
                    <a:pt x="26946" y="13631"/>
                    <a:pt x="35033" y="11764"/>
                  </a:cubicBezTo>
                  <a:cubicBezTo>
                    <a:pt x="42015" y="10153"/>
                    <a:pt x="45948" y="-604"/>
                    <a:pt x="53080" y="86"/>
                  </a:cubicBezTo>
                  <a:cubicBezTo>
                    <a:pt x="59899" y="746"/>
                    <a:pt x="68130" y="11581"/>
                    <a:pt x="64334" y="17284"/>
                  </a:cubicBezTo>
                </a:path>
              </a:pathLst>
            </a:custGeom>
            <a:noFill/>
            <a:ln w="9525" cap="rnd" cmpd="sng">
              <a:solidFill>
                <a:schemeClr val="accent6"/>
              </a:solidFill>
              <a:prstDash val="lgDash"/>
              <a:round/>
              <a:headEnd type="none" w="med" len="med"/>
              <a:tailEnd type="none" w="med" len="med"/>
            </a:ln>
          </p:spPr>
        </p:sp>
        <p:sp>
          <p:nvSpPr>
            <p:cNvPr id="5438" name="Google Shape;5438;p31"/>
            <p:cNvSpPr/>
            <p:nvPr/>
          </p:nvSpPr>
          <p:spPr>
            <a:xfrm>
              <a:off x="7105175" y="-44300"/>
              <a:ext cx="1342925" cy="661625"/>
            </a:xfrm>
            <a:custGeom>
              <a:avLst/>
              <a:gdLst/>
              <a:ahLst/>
              <a:cxnLst/>
              <a:rect l="l" t="t" r="r" b="b"/>
              <a:pathLst>
                <a:path w="53717" h="26465" extrusionOk="0">
                  <a:moveTo>
                    <a:pt x="0" y="0"/>
                  </a:moveTo>
                  <a:cubicBezTo>
                    <a:pt x="5880" y="9555"/>
                    <a:pt x="10111" y="24633"/>
                    <a:pt x="21232" y="26115"/>
                  </a:cubicBezTo>
                  <a:cubicBezTo>
                    <a:pt x="31615" y="27499"/>
                    <a:pt x="45056" y="24578"/>
                    <a:pt x="50957" y="15924"/>
                  </a:cubicBezTo>
                  <a:cubicBezTo>
                    <a:pt x="53914" y="11588"/>
                    <a:pt x="52856" y="5601"/>
                    <a:pt x="53717" y="424"/>
                  </a:cubicBezTo>
                </a:path>
              </a:pathLst>
            </a:custGeom>
            <a:noFill/>
            <a:ln w="9525" cap="rnd" cmpd="sng">
              <a:solidFill>
                <a:schemeClr val="accent6"/>
              </a:solidFill>
              <a:prstDash val="lgDash"/>
              <a:round/>
              <a:headEnd type="none" w="med" len="med"/>
              <a:tailEnd type="none" w="med" len="med"/>
            </a:ln>
          </p:spPr>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259"/>
        <p:cNvGrpSpPr/>
        <p:nvPr/>
      </p:nvGrpSpPr>
      <p:grpSpPr>
        <a:xfrm>
          <a:off x="0" y="0"/>
          <a:ext cx="0" cy="0"/>
          <a:chOff x="0" y="0"/>
          <a:chExt cx="0" cy="0"/>
        </a:xfrm>
      </p:grpSpPr>
      <p:sp>
        <p:nvSpPr>
          <p:cNvPr id="260" name="Google Shape;260;p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1" name="Google Shape;261;p5"/>
          <p:cNvSpPr txBox="1">
            <a:spLocks noGrp="1"/>
          </p:cNvSpPr>
          <p:nvPr>
            <p:ph type="body" idx="1"/>
          </p:nvPr>
        </p:nvSpPr>
        <p:spPr>
          <a:xfrm>
            <a:off x="720000" y="1174500"/>
            <a:ext cx="7704000" cy="1784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5439"/>
        <p:cNvGrpSpPr/>
        <p:nvPr/>
      </p:nvGrpSpPr>
      <p:grpSpPr>
        <a:xfrm>
          <a:off x="0" y="0"/>
          <a:ext cx="0" cy="0"/>
          <a:chOff x="0" y="0"/>
          <a:chExt cx="0" cy="0"/>
        </a:xfrm>
      </p:grpSpPr>
      <p:sp>
        <p:nvSpPr>
          <p:cNvPr id="5440" name="Google Shape;5440;p32"/>
          <p:cNvSpPr txBox="1">
            <a:spLocks noGrp="1"/>
          </p:cNvSpPr>
          <p:nvPr>
            <p:ph type="ctrTitle"/>
          </p:nvPr>
        </p:nvSpPr>
        <p:spPr>
          <a:xfrm>
            <a:off x="713250" y="2279650"/>
            <a:ext cx="7717500" cy="11577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1100"/>
              </a:spcBef>
              <a:spcAft>
                <a:spcPts val="0"/>
              </a:spcAft>
              <a:buClr>
                <a:srgbClr val="191919"/>
              </a:buClr>
              <a:buSzPts val="5200"/>
              <a:buNone/>
              <a:defRPr sz="5000"/>
            </a:lvl1pPr>
            <a:lvl2pPr lvl="1" algn="ctr" rtl="0">
              <a:spcBef>
                <a:spcPts val="20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441" name="Google Shape;5441;p32"/>
          <p:cNvSpPr txBox="1">
            <a:spLocks noGrp="1"/>
          </p:cNvSpPr>
          <p:nvPr>
            <p:ph type="subTitle" idx="1"/>
          </p:nvPr>
        </p:nvSpPr>
        <p:spPr>
          <a:xfrm>
            <a:off x="2307600" y="3587500"/>
            <a:ext cx="4528800" cy="47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4 1">
  <p:cSld name="SECTION_HEADER_4">
    <p:spTree>
      <p:nvGrpSpPr>
        <p:cNvPr id="1" name="Shape 5442"/>
        <p:cNvGrpSpPr/>
        <p:nvPr/>
      </p:nvGrpSpPr>
      <p:grpSpPr>
        <a:xfrm>
          <a:off x="0" y="0"/>
          <a:ext cx="0" cy="0"/>
          <a:chOff x="0" y="0"/>
          <a:chExt cx="0" cy="0"/>
        </a:xfrm>
      </p:grpSpPr>
      <p:sp>
        <p:nvSpPr>
          <p:cNvPr id="5443" name="Google Shape;5443;p3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44" name="Google Shape;5444;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1 1">
  <p:cSld name="BLANK_1_3_3">
    <p:spTree>
      <p:nvGrpSpPr>
        <p:cNvPr id="1" name="Shape 5513"/>
        <p:cNvGrpSpPr/>
        <p:nvPr/>
      </p:nvGrpSpPr>
      <p:grpSpPr>
        <a:xfrm>
          <a:off x="0" y="0"/>
          <a:ext cx="0" cy="0"/>
          <a:chOff x="0" y="0"/>
          <a:chExt cx="0" cy="0"/>
        </a:xfrm>
      </p:grpSpPr>
      <p:grpSp>
        <p:nvGrpSpPr>
          <p:cNvPr id="5514" name="Google Shape;5514;p35"/>
          <p:cNvGrpSpPr/>
          <p:nvPr/>
        </p:nvGrpSpPr>
        <p:grpSpPr>
          <a:xfrm>
            <a:off x="156998" y="3419611"/>
            <a:ext cx="538575" cy="484167"/>
            <a:chOff x="6552823" y="3238298"/>
            <a:chExt cx="538575" cy="484167"/>
          </a:xfrm>
        </p:grpSpPr>
        <p:sp>
          <p:nvSpPr>
            <p:cNvPr id="5515" name="Google Shape;5515;p35"/>
            <p:cNvSpPr/>
            <p:nvPr/>
          </p:nvSpPr>
          <p:spPr>
            <a:xfrm>
              <a:off x="6609730" y="3569743"/>
              <a:ext cx="5852" cy="4682"/>
            </a:xfrm>
            <a:custGeom>
              <a:avLst/>
              <a:gdLst/>
              <a:ahLst/>
              <a:cxnLst/>
              <a:rect l="l" t="t" r="r" b="b"/>
              <a:pathLst>
                <a:path w="185" h="148" extrusionOk="0">
                  <a:moveTo>
                    <a:pt x="108" y="0"/>
                  </a:moveTo>
                  <a:lnTo>
                    <a:pt x="98" y="3"/>
                  </a:lnTo>
                  <a:cubicBezTo>
                    <a:pt x="90" y="5"/>
                    <a:pt x="80" y="10"/>
                    <a:pt x="72" y="15"/>
                  </a:cubicBezTo>
                  <a:lnTo>
                    <a:pt x="64" y="15"/>
                  </a:lnTo>
                  <a:cubicBezTo>
                    <a:pt x="30" y="15"/>
                    <a:pt x="11" y="35"/>
                    <a:pt x="8" y="58"/>
                  </a:cubicBezTo>
                  <a:cubicBezTo>
                    <a:pt x="7" y="86"/>
                    <a:pt x="5" y="118"/>
                    <a:pt x="1" y="145"/>
                  </a:cubicBezTo>
                  <a:cubicBezTo>
                    <a:pt x="25" y="148"/>
                    <a:pt x="50" y="148"/>
                    <a:pt x="72" y="148"/>
                  </a:cubicBezTo>
                  <a:cubicBezTo>
                    <a:pt x="114" y="148"/>
                    <a:pt x="154" y="145"/>
                    <a:pt x="184" y="144"/>
                  </a:cubicBezTo>
                  <a:cubicBezTo>
                    <a:pt x="178" y="112"/>
                    <a:pt x="173" y="79"/>
                    <a:pt x="166" y="48"/>
                  </a:cubicBezTo>
                  <a:cubicBezTo>
                    <a:pt x="163" y="22"/>
                    <a:pt x="135" y="0"/>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5"/>
            <p:cNvSpPr/>
            <p:nvPr/>
          </p:nvSpPr>
          <p:spPr>
            <a:xfrm>
              <a:off x="6554563" y="3593341"/>
              <a:ext cx="118812" cy="76487"/>
            </a:xfrm>
            <a:custGeom>
              <a:avLst/>
              <a:gdLst/>
              <a:ahLst/>
              <a:cxnLst/>
              <a:rect l="l" t="t" r="r" b="b"/>
              <a:pathLst>
                <a:path w="3756" h="2418" extrusionOk="0">
                  <a:moveTo>
                    <a:pt x="2053" y="0"/>
                  </a:moveTo>
                  <a:cubicBezTo>
                    <a:pt x="2031" y="5"/>
                    <a:pt x="2010" y="6"/>
                    <a:pt x="1988" y="10"/>
                  </a:cubicBezTo>
                  <a:cubicBezTo>
                    <a:pt x="1912" y="16"/>
                    <a:pt x="1837" y="21"/>
                    <a:pt x="1759" y="21"/>
                  </a:cubicBezTo>
                  <a:cubicBezTo>
                    <a:pt x="1735" y="21"/>
                    <a:pt x="1709" y="21"/>
                    <a:pt x="1685" y="19"/>
                  </a:cubicBezTo>
                  <a:cubicBezTo>
                    <a:pt x="1681" y="47"/>
                    <a:pt x="1676" y="95"/>
                    <a:pt x="1676" y="95"/>
                  </a:cubicBezTo>
                  <a:cubicBezTo>
                    <a:pt x="1676" y="95"/>
                    <a:pt x="1676" y="95"/>
                    <a:pt x="1676" y="95"/>
                  </a:cubicBezTo>
                  <a:cubicBezTo>
                    <a:pt x="1665" y="191"/>
                    <a:pt x="1627" y="509"/>
                    <a:pt x="1616" y="593"/>
                  </a:cubicBezTo>
                  <a:cubicBezTo>
                    <a:pt x="1363" y="596"/>
                    <a:pt x="999" y="629"/>
                    <a:pt x="804" y="659"/>
                  </a:cubicBezTo>
                  <a:cubicBezTo>
                    <a:pt x="598" y="692"/>
                    <a:pt x="333" y="752"/>
                    <a:pt x="168" y="881"/>
                  </a:cubicBezTo>
                  <a:cubicBezTo>
                    <a:pt x="131" y="913"/>
                    <a:pt x="101" y="948"/>
                    <a:pt x="81" y="986"/>
                  </a:cubicBezTo>
                  <a:cubicBezTo>
                    <a:pt x="60" y="987"/>
                    <a:pt x="41" y="1007"/>
                    <a:pt x="38" y="1031"/>
                  </a:cubicBezTo>
                  <a:cubicBezTo>
                    <a:pt x="17" y="1543"/>
                    <a:pt x="34" y="1936"/>
                    <a:pt x="1" y="2373"/>
                  </a:cubicBezTo>
                  <a:cubicBezTo>
                    <a:pt x="22" y="2339"/>
                    <a:pt x="47" y="2310"/>
                    <a:pt x="77" y="2290"/>
                  </a:cubicBezTo>
                  <a:cubicBezTo>
                    <a:pt x="153" y="2233"/>
                    <a:pt x="290" y="2201"/>
                    <a:pt x="435" y="2201"/>
                  </a:cubicBezTo>
                  <a:cubicBezTo>
                    <a:pt x="639" y="2201"/>
                    <a:pt x="861" y="2265"/>
                    <a:pt x="963" y="2417"/>
                  </a:cubicBezTo>
                  <a:cubicBezTo>
                    <a:pt x="975" y="2402"/>
                    <a:pt x="986" y="2246"/>
                    <a:pt x="990" y="2218"/>
                  </a:cubicBezTo>
                  <a:cubicBezTo>
                    <a:pt x="1028" y="2029"/>
                    <a:pt x="1098" y="1853"/>
                    <a:pt x="1118" y="1719"/>
                  </a:cubicBezTo>
                  <a:cubicBezTo>
                    <a:pt x="1176" y="1719"/>
                    <a:pt x="1368" y="1714"/>
                    <a:pt x="1358" y="1714"/>
                  </a:cubicBezTo>
                  <a:cubicBezTo>
                    <a:pt x="1453" y="1712"/>
                    <a:pt x="1544" y="1710"/>
                    <a:pt x="1644" y="1710"/>
                  </a:cubicBezTo>
                  <a:cubicBezTo>
                    <a:pt x="1762" y="1710"/>
                    <a:pt x="1892" y="1713"/>
                    <a:pt x="2051" y="1719"/>
                  </a:cubicBezTo>
                  <a:cubicBezTo>
                    <a:pt x="3755" y="1787"/>
                    <a:pt x="2959" y="1723"/>
                    <a:pt x="3280" y="1819"/>
                  </a:cubicBezTo>
                  <a:cubicBezTo>
                    <a:pt x="3294" y="1824"/>
                    <a:pt x="3308" y="1826"/>
                    <a:pt x="3322" y="1826"/>
                  </a:cubicBezTo>
                  <a:cubicBezTo>
                    <a:pt x="3378" y="1826"/>
                    <a:pt x="3428" y="1788"/>
                    <a:pt x="3445" y="1736"/>
                  </a:cubicBezTo>
                  <a:cubicBezTo>
                    <a:pt x="3549" y="1415"/>
                    <a:pt x="3480" y="1143"/>
                    <a:pt x="3317" y="885"/>
                  </a:cubicBezTo>
                  <a:cubicBezTo>
                    <a:pt x="3347" y="841"/>
                    <a:pt x="3334" y="778"/>
                    <a:pt x="3298" y="736"/>
                  </a:cubicBezTo>
                  <a:cubicBezTo>
                    <a:pt x="3261" y="698"/>
                    <a:pt x="3230" y="699"/>
                    <a:pt x="3180" y="691"/>
                  </a:cubicBezTo>
                  <a:cubicBezTo>
                    <a:pt x="3174" y="685"/>
                    <a:pt x="3151" y="678"/>
                    <a:pt x="3134" y="678"/>
                  </a:cubicBezTo>
                  <a:cubicBezTo>
                    <a:pt x="3032" y="678"/>
                    <a:pt x="2869" y="652"/>
                    <a:pt x="2657" y="630"/>
                  </a:cubicBezTo>
                  <a:cubicBezTo>
                    <a:pt x="2016" y="576"/>
                    <a:pt x="2139" y="665"/>
                    <a:pt x="2113" y="384"/>
                  </a:cubicBezTo>
                  <a:cubicBezTo>
                    <a:pt x="2101" y="280"/>
                    <a:pt x="2084" y="178"/>
                    <a:pt x="2066" y="75"/>
                  </a:cubicBezTo>
                  <a:lnTo>
                    <a:pt x="2058" y="32"/>
                  </a:lnTo>
                  <a:cubicBezTo>
                    <a:pt x="2057" y="21"/>
                    <a:pt x="2056" y="12"/>
                    <a:pt x="2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5"/>
            <p:cNvSpPr/>
            <p:nvPr/>
          </p:nvSpPr>
          <p:spPr>
            <a:xfrm>
              <a:off x="6552823" y="3662964"/>
              <a:ext cx="38592" cy="20593"/>
            </a:xfrm>
            <a:custGeom>
              <a:avLst/>
              <a:gdLst/>
              <a:ahLst/>
              <a:cxnLst/>
              <a:rect l="l" t="t" r="r" b="b"/>
              <a:pathLst>
                <a:path w="1220" h="651" extrusionOk="0">
                  <a:moveTo>
                    <a:pt x="503" y="0"/>
                  </a:moveTo>
                  <a:cubicBezTo>
                    <a:pt x="351" y="0"/>
                    <a:pt x="271" y="20"/>
                    <a:pt x="195" y="50"/>
                  </a:cubicBezTo>
                  <a:cubicBezTo>
                    <a:pt x="158" y="65"/>
                    <a:pt x="117" y="92"/>
                    <a:pt x="99" y="113"/>
                  </a:cubicBezTo>
                  <a:cubicBezTo>
                    <a:pt x="79" y="131"/>
                    <a:pt x="52" y="165"/>
                    <a:pt x="34" y="209"/>
                  </a:cubicBezTo>
                  <a:cubicBezTo>
                    <a:pt x="0" y="302"/>
                    <a:pt x="20" y="378"/>
                    <a:pt x="74" y="454"/>
                  </a:cubicBezTo>
                  <a:cubicBezTo>
                    <a:pt x="125" y="530"/>
                    <a:pt x="304" y="630"/>
                    <a:pt x="375" y="640"/>
                  </a:cubicBezTo>
                  <a:cubicBezTo>
                    <a:pt x="427" y="648"/>
                    <a:pt x="470" y="651"/>
                    <a:pt x="513" y="651"/>
                  </a:cubicBezTo>
                  <a:cubicBezTo>
                    <a:pt x="553" y="651"/>
                    <a:pt x="593" y="648"/>
                    <a:pt x="639" y="645"/>
                  </a:cubicBezTo>
                  <a:cubicBezTo>
                    <a:pt x="1220" y="612"/>
                    <a:pt x="1184" y="36"/>
                    <a:pt x="558" y="2"/>
                  </a:cubicBezTo>
                  <a:cubicBezTo>
                    <a:pt x="531" y="0"/>
                    <a:pt x="517" y="0"/>
                    <a:pt x="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5"/>
            <p:cNvSpPr/>
            <p:nvPr/>
          </p:nvSpPr>
          <p:spPr>
            <a:xfrm>
              <a:off x="6579995" y="3569617"/>
              <a:ext cx="67725" cy="24484"/>
            </a:xfrm>
            <a:custGeom>
              <a:avLst/>
              <a:gdLst/>
              <a:ahLst/>
              <a:cxnLst/>
              <a:rect l="l" t="t" r="r" b="b"/>
              <a:pathLst>
                <a:path w="2141" h="774" extrusionOk="0">
                  <a:moveTo>
                    <a:pt x="1870" y="0"/>
                  </a:moveTo>
                  <a:cubicBezTo>
                    <a:pt x="1850" y="0"/>
                    <a:pt x="1833" y="6"/>
                    <a:pt x="1819" y="22"/>
                  </a:cubicBezTo>
                  <a:cubicBezTo>
                    <a:pt x="1791" y="10"/>
                    <a:pt x="1779" y="9"/>
                    <a:pt x="1769" y="6"/>
                  </a:cubicBezTo>
                  <a:cubicBezTo>
                    <a:pt x="1760" y="4"/>
                    <a:pt x="1750" y="4"/>
                    <a:pt x="1741" y="4"/>
                  </a:cubicBezTo>
                  <a:cubicBezTo>
                    <a:pt x="1728" y="4"/>
                    <a:pt x="1717" y="6"/>
                    <a:pt x="1704" y="9"/>
                  </a:cubicBezTo>
                  <a:cubicBezTo>
                    <a:pt x="1685" y="10"/>
                    <a:pt x="1668" y="12"/>
                    <a:pt x="1650" y="17"/>
                  </a:cubicBezTo>
                  <a:cubicBezTo>
                    <a:pt x="1632" y="19"/>
                    <a:pt x="1617" y="25"/>
                    <a:pt x="1598" y="30"/>
                  </a:cubicBezTo>
                  <a:cubicBezTo>
                    <a:pt x="1535" y="52"/>
                    <a:pt x="1502" y="63"/>
                    <a:pt x="1468" y="77"/>
                  </a:cubicBezTo>
                  <a:cubicBezTo>
                    <a:pt x="1362" y="113"/>
                    <a:pt x="1256" y="135"/>
                    <a:pt x="1137" y="146"/>
                  </a:cubicBezTo>
                  <a:cubicBezTo>
                    <a:pt x="1104" y="149"/>
                    <a:pt x="1060" y="152"/>
                    <a:pt x="1012" y="152"/>
                  </a:cubicBezTo>
                  <a:cubicBezTo>
                    <a:pt x="927" y="152"/>
                    <a:pt x="845" y="146"/>
                    <a:pt x="765" y="133"/>
                  </a:cubicBezTo>
                  <a:cubicBezTo>
                    <a:pt x="710" y="125"/>
                    <a:pt x="657" y="109"/>
                    <a:pt x="603" y="95"/>
                  </a:cubicBezTo>
                  <a:cubicBezTo>
                    <a:pt x="537" y="76"/>
                    <a:pt x="478" y="59"/>
                    <a:pt x="415" y="47"/>
                  </a:cubicBezTo>
                  <a:cubicBezTo>
                    <a:pt x="374" y="40"/>
                    <a:pt x="332" y="35"/>
                    <a:pt x="292" y="35"/>
                  </a:cubicBezTo>
                  <a:cubicBezTo>
                    <a:pt x="274" y="35"/>
                    <a:pt x="258" y="37"/>
                    <a:pt x="242" y="39"/>
                  </a:cubicBezTo>
                  <a:cubicBezTo>
                    <a:pt x="232" y="40"/>
                    <a:pt x="225" y="40"/>
                    <a:pt x="218" y="42"/>
                  </a:cubicBezTo>
                  <a:cubicBezTo>
                    <a:pt x="199" y="47"/>
                    <a:pt x="182" y="52"/>
                    <a:pt x="166" y="56"/>
                  </a:cubicBezTo>
                  <a:cubicBezTo>
                    <a:pt x="159" y="59"/>
                    <a:pt x="152" y="60"/>
                    <a:pt x="145" y="63"/>
                  </a:cubicBezTo>
                  <a:lnTo>
                    <a:pt x="139" y="63"/>
                  </a:lnTo>
                  <a:cubicBezTo>
                    <a:pt x="129" y="63"/>
                    <a:pt x="123" y="66"/>
                    <a:pt x="118" y="69"/>
                  </a:cubicBezTo>
                  <a:cubicBezTo>
                    <a:pt x="106" y="76"/>
                    <a:pt x="96" y="82"/>
                    <a:pt x="86" y="90"/>
                  </a:cubicBezTo>
                  <a:cubicBezTo>
                    <a:pt x="67" y="103"/>
                    <a:pt x="57" y="112"/>
                    <a:pt x="50" y="120"/>
                  </a:cubicBezTo>
                  <a:cubicBezTo>
                    <a:pt x="32" y="139"/>
                    <a:pt x="17" y="163"/>
                    <a:pt x="9" y="195"/>
                  </a:cubicBezTo>
                  <a:lnTo>
                    <a:pt x="2" y="226"/>
                  </a:lnTo>
                  <a:cubicBezTo>
                    <a:pt x="2" y="245"/>
                    <a:pt x="0" y="261"/>
                    <a:pt x="2" y="277"/>
                  </a:cubicBezTo>
                  <a:cubicBezTo>
                    <a:pt x="9" y="311"/>
                    <a:pt x="17" y="338"/>
                    <a:pt x="32" y="368"/>
                  </a:cubicBezTo>
                  <a:cubicBezTo>
                    <a:pt x="42" y="390"/>
                    <a:pt x="56" y="411"/>
                    <a:pt x="75" y="438"/>
                  </a:cubicBezTo>
                  <a:cubicBezTo>
                    <a:pt x="99" y="468"/>
                    <a:pt x="123" y="497"/>
                    <a:pt x="150" y="524"/>
                  </a:cubicBezTo>
                  <a:cubicBezTo>
                    <a:pt x="173" y="547"/>
                    <a:pt x="199" y="567"/>
                    <a:pt x="224" y="586"/>
                  </a:cubicBezTo>
                  <a:cubicBezTo>
                    <a:pt x="259" y="613"/>
                    <a:pt x="295" y="632"/>
                    <a:pt x="331" y="649"/>
                  </a:cubicBezTo>
                  <a:cubicBezTo>
                    <a:pt x="397" y="683"/>
                    <a:pt x="474" y="710"/>
                    <a:pt x="571" y="732"/>
                  </a:cubicBezTo>
                  <a:cubicBezTo>
                    <a:pt x="650" y="749"/>
                    <a:pt x="740" y="762"/>
                    <a:pt x="855" y="771"/>
                  </a:cubicBezTo>
                  <a:cubicBezTo>
                    <a:pt x="888" y="773"/>
                    <a:pt x="919" y="773"/>
                    <a:pt x="954" y="773"/>
                  </a:cubicBezTo>
                  <a:cubicBezTo>
                    <a:pt x="1031" y="773"/>
                    <a:pt x="1108" y="769"/>
                    <a:pt x="1184" y="762"/>
                  </a:cubicBezTo>
                  <a:cubicBezTo>
                    <a:pt x="1645" y="719"/>
                    <a:pt x="2141" y="583"/>
                    <a:pt x="2015" y="140"/>
                  </a:cubicBezTo>
                  <a:cubicBezTo>
                    <a:pt x="2012" y="123"/>
                    <a:pt x="2003" y="105"/>
                    <a:pt x="1993" y="88"/>
                  </a:cubicBezTo>
                  <a:cubicBezTo>
                    <a:pt x="1975" y="52"/>
                    <a:pt x="1940" y="30"/>
                    <a:pt x="1910" y="13"/>
                  </a:cubicBezTo>
                  <a:cubicBezTo>
                    <a:pt x="1896" y="3"/>
                    <a:pt x="1882" y="0"/>
                    <a:pt x="1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5"/>
            <p:cNvSpPr/>
            <p:nvPr/>
          </p:nvSpPr>
          <p:spPr>
            <a:xfrm>
              <a:off x="6556461" y="3635286"/>
              <a:ext cx="28817" cy="11230"/>
            </a:xfrm>
            <a:custGeom>
              <a:avLst/>
              <a:gdLst/>
              <a:ahLst/>
              <a:cxnLst/>
              <a:rect l="l" t="t" r="r" b="b"/>
              <a:pathLst>
                <a:path w="911" h="355" extrusionOk="0">
                  <a:moveTo>
                    <a:pt x="45" y="0"/>
                  </a:moveTo>
                  <a:cubicBezTo>
                    <a:pt x="20" y="0"/>
                    <a:pt x="1" y="23"/>
                    <a:pt x="1" y="46"/>
                  </a:cubicBezTo>
                  <a:cubicBezTo>
                    <a:pt x="1" y="103"/>
                    <a:pt x="80" y="95"/>
                    <a:pt x="141" y="101"/>
                  </a:cubicBezTo>
                  <a:cubicBezTo>
                    <a:pt x="302" y="122"/>
                    <a:pt x="428" y="165"/>
                    <a:pt x="552" y="217"/>
                  </a:cubicBezTo>
                  <a:cubicBezTo>
                    <a:pt x="551" y="216"/>
                    <a:pt x="551" y="216"/>
                    <a:pt x="551" y="216"/>
                  </a:cubicBezTo>
                  <a:lnTo>
                    <a:pt x="551" y="216"/>
                  </a:lnTo>
                  <a:cubicBezTo>
                    <a:pt x="551" y="216"/>
                    <a:pt x="551" y="216"/>
                    <a:pt x="552" y="216"/>
                  </a:cubicBezTo>
                  <a:lnTo>
                    <a:pt x="552" y="216"/>
                  </a:lnTo>
                  <a:cubicBezTo>
                    <a:pt x="552" y="216"/>
                    <a:pt x="552" y="216"/>
                    <a:pt x="552" y="216"/>
                  </a:cubicBezTo>
                  <a:lnTo>
                    <a:pt x="552" y="216"/>
                  </a:lnTo>
                  <a:cubicBezTo>
                    <a:pt x="552" y="216"/>
                    <a:pt x="553" y="217"/>
                    <a:pt x="554" y="217"/>
                  </a:cubicBezTo>
                  <a:lnTo>
                    <a:pt x="554" y="217"/>
                  </a:lnTo>
                  <a:cubicBezTo>
                    <a:pt x="574" y="225"/>
                    <a:pt x="678" y="270"/>
                    <a:pt x="819" y="347"/>
                  </a:cubicBezTo>
                  <a:cubicBezTo>
                    <a:pt x="828" y="352"/>
                    <a:pt x="836" y="354"/>
                    <a:pt x="844" y="354"/>
                  </a:cubicBezTo>
                  <a:cubicBezTo>
                    <a:pt x="887" y="354"/>
                    <a:pt x="911" y="291"/>
                    <a:pt x="867" y="267"/>
                  </a:cubicBezTo>
                  <a:cubicBezTo>
                    <a:pt x="589" y="115"/>
                    <a:pt x="345" y="16"/>
                    <a:pt x="50" y="0"/>
                  </a:cubicBezTo>
                  <a:cubicBezTo>
                    <a:pt x="48" y="0"/>
                    <a:pt x="47" y="0"/>
                    <a:pt x="45"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5"/>
            <p:cNvSpPr/>
            <p:nvPr/>
          </p:nvSpPr>
          <p:spPr>
            <a:xfrm>
              <a:off x="6561174" y="3624246"/>
              <a:ext cx="22048" cy="16101"/>
            </a:xfrm>
            <a:custGeom>
              <a:avLst/>
              <a:gdLst/>
              <a:ahLst/>
              <a:cxnLst/>
              <a:rect l="l" t="t" r="r" b="b"/>
              <a:pathLst>
                <a:path w="697" h="509" extrusionOk="0">
                  <a:moveTo>
                    <a:pt x="54" y="0"/>
                  </a:moveTo>
                  <a:cubicBezTo>
                    <a:pt x="38" y="1"/>
                    <a:pt x="22" y="10"/>
                    <a:pt x="14" y="24"/>
                  </a:cubicBezTo>
                  <a:cubicBezTo>
                    <a:pt x="1" y="46"/>
                    <a:pt x="8" y="77"/>
                    <a:pt x="31" y="89"/>
                  </a:cubicBezTo>
                  <a:cubicBezTo>
                    <a:pt x="111" y="136"/>
                    <a:pt x="188" y="185"/>
                    <a:pt x="264" y="235"/>
                  </a:cubicBezTo>
                  <a:cubicBezTo>
                    <a:pt x="375" y="309"/>
                    <a:pt x="502" y="410"/>
                    <a:pt x="502" y="410"/>
                  </a:cubicBezTo>
                  <a:cubicBezTo>
                    <a:pt x="503" y="410"/>
                    <a:pt x="511" y="417"/>
                    <a:pt x="511" y="417"/>
                  </a:cubicBezTo>
                  <a:cubicBezTo>
                    <a:pt x="510" y="416"/>
                    <a:pt x="510" y="416"/>
                    <a:pt x="510" y="416"/>
                  </a:cubicBezTo>
                  <a:lnTo>
                    <a:pt x="510" y="416"/>
                  </a:lnTo>
                  <a:cubicBezTo>
                    <a:pt x="512" y="416"/>
                    <a:pt x="604" y="490"/>
                    <a:pt x="609" y="495"/>
                  </a:cubicBezTo>
                  <a:cubicBezTo>
                    <a:pt x="621" y="505"/>
                    <a:pt x="633" y="509"/>
                    <a:pt x="644" y="509"/>
                  </a:cubicBezTo>
                  <a:cubicBezTo>
                    <a:pt x="656" y="509"/>
                    <a:pt x="668" y="504"/>
                    <a:pt x="677" y="495"/>
                  </a:cubicBezTo>
                  <a:cubicBezTo>
                    <a:pt x="697" y="475"/>
                    <a:pt x="695" y="444"/>
                    <a:pt x="677" y="428"/>
                  </a:cubicBezTo>
                  <a:cubicBezTo>
                    <a:pt x="584" y="354"/>
                    <a:pt x="489" y="281"/>
                    <a:pt x="395" y="210"/>
                  </a:cubicBezTo>
                  <a:cubicBezTo>
                    <a:pt x="292" y="137"/>
                    <a:pt x="187" y="67"/>
                    <a:pt x="77" y="6"/>
                  </a:cubicBezTo>
                  <a:cubicBezTo>
                    <a:pt x="70" y="1"/>
                    <a:pt x="61" y="0"/>
                    <a:pt x="5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5"/>
            <p:cNvSpPr/>
            <p:nvPr/>
          </p:nvSpPr>
          <p:spPr>
            <a:xfrm>
              <a:off x="6571391" y="3617255"/>
              <a:ext cx="19644" cy="22333"/>
            </a:xfrm>
            <a:custGeom>
              <a:avLst/>
              <a:gdLst/>
              <a:ahLst/>
              <a:cxnLst/>
              <a:rect l="l" t="t" r="r" b="b"/>
              <a:pathLst>
                <a:path w="621" h="706" extrusionOk="0">
                  <a:moveTo>
                    <a:pt x="46" y="1"/>
                  </a:moveTo>
                  <a:cubicBezTo>
                    <a:pt x="44" y="2"/>
                    <a:pt x="42" y="2"/>
                    <a:pt x="37" y="5"/>
                  </a:cubicBezTo>
                  <a:cubicBezTo>
                    <a:pt x="24" y="8"/>
                    <a:pt x="16" y="16"/>
                    <a:pt x="9" y="26"/>
                  </a:cubicBezTo>
                  <a:cubicBezTo>
                    <a:pt x="2" y="36"/>
                    <a:pt x="0" y="51"/>
                    <a:pt x="3" y="62"/>
                  </a:cubicBezTo>
                  <a:cubicBezTo>
                    <a:pt x="7" y="72"/>
                    <a:pt x="14" y="85"/>
                    <a:pt x="24" y="91"/>
                  </a:cubicBezTo>
                  <a:cubicBezTo>
                    <a:pt x="42" y="98"/>
                    <a:pt x="57" y="105"/>
                    <a:pt x="72" y="114"/>
                  </a:cubicBezTo>
                  <a:cubicBezTo>
                    <a:pt x="93" y="124"/>
                    <a:pt x="113" y="138"/>
                    <a:pt x="130" y="151"/>
                  </a:cubicBezTo>
                  <a:cubicBezTo>
                    <a:pt x="156" y="171"/>
                    <a:pt x="180" y="192"/>
                    <a:pt x="202" y="215"/>
                  </a:cubicBezTo>
                  <a:cubicBezTo>
                    <a:pt x="223" y="238"/>
                    <a:pt x="245" y="264"/>
                    <a:pt x="265" y="288"/>
                  </a:cubicBezTo>
                  <a:cubicBezTo>
                    <a:pt x="289" y="321"/>
                    <a:pt x="516" y="695"/>
                    <a:pt x="547" y="704"/>
                  </a:cubicBezTo>
                  <a:cubicBezTo>
                    <a:pt x="552" y="705"/>
                    <a:pt x="556" y="706"/>
                    <a:pt x="561" y="706"/>
                  </a:cubicBezTo>
                  <a:cubicBezTo>
                    <a:pt x="597" y="706"/>
                    <a:pt x="621" y="663"/>
                    <a:pt x="601" y="635"/>
                  </a:cubicBezTo>
                  <a:cubicBezTo>
                    <a:pt x="521" y="520"/>
                    <a:pt x="457" y="396"/>
                    <a:pt x="375" y="280"/>
                  </a:cubicBezTo>
                  <a:cubicBezTo>
                    <a:pt x="339" y="227"/>
                    <a:pt x="299" y="177"/>
                    <a:pt x="252" y="129"/>
                  </a:cubicBezTo>
                  <a:cubicBezTo>
                    <a:pt x="231" y="108"/>
                    <a:pt x="208" y="88"/>
                    <a:pt x="185" y="72"/>
                  </a:cubicBezTo>
                  <a:cubicBezTo>
                    <a:pt x="172" y="62"/>
                    <a:pt x="158" y="52"/>
                    <a:pt x="142" y="43"/>
                  </a:cubicBezTo>
                  <a:cubicBezTo>
                    <a:pt x="120" y="29"/>
                    <a:pt x="95" y="19"/>
                    <a:pt x="72" y="8"/>
                  </a:cubicBezTo>
                  <a:cubicBezTo>
                    <a:pt x="63" y="5"/>
                    <a:pt x="56" y="1"/>
                    <a:pt x="4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5"/>
            <p:cNvSpPr/>
            <p:nvPr/>
          </p:nvSpPr>
          <p:spPr>
            <a:xfrm>
              <a:off x="6654269" y="3318455"/>
              <a:ext cx="437130" cy="404010"/>
            </a:xfrm>
            <a:custGeom>
              <a:avLst/>
              <a:gdLst/>
              <a:ahLst/>
              <a:cxnLst/>
              <a:rect l="l" t="t" r="r" b="b"/>
              <a:pathLst>
                <a:path w="13819" h="12772" extrusionOk="0">
                  <a:moveTo>
                    <a:pt x="11593" y="0"/>
                  </a:moveTo>
                  <a:cubicBezTo>
                    <a:pt x="11540" y="0"/>
                    <a:pt x="11498" y="36"/>
                    <a:pt x="11486" y="81"/>
                  </a:cubicBezTo>
                  <a:cubicBezTo>
                    <a:pt x="11058" y="82"/>
                    <a:pt x="9844" y="365"/>
                    <a:pt x="8159" y="365"/>
                  </a:cubicBezTo>
                  <a:cubicBezTo>
                    <a:pt x="7842" y="365"/>
                    <a:pt x="7508" y="355"/>
                    <a:pt x="7160" y="331"/>
                  </a:cubicBezTo>
                  <a:cubicBezTo>
                    <a:pt x="6663" y="297"/>
                    <a:pt x="6177" y="285"/>
                    <a:pt x="5712" y="285"/>
                  </a:cubicBezTo>
                  <a:cubicBezTo>
                    <a:pt x="4530" y="285"/>
                    <a:pt x="3483" y="364"/>
                    <a:pt x="2730" y="364"/>
                  </a:cubicBezTo>
                  <a:cubicBezTo>
                    <a:pt x="2180" y="364"/>
                    <a:pt x="1787" y="322"/>
                    <a:pt x="1613" y="177"/>
                  </a:cubicBezTo>
                  <a:cubicBezTo>
                    <a:pt x="1601" y="168"/>
                    <a:pt x="1590" y="162"/>
                    <a:pt x="1573" y="162"/>
                  </a:cubicBezTo>
                  <a:cubicBezTo>
                    <a:pt x="1553" y="162"/>
                    <a:pt x="1548" y="163"/>
                    <a:pt x="1547" y="163"/>
                  </a:cubicBezTo>
                  <a:cubicBezTo>
                    <a:pt x="1545" y="163"/>
                    <a:pt x="1558" y="161"/>
                    <a:pt x="1527" y="151"/>
                  </a:cubicBezTo>
                  <a:cubicBezTo>
                    <a:pt x="1518" y="148"/>
                    <a:pt x="1510" y="147"/>
                    <a:pt x="1503" y="147"/>
                  </a:cubicBezTo>
                  <a:cubicBezTo>
                    <a:pt x="1472" y="147"/>
                    <a:pt x="1450" y="167"/>
                    <a:pt x="1435" y="197"/>
                  </a:cubicBezTo>
                  <a:cubicBezTo>
                    <a:pt x="1197" y="702"/>
                    <a:pt x="988" y="1232"/>
                    <a:pt x="809" y="1773"/>
                  </a:cubicBezTo>
                  <a:cubicBezTo>
                    <a:pt x="640" y="2284"/>
                    <a:pt x="503" y="2821"/>
                    <a:pt x="387" y="3415"/>
                  </a:cubicBezTo>
                  <a:cubicBezTo>
                    <a:pt x="187" y="4439"/>
                    <a:pt x="73" y="5545"/>
                    <a:pt x="41" y="6796"/>
                  </a:cubicBezTo>
                  <a:cubicBezTo>
                    <a:pt x="0" y="8434"/>
                    <a:pt x="75" y="11026"/>
                    <a:pt x="1110" y="12390"/>
                  </a:cubicBezTo>
                  <a:cubicBezTo>
                    <a:pt x="1176" y="12481"/>
                    <a:pt x="1207" y="12509"/>
                    <a:pt x="1263" y="12554"/>
                  </a:cubicBezTo>
                  <a:cubicBezTo>
                    <a:pt x="1305" y="12587"/>
                    <a:pt x="1358" y="12590"/>
                    <a:pt x="1411" y="12590"/>
                  </a:cubicBezTo>
                  <a:cubicBezTo>
                    <a:pt x="1422" y="12590"/>
                    <a:pt x="1434" y="12589"/>
                    <a:pt x="1445" y="12589"/>
                  </a:cubicBezTo>
                  <a:cubicBezTo>
                    <a:pt x="2475" y="12535"/>
                    <a:pt x="3236" y="12515"/>
                    <a:pt x="3861" y="12515"/>
                  </a:cubicBezTo>
                  <a:cubicBezTo>
                    <a:pt x="5064" y="12515"/>
                    <a:pt x="5767" y="12588"/>
                    <a:pt x="6924" y="12627"/>
                  </a:cubicBezTo>
                  <a:cubicBezTo>
                    <a:pt x="9230" y="12704"/>
                    <a:pt x="9193" y="12631"/>
                    <a:pt x="11514" y="12768"/>
                  </a:cubicBezTo>
                  <a:cubicBezTo>
                    <a:pt x="11548" y="12771"/>
                    <a:pt x="11586" y="12772"/>
                    <a:pt x="11625" y="12772"/>
                  </a:cubicBezTo>
                  <a:cubicBezTo>
                    <a:pt x="11824" y="12772"/>
                    <a:pt x="12064" y="12735"/>
                    <a:pt x="12073" y="12562"/>
                  </a:cubicBezTo>
                  <a:cubicBezTo>
                    <a:pt x="12614" y="11959"/>
                    <a:pt x="12932" y="10354"/>
                    <a:pt x="13045" y="9538"/>
                  </a:cubicBezTo>
                  <a:cubicBezTo>
                    <a:pt x="13818" y="3954"/>
                    <a:pt x="12196" y="1448"/>
                    <a:pt x="11806" y="406"/>
                  </a:cubicBezTo>
                  <a:lnTo>
                    <a:pt x="11806" y="406"/>
                  </a:lnTo>
                  <a:lnTo>
                    <a:pt x="11808" y="411"/>
                  </a:lnTo>
                  <a:cubicBezTo>
                    <a:pt x="11699" y="116"/>
                    <a:pt x="11715" y="0"/>
                    <a:pt x="11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5"/>
            <p:cNvSpPr/>
            <p:nvPr/>
          </p:nvSpPr>
          <p:spPr>
            <a:xfrm>
              <a:off x="6694220" y="3378114"/>
              <a:ext cx="35650" cy="324328"/>
            </a:xfrm>
            <a:custGeom>
              <a:avLst/>
              <a:gdLst/>
              <a:ahLst/>
              <a:cxnLst/>
              <a:rect l="l" t="t" r="r" b="b"/>
              <a:pathLst>
                <a:path w="1127" h="10253" extrusionOk="0">
                  <a:moveTo>
                    <a:pt x="845" y="1305"/>
                  </a:moveTo>
                  <a:cubicBezTo>
                    <a:pt x="845" y="1306"/>
                    <a:pt x="845" y="1307"/>
                    <a:pt x="845" y="1308"/>
                  </a:cubicBezTo>
                  <a:lnTo>
                    <a:pt x="845" y="1308"/>
                  </a:lnTo>
                  <a:cubicBezTo>
                    <a:pt x="845" y="1307"/>
                    <a:pt x="845" y="1306"/>
                    <a:pt x="845" y="1305"/>
                  </a:cubicBezTo>
                  <a:close/>
                  <a:moveTo>
                    <a:pt x="1074" y="0"/>
                  </a:moveTo>
                  <a:cubicBezTo>
                    <a:pt x="1056" y="0"/>
                    <a:pt x="1034" y="13"/>
                    <a:pt x="1028" y="35"/>
                  </a:cubicBezTo>
                  <a:cubicBezTo>
                    <a:pt x="877" y="617"/>
                    <a:pt x="748" y="1209"/>
                    <a:pt x="649" y="1804"/>
                  </a:cubicBezTo>
                  <a:cubicBezTo>
                    <a:pt x="0" y="5749"/>
                    <a:pt x="837" y="10122"/>
                    <a:pt x="1024" y="10242"/>
                  </a:cubicBezTo>
                  <a:cubicBezTo>
                    <a:pt x="1035" y="10249"/>
                    <a:pt x="1047" y="10252"/>
                    <a:pt x="1058" y="10252"/>
                  </a:cubicBezTo>
                  <a:cubicBezTo>
                    <a:pt x="1095" y="10252"/>
                    <a:pt x="1126" y="10217"/>
                    <a:pt x="1117" y="10177"/>
                  </a:cubicBezTo>
                  <a:cubicBezTo>
                    <a:pt x="569" y="7633"/>
                    <a:pt x="320" y="4231"/>
                    <a:pt x="845" y="1308"/>
                  </a:cubicBezTo>
                  <a:lnTo>
                    <a:pt x="845" y="1308"/>
                  </a:lnTo>
                  <a:cubicBezTo>
                    <a:pt x="844" y="1308"/>
                    <a:pt x="844" y="1309"/>
                    <a:pt x="844" y="1309"/>
                  </a:cubicBezTo>
                  <a:lnTo>
                    <a:pt x="844" y="1309"/>
                  </a:lnTo>
                  <a:cubicBezTo>
                    <a:pt x="921" y="892"/>
                    <a:pt x="1010" y="474"/>
                    <a:pt x="1120" y="62"/>
                  </a:cubicBezTo>
                  <a:cubicBezTo>
                    <a:pt x="1126" y="36"/>
                    <a:pt x="1116" y="10"/>
                    <a:pt x="1089" y="2"/>
                  </a:cubicBezTo>
                  <a:cubicBezTo>
                    <a:pt x="1084" y="0"/>
                    <a:pt x="1080" y="0"/>
                    <a:pt x="10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35"/>
            <p:cNvSpPr/>
            <p:nvPr/>
          </p:nvSpPr>
          <p:spPr>
            <a:xfrm>
              <a:off x="6768588" y="3405950"/>
              <a:ext cx="17335" cy="292822"/>
            </a:xfrm>
            <a:custGeom>
              <a:avLst/>
              <a:gdLst/>
              <a:ahLst/>
              <a:cxnLst/>
              <a:rect l="l" t="t" r="r" b="b"/>
              <a:pathLst>
                <a:path w="548" h="9257" extrusionOk="0">
                  <a:moveTo>
                    <a:pt x="217" y="1"/>
                  </a:moveTo>
                  <a:cubicBezTo>
                    <a:pt x="188" y="1"/>
                    <a:pt x="168" y="22"/>
                    <a:pt x="167" y="48"/>
                  </a:cubicBezTo>
                  <a:cubicBezTo>
                    <a:pt x="98" y="667"/>
                    <a:pt x="52" y="1290"/>
                    <a:pt x="26" y="1911"/>
                  </a:cubicBezTo>
                  <a:cubicBezTo>
                    <a:pt x="2" y="2527"/>
                    <a:pt x="0" y="3142"/>
                    <a:pt x="15" y="3758"/>
                  </a:cubicBezTo>
                  <a:cubicBezTo>
                    <a:pt x="28" y="4372"/>
                    <a:pt x="61" y="4985"/>
                    <a:pt x="98" y="5599"/>
                  </a:cubicBezTo>
                  <a:cubicBezTo>
                    <a:pt x="137" y="6209"/>
                    <a:pt x="184" y="6821"/>
                    <a:pt x="240" y="7431"/>
                  </a:cubicBezTo>
                  <a:cubicBezTo>
                    <a:pt x="267" y="7726"/>
                    <a:pt x="295" y="8024"/>
                    <a:pt x="326" y="8319"/>
                  </a:cubicBezTo>
                  <a:cubicBezTo>
                    <a:pt x="356" y="8615"/>
                    <a:pt x="390" y="8911"/>
                    <a:pt x="421" y="9208"/>
                  </a:cubicBezTo>
                  <a:cubicBezTo>
                    <a:pt x="426" y="9235"/>
                    <a:pt x="454" y="9255"/>
                    <a:pt x="482" y="9256"/>
                  </a:cubicBezTo>
                  <a:cubicBezTo>
                    <a:pt x="482" y="9256"/>
                    <a:pt x="483" y="9256"/>
                    <a:pt x="484" y="9256"/>
                  </a:cubicBezTo>
                  <a:cubicBezTo>
                    <a:pt x="520" y="9256"/>
                    <a:pt x="547" y="9223"/>
                    <a:pt x="546" y="9198"/>
                  </a:cubicBezTo>
                  <a:cubicBezTo>
                    <a:pt x="526" y="8887"/>
                    <a:pt x="506" y="8576"/>
                    <a:pt x="483" y="8267"/>
                  </a:cubicBezTo>
                  <a:cubicBezTo>
                    <a:pt x="460" y="7959"/>
                    <a:pt x="433" y="7648"/>
                    <a:pt x="406" y="7341"/>
                  </a:cubicBezTo>
                  <a:cubicBezTo>
                    <a:pt x="354" y="6728"/>
                    <a:pt x="301" y="6112"/>
                    <a:pt x="254" y="5496"/>
                  </a:cubicBezTo>
                  <a:cubicBezTo>
                    <a:pt x="207" y="4884"/>
                    <a:pt x="174" y="4268"/>
                    <a:pt x="155" y="3654"/>
                  </a:cubicBezTo>
                  <a:cubicBezTo>
                    <a:pt x="135" y="3038"/>
                    <a:pt x="131" y="2421"/>
                    <a:pt x="147" y="1805"/>
                  </a:cubicBezTo>
                  <a:cubicBezTo>
                    <a:pt x="162" y="1218"/>
                    <a:pt x="201" y="635"/>
                    <a:pt x="263" y="51"/>
                  </a:cubicBezTo>
                  <a:cubicBezTo>
                    <a:pt x="267" y="27"/>
                    <a:pt x="242" y="2"/>
                    <a:pt x="2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5"/>
            <p:cNvSpPr/>
            <p:nvPr/>
          </p:nvSpPr>
          <p:spPr>
            <a:xfrm>
              <a:off x="6843874" y="3425215"/>
              <a:ext cx="14076" cy="277164"/>
            </a:xfrm>
            <a:custGeom>
              <a:avLst/>
              <a:gdLst/>
              <a:ahLst/>
              <a:cxnLst/>
              <a:rect l="l" t="t" r="r" b="b"/>
              <a:pathLst>
                <a:path w="445" h="8762" extrusionOk="0">
                  <a:moveTo>
                    <a:pt x="172" y="0"/>
                  </a:moveTo>
                  <a:cubicBezTo>
                    <a:pt x="148" y="0"/>
                    <a:pt x="126" y="22"/>
                    <a:pt x="123" y="45"/>
                  </a:cubicBezTo>
                  <a:cubicBezTo>
                    <a:pt x="0" y="3019"/>
                    <a:pt x="295" y="4579"/>
                    <a:pt x="158" y="8685"/>
                  </a:cubicBezTo>
                  <a:cubicBezTo>
                    <a:pt x="156" y="8735"/>
                    <a:pt x="193" y="8761"/>
                    <a:pt x="231" y="8761"/>
                  </a:cubicBezTo>
                  <a:cubicBezTo>
                    <a:pt x="266" y="8761"/>
                    <a:pt x="301" y="8739"/>
                    <a:pt x="305" y="8692"/>
                  </a:cubicBezTo>
                  <a:cubicBezTo>
                    <a:pt x="444" y="6743"/>
                    <a:pt x="186" y="3632"/>
                    <a:pt x="194" y="1210"/>
                  </a:cubicBezTo>
                  <a:cubicBezTo>
                    <a:pt x="195" y="824"/>
                    <a:pt x="202" y="437"/>
                    <a:pt x="219" y="50"/>
                  </a:cubicBezTo>
                  <a:cubicBezTo>
                    <a:pt x="221" y="25"/>
                    <a:pt x="199" y="2"/>
                    <a:pt x="1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5"/>
            <p:cNvSpPr/>
            <p:nvPr/>
          </p:nvSpPr>
          <p:spPr>
            <a:xfrm>
              <a:off x="6913877" y="3418224"/>
              <a:ext cx="18378" cy="280485"/>
            </a:xfrm>
            <a:custGeom>
              <a:avLst/>
              <a:gdLst/>
              <a:ahLst/>
              <a:cxnLst/>
              <a:rect l="l" t="t" r="r" b="b"/>
              <a:pathLst>
                <a:path w="581" h="8867" extrusionOk="0">
                  <a:moveTo>
                    <a:pt x="75" y="1"/>
                  </a:moveTo>
                  <a:cubicBezTo>
                    <a:pt x="50" y="5"/>
                    <a:pt x="30" y="25"/>
                    <a:pt x="28" y="50"/>
                  </a:cubicBezTo>
                  <a:cubicBezTo>
                    <a:pt x="15" y="213"/>
                    <a:pt x="7" y="376"/>
                    <a:pt x="5" y="541"/>
                  </a:cubicBezTo>
                  <a:cubicBezTo>
                    <a:pt x="1" y="717"/>
                    <a:pt x="5" y="893"/>
                    <a:pt x="11" y="1070"/>
                  </a:cubicBezTo>
                  <a:cubicBezTo>
                    <a:pt x="21" y="1408"/>
                    <a:pt x="50" y="1746"/>
                    <a:pt x="84" y="2083"/>
                  </a:cubicBezTo>
                  <a:cubicBezTo>
                    <a:pt x="156" y="2784"/>
                    <a:pt x="257" y="3485"/>
                    <a:pt x="319" y="4188"/>
                  </a:cubicBezTo>
                  <a:lnTo>
                    <a:pt x="319" y="4172"/>
                  </a:lnTo>
                  <a:cubicBezTo>
                    <a:pt x="333" y="4347"/>
                    <a:pt x="345" y="4523"/>
                    <a:pt x="355" y="4697"/>
                  </a:cubicBezTo>
                  <a:cubicBezTo>
                    <a:pt x="365" y="4898"/>
                    <a:pt x="372" y="5097"/>
                    <a:pt x="379" y="5297"/>
                  </a:cubicBezTo>
                  <a:cubicBezTo>
                    <a:pt x="392" y="5685"/>
                    <a:pt x="400" y="6076"/>
                    <a:pt x="406" y="6464"/>
                  </a:cubicBezTo>
                  <a:cubicBezTo>
                    <a:pt x="408" y="6527"/>
                    <a:pt x="431" y="8800"/>
                    <a:pt x="472" y="8847"/>
                  </a:cubicBezTo>
                  <a:cubicBezTo>
                    <a:pt x="485" y="8861"/>
                    <a:pt x="501" y="8867"/>
                    <a:pt x="517" y="8867"/>
                  </a:cubicBezTo>
                  <a:cubicBezTo>
                    <a:pt x="549" y="8867"/>
                    <a:pt x="581" y="8841"/>
                    <a:pt x="581" y="8807"/>
                  </a:cubicBezTo>
                  <a:cubicBezTo>
                    <a:pt x="536" y="6970"/>
                    <a:pt x="541" y="6241"/>
                    <a:pt x="495" y="5153"/>
                  </a:cubicBezTo>
                  <a:cubicBezTo>
                    <a:pt x="483" y="4862"/>
                    <a:pt x="469" y="4573"/>
                    <a:pt x="443" y="4282"/>
                  </a:cubicBezTo>
                  <a:cubicBezTo>
                    <a:pt x="419" y="3993"/>
                    <a:pt x="386" y="3705"/>
                    <a:pt x="352" y="3416"/>
                  </a:cubicBezTo>
                  <a:cubicBezTo>
                    <a:pt x="280" y="2833"/>
                    <a:pt x="200" y="2252"/>
                    <a:pt x="148" y="1665"/>
                  </a:cubicBezTo>
                  <a:lnTo>
                    <a:pt x="148" y="1679"/>
                  </a:lnTo>
                  <a:cubicBezTo>
                    <a:pt x="101" y="1138"/>
                    <a:pt x="80" y="594"/>
                    <a:pt x="121" y="51"/>
                  </a:cubicBezTo>
                  <a:cubicBezTo>
                    <a:pt x="123" y="27"/>
                    <a:pt x="101" y="4"/>
                    <a:pt x="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5"/>
            <p:cNvSpPr/>
            <p:nvPr/>
          </p:nvSpPr>
          <p:spPr>
            <a:xfrm>
              <a:off x="6980020" y="3376880"/>
              <a:ext cx="28880" cy="319109"/>
            </a:xfrm>
            <a:custGeom>
              <a:avLst/>
              <a:gdLst/>
              <a:ahLst/>
              <a:cxnLst/>
              <a:rect l="l" t="t" r="r" b="b"/>
              <a:pathLst>
                <a:path w="913" h="10088" extrusionOk="0">
                  <a:moveTo>
                    <a:pt x="69" y="1"/>
                  </a:moveTo>
                  <a:cubicBezTo>
                    <a:pt x="58" y="1"/>
                    <a:pt x="48" y="3"/>
                    <a:pt x="39" y="8"/>
                  </a:cubicBezTo>
                  <a:cubicBezTo>
                    <a:pt x="22" y="16"/>
                    <a:pt x="12" y="29"/>
                    <a:pt x="6" y="45"/>
                  </a:cubicBezTo>
                  <a:cubicBezTo>
                    <a:pt x="0" y="62"/>
                    <a:pt x="5" y="79"/>
                    <a:pt x="11" y="96"/>
                  </a:cubicBezTo>
                  <a:cubicBezTo>
                    <a:pt x="13" y="104"/>
                    <a:pt x="15" y="112"/>
                    <a:pt x="19" y="119"/>
                  </a:cubicBezTo>
                  <a:cubicBezTo>
                    <a:pt x="18" y="118"/>
                    <a:pt x="18" y="117"/>
                    <a:pt x="15" y="112"/>
                  </a:cubicBezTo>
                  <a:lnTo>
                    <a:pt x="15" y="112"/>
                  </a:lnTo>
                  <a:cubicBezTo>
                    <a:pt x="636" y="1816"/>
                    <a:pt x="562" y="3718"/>
                    <a:pt x="537" y="5861"/>
                  </a:cubicBezTo>
                  <a:cubicBezTo>
                    <a:pt x="522" y="7441"/>
                    <a:pt x="480" y="8613"/>
                    <a:pt x="241" y="9995"/>
                  </a:cubicBezTo>
                  <a:cubicBezTo>
                    <a:pt x="238" y="10056"/>
                    <a:pt x="285" y="10087"/>
                    <a:pt x="331" y="10087"/>
                  </a:cubicBezTo>
                  <a:cubicBezTo>
                    <a:pt x="368" y="10087"/>
                    <a:pt x="405" y="10067"/>
                    <a:pt x="414" y="10027"/>
                  </a:cubicBezTo>
                  <a:cubicBezTo>
                    <a:pt x="842" y="8028"/>
                    <a:pt x="913" y="2804"/>
                    <a:pt x="354" y="741"/>
                  </a:cubicBezTo>
                  <a:cubicBezTo>
                    <a:pt x="290" y="502"/>
                    <a:pt x="212" y="267"/>
                    <a:pt x="126" y="36"/>
                  </a:cubicBezTo>
                  <a:cubicBezTo>
                    <a:pt x="121" y="19"/>
                    <a:pt x="104" y="9"/>
                    <a:pt x="89" y="3"/>
                  </a:cubicBezTo>
                  <a:cubicBezTo>
                    <a:pt x="82" y="2"/>
                    <a:pt x="75" y="1"/>
                    <a:pt x="6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5"/>
            <p:cNvSpPr/>
            <p:nvPr/>
          </p:nvSpPr>
          <p:spPr>
            <a:xfrm>
              <a:off x="6699155" y="3238298"/>
              <a:ext cx="326922" cy="197102"/>
            </a:xfrm>
            <a:custGeom>
              <a:avLst/>
              <a:gdLst/>
              <a:ahLst/>
              <a:cxnLst/>
              <a:rect l="l" t="t" r="r" b="b"/>
              <a:pathLst>
                <a:path w="10335" h="6231" extrusionOk="0">
                  <a:moveTo>
                    <a:pt x="5777" y="0"/>
                  </a:moveTo>
                  <a:cubicBezTo>
                    <a:pt x="5356" y="0"/>
                    <a:pt x="4912" y="29"/>
                    <a:pt x="4418" y="86"/>
                  </a:cubicBezTo>
                  <a:cubicBezTo>
                    <a:pt x="4113" y="122"/>
                    <a:pt x="3796" y="172"/>
                    <a:pt x="3474" y="236"/>
                  </a:cubicBezTo>
                  <a:cubicBezTo>
                    <a:pt x="3123" y="304"/>
                    <a:pt x="2781" y="389"/>
                    <a:pt x="2456" y="491"/>
                  </a:cubicBezTo>
                  <a:cubicBezTo>
                    <a:pt x="2079" y="609"/>
                    <a:pt x="1753" y="739"/>
                    <a:pt x="1454" y="891"/>
                  </a:cubicBezTo>
                  <a:cubicBezTo>
                    <a:pt x="1252" y="995"/>
                    <a:pt x="1061" y="1113"/>
                    <a:pt x="891" y="1240"/>
                  </a:cubicBezTo>
                  <a:cubicBezTo>
                    <a:pt x="722" y="1365"/>
                    <a:pt x="567" y="1511"/>
                    <a:pt x="436" y="1670"/>
                  </a:cubicBezTo>
                  <a:cubicBezTo>
                    <a:pt x="307" y="1823"/>
                    <a:pt x="201" y="2000"/>
                    <a:pt x="124" y="2192"/>
                  </a:cubicBezTo>
                  <a:cubicBezTo>
                    <a:pt x="46" y="2386"/>
                    <a:pt x="3" y="2609"/>
                    <a:pt x="3" y="2837"/>
                  </a:cubicBezTo>
                  <a:cubicBezTo>
                    <a:pt x="0" y="2868"/>
                    <a:pt x="26" y="2901"/>
                    <a:pt x="59" y="2910"/>
                  </a:cubicBezTo>
                  <a:cubicBezTo>
                    <a:pt x="55" y="3140"/>
                    <a:pt x="85" y="3372"/>
                    <a:pt x="142" y="3594"/>
                  </a:cubicBezTo>
                  <a:cubicBezTo>
                    <a:pt x="172" y="3706"/>
                    <a:pt x="212" y="3817"/>
                    <a:pt x="255" y="3925"/>
                  </a:cubicBezTo>
                  <a:cubicBezTo>
                    <a:pt x="301" y="4041"/>
                    <a:pt x="366" y="4152"/>
                    <a:pt x="430" y="4260"/>
                  </a:cubicBezTo>
                  <a:cubicBezTo>
                    <a:pt x="493" y="4363"/>
                    <a:pt x="556" y="4467"/>
                    <a:pt x="625" y="4565"/>
                  </a:cubicBezTo>
                  <a:cubicBezTo>
                    <a:pt x="701" y="4671"/>
                    <a:pt x="781" y="4771"/>
                    <a:pt x="867" y="4868"/>
                  </a:cubicBezTo>
                  <a:cubicBezTo>
                    <a:pt x="945" y="4957"/>
                    <a:pt x="1030" y="5042"/>
                    <a:pt x="1117" y="5122"/>
                  </a:cubicBezTo>
                  <a:cubicBezTo>
                    <a:pt x="1212" y="5208"/>
                    <a:pt x="1312" y="5292"/>
                    <a:pt x="1418" y="5365"/>
                  </a:cubicBezTo>
                  <a:cubicBezTo>
                    <a:pt x="1608" y="5498"/>
                    <a:pt x="1825" y="5593"/>
                    <a:pt x="2041" y="5672"/>
                  </a:cubicBezTo>
                  <a:cubicBezTo>
                    <a:pt x="2150" y="5710"/>
                    <a:pt x="2261" y="5743"/>
                    <a:pt x="2372" y="5772"/>
                  </a:cubicBezTo>
                  <a:cubicBezTo>
                    <a:pt x="2380" y="5775"/>
                    <a:pt x="2390" y="5780"/>
                    <a:pt x="2400" y="5785"/>
                  </a:cubicBezTo>
                  <a:cubicBezTo>
                    <a:pt x="2595" y="5866"/>
                    <a:pt x="2820" y="5938"/>
                    <a:pt x="3082" y="6001"/>
                  </a:cubicBezTo>
                  <a:cubicBezTo>
                    <a:pt x="3301" y="6053"/>
                    <a:pt x="3536" y="6096"/>
                    <a:pt x="3824" y="6136"/>
                  </a:cubicBezTo>
                  <a:cubicBezTo>
                    <a:pt x="4290" y="6197"/>
                    <a:pt x="4786" y="6226"/>
                    <a:pt x="5384" y="6230"/>
                  </a:cubicBezTo>
                  <a:lnTo>
                    <a:pt x="5469" y="6230"/>
                  </a:lnTo>
                  <a:cubicBezTo>
                    <a:pt x="5686" y="6230"/>
                    <a:pt x="5904" y="6224"/>
                    <a:pt x="6122" y="6217"/>
                  </a:cubicBezTo>
                  <a:cubicBezTo>
                    <a:pt x="6242" y="6214"/>
                    <a:pt x="6359" y="6209"/>
                    <a:pt x="6478" y="6197"/>
                  </a:cubicBezTo>
                  <a:cubicBezTo>
                    <a:pt x="6607" y="6186"/>
                    <a:pt x="6742" y="6166"/>
                    <a:pt x="6876" y="6138"/>
                  </a:cubicBezTo>
                  <a:cubicBezTo>
                    <a:pt x="7330" y="6050"/>
                    <a:pt x="7796" y="5861"/>
                    <a:pt x="8262" y="5580"/>
                  </a:cubicBezTo>
                  <a:cubicBezTo>
                    <a:pt x="8459" y="5463"/>
                    <a:pt x="8663" y="5321"/>
                    <a:pt x="8887" y="5150"/>
                  </a:cubicBezTo>
                  <a:cubicBezTo>
                    <a:pt x="9101" y="4987"/>
                    <a:pt x="9286" y="4828"/>
                    <a:pt x="9451" y="4665"/>
                  </a:cubicBezTo>
                  <a:cubicBezTo>
                    <a:pt x="9595" y="4520"/>
                    <a:pt x="9726" y="4367"/>
                    <a:pt x="9843" y="4210"/>
                  </a:cubicBezTo>
                  <a:cubicBezTo>
                    <a:pt x="9959" y="4049"/>
                    <a:pt x="10061" y="3876"/>
                    <a:pt x="10145" y="3691"/>
                  </a:cubicBezTo>
                  <a:cubicBezTo>
                    <a:pt x="10224" y="3517"/>
                    <a:pt x="10280" y="3325"/>
                    <a:pt x="10311" y="3122"/>
                  </a:cubicBezTo>
                  <a:cubicBezTo>
                    <a:pt x="10334" y="2964"/>
                    <a:pt x="10334" y="2795"/>
                    <a:pt x="10311" y="2623"/>
                  </a:cubicBezTo>
                  <a:cubicBezTo>
                    <a:pt x="10324" y="2602"/>
                    <a:pt x="10326" y="2579"/>
                    <a:pt x="10320" y="2556"/>
                  </a:cubicBezTo>
                  <a:cubicBezTo>
                    <a:pt x="10310" y="2522"/>
                    <a:pt x="10303" y="2487"/>
                    <a:pt x="10296" y="2453"/>
                  </a:cubicBezTo>
                  <a:cubicBezTo>
                    <a:pt x="10290" y="2427"/>
                    <a:pt x="10283" y="2401"/>
                    <a:pt x="10276" y="2374"/>
                  </a:cubicBezTo>
                  <a:cubicBezTo>
                    <a:pt x="10260" y="2315"/>
                    <a:pt x="10240" y="2257"/>
                    <a:pt x="10218" y="2198"/>
                  </a:cubicBezTo>
                  <a:cubicBezTo>
                    <a:pt x="10174" y="2076"/>
                    <a:pt x="10119" y="1955"/>
                    <a:pt x="10055" y="1834"/>
                  </a:cubicBezTo>
                  <a:cubicBezTo>
                    <a:pt x="10004" y="1735"/>
                    <a:pt x="9938" y="1637"/>
                    <a:pt x="9857" y="1529"/>
                  </a:cubicBezTo>
                  <a:cubicBezTo>
                    <a:pt x="9776" y="1426"/>
                    <a:pt x="9683" y="1333"/>
                    <a:pt x="9593" y="1247"/>
                  </a:cubicBezTo>
                  <a:cubicBezTo>
                    <a:pt x="9432" y="1095"/>
                    <a:pt x="9252" y="949"/>
                    <a:pt x="9053" y="818"/>
                  </a:cubicBezTo>
                  <a:cubicBezTo>
                    <a:pt x="8879" y="703"/>
                    <a:pt x="8685" y="596"/>
                    <a:pt x="8461" y="494"/>
                  </a:cubicBezTo>
                  <a:cubicBezTo>
                    <a:pt x="8089" y="324"/>
                    <a:pt x="7662" y="198"/>
                    <a:pt x="7161" y="109"/>
                  </a:cubicBezTo>
                  <a:cubicBezTo>
                    <a:pt x="6746" y="36"/>
                    <a:pt x="6304" y="0"/>
                    <a:pt x="5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5"/>
            <p:cNvSpPr/>
            <p:nvPr/>
          </p:nvSpPr>
          <p:spPr>
            <a:xfrm>
              <a:off x="6646329" y="3407595"/>
              <a:ext cx="443551" cy="154240"/>
            </a:xfrm>
            <a:custGeom>
              <a:avLst/>
              <a:gdLst/>
              <a:ahLst/>
              <a:cxnLst/>
              <a:rect l="l" t="t" r="r" b="b"/>
              <a:pathLst>
                <a:path w="14022" h="4876" extrusionOk="0">
                  <a:moveTo>
                    <a:pt x="13289" y="0"/>
                  </a:moveTo>
                  <a:cubicBezTo>
                    <a:pt x="13267" y="0"/>
                    <a:pt x="13249" y="6"/>
                    <a:pt x="13230" y="15"/>
                  </a:cubicBezTo>
                  <a:cubicBezTo>
                    <a:pt x="13191" y="39"/>
                    <a:pt x="13174" y="61"/>
                    <a:pt x="13163" y="89"/>
                  </a:cubicBezTo>
                  <a:lnTo>
                    <a:pt x="13140" y="146"/>
                  </a:lnTo>
                  <a:lnTo>
                    <a:pt x="13131" y="169"/>
                  </a:lnTo>
                  <a:cubicBezTo>
                    <a:pt x="13105" y="214"/>
                    <a:pt x="13077" y="255"/>
                    <a:pt x="13045" y="297"/>
                  </a:cubicBezTo>
                  <a:cubicBezTo>
                    <a:pt x="13004" y="351"/>
                    <a:pt x="12966" y="400"/>
                    <a:pt x="12926" y="447"/>
                  </a:cubicBezTo>
                  <a:cubicBezTo>
                    <a:pt x="12739" y="663"/>
                    <a:pt x="12520" y="859"/>
                    <a:pt x="12278" y="1031"/>
                  </a:cubicBezTo>
                  <a:cubicBezTo>
                    <a:pt x="11977" y="1238"/>
                    <a:pt x="11641" y="1409"/>
                    <a:pt x="11251" y="1553"/>
                  </a:cubicBezTo>
                  <a:lnTo>
                    <a:pt x="11254" y="1553"/>
                  </a:lnTo>
                  <a:cubicBezTo>
                    <a:pt x="10691" y="1757"/>
                    <a:pt x="10108" y="1873"/>
                    <a:pt x="9660" y="1953"/>
                  </a:cubicBezTo>
                  <a:cubicBezTo>
                    <a:pt x="9337" y="2011"/>
                    <a:pt x="9007" y="2062"/>
                    <a:pt x="8684" y="2111"/>
                  </a:cubicBezTo>
                  <a:cubicBezTo>
                    <a:pt x="8344" y="2162"/>
                    <a:pt x="8014" y="2203"/>
                    <a:pt x="7697" y="2231"/>
                  </a:cubicBezTo>
                  <a:lnTo>
                    <a:pt x="7720" y="2233"/>
                  </a:lnTo>
                  <a:cubicBezTo>
                    <a:pt x="7412" y="2256"/>
                    <a:pt x="7096" y="2268"/>
                    <a:pt x="6784" y="2268"/>
                  </a:cubicBezTo>
                  <a:cubicBezTo>
                    <a:pt x="6132" y="2268"/>
                    <a:pt x="5473" y="2210"/>
                    <a:pt x="4826" y="2095"/>
                  </a:cubicBezTo>
                  <a:cubicBezTo>
                    <a:pt x="4218" y="1982"/>
                    <a:pt x="3658" y="1829"/>
                    <a:pt x="3144" y="1636"/>
                  </a:cubicBezTo>
                  <a:lnTo>
                    <a:pt x="2920" y="1553"/>
                  </a:lnTo>
                  <a:cubicBezTo>
                    <a:pt x="2571" y="1424"/>
                    <a:pt x="2209" y="1289"/>
                    <a:pt x="1868" y="1129"/>
                  </a:cubicBezTo>
                  <a:cubicBezTo>
                    <a:pt x="1549" y="977"/>
                    <a:pt x="1288" y="814"/>
                    <a:pt x="1068" y="630"/>
                  </a:cubicBezTo>
                  <a:cubicBezTo>
                    <a:pt x="1002" y="573"/>
                    <a:pt x="937" y="514"/>
                    <a:pt x="877" y="451"/>
                  </a:cubicBezTo>
                  <a:cubicBezTo>
                    <a:pt x="811" y="384"/>
                    <a:pt x="747" y="305"/>
                    <a:pt x="680" y="214"/>
                  </a:cubicBezTo>
                  <a:lnTo>
                    <a:pt x="667" y="197"/>
                  </a:lnTo>
                  <a:cubicBezTo>
                    <a:pt x="667" y="184"/>
                    <a:pt x="662" y="169"/>
                    <a:pt x="655" y="156"/>
                  </a:cubicBezTo>
                  <a:cubicBezTo>
                    <a:pt x="645" y="135"/>
                    <a:pt x="625" y="119"/>
                    <a:pt x="604" y="111"/>
                  </a:cubicBezTo>
                  <a:cubicBezTo>
                    <a:pt x="591" y="101"/>
                    <a:pt x="576" y="96"/>
                    <a:pt x="562" y="96"/>
                  </a:cubicBezTo>
                  <a:cubicBezTo>
                    <a:pt x="552" y="96"/>
                    <a:pt x="541" y="98"/>
                    <a:pt x="532" y="103"/>
                  </a:cubicBezTo>
                  <a:cubicBezTo>
                    <a:pt x="525" y="106"/>
                    <a:pt x="519" y="112"/>
                    <a:pt x="515" y="118"/>
                  </a:cubicBezTo>
                  <a:cubicBezTo>
                    <a:pt x="456" y="151"/>
                    <a:pt x="409" y="199"/>
                    <a:pt x="359" y="270"/>
                  </a:cubicBezTo>
                  <a:cubicBezTo>
                    <a:pt x="302" y="350"/>
                    <a:pt x="261" y="447"/>
                    <a:pt x="230" y="530"/>
                  </a:cubicBezTo>
                  <a:cubicBezTo>
                    <a:pt x="188" y="640"/>
                    <a:pt x="158" y="752"/>
                    <a:pt x="137" y="848"/>
                  </a:cubicBezTo>
                  <a:cubicBezTo>
                    <a:pt x="103" y="985"/>
                    <a:pt x="80" y="1122"/>
                    <a:pt x="61" y="1236"/>
                  </a:cubicBezTo>
                  <a:cubicBezTo>
                    <a:pt x="22" y="1488"/>
                    <a:pt x="2" y="1740"/>
                    <a:pt x="1" y="1986"/>
                  </a:cubicBezTo>
                  <a:cubicBezTo>
                    <a:pt x="1" y="2095"/>
                    <a:pt x="4" y="2195"/>
                    <a:pt x="15" y="2294"/>
                  </a:cubicBezTo>
                  <a:cubicBezTo>
                    <a:pt x="18" y="2336"/>
                    <a:pt x="25" y="2380"/>
                    <a:pt x="34" y="2423"/>
                  </a:cubicBezTo>
                  <a:cubicBezTo>
                    <a:pt x="39" y="2452"/>
                    <a:pt x="48" y="2478"/>
                    <a:pt x="55" y="2506"/>
                  </a:cubicBezTo>
                  <a:cubicBezTo>
                    <a:pt x="41" y="2519"/>
                    <a:pt x="34" y="2535"/>
                    <a:pt x="34" y="2553"/>
                  </a:cubicBezTo>
                  <a:cubicBezTo>
                    <a:pt x="34" y="2569"/>
                    <a:pt x="39" y="2582"/>
                    <a:pt x="48" y="2592"/>
                  </a:cubicBezTo>
                  <a:cubicBezTo>
                    <a:pt x="231" y="2770"/>
                    <a:pt x="430" y="2939"/>
                    <a:pt x="635" y="3093"/>
                  </a:cubicBezTo>
                  <a:cubicBezTo>
                    <a:pt x="828" y="3241"/>
                    <a:pt x="1048" y="3384"/>
                    <a:pt x="1284" y="3520"/>
                  </a:cubicBezTo>
                  <a:cubicBezTo>
                    <a:pt x="1693" y="3758"/>
                    <a:pt x="2150" y="3965"/>
                    <a:pt x="2681" y="4153"/>
                  </a:cubicBezTo>
                  <a:cubicBezTo>
                    <a:pt x="2910" y="4233"/>
                    <a:pt x="3154" y="4312"/>
                    <a:pt x="3426" y="4389"/>
                  </a:cubicBezTo>
                  <a:cubicBezTo>
                    <a:pt x="3709" y="4469"/>
                    <a:pt x="3969" y="4537"/>
                    <a:pt x="4218" y="4590"/>
                  </a:cubicBezTo>
                  <a:cubicBezTo>
                    <a:pt x="4745" y="4705"/>
                    <a:pt x="5300" y="4784"/>
                    <a:pt x="5912" y="4832"/>
                  </a:cubicBezTo>
                  <a:cubicBezTo>
                    <a:pt x="6287" y="4860"/>
                    <a:pt x="6676" y="4876"/>
                    <a:pt x="7069" y="4876"/>
                  </a:cubicBezTo>
                  <a:cubicBezTo>
                    <a:pt x="7265" y="4876"/>
                    <a:pt x="7461" y="4873"/>
                    <a:pt x="7657" y="4866"/>
                  </a:cubicBezTo>
                  <a:cubicBezTo>
                    <a:pt x="7923" y="4856"/>
                    <a:pt x="8200" y="4839"/>
                    <a:pt x="8500" y="4813"/>
                  </a:cubicBezTo>
                  <a:cubicBezTo>
                    <a:pt x="8636" y="4801"/>
                    <a:pt x="8773" y="4789"/>
                    <a:pt x="8907" y="4770"/>
                  </a:cubicBezTo>
                  <a:cubicBezTo>
                    <a:pt x="9036" y="4754"/>
                    <a:pt x="9175" y="4733"/>
                    <a:pt x="9344" y="4698"/>
                  </a:cubicBezTo>
                  <a:cubicBezTo>
                    <a:pt x="9835" y="4602"/>
                    <a:pt x="10360" y="4433"/>
                    <a:pt x="10948" y="4189"/>
                  </a:cubicBezTo>
                  <a:cubicBezTo>
                    <a:pt x="11185" y="4088"/>
                    <a:pt x="11440" y="3972"/>
                    <a:pt x="11722" y="3831"/>
                  </a:cubicBezTo>
                  <a:cubicBezTo>
                    <a:pt x="11815" y="3785"/>
                    <a:pt x="11908" y="3738"/>
                    <a:pt x="12001" y="3690"/>
                  </a:cubicBezTo>
                  <a:lnTo>
                    <a:pt x="12072" y="3655"/>
                  </a:lnTo>
                  <a:cubicBezTo>
                    <a:pt x="12137" y="3620"/>
                    <a:pt x="12205" y="3586"/>
                    <a:pt x="12272" y="3553"/>
                  </a:cubicBezTo>
                  <a:lnTo>
                    <a:pt x="12372" y="3503"/>
                  </a:lnTo>
                  <a:cubicBezTo>
                    <a:pt x="12667" y="3357"/>
                    <a:pt x="12974" y="3205"/>
                    <a:pt x="13254" y="3007"/>
                  </a:cubicBezTo>
                  <a:cubicBezTo>
                    <a:pt x="13409" y="2898"/>
                    <a:pt x="13535" y="2793"/>
                    <a:pt x="13639" y="2684"/>
                  </a:cubicBezTo>
                  <a:cubicBezTo>
                    <a:pt x="13757" y="2558"/>
                    <a:pt x="13854" y="2422"/>
                    <a:pt x="13926" y="2278"/>
                  </a:cubicBezTo>
                  <a:lnTo>
                    <a:pt x="13939" y="2253"/>
                  </a:lnTo>
                  <a:cubicBezTo>
                    <a:pt x="13946" y="2233"/>
                    <a:pt x="13946" y="2213"/>
                    <a:pt x="13942" y="2191"/>
                  </a:cubicBezTo>
                  <a:cubicBezTo>
                    <a:pt x="13940" y="2184"/>
                    <a:pt x="13939" y="2177"/>
                    <a:pt x="13933" y="2168"/>
                  </a:cubicBezTo>
                  <a:cubicBezTo>
                    <a:pt x="13977" y="2041"/>
                    <a:pt x="14005" y="1898"/>
                    <a:pt x="14015" y="1719"/>
                  </a:cubicBezTo>
                  <a:cubicBezTo>
                    <a:pt x="14022" y="1495"/>
                    <a:pt x="14010" y="1256"/>
                    <a:pt x="13967" y="1007"/>
                  </a:cubicBezTo>
                  <a:cubicBezTo>
                    <a:pt x="13949" y="894"/>
                    <a:pt x="13922" y="779"/>
                    <a:pt x="13886" y="666"/>
                  </a:cubicBezTo>
                  <a:cubicBezTo>
                    <a:pt x="13849" y="550"/>
                    <a:pt x="13806" y="450"/>
                    <a:pt x="13757" y="363"/>
                  </a:cubicBezTo>
                  <a:cubicBezTo>
                    <a:pt x="13695" y="250"/>
                    <a:pt x="13555" y="55"/>
                    <a:pt x="13333" y="6"/>
                  </a:cubicBezTo>
                  <a:cubicBezTo>
                    <a:pt x="13319" y="3"/>
                    <a:pt x="13303" y="0"/>
                    <a:pt x="13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5"/>
            <p:cNvSpPr/>
            <p:nvPr/>
          </p:nvSpPr>
          <p:spPr>
            <a:xfrm>
              <a:off x="6646202" y="3610265"/>
              <a:ext cx="430771" cy="66934"/>
            </a:xfrm>
            <a:custGeom>
              <a:avLst/>
              <a:gdLst/>
              <a:ahLst/>
              <a:cxnLst/>
              <a:rect l="l" t="t" r="r" b="b"/>
              <a:pathLst>
                <a:path w="13618" h="2116" extrusionOk="0">
                  <a:moveTo>
                    <a:pt x="755" y="1"/>
                  </a:moveTo>
                  <a:cubicBezTo>
                    <a:pt x="612" y="1"/>
                    <a:pt x="466" y="11"/>
                    <a:pt x="327" y="44"/>
                  </a:cubicBezTo>
                  <a:cubicBezTo>
                    <a:pt x="222" y="70"/>
                    <a:pt x="121" y="118"/>
                    <a:pt x="56" y="200"/>
                  </a:cubicBezTo>
                  <a:cubicBezTo>
                    <a:pt x="46" y="209"/>
                    <a:pt x="39" y="222"/>
                    <a:pt x="35" y="236"/>
                  </a:cubicBezTo>
                  <a:cubicBezTo>
                    <a:pt x="28" y="249"/>
                    <a:pt x="19" y="259"/>
                    <a:pt x="12" y="273"/>
                  </a:cubicBezTo>
                  <a:cubicBezTo>
                    <a:pt x="1" y="302"/>
                    <a:pt x="11" y="330"/>
                    <a:pt x="26" y="355"/>
                  </a:cubicBezTo>
                  <a:cubicBezTo>
                    <a:pt x="18" y="542"/>
                    <a:pt x="19" y="737"/>
                    <a:pt x="42" y="936"/>
                  </a:cubicBezTo>
                  <a:cubicBezTo>
                    <a:pt x="69" y="1178"/>
                    <a:pt x="125" y="1400"/>
                    <a:pt x="212" y="1595"/>
                  </a:cubicBezTo>
                  <a:cubicBezTo>
                    <a:pt x="217" y="1605"/>
                    <a:pt x="227" y="1616"/>
                    <a:pt x="237" y="1623"/>
                  </a:cubicBezTo>
                  <a:cubicBezTo>
                    <a:pt x="241" y="1661"/>
                    <a:pt x="271" y="1691"/>
                    <a:pt x="313" y="1695"/>
                  </a:cubicBezTo>
                  <a:cubicBezTo>
                    <a:pt x="1517" y="1802"/>
                    <a:pt x="2721" y="1824"/>
                    <a:pt x="4060" y="1838"/>
                  </a:cubicBezTo>
                  <a:lnTo>
                    <a:pt x="4290" y="1840"/>
                  </a:lnTo>
                  <a:cubicBezTo>
                    <a:pt x="5440" y="1852"/>
                    <a:pt x="6629" y="1865"/>
                    <a:pt x="7796" y="1955"/>
                  </a:cubicBezTo>
                  <a:cubicBezTo>
                    <a:pt x="8013" y="1973"/>
                    <a:pt x="8232" y="1994"/>
                    <a:pt x="8450" y="2016"/>
                  </a:cubicBezTo>
                  <a:cubicBezTo>
                    <a:pt x="8691" y="2039"/>
                    <a:pt x="8920" y="2054"/>
                    <a:pt x="9150" y="2069"/>
                  </a:cubicBezTo>
                  <a:cubicBezTo>
                    <a:pt x="9560" y="2092"/>
                    <a:pt x="10005" y="2109"/>
                    <a:pt x="10509" y="2113"/>
                  </a:cubicBezTo>
                  <a:cubicBezTo>
                    <a:pt x="10662" y="2116"/>
                    <a:pt x="10817" y="2116"/>
                    <a:pt x="10973" y="2116"/>
                  </a:cubicBezTo>
                  <a:cubicBezTo>
                    <a:pt x="11274" y="2116"/>
                    <a:pt x="11572" y="2112"/>
                    <a:pt x="11872" y="2110"/>
                  </a:cubicBezTo>
                  <a:lnTo>
                    <a:pt x="12094" y="2109"/>
                  </a:lnTo>
                  <a:cubicBezTo>
                    <a:pt x="12242" y="2106"/>
                    <a:pt x="12386" y="2104"/>
                    <a:pt x="12531" y="2104"/>
                  </a:cubicBezTo>
                  <a:lnTo>
                    <a:pt x="12760" y="2104"/>
                  </a:lnTo>
                  <a:cubicBezTo>
                    <a:pt x="12915" y="2104"/>
                    <a:pt x="13066" y="2106"/>
                    <a:pt x="13221" y="2112"/>
                  </a:cubicBezTo>
                  <a:cubicBezTo>
                    <a:pt x="13288" y="2112"/>
                    <a:pt x="13340" y="2063"/>
                    <a:pt x="13344" y="1998"/>
                  </a:cubicBezTo>
                  <a:cubicBezTo>
                    <a:pt x="13344" y="1977"/>
                    <a:pt x="13340" y="1955"/>
                    <a:pt x="13330" y="1937"/>
                  </a:cubicBezTo>
                  <a:cubicBezTo>
                    <a:pt x="13502" y="1729"/>
                    <a:pt x="13560" y="1451"/>
                    <a:pt x="13595" y="1232"/>
                  </a:cubicBezTo>
                  <a:cubicBezTo>
                    <a:pt x="13616" y="1094"/>
                    <a:pt x="13618" y="953"/>
                    <a:pt x="13602" y="814"/>
                  </a:cubicBezTo>
                  <a:cubicBezTo>
                    <a:pt x="13592" y="758"/>
                    <a:pt x="13578" y="703"/>
                    <a:pt x="13552" y="638"/>
                  </a:cubicBezTo>
                  <a:cubicBezTo>
                    <a:pt x="13532" y="585"/>
                    <a:pt x="13503" y="535"/>
                    <a:pt x="13463" y="481"/>
                  </a:cubicBezTo>
                  <a:cubicBezTo>
                    <a:pt x="13450" y="465"/>
                    <a:pt x="13432" y="451"/>
                    <a:pt x="13410" y="443"/>
                  </a:cubicBezTo>
                  <a:cubicBezTo>
                    <a:pt x="13389" y="425"/>
                    <a:pt x="13363" y="415"/>
                    <a:pt x="13334" y="413"/>
                  </a:cubicBezTo>
                  <a:lnTo>
                    <a:pt x="13115" y="393"/>
                  </a:lnTo>
                  <a:lnTo>
                    <a:pt x="12897" y="373"/>
                  </a:lnTo>
                  <a:cubicBezTo>
                    <a:pt x="12737" y="360"/>
                    <a:pt x="12578" y="350"/>
                    <a:pt x="12419" y="342"/>
                  </a:cubicBezTo>
                  <a:cubicBezTo>
                    <a:pt x="12130" y="325"/>
                    <a:pt x="11828" y="313"/>
                    <a:pt x="11497" y="306"/>
                  </a:cubicBezTo>
                  <a:cubicBezTo>
                    <a:pt x="11265" y="300"/>
                    <a:pt x="11033" y="299"/>
                    <a:pt x="10801" y="299"/>
                  </a:cubicBezTo>
                  <a:cubicBezTo>
                    <a:pt x="10460" y="299"/>
                    <a:pt x="10094" y="303"/>
                    <a:pt x="9649" y="313"/>
                  </a:cubicBezTo>
                  <a:cubicBezTo>
                    <a:pt x="9341" y="320"/>
                    <a:pt x="9033" y="329"/>
                    <a:pt x="8725" y="337"/>
                  </a:cubicBezTo>
                  <a:lnTo>
                    <a:pt x="8198" y="353"/>
                  </a:lnTo>
                  <a:lnTo>
                    <a:pt x="7807" y="365"/>
                  </a:lnTo>
                  <a:lnTo>
                    <a:pt x="7621" y="370"/>
                  </a:lnTo>
                  <a:cubicBezTo>
                    <a:pt x="7368" y="356"/>
                    <a:pt x="7117" y="339"/>
                    <a:pt x="6865" y="316"/>
                  </a:cubicBezTo>
                  <a:cubicBezTo>
                    <a:pt x="6716" y="303"/>
                    <a:pt x="6569" y="285"/>
                    <a:pt x="6420" y="274"/>
                  </a:cubicBezTo>
                  <a:cubicBezTo>
                    <a:pt x="6258" y="264"/>
                    <a:pt x="6096" y="263"/>
                    <a:pt x="5933" y="263"/>
                  </a:cubicBezTo>
                  <a:cubicBezTo>
                    <a:pt x="5621" y="263"/>
                    <a:pt x="5309" y="272"/>
                    <a:pt x="4996" y="273"/>
                  </a:cubicBezTo>
                  <a:cubicBezTo>
                    <a:pt x="4846" y="273"/>
                    <a:pt x="4696" y="273"/>
                    <a:pt x="4547" y="270"/>
                  </a:cubicBezTo>
                  <a:cubicBezTo>
                    <a:pt x="4386" y="264"/>
                    <a:pt x="4229" y="252"/>
                    <a:pt x="4070" y="236"/>
                  </a:cubicBezTo>
                  <a:cubicBezTo>
                    <a:pt x="3924" y="222"/>
                    <a:pt x="3779" y="201"/>
                    <a:pt x="3635" y="184"/>
                  </a:cubicBezTo>
                  <a:cubicBezTo>
                    <a:pt x="3479" y="164"/>
                    <a:pt x="3321" y="147"/>
                    <a:pt x="3164" y="133"/>
                  </a:cubicBezTo>
                  <a:cubicBezTo>
                    <a:pt x="3029" y="120"/>
                    <a:pt x="2896" y="113"/>
                    <a:pt x="2761" y="113"/>
                  </a:cubicBezTo>
                  <a:cubicBezTo>
                    <a:pt x="2604" y="113"/>
                    <a:pt x="2446" y="123"/>
                    <a:pt x="2290" y="143"/>
                  </a:cubicBezTo>
                  <a:cubicBezTo>
                    <a:pt x="2194" y="137"/>
                    <a:pt x="2097" y="130"/>
                    <a:pt x="2001" y="118"/>
                  </a:cubicBezTo>
                  <a:cubicBezTo>
                    <a:pt x="1623" y="68"/>
                    <a:pt x="1246" y="12"/>
                    <a:pt x="865" y="4"/>
                  </a:cubicBezTo>
                  <a:cubicBezTo>
                    <a:pt x="828" y="1"/>
                    <a:pt x="792" y="1"/>
                    <a:pt x="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5"/>
            <p:cNvSpPr/>
            <p:nvPr/>
          </p:nvSpPr>
          <p:spPr>
            <a:xfrm>
              <a:off x="6738284" y="3266894"/>
              <a:ext cx="253092" cy="135261"/>
            </a:xfrm>
            <a:custGeom>
              <a:avLst/>
              <a:gdLst/>
              <a:ahLst/>
              <a:cxnLst/>
              <a:rect l="l" t="t" r="r" b="b"/>
              <a:pathLst>
                <a:path w="8001" h="4276" extrusionOk="0">
                  <a:moveTo>
                    <a:pt x="4570" y="1"/>
                  </a:moveTo>
                  <a:cubicBezTo>
                    <a:pt x="4449" y="1"/>
                    <a:pt x="4332" y="2"/>
                    <a:pt x="4212" y="7"/>
                  </a:cubicBezTo>
                  <a:cubicBezTo>
                    <a:pt x="3953" y="14"/>
                    <a:pt x="3676" y="34"/>
                    <a:pt x="3368" y="67"/>
                  </a:cubicBezTo>
                  <a:cubicBezTo>
                    <a:pt x="3116" y="94"/>
                    <a:pt x="2893" y="128"/>
                    <a:pt x="2684" y="167"/>
                  </a:cubicBezTo>
                  <a:cubicBezTo>
                    <a:pt x="2594" y="186"/>
                    <a:pt x="2506" y="206"/>
                    <a:pt x="2419" y="227"/>
                  </a:cubicBezTo>
                  <a:cubicBezTo>
                    <a:pt x="2223" y="274"/>
                    <a:pt x="2028" y="330"/>
                    <a:pt x="1835" y="385"/>
                  </a:cubicBezTo>
                  <a:cubicBezTo>
                    <a:pt x="1564" y="459"/>
                    <a:pt x="1347" y="535"/>
                    <a:pt x="1152" y="618"/>
                  </a:cubicBezTo>
                  <a:cubicBezTo>
                    <a:pt x="926" y="715"/>
                    <a:pt x="722" y="839"/>
                    <a:pt x="545" y="988"/>
                  </a:cubicBezTo>
                  <a:cubicBezTo>
                    <a:pt x="493" y="1030"/>
                    <a:pt x="444" y="1079"/>
                    <a:pt x="396" y="1129"/>
                  </a:cubicBezTo>
                  <a:cubicBezTo>
                    <a:pt x="383" y="1141"/>
                    <a:pt x="376" y="1158"/>
                    <a:pt x="373" y="1174"/>
                  </a:cubicBezTo>
                  <a:lnTo>
                    <a:pt x="350" y="1195"/>
                  </a:lnTo>
                  <a:cubicBezTo>
                    <a:pt x="285" y="1261"/>
                    <a:pt x="225" y="1340"/>
                    <a:pt x="178" y="1431"/>
                  </a:cubicBezTo>
                  <a:cubicBezTo>
                    <a:pt x="94" y="1583"/>
                    <a:pt x="39" y="1769"/>
                    <a:pt x="18" y="1984"/>
                  </a:cubicBezTo>
                  <a:cubicBezTo>
                    <a:pt x="1" y="2172"/>
                    <a:pt x="15" y="2371"/>
                    <a:pt x="61" y="2573"/>
                  </a:cubicBezTo>
                  <a:cubicBezTo>
                    <a:pt x="104" y="2754"/>
                    <a:pt x="181" y="2931"/>
                    <a:pt x="293" y="3098"/>
                  </a:cubicBezTo>
                  <a:cubicBezTo>
                    <a:pt x="390" y="3246"/>
                    <a:pt x="516" y="3382"/>
                    <a:pt x="681" y="3513"/>
                  </a:cubicBezTo>
                  <a:cubicBezTo>
                    <a:pt x="812" y="3618"/>
                    <a:pt x="973" y="3714"/>
                    <a:pt x="1180" y="3808"/>
                  </a:cubicBezTo>
                  <a:cubicBezTo>
                    <a:pt x="1564" y="3986"/>
                    <a:pt x="1989" y="4072"/>
                    <a:pt x="2355" y="4132"/>
                  </a:cubicBezTo>
                  <a:cubicBezTo>
                    <a:pt x="2564" y="4166"/>
                    <a:pt x="2771" y="4191"/>
                    <a:pt x="2946" y="4209"/>
                  </a:cubicBezTo>
                  <a:cubicBezTo>
                    <a:pt x="3118" y="4229"/>
                    <a:pt x="3292" y="4246"/>
                    <a:pt x="3464" y="4259"/>
                  </a:cubicBezTo>
                  <a:cubicBezTo>
                    <a:pt x="3625" y="4269"/>
                    <a:pt x="3789" y="4275"/>
                    <a:pt x="3955" y="4275"/>
                  </a:cubicBezTo>
                  <a:cubicBezTo>
                    <a:pt x="4140" y="4275"/>
                    <a:pt x="4331" y="4268"/>
                    <a:pt x="4520" y="4255"/>
                  </a:cubicBezTo>
                  <a:cubicBezTo>
                    <a:pt x="4939" y="4226"/>
                    <a:pt x="5316" y="4168"/>
                    <a:pt x="5678" y="4076"/>
                  </a:cubicBezTo>
                  <a:cubicBezTo>
                    <a:pt x="6077" y="3976"/>
                    <a:pt x="6438" y="3837"/>
                    <a:pt x="6748" y="3664"/>
                  </a:cubicBezTo>
                  <a:cubicBezTo>
                    <a:pt x="6915" y="3571"/>
                    <a:pt x="7070" y="3463"/>
                    <a:pt x="7209" y="3346"/>
                  </a:cubicBezTo>
                  <a:cubicBezTo>
                    <a:pt x="7340" y="3234"/>
                    <a:pt x="7468" y="3100"/>
                    <a:pt x="7582" y="2949"/>
                  </a:cubicBezTo>
                  <a:cubicBezTo>
                    <a:pt x="7688" y="2812"/>
                    <a:pt x="7779" y="2647"/>
                    <a:pt x="7853" y="2464"/>
                  </a:cubicBezTo>
                  <a:cubicBezTo>
                    <a:pt x="7906" y="2328"/>
                    <a:pt x="7947" y="2179"/>
                    <a:pt x="7976" y="2011"/>
                  </a:cubicBezTo>
                  <a:cubicBezTo>
                    <a:pt x="7998" y="1884"/>
                    <a:pt x="8000" y="1749"/>
                    <a:pt x="7989" y="1603"/>
                  </a:cubicBezTo>
                  <a:cubicBezTo>
                    <a:pt x="7985" y="1547"/>
                    <a:pt x="7976" y="1496"/>
                    <a:pt x="7963" y="1441"/>
                  </a:cubicBezTo>
                  <a:cubicBezTo>
                    <a:pt x="7947" y="1373"/>
                    <a:pt x="7925" y="1305"/>
                    <a:pt x="7899" y="1245"/>
                  </a:cubicBezTo>
                  <a:cubicBezTo>
                    <a:pt x="7863" y="1148"/>
                    <a:pt x="7806" y="1052"/>
                    <a:pt x="7724" y="937"/>
                  </a:cubicBezTo>
                  <a:cubicBezTo>
                    <a:pt x="7647" y="833"/>
                    <a:pt x="7552" y="750"/>
                    <a:pt x="7469" y="680"/>
                  </a:cubicBezTo>
                  <a:cubicBezTo>
                    <a:pt x="7305" y="542"/>
                    <a:pt x="7096" y="429"/>
                    <a:pt x="6815" y="322"/>
                  </a:cubicBezTo>
                  <a:cubicBezTo>
                    <a:pt x="6573" y="232"/>
                    <a:pt x="6307" y="163"/>
                    <a:pt x="5996" y="110"/>
                  </a:cubicBezTo>
                  <a:cubicBezTo>
                    <a:pt x="5556" y="37"/>
                    <a:pt x="5091"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5"/>
            <p:cNvSpPr/>
            <p:nvPr/>
          </p:nvSpPr>
          <p:spPr>
            <a:xfrm>
              <a:off x="6723164" y="3273378"/>
              <a:ext cx="250561" cy="47765"/>
            </a:xfrm>
            <a:custGeom>
              <a:avLst/>
              <a:gdLst/>
              <a:ahLst/>
              <a:cxnLst/>
              <a:rect l="l" t="t" r="r" b="b"/>
              <a:pathLst>
                <a:path w="7921" h="1510" extrusionOk="0">
                  <a:moveTo>
                    <a:pt x="7666" y="162"/>
                  </a:moveTo>
                  <a:cubicBezTo>
                    <a:pt x="7663" y="162"/>
                    <a:pt x="7660" y="163"/>
                    <a:pt x="7657" y="163"/>
                  </a:cubicBezTo>
                  <a:cubicBezTo>
                    <a:pt x="7660" y="162"/>
                    <a:pt x="7663" y="162"/>
                    <a:pt x="7666" y="162"/>
                  </a:cubicBezTo>
                  <a:close/>
                  <a:moveTo>
                    <a:pt x="7848" y="1"/>
                  </a:moveTo>
                  <a:cubicBezTo>
                    <a:pt x="7548" y="11"/>
                    <a:pt x="7250" y="44"/>
                    <a:pt x="6952" y="79"/>
                  </a:cubicBezTo>
                  <a:cubicBezTo>
                    <a:pt x="6646" y="117"/>
                    <a:pt x="6342" y="160"/>
                    <a:pt x="6037" y="207"/>
                  </a:cubicBezTo>
                  <a:cubicBezTo>
                    <a:pt x="5429" y="304"/>
                    <a:pt x="4826" y="425"/>
                    <a:pt x="4226" y="556"/>
                  </a:cubicBezTo>
                  <a:cubicBezTo>
                    <a:pt x="3925" y="621"/>
                    <a:pt x="3624" y="691"/>
                    <a:pt x="3324" y="762"/>
                  </a:cubicBezTo>
                  <a:cubicBezTo>
                    <a:pt x="3057" y="825"/>
                    <a:pt x="2788" y="870"/>
                    <a:pt x="2516" y="911"/>
                  </a:cubicBezTo>
                  <a:cubicBezTo>
                    <a:pt x="1963" y="992"/>
                    <a:pt x="1409" y="1047"/>
                    <a:pt x="861" y="1159"/>
                  </a:cubicBezTo>
                  <a:cubicBezTo>
                    <a:pt x="580" y="1216"/>
                    <a:pt x="304" y="1294"/>
                    <a:pt x="36" y="1394"/>
                  </a:cubicBezTo>
                  <a:cubicBezTo>
                    <a:pt x="22" y="1400"/>
                    <a:pt x="10" y="1415"/>
                    <a:pt x="6" y="1430"/>
                  </a:cubicBezTo>
                  <a:cubicBezTo>
                    <a:pt x="0" y="1445"/>
                    <a:pt x="2" y="1464"/>
                    <a:pt x="9" y="1477"/>
                  </a:cubicBezTo>
                  <a:cubicBezTo>
                    <a:pt x="16" y="1491"/>
                    <a:pt x="29" y="1501"/>
                    <a:pt x="43" y="1507"/>
                  </a:cubicBezTo>
                  <a:cubicBezTo>
                    <a:pt x="49" y="1509"/>
                    <a:pt x="55" y="1510"/>
                    <a:pt x="60" y="1510"/>
                  </a:cubicBezTo>
                  <a:cubicBezTo>
                    <a:pt x="71" y="1510"/>
                    <a:pt x="81" y="1507"/>
                    <a:pt x="92" y="1504"/>
                  </a:cubicBezTo>
                  <a:lnTo>
                    <a:pt x="151" y="1483"/>
                  </a:lnTo>
                  <a:lnTo>
                    <a:pt x="135" y="1487"/>
                  </a:lnTo>
                  <a:cubicBezTo>
                    <a:pt x="653" y="1299"/>
                    <a:pt x="1197" y="1212"/>
                    <a:pt x="1741" y="1136"/>
                  </a:cubicBezTo>
                  <a:cubicBezTo>
                    <a:pt x="2019" y="1099"/>
                    <a:pt x="2297" y="1063"/>
                    <a:pt x="2573" y="1022"/>
                  </a:cubicBezTo>
                  <a:cubicBezTo>
                    <a:pt x="2845" y="983"/>
                    <a:pt x="3116" y="934"/>
                    <a:pt x="3385" y="871"/>
                  </a:cubicBezTo>
                  <a:cubicBezTo>
                    <a:pt x="4584" y="591"/>
                    <a:pt x="5795" y="354"/>
                    <a:pt x="7022" y="231"/>
                  </a:cubicBezTo>
                  <a:cubicBezTo>
                    <a:pt x="7240" y="210"/>
                    <a:pt x="7458" y="183"/>
                    <a:pt x="7676" y="161"/>
                  </a:cubicBezTo>
                  <a:lnTo>
                    <a:pt x="7676" y="161"/>
                  </a:lnTo>
                  <a:cubicBezTo>
                    <a:pt x="7731" y="157"/>
                    <a:pt x="7785" y="153"/>
                    <a:pt x="7840" y="148"/>
                  </a:cubicBezTo>
                  <a:cubicBezTo>
                    <a:pt x="7860" y="148"/>
                    <a:pt x="7877" y="145"/>
                    <a:pt x="7891" y="131"/>
                  </a:cubicBezTo>
                  <a:cubicBezTo>
                    <a:pt x="7906" y="118"/>
                    <a:pt x="7914" y="98"/>
                    <a:pt x="7914" y="81"/>
                  </a:cubicBezTo>
                  <a:cubicBezTo>
                    <a:pt x="7920" y="39"/>
                    <a:pt x="7889" y="1"/>
                    <a:pt x="7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5"/>
            <p:cNvSpPr/>
            <p:nvPr/>
          </p:nvSpPr>
          <p:spPr>
            <a:xfrm>
              <a:off x="6727403" y="3295268"/>
              <a:ext cx="266156" cy="54882"/>
            </a:xfrm>
            <a:custGeom>
              <a:avLst/>
              <a:gdLst/>
              <a:ahLst/>
              <a:cxnLst/>
              <a:rect l="l" t="t" r="r" b="b"/>
              <a:pathLst>
                <a:path w="8414" h="1735" extrusionOk="0">
                  <a:moveTo>
                    <a:pt x="425" y="1568"/>
                  </a:moveTo>
                  <a:cubicBezTo>
                    <a:pt x="423" y="1568"/>
                    <a:pt x="422" y="1568"/>
                    <a:pt x="421" y="1568"/>
                  </a:cubicBezTo>
                  <a:lnTo>
                    <a:pt x="421" y="1568"/>
                  </a:lnTo>
                  <a:cubicBezTo>
                    <a:pt x="422" y="1568"/>
                    <a:pt x="423" y="1568"/>
                    <a:pt x="425" y="1568"/>
                  </a:cubicBezTo>
                  <a:close/>
                  <a:moveTo>
                    <a:pt x="8340" y="0"/>
                  </a:moveTo>
                  <a:cubicBezTo>
                    <a:pt x="7124" y="231"/>
                    <a:pt x="5899" y="414"/>
                    <a:pt x="4679" y="627"/>
                  </a:cubicBezTo>
                  <a:cubicBezTo>
                    <a:pt x="4402" y="676"/>
                    <a:pt x="4126" y="732"/>
                    <a:pt x="3853" y="798"/>
                  </a:cubicBezTo>
                  <a:cubicBezTo>
                    <a:pt x="3575" y="864"/>
                    <a:pt x="3297" y="937"/>
                    <a:pt x="3022" y="1010"/>
                  </a:cubicBezTo>
                  <a:cubicBezTo>
                    <a:pt x="2465" y="1160"/>
                    <a:pt x="1911" y="1315"/>
                    <a:pt x="1345" y="1429"/>
                  </a:cubicBezTo>
                  <a:cubicBezTo>
                    <a:pt x="1042" y="1489"/>
                    <a:pt x="737" y="1538"/>
                    <a:pt x="429" y="1567"/>
                  </a:cubicBezTo>
                  <a:lnTo>
                    <a:pt x="438" y="1567"/>
                  </a:lnTo>
                  <a:cubicBezTo>
                    <a:pt x="433" y="1567"/>
                    <a:pt x="429" y="1568"/>
                    <a:pt x="425" y="1568"/>
                  </a:cubicBezTo>
                  <a:lnTo>
                    <a:pt x="425" y="1568"/>
                  </a:lnTo>
                  <a:cubicBezTo>
                    <a:pt x="426" y="1568"/>
                    <a:pt x="427" y="1567"/>
                    <a:pt x="429" y="1567"/>
                  </a:cubicBezTo>
                  <a:lnTo>
                    <a:pt x="429" y="1567"/>
                  </a:lnTo>
                  <a:cubicBezTo>
                    <a:pt x="423" y="1568"/>
                    <a:pt x="419" y="1568"/>
                    <a:pt x="416" y="1568"/>
                  </a:cubicBezTo>
                  <a:cubicBezTo>
                    <a:pt x="418" y="1568"/>
                    <a:pt x="419" y="1568"/>
                    <a:pt x="421" y="1568"/>
                  </a:cubicBezTo>
                  <a:lnTo>
                    <a:pt x="421" y="1568"/>
                  </a:lnTo>
                  <a:cubicBezTo>
                    <a:pt x="306" y="1577"/>
                    <a:pt x="191" y="1584"/>
                    <a:pt x="77" y="1588"/>
                  </a:cubicBezTo>
                  <a:cubicBezTo>
                    <a:pt x="38" y="1590"/>
                    <a:pt x="4" y="1615"/>
                    <a:pt x="2" y="1658"/>
                  </a:cubicBezTo>
                  <a:cubicBezTo>
                    <a:pt x="1" y="1696"/>
                    <a:pt x="32" y="1734"/>
                    <a:pt x="70" y="1734"/>
                  </a:cubicBezTo>
                  <a:cubicBezTo>
                    <a:pt x="625" y="1719"/>
                    <a:pt x="1171" y="1624"/>
                    <a:pt x="1712" y="1502"/>
                  </a:cubicBezTo>
                  <a:cubicBezTo>
                    <a:pt x="2275" y="1376"/>
                    <a:pt x="2830" y="1219"/>
                    <a:pt x="3389" y="1076"/>
                  </a:cubicBezTo>
                  <a:cubicBezTo>
                    <a:pt x="3662" y="1007"/>
                    <a:pt x="3937" y="938"/>
                    <a:pt x="4213" y="879"/>
                  </a:cubicBezTo>
                  <a:cubicBezTo>
                    <a:pt x="4500" y="818"/>
                    <a:pt x="4789" y="772"/>
                    <a:pt x="5078" y="722"/>
                  </a:cubicBezTo>
                  <a:cubicBezTo>
                    <a:pt x="5688" y="617"/>
                    <a:pt x="6300" y="516"/>
                    <a:pt x="6910" y="406"/>
                  </a:cubicBezTo>
                  <a:cubicBezTo>
                    <a:pt x="7397" y="315"/>
                    <a:pt x="7881" y="221"/>
                    <a:pt x="8363" y="113"/>
                  </a:cubicBezTo>
                  <a:cubicBezTo>
                    <a:pt x="8393" y="106"/>
                    <a:pt x="8413" y="76"/>
                    <a:pt x="8406" y="45"/>
                  </a:cubicBezTo>
                  <a:cubicBezTo>
                    <a:pt x="8400" y="19"/>
                    <a:pt x="8375" y="0"/>
                    <a:pt x="8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5"/>
            <p:cNvSpPr/>
            <p:nvPr/>
          </p:nvSpPr>
          <p:spPr>
            <a:xfrm>
              <a:off x="6739233" y="3327185"/>
              <a:ext cx="268117" cy="55547"/>
            </a:xfrm>
            <a:custGeom>
              <a:avLst/>
              <a:gdLst/>
              <a:ahLst/>
              <a:cxnLst/>
              <a:rect l="l" t="t" r="r" b="b"/>
              <a:pathLst>
                <a:path w="8476" h="1756" extrusionOk="0">
                  <a:moveTo>
                    <a:pt x="8393" y="1"/>
                  </a:moveTo>
                  <a:cubicBezTo>
                    <a:pt x="8386" y="4"/>
                    <a:pt x="8381" y="4"/>
                    <a:pt x="8376" y="5"/>
                  </a:cubicBezTo>
                  <a:cubicBezTo>
                    <a:pt x="8231" y="39"/>
                    <a:pt x="8085" y="71"/>
                    <a:pt x="7942" y="104"/>
                  </a:cubicBezTo>
                  <a:cubicBezTo>
                    <a:pt x="7787" y="140"/>
                    <a:pt x="7631" y="175"/>
                    <a:pt x="7475" y="213"/>
                  </a:cubicBezTo>
                  <a:cubicBezTo>
                    <a:pt x="7176" y="283"/>
                    <a:pt x="6878" y="352"/>
                    <a:pt x="6579" y="423"/>
                  </a:cubicBezTo>
                  <a:cubicBezTo>
                    <a:pt x="5983" y="562"/>
                    <a:pt x="5384" y="695"/>
                    <a:pt x="4786" y="821"/>
                  </a:cubicBezTo>
                  <a:cubicBezTo>
                    <a:pt x="3587" y="1070"/>
                    <a:pt x="2383" y="1288"/>
                    <a:pt x="1175" y="1486"/>
                  </a:cubicBezTo>
                  <a:cubicBezTo>
                    <a:pt x="797" y="1546"/>
                    <a:pt x="419" y="1607"/>
                    <a:pt x="42" y="1665"/>
                  </a:cubicBezTo>
                  <a:cubicBezTo>
                    <a:pt x="16" y="1667"/>
                    <a:pt x="1" y="1696"/>
                    <a:pt x="6" y="1719"/>
                  </a:cubicBezTo>
                  <a:cubicBezTo>
                    <a:pt x="13" y="1743"/>
                    <a:pt x="32" y="1756"/>
                    <a:pt x="54" y="1756"/>
                  </a:cubicBezTo>
                  <a:cubicBezTo>
                    <a:pt x="57" y="1756"/>
                    <a:pt x="60" y="1755"/>
                    <a:pt x="64" y="1755"/>
                  </a:cubicBezTo>
                  <a:cubicBezTo>
                    <a:pt x="672" y="1666"/>
                    <a:pt x="1282" y="1573"/>
                    <a:pt x="1891" y="1476"/>
                  </a:cubicBezTo>
                  <a:cubicBezTo>
                    <a:pt x="2496" y="1378"/>
                    <a:pt x="3099" y="1278"/>
                    <a:pt x="3702" y="1171"/>
                  </a:cubicBezTo>
                  <a:cubicBezTo>
                    <a:pt x="4303" y="1063"/>
                    <a:pt x="4905" y="950"/>
                    <a:pt x="5505" y="828"/>
                  </a:cubicBezTo>
                  <a:cubicBezTo>
                    <a:pt x="6106" y="708"/>
                    <a:pt x="6706" y="581"/>
                    <a:pt x="7302" y="440"/>
                  </a:cubicBezTo>
                  <a:cubicBezTo>
                    <a:pt x="7481" y="397"/>
                    <a:pt x="7660" y="352"/>
                    <a:pt x="7839" y="306"/>
                  </a:cubicBezTo>
                  <a:cubicBezTo>
                    <a:pt x="7935" y="280"/>
                    <a:pt x="8031" y="256"/>
                    <a:pt x="8125" y="228"/>
                  </a:cubicBezTo>
                  <a:cubicBezTo>
                    <a:pt x="8220" y="204"/>
                    <a:pt x="8314" y="175"/>
                    <a:pt x="8410" y="148"/>
                  </a:cubicBezTo>
                  <a:cubicBezTo>
                    <a:pt x="8449" y="137"/>
                    <a:pt x="8476" y="100"/>
                    <a:pt x="8464" y="58"/>
                  </a:cubicBezTo>
                  <a:cubicBezTo>
                    <a:pt x="8457" y="25"/>
                    <a:pt x="8426" y="1"/>
                    <a:pt x="8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5"/>
            <p:cNvSpPr/>
            <p:nvPr/>
          </p:nvSpPr>
          <p:spPr>
            <a:xfrm>
              <a:off x="6831632" y="3367106"/>
              <a:ext cx="159966" cy="44792"/>
            </a:xfrm>
            <a:custGeom>
              <a:avLst/>
              <a:gdLst/>
              <a:ahLst/>
              <a:cxnLst/>
              <a:rect l="l" t="t" r="r" b="b"/>
              <a:pathLst>
                <a:path w="5057" h="1416" extrusionOk="0">
                  <a:moveTo>
                    <a:pt x="4984" y="0"/>
                  </a:moveTo>
                  <a:cubicBezTo>
                    <a:pt x="4976" y="2"/>
                    <a:pt x="4974" y="2"/>
                    <a:pt x="4968" y="3"/>
                  </a:cubicBezTo>
                  <a:cubicBezTo>
                    <a:pt x="4773" y="46"/>
                    <a:pt x="4580" y="92"/>
                    <a:pt x="4386" y="135"/>
                  </a:cubicBezTo>
                  <a:cubicBezTo>
                    <a:pt x="4176" y="182"/>
                    <a:pt x="3967" y="231"/>
                    <a:pt x="3758" y="277"/>
                  </a:cubicBezTo>
                  <a:cubicBezTo>
                    <a:pt x="3331" y="373"/>
                    <a:pt x="2903" y="468"/>
                    <a:pt x="2482" y="579"/>
                  </a:cubicBezTo>
                  <a:cubicBezTo>
                    <a:pt x="2070" y="685"/>
                    <a:pt x="1660" y="802"/>
                    <a:pt x="1252" y="922"/>
                  </a:cubicBezTo>
                  <a:cubicBezTo>
                    <a:pt x="844" y="1043"/>
                    <a:pt x="439" y="1173"/>
                    <a:pt x="39" y="1320"/>
                  </a:cubicBezTo>
                  <a:cubicBezTo>
                    <a:pt x="28" y="1323"/>
                    <a:pt x="18" y="1329"/>
                    <a:pt x="9" y="1342"/>
                  </a:cubicBezTo>
                  <a:cubicBezTo>
                    <a:pt x="2" y="1352"/>
                    <a:pt x="1" y="1365"/>
                    <a:pt x="4" y="1378"/>
                  </a:cubicBezTo>
                  <a:cubicBezTo>
                    <a:pt x="8" y="1397"/>
                    <a:pt x="29" y="1415"/>
                    <a:pt x="49" y="1415"/>
                  </a:cubicBezTo>
                  <a:cubicBezTo>
                    <a:pt x="52" y="1415"/>
                    <a:pt x="56" y="1415"/>
                    <a:pt x="59" y="1414"/>
                  </a:cubicBezTo>
                  <a:cubicBezTo>
                    <a:pt x="449" y="1272"/>
                    <a:pt x="844" y="1149"/>
                    <a:pt x="1241" y="1036"/>
                  </a:cubicBezTo>
                  <a:cubicBezTo>
                    <a:pt x="1662" y="915"/>
                    <a:pt x="2085" y="815"/>
                    <a:pt x="2512" y="719"/>
                  </a:cubicBezTo>
                  <a:cubicBezTo>
                    <a:pt x="2927" y="623"/>
                    <a:pt x="3340" y="523"/>
                    <a:pt x="3756" y="428"/>
                  </a:cubicBezTo>
                  <a:cubicBezTo>
                    <a:pt x="3966" y="380"/>
                    <a:pt x="4175" y="330"/>
                    <a:pt x="4384" y="279"/>
                  </a:cubicBezTo>
                  <a:cubicBezTo>
                    <a:pt x="4588" y="232"/>
                    <a:pt x="4795" y="184"/>
                    <a:pt x="4998" y="133"/>
                  </a:cubicBezTo>
                  <a:cubicBezTo>
                    <a:pt x="5034" y="125"/>
                    <a:pt x="5057" y="90"/>
                    <a:pt x="5048" y="53"/>
                  </a:cubicBezTo>
                  <a:cubicBezTo>
                    <a:pt x="5041" y="22"/>
                    <a:pt x="5012" y="0"/>
                    <a:pt x="4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6" name="Google Shape;5536;p35"/>
          <p:cNvGrpSpPr/>
          <p:nvPr/>
        </p:nvGrpSpPr>
        <p:grpSpPr>
          <a:xfrm>
            <a:off x="8545190" y="4499161"/>
            <a:ext cx="320564" cy="362888"/>
            <a:chOff x="6672615" y="4049261"/>
            <a:chExt cx="320564" cy="362888"/>
          </a:xfrm>
        </p:grpSpPr>
        <p:sp>
          <p:nvSpPr>
            <p:cNvPr id="5537" name="Google Shape;5537;p35"/>
            <p:cNvSpPr/>
            <p:nvPr/>
          </p:nvSpPr>
          <p:spPr>
            <a:xfrm>
              <a:off x="6672615" y="4049261"/>
              <a:ext cx="320564" cy="362888"/>
            </a:xfrm>
            <a:custGeom>
              <a:avLst/>
              <a:gdLst/>
              <a:ahLst/>
              <a:cxnLst/>
              <a:rect l="l" t="t" r="r" b="b"/>
              <a:pathLst>
                <a:path w="10134" h="11472" extrusionOk="0">
                  <a:moveTo>
                    <a:pt x="5812" y="1"/>
                  </a:moveTo>
                  <a:cubicBezTo>
                    <a:pt x="5691" y="1"/>
                    <a:pt x="5583" y="69"/>
                    <a:pt x="5504" y="131"/>
                  </a:cubicBezTo>
                  <a:cubicBezTo>
                    <a:pt x="5376" y="231"/>
                    <a:pt x="5273" y="369"/>
                    <a:pt x="5179" y="502"/>
                  </a:cubicBezTo>
                  <a:cubicBezTo>
                    <a:pt x="5048" y="691"/>
                    <a:pt x="4935" y="890"/>
                    <a:pt x="4806" y="1132"/>
                  </a:cubicBezTo>
                  <a:cubicBezTo>
                    <a:pt x="4638" y="1444"/>
                    <a:pt x="4514" y="1705"/>
                    <a:pt x="4413" y="1949"/>
                  </a:cubicBezTo>
                  <a:cubicBezTo>
                    <a:pt x="4146" y="2601"/>
                    <a:pt x="3995" y="3295"/>
                    <a:pt x="3894" y="3827"/>
                  </a:cubicBezTo>
                  <a:cubicBezTo>
                    <a:pt x="3760" y="3761"/>
                    <a:pt x="3636" y="3691"/>
                    <a:pt x="3483" y="3606"/>
                  </a:cubicBezTo>
                  <a:cubicBezTo>
                    <a:pt x="3395" y="3556"/>
                    <a:pt x="3309" y="3506"/>
                    <a:pt x="3222" y="3456"/>
                  </a:cubicBezTo>
                  <a:cubicBezTo>
                    <a:pt x="3106" y="3389"/>
                    <a:pt x="2987" y="3320"/>
                    <a:pt x="2871" y="3254"/>
                  </a:cubicBezTo>
                  <a:cubicBezTo>
                    <a:pt x="2628" y="3116"/>
                    <a:pt x="2422" y="3015"/>
                    <a:pt x="2221" y="2932"/>
                  </a:cubicBezTo>
                  <a:cubicBezTo>
                    <a:pt x="1983" y="2833"/>
                    <a:pt x="1776" y="2776"/>
                    <a:pt x="1571" y="2747"/>
                  </a:cubicBezTo>
                  <a:cubicBezTo>
                    <a:pt x="1498" y="2738"/>
                    <a:pt x="1424" y="2733"/>
                    <a:pt x="1353" y="2733"/>
                  </a:cubicBezTo>
                  <a:cubicBezTo>
                    <a:pt x="1328" y="2733"/>
                    <a:pt x="1302" y="2733"/>
                    <a:pt x="1276" y="2736"/>
                  </a:cubicBezTo>
                  <a:cubicBezTo>
                    <a:pt x="1160" y="2741"/>
                    <a:pt x="1061" y="2760"/>
                    <a:pt x="975" y="2790"/>
                  </a:cubicBezTo>
                  <a:cubicBezTo>
                    <a:pt x="897" y="2819"/>
                    <a:pt x="829" y="2859"/>
                    <a:pt x="766" y="2915"/>
                  </a:cubicBezTo>
                  <a:cubicBezTo>
                    <a:pt x="701" y="2972"/>
                    <a:pt x="665" y="3048"/>
                    <a:pt x="639" y="3109"/>
                  </a:cubicBezTo>
                  <a:cubicBezTo>
                    <a:pt x="617" y="3162"/>
                    <a:pt x="607" y="3227"/>
                    <a:pt x="607" y="3311"/>
                  </a:cubicBezTo>
                  <a:cubicBezTo>
                    <a:pt x="605" y="3399"/>
                    <a:pt x="623" y="3487"/>
                    <a:pt x="640" y="3555"/>
                  </a:cubicBezTo>
                  <a:cubicBezTo>
                    <a:pt x="683" y="3731"/>
                    <a:pt x="762" y="3895"/>
                    <a:pt x="844" y="4047"/>
                  </a:cubicBezTo>
                  <a:cubicBezTo>
                    <a:pt x="981" y="4311"/>
                    <a:pt x="1154" y="4558"/>
                    <a:pt x="1290" y="4744"/>
                  </a:cubicBezTo>
                  <a:cubicBezTo>
                    <a:pt x="1381" y="4869"/>
                    <a:pt x="1475" y="4986"/>
                    <a:pt x="1570" y="5105"/>
                  </a:cubicBezTo>
                  <a:lnTo>
                    <a:pt x="1634" y="5187"/>
                  </a:lnTo>
                  <a:cubicBezTo>
                    <a:pt x="1703" y="5273"/>
                    <a:pt x="1777" y="5364"/>
                    <a:pt x="1856" y="5446"/>
                  </a:cubicBezTo>
                  <a:cubicBezTo>
                    <a:pt x="1913" y="5506"/>
                    <a:pt x="1971" y="5565"/>
                    <a:pt x="2032" y="5622"/>
                  </a:cubicBezTo>
                  <a:cubicBezTo>
                    <a:pt x="1900" y="5715"/>
                    <a:pt x="1763" y="5823"/>
                    <a:pt x="1595" y="5959"/>
                  </a:cubicBezTo>
                  <a:cubicBezTo>
                    <a:pt x="1321" y="6181"/>
                    <a:pt x="1066" y="6405"/>
                    <a:pt x="837" y="6632"/>
                  </a:cubicBezTo>
                  <a:cubicBezTo>
                    <a:pt x="639" y="6825"/>
                    <a:pt x="390" y="7086"/>
                    <a:pt x="201" y="7393"/>
                  </a:cubicBezTo>
                  <a:cubicBezTo>
                    <a:pt x="123" y="7521"/>
                    <a:pt x="68" y="7643"/>
                    <a:pt x="39" y="7759"/>
                  </a:cubicBezTo>
                  <a:cubicBezTo>
                    <a:pt x="18" y="7849"/>
                    <a:pt x="0" y="7983"/>
                    <a:pt x="49" y="8112"/>
                  </a:cubicBezTo>
                  <a:cubicBezTo>
                    <a:pt x="68" y="8165"/>
                    <a:pt x="95" y="8212"/>
                    <a:pt x="132" y="8260"/>
                  </a:cubicBezTo>
                  <a:cubicBezTo>
                    <a:pt x="161" y="8296"/>
                    <a:pt x="199" y="8328"/>
                    <a:pt x="251" y="8364"/>
                  </a:cubicBezTo>
                  <a:cubicBezTo>
                    <a:pt x="302" y="8396"/>
                    <a:pt x="360" y="8417"/>
                    <a:pt x="407" y="8432"/>
                  </a:cubicBezTo>
                  <a:cubicBezTo>
                    <a:pt x="467" y="8452"/>
                    <a:pt x="530" y="8459"/>
                    <a:pt x="593" y="8467"/>
                  </a:cubicBezTo>
                  <a:cubicBezTo>
                    <a:pt x="645" y="8475"/>
                    <a:pt x="698" y="8477"/>
                    <a:pt x="752" y="8477"/>
                  </a:cubicBezTo>
                  <a:cubicBezTo>
                    <a:pt x="829" y="8477"/>
                    <a:pt x="905" y="8472"/>
                    <a:pt x="981" y="8464"/>
                  </a:cubicBezTo>
                  <a:cubicBezTo>
                    <a:pt x="1124" y="8450"/>
                    <a:pt x="1278" y="8424"/>
                    <a:pt x="1454" y="8387"/>
                  </a:cubicBezTo>
                  <a:cubicBezTo>
                    <a:pt x="1784" y="8317"/>
                    <a:pt x="2105" y="8220"/>
                    <a:pt x="2349" y="8141"/>
                  </a:cubicBezTo>
                  <a:cubicBezTo>
                    <a:pt x="2476" y="8099"/>
                    <a:pt x="2602" y="8058"/>
                    <a:pt x="2728" y="8015"/>
                  </a:cubicBezTo>
                  <a:lnTo>
                    <a:pt x="2764" y="8002"/>
                  </a:lnTo>
                  <a:cubicBezTo>
                    <a:pt x="2820" y="7983"/>
                    <a:pt x="2874" y="7965"/>
                    <a:pt x="2929" y="7948"/>
                  </a:cubicBezTo>
                  <a:cubicBezTo>
                    <a:pt x="2930" y="8102"/>
                    <a:pt x="2941" y="8257"/>
                    <a:pt x="2951" y="8414"/>
                  </a:cubicBezTo>
                  <a:cubicBezTo>
                    <a:pt x="2971" y="8702"/>
                    <a:pt x="3003" y="9007"/>
                    <a:pt x="3043" y="9319"/>
                  </a:cubicBezTo>
                  <a:cubicBezTo>
                    <a:pt x="3093" y="9704"/>
                    <a:pt x="3146" y="10014"/>
                    <a:pt x="3216" y="10296"/>
                  </a:cubicBezTo>
                  <a:cubicBezTo>
                    <a:pt x="3278" y="10541"/>
                    <a:pt x="3358" y="10826"/>
                    <a:pt x="3504" y="11079"/>
                  </a:cubicBezTo>
                  <a:cubicBezTo>
                    <a:pt x="3566" y="11185"/>
                    <a:pt x="3633" y="11270"/>
                    <a:pt x="3707" y="11334"/>
                  </a:cubicBezTo>
                  <a:cubicBezTo>
                    <a:pt x="3752" y="11371"/>
                    <a:pt x="3791" y="11398"/>
                    <a:pt x="3831" y="11416"/>
                  </a:cubicBezTo>
                  <a:cubicBezTo>
                    <a:pt x="3886" y="11443"/>
                    <a:pt x="3941" y="11459"/>
                    <a:pt x="4008" y="11467"/>
                  </a:cubicBezTo>
                  <a:cubicBezTo>
                    <a:pt x="4024" y="11470"/>
                    <a:pt x="4041" y="11471"/>
                    <a:pt x="4058" y="11471"/>
                  </a:cubicBezTo>
                  <a:cubicBezTo>
                    <a:pt x="4173" y="11471"/>
                    <a:pt x="4274" y="11427"/>
                    <a:pt x="4339" y="11387"/>
                  </a:cubicBezTo>
                  <a:cubicBezTo>
                    <a:pt x="4474" y="11310"/>
                    <a:pt x="4575" y="11188"/>
                    <a:pt x="4648" y="11092"/>
                  </a:cubicBezTo>
                  <a:cubicBezTo>
                    <a:pt x="4864" y="10807"/>
                    <a:pt x="5006" y="10469"/>
                    <a:pt x="5121" y="10174"/>
                  </a:cubicBezTo>
                  <a:cubicBezTo>
                    <a:pt x="5264" y="9806"/>
                    <a:pt x="5378" y="9430"/>
                    <a:pt x="5462" y="9143"/>
                  </a:cubicBezTo>
                  <a:cubicBezTo>
                    <a:pt x="5484" y="9060"/>
                    <a:pt x="5507" y="8976"/>
                    <a:pt x="5529" y="8894"/>
                  </a:cubicBezTo>
                  <a:cubicBezTo>
                    <a:pt x="5549" y="8822"/>
                    <a:pt x="5569" y="8749"/>
                    <a:pt x="5588" y="8678"/>
                  </a:cubicBezTo>
                  <a:lnTo>
                    <a:pt x="5767" y="8787"/>
                  </a:lnTo>
                  <a:cubicBezTo>
                    <a:pt x="5895" y="8861"/>
                    <a:pt x="6024" y="8937"/>
                    <a:pt x="6152" y="9016"/>
                  </a:cubicBezTo>
                  <a:lnTo>
                    <a:pt x="6394" y="9166"/>
                  </a:lnTo>
                  <a:lnTo>
                    <a:pt x="6594" y="9291"/>
                  </a:lnTo>
                  <a:cubicBezTo>
                    <a:pt x="6945" y="9508"/>
                    <a:pt x="7247" y="9666"/>
                    <a:pt x="7549" y="9789"/>
                  </a:cubicBezTo>
                  <a:cubicBezTo>
                    <a:pt x="7725" y="9861"/>
                    <a:pt x="7884" y="9906"/>
                    <a:pt x="8035" y="9931"/>
                  </a:cubicBezTo>
                  <a:cubicBezTo>
                    <a:pt x="8115" y="9942"/>
                    <a:pt x="8185" y="9948"/>
                    <a:pt x="8249" y="9948"/>
                  </a:cubicBezTo>
                  <a:cubicBezTo>
                    <a:pt x="8347" y="9948"/>
                    <a:pt x="8428" y="9935"/>
                    <a:pt x="8506" y="9906"/>
                  </a:cubicBezTo>
                  <a:cubicBezTo>
                    <a:pt x="8656" y="9852"/>
                    <a:pt x="8776" y="9745"/>
                    <a:pt x="8844" y="9604"/>
                  </a:cubicBezTo>
                  <a:cubicBezTo>
                    <a:pt x="8904" y="9475"/>
                    <a:pt x="8930" y="9332"/>
                    <a:pt x="8917" y="9179"/>
                  </a:cubicBezTo>
                  <a:cubicBezTo>
                    <a:pt x="8894" y="8907"/>
                    <a:pt x="8779" y="8654"/>
                    <a:pt x="8670" y="8443"/>
                  </a:cubicBezTo>
                  <a:cubicBezTo>
                    <a:pt x="8530" y="8170"/>
                    <a:pt x="8351" y="7909"/>
                    <a:pt x="8182" y="7668"/>
                  </a:cubicBezTo>
                  <a:cubicBezTo>
                    <a:pt x="8040" y="7469"/>
                    <a:pt x="7890" y="7272"/>
                    <a:pt x="7745" y="7083"/>
                  </a:cubicBezTo>
                  <a:lnTo>
                    <a:pt x="7655" y="6967"/>
                  </a:lnTo>
                  <a:lnTo>
                    <a:pt x="7595" y="6885"/>
                  </a:lnTo>
                  <a:cubicBezTo>
                    <a:pt x="7512" y="6778"/>
                    <a:pt x="7427" y="6670"/>
                    <a:pt x="7352" y="6560"/>
                  </a:cubicBezTo>
                  <a:cubicBezTo>
                    <a:pt x="7383" y="6553"/>
                    <a:pt x="7416" y="6544"/>
                    <a:pt x="7448" y="6537"/>
                  </a:cubicBezTo>
                  <a:cubicBezTo>
                    <a:pt x="7482" y="6527"/>
                    <a:pt x="7513" y="6519"/>
                    <a:pt x="7548" y="6510"/>
                  </a:cubicBezTo>
                  <a:cubicBezTo>
                    <a:pt x="7619" y="6489"/>
                    <a:pt x="7690" y="6461"/>
                    <a:pt x="7757" y="6434"/>
                  </a:cubicBezTo>
                  <a:cubicBezTo>
                    <a:pt x="7824" y="6410"/>
                    <a:pt x="7889" y="6383"/>
                    <a:pt x="7953" y="6355"/>
                  </a:cubicBezTo>
                  <a:cubicBezTo>
                    <a:pt x="8036" y="6322"/>
                    <a:pt x="8121" y="6288"/>
                    <a:pt x="8205" y="6255"/>
                  </a:cubicBezTo>
                  <a:cubicBezTo>
                    <a:pt x="8268" y="6232"/>
                    <a:pt x="8330" y="6211"/>
                    <a:pt x="8393" y="6188"/>
                  </a:cubicBezTo>
                  <a:cubicBezTo>
                    <a:pt x="8456" y="6166"/>
                    <a:pt x="8519" y="6143"/>
                    <a:pt x="8580" y="6119"/>
                  </a:cubicBezTo>
                  <a:cubicBezTo>
                    <a:pt x="8879" y="6009"/>
                    <a:pt x="9224" y="5869"/>
                    <a:pt x="9531" y="5672"/>
                  </a:cubicBezTo>
                  <a:cubicBezTo>
                    <a:pt x="9872" y="5452"/>
                    <a:pt x="10068" y="5208"/>
                    <a:pt x="10118" y="4945"/>
                  </a:cubicBezTo>
                  <a:cubicBezTo>
                    <a:pt x="10132" y="4873"/>
                    <a:pt x="10134" y="4799"/>
                    <a:pt x="10125" y="4726"/>
                  </a:cubicBezTo>
                  <a:cubicBezTo>
                    <a:pt x="10117" y="4649"/>
                    <a:pt x="10095" y="4573"/>
                    <a:pt x="10061" y="4492"/>
                  </a:cubicBezTo>
                  <a:cubicBezTo>
                    <a:pt x="10016" y="4389"/>
                    <a:pt x="9936" y="4292"/>
                    <a:pt x="9814" y="4198"/>
                  </a:cubicBezTo>
                  <a:cubicBezTo>
                    <a:pt x="9716" y="4120"/>
                    <a:pt x="9600" y="4072"/>
                    <a:pt x="9508" y="4039"/>
                  </a:cubicBezTo>
                  <a:cubicBezTo>
                    <a:pt x="9399" y="3997"/>
                    <a:pt x="9277" y="3967"/>
                    <a:pt x="9123" y="3941"/>
                  </a:cubicBezTo>
                  <a:cubicBezTo>
                    <a:pt x="8920" y="3907"/>
                    <a:pt x="8695" y="3891"/>
                    <a:pt x="8437" y="3891"/>
                  </a:cubicBezTo>
                  <a:cubicBezTo>
                    <a:pt x="8370" y="3891"/>
                    <a:pt x="8301" y="3893"/>
                    <a:pt x="8234" y="3895"/>
                  </a:cubicBezTo>
                  <a:cubicBezTo>
                    <a:pt x="7982" y="3903"/>
                    <a:pt x="7714" y="3921"/>
                    <a:pt x="7367" y="3960"/>
                  </a:cubicBezTo>
                  <a:cubicBezTo>
                    <a:pt x="7290" y="3968"/>
                    <a:pt x="7211" y="3977"/>
                    <a:pt x="7134" y="3986"/>
                  </a:cubicBezTo>
                  <a:cubicBezTo>
                    <a:pt x="7019" y="4000"/>
                    <a:pt x="6903" y="4013"/>
                    <a:pt x="6789" y="4024"/>
                  </a:cubicBezTo>
                  <a:cubicBezTo>
                    <a:pt x="6793" y="4013"/>
                    <a:pt x="6795" y="4000"/>
                    <a:pt x="6795" y="3988"/>
                  </a:cubicBezTo>
                  <a:cubicBezTo>
                    <a:pt x="6800" y="3767"/>
                    <a:pt x="6793" y="3540"/>
                    <a:pt x="6786" y="3323"/>
                  </a:cubicBezTo>
                  <a:lnTo>
                    <a:pt x="6783" y="3252"/>
                  </a:lnTo>
                  <a:cubicBezTo>
                    <a:pt x="6775" y="2966"/>
                    <a:pt x="6759" y="2708"/>
                    <a:pt x="6732" y="2464"/>
                  </a:cubicBezTo>
                  <a:cubicBezTo>
                    <a:pt x="6673" y="1881"/>
                    <a:pt x="6580" y="1370"/>
                    <a:pt x="6450" y="900"/>
                  </a:cubicBezTo>
                  <a:cubicBezTo>
                    <a:pt x="6421" y="795"/>
                    <a:pt x="6385" y="691"/>
                    <a:pt x="6339" y="568"/>
                  </a:cubicBezTo>
                  <a:cubicBezTo>
                    <a:pt x="6308" y="478"/>
                    <a:pt x="6263" y="362"/>
                    <a:pt x="6196" y="254"/>
                  </a:cubicBezTo>
                  <a:cubicBezTo>
                    <a:pt x="6145" y="170"/>
                    <a:pt x="6030" y="26"/>
                    <a:pt x="5855" y="4"/>
                  </a:cubicBezTo>
                  <a:cubicBezTo>
                    <a:pt x="5837" y="2"/>
                    <a:pt x="5824" y="1"/>
                    <a:pt x="5812" y="1"/>
                  </a:cubicBezTo>
                  <a:close/>
                </a:path>
              </a:pathLst>
            </a:custGeom>
            <a:solidFill>
              <a:srgbClr val="FF5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5"/>
            <p:cNvSpPr/>
            <p:nvPr/>
          </p:nvSpPr>
          <p:spPr>
            <a:xfrm>
              <a:off x="6769632" y="4220646"/>
              <a:ext cx="21668" cy="24800"/>
            </a:xfrm>
            <a:custGeom>
              <a:avLst/>
              <a:gdLst/>
              <a:ahLst/>
              <a:cxnLst/>
              <a:rect l="l" t="t" r="r" b="b"/>
              <a:pathLst>
                <a:path w="685" h="784" extrusionOk="0">
                  <a:moveTo>
                    <a:pt x="270" y="377"/>
                  </a:moveTo>
                  <a:lnTo>
                    <a:pt x="275" y="383"/>
                  </a:lnTo>
                  <a:cubicBezTo>
                    <a:pt x="280" y="390"/>
                    <a:pt x="284" y="398"/>
                    <a:pt x="287" y="405"/>
                  </a:cubicBezTo>
                  <a:cubicBezTo>
                    <a:pt x="290" y="412"/>
                    <a:pt x="293" y="420"/>
                    <a:pt x="294" y="428"/>
                  </a:cubicBezTo>
                  <a:lnTo>
                    <a:pt x="294" y="443"/>
                  </a:lnTo>
                  <a:cubicBezTo>
                    <a:pt x="293" y="449"/>
                    <a:pt x="291" y="456"/>
                    <a:pt x="290" y="462"/>
                  </a:cubicBezTo>
                  <a:cubicBezTo>
                    <a:pt x="285" y="469"/>
                    <a:pt x="280" y="476"/>
                    <a:pt x="275" y="483"/>
                  </a:cubicBezTo>
                  <a:cubicBezTo>
                    <a:pt x="271" y="489"/>
                    <a:pt x="265" y="492"/>
                    <a:pt x="262" y="495"/>
                  </a:cubicBezTo>
                  <a:lnTo>
                    <a:pt x="261" y="495"/>
                  </a:lnTo>
                  <a:cubicBezTo>
                    <a:pt x="258" y="495"/>
                    <a:pt x="257" y="493"/>
                    <a:pt x="255" y="493"/>
                  </a:cubicBezTo>
                  <a:lnTo>
                    <a:pt x="248" y="486"/>
                  </a:lnTo>
                  <a:cubicBezTo>
                    <a:pt x="244" y="483"/>
                    <a:pt x="242" y="478"/>
                    <a:pt x="240" y="472"/>
                  </a:cubicBezTo>
                  <a:lnTo>
                    <a:pt x="228" y="435"/>
                  </a:lnTo>
                  <a:lnTo>
                    <a:pt x="228" y="408"/>
                  </a:lnTo>
                  <a:cubicBezTo>
                    <a:pt x="228" y="406"/>
                    <a:pt x="230" y="405"/>
                    <a:pt x="230" y="400"/>
                  </a:cubicBezTo>
                  <a:cubicBezTo>
                    <a:pt x="234" y="400"/>
                    <a:pt x="235" y="399"/>
                    <a:pt x="240" y="398"/>
                  </a:cubicBezTo>
                  <a:cubicBezTo>
                    <a:pt x="250" y="390"/>
                    <a:pt x="258" y="383"/>
                    <a:pt x="270" y="377"/>
                  </a:cubicBezTo>
                  <a:close/>
                  <a:moveTo>
                    <a:pt x="291" y="1"/>
                  </a:moveTo>
                  <a:cubicBezTo>
                    <a:pt x="273" y="1"/>
                    <a:pt x="252" y="5"/>
                    <a:pt x="241" y="7"/>
                  </a:cubicBezTo>
                  <a:cubicBezTo>
                    <a:pt x="144" y="34"/>
                    <a:pt x="72" y="100"/>
                    <a:pt x="29" y="190"/>
                  </a:cubicBezTo>
                  <a:cubicBezTo>
                    <a:pt x="0" y="247"/>
                    <a:pt x="3" y="313"/>
                    <a:pt x="43" y="365"/>
                  </a:cubicBezTo>
                  <a:cubicBezTo>
                    <a:pt x="35" y="406"/>
                    <a:pt x="29" y="449"/>
                    <a:pt x="33" y="492"/>
                  </a:cubicBezTo>
                  <a:cubicBezTo>
                    <a:pt x="41" y="575"/>
                    <a:pt x="72" y="655"/>
                    <a:pt x="132" y="714"/>
                  </a:cubicBezTo>
                  <a:cubicBezTo>
                    <a:pt x="162" y="744"/>
                    <a:pt x="199" y="761"/>
                    <a:pt x="240" y="773"/>
                  </a:cubicBezTo>
                  <a:cubicBezTo>
                    <a:pt x="260" y="781"/>
                    <a:pt x="283" y="784"/>
                    <a:pt x="307" y="784"/>
                  </a:cubicBezTo>
                  <a:cubicBezTo>
                    <a:pt x="338" y="784"/>
                    <a:pt x="370" y="778"/>
                    <a:pt x="398" y="773"/>
                  </a:cubicBezTo>
                  <a:cubicBezTo>
                    <a:pt x="420" y="768"/>
                    <a:pt x="441" y="758"/>
                    <a:pt x="460" y="750"/>
                  </a:cubicBezTo>
                  <a:cubicBezTo>
                    <a:pt x="484" y="740"/>
                    <a:pt x="506" y="727"/>
                    <a:pt x="527" y="711"/>
                  </a:cubicBezTo>
                  <a:cubicBezTo>
                    <a:pt x="573" y="675"/>
                    <a:pt x="612" y="637"/>
                    <a:pt x="639" y="585"/>
                  </a:cubicBezTo>
                  <a:cubicBezTo>
                    <a:pt x="665" y="536"/>
                    <a:pt x="678" y="486"/>
                    <a:pt x="681" y="435"/>
                  </a:cubicBezTo>
                  <a:cubicBezTo>
                    <a:pt x="685" y="392"/>
                    <a:pt x="678" y="350"/>
                    <a:pt x="672" y="307"/>
                  </a:cubicBezTo>
                  <a:cubicBezTo>
                    <a:pt x="665" y="267"/>
                    <a:pt x="645" y="227"/>
                    <a:pt x="625" y="191"/>
                  </a:cubicBezTo>
                  <a:cubicBezTo>
                    <a:pt x="613" y="168"/>
                    <a:pt x="589" y="140"/>
                    <a:pt x="573" y="121"/>
                  </a:cubicBezTo>
                  <a:cubicBezTo>
                    <a:pt x="560" y="110"/>
                    <a:pt x="550" y="97"/>
                    <a:pt x="536" y="85"/>
                  </a:cubicBezTo>
                  <a:cubicBezTo>
                    <a:pt x="520" y="71"/>
                    <a:pt x="500" y="57"/>
                    <a:pt x="480" y="47"/>
                  </a:cubicBezTo>
                  <a:cubicBezTo>
                    <a:pt x="457" y="32"/>
                    <a:pt x="429" y="24"/>
                    <a:pt x="403" y="14"/>
                  </a:cubicBezTo>
                  <a:cubicBezTo>
                    <a:pt x="378" y="5"/>
                    <a:pt x="348" y="5"/>
                    <a:pt x="321" y="2"/>
                  </a:cubicBezTo>
                  <a:lnTo>
                    <a:pt x="308" y="2"/>
                  </a:lnTo>
                  <a:cubicBezTo>
                    <a:pt x="303" y="1"/>
                    <a:pt x="298"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5"/>
            <p:cNvSpPr/>
            <p:nvPr/>
          </p:nvSpPr>
          <p:spPr>
            <a:xfrm>
              <a:off x="6771119" y="4223651"/>
              <a:ext cx="14361" cy="17398"/>
            </a:xfrm>
            <a:custGeom>
              <a:avLst/>
              <a:gdLst/>
              <a:ahLst/>
              <a:cxnLst/>
              <a:rect l="l" t="t" r="r" b="b"/>
              <a:pathLst>
                <a:path w="454" h="550" extrusionOk="0">
                  <a:moveTo>
                    <a:pt x="350" y="351"/>
                  </a:moveTo>
                  <a:lnTo>
                    <a:pt x="350" y="351"/>
                  </a:lnTo>
                  <a:cubicBezTo>
                    <a:pt x="347" y="358"/>
                    <a:pt x="347" y="366"/>
                    <a:pt x="346" y="373"/>
                  </a:cubicBezTo>
                  <a:cubicBezTo>
                    <a:pt x="346" y="366"/>
                    <a:pt x="347" y="358"/>
                    <a:pt x="350" y="351"/>
                  </a:cubicBezTo>
                  <a:close/>
                  <a:moveTo>
                    <a:pt x="257" y="0"/>
                  </a:moveTo>
                  <a:cubicBezTo>
                    <a:pt x="231" y="2"/>
                    <a:pt x="203" y="9"/>
                    <a:pt x="178" y="23"/>
                  </a:cubicBezTo>
                  <a:cubicBezTo>
                    <a:pt x="157" y="33"/>
                    <a:pt x="138" y="46"/>
                    <a:pt x="121" y="62"/>
                  </a:cubicBezTo>
                  <a:cubicBezTo>
                    <a:pt x="98" y="82"/>
                    <a:pt x="82" y="104"/>
                    <a:pt x="67" y="126"/>
                  </a:cubicBezTo>
                  <a:cubicBezTo>
                    <a:pt x="52" y="148"/>
                    <a:pt x="45" y="175"/>
                    <a:pt x="38" y="201"/>
                  </a:cubicBezTo>
                  <a:cubicBezTo>
                    <a:pt x="32" y="222"/>
                    <a:pt x="29" y="241"/>
                    <a:pt x="22" y="261"/>
                  </a:cubicBezTo>
                  <a:cubicBezTo>
                    <a:pt x="1" y="327"/>
                    <a:pt x="36" y="404"/>
                    <a:pt x="94" y="439"/>
                  </a:cubicBezTo>
                  <a:cubicBezTo>
                    <a:pt x="101" y="441"/>
                    <a:pt x="107" y="446"/>
                    <a:pt x="114" y="447"/>
                  </a:cubicBezTo>
                  <a:cubicBezTo>
                    <a:pt x="122" y="483"/>
                    <a:pt x="140" y="512"/>
                    <a:pt x="174" y="532"/>
                  </a:cubicBezTo>
                  <a:cubicBezTo>
                    <a:pt x="196" y="544"/>
                    <a:pt x="218" y="550"/>
                    <a:pt x="240" y="550"/>
                  </a:cubicBezTo>
                  <a:cubicBezTo>
                    <a:pt x="275" y="550"/>
                    <a:pt x="308" y="536"/>
                    <a:pt x="337" y="510"/>
                  </a:cubicBezTo>
                  <a:cubicBezTo>
                    <a:pt x="389" y="466"/>
                    <a:pt x="426" y="406"/>
                    <a:pt x="439" y="337"/>
                  </a:cubicBezTo>
                  <a:cubicBezTo>
                    <a:pt x="453" y="261"/>
                    <a:pt x="436" y="188"/>
                    <a:pt x="412" y="116"/>
                  </a:cubicBezTo>
                  <a:cubicBezTo>
                    <a:pt x="400" y="76"/>
                    <a:pt x="374" y="42"/>
                    <a:pt x="339" y="20"/>
                  </a:cubicBezTo>
                  <a:cubicBezTo>
                    <a:pt x="314" y="6"/>
                    <a:pt x="286"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5"/>
            <p:cNvSpPr/>
            <p:nvPr/>
          </p:nvSpPr>
          <p:spPr>
            <a:xfrm>
              <a:off x="6860987" y="4221974"/>
              <a:ext cx="25527" cy="27520"/>
            </a:xfrm>
            <a:custGeom>
              <a:avLst/>
              <a:gdLst/>
              <a:ahLst/>
              <a:cxnLst/>
              <a:rect l="l" t="t" r="r" b="b"/>
              <a:pathLst>
                <a:path w="807" h="870" extrusionOk="0">
                  <a:moveTo>
                    <a:pt x="469" y="0"/>
                  </a:moveTo>
                  <a:cubicBezTo>
                    <a:pt x="440" y="5"/>
                    <a:pt x="413" y="8"/>
                    <a:pt x="390" y="13"/>
                  </a:cubicBezTo>
                  <a:cubicBezTo>
                    <a:pt x="356" y="22"/>
                    <a:pt x="327" y="35"/>
                    <a:pt x="298" y="53"/>
                  </a:cubicBezTo>
                  <a:cubicBezTo>
                    <a:pt x="284" y="56"/>
                    <a:pt x="268" y="62"/>
                    <a:pt x="255" y="69"/>
                  </a:cubicBezTo>
                  <a:cubicBezTo>
                    <a:pt x="84" y="167"/>
                    <a:pt x="1" y="394"/>
                    <a:pt x="36" y="582"/>
                  </a:cubicBezTo>
                  <a:cubicBezTo>
                    <a:pt x="55" y="686"/>
                    <a:pt x="125" y="785"/>
                    <a:pt x="224" y="829"/>
                  </a:cubicBezTo>
                  <a:cubicBezTo>
                    <a:pt x="279" y="856"/>
                    <a:pt x="336" y="869"/>
                    <a:pt x="394" y="869"/>
                  </a:cubicBezTo>
                  <a:cubicBezTo>
                    <a:pt x="457" y="869"/>
                    <a:pt x="520" y="853"/>
                    <a:pt x="580" y="821"/>
                  </a:cubicBezTo>
                  <a:cubicBezTo>
                    <a:pt x="681" y="765"/>
                    <a:pt x="735" y="663"/>
                    <a:pt x="774" y="563"/>
                  </a:cubicBezTo>
                  <a:cubicBezTo>
                    <a:pt x="807" y="470"/>
                    <a:pt x="804" y="366"/>
                    <a:pt x="785" y="271"/>
                  </a:cubicBezTo>
                  <a:cubicBezTo>
                    <a:pt x="778" y="232"/>
                    <a:pt x="759" y="191"/>
                    <a:pt x="738" y="157"/>
                  </a:cubicBezTo>
                  <a:cubicBezTo>
                    <a:pt x="695" y="89"/>
                    <a:pt x="635" y="46"/>
                    <a:pt x="560" y="18"/>
                  </a:cubicBezTo>
                  <a:cubicBezTo>
                    <a:pt x="533" y="6"/>
                    <a:pt x="502"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5"/>
            <p:cNvSpPr/>
            <p:nvPr/>
          </p:nvSpPr>
          <p:spPr>
            <a:xfrm>
              <a:off x="6805409" y="4240068"/>
              <a:ext cx="42324" cy="21289"/>
            </a:xfrm>
            <a:custGeom>
              <a:avLst/>
              <a:gdLst/>
              <a:ahLst/>
              <a:cxnLst/>
              <a:rect l="l" t="t" r="r" b="b"/>
              <a:pathLst>
                <a:path w="1338" h="673" extrusionOk="0">
                  <a:moveTo>
                    <a:pt x="1128" y="1"/>
                  </a:moveTo>
                  <a:cubicBezTo>
                    <a:pt x="1065" y="1"/>
                    <a:pt x="1002" y="32"/>
                    <a:pt x="974" y="90"/>
                  </a:cubicBezTo>
                  <a:cubicBezTo>
                    <a:pt x="953" y="130"/>
                    <a:pt x="931" y="170"/>
                    <a:pt x="907" y="207"/>
                  </a:cubicBezTo>
                  <a:cubicBezTo>
                    <a:pt x="881" y="236"/>
                    <a:pt x="857" y="262"/>
                    <a:pt x="828" y="286"/>
                  </a:cubicBezTo>
                  <a:cubicBezTo>
                    <a:pt x="805" y="302"/>
                    <a:pt x="780" y="316"/>
                    <a:pt x="755" y="328"/>
                  </a:cubicBezTo>
                  <a:cubicBezTo>
                    <a:pt x="719" y="341"/>
                    <a:pt x="684" y="349"/>
                    <a:pt x="648" y="356"/>
                  </a:cubicBezTo>
                  <a:cubicBezTo>
                    <a:pt x="624" y="358"/>
                    <a:pt x="601" y="358"/>
                    <a:pt x="578" y="358"/>
                  </a:cubicBezTo>
                  <a:cubicBezTo>
                    <a:pt x="554" y="358"/>
                    <a:pt x="531" y="358"/>
                    <a:pt x="507" y="356"/>
                  </a:cubicBezTo>
                  <a:cubicBezTo>
                    <a:pt x="466" y="349"/>
                    <a:pt x="427" y="338"/>
                    <a:pt x="387" y="323"/>
                  </a:cubicBezTo>
                  <a:cubicBezTo>
                    <a:pt x="350" y="306"/>
                    <a:pt x="316" y="286"/>
                    <a:pt x="283" y="263"/>
                  </a:cubicBezTo>
                  <a:cubicBezTo>
                    <a:pt x="251" y="237"/>
                    <a:pt x="225" y="212"/>
                    <a:pt x="200" y="180"/>
                  </a:cubicBezTo>
                  <a:cubicBezTo>
                    <a:pt x="182" y="159"/>
                    <a:pt x="154" y="149"/>
                    <a:pt x="127" y="149"/>
                  </a:cubicBezTo>
                  <a:cubicBezTo>
                    <a:pt x="97" y="149"/>
                    <a:pt x="66" y="160"/>
                    <a:pt x="46" y="180"/>
                  </a:cubicBezTo>
                  <a:cubicBezTo>
                    <a:pt x="1" y="226"/>
                    <a:pt x="8" y="290"/>
                    <a:pt x="46" y="335"/>
                  </a:cubicBezTo>
                  <a:cubicBezTo>
                    <a:pt x="122" y="424"/>
                    <a:pt x="218" y="499"/>
                    <a:pt x="320" y="558"/>
                  </a:cubicBezTo>
                  <a:cubicBezTo>
                    <a:pt x="433" y="623"/>
                    <a:pt x="558" y="663"/>
                    <a:pt x="686" y="671"/>
                  </a:cubicBezTo>
                  <a:cubicBezTo>
                    <a:pt x="699" y="672"/>
                    <a:pt x="712" y="673"/>
                    <a:pt x="724" y="673"/>
                  </a:cubicBezTo>
                  <a:cubicBezTo>
                    <a:pt x="835" y="673"/>
                    <a:pt x="947" y="639"/>
                    <a:pt x="1044" y="585"/>
                  </a:cubicBezTo>
                  <a:cubicBezTo>
                    <a:pt x="1100" y="555"/>
                    <a:pt x="1150" y="508"/>
                    <a:pt x="1192" y="459"/>
                  </a:cubicBezTo>
                  <a:cubicBezTo>
                    <a:pt x="1246" y="392"/>
                    <a:pt x="1286" y="319"/>
                    <a:pt x="1314" y="235"/>
                  </a:cubicBezTo>
                  <a:cubicBezTo>
                    <a:pt x="1338" y="156"/>
                    <a:pt x="1296" y="66"/>
                    <a:pt x="1229" y="27"/>
                  </a:cubicBezTo>
                  <a:cubicBezTo>
                    <a:pt x="1202" y="11"/>
                    <a:pt x="1168" y="1"/>
                    <a:pt x="1136" y="1"/>
                  </a:cubicBezTo>
                  <a:cubicBezTo>
                    <a:pt x="1133" y="1"/>
                    <a:pt x="1131" y="1"/>
                    <a:pt x="1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5"/>
            <p:cNvSpPr/>
            <p:nvPr/>
          </p:nvSpPr>
          <p:spPr>
            <a:xfrm>
              <a:off x="6759605" y="4251108"/>
              <a:ext cx="31886" cy="23946"/>
            </a:xfrm>
            <a:custGeom>
              <a:avLst/>
              <a:gdLst/>
              <a:ahLst/>
              <a:cxnLst/>
              <a:rect l="l" t="t" r="r" b="b"/>
              <a:pathLst>
                <a:path w="1008" h="757" extrusionOk="0">
                  <a:moveTo>
                    <a:pt x="578" y="382"/>
                  </a:moveTo>
                  <a:cubicBezTo>
                    <a:pt x="582" y="382"/>
                    <a:pt x="588" y="382"/>
                    <a:pt x="595" y="385"/>
                  </a:cubicBezTo>
                  <a:cubicBezTo>
                    <a:pt x="618" y="390"/>
                    <a:pt x="644" y="395"/>
                    <a:pt x="667" y="402"/>
                  </a:cubicBezTo>
                  <a:cubicBezTo>
                    <a:pt x="671" y="404"/>
                    <a:pt x="673" y="407"/>
                    <a:pt x="675" y="408"/>
                  </a:cubicBezTo>
                  <a:cubicBezTo>
                    <a:pt x="675" y="410"/>
                    <a:pt x="675" y="411"/>
                    <a:pt x="674" y="411"/>
                  </a:cubicBezTo>
                  <a:cubicBezTo>
                    <a:pt x="668" y="423"/>
                    <a:pt x="664" y="433"/>
                    <a:pt x="657" y="444"/>
                  </a:cubicBezTo>
                  <a:cubicBezTo>
                    <a:pt x="651" y="450"/>
                    <a:pt x="645" y="457"/>
                    <a:pt x="638" y="461"/>
                  </a:cubicBezTo>
                  <a:cubicBezTo>
                    <a:pt x="632" y="465"/>
                    <a:pt x="625" y="468"/>
                    <a:pt x="621" y="471"/>
                  </a:cubicBezTo>
                  <a:cubicBezTo>
                    <a:pt x="611" y="473"/>
                    <a:pt x="602" y="476"/>
                    <a:pt x="595" y="478"/>
                  </a:cubicBezTo>
                  <a:cubicBezTo>
                    <a:pt x="585" y="479"/>
                    <a:pt x="576" y="479"/>
                    <a:pt x="566" y="479"/>
                  </a:cubicBezTo>
                  <a:cubicBezTo>
                    <a:pt x="556" y="479"/>
                    <a:pt x="546" y="479"/>
                    <a:pt x="535" y="478"/>
                  </a:cubicBezTo>
                  <a:lnTo>
                    <a:pt x="508" y="473"/>
                  </a:lnTo>
                  <a:cubicBezTo>
                    <a:pt x="529" y="453"/>
                    <a:pt x="551" y="431"/>
                    <a:pt x="565" y="407"/>
                  </a:cubicBezTo>
                  <a:cubicBezTo>
                    <a:pt x="568" y="400"/>
                    <a:pt x="574" y="390"/>
                    <a:pt x="578" y="382"/>
                  </a:cubicBezTo>
                  <a:close/>
                  <a:moveTo>
                    <a:pt x="463" y="0"/>
                  </a:moveTo>
                  <a:cubicBezTo>
                    <a:pt x="423" y="0"/>
                    <a:pt x="382" y="3"/>
                    <a:pt x="345" y="13"/>
                  </a:cubicBezTo>
                  <a:cubicBezTo>
                    <a:pt x="334" y="10"/>
                    <a:pt x="321" y="9"/>
                    <a:pt x="309" y="9"/>
                  </a:cubicBezTo>
                  <a:cubicBezTo>
                    <a:pt x="302" y="9"/>
                    <a:pt x="294" y="9"/>
                    <a:pt x="287" y="10"/>
                  </a:cubicBezTo>
                  <a:cubicBezTo>
                    <a:pt x="173" y="30"/>
                    <a:pt x="44" y="93"/>
                    <a:pt x="22" y="221"/>
                  </a:cubicBezTo>
                  <a:cubicBezTo>
                    <a:pt x="1" y="342"/>
                    <a:pt x="67" y="450"/>
                    <a:pt x="146" y="537"/>
                  </a:cubicBezTo>
                  <a:cubicBezTo>
                    <a:pt x="231" y="632"/>
                    <a:pt x="350" y="700"/>
                    <a:pt x="472" y="738"/>
                  </a:cubicBezTo>
                  <a:cubicBezTo>
                    <a:pt x="514" y="750"/>
                    <a:pt x="557" y="757"/>
                    <a:pt x="600" y="757"/>
                  </a:cubicBezTo>
                  <a:cubicBezTo>
                    <a:pt x="696" y="757"/>
                    <a:pt x="791" y="725"/>
                    <a:pt x="866" y="660"/>
                  </a:cubicBezTo>
                  <a:cubicBezTo>
                    <a:pt x="922" y="612"/>
                    <a:pt x="966" y="546"/>
                    <a:pt x="989" y="476"/>
                  </a:cubicBezTo>
                  <a:cubicBezTo>
                    <a:pt x="1002" y="441"/>
                    <a:pt x="1008" y="405"/>
                    <a:pt x="1008" y="370"/>
                  </a:cubicBezTo>
                  <a:cubicBezTo>
                    <a:pt x="1008" y="324"/>
                    <a:pt x="995" y="284"/>
                    <a:pt x="975" y="244"/>
                  </a:cubicBezTo>
                  <a:cubicBezTo>
                    <a:pt x="923" y="123"/>
                    <a:pt x="787" y="55"/>
                    <a:pt x="668" y="24"/>
                  </a:cubicBezTo>
                  <a:cubicBezTo>
                    <a:pt x="608" y="9"/>
                    <a:pt x="545" y="3"/>
                    <a:pt x="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5"/>
            <p:cNvSpPr/>
            <p:nvPr/>
          </p:nvSpPr>
          <p:spPr>
            <a:xfrm>
              <a:off x="6769189" y="4256390"/>
              <a:ext cx="18948" cy="13950"/>
            </a:xfrm>
            <a:custGeom>
              <a:avLst/>
              <a:gdLst/>
              <a:ahLst/>
              <a:cxnLst/>
              <a:rect l="l" t="t" r="r" b="b"/>
              <a:pathLst>
                <a:path w="599" h="441" extrusionOk="0">
                  <a:moveTo>
                    <a:pt x="327" y="119"/>
                  </a:moveTo>
                  <a:cubicBezTo>
                    <a:pt x="322" y="119"/>
                    <a:pt x="319" y="121"/>
                    <a:pt x="314" y="121"/>
                  </a:cubicBezTo>
                  <a:cubicBezTo>
                    <a:pt x="319" y="119"/>
                    <a:pt x="322" y="119"/>
                    <a:pt x="327" y="119"/>
                  </a:cubicBezTo>
                  <a:close/>
                  <a:moveTo>
                    <a:pt x="324" y="1"/>
                  </a:moveTo>
                  <a:cubicBezTo>
                    <a:pt x="294" y="4"/>
                    <a:pt x="265" y="8"/>
                    <a:pt x="236" y="26"/>
                  </a:cubicBezTo>
                  <a:cubicBezTo>
                    <a:pt x="212" y="41"/>
                    <a:pt x="192" y="59"/>
                    <a:pt x="176" y="84"/>
                  </a:cubicBezTo>
                  <a:cubicBezTo>
                    <a:pt x="172" y="83"/>
                    <a:pt x="168" y="83"/>
                    <a:pt x="164" y="83"/>
                  </a:cubicBezTo>
                  <a:cubicBezTo>
                    <a:pt x="96" y="83"/>
                    <a:pt x="28" y="138"/>
                    <a:pt x="12" y="201"/>
                  </a:cubicBezTo>
                  <a:cubicBezTo>
                    <a:pt x="0" y="243"/>
                    <a:pt x="6" y="287"/>
                    <a:pt x="27" y="323"/>
                  </a:cubicBezTo>
                  <a:cubicBezTo>
                    <a:pt x="49" y="361"/>
                    <a:pt x="83" y="380"/>
                    <a:pt x="122" y="397"/>
                  </a:cubicBezTo>
                  <a:cubicBezTo>
                    <a:pt x="185" y="421"/>
                    <a:pt x="248" y="441"/>
                    <a:pt x="314" y="441"/>
                  </a:cubicBezTo>
                  <a:cubicBezTo>
                    <a:pt x="333" y="441"/>
                    <a:pt x="351" y="439"/>
                    <a:pt x="370" y="436"/>
                  </a:cubicBezTo>
                  <a:cubicBezTo>
                    <a:pt x="455" y="420"/>
                    <a:pt x="517" y="359"/>
                    <a:pt x="560" y="286"/>
                  </a:cubicBezTo>
                  <a:cubicBezTo>
                    <a:pt x="599" y="223"/>
                    <a:pt x="593" y="125"/>
                    <a:pt x="534" y="77"/>
                  </a:cubicBezTo>
                  <a:cubicBezTo>
                    <a:pt x="503" y="51"/>
                    <a:pt x="474" y="21"/>
                    <a:pt x="435" y="14"/>
                  </a:cubicBezTo>
                  <a:cubicBezTo>
                    <a:pt x="410" y="11"/>
                    <a:pt x="385" y="5"/>
                    <a:pt x="359" y="5"/>
                  </a:cubicBezTo>
                  <a:cubicBezTo>
                    <a:pt x="348" y="4"/>
                    <a:pt x="337" y="1"/>
                    <a:pt x="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5"/>
            <p:cNvSpPr/>
            <p:nvPr/>
          </p:nvSpPr>
          <p:spPr>
            <a:xfrm>
              <a:off x="6856147" y="4255631"/>
              <a:ext cx="29070" cy="21194"/>
            </a:xfrm>
            <a:custGeom>
              <a:avLst/>
              <a:gdLst/>
              <a:ahLst/>
              <a:cxnLst/>
              <a:rect l="l" t="t" r="r" b="b"/>
              <a:pathLst>
                <a:path w="919" h="670" extrusionOk="0">
                  <a:moveTo>
                    <a:pt x="510" y="0"/>
                  </a:moveTo>
                  <a:cubicBezTo>
                    <a:pt x="473" y="3"/>
                    <a:pt x="441" y="7"/>
                    <a:pt x="407" y="15"/>
                  </a:cubicBezTo>
                  <a:cubicBezTo>
                    <a:pt x="315" y="15"/>
                    <a:pt x="227" y="30"/>
                    <a:pt x="148" y="78"/>
                  </a:cubicBezTo>
                  <a:cubicBezTo>
                    <a:pt x="105" y="102"/>
                    <a:pt x="72" y="138"/>
                    <a:pt x="46" y="179"/>
                  </a:cubicBezTo>
                  <a:cubicBezTo>
                    <a:pt x="20" y="218"/>
                    <a:pt x="12" y="265"/>
                    <a:pt x="6" y="311"/>
                  </a:cubicBezTo>
                  <a:cubicBezTo>
                    <a:pt x="0" y="351"/>
                    <a:pt x="10" y="396"/>
                    <a:pt x="23" y="431"/>
                  </a:cubicBezTo>
                  <a:cubicBezTo>
                    <a:pt x="42" y="477"/>
                    <a:pt x="66" y="517"/>
                    <a:pt x="102" y="554"/>
                  </a:cubicBezTo>
                  <a:cubicBezTo>
                    <a:pt x="178" y="633"/>
                    <a:pt x="288" y="666"/>
                    <a:pt x="394" y="669"/>
                  </a:cubicBezTo>
                  <a:cubicBezTo>
                    <a:pt x="401" y="669"/>
                    <a:pt x="408" y="670"/>
                    <a:pt x="415" y="670"/>
                  </a:cubicBezTo>
                  <a:cubicBezTo>
                    <a:pt x="473" y="670"/>
                    <a:pt x="534" y="654"/>
                    <a:pt x="589" y="639"/>
                  </a:cubicBezTo>
                  <a:cubicBezTo>
                    <a:pt x="666" y="617"/>
                    <a:pt x="743" y="582"/>
                    <a:pt x="804" y="527"/>
                  </a:cubicBezTo>
                  <a:cubicBezTo>
                    <a:pt x="851" y="489"/>
                    <a:pt x="885" y="437"/>
                    <a:pt x="901" y="377"/>
                  </a:cubicBezTo>
                  <a:cubicBezTo>
                    <a:pt x="918" y="312"/>
                    <a:pt x="901" y="252"/>
                    <a:pt x="875" y="191"/>
                  </a:cubicBezTo>
                  <a:cubicBezTo>
                    <a:pt x="851" y="139"/>
                    <a:pt x="799" y="99"/>
                    <a:pt x="752" y="66"/>
                  </a:cubicBezTo>
                  <a:cubicBezTo>
                    <a:pt x="696" y="29"/>
                    <a:pt x="627" y="12"/>
                    <a:pt x="560" y="3"/>
                  </a:cubicBezTo>
                  <a:cubicBezTo>
                    <a:pt x="544" y="2"/>
                    <a:pt x="527" y="0"/>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35"/>
            <p:cNvSpPr/>
            <p:nvPr/>
          </p:nvSpPr>
          <p:spPr>
            <a:xfrm>
              <a:off x="6807180" y="4152636"/>
              <a:ext cx="11989" cy="18853"/>
            </a:xfrm>
            <a:custGeom>
              <a:avLst/>
              <a:gdLst/>
              <a:ahLst/>
              <a:cxnLst/>
              <a:rect l="l" t="t" r="r" b="b"/>
              <a:pathLst>
                <a:path w="379" h="596" extrusionOk="0">
                  <a:moveTo>
                    <a:pt x="203" y="0"/>
                  </a:moveTo>
                  <a:cubicBezTo>
                    <a:pt x="131" y="0"/>
                    <a:pt x="69" y="49"/>
                    <a:pt x="48" y="121"/>
                  </a:cubicBezTo>
                  <a:cubicBezTo>
                    <a:pt x="22" y="205"/>
                    <a:pt x="20" y="294"/>
                    <a:pt x="9" y="381"/>
                  </a:cubicBezTo>
                  <a:lnTo>
                    <a:pt x="9" y="384"/>
                  </a:lnTo>
                  <a:cubicBezTo>
                    <a:pt x="2" y="430"/>
                    <a:pt x="0" y="470"/>
                    <a:pt x="25" y="513"/>
                  </a:cubicBezTo>
                  <a:cubicBezTo>
                    <a:pt x="48" y="550"/>
                    <a:pt x="83" y="577"/>
                    <a:pt x="126" y="589"/>
                  </a:cubicBezTo>
                  <a:cubicBezTo>
                    <a:pt x="140" y="593"/>
                    <a:pt x="155" y="595"/>
                    <a:pt x="170" y="595"/>
                  </a:cubicBezTo>
                  <a:cubicBezTo>
                    <a:pt x="199" y="595"/>
                    <a:pt x="229" y="587"/>
                    <a:pt x="255" y="573"/>
                  </a:cubicBezTo>
                  <a:cubicBezTo>
                    <a:pt x="288" y="553"/>
                    <a:pt x="324" y="514"/>
                    <a:pt x="331" y="473"/>
                  </a:cubicBezTo>
                  <a:cubicBezTo>
                    <a:pt x="347" y="371"/>
                    <a:pt x="377" y="271"/>
                    <a:pt x="378" y="166"/>
                  </a:cubicBezTo>
                  <a:cubicBezTo>
                    <a:pt x="378" y="92"/>
                    <a:pt x="327" y="26"/>
                    <a:pt x="255" y="6"/>
                  </a:cubicBezTo>
                  <a:cubicBezTo>
                    <a:pt x="241" y="2"/>
                    <a:pt x="224" y="0"/>
                    <a:pt x="209" y="0"/>
                  </a:cubicBezTo>
                  <a:cubicBezTo>
                    <a:pt x="207" y="0"/>
                    <a:pt x="205" y="0"/>
                    <a:pt x="20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35"/>
            <p:cNvSpPr/>
            <p:nvPr/>
          </p:nvSpPr>
          <p:spPr>
            <a:xfrm>
              <a:off x="6812779" y="4123692"/>
              <a:ext cx="12590" cy="19581"/>
            </a:xfrm>
            <a:custGeom>
              <a:avLst/>
              <a:gdLst/>
              <a:ahLst/>
              <a:cxnLst/>
              <a:rect l="l" t="t" r="r" b="b"/>
              <a:pathLst>
                <a:path w="398" h="619" extrusionOk="0">
                  <a:moveTo>
                    <a:pt x="237" y="0"/>
                  </a:moveTo>
                  <a:cubicBezTo>
                    <a:pt x="209" y="3"/>
                    <a:pt x="180" y="10"/>
                    <a:pt x="154" y="25"/>
                  </a:cubicBezTo>
                  <a:cubicBezTo>
                    <a:pt x="117" y="48"/>
                    <a:pt x="97" y="79"/>
                    <a:pt x="81" y="119"/>
                  </a:cubicBezTo>
                  <a:cubicBezTo>
                    <a:pt x="64" y="163"/>
                    <a:pt x="47" y="208"/>
                    <a:pt x="35" y="257"/>
                  </a:cubicBezTo>
                  <a:cubicBezTo>
                    <a:pt x="18" y="317"/>
                    <a:pt x="14" y="384"/>
                    <a:pt x="7" y="447"/>
                  </a:cubicBezTo>
                  <a:cubicBezTo>
                    <a:pt x="1" y="490"/>
                    <a:pt x="28" y="540"/>
                    <a:pt x="57" y="569"/>
                  </a:cubicBezTo>
                  <a:cubicBezTo>
                    <a:pt x="88" y="600"/>
                    <a:pt x="133" y="619"/>
                    <a:pt x="177" y="619"/>
                  </a:cubicBezTo>
                  <a:cubicBezTo>
                    <a:pt x="223" y="619"/>
                    <a:pt x="267" y="600"/>
                    <a:pt x="297" y="569"/>
                  </a:cubicBezTo>
                  <a:cubicBezTo>
                    <a:pt x="333" y="533"/>
                    <a:pt x="343" y="494"/>
                    <a:pt x="348" y="447"/>
                  </a:cubicBezTo>
                  <a:lnTo>
                    <a:pt x="348" y="441"/>
                  </a:lnTo>
                  <a:cubicBezTo>
                    <a:pt x="359" y="361"/>
                    <a:pt x="373" y="282"/>
                    <a:pt x="389" y="204"/>
                  </a:cubicBezTo>
                  <a:cubicBezTo>
                    <a:pt x="398" y="161"/>
                    <a:pt x="396" y="119"/>
                    <a:pt x="373" y="79"/>
                  </a:cubicBezTo>
                  <a:cubicBezTo>
                    <a:pt x="352" y="43"/>
                    <a:pt x="317" y="17"/>
                    <a:pt x="277" y="6"/>
                  </a:cubicBezTo>
                  <a:cubicBezTo>
                    <a:pt x="264" y="3"/>
                    <a:pt x="252" y="0"/>
                    <a:pt x="23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35"/>
            <p:cNvSpPr/>
            <p:nvPr/>
          </p:nvSpPr>
          <p:spPr>
            <a:xfrm>
              <a:off x="6822996" y="4099398"/>
              <a:ext cx="8224" cy="14045"/>
            </a:xfrm>
            <a:custGeom>
              <a:avLst/>
              <a:gdLst/>
              <a:ahLst/>
              <a:cxnLst/>
              <a:rect l="l" t="t" r="r" b="b"/>
              <a:pathLst>
                <a:path w="260" h="444" extrusionOk="0">
                  <a:moveTo>
                    <a:pt x="226" y="143"/>
                  </a:moveTo>
                  <a:cubicBezTo>
                    <a:pt x="224" y="147"/>
                    <a:pt x="222" y="152"/>
                    <a:pt x="220" y="157"/>
                  </a:cubicBezTo>
                  <a:lnTo>
                    <a:pt x="220" y="157"/>
                  </a:lnTo>
                  <a:cubicBezTo>
                    <a:pt x="224" y="152"/>
                    <a:pt x="225" y="148"/>
                    <a:pt x="226" y="143"/>
                  </a:cubicBezTo>
                  <a:close/>
                  <a:moveTo>
                    <a:pt x="184" y="0"/>
                  </a:moveTo>
                  <a:cubicBezTo>
                    <a:pt x="167" y="0"/>
                    <a:pt x="148" y="10"/>
                    <a:pt x="138" y="29"/>
                  </a:cubicBezTo>
                  <a:cubicBezTo>
                    <a:pt x="116" y="77"/>
                    <a:pt x="95" y="122"/>
                    <a:pt x="75" y="170"/>
                  </a:cubicBezTo>
                  <a:cubicBezTo>
                    <a:pt x="50" y="231"/>
                    <a:pt x="30" y="299"/>
                    <a:pt x="10" y="364"/>
                  </a:cubicBezTo>
                  <a:cubicBezTo>
                    <a:pt x="0" y="396"/>
                    <a:pt x="22" y="432"/>
                    <a:pt x="53" y="442"/>
                  </a:cubicBezTo>
                  <a:cubicBezTo>
                    <a:pt x="59" y="443"/>
                    <a:pt x="64" y="444"/>
                    <a:pt x="69" y="444"/>
                  </a:cubicBezTo>
                  <a:cubicBezTo>
                    <a:pt x="97" y="444"/>
                    <a:pt x="122" y="425"/>
                    <a:pt x="130" y="399"/>
                  </a:cubicBezTo>
                  <a:cubicBezTo>
                    <a:pt x="156" y="315"/>
                    <a:pt x="187" y="236"/>
                    <a:pt x="220" y="157"/>
                  </a:cubicBezTo>
                  <a:lnTo>
                    <a:pt x="220" y="157"/>
                  </a:lnTo>
                  <a:cubicBezTo>
                    <a:pt x="220" y="157"/>
                    <a:pt x="220" y="158"/>
                    <a:pt x="219" y="158"/>
                  </a:cubicBezTo>
                  <a:cubicBezTo>
                    <a:pt x="229" y="137"/>
                    <a:pt x="238" y="115"/>
                    <a:pt x="246" y="95"/>
                  </a:cubicBezTo>
                  <a:cubicBezTo>
                    <a:pt x="254" y="80"/>
                    <a:pt x="259" y="65"/>
                    <a:pt x="254" y="48"/>
                  </a:cubicBezTo>
                  <a:cubicBezTo>
                    <a:pt x="251" y="31"/>
                    <a:pt x="239" y="17"/>
                    <a:pt x="224" y="9"/>
                  </a:cubicBezTo>
                  <a:cubicBezTo>
                    <a:pt x="215" y="5"/>
                    <a:pt x="202" y="1"/>
                    <a:pt x="191" y="1"/>
                  </a:cubicBezTo>
                  <a:cubicBezTo>
                    <a:pt x="189" y="0"/>
                    <a:pt x="186" y="0"/>
                    <a:pt x="18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35"/>
            <p:cNvSpPr/>
            <p:nvPr/>
          </p:nvSpPr>
          <p:spPr>
            <a:xfrm>
              <a:off x="6834036" y="4066564"/>
              <a:ext cx="14899" cy="18695"/>
            </a:xfrm>
            <a:custGeom>
              <a:avLst/>
              <a:gdLst/>
              <a:ahLst/>
              <a:cxnLst/>
              <a:rect l="l" t="t" r="r" b="b"/>
              <a:pathLst>
                <a:path w="471" h="591" extrusionOk="0">
                  <a:moveTo>
                    <a:pt x="333" y="1"/>
                  </a:moveTo>
                  <a:cubicBezTo>
                    <a:pt x="287" y="1"/>
                    <a:pt x="241" y="26"/>
                    <a:pt x="215" y="67"/>
                  </a:cubicBezTo>
                  <a:cubicBezTo>
                    <a:pt x="151" y="165"/>
                    <a:pt x="94" y="267"/>
                    <a:pt x="38" y="373"/>
                  </a:cubicBezTo>
                  <a:cubicBezTo>
                    <a:pt x="1" y="443"/>
                    <a:pt x="19" y="530"/>
                    <a:pt x="89" y="572"/>
                  </a:cubicBezTo>
                  <a:cubicBezTo>
                    <a:pt x="111" y="584"/>
                    <a:pt x="137" y="590"/>
                    <a:pt x="162" y="590"/>
                  </a:cubicBezTo>
                  <a:cubicBezTo>
                    <a:pt x="213" y="590"/>
                    <a:pt x="265" y="566"/>
                    <a:pt x="290" y="520"/>
                  </a:cubicBezTo>
                  <a:cubicBezTo>
                    <a:pt x="344" y="414"/>
                    <a:pt x="396" y="309"/>
                    <a:pt x="446" y="201"/>
                  </a:cubicBezTo>
                  <a:cubicBezTo>
                    <a:pt x="462" y="167"/>
                    <a:pt x="470" y="135"/>
                    <a:pt x="460" y="99"/>
                  </a:cubicBezTo>
                  <a:cubicBezTo>
                    <a:pt x="452" y="65"/>
                    <a:pt x="427" y="36"/>
                    <a:pt x="399" y="19"/>
                  </a:cubicBezTo>
                  <a:cubicBezTo>
                    <a:pt x="377" y="6"/>
                    <a:pt x="356" y="1"/>
                    <a:pt x="3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35"/>
            <p:cNvSpPr/>
            <p:nvPr/>
          </p:nvSpPr>
          <p:spPr>
            <a:xfrm>
              <a:off x="6704311" y="4155388"/>
              <a:ext cx="12685" cy="19201"/>
            </a:xfrm>
            <a:custGeom>
              <a:avLst/>
              <a:gdLst/>
              <a:ahLst/>
              <a:cxnLst/>
              <a:rect l="l" t="t" r="r" b="b"/>
              <a:pathLst>
                <a:path w="401" h="607" extrusionOk="0">
                  <a:moveTo>
                    <a:pt x="92" y="1"/>
                  </a:moveTo>
                  <a:cubicBezTo>
                    <a:pt x="78" y="3"/>
                    <a:pt x="61" y="6"/>
                    <a:pt x="49" y="13"/>
                  </a:cubicBezTo>
                  <a:cubicBezTo>
                    <a:pt x="29" y="26"/>
                    <a:pt x="14" y="46"/>
                    <a:pt x="8" y="68"/>
                  </a:cubicBezTo>
                  <a:cubicBezTo>
                    <a:pt x="1" y="92"/>
                    <a:pt x="6" y="114"/>
                    <a:pt x="16" y="137"/>
                  </a:cubicBezTo>
                  <a:cubicBezTo>
                    <a:pt x="51" y="208"/>
                    <a:pt x="85" y="283"/>
                    <a:pt x="121" y="354"/>
                  </a:cubicBezTo>
                  <a:cubicBezTo>
                    <a:pt x="157" y="426"/>
                    <a:pt x="197" y="495"/>
                    <a:pt x="235" y="565"/>
                  </a:cubicBezTo>
                  <a:cubicBezTo>
                    <a:pt x="251" y="591"/>
                    <a:pt x="279" y="607"/>
                    <a:pt x="308" y="607"/>
                  </a:cubicBezTo>
                  <a:cubicBezTo>
                    <a:pt x="323" y="607"/>
                    <a:pt x="337" y="603"/>
                    <a:pt x="350" y="595"/>
                  </a:cubicBezTo>
                  <a:cubicBezTo>
                    <a:pt x="390" y="570"/>
                    <a:pt x="400" y="522"/>
                    <a:pt x="380" y="480"/>
                  </a:cubicBezTo>
                  <a:cubicBezTo>
                    <a:pt x="308" y="336"/>
                    <a:pt x="238" y="191"/>
                    <a:pt x="171" y="46"/>
                  </a:cubicBezTo>
                  <a:cubicBezTo>
                    <a:pt x="157" y="18"/>
                    <a:pt x="124" y="1"/>
                    <a:pt x="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35"/>
            <p:cNvSpPr/>
            <p:nvPr/>
          </p:nvSpPr>
          <p:spPr>
            <a:xfrm>
              <a:off x="6718451" y="4180947"/>
              <a:ext cx="12906" cy="14772"/>
            </a:xfrm>
            <a:custGeom>
              <a:avLst/>
              <a:gdLst/>
              <a:ahLst/>
              <a:cxnLst/>
              <a:rect l="l" t="t" r="r" b="b"/>
              <a:pathLst>
                <a:path w="408" h="467" extrusionOk="0">
                  <a:moveTo>
                    <a:pt x="298" y="219"/>
                  </a:moveTo>
                  <a:cubicBezTo>
                    <a:pt x="301" y="222"/>
                    <a:pt x="304" y="226"/>
                    <a:pt x="307" y="229"/>
                  </a:cubicBezTo>
                  <a:cubicBezTo>
                    <a:pt x="304" y="225"/>
                    <a:pt x="301" y="222"/>
                    <a:pt x="298" y="219"/>
                  </a:cubicBezTo>
                  <a:close/>
                  <a:moveTo>
                    <a:pt x="105" y="0"/>
                  </a:moveTo>
                  <a:cubicBezTo>
                    <a:pt x="89" y="0"/>
                    <a:pt x="71" y="4"/>
                    <a:pt x="56" y="13"/>
                  </a:cubicBezTo>
                  <a:cubicBezTo>
                    <a:pt x="35" y="26"/>
                    <a:pt x="18" y="46"/>
                    <a:pt x="10" y="72"/>
                  </a:cubicBezTo>
                  <a:cubicBezTo>
                    <a:pt x="0" y="99"/>
                    <a:pt x="8" y="123"/>
                    <a:pt x="19" y="149"/>
                  </a:cubicBezTo>
                  <a:cubicBezTo>
                    <a:pt x="46" y="205"/>
                    <a:pt x="75" y="256"/>
                    <a:pt x="111" y="307"/>
                  </a:cubicBezTo>
                  <a:cubicBezTo>
                    <a:pt x="146" y="355"/>
                    <a:pt x="187" y="398"/>
                    <a:pt x="232" y="438"/>
                  </a:cubicBezTo>
                  <a:cubicBezTo>
                    <a:pt x="252" y="456"/>
                    <a:pt x="278" y="466"/>
                    <a:pt x="303" y="466"/>
                  </a:cubicBezTo>
                  <a:cubicBezTo>
                    <a:pt x="327" y="466"/>
                    <a:pt x="350" y="458"/>
                    <a:pt x="368" y="438"/>
                  </a:cubicBezTo>
                  <a:cubicBezTo>
                    <a:pt x="407" y="400"/>
                    <a:pt x="404" y="341"/>
                    <a:pt x="368" y="301"/>
                  </a:cubicBezTo>
                  <a:cubicBezTo>
                    <a:pt x="343" y="272"/>
                    <a:pt x="315" y="244"/>
                    <a:pt x="292" y="213"/>
                  </a:cubicBezTo>
                  <a:cubicBezTo>
                    <a:pt x="255" y="162"/>
                    <a:pt x="219" y="108"/>
                    <a:pt x="191" y="49"/>
                  </a:cubicBezTo>
                  <a:cubicBezTo>
                    <a:pt x="175" y="16"/>
                    <a:pt x="141" y="0"/>
                    <a:pt x="1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35"/>
            <p:cNvSpPr/>
            <p:nvPr/>
          </p:nvSpPr>
          <p:spPr>
            <a:xfrm>
              <a:off x="6682674" y="4284037"/>
              <a:ext cx="9585" cy="13412"/>
            </a:xfrm>
            <a:custGeom>
              <a:avLst/>
              <a:gdLst/>
              <a:ahLst/>
              <a:cxnLst/>
              <a:rect l="l" t="t" r="r" b="b"/>
              <a:pathLst>
                <a:path w="303" h="424" extrusionOk="0">
                  <a:moveTo>
                    <a:pt x="212" y="1"/>
                  </a:moveTo>
                  <a:cubicBezTo>
                    <a:pt x="208" y="1"/>
                    <a:pt x="204" y="1"/>
                    <a:pt x="201" y="3"/>
                  </a:cubicBezTo>
                  <a:cubicBezTo>
                    <a:pt x="179" y="7"/>
                    <a:pt x="168" y="22"/>
                    <a:pt x="155" y="39"/>
                  </a:cubicBezTo>
                  <a:cubicBezTo>
                    <a:pt x="128" y="76"/>
                    <a:pt x="103" y="116"/>
                    <a:pt x="79" y="158"/>
                  </a:cubicBezTo>
                  <a:cubicBezTo>
                    <a:pt x="53" y="206"/>
                    <a:pt x="30" y="256"/>
                    <a:pt x="10" y="308"/>
                  </a:cubicBezTo>
                  <a:cubicBezTo>
                    <a:pt x="0" y="329"/>
                    <a:pt x="7" y="358"/>
                    <a:pt x="19" y="378"/>
                  </a:cubicBezTo>
                  <a:cubicBezTo>
                    <a:pt x="32" y="398"/>
                    <a:pt x="49" y="412"/>
                    <a:pt x="72" y="420"/>
                  </a:cubicBezTo>
                  <a:cubicBezTo>
                    <a:pt x="79" y="422"/>
                    <a:pt x="87" y="423"/>
                    <a:pt x="95" y="423"/>
                  </a:cubicBezTo>
                  <a:cubicBezTo>
                    <a:pt x="111" y="423"/>
                    <a:pt x="127" y="418"/>
                    <a:pt x="142" y="410"/>
                  </a:cubicBezTo>
                  <a:cubicBezTo>
                    <a:pt x="163" y="398"/>
                    <a:pt x="173" y="380"/>
                    <a:pt x="183" y="357"/>
                  </a:cubicBezTo>
                  <a:cubicBezTo>
                    <a:pt x="185" y="351"/>
                    <a:pt x="188" y="344"/>
                    <a:pt x="191" y="338"/>
                  </a:cubicBezTo>
                  <a:lnTo>
                    <a:pt x="191" y="338"/>
                  </a:lnTo>
                  <a:cubicBezTo>
                    <a:pt x="188" y="341"/>
                    <a:pt x="188" y="344"/>
                    <a:pt x="186" y="345"/>
                  </a:cubicBezTo>
                  <a:cubicBezTo>
                    <a:pt x="221" y="269"/>
                    <a:pt x="255" y="193"/>
                    <a:pt x="288" y="120"/>
                  </a:cubicBezTo>
                  <a:cubicBezTo>
                    <a:pt x="298" y="100"/>
                    <a:pt x="302" y="83"/>
                    <a:pt x="295" y="59"/>
                  </a:cubicBezTo>
                  <a:cubicBezTo>
                    <a:pt x="291" y="40"/>
                    <a:pt x="278" y="23"/>
                    <a:pt x="259" y="13"/>
                  </a:cubicBezTo>
                  <a:cubicBezTo>
                    <a:pt x="248" y="6"/>
                    <a:pt x="234" y="2"/>
                    <a:pt x="219" y="2"/>
                  </a:cubicBezTo>
                  <a:cubicBezTo>
                    <a:pt x="217" y="1"/>
                    <a:pt x="214" y="1"/>
                    <a:pt x="2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35"/>
            <p:cNvSpPr/>
            <p:nvPr/>
          </p:nvSpPr>
          <p:spPr>
            <a:xfrm>
              <a:off x="6697289" y="4264267"/>
              <a:ext cx="14076" cy="13127"/>
            </a:xfrm>
            <a:custGeom>
              <a:avLst/>
              <a:gdLst/>
              <a:ahLst/>
              <a:cxnLst/>
              <a:rect l="l" t="t" r="r" b="b"/>
              <a:pathLst>
                <a:path w="445" h="415" extrusionOk="0">
                  <a:moveTo>
                    <a:pt x="357" y="1"/>
                  </a:moveTo>
                  <a:cubicBezTo>
                    <a:pt x="337" y="1"/>
                    <a:pt x="320" y="9"/>
                    <a:pt x="304" y="22"/>
                  </a:cubicBezTo>
                  <a:cubicBezTo>
                    <a:pt x="208" y="107"/>
                    <a:pt x="118" y="196"/>
                    <a:pt x="29" y="287"/>
                  </a:cubicBezTo>
                  <a:cubicBezTo>
                    <a:pt x="1" y="316"/>
                    <a:pt x="1" y="364"/>
                    <a:pt x="29" y="393"/>
                  </a:cubicBezTo>
                  <a:cubicBezTo>
                    <a:pt x="44" y="407"/>
                    <a:pt x="63" y="415"/>
                    <a:pt x="82" y="415"/>
                  </a:cubicBezTo>
                  <a:cubicBezTo>
                    <a:pt x="102" y="415"/>
                    <a:pt x="121" y="407"/>
                    <a:pt x="135" y="393"/>
                  </a:cubicBezTo>
                  <a:cubicBezTo>
                    <a:pt x="224" y="303"/>
                    <a:pt x="321" y="217"/>
                    <a:pt x="415" y="130"/>
                  </a:cubicBezTo>
                  <a:cubicBezTo>
                    <a:pt x="445" y="101"/>
                    <a:pt x="443" y="51"/>
                    <a:pt x="415" y="22"/>
                  </a:cubicBezTo>
                  <a:cubicBezTo>
                    <a:pt x="400" y="8"/>
                    <a:pt x="380" y="1"/>
                    <a:pt x="362" y="1"/>
                  </a:cubicBezTo>
                  <a:cubicBezTo>
                    <a:pt x="360" y="1"/>
                    <a:pt x="358" y="1"/>
                    <a:pt x="3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35"/>
            <p:cNvSpPr/>
            <p:nvPr/>
          </p:nvSpPr>
          <p:spPr>
            <a:xfrm>
              <a:off x="6720127" y="4245224"/>
              <a:ext cx="13064" cy="9142"/>
            </a:xfrm>
            <a:custGeom>
              <a:avLst/>
              <a:gdLst/>
              <a:ahLst/>
              <a:cxnLst/>
              <a:rect l="l" t="t" r="r" b="b"/>
              <a:pathLst>
                <a:path w="413" h="289" extrusionOk="0">
                  <a:moveTo>
                    <a:pt x="314" y="1"/>
                  </a:moveTo>
                  <a:cubicBezTo>
                    <a:pt x="302" y="1"/>
                    <a:pt x="291" y="4"/>
                    <a:pt x="280" y="10"/>
                  </a:cubicBezTo>
                  <a:cubicBezTo>
                    <a:pt x="204" y="43"/>
                    <a:pt x="131" y="77"/>
                    <a:pt x="59" y="116"/>
                  </a:cubicBezTo>
                  <a:cubicBezTo>
                    <a:pt x="15" y="142"/>
                    <a:pt x="0" y="200"/>
                    <a:pt x="25" y="243"/>
                  </a:cubicBezTo>
                  <a:cubicBezTo>
                    <a:pt x="42" y="273"/>
                    <a:pt x="74" y="289"/>
                    <a:pt x="107" y="289"/>
                  </a:cubicBezTo>
                  <a:cubicBezTo>
                    <a:pt x="122" y="289"/>
                    <a:pt x="138" y="285"/>
                    <a:pt x="152" y="278"/>
                  </a:cubicBezTo>
                  <a:cubicBezTo>
                    <a:pt x="224" y="238"/>
                    <a:pt x="291" y="195"/>
                    <a:pt x="361" y="153"/>
                  </a:cubicBezTo>
                  <a:cubicBezTo>
                    <a:pt x="398" y="130"/>
                    <a:pt x="413" y="80"/>
                    <a:pt x="391" y="42"/>
                  </a:cubicBezTo>
                  <a:cubicBezTo>
                    <a:pt x="381" y="23"/>
                    <a:pt x="363" y="9"/>
                    <a:pt x="344" y="3"/>
                  </a:cubicBezTo>
                  <a:cubicBezTo>
                    <a:pt x="337" y="1"/>
                    <a:pt x="331" y="1"/>
                    <a:pt x="324" y="1"/>
                  </a:cubicBezTo>
                  <a:cubicBezTo>
                    <a:pt x="321" y="1"/>
                    <a:pt x="317" y="1"/>
                    <a:pt x="31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5"/>
            <p:cNvSpPr/>
            <p:nvPr/>
          </p:nvSpPr>
          <p:spPr>
            <a:xfrm>
              <a:off x="6777920" y="4301783"/>
              <a:ext cx="6326" cy="20624"/>
            </a:xfrm>
            <a:custGeom>
              <a:avLst/>
              <a:gdLst/>
              <a:ahLst/>
              <a:cxnLst/>
              <a:rect l="l" t="t" r="r" b="b"/>
              <a:pathLst>
                <a:path w="200" h="652" extrusionOk="0">
                  <a:moveTo>
                    <a:pt x="106" y="0"/>
                  </a:moveTo>
                  <a:cubicBezTo>
                    <a:pt x="85" y="2"/>
                    <a:pt x="65" y="9"/>
                    <a:pt x="51" y="23"/>
                  </a:cubicBezTo>
                  <a:cubicBezTo>
                    <a:pt x="36" y="39"/>
                    <a:pt x="31" y="55"/>
                    <a:pt x="29" y="76"/>
                  </a:cubicBezTo>
                  <a:cubicBezTo>
                    <a:pt x="18" y="158"/>
                    <a:pt x="9" y="238"/>
                    <a:pt x="3" y="318"/>
                  </a:cubicBezTo>
                  <a:cubicBezTo>
                    <a:pt x="0" y="398"/>
                    <a:pt x="3" y="480"/>
                    <a:pt x="15" y="560"/>
                  </a:cubicBezTo>
                  <a:cubicBezTo>
                    <a:pt x="18" y="585"/>
                    <a:pt x="23" y="606"/>
                    <a:pt x="42" y="625"/>
                  </a:cubicBezTo>
                  <a:cubicBezTo>
                    <a:pt x="59" y="642"/>
                    <a:pt x="81" y="652"/>
                    <a:pt x="106" y="652"/>
                  </a:cubicBezTo>
                  <a:cubicBezTo>
                    <a:pt x="131" y="652"/>
                    <a:pt x="152" y="642"/>
                    <a:pt x="171" y="625"/>
                  </a:cubicBezTo>
                  <a:cubicBezTo>
                    <a:pt x="185" y="609"/>
                    <a:pt x="199" y="583"/>
                    <a:pt x="197" y="560"/>
                  </a:cubicBezTo>
                  <a:cubicBezTo>
                    <a:pt x="178" y="398"/>
                    <a:pt x="164" y="238"/>
                    <a:pt x="181" y="75"/>
                  </a:cubicBezTo>
                  <a:cubicBezTo>
                    <a:pt x="185" y="33"/>
                    <a:pt x="144" y="0"/>
                    <a:pt x="10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5"/>
            <p:cNvSpPr/>
            <p:nvPr/>
          </p:nvSpPr>
          <p:spPr>
            <a:xfrm>
              <a:off x="6777920" y="4335598"/>
              <a:ext cx="8509" cy="16164"/>
            </a:xfrm>
            <a:custGeom>
              <a:avLst/>
              <a:gdLst/>
              <a:ahLst/>
              <a:cxnLst/>
              <a:rect l="l" t="t" r="r" b="b"/>
              <a:pathLst>
                <a:path w="269" h="511" extrusionOk="0">
                  <a:moveTo>
                    <a:pt x="122" y="1"/>
                  </a:moveTo>
                  <a:cubicBezTo>
                    <a:pt x="92" y="1"/>
                    <a:pt x="59" y="14"/>
                    <a:pt x="38" y="35"/>
                  </a:cubicBezTo>
                  <a:cubicBezTo>
                    <a:pt x="18" y="55"/>
                    <a:pt x="0" y="88"/>
                    <a:pt x="3" y="116"/>
                  </a:cubicBezTo>
                  <a:cubicBezTo>
                    <a:pt x="9" y="163"/>
                    <a:pt x="16" y="210"/>
                    <a:pt x="25" y="257"/>
                  </a:cubicBezTo>
                  <a:cubicBezTo>
                    <a:pt x="36" y="317"/>
                    <a:pt x="52" y="379"/>
                    <a:pt x="68" y="438"/>
                  </a:cubicBezTo>
                  <a:cubicBezTo>
                    <a:pt x="79" y="481"/>
                    <a:pt x="121" y="511"/>
                    <a:pt x="165" y="511"/>
                  </a:cubicBezTo>
                  <a:cubicBezTo>
                    <a:pt x="192" y="511"/>
                    <a:pt x="217" y="501"/>
                    <a:pt x="237" y="482"/>
                  </a:cubicBezTo>
                  <a:cubicBezTo>
                    <a:pt x="254" y="466"/>
                    <a:pt x="268" y="436"/>
                    <a:pt x="265" y="411"/>
                  </a:cubicBezTo>
                  <a:cubicBezTo>
                    <a:pt x="254" y="313"/>
                    <a:pt x="247" y="214"/>
                    <a:pt x="237" y="116"/>
                  </a:cubicBezTo>
                  <a:cubicBezTo>
                    <a:pt x="232" y="84"/>
                    <a:pt x="225" y="58"/>
                    <a:pt x="202" y="35"/>
                  </a:cubicBezTo>
                  <a:cubicBezTo>
                    <a:pt x="181" y="14"/>
                    <a:pt x="152" y="1"/>
                    <a:pt x="1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5"/>
            <p:cNvSpPr/>
            <p:nvPr/>
          </p:nvSpPr>
          <p:spPr>
            <a:xfrm>
              <a:off x="6782254" y="4367104"/>
              <a:ext cx="9142" cy="16449"/>
            </a:xfrm>
            <a:custGeom>
              <a:avLst/>
              <a:gdLst/>
              <a:ahLst/>
              <a:cxnLst/>
              <a:rect l="l" t="t" r="r" b="b"/>
              <a:pathLst>
                <a:path w="289" h="520" extrusionOk="0">
                  <a:moveTo>
                    <a:pt x="82" y="1"/>
                  </a:moveTo>
                  <a:cubicBezTo>
                    <a:pt x="79" y="1"/>
                    <a:pt x="74" y="2"/>
                    <a:pt x="70" y="4"/>
                  </a:cubicBezTo>
                  <a:cubicBezTo>
                    <a:pt x="22" y="16"/>
                    <a:pt x="1" y="62"/>
                    <a:pt x="9" y="106"/>
                  </a:cubicBezTo>
                  <a:cubicBezTo>
                    <a:pt x="24" y="172"/>
                    <a:pt x="41" y="238"/>
                    <a:pt x="62" y="302"/>
                  </a:cubicBezTo>
                  <a:cubicBezTo>
                    <a:pt x="81" y="364"/>
                    <a:pt x="108" y="423"/>
                    <a:pt x="134" y="480"/>
                  </a:cubicBezTo>
                  <a:cubicBezTo>
                    <a:pt x="146" y="505"/>
                    <a:pt x="176" y="519"/>
                    <a:pt x="204" y="519"/>
                  </a:cubicBezTo>
                  <a:cubicBezTo>
                    <a:pt x="219" y="519"/>
                    <a:pt x="233" y="516"/>
                    <a:pt x="244" y="508"/>
                  </a:cubicBezTo>
                  <a:cubicBezTo>
                    <a:pt x="263" y="497"/>
                    <a:pt x="277" y="480"/>
                    <a:pt x="282" y="460"/>
                  </a:cubicBezTo>
                  <a:cubicBezTo>
                    <a:pt x="289" y="437"/>
                    <a:pt x="284" y="417"/>
                    <a:pt x="273" y="398"/>
                  </a:cubicBezTo>
                  <a:cubicBezTo>
                    <a:pt x="264" y="377"/>
                    <a:pt x="256" y="357"/>
                    <a:pt x="246" y="335"/>
                  </a:cubicBezTo>
                  <a:lnTo>
                    <a:pt x="246" y="335"/>
                  </a:lnTo>
                  <a:cubicBezTo>
                    <a:pt x="250" y="342"/>
                    <a:pt x="251" y="348"/>
                    <a:pt x="256" y="355"/>
                  </a:cubicBezTo>
                  <a:cubicBezTo>
                    <a:pt x="217" y="259"/>
                    <a:pt x="187" y="163"/>
                    <a:pt x="167" y="63"/>
                  </a:cubicBezTo>
                  <a:cubicBezTo>
                    <a:pt x="160" y="26"/>
                    <a:pt x="123" y="2"/>
                    <a:pt x="87" y="2"/>
                  </a:cubicBezTo>
                  <a:cubicBezTo>
                    <a:pt x="86" y="1"/>
                    <a:pt x="84" y="1"/>
                    <a:pt x="8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5"/>
            <p:cNvSpPr/>
            <p:nvPr/>
          </p:nvSpPr>
          <p:spPr>
            <a:xfrm>
              <a:off x="6866301" y="4305958"/>
              <a:ext cx="16544" cy="16322"/>
            </a:xfrm>
            <a:custGeom>
              <a:avLst/>
              <a:gdLst/>
              <a:ahLst/>
              <a:cxnLst/>
              <a:rect l="l" t="t" r="r" b="b"/>
              <a:pathLst>
                <a:path w="523" h="516" extrusionOk="0">
                  <a:moveTo>
                    <a:pt x="85" y="0"/>
                  </a:moveTo>
                  <a:cubicBezTo>
                    <a:pt x="62" y="0"/>
                    <a:pt x="37" y="9"/>
                    <a:pt x="23" y="23"/>
                  </a:cubicBezTo>
                  <a:cubicBezTo>
                    <a:pt x="9" y="40"/>
                    <a:pt x="0" y="59"/>
                    <a:pt x="0" y="80"/>
                  </a:cubicBezTo>
                  <a:cubicBezTo>
                    <a:pt x="0" y="105"/>
                    <a:pt x="9" y="120"/>
                    <a:pt x="23" y="138"/>
                  </a:cubicBezTo>
                  <a:cubicBezTo>
                    <a:pt x="79" y="206"/>
                    <a:pt x="130" y="276"/>
                    <a:pt x="188" y="342"/>
                  </a:cubicBezTo>
                  <a:cubicBezTo>
                    <a:pt x="243" y="407"/>
                    <a:pt x="308" y="460"/>
                    <a:pt x="379" y="503"/>
                  </a:cubicBezTo>
                  <a:cubicBezTo>
                    <a:pt x="394" y="511"/>
                    <a:pt x="410" y="515"/>
                    <a:pt x="426" y="515"/>
                  </a:cubicBezTo>
                  <a:cubicBezTo>
                    <a:pt x="458" y="515"/>
                    <a:pt x="490" y="499"/>
                    <a:pt x="507" y="470"/>
                  </a:cubicBezTo>
                  <a:cubicBezTo>
                    <a:pt x="520" y="448"/>
                    <a:pt x="523" y="421"/>
                    <a:pt x="516" y="398"/>
                  </a:cubicBezTo>
                  <a:cubicBezTo>
                    <a:pt x="508" y="372"/>
                    <a:pt x="493" y="357"/>
                    <a:pt x="473" y="342"/>
                  </a:cubicBezTo>
                  <a:cubicBezTo>
                    <a:pt x="467" y="338"/>
                    <a:pt x="463" y="334"/>
                    <a:pt x="457" y="329"/>
                  </a:cubicBezTo>
                  <a:cubicBezTo>
                    <a:pt x="401" y="285"/>
                    <a:pt x="345" y="241"/>
                    <a:pt x="292" y="192"/>
                  </a:cubicBezTo>
                  <a:cubicBezTo>
                    <a:pt x="236" y="140"/>
                    <a:pt x="186" y="83"/>
                    <a:pt x="138" y="23"/>
                  </a:cubicBezTo>
                  <a:cubicBezTo>
                    <a:pt x="123" y="7"/>
                    <a:pt x="105" y="0"/>
                    <a:pt x="8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5"/>
            <p:cNvSpPr/>
            <p:nvPr/>
          </p:nvSpPr>
          <p:spPr>
            <a:xfrm>
              <a:off x="6887938" y="4326140"/>
              <a:ext cx="16386" cy="12874"/>
            </a:xfrm>
            <a:custGeom>
              <a:avLst/>
              <a:gdLst/>
              <a:ahLst/>
              <a:cxnLst/>
              <a:rect l="l" t="t" r="r" b="b"/>
              <a:pathLst>
                <a:path w="518" h="407" extrusionOk="0">
                  <a:moveTo>
                    <a:pt x="138" y="1"/>
                  </a:moveTo>
                  <a:cubicBezTo>
                    <a:pt x="106" y="1"/>
                    <a:pt x="75" y="13"/>
                    <a:pt x="52" y="37"/>
                  </a:cubicBezTo>
                  <a:cubicBezTo>
                    <a:pt x="5" y="84"/>
                    <a:pt x="0" y="173"/>
                    <a:pt x="52" y="218"/>
                  </a:cubicBezTo>
                  <a:cubicBezTo>
                    <a:pt x="132" y="286"/>
                    <a:pt x="217" y="344"/>
                    <a:pt x="311" y="390"/>
                  </a:cubicBezTo>
                  <a:cubicBezTo>
                    <a:pt x="334" y="400"/>
                    <a:pt x="354" y="406"/>
                    <a:pt x="376" y="406"/>
                  </a:cubicBezTo>
                  <a:cubicBezTo>
                    <a:pt x="386" y="406"/>
                    <a:pt x="397" y="405"/>
                    <a:pt x="409" y="402"/>
                  </a:cubicBezTo>
                  <a:cubicBezTo>
                    <a:pt x="439" y="393"/>
                    <a:pt x="467" y="372"/>
                    <a:pt x="483" y="344"/>
                  </a:cubicBezTo>
                  <a:cubicBezTo>
                    <a:pt x="517" y="287"/>
                    <a:pt x="497" y="207"/>
                    <a:pt x="439" y="175"/>
                  </a:cubicBezTo>
                  <a:cubicBezTo>
                    <a:pt x="380" y="142"/>
                    <a:pt x="323" y="107"/>
                    <a:pt x="267" y="65"/>
                  </a:cubicBezTo>
                  <a:lnTo>
                    <a:pt x="234" y="39"/>
                  </a:lnTo>
                  <a:cubicBezTo>
                    <a:pt x="208" y="15"/>
                    <a:pt x="179" y="1"/>
                    <a:pt x="144" y="1"/>
                  </a:cubicBezTo>
                  <a:cubicBezTo>
                    <a:pt x="142" y="1"/>
                    <a:pt x="140" y="1"/>
                    <a:pt x="1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5"/>
            <p:cNvSpPr/>
            <p:nvPr/>
          </p:nvSpPr>
          <p:spPr>
            <a:xfrm>
              <a:off x="6900243" y="4188254"/>
              <a:ext cx="12463" cy="7529"/>
            </a:xfrm>
            <a:custGeom>
              <a:avLst/>
              <a:gdLst/>
              <a:ahLst/>
              <a:cxnLst/>
              <a:rect l="l" t="t" r="r" b="b"/>
              <a:pathLst>
                <a:path w="394" h="238" extrusionOk="0">
                  <a:moveTo>
                    <a:pt x="318" y="0"/>
                  </a:moveTo>
                  <a:cubicBezTo>
                    <a:pt x="315" y="0"/>
                    <a:pt x="312" y="1"/>
                    <a:pt x="309" y="3"/>
                  </a:cubicBezTo>
                  <a:cubicBezTo>
                    <a:pt x="287" y="4"/>
                    <a:pt x="267" y="7"/>
                    <a:pt x="249" y="13"/>
                  </a:cubicBezTo>
                  <a:cubicBezTo>
                    <a:pt x="217" y="20"/>
                    <a:pt x="189" y="31"/>
                    <a:pt x="158" y="43"/>
                  </a:cubicBezTo>
                  <a:cubicBezTo>
                    <a:pt x="114" y="61"/>
                    <a:pt x="74" y="86"/>
                    <a:pt x="35" y="114"/>
                  </a:cubicBezTo>
                  <a:cubicBezTo>
                    <a:pt x="21" y="124"/>
                    <a:pt x="10" y="136"/>
                    <a:pt x="5" y="154"/>
                  </a:cubicBezTo>
                  <a:cubicBezTo>
                    <a:pt x="1" y="170"/>
                    <a:pt x="2" y="190"/>
                    <a:pt x="12" y="204"/>
                  </a:cubicBezTo>
                  <a:cubicBezTo>
                    <a:pt x="23" y="224"/>
                    <a:pt x="47" y="237"/>
                    <a:pt x="70" y="237"/>
                  </a:cubicBezTo>
                  <a:cubicBezTo>
                    <a:pt x="81" y="237"/>
                    <a:pt x="92" y="234"/>
                    <a:pt x="101" y="227"/>
                  </a:cubicBezTo>
                  <a:cubicBezTo>
                    <a:pt x="120" y="214"/>
                    <a:pt x="136" y="203"/>
                    <a:pt x="153" y="193"/>
                  </a:cubicBezTo>
                  <a:cubicBezTo>
                    <a:pt x="176" y="179"/>
                    <a:pt x="200" y="169"/>
                    <a:pt x="224" y="157"/>
                  </a:cubicBezTo>
                  <a:cubicBezTo>
                    <a:pt x="264" y="143"/>
                    <a:pt x="302" y="133"/>
                    <a:pt x="340" y="124"/>
                  </a:cubicBezTo>
                  <a:cubicBezTo>
                    <a:pt x="375" y="117"/>
                    <a:pt x="393" y="77"/>
                    <a:pt x="383" y="47"/>
                  </a:cubicBezTo>
                  <a:cubicBezTo>
                    <a:pt x="380" y="31"/>
                    <a:pt x="370" y="17"/>
                    <a:pt x="355" y="10"/>
                  </a:cubicBezTo>
                  <a:cubicBezTo>
                    <a:pt x="346" y="4"/>
                    <a:pt x="336" y="3"/>
                    <a:pt x="325" y="3"/>
                  </a:cubicBezTo>
                  <a:cubicBezTo>
                    <a:pt x="323" y="1"/>
                    <a:pt x="321" y="0"/>
                    <a:pt x="3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35"/>
            <p:cNvSpPr/>
            <p:nvPr/>
          </p:nvSpPr>
          <p:spPr>
            <a:xfrm>
              <a:off x="6924537" y="4184300"/>
              <a:ext cx="15373" cy="5409"/>
            </a:xfrm>
            <a:custGeom>
              <a:avLst/>
              <a:gdLst/>
              <a:ahLst/>
              <a:cxnLst/>
              <a:rect l="l" t="t" r="r" b="b"/>
              <a:pathLst>
                <a:path w="486" h="171" extrusionOk="0">
                  <a:moveTo>
                    <a:pt x="415" y="1"/>
                  </a:moveTo>
                  <a:cubicBezTo>
                    <a:pt x="414" y="1"/>
                    <a:pt x="414" y="2"/>
                    <a:pt x="413" y="2"/>
                  </a:cubicBezTo>
                  <a:cubicBezTo>
                    <a:pt x="356" y="9"/>
                    <a:pt x="298" y="17"/>
                    <a:pt x="242" y="23"/>
                  </a:cubicBezTo>
                  <a:cubicBezTo>
                    <a:pt x="185" y="30"/>
                    <a:pt x="128" y="32"/>
                    <a:pt x="71" y="32"/>
                  </a:cubicBezTo>
                  <a:cubicBezTo>
                    <a:pt x="33" y="32"/>
                    <a:pt x="0" y="63"/>
                    <a:pt x="0" y="100"/>
                  </a:cubicBezTo>
                  <a:cubicBezTo>
                    <a:pt x="0" y="138"/>
                    <a:pt x="33" y="171"/>
                    <a:pt x="71" y="171"/>
                  </a:cubicBezTo>
                  <a:cubicBezTo>
                    <a:pt x="192" y="171"/>
                    <a:pt x="313" y="166"/>
                    <a:pt x="433" y="145"/>
                  </a:cubicBezTo>
                  <a:cubicBezTo>
                    <a:pt x="464" y="139"/>
                    <a:pt x="486" y="106"/>
                    <a:pt x="486" y="75"/>
                  </a:cubicBezTo>
                  <a:cubicBezTo>
                    <a:pt x="486" y="56"/>
                    <a:pt x="477" y="37"/>
                    <a:pt x="464" y="23"/>
                  </a:cubicBezTo>
                  <a:cubicBezTo>
                    <a:pt x="454" y="13"/>
                    <a:pt x="434" y="2"/>
                    <a:pt x="419" y="2"/>
                  </a:cubicBezTo>
                  <a:cubicBezTo>
                    <a:pt x="417" y="1"/>
                    <a:pt x="416" y="1"/>
                    <a:pt x="41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5"/>
            <p:cNvSpPr/>
            <p:nvPr/>
          </p:nvSpPr>
          <p:spPr>
            <a:xfrm>
              <a:off x="6915490" y="4341450"/>
              <a:ext cx="13507" cy="10470"/>
            </a:xfrm>
            <a:custGeom>
              <a:avLst/>
              <a:gdLst/>
              <a:ahLst/>
              <a:cxnLst/>
              <a:rect l="l" t="t" r="r" b="b"/>
              <a:pathLst>
                <a:path w="427" h="331" extrusionOk="0">
                  <a:moveTo>
                    <a:pt x="92" y="1"/>
                  </a:moveTo>
                  <a:cubicBezTo>
                    <a:pt x="67" y="1"/>
                    <a:pt x="42" y="11"/>
                    <a:pt x="26" y="28"/>
                  </a:cubicBezTo>
                  <a:cubicBezTo>
                    <a:pt x="10" y="44"/>
                    <a:pt x="0" y="67"/>
                    <a:pt x="0" y="89"/>
                  </a:cubicBezTo>
                  <a:cubicBezTo>
                    <a:pt x="0" y="111"/>
                    <a:pt x="10" y="138"/>
                    <a:pt x="26" y="152"/>
                  </a:cubicBezTo>
                  <a:cubicBezTo>
                    <a:pt x="103" y="211"/>
                    <a:pt x="178" y="274"/>
                    <a:pt x="265" y="319"/>
                  </a:cubicBezTo>
                  <a:cubicBezTo>
                    <a:pt x="281" y="327"/>
                    <a:pt x="299" y="331"/>
                    <a:pt x="316" y="331"/>
                  </a:cubicBezTo>
                  <a:cubicBezTo>
                    <a:pt x="350" y="331"/>
                    <a:pt x="382" y="315"/>
                    <a:pt x="401" y="283"/>
                  </a:cubicBezTo>
                  <a:cubicBezTo>
                    <a:pt x="427" y="238"/>
                    <a:pt x="414" y="173"/>
                    <a:pt x="365" y="147"/>
                  </a:cubicBezTo>
                  <a:cubicBezTo>
                    <a:pt x="327" y="125"/>
                    <a:pt x="285" y="108"/>
                    <a:pt x="246" y="87"/>
                  </a:cubicBezTo>
                  <a:cubicBezTo>
                    <a:pt x="206" y="65"/>
                    <a:pt x="169" y="39"/>
                    <a:pt x="133" y="14"/>
                  </a:cubicBezTo>
                  <a:cubicBezTo>
                    <a:pt x="120" y="4"/>
                    <a:pt x="106" y="1"/>
                    <a:pt x="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2" name="Google Shape;5562;p35"/>
          <p:cNvGrpSpPr/>
          <p:nvPr/>
        </p:nvGrpSpPr>
        <p:grpSpPr>
          <a:xfrm>
            <a:off x="8823277" y="4234918"/>
            <a:ext cx="147945" cy="134470"/>
            <a:chOff x="3477352" y="993181"/>
            <a:chExt cx="147945" cy="134470"/>
          </a:xfrm>
        </p:grpSpPr>
        <p:sp>
          <p:nvSpPr>
            <p:cNvPr id="5563" name="Google Shape;5563;p35"/>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5"/>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5" name="Google Shape;5565;p35"/>
          <p:cNvGrpSpPr/>
          <p:nvPr/>
        </p:nvGrpSpPr>
        <p:grpSpPr>
          <a:xfrm>
            <a:off x="8137028" y="4862056"/>
            <a:ext cx="83763" cy="83541"/>
            <a:chOff x="3317703" y="1099656"/>
            <a:chExt cx="83763" cy="83541"/>
          </a:xfrm>
        </p:grpSpPr>
        <p:sp>
          <p:nvSpPr>
            <p:cNvPr id="5566" name="Google Shape;5566;p35"/>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5"/>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8" name="Google Shape;5568;p35"/>
          <p:cNvGrpSpPr/>
          <p:nvPr/>
        </p:nvGrpSpPr>
        <p:grpSpPr>
          <a:xfrm rot="-767128">
            <a:off x="7106798" y="310388"/>
            <a:ext cx="633153" cy="525761"/>
            <a:chOff x="1239922" y="3106991"/>
            <a:chExt cx="633156" cy="525764"/>
          </a:xfrm>
        </p:grpSpPr>
        <p:sp>
          <p:nvSpPr>
            <p:cNvPr id="5569" name="Google Shape;5569;p35"/>
            <p:cNvSpPr/>
            <p:nvPr/>
          </p:nvSpPr>
          <p:spPr>
            <a:xfrm>
              <a:off x="1261622" y="3324497"/>
              <a:ext cx="608736" cy="303482"/>
            </a:xfrm>
            <a:custGeom>
              <a:avLst/>
              <a:gdLst/>
              <a:ahLst/>
              <a:cxnLst/>
              <a:rect l="l" t="t" r="r" b="b"/>
              <a:pathLst>
                <a:path w="19244" h="9594" extrusionOk="0">
                  <a:moveTo>
                    <a:pt x="5931" y="1"/>
                  </a:moveTo>
                  <a:cubicBezTo>
                    <a:pt x="2822" y="1"/>
                    <a:pt x="360" y="65"/>
                    <a:pt x="363" y="253"/>
                  </a:cubicBezTo>
                  <a:cubicBezTo>
                    <a:pt x="363" y="253"/>
                    <a:pt x="0" y="8515"/>
                    <a:pt x="291" y="9135"/>
                  </a:cubicBezTo>
                  <a:cubicBezTo>
                    <a:pt x="470" y="9520"/>
                    <a:pt x="7202" y="9593"/>
                    <a:pt x="12468" y="9593"/>
                  </a:cubicBezTo>
                  <a:cubicBezTo>
                    <a:pt x="15737" y="9593"/>
                    <a:pt x="18441" y="9565"/>
                    <a:pt x="18663" y="9565"/>
                  </a:cubicBezTo>
                  <a:cubicBezTo>
                    <a:pt x="19243" y="9565"/>
                    <a:pt x="18844" y="368"/>
                    <a:pt x="18457" y="253"/>
                  </a:cubicBezTo>
                  <a:cubicBezTo>
                    <a:pt x="18215" y="181"/>
                    <a:pt x="11158"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5"/>
            <p:cNvSpPr/>
            <p:nvPr/>
          </p:nvSpPr>
          <p:spPr>
            <a:xfrm>
              <a:off x="1272946" y="3106991"/>
              <a:ext cx="585644" cy="243191"/>
            </a:xfrm>
            <a:custGeom>
              <a:avLst/>
              <a:gdLst/>
              <a:ahLst/>
              <a:cxnLst/>
              <a:rect l="l" t="t" r="r" b="b"/>
              <a:pathLst>
                <a:path w="18514" h="7688" extrusionOk="0">
                  <a:moveTo>
                    <a:pt x="10726" y="0"/>
                  </a:moveTo>
                  <a:cubicBezTo>
                    <a:pt x="7140" y="0"/>
                    <a:pt x="3031" y="211"/>
                    <a:pt x="2356" y="659"/>
                  </a:cubicBezTo>
                  <a:cubicBezTo>
                    <a:pt x="1311" y="1355"/>
                    <a:pt x="0" y="4603"/>
                    <a:pt x="292" y="7580"/>
                  </a:cubicBezTo>
                  <a:cubicBezTo>
                    <a:pt x="292" y="7580"/>
                    <a:pt x="8231" y="7687"/>
                    <a:pt x="13577" y="7687"/>
                  </a:cubicBezTo>
                  <a:cubicBezTo>
                    <a:pt x="16250" y="7687"/>
                    <a:pt x="18274" y="7661"/>
                    <a:pt x="18334" y="7580"/>
                  </a:cubicBezTo>
                  <a:cubicBezTo>
                    <a:pt x="18513" y="7338"/>
                    <a:pt x="18327" y="531"/>
                    <a:pt x="15509" y="186"/>
                  </a:cubicBezTo>
                  <a:cubicBezTo>
                    <a:pt x="14510" y="64"/>
                    <a:pt x="12697" y="0"/>
                    <a:pt x="10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35"/>
            <p:cNvSpPr/>
            <p:nvPr/>
          </p:nvSpPr>
          <p:spPr>
            <a:xfrm>
              <a:off x="1260451" y="3369162"/>
              <a:ext cx="603169" cy="40964"/>
            </a:xfrm>
            <a:custGeom>
              <a:avLst/>
              <a:gdLst/>
              <a:ahLst/>
              <a:cxnLst/>
              <a:rect l="l" t="t" r="r" b="b"/>
              <a:pathLst>
                <a:path w="19068" h="1295" extrusionOk="0">
                  <a:moveTo>
                    <a:pt x="14153" y="0"/>
                  </a:moveTo>
                  <a:cubicBezTo>
                    <a:pt x="8558" y="0"/>
                    <a:pt x="168" y="68"/>
                    <a:pt x="168" y="68"/>
                  </a:cubicBezTo>
                  <a:lnTo>
                    <a:pt x="0" y="1294"/>
                  </a:lnTo>
                  <a:lnTo>
                    <a:pt x="19067" y="1294"/>
                  </a:lnTo>
                  <a:cubicBezTo>
                    <a:pt x="19067" y="1294"/>
                    <a:pt x="19051" y="223"/>
                    <a:pt x="19050" y="68"/>
                  </a:cubicBezTo>
                  <a:cubicBezTo>
                    <a:pt x="19049" y="17"/>
                    <a:pt x="16951" y="0"/>
                    <a:pt x="1415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5"/>
            <p:cNvSpPr/>
            <p:nvPr/>
          </p:nvSpPr>
          <p:spPr>
            <a:xfrm>
              <a:off x="1260451" y="3435274"/>
              <a:ext cx="603169" cy="11925"/>
            </a:xfrm>
            <a:custGeom>
              <a:avLst/>
              <a:gdLst/>
              <a:ahLst/>
              <a:cxnLst/>
              <a:rect l="l" t="t" r="r" b="b"/>
              <a:pathLst>
                <a:path w="19068" h="377" extrusionOk="0">
                  <a:moveTo>
                    <a:pt x="14153" y="1"/>
                  </a:moveTo>
                  <a:cubicBezTo>
                    <a:pt x="8558" y="1"/>
                    <a:pt x="168" y="20"/>
                    <a:pt x="168" y="20"/>
                  </a:cubicBezTo>
                  <a:lnTo>
                    <a:pt x="0" y="377"/>
                  </a:lnTo>
                  <a:lnTo>
                    <a:pt x="19067" y="377"/>
                  </a:lnTo>
                  <a:cubicBezTo>
                    <a:pt x="19067" y="377"/>
                    <a:pt x="19051" y="66"/>
                    <a:pt x="19050" y="20"/>
                  </a:cubicBezTo>
                  <a:cubicBezTo>
                    <a:pt x="19049" y="5"/>
                    <a:pt x="16951" y="1"/>
                    <a:pt x="14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5"/>
            <p:cNvSpPr/>
            <p:nvPr/>
          </p:nvSpPr>
          <p:spPr>
            <a:xfrm>
              <a:off x="1260451" y="3476206"/>
              <a:ext cx="603169" cy="11957"/>
            </a:xfrm>
            <a:custGeom>
              <a:avLst/>
              <a:gdLst/>
              <a:ahLst/>
              <a:cxnLst/>
              <a:rect l="l" t="t" r="r" b="b"/>
              <a:pathLst>
                <a:path w="19068" h="378" extrusionOk="0">
                  <a:moveTo>
                    <a:pt x="14153" y="1"/>
                  </a:moveTo>
                  <a:cubicBezTo>
                    <a:pt x="8558" y="1"/>
                    <a:pt x="168" y="21"/>
                    <a:pt x="168" y="21"/>
                  </a:cubicBezTo>
                  <a:lnTo>
                    <a:pt x="0" y="377"/>
                  </a:lnTo>
                  <a:lnTo>
                    <a:pt x="19067" y="377"/>
                  </a:lnTo>
                  <a:cubicBezTo>
                    <a:pt x="19067" y="377"/>
                    <a:pt x="19051" y="65"/>
                    <a:pt x="19050" y="21"/>
                  </a:cubicBezTo>
                  <a:cubicBezTo>
                    <a:pt x="19049" y="6"/>
                    <a:pt x="16951" y="1"/>
                    <a:pt x="14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5"/>
            <p:cNvSpPr/>
            <p:nvPr/>
          </p:nvSpPr>
          <p:spPr>
            <a:xfrm>
              <a:off x="1259502" y="3519195"/>
              <a:ext cx="603200" cy="11957"/>
            </a:xfrm>
            <a:custGeom>
              <a:avLst/>
              <a:gdLst/>
              <a:ahLst/>
              <a:cxnLst/>
              <a:rect l="l" t="t" r="r" b="b"/>
              <a:pathLst>
                <a:path w="19069" h="378" extrusionOk="0">
                  <a:moveTo>
                    <a:pt x="14155" y="1"/>
                  </a:moveTo>
                  <a:cubicBezTo>
                    <a:pt x="8560" y="1"/>
                    <a:pt x="169" y="21"/>
                    <a:pt x="169" y="21"/>
                  </a:cubicBezTo>
                  <a:lnTo>
                    <a:pt x="0" y="377"/>
                  </a:lnTo>
                  <a:lnTo>
                    <a:pt x="19068" y="377"/>
                  </a:lnTo>
                  <a:cubicBezTo>
                    <a:pt x="19068" y="377"/>
                    <a:pt x="19053" y="65"/>
                    <a:pt x="19051" y="21"/>
                  </a:cubicBezTo>
                  <a:cubicBezTo>
                    <a:pt x="19050" y="6"/>
                    <a:pt x="16952" y="1"/>
                    <a:pt x="1415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35"/>
            <p:cNvSpPr/>
            <p:nvPr/>
          </p:nvSpPr>
          <p:spPr>
            <a:xfrm>
              <a:off x="1275603" y="3280559"/>
              <a:ext cx="579381" cy="11925"/>
            </a:xfrm>
            <a:custGeom>
              <a:avLst/>
              <a:gdLst/>
              <a:ahLst/>
              <a:cxnLst/>
              <a:rect l="l" t="t" r="r" b="b"/>
              <a:pathLst>
                <a:path w="18316" h="377" extrusionOk="0">
                  <a:moveTo>
                    <a:pt x="13596" y="0"/>
                  </a:moveTo>
                  <a:cubicBezTo>
                    <a:pt x="8222" y="0"/>
                    <a:pt x="161" y="20"/>
                    <a:pt x="161" y="20"/>
                  </a:cubicBezTo>
                  <a:lnTo>
                    <a:pt x="1" y="377"/>
                  </a:lnTo>
                  <a:lnTo>
                    <a:pt x="18316" y="377"/>
                  </a:lnTo>
                  <a:cubicBezTo>
                    <a:pt x="18316" y="377"/>
                    <a:pt x="18302" y="64"/>
                    <a:pt x="18300" y="20"/>
                  </a:cubicBezTo>
                  <a:cubicBezTo>
                    <a:pt x="18299" y="5"/>
                    <a:pt x="16284" y="0"/>
                    <a:pt x="13596"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35"/>
            <p:cNvSpPr/>
            <p:nvPr/>
          </p:nvSpPr>
          <p:spPr>
            <a:xfrm>
              <a:off x="1275603" y="3232098"/>
              <a:ext cx="567361" cy="11925"/>
            </a:xfrm>
            <a:custGeom>
              <a:avLst/>
              <a:gdLst/>
              <a:ahLst/>
              <a:cxnLst/>
              <a:rect l="l" t="t" r="r" b="b"/>
              <a:pathLst>
                <a:path w="17936" h="377" extrusionOk="0">
                  <a:moveTo>
                    <a:pt x="13313" y="0"/>
                  </a:moveTo>
                  <a:cubicBezTo>
                    <a:pt x="8051" y="0"/>
                    <a:pt x="158" y="20"/>
                    <a:pt x="158" y="20"/>
                  </a:cubicBezTo>
                  <a:lnTo>
                    <a:pt x="1" y="376"/>
                  </a:lnTo>
                  <a:lnTo>
                    <a:pt x="17935" y="376"/>
                  </a:lnTo>
                  <a:cubicBezTo>
                    <a:pt x="17935" y="376"/>
                    <a:pt x="17921" y="64"/>
                    <a:pt x="17919" y="20"/>
                  </a:cubicBezTo>
                  <a:cubicBezTo>
                    <a:pt x="17918" y="5"/>
                    <a:pt x="15945" y="0"/>
                    <a:pt x="1331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5"/>
            <p:cNvSpPr/>
            <p:nvPr/>
          </p:nvSpPr>
          <p:spPr>
            <a:xfrm>
              <a:off x="1290755" y="3190533"/>
              <a:ext cx="545850" cy="11894"/>
            </a:xfrm>
            <a:custGeom>
              <a:avLst/>
              <a:gdLst/>
              <a:ahLst/>
              <a:cxnLst/>
              <a:rect l="l" t="t" r="r" b="b"/>
              <a:pathLst>
                <a:path w="17256" h="376" extrusionOk="0">
                  <a:moveTo>
                    <a:pt x="12808" y="1"/>
                  </a:moveTo>
                  <a:cubicBezTo>
                    <a:pt x="7745" y="1"/>
                    <a:pt x="152" y="21"/>
                    <a:pt x="152" y="21"/>
                  </a:cubicBezTo>
                  <a:lnTo>
                    <a:pt x="0" y="376"/>
                  </a:lnTo>
                  <a:lnTo>
                    <a:pt x="17256" y="376"/>
                  </a:lnTo>
                  <a:cubicBezTo>
                    <a:pt x="17256" y="376"/>
                    <a:pt x="17241" y="65"/>
                    <a:pt x="17240" y="21"/>
                  </a:cubicBezTo>
                  <a:cubicBezTo>
                    <a:pt x="17239" y="6"/>
                    <a:pt x="15340" y="1"/>
                    <a:pt x="1280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5"/>
            <p:cNvSpPr/>
            <p:nvPr/>
          </p:nvSpPr>
          <p:spPr>
            <a:xfrm>
              <a:off x="1323811" y="3139953"/>
              <a:ext cx="494669" cy="11925"/>
            </a:xfrm>
            <a:custGeom>
              <a:avLst/>
              <a:gdLst/>
              <a:ahLst/>
              <a:cxnLst/>
              <a:rect l="l" t="t" r="r" b="b"/>
              <a:pathLst>
                <a:path w="15638" h="377" extrusionOk="0">
                  <a:moveTo>
                    <a:pt x="11608" y="1"/>
                  </a:moveTo>
                  <a:cubicBezTo>
                    <a:pt x="7020" y="1"/>
                    <a:pt x="138" y="20"/>
                    <a:pt x="138" y="20"/>
                  </a:cubicBezTo>
                  <a:lnTo>
                    <a:pt x="0" y="377"/>
                  </a:lnTo>
                  <a:lnTo>
                    <a:pt x="15638" y="377"/>
                  </a:lnTo>
                  <a:cubicBezTo>
                    <a:pt x="15638" y="377"/>
                    <a:pt x="15625" y="66"/>
                    <a:pt x="15624" y="20"/>
                  </a:cubicBezTo>
                  <a:cubicBezTo>
                    <a:pt x="15623" y="6"/>
                    <a:pt x="13902" y="1"/>
                    <a:pt x="1160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5"/>
            <p:cNvSpPr/>
            <p:nvPr/>
          </p:nvSpPr>
          <p:spPr>
            <a:xfrm>
              <a:off x="1260451" y="3565663"/>
              <a:ext cx="603169" cy="11957"/>
            </a:xfrm>
            <a:custGeom>
              <a:avLst/>
              <a:gdLst/>
              <a:ahLst/>
              <a:cxnLst/>
              <a:rect l="l" t="t" r="r" b="b"/>
              <a:pathLst>
                <a:path w="19068" h="378" extrusionOk="0">
                  <a:moveTo>
                    <a:pt x="14153" y="1"/>
                  </a:moveTo>
                  <a:cubicBezTo>
                    <a:pt x="8558" y="1"/>
                    <a:pt x="168" y="21"/>
                    <a:pt x="168" y="21"/>
                  </a:cubicBezTo>
                  <a:lnTo>
                    <a:pt x="0" y="377"/>
                  </a:lnTo>
                  <a:lnTo>
                    <a:pt x="19067" y="377"/>
                  </a:lnTo>
                  <a:cubicBezTo>
                    <a:pt x="19067" y="377"/>
                    <a:pt x="19051" y="65"/>
                    <a:pt x="19050" y="21"/>
                  </a:cubicBezTo>
                  <a:cubicBezTo>
                    <a:pt x="19049" y="6"/>
                    <a:pt x="16951" y="1"/>
                    <a:pt x="14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5"/>
            <p:cNvSpPr/>
            <p:nvPr/>
          </p:nvSpPr>
          <p:spPr>
            <a:xfrm>
              <a:off x="1239922" y="3346766"/>
              <a:ext cx="633156" cy="285989"/>
            </a:xfrm>
            <a:custGeom>
              <a:avLst/>
              <a:gdLst/>
              <a:ahLst/>
              <a:cxnLst/>
              <a:rect l="l" t="t" r="r" b="b"/>
              <a:pathLst>
                <a:path w="20016" h="9041" extrusionOk="0">
                  <a:moveTo>
                    <a:pt x="19715" y="0"/>
                  </a:moveTo>
                  <a:lnTo>
                    <a:pt x="18929" y="108"/>
                  </a:lnTo>
                  <a:cubicBezTo>
                    <a:pt x="18929" y="108"/>
                    <a:pt x="18929" y="8172"/>
                    <a:pt x="18768" y="8252"/>
                  </a:cubicBezTo>
                  <a:cubicBezTo>
                    <a:pt x="18730" y="8271"/>
                    <a:pt x="17754" y="8279"/>
                    <a:pt x="16280" y="8279"/>
                  </a:cubicBezTo>
                  <a:cubicBezTo>
                    <a:pt x="11493" y="8279"/>
                    <a:pt x="1459" y="8195"/>
                    <a:pt x="1336" y="8133"/>
                  </a:cubicBezTo>
                  <a:cubicBezTo>
                    <a:pt x="1175" y="8052"/>
                    <a:pt x="1336" y="109"/>
                    <a:pt x="1336" y="109"/>
                  </a:cubicBezTo>
                  <a:lnTo>
                    <a:pt x="370" y="0"/>
                  </a:lnTo>
                  <a:lnTo>
                    <a:pt x="370" y="0"/>
                  </a:lnTo>
                  <a:cubicBezTo>
                    <a:pt x="370" y="0"/>
                    <a:pt x="1" y="8682"/>
                    <a:pt x="648" y="8889"/>
                  </a:cubicBezTo>
                  <a:cubicBezTo>
                    <a:pt x="966" y="8992"/>
                    <a:pt x="5530" y="9041"/>
                    <a:pt x="10113" y="9041"/>
                  </a:cubicBezTo>
                  <a:cubicBezTo>
                    <a:pt x="14828" y="9041"/>
                    <a:pt x="19562" y="8989"/>
                    <a:pt x="19715" y="8889"/>
                  </a:cubicBezTo>
                  <a:cubicBezTo>
                    <a:pt x="20015" y="8695"/>
                    <a:pt x="19715" y="0"/>
                    <a:pt x="19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5"/>
            <p:cNvSpPr/>
            <p:nvPr/>
          </p:nvSpPr>
          <p:spPr>
            <a:xfrm>
              <a:off x="1250519" y="3346766"/>
              <a:ext cx="613101" cy="33151"/>
            </a:xfrm>
            <a:custGeom>
              <a:avLst/>
              <a:gdLst/>
              <a:ahLst/>
              <a:cxnLst/>
              <a:rect l="l" t="t" r="r" b="b"/>
              <a:pathLst>
                <a:path w="19382" h="1048" extrusionOk="0">
                  <a:moveTo>
                    <a:pt x="35" y="0"/>
                  </a:moveTo>
                  <a:lnTo>
                    <a:pt x="1" y="948"/>
                  </a:lnTo>
                  <a:lnTo>
                    <a:pt x="18917" y="1047"/>
                  </a:lnTo>
                  <a:lnTo>
                    <a:pt x="193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5"/>
            <p:cNvSpPr/>
            <p:nvPr/>
          </p:nvSpPr>
          <p:spPr>
            <a:xfrm>
              <a:off x="1390714" y="3363341"/>
              <a:ext cx="35397" cy="264258"/>
            </a:xfrm>
            <a:custGeom>
              <a:avLst/>
              <a:gdLst/>
              <a:ahLst/>
              <a:cxnLst/>
              <a:rect l="l" t="t" r="r" b="b"/>
              <a:pathLst>
                <a:path w="1119" h="8354" extrusionOk="0">
                  <a:moveTo>
                    <a:pt x="0" y="0"/>
                  </a:moveTo>
                  <a:lnTo>
                    <a:pt x="0" y="8354"/>
                  </a:lnTo>
                  <a:lnTo>
                    <a:pt x="960" y="8354"/>
                  </a:lnTo>
                  <a:lnTo>
                    <a:pt x="11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35"/>
            <p:cNvSpPr/>
            <p:nvPr/>
          </p:nvSpPr>
          <p:spPr>
            <a:xfrm>
              <a:off x="1715232" y="3363341"/>
              <a:ext cx="35492" cy="264258"/>
            </a:xfrm>
            <a:custGeom>
              <a:avLst/>
              <a:gdLst/>
              <a:ahLst/>
              <a:cxnLst/>
              <a:rect l="l" t="t" r="r" b="b"/>
              <a:pathLst>
                <a:path w="1122" h="8354" extrusionOk="0">
                  <a:moveTo>
                    <a:pt x="1" y="0"/>
                  </a:moveTo>
                  <a:lnTo>
                    <a:pt x="1" y="8354"/>
                  </a:lnTo>
                  <a:lnTo>
                    <a:pt x="960" y="8354"/>
                  </a:lnTo>
                  <a:lnTo>
                    <a:pt x="11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35"/>
            <p:cNvSpPr/>
            <p:nvPr/>
          </p:nvSpPr>
          <p:spPr>
            <a:xfrm>
              <a:off x="1251563" y="3112685"/>
              <a:ext cx="612532" cy="250688"/>
            </a:xfrm>
            <a:custGeom>
              <a:avLst/>
              <a:gdLst/>
              <a:ahLst/>
              <a:cxnLst/>
              <a:rect l="l" t="t" r="r" b="b"/>
              <a:pathLst>
                <a:path w="19364" h="7925" extrusionOk="0">
                  <a:moveTo>
                    <a:pt x="16125" y="0"/>
                  </a:moveTo>
                  <a:cubicBezTo>
                    <a:pt x="16012" y="0"/>
                    <a:pt x="15944" y="8"/>
                    <a:pt x="15944" y="8"/>
                  </a:cubicBezTo>
                  <a:cubicBezTo>
                    <a:pt x="18052" y="1653"/>
                    <a:pt x="17920" y="6727"/>
                    <a:pt x="17920" y="6727"/>
                  </a:cubicBezTo>
                  <a:lnTo>
                    <a:pt x="1405" y="6646"/>
                  </a:lnTo>
                  <a:cubicBezTo>
                    <a:pt x="1649" y="2797"/>
                    <a:pt x="3606" y="284"/>
                    <a:pt x="3606" y="284"/>
                  </a:cubicBezTo>
                  <a:lnTo>
                    <a:pt x="3606" y="284"/>
                  </a:lnTo>
                  <a:cubicBezTo>
                    <a:pt x="2559" y="364"/>
                    <a:pt x="1726" y="1136"/>
                    <a:pt x="983" y="2649"/>
                  </a:cubicBezTo>
                  <a:cubicBezTo>
                    <a:pt x="240" y="4163"/>
                    <a:pt x="0" y="7924"/>
                    <a:pt x="0" y="7924"/>
                  </a:cubicBezTo>
                  <a:lnTo>
                    <a:pt x="19364" y="7924"/>
                  </a:lnTo>
                  <a:cubicBezTo>
                    <a:pt x="19252" y="3534"/>
                    <a:pt x="18589" y="2141"/>
                    <a:pt x="18278" y="1339"/>
                  </a:cubicBezTo>
                  <a:cubicBezTo>
                    <a:pt x="17805" y="120"/>
                    <a:pt x="16587" y="0"/>
                    <a:pt x="16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35"/>
            <p:cNvSpPr/>
            <p:nvPr/>
          </p:nvSpPr>
          <p:spPr>
            <a:xfrm>
              <a:off x="1504812" y="3316051"/>
              <a:ext cx="115395" cy="76994"/>
            </a:xfrm>
            <a:custGeom>
              <a:avLst/>
              <a:gdLst/>
              <a:ahLst/>
              <a:cxnLst/>
              <a:rect l="l" t="t" r="r" b="b"/>
              <a:pathLst>
                <a:path w="3648" h="2434" extrusionOk="0">
                  <a:moveTo>
                    <a:pt x="0" y="1"/>
                  </a:moveTo>
                  <a:lnTo>
                    <a:pt x="0" y="2433"/>
                  </a:lnTo>
                  <a:lnTo>
                    <a:pt x="3647" y="2433"/>
                  </a:lnTo>
                  <a:lnTo>
                    <a:pt x="36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35"/>
            <p:cNvSpPr/>
            <p:nvPr/>
          </p:nvSpPr>
          <p:spPr>
            <a:xfrm>
              <a:off x="1551850" y="3332500"/>
              <a:ext cx="30747" cy="47923"/>
            </a:xfrm>
            <a:custGeom>
              <a:avLst/>
              <a:gdLst/>
              <a:ahLst/>
              <a:cxnLst/>
              <a:rect l="l" t="t" r="r" b="b"/>
              <a:pathLst>
                <a:path w="972" h="1515" extrusionOk="0">
                  <a:moveTo>
                    <a:pt x="456" y="0"/>
                  </a:moveTo>
                  <a:cubicBezTo>
                    <a:pt x="204" y="0"/>
                    <a:pt x="1" y="194"/>
                    <a:pt x="1" y="431"/>
                  </a:cubicBezTo>
                  <a:cubicBezTo>
                    <a:pt x="1" y="587"/>
                    <a:pt x="90" y="723"/>
                    <a:pt x="223" y="798"/>
                  </a:cubicBezTo>
                  <a:cubicBezTo>
                    <a:pt x="137" y="1113"/>
                    <a:pt x="37" y="1491"/>
                    <a:pt x="54" y="1498"/>
                  </a:cubicBezTo>
                  <a:cubicBezTo>
                    <a:pt x="71" y="1506"/>
                    <a:pt x="375" y="1514"/>
                    <a:pt x="627" y="1514"/>
                  </a:cubicBezTo>
                  <a:cubicBezTo>
                    <a:pt x="805" y="1514"/>
                    <a:pt x="957" y="1510"/>
                    <a:pt x="965" y="1498"/>
                  </a:cubicBezTo>
                  <a:cubicBezTo>
                    <a:pt x="972" y="1484"/>
                    <a:pt x="833" y="1120"/>
                    <a:pt x="682" y="804"/>
                  </a:cubicBezTo>
                  <a:cubicBezTo>
                    <a:pt x="820" y="728"/>
                    <a:pt x="913" y="590"/>
                    <a:pt x="913" y="431"/>
                  </a:cubicBezTo>
                  <a:cubicBezTo>
                    <a:pt x="913" y="194"/>
                    <a:pt x="710"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7" name="Google Shape;5587;p35"/>
          <p:cNvGrpSpPr/>
          <p:nvPr/>
        </p:nvGrpSpPr>
        <p:grpSpPr>
          <a:xfrm rot="555871">
            <a:off x="8164436" y="292307"/>
            <a:ext cx="580261" cy="387421"/>
            <a:chOff x="2699477" y="4217925"/>
            <a:chExt cx="580235" cy="387403"/>
          </a:xfrm>
        </p:grpSpPr>
        <p:sp>
          <p:nvSpPr>
            <p:cNvPr id="5588" name="Google Shape;5588;p35"/>
            <p:cNvSpPr/>
            <p:nvPr/>
          </p:nvSpPr>
          <p:spPr>
            <a:xfrm>
              <a:off x="2730193" y="4234121"/>
              <a:ext cx="494985" cy="356530"/>
            </a:xfrm>
            <a:custGeom>
              <a:avLst/>
              <a:gdLst/>
              <a:ahLst/>
              <a:cxnLst/>
              <a:rect l="l" t="t" r="r" b="b"/>
              <a:pathLst>
                <a:path w="15648" h="11271" extrusionOk="0">
                  <a:moveTo>
                    <a:pt x="0" y="0"/>
                  </a:moveTo>
                  <a:cubicBezTo>
                    <a:pt x="0" y="0"/>
                    <a:pt x="261" y="10877"/>
                    <a:pt x="593" y="11149"/>
                  </a:cubicBezTo>
                  <a:cubicBezTo>
                    <a:pt x="705" y="11240"/>
                    <a:pt x="2420" y="11270"/>
                    <a:pt x="4657" y="11270"/>
                  </a:cubicBezTo>
                  <a:cubicBezTo>
                    <a:pt x="6145" y="11270"/>
                    <a:pt x="7865" y="11257"/>
                    <a:pt x="9495" y="11239"/>
                  </a:cubicBezTo>
                  <a:lnTo>
                    <a:pt x="9864" y="10570"/>
                  </a:lnTo>
                  <a:lnTo>
                    <a:pt x="9996" y="11233"/>
                  </a:lnTo>
                  <a:cubicBezTo>
                    <a:pt x="13040" y="11197"/>
                    <a:pt x="15648" y="11149"/>
                    <a:pt x="15648" y="11149"/>
                  </a:cubicBezTo>
                  <a:lnTo>
                    <a:pt x="15648" y="0"/>
                  </a:lnTo>
                  <a:lnTo>
                    <a:pt x="14021" y="0"/>
                  </a:lnTo>
                  <a:lnTo>
                    <a:pt x="13554" y="1442"/>
                  </a:lnTo>
                  <a:lnTo>
                    <a:pt x="13224" y="0"/>
                  </a:lnTo>
                  <a:lnTo>
                    <a:pt x="12848" y="0"/>
                  </a:lnTo>
                  <a:lnTo>
                    <a:pt x="12632" y="508"/>
                  </a:lnTo>
                  <a:lnTo>
                    <a:pt x="12478" y="0"/>
                  </a:lnTo>
                  <a:lnTo>
                    <a:pt x="3289" y="0"/>
                  </a:lnTo>
                  <a:lnTo>
                    <a:pt x="2875" y="961"/>
                  </a:lnTo>
                  <a:lnTo>
                    <a:pt x="2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35"/>
            <p:cNvSpPr/>
            <p:nvPr/>
          </p:nvSpPr>
          <p:spPr>
            <a:xfrm>
              <a:off x="2992299" y="4260123"/>
              <a:ext cx="86673" cy="53807"/>
            </a:xfrm>
            <a:custGeom>
              <a:avLst/>
              <a:gdLst/>
              <a:ahLst/>
              <a:cxnLst/>
              <a:rect l="l" t="t" r="r" b="b"/>
              <a:pathLst>
                <a:path w="2740" h="1701" extrusionOk="0">
                  <a:moveTo>
                    <a:pt x="1471" y="0"/>
                  </a:moveTo>
                  <a:cubicBezTo>
                    <a:pt x="1267" y="0"/>
                    <a:pt x="1050" y="56"/>
                    <a:pt x="835" y="186"/>
                  </a:cubicBezTo>
                  <a:cubicBezTo>
                    <a:pt x="835" y="186"/>
                    <a:pt x="477" y="518"/>
                    <a:pt x="188" y="1012"/>
                  </a:cubicBezTo>
                  <a:cubicBezTo>
                    <a:pt x="1" y="1334"/>
                    <a:pt x="768" y="1700"/>
                    <a:pt x="1462" y="1700"/>
                  </a:cubicBezTo>
                  <a:cubicBezTo>
                    <a:pt x="1833" y="1700"/>
                    <a:pt x="2183" y="1596"/>
                    <a:pt x="2354" y="1323"/>
                  </a:cubicBezTo>
                  <a:cubicBezTo>
                    <a:pt x="2739" y="711"/>
                    <a:pt x="2195" y="0"/>
                    <a:pt x="1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35"/>
            <p:cNvSpPr/>
            <p:nvPr/>
          </p:nvSpPr>
          <p:spPr>
            <a:xfrm>
              <a:off x="3032093" y="4477755"/>
              <a:ext cx="134312" cy="79587"/>
            </a:xfrm>
            <a:custGeom>
              <a:avLst/>
              <a:gdLst/>
              <a:ahLst/>
              <a:cxnLst/>
              <a:rect l="l" t="t" r="r" b="b"/>
              <a:pathLst>
                <a:path w="4246" h="2516" extrusionOk="0">
                  <a:moveTo>
                    <a:pt x="2188" y="1"/>
                  </a:moveTo>
                  <a:cubicBezTo>
                    <a:pt x="2041" y="1"/>
                    <a:pt x="1886" y="19"/>
                    <a:pt x="1726" y="59"/>
                  </a:cubicBezTo>
                  <a:cubicBezTo>
                    <a:pt x="1726" y="59"/>
                    <a:pt x="1092" y="367"/>
                    <a:pt x="485" y="921"/>
                  </a:cubicBezTo>
                  <a:cubicBezTo>
                    <a:pt x="1" y="1365"/>
                    <a:pt x="1467" y="2516"/>
                    <a:pt x="2590" y="2516"/>
                  </a:cubicBezTo>
                  <a:cubicBezTo>
                    <a:pt x="2872" y="2516"/>
                    <a:pt x="3132" y="2444"/>
                    <a:pt x="3334" y="2270"/>
                  </a:cubicBezTo>
                  <a:cubicBezTo>
                    <a:pt x="4246" y="1490"/>
                    <a:pt x="3510" y="1"/>
                    <a:pt x="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35"/>
            <p:cNvSpPr/>
            <p:nvPr/>
          </p:nvSpPr>
          <p:spPr>
            <a:xfrm>
              <a:off x="2961331" y="4333004"/>
              <a:ext cx="216872" cy="150760"/>
            </a:xfrm>
            <a:custGeom>
              <a:avLst/>
              <a:gdLst/>
              <a:ahLst/>
              <a:cxnLst/>
              <a:rect l="l" t="t" r="r" b="b"/>
              <a:pathLst>
                <a:path w="6856" h="4766" extrusionOk="0">
                  <a:moveTo>
                    <a:pt x="3489" y="1"/>
                  </a:moveTo>
                  <a:cubicBezTo>
                    <a:pt x="3143" y="1"/>
                    <a:pt x="2769" y="48"/>
                    <a:pt x="2426" y="189"/>
                  </a:cubicBezTo>
                  <a:cubicBezTo>
                    <a:pt x="1395" y="613"/>
                    <a:pt x="1760" y="2188"/>
                    <a:pt x="879" y="2825"/>
                  </a:cubicBezTo>
                  <a:cubicBezTo>
                    <a:pt x="0" y="3462"/>
                    <a:pt x="394" y="4765"/>
                    <a:pt x="1303" y="4765"/>
                  </a:cubicBezTo>
                  <a:cubicBezTo>
                    <a:pt x="2033" y="4765"/>
                    <a:pt x="2744" y="3593"/>
                    <a:pt x="3607" y="3593"/>
                  </a:cubicBezTo>
                  <a:cubicBezTo>
                    <a:pt x="3819" y="3593"/>
                    <a:pt x="4040" y="3664"/>
                    <a:pt x="4273" y="3840"/>
                  </a:cubicBezTo>
                  <a:cubicBezTo>
                    <a:pt x="4466" y="3986"/>
                    <a:pt x="4667" y="4050"/>
                    <a:pt x="4867" y="4050"/>
                  </a:cubicBezTo>
                  <a:cubicBezTo>
                    <a:pt x="5887" y="4050"/>
                    <a:pt x="6856" y="2379"/>
                    <a:pt x="6423" y="1492"/>
                  </a:cubicBezTo>
                  <a:cubicBezTo>
                    <a:pt x="5912" y="432"/>
                    <a:pt x="4760" y="189"/>
                    <a:pt x="4760" y="189"/>
                  </a:cubicBezTo>
                  <a:cubicBezTo>
                    <a:pt x="4760" y="189"/>
                    <a:pt x="4181" y="1"/>
                    <a:pt x="3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35"/>
            <p:cNvSpPr/>
            <p:nvPr/>
          </p:nvSpPr>
          <p:spPr>
            <a:xfrm>
              <a:off x="2814715" y="4264457"/>
              <a:ext cx="182741" cy="209850"/>
            </a:xfrm>
            <a:custGeom>
              <a:avLst/>
              <a:gdLst/>
              <a:ahLst/>
              <a:cxnLst/>
              <a:rect l="l" t="t" r="r" b="b"/>
              <a:pathLst>
                <a:path w="5777" h="6634" extrusionOk="0">
                  <a:moveTo>
                    <a:pt x="3219" y="0"/>
                  </a:moveTo>
                  <a:cubicBezTo>
                    <a:pt x="2731" y="0"/>
                    <a:pt x="2366" y="165"/>
                    <a:pt x="2366" y="165"/>
                  </a:cubicBezTo>
                  <a:cubicBezTo>
                    <a:pt x="2363" y="165"/>
                    <a:pt x="2360" y="165"/>
                    <a:pt x="2358" y="165"/>
                  </a:cubicBezTo>
                  <a:cubicBezTo>
                    <a:pt x="1844" y="165"/>
                    <a:pt x="366" y="1432"/>
                    <a:pt x="172" y="3559"/>
                  </a:cubicBezTo>
                  <a:cubicBezTo>
                    <a:pt x="0" y="5443"/>
                    <a:pt x="1564" y="6634"/>
                    <a:pt x="2514" y="6634"/>
                  </a:cubicBezTo>
                  <a:cubicBezTo>
                    <a:pt x="2643" y="6634"/>
                    <a:pt x="2761" y="6612"/>
                    <a:pt x="2861" y="6567"/>
                  </a:cubicBezTo>
                  <a:cubicBezTo>
                    <a:pt x="3706" y="6192"/>
                    <a:pt x="2573" y="5261"/>
                    <a:pt x="2759" y="4306"/>
                  </a:cubicBezTo>
                  <a:cubicBezTo>
                    <a:pt x="2945" y="3353"/>
                    <a:pt x="5776" y="2535"/>
                    <a:pt x="5025" y="1163"/>
                  </a:cubicBezTo>
                  <a:cubicBezTo>
                    <a:pt x="4507" y="219"/>
                    <a:pt x="3781" y="0"/>
                    <a:pt x="3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35"/>
            <p:cNvSpPr/>
            <p:nvPr/>
          </p:nvSpPr>
          <p:spPr>
            <a:xfrm>
              <a:off x="3093017" y="4266228"/>
              <a:ext cx="48967" cy="53839"/>
            </a:xfrm>
            <a:custGeom>
              <a:avLst/>
              <a:gdLst/>
              <a:ahLst/>
              <a:cxnLst/>
              <a:rect l="l" t="t" r="r" b="b"/>
              <a:pathLst>
                <a:path w="1548" h="1702" extrusionOk="0">
                  <a:moveTo>
                    <a:pt x="1032" y="0"/>
                  </a:moveTo>
                  <a:lnTo>
                    <a:pt x="1" y="1339"/>
                  </a:lnTo>
                  <a:lnTo>
                    <a:pt x="516" y="1701"/>
                  </a:lnTo>
                  <a:lnTo>
                    <a:pt x="1547" y="308"/>
                  </a:lnTo>
                  <a:lnTo>
                    <a:pt x="10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35"/>
            <p:cNvSpPr/>
            <p:nvPr/>
          </p:nvSpPr>
          <p:spPr>
            <a:xfrm>
              <a:off x="3090044" y="4269676"/>
              <a:ext cx="54914" cy="46531"/>
            </a:xfrm>
            <a:custGeom>
              <a:avLst/>
              <a:gdLst/>
              <a:ahLst/>
              <a:cxnLst/>
              <a:rect l="l" t="t" r="r" b="b"/>
              <a:pathLst>
                <a:path w="1736" h="1471" extrusionOk="0">
                  <a:moveTo>
                    <a:pt x="327" y="0"/>
                  </a:moveTo>
                  <a:lnTo>
                    <a:pt x="0" y="540"/>
                  </a:lnTo>
                  <a:lnTo>
                    <a:pt x="1462" y="1471"/>
                  </a:lnTo>
                  <a:lnTo>
                    <a:pt x="1736" y="937"/>
                  </a:lnTo>
                  <a:lnTo>
                    <a:pt x="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35"/>
            <p:cNvSpPr/>
            <p:nvPr/>
          </p:nvSpPr>
          <p:spPr>
            <a:xfrm>
              <a:off x="2834864" y="4496861"/>
              <a:ext cx="32645" cy="32645"/>
            </a:xfrm>
            <a:custGeom>
              <a:avLst/>
              <a:gdLst/>
              <a:ahLst/>
              <a:cxnLst/>
              <a:rect l="l" t="t" r="r" b="b"/>
              <a:pathLst>
                <a:path w="1032" h="1032" extrusionOk="0">
                  <a:moveTo>
                    <a:pt x="516" y="0"/>
                  </a:moveTo>
                  <a:cubicBezTo>
                    <a:pt x="231" y="0"/>
                    <a:pt x="0" y="231"/>
                    <a:pt x="0" y="516"/>
                  </a:cubicBezTo>
                  <a:cubicBezTo>
                    <a:pt x="0" y="801"/>
                    <a:pt x="231" y="1031"/>
                    <a:pt x="516" y="1031"/>
                  </a:cubicBezTo>
                  <a:cubicBezTo>
                    <a:pt x="801" y="1031"/>
                    <a:pt x="1031" y="801"/>
                    <a:pt x="1031" y="516"/>
                  </a:cubicBezTo>
                  <a:cubicBezTo>
                    <a:pt x="1031" y="231"/>
                    <a:pt x="801" y="0"/>
                    <a:pt x="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5"/>
            <p:cNvSpPr/>
            <p:nvPr/>
          </p:nvSpPr>
          <p:spPr>
            <a:xfrm>
              <a:off x="2866370" y="4502365"/>
              <a:ext cx="150760" cy="60798"/>
            </a:xfrm>
            <a:custGeom>
              <a:avLst/>
              <a:gdLst/>
              <a:ahLst/>
              <a:cxnLst/>
              <a:rect l="l" t="t" r="r" b="b"/>
              <a:pathLst>
                <a:path w="4766" h="1922" extrusionOk="0">
                  <a:moveTo>
                    <a:pt x="2218" y="1"/>
                  </a:moveTo>
                  <a:cubicBezTo>
                    <a:pt x="1546" y="1"/>
                    <a:pt x="216" y="1592"/>
                    <a:pt x="216" y="1592"/>
                  </a:cubicBezTo>
                  <a:cubicBezTo>
                    <a:pt x="0" y="1826"/>
                    <a:pt x="617" y="1922"/>
                    <a:pt x="1455" y="1922"/>
                  </a:cubicBezTo>
                  <a:cubicBezTo>
                    <a:pt x="2817" y="1922"/>
                    <a:pt x="4765" y="1669"/>
                    <a:pt x="4670" y="1350"/>
                  </a:cubicBezTo>
                  <a:cubicBezTo>
                    <a:pt x="4518" y="836"/>
                    <a:pt x="2943" y="169"/>
                    <a:pt x="2306" y="11"/>
                  </a:cubicBezTo>
                  <a:cubicBezTo>
                    <a:pt x="2278" y="4"/>
                    <a:pt x="2249" y="1"/>
                    <a:pt x="2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35"/>
            <p:cNvSpPr/>
            <p:nvPr/>
          </p:nvSpPr>
          <p:spPr>
            <a:xfrm>
              <a:off x="2849858" y="4497746"/>
              <a:ext cx="9774" cy="13823"/>
            </a:xfrm>
            <a:custGeom>
              <a:avLst/>
              <a:gdLst/>
              <a:ahLst/>
              <a:cxnLst/>
              <a:rect l="l" t="t" r="r" b="b"/>
              <a:pathLst>
                <a:path w="309" h="437" extrusionOk="0">
                  <a:moveTo>
                    <a:pt x="105" y="1"/>
                  </a:moveTo>
                  <a:cubicBezTo>
                    <a:pt x="94" y="1"/>
                    <a:pt x="84" y="3"/>
                    <a:pt x="73" y="7"/>
                  </a:cubicBezTo>
                  <a:cubicBezTo>
                    <a:pt x="25" y="23"/>
                    <a:pt x="0" y="77"/>
                    <a:pt x="17" y="123"/>
                  </a:cubicBezTo>
                  <a:cubicBezTo>
                    <a:pt x="78" y="287"/>
                    <a:pt x="120" y="382"/>
                    <a:pt x="120" y="382"/>
                  </a:cubicBezTo>
                  <a:cubicBezTo>
                    <a:pt x="135" y="416"/>
                    <a:pt x="169" y="436"/>
                    <a:pt x="202" y="436"/>
                  </a:cubicBezTo>
                  <a:cubicBezTo>
                    <a:pt x="215" y="436"/>
                    <a:pt x="228" y="432"/>
                    <a:pt x="242" y="429"/>
                  </a:cubicBezTo>
                  <a:cubicBezTo>
                    <a:pt x="287" y="409"/>
                    <a:pt x="308" y="356"/>
                    <a:pt x="287" y="309"/>
                  </a:cubicBezTo>
                  <a:cubicBezTo>
                    <a:pt x="287" y="308"/>
                    <a:pt x="245" y="217"/>
                    <a:pt x="191" y="63"/>
                  </a:cubicBezTo>
                  <a:cubicBezTo>
                    <a:pt x="177" y="25"/>
                    <a:pt x="142" y="1"/>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35"/>
            <p:cNvSpPr/>
            <p:nvPr/>
          </p:nvSpPr>
          <p:spPr>
            <a:xfrm>
              <a:off x="2839198" y="4315100"/>
              <a:ext cx="302691" cy="196090"/>
            </a:xfrm>
            <a:custGeom>
              <a:avLst/>
              <a:gdLst/>
              <a:ahLst/>
              <a:cxnLst/>
              <a:rect l="l" t="t" r="r" b="b"/>
              <a:pathLst>
                <a:path w="9569" h="6199" extrusionOk="0">
                  <a:moveTo>
                    <a:pt x="9092" y="1"/>
                  </a:moveTo>
                  <a:cubicBezTo>
                    <a:pt x="9083" y="1"/>
                    <a:pt x="9074" y="2"/>
                    <a:pt x="9064" y="5"/>
                  </a:cubicBezTo>
                  <a:cubicBezTo>
                    <a:pt x="9016" y="20"/>
                    <a:pt x="8991" y="71"/>
                    <a:pt x="9006" y="119"/>
                  </a:cubicBezTo>
                  <a:cubicBezTo>
                    <a:pt x="9062" y="295"/>
                    <a:pt x="9112" y="474"/>
                    <a:pt x="9156" y="650"/>
                  </a:cubicBezTo>
                  <a:cubicBezTo>
                    <a:pt x="9165" y="693"/>
                    <a:pt x="9202" y="721"/>
                    <a:pt x="9243" y="721"/>
                  </a:cubicBezTo>
                  <a:cubicBezTo>
                    <a:pt x="9251" y="721"/>
                    <a:pt x="9258" y="719"/>
                    <a:pt x="9266" y="718"/>
                  </a:cubicBezTo>
                  <a:cubicBezTo>
                    <a:pt x="9315" y="705"/>
                    <a:pt x="9345" y="655"/>
                    <a:pt x="9334" y="606"/>
                  </a:cubicBezTo>
                  <a:cubicBezTo>
                    <a:pt x="9286" y="426"/>
                    <a:pt x="9236" y="242"/>
                    <a:pt x="9179" y="63"/>
                  </a:cubicBezTo>
                  <a:cubicBezTo>
                    <a:pt x="9166" y="25"/>
                    <a:pt x="9131" y="1"/>
                    <a:pt x="9092" y="1"/>
                  </a:cubicBezTo>
                  <a:close/>
                  <a:moveTo>
                    <a:pt x="2037" y="1118"/>
                  </a:moveTo>
                  <a:cubicBezTo>
                    <a:pt x="2033" y="1118"/>
                    <a:pt x="2028" y="1118"/>
                    <a:pt x="2024" y="1119"/>
                  </a:cubicBezTo>
                  <a:cubicBezTo>
                    <a:pt x="1868" y="1142"/>
                    <a:pt x="1709" y="1197"/>
                    <a:pt x="1549" y="1283"/>
                  </a:cubicBezTo>
                  <a:cubicBezTo>
                    <a:pt x="1523" y="1298"/>
                    <a:pt x="1497" y="1312"/>
                    <a:pt x="1473" y="1326"/>
                  </a:cubicBezTo>
                  <a:cubicBezTo>
                    <a:pt x="1427" y="1351"/>
                    <a:pt x="1413" y="1406"/>
                    <a:pt x="1438" y="1449"/>
                  </a:cubicBezTo>
                  <a:cubicBezTo>
                    <a:pt x="1454" y="1478"/>
                    <a:pt x="1484" y="1494"/>
                    <a:pt x="1517" y="1494"/>
                  </a:cubicBezTo>
                  <a:cubicBezTo>
                    <a:pt x="1533" y="1494"/>
                    <a:pt x="1547" y="1491"/>
                    <a:pt x="1563" y="1485"/>
                  </a:cubicBezTo>
                  <a:cubicBezTo>
                    <a:pt x="1589" y="1471"/>
                    <a:pt x="1612" y="1457"/>
                    <a:pt x="1637" y="1444"/>
                  </a:cubicBezTo>
                  <a:cubicBezTo>
                    <a:pt x="1776" y="1366"/>
                    <a:pt x="1917" y="1319"/>
                    <a:pt x="2050" y="1299"/>
                  </a:cubicBezTo>
                  <a:cubicBezTo>
                    <a:pt x="2100" y="1292"/>
                    <a:pt x="2134" y="1245"/>
                    <a:pt x="2127" y="1195"/>
                  </a:cubicBezTo>
                  <a:cubicBezTo>
                    <a:pt x="2121" y="1149"/>
                    <a:pt x="2080" y="1118"/>
                    <a:pt x="2037" y="1118"/>
                  </a:cubicBezTo>
                  <a:close/>
                  <a:moveTo>
                    <a:pt x="2581" y="1177"/>
                  </a:moveTo>
                  <a:cubicBezTo>
                    <a:pt x="2544" y="1177"/>
                    <a:pt x="2510" y="1200"/>
                    <a:pt x="2496" y="1236"/>
                  </a:cubicBezTo>
                  <a:cubicBezTo>
                    <a:pt x="2479" y="1283"/>
                    <a:pt x="2502" y="1335"/>
                    <a:pt x="2549" y="1352"/>
                  </a:cubicBezTo>
                  <a:cubicBezTo>
                    <a:pt x="2698" y="1408"/>
                    <a:pt x="2843" y="1498"/>
                    <a:pt x="2995" y="1627"/>
                  </a:cubicBezTo>
                  <a:cubicBezTo>
                    <a:pt x="3013" y="1641"/>
                    <a:pt x="3033" y="1648"/>
                    <a:pt x="3053" y="1648"/>
                  </a:cubicBezTo>
                  <a:cubicBezTo>
                    <a:pt x="3079" y="1648"/>
                    <a:pt x="3106" y="1637"/>
                    <a:pt x="3122" y="1616"/>
                  </a:cubicBezTo>
                  <a:cubicBezTo>
                    <a:pt x="3154" y="1577"/>
                    <a:pt x="3149" y="1520"/>
                    <a:pt x="3111" y="1487"/>
                  </a:cubicBezTo>
                  <a:cubicBezTo>
                    <a:pt x="2943" y="1345"/>
                    <a:pt x="2780" y="1245"/>
                    <a:pt x="2612" y="1183"/>
                  </a:cubicBezTo>
                  <a:cubicBezTo>
                    <a:pt x="2602" y="1179"/>
                    <a:pt x="2591" y="1177"/>
                    <a:pt x="2581" y="1177"/>
                  </a:cubicBezTo>
                  <a:close/>
                  <a:moveTo>
                    <a:pt x="9361" y="1084"/>
                  </a:moveTo>
                  <a:cubicBezTo>
                    <a:pt x="9356" y="1084"/>
                    <a:pt x="9351" y="1085"/>
                    <a:pt x="9345" y="1086"/>
                  </a:cubicBezTo>
                  <a:cubicBezTo>
                    <a:pt x="9295" y="1094"/>
                    <a:pt x="9264" y="1142"/>
                    <a:pt x="9272" y="1192"/>
                  </a:cubicBezTo>
                  <a:cubicBezTo>
                    <a:pt x="9306" y="1376"/>
                    <a:pt x="9331" y="1560"/>
                    <a:pt x="9351" y="1737"/>
                  </a:cubicBezTo>
                  <a:cubicBezTo>
                    <a:pt x="9354" y="1784"/>
                    <a:pt x="9394" y="1817"/>
                    <a:pt x="9441" y="1817"/>
                  </a:cubicBezTo>
                  <a:lnTo>
                    <a:pt x="9451" y="1817"/>
                  </a:lnTo>
                  <a:cubicBezTo>
                    <a:pt x="9501" y="1813"/>
                    <a:pt x="9537" y="1767"/>
                    <a:pt x="9531" y="1717"/>
                  </a:cubicBezTo>
                  <a:cubicBezTo>
                    <a:pt x="9513" y="1537"/>
                    <a:pt x="9485" y="1348"/>
                    <a:pt x="9451" y="1159"/>
                  </a:cubicBezTo>
                  <a:cubicBezTo>
                    <a:pt x="9443" y="1114"/>
                    <a:pt x="9404" y="1084"/>
                    <a:pt x="9361" y="1084"/>
                  </a:cubicBezTo>
                  <a:close/>
                  <a:moveTo>
                    <a:pt x="1059" y="1632"/>
                  </a:moveTo>
                  <a:cubicBezTo>
                    <a:pt x="1039" y="1632"/>
                    <a:pt x="1018" y="1639"/>
                    <a:pt x="1002" y="1653"/>
                  </a:cubicBezTo>
                  <a:cubicBezTo>
                    <a:pt x="853" y="1779"/>
                    <a:pt x="718" y="1918"/>
                    <a:pt x="602" y="2068"/>
                  </a:cubicBezTo>
                  <a:cubicBezTo>
                    <a:pt x="572" y="2108"/>
                    <a:pt x="579" y="2165"/>
                    <a:pt x="618" y="2195"/>
                  </a:cubicBezTo>
                  <a:cubicBezTo>
                    <a:pt x="635" y="2210"/>
                    <a:pt x="654" y="2215"/>
                    <a:pt x="674" y="2215"/>
                  </a:cubicBezTo>
                  <a:cubicBezTo>
                    <a:pt x="701" y="2215"/>
                    <a:pt x="727" y="2203"/>
                    <a:pt x="747" y="2181"/>
                  </a:cubicBezTo>
                  <a:cubicBezTo>
                    <a:pt x="854" y="2041"/>
                    <a:pt x="980" y="1910"/>
                    <a:pt x="1119" y="1793"/>
                  </a:cubicBezTo>
                  <a:cubicBezTo>
                    <a:pt x="1159" y="1759"/>
                    <a:pt x="1162" y="1701"/>
                    <a:pt x="1130" y="1664"/>
                  </a:cubicBezTo>
                  <a:cubicBezTo>
                    <a:pt x="1111" y="1643"/>
                    <a:pt x="1085" y="1632"/>
                    <a:pt x="1059" y="1632"/>
                  </a:cubicBezTo>
                  <a:close/>
                  <a:moveTo>
                    <a:pt x="3443" y="1863"/>
                  </a:moveTo>
                  <a:cubicBezTo>
                    <a:pt x="3422" y="1863"/>
                    <a:pt x="3401" y="1870"/>
                    <a:pt x="3384" y="1885"/>
                  </a:cubicBezTo>
                  <a:cubicBezTo>
                    <a:pt x="3346" y="1916"/>
                    <a:pt x="3340" y="1973"/>
                    <a:pt x="3373" y="2014"/>
                  </a:cubicBezTo>
                  <a:cubicBezTo>
                    <a:pt x="3480" y="2140"/>
                    <a:pt x="3588" y="2286"/>
                    <a:pt x="3704" y="2453"/>
                  </a:cubicBezTo>
                  <a:cubicBezTo>
                    <a:pt x="3722" y="2479"/>
                    <a:pt x="3751" y="2493"/>
                    <a:pt x="3779" y="2493"/>
                  </a:cubicBezTo>
                  <a:cubicBezTo>
                    <a:pt x="3797" y="2493"/>
                    <a:pt x="3815" y="2489"/>
                    <a:pt x="3830" y="2475"/>
                  </a:cubicBezTo>
                  <a:cubicBezTo>
                    <a:pt x="3871" y="2446"/>
                    <a:pt x="3881" y="2389"/>
                    <a:pt x="3852" y="2347"/>
                  </a:cubicBezTo>
                  <a:cubicBezTo>
                    <a:pt x="3734" y="2175"/>
                    <a:pt x="3623" y="2028"/>
                    <a:pt x="3513" y="1895"/>
                  </a:cubicBezTo>
                  <a:cubicBezTo>
                    <a:pt x="3495" y="1874"/>
                    <a:pt x="3469" y="1863"/>
                    <a:pt x="3443" y="1863"/>
                  </a:cubicBezTo>
                  <a:close/>
                  <a:moveTo>
                    <a:pt x="9478" y="2192"/>
                  </a:moveTo>
                  <a:cubicBezTo>
                    <a:pt x="9477" y="2192"/>
                    <a:pt x="9475" y="2192"/>
                    <a:pt x="9474" y="2193"/>
                  </a:cubicBezTo>
                  <a:cubicBezTo>
                    <a:pt x="9424" y="2194"/>
                    <a:pt x="9382" y="2236"/>
                    <a:pt x="9385" y="2286"/>
                  </a:cubicBezTo>
                  <a:cubicBezTo>
                    <a:pt x="9387" y="2329"/>
                    <a:pt x="9387" y="2373"/>
                    <a:pt x="9387" y="2416"/>
                  </a:cubicBezTo>
                  <a:cubicBezTo>
                    <a:pt x="9387" y="2559"/>
                    <a:pt x="9381" y="2698"/>
                    <a:pt x="9371" y="2834"/>
                  </a:cubicBezTo>
                  <a:cubicBezTo>
                    <a:pt x="9367" y="2884"/>
                    <a:pt x="9405" y="2930"/>
                    <a:pt x="9455" y="2933"/>
                  </a:cubicBezTo>
                  <a:lnTo>
                    <a:pt x="9461" y="2933"/>
                  </a:lnTo>
                  <a:cubicBezTo>
                    <a:pt x="9510" y="2933"/>
                    <a:pt x="9550" y="2897"/>
                    <a:pt x="9553" y="2848"/>
                  </a:cubicBezTo>
                  <a:cubicBezTo>
                    <a:pt x="9564" y="2708"/>
                    <a:pt x="9569" y="2562"/>
                    <a:pt x="9569" y="2416"/>
                  </a:cubicBezTo>
                  <a:cubicBezTo>
                    <a:pt x="9569" y="2372"/>
                    <a:pt x="9567" y="2326"/>
                    <a:pt x="9567" y="2281"/>
                  </a:cubicBezTo>
                  <a:cubicBezTo>
                    <a:pt x="9566" y="2233"/>
                    <a:pt x="9521" y="2192"/>
                    <a:pt x="9478" y="2192"/>
                  </a:cubicBezTo>
                  <a:close/>
                  <a:moveTo>
                    <a:pt x="383" y="2506"/>
                  </a:moveTo>
                  <a:cubicBezTo>
                    <a:pt x="349" y="2506"/>
                    <a:pt x="317" y="2525"/>
                    <a:pt x="301" y="2558"/>
                  </a:cubicBezTo>
                  <a:cubicBezTo>
                    <a:pt x="221" y="2727"/>
                    <a:pt x="157" y="2910"/>
                    <a:pt x="108" y="3099"/>
                  </a:cubicBezTo>
                  <a:cubicBezTo>
                    <a:pt x="95" y="3149"/>
                    <a:pt x="127" y="3198"/>
                    <a:pt x="174" y="3211"/>
                  </a:cubicBezTo>
                  <a:cubicBezTo>
                    <a:pt x="181" y="3213"/>
                    <a:pt x="188" y="3213"/>
                    <a:pt x="195" y="3213"/>
                  </a:cubicBezTo>
                  <a:cubicBezTo>
                    <a:pt x="237" y="3213"/>
                    <a:pt x="273" y="3188"/>
                    <a:pt x="286" y="3145"/>
                  </a:cubicBezTo>
                  <a:cubicBezTo>
                    <a:pt x="330" y="2966"/>
                    <a:pt x="392" y="2794"/>
                    <a:pt x="466" y="2636"/>
                  </a:cubicBezTo>
                  <a:cubicBezTo>
                    <a:pt x="488" y="2589"/>
                    <a:pt x="467" y="2536"/>
                    <a:pt x="423" y="2515"/>
                  </a:cubicBezTo>
                  <a:cubicBezTo>
                    <a:pt x="410" y="2509"/>
                    <a:pt x="397" y="2506"/>
                    <a:pt x="383" y="2506"/>
                  </a:cubicBezTo>
                  <a:close/>
                  <a:moveTo>
                    <a:pt x="4081" y="2780"/>
                  </a:moveTo>
                  <a:cubicBezTo>
                    <a:pt x="4064" y="2780"/>
                    <a:pt x="4048" y="2784"/>
                    <a:pt x="4033" y="2794"/>
                  </a:cubicBezTo>
                  <a:cubicBezTo>
                    <a:pt x="3993" y="2820"/>
                    <a:pt x="3978" y="2876"/>
                    <a:pt x="4004" y="2919"/>
                  </a:cubicBezTo>
                  <a:cubicBezTo>
                    <a:pt x="4102" y="3075"/>
                    <a:pt x="4198" y="3235"/>
                    <a:pt x="4293" y="3397"/>
                  </a:cubicBezTo>
                  <a:cubicBezTo>
                    <a:pt x="4311" y="3425"/>
                    <a:pt x="4341" y="3441"/>
                    <a:pt x="4372" y="3441"/>
                  </a:cubicBezTo>
                  <a:cubicBezTo>
                    <a:pt x="4388" y="3441"/>
                    <a:pt x="4404" y="3438"/>
                    <a:pt x="4417" y="3428"/>
                  </a:cubicBezTo>
                  <a:cubicBezTo>
                    <a:pt x="4460" y="3402"/>
                    <a:pt x="4474" y="3347"/>
                    <a:pt x="4448" y="3304"/>
                  </a:cubicBezTo>
                  <a:cubicBezTo>
                    <a:pt x="4352" y="3140"/>
                    <a:pt x="4255" y="2977"/>
                    <a:pt x="4159" y="2823"/>
                  </a:cubicBezTo>
                  <a:cubicBezTo>
                    <a:pt x="4141" y="2796"/>
                    <a:pt x="4111" y="2780"/>
                    <a:pt x="4081" y="2780"/>
                  </a:cubicBezTo>
                  <a:close/>
                  <a:moveTo>
                    <a:pt x="9389" y="3305"/>
                  </a:moveTo>
                  <a:cubicBezTo>
                    <a:pt x="9346" y="3305"/>
                    <a:pt x="9308" y="3334"/>
                    <a:pt x="9301" y="3378"/>
                  </a:cubicBezTo>
                  <a:cubicBezTo>
                    <a:pt x="9265" y="3560"/>
                    <a:pt x="9219" y="3739"/>
                    <a:pt x="9163" y="3907"/>
                  </a:cubicBezTo>
                  <a:cubicBezTo>
                    <a:pt x="9146" y="3954"/>
                    <a:pt x="9172" y="4005"/>
                    <a:pt x="9221" y="4021"/>
                  </a:cubicBezTo>
                  <a:cubicBezTo>
                    <a:pt x="9229" y="4025"/>
                    <a:pt x="9241" y="4027"/>
                    <a:pt x="9249" y="4027"/>
                  </a:cubicBezTo>
                  <a:cubicBezTo>
                    <a:pt x="9286" y="4027"/>
                    <a:pt x="9322" y="4004"/>
                    <a:pt x="9335" y="3964"/>
                  </a:cubicBezTo>
                  <a:cubicBezTo>
                    <a:pt x="9394" y="3789"/>
                    <a:pt x="9443" y="3603"/>
                    <a:pt x="9478" y="3413"/>
                  </a:cubicBezTo>
                  <a:cubicBezTo>
                    <a:pt x="9488" y="3364"/>
                    <a:pt x="9457" y="3317"/>
                    <a:pt x="9407" y="3307"/>
                  </a:cubicBezTo>
                  <a:cubicBezTo>
                    <a:pt x="9401" y="3305"/>
                    <a:pt x="9395" y="3305"/>
                    <a:pt x="9389" y="3305"/>
                  </a:cubicBezTo>
                  <a:close/>
                  <a:moveTo>
                    <a:pt x="106" y="3585"/>
                  </a:moveTo>
                  <a:cubicBezTo>
                    <a:pt x="59" y="3585"/>
                    <a:pt x="18" y="3621"/>
                    <a:pt x="15" y="3669"/>
                  </a:cubicBezTo>
                  <a:cubicBezTo>
                    <a:pt x="6" y="3778"/>
                    <a:pt x="1" y="3892"/>
                    <a:pt x="1" y="4007"/>
                  </a:cubicBezTo>
                  <a:cubicBezTo>
                    <a:pt x="1" y="4084"/>
                    <a:pt x="2" y="4161"/>
                    <a:pt x="6" y="4237"/>
                  </a:cubicBezTo>
                  <a:cubicBezTo>
                    <a:pt x="9" y="4286"/>
                    <a:pt x="49" y="4323"/>
                    <a:pt x="98" y="4323"/>
                  </a:cubicBezTo>
                  <a:cubicBezTo>
                    <a:pt x="100" y="4323"/>
                    <a:pt x="101" y="4323"/>
                    <a:pt x="102" y="4326"/>
                  </a:cubicBezTo>
                  <a:cubicBezTo>
                    <a:pt x="152" y="4323"/>
                    <a:pt x="191" y="4280"/>
                    <a:pt x="188" y="4230"/>
                  </a:cubicBezTo>
                  <a:cubicBezTo>
                    <a:pt x="185" y="4157"/>
                    <a:pt x="184" y="4084"/>
                    <a:pt x="184" y="4008"/>
                  </a:cubicBezTo>
                  <a:cubicBezTo>
                    <a:pt x="184" y="3898"/>
                    <a:pt x="187" y="3789"/>
                    <a:pt x="195" y="3685"/>
                  </a:cubicBezTo>
                  <a:cubicBezTo>
                    <a:pt x="201" y="3634"/>
                    <a:pt x="164" y="3590"/>
                    <a:pt x="114" y="3586"/>
                  </a:cubicBezTo>
                  <a:cubicBezTo>
                    <a:pt x="111" y="3586"/>
                    <a:pt x="109" y="3585"/>
                    <a:pt x="106" y="3585"/>
                  </a:cubicBezTo>
                  <a:close/>
                  <a:moveTo>
                    <a:pt x="4656" y="3740"/>
                  </a:moveTo>
                  <a:cubicBezTo>
                    <a:pt x="4640" y="3740"/>
                    <a:pt x="4624" y="3745"/>
                    <a:pt x="4610" y="3753"/>
                  </a:cubicBezTo>
                  <a:cubicBezTo>
                    <a:pt x="4567" y="3779"/>
                    <a:pt x="4553" y="3835"/>
                    <a:pt x="4577" y="3878"/>
                  </a:cubicBezTo>
                  <a:cubicBezTo>
                    <a:pt x="4671" y="4041"/>
                    <a:pt x="4769" y="4201"/>
                    <a:pt x="4865" y="4359"/>
                  </a:cubicBezTo>
                  <a:cubicBezTo>
                    <a:pt x="4882" y="4386"/>
                    <a:pt x="4912" y="4402"/>
                    <a:pt x="4942" y="4402"/>
                  </a:cubicBezTo>
                  <a:cubicBezTo>
                    <a:pt x="4959" y="4402"/>
                    <a:pt x="4976" y="4399"/>
                    <a:pt x="4991" y="4388"/>
                  </a:cubicBezTo>
                  <a:cubicBezTo>
                    <a:pt x="5034" y="4362"/>
                    <a:pt x="5048" y="4306"/>
                    <a:pt x="5021" y="4263"/>
                  </a:cubicBezTo>
                  <a:cubicBezTo>
                    <a:pt x="4925" y="4107"/>
                    <a:pt x="4829" y="3947"/>
                    <a:pt x="4734" y="3785"/>
                  </a:cubicBezTo>
                  <a:cubicBezTo>
                    <a:pt x="4716" y="3756"/>
                    <a:pt x="4687" y="3740"/>
                    <a:pt x="4656" y="3740"/>
                  </a:cubicBezTo>
                  <a:close/>
                  <a:moveTo>
                    <a:pt x="9034" y="4360"/>
                  </a:moveTo>
                  <a:cubicBezTo>
                    <a:pt x="9001" y="4360"/>
                    <a:pt x="8970" y="4378"/>
                    <a:pt x="8954" y="4409"/>
                  </a:cubicBezTo>
                  <a:cubicBezTo>
                    <a:pt x="8871" y="4572"/>
                    <a:pt x="8777" y="4730"/>
                    <a:pt x="8671" y="4874"/>
                  </a:cubicBezTo>
                  <a:cubicBezTo>
                    <a:pt x="8642" y="4916"/>
                    <a:pt x="8651" y="4973"/>
                    <a:pt x="8692" y="5002"/>
                  </a:cubicBezTo>
                  <a:cubicBezTo>
                    <a:pt x="8708" y="5015"/>
                    <a:pt x="8728" y="5021"/>
                    <a:pt x="8745" y="5021"/>
                  </a:cubicBezTo>
                  <a:cubicBezTo>
                    <a:pt x="8775" y="5021"/>
                    <a:pt x="8801" y="5006"/>
                    <a:pt x="8817" y="4980"/>
                  </a:cubicBezTo>
                  <a:cubicBezTo>
                    <a:pt x="8928" y="4827"/>
                    <a:pt x="9029" y="4664"/>
                    <a:pt x="9115" y="4492"/>
                  </a:cubicBezTo>
                  <a:cubicBezTo>
                    <a:pt x="9138" y="4448"/>
                    <a:pt x="9120" y="4393"/>
                    <a:pt x="9076" y="4370"/>
                  </a:cubicBezTo>
                  <a:cubicBezTo>
                    <a:pt x="9062" y="4364"/>
                    <a:pt x="9048" y="4360"/>
                    <a:pt x="9034" y="4360"/>
                  </a:cubicBezTo>
                  <a:close/>
                  <a:moveTo>
                    <a:pt x="5247" y="4689"/>
                  </a:moveTo>
                  <a:cubicBezTo>
                    <a:pt x="5229" y="4689"/>
                    <a:pt x="5211" y="4694"/>
                    <a:pt x="5196" y="4705"/>
                  </a:cubicBezTo>
                  <a:cubicBezTo>
                    <a:pt x="5154" y="4734"/>
                    <a:pt x="5143" y="4791"/>
                    <a:pt x="5171" y="4831"/>
                  </a:cubicBezTo>
                  <a:cubicBezTo>
                    <a:pt x="5290" y="5006"/>
                    <a:pt x="5399" y="5154"/>
                    <a:pt x="5508" y="5288"/>
                  </a:cubicBezTo>
                  <a:cubicBezTo>
                    <a:pt x="5526" y="5311"/>
                    <a:pt x="5551" y="5323"/>
                    <a:pt x="5578" y="5323"/>
                  </a:cubicBezTo>
                  <a:cubicBezTo>
                    <a:pt x="5598" y="5323"/>
                    <a:pt x="5618" y="5317"/>
                    <a:pt x="5635" y="5300"/>
                  </a:cubicBezTo>
                  <a:cubicBezTo>
                    <a:pt x="5675" y="5268"/>
                    <a:pt x="5682" y="5211"/>
                    <a:pt x="5649" y="5172"/>
                  </a:cubicBezTo>
                  <a:cubicBezTo>
                    <a:pt x="5544" y="5042"/>
                    <a:pt x="5436" y="4896"/>
                    <a:pt x="5322" y="4728"/>
                  </a:cubicBezTo>
                  <a:cubicBezTo>
                    <a:pt x="5304" y="4703"/>
                    <a:pt x="5275" y="4689"/>
                    <a:pt x="5247" y="4689"/>
                  </a:cubicBezTo>
                  <a:close/>
                  <a:moveTo>
                    <a:pt x="161" y="4697"/>
                  </a:moveTo>
                  <a:cubicBezTo>
                    <a:pt x="156" y="4697"/>
                    <a:pt x="150" y="4697"/>
                    <a:pt x="144" y="4698"/>
                  </a:cubicBezTo>
                  <a:cubicBezTo>
                    <a:pt x="94" y="4705"/>
                    <a:pt x="59" y="4751"/>
                    <a:pt x="69" y="4801"/>
                  </a:cubicBezTo>
                  <a:cubicBezTo>
                    <a:pt x="100" y="4985"/>
                    <a:pt x="138" y="5171"/>
                    <a:pt x="187" y="5357"/>
                  </a:cubicBezTo>
                  <a:cubicBezTo>
                    <a:pt x="198" y="5397"/>
                    <a:pt x="234" y="5424"/>
                    <a:pt x="274" y="5424"/>
                  </a:cubicBezTo>
                  <a:cubicBezTo>
                    <a:pt x="281" y="5424"/>
                    <a:pt x="289" y="5423"/>
                    <a:pt x="297" y="5420"/>
                  </a:cubicBezTo>
                  <a:cubicBezTo>
                    <a:pt x="346" y="5409"/>
                    <a:pt x="374" y="5358"/>
                    <a:pt x="363" y="5310"/>
                  </a:cubicBezTo>
                  <a:cubicBezTo>
                    <a:pt x="316" y="5131"/>
                    <a:pt x="277" y="4950"/>
                    <a:pt x="248" y="4773"/>
                  </a:cubicBezTo>
                  <a:cubicBezTo>
                    <a:pt x="242" y="4729"/>
                    <a:pt x="205" y="4697"/>
                    <a:pt x="161" y="4697"/>
                  </a:cubicBezTo>
                  <a:close/>
                  <a:moveTo>
                    <a:pt x="8384" y="5263"/>
                  </a:moveTo>
                  <a:cubicBezTo>
                    <a:pt x="8361" y="5263"/>
                    <a:pt x="8338" y="5272"/>
                    <a:pt x="8320" y="5290"/>
                  </a:cubicBezTo>
                  <a:cubicBezTo>
                    <a:pt x="8194" y="5417"/>
                    <a:pt x="8056" y="5537"/>
                    <a:pt x="7910" y="5648"/>
                  </a:cubicBezTo>
                  <a:cubicBezTo>
                    <a:pt x="7870" y="5679"/>
                    <a:pt x="7862" y="5736"/>
                    <a:pt x="7892" y="5775"/>
                  </a:cubicBezTo>
                  <a:cubicBezTo>
                    <a:pt x="7910" y="5798"/>
                    <a:pt x="7939" y="5811"/>
                    <a:pt x="7966" y="5811"/>
                  </a:cubicBezTo>
                  <a:cubicBezTo>
                    <a:pt x="7985" y="5811"/>
                    <a:pt x="8003" y="5805"/>
                    <a:pt x="8019" y="5792"/>
                  </a:cubicBezTo>
                  <a:cubicBezTo>
                    <a:pt x="8172" y="5679"/>
                    <a:pt x="8318" y="5552"/>
                    <a:pt x="8449" y="5419"/>
                  </a:cubicBezTo>
                  <a:cubicBezTo>
                    <a:pt x="8485" y="5383"/>
                    <a:pt x="8485" y="5325"/>
                    <a:pt x="8449" y="5290"/>
                  </a:cubicBezTo>
                  <a:cubicBezTo>
                    <a:pt x="8431" y="5272"/>
                    <a:pt x="8408" y="5263"/>
                    <a:pt x="8384" y="5263"/>
                  </a:cubicBezTo>
                  <a:close/>
                  <a:moveTo>
                    <a:pt x="5955" y="5548"/>
                  </a:moveTo>
                  <a:cubicBezTo>
                    <a:pt x="5931" y="5548"/>
                    <a:pt x="5907" y="5558"/>
                    <a:pt x="5890" y="5577"/>
                  </a:cubicBezTo>
                  <a:cubicBezTo>
                    <a:pt x="5856" y="5616"/>
                    <a:pt x="5857" y="5673"/>
                    <a:pt x="5894" y="5706"/>
                  </a:cubicBezTo>
                  <a:cubicBezTo>
                    <a:pt x="6052" y="5850"/>
                    <a:pt x="6209" y="5966"/>
                    <a:pt x="6367" y="6043"/>
                  </a:cubicBezTo>
                  <a:cubicBezTo>
                    <a:pt x="6380" y="6051"/>
                    <a:pt x="6394" y="6054"/>
                    <a:pt x="6408" y="6054"/>
                  </a:cubicBezTo>
                  <a:cubicBezTo>
                    <a:pt x="6443" y="6054"/>
                    <a:pt x="6474" y="6037"/>
                    <a:pt x="6489" y="6003"/>
                  </a:cubicBezTo>
                  <a:cubicBezTo>
                    <a:pt x="6513" y="5957"/>
                    <a:pt x="6494" y="5904"/>
                    <a:pt x="6450" y="5881"/>
                  </a:cubicBezTo>
                  <a:cubicBezTo>
                    <a:pt x="6308" y="5809"/>
                    <a:pt x="6164" y="5705"/>
                    <a:pt x="6019" y="5573"/>
                  </a:cubicBezTo>
                  <a:cubicBezTo>
                    <a:pt x="6000" y="5557"/>
                    <a:pt x="5977" y="5548"/>
                    <a:pt x="5955" y="5548"/>
                  </a:cubicBezTo>
                  <a:close/>
                  <a:moveTo>
                    <a:pt x="7484" y="5913"/>
                  </a:moveTo>
                  <a:cubicBezTo>
                    <a:pt x="7473" y="5913"/>
                    <a:pt x="7462" y="5915"/>
                    <a:pt x="7451" y="5920"/>
                  </a:cubicBezTo>
                  <a:cubicBezTo>
                    <a:pt x="7290" y="5984"/>
                    <a:pt x="7133" y="6019"/>
                    <a:pt x="6980" y="6019"/>
                  </a:cubicBezTo>
                  <a:lnTo>
                    <a:pt x="6944" y="6019"/>
                  </a:lnTo>
                  <a:cubicBezTo>
                    <a:pt x="6942" y="6018"/>
                    <a:pt x="6941" y="6018"/>
                    <a:pt x="6939" y="6018"/>
                  </a:cubicBezTo>
                  <a:cubicBezTo>
                    <a:pt x="6892" y="6018"/>
                    <a:pt x="6852" y="6057"/>
                    <a:pt x="6851" y="6106"/>
                  </a:cubicBezTo>
                  <a:cubicBezTo>
                    <a:pt x="6849" y="6156"/>
                    <a:pt x="6888" y="6197"/>
                    <a:pt x="6938" y="6199"/>
                  </a:cubicBezTo>
                  <a:lnTo>
                    <a:pt x="6981" y="6199"/>
                  </a:lnTo>
                  <a:cubicBezTo>
                    <a:pt x="7157" y="6199"/>
                    <a:pt x="7339" y="6162"/>
                    <a:pt x="7518" y="6089"/>
                  </a:cubicBezTo>
                  <a:cubicBezTo>
                    <a:pt x="7565" y="6070"/>
                    <a:pt x="7588" y="6017"/>
                    <a:pt x="7568" y="5970"/>
                  </a:cubicBezTo>
                  <a:cubicBezTo>
                    <a:pt x="7555" y="5935"/>
                    <a:pt x="7520" y="5913"/>
                    <a:pt x="7484" y="59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35"/>
            <p:cNvSpPr/>
            <p:nvPr/>
          </p:nvSpPr>
          <p:spPr>
            <a:xfrm>
              <a:off x="3114180" y="4290079"/>
              <a:ext cx="9901" cy="13665"/>
            </a:xfrm>
            <a:custGeom>
              <a:avLst/>
              <a:gdLst/>
              <a:ahLst/>
              <a:cxnLst/>
              <a:rect l="l" t="t" r="r" b="b"/>
              <a:pathLst>
                <a:path w="313" h="432" extrusionOk="0">
                  <a:moveTo>
                    <a:pt x="106" y="1"/>
                  </a:moveTo>
                  <a:cubicBezTo>
                    <a:pt x="93" y="1"/>
                    <a:pt x="80" y="4"/>
                    <a:pt x="68" y="10"/>
                  </a:cubicBezTo>
                  <a:cubicBezTo>
                    <a:pt x="21" y="30"/>
                    <a:pt x="1" y="85"/>
                    <a:pt x="22" y="130"/>
                  </a:cubicBezTo>
                  <a:cubicBezTo>
                    <a:pt x="22" y="130"/>
                    <a:pt x="64" y="220"/>
                    <a:pt x="125" y="375"/>
                  </a:cubicBezTo>
                  <a:cubicBezTo>
                    <a:pt x="140" y="410"/>
                    <a:pt x="172" y="432"/>
                    <a:pt x="208" y="432"/>
                  </a:cubicBezTo>
                  <a:cubicBezTo>
                    <a:pt x="220" y="432"/>
                    <a:pt x="231" y="431"/>
                    <a:pt x="243" y="429"/>
                  </a:cubicBezTo>
                  <a:cubicBezTo>
                    <a:pt x="290" y="410"/>
                    <a:pt x="313" y="357"/>
                    <a:pt x="294" y="310"/>
                  </a:cubicBezTo>
                  <a:cubicBezTo>
                    <a:pt x="230" y="146"/>
                    <a:pt x="187" y="55"/>
                    <a:pt x="187" y="55"/>
                  </a:cubicBezTo>
                  <a:cubicBezTo>
                    <a:pt x="173" y="21"/>
                    <a:pt x="141" y="1"/>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35"/>
            <p:cNvSpPr/>
            <p:nvPr/>
          </p:nvSpPr>
          <p:spPr>
            <a:xfrm>
              <a:off x="2699477" y="4217925"/>
              <a:ext cx="120109" cy="387403"/>
            </a:xfrm>
            <a:custGeom>
              <a:avLst/>
              <a:gdLst/>
              <a:ahLst/>
              <a:cxnLst/>
              <a:rect l="l" t="t" r="r" b="b"/>
              <a:pathLst>
                <a:path w="3797" h="12247" extrusionOk="0">
                  <a:moveTo>
                    <a:pt x="2040" y="1"/>
                  </a:moveTo>
                  <a:cubicBezTo>
                    <a:pt x="1391" y="1"/>
                    <a:pt x="328" y="239"/>
                    <a:pt x="194" y="512"/>
                  </a:cubicBezTo>
                  <a:cubicBezTo>
                    <a:pt x="0" y="906"/>
                    <a:pt x="851" y="11825"/>
                    <a:pt x="968" y="12096"/>
                  </a:cubicBezTo>
                  <a:cubicBezTo>
                    <a:pt x="1018" y="12207"/>
                    <a:pt x="1247" y="12246"/>
                    <a:pt x="1552" y="12246"/>
                  </a:cubicBezTo>
                  <a:cubicBezTo>
                    <a:pt x="1992" y="12246"/>
                    <a:pt x="2590" y="12164"/>
                    <a:pt x="3037" y="12096"/>
                  </a:cubicBezTo>
                  <a:cubicBezTo>
                    <a:pt x="3796" y="11979"/>
                    <a:pt x="2542" y="156"/>
                    <a:pt x="2542" y="156"/>
                  </a:cubicBezTo>
                  <a:cubicBezTo>
                    <a:pt x="2531" y="47"/>
                    <a:pt x="2325" y="1"/>
                    <a:pt x="2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35"/>
            <p:cNvSpPr/>
            <p:nvPr/>
          </p:nvSpPr>
          <p:spPr>
            <a:xfrm>
              <a:off x="3159604" y="4217925"/>
              <a:ext cx="120109" cy="387403"/>
            </a:xfrm>
            <a:custGeom>
              <a:avLst/>
              <a:gdLst/>
              <a:ahLst/>
              <a:cxnLst/>
              <a:rect l="l" t="t" r="r" b="b"/>
              <a:pathLst>
                <a:path w="3797" h="12247" extrusionOk="0">
                  <a:moveTo>
                    <a:pt x="1756" y="1"/>
                  </a:moveTo>
                  <a:cubicBezTo>
                    <a:pt x="1471" y="1"/>
                    <a:pt x="1266" y="47"/>
                    <a:pt x="1255" y="156"/>
                  </a:cubicBezTo>
                  <a:cubicBezTo>
                    <a:pt x="1255" y="156"/>
                    <a:pt x="1" y="11979"/>
                    <a:pt x="760" y="12096"/>
                  </a:cubicBezTo>
                  <a:cubicBezTo>
                    <a:pt x="1207" y="12164"/>
                    <a:pt x="1805" y="12246"/>
                    <a:pt x="2245" y="12246"/>
                  </a:cubicBezTo>
                  <a:cubicBezTo>
                    <a:pt x="2550" y="12246"/>
                    <a:pt x="2779" y="12207"/>
                    <a:pt x="2829" y="12096"/>
                  </a:cubicBezTo>
                  <a:cubicBezTo>
                    <a:pt x="2946" y="11825"/>
                    <a:pt x="3797" y="906"/>
                    <a:pt x="3603" y="512"/>
                  </a:cubicBezTo>
                  <a:cubicBezTo>
                    <a:pt x="3469" y="239"/>
                    <a:pt x="2405" y="1"/>
                    <a:pt x="1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2" name="Google Shape;5602;p35"/>
          <p:cNvGrpSpPr/>
          <p:nvPr/>
        </p:nvGrpSpPr>
        <p:grpSpPr>
          <a:xfrm>
            <a:off x="293444" y="4173360"/>
            <a:ext cx="265681" cy="257583"/>
            <a:chOff x="1987619" y="2413322"/>
            <a:chExt cx="265681" cy="257583"/>
          </a:xfrm>
        </p:grpSpPr>
        <p:sp>
          <p:nvSpPr>
            <p:cNvPr id="5603" name="Google Shape;5603;p35"/>
            <p:cNvSpPr/>
            <p:nvPr/>
          </p:nvSpPr>
          <p:spPr>
            <a:xfrm>
              <a:off x="1987619" y="2413322"/>
              <a:ext cx="265681" cy="257583"/>
            </a:xfrm>
            <a:custGeom>
              <a:avLst/>
              <a:gdLst/>
              <a:ahLst/>
              <a:cxnLst/>
              <a:rect l="l" t="t" r="r" b="b"/>
              <a:pathLst>
                <a:path w="8399" h="8143" extrusionOk="0">
                  <a:moveTo>
                    <a:pt x="5865" y="1"/>
                  </a:moveTo>
                  <a:cubicBezTo>
                    <a:pt x="5855" y="1"/>
                    <a:pt x="5845" y="3"/>
                    <a:pt x="5834" y="8"/>
                  </a:cubicBezTo>
                  <a:cubicBezTo>
                    <a:pt x="5190" y="315"/>
                    <a:pt x="3677" y="2320"/>
                    <a:pt x="3677" y="2320"/>
                  </a:cubicBezTo>
                  <a:cubicBezTo>
                    <a:pt x="3677" y="2320"/>
                    <a:pt x="1208" y="1606"/>
                    <a:pt x="497" y="1606"/>
                  </a:cubicBezTo>
                  <a:cubicBezTo>
                    <a:pt x="423" y="1606"/>
                    <a:pt x="369" y="1614"/>
                    <a:pt x="337" y="1631"/>
                  </a:cubicBezTo>
                  <a:cubicBezTo>
                    <a:pt x="1" y="1805"/>
                    <a:pt x="2133" y="4187"/>
                    <a:pt x="2133" y="4187"/>
                  </a:cubicBezTo>
                  <a:cubicBezTo>
                    <a:pt x="2133" y="4187"/>
                    <a:pt x="81" y="6469"/>
                    <a:pt x="363" y="6544"/>
                  </a:cubicBezTo>
                  <a:cubicBezTo>
                    <a:pt x="376" y="6547"/>
                    <a:pt x="393" y="6548"/>
                    <a:pt x="415" y="6548"/>
                  </a:cubicBezTo>
                  <a:cubicBezTo>
                    <a:pt x="906" y="6548"/>
                    <a:pt x="3710" y="5825"/>
                    <a:pt x="3710" y="5825"/>
                  </a:cubicBezTo>
                  <a:cubicBezTo>
                    <a:pt x="3710" y="5825"/>
                    <a:pt x="5086" y="8142"/>
                    <a:pt x="5418" y="8142"/>
                  </a:cubicBezTo>
                  <a:cubicBezTo>
                    <a:pt x="5427" y="8142"/>
                    <a:pt x="5435" y="8140"/>
                    <a:pt x="5442" y="8137"/>
                  </a:cubicBezTo>
                  <a:cubicBezTo>
                    <a:pt x="5724" y="8011"/>
                    <a:pt x="5816" y="5458"/>
                    <a:pt x="5816" y="5458"/>
                  </a:cubicBezTo>
                  <a:cubicBezTo>
                    <a:pt x="5816" y="5458"/>
                    <a:pt x="8173" y="4951"/>
                    <a:pt x="8286" y="4715"/>
                  </a:cubicBezTo>
                  <a:cubicBezTo>
                    <a:pt x="8399" y="4479"/>
                    <a:pt x="5830" y="3246"/>
                    <a:pt x="5830" y="3246"/>
                  </a:cubicBezTo>
                  <a:cubicBezTo>
                    <a:pt x="5830" y="3246"/>
                    <a:pt x="6210" y="1"/>
                    <a:pt x="5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5"/>
            <p:cNvSpPr/>
            <p:nvPr/>
          </p:nvSpPr>
          <p:spPr>
            <a:xfrm>
              <a:off x="2152298" y="2442867"/>
              <a:ext cx="12526" cy="18600"/>
            </a:xfrm>
            <a:custGeom>
              <a:avLst/>
              <a:gdLst/>
              <a:ahLst/>
              <a:cxnLst/>
              <a:rect l="l" t="t" r="r" b="b"/>
              <a:pathLst>
                <a:path w="396" h="588" extrusionOk="0">
                  <a:moveTo>
                    <a:pt x="343" y="0"/>
                  </a:moveTo>
                  <a:cubicBezTo>
                    <a:pt x="223" y="0"/>
                    <a:pt x="0" y="588"/>
                    <a:pt x="101" y="588"/>
                  </a:cubicBezTo>
                  <a:cubicBezTo>
                    <a:pt x="106" y="588"/>
                    <a:pt x="113" y="586"/>
                    <a:pt x="120" y="582"/>
                  </a:cubicBezTo>
                  <a:cubicBezTo>
                    <a:pt x="239" y="525"/>
                    <a:pt x="395" y="62"/>
                    <a:pt x="395" y="62"/>
                  </a:cubicBezTo>
                  <a:cubicBezTo>
                    <a:pt x="383" y="19"/>
                    <a:pt x="365" y="0"/>
                    <a:pt x="34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5"/>
            <p:cNvSpPr/>
            <p:nvPr/>
          </p:nvSpPr>
          <p:spPr>
            <a:xfrm>
              <a:off x="2147205" y="2471273"/>
              <a:ext cx="12590" cy="18600"/>
            </a:xfrm>
            <a:custGeom>
              <a:avLst/>
              <a:gdLst/>
              <a:ahLst/>
              <a:cxnLst/>
              <a:rect l="l" t="t" r="r" b="b"/>
              <a:pathLst>
                <a:path w="398" h="588" extrusionOk="0">
                  <a:moveTo>
                    <a:pt x="345" y="1"/>
                  </a:moveTo>
                  <a:cubicBezTo>
                    <a:pt x="225" y="1"/>
                    <a:pt x="1" y="587"/>
                    <a:pt x="101" y="587"/>
                  </a:cubicBezTo>
                  <a:cubicBezTo>
                    <a:pt x="107" y="587"/>
                    <a:pt x="113" y="586"/>
                    <a:pt x="121" y="582"/>
                  </a:cubicBezTo>
                  <a:cubicBezTo>
                    <a:pt x="241" y="525"/>
                    <a:pt x="397" y="64"/>
                    <a:pt x="397" y="64"/>
                  </a:cubicBezTo>
                  <a:cubicBezTo>
                    <a:pt x="385" y="19"/>
                    <a:pt x="366" y="1"/>
                    <a:pt x="34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5"/>
            <p:cNvSpPr/>
            <p:nvPr/>
          </p:nvSpPr>
          <p:spPr>
            <a:xfrm>
              <a:off x="2153216" y="2491708"/>
              <a:ext cx="12495" cy="18600"/>
            </a:xfrm>
            <a:custGeom>
              <a:avLst/>
              <a:gdLst/>
              <a:ahLst/>
              <a:cxnLst/>
              <a:rect l="l" t="t" r="r" b="b"/>
              <a:pathLst>
                <a:path w="395" h="588" extrusionOk="0">
                  <a:moveTo>
                    <a:pt x="343" y="1"/>
                  </a:moveTo>
                  <a:cubicBezTo>
                    <a:pt x="223" y="1"/>
                    <a:pt x="0" y="587"/>
                    <a:pt x="100" y="587"/>
                  </a:cubicBezTo>
                  <a:cubicBezTo>
                    <a:pt x="106" y="587"/>
                    <a:pt x="112" y="586"/>
                    <a:pt x="120" y="582"/>
                  </a:cubicBezTo>
                  <a:cubicBezTo>
                    <a:pt x="239" y="525"/>
                    <a:pt x="395" y="63"/>
                    <a:pt x="395" y="63"/>
                  </a:cubicBezTo>
                  <a:cubicBezTo>
                    <a:pt x="382" y="19"/>
                    <a:pt x="364" y="1"/>
                    <a:pt x="3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5"/>
            <p:cNvSpPr/>
            <p:nvPr/>
          </p:nvSpPr>
          <p:spPr>
            <a:xfrm>
              <a:off x="2128953" y="2527484"/>
              <a:ext cx="20656" cy="13096"/>
            </a:xfrm>
            <a:custGeom>
              <a:avLst/>
              <a:gdLst/>
              <a:ahLst/>
              <a:cxnLst/>
              <a:rect l="l" t="t" r="r" b="b"/>
              <a:pathLst>
                <a:path w="653" h="414" extrusionOk="0">
                  <a:moveTo>
                    <a:pt x="599" y="0"/>
                  </a:moveTo>
                  <a:cubicBezTo>
                    <a:pt x="452" y="0"/>
                    <a:pt x="0" y="406"/>
                    <a:pt x="151" y="413"/>
                  </a:cubicBezTo>
                  <a:cubicBezTo>
                    <a:pt x="152" y="413"/>
                    <a:pt x="152" y="413"/>
                    <a:pt x="153" y="413"/>
                  </a:cubicBezTo>
                  <a:cubicBezTo>
                    <a:pt x="287" y="413"/>
                    <a:pt x="639" y="85"/>
                    <a:pt x="639" y="85"/>
                  </a:cubicBezTo>
                  <a:cubicBezTo>
                    <a:pt x="653" y="25"/>
                    <a:pt x="635" y="0"/>
                    <a:pt x="59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5"/>
            <p:cNvSpPr/>
            <p:nvPr/>
          </p:nvSpPr>
          <p:spPr>
            <a:xfrm>
              <a:off x="2146415" y="2545546"/>
              <a:ext cx="25148" cy="5662"/>
            </a:xfrm>
            <a:custGeom>
              <a:avLst/>
              <a:gdLst/>
              <a:ahLst/>
              <a:cxnLst/>
              <a:rect l="l" t="t" r="r" b="b"/>
              <a:pathLst>
                <a:path w="795" h="179" extrusionOk="0">
                  <a:moveTo>
                    <a:pt x="230" y="1"/>
                  </a:moveTo>
                  <a:cubicBezTo>
                    <a:pt x="99" y="1"/>
                    <a:pt x="1" y="23"/>
                    <a:pt x="48" y="73"/>
                  </a:cubicBezTo>
                  <a:cubicBezTo>
                    <a:pt x="139" y="168"/>
                    <a:pt x="625" y="179"/>
                    <a:pt x="625" y="179"/>
                  </a:cubicBezTo>
                  <a:cubicBezTo>
                    <a:pt x="794" y="69"/>
                    <a:pt x="461" y="1"/>
                    <a:pt x="23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5"/>
            <p:cNvSpPr/>
            <p:nvPr/>
          </p:nvSpPr>
          <p:spPr>
            <a:xfrm>
              <a:off x="2168336" y="2534032"/>
              <a:ext cx="24389" cy="5251"/>
            </a:xfrm>
            <a:custGeom>
              <a:avLst/>
              <a:gdLst/>
              <a:ahLst/>
              <a:cxnLst/>
              <a:rect l="l" t="t" r="r" b="b"/>
              <a:pathLst>
                <a:path w="771" h="166" extrusionOk="0">
                  <a:moveTo>
                    <a:pt x="519" y="0"/>
                  </a:moveTo>
                  <a:cubicBezTo>
                    <a:pt x="304" y="0"/>
                    <a:pt x="0" y="71"/>
                    <a:pt x="93" y="134"/>
                  </a:cubicBezTo>
                  <a:cubicBezTo>
                    <a:pt x="125" y="157"/>
                    <a:pt x="192" y="165"/>
                    <a:pt x="269" y="165"/>
                  </a:cubicBezTo>
                  <a:cubicBezTo>
                    <a:pt x="447" y="165"/>
                    <a:pt x="680" y="123"/>
                    <a:pt x="680" y="123"/>
                  </a:cubicBezTo>
                  <a:cubicBezTo>
                    <a:pt x="770" y="33"/>
                    <a:pt x="665"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5"/>
            <p:cNvSpPr/>
            <p:nvPr/>
          </p:nvSpPr>
          <p:spPr>
            <a:xfrm>
              <a:off x="2171214" y="2565032"/>
              <a:ext cx="24832" cy="4935"/>
            </a:xfrm>
            <a:custGeom>
              <a:avLst/>
              <a:gdLst/>
              <a:ahLst/>
              <a:cxnLst/>
              <a:rect l="l" t="t" r="r" b="b"/>
              <a:pathLst>
                <a:path w="785" h="156" extrusionOk="0">
                  <a:moveTo>
                    <a:pt x="354" y="1"/>
                  </a:moveTo>
                  <a:cubicBezTo>
                    <a:pt x="173" y="1"/>
                    <a:pt x="1" y="34"/>
                    <a:pt x="66" y="92"/>
                  </a:cubicBezTo>
                  <a:cubicBezTo>
                    <a:pt x="124" y="145"/>
                    <a:pt x="321" y="156"/>
                    <a:pt x="470" y="156"/>
                  </a:cubicBezTo>
                  <a:cubicBezTo>
                    <a:pt x="571" y="156"/>
                    <a:pt x="650" y="151"/>
                    <a:pt x="650" y="151"/>
                  </a:cubicBezTo>
                  <a:cubicBezTo>
                    <a:pt x="785" y="46"/>
                    <a:pt x="564" y="1"/>
                    <a:pt x="3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5"/>
            <p:cNvSpPr/>
            <p:nvPr/>
          </p:nvSpPr>
          <p:spPr>
            <a:xfrm>
              <a:off x="2192155" y="2550955"/>
              <a:ext cx="25274" cy="6232"/>
            </a:xfrm>
            <a:custGeom>
              <a:avLst/>
              <a:gdLst/>
              <a:ahLst/>
              <a:cxnLst/>
              <a:rect l="l" t="t" r="r" b="b"/>
              <a:pathLst>
                <a:path w="799" h="197" extrusionOk="0">
                  <a:moveTo>
                    <a:pt x="185" y="1"/>
                  </a:moveTo>
                  <a:cubicBezTo>
                    <a:pt x="75" y="1"/>
                    <a:pt x="1" y="20"/>
                    <a:pt x="41" y="66"/>
                  </a:cubicBezTo>
                  <a:cubicBezTo>
                    <a:pt x="127" y="166"/>
                    <a:pt x="614" y="197"/>
                    <a:pt x="614" y="197"/>
                  </a:cubicBezTo>
                  <a:cubicBezTo>
                    <a:pt x="798" y="86"/>
                    <a:pt x="414"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5"/>
            <p:cNvSpPr/>
            <p:nvPr/>
          </p:nvSpPr>
          <p:spPr>
            <a:xfrm>
              <a:off x="2142967" y="2559211"/>
              <a:ext cx="23851" cy="12020"/>
            </a:xfrm>
            <a:custGeom>
              <a:avLst/>
              <a:gdLst/>
              <a:ahLst/>
              <a:cxnLst/>
              <a:rect l="l" t="t" r="r" b="b"/>
              <a:pathLst>
                <a:path w="754" h="380" extrusionOk="0">
                  <a:moveTo>
                    <a:pt x="42" y="1"/>
                  </a:moveTo>
                  <a:cubicBezTo>
                    <a:pt x="14" y="1"/>
                    <a:pt x="0" y="13"/>
                    <a:pt x="10" y="41"/>
                  </a:cubicBezTo>
                  <a:cubicBezTo>
                    <a:pt x="53" y="166"/>
                    <a:pt x="491" y="379"/>
                    <a:pt x="491" y="379"/>
                  </a:cubicBezTo>
                  <a:cubicBezTo>
                    <a:pt x="754" y="340"/>
                    <a:pt x="191" y="1"/>
                    <a:pt x="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5"/>
            <p:cNvSpPr/>
            <p:nvPr/>
          </p:nvSpPr>
          <p:spPr>
            <a:xfrm>
              <a:off x="2129365" y="2567467"/>
              <a:ext cx="11388" cy="19739"/>
            </a:xfrm>
            <a:custGeom>
              <a:avLst/>
              <a:gdLst/>
              <a:ahLst/>
              <a:cxnLst/>
              <a:rect l="l" t="t" r="r" b="b"/>
              <a:pathLst>
                <a:path w="360" h="624" extrusionOk="0">
                  <a:moveTo>
                    <a:pt x="82" y="0"/>
                  </a:moveTo>
                  <a:cubicBezTo>
                    <a:pt x="72" y="0"/>
                    <a:pt x="64" y="7"/>
                    <a:pt x="58" y="21"/>
                  </a:cubicBezTo>
                  <a:cubicBezTo>
                    <a:pt x="0" y="141"/>
                    <a:pt x="166" y="600"/>
                    <a:pt x="166" y="600"/>
                  </a:cubicBezTo>
                  <a:cubicBezTo>
                    <a:pt x="190" y="616"/>
                    <a:pt x="209" y="624"/>
                    <a:pt x="224" y="624"/>
                  </a:cubicBezTo>
                  <a:cubicBezTo>
                    <a:pt x="360" y="624"/>
                    <a:pt x="172" y="0"/>
                    <a:pt x="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35"/>
            <p:cNvSpPr/>
            <p:nvPr/>
          </p:nvSpPr>
          <p:spPr>
            <a:xfrm>
              <a:off x="2154418" y="2588535"/>
              <a:ext cx="14614" cy="18473"/>
            </a:xfrm>
            <a:custGeom>
              <a:avLst/>
              <a:gdLst/>
              <a:ahLst/>
              <a:cxnLst/>
              <a:rect l="l" t="t" r="r" b="b"/>
              <a:pathLst>
                <a:path w="462" h="584" extrusionOk="0">
                  <a:moveTo>
                    <a:pt x="57" y="1"/>
                  </a:moveTo>
                  <a:cubicBezTo>
                    <a:pt x="46" y="1"/>
                    <a:pt x="37" y="9"/>
                    <a:pt x="33" y="27"/>
                  </a:cubicBezTo>
                  <a:cubicBezTo>
                    <a:pt x="0" y="155"/>
                    <a:pt x="255" y="571"/>
                    <a:pt x="255" y="571"/>
                  </a:cubicBezTo>
                  <a:cubicBezTo>
                    <a:pt x="275" y="580"/>
                    <a:pt x="292" y="584"/>
                    <a:pt x="305" y="584"/>
                  </a:cubicBezTo>
                  <a:cubicBezTo>
                    <a:pt x="461" y="584"/>
                    <a:pt x="15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35"/>
            <p:cNvSpPr/>
            <p:nvPr/>
          </p:nvSpPr>
          <p:spPr>
            <a:xfrm>
              <a:off x="2123323" y="2591730"/>
              <a:ext cx="12716" cy="19296"/>
            </a:xfrm>
            <a:custGeom>
              <a:avLst/>
              <a:gdLst/>
              <a:ahLst/>
              <a:cxnLst/>
              <a:rect l="l" t="t" r="r" b="b"/>
              <a:pathLst>
                <a:path w="402" h="610" extrusionOk="0">
                  <a:moveTo>
                    <a:pt x="72" y="0"/>
                  </a:moveTo>
                  <a:cubicBezTo>
                    <a:pt x="62" y="0"/>
                    <a:pt x="54" y="7"/>
                    <a:pt x="48" y="23"/>
                  </a:cubicBezTo>
                  <a:cubicBezTo>
                    <a:pt x="1" y="148"/>
                    <a:pt x="203" y="590"/>
                    <a:pt x="203" y="590"/>
                  </a:cubicBezTo>
                  <a:cubicBezTo>
                    <a:pt x="225" y="604"/>
                    <a:pt x="244" y="610"/>
                    <a:pt x="258" y="610"/>
                  </a:cubicBezTo>
                  <a:cubicBezTo>
                    <a:pt x="402" y="610"/>
                    <a:pt x="165" y="0"/>
                    <a:pt x="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35"/>
            <p:cNvSpPr/>
            <p:nvPr/>
          </p:nvSpPr>
          <p:spPr>
            <a:xfrm>
              <a:off x="2146889" y="2612828"/>
              <a:ext cx="10692" cy="19897"/>
            </a:xfrm>
            <a:custGeom>
              <a:avLst/>
              <a:gdLst/>
              <a:ahLst/>
              <a:cxnLst/>
              <a:rect l="l" t="t" r="r" b="b"/>
              <a:pathLst>
                <a:path w="338" h="629" extrusionOk="0">
                  <a:moveTo>
                    <a:pt x="88" y="0"/>
                  </a:moveTo>
                  <a:cubicBezTo>
                    <a:pt x="79" y="0"/>
                    <a:pt x="71" y="7"/>
                    <a:pt x="63" y="20"/>
                  </a:cubicBezTo>
                  <a:cubicBezTo>
                    <a:pt x="0" y="136"/>
                    <a:pt x="148" y="602"/>
                    <a:pt x="148" y="602"/>
                  </a:cubicBezTo>
                  <a:cubicBezTo>
                    <a:pt x="171" y="620"/>
                    <a:pt x="190" y="628"/>
                    <a:pt x="205" y="628"/>
                  </a:cubicBezTo>
                  <a:cubicBezTo>
                    <a:pt x="338" y="628"/>
                    <a:pt x="177" y="0"/>
                    <a:pt x="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35"/>
            <p:cNvSpPr/>
            <p:nvPr/>
          </p:nvSpPr>
          <p:spPr>
            <a:xfrm>
              <a:off x="2102635" y="2562754"/>
              <a:ext cx="15721" cy="16923"/>
            </a:xfrm>
            <a:custGeom>
              <a:avLst/>
              <a:gdLst/>
              <a:ahLst/>
              <a:cxnLst/>
              <a:rect l="l" t="t" r="r" b="b"/>
              <a:pathLst>
                <a:path w="497" h="535" extrusionOk="0">
                  <a:moveTo>
                    <a:pt x="381" y="0"/>
                  </a:moveTo>
                  <a:cubicBezTo>
                    <a:pt x="377" y="0"/>
                    <a:pt x="372" y="1"/>
                    <a:pt x="367" y="3"/>
                  </a:cubicBezTo>
                  <a:cubicBezTo>
                    <a:pt x="238" y="38"/>
                    <a:pt x="0" y="462"/>
                    <a:pt x="0" y="462"/>
                  </a:cubicBezTo>
                  <a:cubicBezTo>
                    <a:pt x="5" y="513"/>
                    <a:pt x="22" y="534"/>
                    <a:pt x="47" y="534"/>
                  </a:cubicBezTo>
                  <a:cubicBezTo>
                    <a:pt x="172" y="534"/>
                    <a:pt x="496" y="0"/>
                    <a:pt x="38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35"/>
            <p:cNvSpPr/>
            <p:nvPr/>
          </p:nvSpPr>
          <p:spPr>
            <a:xfrm>
              <a:off x="2076443" y="2559939"/>
              <a:ext cx="22522" cy="10281"/>
            </a:xfrm>
            <a:custGeom>
              <a:avLst/>
              <a:gdLst/>
              <a:ahLst/>
              <a:cxnLst/>
              <a:rect l="l" t="t" r="r" b="b"/>
              <a:pathLst>
                <a:path w="712" h="325" extrusionOk="0">
                  <a:moveTo>
                    <a:pt x="548" y="0"/>
                  </a:moveTo>
                  <a:cubicBezTo>
                    <a:pt x="397" y="0"/>
                    <a:pt x="30" y="232"/>
                    <a:pt x="30" y="232"/>
                  </a:cubicBezTo>
                  <a:cubicBezTo>
                    <a:pt x="0" y="299"/>
                    <a:pt x="23" y="325"/>
                    <a:pt x="73" y="325"/>
                  </a:cubicBezTo>
                  <a:cubicBezTo>
                    <a:pt x="241" y="325"/>
                    <a:pt x="712" y="37"/>
                    <a:pt x="572" y="3"/>
                  </a:cubicBezTo>
                  <a:cubicBezTo>
                    <a:pt x="565" y="1"/>
                    <a:pt x="557" y="0"/>
                    <a:pt x="54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35"/>
            <p:cNvSpPr/>
            <p:nvPr/>
          </p:nvSpPr>
          <p:spPr>
            <a:xfrm>
              <a:off x="2063474" y="2581196"/>
              <a:ext cx="17872" cy="15500"/>
            </a:xfrm>
            <a:custGeom>
              <a:avLst/>
              <a:gdLst/>
              <a:ahLst/>
              <a:cxnLst/>
              <a:rect l="l" t="t" r="r" b="b"/>
              <a:pathLst>
                <a:path w="565" h="490" extrusionOk="0">
                  <a:moveTo>
                    <a:pt x="434" y="0"/>
                  </a:moveTo>
                  <a:cubicBezTo>
                    <a:pt x="431" y="0"/>
                    <a:pt x="428" y="0"/>
                    <a:pt x="425" y="1"/>
                  </a:cubicBezTo>
                  <a:cubicBezTo>
                    <a:pt x="295" y="21"/>
                    <a:pt x="3" y="412"/>
                    <a:pt x="3" y="412"/>
                  </a:cubicBezTo>
                  <a:cubicBezTo>
                    <a:pt x="1" y="467"/>
                    <a:pt x="18" y="489"/>
                    <a:pt x="46" y="489"/>
                  </a:cubicBezTo>
                  <a:cubicBezTo>
                    <a:pt x="179" y="489"/>
                    <a:pt x="565" y="0"/>
                    <a:pt x="43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35"/>
            <p:cNvSpPr/>
            <p:nvPr/>
          </p:nvSpPr>
          <p:spPr>
            <a:xfrm>
              <a:off x="2047531" y="2553992"/>
              <a:ext cx="19834" cy="13887"/>
            </a:xfrm>
            <a:custGeom>
              <a:avLst/>
              <a:gdLst/>
              <a:ahLst/>
              <a:cxnLst/>
              <a:rect l="l" t="t" r="r" b="b"/>
              <a:pathLst>
                <a:path w="627" h="439" extrusionOk="0">
                  <a:moveTo>
                    <a:pt x="478" y="0"/>
                  </a:moveTo>
                  <a:cubicBezTo>
                    <a:pt x="478" y="0"/>
                    <a:pt x="477" y="0"/>
                    <a:pt x="477" y="0"/>
                  </a:cubicBezTo>
                  <a:cubicBezTo>
                    <a:pt x="344" y="2"/>
                    <a:pt x="10" y="357"/>
                    <a:pt x="10" y="357"/>
                  </a:cubicBezTo>
                  <a:cubicBezTo>
                    <a:pt x="1" y="415"/>
                    <a:pt x="18" y="439"/>
                    <a:pt x="51" y="439"/>
                  </a:cubicBezTo>
                  <a:cubicBezTo>
                    <a:pt x="193" y="439"/>
                    <a:pt x="627" y="0"/>
                    <a:pt x="4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35"/>
            <p:cNvSpPr/>
            <p:nvPr/>
          </p:nvSpPr>
          <p:spPr>
            <a:xfrm>
              <a:off x="2035479" y="2584106"/>
              <a:ext cx="21384" cy="12147"/>
            </a:xfrm>
            <a:custGeom>
              <a:avLst/>
              <a:gdLst/>
              <a:ahLst/>
              <a:cxnLst/>
              <a:rect l="l" t="t" r="r" b="b"/>
              <a:pathLst>
                <a:path w="676" h="384" extrusionOk="0">
                  <a:moveTo>
                    <a:pt x="518" y="0"/>
                  </a:moveTo>
                  <a:cubicBezTo>
                    <a:pt x="377" y="0"/>
                    <a:pt x="19" y="295"/>
                    <a:pt x="19" y="295"/>
                  </a:cubicBezTo>
                  <a:cubicBezTo>
                    <a:pt x="0" y="359"/>
                    <a:pt x="19" y="384"/>
                    <a:pt x="60" y="384"/>
                  </a:cubicBezTo>
                  <a:cubicBezTo>
                    <a:pt x="214" y="384"/>
                    <a:pt x="676" y="16"/>
                    <a:pt x="527" y="0"/>
                  </a:cubicBezTo>
                  <a:cubicBezTo>
                    <a:pt x="524" y="0"/>
                    <a:pt x="521" y="0"/>
                    <a:pt x="5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35"/>
            <p:cNvSpPr/>
            <p:nvPr/>
          </p:nvSpPr>
          <p:spPr>
            <a:xfrm>
              <a:off x="2074356" y="2539378"/>
              <a:ext cx="24357" cy="5504"/>
            </a:xfrm>
            <a:custGeom>
              <a:avLst/>
              <a:gdLst/>
              <a:ahLst/>
              <a:cxnLst/>
              <a:rect l="l" t="t" r="r" b="b"/>
              <a:pathLst>
                <a:path w="770" h="174" extrusionOk="0">
                  <a:moveTo>
                    <a:pt x="520" y="0"/>
                  </a:moveTo>
                  <a:cubicBezTo>
                    <a:pt x="340" y="0"/>
                    <a:pt x="85" y="53"/>
                    <a:pt x="85" y="53"/>
                  </a:cubicBezTo>
                  <a:cubicBezTo>
                    <a:pt x="1" y="141"/>
                    <a:pt x="93" y="173"/>
                    <a:pt x="228" y="173"/>
                  </a:cubicBezTo>
                  <a:cubicBezTo>
                    <a:pt x="443" y="173"/>
                    <a:pt x="769" y="92"/>
                    <a:pt x="673" y="27"/>
                  </a:cubicBezTo>
                  <a:cubicBezTo>
                    <a:pt x="643" y="7"/>
                    <a:pt x="586"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35"/>
            <p:cNvSpPr/>
            <p:nvPr/>
          </p:nvSpPr>
          <p:spPr>
            <a:xfrm>
              <a:off x="2065530" y="2509200"/>
              <a:ext cx="22681" cy="13602"/>
            </a:xfrm>
            <a:custGeom>
              <a:avLst/>
              <a:gdLst/>
              <a:ahLst/>
              <a:cxnLst/>
              <a:rect l="l" t="t" r="r" b="b"/>
              <a:pathLst>
                <a:path w="717" h="430" extrusionOk="0">
                  <a:moveTo>
                    <a:pt x="273" y="0"/>
                  </a:moveTo>
                  <a:lnTo>
                    <a:pt x="273" y="0"/>
                  </a:lnTo>
                  <a:cubicBezTo>
                    <a:pt x="1" y="10"/>
                    <a:pt x="550" y="430"/>
                    <a:pt x="684" y="430"/>
                  </a:cubicBezTo>
                  <a:cubicBezTo>
                    <a:pt x="706" y="430"/>
                    <a:pt x="717" y="418"/>
                    <a:pt x="711" y="393"/>
                  </a:cubicBezTo>
                  <a:cubicBezTo>
                    <a:pt x="684" y="262"/>
                    <a:pt x="273" y="0"/>
                    <a:pt x="27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35"/>
            <p:cNvSpPr/>
            <p:nvPr/>
          </p:nvSpPr>
          <p:spPr>
            <a:xfrm>
              <a:off x="2037978" y="2510624"/>
              <a:ext cx="24484" cy="10755"/>
            </a:xfrm>
            <a:custGeom>
              <a:avLst/>
              <a:gdLst/>
              <a:ahLst/>
              <a:cxnLst/>
              <a:rect l="l" t="t" r="r" b="b"/>
              <a:pathLst>
                <a:path w="774" h="340" extrusionOk="0">
                  <a:moveTo>
                    <a:pt x="252" y="1"/>
                  </a:moveTo>
                  <a:lnTo>
                    <a:pt x="252" y="1"/>
                  </a:lnTo>
                  <a:cubicBezTo>
                    <a:pt x="1" y="61"/>
                    <a:pt x="559" y="339"/>
                    <a:pt x="722" y="339"/>
                  </a:cubicBezTo>
                  <a:cubicBezTo>
                    <a:pt x="757" y="339"/>
                    <a:pt x="774" y="327"/>
                    <a:pt x="760" y="296"/>
                  </a:cubicBezTo>
                  <a:cubicBezTo>
                    <a:pt x="707" y="174"/>
                    <a:pt x="252" y="1"/>
                    <a:pt x="25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35"/>
            <p:cNvSpPr/>
            <p:nvPr/>
          </p:nvSpPr>
          <p:spPr>
            <a:xfrm>
              <a:off x="2065119" y="2486014"/>
              <a:ext cx="23598" cy="12432"/>
            </a:xfrm>
            <a:custGeom>
              <a:avLst/>
              <a:gdLst/>
              <a:ahLst/>
              <a:cxnLst/>
              <a:rect l="l" t="t" r="r" b="b"/>
              <a:pathLst>
                <a:path w="746" h="393" extrusionOk="0">
                  <a:moveTo>
                    <a:pt x="267" y="0"/>
                  </a:moveTo>
                  <a:lnTo>
                    <a:pt x="267" y="0"/>
                  </a:lnTo>
                  <a:cubicBezTo>
                    <a:pt x="0" y="30"/>
                    <a:pt x="563" y="393"/>
                    <a:pt x="707" y="393"/>
                  </a:cubicBezTo>
                  <a:cubicBezTo>
                    <a:pt x="733" y="393"/>
                    <a:pt x="745" y="381"/>
                    <a:pt x="737" y="354"/>
                  </a:cubicBezTo>
                  <a:cubicBezTo>
                    <a:pt x="700" y="228"/>
                    <a:pt x="267" y="0"/>
                    <a:pt x="2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35"/>
            <p:cNvSpPr/>
            <p:nvPr/>
          </p:nvSpPr>
          <p:spPr>
            <a:xfrm>
              <a:off x="2034594" y="2482249"/>
              <a:ext cx="22143" cy="14140"/>
            </a:xfrm>
            <a:custGeom>
              <a:avLst/>
              <a:gdLst/>
              <a:ahLst/>
              <a:cxnLst/>
              <a:rect l="l" t="t" r="r" b="b"/>
              <a:pathLst>
                <a:path w="700" h="447" extrusionOk="0">
                  <a:moveTo>
                    <a:pt x="272" y="0"/>
                  </a:moveTo>
                  <a:cubicBezTo>
                    <a:pt x="1" y="0"/>
                    <a:pt x="538" y="446"/>
                    <a:pt x="669" y="446"/>
                  </a:cubicBezTo>
                  <a:cubicBezTo>
                    <a:pt x="689" y="446"/>
                    <a:pt x="700" y="435"/>
                    <a:pt x="695" y="410"/>
                  </a:cubicBezTo>
                  <a:cubicBezTo>
                    <a:pt x="672" y="279"/>
                    <a:pt x="273" y="0"/>
                    <a:pt x="273" y="0"/>
                  </a:cubicBezTo>
                  <a:cubicBezTo>
                    <a:pt x="272" y="0"/>
                    <a:pt x="272" y="0"/>
                    <a:pt x="2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5"/>
            <p:cNvSpPr/>
            <p:nvPr/>
          </p:nvSpPr>
          <p:spPr>
            <a:xfrm>
              <a:off x="2128732" y="2471273"/>
              <a:ext cx="12526" cy="18600"/>
            </a:xfrm>
            <a:custGeom>
              <a:avLst/>
              <a:gdLst/>
              <a:ahLst/>
              <a:cxnLst/>
              <a:rect l="l" t="t" r="r" b="b"/>
              <a:pathLst>
                <a:path w="396" h="588" extrusionOk="0">
                  <a:moveTo>
                    <a:pt x="343" y="1"/>
                  </a:moveTo>
                  <a:cubicBezTo>
                    <a:pt x="223" y="1"/>
                    <a:pt x="1" y="587"/>
                    <a:pt x="101" y="587"/>
                  </a:cubicBezTo>
                  <a:cubicBezTo>
                    <a:pt x="107" y="587"/>
                    <a:pt x="113" y="586"/>
                    <a:pt x="121" y="582"/>
                  </a:cubicBezTo>
                  <a:cubicBezTo>
                    <a:pt x="239" y="525"/>
                    <a:pt x="395" y="64"/>
                    <a:pt x="395" y="64"/>
                  </a:cubicBezTo>
                  <a:cubicBezTo>
                    <a:pt x="383" y="19"/>
                    <a:pt x="365" y="1"/>
                    <a:pt x="3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5"/>
            <p:cNvSpPr/>
            <p:nvPr/>
          </p:nvSpPr>
          <p:spPr>
            <a:xfrm>
              <a:off x="2131010" y="2501008"/>
              <a:ext cx="12526" cy="18568"/>
            </a:xfrm>
            <a:custGeom>
              <a:avLst/>
              <a:gdLst/>
              <a:ahLst/>
              <a:cxnLst/>
              <a:rect l="l" t="t" r="r" b="b"/>
              <a:pathLst>
                <a:path w="396" h="587" extrusionOk="0">
                  <a:moveTo>
                    <a:pt x="343" y="0"/>
                  </a:moveTo>
                  <a:cubicBezTo>
                    <a:pt x="223" y="0"/>
                    <a:pt x="1" y="587"/>
                    <a:pt x="101" y="587"/>
                  </a:cubicBezTo>
                  <a:cubicBezTo>
                    <a:pt x="106" y="587"/>
                    <a:pt x="113" y="585"/>
                    <a:pt x="120" y="581"/>
                  </a:cubicBezTo>
                  <a:cubicBezTo>
                    <a:pt x="239" y="524"/>
                    <a:pt x="395" y="63"/>
                    <a:pt x="395" y="63"/>
                  </a:cubicBezTo>
                  <a:cubicBezTo>
                    <a:pt x="383" y="19"/>
                    <a:pt x="364" y="0"/>
                    <a:pt x="34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5"/>
            <p:cNvSpPr/>
            <p:nvPr/>
          </p:nvSpPr>
          <p:spPr>
            <a:xfrm>
              <a:off x="2109911" y="2492150"/>
              <a:ext cx="9648" cy="20087"/>
            </a:xfrm>
            <a:custGeom>
              <a:avLst/>
              <a:gdLst/>
              <a:ahLst/>
              <a:cxnLst/>
              <a:rect l="l" t="t" r="r" b="b"/>
              <a:pathLst>
                <a:path w="305" h="635" extrusionOk="0">
                  <a:moveTo>
                    <a:pt x="130" y="0"/>
                  </a:moveTo>
                  <a:cubicBezTo>
                    <a:pt x="0" y="0"/>
                    <a:pt x="120" y="635"/>
                    <a:pt x="211" y="635"/>
                  </a:cubicBezTo>
                  <a:cubicBezTo>
                    <a:pt x="220" y="635"/>
                    <a:pt x="228" y="629"/>
                    <a:pt x="236" y="616"/>
                  </a:cubicBezTo>
                  <a:cubicBezTo>
                    <a:pt x="305" y="503"/>
                    <a:pt x="189" y="31"/>
                    <a:pt x="189" y="31"/>
                  </a:cubicBezTo>
                  <a:cubicBezTo>
                    <a:pt x="165" y="10"/>
                    <a:pt x="146" y="0"/>
                    <a:pt x="13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5"/>
            <p:cNvSpPr/>
            <p:nvPr/>
          </p:nvSpPr>
          <p:spPr>
            <a:xfrm>
              <a:off x="2096372" y="2522866"/>
              <a:ext cx="22649" cy="13570"/>
            </a:xfrm>
            <a:custGeom>
              <a:avLst/>
              <a:gdLst/>
              <a:ahLst/>
              <a:cxnLst/>
              <a:rect l="l" t="t" r="r" b="b"/>
              <a:pathLst>
                <a:path w="716" h="429" extrusionOk="0">
                  <a:moveTo>
                    <a:pt x="272" y="1"/>
                  </a:moveTo>
                  <a:cubicBezTo>
                    <a:pt x="0" y="8"/>
                    <a:pt x="551" y="428"/>
                    <a:pt x="684" y="428"/>
                  </a:cubicBezTo>
                  <a:cubicBezTo>
                    <a:pt x="705" y="428"/>
                    <a:pt x="715" y="417"/>
                    <a:pt x="710" y="392"/>
                  </a:cubicBezTo>
                  <a:cubicBezTo>
                    <a:pt x="682" y="261"/>
                    <a:pt x="272" y="1"/>
                    <a:pt x="27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1" name="Google Shape;5631;p35"/>
          <p:cNvGrpSpPr/>
          <p:nvPr/>
        </p:nvGrpSpPr>
        <p:grpSpPr>
          <a:xfrm>
            <a:off x="8587685" y="979972"/>
            <a:ext cx="235599" cy="224844"/>
            <a:chOff x="1690685" y="2722372"/>
            <a:chExt cx="235599" cy="224844"/>
          </a:xfrm>
        </p:grpSpPr>
        <p:sp>
          <p:nvSpPr>
            <p:cNvPr id="5632" name="Google Shape;5632;p35"/>
            <p:cNvSpPr/>
            <p:nvPr/>
          </p:nvSpPr>
          <p:spPr>
            <a:xfrm>
              <a:off x="1690685" y="2722372"/>
              <a:ext cx="235599" cy="224844"/>
            </a:xfrm>
            <a:custGeom>
              <a:avLst/>
              <a:gdLst/>
              <a:ahLst/>
              <a:cxnLst/>
              <a:rect l="l" t="t" r="r" b="b"/>
              <a:pathLst>
                <a:path w="7448" h="7108" extrusionOk="0">
                  <a:moveTo>
                    <a:pt x="2139" y="1"/>
                  </a:moveTo>
                  <a:cubicBezTo>
                    <a:pt x="2139" y="1"/>
                    <a:pt x="2139" y="1"/>
                    <a:pt x="2138" y="1"/>
                  </a:cubicBezTo>
                  <a:cubicBezTo>
                    <a:pt x="1806" y="4"/>
                    <a:pt x="2511" y="2709"/>
                    <a:pt x="2511" y="2709"/>
                  </a:cubicBezTo>
                  <a:cubicBezTo>
                    <a:pt x="2511" y="2709"/>
                    <a:pt x="1" y="3664"/>
                    <a:pt x="191" y="3834"/>
                  </a:cubicBezTo>
                  <a:cubicBezTo>
                    <a:pt x="383" y="4005"/>
                    <a:pt x="2833" y="4607"/>
                    <a:pt x="2833" y="4607"/>
                  </a:cubicBezTo>
                  <a:cubicBezTo>
                    <a:pt x="2833" y="4607"/>
                    <a:pt x="3232" y="7093"/>
                    <a:pt x="3503" y="7107"/>
                  </a:cubicBezTo>
                  <a:cubicBezTo>
                    <a:pt x="3504" y="7107"/>
                    <a:pt x="3505" y="7107"/>
                    <a:pt x="3506" y="7107"/>
                  </a:cubicBezTo>
                  <a:cubicBezTo>
                    <a:pt x="3782" y="7107"/>
                    <a:pt x="4866" y="5173"/>
                    <a:pt x="4866" y="5173"/>
                  </a:cubicBezTo>
                  <a:cubicBezTo>
                    <a:pt x="4866" y="5173"/>
                    <a:pt x="6473" y="5608"/>
                    <a:pt x="6960" y="5608"/>
                  </a:cubicBezTo>
                  <a:cubicBezTo>
                    <a:pt x="7022" y="5608"/>
                    <a:pt x="7065" y="5601"/>
                    <a:pt x="7085" y="5585"/>
                  </a:cubicBezTo>
                  <a:cubicBezTo>
                    <a:pt x="7269" y="5445"/>
                    <a:pt x="5764" y="3459"/>
                    <a:pt x="5764" y="3459"/>
                  </a:cubicBezTo>
                  <a:cubicBezTo>
                    <a:pt x="5764" y="3459"/>
                    <a:pt x="7448" y="953"/>
                    <a:pt x="7063" y="940"/>
                  </a:cubicBezTo>
                  <a:cubicBezTo>
                    <a:pt x="7056" y="940"/>
                    <a:pt x="7049" y="940"/>
                    <a:pt x="7043" y="940"/>
                  </a:cubicBezTo>
                  <a:cubicBezTo>
                    <a:pt x="6399" y="940"/>
                    <a:pt x="4461" y="1874"/>
                    <a:pt x="4461" y="1874"/>
                  </a:cubicBezTo>
                  <a:cubicBezTo>
                    <a:pt x="4461" y="1874"/>
                    <a:pt x="2475" y="1"/>
                    <a:pt x="2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5"/>
            <p:cNvSpPr/>
            <p:nvPr/>
          </p:nvSpPr>
          <p:spPr>
            <a:xfrm>
              <a:off x="1878361" y="2771181"/>
              <a:ext cx="17872" cy="11672"/>
            </a:xfrm>
            <a:custGeom>
              <a:avLst/>
              <a:gdLst/>
              <a:ahLst/>
              <a:cxnLst/>
              <a:rect l="l" t="t" r="r" b="b"/>
              <a:pathLst>
                <a:path w="565" h="369" extrusionOk="0">
                  <a:moveTo>
                    <a:pt x="518" y="1"/>
                  </a:moveTo>
                  <a:cubicBezTo>
                    <a:pt x="390" y="1"/>
                    <a:pt x="0" y="366"/>
                    <a:pt x="132" y="368"/>
                  </a:cubicBezTo>
                  <a:cubicBezTo>
                    <a:pt x="132" y="368"/>
                    <a:pt x="133" y="368"/>
                    <a:pt x="134" y="368"/>
                  </a:cubicBezTo>
                  <a:cubicBezTo>
                    <a:pt x="252" y="368"/>
                    <a:pt x="554" y="75"/>
                    <a:pt x="554" y="75"/>
                  </a:cubicBezTo>
                  <a:cubicBezTo>
                    <a:pt x="565" y="22"/>
                    <a:pt x="549" y="1"/>
                    <a:pt x="5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5"/>
            <p:cNvSpPr/>
            <p:nvPr/>
          </p:nvSpPr>
          <p:spPr>
            <a:xfrm>
              <a:off x="1862987" y="2791267"/>
              <a:ext cx="17936" cy="11641"/>
            </a:xfrm>
            <a:custGeom>
              <a:avLst/>
              <a:gdLst/>
              <a:ahLst/>
              <a:cxnLst/>
              <a:rect l="l" t="t" r="r" b="b"/>
              <a:pathLst>
                <a:path w="567" h="368" extrusionOk="0">
                  <a:moveTo>
                    <a:pt x="521" y="0"/>
                  </a:moveTo>
                  <a:cubicBezTo>
                    <a:pt x="393" y="0"/>
                    <a:pt x="1" y="365"/>
                    <a:pt x="134" y="367"/>
                  </a:cubicBezTo>
                  <a:cubicBezTo>
                    <a:pt x="134" y="367"/>
                    <a:pt x="135" y="367"/>
                    <a:pt x="136" y="367"/>
                  </a:cubicBezTo>
                  <a:cubicBezTo>
                    <a:pt x="254" y="367"/>
                    <a:pt x="556" y="74"/>
                    <a:pt x="556" y="74"/>
                  </a:cubicBezTo>
                  <a:cubicBezTo>
                    <a:pt x="567" y="21"/>
                    <a:pt x="551" y="0"/>
                    <a:pt x="5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5"/>
            <p:cNvSpPr/>
            <p:nvPr/>
          </p:nvSpPr>
          <p:spPr>
            <a:xfrm>
              <a:off x="1859508" y="2809551"/>
              <a:ext cx="17936" cy="11641"/>
            </a:xfrm>
            <a:custGeom>
              <a:avLst/>
              <a:gdLst/>
              <a:ahLst/>
              <a:cxnLst/>
              <a:rect l="l" t="t" r="r" b="b"/>
              <a:pathLst>
                <a:path w="567" h="368" extrusionOk="0">
                  <a:moveTo>
                    <a:pt x="520" y="1"/>
                  </a:moveTo>
                  <a:cubicBezTo>
                    <a:pt x="391" y="1"/>
                    <a:pt x="1" y="366"/>
                    <a:pt x="133" y="368"/>
                  </a:cubicBezTo>
                  <a:cubicBezTo>
                    <a:pt x="134" y="368"/>
                    <a:pt x="134" y="368"/>
                    <a:pt x="135" y="368"/>
                  </a:cubicBezTo>
                  <a:cubicBezTo>
                    <a:pt x="252" y="368"/>
                    <a:pt x="556" y="74"/>
                    <a:pt x="556" y="74"/>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5"/>
            <p:cNvSpPr/>
            <p:nvPr/>
          </p:nvSpPr>
          <p:spPr>
            <a:xfrm>
              <a:off x="1830406" y="2830587"/>
              <a:ext cx="21067" cy="5472"/>
            </a:xfrm>
            <a:custGeom>
              <a:avLst/>
              <a:gdLst/>
              <a:ahLst/>
              <a:cxnLst/>
              <a:rect l="l" t="t" r="r" b="b"/>
              <a:pathLst>
                <a:path w="666" h="173" extrusionOk="0">
                  <a:moveTo>
                    <a:pt x="519" y="0"/>
                  </a:moveTo>
                  <a:cubicBezTo>
                    <a:pt x="335" y="0"/>
                    <a:pt x="1" y="103"/>
                    <a:pt x="97" y="157"/>
                  </a:cubicBezTo>
                  <a:cubicBezTo>
                    <a:pt x="117" y="168"/>
                    <a:pt x="149" y="173"/>
                    <a:pt x="187" y="173"/>
                  </a:cubicBezTo>
                  <a:cubicBezTo>
                    <a:pt x="343" y="173"/>
                    <a:pt x="607" y="98"/>
                    <a:pt x="607" y="98"/>
                  </a:cubicBezTo>
                  <a:cubicBezTo>
                    <a:pt x="666" y="26"/>
                    <a:pt x="611"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5"/>
            <p:cNvSpPr/>
            <p:nvPr/>
          </p:nvSpPr>
          <p:spPr>
            <a:xfrm>
              <a:off x="1841287" y="2845833"/>
              <a:ext cx="20529" cy="11008"/>
            </a:xfrm>
            <a:custGeom>
              <a:avLst/>
              <a:gdLst/>
              <a:ahLst/>
              <a:cxnLst/>
              <a:rect l="l" t="t" r="r" b="b"/>
              <a:pathLst>
                <a:path w="649" h="348" extrusionOk="0">
                  <a:moveTo>
                    <a:pt x="35" y="1"/>
                  </a:moveTo>
                  <a:cubicBezTo>
                    <a:pt x="12" y="1"/>
                    <a:pt x="1" y="11"/>
                    <a:pt x="8" y="36"/>
                  </a:cubicBezTo>
                  <a:cubicBezTo>
                    <a:pt x="39" y="146"/>
                    <a:pt x="416" y="348"/>
                    <a:pt x="416" y="348"/>
                  </a:cubicBezTo>
                  <a:cubicBezTo>
                    <a:pt x="649" y="322"/>
                    <a:pt x="161" y="1"/>
                    <a:pt x="3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5"/>
            <p:cNvSpPr/>
            <p:nvPr/>
          </p:nvSpPr>
          <p:spPr>
            <a:xfrm>
              <a:off x="1862956" y="2847478"/>
              <a:ext cx="21858" cy="8478"/>
            </a:xfrm>
            <a:custGeom>
              <a:avLst/>
              <a:gdLst/>
              <a:ahLst/>
              <a:cxnLst/>
              <a:rect l="l" t="t" r="r" b="b"/>
              <a:pathLst>
                <a:path w="691" h="268" extrusionOk="0">
                  <a:moveTo>
                    <a:pt x="57" y="1"/>
                  </a:moveTo>
                  <a:cubicBezTo>
                    <a:pt x="20" y="1"/>
                    <a:pt x="1" y="12"/>
                    <a:pt x="16" y="41"/>
                  </a:cubicBezTo>
                  <a:cubicBezTo>
                    <a:pt x="70" y="144"/>
                    <a:pt x="478" y="267"/>
                    <a:pt x="478" y="267"/>
                  </a:cubicBezTo>
                  <a:cubicBezTo>
                    <a:pt x="690" y="201"/>
                    <a:pt x="21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5"/>
            <p:cNvSpPr/>
            <p:nvPr/>
          </p:nvSpPr>
          <p:spPr>
            <a:xfrm>
              <a:off x="1852897" y="2871519"/>
              <a:ext cx="21194" cy="10028"/>
            </a:xfrm>
            <a:custGeom>
              <a:avLst/>
              <a:gdLst/>
              <a:ahLst/>
              <a:cxnLst/>
              <a:rect l="l" t="t" r="r" b="b"/>
              <a:pathLst>
                <a:path w="670" h="317" extrusionOk="0">
                  <a:moveTo>
                    <a:pt x="40" y="1"/>
                  </a:moveTo>
                  <a:cubicBezTo>
                    <a:pt x="13" y="1"/>
                    <a:pt x="0" y="12"/>
                    <a:pt x="10" y="37"/>
                  </a:cubicBezTo>
                  <a:cubicBezTo>
                    <a:pt x="52" y="144"/>
                    <a:pt x="443" y="316"/>
                    <a:pt x="443" y="316"/>
                  </a:cubicBezTo>
                  <a:cubicBezTo>
                    <a:pt x="670" y="273"/>
                    <a:pt x="176" y="1"/>
                    <a:pt x="4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5"/>
            <p:cNvSpPr/>
            <p:nvPr/>
          </p:nvSpPr>
          <p:spPr>
            <a:xfrm>
              <a:off x="1874660" y="2868134"/>
              <a:ext cx="20118" cy="11546"/>
            </a:xfrm>
            <a:custGeom>
              <a:avLst/>
              <a:gdLst/>
              <a:ahLst/>
              <a:cxnLst/>
              <a:rect l="l" t="t" r="r" b="b"/>
              <a:pathLst>
                <a:path w="636" h="365" extrusionOk="0">
                  <a:moveTo>
                    <a:pt x="31" y="0"/>
                  </a:moveTo>
                  <a:cubicBezTo>
                    <a:pt x="11" y="0"/>
                    <a:pt x="1" y="10"/>
                    <a:pt x="7" y="34"/>
                  </a:cubicBezTo>
                  <a:cubicBezTo>
                    <a:pt x="34" y="147"/>
                    <a:pt x="400" y="364"/>
                    <a:pt x="400" y="364"/>
                  </a:cubicBezTo>
                  <a:cubicBezTo>
                    <a:pt x="635" y="350"/>
                    <a:pt x="151" y="0"/>
                    <a:pt x="3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5"/>
            <p:cNvSpPr/>
            <p:nvPr/>
          </p:nvSpPr>
          <p:spPr>
            <a:xfrm>
              <a:off x="1832272" y="2854090"/>
              <a:ext cx="14076" cy="15468"/>
            </a:xfrm>
            <a:custGeom>
              <a:avLst/>
              <a:gdLst/>
              <a:ahLst/>
              <a:cxnLst/>
              <a:rect l="l" t="t" r="r" b="b"/>
              <a:pathLst>
                <a:path w="445" h="489" extrusionOk="0">
                  <a:moveTo>
                    <a:pt x="38" y="1"/>
                  </a:moveTo>
                  <a:cubicBezTo>
                    <a:pt x="27" y="1"/>
                    <a:pt x="19" y="8"/>
                    <a:pt x="16" y="25"/>
                  </a:cubicBezTo>
                  <a:cubicBezTo>
                    <a:pt x="1" y="141"/>
                    <a:pt x="257" y="481"/>
                    <a:pt x="257" y="481"/>
                  </a:cubicBezTo>
                  <a:cubicBezTo>
                    <a:pt x="273" y="486"/>
                    <a:pt x="286" y="489"/>
                    <a:pt x="296" y="489"/>
                  </a:cubicBezTo>
                  <a:cubicBezTo>
                    <a:pt x="445" y="489"/>
                    <a:pt x="127" y="1"/>
                    <a:pt x="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5"/>
            <p:cNvSpPr/>
            <p:nvPr/>
          </p:nvSpPr>
          <p:spPr>
            <a:xfrm>
              <a:off x="1815728" y="2855734"/>
              <a:ext cx="7876" cy="17335"/>
            </a:xfrm>
            <a:custGeom>
              <a:avLst/>
              <a:gdLst/>
              <a:ahLst/>
              <a:cxnLst/>
              <a:rect l="l" t="t" r="r" b="b"/>
              <a:pathLst>
                <a:path w="249" h="548" extrusionOk="0">
                  <a:moveTo>
                    <a:pt x="167" y="0"/>
                  </a:moveTo>
                  <a:cubicBezTo>
                    <a:pt x="161" y="0"/>
                    <a:pt x="155" y="3"/>
                    <a:pt x="147" y="9"/>
                  </a:cubicBezTo>
                  <a:cubicBezTo>
                    <a:pt x="54" y="81"/>
                    <a:pt x="1" y="503"/>
                    <a:pt x="1" y="503"/>
                  </a:cubicBezTo>
                  <a:cubicBezTo>
                    <a:pt x="17" y="534"/>
                    <a:pt x="33" y="548"/>
                    <a:pt x="50" y="548"/>
                  </a:cubicBezTo>
                  <a:cubicBezTo>
                    <a:pt x="153" y="548"/>
                    <a:pt x="248" y="0"/>
                    <a:pt x="1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5"/>
            <p:cNvSpPr/>
            <p:nvPr/>
          </p:nvSpPr>
          <p:spPr>
            <a:xfrm>
              <a:off x="1828381" y="2881800"/>
              <a:ext cx="5979" cy="17746"/>
            </a:xfrm>
            <a:custGeom>
              <a:avLst/>
              <a:gdLst/>
              <a:ahLst/>
              <a:cxnLst/>
              <a:rect l="l" t="t" r="r" b="b"/>
              <a:pathLst>
                <a:path w="189" h="561" extrusionOk="0">
                  <a:moveTo>
                    <a:pt x="96" y="0"/>
                  </a:moveTo>
                  <a:cubicBezTo>
                    <a:pt x="89" y="0"/>
                    <a:pt x="82" y="4"/>
                    <a:pt x="75" y="13"/>
                  </a:cubicBezTo>
                  <a:cubicBezTo>
                    <a:pt x="0" y="99"/>
                    <a:pt x="31" y="525"/>
                    <a:pt x="31" y="525"/>
                  </a:cubicBezTo>
                  <a:cubicBezTo>
                    <a:pt x="50" y="550"/>
                    <a:pt x="67" y="561"/>
                    <a:pt x="82" y="561"/>
                  </a:cubicBezTo>
                  <a:cubicBezTo>
                    <a:pt x="188" y="561"/>
                    <a:pt x="174" y="0"/>
                    <a:pt x="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5"/>
            <p:cNvSpPr/>
            <p:nvPr/>
          </p:nvSpPr>
          <p:spPr>
            <a:xfrm>
              <a:off x="1802348" y="2872088"/>
              <a:ext cx="6548" cy="17556"/>
            </a:xfrm>
            <a:custGeom>
              <a:avLst/>
              <a:gdLst/>
              <a:ahLst/>
              <a:cxnLst/>
              <a:rect l="l" t="t" r="r" b="b"/>
              <a:pathLst>
                <a:path w="207" h="555" extrusionOk="0">
                  <a:moveTo>
                    <a:pt x="125" y="0"/>
                  </a:moveTo>
                  <a:cubicBezTo>
                    <a:pt x="119" y="0"/>
                    <a:pt x="112" y="4"/>
                    <a:pt x="105" y="10"/>
                  </a:cubicBezTo>
                  <a:cubicBezTo>
                    <a:pt x="19" y="88"/>
                    <a:pt x="0" y="513"/>
                    <a:pt x="0" y="513"/>
                  </a:cubicBezTo>
                  <a:cubicBezTo>
                    <a:pt x="18" y="542"/>
                    <a:pt x="35" y="554"/>
                    <a:pt x="51" y="554"/>
                  </a:cubicBezTo>
                  <a:cubicBezTo>
                    <a:pt x="156" y="554"/>
                    <a:pt x="207" y="0"/>
                    <a:pt x="1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5"/>
            <p:cNvSpPr/>
            <p:nvPr/>
          </p:nvSpPr>
          <p:spPr>
            <a:xfrm>
              <a:off x="1810730" y="2898027"/>
              <a:ext cx="8509" cy="17176"/>
            </a:xfrm>
            <a:custGeom>
              <a:avLst/>
              <a:gdLst/>
              <a:ahLst/>
              <a:cxnLst/>
              <a:rect l="l" t="t" r="r" b="b"/>
              <a:pathLst>
                <a:path w="269" h="543" extrusionOk="0">
                  <a:moveTo>
                    <a:pt x="185" y="1"/>
                  </a:moveTo>
                  <a:cubicBezTo>
                    <a:pt x="180" y="1"/>
                    <a:pt x="173" y="3"/>
                    <a:pt x="166" y="8"/>
                  </a:cubicBezTo>
                  <a:cubicBezTo>
                    <a:pt x="72" y="74"/>
                    <a:pt x="0" y="495"/>
                    <a:pt x="0" y="495"/>
                  </a:cubicBezTo>
                  <a:cubicBezTo>
                    <a:pt x="15" y="528"/>
                    <a:pt x="32" y="543"/>
                    <a:pt x="49" y="543"/>
                  </a:cubicBezTo>
                  <a:cubicBezTo>
                    <a:pt x="153" y="543"/>
                    <a:pt x="269"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5"/>
            <p:cNvSpPr/>
            <p:nvPr/>
          </p:nvSpPr>
          <p:spPr>
            <a:xfrm>
              <a:off x="1793712" y="2844979"/>
              <a:ext cx="19581" cy="9363"/>
            </a:xfrm>
            <a:custGeom>
              <a:avLst/>
              <a:gdLst/>
              <a:ahLst/>
              <a:cxnLst/>
              <a:rect l="l" t="t" r="r" b="b"/>
              <a:pathLst>
                <a:path w="619" h="296" extrusionOk="0">
                  <a:moveTo>
                    <a:pt x="475" y="1"/>
                  </a:moveTo>
                  <a:cubicBezTo>
                    <a:pt x="348" y="1"/>
                    <a:pt x="24" y="214"/>
                    <a:pt x="24" y="214"/>
                  </a:cubicBezTo>
                  <a:cubicBezTo>
                    <a:pt x="0" y="272"/>
                    <a:pt x="20" y="295"/>
                    <a:pt x="62" y="295"/>
                  </a:cubicBezTo>
                  <a:cubicBezTo>
                    <a:pt x="206" y="295"/>
                    <a:pt x="619" y="29"/>
                    <a:pt x="492" y="3"/>
                  </a:cubicBezTo>
                  <a:cubicBezTo>
                    <a:pt x="487" y="1"/>
                    <a:pt x="481" y="1"/>
                    <a:pt x="4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5"/>
            <p:cNvSpPr/>
            <p:nvPr/>
          </p:nvSpPr>
          <p:spPr>
            <a:xfrm>
              <a:off x="1775397" y="2833465"/>
              <a:ext cx="21668" cy="4270"/>
            </a:xfrm>
            <a:custGeom>
              <a:avLst/>
              <a:gdLst/>
              <a:ahLst/>
              <a:cxnLst/>
              <a:rect l="l" t="t" r="r" b="b"/>
              <a:pathLst>
                <a:path w="685" h="135" extrusionOk="0">
                  <a:moveTo>
                    <a:pt x="323" y="0"/>
                  </a:moveTo>
                  <a:cubicBezTo>
                    <a:pt x="210" y="0"/>
                    <a:pt x="110" y="9"/>
                    <a:pt x="110" y="9"/>
                  </a:cubicBezTo>
                  <a:cubicBezTo>
                    <a:pt x="1" y="98"/>
                    <a:pt x="169" y="135"/>
                    <a:pt x="343" y="135"/>
                  </a:cubicBezTo>
                  <a:cubicBezTo>
                    <a:pt x="511" y="135"/>
                    <a:pt x="685" y="101"/>
                    <a:pt x="624" y="49"/>
                  </a:cubicBezTo>
                  <a:cubicBezTo>
                    <a:pt x="578" y="10"/>
                    <a:pt x="443" y="0"/>
                    <a:pt x="3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5"/>
            <p:cNvSpPr/>
            <p:nvPr/>
          </p:nvSpPr>
          <p:spPr>
            <a:xfrm>
              <a:off x="1756228" y="2844252"/>
              <a:ext cx="20403" cy="7655"/>
            </a:xfrm>
            <a:custGeom>
              <a:avLst/>
              <a:gdLst/>
              <a:ahLst/>
              <a:cxnLst/>
              <a:rect l="l" t="t" r="r" b="b"/>
              <a:pathLst>
                <a:path w="645" h="242" extrusionOk="0">
                  <a:moveTo>
                    <a:pt x="492" y="0"/>
                  </a:moveTo>
                  <a:cubicBezTo>
                    <a:pt x="352" y="0"/>
                    <a:pt x="36" y="154"/>
                    <a:pt x="36" y="154"/>
                  </a:cubicBezTo>
                  <a:cubicBezTo>
                    <a:pt x="1" y="217"/>
                    <a:pt x="28" y="241"/>
                    <a:pt x="84" y="241"/>
                  </a:cubicBezTo>
                  <a:cubicBezTo>
                    <a:pt x="244" y="241"/>
                    <a:pt x="644" y="47"/>
                    <a:pt x="529" y="5"/>
                  </a:cubicBezTo>
                  <a:cubicBezTo>
                    <a:pt x="519" y="2"/>
                    <a:pt x="506"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5"/>
            <p:cNvSpPr/>
            <p:nvPr/>
          </p:nvSpPr>
          <p:spPr>
            <a:xfrm>
              <a:off x="1755089" y="2817174"/>
              <a:ext cx="20941" cy="6137"/>
            </a:xfrm>
            <a:custGeom>
              <a:avLst/>
              <a:gdLst/>
              <a:ahLst/>
              <a:cxnLst/>
              <a:rect l="l" t="t" r="r" b="b"/>
              <a:pathLst>
                <a:path w="662" h="194" extrusionOk="0">
                  <a:moveTo>
                    <a:pt x="490" y="1"/>
                  </a:moveTo>
                  <a:cubicBezTo>
                    <a:pt x="338" y="1"/>
                    <a:pt x="51" y="101"/>
                    <a:pt x="51" y="101"/>
                  </a:cubicBezTo>
                  <a:cubicBezTo>
                    <a:pt x="1" y="168"/>
                    <a:pt x="42" y="193"/>
                    <a:pt x="118" y="193"/>
                  </a:cubicBezTo>
                  <a:cubicBezTo>
                    <a:pt x="295" y="193"/>
                    <a:pt x="661" y="62"/>
                    <a:pt x="558" y="12"/>
                  </a:cubicBezTo>
                  <a:cubicBezTo>
                    <a:pt x="541" y="4"/>
                    <a:pt x="518" y="1"/>
                    <a:pt x="49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5"/>
            <p:cNvSpPr/>
            <p:nvPr/>
          </p:nvSpPr>
          <p:spPr>
            <a:xfrm>
              <a:off x="1733958" y="2836027"/>
              <a:ext cx="21257" cy="4903"/>
            </a:xfrm>
            <a:custGeom>
              <a:avLst/>
              <a:gdLst/>
              <a:ahLst/>
              <a:cxnLst/>
              <a:rect l="l" t="t" r="r" b="b"/>
              <a:pathLst>
                <a:path w="672" h="155" extrusionOk="0">
                  <a:moveTo>
                    <a:pt x="458" y="1"/>
                  </a:moveTo>
                  <a:cubicBezTo>
                    <a:pt x="300" y="1"/>
                    <a:pt x="73" y="49"/>
                    <a:pt x="73" y="49"/>
                  </a:cubicBezTo>
                  <a:cubicBezTo>
                    <a:pt x="0" y="126"/>
                    <a:pt x="76" y="154"/>
                    <a:pt x="191" y="154"/>
                  </a:cubicBezTo>
                  <a:cubicBezTo>
                    <a:pt x="380" y="154"/>
                    <a:pt x="672" y="79"/>
                    <a:pt x="586" y="23"/>
                  </a:cubicBezTo>
                  <a:cubicBezTo>
                    <a:pt x="561" y="7"/>
                    <a:pt x="513" y="1"/>
                    <a:pt x="4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35"/>
            <p:cNvSpPr/>
            <p:nvPr/>
          </p:nvSpPr>
          <p:spPr>
            <a:xfrm>
              <a:off x="1782514" y="2813252"/>
              <a:ext cx="21953" cy="8130"/>
            </a:xfrm>
            <a:custGeom>
              <a:avLst/>
              <a:gdLst/>
              <a:ahLst/>
              <a:cxnLst/>
              <a:rect l="l" t="t" r="r" b="b"/>
              <a:pathLst>
                <a:path w="694" h="257" extrusionOk="0">
                  <a:moveTo>
                    <a:pt x="209" y="0"/>
                  </a:moveTo>
                  <a:lnTo>
                    <a:pt x="209" y="0"/>
                  </a:lnTo>
                  <a:cubicBezTo>
                    <a:pt x="0" y="71"/>
                    <a:pt x="470" y="257"/>
                    <a:pt x="631" y="257"/>
                  </a:cubicBezTo>
                  <a:cubicBezTo>
                    <a:pt x="672" y="257"/>
                    <a:pt x="693" y="245"/>
                    <a:pt x="677" y="215"/>
                  </a:cubicBezTo>
                  <a:cubicBezTo>
                    <a:pt x="621" y="115"/>
                    <a:pt x="209" y="0"/>
                    <a:pt x="2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35"/>
            <p:cNvSpPr/>
            <p:nvPr/>
          </p:nvSpPr>
          <p:spPr>
            <a:xfrm>
              <a:off x="1793934" y="2786902"/>
              <a:ext cx="12526" cy="16291"/>
            </a:xfrm>
            <a:custGeom>
              <a:avLst/>
              <a:gdLst/>
              <a:ahLst/>
              <a:cxnLst/>
              <a:rect l="l" t="t" r="r" b="b"/>
              <a:pathLst>
                <a:path w="396" h="515" extrusionOk="0">
                  <a:moveTo>
                    <a:pt x="135" y="0"/>
                  </a:moveTo>
                  <a:cubicBezTo>
                    <a:pt x="0" y="0"/>
                    <a:pt x="259" y="515"/>
                    <a:pt x="342" y="515"/>
                  </a:cubicBezTo>
                  <a:cubicBezTo>
                    <a:pt x="352" y="515"/>
                    <a:pt x="359" y="508"/>
                    <a:pt x="364" y="493"/>
                  </a:cubicBezTo>
                  <a:cubicBezTo>
                    <a:pt x="395" y="382"/>
                    <a:pt x="180" y="13"/>
                    <a:pt x="180" y="13"/>
                  </a:cubicBezTo>
                  <a:cubicBezTo>
                    <a:pt x="162" y="4"/>
                    <a:pt x="147" y="0"/>
                    <a:pt x="1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35"/>
            <p:cNvSpPr/>
            <p:nvPr/>
          </p:nvSpPr>
          <p:spPr>
            <a:xfrm>
              <a:off x="1770905" y="2776970"/>
              <a:ext cx="15247" cy="14709"/>
            </a:xfrm>
            <a:custGeom>
              <a:avLst/>
              <a:gdLst/>
              <a:ahLst/>
              <a:cxnLst/>
              <a:rect l="l" t="t" r="r" b="b"/>
              <a:pathLst>
                <a:path w="482" h="465" extrusionOk="0">
                  <a:moveTo>
                    <a:pt x="164" y="0"/>
                  </a:moveTo>
                  <a:cubicBezTo>
                    <a:pt x="0" y="0"/>
                    <a:pt x="361" y="465"/>
                    <a:pt x="453" y="465"/>
                  </a:cubicBezTo>
                  <a:cubicBezTo>
                    <a:pt x="466" y="465"/>
                    <a:pt x="473" y="457"/>
                    <a:pt x="474" y="439"/>
                  </a:cubicBezTo>
                  <a:cubicBezTo>
                    <a:pt x="482" y="324"/>
                    <a:pt x="197" y="5"/>
                    <a:pt x="197" y="5"/>
                  </a:cubicBezTo>
                  <a:cubicBezTo>
                    <a:pt x="184" y="2"/>
                    <a:pt x="173" y="0"/>
                    <a:pt x="1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35"/>
            <p:cNvSpPr/>
            <p:nvPr/>
          </p:nvSpPr>
          <p:spPr>
            <a:xfrm>
              <a:off x="1802601" y="2768713"/>
              <a:ext cx="13634" cy="15753"/>
            </a:xfrm>
            <a:custGeom>
              <a:avLst/>
              <a:gdLst/>
              <a:ahLst/>
              <a:cxnLst/>
              <a:rect l="l" t="t" r="r" b="b"/>
              <a:pathLst>
                <a:path w="431" h="498" extrusionOk="0">
                  <a:moveTo>
                    <a:pt x="145" y="0"/>
                  </a:moveTo>
                  <a:cubicBezTo>
                    <a:pt x="1" y="0"/>
                    <a:pt x="301" y="497"/>
                    <a:pt x="388" y="497"/>
                  </a:cubicBezTo>
                  <a:cubicBezTo>
                    <a:pt x="398" y="497"/>
                    <a:pt x="406" y="490"/>
                    <a:pt x="409" y="473"/>
                  </a:cubicBezTo>
                  <a:cubicBezTo>
                    <a:pt x="430" y="359"/>
                    <a:pt x="185" y="9"/>
                    <a:pt x="185" y="9"/>
                  </a:cubicBezTo>
                  <a:cubicBezTo>
                    <a:pt x="169" y="3"/>
                    <a:pt x="156" y="0"/>
                    <a:pt x="14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35"/>
            <p:cNvSpPr/>
            <p:nvPr/>
          </p:nvSpPr>
          <p:spPr>
            <a:xfrm>
              <a:off x="1780774" y="2753498"/>
              <a:ext cx="11862" cy="16575"/>
            </a:xfrm>
            <a:custGeom>
              <a:avLst/>
              <a:gdLst/>
              <a:ahLst/>
              <a:cxnLst/>
              <a:rect l="l" t="t" r="r" b="b"/>
              <a:pathLst>
                <a:path w="375" h="524" extrusionOk="0">
                  <a:moveTo>
                    <a:pt x="129" y="0"/>
                  </a:moveTo>
                  <a:cubicBezTo>
                    <a:pt x="0" y="0"/>
                    <a:pt x="237" y="523"/>
                    <a:pt x="319" y="523"/>
                  </a:cubicBezTo>
                  <a:cubicBezTo>
                    <a:pt x="328" y="523"/>
                    <a:pt x="335" y="517"/>
                    <a:pt x="340" y="502"/>
                  </a:cubicBezTo>
                  <a:cubicBezTo>
                    <a:pt x="374" y="393"/>
                    <a:pt x="175" y="15"/>
                    <a:pt x="175" y="15"/>
                  </a:cubicBezTo>
                  <a:cubicBezTo>
                    <a:pt x="156" y="5"/>
                    <a:pt x="141" y="0"/>
                    <a:pt x="12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35"/>
            <p:cNvSpPr/>
            <p:nvPr/>
          </p:nvSpPr>
          <p:spPr>
            <a:xfrm>
              <a:off x="1848626" y="2783865"/>
              <a:ext cx="17936" cy="11609"/>
            </a:xfrm>
            <a:custGeom>
              <a:avLst/>
              <a:gdLst/>
              <a:ahLst/>
              <a:cxnLst/>
              <a:rect l="l" t="t" r="r" b="b"/>
              <a:pathLst>
                <a:path w="567" h="367" extrusionOk="0">
                  <a:moveTo>
                    <a:pt x="520" y="0"/>
                  </a:moveTo>
                  <a:cubicBezTo>
                    <a:pt x="393" y="0"/>
                    <a:pt x="1" y="365"/>
                    <a:pt x="134" y="367"/>
                  </a:cubicBezTo>
                  <a:cubicBezTo>
                    <a:pt x="135" y="367"/>
                    <a:pt x="135" y="367"/>
                    <a:pt x="136" y="367"/>
                  </a:cubicBezTo>
                  <a:cubicBezTo>
                    <a:pt x="254" y="367"/>
                    <a:pt x="556" y="73"/>
                    <a:pt x="556" y="73"/>
                  </a:cubicBezTo>
                  <a:cubicBezTo>
                    <a:pt x="567" y="21"/>
                    <a:pt x="551"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35"/>
            <p:cNvSpPr/>
            <p:nvPr/>
          </p:nvSpPr>
          <p:spPr>
            <a:xfrm>
              <a:off x="1838504" y="2807906"/>
              <a:ext cx="17936" cy="11609"/>
            </a:xfrm>
            <a:custGeom>
              <a:avLst/>
              <a:gdLst/>
              <a:ahLst/>
              <a:cxnLst/>
              <a:rect l="l" t="t" r="r" b="b"/>
              <a:pathLst>
                <a:path w="567" h="367" extrusionOk="0">
                  <a:moveTo>
                    <a:pt x="520" y="1"/>
                  </a:moveTo>
                  <a:cubicBezTo>
                    <a:pt x="392" y="1"/>
                    <a:pt x="0" y="365"/>
                    <a:pt x="133" y="367"/>
                  </a:cubicBezTo>
                  <a:cubicBezTo>
                    <a:pt x="134" y="367"/>
                    <a:pt x="135" y="367"/>
                    <a:pt x="135" y="367"/>
                  </a:cubicBezTo>
                  <a:cubicBezTo>
                    <a:pt x="253" y="367"/>
                    <a:pt x="555" y="75"/>
                    <a:pt x="555" y="75"/>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35"/>
            <p:cNvSpPr/>
            <p:nvPr/>
          </p:nvSpPr>
          <p:spPr>
            <a:xfrm>
              <a:off x="1828951" y="2789907"/>
              <a:ext cx="9553" cy="16828"/>
            </a:xfrm>
            <a:custGeom>
              <a:avLst/>
              <a:gdLst/>
              <a:ahLst/>
              <a:cxnLst/>
              <a:rect l="l" t="t" r="r" b="b"/>
              <a:pathLst>
                <a:path w="302" h="532" extrusionOk="0">
                  <a:moveTo>
                    <a:pt x="255" y="0"/>
                  </a:moveTo>
                  <a:cubicBezTo>
                    <a:pt x="151" y="0"/>
                    <a:pt x="1" y="531"/>
                    <a:pt x="86" y="531"/>
                  </a:cubicBezTo>
                  <a:cubicBezTo>
                    <a:pt x="91" y="531"/>
                    <a:pt x="97" y="529"/>
                    <a:pt x="104" y="525"/>
                  </a:cubicBezTo>
                  <a:cubicBezTo>
                    <a:pt x="204" y="466"/>
                    <a:pt x="302" y="51"/>
                    <a:pt x="302" y="51"/>
                  </a:cubicBezTo>
                  <a:cubicBezTo>
                    <a:pt x="288" y="15"/>
                    <a:pt x="272" y="0"/>
                    <a:pt x="2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35"/>
            <p:cNvSpPr/>
            <p:nvPr/>
          </p:nvSpPr>
          <p:spPr>
            <a:xfrm>
              <a:off x="1812502" y="2809867"/>
              <a:ext cx="12432" cy="16291"/>
            </a:xfrm>
            <a:custGeom>
              <a:avLst/>
              <a:gdLst/>
              <a:ahLst/>
              <a:cxnLst/>
              <a:rect l="l" t="t" r="r" b="b"/>
              <a:pathLst>
                <a:path w="393" h="515" extrusionOk="0">
                  <a:moveTo>
                    <a:pt x="133" y="0"/>
                  </a:moveTo>
                  <a:cubicBezTo>
                    <a:pt x="0" y="0"/>
                    <a:pt x="258" y="515"/>
                    <a:pt x="341" y="515"/>
                  </a:cubicBezTo>
                  <a:cubicBezTo>
                    <a:pt x="351" y="515"/>
                    <a:pt x="358" y="508"/>
                    <a:pt x="362" y="493"/>
                  </a:cubicBezTo>
                  <a:cubicBezTo>
                    <a:pt x="392" y="381"/>
                    <a:pt x="177" y="13"/>
                    <a:pt x="177" y="13"/>
                  </a:cubicBezTo>
                  <a:cubicBezTo>
                    <a:pt x="159" y="4"/>
                    <a:pt x="145" y="0"/>
                    <a:pt x="13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0" name="Google Shape;5660;p35"/>
          <p:cNvSpPr/>
          <p:nvPr/>
        </p:nvSpPr>
        <p:spPr>
          <a:xfrm>
            <a:off x="-405625" y="-38750"/>
            <a:ext cx="1125625" cy="2761125"/>
          </a:xfrm>
          <a:custGeom>
            <a:avLst/>
            <a:gdLst/>
            <a:ahLst/>
            <a:cxnLst/>
            <a:rect l="l" t="t" r="r" b="b"/>
            <a:pathLst>
              <a:path w="45025" h="110445" extrusionOk="0">
                <a:moveTo>
                  <a:pt x="37208" y="0"/>
                </a:moveTo>
                <a:cubicBezTo>
                  <a:pt x="41412" y="2102"/>
                  <a:pt x="46234" y="7458"/>
                  <a:pt x="44747" y="11917"/>
                </a:cubicBezTo>
                <a:cubicBezTo>
                  <a:pt x="42619" y="18298"/>
                  <a:pt x="31672" y="15126"/>
                  <a:pt x="25048" y="16294"/>
                </a:cubicBezTo>
                <a:cubicBezTo>
                  <a:pt x="18105" y="17518"/>
                  <a:pt x="10410" y="24092"/>
                  <a:pt x="9971" y="31129"/>
                </a:cubicBezTo>
                <a:cubicBezTo>
                  <a:pt x="9143" y="44391"/>
                  <a:pt x="25558" y="52747"/>
                  <a:pt x="31858" y="64446"/>
                </a:cubicBezTo>
                <a:cubicBezTo>
                  <a:pt x="36389" y="72860"/>
                  <a:pt x="38188" y="83178"/>
                  <a:pt x="36965" y="92656"/>
                </a:cubicBezTo>
                <a:cubicBezTo>
                  <a:pt x="35237" y="106043"/>
                  <a:pt x="12806" y="113462"/>
                  <a:pt x="0" y="109193"/>
                </a:cubicBezTo>
              </a:path>
            </a:pathLst>
          </a:custGeom>
          <a:noFill/>
          <a:ln w="9525" cap="rnd" cmpd="sng">
            <a:solidFill>
              <a:schemeClr val="accent6"/>
            </a:solidFill>
            <a:prstDash val="lgDash"/>
            <a:round/>
            <a:headEnd type="none" w="med" len="med"/>
            <a:tailEnd type="none" w="med" len="med"/>
          </a:ln>
        </p:spPr>
      </p:sp>
      <p:sp>
        <p:nvSpPr>
          <p:cNvPr id="5661" name="Google Shape;5661;p35"/>
          <p:cNvSpPr/>
          <p:nvPr/>
        </p:nvSpPr>
        <p:spPr>
          <a:xfrm>
            <a:off x="5587325" y="-43375"/>
            <a:ext cx="1410500" cy="514975"/>
          </a:xfrm>
          <a:custGeom>
            <a:avLst/>
            <a:gdLst/>
            <a:ahLst/>
            <a:cxnLst/>
            <a:rect l="l" t="t" r="r" b="b"/>
            <a:pathLst>
              <a:path w="56420" h="20599" extrusionOk="0">
                <a:moveTo>
                  <a:pt x="0" y="0"/>
                </a:moveTo>
                <a:cubicBezTo>
                  <a:pt x="0" y="14973"/>
                  <a:pt x="25844" y="23331"/>
                  <a:pt x="40370" y="19699"/>
                </a:cubicBezTo>
                <a:cubicBezTo>
                  <a:pt x="48405" y="17690"/>
                  <a:pt x="53346" y="8421"/>
                  <a:pt x="56420" y="730"/>
                </a:cubicBezTo>
              </a:path>
            </a:pathLst>
          </a:custGeom>
          <a:noFill/>
          <a:ln w="9525" cap="rnd" cmpd="sng">
            <a:solidFill>
              <a:schemeClr val="accent6"/>
            </a:solidFill>
            <a:prstDash val="lgDash"/>
            <a:round/>
            <a:headEnd type="none" w="med" len="med"/>
            <a:tailEnd type="none" w="med" len="med"/>
          </a:ln>
        </p:spPr>
      </p:sp>
      <p:sp>
        <p:nvSpPr>
          <p:cNvPr id="5662" name="Google Shape;5662;p35"/>
          <p:cNvSpPr/>
          <p:nvPr/>
        </p:nvSpPr>
        <p:spPr>
          <a:xfrm>
            <a:off x="8600826" y="1460910"/>
            <a:ext cx="768525" cy="2568250"/>
          </a:xfrm>
          <a:custGeom>
            <a:avLst/>
            <a:gdLst/>
            <a:ahLst/>
            <a:cxnLst/>
            <a:rect l="l" t="t" r="r" b="b"/>
            <a:pathLst>
              <a:path w="30741" h="102730" extrusionOk="0">
                <a:moveTo>
                  <a:pt x="29769" y="384"/>
                </a:moveTo>
                <a:cubicBezTo>
                  <a:pt x="27259" y="245"/>
                  <a:pt x="24479" y="-497"/>
                  <a:pt x="22230" y="627"/>
                </a:cubicBezTo>
                <a:cubicBezTo>
                  <a:pt x="15161" y="4162"/>
                  <a:pt x="12262" y="14989"/>
                  <a:pt x="13718" y="22758"/>
                </a:cubicBezTo>
                <a:cubicBezTo>
                  <a:pt x="15428" y="31884"/>
                  <a:pt x="21995" y="41037"/>
                  <a:pt x="19554" y="49995"/>
                </a:cubicBezTo>
                <a:cubicBezTo>
                  <a:pt x="17725" y="56705"/>
                  <a:pt x="8982" y="59035"/>
                  <a:pt x="3747" y="63614"/>
                </a:cubicBezTo>
                <a:cubicBezTo>
                  <a:pt x="327" y="66605"/>
                  <a:pt x="-203" y="72213"/>
                  <a:pt x="99" y="76746"/>
                </a:cubicBezTo>
                <a:cubicBezTo>
                  <a:pt x="979" y="89961"/>
                  <a:pt x="18177" y="106226"/>
                  <a:pt x="30741" y="102038"/>
                </a:cubicBezTo>
              </a:path>
            </a:pathLst>
          </a:custGeom>
          <a:noFill/>
          <a:ln w="9525" cap="rnd" cmpd="sng">
            <a:solidFill>
              <a:schemeClr val="accent6"/>
            </a:solidFill>
            <a:prstDash val="lgDash"/>
            <a:round/>
            <a:headEnd type="none" w="med" len="med"/>
            <a:tailEnd type="none" w="med" len="med"/>
          </a:ln>
        </p:spPr>
      </p:sp>
      <p:grpSp>
        <p:nvGrpSpPr>
          <p:cNvPr id="5663" name="Google Shape;5663;p35"/>
          <p:cNvGrpSpPr/>
          <p:nvPr/>
        </p:nvGrpSpPr>
        <p:grpSpPr>
          <a:xfrm>
            <a:off x="268553" y="4601006"/>
            <a:ext cx="83763" cy="83541"/>
            <a:chOff x="3317703" y="1099656"/>
            <a:chExt cx="83763" cy="83541"/>
          </a:xfrm>
        </p:grpSpPr>
        <p:sp>
          <p:nvSpPr>
            <p:cNvPr id="5664" name="Google Shape;5664;p35"/>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5"/>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6" name="Google Shape;5666;p35"/>
          <p:cNvGrpSpPr/>
          <p:nvPr/>
        </p:nvGrpSpPr>
        <p:grpSpPr>
          <a:xfrm>
            <a:off x="352315" y="2967931"/>
            <a:ext cx="147945" cy="134470"/>
            <a:chOff x="3477352" y="993181"/>
            <a:chExt cx="147945" cy="134470"/>
          </a:xfrm>
        </p:grpSpPr>
        <p:sp>
          <p:nvSpPr>
            <p:cNvPr id="5667" name="Google Shape;5667;p35"/>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5"/>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9" name="Google Shape;5669;p35"/>
          <p:cNvSpPr/>
          <p:nvPr/>
        </p:nvSpPr>
        <p:spPr>
          <a:xfrm>
            <a:off x="1211625" y="4711053"/>
            <a:ext cx="2568000" cy="516300"/>
          </a:xfrm>
          <a:custGeom>
            <a:avLst/>
            <a:gdLst/>
            <a:ahLst/>
            <a:cxnLst/>
            <a:rect l="l" t="t" r="r" b="b"/>
            <a:pathLst>
              <a:path w="102720" h="20652" extrusionOk="0">
                <a:moveTo>
                  <a:pt x="0" y="19679"/>
                </a:moveTo>
                <a:cubicBezTo>
                  <a:pt x="4167" y="13996"/>
                  <a:pt x="12471" y="10480"/>
                  <a:pt x="19456" y="11411"/>
                </a:cubicBezTo>
                <a:cubicBezTo>
                  <a:pt x="26775" y="12386"/>
                  <a:pt x="34286" y="16987"/>
                  <a:pt x="41343" y="14816"/>
                </a:cubicBezTo>
                <a:cubicBezTo>
                  <a:pt x="55824" y="10361"/>
                  <a:pt x="70193" y="-3639"/>
                  <a:pt x="84631" y="954"/>
                </a:cubicBezTo>
                <a:cubicBezTo>
                  <a:pt x="92901" y="3585"/>
                  <a:pt x="106475" y="13436"/>
                  <a:pt x="101654" y="20652"/>
                </a:cubicBezTo>
              </a:path>
            </a:pathLst>
          </a:custGeom>
          <a:noFill/>
          <a:ln w="9525" cap="rnd" cmpd="sng">
            <a:solidFill>
              <a:schemeClr val="accent6"/>
            </a:solidFill>
            <a:prstDash val="lgDash"/>
            <a:round/>
            <a:headEnd type="none" w="med" len="med"/>
            <a:tailEnd type="none" w="med" len="med"/>
          </a:ln>
        </p:spPr>
      </p:sp>
      <p:grpSp>
        <p:nvGrpSpPr>
          <p:cNvPr id="5670" name="Google Shape;5670;p35"/>
          <p:cNvGrpSpPr/>
          <p:nvPr/>
        </p:nvGrpSpPr>
        <p:grpSpPr>
          <a:xfrm>
            <a:off x="5934904" y="4770352"/>
            <a:ext cx="569195" cy="282478"/>
            <a:chOff x="4404691" y="4089402"/>
            <a:chExt cx="569195" cy="282478"/>
          </a:xfrm>
        </p:grpSpPr>
        <p:sp>
          <p:nvSpPr>
            <p:cNvPr id="5671" name="Google Shape;5671;p35"/>
            <p:cNvSpPr/>
            <p:nvPr/>
          </p:nvSpPr>
          <p:spPr>
            <a:xfrm>
              <a:off x="4689447" y="4089402"/>
              <a:ext cx="108025" cy="67251"/>
            </a:xfrm>
            <a:custGeom>
              <a:avLst/>
              <a:gdLst/>
              <a:ahLst/>
              <a:cxnLst/>
              <a:rect l="l" t="t" r="r" b="b"/>
              <a:pathLst>
                <a:path w="3415" h="2126" extrusionOk="0">
                  <a:moveTo>
                    <a:pt x="1" y="0"/>
                  </a:moveTo>
                  <a:cubicBezTo>
                    <a:pt x="1" y="0"/>
                    <a:pt x="44" y="817"/>
                    <a:pt x="1323" y="1670"/>
                  </a:cubicBezTo>
                  <a:cubicBezTo>
                    <a:pt x="1848" y="2022"/>
                    <a:pt x="2294" y="2125"/>
                    <a:pt x="2638" y="2125"/>
                  </a:cubicBezTo>
                  <a:cubicBezTo>
                    <a:pt x="3132" y="2125"/>
                    <a:pt x="3415" y="1912"/>
                    <a:pt x="3415" y="1912"/>
                  </a:cubicBezTo>
                  <a:cubicBezTo>
                    <a:pt x="3415" y="1912"/>
                    <a:pt x="1247" y="28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5"/>
            <p:cNvSpPr/>
            <p:nvPr/>
          </p:nvSpPr>
          <p:spPr>
            <a:xfrm>
              <a:off x="4687549" y="4303175"/>
              <a:ext cx="106855" cy="68706"/>
            </a:xfrm>
            <a:custGeom>
              <a:avLst/>
              <a:gdLst/>
              <a:ahLst/>
              <a:cxnLst/>
              <a:rect l="l" t="t" r="r" b="b"/>
              <a:pathLst>
                <a:path w="3378" h="2172" extrusionOk="0">
                  <a:moveTo>
                    <a:pt x="2627" y="0"/>
                  </a:moveTo>
                  <a:cubicBezTo>
                    <a:pt x="2279" y="0"/>
                    <a:pt x="1824" y="107"/>
                    <a:pt x="1291" y="478"/>
                  </a:cubicBezTo>
                  <a:cubicBezTo>
                    <a:pt x="29" y="1355"/>
                    <a:pt x="1" y="2171"/>
                    <a:pt x="1" y="2171"/>
                  </a:cubicBezTo>
                  <a:cubicBezTo>
                    <a:pt x="1239" y="1871"/>
                    <a:pt x="3377" y="200"/>
                    <a:pt x="3377" y="200"/>
                  </a:cubicBezTo>
                  <a:cubicBezTo>
                    <a:pt x="3377" y="200"/>
                    <a:pt x="3102" y="0"/>
                    <a:pt x="2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5"/>
            <p:cNvSpPr/>
            <p:nvPr/>
          </p:nvSpPr>
          <p:spPr>
            <a:xfrm>
              <a:off x="4511894" y="4144759"/>
              <a:ext cx="461993" cy="165723"/>
            </a:xfrm>
            <a:custGeom>
              <a:avLst/>
              <a:gdLst/>
              <a:ahLst/>
              <a:cxnLst/>
              <a:rect l="l" t="t" r="r" b="b"/>
              <a:pathLst>
                <a:path w="14605" h="5239" extrusionOk="0">
                  <a:moveTo>
                    <a:pt x="7909" y="1"/>
                  </a:moveTo>
                  <a:cubicBezTo>
                    <a:pt x="4018" y="1"/>
                    <a:pt x="1" y="1966"/>
                    <a:pt x="1" y="1966"/>
                  </a:cubicBezTo>
                  <a:cubicBezTo>
                    <a:pt x="1" y="1966"/>
                    <a:pt x="3597" y="5238"/>
                    <a:pt x="8070" y="5238"/>
                  </a:cubicBezTo>
                  <a:cubicBezTo>
                    <a:pt x="8420" y="5238"/>
                    <a:pt x="8775" y="5218"/>
                    <a:pt x="9135" y="5175"/>
                  </a:cubicBezTo>
                  <a:cubicBezTo>
                    <a:pt x="12788" y="4735"/>
                    <a:pt x="14605" y="2566"/>
                    <a:pt x="14605" y="2566"/>
                  </a:cubicBezTo>
                  <a:cubicBezTo>
                    <a:pt x="14605" y="2566"/>
                    <a:pt x="12749" y="590"/>
                    <a:pt x="9343" y="99"/>
                  </a:cubicBezTo>
                  <a:cubicBezTo>
                    <a:pt x="8872" y="31"/>
                    <a:pt x="8391" y="1"/>
                    <a:pt x="7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5"/>
            <p:cNvSpPr/>
            <p:nvPr/>
          </p:nvSpPr>
          <p:spPr>
            <a:xfrm>
              <a:off x="4404691" y="4144696"/>
              <a:ext cx="402713" cy="167684"/>
            </a:xfrm>
            <a:custGeom>
              <a:avLst/>
              <a:gdLst/>
              <a:ahLst/>
              <a:cxnLst/>
              <a:rect l="l" t="t" r="r" b="b"/>
              <a:pathLst>
                <a:path w="12731" h="5301" extrusionOk="0">
                  <a:moveTo>
                    <a:pt x="741" y="1"/>
                  </a:moveTo>
                  <a:lnTo>
                    <a:pt x="741" y="1"/>
                  </a:lnTo>
                  <a:cubicBezTo>
                    <a:pt x="1171" y="1520"/>
                    <a:pt x="2958" y="2088"/>
                    <a:pt x="2958" y="2088"/>
                  </a:cubicBezTo>
                  <a:cubicBezTo>
                    <a:pt x="920" y="2160"/>
                    <a:pt x="1" y="3622"/>
                    <a:pt x="1" y="3622"/>
                  </a:cubicBezTo>
                  <a:cubicBezTo>
                    <a:pt x="170" y="3632"/>
                    <a:pt x="333" y="3637"/>
                    <a:pt x="489" y="3637"/>
                  </a:cubicBezTo>
                  <a:cubicBezTo>
                    <a:pt x="2740" y="3637"/>
                    <a:pt x="3563" y="2650"/>
                    <a:pt x="3563" y="2650"/>
                  </a:cubicBezTo>
                  <a:cubicBezTo>
                    <a:pt x="3563" y="2650"/>
                    <a:pt x="4283" y="3672"/>
                    <a:pt x="6847" y="4674"/>
                  </a:cubicBezTo>
                  <a:cubicBezTo>
                    <a:pt x="8128" y="5175"/>
                    <a:pt x="9547" y="5301"/>
                    <a:pt x="10646" y="5301"/>
                  </a:cubicBezTo>
                  <a:cubicBezTo>
                    <a:pt x="11745" y="5301"/>
                    <a:pt x="12524" y="5175"/>
                    <a:pt x="12524" y="5175"/>
                  </a:cubicBezTo>
                  <a:lnTo>
                    <a:pt x="12730" y="99"/>
                  </a:lnTo>
                  <a:cubicBezTo>
                    <a:pt x="12181" y="38"/>
                    <a:pt x="11641" y="10"/>
                    <a:pt x="11113" y="10"/>
                  </a:cubicBezTo>
                  <a:cubicBezTo>
                    <a:pt x="7075" y="10"/>
                    <a:pt x="3820" y="1610"/>
                    <a:pt x="3820" y="1610"/>
                  </a:cubicBezTo>
                  <a:cubicBezTo>
                    <a:pt x="2582" y="165"/>
                    <a:pt x="741" y="1"/>
                    <a:pt x="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5"/>
            <p:cNvSpPr/>
            <p:nvPr/>
          </p:nvSpPr>
          <p:spPr>
            <a:xfrm>
              <a:off x="4498766" y="4212991"/>
              <a:ext cx="308069" cy="10597"/>
            </a:xfrm>
            <a:custGeom>
              <a:avLst/>
              <a:gdLst/>
              <a:ahLst/>
              <a:cxnLst/>
              <a:rect l="l" t="t" r="r" b="b"/>
              <a:pathLst>
                <a:path w="9739" h="335" extrusionOk="0">
                  <a:moveTo>
                    <a:pt x="997" y="1"/>
                  </a:moveTo>
                  <a:cubicBezTo>
                    <a:pt x="1" y="200"/>
                    <a:pt x="3968" y="334"/>
                    <a:pt x="6801" y="334"/>
                  </a:cubicBezTo>
                  <a:cubicBezTo>
                    <a:pt x="8466" y="334"/>
                    <a:pt x="9739" y="288"/>
                    <a:pt x="9381" y="181"/>
                  </a:cubicBezTo>
                  <a:cubicBezTo>
                    <a:pt x="8893" y="34"/>
                    <a:pt x="998" y="1"/>
                    <a:pt x="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35"/>
            <p:cNvSpPr/>
            <p:nvPr/>
          </p:nvSpPr>
          <p:spPr>
            <a:xfrm>
              <a:off x="4854727" y="4214730"/>
              <a:ext cx="17556" cy="17588"/>
            </a:xfrm>
            <a:custGeom>
              <a:avLst/>
              <a:gdLst/>
              <a:ahLst/>
              <a:cxnLst/>
              <a:rect l="l" t="t" r="r" b="b"/>
              <a:pathLst>
                <a:path w="555" h="556" extrusionOk="0">
                  <a:moveTo>
                    <a:pt x="279" y="0"/>
                  </a:moveTo>
                  <a:cubicBezTo>
                    <a:pt x="124" y="0"/>
                    <a:pt x="1" y="125"/>
                    <a:pt x="1" y="278"/>
                  </a:cubicBezTo>
                  <a:cubicBezTo>
                    <a:pt x="1" y="431"/>
                    <a:pt x="124" y="556"/>
                    <a:pt x="279" y="556"/>
                  </a:cubicBezTo>
                  <a:cubicBezTo>
                    <a:pt x="432" y="556"/>
                    <a:pt x="555" y="431"/>
                    <a:pt x="555" y="278"/>
                  </a:cubicBezTo>
                  <a:cubicBezTo>
                    <a:pt x="555" y="125"/>
                    <a:pt x="432"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35"/>
            <p:cNvSpPr/>
            <p:nvPr/>
          </p:nvSpPr>
          <p:spPr>
            <a:xfrm>
              <a:off x="4711526" y="4156558"/>
              <a:ext cx="28185" cy="4871"/>
            </a:xfrm>
            <a:custGeom>
              <a:avLst/>
              <a:gdLst/>
              <a:ahLst/>
              <a:cxnLst/>
              <a:rect l="l" t="t" r="r" b="b"/>
              <a:pathLst>
                <a:path w="891" h="154" extrusionOk="0">
                  <a:moveTo>
                    <a:pt x="542" y="1"/>
                  </a:moveTo>
                  <a:cubicBezTo>
                    <a:pt x="411" y="1"/>
                    <a:pt x="292" y="14"/>
                    <a:pt x="292" y="14"/>
                  </a:cubicBezTo>
                  <a:cubicBezTo>
                    <a:pt x="1" y="84"/>
                    <a:pt x="421" y="153"/>
                    <a:pt x="692" y="153"/>
                  </a:cubicBezTo>
                  <a:cubicBezTo>
                    <a:pt x="804" y="153"/>
                    <a:pt x="891" y="141"/>
                    <a:pt x="891" y="112"/>
                  </a:cubicBezTo>
                  <a:cubicBezTo>
                    <a:pt x="891" y="21"/>
                    <a:pt x="706" y="1"/>
                    <a:pt x="5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35"/>
            <p:cNvSpPr/>
            <p:nvPr/>
          </p:nvSpPr>
          <p:spPr>
            <a:xfrm>
              <a:off x="4725192" y="4180694"/>
              <a:ext cx="28153" cy="4840"/>
            </a:xfrm>
            <a:custGeom>
              <a:avLst/>
              <a:gdLst/>
              <a:ahLst/>
              <a:cxnLst/>
              <a:rect l="l" t="t" r="r" b="b"/>
              <a:pathLst>
                <a:path w="890" h="153" extrusionOk="0">
                  <a:moveTo>
                    <a:pt x="542" y="1"/>
                  </a:moveTo>
                  <a:cubicBezTo>
                    <a:pt x="411" y="1"/>
                    <a:pt x="293" y="14"/>
                    <a:pt x="293" y="14"/>
                  </a:cubicBezTo>
                  <a:cubicBezTo>
                    <a:pt x="0" y="84"/>
                    <a:pt x="420" y="153"/>
                    <a:pt x="691" y="153"/>
                  </a:cubicBezTo>
                  <a:cubicBezTo>
                    <a:pt x="803" y="153"/>
                    <a:pt x="890" y="141"/>
                    <a:pt x="890" y="113"/>
                  </a:cubicBezTo>
                  <a:cubicBezTo>
                    <a:pt x="890" y="21"/>
                    <a:pt x="706" y="1"/>
                    <a:pt x="5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35"/>
            <p:cNvSpPr/>
            <p:nvPr/>
          </p:nvSpPr>
          <p:spPr>
            <a:xfrm>
              <a:off x="4695457" y="4168642"/>
              <a:ext cx="28185" cy="4840"/>
            </a:xfrm>
            <a:custGeom>
              <a:avLst/>
              <a:gdLst/>
              <a:ahLst/>
              <a:cxnLst/>
              <a:rect l="l" t="t" r="r" b="b"/>
              <a:pathLst>
                <a:path w="891" h="153" extrusionOk="0">
                  <a:moveTo>
                    <a:pt x="546" y="0"/>
                  </a:moveTo>
                  <a:cubicBezTo>
                    <a:pt x="413" y="0"/>
                    <a:pt x="292" y="14"/>
                    <a:pt x="292" y="14"/>
                  </a:cubicBezTo>
                  <a:cubicBezTo>
                    <a:pt x="1" y="83"/>
                    <a:pt x="420" y="152"/>
                    <a:pt x="691" y="152"/>
                  </a:cubicBezTo>
                  <a:cubicBezTo>
                    <a:pt x="804" y="152"/>
                    <a:pt x="891" y="140"/>
                    <a:pt x="891" y="111"/>
                  </a:cubicBezTo>
                  <a:cubicBezTo>
                    <a:pt x="891" y="21"/>
                    <a:pt x="709" y="0"/>
                    <a:pt x="54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35"/>
            <p:cNvSpPr/>
            <p:nvPr/>
          </p:nvSpPr>
          <p:spPr>
            <a:xfrm>
              <a:off x="4672334" y="4182275"/>
              <a:ext cx="28185" cy="4871"/>
            </a:xfrm>
            <a:custGeom>
              <a:avLst/>
              <a:gdLst/>
              <a:ahLst/>
              <a:cxnLst/>
              <a:rect l="l" t="t" r="r" b="b"/>
              <a:pathLst>
                <a:path w="891" h="154" extrusionOk="0">
                  <a:moveTo>
                    <a:pt x="541" y="1"/>
                  </a:moveTo>
                  <a:cubicBezTo>
                    <a:pt x="410" y="1"/>
                    <a:pt x="291" y="14"/>
                    <a:pt x="291" y="14"/>
                  </a:cubicBezTo>
                  <a:cubicBezTo>
                    <a:pt x="1" y="84"/>
                    <a:pt x="422" y="153"/>
                    <a:pt x="692" y="153"/>
                  </a:cubicBezTo>
                  <a:cubicBezTo>
                    <a:pt x="804" y="153"/>
                    <a:pt x="890" y="141"/>
                    <a:pt x="890" y="113"/>
                  </a:cubicBezTo>
                  <a:cubicBezTo>
                    <a:pt x="890" y="21"/>
                    <a:pt x="705" y="1"/>
                    <a:pt x="54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35"/>
            <p:cNvSpPr/>
            <p:nvPr/>
          </p:nvSpPr>
          <p:spPr>
            <a:xfrm>
              <a:off x="4657466" y="4161398"/>
              <a:ext cx="28185" cy="4840"/>
            </a:xfrm>
            <a:custGeom>
              <a:avLst/>
              <a:gdLst/>
              <a:ahLst/>
              <a:cxnLst/>
              <a:rect l="l" t="t" r="r" b="b"/>
              <a:pathLst>
                <a:path w="891" h="153" extrusionOk="0">
                  <a:moveTo>
                    <a:pt x="547" y="0"/>
                  </a:moveTo>
                  <a:cubicBezTo>
                    <a:pt x="414" y="0"/>
                    <a:pt x="293" y="14"/>
                    <a:pt x="293" y="14"/>
                  </a:cubicBezTo>
                  <a:cubicBezTo>
                    <a:pt x="1" y="83"/>
                    <a:pt x="420" y="152"/>
                    <a:pt x="691" y="152"/>
                  </a:cubicBezTo>
                  <a:cubicBezTo>
                    <a:pt x="803" y="152"/>
                    <a:pt x="890" y="140"/>
                    <a:pt x="890" y="111"/>
                  </a:cubicBezTo>
                  <a:cubicBezTo>
                    <a:pt x="890" y="21"/>
                    <a:pt x="709" y="0"/>
                    <a:pt x="54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5"/>
            <p:cNvSpPr/>
            <p:nvPr/>
          </p:nvSpPr>
          <p:spPr>
            <a:xfrm>
              <a:off x="4635419" y="4173450"/>
              <a:ext cx="28153" cy="4840"/>
            </a:xfrm>
            <a:custGeom>
              <a:avLst/>
              <a:gdLst/>
              <a:ahLst/>
              <a:cxnLst/>
              <a:rect l="l" t="t" r="r" b="b"/>
              <a:pathLst>
                <a:path w="890" h="153" extrusionOk="0">
                  <a:moveTo>
                    <a:pt x="541" y="1"/>
                  </a:moveTo>
                  <a:cubicBezTo>
                    <a:pt x="410" y="1"/>
                    <a:pt x="291" y="14"/>
                    <a:pt x="291" y="14"/>
                  </a:cubicBezTo>
                  <a:cubicBezTo>
                    <a:pt x="1" y="84"/>
                    <a:pt x="421" y="153"/>
                    <a:pt x="692" y="153"/>
                  </a:cubicBezTo>
                  <a:cubicBezTo>
                    <a:pt x="804" y="153"/>
                    <a:pt x="890" y="141"/>
                    <a:pt x="890" y="113"/>
                  </a:cubicBezTo>
                  <a:cubicBezTo>
                    <a:pt x="890" y="21"/>
                    <a:pt x="705" y="1"/>
                    <a:pt x="54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5"/>
            <p:cNvSpPr/>
            <p:nvPr/>
          </p:nvSpPr>
          <p:spPr>
            <a:xfrm>
              <a:off x="4599927" y="4182275"/>
              <a:ext cx="28185" cy="4871"/>
            </a:xfrm>
            <a:custGeom>
              <a:avLst/>
              <a:gdLst/>
              <a:ahLst/>
              <a:cxnLst/>
              <a:rect l="l" t="t" r="r" b="b"/>
              <a:pathLst>
                <a:path w="891" h="154" extrusionOk="0">
                  <a:moveTo>
                    <a:pt x="543" y="1"/>
                  </a:moveTo>
                  <a:cubicBezTo>
                    <a:pt x="412" y="1"/>
                    <a:pt x="294" y="14"/>
                    <a:pt x="294" y="14"/>
                  </a:cubicBezTo>
                  <a:cubicBezTo>
                    <a:pt x="1" y="84"/>
                    <a:pt x="421" y="153"/>
                    <a:pt x="692" y="153"/>
                  </a:cubicBezTo>
                  <a:cubicBezTo>
                    <a:pt x="804" y="153"/>
                    <a:pt x="891" y="141"/>
                    <a:pt x="891" y="113"/>
                  </a:cubicBezTo>
                  <a:cubicBezTo>
                    <a:pt x="891" y="21"/>
                    <a:pt x="706" y="1"/>
                    <a:pt x="5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35"/>
            <p:cNvSpPr/>
            <p:nvPr/>
          </p:nvSpPr>
          <p:spPr>
            <a:xfrm>
              <a:off x="4747208" y="4168642"/>
              <a:ext cx="28153" cy="4840"/>
            </a:xfrm>
            <a:custGeom>
              <a:avLst/>
              <a:gdLst/>
              <a:ahLst/>
              <a:cxnLst/>
              <a:rect l="l" t="t" r="r" b="b"/>
              <a:pathLst>
                <a:path w="890" h="153" extrusionOk="0">
                  <a:moveTo>
                    <a:pt x="546" y="0"/>
                  </a:moveTo>
                  <a:cubicBezTo>
                    <a:pt x="413" y="0"/>
                    <a:pt x="293" y="14"/>
                    <a:pt x="293" y="14"/>
                  </a:cubicBezTo>
                  <a:cubicBezTo>
                    <a:pt x="0" y="83"/>
                    <a:pt x="419" y="152"/>
                    <a:pt x="690" y="152"/>
                  </a:cubicBezTo>
                  <a:cubicBezTo>
                    <a:pt x="803" y="152"/>
                    <a:pt x="890" y="140"/>
                    <a:pt x="890" y="111"/>
                  </a:cubicBezTo>
                  <a:cubicBezTo>
                    <a:pt x="890" y="21"/>
                    <a:pt x="709" y="0"/>
                    <a:pt x="54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5"/>
            <p:cNvSpPr/>
            <p:nvPr/>
          </p:nvSpPr>
          <p:spPr>
            <a:xfrm>
              <a:off x="4769287" y="4184711"/>
              <a:ext cx="28185" cy="4808"/>
            </a:xfrm>
            <a:custGeom>
              <a:avLst/>
              <a:gdLst/>
              <a:ahLst/>
              <a:cxnLst/>
              <a:rect l="l" t="t" r="r" b="b"/>
              <a:pathLst>
                <a:path w="891" h="152" extrusionOk="0">
                  <a:moveTo>
                    <a:pt x="546" y="1"/>
                  </a:moveTo>
                  <a:cubicBezTo>
                    <a:pt x="413" y="1"/>
                    <a:pt x="292" y="14"/>
                    <a:pt x="292" y="14"/>
                  </a:cubicBezTo>
                  <a:cubicBezTo>
                    <a:pt x="0" y="83"/>
                    <a:pt x="420" y="152"/>
                    <a:pt x="692" y="152"/>
                  </a:cubicBezTo>
                  <a:cubicBezTo>
                    <a:pt x="804" y="152"/>
                    <a:pt x="891" y="140"/>
                    <a:pt x="891" y="112"/>
                  </a:cubicBezTo>
                  <a:cubicBezTo>
                    <a:pt x="891" y="21"/>
                    <a:pt x="709" y="1"/>
                    <a:pt x="5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35"/>
            <p:cNvSpPr/>
            <p:nvPr/>
          </p:nvSpPr>
          <p:spPr>
            <a:xfrm>
              <a:off x="4759829" y="4156558"/>
              <a:ext cx="28185" cy="4871"/>
            </a:xfrm>
            <a:custGeom>
              <a:avLst/>
              <a:gdLst/>
              <a:ahLst/>
              <a:cxnLst/>
              <a:rect l="l" t="t" r="r" b="b"/>
              <a:pathLst>
                <a:path w="891" h="154" extrusionOk="0">
                  <a:moveTo>
                    <a:pt x="542" y="1"/>
                  </a:moveTo>
                  <a:cubicBezTo>
                    <a:pt x="411" y="1"/>
                    <a:pt x="293" y="14"/>
                    <a:pt x="293" y="14"/>
                  </a:cubicBezTo>
                  <a:cubicBezTo>
                    <a:pt x="1" y="84"/>
                    <a:pt x="420" y="153"/>
                    <a:pt x="691" y="153"/>
                  </a:cubicBezTo>
                  <a:cubicBezTo>
                    <a:pt x="804" y="153"/>
                    <a:pt x="890" y="141"/>
                    <a:pt x="890" y="112"/>
                  </a:cubicBezTo>
                  <a:cubicBezTo>
                    <a:pt x="890" y="21"/>
                    <a:pt x="706" y="1"/>
                    <a:pt x="5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35"/>
            <p:cNvSpPr/>
            <p:nvPr/>
          </p:nvSpPr>
          <p:spPr>
            <a:xfrm>
              <a:off x="4655442" y="4283721"/>
              <a:ext cx="30241" cy="6548"/>
            </a:xfrm>
            <a:custGeom>
              <a:avLst/>
              <a:gdLst/>
              <a:ahLst/>
              <a:cxnLst/>
              <a:rect l="l" t="t" r="r" b="b"/>
              <a:pathLst>
                <a:path w="956" h="207" extrusionOk="0">
                  <a:moveTo>
                    <a:pt x="99" y="1"/>
                  </a:moveTo>
                  <a:cubicBezTo>
                    <a:pt x="54" y="1"/>
                    <a:pt x="26" y="7"/>
                    <a:pt x="24" y="23"/>
                  </a:cubicBezTo>
                  <a:cubicBezTo>
                    <a:pt x="1" y="186"/>
                    <a:pt x="602" y="206"/>
                    <a:pt x="602" y="206"/>
                  </a:cubicBezTo>
                  <a:cubicBezTo>
                    <a:pt x="955" y="174"/>
                    <a:pt x="324" y="1"/>
                    <a:pt x="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35"/>
            <p:cNvSpPr/>
            <p:nvPr/>
          </p:nvSpPr>
          <p:spPr>
            <a:xfrm>
              <a:off x="4645446" y="4257909"/>
              <a:ext cx="30209" cy="6548"/>
            </a:xfrm>
            <a:custGeom>
              <a:avLst/>
              <a:gdLst/>
              <a:ahLst/>
              <a:cxnLst/>
              <a:rect l="l" t="t" r="r" b="b"/>
              <a:pathLst>
                <a:path w="955" h="207" extrusionOk="0">
                  <a:moveTo>
                    <a:pt x="98" y="0"/>
                  </a:moveTo>
                  <a:cubicBezTo>
                    <a:pt x="54" y="0"/>
                    <a:pt x="25" y="7"/>
                    <a:pt x="23" y="23"/>
                  </a:cubicBezTo>
                  <a:cubicBezTo>
                    <a:pt x="0" y="186"/>
                    <a:pt x="602" y="206"/>
                    <a:pt x="602" y="206"/>
                  </a:cubicBezTo>
                  <a:cubicBezTo>
                    <a:pt x="955" y="174"/>
                    <a:pt x="323" y="0"/>
                    <a:pt x="98"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35"/>
            <p:cNvSpPr/>
            <p:nvPr/>
          </p:nvSpPr>
          <p:spPr>
            <a:xfrm>
              <a:off x="4673124" y="4274105"/>
              <a:ext cx="30177" cy="6516"/>
            </a:xfrm>
            <a:custGeom>
              <a:avLst/>
              <a:gdLst/>
              <a:ahLst/>
              <a:cxnLst/>
              <a:rect l="l" t="t" r="r" b="b"/>
              <a:pathLst>
                <a:path w="954" h="206" extrusionOk="0">
                  <a:moveTo>
                    <a:pt x="99" y="0"/>
                  </a:moveTo>
                  <a:cubicBezTo>
                    <a:pt x="54" y="0"/>
                    <a:pt x="25" y="7"/>
                    <a:pt x="23" y="23"/>
                  </a:cubicBezTo>
                  <a:cubicBezTo>
                    <a:pt x="0" y="185"/>
                    <a:pt x="601" y="205"/>
                    <a:pt x="601" y="205"/>
                  </a:cubicBezTo>
                  <a:cubicBezTo>
                    <a:pt x="954" y="174"/>
                    <a:pt x="324" y="0"/>
                    <a:pt x="9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35"/>
            <p:cNvSpPr/>
            <p:nvPr/>
          </p:nvSpPr>
          <p:spPr>
            <a:xfrm>
              <a:off x="4697893" y="4263887"/>
              <a:ext cx="30177" cy="6548"/>
            </a:xfrm>
            <a:custGeom>
              <a:avLst/>
              <a:gdLst/>
              <a:ahLst/>
              <a:cxnLst/>
              <a:rect l="l" t="t" r="r" b="b"/>
              <a:pathLst>
                <a:path w="954" h="207" extrusionOk="0">
                  <a:moveTo>
                    <a:pt x="102" y="1"/>
                  </a:moveTo>
                  <a:cubicBezTo>
                    <a:pt x="57" y="1"/>
                    <a:pt x="27" y="8"/>
                    <a:pt x="25" y="24"/>
                  </a:cubicBezTo>
                  <a:cubicBezTo>
                    <a:pt x="0" y="186"/>
                    <a:pt x="602" y="206"/>
                    <a:pt x="602" y="206"/>
                  </a:cubicBezTo>
                  <a:cubicBezTo>
                    <a:pt x="953" y="174"/>
                    <a:pt x="329" y="1"/>
                    <a:pt x="10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5"/>
            <p:cNvSpPr/>
            <p:nvPr/>
          </p:nvSpPr>
          <p:spPr>
            <a:xfrm>
              <a:off x="4712064" y="4289952"/>
              <a:ext cx="30241" cy="6516"/>
            </a:xfrm>
            <a:custGeom>
              <a:avLst/>
              <a:gdLst/>
              <a:ahLst/>
              <a:cxnLst/>
              <a:rect l="l" t="t" r="r" b="b"/>
              <a:pathLst>
                <a:path w="956" h="206" extrusionOk="0">
                  <a:moveTo>
                    <a:pt x="100" y="1"/>
                  </a:moveTo>
                  <a:cubicBezTo>
                    <a:pt x="55" y="1"/>
                    <a:pt x="26" y="7"/>
                    <a:pt x="23" y="24"/>
                  </a:cubicBezTo>
                  <a:cubicBezTo>
                    <a:pt x="0" y="185"/>
                    <a:pt x="602" y="205"/>
                    <a:pt x="602" y="205"/>
                  </a:cubicBezTo>
                  <a:cubicBezTo>
                    <a:pt x="956" y="174"/>
                    <a:pt x="326" y="1"/>
                    <a:pt x="10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5"/>
            <p:cNvSpPr/>
            <p:nvPr/>
          </p:nvSpPr>
          <p:spPr>
            <a:xfrm>
              <a:off x="4754800" y="4291408"/>
              <a:ext cx="28880" cy="5124"/>
            </a:xfrm>
            <a:custGeom>
              <a:avLst/>
              <a:gdLst/>
              <a:ahLst/>
              <a:cxnLst/>
              <a:rect l="l" t="t" r="r" b="b"/>
              <a:pathLst>
                <a:path w="913" h="162" extrusionOk="0">
                  <a:moveTo>
                    <a:pt x="153" y="1"/>
                  </a:moveTo>
                  <a:cubicBezTo>
                    <a:pt x="67" y="1"/>
                    <a:pt x="5" y="11"/>
                    <a:pt x="4" y="35"/>
                  </a:cubicBezTo>
                  <a:cubicBezTo>
                    <a:pt x="0" y="143"/>
                    <a:pt x="258" y="162"/>
                    <a:pt x="435" y="162"/>
                  </a:cubicBezTo>
                  <a:cubicBezTo>
                    <a:pt x="528" y="162"/>
                    <a:pt x="598" y="157"/>
                    <a:pt x="598" y="157"/>
                  </a:cubicBezTo>
                  <a:cubicBezTo>
                    <a:pt x="913" y="95"/>
                    <a:pt x="417" y="1"/>
                    <a:pt x="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5"/>
            <p:cNvSpPr/>
            <p:nvPr/>
          </p:nvSpPr>
          <p:spPr>
            <a:xfrm>
              <a:off x="4733226" y="4277869"/>
              <a:ext cx="30209" cy="6548"/>
            </a:xfrm>
            <a:custGeom>
              <a:avLst/>
              <a:gdLst/>
              <a:ahLst/>
              <a:cxnLst/>
              <a:rect l="l" t="t" r="r" b="b"/>
              <a:pathLst>
                <a:path w="955" h="207" extrusionOk="0">
                  <a:moveTo>
                    <a:pt x="98" y="1"/>
                  </a:moveTo>
                  <a:cubicBezTo>
                    <a:pt x="54" y="1"/>
                    <a:pt x="26" y="8"/>
                    <a:pt x="24" y="23"/>
                  </a:cubicBezTo>
                  <a:cubicBezTo>
                    <a:pt x="0" y="187"/>
                    <a:pt x="602" y="207"/>
                    <a:pt x="602" y="207"/>
                  </a:cubicBezTo>
                  <a:cubicBezTo>
                    <a:pt x="955" y="175"/>
                    <a:pt x="321" y="1"/>
                    <a:pt x="9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5"/>
            <p:cNvSpPr/>
            <p:nvPr/>
          </p:nvSpPr>
          <p:spPr>
            <a:xfrm>
              <a:off x="4769572" y="4274199"/>
              <a:ext cx="30241" cy="6548"/>
            </a:xfrm>
            <a:custGeom>
              <a:avLst/>
              <a:gdLst/>
              <a:ahLst/>
              <a:cxnLst/>
              <a:rect l="l" t="t" r="r" b="b"/>
              <a:pathLst>
                <a:path w="956" h="207" extrusionOk="0">
                  <a:moveTo>
                    <a:pt x="100" y="1"/>
                  </a:moveTo>
                  <a:cubicBezTo>
                    <a:pt x="55" y="1"/>
                    <a:pt x="26" y="7"/>
                    <a:pt x="24" y="23"/>
                  </a:cubicBezTo>
                  <a:cubicBezTo>
                    <a:pt x="1" y="187"/>
                    <a:pt x="602" y="207"/>
                    <a:pt x="602" y="207"/>
                  </a:cubicBezTo>
                  <a:cubicBezTo>
                    <a:pt x="955" y="173"/>
                    <a:pt x="325" y="1"/>
                    <a:pt x="10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5"/>
            <p:cNvSpPr/>
            <p:nvPr/>
          </p:nvSpPr>
          <p:spPr>
            <a:xfrm>
              <a:off x="4621880" y="4266734"/>
              <a:ext cx="30209" cy="6548"/>
            </a:xfrm>
            <a:custGeom>
              <a:avLst/>
              <a:gdLst/>
              <a:ahLst/>
              <a:cxnLst/>
              <a:rect l="l" t="t" r="r" b="b"/>
              <a:pathLst>
                <a:path w="955" h="207" extrusionOk="0">
                  <a:moveTo>
                    <a:pt x="99" y="1"/>
                  </a:moveTo>
                  <a:cubicBezTo>
                    <a:pt x="55" y="1"/>
                    <a:pt x="26" y="7"/>
                    <a:pt x="23" y="23"/>
                  </a:cubicBezTo>
                  <a:cubicBezTo>
                    <a:pt x="1" y="186"/>
                    <a:pt x="602" y="206"/>
                    <a:pt x="602" y="206"/>
                  </a:cubicBezTo>
                  <a:cubicBezTo>
                    <a:pt x="955" y="173"/>
                    <a:pt x="325" y="1"/>
                    <a:pt x="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5"/>
            <p:cNvSpPr/>
            <p:nvPr/>
          </p:nvSpPr>
          <p:spPr>
            <a:xfrm>
              <a:off x="4602331" y="4247660"/>
              <a:ext cx="30177" cy="6516"/>
            </a:xfrm>
            <a:custGeom>
              <a:avLst/>
              <a:gdLst/>
              <a:ahLst/>
              <a:cxnLst/>
              <a:rect l="l" t="t" r="r" b="b"/>
              <a:pathLst>
                <a:path w="954" h="206" extrusionOk="0">
                  <a:moveTo>
                    <a:pt x="100" y="0"/>
                  </a:moveTo>
                  <a:cubicBezTo>
                    <a:pt x="56" y="0"/>
                    <a:pt x="27" y="7"/>
                    <a:pt x="24" y="23"/>
                  </a:cubicBezTo>
                  <a:cubicBezTo>
                    <a:pt x="0" y="186"/>
                    <a:pt x="601" y="205"/>
                    <a:pt x="601" y="205"/>
                  </a:cubicBezTo>
                  <a:cubicBezTo>
                    <a:pt x="954" y="174"/>
                    <a:pt x="326" y="0"/>
                    <a:pt x="10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5"/>
            <p:cNvSpPr/>
            <p:nvPr/>
          </p:nvSpPr>
          <p:spPr>
            <a:xfrm>
              <a:off x="4586009" y="4260629"/>
              <a:ext cx="30241" cy="6516"/>
            </a:xfrm>
            <a:custGeom>
              <a:avLst/>
              <a:gdLst/>
              <a:ahLst/>
              <a:cxnLst/>
              <a:rect l="l" t="t" r="r" b="b"/>
              <a:pathLst>
                <a:path w="956" h="206" extrusionOk="0">
                  <a:moveTo>
                    <a:pt x="100" y="0"/>
                  </a:moveTo>
                  <a:cubicBezTo>
                    <a:pt x="56" y="0"/>
                    <a:pt x="27" y="7"/>
                    <a:pt x="25" y="23"/>
                  </a:cubicBezTo>
                  <a:cubicBezTo>
                    <a:pt x="1" y="186"/>
                    <a:pt x="602" y="206"/>
                    <a:pt x="602" y="206"/>
                  </a:cubicBezTo>
                  <a:cubicBezTo>
                    <a:pt x="955" y="174"/>
                    <a:pt x="325" y="0"/>
                    <a:pt x="10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5"/>
            <p:cNvSpPr/>
            <p:nvPr/>
          </p:nvSpPr>
          <p:spPr>
            <a:xfrm>
              <a:off x="4447268" y="4153838"/>
              <a:ext cx="70256" cy="47733"/>
            </a:xfrm>
            <a:custGeom>
              <a:avLst/>
              <a:gdLst/>
              <a:ahLst/>
              <a:cxnLst/>
              <a:rect l="l" t="t" r="r" b="b"/>
              <a:pathLst>
                <a:path w="2221" h="1509" extrusionOk="0">
                  <a:moveTo>
                    <a:pt x="40" y="0"/>
                  </a:moveTo>
                  <a:cubicBezTo>
                    <a:pt x="1" y="0"/>
                    <a:pt x="16" y="28"/>
                    <a:pt x="104" y="88"/>
                  </a:cubicBezTo>
                  <a:cubicBezTo>
                    <a:pt x="616" y="435"/>
                    <a:pt x="2220" y="1509"/>
                    <a:pt x="2220" y="1509"/>
                  </a:cubicBezTo>
                  <a:cubicBezTo>
                    <a:pt x="1665" y="648"/>
                    <a:pt x="228" y="0"/>
                    <a:pt x="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5"/>
            <p:cNvSpPr/>
            <p:nvPr/>
          </p:nvSpPr>
          <p:spPr>
            <a:xfrm>
              <a:off x="4441511" y="4160164"/>
              <a:ext cx="72660" cy="46120"/>
            </a:xfrm>
            <a:custGeom>
              <a:avLst/>
              <a:gdLst/>
              <a:ahLst/>
              <a:cxnLst/>
              <a:rect l="l" t="t" r="r" b="b"/>
              <a:pathLst>
                <a:path w="2297" h="1458" extrusionOk="0">
                  <a:moveTo>
                    <a:pt x="17" y="0"/>
                  </a:moveTo>
                  <a:cubicBezTo>
                    <a:pt x="0" y="0"/>
                    <a:pt x="2" y="14"/>
                    <a:pt x="28" y="46"/>
                  </a:cubicBezTo>
                  <a:cubicBezTo>
                    <a:pt x="721" y="891"/>
                    <a:pt x="2296" y="1458"/>
                    <a:pt x="2296" y="1458"/>
                  </a:cubicBezTo>
                  <a:cubicBezTo>
                    <a:pt x="1917" y="1173"/>
                    <a:pt x="172" y="0"/>
                    <a:pt x="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5"/>
            <p:cNvSpPr/>
            <p:nvPr/>
          </p:nvSpPr>
          <p:spPr>
            <a:xfrm>
              <a:off x="4424430" y="4218431"/>
              <a:ext cx="86958" cy="23977"/>
            </a:xfrm>
            <a:custGeom>
              <a:avLst/>
              <a:gdLst/>
              <a:ahLst/>
              <a:cxnLst/>
              <a:rect l="l" t="t" r="r" b="b"/>
              <a:pathLst>
                <a:path w="2749" h="758" extrusionOk="0">
                  <a:moveTo>
                    <a:pt x="2495" y="0"/>
                  </a:moveTo>
                  <a:cubicBezTo>
                    <a:pt x="1389" y="0"/>
                    <a:pt x="0" y="757"/>
                    <a:pt x="209" y="757"/>
                  </a:cubicBezTo>
                  <a:cubicBezTo>
                    <a:pt x="228" y="757"/>
                    <a:pt x="259" y="751"/>
                    <a:pt x="305" y="738"/>
                  </a:cubicBezTo>
                  <a:cubicBezTo>
                    <a:pt x="897" y="563"/>
                    <a:pt x="2749" y="15"/>
                    <a:pt x="2749" y="15"/>
                  </a:cubicBezTo>
                  <a:cubicBezTo>
                    <a:pt x="2667" y="5"/>
                    <a:pt x="2582" y="0"/>
                    <a:pt x="24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5"/>
            <p:cNvSpPr/>
            <p:nvPr/>
          </p:nvSpPr>
          <p:spPr>
            <a:xfrm>
              <a:off x="4419875" y="4224473"/>
              <a:ext cx="93031" cy="26761"/>
            </a:xfrm>
            <a:custGeom>
              <a:avLst/>
              <a:gdLst/>
              <a:ahLst/>
              <a:cxnLst/>
              <a:rect l="l" t="t" r="r" b="b"/>
              <a:pathLst>
                <a:path w="2941" h="846" extrusionOk="0">
                  <a:moveTo>
                    <a:pt x="2940" y="0"/>
                  </a:moveTo>
                  <a:lnTo>
                    <a:pt x="2940" y="0"/>
                  </a:lnTo>
                  <a:cubicBezTo>
                    <a:pt x="2429" y="120"/>
                    <a:pt x="0" y="844"/>
                    <a:pt x="406" y="845"/>
                  </a:cubicBezTo>
                  <a:cubicBezTo>
                    <a:pt x="410" y="845"/>
                    <a:pt x="415" y="845"/>
                    <a:pt x="419" y="845"/>
                  </a:cubicBezTo>
                  <a:cubicBezTo>
                    <a:pt x="1512" y="845"/>
                    <a:pt x="2940" y="0"/>
                    <a:pt x="2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5"/>
            <p:cNvSpPr/>
            <p:nvPr/>
          </p:nvSpPr>
          <p:spPr>
            <a:xfrm>
              <a:off x="4880729" y="4231084"/>
              <a:ext cx="48366" cy="22522"/>
            </a:xfrm>
            <a:custGeom>
              <a:avLst/>
              <a:gdLst/>
              <a:ahLst/>
              <a:cxnLst/>
              <a:rect l="l" t="t" r="r" b="b"/>
              <a:pathLst>
                <a:path w="1529" h="712" extrusionOk="0">
                  <a:moveTo>
                    <a:pt x="127" y="1"/>
                  </a:moveTo>
                  <a:cubicBezTo>
                    <a:pt x="0" y="1"/>
                    <a:pt x="145" y="708"/>
                    <a:pt x="790" y="712"/>
                  </a:cubicBezTo>
                  <a:cubicBezTo>
                    <a:pt x="791" y="712"/>
                    <a:pt x="792" y="712"/>
                    <a:pt x="793" y="712"/>
                  </a:cubicBezTo>
                  <a:cubicBezTo>
                    <a:pt x="1258" y="712"/>
                    <a:pt x="1529" y="355"/>
                    <a:pt x="1511" y="156"/>
                  </a:cubicBezTo>
                  <a:lnTo>
                    <a:pt x="1511" y="156"/>
                  </a:lnTo>
                  <a:lnTo>
                    <a:pt x="1026" y="370"/>
                  </a:lnTo>
                  <a:cubicBezTo>
                    <a:pt x="925" y="409"/>
                    <a:pt x="835" y="426"/>
                    <a:pt x="753" y="426"/>
                  </a:cubicBezTo>
                  <a:cubicBezTo>
                    <a:pt x="355" y="426"/>
                    <a:pt x="181" y="32"/>
                    <a:pt x="181" y="32"/>
                  </a:cubicBezTo>
                  <a:cubicBezTo>
                    <a:pt x="160" y="10"/>
                    <a:pt x="141"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2"/>
        <p:cNvGrpSpPr/>
        <p:nvPr/>
      </p:nvGrpSpPr>
      <p:grpSpPr>
        <a:xfrm>
          <a:off x="0" y="0"/>
          <a:ext cx="0" cy="0"/>
          <a:chOff x="0" y="0"/>
          <a:chExt cx="0" cy="0"/>
        </a:xfrm>
      </p:grpSpPr>
      <p:grpSp>
        <p:nvGrpSpPr>
          <p:cNvPr id="263" name="Google Shape;263;p6"/>
          <p:cNvGrpSpPr/>
          <p:nvPr/>
        </p:nvGrpSpPr>
        <p:grpSpPr>
          <a:xfrm>
            <a:off x="-304000" y="-7700"/>
            <a:ext cx="9727681" cy="5305200"/>
            <a:chOff x="-304000" y="-7700"/>
            <a:chExt cx="9727681" cy="5305200"/>
          </a:xfrm>
        </p:grpSpPr>
        <p:grpSp>
          <p:nvGrpSpPr>
            <p:cNvPr id="264" name="Google Shape;264;p6"/>
            <p:cNvGrpSpPr/>
            <p:nvPr/>
          </p:nvGrpSpPr>
          <p:grpSpPr>
            <a:xfrm>
              <a:off x="170238" y="835012"/>
              <a:ext cx="383702" cy="612816"/>
              <a:chOff x="6705988" y="1508474"/>
              <a:chExt cx="383702" cy="612816"/>
            </a:xfrm>
          </p:grpSpPr>
          <p:sp>
            <p:nvSpPr>
              <p:cNvPr id="265" name="Google Shape;265;p6"/>
              <p:cNvSpPr/>
              <p:nvPr/>
            </p:nvSpPr>
            <p:spPr>
              <a:xfrm>
                <a:off x="6718767" y="1887274"/>
                <a:ext cx="51086" cy="29608"/>
              </a:xfrm>
              <a:custGeom>
                <a:avLst/>
                <a:gdLst/>
                <a:ahLst/>
                <a:cxnLst/>
                <a:rect l="l" t="t" r="r" b="b"/>
                <a:pathLst>
                  <a:path w="1615" h="936" extrusionOk="0">
                    <a:moveTo>
                      <a:pt x="1203" y="675"/>
                    </a:moveTo>
                    <a:cubicBezTo>
                      <a:pt x="1210" y="677"/>
                      <a:pt x="1216" y="680"/>
                      <a:pt x="1216" y="680"/>
                    </a:cubicBezTo>
                    <a:cubicBezTo>
                      <a:pt x="1216" y="680"/>
                      <a:pt x="1212" y="679"/>
                      <a:pt x="1203" y="675"/>
                    </a:cubicBezTo>
                    <a:close/>
                    <a:moveTo>
                      <a:pt x="1" y="1"/>
                    </a:moveTo>
                    <a:cubicBezTo>
                      <a:pt x="1" y="1"/>
                      <a:pt x="144" y="30"/>
                      <a:pt x="537" y="109"/>
                    </a:cubicBezTo>
                    <a:cubicBezTo>
                      <a:pt x="205" y="143"/>
                      <a:pt x="2" y="428"/>
                      <a:pt x="5" y="743"/>
                    </a:cubicBezTo>
                    <a:cubicBezTo>
                      <a:pt x="7" y="861"/>
                      <a:pt x="115" y="936"/>
                      <a:pt x="219" y="936"/>
                    </a:cubicBezTo>
                    <a:cubicBezTo>
                      <a:pt x="275" y="936"/>
                      <a:pt x="330" y="914"/>
                      <a:pt x="367" y="866"/>
                    </a:cubicBezTo>
                    <a:cubicBezTo>
                      <a:pt x="462" y="744"/>
                      <a:pt x="525" y="599"/>
                      <a:pt x="786" y="599"/>
                    </a:cubicBezTo>
                    <a:cubicBezTo>
                      <a:pt x="895" y="599"/>
                      <a:pt x="1039" y="624"/>
                      <a:pt x="1233" y="687"/>
                    </a:cubicBezTo>
                    <a:cubicBezTo>
                      <a:pt x="1320" y="720"/>
                      <a:pt x="1400" y="765"/>
                      <a:pt x="1466" y="765"/>
                    </a:cubicBezTo>
                    <a:cubicBezTo>
                      <a:pt x="1510" y="765"/>
                      <a:pt x="1548" y="745"/>
                      <a:pt x="1578" y="686"/>
                    </a:cubicBezTo>
                    <a:cubicBezTo>
                      <a:pt x="1614" y="616"/>
                      <a:pt x="1586" y="523"/>
                      <a:pt x="1514" y="488"/>
                    </a:cubicBezTo>
                    <a:cubicBezTo>
                      <a:pt x="1356" y="414"/>
                      <a:pt x="1183" y="287"/>
                      <a:pt x="978" y="197"/>
                    </a:cubicBezTo>
                    <a:lnTo>
                      <a:pt x="978" y="197"/>
                    </a:lnTo>
                    <a:cubicBezTo>
                      <a:pt x="1044" y="211"/>
                      <a:pt x="1073" y="216"/>
                      <a:pt x="1073" y="216"/>
                    </a:cubicBezTo>
                    <a:cubicBezTo>
                      <a:pt x="1073" y="216"/>
                      <a:pt x="1037" y="209"/>
                      <a:pt x="978" y="197"/>
                    </a:cubicBezTo>
                    <a:lnTo>
                      <a:pt x="978" y="197"/>
                    </a:lnTo>
                    <a:cubicBezTo>
                      <a:pt x="899" y="163"/>
                      <a:pt x="815" y="134"/>
                      <a:pt x="726" y="116"/>
                    </a:cubicBezTo>
                    <a:cubicBezTo>
                      <a:pt x="688" y="109"/>
                      <a:pt x="647" y="105"/>
                      <a:pt x="607" y="105"/>
                    </a:cubicBezTo>
                    <a:cubicBezTo>
                      <a:pt x="584" y="105"/>
                      <a:pt x="561" y="106"/>
                      <a:pt x="539" y="109"/>
                    </a:cubicBezTo>
                    <a:lnTo>
                      <a:pt x="539" y="109"/>
                    </a:lnTo>
                    <a:cubicBezTo>
                      <a:pt x="270" y="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6748091" y="1908784"/>
                <a:ext cx="36852" cy="30367"/>
              </a:xfrm>
              <a:custGeom>
                <a:avLst/>
                <a:gdLst/>
                <a:ahLst/>
                <a:cxnLst/>
                <a:rect l="l" t="t" r="r" b="b"/>
                <a:pathLst>
                  <a:path w="1165" h="960" extrusionOk="0">
                    <a:moveTo>
                      <a:pt x="628" y="108"/>
                    </a:moveTo>
                    <a:cubicBezTo>
                      <a:pt x="700" y="122"/>
                      <a:pt x="763" y="135"/>
                      <a:pt x="818" y="146"/>
                    </a:cubicBezTo>
                    <a:lnTo>
                      <a:pt x="818" y="146"/>
                    </a:lnTo>
                    <a:cubicBezTo>
                      <a:pt x="815" y="145"/>
                      <a:pt x="812" y="143"/>
                      <a:pt x="809" y="142"/>
                    </a:cubicBezTo>
                    <a:cubicBezTo>
                      <a:pt x="750" y="119"/>
                      <a:pt x="693" y="109"/>
                      <a:pt x="628" y="108"/>
                    </a:cubicBezTo>
                    <a:close/>
                    <a:moveTo>
                      <a:pt x="666" y="384"/>
                    </a:moveTo>
                    <a:cubicBezTo>
                      <a:pt x="673" y="385"/>
                      <a:pt x="678" y="388"/>
                      <a:pt x="677" y="388"/>
                    </a:cubicBezTo>
                    <a:cubicBezTo>
                      <a:pt x="676" y="388"/>
                      <a:pt x="673" y="387"/>
                      <a:pt x="666" y="384"/>
                    </a:cubicBezTo>
                    <a:close/>
                    <a:moveTo>
                      <a:pt x="93" y="0"/>
                    </a:moveTo>
                    <a:cubicBezTo>
                      <a:pt x="92" y="0"/>
                      <a:pt x="358" y="54"/>
                      <a:pt x="625" y="108"/>
                    </a:cubicBezTo>
                    <a:lnTo>
                      <a:pt x="625" y="108"/>
                    </a:lnTo>
                    <a:cubicBezTo>
                      <a:pt x="624" y="108"/>
                      <a:pt x="622" y="108"/>
                      <a:pt x="620" y="108"/>
                    </a:cubicBezTo>
                    <a:cubicBezTo>
                      <a:pt x="337" y="108"/>
                      <a:pt x="71" y="476"/>
                      <a:pt x="14" y="816"/>
                    </a:cubicBezTo>
                    <a:cubicBezTo>
                      <a:pt x="0" y="906"/>
                      <a:pt x="66" y="960"/>
                      <a:pt x="133" y="960"/>
                    </a:cubicBezTo>
                    <a:cubicBezTo>
                      <a:pt x="182" y="960"/>
                      <a:pt x="231" y="930"/>
                      <a:pt x="249" y="864"/>
                    </a:cubicBezTo>
                    <a:cubicBezTo>
                      <a:pt x="295" y="682"/>
                      <a:pt x="462" y="385"/>
                      <a:pt x="646" y="383"/>
                    </a:cubicBezTo>
                    <a:cubicBezTo>
                      <a:pt x="707" y="391"/>
                      <a:pt x="742" y="414"/>
                      <a:pt x="787" y="453"/>
                    </a:cubicBezTo>
                    <a:cubicBezTo>
                      <a:pt x="818" y="478"/>
                      <a:pt x="851" y="489"/>
                      <a:pt x="882" y="489"/>
                    </a:cubicBezTo>
                    <a:cubicBezTo>
                      <a:pt x="1021" y="489"/>
                      <a:pt x="1128" y="279"/>
                      <a:pt x="820" y="147"/>
                    </a:cubicBezTo>
                    <a:lnTo>
                      <a:pt x="820" y="147"/>
                    </a:lnTo>
                    <a:cubicBezTo>
                      <a:pt x="1010" y="185"/>
                      <a:pt x="1164" y="216"/>
                      <a:pt x="1164" y="216"/>
                    </a:cubicBezTo>
                    <a:cubicBezTo>
                      <a:pt x="1164" y="216"/>
                      <a:pt x="1068" y="196"/>
                      <a:pt x="818" y="146"/>
                    </a:cubicBezTo>
                    <a:lnTo>
                      <a:pt x="818" y="146"/>
                    </a:lnTo>
                    <a:cubicBezTo>
                      <a:pt x="819" y="146"/>
                      <a:pt x="819" y="146"/>
                      <a:pt x="820" y="147"/>
                    </a:cubicBezTo>
                    <a:lnTo>
                      <a:pt x="820" y="147"/>
                    </a:lnTo>
                    <a:cubicBezTo>
                      <a:pt x="758" y="134"/>
                      <a:pt x="692" y="121"/>
                      <a:pt x="625" y="108"/>
                    </a:cubicBezTo>
                    <a:lnTo>
                      <a:pt x="625" y="108"/>
                    </a:lnTo>
                    <a:cubicBezTo>
                      <a:pt x="626" y="108"/>
                      <a:pt x="627" y="108"/>
                      <a:pt x="628" y="108"/>
                    </a:cubicBezTo>
                    <a:cubicBezTo>
                      <a:pt x="237" y="29"/>
                      <a:pt x="93" y="0"/>
                      <a:pt x="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6705988" y="1612482"/>
                <a:ext cx="97017" cy="90184"/>
              </a:xfrm>
              <a:custGeom>
                <a:avLst/>
                <a:gdLst/>
                <a:ahLst/>
                <a:cxnLst/>
                <a:rect l="l" t="t" r="r" b="b"/>
                <a:pathLst>
                  <a:path w="3067" h="2851" extrusionOk="0">
                    <a:moveTo>
                      <a:pt x="2530" y="109"/>
                    </a:moveTo>
                    <a:lnTo>
                      <a:pt x="2530" y="109"/>
                    </a:lnTo>
                    <a:cubicBezTo>
                      <a:pt x="2530" y="109"/>
                      <a:pt x="2531" y="109"/>
                      <a:pt x="2531" y="109"/>
                    </a:cubicBezTo>
                    <a:cubicBezTo>
                      <a:pt x="2531" y="109"/>
                      <a:pt x="2530" y="109"/>
                      <a:pt x="2530" y="109"/>
                    </a:cubicBezTo>
                    <a:close/>
                    <a:moveTo>
                      <a:pt x="2531" y="109"/>
                    </a:moveTo>
                    <a:lnTo>
                      <a:pt x="2531" y="109"/>
                    </a:lnTo>
                    <a:cubicBezTo>
                      <a:pt x="2532" y="109"/>
                      <a:pt x="2533" y="109"/>
                      <a:pt x="2534" y="109"/>
                    </a:cubicBezTo>
                    <a:lnTo>
                      <a:pt x="2534" y="109"/>
                    </a:lnTo>
                    <a:cubicBezTo>
                      <a:pt x="2533" y="109"/>
                      <a:pt x="2532" y="109"/>
                      <a:pt x="2531" y="109"/>
                    </a:cubicBezTo>
                    <a:close/>
                    <a:moveTo>
                      <a:pt x="1994" y="1"/>
                    </a:moveTo>
                    <a:lnTo>
                      <a:pt x="1994" y="1"/>
                    </a:lnTo>
                    <a:cubicBezTo>
                      <a:pt x="1994" y="1"/>
                      <a:pt x="2258" y="54"/>
                      <a:pt x="2524" y="108"/>
                    </a:cubicBezTo>
                    <a:lnTo>
                      <a:pt x="2524" y="108"/>
                    </a:lnTo>
                    <a:cubicBezTo>
                      <a:pt x="2513" y="106"/>
                      <a:pt x="2500" y="105"/>
                      <a:pt x="2487" y="105"/>
                    </a:cubicBezTo>
                    <a:cubicBezTo>
                      <a:pt x="1937" y="105"/>
                      <a:pt x="1" y="1703"/>
                      <a:pt x="757" y="1854"/>
                    </a:cubicBezTo>
                    <a:cubicBezTo>
                      <a:pt x="813" y="1866"/>
                      <a:pt x="850" y="1868"/>
                      <a:pt x="883" y="1868"/>
                    </a:cubicBezTo>
                    <a:cubicBezTo>
                      <a:pt x="911" y="1868"/>
                      <a:pt x="935" y="1866"/>
                      <a:pt x="966" y="1866"/>
                    </a:cubicBezTo>
                    <a:cubicBezTo>
                      <a:pt x="1020" y="1866"/>
                      <a:pt x="1092" y="1872"/>
                      <a:pt x="1231" y="1901"/>
                    </a:cubicBezTo>
                    <a:lnTo>
                      <a:pt x="1231" y="1900"/>
                    </a:lnTo>
                    <a:cubicBezTo>
                      <a:pt x="1232" y="1907"/>
                      <a:pt x="1251" y="1916"/>
                      <a:pt x="1268" y="1926"/>
                    </a:cubicBezTo>
                    <a:cubicBezTo>
                      <a:pt x="1289" y="1943"/>
                      <a:pt x="1301" y="1952"/>
                      <a:pt x="1318" y="1980"/>
                    </a:cubicBezTo>
                    <a:cubicBezTo>
                      <a:pt x="1191" y="2136"/>
                      <a:pt x="1016" y="2219"/>
                      <a:pt x="904" y="2378"/>
                    </a:cubicBezTo>
                    <a:cubicBezTo>
                      <a:pt x="880" y="2414"/>
                      <a:pt x="864" y="2453"/>
                      <a:pt x="867" y="2510"/>
                    </a:cubicBezTo>
                    <a:cubicBezTo>
                      <a:pt x="873" y="2582"/>
                      <a:pt x="911" y="2642"/>
                      <a:pt x="981" y="2683"/>
                    </a:cubicBezTo>
                    <a:lnTo>
                      <a:pt x="1012" y="2702"/>
                    </a:lnTo>
                    <a:cubicBezTo>
                      <a:pt x="1082" y="2748"/>
                      <a:pt x="1109" y="2762"/>
                      <a:pt x="1215" y="2795"/>
                    </a:cubicBezTo>
                    <a:cubicBezTo>
                      <a:pt x="1289" y="2818"/>
                      <a:pt x="1367" y="2832"/>
                      <a:pt x="1444" y="2841"/>
                    </a:cubicBezTo>
                    <a:cubicBezTo>
                      <a:pt x="1505" y="2847"/>
                      <a:pt x="1559" y="2850"/>
                      <a:pt x="1609" y="2850"/>
                    </a:cubicBezTo>
                    <a:cubicBezTo>
                      <a:pt x="1727" y="2850"/>
                      <a:pt x="1827" y="2833"/>
                      <a:pt x="1954" y="2802"/>
                    </a:cubicBezTo>
                    <a:cubicBezTo>
                      <a:pt x="2095" y="2753"/>
                      <a:pt x="2138" y="2574"/>
                      <a:pt x="2032" y="2464"/>
                    </a:cubicBezTo>
                    <a:cubicBezTo>
                      <a:pt x="2104" y="2030"/>
                      <a:pt x="2234" y="374"/>
                      <a:pt x="2541" y="304"/>
                    </a:cubicBezTo>
                    <a:cubicBezTo>
                      <a:pt x="2594" y="291"/>
                      <a:pt x="2621" y="223"/>
                      <a:pt x="2604" y="175"/>
                    </a:cubicBezTo>
                    <a:cubicBezTo>
                      <a:pt x="2597" y="149"/>
                      <a:pt x="2577" y="129"/>
                      <a:pt x="2554" y="117"/>
                    </a:cubicBezTo>
                    <a:cubicBezTo>
                      <a:pt x="2549" y="115"/>
                      <a:pt x="2542" y="112"/>
                      <a:pt x="2536" y="110"/>
                    </a:cubicBezTo>
                    <a:lnTo>
                      <a:pt x="2536" y="110"/>
                    </a:lnTo>
                    <a:cubicBezTo>
                      <a:pt x="2802" y="163"/>
                      <a:pt x="3066" y="217"/>
                      <a:pt x="3066" y="217"/>
                    </a:cubicBezTo>
                    <a:cubicBezTo>
                      <a:pt x="3066" y="217"/>
                      <a:pt x="2924" y="188"/>
                      <a:pt x="2534" y="109"/>
                    </a:cubicBezTo>
                    <a:lnTo>
                      <a:pt x="2534" y="109"/>
                    </a:lnTo>
                    <a:cubicBezTo>
                      <a:pt x="2534" y="110"/>
                      <a:pt x="2535" y="110"/>
                      <a:pt x="2536" y="110"/>
                    </a:cubicBezTo>
                    <a:lnTo>
                      <a:pt x="2536" y="110"/>
                    </a:lnTo>
                    <a:cubicBezTo>
                      <a:pt x="2532" y="109"/>
                      <a:pt x="2528" y="108"/>
                      <a:pt x="2524" y="108"/>
                    </a:cubicBezTo>
                    <a:lnTo>
                      <a:pt x="2524" y="108"/>
                    </a:lnTo>
                    <a:cubicBezTo>
                      <a:pt x="2526" y="108"/>
                      <a:pt x="2528" y="108"/>
                      <a:pt x="2530" y="109"/>
                    </a:cubicBezTo>
                    <a:lnTo>
                      <a:pt x="2530" y="109"/>
                    </a:lnTo>
                    <a:cubicBezTo>
                      <a:pt x="2138" y="30"/>
                      <a:pt x="1995" y="1"/>
                      <a:pt x="1994" y="1"/>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6725568" y="1902604"/>
                <a:ext cx="47639" cy="30494"/>
              </a:xfrm>
              <a:custGeom>
                <a:avLst/>
                <a:gdLst/>
                <a:ahLst/>
                <a:cxnLst/>
                <a:rect l="l" t="t" r="r" b="b"/>
                <a:pathLst>
                  <a:path w="1506" h="964" extrusionOk="0">
                    <a:moveTo>
                      <a:pt x="89" y="0"/>
                    </a:moveTo>
                    <a:cubicBezTo>
                      <a:pt x="88" y="0"/>
                      <a:pt x="231" y="29"/>
                      <a:pt x="624" y="109"/>
                    </a:cubicBezTo>
                    <a:cubicBezTo>
                      <a:pt x="405" y="169"/>
                      <a:pt x="215" y="331"/>
                      <a:pt x="136" y="591"/>
                    </a:cubicBezTo>
                    <a:cubicBezTo>
                      <a:pt x="127" y="623"/>
                      <a:pt x="120" y="653"/>
                      <a:pt x="117" y="680"/>
                    </a:cubicBezTo>
                    <a:lnTo>
                      <a:pt x="117" y="680"/>
                    </a:lnTo>
                    <a:cubicBezTo>
                      <a:pt x="36" y="664"/>
                      <a:pt x="1" y="657"/>
                      <a:pt x="1" y="657"/>
                    </a:cubicBezTo>
                    <a:lnTo>
                      <a:pt x="1" y="657"/>
                    </a:lnTo>
                    <a:cubicBezTo>
                      <a:pt x="0" y="657"/>
                      <a:pt x="45" y="666"/>
                      <a:pt x="117" y="681"/>
                    </a:cubicBezTo>
                    <a:lnTo>
                      <a:pt x="117" y="681"/>
                    </a:lnTo>
                    <a:cubicBezTo>
                      <a:pt x="117" y="681"/>
                      <a:pt x="117" y="681"/>
                      <a:pt x="117" y="680"/>
                    </a:cubicBezTo>
                    <a:lnTo>
                      <a:pt x="117" y="680"/>
                    </a:lnTo>
                    <a:cubicBezTo>
                      <a:pt x="202" y="697"/>
                      <a:pt x="337" y="724"/>
                      <a:pt x="537" y="765"/>
                    </a:cubicBezTo>
                    <a:cubicBezTo>
                      <a:pt x="538" y="765"/>
                      <a:pt x="539" y="765"/>
                      <a:pt x="540" y="765"/>
                    </a:cubicBezTo>
                    <a:lnTo>
                      <a:pt x="540" y="765"/>
                    </a:lnTo>
                    <a:cubicBezTo>
                      <a:pt x="662" y="587"/>
                      <a:pt x="852" y="416"/>
                      <a:pt x="1022" y="416"/>
                    </a:cubicBezTo>
                    <a:cubicBezTo>
                      <a:pt x="1082" y="416"/>
                      <a:pt x="1140" y="437"/>
                      <a:pt x="1192" y="488"/>
                    </a:cubicBezTo>
                    <a:cubicBezTo>
                      <a:pt x="1222" y="518"/>
                      <a:pt x="1256" y="531"/>
                      <a:pt x="1289" y="531"/>
                    </a:cubicBezTo>
                    <a:cubicBezTo>
                      <a:pt x="1403" y="531"/>
                      <a:pt x="1506" y="382"/>
                      <a:pt x="1391" y="263"/>
                    </a:cubicBezTo>
                    <a:cubicBezTo>
                      <a:pt x="1248" y="119"/>
                      <a:pt x="1051" y="80"/>
                      <a:pt x="1039" y="80"/>
                    </a:cubicBezTo>
                    <a:cubicBezTo>
                      <a:pt x="1037" y="80"/>
                      <a:pt x="1040" y="81"/>
                      <a:pt x="1046" y="82"/>
                    </a:cubicBezTo>
                    <a:lnTo>
                      <a:pt x="1046" y="82"/>
                    </a:lnTo>
                    <a:cubicBezTo>
                      <a:pt x="997" y="72"/>
                      <a:pt x="947" y="68"/>
                      <a:pt x="897" y="68"/>
                    </a:cubicBezTo>
                    <a:cubicBezTo>
                      <a:pt x="806" y="68"/>
                      <a:pt x="714" y="83"/>
                      <a:pt x="627" y="108"/>
                    </a:cubicBezTo>
                    <a:lnTo>
                      <a:pt x="627" y="108"/>
                    </a:lnTo>
                    <a:cubicBezTo>
                      <a:pt x="359" y="54"/>
                      <a:pt x="90" y="0"/>
                      <a:pt x="89" y="0"/>
                    </a:cubicBezTo>
                    <a:close/>
                    <a:moveTo>
                      <a:pt x="540" y="765"/>
                    </a:moveTo>
                    <a:cubicBezTo>
                      <a:pt x="540" y="766"/>
                      <a:pt x="540" y="766"/>
                      <a:pt x="540" y="766"/>
                    </a:cubicBezTo>
                    <a:lnTo>
                      <a:pt x="540" y="766"/>
                    </a:lnTo>
                    <a:cubicBezTo>
                      <a:pt x="806" y="820"/>
                      <a:pt x="1071" y="873"/>
                      <a:pt x="1072" y="873"/>
                    </a:cubicBezTo>
                    <a:cubicBezTo>
                      <a:pt x="1073" y="873"/>
                      <a:pt x="931" y="844"/>
                      <a:pt x="540" y="765"/>
                    </a:cubicBezTo>
                    <a:close/>
                    <a:moveTo>
                      <a:pt x="117" y="681"/>
                    </a:moveTo>
                    <a:cubicBezTo>
                      <a:pt x="97" y="864"/>
                      <a:pt x="208" y="963"/>
                      <a:pt x="318" y="963"/>
                    </a:cubicBezTo>
                    <a:cubicBezTo>
                      <a:pt x="381" y="963"/>
                      <a:pt x="444" y="930"/>
                      <a:pt x="481" y="862"/>
                    </a:cubicBezTo>
                    <a:cubicBezTo>
                      <a:pt x="498" y="830"/>
                      <a:pt x="518" y="798"/>
                      <a:pt x="540" y="766"/>
                    </a:cubicBezTo>
                    <a:lnTo>
                      <a:pt x="540" y="766"/>
                    </a:lnTo>
                    <a:cubicBezTo>
                      <a:pt x="539" y="766"/>
                      <a:pt x="537" y="766"/>
                      <a:pt x="536" y="766"/>
                    </a:cubicBezTo>
                    <a:lnTo>
                      <a:pt x="536" y="766"/>
                    </a:lnTo>
                    <a:cubicBezTo>
                      <a:pt x="527" y="778"/>
                      <a:pt x="523" y="784"/>
                      <a:pt x="523" y="784"/>
                    </a:cubicBezTo>
                    <a:cubicBezTo>
                      <a:pt x="523" y="784"/>
                      <a:pt x="527" y="778"/>
                      <a:pt x="536" y="766"/>
                    </a:cubicBezTo>
                    <a:lnTo>
                      <a:pt x="536" y="766"/>
                    </a:lnTo>
                    <a:cubicBezTo>
                      <a:pt x="536" y="766"/>
                      <a:pt x="536" y="766"/>
                      <a:pt x="536" y="766"/>
                    </a:cubicBezTo>
                    <a:lnTo>
                      <a:pt x="536" y="766"/>
                    </a:lnTo>
                    <a:cubicBezTo>
                      <a:pt x="537" y="765"/>
                      <a:pt x="537" y="765"/>
                      <a:pt x="537" y="765"/>
                    </a:cubicBezTo>
                    <a:lnTo>
                      <a:pt x="537" y="765"/>
                    </a:lnTo>
                    <a:cubicBezTo>
                      <a:pt x="537" y="765"/>
                      <a:pt x="537" y="765"/>
                      <a:pt x="536" y="766"/>
                    </a:cubicBezTo>
                    <a:lnTo>
                      <a:pt x="536" y="766"/>
                    </a:lnTo>
                    <a:cubicBezTo>
                      <a:pt x="378" y="734"/>
                      <a:pt x="220" y="702"/>
                      <a:pt x="117" y="6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6709530" y="1508474"/>
                <a:ext cx="333470" cy="612816"/>
              </a:xfrm>
              <a:custGeom>
                <a:avLst/>
                <a:gdLst/>
                <a:ahLst/>
                <a:cxnLst/>
                <a:rect l="l" t="t" r="r" b="b"/>
                <a:pathLst>
                  <a:path w="10542" h="19373" extrusionOk="0">
                    <a:moveTo>
                      <a:pt x="6317" y="1"/>
                    </a:moveTo>
                    <a:cubicBezTo>
                      <a:pt x="6214" y="1"/>
                      <a:pt x="6030" y="21"/>
                      <a:pt x="5971" y="32"/>
                    </a:cubicBezTo>
                    <a:cubicBezTo>
                      <a:pt x="3755" y="388"/>
                      <a:pt x="762" y="4366"/>
                      <a:pt x="2077" y="7154"/>
                    </a:cubicBezTo>
                    <a:cubicBezTo>
                      <a:pt x="2062" y="7164"/>
                      <a:pt x="2051" y="7183"/>
                      <a:pt x="2046" y="7204"/>
                    </a:cubicBezTo>
                    <a:cubicBezTo>
                      <a:pt x="2005" y="7369"/>
                      <a:pt x="1955" y="7541"/>
                      <a:pt x="1886" y="7743"/>
                    </a:cubicBezTo>
                    <a:cubicBezTo>
                      <a:pt x="1448" y="9011"/>
                      <a:pt x="0" y="11511"/>
                      <a:pt x="2644" y="13566"/>
                    </a:cubicBezTo>
                    <a:lnTo>
                      <a:pt x="2728" y="13630"/>
                    </a:lnTo>
                    <a:cubicBezTo>
                      <a:pt x="2898" y="13762"/>
                      <a:pt x="2993" y="13841"/>
                      <a:pt x="2993" y="13841"/>
                    </a:cubicBezTo>
                    <a:cubicBezTo>
                      <a:pt x="3437" y="14200"/>
                      <a:pt x="3682" y="14371"/>
                      <a:pt x="4058" y="14488"/>
                    </a:cubicBezTo>
                    <a:cubicBezTo>
                      <a:pt x="4147" y="14517"/>
                      <a:pt x="4248" y="14532"/>
                      <a:pt x="4351" y="14532"/>
                    </a:cubicBezTo>
                    <a:cubicBezTo>
                      <a:pt x="4367" y="14532"/>
                      <a:pt x="4383" y="14532"/>
                      <a:pt x="4399" y="14531"/>
                    </a:cubicBezTo>
                    <a:cubicBezTo>
                      <a:pt x="4401" y="14531"/>
                      <a:pt x="4404" y="14531"/>
                      <a:pt x="4406" y="14531"/>
                    </a:cubicBezTo>
                    <a:cubicBezTo>
                      <a:pt x="4498" y="14531"/>
                      <a:pt x="4683" y="14631"/>
                      <a:pt x="4750" y="14674"/>
                    </a:cubicBezTo>
                    <a:cubicBezTo>
                      <a:pt x="4834" y="14737"/>
                      <a:pt x="4864" y="14774"/>
                      <a:pt x="4915" y="14868"/>
                    </a:cubicBezTo>
                    <a:cubicBezTo>
                      <a:pt x="4978" y="15004"/>
                      <a:pt x="4983" y="15102"/>
                      <a:pt x="5018" y="15359"/>
                    </a:cubicBezTo>
                    <a:cubicBezTo>
                      <a:pt x="5086" y="15891"/>
                      <a:pt x="5202" y="16800"/>
                      <a:pt x="5625" y="16800"/>
                    </a:cubicBezTo>
                    <a:cubicBezTo>
                      <a:pt x="5671" y="16800"/>
                      <a:pt x="5720" y="16789"/>
                      <a:pt x="5774" y="16766"/>
                    </a:cubicBezTo>
                    <a:cubicBezTo>
                      <a:pt x="5779" y="16948"/>
                      <a:pt x="6014" y="18521"/>
                      <a:pt x="6466" y="18521"/>
                    </a:cubicBezTo>
                    <a:cubicBezTo>
                      <a:pt x="6501" y="18521"/>
                      <a:pt x="6538" y="18512"/>
                      <a:pt x="6575" y="18492"/>
                    </a:cubicBezTo>
                    <a:cubicBezTo>
                      <a:pt x="6704" y="18910"/>
                      <a:pt x="6858" y="19373"/>
                      <a:pt x="7022" y="19373"/>
                    </a:cubicBezTo>
                    <a:cubicBezTo>
                      <a:pt x="7081" y="19373"/>
                      <a:pt x="7142" y="19313"/>
                      <a:pt x="7203" y="19169"/>
                    </a:cubicBezTo>
                    <a:cubicBezTo>
                      <a:pt x="7595" y="18248"/>
                      <a:pt x="7777" y="17425"/>
                      <a:pt x="7659" y="14793"/>
                    </a:cubicBezTo>
                    <a:cubicBezTo>
                      <a:pt x="7626" y="14066"/>
                      <a:pt x="7641" y="14464"/>
                      <a:pt x="7760" y="14227"/>
                    </a:cubicBezTo>
                    <a:cubicBezTo>
                      <a:pt x="8258" y="13228"/>
                      <a:pt x="8679" y="12058"/>
                      <a:pt x="8919" y="10853"/>
                    </a:cubicBezTo>
                    <a:cubicBezTo>
                      <a:pt x="9209" y="9402"/>
                      <a:pt x="9336" y="6932"/>
                      <a:pt x="9342" y="6770"/>
                    </a:cubicBezTo>
                    <a:cubicBezTo>
                      <a:pt x="9356" y="6756"/>
                      <a:pt x="9371" y="6739"/>
                      <a:pt x="9381" y="6720"/>
                    </a:cubicBezTo>
                    <a:cubicBezTo>
                      <a:pt x="9392" y="6700"/>
                      <a:pt x="9403" y="6682"/>
                      <a:pt x="9416" y="6661"/>
                    </a:cubicBezTo>
                    <a:cubicBezTo>
                      <a:pt x="9454" y="6607"/>
                      <a:pt x="9495" y="6554"/>
                      <a:pt x="9535" y="6503"/>
                    </a:cubicBezTo>
                    <a:cubicBezTo>
                      <a:pt x="9571" y="6455"/>
                      <a:pt x="9604" y="6411"/>
                      <a:pt x="9638" y="6364"/>
                    </a:cubicBezTo>
                    <a:cubicBezTo>
                      <a:pt x="9860" y="6059"/>
                      <a:pt x="10096" y="5639"/>
                      <a:pt x="9796" y="5407"/>
                    </a:cubicBezTo>
                    <a:lnTo>
                      <a:pt x="9873" y="5344"/>
                    </a:lnTo>
                    <a:cubicBezTo>
                      <a:pt x="9953" y="5275"/>
                      <a:pt x="10032" y="5210"/>
                      <a:pt x="10105" y="5139"/>
                    </a:cubicBezTo>
                    <a:cubicBezTo>
                      <a:pt x="10197" y="5053"/>
                      <a:pt x="10307" y="4939"/>
                      <a:pt x="10369" y="4796"/>
                    </a:cubicBezTo>
                    <a:cubicBezTo>
                      <a:pt x="10397" y="4730"/>
                      <a:pt x="10410" y="4664"/>
                      <a:pt x="10409" y="4595"/>
                    </a:cubicBezTo>
                    <a:cubicBezTo>
                      <a:pt x="10406" y="4535"/>
                      <a:pt x="10384" y="4471"/>
                      <a:pt x="10344" y="4402"/>
                    </a:cubicBezTo>
                    <a:cubicBezTo>
                      <a:pt x="10310" y="4345"/>
                      <a:pt x="10255" y="4292"/>
                      <a:pt x="10175" y="4233"/>
                    </a:cubicBezTo>
                    <a:cubicBezTo>
                      <a:pt x="10134" y="4204"/>
                      <a:pt x="10091" y="4177"/>
                      <a:pt x="10048" y="4154"/>
                    </a:cubicBezTo>
                    <a:cubicBezTo>
                      <a:pt x="10161" y="4070"/>
                      <a:pt x="10247" y="3982"/>
                      <a:pt x="10308" y="3892"/>
                    </a:cubicBezTo>
                    <a:cubicBezTo>
                      <a:pt x="10346" y="3835"/>
                      <a:pt x="10367" y="3783"/>
                      <a:pt x="10376" y="3729"/>
                    </a:cubicBezTo>
                    <a:cubicBezTo>
                      <a:pt x="10387" y="3672"/>
                      <a:pt x="10376" y="3614"/>
                      <a:pt x="10347" y="3557"/>
                    </a:cubicBezTo>
                    <a:cubicBezTo>
                      <a:pt x="10316" y="3496"/>
                      <a:pt x="10255" y="3445"/>
                      <a:pt x="10168" y="3405"/>
                    </a:cubicBezTo>
                    <a:cubicBezTo>
                      <a:pt x="10287" y="3348"/>
                      <a:pt x="10373" y="3278"/>
                      <a:pt x="10433" y="3195"/>
                    </a:cubicBezTo>
                    <a:cubicBezTo>
                      <a:pt x="10476" y="3135"/>
                      <a:pt x="10505" y="3076"/>
                      <a:pt x="10526" y="3002"/>
                    </a:cubicBezTo>
                    <a:cubicBezTo>
                      <a:pt x="10540" y="2947"/>
                      <a:pt x="10542" y="2883"/>
                      <a:pt x="10530" y="2818"/>
                    </a:cubicBezTo>
                    <a:cubicBezTo>
                      <a:pt x="10503" y="2675"/>
                      <a:pt x="10430" y="2538"/>
                      <a:pt x="10297" y="2386"/>
                    </a:cubicBezTo>
                    <a:cubicBezTo>
                      <a:pt x="10175" y="2246"/>
                      <a:pt x="10033" y="2122"/>
                      <a:pt x="9876" y="2015"/>
                    </a:cubicBezTo>
                    <a:cubicBezTo>
                      <a:pt x="9740" y="1922"/>
                      <a:pt x="9595" y="1850"/>
                      <a:pt x="9432" y="1796"/>
                    </a:cubicBezTo>
                    <a:cubicBezTo>
                      <a:pt x="9343" y="1766"/>
                      <a:pt x="9246" y="1742"/>
                      <a:pt x="9136" y="1717"/>
                    </a:cubicBezTo>
                    <a:cubicBezTo>
                      <a:pt x="9084" y="1707"/>
                      <a:pt x="9034" y="1699"/>
                      <a:pt x="8981" y="1691"/>
                    </a:cubicBezTo>
                    <a:lnTo>
                      <a:pt x="8874" y="1674"/>
                    </a:lnTo>
                    <a:cubicBezTo>
                      <a:pt x="8938" y="1656"/>
                      <a:pt x="9005" y="1636"/>
                      <a:pt x="9070" y="1616"/>
                    </a:cubicBezTo>
                    <a:cubicBezTo>
                      <a:pt x="9116" y="1601"/>
                      <a:pt x="9160" y="1588"/>
                      <a:pt x="9206" y="1573"/>
                    </a:cubicBezTo>
                    <a:cubicBezTo>
                      <a:pt x="9358" y="1522"/>
                      <a:pt x="9528" y="1455"/>
                      <a:pt x="9651" y="1323"/>
                    </a:cubicBezTo>
                    <a:cubicBezTo>
                      <a:pt x="9703" y="1266"/>
                      <a:pt x="9740" y="1192"/>
                      <a:pt x="9760" y="1106"/>
                    </a:cubicBezTo>
                    <a:cubicBezTo>
                      <a:pt x="9781" y="1008"/>
                      <a:pt x="9767" y="904"/>
                      <a:pt x="9718" y="808"/>
                    </a:cubicBezTo>
                    <a:cubicBezTo>
                      <a:pt x="9580" y="534"/>
                      <a:pt x="9053" y="403"/>
                      <a:pt x="8745" y="340"/>
                    </a:cubicBezTo>
                    <a:cubicBezTo>
                      <a:pt x="8542" y="299"/>
                      <a:pt x="8336" y="284"/>
                      <a:pt x="8131" y="284"/>
                    </a:cubicBezTo>
                    <a:cubicBezTo>
                      <a:pt x="7513" y="284"/>
                      <a:pt x="6892" y="422"/>
                      <a:pt x="6322" y="429"/>
                    </a:cubicBezTo>
                    <a:cubicBezTo>
                      <a:pt x="6371" y="348"/>
                      <a:pt x="6388" y="324"/>
                      <a:pt x="6465" y="185"/>
                    </a:cubicBezTo>
                    <a:cubicBezTo>
                      <a:pt x="6502" y="121"/>
                      <a:pt x="6467" y="23"/>
                      <a:pt x="6375" y="5"/>
                    </a:cubicBezTo>
                    <a:cubicBezTo>
                      <a:pt x="6362" y="2"/>
                      <a:pt x="6342" y="1"/>
                      <a:pt x="6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6770170" y="1567247"/>
                <a:ext cx="319520" cy="181033"/>
              </a:xfrm>
              <a:custGeom>
                <a:avLst/>
                <a:gdLst/>
                <a:ahLst/>
                <a:cxnLst/>
                <a:rect l="l" t="t" r="r" b="b"/>
                <a:pathLst>
                  <a:path w="10101" h="5723" extrusionOk="0">
                    <a:moveTo>
                      <a:pt x="1210" y="1"/>
                    </a:moveTo>
                    <a:cubicBezTo>
                      <a:pt x="1061" y="1"/>
                      <a:pt x="913" y="115"/>
                      <a:pt x="943" y="297"/>
                    </a:cubicBezTo>
                    <a:cubicBezTo>
                      <a:pt x="719" y="313"/>
                      <a:pt x="526" y="508"/>
                      <a:pt x="642" y="703"/>
                    </a:cubicBezTo>
                    <a:cubicBezTo>
                      <a:pt x="530" y="713"/>
                      <a:pt x="413" y="854"/>
                      <a:pt x="459" y="1026"/>
                    </a:cubicBezTo>
                    <a:cubicBezTo>
                      <a:pt x="354" y="1106"/>
                      <a:pt x="297" y="1111"/>
                      <a:pt x="308" y="1260"/>
                    </a:cubicBezTo>
                    <a:cubicBezTo>
                      <a:pt x="1" y="1542"/>
                      <a:pt x="1501" y="1955"/>
                      <a:pt x="2743" y="2474"/>
                    </a:cubicBezTo>
                    <a:cubicBezTo>
                      <a:pt x="7297" y="4374"/>
                      <a:pt x="6825" y="4062"/>
                      <a:pt x="7375" y="4282"/>
                    </a:cubicBezTo>
                    <a:cubicBezTo>
                      <a:pt x="7386" y="4361"/>
                      <a:pt x="7442" y="4425"/>
                      <a:pt x="7541" y="4438"/>
                    </a:cubicBezTo>
                    <a:cubicBezTo>
                      <a:pt x="7681" y="4808"/>
                      <a:pt x="7943" y="5176"/>
                      <a:pt x="8200" y="5428"/>
                    </a:cubicBezTo>
                    <a:cubicBezTo>
                      <a:pt x="8411" y="5638"/>
                      <a:pt x="8597" y="5723"/>
                      <a:pt x="8745" y="5723"/>
                    </a:cubicBezTo>
                    <a:cubicBezTo>
                      <a:pt x="9087" y="5723"/>
                      <a:pt x="9224" y="5268"/>
                      <a:pt x="8990" y="4844"/>
                    </a:cubicBezTo>
                    <a:cubicBezTo>
                      <a:pt x="8870" y="4627"/>
                      <a:pt x="8610" y="4378"/>
                      <a:pt x="8416" y="4218"/>
                    </a:cubicBezTo>
                    <a:lnTo>
                      <a:pt x="8416" y="4218"/>
                    </a:lnTo>
                    <a:cubicBezTo>
                      <a:pt x="8584" y="4244"/>
                      <a:pt x="8737" y="4256"/>
                      <a:pt x="8875" y="4256"/>
                    </a:cubicBezTo>
                    <a:cubicBezTo>
                      <a:pt x="10029" y="4256"/>
                      <a:pt x="10100" y="3433"/>
                      <a:pt x="9050" y="3433"/>
                    </a:cubicBezTo>
                    <a:cubicBezTo>
                      <a:pt x="8781" y="3433"/>
                      <a:pt x="8438" y="3487"/>
                      <a:pt x="8022" y="3622"/>
                    </a:cubicBezTo>
                    <a:cubicBezTo>
                      <a:pt x="7992" y="3598"/>
                      <a:pt x="7945" y="3580"/>
                      <a:pt x="7893" y="3580"/>
                    </a:cubicBezTo>
                    <a:cubicBezTo>
                      <a:pt x="7870" y="3580"/>
                      <a:pt x="7845" y="3584"/>
                      <a:pt x="7822" y="3592"/>
                    </a:cubicBezTo>
                    <a:cubicBezTo>
                      <a:pt x="7815" y="3591"/>
                      <a:pt x="7809" y="3591"/>
                      <a:pt x="7803" y="3591"/>
                    </a:cubicBezTo>
                    <a:cubicBezTo>
                      <a:pt x="7772" y="3591"/>
                      <a:pt x="7740" y="3600"/>
                      <a:pt x="7714" y="3616"/>
                    </a:cubicBezTo>
                    <a:cubicBezTo>
                      <a:pt x="7683" y="3552"/>
                      <a:pt x="6155" y="2770"/>
                      <a:pt x="6086" y="2730"/>
                    </a:cubicBezTo>
                    <a:cubicBezTo>
                      <a:pt x="5987" y="2671"/>
                      <a:pt x="6016" y="2687"/>
                      <a:pt x="5944" y="2644"/>
                    </a:cubicBezTo>
                    <a:cubicBezTo>
                      <a:pt x="5866" y="2597"/>
                      <a:pt x="5901" y="2620"/>
                      <a:pt x="5709" y="2501"/>
                    </a:cubicBezTo>
                    <a:cubicBezTo>
                      <a:pt x="5220" y="2206"/>
                      <a:pt x="1517" y="53"/>
                      <a:pt x="1329" y="27"/>
                    </a:cubicBezTo>
                    <a:cubicBezTo>
                      <a:pt x="1292" y="9"/>
                      <a:pt x="1251"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6799778" y="1662366"/>
                <a:ext cx="35966" cy="27868"/>
              </a:xfrm>
              <a:custGeom>
                <a:avLst/>
                <a:gdLst/>
                <a:ahLst/>
                <a:cxnLst/>
                <a:rect l="l" t="t" r="r" b="b"/>
                <a:pathLst>
                  <a:path w="1137" h="881" extrusionOk="0">
                    <a:moveTo>
                      <a:pt x="1" y="0"/>
                    </a:moveTo>
                    <a:cubicBezTo>
                      <a:pt x="1" y="0"/>
                      <a:pt x="144" y="29"/>
                      <a:pt x="537" y="108"/>
                    </a:cubicBezTo>
                    <a:cubicBezTo>
                      <a:pt x="365" y="120"/>
                      <a:pt x="214" y="231"/>
                      <a:pt x="100" y="359"/>
                    </a:cubicBezTo>
                    <a:cubicBezTo>
                      <a:pt x="10" y="457"/>
                      <a:pt x="100" y="591"/>
                      <a:pt x="206" y="591"/>
                    </a:cubicBezTo>
                    <a:cubicBezTo>
                      <a:pt x="240" y="591"/>
                      <a:pt x="276" y="577"/>
                      <a:pt x="307" y="544"/>
                    </a:cubicBezTo>
                    <a:cubicBezTo>
                      <a:pt x="348" y="498"/>
                      <a:pt x="390" y="479"/>
                      <a:pt x="432" y="479"/>
                    </a:cubicBezTo>
                    <a:cubicBezTo>
                      <a:pt x="507" y="479"/>
                      <a:pt x="582" y="544"/>
                      <a:pt x="643" y="638"/>
                    </a:cubicBezTo>
                    <a:cubicBezTo>
                      <a:pt x="723" y="761"/>
                      <a:pt x="751" y="881"/>
                      <a:pt x="900" y="881"/>
                    </a:cubicBezTo>
                    <a:cubicBezTo>
                      <a:pt x="907" y="881"/>
                      <a:pt x="915" y="881"/>
                      <a:pt x="923" y="880"/>
                    </a:cubicBezTo>
                    <a:cubicBezTo>
                      <a:pt x="1048" y="871"/>
                      <a:pt x="1137" y="783"/>
                      <a:pt x="1126" y="597"/>
                    </a:cubicBezTo>
                    <a:cubicBezTo>
                      <a:pt x="1119" y="438"/>
                      <a:pt x="1004" y="257"/>
                      <a:pt x="824" y="166"/>
                    </a:cubicBezTo>
                    <a:lnTo>
                      <a:pt x="824" y="166"/>
                    </a:lnTo>
                    <a:cubicBezTo>
                      <a:pt x="1002" y="202"/>
                      <a:pt x="1073" y="216"/>
                      <a:pt x="1073" y="216"/>
                    </a:cubicBezTo>
                    <a:cubicBezTo>
                      <a:pt x="1073" y="216"/>
                      <a:pt x="968" y="195"/>
                      <a:pt x="823" y="166"/>
                    </a:cubicBezTo>
                    <a:lnTo>
                      <a:pt x="823" y="166"/>
                    </a:lnTo>
                    <a:cubicBezTo>
                      <a:pt x="750" y="129"/>
                      <a:pt x="666" y="107"/>
                      <a:pt x="574" y="107"/>
                    </a:cubicBezTo>
                    <a:cubicBezTo>
                      <a:pt x="562" y="107"/>
                      <a:pt x="549" y="107"/>
                      <a:pt x="537" y="108"/>
                    </a:cubicBezTo>
                    <a:lnTo>
                      <a:pt x="537" y="108"/>
                    </a:lnTo>
                    <a:cubicBezTo>
                      <a:pt x="269" y="54"/>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6868832" y="1539917"/>
                <a:ext cx="190" cy="190"/>
              </a:xfrm>
              <a:custGeom>
                <a:avLst/>
                <a:gdLst/>
                <a:ahLst/>
                <a:cxnLst/>
                <a:rect l="l" t="t" r="r" b="b"/>
                <a:pathLst>
                  <a:path w="6" h="6" extrusionOk="0">
                    <a:moveTo>
                      <a:pt x="0" y="6"/>
                    </a:moveTo>
                    <a:lnTo>
                      <a:pt x="6" y="0"/>
                    </a:ln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6856906" y="1528941"/>
                <a:ext cx="24990" cy="18568"/>
              </a:xfrm>
              <a:custGeom>
                <a:avLst/>
                <a:gdLst/>
                <a:ahLst/>
                <a:cxnLst/>
                <a:rect l="l" t="t" r="r" b="b"/>
                <a:pathLst>
                  <a:path w="790" h="587" extrusionOk="0">
                    <a:moveTo>
                      <a:pt x="708" y="0"/>
                    </a:moveTo>
                    <a:cubicBezTo>
                      <a:pt x="698" y="0"/>
                      <a:pt x="687" y="3"/>
                      <a:pt x="675" y="11"/>
                    </a:cubicBezTo>
                    <a:cubicBezTo>
                      <a:pt x="561" y="81"/>
                      <a:pt x="1" y="487"/>
                      <a:pt x="101" y="575"/>
                    </a:cubicBezTo>
                    <a:cubicBezTo>
                      <a:pt x="109" y="582"/>
                      <a:pt x="121" y="586"/>
                      <a:pt x="133" y="586"/>
                    </a:cubicBezTo>
                    <a:cubicBezTo>
                      <a:pt x="146" y="586"/>
                      <a:pt x="159" y="582"/>
                      <a:pt x="167" y="572"/>
                    </a:cubicBezTo>
                    <a:cubicBezTo>
                      <a:pt x="233" y="493"/>
                      <a:pt x="303" y="422"/>
                      <a:pt x="377" y="353"/>
                    </a:cubicBezTo>
                    <a:lnTo>
                      <a:pt x="377" y="353"/>
                    </a:lnTo>
                    <a:lnTo>
                      <a:pt x="376" y="354"/>
                    </a:lnTo>
                    <a:cubicBezTo>
                      <a:pt x="380" y="351"/>
                      <a:pt x="385" y="348"/>
                      <a:pt x="385" y="348"/>
                    </a:cubicBezTo>
                    <a:lnTo>
                      <a:pt x="385" y="348"/>
                    </a:lnTo>
                    <a:cubicBezTo>
                      <a:pt x="385" y="348"/>
                      <a:pt x="385" y="348"/>
                      <a:pt x="383" y="350"/>
                    </a:cubicBezTo>
                    <a:cubicBezTo>
                      <a:pt x="512" y="238"/>
                      <a:pt x="616" y="174"/>
                      <a:pt x="738" y="108"/>
                    </a:cubicBezTo>
                    <a:cubicBezTo>
                      <a:pt x="789" y="78"/>
                      <a:pt x="760" y="0"/>
                      <a:pt x="708"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6885534" y="1523405"/>
                <a:ext cx="85408" cy="28912"/>
              </a:xfrm>
              <a:custGeom>
                <a:avLst/>
                <a:gdLst/>
                <a:ahLst/>
                <a:cxnLst/>
                <a:rect l="l" t="t" r="r" b="b"/>
                <a:pathLst>
                  <a:path w="2700" h="914" extrusionOk="0">
                    <a:moveTo>
                      <a:pt x="2423" y="1"/>
                    </a:moveTo>
                    <a:cubicBezTo>
                      <a:pt x="1910" y="1"/>
                      <a:pt x="1375" y="133"/>
                      <a:pt x="940" y="300"/>
                    </a:cubicBezTo>
                    <a:cubicBezTo>
                      <a:pt x="818" y="347"/>
                      <a:pt x="1" y="790"/>
                      <a:pt x="69" y="893"/>
                    </a:cubicBezTo>
                    <a:cubicBezTo>
                      <a:pt x="77" y="906"/>
                      <a:pt x="93" y="914"/>
                      <a:pt x="109" y="914"/>
                    </a:cubicBezTo>
                    <a:cubicBezTo>
                      <a:pt x="118" y="914"/>
                      <a:pt x="127" y="911"/>
                      <a:pt x="134" y="906"/>
                    </a:cubicBezTo>
                    <a:cubicBezTo>
                      <a:pt x="313" y="761"/>
                      <a:pt x="499" y="654"/>
                      <a:pt x="772" y="549"/>
                    </a:cubicBezTo>
                    <a:cubicBezTo>
                      <a:pt x="1281" y="359"/>
                      <a:pt x="1541" y="313"/>
                      <a:pt x="1541" y="313"/>
                    </a:cubicBezTo>
                    <a:cubicBezTo>
                      <a:pt x="1573" y="307"/>
                      <a:pt x="1759" y="283"/>
                      <a:pt x="1789" y="279"/>
                    </a:cubicBezTo>
                    <a:cubicBezTo>
                      <a:pt x="2075" y="239"/>
                      <a:pt x="2325" y="217"/>
                      <a:pt x="2571" y="206"/>
                    </a:cubicBezTo>
                    <a:cubicBezTo>
                      <a:pt x="2657" y="203"/>
                      <a:pt x="2700" y="91"/>
                      <a:pt x="2632" y="28"/>
                    </a:cubicBezTo>
                    <a:cubicBezTo>
                      <a:pt x="2611" y="9"/>
                      <a:pt x="2585" y="4"/>
                      <a:pt x="2556" y="4"/>
                    </a:cubicBezTo>
                    <a:cubicBezTo>
                      <a:pt x="2512" y="2"/>
                      <a:pt x="2468" y="1"/>
                      <a:pt x="242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6934153" y="1533243"/>
                <a:ext cx="221" cy="63"/>
              </a:xfrm>
              <a:custGeom>
                <a:avLst/>
                <a:gdLst/>
                <a:ahLst/>
                <a:cxnLst/>
                <a:rect l="l" t="t" r="r" b="b"/>
                <a:pathLst>
                  <a:path w="7" h="2" extrusionOk="0">
                    <a:moveTo>
                      <a:pt x="4" y="1"/>
                    </a:moveTo>
                    <a:cubicBezTo>
                      <a:pt x="1" y="1"/>
                      <a:pt x="0" y="1"/>
                      <a:pt x="0" y="1"/>
                    </a:cubicBezTo>
                    <a:cubicBezTo>
                      <a:pt x="1" y="1"/>
                      <a:pt x="6" y="1"/>
                      <a:pt x="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6936810" y="1537355"/>
                <a:ext cx="25306" cy="8003"/>
              </a:xfrm>
              <a:custGeom>
                <a:avLst/>
                <a:gdLst/>
                <a:ahLst/>
                <a:cxnLst/>
                <a:rect l="l" t="t" r="r" b="b"/>
                <a:pathLst>
                  <a:path w="800" h="253" extrusionOk="0">
                    <a:moveTo>
                      <a:pt x="699" y="0"/>
                    </a:moveTo>
                    <a:cubicBezTo>
                      <a:pt x="569" y="0"/>
                      <a:pt x="327" y="85"/>
                      <a:pt x="53" y="160"/>
                    </a:cubicBezTo>
                    <a:cubicBezTo>
                      <a:pt x="1" y="173"/>
                      <a:pt x="16" y="252"/>
                      <a:pt x="68" y="252"/>
                    </a:cubicBezTo>
                    <a:cubicBezTo>
                      <a:pt x="73" y="252"/>
                      <a:pt x="78" y="252"/>
                      <a:pt x="84" y="250"/>
                    </a:cubicBezTo>
                    <a:cubicBezTo>
                      <a:pt x="141" y="236"/>
                      <a:pt x="200" y="221"/>
                      <a:pt x="257" y="209"/>
                    </a:cubicBezTo>
                    <a:lnTo>
                      <a:pt x="257" y="209"/>
                    </a:lnTo>
                    <a:cubicBezTo>
                      <a:pt x="254" y="209"/>
                      <a:pt x="248" y="210"/>
                      <a:pt x="245" y="210"/>
                    </a:cubicBezTo>
                    <a:cubicBezTo>
                      <a:pt x="407" y="178"/>
                      <a:pt x="570" y="153"/>
                      <a:pt x="735" y="136"/>
                    </a:cubicBezTo>
                    <a:cubicBezTo>
                      <a:pt x="771" y="131"/>
                      <a:pt x="799" y="101"/>
                      <a:pt x="798" y="64"/>
                    </a:cubicBezTo>
                    <a:cubicBezTo>
                      <a:pt x="794" y="18"/>
                      <a:pt x="759" y="0"/>
                      <a:pt x="69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6939562" y="1553582"/>
                <a:ext cx="26223" cy="9015"/>
              </a:xfrm>
              <a:custGeom>
                <a:avLst/>
                <a:gdLst/>
                <a:ahLst/>
                <a:cxnLst/>
                <a:rect l="l" t="t" r="r" b="b"/>
                <a:pathLst>
                  <a:path w="829" h="285" extrusionOk="0">
                    <a:moveTo>
                      <a:pt x="731" y="0"/>
                    </a:moveTo>
                    <a:cubicBezTo>
                      <a:pt x="729" y="0"/>
                      <a:pt x="726" y="0"/>
                      <a:pt x="724" y="1"/>
                    </a:cubicBezTo>
                    <a:cubicBezTo>
                      <a:pt x="505" y="18"/>
                      <a:pt x="289" y="55"/>
                      <a:pt x="74" y="108"/>
                    </a:cubicBezTo>
                    <a:cubicBezTo>
                      <a:pt x="25" y="119"/>
                      <a:pt x="1" y="181"/>
                      <a:pt x="17" y="225"/>
                    </a:cubicBezTo>
                    <a:cubicBezTo>
                      <a:pt x="31" y="270"/>
                      <a:pt x="64" y="284"/>
                      <a:pt x="106" y="284"/>
                    </a:cubicBezTo>
                    <a:cubicBezTo>
                      <a:pt x="164" y="284"/>
                      <a:pt x="239" y="257"/>
                      <a:pt x="304" y="244"/>
                    </a:cubicBezTo>
                    <a:lnTo>
                      <a:pt x="304" y="244"/>
                    </a:lnTo>
                    <a:cubicBezTo>
                      <a:pt x="297" y="245"/>
                      <a:pt x="289" y="247"/>
                      <a:pt x="282" y="248"/>
                    </a:cubicBezTo>
                    <a:lnTo>
                      <a:pt x="282" y="248"/>
                    </a:lnTo>
                    <a:cubicBezTo>
                      <a:pt x="714" y="162"/>
                      <a:pt x="828" y="208"/>
                      <a:pt x="820" y="84"/>
                    </a:cubicBezTo>
                    <a:cubicBezTo>
                      <a:pt x="816" y="39"/>
                      <a:pt x="775" y="0"/>
                      <a:pt x="73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6949463" y="1579078"/>
                <a:ext cx="70572" cy="9300"/>
              </a:xfrm>
              <a:custGeom>
                <a:avLst/>
                <a:gdLst/>
                <a:ahLst/>
                <a:cxnLst/>
                <a:rect l="l" t="t" r="r" b="b"/>
                <a:pathLst>
                  <a:path w="2231" h="294" extrusionOk="0">
                    <a:moveTo>
                      <a:pt x="1279" y="0"/>
                    </a:moveTo>
                    <a:cubicBezTo>
                      <a:pt x="667" y="0"/>
                      <a:pt x="95" y="106"/>
                      <a:pt x="49" y="157"/>
                    </a:cubicBezTo>
                    <a:cubicBezTo>
                      <a:pt x="0" y="212"/>
                      <a:pt x="44" y="294"/>
                      <a:pt x="103" y="294"/>
                    </a:cubicBezTo>
                    <a:cubicBezTo>
                      <a:pt x="107" y="294"/>
                      <a:pt x="111" y="293"/>
                      <a:pt x="115" y="293"/>
                    </a:cubicBezTo>
                    <a:cubicBezTo>
                      <a:pt x="448" y="228"/>
                      <a:pt x="787" y="197"/>
                      <a:pt x="1126" y="197"/>
                    </a:cubicBezTo>
                    <a:cubicBezTo>
                      <a:pt x="1244" y="197"/>
                      <a:pt x="1362" y="201"/>
                      <a:pt x="1481" y="208"/>
                    </a:cubicBezTo>
                    <a:cubicBezTo>
                      <a:pt x="1687" y="225"/>
                      <a:pt x="1887" y="256"/>
                      <a:pt x="2088" y="291"/>
                    </a:cubicBezTo>
                    <a:cubicBezTo>
                      <a:pt x="2094" y="292"/>
                      <a:pt x="2100" y="293"/>
                      <a:pt x="2106" y="293"/>
                    </a:cubicBezTo>
                    <a:cubicBezTo>
                      <a:pt x="2155" y="293"/>
                      <a:pt x="2199" y="259"/>
                      <a:pt x="2209" y="211"/>
                    </a:cubicBezTo>
                    <a:cubicBezTo>
                      <a:pt x="2231" y="99"/>
                      <a:pt x="2122" y="85"/>
                      <a:pt x="2016" y="64"/>
                    </a:cubicBezTo>
                    <a:cubicBezTo>
                      <a:pt x="1786" y="18"/>
                      <a:pt x="1529" y="0"/>
                      <a:pt x="127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6983373" y="1600810"/>
                <a:ext cx="20688" cy="5061"/>
              </a:xfrm>
              <a:custGeom>
                <a:avLst/>
                <a:gdLst/>
                <a:ahLst/>
                <a:cxnLst/>
                <a:rect l="l" t="t" r="r" b="b"/>
                <a:pathLst>
                  <a:path w="654" h="160" extrusionOk="0">
                    <a:moveTo>
                      <a:pt x="180" y="1"/>
                    </a:moveTo>
                    <a:cubicBezTo>
                      <a:pt x="137" y="1"/>
                      <a:pt x="93" y="2"/>
                      <a:pt x="49" y="5"/>
                    </a:cubicBezTo>
                    <a:cubicBezTo>
                      <a:pt x="22" y="7"/>
                      <a:pt x="0" y="30"/>
                      <a:pt x="5" y="57"/>
                    </a:cubicBezTo>
                    <a:cubicBezTo>
                      <a:pt x="6" y="83"/>
                      <a:pt x="28" y="104"/>
                      <a:pt x="54" y="104"/>
                    </a:cubicBezTo>
                    <a:cubicBezTo>
                      <a:pt x="55" y="104"/>
                      <a:pt x="55" y="104"/>
                      <a:pt x="56" y="104"/>
                    </a:cubicBezTo>
                    <a:cubicBezTo>
                      <a:pt x="92" y="101"/>
                      <a:pt x="127" y="100"/>
                      <a:pt x="161" y="100"/>
                    </a:cubicBezTo>
                    <a:cubicBezTo>
                      <a:pt x="181" y="100"/>
                      <a:pt x="201" y="101"/>
                      <a:pt x="221" y="101"/>
                    </a:cubicBezTo>
                    <a:cubicBezTo>
                      <a:pt x="370" y="111"/>
                      <a:pt x="451" y="130"/>
                      <a:pt x="560" y="157"/>
                    </a:cubicBezTo>
                    <a:cubicBezTo>
                      <a:pt x="566" y="158"/>
                      <a:pt x="571" y="159"/>
                      <a:pt x="575" y="159"/>
                    </a:cubicBezTo>
                    <a:cubicBezTo>
                      <a:pt x="632" y="159"/>
                      <a:pt x="653" y="64"/>
                      <a:pt x="582" y="50"/>
                    </a:cubicBezTo>
                    <a:cubicBezTo>
                      <a:pt x="444" y="15"/>
                      <a:pt x="313" y="1"/>
                      <a:pt x="18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6982614" y="1619979"/>
                <a:ext cx="24863" cy="8920"/>
              </a:xfrm>
              <a:custGeom>
                <a:avLst/>
                <a:gdLst/>
                <a:ahLst/>
                <a:cxnLst/>
                <a:rect l="l" t="t" r="r" b="b"/>
                <a:pathLst>
                  <a:path w="786" h="282" extrusionOk="0">
                    <a:moveTo>
                      <a:pt x="85" y="1"/>
                    </a:moveTo>
                    <a:cubicBezTo>
                      <a:pt x="49" y="1"/>
                      <a:pt x="16" y="26"/>
                      <a:pt x="9" y="64"/>
                    </a:cubicBezTo>
                    <a:cubicBezTo>
                      <a:pt x="0" y="104"/>
                      <a:pt x="26" y="145"/>
                      <a:pt x="69" y="154"/>
                    </a:cubicBezTo>
                    <a:cubicBezTo>
                      <a:pt x="268" y="190"/>
                      <a:pt x="467" y="231"/>
                      <a:pt x="663" y="280"/>
                    </a:cubicBezTo>
                    <a:cubicBezTo>
                      <a:pt x="669" y="281"/>
                      <a:pt x="675" y="282"/>
                      <a:pt x="680" y="282"/>
                    </a:cubicBezTo>
                    <a:cubicBezTo>
                      <a:pt x="758" y="282"/>
                      <a:pt x="785" y="159"/>
                      <a:pt x="692" y="135"/>
                    </a:cubicBezTo>
                    <a:cubicBezTo>
                      <a:pt x="497" y="82"/>
                      <a:pt x="301" y="39"/>
                      <a:pt x="100" y="2"/>
                    </a:cubicBezTo>
                    <a:cubicBezTo>
                      <a:pt x="95" y="1"/>
                      <a:pt x="90"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6998747" y="1647974"/>
                <a:ext cx="14140" cy="8731"/>
              </a:xfrm>
              <a:custGeom>
                <a:avLst/>
                <a:gdLst/>
                <a:ahLst/>
                <a:cxnLst/>
                <a:rect l="l" t="t" r="r" b="b"/>
                <a:pathLst>
                  <a:path w="447" h="276" extrusionOk="0">
                    <a:moveTo>
                      <a:pt x="77" y="1"/>
                    </a:moveTo>
                    <a:cubicBezTo>
                      <a:pt x="36" y="1"/>
                      <a:pt x="1" y="52"/>
                      <a:pt x="28" y="98"/>
                    </a:cubicBezTo>
                    <a:cubicBezTo>
                      <a:pt x="44" y="124"/>
                      <a:pt x="91" y="131"/>
                      <a:pt x="120" y="141"/>
                    </a:cubicBezTo>
                    <a:cubicBezTo>
                      <a:pt x="207" y="175"/>
                      <a:pt x="245" y="195"/>
                      <a:pt x="315" y="240"/>
                    </a:cubicBezTo>
                    <a:cubicBezTo>
                      <a:pt x="338" y="256"/>
                      <a:pt x="358" y="276"/>
                      <a:pt x="385" y="276"/>
                    </a:cubicBezTo>
                    <a:cubicBezTo>
                      <a:pt x="386" y="276"/>
                      <a:pt x="387" y="276"/>
                      <a:pt x="388" y="275"/>
                    </a:cubicBezTo>
                    <a:cubicBezTo>
                      <a:pt x="422" y="274"/>
                      <a:pt x="447" y="243"/>
                      <a:pt x="445" y="210"/>
                    </a:cubicBezTo>
                    <a:cubicBezTo>
                      <a:pt x="444" y="157"/>
                      <a:pt x="311" y="89"/>
                      <a:pt x="266" y="68"/>
                    </a:cubicBezTo>
                    <a:cubicBezTo>
                      <a:pt x="189" y="28"/>
                      <a:pt x="87" y="2"/>
                      <a:pt x="87" y="2"/>
                    </a:cubicBezTo>
                    <a:cubicBezTo>
                      <a:pt x="84" y="1"/>
                      <a:pt x="80" y="1"/>
                      <a:pt x="77"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6791585" y="1759731"/>
                <a:ext cx="125992" cy="145446"/>
              </a:xfrm>
              <a:custGeom>
                <a:avLst/>
                <a:gdLst/>
                <a:ahLst/>
                <a:cxnLst/>
                <a:rect l="l" t="t" r="r" b="b"/>
                <a:pathLst>
                  <a:path w="3983" h="4598" extrusionOk="0">
                    <a:moveTo>
                      <a:pt x="1594" y="0"/>
                    </a:moveTo>
                    <a:cubicBezTo>
                      <a:pt x="1380" y="0"/>
                      <a:pt x="1159" y="83"/>
                      <a:pt x="934" y="273"/>
                    </a:cubicBezTo>
                    <a:cubicBezTo>
                      <a:pt x="737" y="438"/>
                      <a:pt x="585" y="683"/>
                      <a:pt x="478" y="918"/>
                    </a:cubicBezTo>
                    <a:cubicBezTo>
                      <a:pt x="446" y="987"/>
                      <a:pt x="465" y="1065"/>
                      <a:pt x="522" y="1108"/>
                    </a:cubicBezTo>
                    <a:cubicBezTo>
                      <a:pt x="1" y="2218"/>
                      <a:pt x="1250" y="4598"/>
                      <a:pt x="1884" y="4598"/>
                    </a:cubicBezTo>
                    <a:cubicBezTo>
                      <a:pt x="1929" y="4598"/>
                      <a:pt x="1970" y="4586"/>
                      <a:pt x="2008" y="4560"/>
                    </a:cubicBezTo>
                    <a:cubicBezTo>
                      <a:pt x="2081" y="4512"/>
                      <a:pt x="2101" y="4419"/>
                      <a:pt x="2093" y="4330"/>
                    </a:cubicBezTo>
                    <a:lnTo>
                      <a:pt x="2093" y="4330"/>
                    </a:lnTo>
                    <a:cubicBezTo>
                      <a:pt x="2142" y="4356"/>
                      <a:pt x="2187" y="4368"/>
                      <a:pt x="2228" y="4368"/>
                    </a:cubicBezTo>
                    <a:cubicBezTo>
                      <a:pt x="2428" y="4368"/>
                      <a:pt x="2542" y="4087"/>
                      <a:pt x="2565" y="3769"/>
                    </a:cubicBezTo>
                    <a:cubicBezTo>
                      <a:pt x="2616" y="3814"/>
                      <a:pt x="2680" y="3840"/>
                      <a:pt x="2746" y="3840"/>
                    </a:cubicBezTo>
                    <a:cubicBezTo>
                      <a:pt x="2892" y="3840"/>
                      <a:pt x="3045" y="3713"/>
                      <a:pt x="3065" y="3402"/>
                    </a:cubicBezTo>
                    <a:cubicBezTo>
                      <a:pt x="3095" y="3409"/>
                      <a:pt x="3123" y="3413"/>
                      <a:pt x="3149" y="3413"/>
                    </a:cubicBezTo>
                    <a:cubicBezTo>
                      <a:pt x="3983" y="3413"/>
                      <a:pt x="2963" y="0"/>
                      <a:pt x="1594" y="0"/>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6768652" y="1757137"/>
                <a:ext cx="14045" cy="22775"/>
              </a:xfrm>
              <a:custGeom>
                <a:avLst/>
                <a:gdLst/>
                <a:ahLst/>
                <a:cxnLst/>
                <a:rect l="l" t="t" r="r" b="b"/>
                <a:pathLst>
                  <a:path w="444" h="720" extrusionOk="0">
                    <a:moveTo>
                      <a:pt x="348" y="1"/>
                    </a:moveTo>
                    <a:cubicBezTo>
                      <a:pt x="320" y="1"/>
                      <a:pt x="292" y="15"/>
                      <a:pt x="282" y="40"/>
                    </a:cubicBezTo>
                    <a:cubicBezTo>
                      <a:pt x="172" y="318"/>
                      <a:pt x="102" y="453"/>
                      <a:pt x="23" y="629"/>
                    </a:cubicBezTo>
                    <a:cubicBezTo>
                      <a:pt x="0" y="679"/>
                      <a:pt x="39" y="720"/>
                      <a:pt x="80" y="720"/>
                    </a:cubicBezTo>
                    <a:cubicBezTo>
                      <a:pt x="101" y="720"/>
                      <a:pt x="123" y="709"/>
                      <a:pt x="137" y="685"/>
                    </a:cubicBezTo>
                    <a:cubicBezTo>
                      <a:pt x="173" y="620"/>
                      <a:pt x="444" y="118"/>
                      <a:pt x="417" y="49"/>
                    </a:cubicBezTo>
                    <a:cubicBezTo>
                      <a:pt x="406" y="16"/>
                      <a:pt x="377" y="1"/>
                      <a:pt x="3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6787979" y="1765077"/>
                <a:ext cx="7687" cy="16512"/>
              </a:xfrm>
              <a:custGeom>
                <a:avLst/>
                <a:gdLst/>
                <a:ahLst/>
                <a:cxnLst/>
                <a:rect l="l" t="t" r="r" b="b"/>
                <a:pathLst>
                  <a:path w="243" h="522" extrusionOk="0">
                    <a:moveTo>
                      <a:pt x="147" y="0"/>
                    </a:moveTo>
                    <a:cubicBezTo>
                      <a:pt x="40" y="0"/>
                      <a:pt x="0" y="326"/>
                      <a:pt x="0" y="461"/>
                    </a:cubicBezTo>
                    <a:cubicBezTo>
                      <a:pt x="0" y="495"/>
                      <a:pt x="33" y="521"/>
                      <a:pt x="67" y="521"/>
                    </a:cubicBezTo>
                    <a:cubicBezTo>
                      <a:pt x="84" y="521"/>
                      <a:pt x="101" y="515"/>
                      <a:pt x="113" y="500"/>
                    </a:cubicBezTo>
                    <a:cubicBezTo>
                      <a:pt x="135" y="477"/>
                      <a:pt x="132" y="424"/>
                      <a:pt x="133" y="389"/>
                    </a:cubicBezTo>
                    <a:cubicBezTo>
                      <a:pt x="144" y="289"/>
                      <a:pt x="158" y="239"/>
                      <a:pt x="182" y="167"/>
                    </a:cubicBezTo>
                    <a:cubicBezTo>
                      <a:pt x="205" y="102"/>
                      <a:pt x="242" y="41"/>
                      <a:pt x="178" y="9"/>
                    </a:cubicBezTo>
                    <a:cubicBezTo>
                      <a:pt x="167" y="3"/>
                      <a:pt x="157" y="0"/>
                      <a:pt x="147"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6761598" y="1796710"/>
                <a:ext cx="8889" cy="15468"/>
              </a:xfrm>
              <a:custGeom>
                <a:avLst/>
                <a:gdLst/>
                <a:ahLst/>
                <a:cxnLst/>
                <a:rect l="l" t="t" r="r" b="b"/>
                <a:pathLst>
                  <a:path w="281" h="489" extrusionOk="0">
                    <a:moveTo>
                      <a:pt x="209" y="0"/>
                    </a:moveTo>
                    <a:cubicBezTo>
                      <a:pt x="192" y="0"/>
                      <a:pt x="174" y="9"/>
                      <a:pt x="164" y="29"/>
                    </a:cubicBezTo>
                    <a:cubicBezTo>
                      <a:pt x="83" y="193"/>
                      <a:pt x="47" y="299"/>
                      <a:pt x="10" y="429"/>
                    </a:cubicBezTo>
                    <a:cubicBezTo>
                      <a:pt x="0" y="462"/>
                      <a:pt x="29" y="489"/>
                      <a:pt x="58" y="489"/>
                    </a:cubicBezTo>
                    <a:cubicBezTo>
                      <a:pt x="77" y="489"/>
                      <a:pt x="96" y="477"/>
                      <a:pt x="104" y="449"/>
                    </a:cubicBezTo>
                    <a:cubicBezTo>
                      <a:pt x="153" y="312"/>
                      <a:pt x="199" y="198"/>
                      <a:pt x="256" y="80"/>
                    </a:cubicBezTo>
                    <a:cubicBezTo>
                      <a:pt x="281" y="36"/>
                      <a:pt x="245" y="0"/>
                      <a:pt x="20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6772890" y="1801834"/>
                <a:ext cx="6959" cy="20371"/>
              </a:xfrm>
              <a:custGeom>
                <a:avLst/>
                <a:gdLst/>
                <a:ahLst/>
                <a:cxnLst/>
                <a:rect l="l" t="t" r="r" b="b"/>
                <a:pathLst>
                  <a:path w="220" h="644" extrusionOk="0">
                    <a:moveTo>
                      <a:pt x="138" y="1"/>
                    </a:moveTo>
                    <a:cubicBezTo>
                      <a:pt x="109" y="1"/>
                      <a:pt x="80" y="18"/>
                      <a:pt x="69" y="58"/>
                    </a:cubicBezTo>
                    <a:cubicBezTo>
                      <a:pt x="45" y="145"/>
                      <a:pt x="29" y="235"/>
                      <a:pt x="19" y="327"/>
                    </a:cubicBezTo>
                    <a:cubicBezTo>
                      <a:pt x="11" y="420"/>
                      <a:pt x="1" y="644"/>
                      <a:pt x="93" y="644"/>
                    </a:cubicBezTo>
                    <a:cubicBezTo>
                      <a:pt x="95" y="644"/>
                      <a:pt x="96" y="644"/>
                      <a:pt x="98" y="644"/>
                    </a:cubicBezTo>
                    <a:cubicBezTo>
                      <a:pt x="134" y="641"/>
                      <a:pt x="161" y="609"/>
                      <a:pt x="159" y="575"/>
                    </a:cubicBezTo>
                    <a:cubicBezTo>
                      <a:pt x="147" y="360"/>
                      <a:pt x="162" y="235"/>
                      <a:pt x="205" y="85"/>
                    </a:cubicBezTo>
                    <a:cubicBezTo>
                      <a:pt x="220" y="36"/>
                      <a:pt x="179" y="1"/>
                      <a:pt x="13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6787568" y="1816290"/>
                <a:ext cx="8952" cy="17430"/>
              </a:xfrm>
              <a:custGeom>
                <a:avLst/>
                <a:gdLst/>
                <a:ahLst/>
                <a:cxnLst/>
                <a:rect l="l" t="t" r="r" b="b"/>
                <a:pathLst>
                  <a:path w="283" h="551" extrusionOk="0">
                    <a:moveTo>
                      <a:pt x="84" y="0"/>
                    </a:moveTo>
                    <a:cubicBezTo>
                      <a:pt x="41" y="0"/>
                      <a:pt x="0" y="33"/>
                      <a:pt x="10" y="81"/>
                    </a:cubicBezTo>
                    <a:cubicBezTo>
                      <a:pt x="49" y="275"/>
                      <a:pt x="81" y="363"/>
                      <a:pt x="138" y="504"/>
                    </a:cubicBezTo>
                    <a:cubicBezTo>
                      <a:pt x="151" y="537"/>
                      <a:pt x="175" y="551"/>
                      <a:pt x="199" y="551"/>
                    </a:cubicBezTo>
                    <a:cubicBezTo>
                      <a:pt x="241" y="551"/>
                      <a:pt x="282" y="510"/>
                      <a:pt x="264" y="461"/>
                    </a:cubicBezTo>
                    <a:cubicBezTo>
                      <a:pt x="214" y="325"/>
                      <a:pt x="184" y="202"/>
                      <a:pt x="159" y="69"/>
                    </a:cubicBezTo>
                    <a:cubicBezTo>
                      <a:pt x="151" y="20"/>
                      <a:pt x="117" y="0"/>
                      <a:pt x="8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6758940" y="1848460"/>
                <a:ext cx="11356" cy="19992"/>
              </a:xfrm>
              <a:custGeom>
                <a:avLst/>
                <a:gdLst/>
                <a:ahLst/>
                <a:cxnLst/>
                <a:rect l="l" t="t" r="r" b="b"/>
                <a:pathLst>
                  <a:path w="359" h="632" extrusionOk="0">
                    <a:moveTo>
                      <a:pt x="199" y="1"/>
                    </a:moveTo>
                    <a:cubicBezTo>
                      <a:pt x="0" y="1"/>
                      <a:pt x="76" y="632"/>
                      <a:pt x="255" y="632"/>
                    </a:cubicBezTo>
                    <a:cubicBezTo>
                      <a:pt x="263" y="632"/>
                      <a:pt x="272" y="630"/>
                      <a:pt x="281" y="627"/>
                    </a:cubicBezTo>
                    <a:cubicBezTo>
                      <a:pt x="327" y="611"/>
                      <a:pt x="358" y="558"/>
                      <a:pt x="338" y="511"/>
                    </a:cubicBezTo>
                    <a:cubicBezTo>
                      <a:pt x="298" y="412"/>
                      <a:pt x="280" y="339"/>
                      <a:pt x="284" y="226"/>
                    </a:cubicBezTo>
                    <a:cubicBezTo>
                      <a:pt x="294" y="122"/>
                      <a:pt x="337" y="26"/>
                      <a:pt x="221" y="3"/>
                    </a:cubicBezTo>
                    <a:cubicBezTo>
                      <a:pt x="213" y="1"/>
                      <a:pt x="206" y="1"/>
                      <a:pt x="1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6776497" y="1859753"/>
                <a:ext cx="14519" cy="26097"/>
              </a:xfrm>
              <a:custGeom>
                <a:avLst/>
                <a:gdLst/>
                <a:ahLst/>
                <a:cxnLst/>
                <a:rect l="l" t="t" r="r" b="b"/>
                <a:pathLst>
                  <a:path w="459" h="825" extrusionOk="0">
                    <a:moveTo>
                      <a:pt x="105" y="1"/>
                    </a:moveTo>
                    <a:cubicBezTo>
                      <a:pt x="53" y="1"/>
                      <a:pt x="0" y="46"/>
                      <a:pt x="23" y="110"/>
                    </a:cubicBezTo>
                    <a:cubicBezTo>
                      <a:pt x="97" y="332"/>
                      <a:pt x="180" y="548"/>
                      <a:pt x="267" y="764"/>
                    </a:cubicBezTo>
                    <a:cubicBezTo>
                      <a:pt x="284" y="807"/>
                      <a:pt x="316" y="825"/>
                      <a:pt x="348" y="825"/>
                    </a:cubicBezTo>
                    <a:cubicBezTo>
                      <a:pt x="404" y="825"/>
                      <a:pt x="458" y="772"/>
                      <a:pt x="432" y="707"/>
                    </a:cubicBezTo>
                    <a:cubicBezTo>
                      <a:pt x="346" y="492"/>
                      <a:pt x="256" y="276"/>
                      <a:pt x="180" y="55"/>
                    </a:cubicBezTo>
                    <a:cubicBezTo>
                      <a:pt x="167" y="17"/>
                      <a:pt x="136" y="1"/>
                      <a:pt x="10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6812558" y="1893948"/>
                <a:ext cx="13412" cy="15532"/>
              </a:xfrm>
              <a:custGeom>
                <a:avLst/>
                <a:gdLst/>
                <a:ahLst/>
                <a:cxnLst/>
                <a:rect l="l" t="t" r="r" b="b"/>
                <a:pathLst>
                  <a:path w="424" h="491" extrusionOk="0">
                    <a:moveTo>
                      <a:pt x="150" y="1"/>
                    </a:moveTo>
                    <a:cubicBezTo>
                      <a:pt x="72" y="1"/>
                      <a:pt x="0" y="79"/>
                      <a:pt x="38" y="161"/>
                    </a:cubicBezTo>
                    <a:cubicBezTo>
                      <a:pt x="100" y="295"/>
                      <a:pt x="180" y="490"/>
                      <a:pt x="290" y="490"/>
                    </a:cubicBezTo>
                    <a:cubicBezTo>
                      <a:pt x="310" y="490"/>
                      <a:pt x="331" y="484"/>
                      <a:pt x="353" y="469"/>
                    </a:cubicBezTo>
                    <a:cubicBezTo>
                      <a:pt x="409" y="432"/>
                      <a:pt x="423" y="356"/>
                      <a:pt x="387" y="302"/>
                    </a:cubicBezTo>
                    <a:cubicBezTo>
                      <a:pt x="350" y="242"/>
                      <a:pt x="294" y="149"/>
                      <a:pt x="266" y="83"/>
                    </a:cubicBezTo>
                    <a:cubicBezTo>
                      <a:pt x="236" y="24"/>
                      <a:pt x="192" y="1"/>
                      <a:pt x="15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6887274" y="1998304"/>
                <a:ext cx="95" cy="380"/>
              </a:xfrm>
              <a:custGeom>
                <a:avLst/>
                <a:gdLst/>
                <a:ahLst/>
                <a:cxnLst/>
                <a:rect l="l" t="t" r="r" b="b"/>
                <a:pathLst>
                  <a:path w="3" h="12" extrusionOk="0">
                    <a:moveTo>
                      <a:pt x="1" y="0"/>
                    </a:moveTo>
                    <a:cubicBezTo>
                      <a:pt x="1" y="0"/>
                      <a:pt x="1" y="4"/>
                      <a:pt x="3" y="11"/>
                    </a:cubicBezTo>
                    <a:cubicBezTo>
                      <a:pt x="2" y="4"/>
                      <a:pt x="1" y="0"/>
                      <a:pt x="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6878986" y="1976193"/>
                <a:ext cx="49979" cy="102141"/>
              </a:xfrm>
              <a:custGeom>
                <a:avLst/>
                <a:gdLst/>
                <a:ahLst/>
                <a:cxnLst/>
                <a:rect l="l" t="t" r="r" b="b"/>
                <a:pathLst>
                  <a:path w="1580" h="3229" extrusionOk="0">
                    <a:moveTo>
                      <a:pt x="140" y="1"/>
                    </a:moveTo>
                    <a:cubicBezTo>
                      <a:pt x="0" y="1"/>
                      <a:pt x="38" y="380"/>
                      <a:pt x="52" y="538"/>
                    </a:cubicBezTo>
                    <a:cubicBezTo>
                      <a:pt x="82" y="866"/>
                      <a:pt x="193" y="1356"/>
                      <a:pt x="450" y="1356"/>
                    </a:cubicBezTo>
                    <a:cubicBezTo>
                      <a:pt x="484" y="1356"/>
                      <a:pt x="520" y="1347"/>
                      <a:pt x="560" y="1329"/>
                    </a:cubicBezTo>
                    <a:cubicBezTo>
                      <a:pt x="601" y="1836"/>
                      <a:pt x="724" y="2753"/>
                      <a:pt x="1079" y="2753"/>
                    </a:cubicBezTo>
                    <a:cubicBezTo>
                      <a:pt x="1129" y="2753"/>
                      <a:pt x="1184" y="2734"/>
                      <a:pt x="1244" y="2693"/>
                    </a:cubicBezTo>
                    <a:lnTo>
                      <a:pt x="1244" y="2693"/>
                    </a:lnTo>
                    <a:cubicBezTo>
                      <a:pt x="1233" y="3019"/>
                      <a:pt x="1414" y="3228"/>
                      <a:pt x="1515" y="3228"/>
                    </a:cubicBezTo>
                    <a:cubicBezTo>
                      <a:pt x="1545" y="3228"/>
                      <a:pt x="1568" y="3209"/>
                      <a:pt x="1576" y="3169"/>
                    </a:cubicBezTo>
                    <a:cubicBezTo>
                      <a:pt x="1579" y="3154"/>
                      <a:pt x="1576" y="3130"/>
                      <a:pt x="1565" y="3116"/>
                    </a:cubicBezTo>
                    <a:cubicBezTo>
                      <a:pt x="1531" y="3076"/>
                      <a:pt x="1502" y="3037"/>
                      <a:pt x="1476" y="2993"/>
                    </a:cubicBezTo>
                    <a:cubicBezTo>
                      <a:pt x="1429" y="2882"/>
                      <a:pt x="1403" y="2775"/>
                      <a:pt x="1409" y="2629"/>
                    </a:cubicBezTo>
                    <a:cubicBezTo>
                      <a:pt x="1412" y="2593"/>
                      <a:pt x="1418" y="2559"/>
                      <a:pt x="1423" y="2523"/>
                    </a:cubicBezTo>
                    <a:cubicBezTo>
                      <a:pt x="1429" y="2493"/>
                      <a:pt x="1416" y="2461"/>
                      <a:pt x="1393" y="2443"/>
                    </a:cubicBezTo>
                    <a:cubicBezTo>
                      <a:pt x="1393" y="2365"/>
                      <a:pt x="1333" y="2307"/>
                      <a:pt x="1262" y="2307"/>
                    </a:cubicBezTo>
                    <a:cubicBezTo>
                      <a:pt x="1222" y="2307"/>
                      <a:pt x="1180" y="2325"/>
                      <a:pt x="1143" y="2367"/>
                    </a:cubicBezTo>
                    <a:cubicBezTo>
                      <a:pt x="1009" y="2037"/>
                      <a:pt x="977" y="1518"/>
                      <a:pt x="845" y="896"/>
                    </a:cubicBezTo>
                    <a:cubicBezTo>
                      <a:pt x="829" y="828"/>
                      <a:pt x="765" y="795"/>
                      <a:pt x="701" y="795"/>
                    </a:cubicBezTo>
                    <a:cubicBezTo>
                      <a:pt x="643" y="795"/>
                      <a:pt x="586" y="822"/>
                      <a:pt x="567" y="876"/>
                    </a:cubicBezTo>
                    <a:cubicBezTo>
                      <a:pt x="546" y="935"/>
                      <a:pt x="488" y="1082"/>
                      <a:pt x="437" y="1117"/>
                    </a:cubicBezTo>
                    <a:cubicBezTo>
                      <a:pt x="345" y="1041"/>
                      <a:pt x="291" y="826"/>
                      <a:pt x="265" y="710"/>
                    </a:cubicBezTo>
                    <a:lnTo>
                      <a:pt x="265" y="710"/>
                    </a:lnTo>
                    <a:cubicBezTo>
                      <a:pt x="265" y="707"/>
                      <a:pt x="263" y="696"/>
                      <a:pt x="260" y="689"/>
                    </a:cubicBezTo>
                    <a:lnTo>
                      <a:pt x="260" y="689"/>
                    </a:lnTo>
                    <a:cubicBezTo>
                      <a:pt x="257" y="671"/>
                      <a:pt x="203" y="421"/>
                      <a:pt x="216" y="180"/>
                    </a:cubicBezTo>
                    <a:cubicBezTo>
                      <a:pt x="226" y="96"/>
                      <a:pt x="249" y="21"/>
                      <a:pt x="157" y="3"/>
                    </a:cubicBezTo>
                    <a:cubicBezTo>
                      <a:pt x="151" y="1"/>
                      <a:pt x="145" y="1"/>
                      <a:pt x="14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6913655" y="1978312"/>
                <a:ext cx="13570" cy="18157"/>
              </a:xfrm>
              <a:custGeom>
                <a:avLst/>
                <a:gdLst/>
                <a:ahLst/>
                <a:cxnLst/>
                <a:rect l="l" t="t" r="r" b="b"/>
                <a:pathLst>
                  <a:path w="429" h="574" extrusionOk="0">
                    <a:moveTo>
                      <a:pt x="111" y="1"/>
                    </a:moveTo>
                    <a:cubicBezTo>
                      <a:pt x="102" y="1"/>
                      <a:pt x="94" y="3"/>
                      <a:pt x="85" y="9"/>
                    </a:cubicBezTo>
                    <a:cubicBezTo>
                      <a:pt x="49" y="33"/>
                      <a:pt x="1" y="251"/>
                      <a:pt x="71" y="388"/>
                    </a:cubicBezTo>
                    <a:cubicBezTo>
                      <a:pt x="128" y="510"/>
                      <a:pt x="259" y="574"/>
                      <a:pt x="342" y="574"/>
                    </a:cubicBezTo>
                    <a:cubicBezTo>
                      <a:pt x="381" y="574"/>
                      <a:pt x="409" y="560"/>
                      <a:pt x="415" y="531"/>
                    </a:cubicBezTo>
                    <a:cubicBezTo>
                      <a:pt x="429" y="464"/>
                      <a:pt x="364" y="466"/>
                      <a:pt x="301" y="446"/>
                    </a:cubicBezTo>
                    <a:cubicBezTo>
                      <a:pt x="133" y="380"/>
                      <a:pt x="105" y="235"/>
                      <a:pt x="157" y="57"/>
                    </a:cubicBezTo>
                    <a:cubicBezTo>
                      <a:pt x="166" y="30"/>
                      <a:pt x="140" y="1"/>
                      <a:pt x="11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6922417" y="2014088"/>
                <a:ext cx="9806" cy="13570"/>
              </a:xfrm>
              <a:custGeom>
                <a:avLst/>
                <a:gdLst/>
                <a:ahLst/>
                <a:cxnLst/>
                <a:rect l="l" t="t" r="r" b="b"/>
                <a:pathLst>
                  <a:path w="310" h="429" extrusionOk="0">
                    <a:moveTo>
                      <a:pt x="89" y="0"/>
                    </a:moveTo>
                    <a:cubicBezTo>
                      <a:pt x="49" y="0"/>
                      <a:pt x="14" y="27"/>
                      <a:pt x="10" y="86"/>
                    </a:cubicBezTo>
                    <a:cubicBezTo>
                      <a:pt x="1" y="301"/>
                      <a:pt x="134" y="429"/>
                      <a:pt x="222" y="429"/>
                    </a:cubicBezTo>
                    <a:cubicBezTo>
                      <a:pt x="243" y="429"/>
                      <a:pt x="262" y="421"/>
                      <a:pt x="275" y="406"/>
                    </a:cubicBezTo>
                    <a:cubicBezTo>
                      <a:pt x="309" y="367"/>
                      <a:pt x="299" y="310"/>
                      <a:pt x="268" y="291"/>
                    </a:cubicBezTo>
                    <a:cubicBezTo>
                      <a:pt x="224" y="258"/>
                      <a:pt x="209" y="242"/>
                      <a:pt x="189" y="209"/>
                    </a:cubicBezTo>
                    <a:cubicBezTo>
                      <a:pt x="150" y="119"/>
                      <a:pt x="199" y="20"/>
                      <a:pt x="106" y="2"/>
                    </a:cubicBezTo>
                    <a:cubicBezTo>
                      <a:pt x="100" y="1"/>
                      <a:pt x="94" y="0"/>
                      <a:pt x="8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6805156" y="1579078"/>
                <a:ext cx="132097" cy="74779"/>
              </a:xfrm>
              <a:custGeom>
                <a:avLst/>
                <a:gdLst/>
                <a:ahLst/>
                <a:cxnLst/>
                <a:rect l="l" t="t" r="r" b="b"/>
                <a:pathLst>
                  <a:path w="4176" h="2364" extrusionOk="0">
                    <a:moveTo>
                      <a:pt x="3871" y="2194"/>
                    </a:moveTo>
                    <a:lnTo>
                      <a:pt x="3871" y="2194"/>
                    </a:lnTo>
                    <a:cubicBezTo>
                      <a:pt x="3873" y="2194"/>
                      <a:pt x="3874" y="2195"/>
                      <a:pt x="3875" y="2196"/>
                    </a:cubicBezTo>
                    <a:cubicBezTo>
                      <a:pt x="3874" y="2195"/>
                      <a:pt x="3872" y="2194"/>
                      <a:pt x="3871" y="2194"/>
                    </a:cubicBezTo>
                    <a:close/>
                    <a:moveTo>
                      <a:pt x="59" y="1"/>
                    </a:moveTo>
                    <a:cubicBezTo>
                      <a:pt x="50" y="1"/>
                      <a:pt x="43" y="1"/>
                      <a:pt x="34" y="5"/>
                    </a:cubicBezTo>
                    <a:cubicBezTo>
                      <a:pt x="21" y="8"/>
                      <a:pt x="13" y="18"/>
                      <a:pt x="7" y="28"/>
                    </a:cubicBezTo>
                    <a:cubicBezTo>
                      <a:pt x="1" y="39"/>
                      <a:pt x="0" y="54"/>
                      <a:pt x="6" y="64"/>
                    </a:cubicBezTo>
                    <a:cubicBezTo>
                      <a:pt x="9" y="75"/>
                      <a:pt x="19" y="87"/>
                      <a:pt x="29" y="91"/>
                    </a:cubicBezTo>
                    <a:cubicBezTo>
                      <a:pt x="190" y="151"/>
                      <a:pt x="344" y="223"/>
                      <a:pt x="495" y="304"/>
                    </a:cubicBezTo>
                    <a:cubicBezTo>
                      <a:pt x="659" y="387"/>
                      <a:pt x="816" y="485"/>
                      <a:pt x="972" y="579"/>
                    </a:cubicBezTo>
                    <a:cubicBezTo>
                      <a:pt x="1130" y="677"/>
                      <a:pt x="1283" y="774"/>
                      <a:pt x="1443" y="870"/>
                    </a:cubicBezTo>
                    <a:cubicBezTo>
                      <a:pt x="1599" y="964"/>
                      <a:pt x="1761" y="1052"/>
                      <a:pt x="1924" y="1138"/>
                    </a:cubicBezTo>
                    <a:cubicBezTo>
                      <a:pt x="2251" y="1309"/>
                      <a:pt x="2586" y="1468"/>
                      <a:pt x="2915" y="1639"/>
                    </a:cubicBezTo>
                    <a:cubicBezTo>
                      <a:pt x="3243" y="1807"/>
                      <a:pt x="3565" y="1987"/>
                      <a:pt x="3871" y="2194"/>
                    </a:cubicBezTo>
                    <a:lnTo>
                      <a:pt x="3871" y="2194"/>
                    </a:lnTo>
                    <a:cubicBezTo>
                      <a:pt x="3870" y="2193"/>
                      <a:pt x="3869" y="2192"/>
                      <a:pt x="3868" y="2191"/>
                    </a:cubicBezTo>
                    <a:lnTo>
                      <a:pt x="3868" y="2191"/>
                    </a:lnTo>
                    <a:cubicBezTo>
                      <a:pt x="3943" y="2242"/>
                      <a:pt x="4018" y="2297"/>
                      <a:pt x="4092" y="2352"/>
                    </a:cubicBezTo>
                    <a:cubicBezTo>
                      <a:pt x="4102" y="2360"/>
                      <a:pt x="4114" y="2363"/>
                      <a:pt x="4128" y="2363"/>
                    </a:cubicBezTo>
                    <a:cubicBezTo>
                      <a:pt x="4140" y="2362"/>
                      <a:pt x="4151" y="2356"/>
                      <a:pt x="4160" y="2348"/>
                    </a:cubicBezTo>
                    <a:cubicBezTo>
                      <a:pt x="4175" y="2330"/>
                      <a:pt x="4175" y="2297"/>
                      <a:pt x="4155" y="2282"/>
                    </a:cubicBezTo>
                    <a:cubicBezTo>
                      <a:pt x="4004" y="2167"/>
                      <a:pt x="3846" y="2060"/>
                      <a:pt x="3686" y="1959"/>
                    </a:cubicBezTo>
                    <a:cubicBezTo>
                      <a:pt x="3520" y="1855"/>
                      <a:pt x="3346" y="1759"/>
                      <a:pt x="3173" y="1666"/>
                    </a:cubicBezTo>
                    <a:cubicBezTo>
                      <a:pt x="2828" y="1480"/>
                      <a:pt x="2471" y="1311"/>
                      <a:pt x="2122" y="1132"/>
                    </a:cubicBezTo>
                    <a:cubicBezTo>
                      <a:pt x="1947" y="1043"/>
                      <a:pt x="1774" y="951"/>
                      <a:pt x="1604" y="853"/>
                    </a:cubicBezTo>
                    <a:cubicBezTo>
                      <a:pt x="1435" y="757"/>
                      <a:pt x="1269" y="651"/>
                      <a:pt x="1104" y="549"/>
                    </a:cubicBezTo>
                    <a:cubicBezTo>
                      <a:pt x="938" y="447"/>
                      <a:pt x="772" y="344"/>
                      <a:pt x="600" y="250"/>
                    </a:cubicBezTo>
                    <a:cubicBezTo>
                      <a:pt x="430" y="157"/>
                      <a:pt x="253" y="75"/>
                      <a:pt x="72" y="5"/>
                    </a:cubicBezTo>
                    <a:cubicBezTo>
                      <a:pt x="67" y="4"/>
                      <a:pt x="63" y="1"/>
                      <a:pt x="5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6799968" y="1592775"/>
                <a:ext cx="76456" cy="41027"/>
              </a:xfrm>
              <a:custGeom>
                <a:avLst/>
                <a:gdLst/>
                <a:ahLst/>
                <a:cxnLst/>
                <a:rect l="l" t="t" r="r" b="b"/>
                <a:pathLst>
                  <a:path w="2417" h="1297" extrusionOk="0">
                    <a:moveTo>
                      <a:pt x="53" y="0"/>
                    </a:moveTo>
                    <a:cubicBezTo>
                      <a:pt x="36" y="0"/>
                      <a:pt x="20" y="8"/>
                      <a:pt x="12" y="26"/>
                    </a:cubicBezTo>
                    <a:cubicBezTo>
                      <a:pt x="1" y="47"/>
                      <a:pt x="8" y="80"/>
                      <a:pt x="34" y="90"/>
                    </a:cubicBezTo>
                    <a:cubicBezTo>
                      <a:pt x="435" y="255"/>
                      <a:pt x="813" y="467"/>
                      <a:pt x="1189" y="682"/>
                    </a:cubicBezTo>
                    <a:cubicBezTo>
                      <a:pt x="1567" y="896"/>
                      <a:pt x="1945" y="1114"/>
                      <a:pt x="2340" y="1292"/>
                    </a:cubicBezTo>
                    <a:cubicBezTo>
                      <a:pt x="2348" y="1295"/>
                      <a:pt x="2355" y="1297"/>
                      <a:pt x="2363" y="1297"/>
                    </a:cubicBezTo>
                    <a:cubicBezTo>
                      <a:pt x="2380" y="1297"/>
                      <a:pt x="2396" y="1288"/>
                      <a:pt x="2405" y="1270"/>
                    </a:cubicBezTo>
                    <a:cubicBezTo>
                      <a:pt x="2416" y="1247"/>
                      <a:pt x="2406" y="1217"/>
                      <a:pt x="2383" y="1206"/>
                    </a:cubicBezTo>
                    <a:cubicBezTo>
                      <a:pt x="1987" y="1028"/>
                      <a:pt x="1610" y="811"/>
                      <a:pt x="1232" y="596"/>
                    </a:cubicBezTo>
                    <a:cubicBezTo>
                      <a:pt x="857" y="381"/>
                      <a:pt x="478" y="169"/>
                      <a:pt x="77" y="4"/>
                    </a:cubicBezTo>
                    <a:cubicBezTo>
                      <a:pt x="72" y="3"/>
                      <a:pt x="70" y="3"/>
                      <a:pt x="65" y="2"/>
                    </a:cubicBezTo>
                    <a:cubicBezTo>
                      <a:pt x="61" y="1"/>
                      <a:pt x="57" y="0"/>
                      <a:pt x="5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6805187" y="1612450"/>
                <a:ext cx="21953" cy="10502"/>
              </a:xfrm>
              <a:custGeom>
                <a:avLst/>
                <a:gdLst/>
                <a:ahLst/>
                <a:cxnLst/>
                <a:rect l="l" t="t" r="r" b="b"/>
                <a:pathLst>
                  <a:path w="694" h="332" extrusionOk="0">
                    <a:moveTo>
                      <a:pt x="52" y="1"/>
                    </a:moveTo>
                    <a:cubicBezTo>
                      <a:pt x="30" y="1"/>
                      <a:pt x="7" y="20"/>
                      <a:pt x="3" y="40"/>
                    </a:cubicBezTo>
                    <a:cubicBezTo>
                      <a:pt x="0" y="53"/>
                      <a:pt x="3" y="65"/>
                      <a:pt x="10" y="75"/>
                    </a:cubicBezTo>
                    <a:cubicBezTo>
                      <a:pt x="16" y="87"/>
                      <a:pt x="28" y="91"/>
                      <a:pt x="41" y="95"/>
                    </a:cubicBezTo>
                    <a:cubicBezTo>
                      <a:pt x="92" y="110"/>
                      <a:pt x="145" y="127"/>
                      <a:pt x="196" y="144"/>
                    </a:cubicBezTo>
                    <a:lnTo>
                      <a:pt x="196" y="144"/>
                    </a:lnTo>
                    <a:cubicBezTo>
                      <a:pt x="196" y="144"/>
                      <a:pt x="196" y="144"/>
                      <a:pt x="195" y="144"/>
                    </a:cubicBezTo>
                    <a:lnTo>
                      <a:pt x="195" y="144"/>
                    </a:lnTo>
                    <a:cubicBezTo>
                      <a:pt x="262" y="167"/>
                      <a:pt x="328" y="191"/>
                      <a:pt x="394" y="219"/>
                    </a:cubicBezTo>
                    <a:cubicBezTo>
                      <a:pt x="470" y="249"/>
                      <a:pt x="545" y="287"/>
                      <a:pt x="619" y="326"/>
                    </a:cubicBezTo>
                    <a:cubicBezTo>
                      <a:pt x="626" y="330"/>
                      <a:pt x="633" y="331"/>
                      <a:pt x="640" y="331"/>
                    </a:cubicBezTo>
                    <a:cubicBezTo>
                      <a:pt x="657" y="331"/>
                      <a:pt x="674" y="321"/>
                      <a:pt x="683" y="305"/>
                    </a:cubicBezTo>
                    <a:cubicBezTo>
                      <a:pt x="693" y="282"/>
                      <a:pt x="685" y="253"/>
                      <a:pt x="661" y="240"/>
                    </a:cubicBezTo>
                    <a:cubicBezTo>
                      <a:pt x="566" y="190"/>
                      <a:pt x="472" y="147"/>
                      <a:pt x="373" y="105"/>
                    </a:cubicBezTo>
                    <a:cubicBezTo>
                      <a:pt x="271" y="65"/>
                      <a:pt x="165" y="31"/>
                      <a:pt x="59" y="1"/>
                    </a:cubicBezTo>
                    <a:lnTo>
                      <a:pt x="56" y="1"/>
                    </a:lnTo>
                    <a:cubicBezTo>
                      <a:pt x="55" y="1"/>
                      <a:pt x="53" y="1"/>
                      <a:pt x="5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6950792" y="1661228"/>
                <a:ext cx="40078" cy="20972"/>
              </a:xfrm>
              <a:custGeom>
                <a:avLst/>
                <a:gdLst/>
                <a:ahLst/>
                <a:cxnLst/>
                <a:rect l="l" t="t" r="r" b="b"/>
                <a:pathLst>
                  <a:path w="1267" h="663" extrusionOk="0">
                    <a:moveTo>
                      <a:pt x="56" y="1"/>
                    </a:moveTo>
                    <a:cubicBezTo>
                      <a:pt x="38" y="1"/>
                      <a:pt x="20" y="9"/>
                      <a:pt x="12" y="27"/>
                    </a:cubicBezTo>
                    <a:cubicBezTo>
                      <a:pt x="1" y="50"/>
                      <a:pt x="11" y="78"/>
                      <a:pt x="34" y="88"/>
                    </a:cubicBezTo>
                    <a:cubicBezTo>
                      <a:pt x="419" y="282"/>
                      <a:pt x="794" y="492"/>
                      <a:pt x="1192" y="658"/>
                    </a:cubicBezTo>
                    <a:cubicBezTo>
                      <a:pt x="1199" y="661"/>
                      <a:pt x="1206" y="663"/>
                      <a:pt x="1213" y="663"/>
                    </a:cubicBezTo>
                    <a:cubicBezTo>
                      <a:pt x="1231" y="663"/>
                      <a:pt x="1248" y="654"/>
                      <a:pt x="1257" y="638"/>
                    </a:cubicBezTo>
                    <a:cubicBezTo>
                      <a:pt x="1267" y="617"/>
                      <a:pt x="1258" y="585"/>
                      <a:pt x="1235" y="574"/>
                    </a:cubicBezTo>
                    <a:cubicBezTo>
                      <a:pt x="837" y="409"/>
                      <a:pt x="462" y="199"/>
                      <a:pt x="77" y="5"/>
                    </a:cubicBezTo>
                    <a:cubicBezTo>
                      <a:pt x="73" y="3"/>
                      <a:pt x="70" y="1"/>
                      <a:pt x="64" y="1"/>
                    </a:cubicBezTo>
                    <a:cubicBezTo>
                      <a:pt x="61" y="1"/>
                      <a:pt x="59" y="1"/>
                      <a:pt x="5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7013898" y="1684762"/>
                <a:ext cx="11862" cy="20719"/>
              </a:xfrm>
              <a:custGeom>
                <a:avLst/>
                <a:gdLst/>
                <a:ahLst/>
                <a:cxnLst/>
                <a:rect l="l" t="t" r="r" b="b"/>
                <a:pathLst>
                  <a:path w="375" h="655" extrusionOk="0">
                    <a:moveTo>
                      <a:pt x="173" y="1"/>
                    </a:moveTo>
                    <a:cubicBezTo>
                      <a:pt x="156" y="1"/>
                      <a:pt x="139" y="5"/>
                      <a:pt x="124" y="16"/>
                    </a:cubicBezTo>
                    <a:cubicBezTo>
                      <a:pt x="85" y="42"/>
                      <a:pt x="71" y="100"/>
                      <a:pt x="99" y="139"/>
                    </a:cubicBezTo>
                    <a:cubicBezTo>
                      <a:pt x="115" y="163"/>
                      <a:pt x="131" y="186"/>
                      <a:pt x="145" y="211"/>
                    </a:cubicBezTo>
                    <a:cubicBezTo>
                      <a:pt x="154" y="231"/>
                      <a:pt x="161" y="251"/>
                      <a:pt x="168" y="272"/>
                    </a:cubicBezTo>
                    <a:cubicBezTo>
                      <a:pt x="171" y="288"/>
                      <a:pt x="172" y="302"/>
                      <a:pt x="172" y="318"/>
                    </a:cubicBezTo>
                    <a:cubicBezTo>
                      <a:pt x="171" y="332"/>
                      <a:pt x="167" y="347"/>
                      <a:pt x="164" y="360"/>
                    </a:cubicBezTo>
                    <a:cubicBezTo>
                      <a:pt x="157" y="374"/>
                      <a:pt x="149" y="387"/>
                      <a:pt x="142" y="400"/>
                    </a:cubicBezTo>
                    <a:cubicBezTo>
                      <a:pt x="125" y="417"/>
                      <a:pt x="111" y="436"/>
                      <a:pt x="94" y="451"/>
                    </a:cubicBezTo>
                    <a:cubicBezTo>
                      <a:pt x="81" y="460"/>
                      <a:pt x="71" y="468"/>
                      <a:pt x="58" y="478"/>
                    </a:cubicBezTo>
                    <a:cubicBezTo>
                      <a:pt x="16" y="510"/>
                      <a:pt x="1" y="566"/>
                      <a:pt x="31" y="612"/>
                    </a:cubicBezTo>
                    <a:cubicBezTo>
                      <a:pt x="48" y="640"/>
                      <a:pt x="79" y="655"/>
                      <a:pt x="111" y="655"/>
                    </a:cubicBezTo>
                    <a:cubicBezTo>
                      <a:pt x="129" y="655"/>
                      <a:pt x="149" y="650"/>
                      <a:pt x="165" y="639"/>
                    </a:cubicBezTo>
                    <a:cubicBezTo>
                      <a:pt x="214" y="607"/>
                      <a:pt x="257" y="572"/>
                      <a:pt x="293" y="524"/>
                    </a:cubicBezTo>
                    <a:cubicBezTo>
                      <a:pt x="328" y="478"/>
                      <a:pt x="350" y="423"/>
                      <a:pt x="357" y="365"/>
                    </a:cubicBezTo>
                    <a:cubicBezTo>
                      <a:pt x="374" y="247"/>
                      <a:pt x="316" y="131"/>
                      <a:pt x="247" y="39"/>
                    </a:cubicBezTo>
                    <a:cubicBezTo>
                      <a:pt x="232" y="20"/>
                      <a:pt x="211" y="6"/>
                      <a:pt x="188" y="2"/>
                    </a:cubicBezTo>
                    <a:cubicBezTo>
                      <a:pt x="183" y="1"/>
                      <a:pt x="178" y="1"/>
                      <a:pt x="17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7032277" y="1680745"/>
                <a:ext cx="26540" cy="7782"/>
              </a:xfrm>
              <a:custGeom>
                <a:avLst/>
                <a:gdLst/>
                <a:ahLst/>
                <a:cxnLst/>
                <a:rect l="l" t="t" r="r" b="b"/>
                <a:pathLst>
                  <a:path w="839" h="246" extrusionOk="0">
                    <a:moveTo>
                      <a:pt x="758" y="1"/>
                    </a:moveTo>
                    <a:cubicBezTo>
                      <a:pt x="756" y="1"/>
                      <a:pt x="755" y="1"/>
                      <a:pt x="753" y="1"/>
                    </a:cubicBezTo>
                    <a:cubicBezTo>
                      <a:pt x="641" y="4"/>
                      <a:pt x="531" y="14"/>
                      <a:pt x="422" y="27"/>
                    </a:cubicBezTo>
                    <a:cubicBezTo>
                      <a:pt x="313" y="40"/>
                      <a:pt x="201" y="51"/>
                      <a:pt x="91" y="59"/>
                    </a:cubicBezTo>
                    <a:cubicBezTo>
                      <a:pt x="38" y="63"/>
                      <a:pt x="1" y="107"/>
                      <a:pt x="2" y="159"/>
                    </a:cubicBezTo>
                    <a:cubicBezTo>
                      <a:pt x="6" y="206"/>
                      <a:pt x="46" y="245"/>
                      <a:pt x="93" y="245"/>
                    </a:cubicBezTo>
                    <a:cubicBezTo>
                      <a:pt x="96" y="245"/>
                      <a:pt x="99" y="245"/>
                      <a:pt x="103" y="245"/>
                    </a:cubicBezTo>
                    <a:cubicBezTo>
                      <a:pt x="323" y="229"/>
                      <a:pt x="546" y="207"/>
                      <a:pt x="764" y="163"/>
                    </a:cubicBezTo>
                    <a:cubicBezTo>
                      <a:pt x="786" y="157"/>
                      <a:pt x="803" y="152"/>
                      <a:pt x="817" y="136"/>
                    </a:cubicBezTo>
                    <a:cubicBezTo>
                      <a:pt x="831" y="120"/>
                      <a:pt x="839" y="99"/>
                      <a:pt x="837" y="77"/>
                    </a:cubicBezTo>
                    <a:cubicBezTo>
                      <a:pt x="836" y="37"/>
                      <a:pt x="807" y="11"/>
                      <a:pt x="771" y="4"/>
                    </a:cubicBezTo>
                    <a:cubicBezTo>
                      <a:pt x="767" y="2"/>
                      <a:pt x="763" y="1"/>
                      <a:pt x="75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7039584" y="1689033"/>
                <a:ext cx="15342" cy="3480"/>
              </a:xfrm>
              <a:custGeom>
                <a:avLst/>
                <a:gdLst/>
                <a:ahLst/>
                <a:cxnLst/>
                <a:rect l="l" t="t" r="r" b="b"/>
                <a:pathLst>
                  <a:path w="485" h="110" extrusionOk="0">
                    <a:moveTo>
                      <a:pt x="50" y="1"/>
                    </a:moveTo>
                    <a:cubicBezTo>
                      <a:pt x="41" y="1"/>
                      <a:pt x="31" y="3"/>
                      <a:pt x="22" y="8"/>
                    </a:cubicBezTo>
                    <a:cubicBezTo>
                      <a:pt x="12" y="16"/>
                      <a:pt x="5" y="26"/>
                      <a:pt x="3" y="38"/>
                    </a:cubicBezTo>
                    <a:cubicBezTo>
                      <a:pt x="0" y="51"/>
                      <a:pt x="3" y="63"/>
                      <a:pt x="10" y="74"/>
                    </a:cubicBezTo>
                    <a:cubicBezTo>
                      <a:pt x="16" y="83"/>
                      <a:pt x="29" y="94"/>
                      <a:pt x="41" y="94"/>
                    </a:cubicBezTo>
                    <a:cubicBezTo>
                      <a:pt x="152" y="103"/>
                      <a:pt x="265" y="109"/>
                      <a:pt x="379" y="109"/>
                    </a:cubicBezTo>
                    <a:cubicBezTo>
                      <a:pt x="399" y="109"/>
                      <a:pt x="420" y="109"/>
                      <a:pt x="440" y="109"/>
                    </a:cubicBezTo>
                    <a:cubicBezTo>
                      <a:pt x="464" y="109"/>
                      <a:pt x="484" y="81"/>
                      <a:pt x="484" y="59"/>
                    </a:cubicBezTo>
                    <a:cubicBezTo>
                      <a:pt x="482" y="34"/>
                      <a:pt x="466" y="18"/>
                      <a:pt x="444" y="16"/>
                    </a:cubicBezTo>
                    <a:cubicBezTo>
                      <a:pt x="437" y="14"/>
                      <a:pt x="434" y="14"/>
                      <a:pt x="430" y="14"/>
                    </a:cubicBezTo>
                    <a:cubicBezTo>
                      <a:pt x="408" y="14"/>
                      <a:pt x="386" y="15"/>
                      <a:pt x="364" y="15"/>
                    </a:cubicBezTo>
                    <a:cubicBezTo>
                      <a:pt x="292" y="15"/>
                      <a:pt x="220" y="13"/>
                      <a:pt x="149" y="8"/>
                    </a:cubicBezTo>
                    <a:lnTo>
                      <a:pt x="151" y="8"/>
                    </a:lnTo>
                    <a:cubicBezTo>
                      <a:pt x="121" y="7"/>
                      <a:pt x="89" y="3"/>
                      <a:pt x="58" y="1"/>
                    </a:cubicBezTo>
                    <a:cubicBezTo>
                      <a:pt x="55" y="1"/>
                      <a:pt x="52" y="1"/>
                      <a:pt x="5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7021427" y="1711492"/>
                <a:ext cx="13349" cy="16828"/>
              </a:xfrm>
              <a:custGeom>
                <a:avLst/>
                <a:gdLst/>
                <a:ahLst/>
                <a:cxnLst/>
                <a:rect l="l" t="t" r="r" b="b"/>
                <a:pathLst>
                  <a:path w="422" h="532" extrusionOk="0">
                    <a:moveTo>
                      <a:pt x="59" y="1"/>
                    </a:moveTo>
                    <a:cubicBezTo>
                      <a:pt x="49" y="1"/>
                      <a:pt x="39" y="4"/>
                      <a:pt x="30" y="9"/>
                    </a:cubicBezTo>
                    <a:cubicBezTo>
                      <a:pt x="6" y="24"/>
                      <a:pt x="0" y="59"/>
                      <a:pt x="15" y="86"/>
                    </a:cubicBezTo>
                    <a:cubicBezTo>
                      <a:pt x="106" y="235"/>
                      <a:pt x="208" y="378"/>
                      <a:pt x="322" y="510"/>
                    </a:cubicBezTo>
                    <a:cubicBezTo>
                      <a:pt x="331" y="521"/>
                      <a:pt x="341" y="528"/>
                      <a:pt x="352" y="531"/>
                    </a:cubicBezTo>
                    <a:cubicBezTo>
                      <a:pt x="355" y="532"/>
                      <a:pt x="358" y="532"/>
                      <a:pt x="361" y="532"/>
                    </a:cubicBezTo>
                    <a:cubicBezTo>
                      <a:pt x="371" y="532"/>
                      <a:pt x="381" y="530"/>
                      <a:pt x="391" y="524"/>
                    </a:cubicBezTo>
                    <a:cubicBezTo>
                      <a:pt x="413" y="510"/>
                      <a:pt x="421" y="478"/>
                      <a:pt x="405" y="455"/>
                    </a:cubicBezTo>
                    <a:cubicBezTo>
                      <a:pt x="298" y="318"/>
                      <a:pt x="198" y="175"/>
                      <a:pt x="106" y="26"/>
                    </a:cubicBezTo>
                    <a:cubicBezTo>
                      <a:pt x="99" y="14"/>
                      <a:pt x="86" y="7"/>
                      <a:pt x="72" y="3"/>
                    </a:cubicBezTo>
                    <a:cubicBezTo>
                      <a:pt x="68" y="2"/>
                      <a:pt x="63" y="1"/>
                      <a:pt x="5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6781779" y="1689317"/>
                <a:ext cx="48081" cy="39699"/>
              </a:xfrm>
              <a:custGeom>
                <a:avLst/>
                <a:gdLst/>
                <a:ahLst/>
                <a:cxnLst/>
                <a:rect l="l" t="t" r="r" b="b"/>
                <a:pathLst>
                  <a:path w="1520" h="1255" extrusionOk="0">
                    <a:moveTo>
                      <a:pt x="779" y="0"/>
                    </a:moveTo>
                    <a:cubicBezTo>
                      <a:pt x="751" y="0"/>
                      <a:pt x="723" y="2"/>
                      <a:pt x="695" y="7"/>
                    </a:cubicBezTo>
                    <a:cubicBezTo>
                      <a:pt x="559" y="27"/>
                      <a:pt x="425" y="88"/>
                      <a:pt x="315" y="191"/>
                    </a:cubicBezTo>
                    <a:cubicBezTo>
                      <a:pt x="133" y="356"/>
                      <a:pt x="0" y="639"/>
                      <a:pt x="129" y="876"/>
                    </a:cubicBezTo>
                    <a:cubicBezTo>
                      <a:pt x="153" y="922"/>
                      <a:pt x="188" y="960"/>
                      <a:pt x="229" y="993"/>
                    </a:cubicBezTo>
                    <a:cubicBezTo>
                      <a:pt x="242" y="1026"/>
                      <a:pt x="258" y="1053"/>
                      <a:pt x="279" y="1072"/>
                    </a:cubicBezTo>
                    <a:cubicBezTo>
                      <a:pt x="334" y="1115"/>
                      <a:pt x="388" y="1145"/>
                      <a:pt x="447" y="1169"/>
                    </a:cubicBezTo>
                    <a:cubicBezTo>
                      <a:pt x="508" y="1195"/>
                      <a:pt x="570" y="1212"/>
                      <a:pt x="634" y="1229"/>
                    </a:cubicBezTo>
                    <a:lnTo>
                      <a:pt x="677" y="1239"/>
                    </a:lnTo>
                    <a:cubicBezTo>
                      <a:pt x="728" y="1249"/>
                      <a:pt x="780" y="1254"/>
                      <a:pt x="833" y="1254"/>
                    </a:cubicBezTo>
                    <a:cubicBezTo>
                      <a:pt x="867" y="1254"/>
                      <a:pt x="901" y="1252"/>
                      <a:pt x="935" y="1248"/>
                    </a:cubicBezTo>
                    <a:cubicBezTo>
                      <a:pt x="1110" y="1229"/>
                      <a:pt x="1275" y="1143"/>
                      <a:pt x="1385" y="1016"/>
                    </a:cubicBezTo>
                    <a:cubicBezTo>
                      <a:pt x="1433" y="962"/>
                      <a:pt x="1469" y="894"/>
                      <a:pt x="1496" y="810"/>
                    </a:cubicBezTo>
                    <a:cubicBezTo>
                      <a:pt x="1519" y="737"/>
                      <a:pt x="1519" y="657"/>
                      <a:pt x="1498" y="554"/>
                    </a:cubicBezTo>
                    <a:cubicBezTo>
                      <a:pt x="1482" y="479"/>
                      <a:pt x="1441" y="399"/>
                      <a:pt x="1376" y="316"/>
                    </a:cubicBezTo>
                    <a:cubicBezTo>
                      <a:pt x="1316" y="239"/>
                      <a:pt x="1239" y="171"/>
                      <a:pt x="1138" y="107"/>
                    </a:cubicBezTo>
                    <a:cubicBezTo>
                      <a:pt x="1068" y="60"/>
                      <a:pt x="991" y="29"/>
                      <a:pt x="912" y="14"/>
                    </a:cubicBezTo>
                    <a:cubicBezTo>
                      <a:pt x="868" y="5"/>
                      <a:pt x="823" y="0"/>
                      <a:pt x="7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6"/>
            <p:cNvGrpSpPr/>
            <p:nvPr/>
          </p:nvGrpSpPr>
          <p:grpSpPr>
            <a:xfrm rot="-1193729">
              <a:off x="8358388" y="4307656"/>
              <a:ext cx="538566" cy="484159"/>
              <a:chOff x="6552823" y="3238298"/>
              <a:chExt cx="538575" cy="484167"/>
            </a:xfrm>
          </p:grpSpPr>
          <p:sp>
            <p:nvSpPr>
              <p:cNvPr id="305" name="Google Shape;305;p6"/>
              <p:cNvSpPr/>
              <p:nvPr/>
            </p:nvSpPr>
            <p:spPr>
              <a:xfrm>
                <a:off x="6609730" y="3569743"/>
                <a:ext cx="5852" cy="4682"/>
              </a:xfrm>
              <a:custGeom>
                <a:avLst/>
                <a:gdLst/>
                <a:ahLst/>
                <a:cxnLst/>
                <a:rect l="l" t="t" r="r" b="b"/>
                <a:pathLst>
                  <a:path w="185" h="148" extrusionOk="0">
                    <a:moveTo>
                      <a:pt x="108" y="0"/>
                    </a:moveTo>
                    <a:lnTo>
                      <a:pt x="98" y="3"/>
                    </a:lnTo>
                    <a:cubicBezTo>
                      <a:pt x="90" y="5"/>
                      <a:pt x="80" y="10"/>
                      <a:pt x="72" y="15"/>
                    </a:cubicBezTo>
                    <a:lnTo>
                      <a:pt x="64" y="15"/>
                    </a:lnTo>
                    <a:cubicBezTo>
                      <a:pt x="30" y="15"/>
                      <a:pt x="11" y="35"/>
                      <a:pt x="8" y="58"/>
                    </a:cubicBezTo>
                    <a:cubicBezTo>
                      <a:pt x="7" y="86"/>
                      <a:pt x="5" y="118"/>
                      <a:pt x="1" y="145"/>
                    </a:cubicBezTo>
                    <a:cubicBezTo>
                      <a:pt x="25" y="148"/>
                      <a:pt x="50" y="148"/>
                      <a:pt x="72" y="148"/>
                    </a:cubicBezTo>
                    <a:cubicBezTo>
                      <a:pt x="114" y="148"/>
                      <a:pt x="154" y="145"/>
                      <a:pt x="184" y="144"/>
                    </a:cubicBezTo>
                    <a:cubicBezTo>
                      <a:pt x="178" y="112"/>
                      <a:pt x="173" y="79"/>
                      <a:pt x="166" y="48"/>
                    </a:cubicBezTo>
                    <a:cubicBezTo>
                      <a:pt x="163" y="22"/>
                      <a:pt x="135" y="0"/>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6554563" y="3593341"/>
                <a:ext cx="118812" cy="76487"/>
              </a:xfrm>
              <a:custGeom>
                <a:avLst/>
                <a:gdLst/>
                <a:ahLst/>
                <a:cxnLst/>
                <a:rect l="l" t="t" r="r" b="b"/>
                <a:pathLst>
                  <a:path w="3756" h="2418" extrusionOk="0">
                    <a:moveTo>
                      <a:pt x="2053" y="0"/>
                    </a:moveTo>
                    <a:cubicBezTo>
                      <a:pt x="2031" y="5"/>
                      <a:pt x="2010" y="6"/>
                      <a:pt x="1988" y="10"/>
                    </a:cubicBezTo>
                    <a:cubicBezTo>
                      <a:pt x="1912" y="16"/>
                      <a:pt x="1837" y="21"/>
                      <a:pt x="1759" y="21"/>
                    </a:cubicBezTo>
                    <a:cubicBezTo>
                      <a:pt x="1735" y="21"/>
                      <a:pt x="1709" y="21"/>
                      <a:pt x="1685" y="19"/>
                    </a:cubicBezTo>
                    <a:cubicBezTo>
                      <a:pt x="1681" y="47"/>
                      <a:pt x="1676" y="95"/>
                      <a:pt x="1676" y="95"/>
                    </a:cubicBezTo>
                    <a:cubicBezTo>
                      <a:pt x="1676" y="95"/>
                      <a:pt x="1676" y="95"/>
                      <a:pt x="1676" y="95"/>
                    </a:cubicBezTo>
                    <a:cubicBezTo>
                      <a:pt x="1665" y="191"/>
                      <a:pt x="1627" y="509"/>
                      <a:pt x="1616" y="593"/>
                    </a:cubicBezTo>
                    <a:cubicBezTo>
                      <a:pt x="1363" y="596"/>
                      <a:pt x="999" y="629"/>
                      <a:pt x="804" y="659"/>
                    </a:cubicBezTo>
                    <a:cubicBezTo>
                      <a:pt x="598" y="692"/>
                      <a:pt x="333" y="752"/>
                      <a:pt x="168" y="881"/>
                    </a:cubicBezTo>
                    <a:cubicBezTo>
                      <a:pt x="131" y="913"/>
                      <a:pt x="101" y="948"/>
                      <a:pt x="81" y="986"/>
                    </a:cubicBezTo>
                    <a:cubicBezTo>
                      <a:pt x="60" y="987"/>
                      <a:pt x="41" y="1007"/>
                      <a:pt x="38" y="1031"/>
                    </a:cubicBezTo>
                    <a:cubicBezTo>
                      <a:pt x="17" y="1543"/>
                      <a:pt x="34" y="1936"/>
                      <a:pt x="1" y="2373"/>
                    </a:cubicBezTo>
                    <a:cubicBezTo>
                      <a:pt x="22" y="2339"/>
                      <a:pt x="47" y="2310"/>
                      <a:pt x="77" y="2290"/>
                    </a:cubicBezTo>
                    <a:cubicBezTo>
                      <a:pt x="153" y="2233"/>
                      <a:pt x="290" y="2201"/>
                      <a:pt x="435" y="2201"/>
                    </a:cubicBezTo>
                    <a:cubicBezTo>
                      <a:pt x="639" y="2201"/>
                      <a:pt x="861" y="2265"/>
                      <a:pt x="963" y="2417"/>
                    </a:cubicBezTo>
                    <a:cubicBezTo>
                      <a:pt x="975" y="2402"/>
                      <a:pt x="986" y="2246"/>
                      <a:pt x="990" y="2218"/>
                    </a:cubicBezTo>
                    <a:cubicBezTo>
                      <a:pt x="1028" y="2029"/>
                      <a:pt x="1098" y="1853"/>
                      <a:pt x="1118" y="1719"/>
                    </a:cubicBezTo>
                    <a:cubicBezTo>
                      <a:pt x="1176" y="1719"/>
                      <a:pt x="1368" y="1714"/>
                      <a:pt x="1358" y="1714"/>
                    </a:cubicBezTo>
                    <a:cubicBezTo>
                      <a:pt x="1453" y="1712"/>
                      <a:pt x="1544" y="1710"/>
                      <a:pt x="1644" y="1710"/>
                    </a:cubicBezTo>
                    <a:cubicBezTo>
                      <a:pt x="1762" y="1710"/>
                      <a:pt x="1892" y="1713"/>
                      <a:pt x="2051" y="1719"/>
                    </a:cubicBezTo>
                    <a:cubicBezTo>
                      <a:pt x="3755" y="1787"/>
                      <a:pt x="2959" y="1723"/>
                      <a:pt x="3280" y="1819"/>
                    </a:cubicBezTo>
                    <a:cubicBezTo>
                      <a:pt x="3294" y="1824"/>
                      <a:pt x="3308" y="1826"/>
                      <a:pt x="3322" y="1826"/>
                    </a:cubicBezTo>
                    <a:cubicBezTo>
                      <a:pt x="3378" y="1826"/>
                      <a:pt x="3428" y="1788"/>
                      <a:pt x="3445" y="1736"/>
                    </a:cubicBezTo>
                    <a:cubicBezTo>
                      <a:pt x="3549" y="1415"/>
                      <a:pt x="3480" y="1143"/>
                      <a:pt x="3317" y="885"/>
                    </a:cubicBezTo>
                    <a:cubicBezTo>
                      <a:pt x="3347" y="841"/>
                      <a:pt x="3334" y="778"/>
                      <a:pt x="3298" y="736"/>
                    </a:cubicBezTo>
                    <a:cubicBezTo>
                      <a:pt x="3261" y="698"/>
                      <a:pt x="3230" y="699"/>
                      <a:pt x="3180" y="691"/>
                    </a:cubicBezTo>
                    <a:cubicBezTo>
                      <a:pt x="3174" y="685"/>
                      <a:pt x="3151" y="678"/>
                      <a:pt x="3134" y="678"/>
                    </a:cubicBezTo>
                    <a:cubicBezTo>
                      <a:pt x="3032" y="678"/>
                      <a:pt x="2869" y="652"/>
                      <a:pt x="2657" y="630"/>
                    </a:cubicBezTo>
                    <a:cubicBezTo>
                      <a:pt x="2016" y="576"/>
                      <a:pt x="2139" y="665"/>
                      <a:pt x="2113" y="384"/>
                    </a:cubicBezTo>
                    <a:cubicBezTo>
                      <a:pt x="2101" y="280"/>
                      <a:pt x="2084" y="178"/>
                      <a:pt x="2066" y="75"/>
                    </a:cubicBezTo>
                    <a:lnTo>
                      <a:pt x="2058" y="32"/>
                    </a:lnTo>
                    <a:cubicBezTo>
                      <a:pt x="2057" y="21"/>
                      <a:pt x="2056" y="12"/>
                      <a:pt x="2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6552823" y="3662964"/>
                <a:ext cx="38592" cy="20593"/>
              </a:xfrm>
              <a:custGeom>
                <a:avLst/>
                <a:gdLst/>
                <a:ahLst/>
                <a:cxnLst/>
                <a:rect l="l" t="t" r="r" b="b"/>
                <a:pathLst>
                  <a:path w="1220" h="651" extrusionOk="0">
                    <a:moveTo>
                      <a:pt x="503" y="0"/>
                    </a:moveTo>
                    <a:cubicBezTo>
                      <a:pt x="351" y="0"/>
                      <a:pt x="271" y="20"/>
                      <a:pt x="195" y="50"/>
                    </a:cubicBezTo>
                    <a:cubicBezTo>
                      <a:pt x="158" y="65"/>
                      <a:pt x="117" y="92"/>
                      <a:pt x="99" y="113"/>
                    </a:cubicBezTo>
                    <a:cubicBezTo>
                      <a:pt x="79" y="131"/>
                      <a:pt x="52" y="165"/>
                      <a:pt x="34" y="209"/>
                    </a:cubicBezTo>
                    <a:cubicBezTo>
                      <a:pt x="0" y="302"/>
                      <a:pt x="20" y="378"/>
                      <a:pt x="74" y="454"/>
                    </a:cubicBezTo>
                    <a:cubicBezTo>
                      <a:pt x="125" y="530"/>
                      <a:pt x="304" y="630"/>
                      <a:pt x="375" y="640"/>
                    </a:cubicBezTo>
                    <a:cubicBezTo>
                      <a:pt x="427" y="648"/>
                      <a:pt x="470" y="651"/>
                      <a:pt x="513" y="651"/>
                    </a:cubicBezTo>
                    <a:cubicBezTo>
                      <a:pt x="553" y="651"/>
                      <a:pt x="593" y="648"/>
                      <a:pt x="639" y="645"/>
                    </a:cubicBezTo>
                    <a:cubicBezTo>
                      <a:pt x="1220" y="612"/>
                      <a:pt x="1184" y="36"/>
                      <a:pt x="558" y="2"/>
                    </a:cubicBezTo>
                    <a:cubicBezTo>
                      <a:pt x="531" y="0"/>
                      <a:pt x="517" y="0"/>
                      <a:pt x="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6579995" y="3569617"/>
                <a:ext cx="67725" cy="24484"/>
              </a:xfrm>
              <a:custGeom>
                <a:avLst/>
                <a:gdLst/>
                <a:ahLst/>
                <a:cxnLst/>
                <a:rect l="l" t="t" r="r" b="b"/>
                <a:pathLst>
                  <a:path w="2141" h="774" extrusionOk="0">
                    <a:moveTo>
                      <a:pt x="1870" y="0"/>
                    </a:moveTo>
                    <a:cubicBezTo>
                      <a:pt x="1850" y="0"/>
                      <a:pt x="1833" y="6"/>
                      <a:pt x="1819" y="22"/>
                    </a:cubicBezTo>
                    <a:cubicBezTo>
                      <a:pt x="1791" y="10"/>
                      <a:pt x="1779" y="9"/>
                      <a:pt x="1769" y="6"/>
                    </a:cubicBezTo>
                    <a:cubicBezTo>
                      <a:pt x="1760" y="4"/>
                      <a:pt x="1750" y="4"/>
                      <a:pt x="1741" y="4"/>
                    </a:cubicBezTo>
                    <a:cubicBezTo>
                      <a:pt x="1728" y="4"/>
                      <a:pt x="1717" y="6"/>
                      <a:pt x="1704" y="9"/>
                    </a:cubicBezTo>
                    <a:cubicBezTo>
                      <a:pt x="1685" y="10"/>
                      <a:pt x="1668" y="12"/>
                      <a:pt x="1650" y="17"/>
                    </a:cubicBezTo>
                    <a:cubicBezTo>
                      <a:pt x="1632" y="19"/>
                      <a:pt x="1617" y="25"/>
                      <a:pt x="1598" y="30"/>
                    </a:cubicBezTo>
                    <a:cubicBezTo>
                      <a:pt x="1535" y="52"/>
                      <a:pt x="1502" y="63"/>
                      <a:pt x="1468" y="77"/>
                    </a:cubicBezTo>
                    <a:cubicBezTo>
                      <a:pt x="1362" y="113"/>
                      <a:pt x="1256" y="135"/>
                      <a:pt x="1137" y="146"/>
                    </a:cubicBezTo>
                    <a:cubicBezTo>
                      <a:pt x="1104" y="149"/>
                      <a:pt x="1060" y="152"/>
                      <a:pt x="1012" y="152"/>
                    </a:cubicBezTo>
                    <a:cubicBezTo>
                      <a:pt x="927" y="152"/>
                      <a:pt x="845" y="146"/>
                      <a:pt x="765" y="133"/>
                    </a:cubicBezTo>
                    <a:cubicBezTo>
                      <a:pt x="710" y="125"/>
                      <a:pt x="657" y="109"/>
                      <a:pt x="603" y="95"/>
                    </a:cubicBezTo>
                    <a:cubicBezTo>
                      <a:pt x="537" y="76"/>
                      <a:pt x="478" y="59"/>
                      <a:pt x="415" y="47"/>
                    </a:cubicBezTo>
                    <a:cubicBezTo>
                      <a:pt x="374" y="40"/>
                      <a:pt x="332" y="35"/>
                      <a:pt x="292" y="35"/>
                    </a:cubicBezTo>
                    <a:cubicBezTo>
                      <a:pt x="274" y="35"/>
                      <a:pt x="258" y="37"/>
                      <a:pt x="242" y="39"/>
                    </a:cubicBezTo>
                    <a:cubicBezTo>
                      <a:pt x="232" y="40"/>
                      <a:pt x="225" y="40"/>
                      <a:pt x="218" y="42"/>
                    </a:cubicBezTo>
                    <a:cubicBezTo>
                      <a:pt x="199" y="47"/>
                      <a:pt x="182" y="52"/>
                      <a:pt x="166" y="56"/>
                    </a:cubicBezTo>
                    <a:cubicBezTo>
                      <a:pt x="159" y="59"/>
                      <a:pt x="152" y="60"/>
                      <a:pt x="145" y="63"/>
                    </a:cubicBezTo>
                    <a:lnTo>
                      <a:pt x="139" y="63"/>
                    </a:lnTo>
                    <a:cubicBezTo>
                      <a:pt x="129" y="63"/>
                      <a:pt x="123" y="66"/>
                      <a:pt x="118" y="69"/>
                    </a:cubicBezTo>
                    <a:cubicBezTo>
                      <a:pt x="106" y="76"/>
                      <a:pt x="96" y="82"/>
                      <a:pt x="86" y="90"/>
                    </a:cubicBezTo>
                    <a:cubicBezTo>
                      <a:pt x="67" y="103"/>
                      <a:pt x="57" y="112"/>
                      <a:pt x="50" y="120"/>
                    </a:cubicBezTo>
                    <a:cubicBezTo>
                      <a:pt x="32" y="139"/>
                      <a:pt x="17" y="163"/>
                      <a:pt x="9" y="195"/>
                    </a:cubicBezTo>
                    <a:lnTo>
                      <a:pt x="2" y="226"/>
                    </a:lnTo>
                    <a:cubicBezTo>
                      <a:pt x="2" y="245"/>
                      <a:pt x="0" y="261"/>
                      <a:pt x="2" y="277"/>
                    </a:cubicBezTo>
                    <a:cubicBezTo>
                      <a:pt x="9" y="311"/>
                      <a:pt x="17" y="338"/>
                      <a:pt x="32" y="368"/>
                    </a:cubicBezTo>
                    <a:cubicBezTo>
                      <a:pt x="42" y="390"/>
                      <a:pt x="56" y="411"/>
                      <a:pt x="75" y="438"/>
                    </a:cubicBezTo>
                    <a:cubicBezTo>
                      <a:pt x="99" y="468"/>
                      <a:pt x="123" y="497"/>
                      <a:pt x="150" y="524"/>
                    </a:cubicBezTo>
                    <a:cubicBezTo>
                      <a:pt x="173" y="547"/>
                      <a:pt x="199" y="567"/>
                      <a:pt x="224" y="586"/>
                    </a:cubicBezTo>
                    <a:cubicBezTo>
                      <a:pt x="259" y="613"/>
                      <a:pt x="295" y="632"/>
                      <a:pt x="331" y="649"/>
                    </a:cubicBezTo>
                    <a:cubicBezTo>
                      <a:pt x="397" y="683"/>
                      <a:pt x="474" y="710"/>
                      <a:pt x="571" y="732"/>
                    </a:cubicBezTo>
                    <a:cubicBezTo>
                      <a:pt x="650" y="749"/>
                      <a:pt x="740" y="762"/>
                      <a:pt x="855" y="771"/>
                    </a:cubicBezTo>
                    <a:cubicBezTo>
                      <a:pt x="888" y="773"/>
                      <a:pt x="919" y="773"/>
                      <a:pt x="954" y="773"/>
                    </a:cubicBezTo>
                    <a:cubicBezTo>
                      <a:pt x="1031" y="773"/>
                      <a:pt x="1108" y="769"/>
                      <a:pt x="1184" y="762"/>
                    </a:cubicBezTo>
                    <a:cubicBezTo>
                      <a:pt x="1645" y="719"/>
                      <a:pt x="2141" y="583"/>
                      <a:pt x="2015" y="140"/>
                    </a:cubicBezTo>
                    <a:cubicBezTo>
                      <a:pt x="2012" y="123"/>
                      <a:pt x="2003" y="105"/>
                      <a:pt x="1993" y="88"/>
                    </a:cubicBezTo>
                    <a:cubicBezTo>
                      <a:pt x="1975" y="52"/>
                      <a:pt x="1940" y="30"/>
                      <a:pt x="1910" y="13"/>
                    </a:cubicBezTo>
                    <a:cubicBezTo>
                      <a:pt x="1896" y="3"/>
                      <a:pt x="1882" y="0"/>
                      <a:pt x="1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6556461" y="3635286"/>
                <a:ext cx="28817" cy="11230"/>
              </a:xfrm>
              <a:custGeom>
                <a:avLst/>
                <a:gdLst/>
                <a:ahLst/>
                <a:cxnLst/>
                <a:rect l="l" t="t" r="r" b="b"/>
                <a:pathLst>
                  <a:path w="911" h="355" extrusionOk="0">
                    <a:moveTo>
                      <a:pt x="45" y="0"/>
                    </a:moveTo>
                    <a:cubicBezTo>
                      <a:pt x="20" y="0"/>
                      <a:pt x="1" y="23"/>
                      <a:pt x="1" y="46"/>
                    </a:cubicBezTo>
                    <a:cubicBezTo>
                      <a:pt x="1" y="103"/>
                      <a:pt x="80" y="95"/>
                      <a:pt x="141" y="101"/>
                    </a:cubicBezTo>
                    <a:cubicBezTo>
                      <a:pt x="302" y="122"/>
                      <a:pt x="428" y="165"/>
                      <a:pt x="552" y="217"/>
                    </a:cubicBezTo>
                    <a:cubicBezTo>
                      <a:pt x="551" y="216"/>
                      <a:pt x="551" y="216"/>
                      <a:pt x="551" y="216"/>
                    </a:cubicBezTo>
                    <a:lnTo>
                      <a:pt x="551" y="216"/>
                    </a:lnTo>
                    <a:cubicBezTo>
                      <a:pt x="551" y="216"/>
                      <a:pt x="551" y="216"/>
                      <a:pt x="552" y="216"/>
                    </a:cubicBezTo>
                    <a:lnTo>
                      <a:pt x="552" y="216"/>
                    </a:lnTo>
                    <a:cubicBezTo>
                      <a:pt x="552" y="216"/>
                      <a:pt x="552" y="216"/>
                      <a:pt x="552" y="216"/>
                    </a:cubicBezTo>
                    <a:lnTo>
                      <a:pt x="552" y="216"/>
                    </a:lnTo>
                    <a:cubicBezTo>
                      <a:pt x="552" y="216"/>
                      <a:pt x="553" y="217"/>
                      <a:pt x="554" y="217"/>
                    </a:cubicBezTo>
                    <a:lnTo>
                      <a:pt x="554" y="217"/>
                    </a:lnTo>
                    <a:cubicBezTo>
                      <a:pt x="574" y="225"/>
                      <a:pt x="678" y="270"/>
                      <a:pt x="819" y="347"/>
                    </a:cubicBezTo>
                    <a:cubicBezTo>
                      <a:pt x="828" y="352"/>
                      <a:pt x="836" y="354"/>
                      <a:pt x="844" y="354"/>
                    </a:cubicBezTo>
                    <a:cubicBezTo>
                      <a:pt x="887" y="354"/>
                      <a:pt x="911" y="291"/>
                      <a:pt x="867" y="267"/>
                    </a:cubicBezTo>
                    <a:cubicBezTo>
                      <a:pt x="589" y="115"/>
                      <a:pt x="345" y="16"/>
                      <a:pt x="50" y="0"/>
                    </a:cubicBezTo>
                    <a:cubicBezTo>
                      <a:pt x="48" y="0"/>
                      <a:pt x="47" y="0"/>
                      <a:pt x="45"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6561174" y="3624246"/>
                <a:ext cx="22048" cy="16101"/>
              </a:xfrm>
              <a:custGeom>
                <a:avLst/>
                <a:gdLst/>
                <a:ahLst/>
                <a:cxnLst/>
                <a:rect l="l" t="t" r="r" b="b"/>
                <a:pathLst>
                  <a:path w="697" h="509" extrusionOk="0">
                    <a:moveTo>
                      <a:pt x="54" y="0"/>
                    </a:moveTo>
                    <a:cubicBezTo>
                      <a:pt x="38" y="1"/>
                      <a:pt x="22" y="10"/>
                      <a:pt x="14" y="24"/>
                    </a:cubicBezTo>
                    <a:cubicBezTo>
                      <a:pt x="1" y="46"/>
                      <a:pt x="8" y="77"/>
                      <a:pt x="31" y="89"/>
                    </a:cubicBezTo>
                    <a:cubicBezTo>
                      <a:pt x="111" y="136"/>
                      <a:pt x="188" y="185"/>
                      <a:pt x="264" y="235"/>
                    </a:cubicBezTo>
                    <a:cubicBezTo>
                      <a:pt x="375" y="309"/>
                      <a:pt x="502" y="410"/>
                      <a:pt x="502" y="410"/>
                    </a:cubicBezTo>
                    <a:cubicBezTo>
                      <a:pt x="503" y="410"/>
                      <a:pt x="511" y="417"/>
                      <a:pt x="511" y="417"/>
                    </a:cubicBezTo>
                    <a:cubicBezTo>
                      <a:pt x="510" y="416"/>
                      <a:pt x="510" y="416"/>
                      <a:pt x="510" y="416"/>
                    </a:cubicBezTo>
                    <a:lnTo>
                      <a:pt x="510" y="416"/>
                    </a:lnTo>
                    <a:cubicBezTo>
                      <a:pt x="512" y="416"/>
                      <a:pt x="604" y="490"/>
                      <a:pt x="609" y="495"/>
                    </a:cubicBezTo>
                    <a:cubicBezTo>
                      <a:pt x="621" y="505"/>
                      <a:pt x="633" y="509"/>
                      <a:pt x="644" y="509"/>
                    </a:cubicBezTo>
                    <a:cubicBezTo>
                      <a:pt x="656" y="509"/>
                      <a:pt x="668" y="504"/>
                      <a:pt x="677" y="495"/>
                    </a:cubicBezTo>
                    <a:cubicBezTo>
                      <a:pt x="697" y="475"/>
                      <a:pt x="695" y="444"/>
                      <a:pt x="677" y="428"/>
                    </a:cubicBezTo>
                    <a:cubicBezTo>
                      <a:pt x="584" y="354"/>
                      <a:pt x="489" y="281"/>
                      <a:pt x="395" y="210"/>
                    </a:cubicBezTo>
                    <a:cubicBezTo>
                      <a:pt x="292" y="137"/>
                      <a:pt x="187" y="67"/>
                      <a:pt x="77" y="6"/>
                    </a:cubicBezTo>
                    <a:cubicBezTo>
                      <a:pt x="70" y="1"/>
                      <a:pt x="61" y="0"/>
                      <a:pt x="5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6571391" y="3617255"/>
                <a:ext cx="19644" cy="22333"/>
              </a:xfrm>
              <a:custGeom>
                <a:avLst/>
                <a:gdLst/>
                <a:ahLst/>
                <a:cxnLst/>
                <a:rect l="l" t="t" r="r" b="b"/>
                <a:pathLst>
                  <a:path w="621" h="706" extrusionOk="0">
                    <a:moveTo>
                      <a:pt x="46" y="1"/>
                    </a:moveTo>
                    <a:cubicBezTo>
                      <a:pt x="44" y="2"/>
                      <a:pt x="42" y="2"/>
                      <a:pt x="37" y="5"/>
                    </a:cubicBezTo>
                    <a:cubicBezTo>
                      <a:pt x="24" y="8"/>
                      <a:pt x="16" y="16"/>
                      <a:pt x="9" y="26"/>
                    </a:cubicBezTo>
                    <a:cubicBezTo>
                      <a:pt x="2" y="36"/>
                      <a:pt x="0" y="51"/>
                      <a:pt x="3" y="62"/>
                    </a:cubicBezTo>
                    <a:cubicBezTo>
                      <a:pt x="7" y="72"/>
                      <a:pt x="14" y="85"/>
                      <a:pt x="24" y="91"/>
                    </a:cubicBezTo>
                    <a:cubicBezTo>
                      <a:pt x="42" y="98"/>
                      <a:pt x="57" y="105"/>
                      <a:pt x="72" y="114"/>
                    </a:cubicBezTo>
                    <a:cubicBezTo>
                      <a:pt x="93" y="124"/>
                      <a:pt x="113" y="138"/>
                      <a:pt x="130" y="151"/>
                    </a:cubicBezTo>
                    <a:cubicBezTo>
                      <a:pt x="156" y="171"/>
                      <a:pt x="180" y="192"/>
                      <a:pt x="202" y="215"/>
                    </a:cubicBezTo>
                    <a:cubicBezTo>
                      <a:pt x="223" y="238"/>
                      <a:pt x="245" y="264"/>
                      <a:pt x="265" y="288"/>
                    </a:cubicBezTo>
                    <a:cubicBezTo>
                      <a:pt x="289" y="321"/>
                      <a:pt x="516" y="695"/>
                      <a:pt x="547" y="704"/>
                    </a:cubicBezTo>
                    <a:cubicBezTo>
                      <a:pt x="552" y="705"/>
                      <a:pt x="556" y="706"/>
                      <a:pt x="561" y="706"/>
                    </a:cubicBezTo>
                    <a:cubicBezTo>
                      <a:pt x="597" y="706"/>
                      <a:pt x="621" y="663"/>
                      <a:pt x="601" y="635"/>
                    </a:cubicBezTo>
                    <a:cubicBezTo>
                      <a:pt x="521" y="520"/>
                      <a:pt x="457" y="396"/>
                      <a:pt x="375" y="280"/>
                    </a:cubicBezTo>
                    <a:cubicBezTo>
                      <a:pt x="339" y="227"/>
                      <a:pt x="299" y="177"/>
                      <a:pt x="252" y="129"/>
                    </a:cubicBezTo>
                    <a:cubicBezTo>
                      <a:pt x="231" y="108"/>
                      <a:pt x="208" y="88"/>
                      <a:pt x="185" y="72"/>
                    </a:cubicBezTo>
                    <a:cubicBezTo>
                      <a:pt x="172" y="62"/>
                      <a:pt x="158" y="52"/>
                      <a:pt x="142" y="43"/>
                    </a:cubicBezTo>
                    <a:cubicBezTo>
                      <a:pt x="120" y="29"/>
                      <a:pt x="95" y="19"/>
                      <a:pt x="72" y="8"/>
                    </a:cubicBezTo>
                    <a:cubicBezTo>
                      <a:pt x="63" y="5"/>
                      <a:pt x="56" y="1"/>
                      <a:pt x="4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6654269" y="3318455"/>
                <a:ext cx="437130" cy="404010"/>
              </a:xfrm>
              <a:custGeom>
                <a:avLst/>
                <a:gdLst/>
                <a:ahLst/>
                <a:cxnLst/>
                <a:rect l="l" t="t" r="r" b="b"/>
                <a:pathLst>
                  <a:path w="13819" h="12772" extrusionOk="0">
                    <a:moveTo>
                      <a:pt x="11593" y="0"/>
                    </a:moveTo>
                    <a:cubicBezTo>
                      <a:pt x="11540" y="0"/>
                      <a:pt x="11498" y="36"/>
                      <a:pt x="11486" y="81"/>
                    </a:cubicBezTo>
                    <a:cubicBezTo>
                      <a:pt x="11058" y="82"/>
                      <a:pt x="9844" y="365"/>
                      <a:pt x="8159" y="365"/>
                    </a:cubicBezTo>
                    <a:cubicBezTo>
                      <a:pt x="7842" y="365"/>
                      <a:pt x="7508" y="355"/>
                      <a:pt x="7160" y="331"/>
                    </a:cubicBezTo>
                    <a:cubicBezTo>
                      <a:pt x="6663" y="297"/>
                      <a:pt x="6177" y="285"/>
                      <a:pt x="5712" y="285"/>
                    </a:cubicBezTo>
                    <a:cubicBezTo>
                      <a:pt x="4530" y="285"/>
                      <a:pt x="3483" y="364"/>
                      <a:pt x="2730" y="364"/>
                    </a:cubicBezTo>
                    <a:cubicBezTo>
                      <a:pt x="2180" y="364"/>
                      <a:pt x="1787" y="322"/>
                      <a:pt x="1613" y="177"/>
                    </a:cubicBezTo>
                    <a:cubicBezTo>
                      <a:pt x="1601" y="168"/>
                      <a:pt x="1590" y="162"/>
                      <a:pt x="1573" y="162"/>
                    </a:cubicBezTo>
                    <a:cubicBezTo>
                      <a:pt x="1553" y="162"/>
                      <a:pt x="1548" y="163"/>
                      <a:pt x="1547" y="163"/>
                    </a:cubicBezTo>
                    <a:cubicBezTo>
                      <a:pt x="1545" y="163"/>
                      <a:pt x="1558" y="161"/>
                      <a:pt x="1527" y="151"/>
                    </a:cubicBezTo>
                    <a:cubicBezTo>
                      <a:pt x="1518" y="148"/>
                      <a:pt x="1510" y="147"/>
                      <a:pt x="1503" y="147"/>
                    </a:cubicBezTo>
                    <a:cubicBezTo>
                      <a:pt x="1472" y="147"/>
                      <a:pt x="1450" y="167"/>
                      <a:pt x="1435" y="197"/>
                    </a:cubicBezTo>
                    <a:cubicBezTo>
                      <a:pt x="1197" y="702"/>
                      <a:pt x="988" y="1232"/>
                      <a:pt x="809" y="1773"/>
                    </a:cubicBezTo>
                    <a:cubicBezTo>
                      <a:pt x="640" y="2284"/>
                      <a:pt x="503" y="2821"/>
                      <a:pt x="387" y="3415"/>
                    </a:cubicBezTo>
                    <a:cubicBezTo>
                      <a:pt x="187" y="4439"/>
                      <a:pt x="73" y="5545"/>
                      <a:pt x="41" y="6796"/>
                    </a:cubicBezTo>
                    <a:cubicBezTo>
                      <a:pt x="0" y="8434"/>
                      <a:pt x="75" y="11026"/>
                      <a:pt x="1110" y="12390"/>
                    </a:cubicBezTo>
                    <a:cubicBezTo>
                      <a:pt x="1176" y="12481"/>
                      <a:pt x="1207" y="12509"/>
                      <a:pt x="1263" y="12554"/>
                    </a:cubicBezTo>
                    <a:cubicBezTo>
                      <a:pt x="1305" y="12587"/>
                      <a:pt x="1358" y="12590"/>
                      <a:pt x="1411" y="12590"/>
                    </a:cubicBezTo>
                    <a:cubicBezTo>
                      <a:pt x="1422" y="12590"/>
                      <a:pt x="1434" y="12589"/>
                      <a:pt x="1445" y="12589"/>
                    </a:cubicBezTo>
                    <a:cubicBezTo>
                      <a:pt x="2475" y="12535"/>
                      <a:pt x="3236" y="12515"/>
                      <a:pt x="3861" y="12515"/>
                    </a:cubicBezTo>
                    <a:cubicBezTo>
                      <a:pt x="5064" y="12515"/>
                      <a:pt x="5767" y="12588"/>
                      <a:pt x="6924" y="12627"/>
                    </a:cubicBezTo>
                    <a:cubicBezTo>
                      <a:pt x="9230" y="12704"/>
                      <a:pt x="9193" y="12631"/>
                      <a:pt x="11514" y="12768"/>
                    </a:cubicBezTo>
                    <a:cubicBezTo>
                      <a:pt x="11548" y="12771"/>
                      <a:pt x="11586" y="12772"/>
                      <a:pt x="11625" y="12772"/>
                    </a:cubicBezTo>
                    <a:cubicBezTo>
                      <a:pt x="11824" y="12772"/>
                      <a:pt x="12064" y="12735"/>
                      <a:pt x="12073" y="12562"/>
                    </a:cubicBezTo>
                    <a:cubicBezTo>
                      <a:pt x="12614" y="11959"/>
                      <a:pt x="12932" y="10354"/>
                      <a:pt x="13045" y="9538"/>
                    </a:cubicBezTo>
                    <a:cubicBezTo>
                      <a:pt x="13818" y="3954"/>
                      <a:pt x="12196" y="1448"/>
                      <a:pt x="11806" y="406"/>
                    </a:cubicBezTo>
                    <a:lnTo>
                      <a:pt x="11806" y="406"/>
                    </a:lnTo>
                    <a:lnTo>
                      <a:pt x="11808" y="411"/>
                    </a:lnTo>
                    <a:cubicBezTo>
                      <a:pt x="11699" y="116"/>
                      <a:pt x="11715" y="0"/>
                      <a:pt x="11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6694220" y="3378114"/>
                <a:ext cx="35650" cy="324328"/>
              </a:xfrm>
              <a:custGeom>
                <a:avLst/>
                <a:gdLst/>
                <a:ahLst/>
                <a:cxnLst/>
                <a:rect l="l" t="t" r="r" b="b"/>
                <a:pathLst>
                  <a:path w="1127" h="10253" extrusionOk="0">
                    <a:moveTo>
                      <a:pt x="845" y="1305"/>
                    </a:moveTo>
                    <a:cubicBezTo>
                      <a:pt x="845" y="1306"/>
                      <a:pt x="845" y="1307"/>
                      <a:pt x="845" y="1308"/>
                    </a:cubicBezTo>
                    <a:lnTo>
                      <a:pt x="845" y="1308"/>
                    </a:lnTo>
                    <a:cubicBezTo>
                      <a:pt x="845" y="1307"/>
                      <a:pt x="845" y="1306"/>
                      <a:pt x="845" y="1305"/>
                    </a:cubicBezTo>
                    <a:close/>
                    <a:moveTo>
                      <a:pt x="1074" y="0"/>
                    </a:moveTo>
                    <a:cubicBezTo>
                      <a:pt x="1056" y="0"/>
                      <a:pt x="1034" y="13"/>
                      <a:pt x="1028" y="35"/>
                    </a:cubicBezTo>
                    <a:cubicBezTo>
                      <a:pt x="877" y="617"/>
                      <a:pt x="748" y="1209"/>
                      <a:pt x="649" y="1804"/>
                    </a:cubicBezTo>
                    <a:cubicBezTo>
                      <a:pt x="0" y="5749"/>
                      <a:pt x="837" y="10122"/>
                      <a:pt x="1024" y="10242"/>
                    </a:cubicBezTo>
                    <a:cubicBezTo>
                      <a:pt x="1035" y="10249"/>
                      <a:pt x="1047" y="10252"/>
                      <a:pt x="1058" y="10252"/>
                    </a:cubicBezTo>
                    <a:cubicBezTo>
                      <a:pt x="1095" y="10252"/>
                      <a:pt x="1126" y="10217"/>
                      <a:pt x="1117" y="10177"/>
                    </a:cubicBezTo>
                    <a:cubicBezTo>
                      <a:pt x="569" y="7633"/>
                      <a:pt x="320" y="4231"/>
                      <a:pt x="845" y="1308"/>
                    </a:cubicBezTo>
                    <a:lnTo>
                      <a:pt x="845" y="1308"/>
                    </a:lnTo>
                    <a:cubicBezTo>
                      <a:pt x="844" y="1308"/>
                      <a:pt x="844" y="1309"/>
                      <a:pt x="844" y="1309"/>
                    </a:cubicBezTo>
                    <a:lnTo>
                      <a:pt x="844" y="1309"/>
                    </a:lnTo>
                    <a:cubicBezTo>
                      <a:pt x="921" y="892"/>
                      <a:pt x="1010" y="474"/>
                      <a:pt x="1120" y="62"/>
                    </a:cubicBezTo>
                    <a:cubicBezTo>
                      <a:pt x="1126" y="36"/>
                      <a:pt x="1116" y="10"/>
                      <a:pt x="1089" y="2"/>
                    </a:cubicBezTo>
                    <a:cubicBezTo>
                      <a:pt x="1084" y="0"/>
                      <a:pt x="1080" y="0"/>
                      <a:pt x="10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6768588" y="3405950"/>
                <a:ext cx="17335" cy="292822"/>
              </a:xfrm>
              <a:custGeom>
                <a:avLst/>
                <a:gdLst/>
                <a:ahLst/>
                <a:cxnLst/>
                <a:rect l="l" t="t" r="r" b="b"/>
                <a:pathLst>
                  <a:path w="548" h="9257" extrusionOk="0">
                    <a:moveTo>
                      <a:pt x="217" y="1"/>
                    </a:moveTo>
                    <a:cubicBezTo>
                      <a:pt x="188" y="1"/>
                      <a:pt x="168" y="22"/>
                      <a:pt x="167" y="48"/>
                    </a:cubicBezTo>
                    <a:cubicBezTo>
                      <a:pt x="98" y="667"/>
                      <a:pt x="52" y="1290"/>
                      <a:pt x="26" y="1911"/>
                    </a:cubicBezTo>
                    <a:cubicBezTo>
                      <a:pt x="2" y="2527"/>
                      <a:pt x="0" y="3142"/>
                      <a:pt x="15" y="3758"/>
                    </a:cubicBezTo>
                    <a:cubicBezTo>
                      <a:pt x="28" y="4372"/>
                      <a:pt x="61" y="4985"/>
                      <a:pt x="98" y="5599"/>
                    </a:cubicBezTo>
                    <a:cubicBezTo>
                      <a:pt x="137" y="6209"/>
                      <a:pt x="184" y="6821"/>
                      <a:pt x="240" y="7431"/>
                    </a:cubicBezTo>
                    <a:cubicBezTo>
                      <a:pt x="267" y="7726"/>
                      <a:pt x="295" y="8024"/>
                      <a:pt x="326" y="8319"/>
                    </a:cubicBezTo>
                    <a:cubicBezTo>
                      <a:pt x="356" y="8615"/>
                      <a:pt x="390" y="8911"/>
                      <a:pt x="421" y="9208"/>
                    </a:cubicBezTo>
                    <a:cubicBezTo>
                      <a:pt x="426" y="9235"/>
                      <a:pt x="454" y="9255"/>
                      <a:pt x="482" y="9256"/>
                    </a:cubicBezTo>
                    <a:cubicBezTo>
                      <a:pt x="482" y="9256"/>
                      <a:pt x="483" y="9256"/>
                      <a:pt x="484" y="9256"/>
                    </a:cubicBezTo>
                    <a:cubicBezTo>
                      <a:pt x="520" y="9256"/>
                      <a:pt x="547" y="9223"/>
                      <a:pt x="546" y="9198"/>
                    </a:cubicBezTo>
                    <a:cubicBezTo>
                      <a:pt x="526" y="8887"/>
                      <a:pt x="506" y="8576"/>
                      <a:pt x="483" y="8267"/>
                    </a:cubicBezTo>
                    <a:cubicBezTo>
                      <a:pt x="460" y="7959"/>
                      <a:pt x="433" y="7648"/>
                      <a:pt x="406" y="7341"/>
                    </a:cubicBezTo>
                    <a:cubicBezTo>
                      <a:pt x="354" y="6728"/>
                      <a:pt x="301" y="6112"/>
                      <a:pt x="254" y="5496"/>
                    </a:cubicBezTo>
                    <a:cubicBezTo>
                      <a:pt x="207" y="4884"/>
                      <a:pt x="174" y="4268"/>
                      <a:pt x="155" y="3654"/>
                    </a:cubicBezTo>
                    <a:cubicBezTo>
                      <a:pt x="135" y="3038"/>
                      <a:pt x="131" y="2421"/>
                      <a:pt x="147" y="1805"/>
                    </a:cubicBezTo>
                    <a:cubicBezTo>
                      <a:pt x="162" y="1218"/>
                      <a:pt x="201" y="635"/>
                      <a:pt x="263" y="51"/>
                    </a:cubicBezTo>
                    <a:cubicBezTo>
                      <a:pt x="267" y="27"/>
                      <a:pt x="242" y="2"/>
                      <a:pt x="2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6843874" y="3425215"/>
                <a:ext cx="14076" cy="277164"/>
              </a:xfrm>
              <a:custGeom>
                <a:avLst/>
                <a:gdLst/>
                <a:ahLst/>
                <a:cxnLst/>
                <a:rect l="l" t="t" r="r" b="b"/>
                <a:pathLst>
                  <a:path w="445" h="8762" extrusionOk="0">
                    <a:moveTo>
                      <a:pt x="172" y="0"/>
                    </a:moveTo>
                    <a:cubicBezTo>
                      <a:pt x="148" y="0"/>
                      <a:pt x="126" y="22"/>
                      <a:pt x="123" y="45"/>
                    </a:cubicBezTo>
                    <a:cubicBezTo>
                      <a:pt x="0" y="3019"/>
                      <a:pt x="295" y="4579"/>
                      <a:pt x="158" y="8685"/>
                    </a:cubicBezTo>
                    <a:cubicBezTo>
                      <a:pt x="156" y="8735"/>
                      <a:pt x="193" y="8761"/>
                      <a:pt x="231" y="8761"/>
                    </a:cubicBezTo>
                    <a:cubicBezTo>
                      <a:pt x="266" y="8761"/>
                      <a:pt x="301" y="8739"/>
                      <a:pt x="305" y="8692"/>
                    </a:cubicBezTo>
                    <a:cubicBezTo>
                      <a:pt x="444" y="6743"/>
                      <a:pt x="186" y="3632"/>
                      <a:pt x="194" y="1210"/>
                    </a:cubicBezTo>
                    <a:cubicBezTo>
                      <a:pt x="195" y="824"/>
                      <a:pt x="202" y="437"/>
                      <a:pt x="219" y="50"/>
                    </a:cubicBezTo>
                    <a:cubicBezTo>
                      <a:pt x="221" y="25"/>
                      <a:pt x="199" y="2"/>
                      <a:pt x="1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6913877" y="3418224"/>
                <a:ext cx="18378" cy="280485"/>
              </a:xfrm>
              <a:custGeom>
                <a:avLst/>
                <a:gdLst/>
                <a:ahLst/>
                <a:cxnLst/>
                <a:rect l="l" t="t" r="r" b="b"/>
                <a:pathLst>
                  <a:path w="581" h="8867" extrusionOk="0">
                    <a:moveTo>
                      <a:pt x="75" y="1"/>
                    </a:moveTo>
                    <a:cubicBezTo>
                      <a:pt x="50" y="5"/>
                      <a:pt x="30" y="25"/>
                      <a:pt x="28" y="50"/>
                    </a:cubicBezTo>
                    <a:cubicBezTo>
                      <a:pt x="15" y="213"/>
                      <a:pt x="7" y="376"/>
                      <a:pt x="5" y="541"/>
                    </a:cubicBezTo>
                    <a:cubicBezTo>
                      <a:pt x="1" y="717"/>
                      <a:pt x="5" y="893"/>
                      <a:pt x="11" y="1070"/>
                    </a:cubicBezTo>
                    <a:cubicBezTo>
                      <a:pt x="21" y="1408"/>
                      <a:pt x="50" y="1746"/>
                      <a:pt x="84" y="2083"/>
                    </a:cubicBezTo>
                    <a:cubicBezTo>
                      <a:pt x="156" y="2784"/>
                      <a:pt x="257" y="3485"/>
                      <a:pt x="319" y="4188"/>
                    </a:cubicBezTo>
                    <a:lnTo>
                      <a:pt x="319" y="4172"/>
                    </a:lnTo>
                    <a:cubicBezTo>
                      <a:pt x="333" y="4347"/>
                      <a:pt x="345" y="4523"/>
                      <a:pt x="355" y="4697"/>
                    </a:cubicBezTo>
                    <a:cubicBezTo>
                      <a:pt x="365" y="4898"/>
                      <a:pt x="372" y="5097"/>
                      <a:pt x="379" y="5297"/>
                    </a:cubicBezTo>
                    <a:cubicBezTo>
                      <a:pt x="392" y="5685"/>
                      <a:pt x="400" y="6076"/>
                      <a:pt x="406" y="6464"/>
                    </a:cubicBezTo>
                    <a:cubicBezTo>
                      <a:pt x="408" y="6527"/>
                      <a:pt x="431" y="8800"/>
                      <a:pt x="472" y="8847"/>
                    </a:cubicBezTo>
                    <a:cubicBezTo>
                      <a:pt x="485" y="8861"/>
                      <a:pt x="501" y="8867"/>
                      <a:pt x="517" y="8867"/>
                    </a:cubicBezTo>
                    <a:cubicBezTo>
                      <a:pt x="549" y="8867"/>
                      <a:pt x="581" y="8841"/>
                      <a:pt x="581" y="8807"/>
                    </a:cubicBezTo>
                    <a:cubicBezTo>
                      <a:pt x="536" y="6970"/>
                      <a:pt x="541" y="6241"/>
                      <a:pt x="495" y="5153"/>
                    </a:cubicBezTo>
                    <a:cubicBezTo>
                      <a:pt x="483" y="4862"/>
                      <a:pt x="469" y="4573"/>
                      <a:pt x="443" y="4282"/>
                    </a:cubicBezTo>
                    <a:cubicBezTo>
                      <a:pt x="419" y="3993"/>
                      <a:pt x="386" y="3705"/>
                      <a:pt x="352" y="3416"/>
                    </a:cubicBezTo>
                    <a:cubicBezTo>
                      <a:pt x="280" y="2833"/>
                      <a:pt x="200" y="2252"/>
                      <a:pt x="148" y="1665"/>
                    </a:cubicBezTo>
                    <a:lnTo>
                      <a:pt x="148" y="1679"/>
                    </a:lnTo>
                    <a:cubicBezTo>
                      <a:pt x="101" y="1138"/>
                      <a:pt x="80" y="594"/>
                      <a:pt x="121" y="51"/>
                    </a:cubicBezTo>
                    <a:cubicBezTo>
                      <a:pt x="123" y="27"/>
                      <a:pt x="101" y="4"/>
                      <a:pt x="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6980020" y="3376880"/>
                <a:ext cx="28880" cy="319109"/>
              </a:xfrm>
              <a:custGeom>
                <a:avLst/>
                <a:gdLst/>
                <a:ahLst/>
                <a:cxnLst/>
                <a:rect l="l" t="t" r="r" b="b"/>
                <a:pathLst>
                  <a:path w="913" h="10088" extrusionOk="0">
                    <a:moveTo>
                      <a:pt x="69" y="1"/>
                    </a:moveTo>
                    <a:cubicBezTo>
                      <a:pt x="58" y="1"/>
                      <a:pt x="48" y="3"/>
                      <a:pt x="39" y="8"/>
                    </a:cubicBezTo>
                    <a:cubicBezTo>
                      <a:pt x="22" y="16"/>
                      <a:pt x="12" y="29"/>
                      <a:pt x="6" y="45"/>
                    </a:cubicBezTo>
                    <a:cubicBezTo>
                      <a:pt x="0" y="62"/>
                      <a:pt x="5" y="79"/>
                      <a:pt x="11" y="96"/>
                    </a:cubicBezTo>
                    <a:cubicBezTo>
                      <a:pt x="13" y="104"/>
                      <a:pt x="15" y="112"/>
                      <a:pt x="19" y="119"/>
                    </a:cubicBezTo>
                    <a:cubicBezTo>
                      <a:pt x="18" y="118"/>
                      <a:pt x="18" y="117"/>
                      <a:pt x="15" y="112"/>
                    </a:cubicBezTo>
                    <a:lnTo>
                      <a:pt x="15" y="112"/>
                    </a:lnTo>
                    <a:cubicBezTo>
                      <a:pt x="636" y="1816"/>
                      <a:pt x="562" y="3718"/>
                      <a:pt x="537" y="5861"/>
                    </a:cubicBezTo>
                    <a:cubicBezTo>
                      <a:pt x="522" y="7441"/>
                      <a:pt x="480" y="8613"/>
                      <a:pt x="241" y="9995"/>
                    </a:cubicBezTo>
                    <a:cubicBezTo>
                      <a:pt x="238" y="10056"/>
                      <a:pt x="285" y="10087"/>
                      <a:pt x="331" y="10087"/>
                    </a:cubicBezTo>
                    <a:cubicBezTo>
                      <a:pt x="368" y="10087"/>
                      <a:pt x="405" y="10067"/>
                      <a:pt x="414" y="10027"/>
                    </a:cubicBezTo>
                    <a:cubicBezTo>
                      <a:pt x="842" y="8028"/>
                      <a:pt x="913" y="2804"/>
                      <a:pt x="354" y="741"/>
                    </a:cubicBezTo>
                    <a:cubicBezTo>
                      <a:pt x="290" y="502"/>
                      <a:pt x="212" y="267"/>
                      <a:pt x="126" y="36"/>
                    </a:cubicBezTo>
                    <a:cubicBezTo>
                      <a:pt x="121" y="19"/>
                      <a:pt x="104" y="9"/>
                      <a:pt x="89" y="3"/>
                    </a:cubicBezTo>
                    <a:cubicBezTo>
                      <a:pt x="82" y="2"/>
                      <a:pt x="75" y="1"/>
                      <a:pt x="6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6699155" y="3238298"/>
                <a:ext cx="326922" cy="197102"/>
              </a:xfrm>
              <a:custGeom>
                <a:avLst/>
                <a:gdLst/>
                <a:ahLst/>
                <a:cxnLst/>
                <a:rect l="l" t="t" r="r" b="b"/>
                <a:pathLst>
                  <a:path w="10335" h="6231" extrusionOk="0">
                    <a:moveTo>
                      <a:pt x="5777" y="0"/>
                    </a:moveTo>
                    <a:cubicBezTo>
                      <a:pt x="5356" y="0"/>
                      <a:pt x="4912" y="29"/>
                      <a:pt x="4418" y="86"/>
                    </a:cubicBezTo>
                    <a:cubicBezTo>
                      <a:pt x="4113" y="122"/>
                      <a:pt x="3796" y="172"/>
                      <a:pt x="3474" y="236"/>
                    </a:cubicBezTo>
                    <a:cubicBezTo>
                      <a:pt x="3123" y="304"/>
                      <a:pt x="2781" y="389"/>
                      <a:pt x="2456" y="491"/>
                    </a:cubicBezTo>
                    <a:cubicBezTo>
                      <a:pt x="2079" y="609"/>
                      <a:pt x="1753" y="739"/>
                      <a:pt x="1454" y="891"/>
                    </a:cubicBezTo>
                    <a:cubicBezTo>
                      <a:pt x="1252" y="995"/>
                      <a:pt x="1061" y="1113"/>
                      <a:pt x="891" y="1240"/>
                    </a:cubicBezTo>
                    <a:cubicBezTo>
                      <a:pt x="722" y="1365"/>
                      <a:pt x="567" y="1511"/>
                      <a:pt x="436" y="1670"/>
                    </a:cubicBezTo>
                    <a:cubicBezTo>
                      <a:pt x="307" y="1823"/>
                      <a:pt x="201" y="2000"/>
                      <a:pt x="124" y="2192"/>
                    </a:cubicBezTo>
                    <a:cubicBezTo>
                      <a:pt x="46" y="2386"/>
                      <a:pt x="3" y="2609"/>
                      <a:pt x="3" y="2837"/>
                    </a:cubicBezTo>
                    <a:cubicBezTo>
                      <a:pt x="0" y="2868"/>
                      <a:pt x="26" y="2901"/>
                      <a:pt x="59" y="2910"/>
                    </a:cubicBezTo>
                    <a:cubicBezTo>
                      <a:pt x="55" y="3140"/>
                      <a:pt x="85" y="3372"/>
                      <a:pt x="142" y="3594"/>
                    </a:cubicBezTo>
                    <a:cubicBezTo>
                      <a:pt x="172" y="3706"/>
                      <a:pt x="212" y="3817"/>
                      <a:pt x="255" y="3925"/>
                    </a:cubicBezTo>
                    <a:cubicBezTo>
                      <a:pt x="301" y="4041"/>
                      <a:pt x="366" y="4152"/>
                      <a:pt x="430" y="4260"/>
                    </a:cubicBezTo>
                    <a:cubicBezTo>
                      <a:pt x="493" y="4363"/>
                      <a:pt x="556" y="4467"/>
                      <a:pt x="625" y="4565"/>
                    </a:cubicBezTo>
                    <a:cubicBezTo>
                      <a:pt x="701" y="4671"/>
                      <a:pt x="781" y="4771"/>
                      <a:pt x="867" y="4868"/>
                    </a:cubicBezTo>
                    <a:cubicBezTo>
                      <a:pt x="945" y="4957"/>
                      <a:pt x="1030" y="5042"/>
                      <a:pt x="1117" y="5122"/>
                    </a:cubicBezTo>
                    <a:cubicBezTo>
                      <a:pt x="1212" y="5208"/>
                      <a:pt x="1312" y="5292"/>
                      <a:pt x="1418" y="5365"/>
                    </a:cubicBezTo>
                    <a:cubicBezTo>
                      <a:pt x="1608" y="5498"/>
                      <a:pt x="1825" y="5593"/>
                      <a:pt x="2041" y="5672"/>
                    </a:cubicBezTo>
                    <a:cubicBezTo>
                      <a:pt x="2150" y="5710"/>
                      <a:pt x="2261" y="5743"/>
                      <a:pt x="2372" y="5772"/>
                    </a:cubicBezTo>
                    <a:cubicBezTo>
                      <a:pt x="2380" y="5775"/>
                      <a:pt x="2390" y="5780"/>
                      <a:pt x="2400" y="5785"/>
                    </a:cubicBezTo>
                    <a:cubicBezTo>
                      <a:pt x="2595" y="5866"/>
                      <a:pt x="2820" y="5938"/>
                      <a:pt x="3082" y="6001"/>
                    </a:cubicBezTo>
                    <a:cubicBezTo>
                      <a:pt x="3301" y="6053"/>
                      <a:pt x="3536" y="6096"/>
                      <a:pt x="3824" y="6136"/>
                    </a:cubicBezTo>
                    <a:cubicBezTo>
                      <a:pt x="4290" y="6197"/>
                      <a:pt x="4786" y="6226"/>
                      <a:pt x="5384" y="6230"/>
                    </a:cubicBezTo>
                    <a:lnTo>
                      <a:pt x="5469" y="6230"/>
                    </a:lnTo>
                    <a:cubicBezTo>
                      <a:pt x="5686" y="6230"/>
                      <a:pt x="5904" y="6224"/>
                      <a:pt x="6122" y="6217"/>
                    </a:cubicBezTo>
                    <a:cubicBezTo>
                      <a:pt x="6242" y="6214"/>
                      <a:pt x="6359" y="6209"/>
                      <a:pt x="6478" y="6197"/>
                    </a:cubicBezTo>
                    <a:cubicBezTo>
                      <a:pt x="6607" y="6186"/>
                      <a:pt x="6742" y="6166"/>
                      <a:pt x="6876" y="6138"/>
                    </a:cubicBezTo>
                    <a:cubicBezTo>
                      <a:pt x="7330" y="6050"/>
                      <a:pt x="7796" y="5861"/>
                      <a:pt x="8262" y="5580"/>
                    </a:cubicBezTo>
                    <a:cubicBezTo>
                      <a:pt x="8459" y="5463"/>
                      <a:pt x="8663" y="5321"/>
                      <a:pt x="8887" y="5150"/>
                    </a:cubicBezTo>
                    <a:cubicBezTo>
                      <a:pt x="9101" y="4987"/>
                      <a:pt x="9286" y="4828"/>
                      <a:pt x="9451" y="4665"/>
                    </a:cubicBezTo>
                    <a:cubicBezTo>
                      <a:pt x="9595" y="4520"/>
                      <a:pt x="9726" y="4367"/>
                      <a:pt x="9843" y="4210"/>
                    </a:cubicBezTo>
                    <a:cubicBezTo>
                      <a:pt x="9959" y="4049"/>
                      <a:pt x="10061" y="3876"/>
                      <a:pt x="10145" y="3691"/>
                    </a:cubicBezTo>
                    <a:cubicBezTo>
                      <a:pt x="10224" y="3517"/>
                      <a:pt x="10280" y="3325"/>
                      <a:pt x="10311" y="3122"/>
                    </a:cubicBezTo>
                    <a:cubicBezTo>
                      <a:pt x="10334" y="2964"/>
                      <a:pt x="10334" y="2795"/>
                      <a:pt x="10311" y="2623"/>
                    </a:cubicBezTo>
                    <a:cubicBezTo>
                      <a:pt x="10324" y="2602"/>
                      <a:pt x="10326" y="2579"/>
                      <a:pt x="10320" y="2556"/>
                    </a:cubicBezTo>
                    <a:cubicBezTo>
                      <a:pt x="10310" y="2522"/>
                      <a:pt x="10303" y="2487"/>
                      <a:pt x="10296" y="2453"/>
                    </a:cubicBezTo>
                    <a:cubicBezTo>
                      <a:pt x="10290" y="2427"/>
                      <a:pt x="10283" y="2401"/>
                      <a:pt x="10276" y="2374"/>
                    </a:cubicBezTo>
                    <a:cubicBezTo>
                      <a:pt x="10260" y="2315"/>
                      <a:pt x="10240" y="2257"/>
                      <a:pt x="10218" y="2198"/>
                    </a:cubicBezTo>
                    <a:cubicBezTo>
                      <a:pt x="10174" y="2076"/>
                      <a:pt x="10119" y="1955"/>
                      <a:pt x="10055" y="1834"/>
                    </a:cubicBezTo>
                    <a:cubicBezTo>
                      <a:pt x="10004" y="1735"/>
                      <a:pt x="9938" y="1637"/>
                      <a:pt x="9857" y="1529"/>
                    </a:cubicBezTo>
                    <a:cubicBezTo>
                      <a:pt x="9776" y="1426"/>
                      <a:pt x="9683" y="1333"/>
                      <a:pt x="9593" y="1247"/>
                    </a:cubicBezTo>
                    <a:cubicBezTo>
                      <a:pt x="9432" y="1095"/>
                      <a:pt x="9252" y="949"/>
                      <a:pt x="9053" y="818"/>
                    </a:cubicBezTo>
                    <a:cubicBezTo>
                      <a:pt x="8879" y="703"/>
                      <a:pt x="8685" y="596"/>
                      <a:pt x="8461" y="494"/>
                    </a:cubicBezTo>
                    <a:cubicBezTo>
                      <a:pt x="8089" y="324"/>
                      <a:pt x="7662" y="198"/>
                      <a:pt x="7161" y="109"/>
                    </a:cubicBezTo>
                    <a:cubicBezTo>
                      <a:pt x="6746" y="36"/>
                      <a:pt x="6304" y="0"/>
                      <a:pt x="5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6646329" y="3407595"/>
                <a:ext cx="443551" cy="154240"/>
              </a:xfrm>
              <a:custGeom>
                <a:avLst/>
                <a:gdLst/>
                <a:ahLst/>
                <a:cxnLst/>
                <a:rect l="l" t="t" r="r" b="b"/>
                <a:pathLst>
                  <a:path w="14022" h="4876" extrusionOk="0">
                    <a:moveTo>
                      <a:pt x="13289" y="0"/>
                    </a:moveTo>
                    <a:cubicBezTo>
                      <a:pt x="13267" y="0"/>
                      <a:pt x="13249" y="6"/>
                      <a:pt x="13230" y="15"/>
                    </a:cubicBezTo>
                    <a:cubicBezTo>
                      <a:pt x="13191" y="39"/>
                      <a:pt x="13174" y="61"/>
                      <a:pt x="13163" y="89"/>
                    </a:cubicBezTo>
                    <a:lnTo>
                      <a:pt x="13140" y="146"/>
                    </a:lnTo>
                    <a:lnTo>
                      <a:pt x="13131" y="169"/>
                    </a:lnTo>
                    <a:cubicBezTo>
                      <a:pt x="13105" y="214"/>
                      <a:pt x="13077" y="255"/>
                      <a:pt x="13045" y="297"/>
                    </a:cubicBezTo>
                    <a:cubicBezTo>
                      <a:pt x="13004" y="351"/>
                      <a:pt x="12966" y="400"/>
                      <a:pt x="12926" y="447"/>
                    </a:cubicBezTo>
                    <a:cubicBezTo>
                      <a:pt x="12739" y="663"/>
                      <a:pt x="12520" y="859"/>
                      <a:pt x="12278" y="1031"/>
                    </a:cubicBezTo>
                    <a:cubicBezTo>
                      <a:pt x="11977" y="1238"/>
                      <a:pt x="11641" y="1409"/>
                      <a:pt x="11251" y="1553"/>
                    </a:cubicBezTo>
                    <a:lnTo>
                      <a:pt x="11254" y="1553"/>
                    </a:lnTo>
                    <a:cubicBezTo>
                      <a:pt x="10691" y="1757"/>
                      <a:pt x="10108" y="1873"/>
                      <a:pt x="9660" y="1953"/>
                    </a:cubicBezTo>
                    <a:cubicBezTo>
                      <a:pt x="9337" y="2011"/>
                      <a:pt x="9007" y="2062"/>
                      <a:pt x="8684" y="2111"/>
                    </a:cubicBezTo>
                    <a:cubicBezTo>
                      <a:pt x="8344" y="2162"/>
                      <a:pt x="8014" y="2203"/>
                      <a:pt x="7697" y="2231"/>
                    </a:cubicBezTo>
                    <a:lnTo>
                      <a:pt x="7720" y="2233"/>
                    </a:lnTo>
                    <a:cubicBezTo>
                      <a:pt x="7412" y="2256"/>
                      <a:pt x="7096" y="2268"/>
                      <a:pt x="6784" y="2268"/>
                    </a:cubicBezTo>
                    <a:cubicBezTo>
                      <a:pt x="6132" y="2268"/>
                      <a:pt x="5473" y="2210"/>
                      <a:pt x="4826" y="2095"/>
                    </a:cubicBezTo>
                    <a:cubicBezTo>
                      <a:pt x="4218" y="1982"/>
                      <a:pt x="3658" y="1829"/>
                      <a:pt x="3144" y="1636"/>
                    </a:cubicBezTo>
                    <a:lnTo>
                      <a:pt x="2920" y="1553"/>
                    </a:lnTo>
                    <a:cubicBezTo>
                      <a:pt x="2571" y="1424"/>
                      <a:pt x="2209" y="1289"/>
                      <a:pt x="1868" y="1129"/>
                    </a:cubicBezTo>
                    <a:cubicBezTo>
                      <a:pt x="1549" y="977"/>
                      <a:pt x="1288" y="814"/>
                      <a:pt x="1068" y="630"/>
                    </a:cubicBezTo>
                    <a:cubicBezTo>
                      <a:pt x="1002" y="573"/>
                      <a:pt x="937" y="514"/>
                      <a:pt x="877" y="451"/>
                    </a:cubicBezTo>
                    <a:cubicBezTo>
                      <a:pt x="811" y="384"/>
                      <a:pt x="747" y="305"/>
                      <a:pt x="680" y="214"/>
                    </a:cubicBezTo>
                    <a:lnTo>
                      <a:pt x="667" y="197"/>
                    </a:lnTo>
                    <a:cubicBezTo>
                      <a:pt x="667" y="184"/>
                      <a:pt x="662" y="169"/>
                      <a:pt x="655" y="156"/>
                    </a:cubicBezTo>
                    <a:cubicBezTo>
                      <a:pt x="645" y="135"/>
                      <a:pt x="625" y="119"/>
                      <a:pt x="604" y="111"/>
                    </a:cubicBezTo>
                    <a:cubicBezTo>
                      <a:pt x="591" y="101"/>
                      <a:pt x="576" y="96"/>
                      <a:pt x="562" y="96"/>
                    </a:cubicBezTo>
                    <a:cubicBezTo>
                      <a:pt x="552" y="96"/>
                      <a:pt x="541" y="98"/>
                      <a:pt x="532" y="103"/>
                    </a:cubicBezTo>
                    <a:cubicBezTo>
                      <a:pt x="525" y="106"/>
                      <a:pt x="519" y="112"/>
                      <a:pt x="515" y="118"/>
                    </a:cubicBezTo>
                    <a:cubicBezTo>
                      <a:pt x="456" y="151"/>
                      <a:pt x="409" y="199"/>
                      <a:pt x="359" y="270"/>
                    </a:cubicBezTo>
                    <a:cubicBezTo>
                      <a:pt x="302" y="350"/>
                      <a:pt x="261" y="447"/>
                      <a:pt x="230" y="530"/>
                    </a:cubicBezTo>
                    <a:cubicBezTo>
                      <a:pt x="188" y="640"/>
                      <a:pt x="158" y="752"/>
                      <a:pt x="137" y="848"/>
                    </a:cubicBezTo>
                    <a:cubicBezTo>
                      <a:pt x="103" y="985"/>
                      <a:pt x="80" y="1122"/>
                      <a:pt x="61" y="1236"/>
                    </a:cubicBezTo>
                    <a:cubicBezTo>
                      <a:pt x="22" y="1488"/>
                      <a:pt x="2" y="1740"/>
                      <a:pt x="1" y="1986"/>
                    </a:cubicBezTo>
                    <a:cubicBezTo>
                      <a:pt x="1" y="2095"/>
                      <a:pt x="4" y="2195"/>
                      <a:pt x="15" y="2294"/>
                    </a:cubicBezTo>
                    <a:cubicBezTo>
                      <a:pt x="18" y="2336"/>
                      <a:pt x="25" y="2380"/>
                      <a:pt x="34" y="2423"/>
                    </a:cubicBezTo>
                    <a:cubicBezTo>
                      <a:pt x="39" y="2452"/>
                      <a:pt x="48" y="2478"/>
                      <a:pt x="55" y="2506"/>
                    </a:cubicBezTo>
                    <a:cubicBezTo>
                      <a:pt x="41" y="2519"/>
                      <a:pt x="34" y="2535"/>
                      <a:pt x="34" y="2553"/>
                    </a:cubicBezTo>
                    <a:cubicBezTo>
                      <a:pt x="34" y="2569"/>
                      <a:pt x="39" y="2582"/>
                      <a:pt x="48" y="2592"/>
                    </a:cubicBezTo>
                    <a:cubicBezTo>
                      <a:pt x="231" y="2770"/>
                      <a:pt x="430" y="2939"/>
                      <a:pt x="635" y="3093"/>
                    </a:cubicBezTo>
                    <a:cubicBezTo>
                      <a:pt x="828" y="3241"/>
                      <a:pt x="1048" y="3384"/>
                      <a:pt x="1284" y="3520"/>
                    </a:cubicBezTo>
                    <a:cubicBezTo>
                      <a:pt x="1693" y="3758"/>
                      <a:pt x="2150" y="3965"/>
                      <a:pt x="2681" y="4153"/>
                    </a:cubicBezTo>
                    <a:cubicBezTo>
                      <a:pt x="2910" y="4233"/>
                      <a:pt x="3154" y="4312"/>
                      <a:pt x="3426" y="4389"/>
                    </a:cubicBezTo>
                    <a:cubicBezTo>
                      <a:pt x="3709" y="4469"/>
                      <a:pt x="3969" y="4537"/>
                      <a:pt x="4218" y="4590"/>
                    </a:cubicBezTo>
                    <a:cubicBezTo>
                      <a:pt x="4745" y="4705"/>
                      <a:pt x="5300" y="4784"/>
                      <a:pt x="5912" y="4832"/>
                    </a:cubicBezTo>
                    <a:cubicBezTo>
                      <a:pt x="6287" y="4860"/>
                      <a:pt x="6676" y="4876"/>
                      <a:pt x="7069" y="4876"/>
                    </a:cubicBezTo>
                    <a:cubicBezTo>
                      <a:pt x="7265" y="4876"/>
                      <a:pt x="7461" y="4873"/>
                      <a:pt x="7657" y="4866"/>
                    </a:cubicBezTo>
                    <a:cubicBezTo>
                      <a:pt x="7923" y="4856"/>
                      <a:pt x="8200" y="4839"/>
                      <a:pt x="8500" y="4813"/>
                    </a:cubicBezTo>
                    <a:cubicBezTo>
                      <a:pt x="8636" y="4801"/>
                      <a:pt x="8773" y="4789"/>
                      <a:pt x="8907" y="4770"/>
                    </a:cubicBezTo>
                    <a:cubicBezTo>
                      <a:pt x="9036" y="4754"/>
                      <a:pt x="9175" y="4733"/>
                      <a:pt x="9344" y="4698"/>
                    </a:cubicBezTo>
                    <a:cubicBezTo>
                      <a:pt x="9835" y="4602"/>
                      <a:pt x="10360" y="4433"/>
                      <a:pt x="10948" y="4189"/>
                    </a:cubicBezTo>
                    <a:cubicBezTo>
                      <a:pt x="11185" y="4088"/>
                      <a:pt x="11440" y="3972"/>
                      <a:pt x="11722" y="3831"/>
                    </a:cubicBezTo>
                    <a:cubicBezTo>
                      <a:pt x="11815" y="3785"/>
                      <a:pt x="11908" y="3738"/>
                      <a:pt x="12001" y="3690"/>
                    </a:cubicBezTo>
                    <a:lnTo>
                      <a:pt x="12072" y="3655"/>
                    </a:lnTo>
                    <a:cubicBezTo>
                      <a:pt x="12137" y="3620"/>
                      <a:pt x="12205" y="3586"/>
                      <a:pt x="12272" y="3553"/>
                    </a:cubicBezTo>
                    <a:lnTo>
                      <a:pt x="12372" y="3503"/>
                    </a:lnTo>
                    <a:cubicBezTo>
                      <a:pt x="12667" y="3357"/>
                      <a:pt x="12974" y="3205"/>
                      <a:pt x="13254" y="3007"/>
                    </a:cubicBezTo>
                    <a:cubicBezTo>
                      <a:pt x="13409" y="2898"/>
                      <a:pt x="13535" y="2793"/>
                      <a:pt x="13639" y="2684"/>
                    </a:cubicBezTo>
                    <a:cubicBezTo>
                      <a:pt x="13757" y="2558"/>
                      <a:pt x="13854" y="2422"/>
                      <a:pt x="13926" y="2278"/>
                    </a:cubicBezTo>
                    <a:lnTo>
                      <a:pt x="13939" y="2253"/>
                    </a:lnTo>
                    <a:cubicBezTo>
                      <a:pt x="13946" y="2233"/>
                      <a:pt x="13946" y="2213"/>
                      <a:pt x="13942" y="2191"/>
                    </a:cubicBezTo>
                    <a:cubicBezTo>
                      <a:pt x="13940" y="2184"/>
                      <a:pt x="13939" y="2177"/>
                      <a:pt x="13933" y="2168"/>
                    </a:cubicBezTo>
                    <a:cubicBezTo>
                      <a:pt x="13977" y="2041"/>
                      <a:pt x="14005" y="1898"/>
                      <a:pt x="14015" y="1719"/>
                    </a:cubicBezTo>
                    <a:cubicBezTo>
                      <a:pt x="14022" y="1495"/>
                      <a:pt x="14010" y="1256"/>
                      <a:pt x="13967" y="1007"/>
                    </a:cubicBezTo>
                    <a:cubicBezTo>
                      <a:pt x="13949" y="894"/>
                      <a:pt x="13922" y="779"/>
                      <a:pt x="13886" y="666"/>
                    </a:cubicBezTo>
                    <a:cubicBezTo>
                      <a:pt x="13849" y="550"/>
                      <a:pt x="13806" y="450"/>
                      <a:pt x="13757" y="363"/>
                    </a:cubicBezTo>
                    <a:cubicBezTo>
                      <a:pt x="13695" y="250"/>
                      <a:pt x="13555" y="55"/>
                      <a:pt x="13333" y="6"/>
                    </a:cubicBezTo>
                    <a:cubicBezTo>
                      <a:pt x="13319" y="3"/>
                      <a:pt x="13303" y="0"/>
                      <a:pt x="13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6646202" y="3610265"/>
                <a:ext cx="430771" cy="66934"/>
              </a:xfrm>
              <a:custGeom>
                <a:avLst/>
                <a:gdLst/>
                <a:ahLst/>
                <a:cxnLst/>
                <a:rect l="l" t="t" r="r" b="b"/>
                <a:pathLst>
                  <a:path w="13618" h="2116" extrusionOk="0">
                    <a:moveTo>
                      <a:pt x="755" y="1"/>
                    </a:moveTo>
                    <a:cubicBezTo>
                      <a:pt x="612" y="1"/>
                      <a:pt x="466" y="11"/>
                      <a:pt x="327" y="44"/>
                    </a:cubicBezTo>
                    <a:cubicBezTo>
                      <a:pt x="222" y="70"/>
                      <a:pt x="121" y="118"/>
                      <a:pt x="56" y="200"/>
                    </a:cubicBezTo>
                    <a:cubicBezTo>
                      <a:pt x="46" y="209"/>
                      <a:pt x="39" y="222"/>
                      <a:pt x="35" y="236"/>
                    </a:cubicBezTo>
                    <a:cubicBezTo>
                      <a:pt x="28" y="249"/>
                      <a:pt x="19" y="259"/>
                      <a:pt x="12" y="273"/>
                    </a:cubicBezTo>
                    <a:cubicBezTo>
                      <a:pt x="1" y="302"/>
                      <a:pt x="11" y="330"/>
                      <a:pt x="26" y="355"/>
                    </a:cubicBezTo>
                    <a:cubicBezTo>
                      <a:pt x="18" y="542"/>
                      <a:pt x="19" y="737"/>
                      <a:pt x="42" y="936"/>
                    </a:cubicBezTo>
                    <a:cubicBezTo>
                      <a:pt x="69" y="1178"/>
                      <a:pt x="125" y="1400"/>
                      <a:pt x="212" y="1595"/>
                    </a:cubicBezTo>
                    <a:cubicBezTo>
                      <a:pt x="217" y="1605"/>
                      <a:pt x="227" y="1616"/>
                      <a:pt x="237" y="1623"/>
                    </a:cubicBezTo>
                    <a:cubicBezTo>
                      <a:pt x="241" y="1661"/>
                      <a:pt x="271" y="1691"/>
                      <a:pt x="313" y="1695"/>
                    </a:cubicBezTo>
                    <a:cubicBezTo>
                      <a:pt x="1517" y="1802"/>
                      <a:pt x="2721" y="1824"/>
                      <a:pt x="4060" y="1838"/>
                    </a:cubicBezTo>
                    <a:lnTo>
                      <a:pt x="4290" y="1840"/>
                    </a:lnTo>
                    <a:cubicBezTo>
                      <a:pt x="5440" y="1852"/>
                      <a:pt x="6629" y="1865"/>
                      <a:pt x="7796" y="1955"/>
                    </a:cubicBezTo>
                    <a:cubicBezTo>
                      <a:pt x="8013" y="1973"/>
                      <a:pt x="8232" y="1994"/>
                      <a:pt x="8450" y="2016"/>
                    </a:cubicBezTo>
                    <a:cubicBezTo>
                      <a:pt x="8691" y="2039"/>
                      <a:pt x="8920" y="2054"/>
                      <a:pt x="9150" y="2069"/>
                    </a:cubicBezTo>
                    <a:cubicBezTo>
                      <a:pt x="9560" y="2092"/>
                      <a:pt x="10005" y="2109"/>
                      <a:pt x="10509" y="2113"/>
                    </a:cubicBezTo>
                    <a:cubicBezTo>
                      <a:pt x="10662" y="2116"/>
                      <a:pt x="10817" y="2116"/>
                      <a:pt x="10973" y="2116"/>
                    </a:cubicBezTo>
                    <a:cubicBezTo>
                      <a:pt x="11274" y="2116"/>
                      <a:pt x="11572" y="2112"/>
                      <a:pt x="11872" y="2110"/>
                    </a:cubicBezTo>
                    <a:lnTo>
                      <a:pt x="12094" y="2109"/>
                    </a:lnTo>
                    <a:cubicBezTo>
                      <a:pt x="12242" y="2106"/>
                      <a:pt x="12386" y="2104"/>
                      <a:pt x="12531" y="2104"/>
                    </a:cubicBezTo>
                    <a:lnTo>
                      <a:pt x="12760" y="2104"/>
                    </a:lnTo>
                    <a:cubicBezTo>
                      <a:pt x="12915" y="2104"/>
                      <a:pt x="13066" y="2106"/>
                      <a:pt x="13221" y="2112"/>
                    </a:cubicBezTo>
                    <a:cubicBezTo>
                      <a:pt x="13288" y="2112"/>
                      <a:pt x="13340" y="2063"/>
                      <a:pt x="13344" y="1998"/>
                    </a:cubicBezTo>
                    <a:cubicBezTo>
                      <a:pt x="13344" y="1977"/>
                      <a:pt x="13340" y="1955"/>
                      <a:pt x="13330" y="1937"/>
                    </a:cubicBezTo>
                    <a:cubicBezTo>
                      <a:pt x="13502" y="1729"/>
                      <a:pt x="13560" y="1451"/>
                      <a:pt x="13595" y="1232"/>
                    </a:cubicBezTo>
                    <a:cubicBezTo>
                      <a:pt x="13616" y="1094"/>
                      <a:pt x="13618" y="953"/>
                      <a:pt x="13602" y="814"/>
                    </a:cubicBezTo>
                    <a:cubicBezTo>
                      <a:pt x="13592" y="758"/>
                      <a:pt x="13578" y="703"/>
                      <a:pt x="13552" y="638"/>
                    </a:cubicBezTo>
                    <a:cubicBezTo>
                      <a:pt x="13532" y="585"/>
                      <a:pt x="13503" y="535"/>
                      <a:pt x="13463" y="481"/>
                    </a:cubicBezTo>
                    <a:cubicBezTo>
                      <a:pt x="13450" y="465"/>
                      <a:pt x="13432" y="451"/>
                      <a:pt x="13410" y="443"/>
                    </a:cubicBezTo>
                    <a:cubicBezTo>
                      <a:pt x="13389" y="425"/>
                      <a:pt x="13363" y="415"/>
                      <a:pt x="13334" y="413"/>
                    </a:cubicBezTo>
                    <a:lnTo>
                      <a:pt x="13115" y="393"/>
                    </a:lnTo>
                    <a:lnTo>
                      <a:pt x="12897" y="373"/>
                    </a:lnTo>
                    <a:cubicBezTo>
                      <a:pt x="12737" y="360"/>
                      <a:pt x="12578" y="350"/>
                      <a:pt x="12419" y="342"/>
                    </a:cubicBezTo>
                    <a:cubicBezTo>
                      <a:pt x="12130" y="325"/>
                      <a:pt x="11828" y="313"/>
                      <a:pt x="11497" y="306"/>
                    </a:cubicBezTo>
                    <a:cubicBezTo>
                      <a:pt x="11265" y="300"/>
                      <a:pt x="11033" y="299"/>
                      <a:pt x="10801" y="299"/>
                    </a:cubicBezTo>
                    <a:cubicBezTo>
                      <a:pt x="10460" y="299"/>
                      <a:pt x="10094" y="303"/>
                      <a:pt x="9649" y="313"/>
                    </a:cubicBezTo>
                    <a:cubicBezTo>
                      <a:pt x="9341" y="320"/>
                      <a:pt x="9033" y="329"/>
                      <a:pt x="8725" y="337"/>
                    </a:cubicBezTo>
                    <a:lnTo>
                      <a:pt x="8198" y="353"/>
                    </a:lnTo>
                    <a:lnTo>
                      <a:pt x="7807" y="365"/>
                    </a:lnTo>
                    <a:lnTo>
                      <a:pt x="7621" y="370"/>
                    </a:lnTo>
                    <a:cubicBezTo>
                      <a:pt x="7368" y="356"/>
                      <a:pt x="7117" y="339"/>
                      <a:pt x="6865" y="316"/>
                    </a:cubicBezTo>
                    <a:cubicBezTo>
                      <a:pt x="6716" y="303"/>
                      <a:pt x="6569" y="285"/>
                      <a:pt x="6420" y="274"/>
                    </a:cubicBezTo>
                    <a:cubicBezTo>
                      <a:pt x="6258" y="264"/>
                      <a:pt x="6096" y="263"/>
                      <a:pt x="5933" y="263"/>
                    </a:cubicBezTo>
                    <a:cubicBezTo>
                      <a:pt x="5621" y="263"/>
                      <a:pt x="5309" y="272"/>
                      <a:pt x="4996" y="273"/>
                    </a:cubicBezTo>
                    <a:cubicBezTo>
                      <a:pt x="4846" y="273"/>
                      <a:pt x="4696" y="273"/>
                      <a:pt x="4547" y="270"/>
                    </a:cubicBezTo>
                    <a:cubicBezTo>
                      <a:pt x="4386" y="264"/>
                      <a:pt x="4229" y="252"/>
                      <a:pt x="4070" y="236"/>
                    </a:cubicBezTo>
                    <a:cubicBezTo>
                      <a:pt x="3924" y="222"/>
                      <a:pt x="3779" y="201"/>
                      <a:pt x="3635" y="184"/>
                    </a:cubicBezTo>
                    <a:cubicBezTo>
                      <a:pt x="3479" y="164"/>
                      <a:pt x="3321" y="147"/>
                      <a:pt x="3164" y="133"/>
                    </a:cubicBezTo>
                    <a:cubicBezTo>
                      <a:pt x="3029" y="120"/>
                      <a:pt x="2896" y="113"/>
                      <a:pt x="2761" y="113"/>
                    </a:cubicBezTo>
                    <a:cubicBezTo>
                      <a:pt x="2604" y="113"/>
                      <a:pt x="2446" y="123"/>
                      <a:pt x="2290" y="143"/>
                    </a:cubicBezTo>
                    <a:cubicBezTo>
                      <a:pt x="2194" y="137"/>
                      <a:pt x="2097" y="130"/>
                      <a:pt x="2001" y="118"/>
                    </a:cubicBezTo>
                    <a:cubicBezTo>
                      <a:pt x="1623" y="68"/>
                      <a:pt x="1246" y="12"/>
                      <a:pt x="865" y="4"/>
                    </a:cubicBezTo>
                    <a:cubicBezTo>
                      <a:pt x="828" y="1"/>
                      <a:pt x="792" y="1"/>
                      <a:pt x="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6738284" y="3266894"/>
                <a:ext cx="253092" cy="135261"/>
              </a:xfrm>
              <a:custGeom>
                <a:avLst/>
                <a:gdLst/>
                <a:ahLst/>
                <a:cxnLst/>
                <a:rect l="l" t="t" r="r" b="b"/>
                <a:pathLst>
                  <a:path w="8001" h="4276" extrusionOk="0">
                    <a:moveTo>
                      <a:pt x="4570" y="1"/>
                    </a:moveTo>
                    <a:cubicBezTo>
                      <a:pt x="4449" y="1"/>
                      <a:pt x="4332" y="2"/>
                      <a:pt x="4212" y="7"/>
                    </a:cubicBezTo>
                    <a:cubicBezTo>
                      <a:pt x="3953" y="14"/>
                      <a:pt x="3676" y="34"/>
                      <a:pt x="3368" y="67"/>
                    </a:cubicBezTo>
                    <a:cubicBezTo>
                      <a:pt x="3116" y="94"/>
                      <a:pt x="2893" y="128"/>
                      <a:pt x="2684" y="167"/>
                    </a:cubicBezTo>
                    <a:cubicBezTo>
                      <a:pt x="2594" y="186"/>
                      <a:pt x="2506" y="206"/>
                      <a:pt x="2419" y="227"/>
                    </a:cubicBezTo>
                    <a:cubicBezTo>
                      <a:pt x="2223" y="274"/>
                      <a:pt x="2028" y="330"/>
                      <a:pt x="1835" y="385"/>
                    </a:cubicBezTo>
                    <a:cubicBezTo>
                      <a:pt x="1564" y="459"/>
                      <a:pt x="1347" y="535"/>
                      <a:pt x="1152" y="618"/>
                    </a:cubicBezTo>
                    <a:cubicBezTo>
                      <a:pt x="926" y="715"/>
                      <a:pt x="722" y="839"/>
                      <a:pt x="545" y="988"/>
                    </a:cubicBezTo>
                    <a:cubicBezTo>
                      <a:pt x="493" y="1030"/>
                      <a:pt x="444" y="1079"/>
                      <a:pt x="396" y="1129"/>
                    </a:cubicBezTo>
                    <a:cubicBezTo>
                      <a:pt x="383" y="1141"/>
                      <a:pt x="376" y="1158"/>
                      <a:pt x="373" y="1174"/>
                    </a:cubicBezTo>
                    <a:lnTo>
                      <a:pt x="350" y="1195"/>
                    </a:lnTo>
                    <a:cubicBezTo>
                      <a:pt x="285" y="1261"/>
                      <a:pt x="225" y="1340"/>
                      <a:pt x="178" y="1431"/>
                    </a:cubicBezTo>
                    <a:cubicBezTo>
                      <a:pt x="94" y="1583"/>
                      <a:pt x="39" y="1769"/>
                      <a:pt x="18" y="1984"/>
                    </a:cubicBezTo>
                    <a:cubicBezTo>
                      <a:pt x="1" y="2172"/>
                      <a:pt x="15" y="2371"/>
                      <a:pt x="61" y="2573"/>
                    </a:cubicBezTo>
                    <a:cubicBezTo>
                      <a:pt x="104" y="2754"/>
                      <a:pt x="181" y="2931"/>
                      <a:pt x="293" y="3098"/>
                    </a:cubicBezTo>
                    <a:cubicBezTo>
                      <a:pt x="390" y="3246"/>
                      <a:pt x="516" y="3382"/>
                      <a:pt x="681" y="3513"/>
                    </a:cubicBezTo>
                    <a:cubicBezTo>
                      <a:pt x="812" y="3618"/>
                      <a:pt x="973" y="3714"/>
                      <a:pt x="1180" y="3808"/>
                    </a:cubicBezTo>
                    <a:cubicBezTo>
                      <a:pt x="1564" y="3986"/>
                      <a:pt x="1989" y="4072"/>
                      <a:pt x="2355" y="4132"/>
                    </a:cubicBezTo>
                    <a:cubicBezTo>
                      <a:pt x="2564" y="4166"/>
                      <a:pt x="2771" y="4191"/>
                      <a:pt x="2946" y="4209"/>
                    </a:cubicBezTo>
                    <a:cubicBezTo>
                      <a:pt x="3118" y="4229"/>
                      <a:pt x="3292" y="4246"/>
                      <a:pt x="3464" y="4259"/>
                    </a:cubicBezTo>
                    <a:cubicBezTo>
                      <a:pt x="3625" y="4269"/>
                      <a:pt x="3789" y="4275"/>
                      <a:pt x="3955" y="4275"/>
                    </a:cubicBezTo>
                    <a:cubicBezTo>
                      <a:pt x="4140" y="4275"/>
                      <a:pt x="4331" y="4268"/>
                      <a:pt x="4520" y="4255"/>
                    </a:cubicBezTo>
                    <a:cubicBezTo>
                      <a:pt x="4939" y="4226"/>
                      <a:pt x="5316" y="4168"/>
                      <a:pt x="5678" y="4076"/>
                    </a:cubicBezTo>
                    <a:cubicBezTo>
                      <a:pt x="6077" y="3976"/>
                      <a:pt x="6438" y="3837"/>
                      <a:pt x="6748" y="3664"/>
                    </a:cubicBezTo>
                    <a:cubicBezTo>
                      <a:pt x="6915" y="3571"/>
                      <a:pt x="7070" y="3463"/>
                      <a:pt x="7209" y="3346"/>
                    </a:cubicBezTo>
                    <a:cubicBezTo>
                      <a:pt x="7340" y="3234"/>
                      <a:pt x="7468" y="3100"/>
                      <a:pt x="7582" y="2949"/>
                    </a:cubicBezTo>
                    <a:cubicBezTo>
                      <a:pt x="7688" y="2812"/>
                      <a:pt x="7779" y="2647"/>
                      <a:pt x="7853" y="2464"/>
                    </a:cubicBezTo>
                    <a:cubicBezTo>
                      <a:pt x="7906" y="2328"/>
                      <a:pt x="7947" y="2179"/>
                      <a:pt x="7976" y="2011"/>
                    </a:cubicBezTo>
                    <a:cubicBezTo>
                      <a:pt x="7998" y="1884"/>
                      <a:pt x="8000" y="1749"/>
                      <a:pt x="7989" y="1603"/>
                    </a:cubicBezTo>
                    <a:cubicBezTo>
                      <a:pt x="7985" y="1547"/>
                      <a:pt x="7976" y="1496"/>
                      <a:pt x="7963" y="1441"/>
                    </a:cubicBezTo>
                    <a:cubicBezTo>
                      <a:pt x="7947" y="1373"/>
                      <a:pt x="7925" y="1305"/>
                      <a:pt x="7899" y="1245"/>
                    </a:cubicBezTo>
                    <a:cubicBezTo>
                      <a:pt x="7863" y="1148"/>
                      <a:pt x="7806" y="1052"/>
                      <a:pt x="7724" y="937"/>
                    </a:cubicBezTo>
                    <a:cubicBezTo>
                      <a:pt x="7647" y="833"/>
                      <a:pt x="7552" y="750"/>
                      <a:pt x="7469" y="680"/>
                    </a:cubicBezTo>
                    <a:cubicBezTo>
                      <a:pt x="7305" y="542"/>
                      <a:pt x="7096" y="429"/>
                      <a:pt x="6815" y="322"/>
                    </a:cubicBezTo>
                    <a:cubicBezTo>
                      <a:pt x="6573" y="232"/>
                      <a:pt x="6307" y="163"/>
                      <a:pt x="5996" y="110"/>
                    </a:cubicBezTo>
                    <a:cubicBezTo>
                      <a:pt x="5556" y="37"/>
                      <a:pt x="5091"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6723164" y="3273378"/>
                <a:ext cx="250561" cy="47765"/>
              </a:xfrm>
              <a:custGeom>
                <a:avLst/>
                <a:gdLst/>
                <a:ahLst/>
                <a:cxnLst/>
                <a:rect l="l" t="t" r="r" b="b"/>
                <a:pathLst>
                  <a:path w="7921" h="1510" extrusionOk="0">
                    <a:moveTo>
                      <a:pt x="7666" y="162"/>
                    </a:moveTo>
                    <a:cubicBezTo>
                      <a:pt x="7663" y="162"/>
                      <a:pt x="7660" y="163"/>
                      <a:pt x="7657" y="163"/>
                    </a:cubicBezTo>
                    <a:cubicBezTo>
                      <a:pt x="7660" y="162"/>
                      <a:pt x="7663" y="162"/>
                      <a:pt x="7666" y="162"/>
                    </a:cubicBezTo>
                    <a:close/>
                    <a:moveTo>
                      <a:pt x="7848" y="1"/>
                    </a:moveTo>
                    <a:cubicBezTo>
                      <a:pt x="7548" y="11"/>
                      <a:pt x="7250" y="44"/>
                      <a:pt x="6952" y="79"/>
                    </a:cubicBezTo>
                    <a:cubicBezTo>
                      <a:pt x="6646" y="117"/>
                      <a:pt x="6342" y="160"/>
                      <a:pt x="6037" y="207"/>
                    </a:cubicBezTo>
                    <a:cubicBezTo>
                      <a:pt x="5429" y="304"/>
                      <a:pt x="4826" y="425"/>
                      <a:pt x="4226" y="556"/>
                    </a:cubicBezTo>
                    <a:cubicBezTo>
                      <a:pt x="3925" y="621"/>
                      <a:pt x="3624" y="691"/>
                      <a:pt x="3324" y="762"/>
                    </a:cubicBezTo>
                    <a:cubicBezTo>
                      <a:pt x="3057" y="825"/>
                      <a:pt x="2788" y="870"/>
                      <a:pt x="2516" y="911"/>
                    </a:cubicBezTo>
                    <a:cubicBezTo>
                      <a:pt x="1963" y="992"/>
                      <a:pt x="1409" y="1047"/>
                      <a:pt x="861" y="1159"/>
                    </a:cubicBezTo>
                    <a:cubicBezTo>
                      <a:pt x="580" y="1216"/>
                      <a:pt x="304" y="1294"/>
                      <a:pt x="36" y="1394"/>
                    </a:cubicBezTo>
                    <a:cubicBezTo>
                      <a:pt x="22" y="1400"/>
                      <a:pt x="10" y="1415"/>
                      <a:pt x="6" y="1430"/>
                    </a:cubicBezTo>
                    <a:cubicBezTo>
                      <a:pt x="0" y="1445"/>
                      <a:pt x="2" y="1464"/>
                      <a:pt x="9" y="1477"/>
                    </a:cubicBezTo>
                    <a:cubicBezTo>
                      <a:pt x="16" y="1491"/>
                      <a:pt x="29" y="1501"/>
                      <a:pt x="43" y="1507"/>
                    </a:cubicBezTo>
                    <a:cubicBezTo>
                      <a:pt x="49" y="1509"/>
                      <a:pt x="55" y="1510"/>
                      <a:pt x="60" y="1510"/>
                    </a:cubicBezTo>
                    <a:cubicBezTo>
                      <a:pt x="71" y="1510"/>
                      <a:pt x="81" y="1507"/>
                      <a:pt x="92" y="1504"/>
                    </a:cubicBezTo>
                    <a:lnTo>
                      <a:pt x="151" y="1483"/>
                    </a:lnTo>
                    <a:lnTo>
                      <a:pt x="135" y="1487"/>
                    </a:lnTo>
                    <a:cubicBezTo>
                      <a:pt x="653" y="1299"/>
                      <a:pt x="1197" y="1212"/>
                      <a:pt x="1741" y="1136"/>
                    </a:cubicBezTo>
                    <a:cubicBezTo>
                      <a:pt x="2019" y="1099"/>
                      <a:pt x="2297" y="1063"/>
                      <a:pt x="2573" y="1022"/>
                    </a:cubicBezTo>
                    <a:cubicBezTo>
                      <a:pt x="2845" y="983"/>
                      <a:pt x="3116" y="934"/>
                      <a:pt x="3385" y="871"/>
                    </a:cubicBezTo>
                    <a:cubicBezTo>
                      <a:pt x="4584" y="591"/>
                      <a:pt x="5795" y="354"/>
                      <a:pt x="7022" y="231"/>
                    </a:cubicBezTo>
                    <a:cubicBezTo>
                      <a:pt x="7240" y="210"/>
                      <a:pt x="7458" y="183"/>
                      <a:pt x="7676" y="161"/>
                    </a:cubicBezTo>
                    <a:lnTo>
                      <a:pt x="7676" y="161"/>
                    </a:lnTo>
                    <a:cubicBezTo>
                      <a:pt x="7731" y="157"/>
                      <a:pt x="7785" y="153"/>
                      <a:pt x="7840" y="148"/>
                    </a:cubicBezTo>
                    <a:cubicBezTo>
                      <a:pt x="7860" y="148"/>
                      <a:pt x="7877" y="145"/>
                      <a:pt x="7891" y="131"/>
                    </a:cubicBezTo>
                    <a:cubicBezTo>
                      <a:pt x="7906" y="118"/>
                      <a:pt x="7914" y="98"/>
                      <a:pt x="7914" y="81"/>
                    </a:cubicBezTo>
                    <a:cubicBezTo>
                      <a:pt x="7920" y="39"/>
                      <a:pt x="7889" y="1"/>
                      <a:pt x="7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6727403" y="3295268"/>
                <a:ext cx="266156" cy="54882"/>
              </a:xfrm>
              <a:custGeom>
                <a:avLst/>
                <a:gdLst/>
                <a:ahLst/>
                <a:cxnLst/>
                <a:rect l="l" t="t" r="r" b="b"/>
                <a:pathLst>
                  <a:path w="8414" h="1735" extrusionOk="0">
                    <a:moveTo>
                      <a:pt x="425" y="1568"/>
                    </a:moveTo>
                    <a:cubicBezTo>
                      <a:pt x="423" y="1568"/>
                      <a:pt x="422" y="1568"/>
                      <a:pt x="421" y="1568"/>
                    </a:cubicBezTo>
                    <a:lnTo>
                      <a:pt x="421" y="1568"/>
                    </a:lnTo>
                    <a:cubicBezTo>
                      <a:pt x="422" y="1568"/>
                      <a:pt x="423" y="1568"/>
                      <a:pt x="425" y="1568"/>
                    </a:cubicBezTo>
                    <a:close/>
                    <a:moveTo>
                      <a:pt x="8340" y="0"/>
                    </a:moveTo>
                    <a:cubicBezTo>
                      <a:pt x="7124" y="231"/>
                      <a:pt x="5899" y="414"/>
                      <a:pt x="4679" y="627"/>
                    </a:cubicBezTo>
                    <a:cubicBezTo>
                      <a:pt x="4402" y="676"/>
                      <a:pt x="4126" y="732"/>
                      <a:pt x="3853" y="798"/>
                    </a:cubicBezTo>
                    <a:cubicBezTo>
                      <a:pt x="3575" y="864"/>
                      <a:pt x="3297" y="937"/>
                      <a:pt x="3022" y="1010"/>
                    </a:cubicBezTo>
                    <a:cubicBezTo>
                      <a:pt x="2465" y="1160"/>
                      <a:pt x="1911" y="1315"/>
                      <a:pt x="1345" y="1429"/>
                    </a:cubicBezTo>
                    <a:cubicBezTo>
                      <a:pt x="1042" y="1489"/>
                      <a:pt x="737" y="1538"/>
                      <a:pt x="429" y="1567"/>
                    </a:cubicBezTo>
                    <a:lnTo>
                      <a:pt x="438" y="1567"/>
                    </a:lnTo>
                    <a:cubicBezTo>
                      <a:pt x="433" y="1567"/>
                      <a:pt x="429" y="1568"/>
                      <a:pt x="425" y="1568"/>
                    </a:cubicBezTo>
                    <a:lnTo>
                      <a:pt x="425" y="1568"/>
                    </a:lnTo>
                    <a:cubicBezTo>
                      <a:pt x="426" y="1568"/>
                      <a:pt x="427" y="1567"/>
                      <a:pt x="429" y="1567"/>
                    </a:cubicBezTo>
                    <a:lnTo>
                      <a:pt x="429" y="1567"/>
                    </a:lnTo>
                    <a:cubicBezTo>
                      <a:pt x="423" y="1568"/>
                      <a:pt x="419" y="1568"/>
                      <a:pt x="416" y="1568"/>
                    </a:cubicBezTo>
                    <a:cubicBezTo>
                      <a:pt x="418" y="1568"/>
                      <a:pt x="419" y="1568"/>
                      <a:pt x="421" y="1568"/>
                    </a:cubicBezTo>
                    <a:lnTo>
                      <a:pt x="421" y="1568"/>
                    </a:lnTo>
                    <a:cubicBezTo>
                      <a:pt x="306" y="1577"/>
                      <a:pt x="191" y="1584"/>
                      <a:pt x="77" y="1588"/>
                    </a:cubicBezTo>
                    <a:cubicBezTo>
                      <a:pt x="38" y="1590"/>
                      <a:pt x="4" y="1615"/>
                      <a:pt x="2" y="1658"/>
                    </a:cubicBezTo>
                    <a:cubicBezTo>
                      <a:pt x="1" y="1696"/>
                      <a:pt x="32" y="1734"/>
                      <a:pt x="70" y="1734"/>
                    </a:cubicBezTo>
                    <a:cubicBezTo>
                      <a:pt x="625" y="1719"/>
                      <a:pt x="1171" y="1624"/>
                      <a:pt x="1712" y="1502"/>
                    </a:cubicBezTo>
                    <a:cubicBezTo>
                      <a:pt x="2275" y="1376"/>
                      <a:pt x="2830" y="1219"/>
                      <a:pt x="3389" y="1076"/>
                    </a:cubicBezTo>
                    <a:cubicBezTo>
                      <a:pt x="3662" y="1007"/>
                      <a:pt x="3937" y="938"/>
                      <a:pt x="4213" y="879"/>
                    </a:cubicBezTo>
                    <a:cubicBezTo>
                      <a:pt x="4500" y="818"/>
                      <a:pt x="4789" y="772"/>
                      <a:pt x="5078" y="722"/>
                    </a:cubicBezTo>
                    <a:cubicBezTo>
                      <a:pt x="5688" y="617"/>
                      <a:pt x="6300" y="516"/>
                      <a:pt x="6910" y="406"/>
                    </a:cubicBezTo>
                    <a:cubicBezTo>
                      <a:pt x="7397" y="315"/>
                      <a:pt x="7881" y="221"/>
                      <a:pt x="8363" y="113"/>
                    </a:cubicBezTo>
                    <a:cubicBezTo>
                      <a:pt x="8393" y="106"/>
                      <a:pt x="8413" y="76"/>
                      <a:pt x="8406" y="45"/>
                    </a:cubicBezTo>
                    <a:cubicBezTo>
                      <a:pt x="8400" y="19"/>
                      <a:pt x="8375" y="0"/>
                      <a:pt x="8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6739233" y="3327185"/>
                <a:ext cx="268117" cy="55547"/>
              </a:xfrm>
              <a:custGeom>
                <a:avLst/>
                <a:gdLst/>
                <a:ahLst/>
                <a:cxnLst/>
                <a:rect l="l" t="t" r="r" b="b"/>
                <a:pathLst>
                  <a:path w="8476" h="1756" extrusionOk="0">
                    <a:moveTo>
                      <a:pt x="8393" y="1"/>
                    </a:moveTo>
                    <a:cubicBezTo>
                      <a:pt x="8386" y="4"/>
                      <a:pt x="8381" y="4"/>
                      <a:pt x="8376" y="5"/>
                    </a:cubicBezTo>
                    <a:cubicBezTo>
                      <a:pt x="8231" y="39"/>
                      <a:pt x="8085" y="71"/>
                      <a:pt x="7942" y="104"/>
                    </a:cubicBezTo>
                    <a:cubicBezTo>
                      <a:pt x="7787" y="140"/>
                      <a:pt x="7631" y="175"/>
                      <a:pt x="7475" y="213"/>
                    </a:cubicBezTo>
                    <a:cubicBezTo>
                      <a:pt x="7176" y="283"/>
                      <a:pt x="6878" y="352"/>
                      <a:pt x="6579" y="423"/>
                    </a:cubicBezTo>
                    <a:cubicBezTo>
                      <a:pt x="5983" y="562"/>
                      <a:pt x="5384" y="695"/>
                      <a:pt x="4786" y="821"/>
                    </a:cubicBezTo>
                    <a:cubicBezTo>
                      <a:pt x="3587" y="1070"/>
                      <a:pt x="2383" y="1288"/>
                      <a:pt x="1175" y="1486"/>
                    </a:cubicBezTo>
                    <a:cubicBezTo>
                      <a:pt x="797" y="1546"/>
                      <a:pt x="419" y="1607"/>
                      <a:pt x="42" y="1665"/>
                    </a:cubicBezTo>
                    <a:cubicBezTo>
                      <a:pt x="16" y="1667"/>
                      <a:pt x="1" y="1696"/>
                      <a:pt x="6" y="1719"/>
                    </a:cubicBezTo>
                    <a:cubicBezTo>
                      <a:pt x="13" y="1743"/>
                      <a:pt x="32" y="1756"/>
                      <a:pt x="54" y="1756"/>
                    </a:cubicBezTo>
                    <a:cubicBezTo>
                      <a:pt x="57" y="1756"/>
                      <a:pt x="60" y="1755"/>
                      <a:pt x="64" y="1755"/>
                    </a:cubicBezTo>
                    <a:cubicBezTo>
                      <a:pt x="672" y="1666"/>
                      <a:pt x="1282" y="1573"/>
                      <a:pt x="1891" y="1476"/>
                    </a:cubicBezTo>
                    <a:cubicBezTo>
                      <a:pt x="2496" y="1378"/>
                      <a:pt x="3099" y="1278"/>
                      <a:pt x="3702" y="1171"/>
                    </a:cubicBezTo>
                    <a:cubicBezTo>
                      <a:pt x="4303" y="1063"/>
                      <a:pt x="4905" y="950"/>
                      <a:pt x="5505" y="828"/>
                    </a:cubicBezTo>
                    <a:cubicBezTo>
                      <a:pt x="6106" y="708"/>
                      <a:pt x="6706" y="581"/>
                      <a:pt x="7302" y="440"/>
                    </a:cubicBezTo>
                    <a:cubicBezTo>
                      <a:pt x="7481" y="397"/>
                      <a:pt x="7660" y="352"/>
                      <a:pt x="7839" y="306"/>
                    </a:cubicBezTo>
                    <a:cubicBezTo>
                      <a:pt x="7935" y="280"/>
                      <a:pt x="8031" y="256"/>
                      <a:pt x="8125" y="228"/>
                    </a:cubicBezTo>
                    <a:cubicBezTo>
                      <a:pt x="8220" y="204"/>
                      <a:pt x="8314" y="175"/>
                      <a:pt x="8410" y="148"/>
                    </a:cubicBezTo>
                    <a:cubicBezTo>
                      <a:pt x="8449" y="137"/>
                      <a:pt x="8476" y="100"/>
                      <a:pt x="8464" y="58"/>
                    </a:cubicBezTo>
                    <a:cubicBezTo>
                      <a:pt x="8457" y="25"/>
                      <a:pt x="8426" y="1"/>
                      <a:pt x="8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6831632" y="3367106"/>
                <a:ext cx="159966" cy="44792"/>
              </a:xfrm>
              <a:custGeom>
                <a:avLst/>
                <a:gdLst/>
                <a:ahLst/>
                <a:cxnLst/>
                <a:rect l="l" t="t" r="r" b="b"/>
                <a:pathLst>
                  <a:path w="5057" h="1416" extrusionOk="0">
                    <a:moveTo>
                      <a:pt x="4984" y="0"/>
                    </a:moveTo>
                    <a:cubicBezTo>
                      <a:pt x="4976" y="2"/>
                      <a:pt x="4974" y="2"/>
                      <a:pt x="4968" y="3"/>
                    </a:cubicBezTo>
                    <a:cubicBezTo>
                      <a:pt x="4773" y="46"/>
                      <a:pt x="4580" y="92"/>
                      <a:pt x="4386" y="135"/>
                    </a:cubicBezTo>
                    <a:cubicBezTo>
                      <a:pt x="4176" y="182"/>
                      <a:pt x="3967" y="231"/>
                      <a:pt x="3758" y="277"/>
                    </a:cubicBezTo>
                    <a:cubicBezTo>
                      <a:pt x="3331" y="373"/>
                      <a:pt x="2903" y="468"/>
                      <a:pt x="2482" y="579"/>
                    </a:cubicBezTo>
                    <a:cubicBezTo>
                      <a:pt x="2070" y="685"/>
                      <a:pt x="1660" y="802"/>
                      <a:pt x="1252" y="922"/>
                    </a:cubicBezTo>
                    <a:cubicBezTo>
                      <a:pt x="844" y="1043"/>
                      <a:pt x="439" y="1173"/>
                      <a:pt x="39" y="1320"/>
                    </a:cubicBezTo>
                    <a:cubicBezTo>
                      <a:pt x="28" y="1323"/>
                      <a:pt x="18" y="1329"/>
                      <a:pt x="9" y="1342"/>
                    </a:cubicBezTo>
                    <a:cubicBezTo>
                      <a:pt x="2" y="1352"/>
                      <a:pt x="1" y="1365"/>
                      <a:pt x="4" y="1378"/>
                    </a:cubicBezTo>
                    <a:cubicBezTo>
                      <a:pt x="8" y="1397"/>
                      <a:pt x="29" y="1415"/>
                      <a:pt x="49" y="1415"/>
                    </a:cubicBezTo>
                    <a:cubicBezTo>
                      <a:pt x="52" y="1415"/>
                      <a:pt x="56" y="1415"/>
                      <a:pt x="59" y="1414"/>
                    </a:cubicBezTo>
                    <a:cubicBezTo>
                      <a:pt x="449" y="1272"/>
                      <a:pt x="844" y="1149"/>
                      <a:pt x="1241" y="1036"/>
                    </a:cubicBezTo>
                    <a:cubicBezTo>
                      <a:pt x="1662" y="915"/>
                      <a:pt x="2085" y="815"/>
                      <a:pt x="2512" y="719"/>
                    </a:cubicBezTo>
                    <a:cubicBezTo>
                      <a:pt x="2927" y="623"/>
                      <a:pt x="3340" y="523"/>
                      <a:pt x="3756" y="428"/>
                    </a:cubicBezTo>
                    <a:cubicBezTo>
                      <a:pt x="3966" y="380"/>
                      <a:pt x="4175" y="330"/>
                      <a:pt x="4384" y="279"/>
                    </a:cubicBezTo>
                    <a:cubicBezTo>
                      <a:pt x="4588" y="232"/>
                      <a:pt x="4795" y="184"/>
                      <a:pt x="4998" y="133"/>
                    </a:cubicBezTo>
                    <a:cubicBezTo>
                      <a:pt x="5034" y="125"/>
                      <a:pt x="5057" y="90"/>
                      <a:pt x="5048" y="53"/>
                    </a:cubicBezTo>
                    <a:cubicBezTo>
                      <a:pt x="5041" y="22"/>
                      <a:pt x="5012" y="0"/>
                      <a:pt x="4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6"/>
            <p:cNvGrpSpPr/>
            <p:nvPr/>
          </p:nvGrpSpPr>
          <p:grpSpPr>
            <a:xfrm>
              <a:off x="8092202" y="4841681"/>
              <a:ext cx="147945" cy="134470"/>
              <a:chOff x="3477352" y="993181"/>
              <a:chExt cx="147945" cy="134470"/>
            </a:xfrm>
          </p:grpSpPr>
          <p:sp>
            <p:nvSpPr>
              <p:cNvPr id="327" name="Google Shape;327;p6"/>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6"/>
            <p:cNvGrpSpPr/>
            <p:nvPr/>
          </p:nvGrpSpPr>
          <p:grpSpPr>
            <a:xfrm>
              <a:off x="7895778" y="4758131"/>
              <a:ext cx="83763" cy="83541"/>
              <a:chOff x="3317703" y="1099656"/>
              <a:chExt cx="83763" cy="83541"/>
            </a:xfrm>
          </p:grpSpPr>
          <p:sp>
            <p:nvSpPr>
              <p:cNvPr id="330" name="Google Shape;330;p6"/>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6"/>
            <p:cNvGrpSpPr/>
            <p:nvPr/>
          </p:nvGrpSpPr>
          <p:grpSpPr>
            <a:xfrm>
              <a:off x="1667691" y="177065"/>
              <a:ext cx="253123" cy="201815"/>
              <a:chOff x="1631216" y="1891228"/>
              <a:chExt cx="253123" cy="201815"/>
            </a:xfrm>
          </p:grpSpPr>
          <p:sp>
            <p:nvSpPr>
              <p:cNvPr id="333" name="Google Shape;333;p6"/>
              <p:cNvSpPr/>
              <p:nvPr/>
            </p:nvSpPr>
            <p:spPr>
              <a:xfrm>
                <a:off x="1631216" y="1891228"/>
                <a:ext cx="253123" cy="201815"/>
              </a:xfrm>
              <a:custGeom>
                <a:avLst/>
                <a:gdLst/>
                <a:ahLst/>
                <a:cxnLst/>
                <a:rect l="l" t="t" r="r" b="b"/>
                <a:pathLst>
                  <a:path w="8002" h="6380" extrusionOk="0">
                    <a:moveTo>
                      <a:pt x="5097" y="0"/>
                    </a:moveTo>
                    <a:cubicBezTo>
                      <a:pt x="3485" y="0"/>
                      <a:pt x="1959" y="1530"/>
                      <a:pt x="1959" y="1530"/>
                    </a:cubicBezTo>
                    <a:cubicBezTo>
                      <a:pt x="1" y="4135"/>
                      <a:pt x="3835" y="5535"/>
                      <a:pt x="4537" y="5595"/>
                    </a:cubicBezTo>
                    <a:cubicBezTo>
                      <a:pt x="5240" y="5654"/>
                      <a:pt x="4355" y="6091"/>
                      <a:pt x="4641" y="6340"/>
                    </a:cubicBezTo>
                    <a:cubicBezTo>
                      <a:pt x="4672" y="6367"/>
                      <a:pt x="4721" y="6380"/>
                      <a:pt x="4784" y="6380"/>
                    </a:cubicBezTo>
                    <a:cubicBezTo>
                      <a:pt x="5297" y="6380"/>
                      <a:pt x="6756" y="5545"/>
                      <a:pt x="7343" y="5027"/>
                    </a:cubicBezTo>
                    <a:cubicBezTo>
                      <a:pt x="8002" y="4443"/>
                      <a:pt x="7207" y="4652"/>
                      <a:pt x="7007" y="4076"/>
                    </a:cubicBezTo>
                    <a:cubicBezTo>
                      <a:pt x="6806" y="3499"/>
                      <a:pt x="7882" y="853"/>
                      <a:pt x="5878" y="133"/>
                    </a:cubicBezTo>
                    <a:cubicBezTo>
                      <a:pt x="5620" y="40"/>
                      <a:pt x="5357" y="0"/>
                      <a:pt x="5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1692678" y="1975465"/>
                <a:ext cx="88286" cy="68769"/>
              </a:xfrm>
              <a:custGeom>
                <a:avLst/>
                <a:gdLst/>
                <a:ahLst/>
                <a:cxnLst/>
                <a:rect l="l" t="t" r="r" b="b"/>
                <a:pathLst>
                  <a:path w="2791" h="2174" extrusionOk="0">
                    <a:moveTo>
                      <a:pt x="334" y="0"/>
                    </a:moveTo>
                    <a:cubicBezTo>
                      <a:pt x="270" y="0"/>
                      <a:pt x="224" y="31"/>
                      <a:pt x="204" y="99"/>
                    </a:cubicBezTo>
                    <a:cubicBezTo>
                      <a:pt x="1" y="772"/>
                      <a:pt x="2568" y="2156"/>
                      <a:pt x="2568" y="2156"/>
                    </a:cubicBezTo>
                    <a:cubicBezTo>
                      <a:pt x="2588" y="2168"/>
                      <a:pt x="2602" y="2173"/>
                      <a:pt x="2611" y="2173"/>
                    </a:cubicBezTo>
                    <a:cubicBezTo>
                      <a:pt x="2791" y="2173"/>
                      <a:pt x="879" y="0"/>
                      <a:pt x="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1722665" y="1946205"/>
                <a:ext cx="73546" cy="85060"/>
              </a:xfrm>
              <a:custGeom>
                <a:avLst/>
                <a:gdLst/>
                <a:ahLst/>
                <a:cxnLst/>
                <a:rect l="l" t="t" r="r" b="b"/>
                <a:pathLst>
                  <a:path w="2325" h="2689" extrusionOk="0">
                    <a:moveTo>
                      <a:pt x="479" y="1"/>
                    </a:moveTo>
                    <a:cubicBezTo>
                      <a:pt x="434" y="1"/>
                      <a:pt x="397" y="22"/>
                      <a:pt x="368" y="69"/>
                    </a:cubicBezTo>
                    <a:cubicBezTo>
                      <a:pt x="0" y="666"/>
                      <a:pt x="2130" y="2660"/>
                      <a:pt x="2130" y="2660"/>
                    </a:cubicBezTo>
                    <a:cubicBezTo>
                      <a:pt x="2149" y="2680"/>
                      <a:pt x="2163" y="2689"/>
                      <a:pt x="2172" y="2689"/>
                    </a:cubicBezTo>
                    <a:cubicBezTo>
                      <a:pt x="2324" y="2689"/>
                      <a:pt x="973" y="1"/>
                      <a:pt x="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1757619" y="1931021"/>
                <a:ext cx="55800" cy="95625"/>
              </a:xfrm>
              <a:custGeom>
                <a:avLst/>
                <a:gdLst/>
                <a:ahLst/>
                <a:cxnLst/>
                <a:rect l="l" t="t" r="r" b="b"/>
                <a:pathLst>
                  <a:path w="1764" h="3023" extrusionOk="0">
                    <a:moveTo>
                      <a:pt x="598" y="0"/>
                    </a:moveTo>
                    <a:cubicBezTo>
                      <a:pt x="566" y="0"/>
                      <a:pt x="535" y="14"/>
                      <a:pt x="505" y="43"/>
                    </a:cubicBezTo>
                    <a:cubicBezTo>
                      <a:pt x="1" y="536"/>
                      <a:pt x="1587" y="2984"/>
                      <a:pt x="1587" y="2984"/>
                    </a:cubicBezTo>
                    <a:cubicBezTo>
                      <a:pt x="1603" y="3010"/>
                      <a:pt x="1615" y="3022"/>
                      <a:pt x="1624" y="3022"/>
                    </a:cubicBezTo>
                    <a:cubicBezTo>
                      <a:pt x="1763" y="3022"/>
                      <a:pt x="1076" y="0"/>
                      <a:pt x="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1796432" y="1916945"/>
                <a:ext cx="39762" cy="100117"/>
              </a:xfrm>
              <a:custGeom>
                <a:avLst/>
                <a:gdLst/>
                <a:ahLst/>
                <a:cxnLst/>
                <a:rect l="l" t="t" r="r" b="b"/>
                <a:pathLst>
                  <a:path w="1257" h="3165" extrusionOk="0">
                    <a:moveTo>
                      <a:pt x="664" y="1"/>
                    </a:moveTo>
                    <a:cubicBezTo>
                      <a:pt x="639" y="1"/>
                      <a:pt x="613" y="9"/>
                      <a:pt x="585" y="27"/>
                    </a:cubicBezTo>
                    <a:cubicBezTo>
                      <a:pt x="1" y="415"/>
                      <a:pt x="1091" y="3120"/>
                      <a:pt x="1091" y="3120"/>
                    </a:cubicBezTo>
                    <a:cubicBezTo>
                      <a:pt x="1102" y="3150"/>
                      <a:pt x="1112" y="3164"/>
                      <a:pt x="1121" y="3164"/>
                    </a:cubicBezTo>
                    <a:cubicBezTo>
                      <a:pt x="1257" y="3164"/>
                      <a:pt x="114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1768975" y="1896479"/>
                <a:ext cx="22997" cy="8762"/>
              </a:xfrm>
              <a:custGeom>
                <a:avLst/>
                <a:gdLst/>
                <a:ahLst/>
                <a:cxnLst/>
                <a:rect l="l" t="t" r="r" b="b"/>
                <a:pathLst>
                  <a:path w="727" h="277" extrusionOk="0">
                    <a:moveTo>
                      <a:pt x="559" y="1"/>
                    </a:moveTo>
                    <a:cubicBezTo>
                      <a:pt x="381" y="1"/>
                      <a:pt x="86" y="143"/>
                      <a:pt x="86" y="143"/>
                    </a:cubicBezTo>
                    <a:cubicBezTo>
                      <a:pt x="1" y="239"/>
                      <a:pt x="76" y="277"/>
                      <a:pt x="198" y="277"/>
                    </a:cubicBezTo>
                    <a:cubicBezTo>
                      <a:pt x="398" y="277"/>
                      <a:pt x="727" y="175"/>
                      <a:pt x="686" y="64"/>
                    </a:cubicBezTo>
                    <a:cubicBezTo>
                      <a:pt x="669" y="18"/>
                      <a:pt x="621" y="1"/>
                      <a:pt x="5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1757746" y="1917641"/>
                <a:ext cx="22965" cy="8794"/>
              </a:xfrm>
              <a:custGeom>
                <a:avLst/>
                <a:gdLst/>
                <a:ahLst/>
                <a:cxnLst/>
                <a:rect l="l" t="t" r="r" b="b"/>
                <a:pathLst>
                  <a:path w="726" h="278" extrusionOk="0">
                    <a:moveTo>
                      <a:pt x="558" y="1"/>
                    </a:moveTo>
                    <a:cubicBezTo>
                      <a:pt x="380" y="1"/>
                      <a:pt x="86" y="143"/>
                      <a:pt x="86" y="143"/>
                    </a:cubicBezTo>
                    <a:cubicBezTo>
                      <a:pt x="0" y="239"/>
                      <a:pt x="76" y="277"/>
                      <a:pt x="198" y="277"/>
                    </a:cubicBezTo>
                    <a:cubicBezTo>
                      <a:pt x="399" y="277"/>
                      <a:pt x="726" y="176"/>
                      <a:pt x="684" y="64"/>
                    </a:cubicBezTo>
                    <a:cubicBezTo>
                      <a:pt x="668" y="18"/>
                      <a:pt x="620" y="1"/>
                      <a:pt x="5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1737501" y="1907961"/>
                <a:ext cx="22965" cy="8762"/>
              </a:xfrm>
              <a:custGeom>
                <a:avLst/>
                <a:gdLst/>
                <a:ahLst/>
                <a:cxnLst/>
                <a:rect l="l" t="t" r="r" b="b"/>
                <a:pathLst>
                  <a:path w="726" h="277" extrusionOk="0">
                    <a:moveTo>
                      <a:pt x="559" y="0"/>
                    </a:moveTo>
                    <a:cubicBezTo>
                      <a:pt x="381" y="0"/>
                      <a:pt x="86" y="142"/>
                      <a:pt x="86" y="142"/>
                    </a:cubicBezTo>
                    <a:cubicBezTo>
                      <a:pt x="0" y="239"/>
                      <a:pt x="75" y="277"/>
                      <a:pt x="197" y="277"/>
                    </a:cubicBezTo>
                    <a:cubicBezTo>
                      <a:pt x="397" y="277"/>
                      <a:pt x="726" y="175"/>
                      <a:pt x="686" y="64"/>
                    </a:cubicBezTo>
                    <a:cubicBezTo>
                      <a:pt x="669" y="17"/>
                      <a:pt x="621" y="0"/>
                      <a:pt x="55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1717762" y="1926023"/>
                <a:ext cx="22491" cy="9964"/>
              </a:xfrm>
              <a:custGeom>
                <a:avLst/>
                <a:gdLst/>
                <a:ahLst/>
                <a:cxnLst/>
                <a:rect l="l" t="t" r="r" b="b"/>
                <a:pathLst>
                  <a:path w="711" h="315" extrusionOk="0">
                    <a:moveTo>
                      <a:pt x="549" y="1"/>
                    </a:moveTo>
                    <a:cubicBezTo>
                      <a:pt x="374" y="1"/>
                      <a:pt x="65" y="190"/>
                      <a:pt x="65" y="190"/>
                    </a:cubicBezTo>
                    <a:cubicBezTo>
                      <a:pt x="0" y="280"/>
                      <a:pt x="51" y="315"/>
                      <a:pt x="144" y="315"/>
                    </a:cubicBezTo>
                    <a:cubicBezTo>
                      <a:pt x="336" y="315"/>
                      <a:pt x="710" y="169"/>
                      <a:pt x="655" y="54"/>
                    </a:cubicBezTo>
                    <a:cubicBezTo>
                      <a:pt x="637" y="15"/>
                      <a:pt x="598" y="1"/>
                      <a:pt x="5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1794535" y="1900433"/>
                <a:ext cx="22965" cy="8731"/>
              </a:xfrm>
              <a:custGeom>
                <a:avLst/>
                <a:gdLst/>
                <a:ahLst/>
                <a:cxnLst/>
                <a:rect l="l" t="t" r="r" b="b"/>
                <a:pathLst>
                  <a:path w="726" h="276" extrusionOk="0">
                    <a:moveTo>
                      <a:pt x="559" y="1"/>
                    </a:moveTo>
                    <a:cubicBezTo>
                      <a:pt x="380" y="1"/>
                      <a:pt x="85" y="143"/>
                      <a:pt x="85" y="143"/>
                    </a:cubicBezTo>
                    <a:cubicBezTo>
                      <a:pt x="0" y="238"/>
                      <a:pt x="75" y="276"/>
                      <a:pt x="197" y="276"/>
                    </a:cubicBezTo>
                    <a:cubicBezTo>
                      <a:pt x="398" y="276"/>
                      <a:pt x="725" y="175"/>
                      <a:pt x="685" y="64"/>
                    </a:cubicBezTo>
                    <a:cubicBezTo>
                      <a:pt x="669" y="18"/>
                      <a:pt x="621" y="1"/>
                      <a:pt x="5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6"/>
            <p:cNvGrpSpPr/>
            <p:nvPr/>
          </p:nvGrpSpPr>
          <p:grpSpPr>
            <a:xfrm rot="-876775">
              <a:off x="934571" y="98881"/>
              <a:ext cx="432849" cy="358193"/>
              <a:chOff x="1414755" y="1193288"/>
              <a:chExt cx="432828" cy="358175"/>
            </a:xfrm>
          </p:grpSpPr>
          <p:sp>
            <p:nvSpPr>
              <p:cNvPr id="344" name="Google Shape;344;p6"/>
              <p:cNvSpPr/>
              <p:nvPr/>
            </p:nvSpPr>
            <p:spPr>
              <a:xfrm>
                <a:off x="1746896" y="1295271"/>
                <a:ext cx="69212" cy="99516"/>
              </a:xfrm>
              <a:custGeom>
                <a:avLst/>
                <a:gdLst/>
                <a:ahLst/>
                <a:cxnLst/>
                <a:rect l="l" t="t" r="r" b="b"/>
                <a:pathLst>
                  <a:path w="2188" h="3146" extrusionOk="0">
                    <a:moveTo>
                      <a:pt x="1409" y="1"/>
                    </a:moveTo>
                    <a:cubicBezTo>
                      <a:pt x="1183" y="1"/>
                      <a:pt x="1028" y="441"/>
                      <a:pt x="1233" y="748"/>
                    </a:cubicBezTo>
                    <a:cubicBezTo>
                      <a:pt x="1261" y="788"/>
                      <a:pt x="1352" y="1564"/>
                      <a:pt x="1016" y="1971"/>
                    </a:cubicBezTo>
                    <a:cubicBezTo>
                      <a:pt x="679" y="2376"/>
                      <a:pt x="1" y="2420"/>
                      <a:pt x="1" y="2420"/>
                    </a:cubicBezTo>
                    <a:cubicBezTo>
                      <a:pt x="1" y="2420"/>
                      <a:pt x="164" y="3119"/>
                      <a:pt x="387" y="3145"/>
                    </a:cubicBezTo>
                    <a:cubicBezTo>
                      <a:pt x="391" y="3145"/>
                      <a:pt x="396" y="3146"/>
                      <a:pt x="400" y="3146"/>
                    </a:cubicBezTo>
                    <a:cubicBezTo>
                      <a:pt x="667" y="3146"/>
                      <a:pt x="2187" y="2414"/>
                      <a:pt x="1891" y="875"/>
                    </a:cubicBezTo>
                    <a:cubicBezTo>
                      <a:pt x="1765" y="224"/>
                      <a:pt x="1569" y="1"/>
                      <a:pt x="14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1696126" y="1193288"/>
                <a:ext cx="151456" cy="146933"/>
              </a:xfrm>
              <a:custGeom>
                <a:avLst/>
                <a:gdLst/>
                <a:ahLst/>
                <a:cxnLst/>
                <a:rect l="l" t="t" r="r" b="b"/>
                <a:pathLst>
                  <a:path w="4788" h="4645" extrusionOk="0">
                    <a:moveTo>
                      <a:pt x="1960" y="0"/>
                    </a:moveTo>
                    <a:cubicBezTo>
                      <a:pt x="1032" y="0"/>
                      <a:pt x="190" y="557"/>
                      <a:pt x="152" y="710"/>
                    </a:cubicBezTo>
                    <a:cubicBezTo>
                      <a:pt x="101" y="919"/>
                      <a:pt x="1465" y="1322"/>
                      <a:pt x="1991" y="1622"/>
                    </a:cubicBezTo>
                    <a:cubicBezTo>
                      <a:pt x="2498" y="1914"/>
                      <a:pt x="2624" y="2963"/>
                      <a:pt x="2481" y="2963"/>
                    </a:cubicBezTo>
                    <a:cubicBezTo>
                      <a:pt x="2476" y="2963"/>
                      <a:pt x="2471" y="2962"/>
                      <a:pt x="2466" y="2960"/>
                    </a:cubicBezTo>
                    <a:cubicBezTo>
                      <a:pt x="2300" y="2888"/>
                      <a:pt x="1571" y="2579"/>
                      <a:pt x="1228" y="2224"/>
                    </a:cubicBezTo>
                    <a:cubicBezTo>
                      <a:pt x="925" y="1911"/>
                      <a:pt x="528" y="1183"/>
                      <a:pt x="370" y="1183"/>
                    </a:cubicBezTo>
                    <a:cubicBezTo>
                      <a:pt x="348" y="1183"/>
                      <a:pt x="331" y="1197"/>
                      <a:pt x="320" y="1227"/>
                    </a:cubicBezTo>
                    <a:cubicBezTo>
                      <a:pt x="224" y="1478"/>
                      <a:pt x="0" y="3691"/>
                      <a:pt x="1862" y="4397"/>
                    </a:cubicBezTo>
                    <a:cubicBezTo>
                      <a:pt x="2327" y="4574"/>
                      <a:pt x="2705" y="4645"/>
                      <a:pt x="3012" y="4645"/>
                    </a:cubicBezTo>
                    <a:cubicBezTo>
                      <a:pt x="4301" y="4645"/>
                      <a:pt x="4333" y="3386"/>
                      <a:pt x="4333" y="3386"/>
                    </a:cubicBezTo>
                    <a:cubicBezTo>
                      <a:pt x="4333" y="3386"/>
                      <a:pt x="4787" y="1349"/>
                      <a:pt x="2973" y="268"/>
                    </a:cubicBezTo>
                    <a:cubicBezTo>
                      <a:pt x="2647" y="74"/>
                      <a:pt x="2298" y="0"/>
                      <a:pt x="1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1474540" y="1331997"/>
                <a:ext cx="71774" cy="88951"/>
              </a:xfrm>
              <a:custGeom>
                <a:avLst/>
                <a:gdLst/>
                <a:ahLst/>
                <a:cxnLst/>
                <a:rect l="l" t="t" r="r" b="b"/>
                <a:pathLst>
                  <a:path w="2269" h="2812" extrusionOk="0">
                    <a:moveTo>
                      <a:pt x="337" y="1"/>
                    </a:moveTo>
                    <a:cubicBezTo>
                      <a:pt x="165" y="1"/>
                      <a:pt x="1" y="249"/>
                      <a:pt x="42" y="972"/>
                    </a:cubicBezTo>
                    <a:cubicBezTo>
                      <a:pt x="125" y="2418"/>
                      <a:pt x="1546" y="2811"/>
                      <a:pt x="1963" y="2811"/>
                    </a:cubicBezTo>
                    <a:cubicBezTo>
                      <a:pt x="2006" y="2811"/>
                      <a:pt x="2037" y="2807"/>
                      <a:pt x="2057" y="2800"/>
                    </a:cubicBezTo>
                    <a:cubicBezTo>
                      <a:pt x="2269" y="2721"/>
                      <a:pt x="2254" y="2004"/>
                      <a:pt x="2254" y="2004"/>
                    </a:cubicBezTo>
                    <a:lnTo>
                      <a:pt x="2254" y="2004"/>
                    </a:lnTo>
                    <a:cubicBezTo>
                      <a:pt x="2254" y="2004"/>
                      <a:pt x="2122" y="2029"/>
                      <a:pt x="1937" y="2029"/>
                    </a:cubicBezTo>
                    <a:cubicBezTo>
                      <a:pt x="1707" y="2029"/>
                      <a:pt x="1397" y="1991"/>
                      <a:pt x="1160" y="1819"/>
                    </a:cubicBezTo>
                    <a:cubicBezTo>
                      <a:pt x="735" y="1510"/>
                      <a:pt x="631" y="733"/>
                      <a:pt x="648" y="688"/>
                    </a:cubicBezTo>
                    <a:cubicBezTo>
                      <a:pt x="764" y="362"/>
                      <a:pt x="545" y="1"/>
                      <a:pt x="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1514777" y="1458527"/>
                <a:ext cx="66365" cy="77152"/>
              </a:xfrm>
              <a:custGeom>
                <a:avLst/>
                <a:gdLst/>
                <a:ahLst/>
                <a:cxnLst/>
                <a:rect l="l" t="t" r="r" b="b"/>
                <a:pathLst>
                  <a:path w="2098" h="2439" extrusionOk="0">
                    <a:moveTo>
                      <a:pt x="1472" y="0"/>
                    </a:moveTo>
                    <a:cubicBezTo>
                      <a:pt x="1472" y="0"/>
                      <a:pt x="0" y="2438"/>
                      <a:pt x="413" y="2438"/>
                    </a:cubicBezTo>
                    <a:cubicBezTo>
                      <a:pt x="433" y="2438"/>
                      <a:pt x="458" y="2432"/>
                      <a:pt x="488" y="2420"/>
                    </a:cubicBezTo>
                    <a:cubicBezTo>
                      <a:pt x="896" y="2250"/>
                      <a:pt x="2098" y="379"/>
                      <a:pt x="2098" y="379"/>
                    </a:cubicBezTo>
                    <a:lnTo>
                      <a:pt x="14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1479443" y="1443564"/>
                <a:ext cx="82086" cy="67757"/>
              </a:xfrm>
              <a:custGeom>
                <a:avLst/>
                <a:gdLst/>
                <a:ahLst/>
                <a:cxnLst/>
                <a:rect l="l" t="t" r="r" b="b"/>
                <a:pathLst>
                  <a:path w="2595" h="2142" extrusionOk="0">
                    <a:moveTo>
                      <a:pt x="2072" y="1"/>
                    </a:moveTo>
                    <a:cubicBezTo>
                      <a:pt x="2072" y="1"/>
                      <a:pt x="1" y="2141"/>
                      <a:pt x="525" y="2141"/>
                    </a:cubicBezTo>
                    <a:cubicBezTo>
                      <a:pt x="539" y="2141"/>
                      <a:pt x="554" y="2140"/>
                      <a:pt x="572" y="2137"/>
                    </a:cubicBezTo>
                    <a:cubicBezTo>
                      <a:pt x="1008" y="2062"/>
                      <a:pt x="2595" y="509"/>
                      <a:pt x="2595" y="509"/>
                    </a:cubicBezTo>
                    <a:lnTo>
                      <a:pt x="20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1563016" y="1468522"/>
                <a:ext cx="48208" cy="82940"/>
              </a:xfrm>
              <a:custGeom>
                <a:avLst/>
                <a:gdLst/>
                <a:ahLst/>
                <a:cxnLst/>
                <a:rect l="l" t="t" r="r" b="b"/>
                <a:pathLst>
                  <a:path w="1524" h="2622" extrusionOk="0">
                    <a:moveTo>
                      <a:pt x="826" y="0"/>
                    </a:moveTo>
                    <a:cubicBezTo>
                      <a:pt x="826" y="0"/>
                      <a:pt x="1" y="2622"/>
                      <a:pt x="351" y="2622"/>
                    </a:cubicBezTo>
                    <a:cubicBezTo>
                      <a:pt x="375" y="2622"/>
                      <a:pt x="404" y="2610"/>
                      <a:pt x="440" y="2584"/>
                    </a:cubicBezTo>
                    <a:cubicBezTo>
                      <a:pt x="796" y="2320"/>
                      <a:pt x="1524" y="221"/>
                      <a:pt x="1524" y="221"/>
                    </a:cubicBezTo>
                    <a:lnTo>
                      <a:pt x="8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1727474" y="1446222"/>
                <a:ext cx="75855" cy="71996"/>
              </a:xfrm>
              <a:custGeom>
                <a:avLst/>
                <a:gdLst/>
                <a:ahLst/>
                <a:cxnLst/>
                <a:rect l="l" t="t" r="r" b="b"/>
                <a:pathLst>
                  <a:path w="2398" h="2276" extrusionOk="0">
                    <a:moveTo>
                      <a:pt x="570" y="1"/>
                    </a:moveTo>
                    <a:lnTo>
                      <a:pt x="0" y="459"/>
                    </a:lnTo>
                    <a:cubicBezTo>
                      <a:pt x="0" y="459"/>
                      <a:pt x="1439" y="2152"/>
                      <a:pt x="1867" y="2266"/>
                    </a:cubicBezTo>
                    <a:cubicBezTo>
                      <a:pt x="1891" y="2272"/>
                      <a:pt x="1911" y="2275"/>
                      <a:pt x="1928" y="2275"/>
                    </a:cubicBezTo>
                    <a:cubicBezTo>
                      <a:pt x="2398" y="2275"/>
                      <a:pt x="570" y="1"/>
                      <a:pt x="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1745409" y="1429108"/>
                <a:ext cx="91291" cy="60703"/>
              </a:xfrm>
              <a:custGeom>
                <a:avLst/>
                <a:gdLst/>
                <a:ahLst/>
                <a:cxnLst/>
                <a:rect l="l" t="t" r="r" b="b"/>
                <a:pathLst>
                  <a:path w="2886" h="1919" extrusionOk="0">
                    <a:moveTo>
                      <a:pt x="451" y="1"/>
                    </a:moveTo>
                    <a:lnTo>
                      <a:pt x="0" y="575"/>
                    </a:lnTo>
                    <a:cubicBezTo>
                      <a:pt x="0" y="575"/>
                      <a:pt x="1782" y="1904"/>
                      <a:pt x="2225" y="1918"/>
                    </a:cubicBezTo>
                    <a:cubicBezTo>
                      <a:pt x="2229" y="1918"/>
                      <a:pt x="2233" y="1918"/>
                      <a:pt x="2237" y="1918"/>
                    </a:cubicBezTo>
                    <a:cubicBezTo>
                      <a:pt x="2885" y="1918"/>
                      <a:pt x="451" y="1"/>
                      <a:pt x="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1698372" y="1459729"/>
                <a:ext cx="58583" cy="80220"/>
              </a:xfrm>
              <a:custGeom>
                <a:avLst/>
                <a:gdLst/>
                <a:ahLst/>
                <a:cxnLst/>
                <a:rect l="l" t="t" r="r" b="b"/>
                <a:pathLst>
                  <a:path w="1852" h="2536" extrusionOk="0">
                    <a:moveTo>
                      <a:pt x="661" y="1"/>
                    </a:moveTo>
                    <a:lnTo>
                      <a:pt x="1" y="313"/>
                    </a:lnTo>
                    <a:cubicBezTo>
                      <a:pt x="1" y="313"/>
                      <a:pt x="1000" y="2297"/>
                      <a:pt x="1390" y="2509"/>
                    </a:cubicBezTo>
                    <a:cubicBezTo>
                      <a:pt x="1423" y="2527"/>
                      <a:pt x="1450" y="2536"/>
                      <a:pt x="1472" y="2536"/>
                    </a:cubicBezTo>
                    <a:cubicBezTo>
                      <a:pt x="1852" y="2536"/>
                      <a:pt x="661" y="1"/>
                      <a:pt x="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1504338" y="1314029"/>
                <a:ext cx="304842" cy="205928"/>
              </a:xfrm>
              <a:custGeom>
                <a:avLst/>
                <a:gdLst/>
                <a:ahLst/>
                <a:cxnLst/>
                <a:rect l="l" t="t" r="r" b="b"/>
                <a:pathLst>
                  <a:path w="9637" h="6510" extrusionOk="0">
                    <a:moveTo>
                      <a:pt x="4890" y="1"/>
                    </a:moveTo>
                    <a:cubicBezTo>
                      <a:pt x="3574" y="1"/>
                      <a:pt x="2260" y="408"/>
                      <a:pt x="1533" y="1050"/>
                    </a:cubicBezTo>
                    <a:cubicBezTo>
                      <a:pt x="1" y="2403"/>
                      <a:pt x="276" y="5492"/>
                      <a:pt x="2469" y="6209"/>
                    </a:cubicBezTo>
                    <a:cubicBezTo>
                      <a:pt x="3083" y="6410"/>
                      <a:pt x="3759" y="6510"/>
                      <a:pt x="4434" y="6510"/>
                    </a:cubicBezTo>
                    <a:cubicBezTo>
                      <a:pt x="7038" y="6510"/>
                      <a:pt x="9637" y="5028"/>
                      <a:pt x="8672" y="2184"/>
                    </a:cubicBezTo>
                    <a:cubicBezTo>
                      <a:pt x="8142" y="621"/>
                      <a:pt x="6515" y="1"/>
                      <a:pt x="48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1414755" y="1222611"/>
                <a:ext cx="165090" cy="154809"/>
              </a:xfrm>
              <a:custGeom>
                <a:avLst/>
                <a:gdLst/>
                <a:ahLst/>
                <a:cxnLst/>
                <a:rect l="l" t="t" r="r" b="b"/>
                <a:pathLst>
                  <a:path w="5219" h="4894" extrusionOk="0">
                    <a:moveTo>
                      <a:pt x="3066" y="0"/>
                    </a:moveTo>
                    <a:cubicBezTo>
                      <a:pt x="2537" y="0"/>
                      <a:pt x="1943" y="140"/>
                      <a:pt x="1495" y="588"/>
                    </a:cubicBezTo>
                    <a:cubicBezTo>
                      <a:pt x="1" y="2084"/>
                      <a:pt x="944" y="3946"/>
                      <a:pt x="944" y="3946"/>
                    </a:cubicBezTo>
                    <a:cubicBezTo>
                      <a:pt x="944" y="3946"/>
                      <a:pt x="1210" y="4893"/>
                      <a:pt x="2134" y="4893"/>
                    </a:cubicBezTo>
                    <a:cubicBezTo>
                      <a:pt x="2504" y="4893"/>
                      <a:pt x="2980" y="4741"/>
                      <a:pt x="3587" y="4315"/>
                    </a:cubicBezTo>
                    <a:cubicBezTo>
                      <a:pt x="5218" y="3172"/>
                      <a:pt x="4457" y="1082"/>
                      <a:pt x="4300" y="864"/>
                    </a:cubicBezTo>
                    <a:cubicBezTo>
                      <a:pt x="4285" y="843"/>
                      <a:pt x="4269" y="833"/>
                      <a:pt x="4252" y="833"/>
                    </a:cubicBezTo>
                    <a:cubicBezTo>
                      <a:pt x="4099" y="833"/>
                      <a:pt x="3888" y="1667"/>
                      <a:pt x="3666" y="2054"/>
                    </a:cubicBezTo>
                    <a:cubicBezTo>
                      <a:pt x="3421" y="2484"/>
                      <a:pt x="2791" y="2963"/>
                      <a:pt x="2648" y="3072"/>
                    </a:cubicBezTo>
                    <a:cubicBezTo>
                      <a:pt x="2641" y="3077"/>
                      <a:pt x="2635" y="3080"/>
                      <a:pt x="2628" y="3080"/>
                    </a:cubicBezTo>
                    <a:cubicBezTo>
                      <a:pt x="2491" y="3080"/>
                      <a:pt x="2366" y="2059"/>
                      <a:pt x="2781" y="1659"/>
                    </a:cubicBezTo>
                    <a:cubicBezTo>
                      <a:pt x="3215" y="1239"/>
                      <a:pt x="4439" y="512"/>
                      <a:pt x="4338" y="322"/>
                    </a:cubicBezTo>
                    <a:cubicBezTo>
                      <a:pt x="4281" y="215"/>
                      <a:pt x="3723" y="0"/>
                      <a:pt x="3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1572822" y="1406428"/>
                <a:ext cx="27141" cy="27077"/>
              </a:xfrm>
              <a:custGeom>
                <a:avLst/>
                <a:gdLst/>
                <a:ahLst/>
                <a:cxnLst/>
                <a:rect l="l" t="t" r="r" b="b"/>
                <a:pathLst>
                  <a:path w="858" h="856" extrusionOk="0">
                    <a:moveTo>
                      <a:pt x="429" y="0"/>
                    </a:moveTo>
                    <a:cubicBezTo>
                      <a:pt x="193" y="0"/>
                      <a:pt x="1" y="192"/>
                      <a:pt x="1" y="429"/>
                    </a:cubicBezTo>
                    <a:cubicBezTo>
                      <a:pt x="1" y="663"/>
                      <a:pt x="193" y="855"/>
                      <a:pt x="429" y="855"/>
                    </a:cubicBezTo>
                    <a:cubicBezTo>
                      <a:pt x="665" y="855"/>
                      <a:pt x="857" y="663"/>
                      <a:pt x="857" y="429"/>
                    </a:cubicBezTo>
                    <a:cubicBezTo>
                      <a:pt x="857" y="192"/>
                      <a:pt x="665" y="0"/>
                      <a:pt x="429" y="0"/>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1706849" y="1397413"/>
                <a:ext cx="27077" cy="27077"/>
              </a:xfrm>
              <a:custGeom>
                <a:avLst/>
                <a:gdLst/>
                <a:ahLst/>
                <a:cxnLst/>
                <a:rect l="l" t="t" r="r" b="b"/>
                <a:pathLst>
                  <a:path w="856" h="856" extrusionOk="0">
                    <a:moveTo>
                      <a:pt x="429" y="0"/>
                    </a:moveTo>
                    <a:cubicBezTo>
                      <a:pt x="193" y="0"/>
                      <a:pt x="1" y="192"/>
                      <a:pt x="1" y="429"/>
                    </a:cubicBezTo>
                    <a:cubicBezTo>
                      <a:pt x="1" y="665"/>
                      <a:pt x="193" y="855"/>
                      <a:pt x="429" y="855"/>
                    </a:cubicBezTo>
                    <a:cubicBezTo>
                      <a:pt x="665" y="855"/>
                      <a:pt x="856" y="665"/>
                      <a:pt x="856" y="429"/>
                    </a:cubicBezTo>
                    <a:cubicBezTo>
                      <a:pt x="856" y="192"/>
                      <a:pt x="665" y="0"/>
                      <a:pt x="429" y="0"/>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1625237" y="1413640"/>
                <a:ext cx="55009" cy="28975"/>
              </a:xfrm>
              <a:custGeom>
                <a:avLst/>
                <a:gdLst/>
                <a:ahLst/>
                <a:cxnLst/>
                <a:rect l="l" t="t" r="r" b="b"/>
                <a:pathLst>
                  <a:path w="1739" h="916" extrusionOk="0">
                    <a:moveTo>
                      <a:pt x="1597" y="1"/>
                    </a:moveTo>
                    <a:cubicBezTo>
                      <a:pt x="1531" y="1"/>
                      <a:pt x="1536" y="465"/>
                      <a:pt x="1082" y="659"/>
                    </a:cubicBezTo>
                    <a:cubicBezTo>
                      <a:pt x="1050" y="672"/>
                      <a:pt x="1016" y="678"/>
                      <a:pt x="981" y="678"/>
                    </a:cubicBezTo>
                    <a:cubicBezTo>
                      <a:pt x="672" y="678"/>
                      <a:pt x="241" y="222"/>
                      <a:pt x="241" y="222"/>
                    </a:cubicBezTo>
                    <a:cubicBezTo>
                      <a:pt x="213" y="206"/>
                      <a:pt x="191" y="199"/>
                      <a:pt x="173" y="199"/>
                    </a:cubicBezTo>
                    <a:cubicBezTo>
                      <a:pt x="0" y="199"/>
                      <a:pt x="349" y="916"/>
                      <a:pt x="941" y="916"/>
                    </a:cubicBezTo>
                    <a:cubicBezTo>
                      <a:pt x="991" y="916"/>
                      <a:pt x="1043" y="911"/>
                      <a:pt x="1097" y="899"/>
                    </a:cubicBezTo>
                    <a:cubicBezTo>
                      <a:pt x="1647" y="783"/>
                      <a:pt x="1739" y="195"/>
                      <a:pt x="1630" y="30"/>
                    </a:cubicBezTo>
                    <a:cubicBezTo>
                      <a:pt x="1617" y="10"/>
                      <a:pt x="1606" y="1"/>
                      <a:pt x="1597" y="1"/>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1606701" y="1333736"/>
                <a:ext cx="24705" cy="4871"/>
              </a:xfrm>
              <a:custGeom>
                <a:avLst/>
                <a:gdLst/>
                <a:ahLst/>
                <a:cxnLst/>
                <a:rect l="l" t="t" r="r" b="b"/>
                <a:pathLst>
                  <a:path w="781" h="154" extrusionOk="0">
                    <a:moveTo>
                      <a:pt x="395" y="0"/>
                    </a:moveTo>
                    <a:cubicBezTo>
                      <a:pt x="254" y="0"/>
                      <a:pt x="121" y="13"/>
                      <a:pt x="121" y="13"/>
                    </a:cubicBezTo>
                    <a:cubicBezTo>
                      <a:pt x="0" y="113"/>
                      <a:pt x="180" y="153"/>
                      <a:pt x="373" y="153"/>
                    </a:cubicBezTo>
                    <a:cubicBezTo>
                      <a:pt x="569" y="153"/>
                      <a:pt x="780" y="112"/>
                      <a:pt x="708" y="52"/>
                    </a:cubicBezTo>
                    <a:cubicBezTo>
                      <a:pt x="659" y="11"/>
                      <a:pt x="524" y="0"/>
                      <a:pt x="39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1637289" y="1320356"/>
                <a:ext cx="24705" cy="4903"/>
              </a:xfrm>
              <a:custGeom>
                <a:avLst/>
                <a:gdLst/>
                <a:ahLst/>
                <a:cxnLst/>
                <a:rect l="l" t="t" r="r" b="b"/>
                <a:pathLst>
                  <a:path w="781" h="155" extrusionOk="0">
                    <a:moveTo>
                      <a:pt x="395" y="1"/>
                    </a:moveTo>
                    <a:cubicBezTo>
                      <a:pt x="253" y="1"/>
                      <a:pt x="121" y="14"/>
                      <a:pt x="121" y="14"/>
                    </a:cubicBezTo>
                    <a:cubicBezTo>
                      <a:pt x="0" y="114"/>
                      <a:pt x="181" y="154"/>
                      <a:pt x="375" y="154"/>
                    </a:cubicBezTo>
                    <a:cubicBezTo>
                      <a:pt x="571" y="154"/>
                      <a:pt x="780" y="113"/>
                      <a:pt x="708" y="52"/>
                    </a:cubicBezTo>
                    <a:cubicBezTo>
                      <a:pt x="659" y="11"/>
                      <a:pt x="523" y="1"/>
                      <a:pt x="39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1638934" y="1345504"/>
                <a:ext cx="24705" cy="4903"/>
              </a:xfrm>
              <a:custGeom>
                <a:avLst/>
                <a:gdLst/>
                <a:ahLst/>
                <a:cxnLst/>
                <a:rect l="l" t="t" r="r" b="b"/>
                <a:pathLst>
                  <a:path w="781" h="155" extrusionOk="0">
                    <a:moveTo>
                      <a:pt x="396" y="0"/>
                    </a:moveTo>
                    <a:cubicBezTo>
                      <a:pt x="255" y="0"/>
                      <a:pt x="122" y="13"/>
                      <a:pt x="122" y="13"/>
                    </a:cubicBezTo>
                    <a:cubicBezTo>
                      <a:pt x="0" y="114"/>
                      <a:pt x="181" y="154"/>
                      <a:pt x="375" y="154"/>
                    </a:cubicBezTo>
                    <a:cubicBezTo>
                      <a:pt x="571" y="154"/>
                      <a:pt x="781" y="113"/>
                      <a:pt x="709" y="52"/>
                    </a:cubicBezTo>
                    <a:cubicBezTo>
                      <a:pt x="660" y="11"/>
                      <a:pt x="525" y="0"/>
                      <a:pt x="3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1683979" y="1350407"/>
                <a:ext cx="24705" cy="4935"/>
              </a:xfrm>
              <a:custGeom>
                <a:avLst/>
                <a:gdLst/>
                <a:ahLst/>
                <a:cxnLst/>
                <a:rect l="l" t="t" r="r" b="b"/>
                <a:pathLst>
                  <a:path w="781" h="156" extrusionOk="0">
                    <a:moveTo>
                      <a:pt x="389" y="1"/>
                    </a:moveTo>
                    <a:cubicBezTo>
                      <a:pt x="250" y="1"/>
                      <a:pt x="121" y="13"/>
                      <a:pt x="121" y="13"/>
                    </a:cubicBezTo>
                    <a:cubicBezTo>
                      <a:pt x="0" y="115"/>
                      <a:pt x="181" y="156"/>
                      <a:pt x="375" y="156"/>
                    </a:cubicBezTo>
                    <a:cubicBezTo>
                      <a:pt x="571" y="156"/>
                      <a:pt x="781" y="114"/>
                      <a:pt x="708" y="53"/>
                    </a:cubicBezTo>
                    <a:cubicBezTo>
                      <a:pt x="658" y="12"/>
                      <a:pt x="519" y="1"/>
                      <a:pt x="38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1701915" y="1334590"/>
                <a:ext cx="25306" cy="7560"/>
              </a:xfrm>
              <a:custGeom>
                <a:avLst/>
                <a:gdLst/>
                <a:ahLst/>
                <a:cxnLst/>
                <a:rect l="l" t="t" r="r" b="b"/>
                <a:pathLst>
                  <a:path w="800" h="239" extrusionOk="0">
                    <a:moveTo>
                      <a:pt x="213" y="0"/>
                    </a:moveTo>
                    <a:lnTo>
                      <a:pt x="213" y="0"/>
                    </a:lnTo>
                    <a:cubicBezTo>
                      <a:pt x="0" y="102"/>
                      <a:pt x="475" y="239"/>
                      <a:pt x="686" y="239"/>
                    </a:cubicBezTo>
                    <a:cubicBezTo>
                      <a:pt x="758" y="239"/>
                      <a:pt x="799" y="223"/>
                      <a:pt x="771" y="184"/>
                    </a:cubicBezTo>
                    <a:cubicBezTo>
                      <a:pt x="694" y="75"/>
                      <a:pt x="213" y="0"/>
                      <a:pt x="21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1593826" y="1349141"/>
                <a:ext cx="24452" cy="5124"/>
              </a:xfrm>
              <a:custGeom>
                <a:avLst/>
                <a:gdLst/>
                <a:ahLst/>
                <a:cxnLst/>
                <a:rect l="l" t="t" r="r" b="b"/>
                <a:pathLst>
                  <a:path w="773" h="162" extrusionOk="0">
                    <a:moveTo>
                      <a:pt x="484" y="1"/>
                    </a:moveTo>
                    <a:cubicBezTo>
                      <a:pt x="310" y="1"/>
                      <a:pt x="96" y="36"/>
                      <a:pt x="96" y="36"/>
                    </a:cubicBezTo>
                    <a:cubicBezTo>
                      <a:pt x="0" y="128"/>
                      <a:pt x="118" y="162"/>
                      <a:pt x="274" y="162"/>
                    </a:cubicBezTo>
                    <a:cubicBezTo>
                      <a:pt x="487" y="162"/>
                      <a:pt x="772" y="99"/>
                      <a:pt x="683" y="36"/>
                    </a:cubicBezTo>
                    <a:cubicBezTo>
                      <a:pt x="648" y="10"/>
                      <a:pt x="571" y="1"/>
                      <a:pt x="4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1568868" y="1340253"/>
                <a:ext cx="23282" cy="8889"/>
              </a:xfrm>
              <a:custGeom>
                <a:avLst/>
                <a:gdLst/>
                <a:ahLst/>
                <a:cxnLst/>
                <a:rect l="l" t="t" r="r" b="b"/>
                <a:pathLst>
                  <a:path w="736" h="281" extrusionOk="0">
                    <a:moveTo>
                      <a:pt x="563" y="1"/>
                    </a:moveTo>
                    <a:cubicBezTo>
                      <a:pt x="403" y="1"/>
                      <a:pt x="40" y="182"/>
                      <a:pt x="40" y="182"/>
                    </a:cubicBezTo>
                    <a:cubicBezTo>
                      <a:pt x="1" y="253"/>
                      <a:pt x="31" y="281"/>
                      <a:pt x="94" y="281"/>
                    </a:cubicBezTo>
                    <a:cubicBezTo>
                      <a:pt x="276" y="281"/>
                      <a:pt x="736" y="52"/>
                      <a:pt x="603" y="6"/>
                    </a:cubicBezTo>
                    <a:cubicBezTo>
                      <a:pt x="592" y="3"/>
                      <a:pt x="578" y="1"/>
                      <a:pt x="56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1665189" y="1330320"/>
                <a:ext cx="25211" cy="5852"/>
              </a:xfrm>
              <a:custGeom>
                <a:avLst/>
                <a:gdLst/>
                <a:ahLst/>
                <a:cxnLst/>
                <a:rect l="l" t="t" r="r" b="b"/>
                <a:pathLst>
                  <a:path w="797" h="185" extrusionOk="0">
                    <a:moveTo>
                      <a:pt x="177" y="1"/>
                    </a:moveTo>
                    <a:lnTo>
                      <a:pt x="177" y="1"/>
                    </a:lnTo>
                    <a:cubicBezTo>
                      <a:pt x="1" y="110"/>
                      <a:pt x="354" y="185"/>
                      <a:pt x="585" y="185"/>
                    </a:cubicBezTo>
                    <a:cubicBezTo>
                      <a:pt x="708" y="185"/>
                      <a:pt x="796" y="164"/>
                      <a:pt x="752" y="115"/>
                    </a:cubicBezTo>
                    <a:cubicBezTo>
                      <a:pt x="662" y="18"/>
                      <a:pt x="177" y="1"/>
                      <a:pt x="1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1667245" y="1488989"/>
                <a:ext cx="24578" cy="4903"/>
              </a:xfrm>
              <a:custGeom>
                <a:avLst/>
                <a:gdLst/>
                <a:ahLst/>
                <a:cxnLst/>
                <a:rect l="l" t="t" r="r" b="b"/>
                <a:pathLst>
                  <a:path w="777" h="155" extrusionOk="0">
                    <a:moveTo>
                      <a:pt x="449" y="0"/>
                    </a:moveTo>
                    <a:cubicBezTo>
                      <a:pt x="244" y="0"/>
                      <a:pt x="1" y="49"/>
                      <a:pt x="80" y="112"/>
                    </a:cubicBezTo>
                    <a:cubicBezTo>
                      <a:pt x="122" y="145"/>
                      <a:pt x="227" y="155"/>
                      <a:pt x="337" y="155"/>
                    </a:cubicBezTo>
                    <a:cubicBezTo>
                      <a:pt x="497" y="155"/>
                      <a:pt x="667" y="134"/>
                      <a:pt x="667" y="134"/>
                    </a:cubicBezTo>
                    <a:cubicBezTo>
                      <a:pt x="777" y="37"/>
                      <a:pt x="627" y="0"/>
                      <a:pt x="44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1637036" y="1503192"/>
                <a:ext cx="24578" cy="4935"/>
              </a:xfrm>
              <a:custGeom>
                <a:avLst/>
                <a:gdLst/>
                <a:ahLst/>
                <a:cxnLst/>
                <a:rect l="l" t="t" r="r" b="b"/>
                <a:pathLst>
                  <a:path w="777" h="156" extrusionOk="0">
                    <a:moveTo>
                      <a:pt x="447" y="0"/>
                    </a:moveTo>
                    <a:cubicBezTo>
                      <a:pt x="242" y="0"/>
                      <a:pt x="0" y="49"/>
                      <a:pt x="80" y="113"/>
                    </a:cubicBezTo>
                    <a:cubicBezTo>
                      <a:pt x="122" y="146"/>
                      <a:pt x="226" y="155"/>
                      <a:pt x="336" y="155"/>
                    </a:cubicBezTo>
                    <a:cubicBezTo>
                      <a:pt x="496" y="155"/>
                      <a:pt x="667" y="134"/>
                      <a:pt x="667" y="134"/>
                    </a:cubicBezTo>
                    <a:cubicBezTo>
                      <a:pt x="777" y="37"/>
                      <a:pt x="626" y="0"/>
                      <a:pt x="447"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1634632" y="1478107"/>
                <a:ext cx="24642" cy="4903"/>
              </a:xfrm>
              <a:custGeom>
                <a:avLst/>
                <a:gdLst/>
                <a:ahLst/>
                <a:cxnLst/>
                <a:rect l="l" t="t" r="r" b="b"/>
                <a:pathLst>
                  <a:path w="779" h="155" extrusionOk="0">
                    <a:moveTo>
                      <a:pt x="450" y="0"/>
                    </a:moveTo>
                    <a:cubicBezTo>
                      <a:pt x="244" y="0"/>
                      <a:pt x="1" y="50"/>
                      <a:pt x="80" y="113"/>
                    </a:cubicBezTo>
                    <a:cubicBezTo>
                      <a:pt x="122" y="145"/>
                      <a:pt x="227" y="155"/>
                      <a:pt x="337" y="155"/>
                    </a:cubicBezTo>
                    <a:cubicBezTo>
                      <a:pt x="497" y="155"/>
                      <a:pt x="667" y="134"/>
                      <a:pt x="667" y="134"/>
                    </a:cubicBezTo>
                    <a:cubicBezTo>
                      <a:pt x="778" y="37"/>
                      <a:pt x="628" y="0"/>
                      <a:pt x="45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a:off x="1589461" y="1474406"/>
                <a:ext cx="24642" cy="4935"/>
              </a:xfrm>
              <a:custGeom>
                <a:avLst/>
                <a:gdLst/>
                <a:ahLst/>
                <a:cxnLst/>
                <a:rect l="l" t="t" r="r" b="b"/>
                <a:pathLst>
                  <a:path w="779" h="156" extrusionOk="0">
                    <a:moveTo>
                      <a:pt x="448" y="1"/>
                    </a:moveTo>
                    <a:cubicBezTo>
                      <a:pt x="243" y="1"/>
                      <a:pt x="1" y="50"/>
                      <a:pt x="80" y="114"/>
                    </a:cubicBezTo>
                    <a:cubicBezTo>
                      <a:pt x="122" y="146"/>
                      <a:pt x="227" y="156"/>
                      <a:pt x="336" y="156"/>
                    </a:cubicBezTo>
                    <a:cubicBezTo>
                      <a:pt x="497" y="156"/>
                      <a:pt x="668" y="135"/>
                      <a:pt x="668" y="135"/>
                    </a:cubicBezTo>
                    <a:cubicBezTo>
                      <a:pt x="778" y="38"/>
                      <a:pt x="627" y="1"/>
                      <a:pt x="4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a:off x="1571399" y="1488388"/>
                <a:ext cx="25338" cy="7149"/>
              </a:xfrm>
              <a:custGeom>
                <a:avLst/>
                <a:gdLst/>
                <a:ahLst/>
                <a:cxnLst/>
                <a:rect l="l" t="t" r="r" b="b"/>
                <a:pathLst>
                  <a:path w="801" h="226" extrusionOk="0">
                    <a:moveTo>
                      <a:pt x="130" y="1"/>
                    </a:moveTo>
                    <a:cubicBezTo>
                      <a:pt x="49" y="1"/>
                      <a:pt x="0" y="17"/>
                      <a:pt x="31" y="58"/>
                    </a:cubicBezTo>
                    <a:cubicBezTo>
                      <a:pt x="113" y="164"/>
                      <a:pt x="596" y="226"/>
                      <a:pt x="596" y="226"/>
                    </a:cubicBezTo>
                    <a:cubicBezTo>
                      <a:pt x="800" y="122"/>
                      <a:pt x="347" y="1"/>
                      <a:pt x="13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a:off x="1679930" y="1472888"/>
                <a:ext cx="24357" cy="5378"/>
              </a:xfrm>
              <a:custGeom>
                <a:avLst/>
                <a:gdLst/>
                <a:ahLst/>
                <a:cxnLst/>
                <a:rect l="l" t="t" r="r" b="b"/>
                <a:pathLst>
                  <a:path w="770" h="170" extrusionOk="0">
                    <a:moveTo>
                      <a:pt x="530" y="0"/>
                    </a:moveTo>
                    <a:cubicBezTo>
                      <a:pt x="315" y="0"/>
                      <a:pt x="1" y="75"/>
                      <a:pt x="94" y="140"/>
                    </a:cubicBezTo>
                    <a:cubicBezTo>
                      <a:pt x="126" y="162"/>
                      <a:pt x="187" y="169"/>
                      <a:pt x="259" y="169"/>
                    </a:cubicBezTo>
                    <a:cubicBezTo>
                      <a:pt x="438" y="169"/>
                      <a:pt x="681" y="122"/>
                      <a:pt x="681" y="122"/>
                    </a:cubicBezTo>
                    <a:cubicBezTo>
                      <a:pt x="769" y="33"/>
                      <a:pt x="671" y="0"/>
                      <a:pt x="53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a:off x="1706406" y="1477095"/>
                <a:ext cx="23092" cy="9268"/>
              </a:xfrm>
              <a:custGeom>
                <a:avLst/>
                <a:gdLst/>
                <a:ahLst/>
                <a:cxnLst/>
                <a:rect l="l" t="t" r="r" b="b"/>
                <a:pathLst>
                  <a:path w="730" h="293" extrusionOk="0">
                    <a:moveTo>
                      <a:pt x="644" y="0"/>
                    </a:moveTo>
                    <a:cubicBezTo>
                      <a:pt x="467" y="0"/>
                      <a:pt x="1" y="246"/>
                      <a:pt x="136" y="288"/>
                    </a:cubicBezTo>
                    <a:cubicBezTo>
                      <a:pt x="147" y="291"/>
                      <a:pt x="159" y="293"/>
                      <a:pt x="172" y="293"/>
                    </a:cubicBezTo>
                    <a:cubicBezTo>
                      <a:pt x="330" y="293"/>
                      <a:pt x="693" y="96"/>
                      <a:pt x="693" y="96"/>
                    </a:cubicBezTo>
                    <a:cubicBezTo>
                      <a:pt x="729" y="27"/>
                      <a:pt x="702" y="0"/>
                      <a:pt x="64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1608314" y="1493227"/>
                <a:ext cx="25116" cy="5504"/>
              </a:xfrm>
              <a:custGeom>
                <a:avLst/>
                <a:gdLst/>
                <a:ahLst/>
                <a:cxnLst/>
                <a:rect l="l" t="t" r="r" b="b"/>
                <a:pathLst>
                  <a:path w="794" h="174" extrusionOk="0">
                    <a:moveTo>
                      <a:pt x="250" y="0"/>
                    </a:moveTo>
                    <a:cubicBezTo>
                      <a:pt x="110" y="0"/>
                      <a:pt x="0" y="24"/>
                      <a:pt x="50" y="76"/>
                    </a:cubicBezTo>
                    <a:cubicBezTo>
                      <a:pt x="143" y="170"/>
                      <a:pt x="630" y="173"/>
                      <a:pt x="630" y="173"/>
                    </a:cubicBezTo>
                    <a:cubicBezTo>
                      <a:pt x="793" y="64"/>
                      <a:pt x="480" y="0"/>
                      <a:pt x="25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
              <p:cNvSpPr/>
              <p:nvPr/>
            </p:nvSpPr>
            <p:spPr>
              <a:xfrm>
                <a:off x="1786215" y="1210654"/>
                <a:ext cx="13222" cy="13127"/>
              </a:xfrm>
              <a:custGeom>
                <a:avLst/>
                <a:gdLst/>
                <a:ahLst/>
                <a:cxnLst/>
                <a:rect l="l" t="t" r="r" b="b"/>
                <a:pathLst>
                  <a:path w="418" h="415" extrusionOk="0">
                    <a:moveTo>
                      <a:pt x="140" y="0"/>
                    </a:moveTo>
                    <a:cubicBezTo>
                      <a:pt x="1" y="0"/>
                      <a:pt x="309" y="414"/>
                      <a:pt x="389" y="414"/>
                    </a:cubicBezTo>
                    <a:cubicBezTo>
                      <a:pt x="399" y="414"/>
                      <a:pt x="406" y="408"/>
                      <a:pt x="407" y="392"/>
                    </a:cubicBezTo>
                    <a:cubicBezTo>
                      <a:pt x="417" y="290"/>
                      <a:pt x="171" y="5"/>
                      <a:pt x="171" y="5"/>
                    </a:cubicBezTo>
                    <a:cubicBezTo>
                      <a:pt x="159" y="2"/>
                      <a:pt x="149" y="0"/>
                      <a:pt x="14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6"/>
              <p:cNvSpPr/>
              <p:nvPr/>
            </p:nvSpPr>
            <p:spPr>
              <a:xfrm>
                <a:off x="1805511" y="1228179"/>
                <a:ext cx="13222" cy="13159"/>
              </a:xfrm>
              <a:custGeom>
                <a:avLst/>
                <a:gdLst/>
                <a:ahLst/>
                <a:cxnLst/>
                <a:rect l="l" t="t" r="r" b="b"/>
                <a:pathLst>
                  <a:path w="418" h="416" extrusionOk="0">
                    <a:moveTo>
                      <a:pt x="142" y="1"/>
                    </a:moveTo>
                    <a:cubicBezTo>
                      <a:pt x="0" y="1"/>
                      <a:pt x="308" y="415"/>
                      <a:pt x="390" y="415"/>
                    </a:cubicBezTo>
                    <a:cubicBezTo>
                      <a:pt x="400" y="415"/>
                      <a:pt x="407" y="408"/>
                      <a:pt x="408" y="392"/>
                    </a:cubicBezTo>
                    <a:cubicBezTo>
                      <a:pt x="417" y="290"/>
                      <a:pt x="172" y="5"/>
                      <a:pt x="172" y="5"/>
                    </a:cubicBezTo>
                    <a:cubicBezTo>
                      <a:pt x="161" y="2"/>
                      <a:pt x="151" y="1"/>
                      <a:pt x="1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a:off x="1793396" y="1232892"/>
                <a:ext cx="13191" cy="13127"/>
              </a:xfrm>
              <a:custGeom>
                <a:avLst/>
                <a:gdLst/>
                <a:ahLst/>
                <a:cxnLst/>
                <a:rect l="l" t="t" r="r" b="b"/>
                <a:pathLst>
                  <a:path w="417" h="415" extrusionOk="0">
                    <a:moveTo>
                      <a:pt x="140" y="0"/>
                    </a:moveTo>
                    <a:cubicBezTo>
                      <a:pt x="1" y="0"/>
                      <a:pt x="309" y="414"/>
                      <a:pt x="389" y="414"/>
                    </a:cubicBezTo>
                    <a:cubicBezTo>
                      <a:pt x="400" y="414"/>
                      <a:pt x="406" y="407"/>
                      <a:pt x="408" y="392"/>
                    </a:cubicBezTo>
                    <a:cubicBezTo>
                      <a:pt x="416" y="290"/>
                      <a:pt x="171" y="5"/>
                      <a:pt x="171" y="5"/>
                    </a:cubicBezTo>
                    <a:cubicBezTo>
                      <a:pt x="159" y="2"/>
                      <a:pt x="149" y="0"/>
                      <a:pt x="14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a:off x="1771696" y="1212900"/>
                <a:ext cx="14013" cy="12526"/>
              </a:xfrm>
              <a:custGeom>
                <a:avLst/>
                <a:gdLst/>
                <a:ahLst/>
                <a:cxnLst/>
                <a:rect l="l" t="t" r="r" b="b"/>
                <a:pathLst>
                  <a:path w="443" h="396" extrusionOk="0">
                    <a:moveTo>
                      <a:pt x="153" y="0"/>
                    </a:moveTo>
                    <a:cubicBezTo>
                      <a:pt x="0" y="0"/>
                      <a:pt x="335" y="396"/>
                      <a:pt x="421" y="396"/>
                    </a:cubicBezTo>
                    <a:cubicBezTo>
                      <a:pt x="433" y="396"/>
                      <a:pt x="440" y="388"/>
                      <a:pt x="441" y="371"/>
                    </a:cubicBezTo>
                    <a:cubicBezTo>
                      <a:pt x="442" y="269"/>
                      <a:pt x="179" y="3"/>
                      <a:pt x="179" y="3"/>
                    </a:cubicBezTo>
                    <a:cubicBezTo>
                      <a:pt x="169" y="1"/>
                      <a:pt x="161" y="0"/>
                      <a:pt x="15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a:off x="1763060" y="1201702"/>
                <a:ext cx="19327" cy="4207"/>
              </a:xfrm>
              <a:custGeom>
                <a:avLst/>
                <a:gdLst/>
                <a:ahLst/>
                <a:cxnLst/>
                <a:rect l="l" t="t" r="r" b="b"/>
                <a:pathLst>
                  <a:path w="611" h="133" extrusionOk="0">
                    <a:moveTo>
                      <a:pt x="125" y="0"/>
                    </a:moveTo>
                    <a:cubicBezTo>
                      <a:pt x="0" y="85"/>
                      <a:pt x="235" y="132"/>
                      <a:pt x="412" y="132"/>
                    </a:cubicBezTo>
                    <a:cubicBezTo>
                      <a:pt x="523" y="132"/>
                      <a:pt x="611" y="114"/>
                      <a:pt x="572" y="73"/>
                    </a:cubicBezTo>
                    <a:cubicBezTo>
                      <a:pt x="500" y="0"/>
                      <a:pt x="125" y="0"/>
                      <a:pt x="1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6"/>
              <p:cNvSpPr/>
              <p:nvPr/>
            </p:nvSpPr>
            <p:spPr>
              <a:xfrm>
                <a:off x="1810034" y="1251144"/>
                <a:ext cx="9363" cy="15025"/>
              </a:xfrm>
              <a:custGeom>
                <a:avLst/>
                <a:gdLst/>
                <a:ahLst/>
                <a:cxnLst/>
                <a:rect l="l" t="t" r="r" b="b"/>
                <a:pathLst>
                  <a:path w="296" h="475" extrusionOk="0">
                    <a:moveTo>
                      <a:pt x="107" y="1"/>
                    </a:moveTo>
                    <a:cubicBezTo>
                      <a:pt x="0" y="1"/>
                      <a:pt x="165" y="474"/>
                      <a:pt x="235" y="474"/>
                    </a:cubicBezTo>
                    <a:cubicBezTo>
                      <a:pt x="243" y="474"/>
                      <a:pt x="249" y="469"/>
                      <a:pt x="254" y="458"/>
                    </a:cubicBezTo>
                    <a:cubicBezTo>
                      <a:pt x="296" y="365"/>
                      <a:pt x="151" y="18"/>
                      <a:pt x="151" y="18"/>
                    </a:cubicBezTo>
                    <a:cubicBezTo>
                      <a:pt x="133" y="6"/>
                      <a:pt x="119" y="1"/>
                      <a:pt x="10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p:nvPr/>
            </p:nvSpPr>
            <p:spPr>
              <a:xfrm>
                <a:off x="1448443" y="1284548"/>
                <a:ext cx="8414" cy="14899"/>
              </a:xfrm>
              <a:custGeom>
                <a:avLst/>
                <a:gdLst/>
                <a:ahLst/>
                <a:cxnLst/>
                <a:rect l="l" t="t" r="r" b="b"/>
                <a:pathLst>
                  <a:path w="266" h="471" extrusionOk="0">
                    <a:moveTo>
                      <a:pt x="189" y="1"/>
                    </a:moveTo>
                    <a:cubicBezTo>
                      <a:pt x="184" y="1"/>
                      <a:pt x="179" y="2"/>
                      <a:pt x="173" y="6"/>
                    </a:cubicBezTo>
                    <a:cubicBezTo>
                      <a:pt x="87" y="60"/>
                      <a:pt x="1" y="425"/>
                      <a:pt x="1" y="425"/>
                    </a:cubicBezTo>
                    <a:cubicBezTo>
                      <a:pt x="13" y="457"/>
                      <a:pt x="27" y="470"/>
                      <a:pt x="43" y="470"/>
                    </a:cubicBezTo>
                    <a:cubicBezTo>
                      <a:pt x="134" y="470"/>
                      <a:pt x="265" y="1"/>
                      <a:pt x="18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a:off x="1451227" y="1258641"/>
                <a:ext cx="8383" cy="14867"/>
              </a:xfrm>
              <a:custGeom>
                <a:avLst/>
                <a:gdLst/>
                <a:ahLst/>
                <a:cxnLst/>
                <a:rect l="l" t="t" r="r" b="b"/>
                <a:pathLst>
                  <a:path w="265" h="470" extrusionOk="0">
                    <a:moveTo>
                      <a:pt x="188" y="0"/>
                    </a:moveTo>
                    <a:cubicBezTo>
                      <a:pt x="184" y="0"/>
                      <a:pt x="178" y="2"/>
                      <a:pt x="172" y="6"/>
                    </a:cubicBezTo>
                    <a:cubicBezTo>
                      <a:pt x="86" y="60"/>
                      <a:pt x="0" y="425"/>
                      <a:pt x="0" y="425"/>
                    </a:cubicBezTo>
                    <a:cubicBezTo>
                      <a:pt x="12" y="456"/>
                      <a:pt x="26" y="470"/>
                      <a:pt x="42" y="470"/>
                    </a:cubicBezTo>
                    <a:cubicBezTo>
                      <a:pt x="133" y="470"/>
                      <a:pt x="265" y="0"/>
                      <a:pt x="1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p:nvPr/>
            </p:nvSpPr>
            <p:spPr>
              <a:xfrm>
                <a:off x="1462172" y="1265663"/>
                <a:ext cx="8351" cy="14867"/>
              </a:xfrm>
              <a:custGeom>
                <a:avLst/>
                <a:gdLst/>
                <a:ahLst/>
                <a:cxnLst/>
                <a:rect l="l" t="t" r="r" b="b"/>
                <a:pathLst>
                  <a:path w="264" h="470" extrusionOk="0">
                    <a:moveTo>
                      <a:pt x="188" y="0"/>
                    </a:moveTo>
                    <a:cubicBezTo>
                      <a:pt x="183" y="0"/>
                      <a:pt x="177" y="2"/>
                      <a:pt x="171" y="6"/>
                    </a:cubicBezTo>
                    <a:cubicBezTo>
                      <a:pt x="87" y="60"/>
                      <a:pt x="1" y="425"/>
                      <a:pt x="1" y="425"/>
                    </a:cubicBezTo>
                    <a:cubicBezTo>
                      <a:pt x="13" y="456"/>
                      <a:pt x="27" y="469"/>
                      <a:pt x="42" y="469"/>
                    </a:cubicBezTo>
                    <a:cubicBezTo>
                      <a:pt x="133" y="469"/>
                      <a:pt x="264" y="0"/>
                      <a:pt x="1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a:off x="1458661" y="1294449"/>
                <a:ext cx="7434" cy="15152"/>
              </a:xfrm>
              <a:custGeom>
                <a:avLst/>
                <a:gdLst/>
                <a:ahLst/>
                <a:cxnLst/>
                <a:rect l="l" t="t" r="r" b="b"/>
                <a:pathLst>
                  <a:path w="235" h="479" extrusionOk="0">
                    <a:moveTo>
                      <a:pt x="160" y="0"/>
                    </a:moveTo>
                    <a:cubicBezTo>
                      <a:pt x="155" y="0"/>
                      <a:pt x="150" y="2"/>
                      <a:pt x="143" y="7"/>
                    </a:cubicBezTo>
                    <a:cubicBezTo>
                      <a:pt x="62" y="67"/>
                      <a:pt x="0" y="436"/>
                      <a:pt x="0" y="436"/>
                    </a:cubicBezTo>
                    <a:cubicBezTo>
                      <a:pt x="14" y="465"/>
                      <a:pt x="28" y="478"/>
                      <a:pt x="43" y="478"/>
                    </a:cubicBezTo>
                    <a:cubicBezTo>
                      <a:pt x="135" y="478"/>
                      <a:pt x="235" y="0"/>
                      <a:pt x="16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1448696" y="1309790"/>
                <a:ext cx="12242" cy="13729"/>
              </a:xfrm>
              <a:custGeom>
                <a:avLst/>
                <a:gdLst/>
                <a:ahLst/>
                <a:cxnLst/>
                <a:rect l="l" t="t" r="r" b="b"/>
                <a:pathLst>
                  <a:path w="387" h="434" extrusionOk="0">
                    <a:moveTo>
                      <a:pt x="35" y="0"/>
                    </a:moveTo>
                    <a:cubicBezTo>
                      <a:pt x="25" y="0"/>
                      <a:pt x="18" y="7"/>
                      <a:pt x="16" y="21"/>
                    </a:cubicBezTo>
                    <a:cubicBezTo>
                      <a:pt x="0" y="123"/>
                      <a:pt x="221" y="426"/>
                      <a:pt x="221" y="426"/>
                    </a:cubicBezTo>
                    <a:cubicBezTo>
                      <a:pt x="235" y="431"/>
                      <a:pt x="246" y="434"/>
                      <a:pt x="256" y="434"/>
                    </a:cubicBezTo>
                    <a:cubicBezTo>
                      <a:pt x="386" y="434"/>
                      <a:pt x="113" y="0"/>
                      <a:pt x="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a:off x="1467739" y="1244280"/>
                <a:ext cx="12526" cy="12748"/>
              </a:xfrm>
              <a:custGeom>
                <a:avLst/>
                <a:gdLst/>
                <a:ahLst/>
                <a:cxnLst/>
                <a:rect l="l" t="t" r="r" b="b"/>
                <a:pathLst>
                  <a:path w="396" h="403" extrusionOk="0">
                    <a:moveTo>
                      <a:pt x="305" y="0"/>
                    </a:moveTo>
                    <a:cubicBezTo>
                      <a:pt x="302" y="0"/>
                      <a:pt x="298" y="1"/>
                      <a:pt x="294" y="2"/>
                    </a:cubicBezTo>
                    <a:cubicBezTo>
                      <a:pt x="197" y="25"/>
                      <a:pt x="1" y="345"/>
                      <a:pt x="1" y="345"/>
                    </a:cubicBezTo>
                    <a:cubicBezTo>
                      <a:pt x="3" y="385"/>
                      <a:pt x="17" y="402"/>
                      <a:pt x="37" y="402"/>
                    </a:cubicBezTo>
                    <a:cubicBezTo>
                      <a:pt x="135" y="402"/>
                      <a:pt x="395" y="0"/>
                      <a:pt x="3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386;p6"/>
            <p:cNvSpPr/>
            <p:nvPr/>
          </p:nvSpPr>
          <p:spPr>
            <a:xfrm>
              <a:off x="8092200" y="-7700"/>
              <a:ext cx="1331475" cy="4012650"/>
            </a:xfrm>
            <a:custGeom>
              <a:avLst/>
              <a:gdLst/>
              <a:ahLst/>
              <a:cxnLst/>
              <a:rect l="l" t="t" r="r" b="b"/>
              <a:pathLst>
                <a:path w="53259" h="160506" extrusionOk="0">
                  <a:moveTo>
                    <a:pt x="0" y="0"/>
                  </a:moveTo>
                  <a:cubicBezTo>
                    <a:pt x="683" y="6837"/>
                    <a:pt x="1625" y="14946"/>
                    <a:pt x="6809" y="19455"/>
                  </a:cubicBezTo>
                  <a:cubicBezTo>
                    <a:pt x="16674" y="28034"/>
                    <a:pt x="30834" y="34149"/>
                    <a:pt x="35263" y="46450"/>
                  </a:cubicBezTo>
                  <a:cubicBezTo>
                    <a:pt x="38093" y="54309"/>
                    <a:pt x="40049" y="64196"/>
                    <a:pt x="35992" y="71498"/>
                  </a:cubicBezTo>
                  <a:cubicBezTo>
                    <a:pt x="34168" y="74781"/>
                    <a:pt x="31486" y="77573"/>
                    <a:pt x="29912" y="80983"/>
                  </a:cubicBezTo>
                  <a:cubicBezTo>
                    <a:pt x="25791" y="89914"/>
                    <a:pt x="26885" y="100609"/>
                    <a:pt x="27724" y="110409"/>
                  </a:cubicBezTo>
                  <a:cubicBezTo>
                    <a:pt x="29323" y="129084"/>
                    <a:pt x="46291" y="143106"/>
                    <a:pt x="53259" y="160506"/>
                  </a:cubicBezTo>
                </a:path>
              </a:pathLst>
            </a:custGeom>
            <a:noFill/>
            <a:ln w="9525" cap="rnd" cmpd="sng">
              <a:solidFill>
                <a:schemeClr val="accent6"/>
              </a:solidFill>
              <a:prstDash val="lgDash"/>
              <a:round/>
              <a:headEnd type="none" w="med" len="med"/>
              <a:tailEnd type="none" w="med" len="med"/>
            </a:ln>
          </p:spPr>
        </p:sp>
        <p:sp>
          <p:nvSpPr>
            <p:cNvPr id="387" name="Google Shape;387;p6"/>
            <p:cNvSpPr/>
            <p:nvPr/>
          </p:nvSpPr>
          <p:spPr>
            <a:xfrm>
              <a:off x="-304000" y="2695350"/>
              <a:ext cx="1528225" cy="2602150"/>
            </a:xfrm>
            <a:custGeom>
              <a:avLst/>
              <a:gdLst/>
              <a:ahLst/>
              <a:cxnLst/>
              <a:rect l="l" t="t" r="r" b="b"/>
              <a:pathLst>
                <a:path w="61129" h="104086" extrusionOk="0">
                  <a:moveTo>
                    <a:pt x="0" y="0"/>
                  </a:moveTo>
                  <a:cubicBezTo>
                    <a:pt x="10929" y="3638"/>
                    <a:pt x="26052" y="2511"/>
                    <a:pt x="32345" y="12159"/>
                  </a:cubicBezTo>
                  <a:cubicBezTo>
                    <a:pt x="34544" y="15530"/>
                    <a:pt x="35080" y="19734"/>
                    <a:pt x="36236" y="23589"/>
                  </a:cubicBezTo>
                  <a:cubicBezTo>
                    <a:pt x="37822" y="28878"/>
                    <a:pt x="39174" y="34966"/>
                    <a:pt x="37209" y="40127"/>
                  </a:cubicBezTo>
                  <a:cubicBezTo>
                    <a:pt x="33185" y="50692"/>
                    <a:pt x="24833" y="62333"/>
                    <a:pt x="28697" y="72957"/>
                  </a:cubicBezTo>
                  <a:cubicBezTo>
                    <a:pt x="31900" y="81764"/>
                    <a:pt x="42296" y="86691"/>
                    <a:pt x="51071" y="89981"/>
                  </a:cubicBezTo>
                  <a:cubicBezTo>
                    <a:pt x="54404" y="91231"/>
                    <a:pt x="58546" y="92241"/>
                    <a:pt x="60312" y="95331"/>
                  </a:cubicBezTo>
                  <a:cubicBezTo>
                    <a:pt x="61762" y="97869"/>
                    <a:pt x="60798" y="101163"/>
                    <a:pt x="60798" y="104086"/>
                  </a:cubicBezTo>
                </a:path>
              </a:pathLst>
            </a:custGeom>
            <a:noFill/>
            <a:ln w="9525" cap="rnd" cmpd="sng">
              <a:solidFill>
                <a:schemeClr val="accent6"/>
              </a:solidFill>
              <a:prstDash val="lgDash"/>
              <a:round/>
              <a:headEnd type="none" w="med" len="med"/>
              <a:tailEnd type="none" w="med" len="med"/>
            </a:ln>
          </p:spPr>
        </p:sp>
        <p:sp>
          <p:nvSpPr>
            <p:cNvPr id="388" name="Google Shape;388;p6"/>
            <p:cNvSpPr/>
            <p:nvPr/>
          </p:nvSpPr>
          <p:spPr>
            <a:xfrm>
              <a:off x="4067375" y="4791699"/>
              <a:ext cx="2918300" cy="404175"/>
            </a:xfrm>
            <a:custGeom>
              <a:avLst/>
              <a:gdLst/>
              <a:ahLst/>
              <a:cxnLst/>
              <a:rect l="l" t="t" r="r" b="b"/>
              <a:pathLst>
                <a:path w="116732" h="16167" extrusionOk="0">
                  <a:moveTo>
                    <a:pt x="0" y="16167"/>
                  </a:moveTo>
                  <a:cubicBezTo>
                    <a:pt x="3459" y="9244"/>
                    <a:pt x="14092" y="4626"/>
                    <a:pt x="21401" y="7169"/>
                  </a:cubicBezTo>
                  <a:cubicBezTo>
                    <a:pt x="28085" y="9494"/>
                    <a:pt x="35467" y="12603"/>
                    <a:pt x="42315" y="10817"/>
                  </a:cubicBezTo>
                  <a:cubicBezTo>
                    <a:pt x="51122" y="8520"/>
                    <a:pt x="59180" y="3655"/>
                    <a:pt x="68094" y="1819"/>
                  </a:cubicBezTo>
                  <a:cubicBezTo>
                    <a:pt x="84563" y="-1573"/>
                    <a:pt x="116732" y="-1620"/>
                    <a:pt x="116732" y="15195"/>
                  </a:cubicBezTo>
                </a:path>
              </a:pathLst>
            </a:custGeom>
            <a:noFill/>
            <a:ln w="9525" cap="rnd" cmpd="sng">
              <a:solidFill>
                <a:schemeClr val="accent6"/>
              </a:solidFill>
              <a:prstDash val="lgDash"/>
              <a:round/>
              <a:headEnd type="none" w="med" len="med"/>
              <a:tailEnd type="none" w="med" len="med"/>
            </a:ln>
          </p:spPr>
        </p:sp>
        <p:grpSp>
          <p:nvGrpSpPr>
            <p:cNvPr id="389" name="Google Shape;389;p6"/>
            <p:cNvGrpSpPr/>
            <p:nvPr/>
          </p:nvGrpSpPr>
          <p:grpSpPr>
            <a:xfrm>
              <a:off x="8568085" y="1951584"/>
              <a:ext cx="855596" cy="1926831"/>
              <a:chOff x="3638235" y="1149034"/>
              <a:chExt cx="855596" cy="1926831"/>
            </a:xfrm>
          </p:grpSpPr>
          <p:sp>
            <p:nvSpPr>
              <p:cNvPr id="390" name="Google Shape;390;p6"/>
              <p:cNvSpPr/>
              <p:nvPr/>
            </p:nvSpPr>
            <p:spPr>
              <a:xfrm>
                <a:off x="3638235" y="1900433"/>
                <a:ext cx="681206" cy="793691"/>
              </a:xfrm>
              <a:custGeom>
                <a:avLst/>
                <a:gdLst/>
                <a:ahLst/>
                <a:cxnLst/>
                <a:rect l="l" t="t" r="r" b="b"/>
                <a:pathLst>
                  <a:path w="21535" h="25091" extrusionOk="0">
                    <a:moveTo>
                      <a:pt x="10665" y="1"/>
                    </a:moveTo>
                    <a:cubicBezTo>
                      <a:pt x="10635" y="1"/>
                      <a:pt x="10607" y="22"/>
                      <a:pt x="10602" y="57"/>
                    </a:cubicBezTo>
                    <a:cubicBezTo>
                      <a:pt x="10602" y="57"/>
                      <a:pt x="10587" y="164"/>
                      <a:pt x="10586" y="164"/>
                    </a:cubicBezTo>
                    <a:cubicBezTo>
                      <a:pt x="10586" y="164"/>
                      <a:pt x="10586" y="164"/>
                      <a:pt x="10586" y="164"/>
                    </a:cubicBezTo>
                    <a:cubicBezTo>
                      <a:pt x="10542" y="160"/>
                      <a:pt x="10484" y="148"/>
                      <a:pt x="10437" y="148"/>
                    </a:cubicBezTo>
                    <a:cubicBezTo>
                      <a:pt x="10390" y="148"/>
                      <a:pt x="10353" y="159"/>
                      <a:pt x="10349" y="198"/>
                    </a:cubicBezTo>
                    <a:cubicBezTo>
                      <a:pt x="10337" y="280"/>
                      <a:pt x="10482" y="271"/>
                      <a:pt x="10571" y="279"/>
                    </a:cubicBezTo>
                    <a:cubicBezTo>
                      <a:pt x="10509" y="668"/>
                      <a:pt x="10439" y="1086"/>
                      <a:pt x="10337" y="1489"/>
                    </a:cubicBezTo>
                    <a:cubicBezTo>
                      <a:pt x="9558" y="4494"/>
                      <a:pt x="5599" y="6265"/>
                      <a:pt x="3542" y="9023"/>
                    </a:cubicBezTo>
                    <a:cubicBezTo>
                      <a:pt x="1395" y="11900"/>
                      <a:pt x="0" y="18473"/>
                      <a:pt x="7365" y="23075"/>
                    </a:cubicBezTo>
                    <a:cubicBezTo>
                      <a:pt x="8255" y="23632"/>
                      <a:pt x="11423" y="25060"/>
                      <a:pt x="11476" y="25063"/>
                    </a:cubicBezTo>
                    <a:cubicBezTo>
                      <a:pt x="11478" y="25063"/>
                      <a:pt x="11480" y="25063"/>
                      <a:pt x="11483" y="25063"/>
                    </a:cubicBezTo>
                    <a:cubicBezTo>
                      <a:pt x="11504" y="25063"/>
                      <a:pt x="11526" y="25057"/>
                      <a:pt x="11546" y="25046"/>
                    </a:cubicBezTo>
                    <a:cubicBezTo>
                      <a:pt x="11652" y="25076"/>
                      <a:pt x="11764" y="25090"/>
                      <a:pt x="11877" y="25090"/>
                    </a:cubicBezTo>
                    <a:cubicBezTo>
                      <a:pt x="12495" y="25090"/>
                      <a:pt x="13139" y="24661"/>
                      <a:pt x="13011" y="24082"/>
                    </a:cubicBezTo>
                    <a:cubicBezTo>
                      <a:pt x="13115" y="23945"/>
                      <a:pt x="12933" y="23811"/>
                      <a:pt x="12665" y="23505"/>
                    </a:cubicBezTo>
                    <a:cubicBezTo>
                      <a:pt x="11951" y="22695"/>
                      <a:pt x="10754" y="20953"/>
                      <a:pt x="10440" y="20434"/>
                    </a:cubicBezTo>
                    <a:cubicBezTo>
                      <a:pt x="10082" y="19832"/>
                      <a:pt x="9843" y="19314"/>
                      <a:pt x="9689" y="18806"/>
                    </a:cubicBezTo>
                    <a:cubicBezTo>
                      <a:pt x="9689" y="18806"/>
                      <a:pt x="8210" y="18717"/>
                      <a:pt x="8269" y="18717"/>
                    </a:cubicBezTo>
                    <a:cubicBezTo>
                      <a:pt x="8297" y="18717"/>
                      <a:pt x="8664" y="18737"/>
                      <a:pt x="9684" y="18794"/>
                    </a:cubicBezTo>
                    <a:cubicBezTo>
                      <a:pt x="9684" y="18794"/>
                      <a:pt x="9680" y="18787"/>
                      <a:pt x="9680" y="18786"/>
                    </a:cubicBezTo>
                    <a:cubicBezTo>
                      <a:pt x="8467" y="14317"/>
                      <a:pt x="14209" y="16311"/>
                      <a:pt x="17598" y="12813"/>
                    </a:cubicBezTo>
                    <a:cubicBezTo>
                      <a:pt x="21535" y="8748"/>
                      <a:pt x="17448" y="4047"/>
                      <a:pt x="16543" y="953"/>
                    </a:cubicBezTo>
                    <a:cubicBezTo>
                      <a:pt x="16489" y="765"/>
                      <a:pt x="16440" y="565"/>
                      <a:pt x="16401" y="365"/>
                    </a:cubicBezTo>
                    <a:cubicBezTo>
                      <a:pt x="16395" y="334"/>
                      <a:pt x="16374" y="310"/>
                      <a:pt x="16347" y="303"/>
                    </a:cubicBezTo>
                    <a:cubicBezTo>
                      <a:pt x="16354" y="263"/>
                      <a:pt x="16343" y="220"/>
                      <a:pt x="16315" y="186"/>
                    </a:cubicBezTo>
                    <a:cubicBezTo>
                      <a:pt x="16293" y="158"/>
                      <a:pt x="16254" y="129"/>
                      <a:pt x="16212" y="126"/>
                    </a:cubicBezTo>
                    <a:lnTo>
                      <a:pt x="16212" y="126"/>
                    </a:lnTo>
                    <a:cubicBezTo>
                      <a:pt x="16604" y="147"/>
                      <a:pt x="16750" y="155"/>
                      <a:pt x="16753" y="155"/>
                    </a:cubicBezTo>
                    <a:cubicBezTo>
                      <a:pt x="16762" y="155"/>
                      <a:pt x="15671" y="94"/>
                      <a:pt x="15662" y="94"/>
                    </a:cubicBezTo>
                    <a:cubicBezTo>
                      <a:pt x="15659" y="94"/>
                      <a:pt x="15804" y="102"/>
                      <a:pt x="16208" y="125"/>
                    </a:cubicBezTo>
                    <a:lnTo>
                      <a:pt x="14727" y="164"/>
                    </a:lnTo>
                    <a:cubicBezTo>
                      <a:pt x="14135" y="180"/>
                      <a:pt x="13638" y="186"/>
                      <a:pt x="13225" y="186"/>
                    </a:cubicBezTo>
                    <a:cubicBezTo>
                      <a:pt x="11699" y="186"/>
                      <a:pt x="11295" y="102"/>
                      <a:pt x="11309" y="102"/>
                    </a:cubicBezTo>
                    <a:cubicBezTo>
                      <a:pt x="11308" y="102"/>
                      <a:pt x="11307" y="102"/>
                      <a:pt x="11306" y="102"/>
                    </a:cubicBezTo>
                    <a:cubicBezTo>
                      <a:pt x="11265" y="102"/>
                      <a:pt x="11231" y="131"/>
                      <a:pt x="11226" y="167"/>
                    </a:cubicBezTo>
                    <a:cubicBezTo>
                      <a:pt x="11168" y="172"/>
                      <a:pt x="11069" y="174"/>
                      <a:pt x="10970" y="174"/>
                    </a:cubicBezTo>
                    <a:cubicBezTo>
                      <a:pt x="10870" y="174"/>
                      <a:pt x="10770" y="172"/>
                      <a:pt x="10711" y="170"/>
                    </a:cubicBezTo>
                    <a:lnTo>
                      <a:pt x="10721" y="121"/>
                    </a:lnTo>
                    <a:cubicBezTo>
                      <a:pt x="10725" y="84"/>
                      <a:pt x="10737" y="52"/>
                      <a:pt x="10715" y="27"/>
                    </a:cubicBezTo>
                    <a:cubicBezTo>
                      <a:pt x="10702" y="9"/>
                      <a:pt x="10683" y="1"/>
                      <a:pt x="106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3926218" y="2627474"/>
                <a:ext cx="298579" cy="448391"/>
              </a:xfrm>
              <a:custGeom>
                <a:avLst/>
                <a:gdLst/>
                <a:ahLst/>
                <a:cxnLst/>
                <a:rect l="l" t="t" r="r" b="b"/>
                <a:pathLst>
                  <a:path w="9439" h="14175" extrusionOk="0">
                    <a:moveTo>
                      <a:pt x="5203" y="31"/>
                    </a:moveTo>
                    <a:lnTo>
                      <a:pt x="5203" y="31"/>
                    </a:lnTo>
                    <a:cubicBezTo>
                      <a:pt x="5204" y="31"/>
                      <a:pt x="5205" y="31"/>
                      <a:pt x="5205" y="31"/>
                    </a:cubicBezTo>
                    <a:cubicBezTo>
                      <a:pt x="5205" y="31"/>
                      <a:pt x="5204" y="31"/>
                      <a:pt x="5203" y="31"/>
                    </a:cubicBezTo>
                    <a:close/>
                    <a:moveTo>
                      <a:pt x="5205" y="31"/>
                    </a:moveTo>
                    <a:cubicBezTo>
                      <a:pt x="5206" y="31"/>
                      <a:pt x="5207" y="31"/>
                      <a:pt x="5208" y="31"/>
                    </a:cubicBezTo>
                    <a:lnTo>
                      <a:pt x="5208" y="31"/>
                    </a:lnTo>
                    <a:cubicBezTo>
                      <a:pt x="5207" y="31"/>
                      <a:pt x="5206" y="31"/>
                      <a:pt x="5205" y="31"/>
                    </a:cubicBezTo>
                    <a:close/>
                    <a:moveTo>
                      <a:pt x="6145" y="11701"/>
                    </a:moveTo>
                    <a:cubicBezTo>
                      <a:pt x="6145" y="11702"/>
                      <a:pt x="6146" y="11703"/>
                      <a:pt x="6146" y="11704"/>
                    </a:cubicBezTo>
                    <a:cubicBezTo>
                      <a:pt x="6146" y="11703"/>
                      <a:pt x="6145" y="11701"/>
                      <a:pt x="6145" y="11701"/>
                    </a:cubicBezTo>
                    <a:close/>
                    <a:moveTo>
                      <a:pt x="4660" y="1"/>
                    </a:moveTo>
                    <a:lnTo>
                      <a:pt x="4660" y="1"/>
                    </a:lnTo>
                    <a:cubicBezTo>
                      <a:pt x="4658" y="1"/>
                      <a:pt x="4907" y="15"/>
                      <a:pt x="5168" y="30"/>
                    </a:cubicBezTo>
                    <a:lnTo>
                      <a:pt x="5168" y="30"/>
                    </a:lnTo>
                    <a:cubicBezTo>
                      <a:pt x="5157" y="29"/>
                      <a:pt x="5146" y="29"/>
                      <a:pt x="5134" y="29"/>
                    </a:cubicBezTo>
                    <a:cubicBezTo>
                      <a:pt x="4508" y="29"/>
                      <a:pt x="3958" y="498"/>
                      <a:pt x="3917" y="922"/>
                    </a:cubicBezTo>
                    <a:cubicBezTo>
                      <a:pt x="3879" y="922"/>
                      <a:pt x="3845" y="942"/>
                      <a:pt x="3822" y="976"/>
                    </a:cubicBezTo>
                    <a:cubicBezTo>
                      <a:pt x="3783" y="1029"/>
                      <a:pt x="3811" y="1104"/>
                      <a:pt x="3816" y="1180"/>
                    </a:cubicBezTo>
                    <a:cubicBezTo>
                      <a:pt x="3822" y="1711"/>
                      <a:pt x="3210" y="2062"/>
                      <a:pt x="2718" y="2062"/>
                    </a:cubicBezTo>
                    <a:cubicBezTo>
                      <a:pt x="2700" y="2062"/>
                      <a:pt x="2682" y="2061"/>
                      <a:pt x="2664" y="2060"/>
                    </a:cubicBezTo>
                    <a:cubicBezTo>
                      <a:pt x="2585" y="2057"/>
                      <a:pt x="2499" y="2043"/>
                      <a:pt x="2423" y="2013"/>
                    </a:cubicBezTo>
                    <a:cubicBezTo>
                      <a:pt x="2411" y="2008"/>
                      <a:pt x="2400" y="2006"/>
                      <a:pt x="2389" y="2006"/>
                    </a:cubicBezTo>
                    <a:cubicBezTo>
                      <a:pt x="2373" y="2006"/>
                      <a:pt x="2358" y="2011"/>
                      <a:pt x="2347" y="2017"/>
                    </a:cubicBezTo>
                    <a:cubicBezTo>
                      <a:pt x="2244" y="1994"/>
                      <a:pt x="2147" y="1983"/>
                      <a:pt x="2058" y="1983"/>
                    </a:cubicBezTo>
                    <a:cubicBezTo>
                      <a:pt x="1" y="1983"/>
                      <a:pt x="1444" y="7900"/>
                      <a:pt x="2562" y="10049"/>
                    </a:cubicBezTo>
                    <a:cubicBezTo>
                      <a:pt x="3602" y="12048"/>
                      <a:pt x="5716" y="14135"/>
                      <a:pt x="6399" y="14174"/>
                    </a:cubicBezTo>
                    <a:cubicBezTo>
                      <a:pt x="6406" y="14174"/>
                      <a:pt x="6413" y="14174"/>
                      <a:pt x="6419" y="14174"/>
                    </a:cubicBezTo>
                    <a:cubicBezTo>
                      <a:pt x="6504" y="14174"/>
                      <a:pt x="6571" y="14149"/>
                      <a:pt x="6600" y="14128"/>
                    </a:cubicBezTo>
                    <a:cubicBezTo>
                      <a:pt x="6633" y="14101"/>
                      <a:pt x="6641" y="14059"/>
                      <a:pt x="6639" y="14016"/>
                    </a:cubicBezTo>
                    <a:cubicBezTo>
                      <a:pt x="6633" y="13956"/>
                      <a:pt x="6604" y="13813"/>
                      <a:pt x="6591" y="13754"/>
                    </a:cubicBezTo>
                    <a:cubicBezTo>
                      <a:pt x="6566" y="13627"/>
                      <a:pt x="6143" y="11698"/>
                      <a:pt x="6145" y="11698"/>
                    </a:cubicBezTo>
                    <a:lnTo>
                      <a:pt x="6145" y="11698"/>
                    </a:lnTo>
                    <a:cubicBezTo>
                      <a:pt x="6145" y="11698"/>
                      <a:pt x="6145" y="11699"/>
                      <a:pt x="6145" y="11701"/>
                    </a:cubicBezTo>
                    <a:lnTo>
                      <a:pt x="6145" y="11701"/>
                    </a:lnTo>
                    <a:cubicBezTo>
                      <a:pt x="6095" y="11484"/>
                      <a:pt x="5988" y="10956"/>
                      <a:pt x="5953" y="10795"/>
                    </a:cubicBezTo>
                    <a:cubicBezTo>
                      <a:pt x="5921" y="10647"/>
                      <a:pt x="5874" y="10450"/>
                      <a:pt x="5838" y="10299"/>
                    </a:cubicBezTo>
                    <a:cubicBezTo>
                      <a:pt x="5815" y="10196"/>
                      <a:pt x="5755" y="9936"/>
                      <a:pt x="5726" y="9804"/>
                    </a:cubicBezTo>
                    <a:cubicBezTo>
                      <a:pt x="5709" y="9731"/>
                      <a:pt x="5692" y="9648"/>
                      <a:pt x="5683" y="9575"/>
                    </a:cubicBezTo>
                    <a:cubicBezTo>
                      <a:pt x="5683" y="9571"/>
                      <a:pt x="5677" y="9523"/>
                      <a:pt x="5676" y="9523"/>
                    </a:cubicBezTo>
                    <a:cubicBezTo>
                      <a:pt x="5676" y="9523"/>
                      <a:pt x="5676" y="9523"/>
                      <a:pt x="5676" y="9523"/>
                    </a:cubicBezTo>
                    <a:cubicBezTo>
                      <a:pt x="5663" y="9434"/>
                      <a:pt x="5652" y="9334"/>
                      <a:pt x="5642" y="9244"/>
                    </a:cubicBezTo>
                    <a:cubicBezTo>
                      <a:pt x="5615" y="9002"/>
                      <a:pt x="5563" y="8610"/>
                      <a:pt x="5529" y="8209"/>
                    </a:cubicBezTo>
                    <a:cubicBezTo>
                      <a:pt x="5463" y="7456"/>
                      <a:pt x="5466" y="6718"/>
                      <a:pt x="5579" y="5975"/>
                    </a:cubicBezTo>
                    <a:lnTo>
                      <a:pt x="5613" y="5744"/>
                    </a:lnTo>
                    <a:cubicBezTo>
                      <a:pt x="5643" y="5686"/>
                      <a:pt x="5636" y="5680"/>
                      <a:pt x="5659" y="5618"/>
                    </a:cubicBezTo>
                    <a:lnTo>
                      <a:pt x="5694" y="5626"/>
                    </a:lnTo>
                    <a:cubicBezTo>
                      <a:pt x="5821" y="5661"/>
                      <a:pt x="5988" y="5817"/>
                      <a:pt x="6084" y="5909"/>
                    </a:cubicBezTo>
                    <a:cubicBezTo>
                      <a:pt x="6428" y="6251"/>
                      <a:pt x="6815" y="6807"/>
                      <a:pt x="6994" y="7105"/>
                    </a:cubicBezTo>
                    <a:cubicBezTo>
                      <a:pt x="7403" y="7790"/>
                      <a:pt x="7865" y="8786"/>
                      <a:pt x="7863" y="8786"/>
                    </a:cubicBezTo>
                    <a:cubicBezTo>
                      <a:pt x="7863" y="8786"/>
                      <a:pt x="7862" y="8785"/>
                      <a:pt x="7861" y="8783"/>
                    </a:cubicBezTo>
                    <a:lnTo>
                      <a:pt x="7861" y="8783"/>
                    </a:lnTo>
                    <a:cubicBezTo>
                      <a:pt x="8106" y="9296"/>
                      <a:pt x="8257" y="9618"/>
                      <a:pt x="8383" y="9814"/>
                    </a:cubicBezTo>
                    <a:cubicBezTo>
                      <a:pt x="8463" y="9941"/>
                      <a:pt x="8577" y="10083"/>
                      <a:pt x="8726" y="10107"/>
                    </a:cubicBezTo>
                    <a:cubicBezTo>
                      <a:pt x="8736" y="10109"/>
                      <a:pt x="8746" y="10110"/>
                      <a:pt x="8756" y="10110"/>
                    </a:cubicBezTo>
                    <a:cubicBezTo>
                      <a:pt x="8803" y="10110"/>
                      <a:pt x="8854" y="10092"/>
                      <a:pt x="8894" y="10067"/>
                    </a:cubicBezTo>
                    <a:cubicBezTo>
                      <a:pt x="8937" y="10039"/>
                      <a:pt x="8974" y="9997"/>
                      <a:pt x="9014" y="9938"/>
                    </a:cubicBezTo>
                    <a:cubicBezTo>
                      <a:pt x="9063" y="9864"/>
                      <a:pt x="9094" y="9785"/>
                      <a:pt x="9121" y="9716"/>
                    </a:cubicBezTo>
                    <a:cubicBezTo>
                      <a:pt x="9182" y="9556"/>
                      <a:pt x="9225" y="9370"/>
                      <a:pt x="9259" y="9132"/>
                    </a:cubicBezTo>
                    <a:cubicBezTo>
                      <a:pt x="9289" y="8907"/>
                      <a:pt x="9302" y="8674"/>
                      <a:pt x="9309" y="8495"/>
                    </a:cubicBezTo>
                    <a:cubicBezTo>
                      <a:pt x="9438" y="5021"/>
                      <a:pt x="7239" y="204"/>
                      <a:pt x="5243" y="34"/>
                    </a:cubicBezTo>
                    <a:lnTo>
                      <a:pt x="5243" y="34"/>
                    </a:lnTo>
                    <a:cubicBezTo>
                      <a:pt x="5502" y="49"/>
                      <a:pt x="5749" y="62"/>
                      <a:pt x="5751" y="62"/>
                    </a:cubicBezTo>
                    <a:cubicBezTo>
                      <a:pt x="5752" y="62"/>
                      <a:pt x="5607" y="54"/>
                      <a:pt x="5208" y="31"/>
                    </a:cubicBezTo>
                    <a:lnTo>
                      <a:pt x="5208" y="31"/>
                    </a:lnTo>
                    <a:cubicBezTo>
                      <a:pt x="5220" y="32"/>
                      <a:pt x="5232" y="33"/>
                      <a:pt x="5243" y="34"/>
                    </a:cubicBezTo>
                    <a:lnTo>
                      <a:pt x="5243" y="34"/>
                    </a:lnTo>
                    <a:cubicBezTo>
                      <a:pt x="5218" y="33"/>
                      <a:pt x="5193" y="31"/>
                      <a:pt x="5168" y="30"/>
                    </a:cubicBezTo>
                    <a:lnTo>
                      <a:pt x="5168" y="30"/>
                    </a:lnTo>
                    <a:cubicBezTo>
                      <a:pt x="5180" y="30"/>
                      <a:pt x="5192" y="31"/>
                      <a:pt x="5203" y="31"/>
                    </a:cubicBezTo>
                    <a:lnTo>
                      <a:pt x="5203" y="31"/>
                    </a:lnTo>
                    <a:cubicBezTo>
                      <a:pt x="4808" y="9"/>
                      <a:pt x="4661" y="1"/>
                      <a:pt x="4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3689543" y="1149034"/>
                <a:ext cx="617814" cy="814379"/>
              </a:xfrm>
              <a:custGeom>
                <a:avLst/>
                <a:gdLst/>
                <a:ahLst/>
                <a:cxnLst/>
                <a:rect l="l" t="t" r="r" b="b"/>
                <a:pathLst>
                  <a:path w="19531" h="25745" extrusionOk="0">
                    <a:moveTo>
                      <a:pt x="13516" y="13752"/>
                    </a:moveTo>
                    <a:cubicBezTo>
                      <a:pt x="13489" y="13760"/>
                      <a:pt x="13462" y="13772"/>
                      <a:pt x="13435" y="13782"/>
                    </a:cubicBezTo>
                    <a:cubicBezTo>
                      <a:pt x="13432" y="13780"/>
                      <a:pt x="13425" y="13775"/>
                      <a:pt x="13425" y="13775"/>
                    </a:cubicBezTo>
                    <a:cubicBezTo>
                      <a:pt x="13476" y="13765"/>
                      <a:pt x="13456" y="13768"/>
                      <a:pt x="13516" y="13752"/>
                    </a:cubicBezTo>
                    <a:close/>
                    <a:moveTo>
                      <a:pt x="11438" y="0"/>
                    </a:moveTo>
                    <a:cubicBezTo>
                      <a:pt x="8072" y="0"/>
                      <a:pt x="3983" y="2310"/>
                      <a:pt x="4069" y="4866"/>
                    </a:cubicBezTo>
                    <a:cubicBezTo>
                      <a:pt x="4130" y="6504"/>
                      <a:pt x="2849" y="5990"/>
                      <a:pt x="1350" y="8828"/>
                    </a:cubicBezTo>
                    <a:cubicBezTo>
                      <a:pt x="1017" y="9460"/>
                      <a:pt x="826" y="10023"/>
                      <a:pt x="767" y="10552"/>
                    </a:cubicBezTo>
                    <a:cubicBezTo>
                      <a:pt x="591" y="12088"/>
                      <a:pt x="1726" y="11796"/>
                      <a:pt x="1577" y="12648"/>
                    </a:cubicBezTo>
                    <a:cubicBezTo>
                      <a:pt x="1461" y="13199"/>
                      <a:pt x="1" y="15726"/>
                      <a:pt x="1146" y="17004"/>
                    </a:cubicBezTo>
                    <a:cubicBezTo>
                      <a:pt x="1310" y="17183"/>
                      <a:pt x="1513" y="17314"/>
                      <a:pt x="1712" y="17440"/>
                    </a:cubicBezTo>
                    <a:cubicBezTo>
                      <a:pt x="2677" y="18055"/>
                      <a:pt x="2466" y="18328"/>
                      <a:pt x="2643" y="19299"/>
                    </a:cubicBezTo>
                    <a:cubicBezTo>
                      <a:pt x="2889" y="20668"/>
                      <a:pt x="4159" y="20152"/>
                      <a:pt x="4306" y="22004"/>
                    </a:cubicBezTo>
                    <a:lnTo>
                      <a:pt x="4306" y="22001"/>
                    </a:lnTo>
                    <a:lnTo>
                      <a:pt x="4306" y="22001"/>
                    </a:lnTo>
                    <a:cubicBezTo>
                      <a:pt x="4382" y="23129"/>
                      <a:pt x="4016" y="24368"/>
                      <a:pt x="4922" y="25184"/>
                    </a:cubicBezTo>
                    <a:cubicBezTo>
                      <a:pt x="5378" y="25593"/>
                      <a:pt x="5811" y="25745"/>
                      <a:pt x="6223" y="25745"/>
                    </a:cubicBezTo>
                    <a:cubicBezTo>
                      <a:pt x="7185" y="25745"/>
                      <a:pt x="8038" y="24918"/>
                      <a:pt x="8815" y="24585"/>
                    </a:cubicBezTo>
                    <a:cubicBezTo>
                      <a:pt x="9783" y="24169"/>
                      <a:pt x="10141" y="23407"/>
                      <a:pt x="10559" y="22397"/>
                    </a:cubicBezTo>
                    <a:cubicBezTo>
                      <a:pt x="11377" y="20419"/>
                      <a:pt x="11248" y="19717"/>
                      <a:pt x="11477" y="18513"/>
                    </a:cubicBezTo>
                    <a:cubicBezTo>
                      <a:pt x="11585" y="17984"/>
                      <a:pt x="11759" y="17467"/>
                      <a:pt x="11910" y="16953"/>
                    </a:cubicBezTo>
                    <a:cubicBezTo>
                      <a:pt x="12325" y="15532"/>
                      <a:pt x="12140" y="14617"/>
                      <a:pt x="13120" y="14135"/>
                    </a:cubicBezTo>
                    <a:cubicBezTo>
                      <a:pt x="13124" y="14136"/>
                      <a:pt x="13127" y="14136"/>
                      <a:pt x="13131" y="14136"/>
                    </a:cubicBezTo>
                    <a:cubicBezTo>
                      <a:pt x="13165" y="14136"/>
                      <a:pt x="13176" y="14123"/>
                      <a:pt x="13204" y="14097"/>
                    </a:cubicBezTo>
                    <a:cubicBezTo>
                      <a:pt x="13336" y="14042"/>
                      <a:pt x="13475" y="14057"/>
                      <a:pt x="13491" y="13914"/>
                    </a:cubicBezTo>
                    <a:cubicBezTo>
                      <a:pt x="14427" y="13537"/>
                      <a:pt x="15332" y="14209"/>
                      <a:pt x="16155" y="12632"/>
                    </a:cubicBezTo>
                    <a:cubicBezTo>
                      <a:pt x="16449" y="12069"/>
                      <a:pt x="16593" y="11939"/>
                      <a:pt x="17156" y="11634"/>
                    </a:cubicBezTo>
                    <a:cubicBezTo>
                      <a:pt x="19530" y="10342"/>
                      <a:pt x="18274" y="8359"/>
                      <a:pt x="18115" y="6542"/>
                    </a:cubicBezTo>
                    <a:cubicBezTo>
                      <a:pt x="18115" y="6541"/>
                      <a:pt x="18114" y="6529"/>
                      <a:pt x="18113" y="6529"/>
                    </a:cubicBezTo>
                    <a:cubicBezTo>
                      <a:pt x="18110" y="6529"/>
                      <a:pt x="18110" y="6521"/>
                      <a:pt x="18110" y="6521"/>
                    </a:cubicBezTo>
                    <a:lnTo>
                      <a:pt x="18110" y="6518"/>
                    </a:lnTo>
                    <a:lnTo>
                      <a:pt x="18110" y="6512"/>
                    </a:lnTo>
                    <a:cubicBezTo>
                      <a:pt x="18045" y="5288"/>
                      <a:pt x="18392" y="1571"/>
                      <a:pt x="12939" y="176"/>
                    </a:cubicBezTo>
                    <a:cubicBezTo>
                      <a:pt x="12469" y="56"/>
                      <a:pt x="11962" y="0"/>
                      <a:pt x="11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3863965" y="1241021"/>
                <a:ext cx="363837" cy="284566"/>
              </a:xfrm>
              <a:custGeom>
                <a:avLst/>
                <a:gdLst/>
                <a:ahLst/>
                <a:cxnLst/>
                <a:rect l="l" t="t" r="r" b="b"/>
                <a:pathLst>
                  <a:path w="11502" h="8996" extrusionOk="0">
                    <a:moveTo>
                      <a:pt x="203" y="7971"/>
                    </a:moveTo>
                    <a:lnTo>
                      <a:pt x="203" y="7971"/>
                    </a:lnTo>
                    <a:cubicBezTo>
                      <a:pt x="203" y="7973"/>
                      <a:pt x="203" y="7974"/>
                      <a:pt x="202" y="7975"/>
                    </a:cubicBezTo>
                    <a:lnTo>
                      <a:pt x="202" y="7975"/>
                    </a:lnTo>
                    <a:cubicBezTo>
                      <a:pt x="202" y="7974"/>
                      <a:pt x="203" y="7973"/>
                      <a:pt x="203" y="7971"/>
                    </a:cubicBezTo>
                    <a:close/>
                    <a:moveTo>
                      <a:pt x="7566" y="0"/>
                    </a:moveTo>
                    <a:cubicBezTo>
                      <a:pt x="6906" y="0"/>
                      <a:pt x="6340" y="212"/>
                      <a:pt x="6064" y="603"/>
                    </a:cubicBezTo>
                    <a:cubicBezTo>
                      <a:pt x="5837" y="925"/>
                      <a:pt x="5693" y="1315"/>
                      <a:pt x="4785" y="1391"/>
                    </a:cubicBezTo>
                    <a:cubicBezTo>
                      <a:pt x="4713" y="1395"/>
                      <a:pt x="4637" y="1397"/>
                      <a:pt x="4557" y="1397"/>
                    </a:cubicBezTo>
                    <a:cubicBezTo>
                      <a:pt x="4339" y="1397"/>
                      <a:pt x="4093" y="1384"/>
                      <a:pt x="3833" y="1384"/>
                    </a:cubicBezTo>
                    <a:cubicBezTo>
                      <a:pt x="2978" y="1384"/>
                      <a:pt x="1965" y="1523"/>
                      <a:pt x="1270" y="2708"/>
                    </a:cubicBezTo>
                    <a:cubicBezTo>
                      <a:pt x="522" y="3987"/>
                      <a:pt x="1338" y="4906"/>
                      <a:pt x="1000" y="5961"/>
                    </a:cubicBezTo>
                    <a:cubicBezTo>
                      <a:pt x="922" y="6209"/>
                      <a:pt x="766" y="6461"/>
                      <a:pt x="514" y="6872"/>
                    </a:cubicBezTo>
                    <a:cubicBezTo>
                      <a:pt x="253" y="7294"/>
                      <a:pt x="42" y="7678"/>
                      <a:pt x="10" y="8163"/>
                    </a:cubicBezTo>
                    <a:cubicBezTo>
                      <a:pt x="1" y="8285"/>
                      <a:pt x="10" y="8408"/>
                      <a:pt x="28" y="8530"/>
                    </a:cubicBezTo>
                    <a:cubicBezTo>
                      <a:pt x="50" y="8676"/>
                      <a:pt x="93" y="8818"/>
                      <a:pt x="146" y="8955"/>
                    </a:cubicBezTo>
                    <a:cubicBezTo>
                      <a:pt x="156" y="8981"/>
                      <a:pt x="186" y="8996"/>
                      <a:pt x="212" y="8996"/>
                    </a:cubicBezTo>
                    <a:cubicBezTo>
                      <a:pt x="217" y="8996"/>
                      <a:pt x="222" y="8995"/>
                      <a:pt x="227" y="8994"/>
                    </a:cubicBezTo>
                    <a:cubicBezTo>
                      <a:pt x="263" y="8987"/>
                      <a:pt x="294" y="8945"/>
                      <a:pt x="282" y="8908"/>
                    </a:cubicBezTo>
                    <a:cubicBezTo>
                      <a:pt x="231" y="8746"/>
                      <a:pt x="194" y="8583"/>
                      <a:pt x="180" y="8415"/>
                    </a:cubicBezTo>
                    <a:cubicBezTo>
                      <a:pt x="174" y="8344"/>
                      <a:pt x="174" y="8272"/>
                      <a:pt x="177" y="8201"/>
                    </a:cubicBezTo>
                    <a:cubicBezTo>
                      <a:pt x="180" y="8125"/>
                      <a:pt x="191" y="8050"/>
                      <a:pt x="202" y="7978"/>
                    </a:cubicBezTo>
                    <a:lnTo>
                      <a:pt x="202" y="7978"/>
                    </a:lnTo>
                    <a:cubicBezTo>
                      <a:pt x="297" y="7519"/>
                      <a:pt x="524" y="7170"/>
                      <a:pt x="788" y="6710"/>
                    </a:cubicBezTo>
                    <a:cubicBezTo>
                      <a:pt x="1062" y="6240"/>
                      <a:pt x="1195" y="5965"/>
                      <a:pt x="1222" y="5490"/>
                    </a:cubicBezTo>
                    <a:cubicBezTo>
                      <a:pt x="1230" y="5354"/>
                      <a:pt x="1219" y="5216"/>
                      <a:pt x="1208" y="5080"/>
                    </a:cubicBezTo>
                    <a:cubicBezTo>
                      <a:pt x="1139" y="4319"/>
                      <a:pt x="816" y="3427"/>
                      <a:pt x="1675" y="2430"/>
                    </a:cubicBezTo>
                    <a:cubicBezTo>
                      <a:pt x="2339" y="1682"/>
                      <a:pt x="3005" y="1571"/>
                      <a:pt x="3663" y="1571"/>
                    </a:cubicBezTo>
                    <a:cubicBezTo>
                      <a:pt x="3941" y="1571"/>
                      <a:pt x="4218" y="1591"/>
                      <a:pt x="4493" y="1591"/>
                    </a:cubicBezTo>
                    <a:cubicBezTo>
                      <a:pt x="4809" y="1591"/>
                      <a:pt x="5123" y="1564"/>
                      <a:pt x="5432" y="1451"/>
                    </a:cubicBezTo>
                    <a:cubicBezTo>
                      <a:pt x="5783" y="1320"/>
                      <a:pt x="5958" y="1104"/>
                      <a:pt x="6085" y="919"/>
                    </a:cubicBezTo>
                    <a:cubicBezTo>
                      <a:pt x="6303" y="599"/>
                      <a:pt x="6436" y="262"/>
                      <a:pt x="7266" y="195"/>
                    </a:cubicBezTo>
                    <a:cubicBezTo>
                      <a:pt x="7327" y="191"/>
                      <a:pt x="7389" y="189"/>
                      <a:pt x="7452" y="189"/>
                    </a:cubicBezTo>
                    <a:cubicBezTo>
                      <a:pt x="8282" y="189"/>
                      <a:pt x="9207" y="524"/>
                      <a:pt x="9907" y="1126"/>
                    </a:cubicBezTo>
                    <a:lnTo>
                      <a:pt x="9904" y="1123"/>
                    </a:lnTo>
                    <a:lnTo>
                      <a:pt x="9904" y="1123"/>
                    </a:lnTo>
                    <a:cubicBezTo>
                      <a:pt x="10251" y="1425"/>
                      <a:pt x="10473" y="1753"/>
                      <a:pt x="10468" y="1753"/>
                    </a:cubicBezTo>
                    <a:cubicBezTo>
                      <a:pt x="10467" y="1753"/>
                      <a:pt x="10465" y="1751"/>
                      <a:pt x="10461" y="1746"/>
                    </a:cubicBezTo>
                    <a:lnTo>
                      <a:pt x="10461" y="1746"/>
                    </a:lnTo>
                    <a:cubicBezTo>
                      <a:pt x="11095" y="2668"/>
                      <a:pt x="11117" y="3676"/>
                      <a:pt x="11117" y="3676"/>
                    </a:cubicBezTo>
                    <a:cubicBezTo>
                      <a:pt x="11138" y="3976"/>
                      <a:pt x="11132" y="4279"/>
                      <a:pt x="11105" y="4579"/>
                    </a:cubicBezTo>
                    <a:cubicBezTo>
                      <a:pt x="11102" y="4611"/>
                      <a:pt x="11128" y="4629"/>
                      <a:pt x="11154" y="4629"/>
                    </a:cubicBezTo>
                    <a:cubicBezTo>
                      <a:pt x="11176" y="4629"/>
                      <a:pt x="11198" y="4616"/>
                      <a:pt x="11200" y="4585"/>
                    </a:cubicBezTo>
                    <a:cubicBezTo>
                      <a:pt x="11501" y="1353"/>
                      <a:pt x="9234" y="0"/>
                      <a:pt x="7566"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3870291" y="1492974"/>
                <a:ext cx="63" cy="127"/>
              </a:xfrm>
              <a:custGeom>
                <a:avLst/>
                <a:gdLst/>
                <a:ahLst/>
                <a:cxnLst/>
                <a:rect l="l" t="t" r="r" b="b"/>
                <a:pathLst>
                  <a:path w="2" h="4" extrusionOk="0">
                    <a:moveTo>
                      <a:pt x="1" y="1"/>
                    </a:moveTo>
                    <a:cubicBezTo>
                      <a:pt x="1" y="1"/>
                      <a:pt x="1" y="4"/>
                      <a:pt x="1" y="4"/>
                    </a:cubicBezTo>
                    <a:cubicBezTo>
                      <a:pt x="1" y="4"/>
                      <a:pt x="1" y="3"/>
                      <a:pt x="1" y="1"/>
                    </a:cubicBezTo>
                    <a:cubicBezTo>
                      <a:pt x="1" y="1"/>
                      <a:pt x="1" y="1"/>
                      <a:pt x="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a:off x="4140591" y="1437554"/>
                <a:ext cx="125929" cy="125391"/>
              </a:xfrm>
              <a:custGeom>
                <a:avLst/>
                <a:gdLst/>
                <a:ahLst/>
                <a:cxnLst/>
                <a:rect l="l" t="t" r="r" b="b"/>
                <a:pathLst>
                  <a:path w="3981" h="3964" extrusionOk="0">
                    <a:moveTo>
                      <a:pt x="3904" y="1"/>
                    </a:moveTo>
                    <a:cubicBezTo>
                      <a:pt x="3869" y="1"/>
                      <a:pt x="3835" y="23"/>
                      <a:pt x="3828" y="72"/>
                    </a:cubicBezTo>
                    <a:cubicBezTo>
                      <a:pt x="3798" y="305"/>
                      <a:pt x="3758" y="590"/>
                      <a:pt x="3620" y="878"/>
                    </a:cubicBezTo>
                    <a:cubicBezTo>
                      <a:pt x="3408" y="1289"/>
                      <a:pt x="2602" y="2106"/>
                      <a:pt x="1578" y="2596"/>
                    </a:cubicBezTo>
                    <a:cubicBezTo>
                      <a:pt x="880" y="2928"/>
                      <a:pt x="596" y="3372"/>
                      <a:pt x="36" y="3880"/>
                    </a:cubicBezTo>
                    <a:cubicBezTo>
                      <a:pt x="0" y="3912"/>
                      <a:pt x="31" y="3964"/>
                      <a:pt x="69" y="3964"/>
                    </a:cubicBezTo>
                    <a:cubicBezTo>
                      <a:pt x="79" y="3964"/>
                      <a:pt x="89" y="3960"/>
                      <a:pt x="99" y="3951"/>
                    </a:cubicBezTo>
                    <a:cubicBezTo>
                      <a:pt x="414" y="3666"/>
                      <a:pt x="640" y="3408"/>
                      <a:pt x="914" y="3167"/>
                    </a:cubicBezTo>
                    <a:cubicBezTo>
                      <a:pt x="1657" y="2510"/>
                      <a:pt x="1703" y="2921"/>
                      <a:pt x="3129" y="1688"/>
                    </a:cubicBezTo>
                    <a:cubicBezTo>
                      <a:pt x="3385" y="1468"/>
                      <a:pt x="3593" y="1282"/>
                      <a:pt x="3745" y="1017"/>
                    </a:cubicBezTo>
                    <a:cubicBezTo>
                      <a:pt x="3909" y="735"/>
                      <a:pt x="3967" y="404"/>
                      <a:pt x="3978" y="79"/>
                    </a:cubicBezTo>
                    <a:cubicBezTo>
                      <a:pt x="3980" y="29"/>
                      <a:pt x="3942" y="1"/>
                      <a:pt x="390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4152801" y="1198792"/>
                <a:ext cx="93664" cy="188308"/>
              </a:xfrm>
              <a:custGeom>
                <a:avLst/>
                <a:gdLst/>
                <a:ahLst/>
                <a:cxnLst/>
                <a:rect l="l" t="t" r="r" b="b"/>
                <a:pathLst>
                  <a:path w="2961" h="5953" extrusionOk="0">
                    <a:moveTo>
                      <a:pt x="130" y="1"/>
                    </a:moveTo>
                    <a:cubicBezTo>
                      <a:pt x="129" y="1"/>
                      <a:pt x="129" y="1"/>
                      <a:pt x="131" y="1"/>
                    </a:cubicBezTo>
                    <a:cubicBezTo>
                      <a:pt x="130" y="1"/>
                      <a:pt x="129" y="1"/>
                      <a:pt x="127" y="1"/>
                    </a:cubicBezTo>
                    <a:cubicBezTo>
                      <a:pt x="55" y="1"/>
                      <a:pt x="0" y="78"/>
                      <a:pt x="35" y="150"/>
                    </a:cubicBezTo>
                    <a:cubicBezTo>
                      <a:pt x="47" y="170"/>
                      <a:pt x="71" y="194"/>
                      <a:pt x="96" y="198"/>
                    </a:cubicBezTo>
                    <a:cubicBezTo>
                      <a:pt x="842" y="343"/>
                      <a:pt x="1323" y="694"/>
                      <a:pt x="1668" y="1191"/>
                    </a:cubicBezTo>
                    <a:cubicBezTo>
                      <a:pt x="1668" y="1191"/>
                      <a:pt x="1871" y="1423"/>
                      <a:pt x="2255" y="2494"/>
                    </a:cubicBezTo>
                    <a:cubicBezTo>
                      <a:pt x="2253" y="2489"/>
                      <a:pt x="2252" y="2485"/>
                      <a:pt x="2251" y="2479"/>
                    </a:cubicBezTo>
                    <a:lnTo>
                      <a:pt x="2251" y="2479"/>
                    </a:lnTo>
                    <a:cubicBezTo>
                      <a:pt x="2889" y="4273"/>
                      <a:pt x="2888" y="3645"/>
                      <a:pt x="2787" y="5426"/>
                    </a:cubicBezTo>
                    <a:cubicBezTo>
                      <a:pt x="2777" y="5584"/>
                      <a:pt x="2776" y="5742"/>
                      <a:pt x="2780" y="5901"/>
                    </a:cubicBezTo>
                    <a:cubicBezTo>
                      <a:pt x="2781" y="5936"/>
                      <a:pt x="2805" y="5952"/>
                      <a:pt x="2828" y="5952"/>
                    </a:cubicBezTo>
                    <a:cubicBezTo>
                      <a:pt x="2852" y="5952"/>
                      <a:pt x="2876" y="5936"/>
                      <a:pt x="2875" y="5907"/>
                    </a:cubicBezTo>
                    <a:cubicBezTo>
                      <a:pt x="2856" y="5277"/>
                      <a:pt x="2961" y="4840"/>
                      <a:pt x="2941" y="4344"/>
                    </a:cubicBezTo>
                    <a:cubicBezTo>
                      <a:pt x="2916" y="3732"/>
                      <a:pt x="2727" y="3489"/>
                      <a:pt x="2495" y="2840"/>
                    </a:cubicBezTo>
                    <a:cubicBezTo>
                      <a:pt x="2281" y="2236"/>
                      <a:pt x="2115" y="1603"/>
                      <a:pt x="1752" y="1065"/>
                    </a:cubicBezTo>
                    <a:cubicBezTo>
                      <a:pt x="1714" y="1004"/>
                      <a:pt x="1671" y="947"/>
                      <a:pt x="1625" y="890"/>
                    </a:cubicBezTo>
                    <a:cubicBezTo>
                      <a:pt x="1570" y="821"/>
                      <a:pt x="1510" y="758"/>
                      <a:pt x="1450" y="695"/>
                    </a:cubicBezTo>
                    <a:cubicBezTo>
                      <a:pt x="1334" y="573"/>
                      <a:pt x="1207" y="460"/>
                      <a:pt x="1071" y="360"/>
                    </a:cubicBezTo>
                    <a:cubicBezTo>
                      <a:pt x="935" y="258"/>
                      <a:pt x="787" y="174"/>
                      <a:pt x="630" y="112"/>
                    </a:cubicBezTo>
                    <a:cubicBezTo>
                      <a:pt x="386" y="12"/>
                      <a:pt x="140" y="1"/>
                      <a:pt x="13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3891612" y="1222516"/>
                <a:ext cx="253" cy="190"/>
              </a:xfrm>
              <a:custGeom>
                <a:avLst/>
                <a:gdLst/>
                <a:ahLst/>
                <a:cxnLst/>
                <a:rect l="l" t="t" r="r" b="b"/>
                <a:pathLst>
                  <a:path w="8" h="6" extrusionOk="0">
                    <a:moveTo>
                      <a:pt x="8" y="1"/>
                    </a:moveTo>
                    <a:cubicBezTo>
                      <a:pt x="6" y="2"/>
                      <a:pt x="2" y="4"/>
                      <a:pt x="0" y="5"/>
                    </a:cubicBezTo>
                    <a:cubicBezTo>
                      <a:pt x="5" y="4"/>
                      <a:pt x="6" y="2"/>
                      <a:pt x="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a:off x="4008209" y="1168456"/>
                <a:ext cx="285" cy="158"/>
              </a:xfrm>
              <a:custGeom>
                <a:avLst/>
                <a:gdLst/>
                <a:ahLst/>
                <a:cxnLst/>
                <a:rect l="l" t="t" r="r" b="b"/>
                <a:pathLst>
                  <a:path w="9" h="5" extrusionOk="0">
                    <a:moveTo>
                      <a:pt x="9" y="0"/>
                    </a:moveTo>
                    <a:cubicBezTo>
                      <a:pt x="7" y="0"/>
                      <a:pt x="7" y="0"/>
                      <a:pt x="4" y="2"/>
                    </a:cubicBezTo>
                    <a:lnTo>
                      <a:pt x="4" y="2"/>
                    </a:lnTo>
                    <a:cubicBezTo>
                      <a:pt x="6" y="1"/>
                      <a:pt x="7" y="1"/>
                      <a:pt x="9" y="0"/>
                    </a:cubicBezTo>
                    <a:close/>
                    <a:moveTo>
                      <a:pt x="4" y="2"/>
                    </a:moveTo>
                    <a:lnTo>
                      <a:pt x="4" y="2"/>
                    </a:lnTo>
                    <a:cubicBezTo>
                      <a:pt x="3" y="2"/>
                      <a:pt x="1" y="3"/>
                      <a:pt x="0" y="5"/>
                    </a:cubicBezTo>
                    <a:cubicBezTo>
                      <a:pt x="2" y="3"/>
                      <a:pt x="3" y="3"/>
                      <a:pt x="4" y="2"/>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
              <p:cNvSpPr/>
              <p:nvPr/>
            </p:nvSpPr>
            <p:spPr>
              <a:xfrm>
                <a:off x="3765967" y="1159884"/>
                <a:ext cx="355581" cy="246734"/>
              </a:xfrm>
              <a:custGeom>
                <a:avLst/>
                <a:gdLst/>
                <a:ahLst/>
                <a:cxnLst/>
                <a:rect l="l" t="t" r="r" b="b"/>
                <a:pathLst>
                  <a:path w="11241" h="7800" extrusionOk="0">
                    <a:moveTo>
                      <a:pt x="8536" y="1"/>
                    </a:moveTo>
                    <a:cubicBezTo>
                      <a:pt x="8097" y="1"/>
                      <a:pt x="7695" y="107"/>
                      <a:pt x="7320" y="291"/>
                    </a:cubicBezTo>
                    <a:cubicBezTo>
                      <a:pt x="6964" y="465"/>
                      <a:pt x="6687" y="795"/>
                      <a:pt x="6358" y="1026"/>
                    </a:cubicBezTo>
                    <a:cubicBezTo>
                      <a:pt x="5898" y="1338"/>
                      <a:pt x="5483" y="1289"/>
                      <a:pt x="4903" y="1415"/>
                    </a:cubicBezTo>
                    <a:cubicBezTo>
                      <a:pt x="4564" y="1490"/>
                      <a:pt x="4224" y="1660"/>
                      <a:pt x="3935" y="1852"/>
                    </a:cubicBezTo>
                    <a:cubicBezTo>
                      <a:pt x="3732" y="1988"/>
                      <a:pt x="3544" y="2141"/>
                      <a:pt x="3372" y="2315"/>
                    </a:cubicBezTo>
                    <a:cubicBezTo>
                      <a:pt x="2326" y="3367"/>
                      <a:pt x="2659" y="4223"/>
                      <a:pt x="2525" y="4956"/>
                    </a:cubicBezTo>
                    <a:cubicBezTo>
                      <a:pt x="2525" y="4956"/>
                      <a:pt x="2489" y="5261"/>
                      <a:pt x="2211" y="5582"/>
                    </a:cubicBezTo>
                    <a:cubicBezTo>
                      <a:pt x="1661" y="6186"/>
                      <a:pt x="673" y="6552"/>
                      <a:pt x="175" y="7379"/>
                    </a:cubicBezTo>
                    <a:cubicBezTo>
                      <a:pt x="108" y="7489"/>
                      <a:pt x="55" y="7610"/>
                      <a:pt x="10" y="7731"/>
                    </a:cubicBezTo>
                    <a:cubicBezTo>
                      <a:pt x="0" y="7759"/>
                      <a:pt x="18" y="7789"/>
                      <a:pt x="42" y="7797"/>
                    </a:cubicBezTo>
                    <a:cubicBezTo>
                      <a:pt x="47" y="7799"/>
                      <a:pt x="53" y="7800"/>
                      <a:pt x="58" y="7800"/>
                    </a:cubicBezTo>
                    <a:cubicBezTo>
                      <a:pt x="80" y="7800"/>
                      <a:pt x="101" y="7786"/>
                      <a:pt x="108" y="7766"/>
                    </a:cubicBezTo>
                    <a:cubicBezTo>
                      <a:pt x="132" y="7706"/>
                      <a:pt x="155" y="7648"/>
                      <a:pt x="184" y="7591"/>
                    </a:cubicBezTo>
                    <a:cubicBezTo>
                      <a:pt x="264" y="7434"/>
                      <a:pt x="363" y="7289"/>
                      <a:pt x="477" y="7154"/>
                    </a:cubicBezTo>
                    <a:cubicBezTo>
                      <a:pt x="855" y="6735"/>
                      <a:pt x="1351" y="6443"/>
                      <a:pt x="1787" y="6118"/>
                    </a:cubicBezTo>
                    <a:cubicBezTo>
                      <a:pt x="2990" y="5217"/>
                      <a:pt x="2556" y="4723"/>
                      <a:pt x="2740" y="3691"/>
                    </a:cubicBezTo>
                    <a:lnTo>
                      <a:pt x="2740" y="3691"/>
                    </a:lnTo>
                    <a:lnTo>
                      <a:pt x="2740" y="3693"/>
                    </a:lnTo>
                    <a:cubicBezTo>
                      <a:pt x="2778" y="3486"/>
                      <a:pt x="2834" y="3336"/>
                      <a:pt x="2910" y="3175"/>
                    </a:cubicBezTo>
                    <a:lnTo>
                      <a:pt x="2910" y="3177"/>
                    </a:lnTo>
                    <a:cubicBezTo>
                      <a:pt x="3146" y="2691"/>
                      <a:pt x="3533" y="2293"/>
                      <a:pt x="3974" y="1985"/>
                    </a:cubicBezTo>
                    <a:lnTo>
                      <a:pt x="3972" y="1985"/>
                    </a:lnTo>
                    <a:cubicBezTo>
                      <a:pt x="3981" y="1981"/>
                      <a:pt x="3978" y="1982"/>
                      <a:pt x="3987" y="1977"/>
                    </a:cubicBezTo>
                    <a:lnTo>
                      <a:pt x="3987" y="1977"/>
                    </a:lnTo>
                    <a:cubicBezTo>
                      <a:pt x="3985" y="1978"/>
                      <a:pt x="3984" y="1978"/>
                      <a:pt x="3981" y="1981"/>
                    </a:cubicBezTo>
                    <a:cubicBezTo>
                      <a:pt x="5380" y="1045"/>
                      <a:pt x="5512" y="1954"/>
                      <a:pt x="6908" y="728"/>
                    </a:cubicBezTo>
                    <a:cubicBezTo>
                      <a:pt x="6994" y="652"/>
                      <a:pt x="7081" y="582"/>
                      <a:pt x="7173" y="516"/>
                    </a:cubicBezTo>
                    <a:cubicBezTo>
                      <a:pt x="7338" y="402"/>
                      <a:pt x="7478" y="342"/>
                      <a:pt x="7655" y="274"/>
                    </a:cubicBezTo>
                    <a:lnTo>
                      <a:pt x="7655" y="274"/>
                    </a:lnTo>
                    <a:cubicBezTo>
                      <a:pt x="7666" y="272"/>
                      <a:pt x="7658" y="274"/>
                      <a:pt x="7667" y="270"/>
                    </a:cubicBezTo>
                    <a:lnTo>
                      <a:pt x="7667" y="270"/>
                    </a:lnTo>
                    <a:cubicBezTo>
                      <a:pt x="7667" y="270"/>
                      <a:pt x="7667" y="271"/>
                      <a:pt x="7667" y="271"/>
                    </a:cubicBezTo>
                    <a:cubicBezTo>
                      <a:pt x="8052" y="137"/>
                      <a:pt x="8344" y="124"/>
                      <a:pt x="8344" y="124"/>
                    </a:cubicBezTo>
                    <a:cubicBezTo>
                      <a:pt x="8412" y="120"/>
                      <a:pt x="8477" y="118"/>
                      <a:pt x="8540" y="118"/>
                    </a:cubicBezTo>
                    <a:cubicBezTo>
                      <a:pt x="8757" y="118"/>
                      <a:pt x="8955" y="141"/>
                      <a:pt x="9167" y="180"/>
                    </a:cubicBezTo>
                    <a:cubicBezTo>
                      <a:pt x="9167" y="180"/>
                      <a:pt x="9422" y="221"/>
                      <a:pt x="10114" y="437"/>
                    </a:cubicBezTo>
                    <a:cubicBezTo>
                      <a:pt x="10456" y="545"/>
                      <a:pt x="10795" y="651"/>
                      <a:pt x="11146" y="728"/>
                    </a:cubicBezTo>
                    <a:cubicBezTo>
                      <a:pt x="11152" y="729"/>
                      <a:pt x="11158" y="730"/>
                      <a:pt x="11164" y="730"/>
                    </a:cubicBezTo>
                    <a:cubicBezTo>
                      <a:pt x="11233" y="730"/>
                      <a:pt x="11240" y="634"/>
                      <a:pt x="11182" y="621"/>
                    </a:cubicBezTo>
                    <a:cubicBezTo>
                      <a:pt x="10280" y="423"/>
                      <a:pt x="9498" y="34"/>
                      <a:pt x="8627" y="2"/>
                    </a:cubicBezTo>
                    <a:cubicBezTo>
                      <a:pt x="8597" y="1"/>
                      <a:pt x="8566" y="1"/>
                      <a:pt x="853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3819996" y="1202398"/>
                <a:ext cx="268497" cy="242779"/>
              </a:xfrm>
              <a:custGeom>
                <a:avLst/>
                <a:gdLst/>
                <a:ahLst/>
                <a:cxnLst/>
                <a:rect l="l" t="t" r="r" b="b"/>
                <a:pathLst>
                  <a:path w="8488" h="7675" extrusionOk="0">
                    <a:moveTo>
                      <a:pt x="7645" y="1"/>
                    </a:moveTo>
                    <a:cubicBezTo>
                      <a:pt x="6849" y="1"/>
                      <a:pt x="6168" y="683"/>
                      <a:pt x="5379" y="972"/>
                    </a:cubicBezTo>
                    <a:lnTo>
                      <a:pt x="5380" y="972"/>
                    </a:lnTo>
                    <a:cubicBezTo>
                      <a:pt x="4681" y="1223"/>
                      <a:pt x="2326" y="1258"/>
                      <a:pt x="1643" y="3327"/>
                    </a:cubicBezTo>
                    <a:cubicBezTo>
                      <a:pt x="1488" y="3800"/>
                      <a:pt x="1454" y="4351"/>
                      <a:pt x="1378" y="4739"/>
                    </a:cubicBezTo>
                    <a:cubicBezTo>
                      <a:pt x="1337" y="4943"/>
                      <a:pt x="1298" y="5060"/>
                      <a:pt x="1225" y="5215"/>
                    </a:cubicBezTo>
                    <a:cubicBezTo>
                      <a:pt x="898" y="5872"/>
                      <a:pt x="172" y="6280"/>
                      <a:pt x="28" y="7079"/>
                    </a:cubicBezTo>
                    <a:cubicBezTo>
                      <a:pt x="1" y="7232"/>
                      <a:pt x="6" y="7425"/>
                      <a:pt x="66" y="7627"/>
                    </a:cubicBezTo>
                    <a:cubicBezTo>
                      <a:pt x="76" y="7661"/>
                      <a:pt x="101" y="7675"/>
                      <a:pt x="125" y="7675"/>
                    </a:cubicBezTo>
                    <a:cubicBezTo>
                      <a:pt x="160" y="7675"/>
                      <a:pt x="194" y="7645"/>
                      <a:pt x="182" y="7603"/>
                    </a:cubicBezTo>
                    <a:cubicBezTo>
                      <a:pt x="115" y="7352"/>
                      <a:pt x="124" y="7143"/>
                      <a:pt x="201" y="6911"/>
                    </a:cubicBezTo>
                    <a:cubicBezTo>
                      <a:pt x="221" y="6850"/>
                      <a:pt x="247" y="6790"/>
                      <a:pt x="274" y="6731"/>
                    </a:cubicBezTo>
                    <a:cubicBezTo>
                      <a:pt x="463" y="6356"/>
                      <a:pt x="848" y="5943"/>
                      <a:pt x="846" y="5943"/>
                    </a:cubicBezTo>
                    <a:lnTo>
                      <a:pt x="846" y="5943"/>
                    </a:lnTo>
                    <a:cubicBezTo>
                      <a:pt x="846" y="5943"/>
                      <a:pt x="846" y="5943"/>
                      <a:pt x="845" y="5943"/>
                    </a:cubicBezTo>
                    <a:cubicBezTo>
                      <a:pt x="1345" y="5372"/>
                      <a:pt x="1440" y="5103"/>
                      <a:pt x="1531" y="4446"/>
                    </a:cubicBezTo>
                    <a:cubicBezTo>
                      <a:pt x="1609" y="3884"/>
                      <a:pt x="1625" y="3810"/>
                      <a:pt x="1627" y="3810"/>
                    </a:cubicBezTo>
                    <a:lnTo>
                      <a:pt x="1627" y="3810"/>
                    </a:lnTo>
                    <a:cubicBezTo>
                      <a:pt x="1628" y="3810"/>
                      <a:pt x="1628" y="3816"/>
                      <a:pt x="1627" y="3819"/>
                    </a:cubicBezTo>
                    <a:cubicBezTo>
                      <a:pt x="1868" y="2552"/>
                      <a:pt x="2661" y="2029"/>
                      <a:pt x="2784" y="1958"/>
                    </a:cubicBezTo>
                    <a:lnTo>
                      <a:pt x="2784" y="1958"/>
                    </a:lnTo>
                    <a:cubicBezTo>
                      <a:pt x="2782" y="1960"/>
                      <a:pt x="2779" y="1961"/>
                      <a:pt x="2777" y="1963"/>
                    </a:cubicBezTo>
                    <a:cubicBezTo>
                      <a:pt x="2794" y="1954"/>
                      <a:pt x="2802" y="1949"/>
                      <a:pt x="2801" y="1949"/>
                    </a:cubicBezTo>
                    <a:lnTo>
                      <a:pt x="2801" y="1949"/>
                    </a:lnTo>
                    <a:cubicBezTo>
                      <a:pt x="2800" y="1949"/>
                      <a:pt x="2794" y="1952"/>
                      <a:pt x="2784" y="1958"/>
                    </a:cubicBezTo>
                    <a:lnTo>
                      <a:pt x="2784" y="1958"/>
                    </a:lnTo>
                    <a:cubicBezTo>
                      <a:pt x="3063" y="1769"/>
                      <a:pt x="3368" y="1627"/>
                      <a:pt x="3683" y="1513"/>
                    </a:cubicBezTo>
                    <a:lnTo>
                      <a:pt x="3682" y="1513"/>
                    </a:lnTo>
                    <a:cubicBezTo>
                      <a:pt x="4926" y="1072"/>
                      <a:pt x="5021" y="1316"/>
                      <a:pt x="5887" y="850"/>
                    </a:cubicBezTo>
                    <a:cubicBezTo>
                      <a:pt x="6294" y="633"/>
                      <a:pt x="6676" y="358"/>
                      <a:pt x="7111" y="199"/>
                    </a:cubicBezTo>
                    <a:cubicBezTo>
                      <a:pt x="7360" y="110"/>
                      <a:pt x="7542" y="100"/>
                      <a:pt x="7542" y="100"/>
                    </a:cubicBezTo>
                    <a:cubicBezTo>
                      <a:pt x="7547" y="100"/>
                      <a:pt x="7554" y="99"/>
                      <a:pt x="7556" y="99"/>
                    </a:cubicBezTo>
                    <a:cubicBezTo>
                      <a:pt x="7556" y="99"/>
                      <a:pt x="7556" y="100"/>
                      <a:pt x="7554" y="100"/>
                    </a:cubicBezTo>
                    <a:cubicBezTo>
                      <a:pt x="7584" y="98"/>
                      <a:pt x="7613" y="98"/>
                      <a:pt x="7643" y="98"/>
                    </a:cubicBezTo>
                    <a:cubicBezTo>
                      <a:pt x="7882" y="98"/>
                      <a:pt x="8111" y="153"/>
                      <a:pt x="8393" y="325"/>
                    </a:cubicBezTo>
                    <a:cubicBezTo>
                      <a:pt x="8402" y="331"/>
                      <a:pt x="8412" y="334"/>
                      <a:pt x="8420" y="334"/>
                    </a:cubicBezTo>
                    <a:cubicBezTo>
                      <a:pt x="8462" y="334"/>
                      <a:pt x="8487" y="272"/>
                      <a:pt x="8444" y="246"/>
                    </a:cubicBezTo>
                    <a:cubicBezTo>
                      <a:pt x="8220" y="107"/>
                      <a:pt x="7985" y="17"/>
                      <a:pt x="7721" y="3"/>
                    </a:cubicBezTo>
                    <a:cubicBezTo>
                      <a:pt x="7696" y="1"/>
                      <a:pt x="7670" y="1"/>
                      <a:pt x="764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4058663" y="1205561"/>
                <a:ext cx="253" cy="32"/>
              </a:xfrm>
              <a:custGeom>
                <a:avLst/>
                <a:gdLst/>
                <a:ahLst/>
                <a:cxnLst/>
                <a:rect l="l" t="t" r="r" b="b"/>
                <a:pathLst>
                  <a:path w="8" h="1" extrusionOk="0">
                    <a:moveTo>
                      <a:pt x="7" y="0"/>
                    </a:moveTo>
                    <a:lnTo>
                      <a:pt x="7" y="0"/>
                    </a:lnTo>
                    <a:cubicBezTo>
                      <a:pt x="0" y="0"/>
                      <a:pt x="2" y="0"/>
                      <a:pt x="7"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3709693" y="1435846"/>
                <a:ext cx="59754" cy="233891"/>
              </a:xfrm>
              <a:custGeom>
                <a:avLst/>
                <a:gdLst/>
                <a:ahLst/>
                <a:cxnLst/>
                <a:rect l="l" t="t" r="r" b="b"/>
                <a:pathLst>
                  <a:path w="1889" h="7394" extrusionOk="0">
                    <a:moveTo>
                      <a:pt x="1421" y="1"/>
                    </a:moveTo>
                    <a:cubicBezTo>
                      <a:pt x="1406" y="1"/>
                      <a:pt x="1390" y="8"/>
                      <a:pt x="1381" y="21"/>
                    </a:cubicBezTo>
                    <a:cubicBezTo>
                      <a:pt x="1340" y="78"/>
                      <a:pt x="1300" y="137"/>
                      <a:pt x="1262" y="196"/>
                    </a:cubicBezTo>
                    <a:cubicBezTo>
                      <a:pt x="670" y="1177"/>
                      <a:pt x="1722" y="1918"/>
                      <a:pt x="1787" y="2902"/>
                    </a:cubicBezTo>
                    <a:lnTo>
                      <a:pt x="1787" y="2901"/>
                    </a:lnTo>
                    <a:lnTo>
                      <a:pt x="1787" y="2901"/>
                    </a:lnTo>
                    <a:cubicBezTo>
                      <a:pt x="1798" y="3078"/>
                      <a:pt x="1784" y="3211"/>
                      <a:pt x="1755" y="3365"/>
                    </a:cubicBezTo>
                    <a:lnTo>
                      <a:pt x="1755" y="3360"/>
                    </a:lnTo>
                    <a:cubicBezTo>
                      <a:pt x="1453" y="4837"/>
                      <a:pt x="1" y="6024"/>
                      <a:pt x="1091" y="7378"/>
                    </a:cubicBezTo>
                    <a:cubicBezTo>
                      <a:pt x="1099" y="7389"/>
                      <a:pt x="1112" y="7394"/>
                      <a:pt x="1125" y="7394"/>
                    </a:cubicBezTo>
                    <a:cubicBezTo>
                      <a:pt x="1137" y="7394"/>
                      <a:pt x="1148" y="7390"/>
                      <a:pt x="1157" y="7382"/>
                    </a:cubicBezTo>
                    <a:cubicBezTo>
                      <a:pt x="1177" y="7364"/>
                      <a:pt x="1177" y="7335"/>
                      <a:pt x="1161" y="7314"/>
                    </a:cubicBezTo>
                    <a:cubicBezTo>
                      <a:pt x="1129" y="7275"/>
                      <a:pt x="1098" y="7235"/>
                      <a:pt x="1068" y="7194"/>
                    </a:cubicBezTo>
                    <a:lnTo>
                      <a:pt x="1068" y="7194"/>
                    </a:lnTo>
                    <a:cubicBezTo>
                      <a:pt x="1068" y="7194"/>
                      <a:pt x="1068" y="7195"/>
                      <a:pt x="1068" y="7195"/>
                    </a:cubicBezTo>
                    <a:lnTo>
                      <a:pt x="1066" y="7192"/>
                    </a:lnTo>
                    <a:lnTo>
                      <a:pt x="1066" y="7192"/>
                    </a:lnTo>
                    <a:cubicBezTo>
                      <a:pt x="1066" y="7193"/>
                      <a:pt x="1067" y="7193"/>
                      <a:pt x="1068" y="7194"/>
                    </a:cubicBezTo>
                    <a:lnTo>
                      <a:pt x="1068" y="7194"/>
                    </a:lnTo>
                    <a:cubicBezTo>
                      <a:pt x="1067" y="7193"/>
                      <a:pt x="1067" y="7192"/>
                      <a:pt x="1066" y="7192"/>
                    </a:cubicBezTo>
                    <a:lnTo>
                      <a:pt x="1066" y="7192"/>
                    </a:lnTo>
                    <a:lnTo>
                      <a:pt x="1066" y="7192"/>
                    </a:lnTo>
                    <a:lnTo>
                      <a:pt x="1066" y="7192"/>
                    </a:lnTo>
                    <a:cubicBezTo>
                      <a:pt x="1066" y="7192"/>
                      <a:pt x="1066" y="7192"/>
                      <a:pt x="1066" y="7192"/>
                    </a:cubicBezTo>
                    <a:lnTo>
                      <a:pt x="1066" y="7192"/>
                    </a:lnTo>
                    <a:cubicBezTo>
                      <a:pt x="1066" y="7192"/>
                      <a:pt x="1066" y="7192"/>
                      <a:pt x="1066" y="7192"/>
                    </a:cubicBezTo>
                    <a:lnTo>
                      <a:pt x="1066" y="7192"/>
                    </a:lnTo>
                    <a:lnTo>
                      <a:pt x="1061" y="7183"/>
                    </a:lnTo>
                    <a:lnTo>
                      <a:pt x="1062" y="7185"/>
                    </a:lnTo>
                    <a:cubicBezTo>
                      <a:pt x="589" y="6472"/>
                      <a:pt x="804" y="5796"/>
                      <a:pt x="1141" y="5104"/>
                    </a:cubicBezTo>
                    <a:lnTo>
                      <a:pt x="1141" y="5104"/>
                    </a:lnTo>
                    <a:cubicBezTo>
                      <a:pt x="1139" y="5108"/>
                      <a:pt x="1138" y="5111"/>
                      <a:pt x="1139" y="5111"/>
                    </a:cubicBezTo>
                    <a:cubicBezTo>
                      <a:pt x="1146" y="5111"/>
                      <a:pt x="1508" y="4397"/>
                      <a:pt x="1679" y="3947"/>
                    </a:cubicBezTo>
                    <a:cubicBezTo>
                      <a:pt x="1797" y="3644"/>
                      <a:pt x="1888" y="3322"/>
                      <a:pt x="1887" y="2994"/>
                    </a:cubicBezTo>
                    <a:cubicBezTo>
                      <a:pt x="1885" y="2868"/>
                      <a:pt x="1870" y="2743"/>
                      <a:pt x="1841" y="2621"/>
                    </a:cubicBezTo>
                    <a:cubicBezTo>
                      <a:pt x="1768" y="2342"/>
                      <a:pt x="1618" y="2034"/>
                      <a:pt x="1507" y="1804"/>
                    </a:cubicBezTo>
                    <a:cubicBezTo>
                      <a:pt x="1429" y="1636"/>
                      <a:pt x="1320" y="1417"/>
                      <a:pt x="1257" y="1245"/>
                    </a:cubicBezTo>
                    <a:cubicBezTo>
                      <a:pt x="1211" y="1117"/>
                      <a:pt x="1185" y="1018"/>
                      <a:pt x="1174" y="887"/>
                    </a:cubicBezTo>
                    <a:cubicBezTo>
                      <a:pt x="1167" y="781"/>
                      <a:pt x="1174" y="717"/>
                      <a:pt x="1185" y="644"/>
                    </a:cubicBezTo>
                    <a:cubicBezTo>
                      <a:pt x="1211" y="519"/>
                      <a:pt x="1240" y="452"/>
                      <a:pt x="1283" y="359"/>
                    </a:cubicBezTo>
                    <a:cubicBezTo>
                      <a:pt x="1333" y="259"/>
                      <a:pt x="1393" y="166"/>
                      <a:pt x="1457" y="74"/>
                    </a:cubicBezTo>
                    <a:cubicBezTo>
                      <a:pt x="1474" y="53"/>
                      <a:pt x="1467" y="23"/>
                      <a:pt x="1446" y="8"/>
                    </a:cubicBezTo>
                    <a:cubicBezTo>
                      <a:pt x="1438" y="3"/>
                      <a:pt x="1429" y="1"/>
                      <a:pt x="142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3766094" y="1527549"/>
                <a:ext cx="32" cy="127"/>
              </a:xfrm>
              <a:custGeom>
                <a:avLst/>
                <a:gdLst/>
                <a:ahLst/>
                <a:cxnLst/>
                <a:rect l="l" t="t" r="r" b="b"/>
                <a:pathLst>
                  <a:path w="1" h="4" extrusionOk="0">
                    <a:moveTo>
                      <a:pt x="1" y="3"/>
                    </a:moveTo>
                    <a:lnTo>
                      <a:pt x="1" y="3"/>
                    </a:lnTo>
                    <a:cubicBezTo>
                      <a:pt x="1" y="0"/>
                      <a:pt x="1" y="2"/>
                      <a:pt x="1" y="3"/>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3743192" y="1663189"/>
                <a:ext cx="95" cy="158"/>
              </a:xfrm>
              <a:custGeom>
                <a:avLst/>
                <a:gdLst/>
                <a:ahLst/>
                <a:cxnLst/>
                <a:rect l="l" t="t" r="r" b="b"/>
                <a:pathLst>
                  <a:path w="3" h="5" extrusionOk="0">
                    <a:moveTo>
                      <a:pt x="0" y="1"/>
                    </a:moveTo>
                    <a:lnTo>
                      <a:pt x="0" y="1"/>
                    </a:lnTo>
                    <a:cubicBezTo>
                      <a:pt x="2" y="2"/>
                      <a:pt x="2" y="4"/>
                      <a:pt x="3" y="5"/>
                    </a:cubicBezTo>
                    <a:cubicBezTo>
                      <a:pt x="2" y="2"/>
                      <a:pt x="2" y="2"/>
                      <a:pt x="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3794848" y="1472160"/>
                <a:ext cx="34796" cy="157973"/>
              </a:xfrm>
              <a:custGeom>
                <a:avLst/>
                <a:gdLst/>
                <a:ahLst/>
                <a:cxnLst/>
                <a:rect l="l" t="t" r="r" b="b"/>
                <a:pathLst>
                  <a:path w="1100" h="4994" extrusionOk="0">
                    <a:moveTo>
                      <a:pt x="220" y="0"/>
                    </a:moveTo>
                    <a:cubicBezTo>
                      <a:pt x="198" y="0"/>
                      <a:pt x="176" y="14"/>
                      <a:pt x="173" y="44"/>
                    </a:cubicBezTo>
                    <a:cubicBezTo>
                      <a:pt x="1" y="1410"/>
                      <a:pt x="1099" y="1856"/>
                      <a:pt x="558" y="3528"/>
                    </a:cubicBezTo>
                    <a:cubicBezTo>
                      <a:pt x="508" y="3684"/>
                      <a:pt x="448" y="3836"/>
                      <a:pt x="396" y="3989"/>
                    </a:cubicBezTo>
                    <a:cubicBezTo>
                      <a:pt x="274" y="4340"/>
                      <a:pt x="204" y="4624"/>
                      <a:pt x="200" y="4944"/>
                    </a:cubicBezTo>
                    <a:cubicBezTo>
                      <a:pt x="198" y="4978"/>
                      <a:pt x="222" y="4994"/>
                      <a:pt x="246" y="4994"/>
                    </a:cubicBezTo>
                    <a:cubicBezTo>
                      <a:pt x="270" y="4994"/>
                      <a:pt x="294" y="4978"/>
                      <a:pt x="294" y="4949"/>
                    </a:cubicBezTo>
                    <a:cubicBezTo>
                      <a:pt x="300" y="4493"/>
                      <a:pt x="448" y="4131"/>
                      <a:pt x="598" y="3701"/>
                    </a:cubicBezTo>
                    <a:cubicBezTo>
                      <a:pt x="651" y="3557"/>
                      <a:pt x="697" y="3412"/>
                      <a:pt x="734" y="3263"/>
                    </a:cubicBezTo>
                    <a:cubicBezTo>
                      <a:pt x="773" y="3119"/>
                      <a:pt x="796" y="2970"/>
                      <a:pt x="808" y="2819"/>
                    </a:cubicBezTo>
                    <a:cubicBezTo>
                      <a:pt x="870" y="1949"/>
                      <a:pt x="332" y="1293"/>
                      <a:pt x="257" y="457"/>
                    </a:cubicBezTo>
                    <a:cubicBezTo>
                      <a:pt x="244" y="294"/>
                      <a:pt x="253" y="173"/>
                      <a:pt x="267" y="50"/>
                    </a:cubicBezTo>
                    <a:cubicBezTo>
                      <a:pt x="271" y="19"/>
                      <a:pt x="246" y="0"/>
                      <a:pt x="22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3894522" y="1503287"/>
                <a:ext cx="131560" cy="335336"/>
              </a:xfrm>
              <a:custGeom>
                <a:avLst/>
                <a:gdLst/>
                <a:ahLst/>
                <a:cxnLst/>
                <a:rect l="l" t="t" r="r" b="b"/>
                <a:pathLst>
                  <a:path w="4159" h="10601" extrusionOk="0">
                    <a:moveTo>
                      <a:pt x="421" y="1"/>
                    </a:moveTo>
                    <a:cubicBezTo>
                      <a:pt x="397" y="1"/>
                      <a:pt x="381" y="21"/>
                      <a:pt x="375" y="46"/>
                    </a:cubicBezTo>
                    <a:cubicBezTo>
                      <a:pt x="0" y="2411"/>
                      <a:pt x="2413" y="2358"/>
                      <a:pt x="2573" y="4271"/>
                    </a:cubicBezTo>
                    <a:lnTo>
                      <a:pt x="2573" y="4270"/>
                    </a:lnTo>
                    <a:lnTo>
                      <a:pt x="2573" y="4270"/>
                    </a:lnTo>
                    <a:cubicBezTo>
                      <a:pt x="2619" y="5023"/>
                      <a:pt x="2098" y="5588"/>
                      <a:pt x="1761" y="6273"/>
                    </a:cubicBezTo>
                    <a:cubicBezTo>
                      <a:pt x="1674" y="6452"/>
                      <a:pt x="1599" y="6635"/>
                      <a:pt x="1556" y="6830"/>
                    </a:cubicBezTo>
                    <a:cubicBezTo>
                      <a:pt x="1538" y="6921"/>
                      <a:pt x="1525" y="7013"/>
                      <a:pt x="1519" y="7106"/>
                    </a:cubicBezTo>
                    <a:cubicBezTo>
                      <a:pt x="1438" y="8389"/>
                      <a:pt x="2615" y="8862"/>
                      <a:pt x="2398" y="10498"/>
                    </a:cubicBezTo>
                    <a:cubicBezTo>
                      <a:pt x="2385" y="10567"/>
                      <a:pt x="2429" y="10601"/>
                      <a:pt x="2472" y="10601"/>
                    </a:cubicBezTo>
                    <a:cubicBezTo>
                      <a:pt x="2504" y="10601"/>
                      <a:pt x="2535" y="10582"/>
                      <a:pt x="2544" y="10545"/>
                    </a:cubicBezTo>
                    <a:cubicBezTo>
                      <a:pt x="2630" y="10215"/>
                      <a:pt x="2630" y="9961"/>
                      <a:pt x="2602" y="9726"/>
                    </a:cubicBezTo>
                    <a:cubicBezTo>
                      <a:pt x="2540" y="9189"/>
                      <a:pt x="2235" y="8716"/>
                      <a:pt x="2036" y="8378"/>
                    </a:cubicBezTo>
                    <a:cubicBezTo>
                      <a:pt x="1836" y="8035"/>
                      <a:pt x="1667" y="7713"/>
                      <a:pt x="1631" y="7332"/>
                    </a:cubicBezTo>
                    <a:cubicBezTo>
                      <a:pt x="1504" y="5654"/>
                      <a:pt x="4158" y="4788"/>
                      <a:pt x="1502" y="2387"/>
                    </a:cubicBezTo>
                    <a:cubicBezTo>
                      <a:pt x="947" y="1885"/>
                      <a:pt x="504" y="1499"/>
                      <a:pt x="437" y="704"/>
                    </a:cubicBezTo>
                    <a:cubicBezTo>
                      <a:pt x="421" y="485"/>
                      <a:pt x="437" y="267"/>
                      <a:pt x="471" y="51"/>
                    </a:cubicBezTo>
                    <a:cubicBezTo>
                      <a:pt x="474" y="25"/>
                      <a:pt x="450" y="3"/>
                      <a:pt x="425" y="1"/>
                    </a:cubicBezTo>
                    <a:cubicBezTo>
                      <a:pt x="424" y="1"/>
                      <a:pt x="422" y="1"/>
                      <a:pt x="42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3987490" y="1576358"/>
                <a:ext cx="58836" cy="315945"/>
              </a:xfrm>
              <a:custGeom>
                <a:avLst/>
                <a:gdLst/>
                <a:ahLst/>
                <a:cxnLst/>
                <a:rect l="l" t="t" r="r" b="b"/>
                <a:pathLst>
                  <a:path w="1860" h="9988" extrusionOk="0">
                    <a:moveTo>
                      <a:pt x="1166" y="0"/>
                    </a:moveTo>
                    <a:cubicBezTo>
                      <a:pt x="1138" y="0"/>
                      <a:pt x="1111" y="17"/>
                      <a:pt x="1109" y="51"/>
                    </a:cubicBezTo>
                    <a:cubicBezTo>
                      <a:pt x="1093" y="752"/>
                      <a:pt x="1500" y="1289"/>
                      <a:pt x="1560" y="1960"/>
                    </a:cubicBezTo>
                    <a:cubicBezTo>
                      <a:pt x="1560" y="1953"/>
                      <a:pt x="1559" y="1951"/>
                      <a:pt x="1559" y="1951"/>
                    </a:cubicBezTo>
                    <a:lnTo>
                      <a:pt x="1559" y="1951"/>
                    </a:lnTo>
                    <a:cubicBezTo>
                      <a:pt x="1560" y="1951"/>
                      <a:pt x="1560" y="1957"/>
                      <a:pt x="1562" y="1965"/>
                    </a:cubicBezTo>
                    <a:lnTo>
                      <a:pt x="1562" y="1965"/>
                    </a:lnTo>
                    <a:cubicBezTo>
                      <a:pt x="1561" y="1964"/>
                      <a:pt x="1561" y="1963"/>
                      <a:pt x="1560" y="1962"/>
                    </a:cubicBezTo>
                    <a:lnTo>
                      <a:pt x="1560" y="1962"/>
                    </a:lnTo>
                    <a:cubicBezTo>
                      <a:pt x="1567" y="2106"/>
                      <a:pt x="1559" y="2247"/>
                      <a:pt x="1531" y="2389"/>
                    </a:cubicBezTo>
                    <a:cubicBezTo>
                      <a:pt x="1486" y="2597"/>
                      <a:pt x="1410" y="2796"/>
                      <a:pt x="1315" y="2986"/>
                    </a:cubicBezTo>
                    <a:cubicBezTo>
                      <a:pt x="1110" y="3390"/>
                      <a:pt x="848" y="3758"/>
                      <a:pt x="642" y="4160"/>
                    </a:cubicBezTo>
                    <a:cubicBezTo>
                      <a:pt x="543" y="4354"/>
                      <a:pt x="462" y="4554"/>
                      <a:pt x="406" y="4766"/>
                    </a:cubicBezTo>
                    <a:cubicBezTo>
                      <a:pt x="1" y="6300"/>
                      <a:pt x="956" y="7853"/>
                      <a:pt x="463" y="9421"/>
                    </a:cubicBezTo>
                    <a:cubicBezTo>
                      <a:pt x="422" y="9554"/>
                      <a:pt x="377" y="9686"/>
                      <a:pt x="329" y="9816"/>
                    </a:cubicBezTo>
                    <a:cubicBezTo>
                      <a:pt x="304" y="9884"/>
                      <a:pt x="344" y="9958"/>
                      <a:pt x="409" y="9979"/>
                    </a:cubicBezTo>
                    <a:cubicBezTo>
                      <a:pt x="423" y="9985"/>
                      <a:pt x="438" y="9987"/>
                      <a:pt x="452" y="9987"/>
                    </a:cubicBezTo>
                    <a:cubicBezTo>
                      <a:pt x="500" y="9987"/>
                      <a:pt x="545" y="9960"/>
                      <a:pt x="572" y="9899"/>
                    </a:cubicBezTo>
                    <a:cubicBezTo>
                      <a:pt x="674" y="9663"/>
                      <a:pt x="707" y="9597"/>
                      <a:pt x="765" y="9391"/>
                    </a:cubicBezTo>
                    <a:cubicBezTo>
                      <a:pt x="814" y="9222"/>
                      <a:pt x="844" y="9049"/>
                      <a:pt x="866" y="8877"/>
                    </a:cubicBezTo>
                    <a:cubicBezTo>
                      <a:pt x="1006" y="7733"/>
                      <a:pt x="535" y="6540"/>
                      <a:pt x="559" y="5435"/>
                    </a:cubicBezTo>
                    <a:cubicBezTo>
                      <a:pt x="591" y="4170"/>
                      <a:pt x="1424" y="3628"/>
                      <a:pt x="1680" y="2575"/>
                    </a:cubicBezTo>
                    <a:cubicBezTo>
                      <a:pt x="1859" y="1855"/>
                      <a:pt x="1559" y="1352"/>
                      <a:pt x="1358" y="794"/>
                    </a:cubicBezTo>
                    <a:lnTo>
                      <a:pt x="1358" y="794"/>
                    </a:lnTo>
                    <a:cubicBezTo>
                      <a:pt x="1361" y="801"/>
                      <a:pt x="1362" y="804"/>
                      <a:pt x="1362" y="804"/>
                    </a:cubicBezTo>
                    <a:cubicBezTo>
                      <a:pt x="1363" y="804"/>
                      <a:pt x="1210" y="422"/>
                      <a:pt x="1222" y="58"/>
                    </a:cubicBezTo>
                    <a:cubicBezTo>
                      <a:pt x="1223" y="19"/>
                      <a:pt x="1194" y="0"/>
                      <a:pt x="1166"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4036837" y="1638357"/>
                <a:ext cx="32" cy="190"/>
              </a:xfrm>
              <a:custGeom>
                <a:avLst/>
                <a:gdLst/>
                <a:ahLst/>
                <a:cxnLst/>
                <a:rect l="l" t="t" r="r" b="b"/>
                <a:pathLst>
                  <a:path w="1" h="6" extrusionOk="0">
                    <a:moveTo>
                      <a:pt x="0" y="1"/>
                    </a:moveTo>
                    <a:lnTo>
                      <a:pt x="0" y="5"/>
                    </a:lnTo>
                    <a:lnTo>
                      <a:pt x="0" y="1"/>
                    </a:lnTo>
                    <a:cubicBezTo>
                      <a:pt x="0" y="2"/>
                      <a:pt x="0" y="1"/>
                      <a:pt x="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3863332" y="1571328"/>
                <a:ext cx="78733" cy="350330"/>
              </a:xfrm>
              <a:custGeom>
                <a:avLst/>
                <a:gdLst/>
                <a:ahLst/>
                <a:cxnLst/>
                <a:rect l="l" t="t" r="r" b="b"/>
                <a:pathLst>
                  <a:path w="2489" h="11075" extrusionOk="0">
                    <a:moveTo>
                      <a:pt x="112" y="311"/>
                    </a:moveTo>
                    <a:lnTo>
                      <a:pt x="112" y="311"/>
                    </a:lnTo>
                    <a:cubicBezTo>
                      <a:pt x="112" y="312"/>
                      <a:pt x="113" y="313"/>
                      <a:pt x="113" y="314"/>
                    </a:cubicBezTo>
                    <a:cubicBezTo>
                      <a:pt x="113" y="313"/>
                      <a:pt x="113" y="312"/>
                      <a:pt x="112" y="311"/>
                    </a:cubicBezTo>
                    <a:close/>
                    <a:moveTo>
                      <a:pt x="66" y="1"/>
                    </a:moveTo>
                    <a:cubicBezTo>
                      <a:pt x="41" y="1"/>
                      <a:pt x="19" y="22"/>
                      <a:pt x="18" y="45"/>
                    </a:cubicBezTo>
                    <a:cubicBezTo>
                      <a:pt x="1" y="279"/>
                      <a:pt x="32" y="509"/>
                      <a:pt x="94" y="733"/>
                    </a:cubicBezTo>
                    <a:cubicBezTo>
                      <a:pt x="158" y="964"/>
                      <a:pt x="259" y="1182"/>
                      <a:pt x="369" y="1394"/>
                    </a:cubicBezTo>
                    <a:cubicBezTo>
                      <a:pt x="1231" y="3066"/>
                      <a:pt x="1440" y="3006"/>
                      <a:pt x="814" y="5168"/>
                    </a:cubicBezTo>
                    <a:cubicBezTo>
                      <a:pt x="715" y="5511"/>
                      <a:pt x="630" y="5856"/>
                      <a:pt x="609" y="6212"/>
                    </a:cubicBezTo>
                    <a:cubicBezTo>
                      <a:pt x="495" y="8102"/>
                      <a:pt x="2353" y="8542"/>
                      <a:pt x="1039" y="10887"/>
                    </a:cubicBezTo>
                    <a:cubicBezTo>
                      <a:pt x="982" y="10988"/>
                      <a:pt x="1057" y="11074"/>
                      <a:pt x="1139" y="11074"/>
                    </a:cubicBezTo>
                    <a:cubicBezTo>
                      <a:pt x="1174" y="11074"/>
                      <a:pt x="1211" y="11058"/>
                      <a:pt x="1239" y="11021"/>
                    </a:cubicBezTo>
                    <a:cubicBezTo>
                      <a:pt x="2489" y="9329"/>
                      <a:pt x="1261" y="8161"/>
                      <a:pt x="897" y="7177"/>
                    </a:cubicBezTo>
                    <a:lnTo>
                      <a:pt x="897" y="7177"/>
                    </a:lnTo>
                    <a:cubicBezTo>
                      <a:pt x="897" y="7177"/>
                      <a:pt x="898" y="7178"/>
                      <a:pt x="899" y="7179"/>
                    </a:cubicBezTo>
                    <a:cubicBezTo>
                      <a:pt x="897" y="7173"/>
                      <a:pt x="895" y="7167"/>
                      <a:pt x="893" y="7163"/>
                    </a:cubicBezTo>
                    <a:lnTo>
                      <a:pt x="893" y="7163"/>
                    </a:lnTo>
                    <a:cubicBezTo>
                      <a:pt x="738" y="6708"/>
                      <a:pt x="699" y="6305"/>
                      <a:pt x="806" y="5728"/>
                    </a:cubicBezTo>
                    <a:cubicBezTo>
                      <a:pt x="1158" y="3947"/>
                      <a:pt x="1668" y="3558"/>
                      <a:pt x="803" y="1983"/>
                    </a:cubicBezTo>
                    <a:cubicBezTo>
                      <a:pt x="612" y="1633"/>
                      <a:pt x="400" y="1294"/>
                      <a:pt x="256" y="920"/>
                    </a:cubicBezTo>
                    <a:cubicBezTo>
                      <a:pt x="247" y="900"/>
                      <a:pt x="240" y="877"/>
                      <a:pt x="230" y="857"/>
                    </a:cubicBezTo>
                    <a:lnTo>
                      <a:pt x="230" y="857"/>
                    </a:lnTo>
                    <a:lnTo>
                      <a:pt x="236" y="867"/>
                    </a:lnTo>
                    <a:cubicBezTo>
                      <a:pt x="172" y="683"/>
                      <a:pt x="126" y="498"/>
                      <a:pt x="111" y="304"/>
                    </a:cubicBezTo>
                    <a:lnTo>
                      <a:pt x="111" y="304"/>
                    </a:lnTo>
                    <a:cubicBezTo>
                      <a:pt x="112" y="306"/>
                      <a:pt x="112" y="308"/>
                      <a:pt x="112" y="311"/>
                    </a:cubicBezTo>
                    <a:lnTo>
                      <a:pt x="112" y="311"/>
                    </a:lnTo>
                    <a:cubicBezTo>
                      <a:pt x="107" y="223"/>
                      <a:pt x="106" y="137"/>
                      <a:pt x="113" y="51"/>
                    </a:cubicBezTo>
                    <a:cubicBezTo>
                      <a:pt x="114" y="25"/>
                      <a:pt x="94" y="2"/>
                      <a:pt x="68" y="1"/>
                    </a:cubicBezTo>
                    <a:cubicBezTo>
                      <a:pt x="67" y="1"/>
                      <a:pt x="67" y="1"/>
                      <a:pt x="6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3891548" y="1797975"/>
                <a:ext cx="127" cy="316"/>
              </a:xfrm>
              <a:custGeom>
                <a:avLst/>
                <a:gdLst/>
                <a:ahLst/>
                <a:cxnLst/>
                <a:rect l="l" t="t" r="r" b="b"/>
                <a:pathLst>
                  <a:path w="4" h="10" extrusionOk="0">
                    <a:moveTo>
                      <a:pt x="1" y="1"/>
                    </a:moveTo>
                    <a:lnTo>
                      <a:pt x="1" y="1"/>
                    </a:lnTo>
                    <a:cubicBezTo>
                      <a:pt x="2" y="4"/>
                      <a:pt x="3" y="5"/>
                      <a:pt x="3" y="5"/>
                    </a:cubicBezTo>
                    <a:lnTo>
                      <a:pt x="3" y="5"/>
                    </a:lnTo>
                    <a:cubicBezTo>
                      <a:pt x="2" y="4"/>
                      <a:pt x="2" y="2"/>
                      <a:pt x="1" y="1"/>
                    </a:cubicBezTo>
                    <a:close/>
                    <a:moveTo>
                      <a:pt x="3" y="5"/>
                    </a:moveTo>
                    <a:cubicBezTo>
                      <a:pt x="3" y="5"/>
                      <a:pt x="3" y="5"/>
                      <a:pt x="3" y="6"/>
                    </a:cubicBezTo>
                    <a:lnTo>
                      <a:pt x="3" y="6"/>
                    </a:lnTo>
                    <a:cubicBezTo>
                      <a:pt x="3" y="5"/>
                      <a:pt x="3" y="5"/>
                      <a:pt x="3" y="5"/>
                    </a:cubicBezTo>
                    <a:close/>
                    <a:moveTo>
                      <a:pt x="3" y="6"/>
                    </a:moveTo>
                    <a:lnTo>
                      <a:pt x="3" y="6"/>
                    </a:lnTo>
                    <a:cubicBezTo>
                      <a:pt x="3" y="6"/>
                      <a:pt x="3" y="7"/>
                      <a:pt x="4" y="10"/>
                    </a:cubicBezTo>
                    <a:cubicBezTo>
                      <a:pt x="4" y="8"/>
                      <a:pt x="4" y="7"/>
                      <a:pt x="3" y="6"/>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3825626" y="1762294"/>
                <a:ext cx="39414" cy="154493"/>
              </a:xfrm>
              <a:custGeom>
                <a:avLst/>
                <a:gdLst/>
                <a:ahLst/>
                <a:cxnLst/>
                <a:rect l="l" t="t" r="r" b="b"/>
                <a:pathLst>
                  <a:path w="1246" h="4884" extrusionOk="0">
                    <a:moveTo>
                      <a:pt x="48" y="1"/>
                    </a:moveTo>
                    <a:cubicBezTo>
                      <a:pt x="23" y="1"/>
                      <a:pt x="0" y="20"/>
                      <a:pt x="0" y="46"/>
                    </a:cubicBezTo>
                    <a:cubicBezTo>
                      <a:pt x="0" y="101"/>
                      <a:pt x="4" y="157"/>
                      <a:pt x="12" y="213"/>
                    </a:cubicBezTo>
                    <a:cubicBezTo>
                      <a:pt x="22" y="270"/>
                      <a:pt x="37" y="326"/>
                      <a:pt x="57" y="380"/>
                    </a:cubicBezTo>
                    <a:cubicBezTo>
                      <a:pt x="95" y="486"/>
                      <a:pt x="148" y="585"/>
                      <a:pt x="209" y="679"/>
                    </a:cubicBezTo>
                    <a:cubicBezTo>
                      <a:pt x="272" y="777"/>
                      <a:pt x="341" y="867"/>
                      <a:pt x="413" y="959"/>
                    </a:cubicBezTo>
                    <a:cubicBezTo>
                      <a:pt x="487" y="1053"/>
                      <a:pt x="560" y="1146"/>
                      <a:pt x="630" y="1245"/>
                    </a:cubicBezTo>
                    <a:cubicBezTo>
                      <a:pt x="670" y="1306"/>
                      <a:pt x="710" y="1368"/>
                      <a:pt x="745" y="1432"/>
                    </a:cubicBezTo>
                    <a:cubicBezTo>
                      <a:pt x="786" y="1511"/>
                      <a:pt x="819" y="1596"/>
                      <a:pt x="849" y="1680"/>
                    </a:cubicBezTo>
                    <a:lnTo>
                      <a:pt x="844" y="1669"/>
                    </a:lnTo>
                    <a:lnTo>
                      <a:pt x="844" y="1669"/>
                    </a:lnTo>
                    <a:cubicBezTo>
                      <a:pt x="907" y="1851"/>
                      <a:pt x="929" y="1977"/>
                      <a:pt x="944" y="2133"/>
                    </a:cubicBezTo>
                    <a:cubicBezTo>
                      <a:pt x="954" y="2249"/>
                      <a:pt x="954" y="2366"/>
                      <a:pt x="947" y="2482"/>
                    </a:cubicBezTo>
                    <a:cubicBezTo>
                      <a:pt x="939" y="2619"/>
                      <a:pt x="921" y="2756"/>
                      <a:pt x="904" y="2892"/>
                    </a:cubicBezTo>
                    <a:cubicBezTo>
                      <a:pt x="871" y="3132"/>
                      <a:pt x="823" y="3370"/>
                      <a:pt x="796" y="3612"/>
                    </a:cubicBezTo>
                    <a:cubicBezTo>
                      <a:pt x="783" y="3722"/>
                      <a:pt x="778" y="3834"/>
                      <a:pt x="782" y="3945"/>
                    </a:cubicBezTo>
                    <a:cubicBezTo>
                      <a:pt x="783" y="4051"/>
                      <a:pt x="798" y="4154"/>
                      <a:pt x="823" y="4259"/>
                    </a:cubicBezTo>
                    <a:cubicBezTo>
                      <a:pt x="848" y="4366"/>
                      <a:pt x="891" y="4468"/>
                      <a:pt x="941" y="4565"/>
                    </a:cubicBezTo>
                    <a:cubicBezTo>
                      <a:pt x="1000" y="4674"/>
                      <a:pt x="1076" y="4774"/>
                      <a:pt x="1157" y="4868"/>
                    </a:cubicBezTo>
                    <a:cubicBezTo>
                      <a:pt x="1167" y="4878"/>
                      <a:pt x="1180" y="4884"/>
                      <a:pt x="1193" y="4884"/>
                    </a:cubicBezTo>
                    <a:cubicBezTo>
                      <a:pt x="1205" y="4884"/>
                      <a:pt x="1216" y="4879"/>
                      <a:pt x="1226" y="4870"/>
                    </a:cubicBezTo>
                    <a:cubicBezTo>
                      <a:pt x="1243" y="4853"/>
                      <a:pt x="1246" y="4823"/>
                      <a:pt x="1229" y="4803"/>
                    </a:cubicBezTo>
                    <a:cubicBezTo>
                      <a:pt x="1179" y="4752"/>
                      <a:pt x="1136" y="4697"/>
                      <a:pt x="1096" y="4638"/>
                    </a:cubicBezTo>
                    <a:cubicBezTo>
                      <a:pt x="1064" y="4593"/>
                      <a:pt x="1035" y="4545"/>
                      <a:pt x="1011" y="4497"/>
                    </a:cubicBezTo>
                    <a:cubicBezTo>
                      <a:pt x="988" y="4452"/>
                      <a:pt x="968" y="4406"/>
                      <a:pt x="949" y="4358"/>
                    </a:cubicBezTo>
                    <a:cubicBezTo>
                      <a:pt x="931" y="4302"/>
                      <a:pt x="917" y="4246"/>
                      <a:pt x="902" y="4189"/>
                    </a:cubicBezTo>
                    <a:cubicBezTo>
                      <a:pt x="889" y="4132"/>
                      <a:pt x="882" y="4074"/>
                      <a:pt x="878" y="4017"/>
                    </a:cubicBezTo>
                    <a:cubicBezTo>
                      <a:pt x="861" y="3738"/>
                      <a:pt x="909" y="3461"/>
                      <a:pt x="954" y="3187"/>
                    </a:cubicBezTo>
                    <a:cubicBezTo>
                      <a:pt x="981" y="3026"/>
                      <a:pt x="1004" y="2864"/>
                      <a:pt x="1021" y="2704"/>
                    </a:cubicBezTo>
                    <a:cubicBezTo>
                      <a:pt x="1076" y="2240"/>
                      <a:pt x="1050" y="1783"/>
                      <a:pt x="802" y="1345"/>
                    </a:cubicBezTo>
                    <a:cubicBezTo>
                      <a:pt x="676" y="1122"/>
                      <a:pt x="473" y="900"/>
                      <a:pt x="317" y="674"/>
                    </a:cubicBezTo>
                    <a:cubicBezTo>
                      <a:pt x="284" y="628"/>
                      <a:pt x="254" y="578"/>
                      <a:pt x="226" y="529"/>
                    </a:cubicBezTo>
                    <a:cubicBezTo>
                      <a:pt x="196" y="476"/>
                      <a:pt x="169" y="419"/>
                      <a:pt x="148" y="359"/>
                    </a:cubicBezTo>
                    <a:lnTo>
                      <a:pt x="148" y="359"/>
                    </a:lnTo>
                    <a:cubicBezTo>
                      <a:pt x="148" y="359"/>
                      <a:pt x="149" y="360"/>
                      <a:pt x="151" y="360"/>
                    </a:cubicBezTo>
                    <a:cubicBezTo>
                      <a:pt x="136" y="321"/>
                      <a:pt x="125" y="281"/>
                      <a:pt x="115" y="243"/>
                    </a:cubicBezTo>
                    <a:cubicBezTo>
                      <a:pt x="103" y="194"/>
                      <a:pt x="95" y="122"/>
                      <a:pt x="95" y="51"/>
                    </a:cubicBezTo>
                    <a:cubicBezTo>
                      <a:pt x="95" y="26"/>
                      <a:pt x="76" y="3"/>
                      <a:pt x="50" y="1"/>
                    </a:cubicBezTo>
                    <a:cubicBezTo>
                      <a:pt x="49" y="1"/>
                      <a:pt x="49" y="1"/>
                      <a:pt x="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3941465" y="1836250"/>
                <a:ext cx="22396" cy="70888"/>
              </a:xfrm>
              <a:custGeom>
                <a:avLst/>
                <a:gdLst/>
                <a:ahLst/>
                <a:cxnLst/>
                <a:rect l="l" t="t" r="r" b="b"/>
                <a:pathLst>
                  <a:path w="708" h="2241" extrusionOk="0">
                    <a:moveTo>
                      <a:pt x="150" y="0"/>
                    </a:moveTo>
                    <a:cubicBezTo>
                      <a:pt x="0" y="0"/>
                      <a:pt x="707" y="1084"/>
                      <a:pt x="495" y="1733"/>
                    </a:cubicBezTo>
                    <a:cubicBezTo>
                      <a:pt x="451" y="1878"/>
                      <a:pt x="350" y="2027"/>
                      <a:pt x="244" y="2136"/>
                    </a:cubicBezTo>
                    <a:cubicBezTo>
                      <a:pt x="217" y="2166"/>
                      <a:pt x="220" y="2200"/>
                      <a:pt x="239" y="2222"/>
                    </a:cubicBezTo>
                    <a:cubicBezTo>
                      <a:pt x="250" y="2235"/>
                      <a:pt x="264" y="2240"/>
                      <a:pt x="278" y="2240"/>
                    </a:cubicBezTo>
                    <a:cubicBezTo>
                      <a:pt x="393" y="2240"/>
                      <a:pt x="586" y="1877"/>
                      <a:pt x="627" y="1748"/>
                    </a:cubicBezTo>
                    <a:cubicBezTo>
                      <a:pt x="667" y="1610"/>
                      <a:pt x="681" y="1427"/>
                      <a:pt x="642" y="1211"/>
                    </a:cubicBezTo>
                    <a:cubicBezTo>
                      <a:pt x="594" y="919"/>
                      <a:pt x="223" y="35"/>
                      <a:pt x="201" y="21"/>
                    </a:cubicBezTo>
                    <a:cubicBezTo>
                      <a:pt x="178" y="7"/>
                      <a:pt x="161" y="0"/>
                      <a:pt x="15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3997549" y="1605206"/>
                <a:ext cx="13665" cy="43083"/>
              </a:xfrm>
              <a:custGeom>
                <a:avLst/>
                <a:gdLst/>
                <a:ahLst/>
                <a:cxnLst/>
                <a:rect l="l" t="t" r="r" b="b"/>
                <a:pathLst>
                  <a:path w="432" h="1362" extrusionOk="0">
                    <a:moveTo>
                      <a:pt x="47" y="1"/>
                    </a:moveTo>
                    <a:cubicBezTo>
                      <a:pt x="21" y="1"/>
                      <a:pt x="3" y="21"/>
                      <a:pt x="2" y="45"/>
                    </a:cubicBezTo>
                    <a:cubicBezTo>
                      <a:pt x="1" y="68"/>
                      <a:pt x="36" y="110"/>
                      <a:pt x="51" y="131"/>
                    </a:cubicBezTo>
                    <a:lnTo>
                      <a:pt x="49" y="130"/>
                    </a:lnTo>
                    <a:lnTo>
                      <a:pt x="49" y="130"/>
                    </a:lnTo>
                    <a:cubicBezTo>
                      <a:pt x="188" y="342"/>
                      <a:pt x="278" y="545"/>
                      <a:pt x="300" y="803"/>
                    </a:cubicBezTo>
                    <a:lnTo>
                      <a:pt x="300" y="807"/>
                    </a:lnTo>
                    <a:lnTo>
                      <a:pt x="300" y="807"/>
                    </a:lnTo>
                    <a:cubicBezTo>
                      <a:pt x="304" y="924"/>
                      <a:pt x="300" y="993"/>
                      <a:pt x="281" y="1086"/>
                    </a:cubicBezTo>
                    <a:lnTo>
                      <a:pt x="281" y="1085"/>
                    </a:lnTo>
                    <a:cubicBezTo>
                      <a:pt x="264" y="1175"/>
                      <a:pt x="247" y="1221"/>
                      <a:pt x="218" y="1298"/>
                    </a:cubicBezTo>
                    <a:cubicBezTo>
                      <a:pt x="205" y="1333"/>
                      <a:pt x="235" y="1361"/>
                      <a:pt x="265" y="1361"/>
                    </a:cubicBezTo>
                    <a:cubicBezTo>
                      <a:pt x="282" y="1361"/>
                      <a:pt x="300" y="1352"/>
                      <a:pt x="308" y="1328"/>
                    </a:cubicBezTo>
                    <a:cubicBezTo>
                      <a:pt x="432" y="1012"/>
                      <a:pt x="429" y="681"/>
                      <a:pt x="265" y="319"/>
                    </a:cubicBezTo>
                    <a:cubicBezTo>
                      <a:pt x="244" y="269"/>
                      <a:pt x="107" y="2"/>
                      <a:pt x="52" y="1"/>
                    </a:cubicBezTo>
                    <a:cubicBezTo>
                      <a:pt x="50" y="1"/>
                      <a:pt x="49" y="1"/>
                      <a:pt x="47"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4007007" y="1630576"/>
                <a:ext cx="95" cy="253"/>
              </a:xfrm>
              <a:custGeom>
                <a:avLst/>
                <a:gdLst/>
                <a:ahLst/>
                <a:cxnLst/>
                <a:rect l="l" t="t" r="r" b="b"/>
                <a:pathLst>
                  <a:path w="3" h="8" extrusionOk="0">
                    <a:moveTo>
                      <a:pt x="1" y="1"/>
                    </a:moveTo>
                    <a:lnTo>
                      <a:pt x="1" y="8"/>
                    </a:lnTo>
                    <a:cubicBezTo>
                      <a:pt x="1" y="4"/>
                      <a:pt x="2" y="8"/>
                      <a:pt x="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3922422" y="1601411"/>
                <a:ext cx="11198" cy="31538"/>
              </a:xfrm>
              <a:custGeom>
                <a:avLst/>
                <a:gdLst/>
                <a:ahLst/>
                <a:cxnLst/>
                <a:rect l="l" t="t" r="r" b="b"/>
                <a:pathLst>
                  <a:path w="354" h="997" extrusionOk="0">
                    <a:moveTo>
                      <a:pt x="52" y="1"/>
                    </a:moveTo>
                    <a:cubicBezTo>
                      <a:pt x="43" y="1"/>
                      <a:pt x="34" y="2"/>
                      <a:pt x="27" y="6"/>
                    </a:cubicBezTo>
                    <a:cubicBezTo>
                      <a:pt x="16" y="11"/>
                      <a:pt x="7" y="22"/>
                      <a:pt x="4" y="32"/>
                    </a:cubicBezTo>
                    <a:cubicBezTo>
                      <a:pt x="0" y="44"/>
                      <a:pt x="0" y="59"/>
                      <a:pt x="6" y="68"/>
                    </a:cubicBezTo>
                    <a:cubicBezTo>
                      <a:pt x="42" y="122"/>
                      <a:pt x="73" y="175"/>
                      <a:pt x="102" y="233"/>
                    </a:cubicBezTo>
                    <a:cubicBezTo>
                      <a:pt x="129" y="288"/>
                      <a:pt x="152" y="344"/>
                      <a:pt x="173" y="400"/>
                    </a:cubicBezTo>
                    <a:cubicBezTo>
                      <a:pt x="195" y="460"/>
                      <a:pt x="212" y="519"/>
                      <a:pt x="226" y="580"/>
                    </a:cubicBezTo>
                    <a:cubicBezTo>
                      <a:pt x="238" y="641"/>
                      <a:pt x="246" y="704"/>
                      <a:pt x="252" y="767"/>
                    </a:cubicBezTo>
                    <a:cubicBezTo>
                      <a:pt x="255" y="795"/>
                      <a:pt x="255" y="822"/>
                      <a:pt x="256" y="851"/>
                    </a:cubicBezTo>
                    <a:cubicBezTo>
                      <a:pt x="256" y="883"/>
                      <a:pt x="254" y="916"/>
                      <a:pt x="252" y="947"/>
                    </a:cubicBezTo>
                    <a:cubicBezTo>
                      <a:pt x="251" y="979"/>
                      <a:pt x="276" y="997"/>
                      <a:pt x="301" y="997"/>
                    </a:cubicBezTo>
                    <a:cubicBezTo>
                      <a:pt x="324" y="997"/>
                      <a:pt x="346" y="983"/>
                      <a:pt x="348" y="953"/>
                    </a:cubicBezTo>
                    <a:cubicBezTo>
                      <a:pt x="354" y="838"/>
                      <a:pt x="349" y="787"/>
                      <a:pt x="344" y="717"/>
                    </a:cubicBezTo>
                    <a:cubicBezTo>
                      <a:pt x="337" y="632"/>
                      <a:pt x="319" y="550"/>
                      <a:pt x="298" y="467"/>
                    </a:cubicBezTo>
                    <a:cubicBezTo>
                      <a:pt x="276" y="393"/>
                      <a:pt x="246" y="318"/>
                      <a:pt x="216" y="247"/>
                    </a:cubicBezTo>
                    <a:cubicBezTo>
                      <a:pt x="183" y="168"/>
                      <a:pt x="138" y="97"/>
                      <a:pt x="92" y="25"/>
                    </a:cubicBezTo>
                    <a:cubicBezTo>
                      <a:pt x="85" y="15"/>
                      <a:pt x="77" y="8"/>
                      <a:pt x="65" y="2"/>
                    </a:cubicBezTo>
                    <a:cubicBezTo>
                      <a:pt x="62" y="1"/>
                      <a:pt x="56" y="1"/>
                      <a:pt x="5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4001187" y="1876424"/>
                <a:ext cx="1392" cy="4650"/>
              </a:xfrm>
              <a:custGeom>
                <a:avLst/>
                <a:gdLst/>
                <a:ahLst/>
                <a:cxnLst/>
                <a:rect l="l" t="t" r="r" b="b"/>
                <a:pathLst>
                  <a:path w="44" h="147" extrusionOk="0">
                    <a:moveTo>
                      <a:pt x="43" y="1"/>
                    </a:moveTo>
                    <a:lnTo>
                      <a:pt x="43" y="1"/>
                    </a:lnTo>
                    <a:cubicBezTo>
                      <a:pt x="27" y="47"/>
                      <a:pt x="17" y="87"/>
                      <a:pt x="0" y="147"/>
                    </a:cubicBezTo>
                    <a:cubicBezTo>
                      <a:pt x="30" y="57"/>
                      <a:pt x="36" y="28"/>
                      <a:pt x="4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3978253" y="1932729"/>
                <a:ext cx="175149" cy="22301"/>
              </a:xfrm>
              <a:custGeom>
                <a:avLst/>
                <a:gdLst/>
                <a:ahLst/>
                <a:cxnLst/>
                <a:rect l="l" t="t" r="r" b="b"/>
                <a:pathLst>
                  <a:path w="5537" h="705" extrusionOk="0">
                    <a:moveTo>
                      <a:pt x="62" y="1"/>
                    </a:moveTo>
                    <a:cubicBezTo>
                      <a:pt x="32" y="1"/>
                      <a:pt x="0" y="29"/>
                      <a:pt x="18" y="71"/>
                    </a:cubicBezTo>
                    <a:cubicBezTo>
                      <a:pt x="93" y="260"/>
                      <a:pt x="196" y="348"/>
                      <a:pt x="306" y="348"/>
                    </a:cubicBezTo>
                    <a:cubicBezTo>
                      <a:pt x="399" y="348"/>
                      <a:pt x="496" y="287"/>
                      <a:pt x="588" y="173"/>
                    </a:cubicBezTo>
                    <a:cubicBezTo>
                      <a:pt x="656" y="363"/>
                      <a:pt x="796" y="456"/>
                      <a:pt x="943" y="456"/>
                    </a:cubicBezTo>
                    <a:cubicBezTo>
                      <a:pt x="1072" y="456"/>
                      <a:pt x="1206" y="385"/>
                      <a:pt x="1304" y="244"/>
                    </a:cubicBezTo>
                    <a:cubicBezTo>
                      <a:pt x="1388" y="435"/>
                      <a:pt x="1555" y="550"/>
                      <a:pt x="1726" y="550"/>
                    </a:cubicBezTo>
                    <a:cubicBezTo>
                      <a:pt x="1853" y="550"/>
                      <a:pt x="1981" y="486"/>
                      <a:pt x="2080" y="343"/>
                    </a:cubicBezTo>
                    <a:cubicBezTo>
                      <a:pt x="2173" y="535"/>
                      <a:pt x="2347" y="644"/>
                      <a:pt x="2519" y="644"/>
                    </a:cubicBezTo>
                    <a:cubicBezTo>
                      <a:pt x="2664" y="644"/>
                      <a:pt x="2807" y="568"/>
                      <a:pt x="2902" y="402"/>
                    </a:cubicBezTo>
                    <a:cubicBezTo>
                      <a:pt x="3011" y="592"/>
                      <a:pt x="3180" y="690"/>
                      <a:pt x="3347" y="690"/>
                    </a:cubicBezTo>
                    <a:cubicBezTo>
                      <a:pt x="3498" y="690"/>
                      <a:pt x="3648" y="609"/>
                      <a:pt x="3749" y="445"/>
                    </a:cubicBezTo>
                    <a:cubicBezTo>
                      <a:pt x="3866" y="624"/>
                      <a:pt x="4024" y="704"/>
                      <a:pt x="4178" y="704"/>
                    </a:cubicBezTo>
                    <a:cubicBezTo>
                      <a:pt x="4364" y="704"/>
                      <a:pt x="4545" y="588"/>
                      <a:pt x="4648" y="387"/>
                    </a:cubicBezTo>
                    <a:cubicBezTo>
                      <a:pt x="4741" y="516"/>
                      <a:pt x="4844" y="565"/>
                      <a:pt x="4944" y="565"/>
                    </a:cubicBezTo>
                    <a:cubicBezTo>
                      <a:pt x="5257" y="565"/>
                      <a:pt x="5537" y="86"/>
                      <a:pt x="5336" y="75"/>
                    </a:cubicBezTo>
                    <a:cubicBezTo>
                      <a:pt x="5334" y="75"/>
                      <a:pt x="5333" y="75"/>
                      <a:pt x="5332" y="75"/>
                    </a:cubicBezTo>
                    <a:cubicBezTo>
                      <a:pt x="5261" y="75"/>
                      <a:pt x="5254" y="151"/>
                      <a:pt x="5224" y="217"/>
                    </a:cubicBezTo>
                    <a:cubicBezTo>
                      <a:pt x="5167" y="323"/>
                      <a:pt x="5095" y="409"/>
                      <a:pt x="4975" y="423"/>
                    </a:cubicBezTo>
                    <a:cubicBezTo>
                      <a:pt x="4974" y="423"/>
                      <a:pt x="4973" y="423"/>
                      <a:pt x="4972" y="423"/>
                    </a:cubicBezTo>
                    <a:cubicBezTo>
                      <a:pt x="4755" y="423"/>
                      <a:pt x="4718" y="151"/>
                      <a:pt x="4644" y="151"/>
                    </a:cubicBezTo>
                    <a:cubicBezTo>
                      <a:pt x="4615" y="151"/>
                      <a:pt x="4581" y="192"/>
                      <a:pt x="4529" y="306"/>
                    </a:cubicBezTo>
                    <a:lnTo>
                      <a:pt x="4529" y="306"/>
                    </a:lnTo>
                    <a:cubicBezTo>
                      <a:pt x="4529" y="305"/>
                      <a:pt x="4529" y="304"/>
                      <a:pt x="4530" y="303"/>
                    </a:cubicBezTo>
                    <a:lnTo>
                      <a:pt x="4530" y="303"/>
                    </a:lnTo>
                    <a:cubicBezTo>
                      <a:pt x="4525" y="312"/>
                      <a:pt x="4521" y="320"/>
                      <a:pt x="4521" y="320"/>
                    </a:cubicBezTo>
                    <a:cubicBezTo>
                      <a:pt x="4522" y="320"/>
                      <a:pt x="4523" y="318"/>
                      <a:pt x="4527" y="311"/>
                    </a:cubicBezTo>
                    <a:lnTo>
                      <a:pt x="4527" y="311"/>
                    </a:lnTo>
                    <a:cubicBezTo>
                      <a:pt x="4436" y="476"/>
                      <a:pt x="4308" y="558"/>
                      <a:pt x="4182" y="558"/>
                    </a:cubicBezTo>
                    <a:cubicBezTo>
                      <a:pt x="4041" y="558"/>
                      <a:pt x="3900" y="457"/>
                      <a:pt x="3812" y="254"/>
                    </a:cubicBezTo>
                    <a:cubicBezTo>
                      <a:pt x="3802" y="230"/>
                      <a:pt x="3777" y="216"/>
                      <a:pt x="3751" y="216"/>
                    </a:cubicBezTo>
                    <a:cubicBezTo>
                      <a:pt x="3724" y="216"/>
                      <a:pt x="3696" y="231"/>
                      <a:pt x="3683" y="264"/>
                    </a:cubicBezTo>
                    <a:cubicBezTo>
                      <a:pt x="3601" y="462"/>
                      <a:pt x="3473" y="554"/>
                      <a:pt x="3344" y="554"/>
                    </a:cubicBezTo>
                    <a:cubicBezTo>
                      <a:pt x="3195" y="554"/>
                      <a:pt x="3045" y="433"/>
                      <a:pt x="2960" y="214"/>
                    </a:cubicBezTo>
                    <a:cubicBezTo>
                      <a:pt x="2951" y="191"/>
                      <a:pt x="2928" y="178"/>
                      <a:pt x="2903" y="178"/>
                    </a:cubicBezTo>
                    <a:cubicBezTo>
                      <a:pt x="2877" y="178"/>
                      <a:pt x="2850" y="192"/>
                      <a:pt x="2840" y="223"/>
                    </a:cubicBezTo>
                    <a:cubicBezTo>
                      <a:pt x="2772" y="426"/>
                      <a:pt x="2647" y="516"/>
                      <a:pt x="2521" y="516"/>
                    </a:cubicBezTo>
                    <a:cubicBezTo>
                      <a:pt x="2368" y="516"/>
                      <a:pt x="2215" y="385"/>
                      <a:pt x="2158" y="167"/>
                    </a:cubicBezTo>
                    <a:cubicBezTo>
                      <a:pt x="2149" y="133"/>
                      <a:pt x="2121" y="115"/>
                      <a:pt x="2093" y="115"/>
                    </a:cubicBezTo>
                    <a:cubicBezTo>
                      <a:pt x="2069" y="115"/>
                      <a:pt x="2044" y="129"/>
                      <a:pt x="2031" y="160"/>
                    </a:cubicBezTo>
                    <a:cubicBezTo>
                      <a:pt x="1963" y="331"/>
                      <a:pt x="1845" y="419"/>
                      <a:pt x="1723" y="419"/>
                    </a:cubicBezTo>
                    <a:cubicBezTo>
                      <a:pt x="1596" y="419"/>
                      <a:pt x="1465" y="321"/>
                      <a:pt x="1388" y="117"/>
                    </a:cubicBezTo>
                    <a:lnTo>
                      <a:pt x="1388" y="118"/>
                    </a:lnTo>
                    <a:cubicBezTo>
                      <a:pt x="1385" y="107"/>
                      <a:pt x="1379" y="94"/>
                      <a:pt x="1377" y="81"/>
                    </a:cubicBezTo>
                    <a:cubicBezTo>
                      <a:pt x="1367" y="49"/>
                      <a:pt x="1342" y="33"/>
                      <a:pt x="1317" y="33"/>
                    </a:cubicBezTo>
                    <a:cubicBezTo>
                      <a:pt x="1294" y="33"/>
                      <a:pt x="1271" y="47"/>
                      <a:pt x="1259" y="74"/>
                    </a:cubicBezTo>
                    <a:cubicBezTo>
                      <a:pt x="1183" y="252"/>
                      <a:pt x="1058" y="342"/>
                      <a:pt x="942" y="342"/>
                    </a:cubicBezTo>
                    <a:cubicBezTo>
                      <a:pt x="819" y="342"/>
                      <a:pt x="704" y="242"/>
                      <a:pt x="662" y="42"/>
                    </a:cubicBezTo>
                    <a:cubicBezTo>
                      <a:pt x="657" y="18"/>
                      <a:pt x="634" y="2"/>
                      <a:pt x="611" y="2"/>
                    </a:cubicBezTo>
                    <a:cubicBezTo>
                      <a:pt x="595" y="2"/>
                      <a:pt x="580" y="9"/>
                      <a:pt x="570" y="25"/>
                    </a:cubicBezTo>
                    <a:cubicBezTo>
                      <a:pt x="500" y="135"/>
                      <a:pt x="409" y="249"/>
                      <a:pt x="309" y="249"/>
                    </a:cubicBezTo>
                    <a:cubicBezTo>
                      <a:pt x="280" y="249"/>
                      <a:pt x="249" y="239"/>
                      <a:pt x="218" y="216"/>
                    </a:cubicBezTo>
                    <a:cubicBezTo>
                      <a:pt x="177" y="178"/>
                      <a:pt x="145" y="137"/>
                      <a:pt x="102" y="28"/>
                    </a:cubicBezTo>
                    <a:cubicBezTo>
                      <a:pt x="95" y="9"/>
                      <a:pt x="79" y="1"/>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4121390" y="1942536"/>
                <a:ext cx="32" cy="63"/>
              </a:xfrm>
              <a:custGeom>
                <a:avLst/>
                <a:gdLst/>
                <a:ahLst/>
                <a:cxnLst/>
                <a:rect l="l" t="t" r="r" b="b"/>
                <a:pathLst>
                  <a:path w="1" h="2" extrusionOk="0">
                    <a:moveTo>
                      <a:pt x="0" y="0"/>
                    </a:moveTo>
                    <a:cubicBezTo>
                      <a:pt x="0" y="0"/>
                      <a:pt x="0" y="1"/>
                      <a:pt x="0" y="0"/>
                    </a:cubicBezTo>
                    <a:cubicBezTo>
                      <a:pt x="0" y="1"/>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3973318" y="1974010"/>
                <a:ext cx="85028" cy="29039"/>
              </a:xfrm>
              <a:custGeom>
                <a:avLst/>
                <a:gdLst/>
                <a:ahLst/>
                <a:cxnLst/>
                <a:rect l="l" t="t" r="r" b="b"/>
                <a:pathLst>
                  <a:path w="2688" h="918" extrusionOk="0">
                    <a:moveTo>
                      <a:pt x="68" y="1"/>
                    </a:moveTo>
                    <a:cubicBezTo>
                      <a:pt x="49" y="1"/>
                      <a:pt x="30" y="12"/>
                      <a:pt x="25" y="33"/>
                    </a:cubicBezTo>
                    <a:cubicBezTo>
                      <a:pt x="3" y="129"/>
                      <a:pt x="2" y="165"/>
                      <a:pt x="1" y="226"/>
                    </a:cubicBezTo>
                    <a:cubicBezTo>
                      <a:pt x="1" y="278"/>
                      <a:pt x="9" y="330"/>
                      <a:pt x="25" y="380"/>
                    </a:cubicBezTo>
                    <a:cubicBezTo>
                      <a:pt x="65" y="500"/>
                      <a:pt x="159" y="579"/>
                      <a:pt x="304" y="584"/>
                    </a:cubicBezTo>
                    <a:cubicBezTo>
                      <a:pt x="308" y="585"/>
                      <a:pt x="312" y="585"/>
                      <a:pt x="315" y="585"/>
                    </a:cubicBezTo>
                    <a:cubicBezTo>
                      <a:pt x="433" y="585"/>
                      <a:pt x="561" y="520"/>
                      <a:pt x="658" y="444"/>
                    </a:cubicBezTo>
                    <a:cubicBezTo>
                      <a:pt x="693" y="702"/>
                      <a:pt x="863" y="838"/>
                      <a:pt x="1074" y="838"/>
                    </a:cubicBezTo>
                    <a:cubicBezTo>
                      <a:pt x="1221" y="838"/>
                      <a:pt x="1389" y="772"/>
                      <a:pt x="1546" y="637"/>
                    </a:cubicBezTo>
                    <a:cubicBezTo>
                      <a:pt x="1652" y="843"/>
                      <a:pt x="1802" y="917"/>
                      <a:pt x="1955" y="917"/>
                    </a:cubicBezTo>
                    <a:cubicBezTo>
                      <a:pt x="2313" y="917"/>
                      <a:pt x="2688" y="510"/>
                      <a:pt x="2559" y="427"/>
                    </a:cubicBezTo>
                    <a:cubicBezTo>
                      <a:pt x="2547" y="419"/>
                      <a:pt x="2536" y="415"/>
                      <a:pt x="2526" y="415"/>
                    </a:cubicBezTo>
                    <a:cubicBezTo>
                      <a:pt x="2476" y="415"/>
                      <a:pt x="2441" y="496"/>
                      <a:pt x="2399" y="550"/>
                    </a:cubicBezTo>
                    <a:cubicBezTo>
                      <a:pt x="2272" y="699"/>
                      <a:pt x="2121" y="783"/>
                      <a:pt x="1982" y="783"/>
                    </a:cubicBezTo>
                    <a:cubicBezTo>
                      <a:pt x="1839" y="783"/>
                      <a:pt x="1708" y="695"/>
                      <a:pt x="1627" y="498"/>
                    </a:cubicBezTo>
                    <a:cubicBezTo>
                      <a:pt x="1618" y="475"/>
                      <a:pt x="1592" y="462"/>
                      <a:pt x="1568" y="462"/>
                    </a:cubicBezTo>
                    <a:cubicBezTo>
                      <a:pt x="1552" y="462"/>
                      <a:pt x="1537" y="467"/>
                      <a:pt x="1525" y="478"/>
                    </a:cubicBezTo>
                    <a:cubicBezTo>
                      <a:pt x="1404" y="606"/>
                      <a:pt x="1240" y="714"/>
                      <a:pt x="1067" y="714"/>
                    </a:cubicBezTo>
                    <a:cubicBezTo>
                      <a:pt x="1046" y="714"/>
                      <a:pt x="1025" y="712"/>
                      <a:pt x="1004" y="709"/>
                    </a:cubicBezTo>
                    <a:cubicBezTo>
                      <a:pt x="893" y="685"/>
                      <a:pt x="834" y="620"/>
                      <a:pt x="792" y="513"/>
                    </a:cubicBezTo>
                    <a:cubicBezTo>
                      <a:pt x="764" y="424"/>
                      <a:pt x="761" y="357"/>
                      <a:pt x="760" y="357"/>
                    </a:cubicBezTo>
                    <a:cubicBezTo>
                      <a:pt x="760" y="357"/>
                      <a:pt x="760" y="359"/>
                      <a:pt x="759" y="364"/>
                    </a:cubicBezTo>
                    <a:cubicBezTo>
                      <a:pt x="759" y="334"/>
                      <a:pt x="759" y="305"/>
                      <a:pt x="734" y="288"/>
                    </a:cubicBezTo>
                    <a:cubicBezTo>
                      <a:pt x="726" y="283"/>
                      <a:pt x="716" y="280"/>
                      <a:pt x="705" y="280"/>
                    </a:cubicBezTo>
                    <a:cubicBezTo>
                      <a:pt x="692" y="280"/>
                      <a:pt x="679" y="284"/>
                      <a:pt x="669" y="294"/>
                    </a:cubicBezTo>
                    <a:cubicBezTo>
                      <a:pt x="631" y="334"/>
                      <a:pt x="590" y="370"/>
                      <a:pt x="546" y="401"/>
                    </a:cubicBezTo>
                    <a:cubicBezTo>
                      <a:pt x="460" y="457"/>
                      <a:pt x="404" y="473"/>
                      <a:pt x="344" y="481"/>
                    </a:cubicBezTo>
                    <a:cubicBezTo>
                      <a:pt x="332" y="483"/>
                      <a:pt x="320" y="483"/>
                      <a:pt x="309" y="483"/>
                    </a:cubicBezTo>
                    <a:cubicBezTo>
                      <a:pt x="272" y="483"/>
                      <a:pt x="242" y="475"/>
                      <a:pt x="210" y="460"/>
                    </a:cubicBezTo>
                    <a:cubicBezTo>
                      <a:pt x="180" y="444"/>
                      <a:pt x="165" y="428"/>
                      <a:pt x="144" y="401"/>
                    </a:cubicBezTo>
                    <a:cubicBezTo>
                      <a:pt x="121" y="365"/>
                      <a:pt x="105" y="334"/>
                      <a:pt x="96" y="251"/>
                    </a:cubicBezTo>
                    <a:cubicBezTo>
                      <a:pt x="95" y="178"/>
                      <a:pt x="105" y="98"/>
                      <a:pt x="115" y="63"/>
                    </a:cubicBezTo>
                    <a:cubicBezTo>
                      <a:pt x="122" y="21"/>
                      <a:pt x="95"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4088777" y="1988466"/>
                <a:ext cx="59026" cy="13602"/>
              </a:xfrm>
              <a:custGeom>
                <a:avLst/>
                <a:gdLst/>
                <a:ahLst/>
                <a:cxnLst/>
                <a:rect l="l" t="t" r="r" b="b"/>
                <a:pathLst>
                  <a:path w="1866" h="430" extrusionOk="0">
                    <a:moveTo>
                      <a:pt x="56" y="0"/>
                    </a:moveTo>
                    <a:cubicBezTo>
                      <a:pt x="28" y="0"/>
                      <a:pt x="0" y="24"/>
                      <a:pt x="9" y="57"/>
                    </a:cubicBezTo>
                    <a:cubicBezTo>
                      <a:pt x="80" y="314"/>
                      <a:pt x="233" y="430"/>
                      <a:pt x="398" y="430"/>
                    </a:cubicBezTo>
                    <a:cubicBezTo>
                      <a:pt x="538" y="430"/>
                      <a:pt x="687" y="346"/>
                      <a:pt x="804" y="195"/>
                    </a:cubicBezTo>
                    <a:cubicBezTo>
                      <a:pt x="930" y="328"/>
                      <a:pt x="1120" y="425"/>
                      <a:pt x="1318" y="425"/>
                    </a:cubicBezTo>
                    <a:cubicBezTo>
                      <a:pt x="1491" y="425"/>
                      <a:pt x="1669" y="351"/>
                      <a:pt x="1816" y="162"/>
                    </a:cubicBezTo>
                    <a:cubicBezTo>
                      <a:pt x="1866" y="99"/>
                      <a:pt x="1807" y="14"/>
                      <a:pt x="1736" y="14"/>
                    </a:cubicBezTo>
                    <a:cubicBezTo>
                      <a:pt x="1709" y="14"/>
                      <a:pt x="1679" y="27"/>
                      <a:pt x="1654" y="59"/>
                    </a:cubicBezTo>
                    <a:cubicBezTo>
                      <a:pt x="1555" y="185"/>
                      <a:pt x="1438" y="238"/>
                      <a:pt x="1315" y="238"/>
                    </a:cubicBezTo>
                    <a:cubicBezTo>
                      <a:pt x="1168" y="238"/>
                      <a:pt x="1012" y="162"/>
                      <a:pt x="867" y="41"/>
                    </a:cubicBezTo>
                    <a:cubicBezTo>
                      <a:pt x="840" y="16"/>
                      <a:pt x="816" y="3"/>
                      <a:pt x="795" y="3"/>
                    </a:cubicBezTo>
                    <a:cubicBezTo>
                      <a:pt x="767" y="3"/>
                      <a:pt x="743" y="25"/>
                      <a:pt x="726" y="63"/>
                    </a:cubicBezTo>
                    <a:cubicBezTo>
                      <a:pt x="655" y="196"/>
                      <a:pt x="549" y="308"/>
                      <a:pt x="398" y="322"/>
                    </a:cubicBezTo>
                    <a:cubicBezTo>
                      <a:pt x="313" y="322"/>
                      <a:pt x="248" y="296"/>
                      <a:pt x="178" y="208"/>
                    </a:cubicBezTo>
                    <a:cubicBezTo>
                      <a:pt x="146" y="159"/>
                      <a:pt x="119" y="103"/>
                      <a:pt x="102" y="37"/>
                    </a:cubicBezTo>
                    <a:cubicBezTo>
                      <a:pt x="94" y="11"/>
                      <a:pt x="75" y="0"/>
                      <a:pt x="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3975090" y="2031201"/>
                <a:ext cx="127" cy="127"/>
              </a:xfrm>
              <a:custGeom>
                <a:avLst/>
                <a:gdLst/>
                <a:ahLst/>
                <a:cxnLst/>
                <a:rect l="l" t="t" r="r" b="b"/>
                <a:pathLst>
                  <a:path w="4" h="4" extrusionOk="0">
                    <a:moveTo>
                      <a:pt x="3" y="1"/>
                    </a:moveTo>
                    <a:cubicBezTo>
                      <a:pt x="0" y="3"/>
                      <a:pt x="3"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3948012" y="2021554"/>
                <a:ext cx="48524" cy="29924"/>
              </a:xfrm>
              <a:custGeom>
                <a:avLst/>
                <a:gdLst/>
                <a:ahLst/>
                <a:cxnLst/>
                <a:rect l="l" t="t" r="r" b="b"/>
                <a:pathLst>
                  <a:path w="1534" h="946" extrusionOk="0">
                    <a:moveTo>
                      <a:pt x="290" y="0"/>
                    </a:moveTo>
                    <a:cubicBezTo>
                      <a:pt x="275" y="0"/>
                      <a:pt x="260" y="9"/>
                      <a:pt x="252" y="22"/>
                    </a:cubicBezTo>
                    <a:cubicBezTo>
                      <a:pt x="0" y="410"/>
                      <a:pt x="168" y="623"/>
                      <a:pt x="428" y="623"/>
                    </a:cubicBezTo>
                    <a:cubicBezTo>
                      <a:pt x="552" y="623"/>
                      <a:pt x="697" y="574"/>
                      <a:pt x="828" y="473"/>
                    </a:cubicBezTo>
                    <a:lnTo>
                      <a:pt x="828" y="473"/>
                    </a:lnTo>
                    <a:cubicBezTo>
                      <a:pt x="821" y="529"/>
                      <a:pt x="822" y="579"/>
                      <a:pt x="828" y="635"/>
                    </a:cubicBezTo>
                    <a:cubicBezTo>
                      <a:pt x="843" y="802"/>
                      <a:pt x="949" y="917"/>
                      <a:pt x="1073" y="940"/>
                    </a:cubicBezTo>
                    <a:cubicBezTo>
                      <a:pt x="1090" y="944"/>
                      <a:pt x="1109" y="946"/>
                      <a:pt x="1131" y="946"/>
                    </a:cubicBezTo>
                    <a:cubicBezTo>
                      <a:pt x="1174" y="946"/>
                      <a:pt x="1224" y="937"/>
                      <a:pt x="1279" y="917"/>
                    </a:cubicBezTo>
                    <a:cubicBezTo>
                      <a:pt x="1368" y="881"/>
                      <a:pt x="1534" y="802"/>
                      <a:pt x="1466" y="732"/>
                    </a:cubicBezTo>
                    <a:cubicBezTo>
                      <a:pt x="1455" y="719"/>
                      <a:pt x="1442" y="714"/>
                      <a:pt x="1429" y="714"/>
                    </a:cubicBezTo>
                    <a:cubicBezTo>
                      <a:pt x="1389" y="714"/>
                      <a:pt x="1341" y="757"/>
                      <a:pt x="1296" y="782"/>
                    </a:cubicBezTo>
                    <a:cubicBezTo>
                      <a:pt x="1247" y="810"/>
                      <a:pt x="1196" y="825"/>
                      <a:pt x="1147" y="831"/>
                    </a:cubicBezTo>
                    <a:cubicBezTo>
                      <a:pt x="1142" y="831"/>
                      <a:pt x="1137" y="831"/>
                      <a:pt x="1133" y="831"/>
                    </a:cubicBezTo>
                    <a:cubicBezTo>
                      <a:pt x="1093" y="831"/>
                      <a:pt x="1077" y="826"/>
                      <a:pt x="1048" y="815"/>
                    </a:cubicBezTo>
                    <a:cubicBezTo>
                      <a:pt x="1022" y="798"/>
                      <a:pt x="1008" y="788"/>
                      <a:pt x="981" y="754"/>
                    </a:cubicBezTo>
                    <a:cubicBezTo>
                      <a:pt x="915" y="644"/>
                      <a:pt x="925" y="516"/>
                      <a:pt x="948" y="390"/>
                    </a:cubicBezTo>
                    <a:cubicBezTo>
                      <a:pt x="959" y="346"/>
                      <a:pt x="980" y="303"/>
                      <a:pt x="941" y="280"/>
                    </a:cubicBezTo>
                    <a:cubicBezTo>
                      <a:pt x="933" y="274"/>
                      <a:pt x="924" y="271"/>
                      <a:pt x="914" y="271"/>
                    </a:cubicBezTo>
                    <a:cubicBezTo>
                      <a:pt x="900" y="271"/>
                      <a:pt x="884" y="278"/>
                      <a:pt x="869" y="294"/>
                    </a:cubicBezTo>
                    <a:cubicBezTo>
                      <a:pt x="866" y="297"/>
                      <a:pt x="864" y="301"/>
                      <a:pt x="861" y="304"/>
                    </a:cubicBezTo>
                    <a:cubicBezTo>
                      <a:pt x="861" y="304"/>
                      <a:pt x="861" y="304"/>
                      <a:pt x="862" y="304"/>
                    </a:cubicBezTo>
                    <a:lnTo>
                      <a:pt x="862" y="304"/>
                    </a:lnTo>
                    <a:cubicBezTo>
                      <a:pt x="861" y="304"/>
                      <a:pt x="859" y="306"/>
                      <a:pt x="855" y="310"/>
                    </a:cubicBezTo>
                    <a:cubicBezTo>
                      <a:pt x="855" y="310"/>
                      <a:pt x="802" y="370"/>
                      <a:pt x="729" y="422"/>
                    </a:cubicBezTo>
                    <a:cubicBezTo>
                      <a:pt x="624" y="489"/>
                      <a:pt x="512" y="525"/>
                      <a:pt x="421" y="525"/>
                    </a:cubicBezTo>
                    <a:cubicBezTo>
                      <a:pt x="238" y="525"/>
                      <a:pt x="135" y="384"/>
                      <a:pt x="331" y="74"/>
                    </a:cubicBezTo>
                    <a:cubicBezTo>
                      <a:pt x="351" y="44"/>
                      <a:pt x="331" y="2"/>
                      <a:pt x="294" y="1"/>
                    </a:cubicBezTo>
                    <a:cubicBezTo>
                      <a:pt x="292" y="1"/>
                      <a:pt x="291" y="0"/>
                      <a:pt x="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4032756" y="2038382"/>
                <a:ext cx="71806" cy="19169"/>
              </a:xfrm>
              <a:custGeom>
                <a:avLst/>
                <a:gdLst/>
                <a:ahLst/>
                <a:cxnLst/>
                <a:rect l="l" t="t" r="r" b="b"/>
                <a:pathLst>
                  <a:path w="2270" h="606" extrusionOk="0">
                    <a:moveTo>
                      <a:pt x="48" y="1"/>
                    </a:moveTo>
                    <a:cubicBezTo>
                      <a:pt x="24" y="1"/>
                      <a:pt x="1" y="17"/>
                      <a:pt x="2" y="44"/>
                    </a:cubicBezTo>
                    <a:cubicBezTo>
                      <a:pt x="6" y="144"/>
                      <a:pt x="19" y="248"/>
                      <a:pt x="76" y="335"/>
                    </a:cubicBezTo>
                    <a:cubicBezTo>
                      <a:pt x="115" y="398"/>
                      <a:pt x="178" y="438"/>
                      <a:pt x="249" y="452"/>
                    </a:cubicBezTo>
                    <a:cubicBezTo>
                      <a:pt x="269" y="457"/>
                      <a:pt x="290" y="459"/>
                      <a:pt x="310" y="459"/>
                    </a:cubicBezTo>
                    <a:cubicBezTo>
                      <a:pt x="368" y="459"/>
                      <a:pt x="426" y="442"/>
                      <a:pt x="481" y="421"/>
                    </a:cubicBezTo>
                    <a:cubicBezTo>
                      <a:pt x="530" y="402"/>
                      <a:pt x="573" y="376"/>
                      <a:pt x="617" y="349"/>
                    </a:cubicBezTo>
                    <a:cubicBezTo>
                      <a:pt x="650" y="328"/>
                      <a:pt x="679" y="306"/>
                      <a:pt x="707" y="281"/>
                    </a:cubicBezTo>
                    <a:cubicBezTo>
                      <a:pt x="718" y="305"/>
                      <a:pt x="729" y="328"/>
                      <a:pt x="742" y="349"/>
                    </a:cubicBezTo>
                    <a:cubicBezTo>
                      <a:pt x="818" y="495"/>
                      <a:pt x="950" y="593"/>
                      <a:pt x="1105" y="593"/>
                    </a:cubicBezTo>
                    <a:cubicBezTo>
                      <a:pt x="1216" y="593"/>
                      <a:pt x="1338" y="544"/>
                      <a:pt x="1462" y="427"/>
                    </a:cubicBezTo>
                    <a:cubicBezTo>
                      <a:pt x="1482" y="448"/>
                      <a:pt x="1502" y="467"/>
                      <a:pt x="1524" y="485"/>
                    </a:cubicBezTo>
                    <a:cubicBezTo>
                      <a:pt x="1559" y="515"/>
                      <a:pt x="1597" y="543"/>
                      <a:pt x="1640" y="563"/>
                    </a:cubicBezTo>
                    <a:cubicBezTo>
                      <a:pt x="1691" y="587"/>
                      <a:pt x="1747" y="604"/>
                      <a:pt x="1813" y="606"/>
                    </a:cubicBezTo>
                    <a:cubicBezTo>
                      <a:pt x="1817" y="606"/>
                      <a:pt x="1822" y="606"/>
                      <a:pt x="1826" y="606"/>
                    </a:cubicBezTo>
                    <a:cubicBezTo>
                      <a:pt x="1885" y="606"/>
                      <a:pt x="1937" y="588"/>
                      <a:pt x="1983" y="565"/>
                    </a:cubicBezTo>
                    <a:cubicBezTo>
                      <a:pt x="2062" y="530"/>
                      <a:pt x="2126" y="457"/>
                      <a:pt x="2175" y="385"/>
                    </a:cubicBezTo>
                    <a:cubicBezTo>
                      <a:pt x="2205" y="341"/>
                      <a:pt x="2227" y="291"/>
                      <a:pt x="2248" y="242"/>
                    </a:cubicBezTo>
                    <a:cubicBezTo>
                      <a:pt x="2269" y="186"/>
                      <a:pt x="2219" y="141"/>
                      <a:pt x="2169" y="141"/>
                    </a:cubicBezTo>
                    <a:cubicBezTo>
                      <a:pt x="2140" y="141"/>
                      <a:pt x="2112" y="156"/>
                      <a:pt x="2096" y="193"/>
                    </a:cubicBezTo>
                    <a:cubicBezTo>
                      <a:pt x="2075" y="250"/>
                      <a:pt x="2039" y="312"/>
                      <a:pt x="2003" y="358"/>
                    </a:cubicBezTo>
                    <a:cubicBezTo>
                      <a:pt x="1958" y="408"/>
                      <a:pt x="1925" y="429"/>
                      <a:pt x="1882" y="448"/>
                    </a:cubicBezTo>
                    <a:cubicBezTo>
                      <a:pt x="1850" y="457"/>
                      <a:pt x="1832" y="461"/>
                      <a:pt x="1809" y="461"/>
                    </a:cubicBezTo>
                    <a:cubicBezTo>
                      <a:pt x="1797" y="461"/>
                      <a:pt x="1783" y="460"/>
                      <a:pt x="1766" y="458"/>
                    </a:cubicBezTo>
                    <a:cubicBezTo>
                      <a:pt x="1707" y="447"/>
                      <a:pt x="1654" y="422"/>
                      <a:pt x="1578" y="356"/>
                    </a:cubicBezTo>
                    <a:cubicBezTo>
                      <a:pt x="1554" y="335"/>
                      <a:pt x="1532" y="312"/>
                      <a:pt x="1514" y="288"/>
                    </a:cubicBezTo>
                    <a:cubicBezTo>
                      <a:pt x="1502" y="276"/>
                      <a:pt x="1486" y="268"/>
                      <a:pt x="1468" y="268"/>
                    </a:cubicBezTo>
                    <a:cubicBezTo>
                      <a:pt x="1452" y="268"/>
                      <a:pt x="1432" y="272"/>
                      <a:pt x="1422" y="283"/>
                    </a:cubicBezTo>
                    <a:cubicBezTo>
                      <a:pt x="1402" y="306"/>
                      <a:pt x="1380" y="328"/>
                      <a:pt x="1359" y="349"/>
                    </a:cubicBezTo>
                    <a:cubicBezTo>
                      <a:pt x="1338" y="371"/>
                      <a:pt x="1312" y="391"/>
                      <a:pt x="1287" y="408"/>
                    </a:cubicBezTo>
                    <a:cubicBezTo>
                      <a:pt x="1254" y="429"/>
                      <a:pt x="1223" y="447"/>
                      <a:pt x="1187" y="461"/>
                    </a:cubicBezTo>
                    <a:cubicBezTo>
                      <a:pt x="1164" y="468"/>
                      <a:pt x="1143" y="471"/>
                      <a:pt x="1118" y="475"/>
                    </a:cubicBezTo>
                    <a:cubicBezTo>
                      <a:pt x="1097" y="475"/>
                      <a:pt x="1078" y="475"/>
                      <a:pt x="1057" y="472"/>
                    </a:cubicBezTo>
                    <a:cubicBezTo>
                      <a:pt x="1035" y="468"/>
                      <a:pt x="1015" y="462"/>
                      <a:pt x="994" y="454"/>
                    </a:cubicBezTo>
                    <a:cubicBezTo>
                      <a:pt x="965" y="439"/>
                      <a:pt x="939" y="421"/>
                      <a:pt x="917" y="401"/>
                    </a:cubicBezTo>
                    <a:cubicBezTo>
                      <a:pt x="889" y="376"/>
                      <a:pt x="868" y="348"/>
                      <a:pt x="846" y="319"/>
                    </a:cubicBezTo>
                    <a:cubicBezTo>
                      <a:pt x="818" y="270"/>
                      <a:pt x="793" y="225"/>
                      <a:pt x="772" y="170"/>
                    </a:cubicBezTo>
                    <a:cubicBezTo>
                      <a:pt x="764" y="152"/>
                      <a:pt x="745" y="143"/>
                      <a:pt x="726" y="143"/>
                    </a:cubicBezTo>
                    <a:cubicBezTo>
                      <a:pt x="714" y="143"/>
                      <a:pt x="701" y="147"/>
                      <a:pt x="692" y="156"/>
                    </a:cubicBezTo>
                    <a:cubicBezTo>
                      <a:pt x="652" y="193"/>
                      <a:pt x="610" y="229"/>
                      <a:pt x="566" y="262"/>
                    </a:cubicBezTo>
                    <a:cubicBezTo>
                      <a:pt x="520" y="292"/>
                      <a:pt x="473" y="318"/>
                      <a:pt x="421" y="339"/>
                    </a:cubicBezTo>
                    <a:cubicBezTo>
                      <a:pt x="391" y="349"/>
                      <a:pt x="362" y="356"/>
                      <a:pt x="329" y="361"/>
                    </a:cubicBezTo>
                    <a:cubicBezTo>
                      <a:pt x="324" y="361"/>
                      <a:pt x="318" y="361"/>
                      <a:pt x="313" y="361"/>
                    </a:cubicBezTo>
                    <a:cubicBezTo>
                      <a:pt x="297" y="361"/>
                      <a:pt x="283" y="360"/>
                      <a:pt x="269" y="358"/>
                    </a:cubicBezTo>
                    <a:cubicBezTo>
                      <a:pt x="251" y="355"/>
                      <a:pt x="235" y="349"/>
                      <a:pt x="219" y="342"/>
                    </a:cubicBezTo>
                    <a:cubicBezTo>
                      <a:pt x="206" y="335"/>
                      <a:pt x="193" y="326"/>
                      <a:pt x="183" y="318"/>
                    </a:cubicBezTo>
                    <a:cubicBezTo>
                      <a:pt x="173" y="306"/>
                      <a:pt x="163" y="296"/>
                      <a:pt x="155" y="285"/>
                    </a:cubicBezTo>
                    <a:cubicBezTo>
                      <a:pt x="143" y="268"/>
                      <a:pt x="133" y="248"/>
                      <a:pt x="126" y="228"/>
                    </a:cubicBezTo>
                    <a:cubicBezTo>
                      <a:pt x="112" y="185"/>
                      <a:pt x="105" y="142"/>
                      <a:pt x="99" y="96"/>
                    </a:cubicBezTo>
                    <a:cubicBezTo>
                      <a:pt x="98" y="79"/>
                      <a:pt x="98" y="64"/>
                      <a:pt x="98" y="50"/>
                    </a:cubicBezTo>
                    <a:cubicBezTo>
                      <a:pt x="95" y="16"/>
                      <a:pt x="72" y="1"/>
                      <a:pt x="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4137839" y="2035820"/>
                <a:ext cx="21289" cy="11103"/>
              </a:xfrm>
              <a:custGeom>
                <a:avLst/>
                <a:gdLst/>
                <a:ahLst/>
                <a:cxnLst/>
                <a:rect l="l" t="t" r="r" b="b"/>
                <a:pathLst>
                  <a:path w="673" h="351" extrusionOk="0">
                    <a:moveTo>
                      <a:pt x="102" y="1"/>
                    </a:moveTo>
                    <a:cubicBezTo>
                      <a:pt x="1" y="1"/>
                      <a:pt x="104" y="172"/>
                      <a:pt x="170" y="256"/>
                    </a:cubicBezTo>
                    <a:cubicBezTo>
                      <a:pt x="218" y="316"/>
                      <a:pt x="279" y="351"/>
                      <a:pt x="350" y="351"/>
                    </a:cubicBezTo>
                    <a:cubicBezTo>
                      <a:pt x="385" y="351"/>
                      <a:pt x="422" y="342"/>
                      <a:pt x="463" y="324"/>
                    </a:cubicBezTo>
                    <a:cubicBezTo>
                      <a:pt x="673" y="214"/>
                      <a:pt x="659" y="83"/>
                      <a:pt x="591" y="83"/>
                    </a:cubicBezTo>
                    <a:cubicBezTo>
                      <a:pt x="569" y="83"/>
                      <a:pt x="541" y="97"/>
                      <a:pt x="513" y="131"/>
                    </a:cubicBezTo>
                    <a:cubicBezTo>
                      <a:pt x="465" y="187"/>
                      <a:pt x="408" y="241"/>
                      <a:pt x="344" y="241"/>
                    </a:cubicBezTo>
                    <a:cubicBezTo>
                      <a:pt x="329" y="241"/>
                      <a:pt x="314" y="238"/>
                      <a:pt x="298" y="231"/>
                    </a:cubicBezTo>
                    <a:cubicBezTo>
                      <a:pt x="262" y="213"/>
                      <a:pt x="239" y="185"/>
                      <a:pt x="213" y="152"/>
                    </a:cubicBezTo>
                    <a:cubicBezTo>
                      <a:pt x="189" y="112"/>
                      <a:pt x="168" y="71"/>
                      <a:pt x="148" y="26"/>
                    </a:cubicBezTo>
                    <a:cubicBezTo>
                      <a:pt x="140" y="9"/>
                      <a:pt x="125" y="1"/>
                      <a:pt x="107" y="1"/>
                    </a:cubicBezTo>
                    <a:cubicBezTo>
                      <a:pt x="106" y="1"/>
                      <a:pt x="104" y="1"/>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3913090" y="2057235"/>
                <a:ext cx="73482" cy="46215"/>
              </a:xfrm>
              <a:custGeom>
                <a:avLst/>
                <a:gdLst/>
                <a:ahLst/>
                <a:cxnLst/>
                <a:rect l="l" t="t" r="r" b="b"/>
                <a:pathLst>
                  <a:path w="2323" h="1461" extrusionOk="0">
                    <a:moveTo>
                      <a:pt x="346" y="1"/>
                    </a:moveTo>
                    <a:cubicBezTo>
                      <a:pt x="317" y="1"/>
                      <a:pt x="283" y="46"/>
                      <a:pt x="265" y="68"/>
                    </a:cubicBezTo>
                    <a:cubicBezTo>
                      <a:pt x="0" y="385"/>
                      <a:pt x="123" y="639"/>
                      <a:pt x="395" y="639"/>
                    </a:cubicBezTo>
                    <a:cubicBezTo>
                      <a:pt x="459" y="639"/>
                      <a:pt x="531" y="625"/>
                      <a:pt x="607" y="595"/>
                    </a:cubicBezTo>
                    <a:lnTo>
                      <a:pt x="607" y="595"/>
                    </a:lnTo>
                    <a:cubicBezTo>
                      <a:pt x="579" y="917"/>
                      <a:pt x="756" y="1111"/>
                      <a:pt x="984" y="1111"/>
                    </a:cubicBezTo>
                    <a:cubicBezTo>
                      <a:pt x="1083" y="1111"/>
                      <a:pt x="1191" y="1075"/>
                      <a:pt x="1296" y="998"/>
                    </a:cubicBezTo>
                    <a:lnTo>
                      <a:pt x="1296" y="998"/>
                    </a:lnTo>
                    <a:cubicBezTo>
                      <a:pt x="1260" y="1305"/>
                      <a:pt x="1408" y="1460"/>
                      <a:pt x="1610" y="1460"/>
                    </a:cubicBezTo>
                    <a:cubicBezTo>
                      <a:pt x="1760" y="1460"/>
                      <a:pt x="1939" y="1374"/>
                      <a:pt x="2094" y="1201"/>
                    </a:cubicBezTo>
                    <a:cubicBezTo>
                      <a:pt x="2101" y="1215"/>
                      <a:pt x="2108" y="1228"/>
                      <a:pt x="2118" y="1240"/>
                    </a:cubicBezTo>
                    <a:cubicBezTo>
                      <a:pt x="2147" y="1275"/>
                      <a:pt x="2182" y="1305"/>
                      <a:pt x="2211" y="1341"/>
                    </a:cubicBezTo>
                    <a:cubicBezTo>
                      <a:pt x="2215" y="1350"/>
                      <a:pt x="2221" y="1357"/>
                      <a:pt x="2227" y="1366"/>
                    </a:cubicBezTo>
                    <a:cubicBezTo>
                      <a:pt x="2236" y="1383"/>
                      <a:pt x="2253" y="1392"/>
                      <a:pt x="2269" y="1392"/>
                    </a:cubicBezTo>
                    <a:cubicBezTo>
                      <a:pt x="2276" y="1392"/>
                      <a:pt x="2283" y="1390"/>
                      <a:pt x="2290" y="1387"/>
                    </a:cubicBezTo>
                    <a:cubicBezTo>
                      <a:pt x="2313" y="1377"/>
                      <a:pt x="2323" y="1345"/>
                      <a:pt x="2311" y="1325"/>
                    </a:cubicBezTo>
                    <a:cubicBezTo>
                      <a:pt x="2295" y="1297"/>
                      <a:pt x="2278" y="1272"/>
                      <a:pt x="2257" y="1248"/>
                    </a:cubicBezTo>
                    <a:cubicBezTo>
                      <a:pt x="2248" y="1238"/>
                      <a:pt x="2240" y="1228"/>
                      <a:pt x="2228" y="1221"/>
                    </a:cubicBezTo>
                    <a:cubicBezTo>
                      <a:pt x="2214" y="1207"/>
                      <a:pt x="2204" y="1192"/>
                      <a:pt x="2191" y="1178"/>
                    </a:cubicBezTo>
                    <a:cubicBezTo>
                      <a:pt x="2188" y="1175"/>
                      <a:pt x="2187" y="1172"/>
                      <a:pt x="2185" y="1169"/>
                    </a:cubicBezTo>
                    <a:cubicBezTo>
                      <a:pt x="2179" y="1159"/>
                      <a:pt x="2177" y="1149"/>
                      <a:pt x="2171" y="1139"/>
                    </a:cubicBezTo>
                    <a:cubicBezTo>
                      <a:pt x="2167" y="1122"/>
                      <a:pt x="2164" y="1106"/>
                      <a:pt x="2164" y="1091"/>
                    </a:cubicBezTo>
                    <a:cubicBezTo>
                      <a:pt x="2162" y="1075"/>
                      <a:pt x="2148" y="1061"/>
                      <a:pt x="2131" y="1056"/>
                    </a:cubicBezTo>
                    <a:cubicBezTo>
                      <a:pt x="2126" y="1055"/>
                      <a:pt x="2121" y="1054"/>
                      <a:pt x="2116" y="1054"/>
                    </a:cubicBezTo>
                    <a:cubicBezTo>
                      <a:pt x="2101" y="1054"/>
                      <a:pt x="2088" y="1062"/>
                      <a:pt x="2078" y="1075"/>
                    </a:cubicBezTo>
                    <a:cubicBezTo>
                      <a:pt x="2065" y="1091"/>
                      <a:pt x="2051" y="1106"/>
                      <a:pt x="2038" y="1122"/>
                    </a:cubicBezTo>
                    <a:lnTo>
                      <a:pt x="2041" y="1121"/>
                    </a:lnTo>
                    <a:lnTo>
                      <a:pt x="2041" y="1121"/>
                    </a:lnTo>
                    <a:cubicBezTo>
                      <a:pt x="2036" y="1126"/>
                      <a:pt x="2032" y="1130"/>
                      <a:pt x="2032" y="1130"/>
                    </a:cubicBezTo>
                    <a:cubicBezTo>
                      <a:pt x="2032" y="1130"/>
                      <a:pt x="2033" y="1129"/>
                      <a:pt x="2035" y="1126"/>
                    </a:cubicBezTo>
                    <a:lnTo>
                      <a:pt x="2035" y="1126"/>
                    </a:lnTo>
                    <a:cubicBezTo>
                      <a:pt x="1897" y="1279"/>
                      <a:pt x="1735" y="1365"/>
                      <a:pt x="1607" y="1365"/>
                    </a:cubicBezTo>
                    <a:cubicBezTo>
                      <a:pt x="1452" y="1365"/>
                      <a:pt x="1347" y="1237"/>
                      <a:pt x="1399" y="942"/>
                    </a:cubicBezTo>
                    <a:cubicBezTo>
                      <a:pt x="1403" y="926"/>
                      <a:pt x="1415" y="876"/>
                      <a:pt x="1412" y="862"/>
                    </a:cubicBezTo>
                    <a:cubicBezTo>
                      <a:pt x="1406" y="836"/>
                      <a:pt x="1385" y="823"/>
                      <a:pt x="1365" y="823"/>
                    </a:cubicBezTo>
                    <a:cubicBezTo>
                      <a:pt x="1354" y="823"/>
                      <a:pt x="1342" y="827"/>
                      <a:pt x="1335" y="836"/>
                    </a:cubicBezTo>
                    <a:cubicBezTo>
                      <a:pt x="1272" y="896"/>
                      <a:pt x="1249" y="913"/>
                      <a:pt x="1219" y="935"/>
                    </a:cubicBezTo>
                    <a:cubicBezTo>
                      <a:pt x="1142" y="984"/>
                      <a:pt x="1067" y="1016"/>
                      <a:pt x="982" y="1016"/>
                    </a:cubicBezTo>
                    <a:cubicBezTo>
                      <a:pt x="966" y="1016"/>
                      <a:pt x="948" y="1014"/>
                      <a:pt x="931" y="1012"/>
                    </a:cubicBezTo>
                    <a:cubicBezTo>
                      <a:pt x="878" y="999"/>
                      <a:pt x="852" y="988"/>
                      <a:pt x="812" y="956"/>
                    </a:cubicBezTo>
                    <a:cubicBezTo>
                      <a:pt x="773" y="920"/>
                      <a:pt x="749" y="889"/>
                      <a:pt x="723" y="819"/>
                    </a:cubicBezTo>
                    <a:cubicBezTo>
                      <a:pt x="709" y="768"/>
                      <a:pt x="703" y="743"/>
                      <a:pt x="699" y="698"/>
                    </a:cubicBezTo>
                    <a:cubicBezTo>
                      <a:pt x="697" y="677"/>
                      <a:pt x="697" y="654"/>
                      <a:pt x="699" y="631"/>
                    </a:cubicBezTo>
                    <a:cubicBezTo>
                      <a:pt x="702" y="581"/>
                      <a:pt x="726" y="504"/>
                      <a:pt x="692" y="478"/>
                    </a:cubicBezTo>
                    <a:cubicBezTo>
                      <a:pt x="685" y="473"/>
                      <a:pt x="678" y="472"/>
                      <a:pt x="669" y="472"/>
                    </a:cubicBezTo>
                    <a:cubicBezTo>
                      <a:pt x="637" y="472"/>
                      <a:pt x="593" y="499"/>
                      <a:pt x="561" y="511"/>
                    </a:cubicBezTo>
                    <a:cubicBezTo>
                      <a:pt x="494" y="532"/>
                      <a:pt x="484" y="534"/>
                      <a:pt x="425" y="542"/>
                    </a:cubicBezTo>
                    <a:cubicBezTo>
                      <a:pt x="411" y="543"/>
                      <a:pt x="399" y="544"/>
                      <a:pt x="388" y="544"/>
                    </a:cubicBezTo>
                    <a:cubicBezTo>
                      <a:pt x="372" y="544"/>
                      <a:pt x="358" y="543"/>
                      <a:pt x="344" y="539"/>
                    </a:cubicBezTo>
                    <a:cubicBezTo>
                      <a:pt x="298" y="528"/>
                      <a:pt x="282" y="519"/>
                      <a:pt x="258" y="499"/>
                    </a:cubicBezTo>
                    <a:cubicBezTo>
                      <a:pt x="239" y="481"/>
                      <a:pt x="232" y="469"/>
                      <a:pt x="222" y="442"/>
                    </a:cubicBezTo>
                    <a:cubicBezTo>
                      <a:pt x="215" y="412"/>
                      <a:pt x="212" y="390"/>
                      <a:pt x="218" y="346"/>
                    </a:cubicBezTo>
                    <a:cubicBezTo>
                      <a:pt x="226" y="303"/>
                      <a:pt x="234" y="287"/>
                      <a:pt x="254" y="247"/>
                    </a:cubicBezTo>
                    <a:cubicBezTo>
                      <a:pt x="291" y="181"/>
                      <a:pt x="309" y="161"/>
                      <a:pt x="344" y="120"/>
                    </a:cubicBezTo>
                    <a:cubicBezTo>
                      <a:pt x="361" y="98"/>
                      <a:pt x="394" y="75"/>
                      <a:pt x="394" y="51"/>
                    </a:cubicBezTo>
                    <a:cubicBezTo>
                      <a:pt x="395" y="22"/>
                      <a:pt x="374" y="2"/>
                      <a:pt x="348" y="1"/>
                    </a:cubicBezTo>
                    <a:cubicBezTo>
                      <a:pt x="347" y="1"/>
                      <a:pt x="346" y="1"/>
                      <a:pt x="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3977494" y="2092853"/>
                <a:ext cx="127" cy="127"/>
              </a:xfrm>
              <a:custGeom>
                <a:avLst/>
                <a:gdLst/>
                <a:ahLst/>
                <a:cxnLst/>
                <a:rect l="l" t="t" r="r" b="b"/>
                <a:pathLst>
                  <a:path w="4" h="4" extrusionOk="0">
                    <a:moveTo>
                      <a:pt x="3" y="0"/>
                    </a:moveTo>
                    <a:cubicBezTo>
                      <a:pt x="0" y="0"/>
                      <a:pt x="0" y="2"/>
                      <a:pt x="0" y="3"/>
                    </a:cubicBezTo>
                    <a:cubicBezTo>
                      <a:pt x="0" y="2"/>
                      <a:pt x="3" y="0"/>
                      <a:pt x="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4063946" y="2100761"/>
                <a:ext cx="158" cy="127"/>
              </a:xfrm>
              <a:custGeom>
                <a:avLst/>
                <a:gdLst/>
                <a:ahLst/>
                <a:cxnLst/>
                <a:rect l="l" t="t" r="r" b="b"/>
                <a:pathLst>
                  <a:path w="5" h="4" extrusionOk="0">
                    <a:moveTo>
                      <a:pt x="5" y="1"/>
                    </a:moveTo>
                    <a:lnTo>
                      <a:pt x="1" y="4"/>
                    </a:lnTo>
                    <a:cubicBezTo>
                      <a:pt x="5" y="2"/>
                      <a:pt x="5" y="4"/>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4025133" y="2097440"/>
                <a:ext cx="60766" cy="11862"/>
              </a:xfrm>
              <a:custGeom>
                <a:avLst/>
                <a:gdLst/>
                <a:ahLst/>
                <a:cxnLst/>
                <a:rect l="l" t="t" r="r" b="b"/>
                <a:pathLst>
                  <a:path w="1921" h="375" extrusionOk="0">
                    <a:moveTo>
                      <a:pt x="283" y="149"/>
                    </a:moveTo>
                    <a:lnTo>
                      <a:pt x="283" y="149"/>
                    </a:lnTo>
                    <a:cubicBezTo>
                      <a:pt x="283" y="149"/>
                      <a:pt x="283" y="149"/>
                      <a:pt x="284" y="149"/>
                    </a:cubicBezTo>
                    <a:lnTo>
                      <a:pt x="284" y="149"/>
                    </a:lnTo>
                    <a:cubicBezTo>
                      <a:pt x="284" y="149"/>
                      <a:pt x="283" y="149"/>
                      <a:pt x="283" y="149"/>
                    </a:cubicBezTo>
                    <a:close/>
                    <a:moveTo>
                      <a:pt x="1339" y="0"/>
                    </a:moveTo>
                    <a:cubicBezTo>
                      <a:pt x="1322" y="0"/>
                      <a:pt x="1306" y="6"/>
                      <a:pt x="1298" y="22"/>
                    </a:cubicBezTo>
                    <a:cubicBezTo>
                      <a:pt x="1278" y="50"/>
                      <a:pt x="1256" y="77"/>
                      <a:pt x="1233" y="106"/>
                    </a:cubicBezTo>
                    <a:lnTo>
                      <a:pt x="1233" y="106"/>
                    </a:lnTo>
                    <a:lnTo>
                      <a:pt x="1234" y="105"/>
                    </a:lnTo>
                    <a:lnTo>
                      <a:pt x="1234" y="105"/>
                    </a:lnTo>
                    <a:cubicBezTo>
                      <a:pt x="1228" y="111"/>
                      <a:pt x="1233" y="106"/>
                      <a:pt x="1228" y="113"/>
                    </a:cubicBezTo>
                    <a:cubicBezTo>
                      <a:pt x="1228" y="112"/>
                      <a:pt x="1229" y="112"/>
                      <a:pt x="1229" y="109"/>
                    </a:cubicBezTo>
                    <a:lnTo>
                      <a:pt x="1229" y="109"/>
                    </a:lnTo>
                    <a:cubicBezTo>
                      <a:pt x="1213" y="127"/>
                      <a:pt x="1196" y="143"/>
                      <a:pt x="1178" y="162"/>
                    </a:cubicBezTo>
                    <a:cubicBezTo>
                      <a:pt x="1162" y="178"/>
                      <a:pt x="1143" y="192"/>
                      <a:pt x="1125" y="205"/>
                    </a:cubicBezTo>
                    <a:cubicBezTo>
                      <a:pt x="1106" y="216"/>
                      <a:pt x="1086" y="228"/>
                      <a:pt x="1069" y="238"/>
                    </a:cubicBezTo>
                    <a:cubicBezTo>
                      <a:pt x="1050" y="248"/>
                      <a:pt x="1032" y="256"/>
                      <a:pt x="1011" y="263"/>
                    </a:cubicBezTo>
                    <a:cubicBezTo>
                      <a:pt x="989" y="271"/>
                      <a:pt x="964" y="276"/>
                      <a:pt x="941" y="279"/>
                    </a:cubicBezTo>
                    <a:cubicBezTo>
                      <a:pt x="928" y="281"/>
                      <a:pt x="917" y="281"/>
                      <a:pt x="904" y="281"/>
                    </a:cubicBezTo>
                    <a:cubicBezTo>
                      <a:pt x="888" y="281"/>
                      <a:pt x="870" y="279"/>
                      <a:pt x="854" y="276"/>
                    </a:cubicBezTo>
                    <a:cubicBezTo>
                      <a:pt x="831" y="269"/>
                      <a:pt x="807" y="262"/>
                      <a:pt x="785" y="252"/>
                    </a:cubicBezTo>
                    <a:cubicBezTo>
                      <a:pt x="774" y="245"/>
                      <a:pt x="761" y="238"/>
                      <a:pt x="748" y="229"/>
                    </a:cubicBezTo>
                    <a:cubicBezTo>
                      <a:pt x="738" y="222"/>
                      <a:pt x="727" y="213"/>
                      <a:pt x="717" y="205"/>
                    </a:cubicBezTo>
                    <a:cubicBezTo>
                      <a:pt x="705" y="195"/>
                      <a:pt x="695" y="185"/>
                      <a:pt x="685" y="173"/>
                    </a:cubicBezTo>
                    <a:cubicBezTo>
                      <a:pt x="669" y="156"/>
                      <a:pt x="655" y="136"/>
                      <a:pt x="641" y="116"/>
                    </a:cubicBezTo>
                    <a:cubicBezTo>
                      <a:pt x="626" y="93"/>
                      <a:pt x="612" y="70"/>
                      <a:pt x="599" y="44"/>
                    </a:cubicBezTo>
                    <a:cubicBezTo>
                      <a:pt x="591" y="30"/>
                      <a:pt x="576" y="20"/>
                      <a:pt x="560" y="20"/>
                    </a:cubicBezTo>
                    <a:cubicBezTo>
                      <a:pt x="559" y="20"/>
                      <a:pt x="558" y="20"/>
                      <a:pt x="557" y="20"/>
                    </a:cubicBezTo>
                    <a:cubicBezTo>
                      <a:pt x="540" y="20"/>
                      <a:pt x="530" y="28"/>
                      <a:pt x="519" y="42"/>
                    </a:cubicBezTo>
                    <a:cubicBezTo>
                      <a:pt x="513" y="49"/>
                      <a:pt x="509" y="56"/>
                      <a:pt x="502" y="63"/>
                    </a:cubicBezTo>
                    <a:cubicBezTo>
                      <a:pt x="502" y="62"/>
                      <a:pt x="503" y="62"/>
                      <a:pt x="505" y="59"/>
                    </a:cubicBezTo>
                    <a:lnTo>
                      <a:pt x="505" y="59"/>
                    </a:lnTo>
                    <a:cubicBezTo>
                      <a:pt x="502" y="62"/>
                      <a:pt x="500" y="64"/>
                      <a:pt x="499" y="66"/>
                    </a:cubicBezTo>
                    <a:lnTo>
                      <a:pt x="499" y="66"/>
                    </a:lnTo>
                    <a:cubicBezTo>
                      <a:pt x="499" y="66"/>
                      <a:pt x="499" y="66"/>
                      <a:pt x="499" y="66"/>
                    </a:cubicBezTo>
                    <a:lnTo>
                      <a:pt x="499" y="66"/>
                    </a:lnTo>
                    <a:cubicBezTo>
                      <a:pt x="499" y="66"/>
                      <a:pt x="499" y="66"/>
                      <a:pt x="499" y="66"/>
                    </a:cubicBezTo>
                    <a:lnTo>
                      <a:pt x="499" y="66"/>
                    </a:lnTo>
                    <a:cubicBezTo>
                      <a:pt x="499" y="66"/>
                      <a:pt x="499" y="66"/>
                      <a:pt x="499" y="66"/>
                    </a:cubicBezTo>
                    <a:lnTo>
                      <a:pt x="499" y="66"/>
                    </a:lnTo>
                    <a:cubicBezTo>
                      <a:pt x="498" y="66"/>
                      <a:pt x="498" y="67"/>
                      <a:pt x="498" y="67"/>
                    </a:cubicBezTo>
                    <a:lnTo>
                      <a:pt x="498" y="67"/>
                    </a:lnTo>
                    <a:cubicBezTo>
                      <a:pt x="498" y="67"/>
                      <a:pt x="498" y="66"/>
                      <a:pt x="499" y="66"/>
                    </a:cubicBezTo>
                    <a:lnTo>
                      <a:pt x="499" y="66"/>
                    </a:lnTo>
                    <a:cubicBezTo>
                      <a:pt x="498" y="67"/>
                      <a:pt x="498" y="68"/>
                      <a:pt x="497" y="69"/>
                    </a:cubicBezTo>
                    <a:cubicBezTo>
                      <a:pt x="497" y="69"/>
                      <a:pt x="497" y="68"/>
                      <a:pt x="498" y="67"/>
                    </a:cubicBezTo>
                    <a:lnTo>
                      <a:pt x="498" y="67"/>
                    </a:lnTo>
                    <a:cubicBezTo>
                      <a:pt x="462" y="107"/>
                      <a:pt x="410" y="159"/>
                      <a:pt x="359" y="166"/>
                    </a:cubicBezTo>
                    <a:cubicBezTo>
                      <a:pt x="347" y="166"/>
                      <a:pt x="339" y="166"/>
                      <a:pt x="327" y="165"/>
                    </a:cubicBezTo>
                    <a:cubicBezTo>
                      <a:pt x="312" y="159"/>
                      <a:pt x="298" y="155"/>
                      <a:pt x="284" y="149"/>
                    </a:cubicBezTo>
                    <a:lnTo>
                      <a:pt x="284" y="149"/>
                    </a:lnTo>
                    <a:cubicBezTo>
                      <a:pt x="284" y="150"/>
                      <a:pt x="284" y="150"/>
                      <a:pt x="284" y="150"/>
                    </a:cubicBezTo>
                    <a:cubicBezTo>
                      <a:pt x="248" y="133"/>
                      <a:pt x="215" y="115"/>
                      <a:pt x="181" y="97"/>
                    </a:cubicBezTo>
                    <a:cubicBezTo>
                      <a:pt x="162" y="87"/>
                      <a:pt x="145" y="80"/>
                      <a:pt x="125" y="76"/>
                    </a:cubicBezTo>
                    <a:cubicBezTo>
                      <a:pt x="101" y="66"/>
                      <a:pt x="75" y="63"/>
                      <a:pt x="51" y="57"/>
                    </a:cubicBezTo>
                    <a:cubicBezTo>
                      <a:pt x="49" y="57"/>
                      <a:pt x="48" y="57"/>
                      <a:pt x="47" y="57"/>
                    </a:cubicBezTo>
                    <a:cubicBezTo>
                      <a:pt x="35" y="57"/>
                      <a:pt x="23" y="62"/>
                      <a:pt x="16" y="70"/>
                    </a:cubicBezTo>
                    <a:cubicBezTo>
                      <a:pt x="8" y="79"/>
                      <a:pt x="2" y="90"/>
                      <a:pt x="2" y="102"/>
                    </a:cubicBezTo>
                    <a:cubicBezTo>
                      <a:pt x="1" y="140"/>
                      <a:pt x="26" y="148"/>
                      <a:pt x="58" y="155"/>
                    </a:cubicBezTo>
                    <a:lnTo>
                      <a:pt x="55" y="155"/>
                    </a:lnTo>
                    <a:cubicBezTo>
                      <a:pt x="123" y="170"/>
                      <a:pt x="159" y="192"/>
                      <a:pt x="160" y="192"/>
                    </a:cubicBezTo>
                    <a:cubicBezTo>
                      <a:pt x="160" y="192"/>
                      <a:pt x="160" y="192"/>
                      <a:pt x="158" y="190"/>
                    </a:cubicBezTo>
                    <a:lnTo>
                      <a:pt x="158" y="190"/>
                    </a:lnTo>
                    <a:cubicBezTo>
                      <a:pt x="236" y="230"/>
                      <a:pt x="295" y="263"/>
                      <a:pt x="356" y="263"/>
                    </a:cubicBezTo>
                    <a:cubicBezTo>
                      <a:pt x="415" y="263"/>
                      <a:pt x="474" y="232"/>
                      <a:pt x="552" y="148"/>
                    </a:cubicBezTo>
                    <a:cubicBezTo>
                      <a:pt x="646" y="302"/>
                      <a:pt x="776" y="375"/>
                      <a:pt x="911" y="375"/>
                    </a:cubicBezTo>
                    <a:cubicBezTo>
                      <a:pt x="1057" y="375"/>
                      <a:pt x="1210" y="291"/>
                      <a:pt x="1332" y="135"/>
                    </a:cubicBezTo>
                    <a:cubicBezTo>
                      <a:pt x="1332" y="136"/>
                      <a:pt x="1334" y="136"/>
                      <a:pt x="1334" y="137"/>
                    </a:cubicBezTo>
                    <a:cubicBezTo>
                      <a:pt x="1344" y="155"/>
                      <a:pt x="1355" y="169"/>
                      <a:pt x="1368" y="183"/>
                    </a:cubicBezTo>
                    <a:cubicBezTo>
                      <a:pt x="1378" y="195"/>
                      <a:pt x="1390" y="206"/>
                      <a:pt x="1401" y="216"/>
                    </a:cubicBezTo>
                    <a:cubicBezTo>
                      <a:pt x="1434" y="245"/>
                      <a:pt x="1470" y="265"/>
                      <a:pt x="1511" y="278"/>
                    </a:cubicBezTo>
                    <a:cubicBezTo>
                      <a:pt x="1527" y="284"/>
                      <a:pt x="1543" y="285"/>
                      <a:pt x="1558" y="288"/>
                    </a:cubicBezTo>
                    <a:cubicBezTo>
                      <a:pt x="1584" y="292"/>
                      <a:pt x="1607" y="294"/>
                      <a:pt x="1633" y="294"/>
                    </a:cubicBezTo>
                    <a:lnTo>
                      <a:pt x="1707" y="294"/>
                    </a:lnTo>
                    <a:cubicBezTo>
                      <a:pt x="1730" y="294"/>
                      <a:pt x="1756" y="295"/>
                      <a:pt x="1779" y="299"/>
                    </a:cubicBezTo>
                    <a:cubicBezTo>
                      <a:pt x="1805" y="305"/>
                      <a:pt x="1828" y="312"/>
                      <a:pt x="1851" y="322"/>
                    </a:cubicBezTo>
                    <a:cubicBezTo>
                      <a:pt x="1855" y="324"/>
                      <a:pt x="1859" y="325"/>
                      <a:pt x="1864" y="325"/>
                    </a:cubicBezTo>
                    <a:cubicBezTo>
                      <a:pt x="1884" y="325"/>
                      <a:pt x="1904" y="311"/>
                      <a:pt x="1912" y="292"/>
                    </a:cubicBezTo>
                    <a:cubicBezTo>
                      <a:pt x="1921" y="265"/>
                      <a:pt x="1906" y="242"/>
                      <a:pt x="1881" y="231"/>
                    </a:cubicBezTo>
                    <a:cubicBezTo>
                      <a:pt x="1855" y="221"/>
                      <a:pt x="1829" y="213"/>
                      <a:pt x="1802" y="206"/>
                    </a:cubicBezTo>
                    <a:cubicBezTo>
                      <a:pt x="1779" y="202"/>
                      <a:pt x="1756" y="199"/>
                      <a:pt x="1733" y="198"/>
                    </a:cubicBezTo>
                    <a:cubicBezTo>
                      <a:pt x="1725" y="197"/>
                      <a:pt x="1716" y="196"/>
                      <a:pt x="1707" y="196"/>
                    </a:cubicBezTo>
                    <a:cubicBezTo>
                      <a:pt x="1690" y="196"/>
                      <a:pt x="1672" y="198"/>
                      <a:pt x="1656" y="198"/>
                    </a:cubicBezTo>
                    <a:cubicBezTo>
                      <a:pt x="1626" y="198"/>
                      <a:pt x="1597" y="195"/>
                      <a:pt x="1566" y="192"/>
                    </a:cubicBezTo>
                    <a:cubicBezTo>
                      <a:pt x="1544" y="188"/>
                      <a:pt x="1527" y="180"/>
                      <a:pt x="1507" y="172"/>
                    </a:cubicBezTo>
                    <a:cubicBezTo>
                      <a:pt x="1493" y="163"/>
                      <a:pt x="1478" y="155"/>
                      <a:pt x="1464" y="143"/>
                    </a:cubicBezTo>
                    <a:lnTo>
                      <a:pt x="1437" y="116"/>
                    </a:lnTo>
                    <a:cubicBezTo>
                      <a:pt x="1428" y="106"/>
                      <a:pt x="1418" y="93"/>
                      <a:pt x="1411" y="80"/>
                    </a:cubicBezTo>
                    <a:cubicBezTo>
                      <a:pt x="1400" y="63"/>
                      <a:pt x="1387" y="44"/>
                      <a:pt x="1378" y="26"/>
                    </a:cubicBezTo>
                    <a:cubicBezTo>
                      <a:pt x="1369" y="9"/>
                      <a:pt x="1355" y="0"/>
                      <a:pt x="1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4040854" y="2099275"/>
                <a:ext cx="158" cy="221"/>
              </a:xfrm>
              <a:custGeom>
                <a:avLst/>
                <a:gdLst/>
                <a:ahLst/>
                <a:cxnLst/>
                <a:rect l="l" t="t" r="r" b="b"/>
                <a:pathLst>
                  <a:path w="5" h="7" extrusionOk="0">
                    <a:moveTo>
                      <a:pt x="5" y="1"/>
                    </a:moveTo>
                    <a:cubicBezTo>
                      <a:pt x="2" y="4"/>
                      <a:pt x="0" y="5"/>
                      <a:pt x="0" y="6"/>
                    </a:cubicBezTo>
                    <a:cubicBezTo>
                      <a:pt x="2" y="5"/>
                      <a:pt x="2" y="4"/>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4130437" y="2081149"/>
                <a:ext cx="75001" cy="20751"/>
              </a:xfrm>
              <a:custGeom>
                <a:avLst/>
                <a:gdLst/>
                <a:ahLst/>
                <a:cxnLst/>
                <a:rect l="l" t="t" r="r" b="b"/>
                <a:pathLst>
                  <a:path w="2371" h="656" extrusionOk="0">
                    <a:moveTo>
                      <a:pt x="2294" y="1"/>
                    </a:moveTo>
                    <a:cubicBezTo>
                      <a:pt x="2272" y="1"/>
                      <a:pt x="2251" y="11"/>
                      <a:pt x="2239" y="30"/>
                    </a:cubicBezTo>
                    <a:cubicBezTo>
                      <a:pt x="2214" y="73"/>
                      <a:pt x="2187" y="114"/>
                      <a:pt x="2157" y="153"/>
                    </a:cubicBezTo>
                    <a:cubicBezTo>
                      <a:pt x="2091" y="224"/>
                      <a:pt x="2044" y="257"/>
                      <a:pt x="1974" y="286"/>
                    </a:cubicBezTo>
                    <a:cubicBezTo>
                      <a:pt x="1932" y="300"/>
                      <a:pt x="1899" y="307"/>
                      <a:pt x="1859" y="307"/>
                    </a:cubicBezTo>
                    <a:cubicBezTo>
                      <a:pt x="1838" y="307"/>
                      <a:pt x="1815" y="305"/>
                      <a:pt x="1788" y="300"/>
                    </a:cubicBezTo>
                    <a:cubicBezTo>
                      <a:pt x="1722" y="284"/>
                      <a:pt x="1669" y="262"/>
                      <a:pt x="1593" y="199"/>
                    </a:cubicBezTo>
                    <a:cubicBezTo>
                      <a:pt x="1552" y="162"/>
                      <a:pt x="1526" y="117"/>
                      <a:pt x="1482" y="117"/>
                    </a:cubicBezTo>
                    <a:cubicBezTo>
                      <a:pt x="1477" y="117"/>
                      <a:pt x="1473" y="118"/>
                      <a:pt x="1468" y="118"/>
                    </a:cubicBezTo>
                    <a:cubicBezTo>
                      <a:pt x="1414" y="130"/>
                      <a:pt x="1400" y="221"/>
                      <a:pt x="1372" y="279"/>
                    </a:cubicBezTo>
                    <a:cubicBezTo>
                      <a:pt x="1321" y="376"/>
                      <a:pt x="1275" y="428"/>
                      <a:pt x="1214" y="473"/>
                    </a:cubicBezTo>
                    <a:cubicBezTo>
                      <a:pt x="1156" y="509"/>
                      <a:pt x="1126" y="521"/>
                      <a:pt x="1072" y="528"/>
                    </a:cubicBezTo>
                    <a:cubicBezTo>
                      <a:pt x="1067" y="528"/>
                      <a:pt x="1063" y="528"/>
                      <a:pt x="1058" y="528"/>
                    </a:cubicBezTo>
                    <a:cubicBezTo>
                      <a:pt x="1009" y="528"/>
                      <a:pt x="979" y="520"/>
                      <a:pt x="931" y="501"/>
                    </a:cubicBezTo>
                    <a:cubicBezTo>
                      <a:pt x="900" y="485"/>
                      <a:pt x="871" y="465"/>
                      <a:pt x="846" y="443"/>
                    </a:cubicBezTo>
                    <a:cubicBezTo>
                      <a:pt x="817" y="413"/>
                      <a:pt x="785" y="379"/>
                      <a:pt x="760" y="343"/>
                    </a:cubicBezTo>
                    <a:cubicBezTo>
                      <a:pt x="750" y="333"/>
                      <a:pt x="734" y="326"/>
                      <a:pt x="720" y="326"/>
                    </a:cubicBezTo>
                    <a:cubicBezTo>
                      <a:pt x="718" y="326"/>
                      <a:pt x="717" y="326"/>
                      <a:pt x="715" y="326"/>
                    </a:cubicBezTo>
                    <a:cubicBezTo>
                      <a:pt x="677" y="326"/>
                      <a:pt x="663" y="364"/>
                      <a:pt x="634" y="395"/>
                    </a:cubicBezTo>
                    <a:cubicBezTo>
                      <a:pt x="583" y="451"/>
                      <a:pt x="532" y="492"/>
                      <a:pt x="467" y="516"/>
                    </a:cubicBezTo>
                    <a:cubicBezTo>
                      <a:pt x="442" y="524"/>
                      <a:pt x="423" y="529"/>
                      <a:pt x="401" y="529"/>
                    </a:cubicBezTo>
                    <a:cubicBezTo>
                      <a:pt x="388" y="529"/>
                      <a:pt x="374" y="527"/>
                      <a:pt x="356" y="524"/>
                    </a:cubicBezTo>
                    <a:cubicBezTo>
                      <a:pt x="311" y="514"/>
                      <a:pt x="289" y="501"/>
                      <a:pt x="246" y="465"/>
                    </a:cubicBezTo>
                    <a:cubicBezTo>
                      <a:pt x="203" y="424"/>
                      <a:pt x="169" y="380"/>
                      <a:pt x="126" y="280"/>
                    </a:cubicBezTo>
                    <a:lnTo>
                      <a:pt x="126" y="280"/>
                    </a:lnTo>
                    <a:cubicBezTo>
                      <a:pt x="127" y="280"/>
                      <a:pt x="127" y="280"/>
                      <a:pt x="127" y="280"/>
                    </a:cubicBezTo>
                    <a:cubicBezTo>
                      <a:pt x="124" y="273"/>
                      <a:pt x="125" y="276"/>
                      <a:pt x="122" y="269"/>
                    </a:cubicBezTo>
                    <a:lnTo>
                      <a:pt x="122" y="270"/>
                    </a:lnTo>
                    <a:cubicBezTo>
                      <a:pt x="117" y="254"/>
                      <a:pt x="111" y="240"/>
                      <a:pt x="108" y="223"/>
                    </a:cubicBezTo>
                    <a:cubicBezTo>
                      <a:pt x="100" y="196"/>
                      <a:pt x="80" y="184"/>
                      <a:pt x="60" y="184"/>
                    </a:cubicBezTo>
                    <a:cubicBezTo>
                      <a:pt x="30" y="184"/>
                      <a:pt x="0" y="210"/>
                      <a:pt x="11" y="244"/>
                    </a:cubicBezTo>
                    <a:cubicBezTo>
                      <a:pt x="48" y="372"/>
                      <a:pt x="87" y="436"/>
                      <a:pt x="141" y="502"/>
                    </a:cubicBezTo>
                    <a:cubicBezTo>
                      <a:pt x="188" y="558"/>
                      <a:pt x="251" y="602"/>
                      <a:pt x="331" y="622"/>
                    </a:cubicBezTo>
                    <a:cubicBezTo>
                      <a:pt x="353" y="628"/>
                      <a:pt x="375" y="631"/>
                      <a:pt x="397" y="631"/>
                    </a:cubicBezTo>
                    <a:cubicBezTo>
                      <a:pt x="447" y="631"/>
                      <a:pt x="496" y="617"/>
                      <a:pt x="546" y="598"/>
                    </a:cubicBezTo>
                    <a:cubicBezTo>
                      <a:pt x="588" y="579"/>
                      <a:pt x="657" y="531"/>
                      <a:pt x="711" y="472"/>
                    </a:cubicBezTo>
                    <a:cubicBezTo>
                      <a:pt x="808" y="595"/>
                      <a:pt x="932" y="655"/>
                      <a:pt x="1057" y="655"/>
                    </a:cubicBezTo>
                    <a:cubicBezTo>
                      <a:pt x="1230" y="655"/>
                      <a:pt x="1405" y="539"/>
                      <a:pt x="1508" y="309"/>
                    </a:cubicBezTo>
                    <a:cubicBezTo>
                      <a:pt x="1521" y="320"/>
                      <a:pt x="1534" y="329"/>
                      <a:pt x="1547" y="339"/>
                    </a:cubicBezTo>
                    <a:cubicBezTo>
                      <a:pt x="1609" y="390"/>
                      <a:pt x="1695" y="429"/>
                      <a:pt x="1798" y="445"/>
                    </a:cubicBezTo>
                    <a:cubicBezTo>
                      <a:pt x="1817" y="448"/>
                      <a:pt x="1838" y="450"/>
                      <a:pt x="1859" y="450"/>
                    </a:cubicBezTo>
                    <a:cubicBezTo>
                      <a:pt x="1914" y="450"/>
                      <a:pt x="1977" y="438"/>
                      <a:pt x="2048" y="409"/>
                    </a:cubicBezTo>
                    <a:cubicBezTo>
                      <a:pt x="2114" y="383"/>
                      <a:pt x="2199" y="323"/>
                      <a:pt x="2260" y="243"/>
                    </a:cubicBezTo>
                    <a:cubicBezTo>
                      <a:pt x="2289" y="207"/>
                      <a:pt x="2370" y="98"/>
                      <a:pt x="2360" y="53"/>
                    </a:cubicBezTo>
                    <a:cubicBezTo>
                      <a:pt x="2353" y="25"/>
                      <a:pt x="2329" y="2"/>
                      <a:pt x="2299" y="1"/>
                    </a:cubicBezTo>
                    <a:cubicBezTo>
                      <a:pt x="2297" y="1"/>
                      <a:pt x="2296" y="1"/>
                      <a:pt x="2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4134391" y="2089722"/>
                <a:ext cx="63" cy="221"/>
              </a:xfrm>
              <a:custGeom>
                <a:avLst/>
                <a:gdLst/>
                <a:ahLst/>
                <a:cxnLst/>
                <a:rect l="l" t="t" r="r" b="b"/>
                <a:pathLst>
                  <a:path w="2" h="7" extrusionOk="0">
                    <a:moveTo>
                      <a:pt x="0" y="1"/>
                    </a:moveTo>
                    <a:cubicBezTo>
                      <a:pt x="0" y="2"/>
                      <a:pt x="0" y="5"/>
                      <a:pt x="2" y="6"/>
                    </a:cubicBezTo>
                    <a:cubicBezTo>
                      <a:pt x="2" y="5"/>
                      <a:pt x="0" y="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3948360" y="2129484"/>
                <a:ext cx="57002" cy="28912"/>
              </a:xfrm>
              <a:custGeom>
                <a:avLst/>
                <a:gdLst/>
                <a:ahLst/>
                <a:cxnLst/>
                <a:rect l="l" t="t" r="r" b="b"/>
                <a:pathLst>
                  <a:path w="1802" h="914" extrusionOk="0">
                    <a:moveTo>
                      <a:pt x="1323" y="718"/>
                    </a:moveTo>
                    <a:cubicBezTo>
                      <a:pt x="1322" y="718"/>
                      <a:pt x="1321" y="719"/>
                      <a:pt x="1321" y="720"/>
                    </a:cubicBezTo>
                    <a:cubicBezTo>
                      <a:pt x="1322" y="719"/>
                      <a:pt x="1323" y="718"/>
                      <a:pt x="1323" y="718"/>
                    </a:cubicBezTo>
                    <a:close/>
                    <a:moveTo>
                      <a:pt x="173" y="0"/>
                    </a:moveTo>
                    <a:cubicBezTo>
                      <a:pt x="151" y="0"/>
                      <a:pt x="132" y="14"/>
                      <a:pt x="125" y="37"/>
                    </a:cubicBezTo>
                    <a:cubicBezTo>
                      <a:pt x="0" y="415"/>
                      <a:pt x="161" y="606"/>
                      <a:pt x="393" y="606"/>
                    </a:cubicBezTo>
                    <a:cubicBezTo>
                      <a:pt x="505" y="606"/>
                      <a:pt x="634" y="562"/>
                      <a:pt x="755" y="473"/>
                    </a:cubicBezTo>
                    <a:cubicBezTo>
                      <a:pt x="792" y="743"/>
                      <a:pt x="947" y="889"/>
                      <a:pt x="1132" y="889"/>
                    </a:cubicBezTo>
                    <a:cubicBezTo>
                      <a:pt x="1256" y="889"/>
                      <a:pt x="1394" y="824"/>
                      <a:pt x="1520" y="688"/>
                    </a:cubicBezTo>
                    <a:cubicBezTo>
                      <a:pt x="1526" y="697"/>
                      <a:pt x="1533" y="705"/>
                      <a:pt x="1540" y="717"/>
                    </a:cubicBezTo>
                    <a:cubicBezTo>
                      <a:pt x="1548" y="728"/>
                      <a:pt x="1558" y="741"/>
                      <a:pt x="1570" y="753"/>
                    </a:cubicBezTo>
                    <a:cubicBezTo>
                      <a:pt x="1591" y="775"/>
                      <a:pt x="1614" y="795"/>
                      <a:pt x="1637" y="816"/>
                    </a:cubicBezTo>
                    <a:cubicBezTo>
                      <a:pt x="1659" y="834"/>
                      <a:pt x="1677" y="854"/>
                      <a:pt x="1693" y="876"/>
                    </a:cubicBezTo>
                    <a:lnTo>
                      <a:pt x="1699" y="886"/>
                    </a:lnTo>
                    <a:cubicBezTo>
                      <a:pt x="1709" y="903"/>
                      <a:pt x="1726" y="913"/>
                      <a:pt x="1743" y="913"/>
                    </a:cubicBezTo>
                    <a:cubicBezTo>
                      <a:pt x="1751" y="913"/>
                      <a:pt x="1759" y="911"/>
                      <a:pt x="1766" y="907"/>
                    </a:cubicBezTo>
                    <a:cubicBezTo>
                      <a:pt x="1790" y="896"/>
                      <a:pt x="1802" y="864"/>
                      <a:pt x="1788" y="840"/>
                    </a:cubicBezTo>
                    <a:cubicBezTo>
                      <a:pt x="1779" y="823"/>
                      <a:pt x="1769" y="808"/>
                      <a:pt x="1757" y="794"/>
                    </a:cubicBezTo>
                    <a:cubicBezTo>
                      <a:pt x="1745" y="777"/>
                      <a:pt x="1729" y="763"/>
                      <a:pt x="1713" y="748"/>
                    </a:cubicBezTo>
                    <a:cubicBezTo>
                      <a:pt x="1697" y="732"/>
                      <a:pt x="1679" y="715"/>
                      <a:pt x="1663" y="700"/>
                    </a:cubicBezTo>
                    <a:cubicBezTo>
                      <a:pt x="1647" y="684"/>
                      <a:pt x="1633" y="668"/>
                      <a:pt x="1619" y="649"/>
                    </a:cubicBezTo>
                    <a:cubicBezTo>
                      <a:pt x="1614" y="647"/>
                      <a:pt x="1613" y="641"/>
                      <a:pt x="1609" y="637"/>
                    </a:cubicBezTo>
                    <a:cubicBezTo>
                      <a:pt x="1601" y="627"/>
                      <a:pt x="1597" y="616"/>
                      <a:pt x="1593" y="604"/>
                    </a:cubicBezTo>
                    <a:cubicBezTo>
                      <a:pt x="1591" y="596"/>
                      <a:pt x="1590" y="586"/>
                      <a:pt x="1586" y="578"/>
                    </a:cubicBezTo>
                    <a:cubicBezTo>
                      <a:pt x="1580" y="561"/>
                      <a:pt x="1570" y="546"/>
                      <a:pt x="1551" y="541"/>
                    </a:cubicBezTo>
                    <a:cubicBezTo>
                      <a:pt x="1546" y="539"/>
                      <a:pt x="1541" y="538"/>
                      <a:pt x="1536" y="538"/>
                    </a:cubicBezTo>
                    <a:cubicBezTo>
                      <a:pt x="1532" y="538"/>
                      <a:pt x="1527" y="539"/>
                      <a:pt x="1523" y="539"/>
                    </a:cubicBezTo>
                    <a:cubicBezTo>
                      <a:pt x="1508" y="542"/>
                      <a:pt x="1500" y="549"/>
                      <a:pt x="1491" y="562"/>
                    </a:cubicBezTo>
                    <a:cubicBezTo>
                      <a:pt x="1487" y="567"/>
                      <a:pt x="1483" y="571"/>
                      <a:pt x="1480" y="575"/>
                    </a:cubicBezTo>
                    <a:lnTo>
                      <a:pt x="1480" y="575"/>
                    </a:lnTo>
                    <a:cubicBezTo>
                      <a:pt x="1480" y="575"/>
                      <a:pt x="1476" y="579"/>
                      <a:pt x="1471" y="585"/>
                    </a:cubicBezTo>
                    <a:cubicBezTo>
                      <a:pt x="1407" y="659"/>
                      <a:pt x="1369" y="689"/>
                      <a:pt x="1331" y="713"/>
                    </a:cubicBezTo>
                    <a:lnTo>
                      <a:pt x="1331" y="713"/>
                    </a:lnTo>
                    <a:cubicBezTo>
                      <a:pt x="1328" y="714"/>
                      <a:pt x="1326" y="716"/>
                      <a:pt x="1323" y="718"/>
                    </a:cubicBezTo>
                    <a:lnTo>
                      <a:pt x="1323" y="718"/>
                    </a:lnTo>
                    <a:cubicBezTo>
                      <a:pt x="1325" y="717"/>
                      <a:pt x="1326" y="717"/>
                      <a:pt x="1326" y="717"/>
                    </a:cubicBezTo>
                    <a:lnTo>
                      <a:pt x="1326" y="717"/>
                    </a:lnTo>
                    <a:cubicBezTo>
                      <a:pt x="1294" y="735"/>
                      <a:pt x="1258" y="754"/>
                      <a:pt x="1222" y="768"/>
                    </a:cubicBezTo>
                    <a:cubicBezTo>
                      <a:pt x="1200" y="775"/>
                      <a:pt x="1179" y="781"/>
                      <a:pt x="1158" y="783"/>
                    </a:cubicBezTo>
                    <a:cubicBezTo>
                      <a:pt x="1151" y="783"/>
                      <a:pt x="1145" y="783"/>
                      <a:pt x="1139" y="783"/>
                    </a:cubicBezTo>
                    <a:cubicBezTo>
                      <a:pt x="1120" y="783"/>
                      <a:pt x="1101" y="782"/>
                      <a:pt x="1083" y="778"/>
                    </a:cubicBezTo>
                    <a:cubicBezTo>
                      <a:pt x="981" y="753"/>
                      <a:pt x="926" y="678"/>
                      <a:pt x="888" y="581"/>
                    </a:cubicBezTo>
                    <a:cubicBezTo>
                      <a:pt x="881" y="561"/>
                      <a:pt x="875" y="541"/>
                      <a:pt x="870" y="521"/>
                    </a:cubicBezTo>
                    <a:cubicBezTo>
                      <a:pt x="861" y="488"/>
                      <a:pt x="857" y="452"/>
                      <a:pt x="854" y="416"/>
                    </a:cubicBezTo>
                    <a:lnTo>
                      <a:pt x="854" y="416"/>
                    </a:lnTo>
                    <a:cubicBezTo>
                      <a:pt x="854" y="420"/>
                      <a:pt x="855" y="425"/>
                      <a:pt x="854" y="430"/>
                    </a:cubicBezTo>
                    <a:cubicBezTo>
                      <a:pt x="853" y="412"/>
                      <a:pt x="853" y="392"/>
                      <a:pt x="850" y="373"/>
                    </a:cubicBezTo>
                    <a:cubicBezTo>
                      <a:pt x="850" y="353"/>
                      <a:pt x="842" y="337"/>
                      <a:pt x="827" y="326"/>
                    </a:cubicBezTo>
                    <a:cubicBezTo>
                      <a:pt x="818" y="320"/>
                      <a:pt x="809" y="317"/>
                      <a:pt x="800" y="317"/>
                    </a:cubicBezTo>
                    <a:cubicBezTo>
                      <a:pt x="786" y="317"/>
                      <a:pt x="773" y="322"/>
                      <a:pt x="762" y="332"/>
                    </a:cubicBezTo>
                    <a:cubicBezTo>
                      <a:pt x="734" y="356"/>
                      <a:pt x="705" y="377"/>
                      <a:pt x="675" y="399"/>
                    </a:cubicBezTo>
                    <a:cubicBezTo>
                      <a:pt x="568" y="468"/>
                      <a:pt x="470" y="501"/>
                      <a:pt x="391" y="501"/>
                    </a:cubicBezTo>
                    <a:cubicBezTo>
                      <a:pt x="219" y="501"/>
                      <a:pt x="132" y="347"/>
                      <a:pt x="225" y="70"/>
                    </a:cubicBezTo>
                    <a:cubicBezTo>
                      <a:pt x="234" y="38"/>
                      <a:pt x="212" y="2"/>
                      <a:pt x="180" y="1"/>
                    </a:cubicBezTo>
                    <a:cubicBezTo>
                      <a:pt x="177" y="1"/>
                      <a:pt x="175" y="0"/>
                      <a:pt x="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3994923" y="2147831"/>
                <a:ext cx="158" cy="158"/>
              </a:xfrm>
              <a:custGeom>
                <a:avLst/>
                <a:gdLst/>
                <a:ahLst/>
                <a:cxnLst/>
                <a:rect l="l" t="t" r="r" b="b"/>
                <a:pathLst>
                  <a:path w="5" h="5" extrusionOk="0">
                    <a:moveTo>
                      <a:pt x="5" y="1"/>
                    </a:moveTo>
                    <a:cubicBezTo>
                      <a:pt x="3" y="2"/>
                      <a:pt x="2" y="3"/>
                      <a:pt x="1" y="4"/>
                    </a:cubicBezTo>
                    <a:lnTo>
                      <a:pt x="1" y="4"/>
                    </a:lnTo>
                    <a:cubicBezTo>
                      <a:pt x="3" y="3"/>
                      <a:pt x="4" y="2"/>
                      <a:pt x="5" y="1"/>
                    </a:cubicBezTo>
                    <a:close/>
                    <a:moveTo>
                      <a:pt x="1" y="4"/>
                    </a:moveTo>
                    <a:cubicBezTo>
                      <a:pt x="1" y="4"/>
                      <a:pt x="1" y="4"/>
                      <a:pt x="1" y="4"/>
                    </a:cubicBezTo>
                    <a:cubicBezTo>
                      <a:pt x="1" y="4"/>
                      <a:pt x="1" y="4"/>
                      <a:pt x="1" y="4"/>
                    </a:cubicBezTo>
                    <a:cubicBezTo>
                      <a:pt x="1" y="4"/>
                      <a:pt x="1" y="4"/>
                      <a:pt x="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3990337" y="2152038"/>
                <a:ext cx="190" cy="190"/>
              </a:xfrm>
              <a:custGeom>
                <a:avLst/>
                <a:gdLst/>
                <a:ahLst/>
                <a:cxnLst/>
                <a:rect l="l" t="t" r="r" b="b"/>
                <a:pathLst>
                  <a:path w="6" h="6" extrusionOk="0">
                    <a:moveTo>
                      <a:pt x="5" y="1"/>
                    </a:moveTo>
                    <a:cubicBezTo>
                      <a:pt x="2" y="1"/>
                      <a:pt x="1" y="4"/>
                      <a:pt x="1" y="5"/>
                    </a:cubicBezTo>
                    <a:cubicBezTo>
                      <a:pt x="1" y="4"/>
                      <a:pt x="2" y="1"/>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4090960" y="2152734"/>
                <a:ext cx="32" cy="127"/>
              </a:xfrm>
              <a:custGeom>
                <a:avLst/>
                <a:gdLst/>
                <a:ahLst/>
                <a:cxnLst/>
                <a:rect l="l" t="t" r="r" b="b"/>
                <a:pathLst>
                  <a:path w="1" h="4" extrusionOk="0">
                    <a:moveTo>
                      <a:pt x="0" y="3"/>
                    </a:moveTo>
                    <a:cubicBezTo>
                      <a:pt x="0" y="0"/>
                      <a:pt x="0" y="0"/>
                      <a:pt x="0"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4087101" y="2141599"/>
                <a:ext cx="63803" cy="18220"/>
              </a:xfrm>
              <a:custGeom>
                <a:avLst/>
                <a:gdLst/>
                <a:ahLst/>
                <a:cxnLst/>
                <a:rect l="l" t="t" r="r" b="b"/>
                <a:pathLst>
                  <a:path w="2017" h="576" extrusionOk="0">
                    <a:moveTo>
                      <a:pt x="126" y="355"/>
                    </a:moveTo>
                    <a:lnTo>
                      <a:pt x="126" y="355"/>
                    </a:lnTo>
                    <a:cubicBezTo>
                      <a:pt x="127" y="356"/>
                      <a:pt x="127" y="356"/>
                      <a:pt x="127" y="357"/>
                    </a:cubicBezTo>
                    <a:lnTo>
                      <a:pt x="127" y="357"/>
                    </a:lnTo>
                    <a:cubicBezTo>
                      <a:pt x="127" y="357"/>
                      <a:pt x="127" y="357"/>
                      <a:pt x="127" y="357"/>
                    </a:cubicBezTo>
                    <a:cubicBezTo>
                      <a:pt x="127" y="357"/>
                      <a:pt x="127" y="356"/>
                      <a:pt x="126" y="355"/>
                    </a:cubicBezTo>
                    <a:close/>
                    <a:moveTo>
                      <a:pt x="1933" y="0"/>
                    </a:moveTo>
                    <a:cubicBezTo>
                      <a:pt x="1926" y="0"/>
                      <a:pt x="1919" y="0"/>
                      <a:pt x="1913" y="2"/>
                    </a:cubicBezTo>
                    <a:cubicBezTo>
                      <a:pt x="1849" y="16"/>
                      <a:pt x="1790" y="40"/>
                      <a:pt x="1733" y="70"/>
                    </a:cubicBezTo>
                    <a:cubicBezTo>
                      <a:pt x="1683" y="97"/>
                      <a:pt x="1634" y="128"/>
                      <a:pt x="1583" y="149"/>
                    </a:cubicBezTo>
                    <a:cubicBezTo>
                      <a:pt x="1567" y="152"/>
                      <a:pt x="1553" y="156"/>
                      <a:pt x="1537" y="159"/>
                    </a:cubicBezTo>
                    <a:cubicBezTo>
                      <a:pt x="1522" y="159"/>
                      <a:pt x="1508" y="159"/>
                      <a:pt x="1491" y="158"/>
                    </a:cubicBezTo>
                    <a:cubicBezTo>
                      <a:pt x="1481" y="156"/>
                      <a:pt x="1472" y="152"/>
                      <a:pt x="1461" y="150"/>
                    </a:cubicBezTo>
                    <a:cubicBezTo>
                      <a:pt x="1447" y="145"/>
                      <a:pt x="1432" y="140"/>
                      <a:pt x="1419" y="133"/>
                    </a:cubicBezTo>
                    <a:cubicBezTo>
                      <a:pt x="1412" y="129"/>
                      <a:pt x="1408" y="126"/>
                      <a:pt x="1401" y="122"/>
                    </a:cubicBezTo>
                    <a:cubicBezTo>
                      <a:pt x="1387" y="116"/>
                      <a:pt x="1375" y="111"/>
                      <a:pt x="1363" y="111"/>
                    </a:cubicBezTo>
                    <a:cubicBezTo>
                      <a:pt x="1358" y="111"/>
                      <a:pt x="1353" y="112"/>
                      <a:pt x="1348" y="113"/>
                    </a:cubicBezTo>
                    <a:cubicBezTo>
                      <a:pt x="1332" y="116"/>
                      <a:pt x="1315" y="128"/>
                      <a:pt x="1305" y="142"/>
                    </a:cubicBezTo>
                    <a:cubicBezTo>
                      <a:pt x="1275" y="201"/>
                      <a:pt x="1240" y="255"/>
                      <a:pt x="1197" y="302"/>
                    </a:cubicBezTo>
                    <a:cubicBezTo>
                      <a:pt x="1176" y="327"/>
                      <a:pt x="1153" y="348"/>
                      <a:pt x="1126" y="367"/>
                    </a:cubicBezTo>
                    <a:cubicBezTo>
                      <a:pt x="1104" y="381"/>
                      <a:pt x="1081" y="394"/>
                      <a:pt x="1059" y="405"/>
                    </a:cubicBezTo>
                    <a:cubicBezTo>
                      <a:pt x="1037" y="412"/>
                      <a:pt x="1014" y="417"/>
                      <a:pt x="990" y="421"/>
                    </a:cubicBezTo>
                    <a:cubicBezTo>
                      <a:pt x="968" y="421"/>
                      <a:pt x="947" y="421"/>
                      <a:pt x="925" y="417"/>
                    </a:cubicBezTo>
                    <a:cubicBezTo>
                      <a:pt x="904" y="412"/>
                      <a:pt x="882" y="405"/>
                      <a:pt x="861" y="395"/>
                    </a:cubicBezTo>
                    <a:cubicBezTo>
                      <a:pt x="831" y="380"/>
                      <a:pt x="804" y="359"/>
                      <a:pt x="778" y="338"/>
                    </a:cubicBezTo>
                    <a:cubicBezTo>
                      <a:pt x="745" y="308"/>
                      <a:pt x="718" y="276"/>
                      <a:pt x="692" y="241"/>
                    </a:cubicBezTo>
                    <a:cubicBezTo>
                      <a:pt x="688" y="235"/>
                      <a:pt x="682" y="228"/>
                      <a:pt x="679" y="222"/>
                    </a:cubicBezTo>
                    <a:cubicBezTo>
                      <a:pt x="668" y="206"/>
                      <a:pt x="656" y="195"/>
                      <a:pt x="636" y="193"/>
                    </a:cubicBezTo>
                    <a:cubicBezTo>
                      <a:pt x="635" y="193"/>
                      <a:pt x="634" y="193"/>
                      <a:pt x="633" y="193"/>
                    </a:cubicBezTo>
                    <a:cubicBezTo>
                      <a:pt x="615" y="193"/>
                      <a:pt x="598" y="203"/>
                      <a:pt x="589" y="216"/>
                    </a:cubicBezTo>
                    <a:cubicBezTo>
                      <a:pt x="565" y="259"/>
                      <a:pt x="536" y="298"/>
                      <a:pt x="506" y="335"/>
                    </a:cubicBezTo>
                    <a:cubicBezTo>
                      <a:pt x="473" y="371"/>
                      <a:pt x="439" y="401"/>
                      <a:pt x="401" y="430"/>
                    </a:cubicBezTo>
                    <a:cubicBezTo>
                      <a:pt x="378" y="444"/>
                      <a:pt x="353" y="457"/>
                      <a:pt x="328" y="467"/>
                    </a:cubicBezTo>
                    <a:cubicBezTo>
                      <a:pt x="305" y="474"/>
                      <a:pt x="284" y="478"/>
                      <a:pt x="265" y="478"/>
                    </a:cubicBezTo>
                    <a:cubicBezTo>
                      <a:pt x="200" y="478"/>
                      <a:pt x="158" y="435"/>
                      <a:pt x="127" y="357"/>
                    </a:cubicBezTo>
                    <a:lnTo>
                      <a:pt x="127" y="357"/>
                    </a:lnTo>
                    <a:cubicBezTo>
                      <a:pt x="127" y="357"/>
                      <a:pt x="127" y="356"/>
                      <a:pt x="126" y="355"/>
                    </a:cubicBezTo>
                    <a:lnTo>
                      <a:pt x="126" y="355"/>
                    </a:lnTo>
                    <a:cubicBezTo>
                      <a:pt x="126" y="355"/>
                      <a:pt x="126" y="355"/>
                      <a:pt x="126" y="355"/>
                    </a:cubicBezTo>
                    <a:cubicBezTo>
                      <a:pt x="114" y="312"/>
                      <a:pt x="106" y="269"/>
                      <a:pt x="101" y="223"/>
                    </a:cubicBezTo>
                    <a:cubicBezTo>
                      <a:pt x="99" y="191"/>
                      <a:pt x="99" y="156"/>
                      <a:pt x="99" y="122"/>
                    </a:cubicBezTo>
                    <a:cubicBezTo>
                      <a:pt x="99" y="97"/>
                      <a:pt x="81" y="73"/>
                      <a:pt x="55" y="72"/>
                    </a:cubicBezTo>
                    <a:cubicBezTo>
                      <a:pt x="54" y="72"/>
                      <a:pt x="53" y="72"/>
                      <a:pt x="52" y="72"/>
                    </a:cubicBezTo>
                    <a:cubicBezTo>
                      <a:pt x="28" y="72"/>
                      <a:pt x="6" y="91"/>
                      <a:pt x="5" y="116"/>
                    </a:cubicBezTo>
                    <a:cubicBezTo>
                      <a:pt x="0" y="228"/>
                      <a:pt x="9" y="341"/>
                      <a:pt x="59" y="441"/>
                    </a:cubicBezTo>
                    <a:cubicBezTo>
                      <a:pt x="92" y="506"/>
                      <a:pt x="151" y="556"/>
                      <a:pt x="222" y="571"/>
                    </a:cubicBezTo>
                    <a:cubicBezTo>
                      <a:pt x="238" y="575"/>
                      <a:pt x="253" y="576"/>
                      <a:pt x="268" y="576"/>
                    </a:cubicBezTo>
                    <a:cubicBezTo>
                      <a:pt x="330" y="576"/>
                      <a:pt x="390" y="553"/>
                      <a:pt x="441" y="523"/>
                    </a:cubicBezTo>
                    <a:cubicBezTo>
                      <a:pt x="517" y="478"/>
                      <a:pt x="580" y="410"/>
                      <a:pt x="635" y="338"/>
                    </a:cubicBezTo>
                    <a:cubicBezTo>
                      <a:pt x="729" y="469"/>
                      <a:pt x="854" y="543"/>
                      <a:pt x="983" y="543"/>
                    </a:cubicBezTo>
                    <a:cubicBezTo>
                      <a:pt x="1122" y="543"/>
                      <a:pt x="1267" y="459"/>
                      <a:pt x="1389" y="271"/>
                    </a:cubicBezTo>
                    <a:cubicBezTo>
                      <a:pt x="1419" y="285"/>
                      <a:pt x="1451" y="298"/>
                      <a:pt x="1482" y="302"/>
                    </a:cubicBezTo>
                    <a:cubicBezTo>
                      <a:pt x="1504" y="307"/>
                      <a:pt x="1524" y="308"/>
                      <a:pt x="1545" y="308"/>
                    </a:cubicBezTo>
                    <a:cubicBezTo>
                      <a:pt x="1570" y="308"/>
                      <a:pt x="1597" y="302"/>
                      <a:pt x="1623" y="298"/>
                    </a:cubicBezTo>
                    <a:cubicBezTo>
                      <a:pt x="1661" y="285"/>
                      <a:pt x="1703" y="262"/>
                      <a:pt x="1744" y="238"/>
                    </a:cubicBezTo>
                    <a:cubicBezTo>
                      <a:pt x="1787" y="215"/>
                      <a:pt x="1832" y="192"/>
                      <a:pt x="1876" y="173"/>
                    </a:cubicBezTo>
                    <a:cubicBezTo>
                      <a:pt x="1901" y="166"/>
                      <a:pt x="1923" y="159"/>
                      <a:pt x="1946" y="156"/>
                    </a:cubicBezTo>
                    <a:cubicBezTo>
                      <a:pt x="1988" y="148"/>
                      <a:pt x="2016" y="105"/>
                      <a:pt x="2006" y="63"/>
                    </a:cubicBezTo>
                    <a:cubicBezTo>
                      <a:pt x="2001" y="27"/>
                      <a:pt x="1968" y="2"/>
                      <a:pt x="1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3878010" y="2148621"/>
                <a:ext cx="32" cy="63"/>
              </a:xfrm>
              <a:custGeom>
                <a:avLst/>
                <a:gdLst/>
                <a:ahLst/>
                <a:cxnLst/>
                <a:rect l="l" t="t" r="r" b="b"/>
                <a:pathLst>
                  <a:path w="1" h="2" extrusionOk="0">
                    <a:moveTo>
                      <a:pt x="1" y="1"/>
                    </a:moveTo>
                    <a:cubicBezTo>
                      <a:pt x="1" y="1"/>
                      <a:pt x="1" y="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3848592" y="2113857"/>
                <a:ext cx="55768" cy="38623"/>
              </a:xfrm>
              <a:custGeom>
                <a:avLst/>
                <a:gdLst/>
                <a:ahLst/>
                <a:cxnLst/>
                <a:rect l="l" t="t" r="r" b="b"/>
                <a:pathLst>
                  <a:path w="1763" h="1221" extrusionOk="0">
                    <a:moveTo>
                      <a:pt x="932" y="1100"/>
                    </a:moveTo>
                    <a:lnTo>
                      <a:pt x="932" y="1100"/>
                    </a:lnTo>
                    <a:cubicBezTo>
                      <a:pt x="935" y="1101"/>
                      <a:pt x="938" y="1101"/>
                      <a:pt x="940" y="1102"/>
                    </a:cubicBezTo>
                    <a:lnTo>
                      <a:pt x="940" y="1102"/>
                    </a:lnTo>
                    <a:cubicBezTo>
                      <a:pt x="935" y="1101"/>
                      <a:pt x="932" y="1100"/>
                      <a:pt x="932" y="1100"/>
                    </a:cubicBezTo>
                    <a:close/>
                    <a:moveTo>
                      <a:pt x="940" y="1102"/>
                    </a:moveTo>
                    <a:cubicBezTo>
                      <a:pt x="960" y="1104"/>
                      <a:pt x="1012" y="1112"/>
                      <a:pt x="1081" y="1122"/>
                    </a:cubicBezTo>
                    <a:lnTo>
                      <a:pt x="1081" y="1122"/>
                    </a:lnTo>
                    <a:cubicBezTo>
                      <a:pt x="1050" y="1104"/>
                      <a:pt x="991" y="1108"/>
                      <a:pt x="940" y="1102"/>
                    </a:cubicBezTo>
                    <a:close/>
                    <a:moveTo>
                      <a:pt x="370" y="1"/>
                    </a:moveTo>
                    <a:cubicBezTo>
                      <a:pt x="319" y="1"/>
                      <a:pt x="154" y="156"/>
                      <a:pt x="116" y="203"/>
                    </a:cubicBezTo>
                    <a:cubicBezTo>
                      <a:pt x="34" y="303"/>
                      <a:pt x="0" y="448"/>
                      <a:pt x="70" y="566"/>
                    </a:cubicBezTo>
                    <a:cubicBezTo>
                      <a:pt x="115" y="642"/>
                      <a:pt x="216" y="703"/>
                      <a:pt x="356" y="703"/>
                    </a:cubicBezTo>
                    <a:cubicBezTo>
                      <a:pt x="428" y="703"/>
                      <a:pt x="511" y="686"/>
                      <a:pt x="602" y="648"/>
                    </a:cubicBezTo>
                    <a:lnTo>
                      <a:pt x="602" y="648"/>
                    </a:lnTo>
                    <a:cubicBezTo>
                      <a:pt x="570" y="768"/>
                      <a:pt x="574" y="833"/>
                      <a:pt x="586" y="904"/>
                    </a:cubicBezTo>
                    <a:cubicBezTo>
                      <a:pt x="603" y="1006"/>
                      <a:pt x="665" y="1093"/>
                      <a:pt x="773" y="1151"/>
                    </a:cubicBezTo>
                    <a:cubicBezTo>
                      <a:pt x="823" y="1177"/>
                      <a:pt x="936" y="1212"/>
                      <a:pt x="1015" y="1212"/>
                    </a:cubicBezTo>
                    <a:cubicBezTo>
                      <a:pt x="1064" y="1212"/>
                      <a:pt x="1100" y="1199"/>
                      <a:pt x="1103" y="1163"/>
                    </a:cubicBezTo>
                    <a:cubicBezTo>
                      <a:pt x="1104" y="1144"/>
                      <a:pt x="1096" y="1131"/>
                      <a:pt x="1083" y="1123"/>
                    </a:cubicBezTo>
                    <a:lnTo>
                      <a:pt x="1083" y="1123"/>
                    </a:lnTo>
                    <a:cubicBezTo>
                      <a:pt x="1587" y="1196"/>
                      <a:pt x="1761" y="1221"/>
                      <a:pt x="1761" y="1221"/>
                    </a:cubicBezTo>
                    <a:cubicBezTo>
                      <a:pt x="1763" y="1221"/>
                      <a:pt x="1320" y="1156"/>
                      <a:pt x="1081" y="1122"/>
                    </a:cubicBezTo>
                    <a:lnTo>
                      <a:pt x="1081" y="1122"/>
                    </a:lnTo>
                    <a:cubicBezTo>
                      <a:pt x="1082" y="1122"/>
                      <a:pt x="1082" y="1123"/>
                      <a:pt x="1083" y="1123"/>
                    </a:cubicBezTo>
                    <a:lnTo>
                      <a:pt x="1083" y="1123"/>
                    </a:lnTo>
                    <a:cubicBezTo>
                      <a:pt x="1034" y="1116"/>
                      <a:pt x="983" y="1108"/>
                      <a:pt x="928" y="1100"/>
                    </a:cubicBezTo>
                    <a:lnTo>
                      <a:pt x="932" y="1100"/>
                    </a:lnTo>
                    <a:cubicBezTo>
                      <a:pt x="652" y="1043"/>
                      <a:pt x="624" y="841"/>
                      <a:pt x="729" y="571"/>
                    </a:cubicBezTo>
                    <a:cubicBezTo>
                      <a:pt x="742" y="540"/>
                      <a:pt x="713" y="509"/>
                      <a:pt x="683" y="509"/>
                    </a:cubicBezTo>
                    <a:cubicBezTo>
                      <a:pt x="676" y="509"/>
                      <a:pt x="669" y="510"/>
                      <a:pt x="663" y="513"/>
                    </a:cubicBezTo>
                    <a:cubicBezTo>
                      <a:pt x="573" y="564"/>
                      <a:pt x="528" y="578"/>
                      <a:pt x="464" y="596"/>
                    </a:cubicBezTo>
                    <a:cubicBezTo>
                      <a:pt x="431" y="605"/>
                      <a:pt x="397" y="610"/>
                      <a:pt x="362" y="610"/>
                    </a:cubicBezTo>
                    <a:cubicBezTo>
                      <a:pt x="317" y="610"/>
                      <a:pt x="272" y="602"/>
                      <a:pt x="228" y="582"/>
                    </a:cubicBezTo>
                    <a:cubicBezTo>
                      <a:pt x="165" y="546"/>
                      <a:pt x="136" y="506"/>
                      <a:pt x="129" y="438"/>
                    </a:cubicBezTo>
                    <a:cubicBezTo>
                      <a:pt x="128" y="339"/>
                      <a:pt x="188" y="256"/>
                      <a:pt x="258" y="190"/>
                    </a:cubicBezTo>
                    <a:cubicBezTo>
                      <a:pt x="295" y="153"/>
                      <a:pt x="350" y="117"/>
                      <a:pt x="394" y="90"/>
                    </a:cubicBezTo>
                    <a:cubicBezTo>
                      <a:pt x="438" y="61"/>
                      <a:pt x="421" y="2"/>
                      <a:pt x="372" y="1"/>
                    </a:cubicBezTo>
                    <a:cubicBezTo>
                      <a:pt x="372" y="1"/>
                      <a:pt x="371" y="1"/>
                      <a:pt x="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3931437" y="2184872"/>
                <a:ext cx="32" cy="190"/>
              </a:xfrm>
              <a:custGeom>
                <a:avLst/>
                <a:gdLst/>
                <a:ahLst/>
                <a:cxnLst/>
                <a:rect l="l" t="t" r="r" b="b"/>
                <a:pathLst>
                  <a:path w="1" h="6" extrusionOk="0">
                    <a:moveTo>
                      <a:pt x="0" y="5"/>
                    </a:move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3926376" y="2179337"/>
                <a:ext cx="21320" cy="17714"/>
              </a:xfrm>
              <a:custGeom>
                <a:avLst/>
                <a:gdLst/>
                <a:ahLst/>
                <a:cxnLst/>
                <a:rect l="l" t="t" r="r" b="b"/>
                <a:pathLst>
                  <a:path w="674" h="560" extrusionOk="0">
                    <a:moveTo>
                      <a:pt x="147" y="1"/>
                    </a:moveTo>
                    <a:cubicBezTo>
                      <a:pt x="127" y="1"/>
                      <a:pt x="107" y="13"/>
                      <a:pt x="98" y="33"/>
                    </a:cubicBezTo>
                    <a:cubicBezTo>
                      <a:pt x="1" y="345"/>
                      <a:pt x="80" y="559"/>
                      <a:pt x="344" y="559"/>
                    </a:cubicBezTo>
                    <a:cubicBezTo>
                      <a:pt x="378" y="559"/>
                      <a:pt x="415" y="556"/>
                      <a:pt x="455" y="548"/>
                    </a:cubicBezTo>
                    <a:cubicBezTo>
                      <a:pt x="673" y="510"/>
                      <a:pt x="673" y="416"/>
                      <a:pt x="595" y="416"/>
                    </a:cubicBezTo>
                    <a:cubicBezTo>
                      <a:pt x="582" y="416"/>
                      <a:pt x="566" y="419"/>
                      <a:pt x="548" y="425"/>
                    </a:cubicBezTo>
                    <a:cubicBezTo>
                      <a:pt x="468" y="451"/>
                      <a:pt x="397" y="465"/>
                      <a:pt x="339" y="465"/>
                    </a:cubicBezTo>
                    <a:cubicBezTo>
                      <a:pt x="199" y="465"/>
                      <a:pt x="130" y="382"/>
                      <a:pt x="157" y="179"/>
                    </a:cubicBezTo>
                    <a:lnTo>
                      <a:pt x="157" y="179"/>
                    </a:lnTo>
                    <a:cubicBezTo>
                      <a:pt x="158" y="184"/>
                      <a:pt x="158" y="186"/>
                      <a:pt x="159" y="186"/>
                    </a:cubicBezTo>
                    <a:cubicBezTo>
                      <a:pt x="159" y="186"/>
                      <a:pt x="160" y="180"/>
                      <a:pt x="160" y="173"/>
                    </a:cubicBezTo>
                    <a:lnTo>
                      <a:pt x="160" y="176"/>
                    </a:lnTo>
                    <a:cubicBezTo>
                      <a:pt x="174" y="110"/>
                      <a:pt x="219" y="23"/>
                      <a:pt x="160" y="3"/>
                    </a:cubicBezTo>
                    <a:cubicBezTo>
                      <a:pt x="156" y="1"/>
                      <a:pt x="151"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3993279" y="2195944"/>
                <a:ext cx="55768" cy="26160"/>
              </a:xfrm>
              <a:custGeom>
                <a:avLst/>
                <a:gdLst/>
                <a:ahLst/>
                <a:cxnLst/>
                <a:rect l="l" t="t" r="r" b="b"/>
                <a:pathLst>
                  <a:path w="1763" h="827" extrusionOk="0">
                    <a:moveTo>
                      <a:pt x="60" y="0"/>
                    </a:moveTo>
                    <a:cubicBezTo>
                      <a:pt x="1" y="0"/>
                      <a:pt x="7" y="86"/>
                      <a:pt x="5" y="148"/>
                    </a:cubicBezTo>
                    <a:cubicBezTo>
                      <a:pt x="1" y="460"/>
                      <a:pt x="190" y="625"/>
                      <a:pt x="415" y="625"/>
                    </a:cubicBezTo>
                    <a:cubicBezTo>
                      <a:pt x="552" y="625"/>
                      <a:pt x="703" y="563"/>
                      <a:pt x="831" y="436"/>
                    </a:cubicBezTo>
                    <a:cubicBezTo>
                      <a:pt x="899" y="678"/>
                      <a:pt x="1081" y="827"/>
                      <a:pt x="1270" y="827"/>
                    </a:cubicBezTo>
                    <a:cubicBezTo>
                      <a:pt x="1421" y="827"/>
                      <a:pt x="1577" y="731"/>
                      <a:pt x="1682" y="513"/>
                    </a:cubicBezTo>
                    <a:cubicBezTo>
                      <a:pt x="1719" y="436"/>
                      <a:pt x="1762" y="331"/>
                      <a:pt x="1682" y="305"/>
                    </a:cubicBezTo>
                    <a:cubicBezTo>
                      <a:pt x="1673" y="302"/>
                      <a:pt x="1665" y="301"/>
                      <a:pt x="1658" y="301"/>
                    </a:cubicBezTo>
                    <a:cubicBezTo>
                      <a:pt x="1592" y="301"/>
                      <a:pt x="1581" y="407"/>
                      <a:pt x="1546" y="481"/>
                    </a:cubicBezTo>
                    <a:cubicBezTo>
                      <a:pt x="1466" y="628"/>
                      <a:pt x="1363" y="694"/>
                      <a:pt x="1263" y="694"/>
                    </a:cubicBezTo>
                    <a:cubicBezTo>
                      <a:pt x="1114" y="694"/>
                      <a:pt x="971" y="546"/>
                      <a:pt x="922" y="301"/>
                    </a:cubicBezTo>
                    <a:cubicBezTo>
                      <a:pt x="915" y="273"/>
                      <a:pt x="890" y="256"/>
                      <a:pt x="865" y="256"/>
                    </a:cubicBezTo>
                    <a:cubicBezTo>
                      <a:pt x="848" y="256"/>
                      <a:pt x="830" y="264"/>
                      <a:pt x="817" y="281"/>
                    </a:cubicBezTo>
                    <a:cubicBezTo>
                      <a:pt x="697" y="441"/>
                      <a:pt x="541" y="525"/>
                      <a:pt x="405" y="525"/>
                    </a:cubicBezTo>
                    <a:cubicBezTo>
                      <a:pt x="251" y="525"/>
                      <a:pt x="123" y="418"/>
                      <a:pt x="101" y="192"/>
                    </a:cubicBezTo>
                    <a:cubicBezTo>
                      <a:pt x="98" y="115"/>
                      <a:pt x="128" y="5"/>
                      <a:pt x="63" y="0"/>
                    </a:cubicBezTo>
                    <a:cubicBezTo>
                      <a:pt x="62" y="0"/>
                      <a:pt x="61"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4114273" y="2196956"/>
                <a:ext cx="21320" cy="16734"/>
              </a:xfrm>
              <a:custGeom>
                <a:avLst/>
                <a:gdLst/>
                <a:ahLst/>
                <a:cxnLst/>
                <a:rect l="l" t="t" r="r" b="b"/>
                <a:pathLst>
                  <a:path w="674" h="529" extrusionOk="0">
                    <a:moveTo>
                      <a:pt x="117" y="0"/>
                    </a:moveTo>
                    <a:cubicBezTo>
                      <a:pt x="94" y="0"/>
                      <a:pt x="69" y="14"/>
                      <a:pt x="64" y="37"/>
                    </a:cubicBezTo>
                    <a:cubicBezTo>
                      <a:pt x="1" y="303"/>
                      <a:pt x="28" y="529"/>
                      <a:pt x="285" y="529"/>
                    </a:cubicBezTo>
                    <a:cubicBezTo>
                      <a:pt x="292" y="529"/>
                      <a:pt x="300" y="529"/>
                      <a:pt x="307" y="528"/>
                    </a:cubicBezTo>
                    <a:cubicBezTo>
                      <a:pt x="416" y="524"/>
                      <a:pt x="674" y="461"/>
                      <a:pt x="619" y="355"/>
                    </a:cubicBezTo>
                    <a:cubicBezTo>
                      <a:pt x="605" y="328"/>
                      <a:pt x="585" y="319"/>
                      <a:pt x="563" y="319"/>
                    </a:cubicBezTo>
                    <a:cubicBezTo>
                      <a:pt x="525" y="319"/>
                      <a:pt x="480" y="345"/>
                      <a:pt x="433" y="362"/>
                    </a:cubicBezTo>
                    <a:cubicBezTo>
                      <a:pt x="380" y="379"/>
                      <a:pt x="326" y="394"/>
                      <a:pt x="272" y="394"/>
                    </a:cubicBezTo>
                    <a:cubicBezTo>
                      <a:pt x="262" y="394"/>
                      <a:pt x="252" y="393"/>
                      <a:pt x="243" y="392"/>
                    </a:cubicBezTo>
                    <a:cubicBezTo>
                      <a:pt x="129" y="366"/>
                      <a:pt x="141" y="225"/>
                      <a:pt x="161" y="110"/>
                    </a:cubicBezTo>
                    <a:cubicBezTo>
                      <a:pt x="169" y="60"/>
                      <a:pt x="185" y="18"/>
                      <a:pt x="134" y="3"/>
                    </a:cubicBezTo>
                    <a:cubicBezTo>
                      <a:pt x="128" y="1"/>
                      <a:pt x="123" y="0"/>
                      <a:pt x="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4156407" y="2192306"/>
                <a:ext cx="50612" cy="18885"/>
              </a:xfrm>
              <a:custGeom>
                <a:avLst/>
                <a:gdLst/>
                <a:ahLst/>
                <a:cxnLst/>
                <a:rect l="l" t="t" r="r" b="b"/>
                <a:pathLst>
                  <a:path w="1600" h="597" extrusionOk="0">
                    <a:moveTo>
                      <a:pt x="1498" y="1"/>
                    </a:moveTo>
                    <a:cubicBezTo>
                      <a:pt x="1469" y="1"/>
                      <a:pt x="1438" y="15"/>
                      <a:pt x="1422" y="42"/>
                    </a:cubicBezTo>
                    <a:cubicBezTo>
                      <a:pt x="1402" y="71"/>
                      <a:pt x="1382" y="98"/>
                      <a:pt x="1360" y="124"/>
                    </a:cubicBezTo>
                    <a:cubicBezTo>
                      <a:pt x="1335" y="153"/>
                      <a:pt x="1306" y="180"/>
                      <a:pt x="1275" y="203"/>
                    </a:cubicBezTo>
                    <a:cubicBezTo>
                      <a:pt x="1244" y="224"/>
                      <a:pt x="1216" y="238"/>
                      <a:pt x="1187" y="251"/>
                    </a:cubicBezTo>
                    <a:cubicBezTo>
                      <a:pt x="1159" y="260"/>
                      <a:pt x="1131" y="266"/>
                      <a:pt x="1101" y="270"/>
                    </a:cubicBezTo>
                    <a:cubicBezTo>
                      <a:pt x="1071" y="270"/>
                      <a:pt x="1043" y="270"/>
                      <a:pt x="1013" y="264"/>
                    </a:cubicBezTo>
                    <a:cubicBezTo>
                      <a:pt x="977" y="256"/>
                      <a:pt x="944" y="244"/>
                      <a:pt x="909" y="230"/>
                    </a:cubicBezTo>
                    <a:cubicBezTo>
                      <a:pt x="871" y="210"/>
                      <a:pt x="835" y="187"/>
                      <a:pt x="799" y="160"/>
                    </a:cubicBezTo>
                    <a:cubicBezTo>
                      <a:pt x="785" y="150"/>
                      <a:pt x="768" y="146"/>
                      <a:pt x="751" y="146"/>
                    </a:cubicBezTo>
                    <a:cubicBezTo>
                      <a:pt x="721" y="146"/>
                      <a:pt x="690" y="159"/>
                      <a:pt x="676" y="186"/>
                    </a:cubicBezTo>
                    <a:cubicBezTo>
                      <a:pt x="647" y="234"/>
                      <a:pt x="619" y="279"/>
                      <a:pt x="583" y="322"/>
                    </a:cubicBezTo>
                    <a:cubicBezTo>
                      <a:pt x="557" y="349"/>
                      <a:pt x="530" y="373"/>
                      <a:pt x="500" y="396"/>
                    </a:cubicBezTo>
                    <a:cubicBezTo>
                      <a:pt x="462" y="419"/>
                      <a:pt x="434" y="432"/>
                      <a:pt x="396" y="432"/>
                    </a:cubicBezTo>
                    <a:cubicBezTo>
                      <a:pt x="388" y="432"/>
                      <a:pt x="380" y="432"/>
                      <a:pt x="371" y="430"/>
                    </a:cubicBezTo>
                    <a:cubicBezTo>
                      <a:pt x="265" y="400"/>
                      <a:pt x="212" y="287"/>
                      <a:pt x="172" y="186"/>
                    </a:cubicBezTo>
                    <a:cubicBezTo>
                      <a:pt x="161" y="157"/>
                      <a:pt x="131" y="141"/>
                      <a:pt x="101" y="141"/>
                    </a:cubicBezTo>
                    <a:cubicBezTo>
                      <a:pt x="70" y="141"/>
                      <a:pt x="38" y="158"/>
                      <a:pt x="25" y="196"/>
                    </a:cubicBezTo>
                    <a:cubicBezTo>
                      <a:pt x="0" y="270"/>
                      <a:pt x="129" y="459"/>
                      <a:pt x="193" y="515"/>
                    </a:cubicBezTo>
                    <a:cubicBezTo>
                      <a:pt x="254" y="566"/>
                      <a:pt x="325" y="596"/>
                      <a:pt x="404" y="596"/>
                    </a:cubicBezTo>
                    <a:cubicBezTo>
                      <a:pt x="407" y="597"/>
                      <a:pt x="410" y="597"/>
                      <a:pt x="413" y="597"/>
                    </a:cubicBezTo>
                    <a:cubicBezTo>
                      <a:pt x="490" y="597"/>
                      <a:pt x="565" y="562"/>
                      <a:pt x="626" y="515"/>
                    </a:cubicBezTo>
                    <a:cubicBezTo>
                      <a:pt x="685" y="472"/>
                      <a:pt x="733" y="417"/>
                      <a:pt x="776" y="359"/>
                    </a:cubicBezTo>
                    <a:cubicBezTo>
                      <a:pt x="791" y="367"/>
                      <a:pt x="805" y="377"/>
                      <a:pt x="821" y="386"/>
                    </a:cubicBezTo>
                    <a:cubicBezTo>
                      <a:pt x="858" y="406"/>
                      <a:pt x="898" y="422"/>
                      <a:pt x="938" y="435"/>
                    </a:cubicBezTo>
                    <a:cubicBezTo>
                      <a:pt x="982" y="448"/>
                      <a:pt x="1027" y="453"/>
                      <a:pt x="1073" y="453"/>
                    </a:cubicBezTo>
                    <a:cubicBezTo>
                      <a:pt x="1107" y="453"/>
                      <a:pt x="1141" y="450"/>
                      <a:pt x="1174" y="445"/>
                    </a:cubicBezTo>
                    <a:cubicBezTo>
                      <a:pt x="1214" y="439"/>
                      <a:pt x="1252" y="423"/>
                      <a:pt x="1287" y="409"/>
                    </a:cubicBezTo>
                    <a:cubicBezTo>
                      <a:pt x="1325" y="395"/>
                      <a:pt x="1359" y="370"/>
                      <a:pt x="1393" y="346"/>
                    </a:cubicBezTo>
                    <a:cubicBezTo>
                      <a:pt x="1429" y="322"/>
                      <a:pt x="1461" y="287"/>
                      <a:pt x="1489" y="256"/>
                    </a:cubicBezTo>
                    <a:cubicBezTo>
                      <a:pt x="1519" y="220"/>
                      <a:pt x="1548" y="181"/>
                      <a:pt x="1572" y="141"/>
                    </a:cubicBezTo>
                    <a:cubicBezTo>
                      <a:pt x="1600" y="98"/>
                      <a:pt x="1590" y="42"/>
                      <a:pt x="1547" y="15"/>
                    </a:cubicBezTo>
                    <a:cubicBezTo>
                      <a:pt x="1532" y="7"/>
                      <a:pt x="1518" y="1"/>
                      <a:pt x="1502" y="1"/>
                    </a:cubicBezTo>
                    <a:cubicBezTo>
                      <a:pt x="1501" y="1"/>
                      <a:pt x="1499" y="1"/>
                      <a:pt x="1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3803705" y="2162698"/>
                <a:ext cx="30589" cy="44507"/>
              </a:xfrm>
              <a:custGeom>
                <a:avLst/>
                <a:gdLst/>
                <a:ahLst/>
                <a:cxnLst/>
                <a:rect l="l" t="t" r="r" b="b"/>
                <a:pathLst>
                  <a:path w="967" h="1407" extrusionOk="0">
                    <a:moveTo>
                      <a:pt x="374" y="0"/>
                    </a:moveTo>
                    <a:cubicBezTo>
                      <a:pt x="320" y="0"/>
                      <a:pt x="121" y="135"/>
                      <a:pt x="52" y="292"/>
                    </a:cubicBezTo>
                    <a:cubicBezTo>
                      <a:pt x="0" y="414"/>
                      <a:pt x="3" y="509"/>
                      <a:pt x="43" y="609"/>
                    </a:cubicBezTo>
                    <a:cubicBezTo>
                      <a:pt x="93" y="741"/>
                      <a:pt x="231" y="836"/>
                      <a:pt x="416" y="836"/>
                    </a:cubicBezTo>
                    <a:cubicBezTo>
                      <a:pt x="468" y="836"/>
                      <a:pt x="524" y="829"/>
                      <a:pt x="583" y="812"/>
                    </a:cubicBezTo>
                    <a:lnTo>
                      <a:pt x="583" y="812"/>
                    </a:lnTo>
                    <a:cubicBezTo>
                      <a:pt x="487" y="1031"/>
                      <a:pt x="521" y="1265"/>
                      <a:pt x="742" y="1363"/>
                    </a:cubicBezTo>
                    <a:cubicBezTo>
                      <a:pt x="811" y="1394"/>
                      <a:pt x="862" y="1406"/>
                      <a:pt x="896" y="1406"/>
                    </a:cubicBezTo>
                    <a:cubicBezTo>
                      <a:pt x="954" y="1406"/>
                      <a:pt x="967" y="1372"/>
                      <a:pt x="948" y="1336"/>
                    </a:cubicBezTo>
                    <a:cubicBezTo>
                      <a:pt x="934" y="1306"/>
                      <a:pt x="882" y="1303"/>
                      <a:pt x="844" y="1293"/>
                    </a:cubicBezTo>
                    <a:cubicBezTo>
                      <a:pt x="813" y="1285"/>
                      <a:pt x="776" y="1268"/>
                      <a:pt x="750" y="1252"/>
                    </a:cubicBezTo>
                    <a:cubicBezTo>
                      <a:pt x="680" y="1210"/>
                      <a:pt x="647" y="1150"/>
                      <a:pt x="636" y="1071"/>
                    </a:cubicBezTo>
                    <a:cubicBezTo>
                      <a:pt x="629" y="971"/>
                      <a:pt x="659" y="884"/>
                      <a:pt x="703" y="788"/>
                    </a:cubicBezTo>
                    <a:cubicBezTo>
                      <a:pt x="723" y="751"/>
                      <a:pt x="748" y="719"/>
                      <a:pt x="722" y="686"/>
                    </a:cubicBezTo>
                    <a:cubicBezTo>
                      <a:pt x="711" y="675"/>
                      <a:pt x="699" y="671"/>
                      <a:pt x="686" y="671"/>
                    </a:cubicBezTo>
                    <a:cubicBezTo>
                      <a:pt x="658" y="671"/>
                      <a:pt x="626" y="690"/>
                      <a:pt x="596" y="702"/>
                    </a:cubicBezTo>
                    <a:cubicBezTo>
                      <a:pt x="532" y="722"/>
                      <a:pt x="468" y="735"/>
                      <a:pt x="407" y="735"/>
                    </a:cubicBezTo>
                    <a:cubicBezTo>
                      <a:pt x="310" y="735"/>
                      <a:pt x="222" y="702"/>
                      <a:pt x="156" y="615"/>
                    </a:cubicBezTo>
                    <a:cubicBezTo>
                      <a:pt x="100" y="526"/>
                      <a:pt x="95" y="430"/>
                      <a:pt x="143" y="323"/>
                    </a:cubicBezTo>
                    <a:cubicBezTo>
                      <a:pt x="202" y="212"/>
                      <a:pt x="282" y="148"/>
                      <a:pt x="395" y="91"/>
                    </a:cubicBezTo>
                    <a:cubicBezTo>
                      <a:pt x="438" y="68"/>
                      <a:pt x="424" y="3"/>
                      <a:pt x="375" y="0"/>
                    </a:cubicBezTo>
                    <a:cubicBezTo>
                      <a:pt x="375" y="0"/>
                      <a:pt x="374" y="0"/>
                      <a:pt x="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3880287" y="2222388"/>
                <a:ext cx="35523" cy="29039"/>
              </a:xfrm>
              <a:custGeom>
                <a:avLst/>
                <a:gdLst/>
                <a:ahLst/>
                <a:cxnLst/>
                <a:rect l="l" t="t" r="r" b="b"/>
                <a:pathLst>
                  <a:path w="1123" h="918" extrusionOk="0">
                    <a:moveTo>
                      <a:pt x="107" y="0"/>
                    </a:moveTo>
                    <a:cubicBezTo>
                      <a:pt x="37" y="0"/>
                      <a:pt x="2" y="225"/>
                      <a:pt x="0" y="296"/>
                    </a:cubicBezTo>
                    <a:cubicBezTo>
                      <a:pt x="0" y="326"/>
                      <a:pt x="6" y="359"/>
                      <a:pt x="15" y="389"/>
                    </a:cubicBezTo>
                    <a:cubicBezTo>
                      <a:pt x="49" y="493"/>
                      <a:pt x="139" y="533"/>
                      <a:pt x="243" y="533"/>
                    </a:cubicBezTo>
                    <a:cubicBezTo>
                      <a:pt x="297" y="533"/>
                      <a:pt x="355" y="523"/>
                      <a:pt x="410" y="505"/>
                    </a:cubicBezTo>
                    <a:cubicBezTo>
                      <a:pt x="410" y="525"/>
                      <a:pt x="410" y="546"/>
                      <a:pt x="413" y="566"/>
                    </a:cubicBezTo>
                    <a:cubicBezTo>
                      <a:pt x="424" y="729"/>
                      <a:pt x="486" y="863"/>
                      <a:pt x="643" y="911"/>
                    </a:cubicBezTo>
                    <a:cubicBezTo>
                      <a:pt x="660" y="916"/>
                      <a:pt x="680" y="918"/>
                      <a:pt x="703" y="918"/>
                    </a:cubicBezTo>
                    <a:cubicBezTo>
                      <a:pt x="857" y="918"/>
                      <a:pt x="1123" y="823"/>
                      <a:pt x="1071" y="729"/>
                    </a:cubicBezTo>
                    <a:cubicBezTo>
                      <a:pt x="1061" y="709"/>
                      <a:pt x="1038" y="694"/>
                      <a:pt x="1015" y="694"/>
                    </a:cubicBezTo>
                    <a:cubicBezTo>
                      <a:pt x="1006" y="694"/>
                      <a:pt x="997" y="697"/>
                      <a:pt x="988" y="702"/>
                    </a:cubicBezTo>
                    <a:cubicBezTo>
                      <a:pt x="938" y="732"/>
                      <a:pt x="888" y="758"/>
                      <a:pt x="834" y="777"/>
                    </a:cubicBezTo>
                    <a:cubicBezTo>
                      <a:pt x="793" y="789"/>
                      <a:pt x="757" y="795"/>
                      <a:pt x="725" y="795"/>
                    </a:cubicBezTo>
                    <a:cubicBezTo>
                      <a:pt x="567" y="795"/>
                      <a:pt x="520" y="646"/>
                      <a:pt x="529" y="429"/>
                    </a:cubicBezTo>
                    <a:cubicBezTo>
                      <a:pt x="530" y="397"/>
                      <a:pt x="507" y="370"/>
                      <a:pt x="474" y="370"/>
                    </a:cubicBezTo>
                    <a:cubicBezTo>
                      <a:pt x="465" y="370"/>
                      <a:pt x="456" y="372"/>
                      <a:pt x="446" y="376"/>
                    </a:cubicBezTo>
                    <a:cubicBezTo>
                      <a:pt x="383" y="401"/>
                      <a:pt x="317" y="423"/>
                      <a:pt x="250" y="430"/>
                    </a:cubicBezTo>
                    <a:cubicBezTo>
                      <a:pt x="167" y="430"/>
                      <a:pt x="145" y="412"/>
                      <a:pt x="124" y="386"/>
                    </a:cubicBezTo>
                    <a:cubicBezTo>
                      <a:pt x="72" y="301"/>
                      <a:pt x="118" y="157"/>
                      <a:pt x="152" y="65"/>
                    </a:cubicBezTo>
                    <a:cubicBezTo>
                      <a:pt x="164" y="36"/>
                      <a:pt x="142" y="2"/>
                      <a:pt x="109" y="1"/>
                    </a:cubicBezTo>
                    <a:cubicBezTo>
                      <a:pt x="109" y="1"/>
                      <a:pt x="108" y="0"/>
                      <a:pt x="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3955256" y="2253958"/>
                <a:ext cx="42293" cy="28185"/>
              </a:xfrm>
              <a:custGeom>
                <a:avLst/>
                <a:gdLst/>
                <a:ahLst/>
                <a:cxnLst/>
                <a:rect l="l" t="t" r="r" b="b"/>
                <a:pathLst>
                  <a:path w="1337" h="891" extrusionOk="0">
                    <a:moveTo>
                      <a:pt x="118" y="0"/>
                    </a:moveTo>
                    <a:cubicBezTo>
                      <a:pt x="99" y="0"/>
                      <a:pt x="80" y="14"/>
                      <a:pt x="73" y="34"/>
                    </a:cubicBezTo>
                    <a:cubicBezTo>
                      <a:pt x="33" y="148"/>
                      <a:pt x="0" y="271"/>
                      <a:pt x="15" y="391"/>
                    </a:cubicBezTo>
                    <a:cubicBezTo>
                      <a:pt x="19" y="417"/>
                      <a:pt x="22" y="443"/>
                      <a:pt x="29" y="467"/>
                    </a:cubicBezTo>
                    <a:cubicBezTo>
                      <a:pt x="35" y="487"/>
                      <a:pt x="43" y="509"/>
                      <a:pt x="52" y="528"/>
                    </a:cubicBezTo>
                    <a:cubicBezTo>
                      <a:pt x="62" y="545"/>
                      <a:pt x="73" y="560"/>
                      <a:pt x="85" y="578"/>
                    </a:cubicBezTo>
                    <a:cubicBezTo>
                      <a:pt x="95" y="593"/>
                      <a:pt x="112" y="603"/>
                      <a:pt x="126" y="616"/>
                    </a:cubicBezTo>
                    <a:cubicBezTo>
                      <a:pt x="136" y="625"/>
                      <a:pt x="149" y="632"/>
                      <a:pt x="162" y="638"/>
                    </a:cubicBezTo>
                    <a:cubicBezTo>
                      <a:pt x="179" y="646"/>
                      <a:pt x="199" y="654"/>
                      <a:pt x="219" y="658"/>
                    </a:cubicBezTo>
                    <a:cubicBezTo>
                      <a:pt x="237" y="662"/>
                      <a:pt x="255" y="663"/>
                      <a:pt x="273" y="663"/>
                    </a:cubicBezTo>
                    <a:cubicBezTo>
                      <a:pt x="296" y="663"/>
                      <a:pt x="320" y="660"/>
                      <a:pt x="344" y="656"/>
                    </a:cubicBezTo>
                    <a:cubicBezTo>
                      <a:pt x="367" y="651"/>
                      <a:pt x="391" y="642"/>
                      <a:pt x="413" y="632"/>
                    </a:cubicBezTo>
                    <a:cubicBezTo>
                      <a:pt x="441" y="622"/>
                      <a:pt x="467" y="608"/>
                      <a:pt x="494" y="592"/>
                    </a:cubicBezTo>
                    <a:cubicBezTo>
                      <a:pt x="530" y="570"/>
                      <a:pt x="564" y="545"/>
                      <a:pt x="596" y="517"/>
                    </a:cubicBezTo>
                    <a:cubicBezTo>
                      <a:pt x="627" y="691"/>
                      <a:pt x="709" y="841"/>
                      <a:pt x="875" y="884"/>
                    </a:cubicBezTo>
                    <a:cubicBezTo>
                      <a:pt x="891" y="887"/>
                      <a:pt x="908" y="888"/>
                      <a:pt x="925" y="890"/>
                    </a:cubicBezTo>
                    <a:cubicBezTo>
                      <a:pt x="931" y="891"/>
                      <a:pt x="936" y="891"/>
                      <a:pt x="941" y="891"/>
                    </a:cubicBezTo>
                    <a:cubicBezTo>
                      <a:pt x="953" y="891"/>
                      <a:pt x="965" y="889"/>
                      <a:pt x="978" y="888"/>
                    </a:cubicBezTo>
                    <a:cubicBezTo>
                      <a:pt x="998" y="885"/>
                      <a:pt x="1018" y="881"/>
                      <a:pt x="1040" y="875"/>
                    </a:cubicBezTo>
                    <a:cubicBezTo>
                      <a:pt x="1083" y="865"/>
                      <a:pt x="1124" y="844"/>
                      <a:pt x="1161" y="821"/>
                    </a:cubicBezTo>
                    <a:cubicBezTo>
                      <a:pt x="1217" y="787"/>
                      <a:pt x="1267" y="744"/>
                      <a:pt x="1315" y="699"/>
                    </a:cubicBezTo>
                    <a:cubicBezTo>
                      <a:pt x="1332" y="681"/>
                      <a:pt x="1336" y="651"/>
                      <a:pt x="1318" y="631"/>
                    </a:cubicBezTo>
                    <a:cubicBezTo>
                      <a:pt x="1309" y="621"/>
                      <a:pt x="1295" y="616"/>
                      <a:pt x="1281" y="616"/>
                    </a:cubicBezTo>
                    <a:cubicBezTo>
                      <a:pt x="1269" y="616"/>
                      <a:pt x="1258" y="619"/>
                      <a:pt x="1249" y="628"/>
                    </a:cubicBezTo>
                    <a:cubicBezTo>
                      <a:pt x="1233" y="643"/>
                      <a:pt x="1217" y="658"/>
                      <a:pt x="1202" y="672"/>
                    </a:cubicBezTo>
                    <a:cubicBezTo>
                      <a:pt x="1181" y="689"/>
                      <a:pt x="1159" y="706"/>
                      <a:pt x="1137" y="724"/>
                    </a:cubicBezTo>
                    <a:cubicBezTo>
                      <a:pt x="1136" y="724"/>
                      <a:pt x="1135" y="725"/>
                      <a:pt x="1134" y="725"/>
                    </a:cubicBezTo>
                    <a:lnTo>
                      <a:pt x="1134" y="725"/>
                    </a:lnTo>
                    <a:cubicBezTo>
                      <a:pt x="1134" y="725"/>
                      <a:pt x="1134" y="725"/>
                      <a:pt x="1134" y="725"/>
                    </a:cubicBezTo>
                    <a:lnTo>
                      <a:pt x="1134" y="725"/>
                    </a:lnTo>
                    <a:cubicBezTo>
                      <a:pt x="1134" y="725"/>
                      <a:pt x="1133" y="726"/>
                      <a:pt x="1133" y="726"/>
                    </a:cubicBezTo>
                    <a:lnTo>
                      <a:pt x="1133" y="726"/>
                    </a:lnTo>
                    <a:cubicBezTo>
                      <a:pt x="1133" y="726"/>
                      <a:pt x="1133" y="725"/>
                      <a:pt x="1134" y="725"/>
                    </a:cubicBezTo>
                    <a:lnTo>
                      <a:pt x="1134" y="725"/>
                    </a:lnTo>
                    <a:cubicBezTo>
                      <a:pt x="1133" y="725"/>
                      <a:pt x="1133" y="726"/>
                      <a:pt x="1133" y="726"/>
                    </a:cubicBezTo>
                    <a:lnTo>
                      <a:pt x="1133" y="726"/>
                    </a:lnTo>
                    <a:cubicBezTo>
                      <a:pt x="1133" y="726"/>
                      <a:pt x="1133" y="726"/>
                      <a:pt x="1133" y="726"/>
                    </a:cubicBezTo>
                    <a:lnTo>
                      <a:pt x="1133" y="726"/>
                    </a:lnTo>
                    <a:cubicBezTo>
                      <a:pt x="1133" y="726"/>
                      <a:pt x="1132" y="726"/>
                      <a:pt x="1132" y="726"/>
                    </a:cubicBezTo>
                    <a:lnTo>
                      <a:pt x="1132" y="726"/>
                    </a:lnTo>
                    <a:cubicBezTo>
                      <a:pt x="1132" y="726"/>
                      <a:pt x="1133" y="726"/>
                      <a:pt x="1133" y="726"/>
                    </a:cubicBezTo>
                    <a:lnTo>
                      <a:pt x="1133" y="726"/>
                    </a:lnTo>
                    <a:cubicBezTo>
                      <a:pt x="1122" y="733"/>
                      <a:pt x="1109" y="743"/>
                      <a:pt x="1097" y="749"/>
                    </a:cubicBezTo>
                    <a:cubicBezTo>
                      <a:pt x="1077" y="759"/>
                      <a:pt x="1055" y="771"/>
                      <a:pt x="1034" y="778"/>
                    </a:cubicBezTo>
                    <a:cubicBezTo>
                      <a:pt x="1011" y="785"/>
                      <a:pt x="987" y="790"/>
                      <a:pt x="961" y="794"/>
                    </a:cubicBezTo>
                    <a:cubicBezTo>
                      <a:pt x="955" y="794"/>
                      <a:pt x="950" y="794"/>
                      <a:pt x="943" y="794"/>
                    </a:cubicBezTo>
                    <a:cubicBezTo>
                      <a:pt x="940" y="794"/>
                      <a:pt x="937" y="794"/>
                      <a:pt x="934" y="794"/>
                    </a:cubicBezTo>
                    <a:cubicBezTo>
                      <a:pt x="924" y="794"/>
                      <a:pt x="912" y="792"/>
                      <a:pt x="904" y="790"/>
                    </a:cubicBezTo>
                    <a:cubicBezTo>
                      <a:pt x="889" y="787"/>
                      <a:pt x="875" y="781"/>
                      <a:pt x="861" y="775"/>
                    </a:cubicBezTo>
                    <a:cubicBezTo>
                      <a:pt x="844" y="765"/>
                      <a:pt x="826" y="757"/>
                      <a:pt x="811" y="742"/>
                    </a:cubicBezTo>
                    <a:cubicBezTo>
                      <a:pt x="793" y="724"/>
                      <a:pt x="776" y="708"/>
                      <a:pt x="762" y="686"/>
                    </a:cubicBezTo>
                    <a:cubicBezTo>
                      <a:pt x="752" y="671"/>
                      <a:pt x="740" y="652"/>
                      <a:pt x="732" y="636"/>
                    </a:cubicBezTo>
                    <a:cubicBezTo>
                      <a:pt x="722" y="616"/>
                      <a:pt x="712" y="593"/>
                      <a:pt x="705" y="572"/>
                    </a:cubicBezTo>
                    <a:cubicBezTo>
                      <a:pt x="689" y="520"/>
                      <a:pt x="676" y="470"/>
                      <a:pt x="669" y="416"/>
                    </a:cubicBezTo>
                    <a:cubicBezTo>
                      <a:pt x="666" y="393"/>
                      <a:pt x="645" y="379"/>
                      <a:pt x="623" y="379"/>
                    </a:cubicBezTo>
                    <a:cubicBezTo>
                      <a:pt x="612" y="379"/>
                      <a:pt x="601" y="383"/>
                      <a:pt x="593" y="391"/>
                    </a:cubicBezTo>
                    <a:cubicBezTo>
                      <a:pt x="553" y="429"/>
                      <a:pt x="511" y="465"/>
                      <a:pt x="467" y="496"/>
                    </a:cubicBezTo>
                    <a:cubicBezTo>
                      <a:pt x="447" y="509"/>
                      <a:pt x="428" y="520"/>
                      <a:pt x="408" y="530"/>
                    </a:cubicBezTo>
                    <a:cubicBezTo>
                      <a:pt x="390" y="542"/>
                      <a:pt x="372" y="546"/>
                      <a:pt x="354" y="553"/>
                    </a:cubicBezTo>
                    <a:cubicBezTo>
                      <a:pt x="332" y="560"/>
                      <a:pt x="311" y="565"/>
                      <a:pt x="288" y="568"/>
                    </a:cubicBezTo>
                    <a:cubicBezTo>
                      <a:pt x="271" y="568"/>
                      <a:pt x="254" y="568"/>
                      <a:pt x="236" y="566"/>
                    </a:cubicBezTo>
                    <a:cubicBezTo>
                      <a:pt x="224" y="563"/>
                      <a:pt x="214" y="559"/>
                      <a:pt x="201" y="553"/>
                    </a:cubicBezTo>
                    <a:cubicBezTo>
                      <a:pt x="189" y="549"/>
                      <a:pt x="181" y="542"/>
                      <a:pt x="171" y="535"/>
                    </a:cubicBezTo>
                    <a:cubicBezTo>
                      <a:pt x="161" y="525"/>
                      <a:pt x="155" y="516"/>
                      <a:pt x="146" y="507"/>
                    </a:cubicBezTo>
                    <a:cubicBezTo>
                      <a:pt x="136" y="492"/>
                      <a:pt x="129" y="475"/>
                      <a:pt x="122" y="457"/>
                    </a:cubicBezTo>
                    <a:cubicBezTo>
                      <a:pt x="113" y="429"/>
                      <a:pt x="108" y="401"/>
                      <a:pt x="106" y="371"/>
                    </a:cubicBezTo>
                    <a:cubicBezTo>
                      <a:pt x="103" y="353"/>
                      <a:pt x="103" y="336"/>
                      <a:pt x="106" y="317"/>
                    </a:cubicBezTo>
                    <a:cubicBezTo>
                      <a:pt x="108" y="287"/>
                      <a:pt x="112" y="258"/>
                      <a:pt x="116" y="228"/>
                    </a:cubicBezTo>
                    <a:cubicBezTo>
                      <a:pt x="128" y="171"/>
                      <a:pt x="143" y="117"/>
                      <a:pt x="163" y="62"/>
                    </a:cubicBezTo>
                    <a:cubicBezTo>
                      <a:pt x="172" y="38"/>
                      <a:pt x="158" y="9"/>
                      <a:pt x="133" y="2"/>
                    </a:cubicBezTo>
                    <a:cubicBezTo>
                      <a:pt x="129" y="1"/>
                      <a:pt x="123" y="1"/>
                      <a:pt x="120" y="1"/>
                    </a:cubicBezTo>
                    <a:cubicBezTo>
                      <a:pt x="120" y="1"/>
                      <a:pt x="119"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3991064" y="2276923"/>
                <a:ext cx="190" cy="63"/>
              </a:xfrm>
              <a:custGeom>
                <a:avLst/>
                <a:gdLst/>
                <a:ahLst/>
                <a:cxnLst/>
                <a:rect l="l" t="t" r="r" b="b"/>
                <a:pathLst>
                  <a:path w="6" h="2" extrusionOk="0">
                    <a:moveTo>
                      <a:pt x="5" y="1"/>
                    </a:moveTo>
                    <a:cubicBezTo>
                      <a:pt x="4" y="1"/>
                      <a:pt x="1" y="2"/>
                      <a:pt x="1" y="2"/>
                    </a:cubicBezTo>
                    <a:cubicBezTo>
                      <a:pt x="4" y="2"/>
                      <a:pt x="4" y="1"/>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4071189" y="2280909"/>
                <a:ext cx="190" cy="158"/>
              </a:xfrm>
              <a:custGeom>
                <a:avLst/>
                <a:gdLst/>
                <a:ahLst/>
                <a:cxnLst/>
                <a:rect l="l" t="t" r="r" b="b"/>
                <a:pathLst>
                  <a:path w="6" h="5" extrusionOk="0">
                    <a:moveTo>
                      <a:pt x="5" y="1"/>
                    </a:moveTo>
                    <a:lnTo>
                      <a:pt x="5" y="1"/>
                    </a:lnTo>
                    <a:cubicBezTo>
                      <a:pt x="4" y="1"/>
                      <a:pt x="4" y="1"/>
                      <a:pt x="3" y="1"/>
                    </a:cubicBezTo>
                    <a:lnTo>
                      <a:pt x="3" y="1"/>
                    </a:lnTo>
                    <a:cubicBezTo>
                      <a:pt x="4" y="1"/>
                      <a:pt x="4" y="1"/>
                      <a:pt x="5" y="1"/>
                    </a:cubicBezTo>
                    <a:close/>
                    <a:moveTo>
                      <a:pt x="3" y="1"/>
                    </a:moveTo>
                    <a:cubicBezTo>
                      <a:pt x="1" y="2"/>
                      <a:pt x="1" y="1"/>
                      <a:pt x="1" y="5"/>
                    </a:cubicBezTo>
                    <a:cubicBezTo>
                      <a:pt x="2" y="4"/>
                      <a:pt x="2" y="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4053032" y="2262688"/>
                <a:ext cx="58868" cy="31316"/>
              </a:xfrm>
              <a:custGeom>
                <a:avLst/>
                <a:gdLst/>
                <a:ahLst/>
                <a:cxnLst/>
                <a:rect l="l" t="t" r="r" b="b"/>
                <a:pathLst>
                  <a:path w="1861" h="990" extrusionOk="0">
                    <a:moveTo>
                      <a:pt x="583" y="575"/>
                    </a:moveTo>
                    <a:lnTo>
                      <a:pt x="583" y="575"/>
                    </a:lnTo>
                    <a:cubicBezTo>
                      <a:pt x="583" y="575"/>
                      <a:pt x="583" y="575"/>
                      <a:pt x="582" y="576"/>
                    </a:cubicBezTo>
                    <a:lnTo>
                      <a:pt x="582" y="576"/>
                    </a:lnTo>
                    <a:cubicBezTo>
                      <a:pt x="582" y="575"/>
                      <a:pt x="583" y="575"/>
                      <a:pt x="583" y="575"/>
                    </a:cubicBezTo>
                    <a:close/>
                    <a:moveTo>
                      <a:pt x="1170" y="890"/>
                    </a:moveTo>
                    <a:cubicBezTo>
                      <a:pt x="1172" y="890"/>
                      <a:pt x="1174" y="891"/>
                      <a:pt x="1175" y="891"/>
                    </a:cubicBezTo>
                    <a:lnTo>
                      <a:pt x="1175" y="891"/>
                    </a:lnTo>
                    <a:cubicBezTo>
                      <a:pt x="1174" y="890"/>
                      <a:pt x="1173" y="890"/>
                      <a:pt x="1170" y="890"/>
                    </a:cubicBezTo>
                    <a:close/>
                    <a:moveTo>
                      <a:pt x="93" y="1"/>
                    </a:moveTo>
                    <a:cubicBezTo>
                      <a:pt x="29" y="1"/>
                      <a:pt x="15" y="175"/>
                      <a:pt x="8" y="240"/>
                    </a:cubicBezTo>
                    <a:cubicBezTo>
                      <a:pt x="1" y="306"/>
                      <a:pt x="5" y="376"/>
                      <a:pt x="18" y="441"/>
                    </a:cubicBezTo>
                    <a:cubicBezTo>
                      <a:pt x="29" y="496"/>
                      <a:pt x="51" y="549"/>
                      <a:pt x="81" y="598"/>
                    </a:cubicBezTo>
                    <a:cubicBezTo>
                      <a:pt x="144" y="701"/>
                      <a:pt x="241" y="752"/>
                      <a:pt x="351" y="752"/>
                    </a:cubicBezTo>
                    <a:cubicBezTo>
                      <a:pt x="476" y="752"/>
                      <a:pt x="619" y="686"/>
                      <a:pt x="748" y="552"/>
                    </a:cubicBezTo>
                    <a:cubicBezTo>
                      <a:pt x="788" y="675"/>
                      <a:pt x="847" y="791"/>
                      <a:pt x="944" y="879"/>
                    </a:cubicBezTo>
                    <a:cubicBezTo>
                      <a:pt x="984" y="917"/>
                      <a:pt x="1032" y="943"/>
                      <a:pt x="1083" y="965"/>
                    </a:cubicBezTo>
                    <a:cubicBezTo>
                      <a:pt x="1106" y="975"/>
                      <a:pt x="1133" y="982"/>
                      <a:pt x="1159" y="985"/>
                    </a:cubicBezTo>
                    <a:cubicBezTo>
                      <a:pt x="1180" y="988"/>
                      <a:pt x="1202" y="990"/>
                      <a:pt x="1224" y="990"/>
                    </a:cubicBezTo>
                    <a:cubicBezTo>
                      <a:pt x="1234" y="990"/>
                      <a:pt x="1245" y="989"/>
                      <a:pt x="1256" y="989"/>
                    </a:cubicBezTo>
                    <a:cubicBezTo>
                      <a:pt x="1378" y="980"/>
                      <a:pt x="1490" y="919"/>
                      <a:pt x="1581" y="840"/>
                    </a:cubicBezTo>
                    <a:cubicBezTo>
                      <a:pt x="1700" y="738"/>
                      <a:pt x="1786" y="594"/>
                      <a:pt x="1846" y="448"/>
                    </a:cubicBezTo>
                    <a:cubicBezTo>
                      <a:pt x="1861" y="414"/>
                      <a:pt x="1831" y="385"/>
                      <a:pt x="1800" y="385"/>
                    </a:cubicBezTo>
                    <a:cubicBezTo>
                      <a:pt x="1783" y="385"/>
                      <a:pt x="1765" y="395"/>
                      <a:pt x="1756" y="418"/>
                    </a:cubicBezTo>
                    <a:cubicBezTo>
                      <a:pt x="1726" y="489"/>
                      <a:pt x="1712" y="524"/>
                      <a:pt x="1663" y="598"/>
                    </a:cubicBezTo>
                    <a:cubicBezTo>
                      <a:pt x="1642" y="634"/>
                      <a:pt x="1617" y="667"/>
                      <a:pt x="1590" y="697"/>
                    </a:cubicBezTo>
                    <a:cubicBezTo>
                      <a:pt x="1550" y="740"/>
                      <a:pt x="1510" y="777"/>
                      <a:pt x="1463" y="811"/>
                    </a:cubicBezTo>
                    <a:cubicBezTo>
                      <a:pt x="1464" y="811"/>
                      <a:pt x="1464" y="810"/>
                      <a:pt x="1467" y="810"/>
                    </a:cubicBezTo>
                    <a:cubicBezTo>
                      <a:pt x="1464" y="811"/>
                      <a:pt x="1460" y="816"/>
                      <a:pt x="1455" y="817"/>
                    </a:cubicBezTo>
                    <a:lnTo>
                      <a:pt x="1457" y="814"/>
                    </a:lnTo>
                    <a:lnTo>
                      <a:pt x="1457" y="814"/>
                    </a:lnTo>
                    <a:cubicBezTo>
                      <a:pt x="1380" y="865"/>
                      <a:pt x="1306" y="894"/>
                      <a:pt x="1223" y="894"/>
                    </a:cubicBezTo>
                    <a:cubicBezTo>
                      <a:pt x="1207" y="894"/>
                      <a:pt x="1191" y="893"/>
                      <a:pt x="1175" y="891"/>
                    </a:cubicBezTo>
                    <a:lnTo>
                      <a:pt x="1175" y="891"/>
                    </a:lnTo>
                    <a:cubicBezTo>
                      <a:pt x="1175" y="891"/>
                      <a:pt x="1176" y="891"/>
                      <a:pt x="1176" y="892"/>
                    </a:cubicBezTo>
                    <a:lnTo>
                      <a:pt x="1163" y="890"/>
                    </a:lnTo>
                    <a:lnTo>
                      <a:pt x="1168" y="890"/>
                    </a:lnTo>
                    <a:cubicBezTo>
                      <a:pt x="1139" y="884"/>
                      <a:pt x="1112" y="876"/>
                      <a:pt x="1085" y="863"/>
                    </a:cubicBezTo>
                    <a:cubicBezTo>
                      <a:pt x="1056" y="847"/>
                      <a:pt x="1029" y="829"/>
                      <a:pt x="1006" y="810"/>
                    </a:cubicBezTo>
                    <a:cubicBezTo>
                      <a:pt x="981" y="784"/>
                      <a:pt x="959" y="757"/>
                      <a:pt x="937" y="728"/>
                    </a:cubicBezTo>
                    <a:cubicBezTo>
                      <a:pt x="923" y="707"/>
                      <a:pt x="910" y="685"/>
                      <a:pt x="897" y="662"/>
                    </a:cubicBezTo>
                    <a:cubicBezTo>
                      <a:pt x="877" y="627"/>
                      <a:pt x="863" y="589"/>
                      <a:pt x="848" y="549"/>
                    </a:cubicBezTo>
                    <a:cubicBezTo>
                      <a:pt x="838" y="516"/>
                      <a:pt x="827" y="483"/>
                      <a:pt x="818" y="449"/>
                    </a:cubicBezTo>
                    <a:cubicBezTo>
                      <a:pt x="815" y="433"/>
                      <a:pt x="804" y="419"/>
                      <a:pt x="788" y="413"/>
                    </a:cubicBezTo>
                    <a:cubicBezTo>
                      <a:pt x="784" y="412"/>
                      <a:pt x="778" y="411"/>
                      <a:pt x="773" y="411"/>
                    </a:cubicBezTo>
                    <a:cubicBezTo>
                      <a:pt x="761" y="411"/>
                      <a:pt x="749" y="415"/>
                      <a:pt x="741" y="425"/>
                    </a:cubicBezTo>
                    <a:cubicBezTo>
                      <a:pt x="715" y="455"/>
                      <a:pt x="688" y="485"/>
                      <a:pt x="658" y="512"/>
                    </a:cubicBezTo>
                    <a:cubicBezTo>
                      <a:pt x="634" y="535"/>
                      <a:pt x="608" y="556"/>
                      <a:pt x="581" y="576"/>
                    </a:cubicBezTo>
                    <a:lnTo>
                      <a:pt x="581" y="576"/>
                    </a:lnTo>
                    <a:cubicBezTo>
                      <a:pt x="577" y="578"/>
                      <a:pt x="578" y="578"/>
                      <a:pt x="573" y="582"/>
                    </a:cubicBezTo>
                    <a:lnTo>
                      <a:pt x="575" y="581"/>
                    </a:lnTo>
                    <a:lnTo>
                      <a:pt x="575" y="581"/>
                    </a:lnTo>
                    <a:cubicBezTo>
                      <a:pt x="510" y="621"/>
                      <a:pt x="510" y="619"/>
                      <a:pt x="462" y="640"/>
                    </a:cubicBezTo>
                    <a:cubicBezTo>
                      <a:pt x="422" y="653"/>
                      <a:pt x="388" y="659"/>
                      <a:pt x="356" y="659"/>
                    </a:cubicBezTo>
                    <a:cubicBezTo>
                      <a:pt x="302" y="659"/>
                      <a:pt x="257" y="640"/>
                      <a:pt x="211" y="605"/>
                    </a:cubicBezTo>
                    <a:cubicBezTo>
                      <a:pt x="194" y="589"/>
                      <a:pt x="180" y="571"/>
                      <a:pt x="165" y="552"/>
                    </a:cubicBezTo>
                    <a:cubicBezTo>
                      <a:pt x="150" y="526"/>
                      <a:pt x="137" y="499"/>
                      <a:pt x="125" y="471"/>
                    </a:cubicBezTo>
                    <a:cubicBezTo>
                      <a:pt x="121" y="455"/>
                      <a:pt x="117" y="439"/>
                      <a:pt x="111" y="420"/>
                    </a:cubicBezTo>
                    <a:cubicBezTo>
                      <a:pt x="104" y="396"/>
                      <a:pt x="102" y="369"/>
                      <a:pt x="101" y="342"/>
                    </a:cubicBezTo>
                    <a:cubicBezTo>
                      <a:pt x="98" y="310"/>
                      <a:pt x="98" y="277"/>
                      <a:pt x="102" y="246"/>
                    </a:cubicBezTo>
                    <a:cubicBezTo>
                      <a:pt x="107" y="184"/>
                      <a:pt x="118" y="123"/>
                      <a:pt x="137" y="62"/>
                    </a:cubicBezTo>
                    <a:cubicBezTo>
                      <a:pt x="145" y="31"/>
                      <a:pt x="124" y="2"/>
                      <a:pt x="95" y="1"/>
                    </a:cubicBezTo>
                    <a:cubicBezTo>
                      <a:pt x="94" y="1"/>
                      <a:pt x="94" y="1"/>
                      <a:pt x="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4089948" y="2290873"/>
                <a:ext cx="127" cy="32"/>
              </a:xfrm>
              <a:custGeom>
                <a:avLst/>
                <a:gdLst/>
                <a:ahLst/>
                <a:cxnLst/>
                <a:rect l="l" t="t" r="r" b="b"/>
                <a:pathLst>
                  <a:path w="4" h="1" extrusionOk="0">
                    <a:moveTo>
                      <a:pt x="3" y="1"/>
                    </a:move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4099089" y="2288374"/>
                <a:ext cx="221" cy="190"/>
              </a:xfrm>
              <a:custGeom>
                <a:avLst/>
                <a:gdLst/>
                <a:ahLst/>
                <a:cxnLst/>
                <a:rect l="l" t="t" r="r" b="b"/>
                <a:pathLst>
                  <a:path w="7" h="6" extrusionOk="0">
                    <a:moveTo>
                      <a:pt x="7" y="1"/>
                    </a:moveTo>
                    <a:cubicBezTo>
                      <a:pt x="5" y="2"/>
                      <a:pt x="5" y="3"/>
                      <a:pt x="4" y="3"/>
                    </a:cubicBezTo>
                    <a:cubicBezTo>
                      <a:pt x="5" y="3"/>
                      <a:pt x="6" y="2"/>
                      <a:pt x="7" y="1"/>
                    </a:cubicBezTo>
                    <a:close/>
                    <a:moveTo>
                      <a:pt x="4" y="3"/>
                    </a:moveTo>
                    <a:cubicBezTo>
                      <a:pt x="3" y="4"/>
                      <a:pt x="2" y="4"/>
                      <a:pt x="1" y="5"/>
                    </a:cubicBezTo>
                    <a:cubicBezTo>
                      <a:pt x="3" y="4"/>
                      <a:pt x="4" y="4"/>
                      <a:pt x="4"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4130722" y="2272146"/>
                <a:ext cx="43463" cy="16765"/>
              </a:xfrm>
              <a:custGeom>
                <a:avLst/>
                <a:gdLst/>
                <a:ahLst/>
                <a:cxnLst/>
                <a:rect l="l" t="t" r="r" b="b"/>
                <a:pathLst>
                  <a:path w="1374" h="530" extrusionOk="0">
                    <a:moveTo>
                      <a:pt x="831" y="196"/>
                    </a:moveTo>
                    <a:lnTo>
                      <a:pt x="831" y="196"/>
                    </a:lnTo>
                    <a:cubicBezTo>
                      <a:pt x="831" y="196"/>
                      <a:pt x="832" y="196"/>
                      <a:pt x="832" y="197"/>
                    </a:cubicBezTo>
                    <a:lnTo>
                      <a:pt x="832" y="197"/>
                    </a:lnTo>
                    <a:cubicBezTo>
                      <a:pt x="832" y="196"/>
                      <a:pt x="832" y="196"/>
                      <a:pt x="831" y="196"/>
                    </a:cubicBezTo>
                    <a:close/>
                    <a:moveTo>
                      <a:pt x="1311" y="1"/>
                    </a:moveTo>
                    <a:cubicBezTo>
                      <a:pt x="1298" y="1"/>
                      <a:pt x="1285" y="5"/>
                      <a:pt x="1275" y="16"/>
                    </a:cubicBezTo>
                    <a:cubicBezTo>
                      <a:pt x="1200" y="87"/>
                      <a:pt x="1107" y="177"/>
                      <a:pt x="1017" y="217"/>
                    </a:cubicBezTo>
                    <a:cubicBezTo>
                      <a:pt x="975" y="230"/>
                      <a:pt x="960" y="230"/>
                      <a:pt x="941" y="230"/>
                    </a:cubicBezTo>
                    <a:cubicBezTo>
                      <a:pt x="906" y="228"/>
                      <a:pt x="865" y="214"/>
                      <a:pt x="833" y="197"/>
                    </a:cubicBezTo>
                    <a:lnTo>
                      <a:pt x="833" y="197"/>
                    </a:lnTo>
                    <a:cubicBezTo>
                      <a:pt x="833" y="197"/>
                      <a:pt x="834" y="197"/>
                      <a:pt x="834" y="197"/>
                    </a:cubicBezTo>
                    <a:cubicBezTo>
                      <a:pt x="833" y="197"/>
                      <a:pt x="833" y="197"/>
                      <a:pt x="832" y="197"/>
                    </a:cubicBezTo>
                    <a:lnTo>
                      <a:pt x="832" y="197"/>
                    </a:lnTo>
                    <a:cubicBezTo>
                      <a:pt x="832" y="197"/>
                      <a:pt x="832" y="197"/>
                      <a:pt x="832" y="197"/>
                    </a:cubicBezTo>
                    <a:lnTo>
                      <a:pt x="832" y="197"/>
                    </a:lnTo>
                    <a:cubicBezTo>
                      <a:pt x="832" y="196"/>
                      <a:pt x="831" y="196"/>
                      <a:pt x="831" y="196"/>
                    </a:cubicBezTo>
                    <a:lnTo>
                      <a:pt x="831" y="196"/>
                    </a:lnTo>
                    <a:cubicBezTo>
                      <a:pt x="831" y="196"/>
                      <a:pt x="831" y="196"/>
                      <a:pt x="831" y="196"/>
                    </a:cubicBezTo>
                    <a:lnTo>
                      <a:pt x="831" y="196"/>
                    </a:lnTo>
                    <a:cubicBezTo>
                      <a:pt x="763" y="159"/>
                      <a:pt x="729" y="141"/>
                      <a:pt x="707" y="141"/>
                    </a:cubicBezTo>
                    <a:cubicBezTo>
                      <a:pt x="666" y="141"/>
                      <a:pt x="671" y="207"/>
                      <a:pt x="569" y="332"/>
                    </a:cubicBezTo>
                    <a:cubicBezTo>
                      <a:pt x="536" y="369"/>
                      <a:pt x="507" y="395"/>
                      <a:pt x="464" y="412"/>
                    </a:cubicBezTo>
                    <a:cubicBezTo>
                      <a:pt x="443" y="419"/>
                      <a:pt x="423" y="423"/>
                      <a:pt x="404" y="423"/>
                    </a:cubicBezTo>
                    <a:cubicBezTo>
                      <a:pt x="371" y="423"/>
                      <a:pt x="339" y="412"/>
                      <a:pt x="301" y="385"/>
                    </a:cubicBezTo>
                    <a:cubicBezTo>
                      <a:pt x="271" y="366"/>
                      <a:pt x="237" y="331"/>
                      <a:pt x="211" y="303"/>
                    </a:cubicBezTo>
                    <a:cubicBezTo>
                      <a:pt x="175" y="261"/>
                      <a:pt x="153" y="206"/>
                      <a:pt x="113" y="206"/>
                    </a:cubicBezTo>
                    <a:cubicBezTo>
                      <a:pt x="106" y="206"/>
                      <a:pt x="98" y="207"/>
                      <a:pt x="89" y="212"/>
                    </a:cubicBezTo>
                    <a:cubicBezTo>
                      <a:pt x="0" y="259"/>
                      <a:pt x="164" y="416"/>
                      <a:pt x="242" y="474"/>
                    </a:cubicBezTo>
                    <a:cubicBezTo>
                      <a:pt x="291" y="510"/>
                      <a:pt x="351" y="530"/>
                      <a:pt x="411" y="530"/>
                    </a:cubicBezTo>
                    <a:cubicBezTo>
                      <a:pt x="456" y="530"/>
                      <a:pt x="502" y="519"/>
                      <a:pt x="544" y="495"/>
                    </a:cubicBezTo>
                    <a:cubicBezTo>
                      <a:pt x="600" y="464"/>
                      <a:pt x="639" y="424"/>
                      <a:pt x="672" y="382"/>
                    </a:cubicBezTo>
                    <a:cubicBezTo>
                      <a:pt x="696" y="349"/>
                      <a:pt x="719" y="316"/>
                      <a:pt x="741" y="280"/>
                    </a:cubicBezTo>
                    <a:cubicBezTo>
                      <a:pt x="756" y="290"/>
                      <a:pt x="775" y="299"/>
                      <a:pt x="792" y="309"/>
                    </a:cubicBezTo>
                    <a:cubicBezTo>
                      <a:pt x="847" y="335"/>
                      <a:pt x="897" y="347"/>
                      <a:pt x="948" y="347"/>
                    </a:cubicBezTo>
                    <a:cubicBezTo>
                      <a:pt x="975" y="347"/>
                      <a:pt x="1003" y="344"/>
                      <a:pt x="1031" y="338"/>
                    </a:cubicBezTo>
                    <a:cubicBezTo>
                      <a:pt x="1083" y="325"/>
                      <a:pt x="1127" y="295"/>
                      <a:pt x="1170" y="262"/>
                    </a:cubicBezTo>
                    <a:cubicBezTo>
                      <a:pt x="1226" y="225"/>
                      <a:pt x="1303" y="142"/>
                      <a:pt x="1348" y="96"/>
                    </a:cubicBezTo>
                    <a:cubicBezTo>
                      <a:pt x="1373" y="70"/>
                      <a:pt x="1369" y="38"/>
                      <a:pt x="1352" y="18"/>
                    </a:cubicBezTo>
                    <a:cubicBezTo>
                      <a:pt x="1341" y="7"/>
                      <a:pt x="1326" y="1"/>
                      <a:pt x="1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3755560" y="2222610"/>
                <a:ext cx="55800" cy="49473"/>
              </a:xfrm>
              <a:custGeom>
                <a:avLst/>
                <a:gdLst/>
                <a:ahLst/>
                <a:cxnLst/>
                <a:rect l="l" t="t" r="r" b="b"/>
                <a:pathLst>
                  <a:path w="1764" h="1564" extrusionOk="0">
                    <a:moveTo>
                      <a:pt x="221" y="1"/>
                    </a:moveTo>
                    <a:cubicBezTo>
                      <a:pt x="215" y="1"/>
                      <a:pt x="212" y="1"/>
                      <a:pt x="206" y="2"/>
                    </a:cubicBezTo>
                    <a:cubicBezTo>
                      <a:pt x="193" y="4"/>
                      <a:pt x="186" y="14"/>
                      <a:pt x="178" y="22"/>
                    </a:cubicBezTo>
                    <a:cubicBezTo>
                      <a:pt x="156" y="47"/>
                      <a:pt x="136" y="72"/>
                      <a:pt x="119" y="97"/>
                    </a:cubicBezTo>
                    <a:cubicBezTo>
                      <a:pt x="95" y="128"/>
                      <a:pt x="77" y="160"/>
                      <a:pt x="62" y="194"/>
                    </a:cubicBezTo>
                    <a:cubicBezTo>
                      <a:pt x="49" y="218"/>
                      <a:pt x="37" y="246"/>
                      <a:pt x="27" y="273"/>
                    </a:cubicBezTo>
                    <a:cubicBezTo>
                      <a:pt x="19" y="297"/>
                      <a:pt x="13" y="323"/>
                      <a:pt x="9" y="347"/>
                    </a:cubicBezTo>
                    <a:cubicBezTo>
                      <a:pt x="0" y="389"/>
                      <a:pt x="4" y="432"/>
                      <a:pt x="13" y="473"/>
                    </a:cubicBezTo>
                    <a:cubicBezTo>
                      <a:pt x="16" y="493"/>
                      <a:pt x="26" y="512"/>
                      <a:pt x="34" y="531"/>
                    </a:cubicBezTo>
                    <a:cubicBezTo>
                      <a:pt x="42" y="548"/>
                      <a:pt x="56" y="565"/>
                      <a:pt x="69" y="581"/>
                    </a:cubicBezTo>
                    <a:cubicBezTo>
                      <a:pt x="77" y="591"/>
                      <a:pt x="90" y="602"/>
                      <a:pt x="100" y="611"/>
                    </a:cubicBezTo>
                    <a:cubicBezTo>
                      <a:pt x="116" y="624"/>
                      <a:pt x="135" y="634"/>
                      <a:pt x="152" y="641"/>
                    </a:cubicBezTo>
                    <a:cubicBezTo>
                      <a:pt x="198" y="661"/>
                      <a:pt x="242" y="667"/>
                      <a:pt x="291" y="668"/>
                    </a:cubicBezTo>
                    <a:cubicBezTo>
                      <a:pt x="341" y="668"/>
                      <a:pt x="391" y="655"/>
                      <a:pt x="438" y="639"/>
                    </a:cubicBezTo>
                    <a:cubicBezTo>
                      <a:pt x="464" y="632"/>
                      <a:pt x="488" y="622"/>
                      <a:pt x="513" y="611"/>
                    </a:cubicBezTo>
                    <a:lnTo>
                      <a:pt x="513" y="611"/>
                    </a:lnTo>
                    <a:cubicBezTo>
                      <a:pt x="391" y="948"/>
                      <a:pt x="534" y="1134"/>
                      <a:pt x="754" y="1134"/>
                    </a:cubicBezTo>
                    <a:cubicBezTo>
                      <a:pt x="862" y="1134"/>
                      <a:pt x="988" y="1090"/>
                      <a:pt x="1110" y="996"/>
                    </a:cubicBezTo>
                    <a:lnTo>
                      <a:pt x="1110" y="996"/>
                    </a:lnTo>
                    <a:cubicBezTo>
                      <a:pt x="1081" y="1159"/>
                      <a:pt x="1095" y="1342"/>
                      <a:pt x="1210" y="1463"/>
                    </a:cubicBezTo>
                    <a:cubicBezTo>
                      <a:pt x="1253" y="1507"/>
                      <a:pt x="1283" y="1520"/>
                      <a:pt x="1317" y="1536"/>
                    </a:cubicBezTo>
                    <a:cubicBezTo>
                      <a:pt x="1353" y="1553"/>
                      <a:pt x="1403" y="1560"/>
                      <a:pt x="1443" y="1563"/>
                    </a:cubicBezTo>
                    <a:cubicBezTo>
                      <a:pt x="1451" y="1563"/>
                      <a:pt x="1458" y="1564"/>
                      <a:pt x="1465" y="1564"/>
                    </a:cubicBezTo>
                    <a:cubicBezTo>
                      <a:pt x="1553" y="1564"/>
                      <a:pt x="1636" y="1533"/>
                      <a:pt x="1713" y="1500"/>
                    </a:cubicBezTo>
                    <a:cubicBezTo>
                      <a:pt x="1764" y="1475"/>
                      <a:pt x="1741" y="1406"/>
                      <a:pt x="1695" y="1406"/>
                    </a:cubicBezTo>
                    <a:cubicBezTo>
                      <a:pt x="1688" y="1406"/>
                      <a:pt x="1680" y="1408"/>
                      <a:pt x="1672" y="1411"/>
                    </a:cubicBezTo>
                    <a:cubicBezTo>
                      <a:pt x="1640" y="1425"/>
                      <a:pt x="1611" y="1438"/>
                      <a:pt x="1552" y="1451"/>
                    </a:cubicBezTo>
                    <a:cubicBezTo>
                      <a:pt x="1529" y="1457"/>
                      <a:pt x="1489" y="1463"/>
                      <a:pt x="1451" y="1463"/>
                    </a:cubicBezTo>
                    <a:cubicBezTo>
                      <a:pt x="1413" y="1463"/>
                      <a:pt x="1379" y="1454"/>
                      <a:pt x="1345" y="1438"/>
                    </a:cubicBezTo>
                    <a:cubicBezTo>
                      <a:pt x="1306" y="1417"/>
                      <a:pt x="1284" y="1398"/>
                      <a:pt x="1256" y="1360"/>
                    </a:cubicBezTo>
                    <a:cubicBezTo>
                      <a:pt x="1216" y="1297"/>
                      <a:pt x="1206" y="1248"/>
                      <a:pt x="1196" y="1175"/>
                    </a:cubicBezTo>
                    <a:cubicBezTo>
                      <a:pt x="1193" y="1105"/>
                      <a:pt x="1196" y="1059"/>
                      <a:pt x="1206" y="1009"/>
                    </a:cubicBezTo>
                    <a:cubicBezTo>
                      <a:pt x="1216" y="959"/>
                      <a:pt x="1229" y="910"/>
                      <a:pt x="1246" y="861"/>
                    </a:cubicBezTo>
                    <a:cubicBezTo>
                      <a:pt x="1253" y="841"/>
                      <a:pt x="1244" y="818"/>
                      <a:pt x="1229" y="808"/>
                    </a:cubicBezTo>
                    <a:cubicBezTo>
                      <a:pt x="1220" y="803"/>
                      <a:pt x="1210" y="800"/>
                      <a:pt x="1200" y="800"/>
                    </a:cubicBezTo>
                    <a:cubicBezTo>
                      <a:pt x="1189" y="800"/>
                      <a:pt x="1179" y="804"/>
                      <a:pt x="1171" y="811"/>
                    </a:cubicBezTo>
                    <a:cubicBezTo>
                      <a:pt x="1127" y="858"/>
                      <a:pt x="1080" y="899"/>
                      <a:pt x="1028" y="937"/>
                    </a:cubicBezTo>
                    <a:cubicBezTo>
                      <a:pt x="985" y="966"/>
                      <a:pt x="942" y="989"/>
                      <a:pt x="894" y="1009"/>
                    </a:cubicBezTo>
                    <a:cubicBezTo>
                      <a:pt x="856" y="1020"/>
                      <a:pt x="819" y="1032"/>
                      <a:pt x="778" y="1035"/>
                    </a:cubicBezTo>
                    <a:cubicBezTo>
                      <a:pt x="756" y="1035"/>
                      <a:pt x="735" y="1035"/>
                      <a:pt x="713" y="1032"/>
                    </a:cubicBezTo>
                    <a:cubicBezTo>
                      <a:pt x="693" y="1026"/>
                      <a:pt x="676" y="1020"/>
                      <a:pt x="657" y="1013"/>
                    </a:cubicBezTo>
                    <a:cubicBezTo>
                      <a:pt x="647" y="1009"/>
                      <a:pt x="637" y="1002"/>
                      <a:pt x="627" y="994"/>
                    </a:cubicBezTo>
                    <a:cubicBezTo>
                      <a:pt x="619" y="984"/>
                      <a:pt x="611" y="976"/>
                      <a:pt x="601" y="967"/>
                    </a:cubicBezTo>
                    <a:cubicBezTo>
                      <a:pt x="594" y="954"/>
                      <a:pt x="587" y="940"/>
                      <a:pt x="580" y="927"/>
                    </a:cubicBezTo>
                    <a:cubicBezTo>
                      <a:pt x="573" y="904"/>
                      <a:pt x="568" y="883"/>
                      <a:pt x="566" y="858"/>
                    </a:cubicBezTo>
                    <a:cubicBezTo>
                      <a:pt x="564" y="823"/>
                      <a:pt x="568" y="788"/>
                      <a:pt x="573" y="752"/>
                    </a:cubicBezTo>
                    <a:cubicBezTo>
                      <a:pt x="579" y="725"/>
                      <a:pt x="586" y="698"/>
                      <a:pt x="593" y="672"/>
                    </a:cubicBezTo>
                    <a:cubicBezTo>
                      <a:pt x="607" y="627"/>
                      <a:pt x="625" y="585"/>
                      <a:pt x="643" y="543"/>
                    </a:cubicBezTo>
                    <a:lnTo>
                      <a:pt x="643" y="543"/>
                    </a:lnTo>
                    <a:cubicBezTo>
                      <a:pt x="643" y="543"/>
                      <a:pt x="643" y="543"/>
                      <a:pt x="643" y="543"/>
                    </a:cubicBezTo>
                    <a:cubicBezTo>
                      <a:pt x="643" y="543"/>
                      <a:pt x="643" y="543"/>
                      <a:pt x="643" y="543"/>
                    </a:cubicBezTo>
                    <a:lnTo>
                      <a:pt x="643" y="543"/>
                    </a:lnTo>
                    <a:cubicBezTo>
                      <a:pt x="643" y="543"/>
                      <a:pt x="643" y="543"/>
                      <a:pt x="643" y="543"/>
                    </a:cubicBezTo>
                    <a:lnTo>
                      <a:pt x="643" y="543"/>
                    </a:lnTo>
                    <a:cubicBezTo>
                      <a:pt x="644" y="543"/>
                      <a:pt x="644" y="542"/>
                      <a:pt x="644" y="541"/>
                    </a:cubicBezTo>
                    <a:lnTo>
                      <a:pt x="644" y="541"/>
                    </a:lnTo>
                    <a:cubicBezTo>
                      <a:pt x="644" y="542"/>
                      <a:pt x="644" y="542"/>
                      <a:pt x="643" y="543"/>
                    </a:cubicBezTo>
                    <a:lnTo>
                      <a:pt x="643" y="543"/>
                    </a:lnTo>
                    <a:cubicBezTo>
                      <a:pt x="644" y="542"/>
                      <a:pt x="644" y="541"/>
                      <a:pt x="644" y="541"/>
                    </a:cubicBezTo>
                    <a:lnTo>
                      <a:pt x="644" y="541"/>
                    </a:lnTo>
                    <a:cubicBezTo>
                      <a:pt x="644" y="541"/>
                      <a:pt x="644" y="541"/>
                      <a:pt x="644" y="541"/>
                    </a:cubicBezTo>
                    <a:lnTo>
                      <a:pt x="644" y="541"/>
                    </a:lnTo>
                    <a:cubicBezTo>
                      <a:pt x="648" y="536"/>
                      <a:pt x="649" y="530"/>
                      <a:pt x="652" y="525"/>
                    </a:cubicBezTo>
                    <a:cubicBezTo>
                      <a:pt x="656" y="518"/>
                      <a:pt x="659" y="510"/>
                      <a:pt x="659" y="502"/>
                    </a:cubicBezTo>
                    <a:cubicBezTo>
                      <a:pt x="659" y="489"/>
                      <a:pt x="656" y="476"/>
                      <a:pt x="649" y="468"/>
                    </a:cubicBezTo>
                    <a:cubicBezTo>
                      <a:pt x="640" y="458"/>
                      <a:pt x="626" y="452"/>
                      <a:pt x="612" y="452"/>
                    </a:cubicBezTo>
                    <a:cubicBezTo>
                      <a:pt x="604" y="452"/>
                      <a:pt x="597" y="454"/>
                      <a:pt x="591" y="457"/>
                    </a:cubicBezTo>
                    <a:cubicBezTo>
                      <a:pt x="564" y="473"/>
                      <a:pt x="537" y="490"/>
                      <a:pt x="510" y="505"/>
                    </a:cubicBezTo>
                    <a:cubicBezTo>
                      <a:pt x="480" y="520"/>
                      <a:pt x="448" y="535"/>
                      <a:pt x="415" y="546"/>
                    </a:cubicBezTo>
                    <a:cubicBezTo>
                      <a:pt x="382" y="556"/>
                      <a:pt x="348" y="565"/>
                      <a:pt x="312" y="569"/>
                    </a:cubicBezTo>
                    <a:cubicBezTo>
                      <a:pt x="306" y="571"/>
                      <a:pt x="300" y="571"/>
                      <a:pt x="294" y="571"/>
                    </a:cubicBezTo>
                    <a:cubicBezTo>
                      <a:pt x="288" y="571"/>
                      <a:pt x="282" y="571"/>
                      <a:pt x="276" y="569"/>
                    </a:cubicBezTo>
                    <a:cubicBezTo>
                      <a:pt x="262" y="569"/>
                      <a:pt x="245" y="568"/>
                      <a:pt x="231" y="565"/>
                    </a:cubicBezTo>
                    <a:cubicBezTo>
                      <a:pt x="216" y="561"/>
                      <a:pt x="202" y="556"/>
                      <a:pt x="188" y="552"/>
                    </a:cubicBezTo>
                    <a:cubicBezTo>
                      <a:pt x="176" y="546"/>
                      <a:pt x="165" y="539"/>
                      <a:pt x="155" y="531"/>
                    </a:cubicBezTo>
                    <a:cubicBezTo>
                      <a:pt x="146" y="522"/>
                      <a:pt x="136" y="512"/>
                      <a:pt x="129" y="503"/>
                    </a:cubicBezTo>
                    <a:cubicBezTo>
                      <a:pt x="122" y="490"/>
                      <a:pt x="115" y="479"/>
                      <a:pt x="110" y="466"/>
                    </a:cubicBezTo>
                    <a:cubicBezTo>
                      <a:pt x="105" y="450"/>
                      <a:pt x="100" y="433"/>
                      <a:pt x="99" y="417"/>
                    </a:cubicBezTo>
                    <a:lnTo>
                      <a:pt x="99" y="390"/>
                    </a:lnTo>
                    <a:cubicBezTo>
                      <a:pt x="99" y="373"/>
                      <a:pt x="102" y="354"/>
                      <a:pt x="106" y="337"/>
                    </a:cubicBezTo>
                    <a:cubicBezTo>
                      <a:pt x="109" y="324"/>
                      <a:pt x="113" y="311"/>
                      <a:pt x="116" y="301"/>
                    </a:cubicBezTo>
                    <a:cubicBezTo>
                      <a:pt x="123" y="279"/>
                      <a:pt x="135" y="257"/>
                      <a:pt x="143" y="236"/>
                    </a:cubicBezTo>
                    <a:cubicBezTo>
                      <a:pt x="155" y="214"/>
                      <a:pt x="168" y="194"/>
                      <a:pt x="179" y="173"/>
                    </a:cubicBezTo>
                    <a:cubicBezTo>
                      <a:pt x="203" y="137"/>
                      <a:pt x="229" y="104"/>
                      <a:pt x="256" y="72"/>
                    </a:cubicBezTo>
                    <a:cubicBezTo>
                      <a:pt x="264" y="64"/>
                      <a:pt x="265" y="47"/>
                      <a:pt x="264" y="37"/>
                    </a:cubicBezTo>
                    <a:cubicBezTo>
                      <a:pt x="262" y="24"/>
                      <a:pt x="255" y="14"/>
                      <a:pt x="243" y="8"/>
                    </a:cubicBezTo>
                    <a:cubicBezTo>
                      <a:pt x="236" y="2"/>
                      <a:pt x="229" y="1"/>
                      <a:pt x="2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3850078" y="2277113"/>
                <a:ext cx="37579" cy="37991"/>
              </a:xfrm>
              <a:custGeom>
                <a:avLst/>
                <a:gdLst/>
                <a:ahLst/>
                <a:cxnLst/>
                <a:rect l="l" t="t" r="r" b="b"/>
                <a:pathLst>
                  <a:path w="1188" h="1201" extrusionOk="0">
                    <a:moveTo>
                      <a:pt x="961" y="1066"/>
                    </a:moveTo>
                    <a:lnTo>
                      <a:pt x="961" y="1066"/>
                    </a:lnTo>
                    <a:cubicBezTo>
                      <a:pt x="961" y="1066"/>
                      <a:pt x="960" y="1066"/>
                      <a:pt x="960" y="1066"/>
                    </a:cubicBezTo>
                    <a:lnTo>
                      <a:pt x="960" y="1066"/>
                    </a:lnTo>
                    <a:cubicBezTo>
                      <a:pt x="960" y="1066"/>
                      <a:pt x="961" y="1066"/>
                      <a:pt x="961" y="1066"/>
                    </a:cubicBezTo>
                    <a:close/>
                    <a:moveTo>
                      <a:pt x="367" y="0"/>
                    </a:moveTo>
                    <a:cubicBezTo>
                      <a:pt x="318" y="0"/>
                      <a:pt x="202" y="164"/>
                      <a:pt x="175" y="204"/>
                    </a:cubicBezTo>
                    <a:cubicBezTo>
                      <a:pt x="69" y="358"/>
                      <a:pt x="0" y="593"/>
                      <a:pt x="66" y="772"/>
                    </a:cubicBezTo>
                    <a:cubicBezTo>
                      <a:pt x="95" y="853"/>
                      <a:pt x="163" y="909"/>
                      <a:pt x="262" y="909"/>
                    </a:cubicBezTo>
                    <a:cubicBezTo>
                      <a:pt x="317" y="909"/>
                      <a:pt x="382" y="891"/>
                      <a:pt x="456" y="851"/>
                    </a:cubicBezTo>
                    <a:cubicBezTo>
                      <a:pt x="504" y="824"/>
                      <a:pt x="573" y="773"/>
                      <a:pt x="612" y="741"/>
                    </a:cubicBezTo>
                    <a:lnTo>
                      <a:pt x="612" y="741"/>
                    </a:lnTo>
                    <a:cubicBezTo>
                      <a:pt x="603" y="851"/>
                      <a:pt x="612" y="960"/>
                      <a:pt x="655" y="1060"/>
                    </a:cubicBezTo>
                    <a:cubicBezTo>
                      <a:pt x="686" y="1141"/>
                      <a:pt x="754" y="1200"/>
                      <a:pt x="850" y="1200"/>
                    </a:cubicBezTo>
                    <a:cubicBezTo>
                      <a:pt x="867" y="1200"/>
                      <a:pt x="885" y="1198"/>
                      <a:pt x="904" y="1194"/>
                    </a:cubicBezTo>
                    <a:cubicBezTo>
                      <a:pt x="997" y="1174"/>
                      <a:pt x="1090" y="1081"/>
                      <a:pt x="1152" y="1010"/>
                    </a:cubicBezTo>
                    <a:cubicBezTo>
                      <a:pt x="1188" y="972"/>
                      <a:pt x="1154" y="929"/>
                      <a:pt x="1119" y="929"/>
                    </a:cubicBezTo>
                    <a:cubicBezTo>
                      <a:pt x="1109" y="929"/>
                      <a:pt x="1098" y="933"/>
                      <a:pt x="1089" y="942"/>
                    </a:cubicBezTo>
                    <a:cubicBezTo>
                      <a:pt x="1020" y="1020"/>
                      <a:pt x="996" y="1038"/>
                      <a:pt x="957" y="1068"/>
                    </a:cubicBezTo>
                    <a:cubicBezTo>
                      <a:pt x="957" y="1068"/>
                      <a:pt x="957" y="1068"/>
                      <a:pt x="957" y="1068"/>
                    </a:cubicBezTo>
                    <a:lnTo>
                      <a:pt x="957" y="1068"/>
                    </a:lnTo>
                    <a:cubicBezTo>
                      <a:pt x="916" y="1096"/>
                      <a:pt x="890" y="1104"/>
                      <a:pt x="857" y="1109"/>
                    </a:cubicBezTo>
                    <a:cubicBezTo>
                      <a:pt x="855" y="1109"/>
                      <a:pt x="853" y="1109"/>
                      <a:pt x="851" y="1109"/>
                    </a:cubicBezTo>
                    <a:cubicBezTo>
                      <a:pt x="812" y="1109"/>
                      <a:pt x="790" y="1093"/>
                      <a:pt x="764" y="1063"/>
                    </a:cubicBezTo>
                    <a:cubicBezTo>
                      <a:pt x="683" y="944"/>
                      <a:pt x="698" y="758"/>
                      <a:pt x="725" y="619"/>
                    </a:cubicBezTo>
                    <a:cubicBezTo>
                      <a:pt x="729" y="591"/>
                      <a:pt x="703" y="568"/>
                      <a:pt x="676" y="568"/>
                    </a:cubicBezTo>
                    <a:cubicBezTo>
                      <a:pt x="666" y="568"/>
                      <a:pt x="655" y="572"/>
                      <a:pt x="646" y="580"/>
                    </a:cubicBezTo>
                    <a:cubicBezTo>
                      <a:pt x="559" y="666"/>
                      <a:pt x="463" y="751"/>
                      <a:pt x="351" y="798"/>
                    </a:cubicBezTo>
                    <a:cubicBezTo>
                      <a:pt x="314" y="810"/>
                      <a:pt x="287" y="815"/>
                      <a:pt x="264" y="815"/>
                    </a:cubicBezTo>
                    <a:cubicBezTo>
                      <a:pt x="230" y="815"/>
                      <a:pt x="209" y="803"/>
                      <a:pt x="188" y="788"/>
                    </a:cubicBezTo>
                    <a:cubicBezTo>
                      <a:pt x="124" y="722"/>
                      <a:pt x="126" y="619"/>
                      <a:pt x="144" y="527"/>
                    </a:cubicBezTo>
                    <a:cubicBezTo>
                      <a:pt x="179" y="351"/>
                      <a:pt x="274" y="199"/>
                      <a:pt x="398" y="83"/>
                    </a:cubicBezTo>
                    <a:cubicBezTo>
                      <a:pt x="430" y="55"/>
                      <a:pt x="411" y="3"/>
                      <a:pt x="368" y="0"/>
                    </a:cubicBezTo>
                    <a:cubicBezTo>
                      <a:pt x="368" y="0"/>
                      <a:pt x="368"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3926218" y="2321841"/>
                <a:ext cx="15152" cy="15278"/>
              </a:xfrm>
              <a:custGeom>
                <a:avLst/>
                <a:gdLst/>
                <a:ahLst/>
                <a:cxnLst/>
                <a:rect l="l" t="t" r="r" b="b"/>
                <a:pathLst>
                  <a:path w="479" h="483" extrusionOk="0">
                    <a:moveTo>
                      <a:pt x="79" y="1"/>
                    </a:moveTo>
                    <a:cubicBezTo>
                      <a:pt x="9" y="1"/>
                      <a:pt x="0" y="196"/>
                      <a:pt x="6" y="266"/>
                    </a:cubicBezTo>
                    <a:cubicBezTo>
                      <a:pt x="9" y="343"/>
                      <a:pt x="42" y="415"/>
                      <a:pt x="109" y="453"/>
                    </a:cubicBezTo>
                    <a:cubicBezTo>
                      <a:pt x="148" y="476"/>
                      <a:pt x="190" y="483"/>
                      <a:pt x="232" y="483"/>
                    </a:cubicBezTo>
                    <a:cubicBezTo>
                      <a:pt x="253" y="483"/>
                      <a:pt x="273" y="481"/>
                      <a:pt x="294" y="479"/>
                    </a:cubicBezTo>
                    <a:cubicBezTo>
                      <a:pt x="325" y="475"/>
                      <a:pt x="446" y="452"/>
                      <a:pt x="464" y="423"/>
                    </a:cubicBezTo>
                    <a:cubicBezTo>
                      <a:pt x="479" y="406"/>
                      <a:pt x="473" y="373"/>
                      <a:pt x="451" y="359"/>
                    </a:cubicBezTo>
                    <a:cubicBezTo>
                      <a:pt x="443" y="352"/>
                      <a:pt x="432" y="347"/>
                      <a:pt x="423" y="347"/>
                    </a:cubicBezTo>
                    <a:cubicBezTo>
                      <a:pt x="421" y="347"/>
                      <a:pt x="418" y="348"/>
                      <a:pt x="416" y="349"/>
                    </a:cubicBezTo>
                    <a:cubicBezTo>
                      <a:pt x="355" y="368"/>
                      <a:pt x="296" y="385"/>
                      <a:pt x="237" y="385"/>
                    </a:cubicBezTo>
                    <a:cubicBezTo>
                      <a:pt x="222" y="385"/>
                      <a:pt x="207" y="384"/>
                      <a:pt x="192" y="382"/>
                    </a:cubicBezTo>
                    <a:cubicBezTo>
                      <a:pt x="149" y="372"/>
                      <a:pt x="129" y="357"/>
                      <a:pt x="111" y="310"/>
                    </a:cubicBezTo>
                    <a:cubicBezTo>
                      <a:pt x="93" y="247"/>
                      <a:pt x="101" y="174"/>
                      <a:pt x="113" y="110"/>
                    </a:cubicBezTo>
                    <a:cubicBezTo>
                      <a:pt x="118" y="85"/>
                      <a:pt x="131" y="48"/>
                      <a:pt x="121" y="27"/>
                    </a:cubicBezTo>
                    <a:cubicBezTo>
                      <a:pt x="113" y="12"/>
                      <a:pt x="99" y="1"/>
                      <a:pt x="81" y="1"/>
                    </a:cubicBezTo>
                    <a:cubicBezTo>
                      <a:pt x="80" y="1"/>
                      <a:pt x="80"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3969934" y="2333545"/>
                <a:ext cx="17809" cy="12337"/>
              </a:xfrm>
              <a:custGeom>
                <a:avLst/>
                <a:gdLst/>
                <a:ahLst/>
                <a:cxnLst/>
                <a:rect l="l" t="t" r="r" b="b"/>
                <a:pathLst>
                  <a:path w="563" h="390" extrusionOk="0">
                    <a:moveTo>
                      <a:pt x="130" y="0"/>
                    </a:moveTo>
                    <a:cubicBezTo>
                      <a:pt x="0" y="0"/>
                      <a:pt x="118" y="283"/>
                      <a:pt x="259" y="354"/>
                    </a:cubicBezTo>
                    <a:cubicBezTo>
                      <a:pt x="299" y="373"/>
                      <a:pt x="370" y="389"/>
                      <a:pt x="431" y="389"/>
                    </a:cubicBezTo>
                    <a:cubicBezTo>
                      <a:pt x="477" y="389"/>
                      <a:pt x="517" y="380"/>
                      <a:pt x="533" y="355"/>
                    </a:cubicBezTo>
                    <a:cubicBezTo>
                      <a:pt x="562" y="318"/>
                      <a:pt x="545" y="262"/>
                      <a:pt x="467" y="262"/>
                    </a:cubicBezTo>
                    <a:cubicBezTo>
                      <a:pt x="461" y="262"/>
                      <a:pt x="456" y="262"/>
                      <a:pt x="450" y="262"/>
                    </a:cubicBezTo>
                    <a:cubicBezTo>
                      <a:pt x="439" y="263"/>
                      <a:pt x="429" y="263"/>
                      <a:pt x="419" y="263"/>
                    </a:cubicBezTo>
                    <a:cubicBezTo>
                      <a:pt x="341" y="263"/>
                      <a:pt x="289" y="246"/>
                      <a:pt x="238" y="181"/>
                    </a:cubicBezTo>
                    <a:cubicBezTo>
                      <a:pt x="209" y="132"/>
                      <a:pt x="199" y="98"/>
                      <a:pt x="189" y="48"/>
                    </a:cubicBezTo>
                    <a:cubicBezTo>
                      <a:pt x="185" y="20"/>
                      <a:pt x="159" y="2"/>
                      <a:pt x="135" y="0"/>
                    </a:cubicBezTo>
                    <a:cubicBezTo>
                      <a:pt x="133" y="0"/>
                      <a:pt x="131" y="0"/>
                      <a:pt x="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3803800" y="2338163"/>
                <a:ext cx="35239" cy="27678"/>
              </a:xfrm>
              <a:custGeom>
                <a:avLst/>
                <a:gdLst/>
                <a:ahLst/>
                <a:cxnLst/>
                <a:rect l="l" t="t" r="r" b="b"/>
                <a:pathLst>
                  <a:path w="1114" h="875" extrusionOk="0">
                    <a:moveTo>
                      <a:pt x="91" y="0"/>
                    </a:moveTo>
                    <a:cubicBezTo>
                      <a:pt x="10" y="0"/>
                      <a:pt x="0" y="285"/>
                      <a:pt x="7" y="367"/>
                    </a:cubicBezTo>
                    <a:cubicBezTo>
                      <a:pt x="24" y="539"/>
                      <a:pt x="84" y="635"/>
                      <a:pt x="140" y="679"/>
                    </a:cubicBezTo>
                    <a:cubicBezTo>
                      <a:pt x="177" y="710"/>
                      <a:pt x="221" y="730"/>
                      <a:pt x="272" y="730"/>
                    </a:cubicBezTo>
                    <a:cubicBezTo>
                      <a:pt x="343" y="730"/>
                      <a:pt x="428" y="691"/>
                      <a:pt x="521" y="586"/>
                    </a:cubicBezTo>
                    <a:cubicBezTo>
                      <a:pt x="556" y="692"/>
                      <a:pt x="606" y="799"/>
                      <a:pt x="706" y="851"/>
                    </a:cubicBezTo>
                    <a:cubicBezTo>
                      <a:pt x="737" y="868"/>
                      <a:pt x="774" y="874"/>
                      <a:pt x="812" y="874"/>
                    </a:cubicBezTo>
                    <a:cubicBezTo>
                      <a:pt x="942" y="874"/>
                      <a:pt x="1088" y="795"/>
                      <a:pt x="1101" y="749"/>
                    </a:cubicBezTo>
                    <a:cubicBezTo>
                      <a:pt x="1114" y="715"/>
                      <a:pt x="1084" y="686"/>
                      <a:pt x="1056" y="686"/>
                    </a:cubicBezTo>
                    <a:cubicBezTo>
                      <a:pt x="1049" y="686"/>
                      <a:pt x="1041" y="688"/>
                      <a:pt x="1035" y="692"/>
                    </a:cubicBezTo>
                    <a:cubicBezTo>
                      <a:pt x="949" y="746"/>
                      <a:pt x="878" y="778"/>
                      <a:pt x="817" y="778"/>
                    </a:cubicBezTo>
                    <a:cubicBezTo>
                      <a:pt x="716" y="778"/>
                      <a:pt x="645" y="689"/>
                      <a:pt x="591" y="472"/>
                    </a:cubicBezTo>
                    <a:cubicBezTo>
                      <a:pt x="585" y="447"/>
                      <a:pt x="564" y="434"/>
                      <a:pt x="543" y="434"/>
                    </a:cubicBezTo>
                    <a:cubicBezTo>
                      <a:pt x="528" y="434"/>
                      <a:pt x="513" y="441"/>
                      <a:pt x="501" y="456"/>
                    </a:cubicBezTo>
                    <a:cubicBezTo>
                      <a:pt x="470" y="499"/>
                      <a:pt x="461" y="509"/>
                      <a:pt x="425" y="546"/>
                    </a:cubicBezTo>
                    <a:cubicBezTo>
                      <a:pt x="404" y="567"/>
                      <a:pt x="368" y="599"/>
                      <a:pt x="335" y="615"/>
                    </a:cubicBezTo>
                    <a:cubicBezTo>
                      <a:pt x="313" y="625"/>
                      <a:pt x="292" y="632"/>
                      <a:pt x="270" y="632"/>
                    </a:cubicBezTo>
                    <a:cubicBezTo>
                      <a:pt x="258" y="632"/>
                      <a:pt x="245" y="630"/>
                      <a:pt x="232" y="625"/>
                    </a:cubicBezTo>
                    <a:cubicBezTo>
                      <a:pt x="77" y="546"/>
                      <a:pt x="83" y="237"/>
                      <a:pt x="136" y="63"/>
                    </a:cubicBezTo>
                    <a:cubicBezTo>
                      <a:pt x="146" y="33"/>
                      <a:pt x="126" y="2"/>
                      <a:pt x="93" y="0"/>
                    </a:cubicBezTo>
                    <a:cubicBezTo>
                      <a:pt x="92" y="0"/>
                      <a:pt x="91"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3887658" y="2366190"/>
                <a:ext cx="21510" cy="13792"/>
              </a:xfrm>
              <a:custGeom>
                <a:avLst/>
                <a:gdLst/>
                <a:ahLst/>
                <a:cxnLst/>
                <a:rect l="l" t="t" r="r" b="b"/>
                <a:pathLst>
                  <a:path w="680" h="436" extrusionOk="0">
                    <a:moveTo>
                      <a:pt x="59" y="1"/>
                    </a:moveTo>
                    <a:cubicBezTo>
                      <a:pt x="30" y="1"/>
                      <a:pt x="0" y="22"/>
                      <a:pt x="2" y="57"/>
                    </a:cubicBezTo>
                    <a:cubicBezTo>
                      <a:pt x="12" y="214"/>
                      <a:pt x="38" y="374"/>
                      <a:pt x="188" y="426"/>
                    </a:cubicBezTo>
                    <a:cubicBezTo>
                      <a:pt x="205" y="431"/>
                      <a:pt x="226" y="435"/>
                      <a:pt x="252" y="435"/>
                    </a:cubicBezTo>
                    <a:cubicBezTo>
                      <a:pt x="288" y="435"/>
                      <a:pt x="333" y="428"/>
                      <a:pt x="383" y="409"/>
                    </a:cubicBezTo>
                    <a:cubicBezTo>
                      <a:pt x="475" y="373"/>
                      <a:pt x="555" y="316"/>
                      <a:pt x="629" y="254"/>
                    </a:cubicBezTo>
                    <a:cubicBezTo>
                      <a:pt x="679" y="219"/>
                      <a:pt x="644" y="151"/>
                      <a:pt x="592" y="151"/>
                    </a:cubicBezTo>
                    <a:cubicBezTo>
                      <a:pt x="578" y="151"/>
                      <a:pt x="564" y="156"/>
                      <a:pt x="549" y="167"/>
                    </a:cubicBezTo>
                    <a:cubicBezTo>
                      <a:pt x="523" y="188"/>
                      <a:pt x="496" y="208"/>
                      <a:pt x="468" y="227"/>
                    </a:cubicBezTo>
                    <a:cubicBezTo>
                      <a:pt x="469" y="227"/>
                      <a:pt x="469" y="226"/>
                      <a:pt x="470" y="226"/>
                    </a:cubicBezTo>
                    <a:lnTo>
                      <a:pt x="470" y="226"/>
                    </a:lnTo>
                    <a:cubicBezTo>
                      <a:pt x="462" y="231"/>
                      <a:pt x="468" y="230"/>
                      <a:pt x="459" y="234"/>
                    </a:cubicBezTo>
                    <a:cubicBezTo>
                      <a:pt x="461" y="232"/>
                      <a:pt x="462" y="232"/>
                      <a:pt x="462" y="232"/>
                    </a:cubicBezTo>
                    <a:lnTo>
                      <a:pt x="462" y="232"/>
                    </a:lnTo>
                    <a:cubicBezTo>
                      <a:pt x="460" y="232"/>
                      <a:pt x="403" y="271"/>
                      <a:pt x="334" y="299"/>
                    </a:cubicBezTo>
                    <a:cubicBezTo>
                      <a:pt x="306" y="309"/>
                      <a:pt x="280" y="317"/>
                      <a:pt x="255" y="317"/>
                    </a:cubicBezTo>
                    <a:cubicBezTo>
                      <a:pt x="231" y="317"/>
                      <a:pt x="209" y="310"/>
                      <a:pt x="187" y="293"/>
                    </a:cubicBezTo>
                    <a:cubicBezTo>
                      <a:pt x="137" y="238"/>
                      <a:pt x="120" y="137"/>
                      <a:pt x="118" y="62"/>
                    </a:cubicBezTo>
                    <a:cubicBezTo>
                      <a:pt x="115" y="19"/>
                      <a:pt x="8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3902304" y="2373402"/>
                <a:ext cx="158" cy="63"/>
              </a:xfrm>
              <a:custGeom>
                <a:avLst/>
                <a:gdLst/>
                <a:ahLst/>
                <a:cxnLst/>
                <a:rect l="l" t="t" r="r" b="b"/>
                <a:pathLst>
                  <a:path w="5" h="2" extrusionOk="0">
                    <a:moveTo>
                      <a:pt x="5" y="0"/>
                    </a:moveTo>
                    <a:lnTo>
                      <a:pt x="5" y="0"/>
                    </a:lnTo>
                    <a:cubicBezTo>
                      <a:pt x="5" y="0"/>
                      <a:pt x="3" y="2"/>
                      <a:pt x="0" y="2"/>
                    </a:cubicBezTo>
                    <a:cubicBezTo>
                      <a:pt x="5" y="2"/>
                      <a:pt x="3" y="2"/>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3736612" y="2387573"/>
                <a:ext cx="63" cy="221"/>
              </a:xfrm>
              <a:custGeom>
                <a:avLst/>
                <a:gdLst/>
                <a:ahLst/>
                <a:cxnLst/>
                <a:rect l="l" t="t" r="r" b="b"/>
                <a:pathLst>
                  <a:path w="2" h="7" extrusionOk="0">
                    <a:moveTo>
                      <a:pt x="1" y="1"/>
                    </a:moveTo>
                    <a:lnTo>
                      <a:pt x="1" y="6"/>
                    </a:lnTo>
                    <a:cubicBezTo>
                      <a:pt x="2" y="5"/>
                      <a:pt x="2" y="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3736391" y="2391749"/>
                <a:ext cx="32" cy="285"/>
              </a:xfrm>
              <a:custGeom>
                <a:avLst/>
                <a:gdLst/>
                <a:ahLst/>
                <a:cxnLst/>
                <a:rect l="l" t="t" r="r" b="b"/>
                <a:pathLst>
                  <a:path w="1" h="9" extrusionOk="0">
                    <a:moveTo>
                      <a:pt x="0" y="2"/>
                    </a:moveTo>
                    <a:cubicBezTo>
                      <a:pt x="0" y="3"/>
                      <a:pt x="0" y="3"/>
                      <a:pt x="0" y="2"/>
                    </a:cubicBezTo>
                    <a:cubicBezTo>
                      <a:pt x="0" y="9"/>
                      <a:pt x="0" y="0"/>
                      <a:pt x="0"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3737150" y="2395861"/>
                <a:ext cx="95" cy="221"/>
              </a:xfrm>
              <a:custGeom>
                <a:avLst/>
                <a:gdLst/>
                <a:ahLst/>
                <a:cxnLst/>
                <a:rect l="l" t="t" r="r" b="b"/>
                <a:pathLst>
                  <a:path w="3" h="7" extrusionOk="0">
                    <a:moveTo>
                      <a:pt x="2" y="6"/>
                    </a:moveTo>
                    <a:cubicBezTo>
                      <a:pt x="1" y="1"/>
                      <a:pt x="1" y="1"/>
                      <a:pt x="2"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3730824" y="2378337"/>
                <a:ext cx="53427" cy="35460"/>
              </a:xfrm>
              <a:custGeom>
                <a:avLst/>
                <a:gdLst/>
                <a:ahLst/>
                <a:cxnLst/>
                <a:rect l="l" t="t" r="r" b="b"/>
                <a:pathLst>
                  <a:path w="1689" h="1121" extrusionOk="0">
                    <a:moveTo>
                      <a:pt x="709" y="592"/>
                    </a:moveTo>
                    <a:lnTo>
                      <a:pt x="709" y="592"/>
                    </a:lnTo>
                    <a:cubicBezTo>
                      <a:pt x="709" y="592"/>
                      <a:pt x="709" y="592"/>
                      <a:pt x="709" y="592"/>
                    </a:cubicBezTo>
                    <a:cubicBezTo>
                      <a:pt x="709" y="592"/>
                      <a:pt x="709" y="592"/>
                      <a:pt x="709" y="592"/>
                    </a:cubicBezTo>
                    <a:close/>
                    <a:moveTo>
                      <a:pt x="228" y="0"/>
                    </a:moveTo>
                    <a:cubicBezTo>
                      <a:pt x="219" y="0"/>
                      <a:pt x="212" y="3"/>
                      <a:pt x="202" y="6"/>
                    </a:cubicBezTo>
                    <a:cubicBezTo>
                      <a:pt x="191" y="12"/>
                      <a:pt x="185" y="22"/>
                      <a:pt x="179" y="33"/>
                    </a:cubicBezTo>
                    <a:cubicBezTo>
                      <a:pt x="151" y="92"/>
                      <a:pt x="128" y="154"/>
                      <a:pt x="112" y="215"/>
                    </a:cubicBezTo>
                    <a:cubicBezTo>
                      <a:pt x="93" y="277"/>
                      <a:pt x="86" y="341"/>
                      <a:pt x="85" y="406"/>
                    </a:cubicBezTo>
                    <a:cubicBezTo>
                      <a:pt x="83" y="466"/>
                      <a:pt x="95" y="527"/>
                      <a:pt x="115" y="586"/>
                    </a:cubicBezTo>
                    <a:cubicBezTo>
                      <a:pt x="116" y="591"/>
                      <a:pt x="118" y="595"/>
                      <a:pt x="120" y="600"/>
                    </a:cubicBezTo>
                    <a:lnTo>
                      <a:pt x="120" y="600"/>
                    </a:lnTo>
                    <a:cubicBezTo>
                      <a:pt x="32" y="984"/>
                      <a:pt x="1" y="1120"/>
                      <a:pt x="1" y="1120"/>
                    </a:cubicBezTo>
                    <a:cubicBezTo>
                      <a:pt x="1" y="1120"/>
                      <a:pt x="66" y="836"/>
                      <a:pt x="120" y="601"/>
                    </a:cubicBezTo>
                    <a:lnTo>
                      <a:pt x="120" y="601"/>
                    </a:lnTo>
                    <a:cubicBezTo>
                      <a:pt x="139" y="651"/>
                      <a:pt x="166" y="695"/>
                      <a:pt x="195" y="739"/>
                    </a:cubicBezTo>
                    <a:cubicBezTo>
                      <a:pt x="203" y="751"/>
                      <a:pt x="217" y="756"/>
                      <a:pt x="231" y="756"/>
                    </a:cubicBezTo>
                    <a:cubicBezTo>
                      <a:pt x="244" y="756"/>
                      <a:pt x="256" y="752"/>
                      <a:pt x="264" y="742"/>
                    </a:cubicBezTo>
                    <a:cubicBezTo>
                      <a:pt x="301" y="699"/>
                      <a:pt x="348" y="668"/>
                      <a:pt x="394" y="633"/>
                    </a:cubicBezTo>
                    <a:cubicBezTo>
                      <a:pt x="434" y="605"/>
                      <a:pt x="474" y="576"/>
                      <a:pt x="513" y="543"/>
                    </a:cubicBezTo>
                    <a:cubicBezTo>
                      <a:pt x="567" y="622"/>
                      <a:pt x="646" y="683"/>
                      <a:pt x="720" y="747"/>
                    </a:cubicBezTo>
                    <a:cubicBezTo>
                      <a:pt x="719" y="745"/>
                      <a:pt x="718" y="744"/>
                      <a:pt x="717" y="743"/>
                    </a:cubicBezTo>
                    <a:lnTo>
                      <a:pt x="717" y="743"/>
                    </a:lnTo>
                    <a:cubicBezTo>
                      <a:pt x="751" y="772"/>
                      <a:pt x="783" y="802"/>
                      <a:pt x="811" y="837"/>
                    </a:cubicBezTo>
                    <a:cubicBezTo>
                      <a:pt x="814" y="841"/>
                      <a:pt x="815" y="844"/>
                      <a:pt x="816" y="847"/>
                    </a:cubicBezTo>
                    <a:cubicBezTo>
                      <a:pt x="825" y="858"/>
                      <a:pt x="835" y="870"/>
                      <a:pt x="849" y="873"/>
                    </a:cubicBezTo>
                    <a:cubicBezTo>
                      <a:pt x="855" y="874"/>
                      <a:pt x="861" y="875"/>
                      <a:pt x="867" y="875"/>
                    </a:cubicBezTo>
                    <a:cubicBezTo>
                      <a:pt x="880" y="875"/>
                      <a:pt x="894" y="871"/>
                      <a:pt x="904" y="861"/>
                    </a:cubicBezTo>
                    <a:cubicBezTo>
                      <a:pt x="935" y="828"/>
                      <a:pt x="964" y="797"/>
                      <a:pt x="990" y="761"/>
                    </a:cubicBezTo>
                    <a:lnTo>
                      <a:pt x="1028" y="706"/>
                    </a:lnTo>
                    <a:cubicBezTo>
                      <a:pt x="1043" y="725"/>
                      <a:pt x="1058" y="742"/>
                      <a:pt x="1074" y="761"/>
                    </a:cubicBezTo>
                    <a:cubicBezTo>
                      <a:pt x="1100" y="789"/>
                      <a:pt x="1130" y="812"/>
                      <a:pt x="1160" y="837"/>
                    </a:cubicBezTo>
                    <a:cubicBezTo>
                      <a:pt x="1187" y="858"/>
                      <a:pt x="1217" y="873"/>
                      <a:pt x="1247" y="887"/>
                    </a:cubicBezTo>
                    <a:cubicBezTo>
                      <a:pt x="1275" y="900"/>
                      <a:pt x="1308" y="905"/>
                      <a:pt x="1336" y="907"/>
                    </a:cubicBezTo>
                    <a:cubicBezTo>
                      <a:pt x="1341" y="907"/>
                      <a:pt x="1346" y="908"/>
                      <a:pt x="1351" y="908"/>
                    </a:cubicBezTo>
                    <a:cubicBezTo>
                      <a:pt x="1396" y="908"/>
                      <a:pt x="1453" y="890"/>
                      <a:pt x="1504" y="854"/>
                    </a:cubicBezTo>
                    <a:cubicBezTo>
                      <a:pt x="1555" y="814"/>
                      <a:pt x="1688" y="662"/>
                      <a:pt x="1674" y="605"/>
                    </a:cubicBezTo>
                    <a:cubicBezTo>
                      <a:pt x="1667" y="572"/>
                      <a:pt x="1639" y="555"/>
                      <a:pt x="1612" y="555"/>
                    </a:cubicBezTo>
                    <a:cubicBezTo>
                      <a:pt x="1592" y="555"/>
                      <a:pt x="1572" y="565"/>
                      <a:pt x="1561" y="583"/>
                    </a:cubicBezTo>
                    <a:cubicBezTo>
                      <a:pt x="1504" y="691"/>
                      <a:pt x="1466" y="728"/>
                      <a:pt x="1425" y="761"/>
                    </a:cubicBezTo>
                    <a:cubicBezTo>
                      <a:pt x="1415" y="768"/>
                      <a:pt x="1402" y="772"/>
                      <a:pt x="1391" y="779"/>
                    </a:cubicBezTo>
                    <a:cubicBezTo>
                      <a:pt x="1381" y="784"/>
                      <a:pt x="1368" y="787"/>
                      <a:pt x="1355" y="787"/>
                    </a:cubicBezTo>
                    <a:cubicBezTo>
                      <a:pt x="1343" y="787"/>
                      <a:pt x="1330" y="787"/>
                      <a:pt x="1319" y="785"/>
                    </a:cubicBezTo>
                    <a:cubicBezTo>
                      <a:pt x="1303" y="779"/>
                      <a:pt x="1289" y="777"/>
                      <a:pt x="1275" y="769"/>
                    </a:cubicBezTo>
                    <a:cubicBezTo>
                      <a:pt x="1247" y="755"/>
                      <a:pt x="1224" y="736"/>
                      <a:pt x="1202" y="719"/>
                    </a:cubicBezTo>
                    <a:cubicBezTo>
                      <a:pt x="1153" y="675"/>
                      <a:pt x="1110" y="622"/>
                      <a:pt x="1071" y="569"/>
                    </a:cubicBezTo>
                    <a:cubicBezTo>
                      <a:pt x="1061" y="557"/>
                      <a:pt x="1044" y="550"/>
                      <a:pt x="1030" y="549"/>
                    </a:cubicBezTo>
                    <a:cubicBezTo>
                      <a:pt x="1028" y="549"/>
                      <a:pt x="1027" y="549"/>
                      <a:pt x="1026" y="549"/>
                    </a:cubicBezTo>
                    <a:cubicBezTo>
                      <a:pt x="1006" y="549"/>
                      <a:pt x="988" y="559"/>
                      <a:pt x="978" y="576"/>
                    </a:cubicBezTo>
                    <a:cubicBezTo>
                      <a:pt x="938" y="635"/>
                      <a:pt x="909" y="683"/>
                      <a:pt x="872" y="734"/>
                    </a:cubicBezTo>
                    <a:cubicBezTo>
                      <a:pt x="832" y="692"/>
                      <a:pt x="751" y="626"/>
                      <a:pt x="707" y="591"/>
                    </a:cubicBezTo>
                    <a:lnTo>
                      <a:pt x="707" y="591"/>
                    </a:lnTo>
                    <a:cubicBezTo>
                      <a:pt x="708" y="591"/>
                      <a:pt x="708" y="591"/>
                      <a:pt x="709" y="592"/>
                    </a:cubicBezTo>
                    <a:lnTo>
                      <a:pt x="709" y="592"/>
                    </a:lnTo>
                    <a:cubicBezTo>
                      <a:pt x="572" y="471"/>
                      <a:pt x="560" y="403"/>
                      <a:pt x="529" y="403"/>
                    </a:cubicBezTo>
                    <a:cubicBezTo>
                      <a:pt x="503" y="403"/>
                      <a:pt x="464" y="451"/>
                      <a:pt x="327" y="555"/>
                    </a:cubicBezTo>
                    <a:cubicBezTo>
                      <a:pt x="298" y="576"/>
                      <a:pt x="269" y="598"/>
                      <a:pt x="242" y="620"/>
                    </a:cubicBezTo>
                    <a:lnTo>
                      <a:pt x="236" y="626"/>
                    </a:lnTo>
                    <a:cubicBezTo>
                      <a:pt x="228" y="612"/>
                      <a:pt x="215" y="585"/>
                      <a:pt x="206" y="562"/>
                    </a:cubicBezTo>
                    <a:lnTo>
                      <a:pt x="206" y="562"/>
                    </a:lnTo>
                    <a:cubicBezTo>
                      <a:pt x="207" y="562"/>
                      <a:pt x="207" y="562"/>
                      <a:pt x="207" y="562"/>
                    </a:cubicBezTo>
                    <a:cubicBezTo>
                      <a:pt x="207" y="562"/>
                      <a:pt x="205" y="555"/>
                      <a:pt x="202" y="550"/>
                    </a:cubicBezTo>
                    <a:lnTo>
                      <a:pt x="202" y="550"/>
                    </a:lnTo>
                    <a:cubicBezTo>
                      <a:pt x="205" y="553"/>
                      <a:pt x="205" y="555"/>
                      <a:pt x="206" y="557"/>
                    </a:cubicBezTo>
                    <a:cubicBezTo>
                      <a:pt x="201" y="542"/>
                      <a:pt x="195" y="526"/>
                      <a:pt x="192" y="510"/>
                    </a:cubicBezTo>
                    <a:cubicBezTo>
                      <a:pt x="185" y="484"/>
                      <a:pt x="184" y="457"/>
                      <a:pt x="179" y="431"/>
                    </a:cubicBezTo>
                    <a:lnTo>
                      <a:pt x="179" y="439"/>
                    </a:lnTo>
                    <a:cubicBezTo>
                      <a:pt x="179" y="432"/>
                      <a:pt x="178" y="425"/>
                      <a:pt x="179" y="425"/>
                    </a:cubicBezTo>
                    <a:lnTo>
                      <a:pt x="179" y="425"/>
                    </a:lnTo>
                    <a:cubicBezTo>
                      <a:pt x="179" y="425"/>
                      <a:pt x="179" y="426"/>
                      <a:pt x="179" y="429"/>
                    </a:cubicBezTo>
                    <a:cubicBezTo>
                      <a:pt x="178" y="380"/>
                      <a:pt x="180" y="353"/>
                      <a:pt x="187" y="311"/>
                    </a:cubicBezTo>
                    <a:lnTo>
                      <a:pt x="187" y="311"/>
                    </a:lnTo>
                    <a:cubicBezTo>
                      <a:pt x="189" y="299"/>
                      <a:pt x="191" y="293"/>
                      <a:pt x="191" y="293"/>
                    </a:cubicBezTo>
                    <a:lnTo>
                      <a:pt x="191" y="298"/>
                    </a:lnTo>
                    <a:cubicBezTo>
                      <a:pt x="198" y="261"/>
                      <a:pt x="208" y="224"/>
                      <a:pt x="221" y="185"/>
                    </a:cubicBezTo>
                    <a:cubicBezTo>
                      <a:pt x="235" y="142"/>
                      <a:pt x="251" y="104"/>
                      <a:pt x="271" y="63"/>
                    </a:cubicBezTo>
                    <a:cubicBezTo>
                      <a:pt x="281" y="41"/>
                      <a:pt x="264" y="12"/>
                      <a:pt x="241" y="3"/>
                    </a:cubicBezTo>
                    <a:cubicBezTo>
                      <a:pt x="236" y="0"/>
                      <a:pt x="234" y="0"/>
                      <a:pt x="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3844321" y="2419269"/>
                <a:ext cx="158" cy="348"/>
              </a:xfrm>
              <a:custGeom>
                <a:avLst/>
                <a:gdLst/>
                <a:ahLst/>
                <a:cxnLst/>
                <a:rect l="l" t="t" r="r" b="b"/>
                <a:pathLst>
                  <a:path w="5" h="11" extrusionOk="0">
                    <a:moveTo>
                      <a:pt x="1" y="1"/>
                    </a:moveTo>
                    <a:lnTo>
                      <a:pt x="1" y="1"/>
                    </a:lnTo>
                    <a:cubicBezTo>
                      <a:pt x="3" y="7"/>
                      <a:pt x="4" y="8"/>
                      <a:pt x="5" y="9"/>
                    </a:cubicBezTo>
                    <a:lnTo>
                      <a:pt x="5" y="9"/>
                    </a:lnTo>
                    <a:cubicBezTo>
                      <a:pt x="4" y="6"/>
                      <a:pt x="3" y="4"/>
                      <a:pt x="1" y="1"/>
                    </a:cubicBezTo>
                    <a:close/>
                    <a:moveTo>
                      <a:pt x="5" y="9"/>
                    </a:moveTo>
                    <a:cubicBezTo>
                      <a:pt x="5" y="9"/>
                      <a:pt x="5" y="10"/>
                      <a:pt x="5" y="11"/>
                    </a:cubicBezTo>
                    <a:cubicBezTo>
                      <a:pt x="5" y="9"/>
                      <a:pt x="5" y="9"/>
                      <a:pt x="5"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3828821" y="2403358"/>
                <a:ext cx="36725" cy="28311"/>
              </a:xfrm>
              <a:custGeom>
                <a:avLst/>
                <a:gdLst/>
                <a:ahLst/>
                <a:cxnLst/>
                <a:rect l="l" t="t" r="r" b="b"/>
                <a:pathLst>
                  <a:path w="1161" h="895" extrusionOk="0">
                    <a:moveTo>
                      <a:pt x="154" y="1"/>
                    </a:moveTo>
                    <a:cubicBezTo>
                      <a:pt x="151" y="1"/>
                      <a:pt x="148" y="1"/>
                      <a:pt x="145" y="1"/>
                    </a:cubicBezTo>
                    <a:cubicBezTo>
                      <a:pt x="135" y="3"/>
                      <a:pt x="121" y="10"/>
                      <a:pt x="115" y="21"/>
                    </a:cubicBezTo>
                    <a:cubicBezTo>
                      <a:pt x="45" y="160"/>
                      <a:pt x="28" y="229"/>
                      <a:pt x="11" y="322"/>
                    </a:cubicBezTo>
                    <a:cubicBezTo>
                      <a:pt x="1" y="386"/>
                      <a:pt x="1" y="481"/>
                      <a:pt x="44" y="538"/>
                    </a:cubicBezTo>
                    <a:cubicBezTo>
                      <a:pt x="73" y="579"/>
                      <a:pt x="117" y="598"/>
                      <a:pt x="162" y="598"/>
                    </a:cubicBezTo>
                    <a:cubicBezTo>
                      <a:pt x="171" y="598"/>
                      <a:pt x="180" y="597"/>
                      <a:pt x="188" y="596"/>
                    </a:cubicBezTo>
                    <a:cubicBezTo>
                      <a:pt x="250" y="587"/>
                      <a:pt x="309" y="554"/>
                      <a:pt x="359" y="518"/>
                    </a:cubicBezTo>
                    <a:cubicBezTo>
                      <a:pt x="372" y="510"/>
                      <a:pt x="383" y="501"/>
                      <a:pt x="396" y="490"/>
                    </a:cubicBezTo>
                    <a:cubicBezTo>
                      <a:pt x="481" y="792"/>
                      <a:pt x="650" y="895"/>
                      <a:pt x="791" y="895"/>
                    </a:cubicBezTo>
                    <a:cubicBezTo>
                      <a:pt x="792" y="895"/>
                      <a:pt x="793" y="895"/>
                      <a:pt x="794" y="895"/>
                    </a:cubicBezTo>
                    <a:cubicBezTo>
                      <a:pt x="837" y="895"/>
                      <a:pt x="876" y="882"/>
                      <a:pt x="913" y="865"/>
                    </a:cubicBezTo>
                    <a:cubicBezTo>
                      <a:pt x="953" y="848"/>
                      <a:pt x="989" y="819"/>
                      <a:pt x="1020" y="793"/>
                    </a:cubicBezTo>
                    <a:cubicBezTo>
                      <a:pt x="1042" y="775"/>
                      <a:pt x="1060" y="753"/>
                      <a:pt x="1080" y="732"/>
                    </a:cubicBezTo>
                    <a:cubicBezTo>
                      <a:pt x="1103" y="704"/>
                      <a:pt x="1125" y="674"/>
                      <a:pt x="1146" y="646"/>
                    </a:cubicBezTo>
                    <a:cubicBezTo>
                      <a:pt x="1161" y="624"/>
                      <a:pt x="1153" y="594"/>
                      <a:pt x="1133" y="580"/>
                    </a:cubicBezTo>
                    <a:cubicBezTo>
                      <a:pt x="1125" y="574"/>
                      <a:pt x="1116" y="572"/>
                      <a:pt x="1107" y="572"/>
                    </a:cubicBezTo>
                    <a:cubicBezTo>
                      <a:pt x="1092" y="572"/>
                      <a:pt x="1077" y="579"/>
                      <a:pt x="1068" y="593"/>
                    </a:cubicBezTo>
                    <a:cubicBezTo>
                      <a:pt x="1049" y="618"/>
                      <a:pt x="1030" y="644"/>
                      <a:pt x="1010" y="669"/>
                    </a:cubicBezTo>
                    <a:cubicBezTo>
                      <a:pt x="999" y="680"/>
                      <a:pt x="990" y="693"/>
                      <a:pt x="980" y="703"/>
                    </a:cubicBezTo>
                    <a:cubicBezTo>
                      <a:pt x="962" y="722"/>
                      <a:pt x="942" y="737"/>
                      <a:pt x="923" y="752"/>
                    </a:cubicBezTo>
                    <a:cubicBezTo>
                      <a:pt x="911" y="759"/>
                      <a:pt x="903" y="765"/>
                      <a:pt x="891" y="772"/>
                    </a:cubicBezTo>
                    <a:cubicBezTo>
                      <a:pt x="855" y="791"/>
                      <a:pt x="820" y="800"/>
                      <a:pt x="787" y="800"/>
                    </a:cubicBezTo>
                    <a:cubicBezTo>
                      <a:pt x="658" y="800"/>
                      <a:pt x="557" y="664"/>
                      <a:pt x="498" y="511"/>
                    </a:cubicBezTo>
                    <a:lnTo>
                      <a:pt x="498" y="514"/>
                    </a:lnTo>
                    <a:cubicBezTo>
                      <a:pt x="496" y="507"/>
                      <a:pt x="496" y="509"/>
                      <a:pt x="494" y="502"/>
                    </a:cubicBezTo>
                    <a:lnTo>
                      <a:pt x="494" y="502"/>
                    </a:lnTo>
                    <a:cubicBezTo>
                      <a:pt x="494" y="502"/>
                      <a:pt x="494" y="502"/>
                      <a:pt x="495" y="502"/>
                    </a:cubicBezTo>
                    <a:cubicBezTo>
                      <a:pt x="482" y="468"/>
                      <a:pt x="473" y="432"/>
                      <a:pt x="465" y="397"/>
                    </a:cubicBezTo>
                    <a:cubicBezTo>
                      <a:pt x="458" y="375"/>
                      <a:pt x="438" y="360"/>
                      <a:pt x="418" y="360"/>
                    </a:cubicBezTo>
                    <a:cubicBezTo>
                      <a:pt x="407" y="360"/>
                      <a:pt x="397" y="364"/>
                      <a:pt x="387" y="372"/>
                    </a:cubicBezTo>
                    <a:cubicBezTo>
                      <a:pt x="329" y="422"/>
                      <a:pt x="276" y="467"/>
                      <a:pt x="204" y="495"/>
                    </a:cubicBezTo>
                    <a:cubicBezTo>
                      <a:pt x="181" y="501"/>
                      <a:pt x="170" y="503"/>
                      <a:pt x="159" y="503"/>
                    </a:cubicBezTo>
                    <a:cubicBezTo>
                      <a:pt x="154" y="503"/>
                      <a:pt x="149" y="503"/>
                      <a:pt x="143" y="502"/>
                    </a:cubicBezTo>
                    <a:cubicBezTo>
                      <a:pt x="138" y="501"/>
                      <a:pt x="135" y="501"/>
                      <a:pt x="128" y="495"/>
                    </a:cubicBezTo>
                    <a:cubicBezTo>
                      <a:pt x="121" y="488"/>
                      <a:pt x="117" y="482"/>
                      <a:pt x="108" y="465"/>
                    </a:cubicBezTo>
                    <a:cubicBezTo>
                      <a:pt x="94" y="421"/>
                      <a:pt x="100" y="366"/>
                      <a:pt x="107" y="318"/>
                    </a:cubicBezTo>
                    <a:cubicBezTo>
                      <a:pt x="124" y="236"/>
                      <a:pt x="154" y="153"/>
                      <a:pt x="194" y="74"/>
                    </a:cubicBezTo>
                    <a:cubicBezTo>
                      <a:pt x="208" y="44"/>
                      <a:pt x="200" y="21"/>
                      <a:pt x="181" y="8"/>
                    </a:cubicBezTo>
                    <a:cubicBezTo>
                      <a:pt x="173" y="3"/>
                      <a:pt x="163" y="1"/>
                      <a:pt x="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3748411" y="2440937"/>
                <a:ext cx="44728" cy="27742"/>
              </a:xfrm>
              <a:custGeom>
                <a:avLst/>
                <a:gdLst/>
                <a:ahLst/>
                <a:cxnLst/>
                <a:rect l="l" t="t" r="r" b="b"/>
                <a:pathLst>
                  <a:path w="1414" h="877" extrusionOk="0">
                    <a:moveTo>
                      <a:pt x="628" y="518"/>
                    </a:moveTo>
                    <a:cubicBezTo>
                      <a:pt x="627" y="518"/>
                      <a:pt x="627" y="518"/>
                      <a:pt x="627" y="519"/>
                    </a:cubicBezTo>
                    <a:cubicBezTo>
                      <a:pt x="627" y="518"/>
                      <a:pt x="627" y="518"/>
                      <a:pt x="628" y="518"/>
                    </a:cubicBezTo>
                    <a:close/>
                    <a:moveTo>
                      <a:pt x="135" y="0"/>
                    </a:moveTo>
                    <a:cubicBezTo>
                      <a:pt x="116" y="0"/>
                      <a:pt x="95" y="12"/>
                      <a:pt x="90" y="32"/>
                    </a:cubicBezTo>
                    <a:cubicBezTo>
                      <a:pt x="1" y="431"/>
                      <a:pt x="184" y="839"/>
                      <a:pt x="408" y="839"/>
                    </a:cubicBezTo>
                    <a:cubicBezTo>
                      <a:pt x="500" y="839"/>
                      <a:pt x="599" y="770"/>
                      <a:pt x="689" y="605"/>
                    </a:cubicBezTo>
                    <a:cubicBezTo>
                      <a:pt x="699" y="623"/>
                      <a:pt x="711" y="640"/>
                      <a:pt x="724" y="658"/>
                    </a:cubicBezTo>
                    <a:cubicBezTo>
                      <a:pt x="776" y="726"/>
                      <a:pt x="842" y="791"/>
                      <a:pt x="919" y="837"/>
                    </a:cubicBezTo>
                    <a:cubicBezTo>
                      <a:pt x="970" y="865"/>
                      <a:pt x="1020" y="876"/>
                      <a:pt x="1072" y="876"/>
                    </a:cubicBezTo>
                    <a:cubicBezTo>
                      <a:pt x="1086" y="876"/>
                      <a:pt x="1100" y="875"/>
                      <a:pt x="1114" y="874"/>
                    </a:cubicBezTo>
                    <a:cubicBezTo>
                      <a:pt x="1167" y="868"/>
                      <a:pt x="1236" y="834"/>
                      <a:pt x="1303" y="759"/>
                    </a:cubicBezTo>
                    <a:cubicBezTo>
                      <a:pt x="1329" y="729"/>
                      <a:pt x="1413" y="610"/>
                      <a:pt x="1406" y="572"/>
                    </a:cubicBezTo>
                    <a:cubicBezTo>
                      <a:pt x="1401" y="551"/>
                      <a:pt x="1382" y="537"/>
                      <a:pt x="1361" y="537"/>
                    </a:cubicBezTo>
                    <a:cubicBezTo>
                      <a:pt x="1357" y="537"/>
                      <a:pt x="1354" y="538"/>
                      <a:pt x="1350" y="539"/>
                    </a:cubicBezTo>
                    <a:cubicBezTo>
                      <a:pt x="1320" y="546"/>
                      <a:pt x="1297" y="607"/>
                      <a:pt x="1278" y="638"/>
                    </a:cubicBezTo>
                    <a:cubicBezTo>
                      <a:pt x="1267" y="658"/>
                      <a:pt x="1253" y="676"/>
                      <a:pt x="1238" y="695"/>
                    </a:cubicBezTo>
                    <a:lnTo>
                      <a:pt x="1241" y="691"/>
                    </a:lnTo>
                    <a:lnTo>
                      <a:pt x="1241" y="691"/>
                    </a:lnTo>
                    <a:cubicBezTo>
                      <a:pt x="1236" y="696"/>
                      <a:pt x="1238" y="695"/>
                      <a:pt x="1234" y="701"/>
                    </a:cubicBezTo>
                    <a:cubicBezTo>
                      <a:pt x="1234" y="698"/>
                      <a:pt x="1236" y="698"/>
                      <a:pt x="1236" y="696"/>
                    </a:cubicBezTo>
                    <a:lnTo>
                      <a:pt x="1236" y="696"/>
                    </a:lnTo>
                    <a:cubicBezTo>
                      <a:pt x="1183" y="752"/>
                      <a:pt x="1132" y="784"/>
                      <a:pt x="1073" y="784"/>
                    </a:cubicBezTo>
                    <a:cubicBezTo>
                      <a:pt x="1033" y="784"/>
                      <a:pt x="989" y="770"/>
                      <a:pt x="938" y="738"/>
                    </a:cubicBezTo>
                    <a:cubicBezTo>
                      <a:pt x="880" y="701"/>
                      <a:pt x="820" y="630"/>
                      <a:pt x="780" y="575"/>
                    </a:cubicBezTo>
                    <a:cubicBezTo>
                      <a:pt x="756" y="540"/>
                      <a:pt x="720" y="466"/>
                      <a:pt x="687" y="464"/>
                    </a:cubicBezTo>
                    <a:cubicBezTo>
                      <a:pt x="685" y="464"/>
                      <a:pt x="683" y="464"/>
                      <a:pt x="681" y="464"/>
                    </a:cubicBezTo>
                    <a:cubicBezTo>
                      <a:pt x="664" y="464"/>
                      <a:pt x="650" y="474"/>
                      <a:pt x="638" y="496"/>
                    </a:cubicBezTo>
                    <a:cubicBezTo>
                      <a:pt x="634" y="503"/>
                      <a:pt x="632" y="511"/>
                      <a:pt x="628" y="518"/>
                    </a:cubicBezTo>
                    <a:lnTo>
                      <a:pt x="628" y="518"/>
                    </a:lnTo>
                    <a:cubicBezTo>
                      <a:pt x="628" y="517"/>
                      <a:pt x="629" y="517"/>
                      <a:pt x="629" y="517"/>
                    </a:cubicBezTo>
                    <a:lnTo>
                      <a:pt x="629" y="517"/>
                    </a:lnTo>
                    <a:cubicBezTo>
                      <a:pt x="627" y="522"/>
                      <a:pt x="625" y="523"/>
                      <a:pt x="624" y="526"/>
                    </a:cubicBezTo>
                    <a:lnTo>
                      <a:pt x="624" y="524"/>
                    </a:lnTo>
                    <a:cubicBezTo>
                      <a:pt x="556" y="653"/>
                      <a:pt x="487" y="743"/>
                      <a:pt x="410" y="743"/>
                    </a:cubicBezTo>
                    <a:cubicBezTo>
                      <a:pt x="368" y="743"/>
                      <a:pt x="324" y="717"/>
                      <a:pt x="277" y="658"/>
                    </a:cubicBezTo>
                    <a:lnTo>
                      <a:pt x="277" y="658"/>
                    </a:lnTo>
                    <a:lnTo>
                      <a:pt x="272" y="650"/>
                    </a:lnTo>
                    <a:lnTo>
                      <a:pt x="272" y="650"/>
                    </a:lnTo>
                    <a:lnTo>
                      <a:pt x="273" y="652"/>
                    </a:lnTo>
                    <a:cubicBezTo>
                      <a:pt x="186" y="516"/>
                      <a:pt x="139" y="323"/>
                      <a:pt x="172" y="103"/>
                    </a:cubicBezTo>
                    <a:lnTo>
                      <a:pt x="172" y="103"/>
                    </a:lnTo>
                    <a:cubicBezTo>
                      <a:pt x="172" y="103"/>
                      <a:pt x="172" y="103"/>
                      <a:pt x="172" y="104"/>
                    </a:cubicBezTo>
                    <a:lnTo>
                      <a:pt x="172" y="104"/>
                    </a:lnTo>
                    <a:cubicBezTo>
                      <a:pt x="172" y="101"/>
                      <a:pt x="173" y="98"/>
                      <a:pt x="173" y="95"/>
                    </a:cubicBezTo>
                    <a:lnTo>
                      <a:pt x="173" y="99"/>
                    </a:lnTo>
                    <a:cubicBezTo>
                      <a:pt x="182" y="50"/>
                      <a:pt x="195" y="3"/>
                      <a:pt x="139" y="0"/>
                    </a:cubicBezTo>
                    <a:cubicBezTo>
                      <a:pt x="138" y="0"/>
                      <a:pt x="136" y="0"/>
                      <a:pt x="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3757079" y="2461593"/>
                <a:ext cx="95" cy="158"/>
              </a:xfrm>
              <a:custGeom>
                <a:avLst/>
                <a:gdLst/>
                <a:ahLst/>
                <a:cxnLst/>
                <a:rect l="l" t="t" r="r" b="b"/>
                <a:pathLst>
                  <a:path w="3" h="5" extrusionOk="0">
                    <a:moveTo>
                      <a:pt x="1" y="0"/>
                    </a:moveTo>
                    <a:cubicBezTo>
                      <a:pt x="1" y="2"/>
                      <a:pt x="1" y="2"/>
                      <a:pt x="2" y="5"/>
                    </a:cubicBezTo>
                    <a:cubicBezTo>
                      <a:pt x="2" y="2"/>
                      <a:pt x="1" y="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3753884" y="2444101"/>
                <a:ext cx="32" cy="221"/>
              </a:xfrm>
              <a:custGeom>
                <a:avLst/>
                <a:gdLst/>
                <a:ahLst/>
                <a:cxnLst/>
                <a:rect l="l" t="t" r="r" b="b"/>
                <a:pathLst>
                  <a:path w="1" h="7" extrusionOk="0">
                    <a:moveTo>
                      <a:pt x="0" y="6"/>
                    </a:move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3787477" y="2462954"/>
                <a:ext cx="127" cy="63"/>
              </a:xfrm>
              <a:custGeom>
                <a:avLst/>
                <a:gdLst/>
                <a:ahLst/>
                <a:cxnLst/>
                <a:rect l="l" t="t" r="r" b="b"/>
                <a:pathLst>
                  <a:path w="4" h="2" extrusionOk="0">
                    <a:moveTo>
                      <a:pt x="3" y="0"/>
                    </a:moveTo>
                    <a:cubicBezTo>
                      <a:pt x="1" y="0"/>
                      <a:pt x="1" y="2"/>
                      <a:pt x="1" y="2"/>
                    </a:cubicBezTo>
                    <a:lnTo>
                      <a:pt x="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3768150" y="2457323"/>
                <a:ext cx="95" cy="221"/>
              </a:xfrm>
              <a:custGeom>
                <a:avLst/>
                <a:gdLst/>
                <a:ahLst/>
                <a:cxnLst/>
                <a:rect l="l" t="t" r="r" b="b"/>
                <a:pathLst>
                  <a:path w="3" h="7" extrusionOk="0">
                    <a:moveTo>
                      <a:pt x="3" y="1"/>
                    </a:moveTo>
                    <a:cubicBezTo>
                      <a:pt x="2" y="4"/>
                      <a:pt x="2" y="5"/>
                      <a:pt x="0" y="6"/>
                    </a:cubicBezTo>
                    <a:cubicBezTo>
                      <a:pt x="1" y="6"/>
                      <a:pt x="1" y="7"/>
                      <a:pt x="1" y="7"/>
                    </a:cubicBezTo>
                    <a:cubicBezTo>
                      <a:pt x="2" y="7"/>
                      <a:pt x="2" y="6"/>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3831130" y="2465168"/>
                <a:ext cx="16164" cy="12495"/>
              </a:xfrm>
              <a:custGeom>
                <a:avLst/>
                <a:gdLst/>
                <a:ahLst/>
                <a:cxnLst/>
                <a:rect l="l" t="t" r="r" b="b"/>
                <a:pathLst>
                  <a:path w="511" h="395" extrusionOk="0">
                    <a:moveTo>
                      <a:pt x="70" y="1"/>
                    </a:moveTo>
                    <a:cubicBezTo>
                      <a:pt x="66" y="1"/>
                      <a:pt x="63" y="1"/>
                      <a:pt x="60" y="2"/>
                    </a:cubicBezTo>
                    <a:cubicBezTo>
                      <a:pt x="1" y="15"/>
                      <a:pt x="29" y="103"/>
                      <a:pt x="44" y="165"/>
                    </a:cubicBezTo>
                    <a:cubicBezTo>
                      <a:pt x="81" y="307"/>
                      <a:pt x="158" y="395"/>
                      <a:pt x="277" y="395"/>
                    </a:cubicBezTo>
                    <a:cubicBezTo>
                      <a:pt x="335" y="395"/>
                      <a:pt x="402" y="374"/>
                      <a:pt x="479" y="330"/>
                    </a:cubicBezTo>
                    <a:cubicBezTo>
                      <a:pt x="501" y="315"/>
                      <a:pt x="511" y="288"/>
                      <a:pt x="501" y="265"/>
                    </a:cubicBezTo>
                    <a:cubicBezTo>
                      <a:pt x="492" y="249"/>
                      <a:pt x="479" y="243"/>
                      <a:pt x="464" y="243"/>
                    </a:cubicBezTo>
                    <a:cubicBezTo>
                      <a:pt x="417" y="243"/>
                      <a:pt x="346" y="298"/>
                      <a:pt x="284" y="303"/>
                    </a:cubicBezTo>
                    <a:cubicBezTo>
                      <a:pt x="164" y="301"/>
                      <a:pt x="134" y="158"/>
                      <a:pt x="117" y="38"/>
                    </a:cubicBezTo>
                    <a:cubicBezTo>
                      <a:pt x="114" y="16"/>
                      <a:pt x="92" y="1"/>
                      <a:pt x="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3882470" y="2471368"/>
                <a:ext cx="19074" cy="8636"/>
              </a:xfrm>
              <a:custGeom>
                <a:avLst/>
                <a:gdLst/>
                <a:ahLst/>
                <a:cxnLst/>
                <a:rect l="l" t="t" r="r" b="b"/>
                <a:pathLst>
                  <a:path w="603" h="273" extrusionOk="0">
                    <a:moveTo>
                      <a:pt x="72" y="0"/>
                    </a:moveTo>
                    <a:cubicBezTo>
                      <a:pt x="56" y="0"/>
                      <a:pt x="39" y="7"/>
                      <a:pt x="29" y="16"/>
                    </a:cubicBezTo>
                    <a:cubicBezTo>
                      <a:pt x="0" y="42"/>
                      <a:pt x="0" y="81"/>
                      <a:pt x="23" y="109"/>
                    </a:cubicBezTo>
                    <a:cubicBezTo>
                      <a:pt x="43" y="135"/>
                      <a:pt x="65" y="158"/>
                      <a:pt x="88" y="180"/>
                    </a:cubicBezTo>
                    <a:cubicBezTo>
                      <a:pt x="105" y="195"/>
                      <a:pt x="125" y="210"/>
                      <a:pt x="146" y="224"/>
                    </a:cubicBezTo>
                    <a:cubicBezTo>
                      <a:pt x="165" y="237"/>
                      <a:pt x="188" y="245"/>
                      <a:pt x="208" y="255"/>
                    </a:cubicBezTo>
                    <a:cubicBezTo>
                      <a:pt x="215" y="257"/>
                      <a:pt x="224" y="260"/>
                      <a:pt x="231" y="263"/>
                    </a:cubicBezTo>
                    <a:cubicBezTo>
                      <a:pt x="245" y="265"/>
                      <a:pt x="259" y="267"/>
                      <a:pt x="272" y="271"/>
                    </a:cubicBezTo>
                    <a:cubicBezTo>
                      <a:pt x="283" y="272"/>
                      <a:pt x="294" y="272"/>
                      <a:pt x="305" y="272"/>
                    </a:cubicBezTo>
                    <a:cubicBezTo>
                      <a:pt x="316" y="272"/>
                      <a:pt x="327" y="272"/>
                      <a:pt x="338" y="271"/>
                    </a:cubicBezTo>
                    <a:cubicBezTo>
                      <a:pt x="365" y="267"/>
                      <a:pt x="388" y="263"/>
                      <a:pt x="413" y="253"/>
                    </a:cubicBezTo>
                    <a:cubicBezTo>
                      <a:pt x="474" y="231"/>
                      <a:pt x="524" y="194"/>
                      <a:pt x="573" y="152"/>
                    </a:cubicBezTo>
                    <a:cubicBezTo>
                      <a:pt x="602" y="128"/>
                      <a:pt x="603" y="84"/>
                      <a:pt x="577" y="55"/>
                    </a:cubicBezTo>
                    <a:cubicBezTo>
                      <a:pt x="564" y="40"/>
                      <a:pt x="546" y="32"/>
                      <a:pt x="527" y="32"/>
                    </a:cubicBezTo>
                    <a:cubicBezTo>
                      <a:pt x="510" y="32"/>
                      <a:pt x="493" y="38"/>
                      <a:pt x="480" y="49"/>
                    </a:cubicBezTo>
                    <a:cubicBezTo>
                      <a:pt x="463" y="64"/>
                      <a:pt x="447" y="78"/>
                      <a:pt x="430" y="91"/>
                    </a:cubicBezTo>
                    <a:cubicBezTo>
                      <a:pt x="417" y="98"/>
                      <a:pt x="404" y="107"/>
                      <a:pt x="391" y="112"/>
                    </a:cubicBezTo>
                    <a:cubicBezTo>
                      <a:pt x="381" y="118"/>
                      <a:pt x="368" y="122"/>
                      <a:pt x="358" y="128"/>
                    </a:cubicBezTo>
                    <a:cubicBezTo>
                      <a:pt x="345" y="131"/>
                      <a:pt x="332" y="135"/>
                      <a:pt x="319" y="137"/>
                    </a:cubicBezTo>
                    <a:cubicBezTo>
                      <a:pt x="302" y="137"/>
                      <a:pt x="284" y="137"/>
                      <a:pt x="266" y="134"/>
                    </a:cubicBezTo>
                    <a:cubicBezTo>
                      <a:pt x="255" y="131"/>
                      <a:pt x="245" y="127"/>
                      <a:pt x="236" y="122"/>
                    </a:cubicBezTo>
                    <a:cubicBezTo>
                      <a:pt x="216" y="112"/>
                      <a:pt x="198" y="99"/>
                      <a:pt x="179" y="85"/>
                    </a:cubicBezTo>
                    <a:cubicBezTo>
                      <a:pt x="158" y="65"/>
                      <a:pt x="139" y="44"/>
                      <a:pt x="122" y="22"/>
                    </a:cubicBezTo>
                    <a:cubicBezTo>
                      <a:pt x="110" y="8"/>
                      <a:pt x="95" y="1"/>
                      <a:pt x="76" y="1"/>
                    </a:cubicBezTo>
                    <a:cubicBezTo>
                      <a:pt x="75" y="0"/>
                      <a:pt x="73" y="0"/>
                      <a:pt x="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3808165" y="2537132"/>
                <a:ext cx="95" cy="127"/>
              </a:xfrm>
              <a:custGeom>
                <a:avLst/>
                <a:gdLst/>
                <a:ahLst/>
                <a:cxnLst/>
                <a:rect l="l" t="t" r="r" b="b"/>
                <a:pathLst>
                  <a:path w="3" h="4" extrusionOk="0">
                    <a:moveTo>
                      <a:pt x="1" y="1"/>
                    </a:moveTo>
                    <a:lnTo>
                      <a:pt x="1" y="1"/>
                    </a:lnTo>
                    <a:cubicBezTo>
                      <a:pt x="1" y="2"/>
                      <a:pt x="2" y="2"/>
                      <a:pt x="2" y="4"/>
                    </a:cubicBezTo>
                    <a:cubicBezTo>
                      <a:pt x="2" y="2"/>
                      <a:pt x="2" y="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3802282" y="2517804"/>
                <a:ext cx="57824" cy="27077"/>
              </a:xfrm>
              <a:custGeom>
                <a:avLst/>
                <a:gdLst/>
                <a:ahLst/>
                <a:cxnLst/>
                <a:rect l="l" t="t" r="r" b="b"/>
                <a:pathLst>
                  <a:path w="1828" h="856" extrusionOk="0">
                    <a:moveTo>
                      <a:pt x="1762" y="1"/>
                    </a:moveTo>
                    <a:cubicBezTo>
                      <a:pt x="1730" y="1"/>
                      <a:pt x="1699" y="21"/>
                      <a:pt x="1699" y="60"/>
                    </a:cubicBezTo>
                    <a:cubicBezTo>
                      <a:pt x="1698" y="165"/>
                      <a:pt x="1687" y="271"/>
                      <a:pt x="1645" y="368"/>
                    </a:cubicBezTo>
                    <a:cubicBezTo>
                      <a:pt x="1614" y="426"/>
                      <a:pt x="1571" y="471"/>
                      <a:pt x="1500" y="471"/>
                    </a:cubicBezTo>
                    <a:cubicBezTo>
                      <a:pt x="1443" y="471"/>
                      <a:pt x="1369" y="443"/>
                      <a:pt x="1269" y="370"/>
                    </a:cubicBezTo>
                    <a:cubicBezTo>
                      <a:pt x="1255" y="359"/>
                      <a:pt x="1243" y="355"/>
                      <a:pt x="1232" y="355"/>
                    </a:cubicBezTo>
                    <a:cubicBezTo>
                      <a:pt x="1169" y="355"/>
                      <a:pt x="1157" y="509"/>
                      <a:pt x="1115" y="604"/>
                    </a:cubicBezTo>
                    <a:cubicBezTo>
                      <a:pt x="1071" y="691"/>
                      <a:pt x="1021" y="739"/>
                      <a:pt x="951" y="739"/>
                    </a:cubicBezTo>
                    <a:cubicBezTo>
                      <a:pt x="925" y="739"/>
                      <a:pt x="896" y="733"/>
                      <a:pt x="864" y="719"/>
                    </a:cubicBezTo>
                    <a:cubicBezTo>
                      <a:pt x="711" y="635"/>
                      <a:pt x="662" y="487"/>
                      <a:pt x="610" y="487"/>
                    </a:cubicBezTo>
                    <a:cubicBezTo>
                      <a:pt x="588" y="487"/>
                      <a:pt x="565" y="513"/>
                      <a:pt x="533" y="583"/>
                    </a:cubicBezTo>
                    <a:cubicBezTo>
                      <a:pt x="535" y="579"/>
                      <a:pt x="536" y="576"/>
                      <a:pt x="539" y="570"/>
                    </a:cubicBezTo>
                    <a:lnTo>
                      <a:pt x="539" y="570"/>
                    </a:lnTo>
                    <a:cubicBezTo>
                      <a:pt x="475" y="694"/>
                      <a:pt x="419" y="752"/>
                      <a:pt x="362" y="752"/>
                    </a:cubicBezTo>
                    <a:cubicBezTo>
                      <a:pt x="309" y="752"/>
                      <a:pt x="255" y="704"/>
                      <a:pt x="190" y="616"/>
                    </a:cubicBezTo>
                    <a:lnTo>
                      <a:pt x="190" y="616"/>
                    </a:lnTo>
                    <a:cubicBezTo>
                      <a:pt x="189" y="613"/>
                      <a:pt x="189" y="613"/>
                      <a:pt x="184" y="607"/>
                    </a:cubicBezTo>
                    <a:lnTo>
                      <a:pt x="184" y="607"/>
                    </a:lnTo>
                    <a:lnTo>
                      <a:pt x="188" y="612"/>
                    </a:lnTo>
                    <a:cubicBezTo>
                      <a:pt x="160" y="569"/>
                      <a:pt x="138" y="506"/>
                      <a:pt x="98" y="506"/>
                    </a:cubicBezTo>
                    <a:cubicBezTo>
                      <a:pt x="92" y="506"/>
                      <a:pt x="84" y="508"/>
                      <a:pt x="77" y="511"/>
                    </a:cubicBezTo>
                    <a:cubicBezTo>
                      <a:pt x="1" y="550"/>
                      <a:pt x="148" y="728"/>
                      <a:pt x="208" y="781"/>
                    </a:cubicBezTo>
                    <a:cubicBezTo>
                      <a:pt x="261" y="827"/>
                      <a:pt x="313" y="848"/>
                      <a:pt x="363" y="848"/>
                    </a:cubicBezTo>
                    <a:cubicBezTo>
                      <a:pt x="461" y="848"/>
                      <a:pt x="550" y="765"/>
                      <a:pt x="618" y="640"/>
                    </a:cubicBezTo>
                    <a:cubicBezTo>
                      <a:pt x="728" y="786"/>
                      <a:pt x="849" y="855"/>
                      <a:pt x="958" y="855"/>
                    </a:cubicBezTo>
                    <a:cubicBezTo>
                      <a:pt x="1098" y="855"/>
                      <a:pt x="1219" y="741"/>
                      <a:pt x="1275" y="527"/>
                    </a:cubicBezTo>
                    <a:cubicBezTo>
                      <a:pt x="1351" y="574"/>
                      <a:pt x="1428" y="603"/>
                      <a:pt x="1503" y="603"/>
                    </a:cubicBezTo>
                    <a:cubicBezTo>
                      <a:pt x="1568" y="603"/>
                      <a:pt x="1631" y="581"/>
                      <a:pt x="1690" y="529"/>
                    </a:cubicBezTo>
                    <a:cubicBezTo>
                      <a:pt x="1802" y="428"/>
                      <a:pt x="1826" y="221"/>
                      <a:pt x="1828" y="69"/>
                    </a:cubicBezTo>
                    <a:cubicBezTo>
                      <a:pt x="1828" y="23"/>
                      <a:pt x="1795" y="1"/>
                      <a:pt x="1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3893004" y="2541465"/>
                <a:ext cx="158" cy="95"/>
              </a:xfrm>
              <a:custGeom>
                <a:avLst/>
                <a:gdLst/>
                <a:ahLst/>
                <a:cxnLst/>
                <a:rect l="l" t="t" r="r" b="b"/>
                <a:pathLst>
                  <a:path w="5" h="3" extrusionOk="0">
                    <a:moveTo>
                      <a:pt x="1" y="0"/>
                    </a:moveTo>
                    <a:cubicBezTo>
                      <a:pt x="1" y="0"/>
                      <a:pt x="1" y="1"/>
                      <a:pt x="1" y="1"/>
                    </a:cubicBezTo>
                    <a:lnTo>
                      <a:pt x="4" y="3"/>
                    </a:lnTo>
                    <a:cubicBezTo>
                      <a:pt x="4" y="3"/>
                      <a:pt x="4" y="3"/>
                      <a:pt x="4" y="3"/>
                    </a:cubicBezTo>
                    <a:cubicBezTo>
                      <a:pt x="4" y="3"/>
                      <a:pt x="2"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3889239" y="2533652"/>
                <a:ext cx="38307" cy="17208"/>
              </a:xfrm>
              <a:custGeom>
                <a:avLst/>
                <a:gdLst/>
                <a:ahLst/>
                <a:cxnLst/>
                <a:rect l="l" t="t" r="r" b="b"/>
                <a:pathLst>
                  <a:path w="1211" h="544" extrusionOk="0">
                    <a:moveTo>
                      <a:pt x="122" y="248"/>
                    </a:moveTo>
                    <a:cubicBezTo>
                      <a:pt x="122" y="249"/>
                      <a:pt x="122" y="249"/>
                      <a:pt x="123" y="250"/>
                    </a:cubicBezTo>
                    <a:cubicBezTo>
                      <a:pt x="123" y="249"/>
                      <a:pt x="122" y="249"/>
                      <a:pt x="122" y="248"/>
                    </a:cubicBezTo>
                    <a:close/>
                    <a:moveTo>
                      <a:pt x="1129" y="0"/>
                    </a:moveTo>
                    <a:cubicBezTo>
                      <a:pt x="1112" y="0"/>
                      <a:pt x="1095" y="7"/>
                      <a:pt x="1082" y="19"/>
                    </a:cubicBezTo>
                    <a:cubicBezTo>
                      <a:pt x="1048" y="49"/>
                      <a:pt x="1015" y="82"/>
                      <a:pt x="983" y="115"/>
                    </a:cubicBezTo>
                    <a:cubicBezTo>
                      <a:pt x="956" y="144"/>
                      <a:pt x="927" y="171"/>
                      <a:pt x="897" y="195"/>
                    </a:cubicBezTo>
                    <a:cubicBezTo>
                      <a:pt x="886" y="202"/>
                      <a:pt x="876" y="208"/>
                      <a:pt x="863" y="214"/>
                    </a:cubicBezTo>
                    <a:cubicBezTo>
                      <a:pt x="853" y="217"/>
                      <a:pt x="843" y="219"/>
                      <a:pt x="833" y="221"/>
                    </a:cubicBezTo>
                    <a:cubicBezTo>
                      <a:pt x="813" y="221"/>
                      <a:pt x="796" y="221"/>
                      <a:pt x="777" y="217"/>
                    </a:cubicBezTo>
                    <a:cubicBezTo>
                      <a:pt x="724" y="205"/>
                      <a:pt x="674" y="185"/>
                      <a:pt x="624" y="162"/>
                    </a:cubicBezTo>
                    <a:cubicBezTo>
                      <a:pt x="618" y="159"/>
                      <a:pt x="611" y="158"/>
                      <a:pt x="605" y="158"/>
                    </a:cubicBezTo>
                    <a:cubicBezTo>
                      <a:pt x="594" y="158"/>
                      <a:pt x="584" y="161"/>
                      <a:pt x="577" y="165"/>
                    </a:cubicBezTo>
                    <a:cubicBezTo>
                      <a:pt x="562" y="172"/>
                      <a:pt x="554" y="185"/>
                      <a:pt x="546" y="199"/>
                    </a:cubicBezTo>
                    <a:cubicBezTo>
                      <a:pt x="486" y="354"/>
                      <a:pt x="426" y="436"/>
                      <a:pt x="352" y="436"/>
                    </a:cubicBezTo>
                    <a:cubicBezTo>
                      <a:pt x="289" y="436"/>
                      <a:pt x="216" y="376"/>
                      <a:pt x="124" y="251"/>
                    </a:cubicBezTo>
                    <a:lnTo>
                      <a:pt x="124" y="251"/>
                    </a:lnTo>
                    <a:cubicBezTo>
                      <a:pt x="124" y="252"/>
                      <a:pt x="124" y="252"/>
                      <a:pt x="124" y="252"/>
                    </a:cubicBezTo>
                    <a:cubicBezTo>
                      <a:pt x="124" y="252"/>
                      <a:pt x="122" y="250"/>
                      <a:pt x="121" y="248"/>
                    </a:cubicBezTo>
                    <a:lnTo>
                      <a:pt x="121" y="248"/>
                    </a:lnTo>
                    <a:cubicBezTo>
                      <a:pt x="121" y="248"/>
                      <a:pt x="122" y="248"/>
                      <a:pt x="122" y="248"/>
                    </a:cubicBezTo>
                    <a:lnTo>
                      <a:pt x="122" y="248"/>
                    </a:lnTo>
                    <a:cubicBezTo>
                      <a:pt x="121" y="247"/>
                      <a:pt x="121" y="246"/>
                      <a:pt x="120" y="246"/>
                    </a:cubicBezTo>
                    <a:lnTo>
                      <a:pt x="120" y="246"/>
                    </a:lnTo>
                    <a:cubicBezTo>
                      <a:pt x="120" y="245"/>
                      <a:pt x="120" y="245"/>
                      <a:pt x="120" y="245"/>
                    </a:cubicBezTo>
                    <a:lnTo>
                      <a:pt x="120" y="245"/>
                    </a:lnTo>
                    <a:cubicBezTo>
                      <a:pt x="120" y="245"/>
                      <a:pt x="120" y="245"/>
                      <a:pt x="120" y="245"/>
                    </a:cubicBezTo>
                    <a:lnTo>
                      <a:pt x="120" y="245"/>
                    </a:lnTo>
                    <a:cubicBezTo>
                      <a:pt x="108" y="228"/>
                      <a:pt x="97" y="212"/>
                      <a:pt x="81" y="207"/>
                    </a:cubicBezTo>
                    <a:cubicBezTo>
                      <a:pt x="75" y="205"/>
                      <a:pt x="69" y="204"/>
                      <a:pt x="64" y="204"/>
                    </a:cubicBezTo>
                    <a:cubicBezTo>
                      <a:pt x="25" y="204"/>
                      <a:pt x="1" y="248"/>
                      <a:pt x="20" y="277"/>
                    </a:cubicBezTo>
                    <a:cubicBezTo>
                      <a:pt x="146" y="461"/>
                      <a:pt x="263" y="544"/>
                      <a:pt x="365" y="544"/>
                    </a:cubicBezTo>
                    <a:cubicBezTo>
                      <a:pt x="471" y="544"/>
                      <a:pt x="562" y="456"/>
                      <a:pt x="634" y="303"/>
                    </a:cubicBezTo>
                    <a:cubicBezTo>
                      <a:pt x="714" y="340"/>
                      <a:pt x="776" y="356"/>
                      <a:pt x="829" y="356"/>
                    </a:cubicBezTo>
                    <a:cubicBezTo>
                      <a:pt x="964" y="356"/>
                      <a:pt x="1035" y="251"/>
                      <a:pt x="1178" y="126"/>
                    </a:cubicBezTo>
                    <a:cubicBezTo>
                      <a:pt x="1207" y="101"/>
                      <a:pt x="1211" y="55"/>
                      <a:pt x="1184" y="26"/>
                    </a:cubicBezTo>
                    <a:cubicBezTo>
                      <a:pt x="1169" y="10"/>
                      <a:pt x="1151" y="0"/>
                      <a:pt x="1134" y="0"/>
                    </a:cubicBezTo>
                    <a:cubicBezTo>
                      <a:pt x="1132" y="0"/>
                      <a:pt x="1130" y="0"/>
                      <a:pt x="1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3872759" y="2584707"/>
                <a:ext cx="95" cy="285"/>
              </a:xfrm>
              <a:custGeom>
                <a:avLst/>
                <a:gdLst/>
                <a:ahLst/>
                <a:cxnLst/>
                <a:rect l="l" t="t" r="r" b="b"/>
                <a:pathLst>
                  <a:path w="3" h="9" extrusionOk="0">
                    <a:moveTo>
                      <a:pt x="2" y="0"/>
                    </a:moveTo>
                    <a:cubicBezTo>
                      <a:pt x="1" y="2"/>
                      <a:pt x="2" y="7"/>
                      <a:pt x="2" y="9"/>
                    </a:cubicBezTo>
                    <a:lnTo>
                      <a:pt x="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3868931" y="2581734"/>
                <a:ext cx="33720" cy="17050"/>
              </a:xfrm>
              <a:custGeom>
                <a:avLst/>
                <a:gdLst/>
                <a:ahLst/>
                <a:cxnLst/>
                <a:rect l="l" t="t" r="r" b="b"/>
                <a:pathLst>
                  <a:path w="1066" h="539" extrusionOk="0">
                    <a:moveTo>
                      <a:pt x="71" y="1"/>
                    </a:moveTo>
                    <a:cubicBezTo>
                      <a:pt x="1" y="1"/>
                      <a:pt x="27" y="138"/>
                      <a:pt x="42" y="216"/>
                    </a:cubicBezTo>
                    <a:cubicBezTo>
                      <a:pt x="56" y="292"/>
                      <a:pt x="87" y="383"/>
                      <a:pt x="149" y="456"/>
                    </a:cubicBezTo>
                    <a:cubicBezTo>
                      <a:pt x="180" y="496"/>
                      <a:pt x="209" y="509"/>
                      <a:pt x="239" y="525"/>
                    </a:cubicBezTo>
                    <a:cubicBezTo>
                      <a:pt x="256" y="532"/>
                      <a:pt x="285" y="539"/>
                      <a:pt x="314" y="539"/>
                    </a:cubicBezTo>
                    <a:cubicBezTo>
                      <a:pt x="319" y="539"/>
                      <a:pt x="324" y="538"/>
                      <a:pt x="329" y="538"/>
                    </a:cubicBezTo>
                    <a:cubicBezTo>
                      <a:pt x="454" y="519"/>
                      <a:pt x="531" y="392"/>
                      <a:pt x="579" y="275"/>
                    </a:cubicBezTo>
                    <a:cubicBezTo>
                      <a:pt x="634" y="315"/>
                      <a:pt x="704" y="358"/>
                      <a:pt x="770" y="358"/>
                    </a:cubicBezTo>
                    <a:cubicBezTo>
                      <a:pt x="789" y="358"/>
                      <a:pt x="808" y="354"/>
                      <a:pt x="826" y="346"/>
                    </a:cubicBezTo>
                    <a:cubicBezTo>
                      <a:pt x="905" y="305"/>
                      <a:pt x="958" y="197"/>
                      <a:pt x="1018" y="126"/>
                    </a:cubicBezTo>
                    <a:lnTo>
                      <a:pt x="1018" y="126"/>
                    </a:lnTo>
                    <a:cubicBezTo>
                      <a:pt x="1011" y="133"/>
                      <a:pt x="1009" y="136"/>
                      <a:pt x="1009" y="136"/>
                    </a:cubicBezTo>
                    <a:cubicBezTo>
                      <a:pt x="1008" y="136"/>
                      <a:pt x="1024" y="118"/>
                      <a:pt x="1040" y="103"/>
                    </a:cubicBezTo>
                    <a:cubicBezTo>
                      <a:pt x="1060" y="83"/>
                      <a:pt x="1065" y="51"/>
                      <a:pt x="1044" y="27"/>
                    </a:cubicBezTo>
                    <a:cubicBezTo>
                      <a:pt x="1033" y="14"/>
                      <a:pt x="1021" y="8"/>
                      <a:pt x="1008" y="8"/>
                    </a:cubicBezTo>
                    <a:cubicBezTo>
                      <a:pt x="945" y="8"/>
                      <a:pt x="871" y="160"/>
                      <a:pt x="816" y="232"/>
                    </a:cubicBezTo>
                    <a:cubicBezTo>
                      <a:pt x="799" y="250"/>
                      <a:pt x="789" y="260"/>
                      <a:pt x="765" y="260"/>
                    </a:cubicBezTo>
                    <a:cubicBezTo>
                      <a:pt x="764" y="260"/>
                      <a:pt x="762" y="260"/>
                      <a:pt x="760" y="260"/>
                    </a:cubicBezTo>
                    <a:cubicBezTo>
                      <a:pt x="682" y="241"/>
                      <a:pt x="597" y="153"/>
                      <a:pt x="547" y="153"/>
                    </a:cubicBezTo>
                    <a:cubicBezTo>
                      <a:pt x="531" y="153"/>
                      <a:pt x="519" y="161"/>
                      <a:pt x="511" y="183"/>
                    </a:cubicBezTo>
                    <a:cubicBezTo>
                      <a:pt x="487" y="260"/>
                      <a:pt x="457" y="328"/>
                      <a:pt x="404" y="391"/>
                    </a:cubicBezTo>
                    <a:cubicBezTo>
                      <a:pt x="378" y="418"/>
                      <a:pt x="365" y="426"/>
                      <a:pt x="342" y="438"/>
                    </a:cubicBezTo>
                    <a:cubicBezTo>
                      <a:pt x="329" y="442"/>
                      <a:pt x="320" y="444"/>
                      <a:pt x="311" y="444"/>
                    </a:cubicBezTo>
                    <a:cubicBezTo>
                      <a:pt x="306" y="444"/>
                      <a:pt x="300" y="443"/>
                      <a:pt x="294" y="442"/>
                    </a:cubicBezTo>
                    <a:cubicBezTo>
                      <a:pt x="278" y="439"/>
                      <a:pt x="264" y="432"/>
                      <a:pt x="239" y="413"/>
                    </a:cubicBezTo>
                    <a:cubicBezTo>
                      <a:pt x="213" y="388"/>
                      <a:pt x="185" y="353"/>
                      <a:pt x="156" y="276"/>
                    </a:cubicBezTo>
                    <a:cubicBezTo>
                      <a:pt x="137" y="219"/>
                      <a:pt x="127" y="161"/>
                      <a:pt x="122" y="103"/>
                    </a:cubicBezTo>
                    <a:lnTo>
                      <a:pt x="122" y="106"/>
                    </a:lnTo>
                    <a:cubicBezTo>
                      <a:pt x="122" y="103"/>
                      <a:pt x="121" y="93"/>
                      <a:pt x="121" y="93"/>
                    </a:cubicBezTo>
                    <a:lnTo>
                      <a:pt x="121" y="93"/>
                    </a:lnTo>
                    <a:cubicBezTo>
                      <a:pt x="121" y="93"/>
                      <a:pt x="122" y="94"/>
                      <a:pt x="122" y="94"/>
                    </a:cubicBezTo>
                    <a:cubicBezTo>
                      <a:pt x="120" y="47"/>
                      <a:pt x="125" y="4"/>
                      <a:pt x="74" y="1"/>
                    </a:cubicBezTo>
                    <a:cubicBezTo>
                      <a:pt x="73" y="1"/>
                      <a:pt x="72" y="1"/>
                      <a:pt x="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3925395" y="2596411"/>
                <a:ext cx="19517" cy="15089"/>
              </a:xfrm>
              <a:custGeom>
                <a:avLst/>
                <a:gdLst/>
                <a:ahLst/>
                <a:cxnLst/>
                <a:rect l="l" t="t" r="r" b="b"/>
                <a:pathLst>
                  <a:path w="617" h="477" extrusionOk="0">
                    <a:moveTo>
                      <a:pt x="561" y="1"/>
                    </a:moveTo>
                    <a:cubicBezTo>
                      <a:pt x="537" y="1"/>
                      <a:pt x="513" y="16"/>
                      <a:pt x="512" y="48"/>
                    </a:cubicBezTo>
                    <a:cubicBezTo>
                      <a:pt x="506" y="131"/>
                      <a:pt x="493" y="214"/>
                      <a:pt x="459" y="290"/>
                    </a:cubicBezTo>
                    <a:cubicBezTo>
                      <a:pt x="423" y="357"/>
                      <a:pt x="391" y="373"/>
                      <a:pt x="340" y="382"/>
                    </a:cubicBezTo>
                    <a:cubicBezTo>
                      <a:pt x="301" y="382"/>
                      <a:pt x="271" y="378"/>
                      <a:pt x="197" y="346"/>
                    </a:cubicBezTo>
                    <a:cubicBezTo>
                      <a:pt x="158" y="326"/>
                      <a:pt x="118" y="293"/>
                      <a:pt x="86" y="293"/>
                    </a:cubicBezTo>
                    <a:cubicBezTo>
                      <a:pt x="73" y="293"/>
                      <a:pt x="61" y="298"/>
                      <a:pt x="51" y="313"/>
                    </a:cubicBezTo>
                    <a:cubicBezTo>
                      <a:pt x="0" y="394"/>
                      <a:pt x="239" y="477"/>
                      <a:pt x="356" y="477"/>
                    </a:cubicBezTo>
                    <a:cubicBezTo>
                      <a:pt x="361" y="477"/>
                      <a:pt x="366" y="477"/>
                      <a:pt x="371" y="476"/>
                    </a:cubicBezTo>
                    <a:cubicBezTo>
                      <a:pt x="549" y="458"/>
                      <a:pt x="601" y="233"/>
                      <a:pt x="613" y="55"/>
                    </a:cubicBezTo>
                    <a:cubicBezTo>
                      <a:pt x="616" y="20"/>
                      <a:pt x="589" y="1"/>
                      <a:pt x="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p:nvPr/>
            </p:nvSpPr>
            <p:spPr>
              <a:xfrm>
                <a:off x="3950511" y="2621527"/>
                <a:ext cx="18568" cy="8256"/>
              </a:xfrm>
              <a:custGeom>
                <a:avLst/>
                <a:gdLst/>
                <a:ahLst/>
                <a:cxnLst/>
                <a:rect l="l" t="t" r="r" b="b"/>
                <a:pathLst>
                  <a:path w="587" h="261" extrusionOk="0">
                    <a:moveTo>
                      <a:pt x="95" y="0"/>
                    </a:moveTo>
                    <a:cubicBezTo>
                      <a:pt x="32" y="0"/>
                      <a:pt x="1" y="76"/>
                      <a:pt x="41" y="120"/>
                    </a:cubicBezTo>
                    <a:cubicBezTo>
                      <a:pt x="116" y="199"/>
                      <a:pt x="205" y="260"/>
                      <a:pt x="302" y="260"/>
                    </a:cubicBezTo>
                    <a:cubicBezTo>
                      <a:pt x="330" y="260"/>
                      <a:pt x="359" y="255"/>
                      <a:pt x="388" y="244"/>
                    </a:cubicBezTo>
                    <a:cubicBezTo>
                      <a:pt x="472" y="208"/>
                      <a:pt x="587" y="131"/>
                      <a:pt x="527" y="63"/>
                    </a:cubicBezTo>
                    <a:cubicBezTo>
                      <a:pt x="512" y="46"/>
                      <a:pt x="498" y="39"/>
                      <a:pt x="484" y="39"/>
                    </a:cubicBezTo>
                    <a:cubicBezTo>
                      <a:pt x="439" y="39"/>
                      <a:pt x="397" y="110"/>
                      <a:pt x="319" y="119"/>
                    </a:cubicBezTo>
                    <a:cubicBezTo>
                      <a:pt x="321" y="119"/>
                      <a:pt x="322" y="119"/>
                      <a:pt x="323" y="119"/>
                    </a:cubicBezTo>
                    <a:cubicBezTo>
                      <a:pt x="328" y="119"/>
                      <a:pt x="325" y="121"/>
                      <a:pt x="316" y="121"/>
                    </a:cubicBezTo>
                    <a:cubicBezTo>
                      <a:pt x="297" y="121"/>
                      <a:pt x="249" y="113"/>
                      <a:pt x="186" y="63"/>
                    </a:cubicBezTo>
                    <a:cubicBezTo>
                      <a:pt x="154" y="35"/>
                      <a:pt x="140" y="3"/>
                      <a:pt x="99" y="0"/>
                    </a:cubicBezTo>
                    <a:cubicBezTo>
                      <a:pt x="97" y="0"/>
                      <a:pt x="96"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
              <p:cNvSpPr/>
              <p:nvPr/>
            </p:nvSpPr>
            <p:spPr>
              <a:xfrm>
                <a:off x="3969301" y="2652243"/>
                <a:ext cx="13254" cy="4903"/>
              </a:xfrm>
              <a:custGeom>
                <a:avLst/>
                <a:gdLst/>
                <a:ahLst/>
                <a:cxnLst/>
                <a:rect l="l" t="t" r="r" b="b"/>
                <a:pathLst>
                  <a:path w="419" h="155" extrusionOk="0">
                    <a:moveTo>
                      <a:pt x="341" y="0"/>
                    </a:moveTo>
                    <a:cubicBezTo>
                      <a:pt x="327" y="0"/>
                      <a:pt x="307" y="7"/>
                      <a:pt x="292" y="14"/>
                    </a:cubicBezTo>
                    <a:cubicBezTo>
                      <a:pt x="213" y="42"/>
                      <a:pt x="172" y="46"/>
                      <a:pt x="116" y="52"/>
                    </a:cubicBezTo>
                    <a:cubicBezTo>
                      <a:pt x="62" y="56"/>
                      <a:pt x="6" y="43"/>
                      <a:pt x="2" y="102"/>
                    </a:cubicBezTo>
                    <a:cubicBezTo>
                      <a:pt x="0" y="139"/>
                      <a:pt x="52" y="154"/>
                      <a:pt x="118" y="154"/>
                    </a:cubicBezTo>
                    <a:cubicBezTo>
                      <a:pt x="243" y="154"/>
                      <a:pt x="418" y="99"/>
                      <a:pt x="381" y="29"/>
                    </a:cubicBezTo>
                    <a:cubicBezTo>
                      <a:pt x="374" y="13"/>
                      <a:pt x="358" y="0"/>
                      <a:pt x="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4049015" y="2328610"/>
                <a:ext cx="41186" cy="21573"/>
              </a:xfrm>
              <a:custGeom>
                <a:avLst/>
                <a:gdLst/>
                <a:ahLst/>
                <a:cxnLst/>
                <a:rect l="l" t="t" r="r" b="b"/>
                <a:pathLst>
                  <a:path w="1302" h="682" extrusionOk="0">
                    <a:moveTo>
                      <a:pt x="130" y="0"/>
                    </a:moveTo>
                    <a:cubicBezTo>
                      <a:pt x="51" y="0"/>
                      <a:pt x="16" y="190"/>
                      <a:pt x="12" y="271"/>
                    </a:cubicBezTo>
                    <a:cubicBezTo>
                      <a:pt x="0" y="476"/>
                      <a:pt x="135" y="600"/>
                      <a:pt x="338" y="652"/>
                    </a:cubicBezTo>
                    <a:cubicBezTo>
                      <a:pt x="424" y="673"/>
                      <a:pt x="511" y="681"/>
                      <a:pt x="598" y="681"/>
                    </a:cubicBezTo>
                    <a:cubicBezTo>
                      <a:pt x="657" y="681"/>
                      <a:pt x="716" y="678"/>
                      <a:pt x="773" y="672"/>
                    </a:cubicBezTo>
                    <a:cubicBezTo>
                      <a:pt x="928" y="658"/>
                      <a:pt x="1302" y="597"/>
                      <a:pt x="1229" y="451"/>
                    </a:cubicBezTo>
                    <a:cubicBezTo>
                      <a:pt x="1214" y="423"/>
                      <a:pt x="1187" y="403"/>
                      <a:pt x="1154" y="403"/>
                    </a:cubicBezTo>
                    <a:cubicBezTo>
                      <a:pt x="1140" y="403"/>
                      <a:pt x="1126" y="406"/>
                      <a:pt x="1111" y="413"/>
                    </a:cubicBezTo>
                    <a:cubicBezTo>
                      <a:pt x="972" y="474"/>
                      <a:pt x="785" y="510"/>
                      <a:pt x="630" y="524"/>
                    </a:cubicBezTo>
                    <a:cubicBezTo>
                      <a:pt x="603" y="526"/>
                      <a:pt x="573" y="527"/>
                      <a:pt x="543" y="527"/>
                    </a:cubicBezTo>
                    <a:cubicBezTo>
                      <a:pt x="404" y="527"/>
                      <a:pt x="250" y="503"/>
                      <a:pt x="173" y="401"/>
                    </a:cubicBezTo>
                    <a:cubicBezTo>
                      <a:pt x="116" y="301"/>
                      <a:pt x="148" y="189"/>
                      <a:pt x="191" y="85"/>
                    </a:cubicBezTo>
                    <a:cubicBezTo>
                      <a:pt x="205" y="49"/>
                      <a:pt x="176" y="2"/>
                      <a:pt x="133" y="0"/>
                    </a:cubicBezTo>
                    <a:cubicBezTo>
                      <a:pt x="132" y="0"/>
                      <a:pt x="131" y="0"/>
                      <a:pt x="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3973730" y="2709909"/>
                <a:ext cx="76424" cy="265840"/>
              </a:xfrm>
              <a:custGeom>
                <a:avLst/>
                <a:gdLst/>
                <a:ahLst/>
                <a:cxnLst/>
                <a:rect l="l" t="t" r="r" b="b"/>
                <a:pathLst>
                  <a:path w="2416" h="8404" extrusionOk="0">
                    <a:moveTo>
                      <a:pt x="934" y="1"/>
                    </a:moveTo>
                    <a:cubicBezTo>
                      <a:pt x="929" y="1"/>
                      <a:pt x="924" y="1"/>
                      <a:pt x="918" y="3"/>
                    </a:cubicBezTo>
                    <a:cubicBezTo>
                      <a:pt x="726" y="56"/>
                      <a:pt x="582" y="154"/>
                      <a:pt x="469" y="289"/>
                    </a:cubicBezTo>
                    <a:cubicBezTo>
                      <a:pt x="271" y="528"/>
                      <a:pt x="199" y="846"/>
                      <a:pt x="168" y="1151"/>
                    </a:cubicBezTo>
                    <a:cubicBezTo>
                      <a:pt x="0" y="2875"/>
                      <a:pt x="1279" y="6206"/>
                      <a:pt x="1992" y="7791"/>
                    </a:cubicBezTo>
                    <a:cubicBezTo>
                      <a:pt x="2090" y="8005"/>
                      <a:pt x="2253" y="8338"/>
                      <a:pt x="2267" y="8368"/>
                    </a:cubicBezTo>
                    <a:cubicBezTo>
                      <a:pt x="2274" y="8385"/>
                      <a:pt x="2293" y="8396"/>
                      <a:pt x="2309" y="8401"/>
                    </a:cubicBezTo>
                    <a:cubicBezTo>
                      <a:pt x="2315" y="8402"/>
                      <a:pt x="2321" y="8403"/>
                      <a:pt x="2327" y="8403"/>
                    </a:cubicBezTo>
                    <a:cubicBezTo>
                      <a:pt x="2374" y="8403"/>
                      <a:pt x="2415" y="8358"/>
                      <a:pt x="2389" y="8296"/>
                    </a:cubicBezTo>
                    <a:cubicBezTo>
                      <a:pt x="1597" y="6522"/>
                      <a:pt x="609" y="4132"/>
                      <a:pt x="344" y="2199"/>
                    </a:cubicBezTo>
                    <a:lnTo>
                      <a:pt x="344" y="2199"/>
                    </a:lnTo>
                    <a:cubicBezTo>
                      <a:pt x="344" y="2203"/>
                      <a:pt x="345" y="2211"/>
                      <a:pt x="345" y="2216"/>
                    </a:cubicBezTo>
                    <a:cubicBezTo>
                      <a:pt x="252" y="1512"/>
                      <a:pt x="195" y="467"/>
                      <a:pt x="845" y="169"/>
                    </a:cubicBezTo>
                    <a:lnTo>
                      <a:pt x="845" y="169"/>
                    </a:lnTo>
                    <a:cubicBezTo>
                      <a:pt x="845" y="169"/>
                      <a:pt x="844" y="169"/>
                      <a:pt x="844" y="169"/>
                    </a:cubicBezTo>
                    <a:lnTo>
                      <a:pt x="844" y="169"/>
                    </a:lnTo>
                    <a:cubicBezTo>
                      <a:pt x="845" y="168"/>
                      <a:pt x="848" y="167"/>
                      <a:pt x="850" y="166"/>
                    </a:cubicBezTo>
                    <a:lnTo>
                      <a:pt x="850" y="166"/>
                    </a:lnTo>
                    <a:cubicBezTo>
                      <a:pt x="850" y="166"/>
                      <a:pt x="850" y="166"/>
                      <a:pt x="850" y="166"/>
                    </a:cubicBezTo>
                    <a:cubicBezTo>
                      <a:pt x="850" y="166"/>
                      <a:pt x="851" y="165"/>
                      <a:pt x="852" y="165"/>
                    </a:cubicBezTo>
                    <a:lnTo>
                      <a:pt x="852" y="165"/>
                    </a:lnTo>
                    <a:cubicBezTo>
                      <a:pt x="851" y="165"/>
                      <a:pt x="851" y="166"/>
                      <a:pt x="850" y="166"/>
                    </a:cubicBezTo>
                    <a:lnTo>
                      <a:pt x="850" y="166"/>
                    </a:lnTo>
                    <a:cubicBezTo>
                      <a:pt x="852" y="166"/>
                      <a:pt x="854" y="166"/>
                      <a:pt x="855" y="164"/>
                    </a:cubicBezTo>
                    <a:lnTo>
                      <a:pt x="855" y="164"/>
                    </a:lnTo>
                    <a:cubicBezTo>
                      <a:pt x="854" y="164"/>
                      <a:pt x="853" y="165"/>
                      <a:pt x="852" y="165"/>
                    </a:cubicBezTo>
                    <a:lnTo>
                      <a:pt x="852" y="165"/>
                    </a:lnTo>
                    <a:cubicBezTo>
                      <a:pt x="853" y="164"/>
                      <a:pt x="854" y="164"/>
                      <a:pt x="855" y="163"/>
                    </a:cubicBezTo>
                    <a:lnTo>
                      <a:pt x="855" y="163"/>
                    </a:lnTo>
                    <a:cubicBezTo>
                      <a:pt x="855" y="163"/>
                      <a:pt x="855" y="164"/>
                      <a:pt x="855" y="164"/>
                    </a:cubicBezTo>
                    <a:lnTo>
                      <a:pt x="855" y="164"/>
                    </a:lnTo>
                    <a:cubicBezTo>
                      <a:pt x="932" y="134"/>
                      <a:pt x="1021" y="125"/>
                      <a:pt x="1000" y="48"/>
                    </a:cubicBezTo>
                    <a:cubicBezTo>
                      <a:pt x="993" y="20"/>
                      <a:pt x="965" y="1"/>
                      <a:pt x="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4000459" y="2715191"/>
                <a:ext cx="158" cy="63"/>
              </a:xfrm>
              <a:custGeom>
                <a:avLst/>
                <a:gdLst/>
                <a:ahLst/>
                <a:cxnLst/>
                <a:rect l="l" t="t" r="r" b="b"/>
                <a:pathLst>
                  <a:path w="5" h="2" extrusionOk="0">
                    <a:moveTo>
                      <a:pt x="5" y="0"/>
                    </a:moveTo>
                    <a:lnTo>
                      <a:pt x="5" y="0"/>
                    </a:lnTo>
                    <a:cubicBezTo>
                      <a:pt x="3" y="0"/>
                      <a:pt x="2" y="2"/>
                      <a:pt x="0" y="2"/>
                    </a:cubicBezTo>
                    <a:cubicBezTo>
                      <a:pt x="2" y="2"/>
                      <a:pt x="0" y="2"/>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4006343" y="2726358"/>
                <a:ext cx="95657" cy="308006"/>
              </a:xfrm>
              <a:custGeom>
                <a:avLst/>
                <a:gdLst/>
                <a:ahLst/>
                <a:cxnLst/>
                <a:rect l="l" t="t" r="r" b="b"/>
                <a:pathLst>
                  <a:path w="3024" h="9737" extrusionOk="0">
                    <a:moveTo>
                      <a:pt x="175" y="0"/>
                    </a:moveTo>
                    <a:cubicBezTo>
                      <a:pt x="67" y="0"/>
                      <a:pt x="16" y="755"/>
                      <a:pt x="12" y="867"/>
                    </a:cubicBezTo>
                    <a:cubicBezTo>
                      <a:pt x="0" y="1145"/>
                      <a:pt x="18" y="1423"/>
                      <a:pt x="50" y="1699"/>
                    </a:cubicBezTo>
                    <a:cubicBezTo>
                      <a:pt x="139" y="2432"/>
                      <a:pt x="868" y="5833"/>
                      <a:pt x="2867" y="9696"/>
                    </a:cubicBezTo>
                    <a:cubicBezTo>
                      <a:pt x="2880" y="9723"/>
                      <a:pt x="2910" y="9737"/>
                      <a:pt x="2938" y="9737"/>
                    </a:cubicBezTo>
                    <a:cubicBezTo>
                      <a:pt x="2953" y="9737"/>
                      <a:pt x="2967" y="9733"/>
                      <a:pt x="2979" y="9726"/>
                    </a:cubicBezTo>
                    <a:cubicBezTo>
                      <a:pt x="2996" y="9715"/>
                      <a:pt x="3009" y="9696"/>
                      <a:pt x="3016" y="9678"/>
                    </a:cubicBezTo>
                    <a:cubicBezTo>
                      <a:pt x="3023" y="9656"/>
                      <a:pt x="3017" y="9635"/>
                      <a:pt x="3007" y="9615"/>
                    </a:cubicBezTo>
                    <a:cubicBezTo>
                      <a:pt x="1120" y="5771"/>
                      <a:pt x="268" y="2457"/>
                      <a:pt x="158" y="1651"/>
                    </a:cubicBezTo>
                    <a:lnTo>
                      <a:pt x="158" y="1651"/>
                    </a:lnTo>
                    <a:cubicBezTo>
                      <a:pt x="158" y="1652"/>
                      <a:pt x="158" y="1654"/>
                      <a:pt x="158" y="1656"/>
                    </a:cubicBezTo>
                    <a:lnTo>
                      <a:pt x="158" y="1656"/>
                    </a:lnTo>
                    <a:cubicBezTo>
                      <a:pt x="95" y="1171"/>
                      <a:pt x="98" y="807"/>
                      <a:pt x="146" y="428"/>
                    </a:cubicBezTo>
                    <a:cubicBezTo>
                      <a:pt x="165" y="305"/>
                      <a:pt x="186" y="180"/>
                      <a:pt x="212" y="58"/>
                    </a:cubicBezTo>
                    <a:cubicBezTo>
                      <a:pt x="218" y="34"/>
                      <a:pt x="205" y="8"/>
                      <a:pt x="181" y="1"/>
                    </a:cubicBezTo>
                    <a:cubicBezTo>
                      <a:pt x="179" y="0"/>
                      <a:pt x="177" y="0"/>
                      <a:pt x="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4032851" y="2733380"/>
                <a:ext cx="15310" cy="63834"/>
              </a:xfrm>
              <a:custGeom>
                <a:avLst/>
                <a:gdLst/>
                <a:ahLst/>
                <a:cxnLst/>
                <a:rect l="l" t="t" r="r" b="b"/>
                <a:pathLst>
                  <a:path w="484" h="2018" extrusionOk="0">
                    <a:moveTo>
                      <a:pt x="124" y="677"/>
                    </a:moveTo>
                    <a:cubicBezTo>
                      <a:pt x="125" y="678"/>
                      <a:pt x="125" y="678"/>
                      <a:pt x="125" y="678"/>
                    </a:cubicBezTo>
                    <a:cubicBezTo>
                      <a:pt x="125" y="678"/>
                      <a:pt x="125" y="678"/>
                      <a:pt x="124" y="677"/>
                    </a:cubicBezTo>
                    <a:close/>
                    <a:moveTo>
                      <a:pt x="59" y="1"/>
                    </a:moveTo>
                    <a:cubicBezTo>
                      <a:pt x="37" y="1"/>
                      <a:pt x="17" y="17"/>
                      <a:pt x="14" y="48"/>
                    </a:cubicBezTo>
                    <a:cubicBezTo>
                      <a:pt x="0" y="250"/>
                      <a:pt x="0" y="376"/>
                      <a:pt x="16" y="555"/>
                    </a:cubicBezTo>
                    <a:cubicBezTo>
                      <a:pt x="57" y="1042"/>
                      <a:pt x="226" y="1522"/>
                      <a:pt x="381" y="1983"/>
                    </a:cubicBezTo>
                    <a:cubicBezTo>
                      <a:pt x="389" y="2007"/>
                      <a:pt x="407" y="2017"/>
                      <a:pt x="425" y="2017"/>
                    </a:cubicBezTo>
                    <a:cubicBezTo>
                      <a:pt x="454" y="2017"/>
                      <a:pt x="483" y="1992"/>
                      <a:pt x="473" y="1958"/>
                    </a:cubicBezTo>
                    <a:cubicBezTo>
                      <a:pt x="401" y="1744"/>
                      <a:pt x="329" y="1529"/>
                      <a:pt x="265" y="1311"/>
                    </a:cubicBezTo>
                    <a:cubicBezTo>
                      <a:pt x="203" y="1102"/>
                      <a:pt x="153" y="889"/>
                      <a:pt x="123" y="673"/>
                    </a:cubicBezTo>
                    <a:lnTo>
                      <a:pt x="123" y="673"/>
                    </a:lnTo>
                    <a:cubicBezTo>
                      <a:pt x="124" y="675"/>
                      <a:pt x="124" y="676"/>
                      <a:pt x="124" y="677"/>
                    </a:cubicBezTo>
                    <a:lnTo>
                      <a:pt x="124" y="677"/>
                    </a:lnTo>
                    <a:cubicBezTo>
                      <a:pt x="93" y="434"/>
                      <a:pt x="93" y="247"/>
                      <a:pt x="109" y="48"/>
                    </a:cubicBezTo>
                    <a:cubicBezTo>
                      <a:pt x="110" y="22"/>
                      <a:pt x="86" y="1"/>
                      <a:pt x="62" y="1"/>
                    </a:cubicBezTo>
                    <a:cubicBezTo>
                      <a:pt x="61" y="1"/>
                      <a:pt x="60"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4080711" y="2715571"/>
                <a:ext cx="114731" cy="157245"/>
              </a:xfrm>
              <a:custGeom>
                <a:avLst/>
                <a:gdLst/>
                <a:ahLst/>
                <a:cxnLst/>
                <a:rect l="l" t="t" r="r" b="b"/>
                <a:pathLst>
                  <a:path w="3627" h="4971" extrusionOk="0">
                    <a:moveTo>
                      <a:pt x="112" y="1"/>
                    </a:moveTo>
                    <a:cubicBezTo>
                      <a:pt x="97" y="1"/>
                      <a:pt x="81" y="1"/>
                      <a:pt x="65" y="1"/>
                    </a:cubicBezTo>
                    <a:cubicBezTo>
                      <a:pt x="1" y="1"/>
                      <a:pt x="6" y="96"/>
                      <a:pt x="64" y="96"/>
                    </a:cubicBezTo>
                    <a:cubicBezTo>
                      <a:pt x="64" y="96"/>
                      <a:pt x="65" y="96"/>
                      <a:pt x="65" y="96"/>
                    </a:cubicBezTo>
                    <a:cubicBezTo>
                      <a:pt x="77" y="95"/>
                      <a:pt x="88" y="95"/>
                      <a:pt x="100" y="95"/>
                    </a:cubicBezTo>
                    <a:cubicBezTo>
                      <a:pt x="158" y="95"/>
                      <a:pt x="214" y="98"/>
                      <a:pt x="273" y="104"/>
                    </a:cubicBezTo>
                    <a:cubicBezTo>
                      <a:pt x="1902" y="331"/>
                      <a:pt x="3006" y="3337"/>
                      <a:pt x="3385" y="4887"/>
                    </a:cubicBezTo>
                    <a:cubicBezTo>
                      <a:pt x="3400" y="4945"/>
                      <a:pt x="3446" y="4971"/>
                      <a:pt x="3492" y="4971"/>
                    </a:cubicBezTo>
                    <a:cubicBezTo>
                      <a:pt x="3559" y="4971"/>
                      <a:pt x="3627" y="4918"/>
                      <a:pt x="3606" y="4827"/>
                    </a:cubicBezTo>
                    <a:cubicBezTo>
                      <a:pt x="3139" y="2961"/>
                      <a:pt x="1994"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4077231" y="2681313"/>
                <a:ext cx="66618" cy="34258"/>
              </a:xfrm>
              <a:custGeom>
                <a:avLst/>
                <a:gdLst/>
                <a:ahLst/>
                <a:cxnLst/>
                <a:rect l="l" t="t" r="r" b="b"/>
                <a:pathLst>
                  <a:path w="2106" h="1083" extrusionOk="0">
                    <a:moveTo>
                      <a:pt x="1457" y="519"/>
                    </a:moveTo>
                    <a:cubicBezTo>
                      <a:pt x="1457" y="520"/>
                      <a:pt x="1458" y="520"/>
                      <a:pt x="1458" y="520"/>
                    </a:cubicBezTo>
                    <a:cubicBezTo>
                      <a:pt x="1458" y="520"/>
                      <a:pt x="1457" y="519"/>
                      <a:pt x="1457" y="519"/>
                    </a:cubicBezTo>
                    <a:close/>
                    <a:moveTo>
                      <a:pt x="499" y="0"/>
                    </a:moveTo>
                    <a:cubicBezTo>
                      <a:pt x="386" y="0"/>
                      <a:pt x="40" y="53"/>
                      <a:pt x="6" y="112"/>
                    </a:cubicBezTo>
                    <a:cubicBezTo>
                      <a:pt x="0" y="122"/>
                      <a:pt x="0" y="135"/>
                      <a:pt x="3" y="149"/>
                    </a:cubicBezTo>
                    <a:cubicBezTo>
                      <a:pt x="9" y="166"/>
                      <a:pt x="28" y="183"/>
                      <a:pt x="48" y="183"/>
                    </a:cubicBezTo>
                    <a:cubicBezTo>
                      <a:pt x="52" y="183"/>
                      <a:pt x="57" y="182"/>
                      <a:pt x="62" y="179"/>
                    </a:cubicBezTo>
                    <a:cubicBezTo>
                      <a:pt x="123" y="155"/>
                      <a:pt x="185" y="136"/>
                      <a:pt x="251" y="126"/>
                    </a:cubicBezTo>
                    <a:cubicBezTo>
                      <a:pt x="300" y="120"/>
                      <a:pt x="349" y="118"/>
                      <a:pt x="398" y="118"/>
                    </a:cubicBezTo>
                    <a:cubicBezTo>
                      <a:pt x="598" y="118"/>
                      <a:pt x="792" y="165"/>
                      <a:pt x="981" y="242"/>
                    </a:cubicBezTo>
                    <a:cubicBezTo>
                      <a:pt x="1147" y="314"/>
                      <a:pt x="1305" y="406"/>
                      <a:pt x="1451" y="514"/>
                    </a:cubicBezTo>
                    <a:cubicBezTo>
                      <a:pt x="1450" y="514"/>
                      <a:pt x="1450" y="513"/>
                      <a:pt x="1449" y="513"/>
                    </a:cubicBezTo>
                    <a:lnTo>
                      <a:pt x="1449" y="513"/>
                    </a:lnTo>
                    <a:cubicBezTo>
                      <a:pt x="1451" y="514"/>
                      <a:pt x="1454" y="517"/>
                      <a:pt x="1457" y="519"/>
                    </a:cubicBezTo>
                    <a:lnTo>
                      <a:pt x="1457" y="519"/>
                    </a:lnTo>
                    <a:cubicBezTo>
                      <a:pt x="1457" y="519"/>
                      <a:pt x="1456" y="518"/>
                      <a:pt x="1456" y="517"/>
                    </a:cubicBezTo>
                    <a:lnTo>
                      <a:pt x="1456" y="517"/>
                    </a:lnTo>
                    <a:cubicBezTo>
                      <a:pt x="1531" y="577"/>
                      <a:pt x="1603" y="640"/>
                      <a:pt x="1671" y="708"/>
                    </a:cubicBezTo>
                    <a:cubicBezTo>
                      <a:pt x="1746" y="781"/>
                      <a:pt x="1814" y="859"/>
                      <a:pt x="1879" y="942"/>
                    </a:cubicBezTo>
                    <a:cubicBezTo>
                      <a:pt x="1903" y="977"/>
                      <a:pt x="1929" y="1010"/>
                      <a:pt x="1952" y="1046"/>
                    </a:cubicBezTo>
                    <a:cubicBezTo>
                      <a:pt x="1968" y="1069"/>
                      <a:pt x="1993" y="1083"/>
                      <a:pt x="2019" y="1083"/>
                    </a:cubicBezTo>
                    <a:cubicBezTo>
                      <a:pt x="2031" y="1083"/>
                      <a:pt x="2043" y="1080"/>
                      <a:pt x="2055" y="1073"/>
                    </a:cubicBezTo>
                    <a:cubicBezTo>
                      <a:pt x="2088" y="1053"/>
                      <a:pt x="2105" y="1005"/>
                      <a:pt x="2081" y="971"/>
                    </a:cubicBezTo>
                    <a:cubicBezTo>
                      <a:pt x="2031" y="895"/>
                      <a:pt x="1979" y="826"/>
                      <a:pt x="1919" y="758"/>
                    </a:cubicBezTo>
                    <a:cubicBezTo>
                      <a:pt x="1849" y="678"/>
                      <a:pt x="1770" y="606"/>
                      <a:pt x="1688" y="536"/>
                    </a:cubicBezTo>
                    <a:cubicBezTo>
                      <a:pt x="1528" y="400"/>
                      <a:pt x="1352" y="282"/>
                      <a:pt x="1164" y="186"/>
                    </a:cubicBezTo>
                    <a:cubicBezTo>
                      <a:pt x="961" y="85"/>
                      <a:pt x="738" y="13"/>
                      <a:pt x="511" y="0"/>
                    </a:cubicBezTo>
                    <a:cubicBezTo>
                      <a:pt x="508" y="0"/>
                      <a:pt x="504" y="0"/>
                      <a:pt x="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4123098" y="2697604"/>
                <a:ext cx="221" cy="190"/>
              </a:xfrm>
              <a:custGeom>
                <a:avLst/>
                <a:gdLst/>
                <a:ahLst/>
                <a:cxnLst/>
                <a:rect l="l" t="t" r="r" b="b"/>
                <a:pathLst>
                  <a:path w="7" h="6" extrusionOk="0">
                    <a:moveTo>
                      <a:pt x="1" y="1"/>
                    </a:moveTo>
                    <a:lnTo>
                      <a:pt x="1" y="1"/>
                    </a:lnTo>
                    <a:cubicBezTo>
                      <a:pt x="3" y="3"/>
                      <a:pt x="4" y="3"/>
                      <a:pt x="5" y="4"/>
                    </a:cubicBezTo>
                    <a:lnTo>
                      <a:pt x="5" y="4"/>
                    </a:lnTo>
                    <a:lnTo>
                      <a:pt x="1" y="1"/>
                    </a:lnTo>
                    <a:close/>
                    <a:moveTo>
                      <a:pt x="5" y="4"/>
                    </a:moveTo>
                    <a:lnTo>
                      <a:pt x="6" y="5"/>
                    </a:lnTo>
                    <a:cubicBezTo>
                      <a:pt x="6" y="5"/>
                      <a:pt x="6" y="4"/>
                      <a:pt x="5"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4072834" y="2653381"/>
                <a:ext cx="46310" cy="16164"/>
              </a:xfrm>
              <a:custGeom>
                <a:avLst/>
                <a:gdLst/>
                <a:ahLst/>
                <a:cxnLst/>
                <a:rect l="l" t="t" r="r" b="b"/>
                <a:pathLst>
                  <a:path w="1464" h="511" extrusionOk="0">
                    <a:moveTo>
                      <a:pt x="962" y="284"/>
                    </a:moveTo>
                    <a:lnTo>
                      <a:pt x="962" y="284"/>
                    </a:lnTo>
                    <a:cubicBezTo>
                      <a:pt x="963" y="284"/>
                      <a:pt x="964" y="285"/>
                      <a:pt x="964" y="285"/>
                    </a:cubicBezTo>
                    <a:cubicBezTo>
                      <a:pt x="963" y="285"/>
                      <a:pt x="963" y="284"/>
                      <a:pt x="962" y="284"/>
                    </a:cubicBezTo>
                    <a:close/>
                    <a:moveTo>
                      <a:pt x="132" y="1"/>
                    </a:moveTo>
                    <a:cubicBezTo>
                      <a:pt x="104" y="1"/>
                      <a:pt x="76" y="1"/>
                      <a:pt x="48" y="3"/>
                    </a:cubicBezTo>
                    <a:cubicBezTo>
                      <a:pt x="20" y="4"/>
                      <a:pt x="0" y="24"/>
                      <a:pt x="0" y="51"/>
                    </a:cubicBezTo>
                    <a:cubicBezTo>
                      <a:pt x="0" y="78"/>
                      <a:pt x="21" y="100"/>
                      <a:pt x="45" y="100"/>
                    </a:cubicBezTo>
                    <a:cubicBezTo>
                      <a:pt x="46" y="100"/>
                      <a:pt x="47" y="100"/>
                      <a:pt x="48" y="100"/>
                    </a:cubicBezTo>
                    <a:cubicBezTo>
                      <a:pt x="77" y="98"/>
                      <a:pt x="106" y="97"/>
                      <a:pt x="136" y="97"/>
                    </a:cubicBezTo>
                    <a:cubicBezTo>
                      <a:pt x="161" y="97"/>
                      <a:pt x="186" y="98"/>
                      <a:pt x="211" y="100"/>
                    </a:cubicBezTo>
                    <a:cubicBezTo>
                      <a:pt x="464" y="107"/>
                      <a:pt x="728" y="187"/>
                      <a:pt x="962" y="284"/>
                    </a:cubicBezTo>
                    <a:lnTo>
                      <a:pt x="962" y="284"/>
                    </a:lnTo>
                    <a:cubicBezTo>
                      <a:pt x="962" y="284"/>
                      <a:pt x="961" y="283"/>
                      <a:pt x="960" y="283"/>
                    </a:cubicBezTo>
                    <a:lnTo>
                      <a:pt x="960" y="283"/>
                    </a:lnTo>
                    <a:cubicBezTo>
                      <a:pt x="1108" y="347"/>
                      <a:pt x="1250" y="423"/>
                      <a:pt x="1386" y="504"/>
                    </a:cubicBezTo>
                    <a:cubicBezTo>
                      <a:pt x="1394" y="509"/>
                      <a:pt x="1402" y="511"/>
                      <a:pt x="1410" y="511"/>
                    </a:cubicBezTo>
                    <a:cubicBezTo>
                      <a:pt x="1426" y="511"/>
                      <a:pt x="1442" y="502"/>
                      <a:pt x="1451" y="487"/>
                    </a:cubicBezTo>
                    <a:cubicBezTo>
                      <a:pt x="1464" y="465"/>
                      <a:pt x="1457" y="437"/>
                      <a:pt x="1432" y="422"/>
                    </a:cubicBezTo>
                    <a:cubicBezTo>
                      <a:pt x="1331" y="359"/>
                      <a:pt x="1227" y="303"/>
                      <a:pt x="1120" y="250"/>
                    </a:cubicBezTo>
                    <a:cubicBezTo>
                      <a:pt x="1007" y="196"/>
                      <a:pt x="888" y="150"/>
                      <a:pt x="771" y="109"/>
                    </a:cubicBezTo>
                    <a:cubicBezTo>
                      <a:pt x="580" y="45"/>
                      <a:pt x="357" y="1"/>
                      <a:pt x="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3734968" y="2296472"/>
                <a:ext cx="35239" cy="37643"/>
              </a:xfrm>
              <a:custGeom>
                <a:avLst/>
                <a:gdLst/>
                <a:ahLst/>
                <a:cxnLst/>
                <a:rect l="l" t="t" r="r" b="b"/>
                <a:pathLst>
                  <a:path w="1114" h="1190" extrusionOk="0">
                    <a:moveTo>
                      <a:pt x="100" y="667"/>
                    </a:moveTo>
                    <a:lnTo>
                      <a:pt x="100" y="667"/>
                    </a:lnTo>
                    <a:cubicBezTo>
                      <a:pt x="100" y="669"/>
                      <a:pt x="101" y="672"/>
                      <a:pt x="101" y="674"/>
                    </a:cubicBezTo>
                    <a:lnTo>
                      <a:pt x="101" y="674"/>
                    </a:lnTo>
                    <a:cubicBezTo>
                      <a:pt x="101" y="672"/>
                      <a:pt x="100" y="669"/>
                      <a:pt x="100" y="667"/>
                    </a:cubicBezTo>
                    <a:close/>
                    <a:moveTo>
                      <a:pt x="277" y="1"/>
                    </a:moveTo>
                    <a:cubicBezTo>
                      <a:pt x="266" y="1"/>
                      <a:pt x="256" y="4"/>
                      <a:pt x="249" y="11"/>
                    </a:cubicBezTo>
                    <a:cubicBezTo>
                      <a:pt x="227" y="35"/>
                      <a:pt x="206" y="58"/>
                      <a:pt x="186" y="86"/>
                    </a:cubicBezTo>
                    <a:cubicBezTo>
                      <a:pt x="161" y="117"/>
                      <a:pt x="138" y="153"/>
                      <a:pt x="118" y="189"/>
                    </a:cubicBezTo>
                    <a:cubicBezTo>
                      <a:pt x="78" y="257"/>
                      <a:pt x="53" y="330"/>
                      <a:pt x="32" y="406"/>
                    </a:cubicBezTo>
                    <a:cubicBezTo>
                      <a:pt x="17" y="471"/>
                      <a:pt x="7" y="537"/>
                      <a:pt x="4" y="602"/>
                    </a:cubicBezTo>
                    <a:cubicBezTo>
                      <a:pt x="1" y="665"/>
                      <a:pt x="10" y="730"/>
                      <a:pt x="28" y="789"/>
                    </a:cubicBezTo>
                    <a:cubicBezTo>
                      <a:pt x="42" y="833"/>
                      <a:pt x="64" y="876"/>
                      <a:pt x="98" y="910"/>
                    </a:cubicBezTo>
                    <a:cubicBezTo>
                      <a:pt x="114" y="929"/>
                      <a:pt x="136" y="940"/>
                      <a:pt x="157" y="952"/>
                    </a:cubicBezTo>
                    <a:cubicBezTo>
                      <a:pt x="179" y="962"/>
                      <a:pt x="201" y="968"/>
                      <a:pt x="226" y="972"/>
                    </a:cubicBezTo>
                    <a:cubicBezTo>
                      <a:pt x="233" y="973"/>
                      <a:pt x="240" y="973"/>
                      <a:pt x="247" y="973"/>
                    </a:cubicBezTo>
                    <a:cubicBezTo>
                      <a:pt x="267" y="973"/>
                      <a:pt x="288" y="970"/>
                      <a:pt x="306" y="966"/>
                    </a:cubicBezTo>
                    <a:cubicBezTo>
                      <a:pt x="336" y="960"/>
                      <a:pt x="366" y="946"/>
                      <a:pt x="395" y="932"/>
                    </a:cubicBezTo>
                    <a:cubicBezTo>
                      <a:pt x="431" y="916"/>
                      <a:pt x="463" y="893"/>
                      <a:pt x="494" y="869"/>
                    </a:cubicBezTo>
                    <a:cubicBezTo>
                      <a:pt x="514" y="854"/>
                      <a:pt x="532" y="840"/>
                      <a:pt x="549" y="824"/>
                    </a:cubicBezTo>
                    <a:cubicBezTo>
                      <a:pt x="551" y="839"/>
                      <a:pt x="555" y="852"/>
                      <a:pt x="558" y="866"/>
                    </a:cubicBezTo>
                    <a:cubicBezTo>
                      <a:pt x="565" y="897"/>
                      <a:pt x="578" y="930"/>
                      <a:pt x="588" y="962"/>
                    </a:cubicBezTo>
                    <a:cubicBezTo>
                      <a:pt x="599" y="993"/>
                      <a:pt x="618" y="1022"/>
                      <a:pt x="635" y="1046"/>
                    </a:cubicBezTo>
                    <a:cubicBezTo>
                      <a:pt x="654" y="1074"/>
                      <a:pt x="673" y="1096"/>
                      <a:pt x="698" y="1117"/>
                    </a:cubicBezTo>
                    <a:cubicBezTo>
                      <a:pt x="741" y="1151"/>
                      <a:pt x="791" y="1172"/>
                      <a:pt x="844" y="1182"/>
                    </a:cubicBezTo>
                    <a:cubicBezTo>
                      <a:pt x="877" y="1188"/>
                      <a:pt x="910" y="1190"/>
                      <a:pt x="943" y="1190"/>
                    </a:cubicBezTo>
                    <a:cubicBezTo>
                      <a:pt x="986" y="1190"/>
                      <a:pt x="1029" y="1182"/>
                      <a:pt x="1072" y="1175"/>
                    </a:cubicBezTo>
                    <a:cubicBezTo>
                      <a:pt x="1096" y="1170"/>
                      <a:pt x="1114" y="1142"/>
                      <a:pt x="1108" y="1118"/>
                    </a:cubicBezTo>
                    <a:cubicBezTo>
                      <a:pt x="1103" y="1097"/>
                      <a:pt x="1084" y="1081"/>
                      <a:pt x="1062" y="1081"/>
                    </a:cubicBezTo>
                    <a:cubicBezTo>
                      <a:pt x="1059" y="1081"/>
                      <a:pt x="1055" y="1081"/>
                      <a:pt x="1052" y="1082"/>
                    </a:cubicBezTo>
                    <a:cubicBezTo>
                      <a:pt x="1022" y="1088"/>
                      <a:pt x="993" y="1091"/>
                      <a:pt x="963" y="1095"/>
                    </a:cubicBezTo>
                    <a:cubicBezTo>
                      <a:pt x="955" y="1095"/>
                      <a:pt x="947" y="1096"/>
                      <a:pt x="939" y="1096"/>
                    </a:cubicBezTo>
                    <a:cubicBezTo>
                      <a:pt x="913" y="1096"/>
                      <a:pt x="886" y="1094"/>
                      <a:pt x="860" y="1089"/>
                    </a:cubicBezTo>
                    <a:cubicBezTo>
                      <a:pt x="859" y="1089"/>
                      <a:pt x="857" y="1088"/>
                      <a:pt x="856" y="1088"/>
                    </a:cubicBezTo>
                    <a:lnTo>
                      <a:pt x="856" y="1088"/>
                    </a:lnTo>
                    <a:cubicBezTo>
                      <a:pt x="858" y="1088"/>
                      <a:pt x="859" y="1089"/>
                      <a:pt x="862" y="1089"/>
                    </a:cubicBezTo>
                    <a:cubicBezTo>
                      <a:pt x="859" y="1088"/>
                      <a:pt x="857" y="1088"/>
                      <a:pt x="856" y="1088"/>
                    </a:cubicBezTo>
                    <a:lnTo>
                      <a:pt x="856" y="1088"/>
                    </a:lnTo>
                    <a:cubicBezTo>
                      <a:pt x="856" y="1088"/>
                      <a:pt x="856" y="1088"/>
                      <a:pt x="856" y="1088"/>
                    </a:cubicBezTo>
                    <a:lnTo>
                      <a:pt x="856" y="1088"/>
                    </a:lnTo>
                    <a:cubicBezTo>
                      <a:pt x="854" y="1088"/>
                      <a:pt x="853" y="1088"/>
                      <a:pt x="852" y="1088"/>
                    </a:cubicBezTo>
                    <a:cubicBezTo>
                      <a:pt x="853" y="1088"/>
                      <a:pt x="855" y="1088"/>
                      <a:pt x="856" y="1088"/>
                    </a:cubicBezTo>
                    <a:lnTo>
                      <a:pt x="856" y="1088"/>
                    </a:lnTo>
                    <a:cubicBezTo>
                      <a:pt x="838" y="1083"/>
                      <a:pt x="820" y="1077"/>
                      <a:pt x="803" y="1071"/>
                    </a:cubicBezTo>
                    <a:cubicBezTo>
                      <a:pt x="786" y="1062"/>
                      <a:pt x="771" y="1052"/>
                      <a:pt x="756" y="1041"/>
                    </a:cubicBezTo>
                    <a:cubicBezTo>
                      <a:pt x="741" y="1026"/>
                      <a:pt x="727" y="1012"/>
                      <a:pt x="714" y="996"/>
                    </a:cubicBezTo>
                    <a:cubicBezTo>
                      <a:pt x="696" y="969"/>
                      <a:pt x="681" y="940"/>
                      <a:pt x="669" y="910"/>
                    </a:cubicBezTo>
                    <a:lnTo>
                      <a:pt x="669" y="910"/>
                    </a:lnTo>
                    <a:cubicBezTo>
                      <a:pt x="669" y="911"/>
                      <a:pt x="670" y="911"/>
                      <a:pt x="670" y="912"/>
                    </a:cubicBezTo>
                    <a:cubicBezTo>
                      <a:pt x="669" y="910"/>
                      <a:pt x="669" y="909"/>
                      <a:pt x="668" y="907"/>
                    </a:cubicBezTo>
                    <a:lnTo>
                      <a:pt x="668" y="907"/>
                    </a:lnTo>
                    <a:cubicBezTo>
                      <a:pt x="668" y="908"/>
                      <a:pt x="669" y="909"/>
                      <a:pt x="669" y="910"/>
                    </a:cubicBezTo>
                    <a:lnTo>
                      <a:pt x="669" y="910"/>
                    </a:lnTo>
                    <a:cubicBezTo>
                      <a:pt x="668" y="906"/>
                      <a:pt x="668" y="903"/>
                      <a:pt x="666" y="901"/>
                    </a:cubicBezTo>
                    <a:lnTo>
                      <a:pt x="666" y="901"/>
                    </a:lnTo>
                    <a:cubicBezTo>
                      <a:pt x="667" y="903"/>
                      <a:pt x="667" y="905"/>
                      <a:pt x="668" y="907"/>
                    </a:cubicBezTo>
                    <a:lnTo>
                      <a:pt x="668" y="907"/>
                    </a:lnTo>
                    <a:cubicBezTo>
                      <a:pt x="667" y="905"/>
                      <a:pt x="666" y="903"/>
                      <a:pt x="665" y="900"/>
                    </a:cubicBezTo>
                    <a:lnTo>
                      <a:pt x="665" y="900"/>
                    </a:lnTo>
                    <a:cubicBezTo>
                      <a:pt x="666" y="901"/>
                      <a:pt x="666" y="901"/>
                      <a:pt x="666" y="901"/>
                    </a:cubicBezTo>
                    <a:lnTo>
                      <a:pt x="666" y="901"/>
                    </a:lnTo>
                    <a:cubicBezTo>
                      <a:pt x="647" y="842"/>
                      <a:pt x="636" y="779"/>
                      <a:pt x="630" y="718"/>
                    </a:cubicBezTo>
                    <a:cubicBezTo>
                      <a:pt x="628" y="703"/>
                      <a:pt x="614" y="688"/>
                      <a:pt x="598" y="683"/>
                    </a:cubicBezTo>
                    <a:cubicBezTo>
                      <a:pt x="593" y="681"/>
                      <a:pt x="588" y="680"/>
                      <a:pt x="583" y="680"/>
                    </a:cubicBezTo>
                    <a:cubicBezTo>
                      <a:pt x="571" y="680"/>
                      <a:pt x="560" y="684"/>
                      <a:pt x="551" y="691"/>
                    </a:cubicBezTo>
                    <a:cubicBezTo>
                      <a:pt x="505" y="739"/>
                      <a:pt x="456" y="783"/>
                      <a:pt x="400" y="820"/>
                    </a:cubicBezTo>
                    <a:cubicBezTo>
                      <a:pt x="398" y="822"/>
                      <a:pt x="396" y="823"/>
                      <a:pt x="394" y="824"/>
                    </a:cubicBezTo>
                    <a:lnTo>
                      <a:pt x="394" y="824"/>
                    </a:lnTo>
                    <a:cubicBezTo>
                      <a:pt x="394" y="824"/>
                      <a:pt x="394" y="824"/>
                      <a:pt x="393" y="824"/>
                    </a:cubicBezTo>
                    <a:cubicBezTo>
                      <a:pt x="394" y="824"/>
                      <a:pt x="394" y="824"/>
                      <a:pt x="394" y="824"/>
                    </a:cubicBezTo>
                    <a:lnTo>
                      <a:pt x="394" y="824"/>
                    </a:lnTo>
                    <a:cubicBezTo>
                      <a:pt x="366" y="842"/>
                      <a:pt x="335" y="857"/>
                      <a:pt x="306" y="869"/>
                    </a:cubicBezTo>
                    <a:cubicBezTo>
                      <a:pt x="290" y="873"/>
                      <a:pt x="276" y="876"/>
                      <a:pt x="259" y="877"/>
                    </a:cubicBezTo>
                    <a:cubicBezTo>
                      <a:pt x="249" y="877"/>
                      <a:pt x="236" y="877"/>
                      <a:pt x="226" y="876"/>
                    </a:cubicBezTo>
                    <a:cubicBezTo>
                      <a:pt x="214" y="875"/>
                      <a:pt x="206" y="870"/>
                      <a:pt x="197" y="867"/>
                    </a:cubicBezTo>
                    <a:cubicBezTo>
                      <a:pt x="187" y="862"/>
                      <a:pt x="180" y="859"/>
                      <a:pt x="173" y="852"/>
                    </a:cubicBezTo>
                    <a:cubicBezTo>
                      <a:pt x="164" y="842"/>
                      <a:pt x="156" y="833"/>
                      <a:pt x="148" y="823"/>
                    </a:cubicBezTo>
                    <a:cubicBezTo>
                      <a:pt x="137" y="804"/>
                      <a:pt x="128" y="784"/>
                      <a:pt x="120" y="766"/>
                    </a:cubicBezTo>
                    <a:cubicBezTo>
                      <a:pt x="109" y="735"/>
                      <a:pt x="105" y="705"/>
                      <a:pt x="101" y="675"/>
                    </a:cubicBezTo>
                    <a:lnTo>
                      <a:pt x="101" y="675"/>
                    </a:lnTo>
                    <a:cubicBezTo>
                      <a:pt x="103" y="671"/>
                      <a:pt x="102" y="668"/>
                      <a:pt x="100" y="665"/>
                    </a:cubicBezTo>
                    <a:lnTo>
                      <a:pt x="100" y="665"/>
                    </a:lnTo>
                    <a:cubicBezTo>
                      <a:pt x="100" y="665"/>
                      <a:pt x="100" y="665"/>
                      <a:pt x="100" y="665"/>
                    </a:cubicBezTo>
                    <a:cubicBezTo>
                      <a:pt x="97" y="605"/>
                      <a:pt x="101" y="548"/>
                      <a:pt x="111" y="489"/>
                    </a:cubicBezTo>
                    <a:cubicBezTo>
                      <a:pt x="126" y="416"/>
                      <a:pt x="148" y="345"/>
                      <a:pt x="179" y="276"/>
                    </a:cubicBezTo>
                    <a:cubicBezTo>
                      <a:pt x="209" y="216"/>
                      <a:pt x="247" y="157"/>
                      <a:pt x="292" y="104"/>
                    </a:cubicBezTo>
                    <a:lnTo>
                      <a:pt x="292" y="104"/>
                    </a:lnTo>
                    <a:cubicBezTo>
                      <a:pt x="292" y="107"/>
                      <a:pt x="290" y="107"/>
                      <a:pt x="290" y="108"/>
                    </a:cubicBezTo>
                    <a:cubicBezTo>
                      <a:pt x="297" y="100"/>
                      <a:pt x="305" y="93"/>
                      <a:pt x="313" y="83"/>
                    </a:cubicBezTo>
                    <a:cubicBezTo>
                      <a:pt x="322" y="73"/>
                      <a:pt x="327" y="64"/>
                      <a:pt x="327" y="51"/>
                    </a:cubicBezTo>
                    <a:cubicBezTo>
                      <a:pt x="327" y="38"/>
                      <a:pt x="323" y="25"/>
                      <a:pt x="316" y="17"/>
                    </a:cubicBezTo>
                    <a:cubicBezTo>
                      <a:pt x="307" y="8"/>
                      <a:pt x="295" y="3"/>
                      <a:pt x="283" y="1"/>
                    </a:cubicBezTo>
                    <a:cubicBezTo>
                      <a:pt x="281" y="1"/>
                      <a:pt x="279"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3903569" y="1276576"/>
                <a:ext cx="590262" cy="882294"/>
              </a:xfrm>
              <a:custGeom>
                <a:avLst/>
                <a:gdLst/>
                <a:ahLst/>
                <a:cxnLst/>
                <a:rect l="l" t="t" r="r" b="b"/>
                <a:pathLst>
                  <a:path w="18660" h="27892" extrusionOk="0">
                    <a:moveTo>
                      <a:pt x="6581" y="1"/>
                    </a:moveTo>
                    <a:cubicBezTo>
                      <a:pt x="6503" y="1"/>
                      <a:pt x="6424" y="5"/>
                      <a:pt x="6344" y="13"/>
                    </a:cubicBezTo>
                    <a:cubicBezTo>
                      <a:pt x="5394" y="110"/>
                      <a:pt x="5258" y="739"/>
                      <a:pt x="4514" y="1004"/>
                    </a:cubicBezTo>
                    <a:cubicBezTo>
                      <a:pt x="4519" y="1004"/>
                      <a:pt x="4524" y="1001"/>
                      <a:pt x="4528" y="1001"/>
                    </a:cubicBezTo>
                    <a:cubicBezTo>
                      <a:pt x="4208" y="1103"/>
                      <a:pt x="3861" y="1123"/>
                      <a:pt x="3508" y="1123"/>
                    </a:cubicBezTo>
                    <a:cubicBezTo>
                      <a:pt x="3277" y="1123"/>
                      <a:pt x="3043" y="1115"/>
                      <a:pt x="2813" y="1115"/>
                    </a:cubicBezTo>
                    <a:cubicBezTo>
                      <a:pt x="2039" y="1115"/>
                      <a:pt x="1307" y="1213"/>
                      <a:pt x="844" y="2068"/>
                    </a:cubicBezTo>
                    <a:cubicBezTo>
                      <a:pt x="841" y="2064"/>
                      <a:pt x="837" y="2061"/>
                      <a:pt x="829" y="2058"/>
                    </a:cubicBezTo>
                    <a:cubicBezTo>
                      <a:pt x="808" y="2145"/>
                      <a:pt x="782" y="2231"/>
                      <a:pt x="754" y="2316"/>
                    </a:cubicBezTo>
                    <a:cubicBezTo>
                      <a:pt x="811" y="4400"/>
                      <a:pt x="0" y="7493"/>
                      <a:pt x="2356" y="8975"/>
                    </a:cubicBezTo>
                    <a:cubicBezTo>
                      <a:pt x="2558" y="9103"/>
                      <a:pt x="2781" y="9209"/>
                      <a:pt x="3016" y="9289"/>
                    </a:cubicBezTo>
                    <a:cubicBezTo>
                      <a:pt x="3163" y="9340"/>
                      <a:pt x="3556" y="9431"/>
                      <a:pt x="3744" y="9431"/>
                    </a:cubicBezTo>
                    <a:cubicBezTo>
                      <a:pt x="3768" y="9431"/>
                      <a:pt x="3789" y="9429"/>
                      <a:pt x="3805" y="9426"/>
                    </a:cubicBezTo>
                    <a:cubicBezTo>
                      <a:pt x="3811" y="9495"/>
                      <a:pt x="3991" y="10563"/>
                      <a:pt x="4003" y="10630"/>
                    </a:cubicBezTo>
                    <a:cubicBezTo>
                      <a:pt x="4005" y="10630"/>
                      <a:pt x="4008" y="10629"/>
                      <a:pt x="4011" y="10629"/>
                    </a:cubicBezTo>
                    <a:cubicBezTo>
                      <a:pt x="4330" y="11736"/>
                      <a:pt x="4485" y="11968"/>
                      <a:pt x="3838" y="12946"/>
                    </a:cubicBezTo>
                    <a:cubicBezTo>
                      <a:pt x="3593" y="13319"/>
                      <a:pt x="3443" y="13520"/>
                      <a:pt x="3297" y="13852"/>
                    </a:cubicBezTo>
                    <a:cubicBezTo>
                      <a:pt x="3158" y="14177"/>
                      <a:pt x="3139" y="14495"/>
                      <a:pt x="3168" y="14807"/>
                    </a:cubicBezTo>
                    <a:cubicBezTo>
                      <a:pt x="3206" y="15254"/>
                      <a:pt x="3357" y="15562"/>
                      <a:pt x="3466" y="16067"/>
                    </a:cubicBezTo>
                    <a:cubicBezTo>
                      <a:pt x="3586" y="16640"/>
                      <a:pt x="3610" y="17213"/>
                      <a:pt x="3501" y="17816"/>
                    </a:cubicBezTo>
                    <a:cubicBezTo>
                      <a:pt x="3478" y="17929"/>
                      <a:pt x="3451" y="18040"/>
                      <a:pt x="3418" y="18151"/>
                    </a:cubicBezTo>
                    <a:cubicBezTo>
                      <a:pt x="3404" y="18281"/>
                      <a:pt x="3383" y="18411"/>
                      <a:pt x="3358" y="18540"/>
                    </a:cubicBezTo>
                    <a:cubicBezTo>
                      <a:pt x="3347" y="18625"/>
                      <a:pt x="3335" y="18706"/>
                      <a:pt x="3321" y="18791"/>
                    </a:cubicBezTo>
                    <a:cubicBezTo>
                      <a:pt x="3258" y="19149"/>
                      <a:pt x="3163" y="19505"/>
                      <a:pt x="2992" y="19826"/>
                    </a:cubicBezTo>
                    <a:cubicBezTo>
                      <a:pt x="3113" y="19852"/>
                      <a:pt x="3239" y="19876"/>
                      <a:pt x="3374" y="19893"/>
                    </a:cubicBezTo>
                    <a:cubicBezTo>
                      <a:pt x="3504" y="19912"/>
                      <a:pt x="3645" y="19926"/>
                      <a:pt x="3811" y="19935"/>
                    </a:cubicBezTo>
                    <a:cubicBezTo>
                      <a:pt x="3874" y="19938"/>
                      <a:pt x="3934" y="19940"/>
                      <a:pt x="3997" y="19943"/>
                    </a:cubicBezTo>
                    <a:cubicBezTo>
                      <a:pt x="4093" y="19947"/>
                      <a:pt x="4190" y="19948"/>
                      <a:pt x="4288" y="19948"/>
                    </a:cubicBezTo>
                    <a:cubicBezTo>
                      <a:pt x="4605" y="19948"/>
                      <a:pt x="4936" y="19934"/>
                      <a:pt x="5307" y="19934"/>
                    </a:cubicBezTo>
                    <a:cubicBezTo>
                      <a:pt x="5471" y="19934"/>
                      <a:pt x="5642" y="19937"/>
                      <a:pt x="5822" y="19945"/>
                    </a:cubicBezTo>
                    <a:lnTo>
                      <a:pt x="5873" y="19949"/>
                    </a:lnTo>
                    <a:cubicBezTo>
                      <a:pt x="6050" y="19959"/>
                      <a:pt x="6231" y="19979"/>
                      <a:pt x="6404" y="19998"/>
                    </a:cubicBezTo>
                    <a:lnTo>
                      <a:pt x="6461" y="20002"/>
                    </a:lnTo>
                    <a:lnTo>
                      <a:pt x="6487" y="20006"/>
                    </a:lnTo>
                    <a:cubicBezTo>
                      <a:pt x="6730" y="20034"/>
                      <a:pt x="6982" y="20059"/>
                      <a:pt x="7231" y="20074"/>
                    </a:cubicBezTo>
                    <a:cubicBezTo>
                      <a:pt x="7347" y="20080"/>
                      <a:pt x="7455" y="20084"/>
                      <a:pt x="7558" y="20084"/>
                    </a:cubicBezTo>
                    <a:cubicBezTo>
                      <a:pt x="7628" y="20084"/>
                      <a:pt x="7695" y="20082"/>
                      <a:pt x="7761" y="20079"/>
                    </a:cubicBezTo>
                    <a:cubicBezTo>
                      <a:pt x="7793" y="20078"/>
                      <a:pt x="7818" y="20072"/>
                      <a:pt x="7843" y="20051"/>
                    </a:cubicBezTo>
                    <a:cubicBezTo>
                      <a:pt x="7853" y="20052"/>
                      <a:pt x="7861" y="20055"/>
                      <a:pt x="7871" y="20055"/>
                    </a:cubicBezTo>
                    <a:cubicBezTo>
                      <a:pt x="7873" y="20055"/>
                      <a:pt x="7875" y="20055"/>
                      <a:pt x="7876" y="20055"/>
                    </a:cubicBezTo>
                    <a:cubicBezTo>
                      <a:pt x="7911" y="20055"/>
                      <a:pt x="7951" y="20040"/>
                      <a:pt x="7970" y="20005"/>
                    </a:cubicBezTo>
                    <a:cubicBezTo>
                      <a:pt x="7986" y="19976"/>
                      <a:pt x="8000" y="19945"/>
                      <a:pt x="8018" y="19916"/>
                    </a:cubicBezTo>
                    <a:cubicBezTo>
                      <a:pt x="8046" y="19859"/>
                      <a:pt x="8063" y="19813"/>
                      <a:pt x="8082" y="19750"/>
                    </a:cubicBezTo>
                    <a:cubicBezTo>
                      <a:pt x="8111" y="19657"/>
                      <a:pt x="8132" y="19564"/>
                      <a:pt x="8149" y="19477"/>
                    </a:cubicBezTo>
                    <a:cubicBezTo>
                      <a:pt x="8191" y="19279"/>
                      <a:pt x="8219" y="19078"/>
                      <a:pt x="8244" y="18889"/>
                    </a:cubicBezTo>
                    <a:lnTo>
                      <a:pt x="8280" y="18613"/>
                    </a:lnTo>
                    <a:cubicBezTo>
                      <a:pt x="8315" y="18337"/>
                      <a:pt x="8354" y="18050"/>
                      <a:pt x="8406" y="17771"/>
                    </a:cubicBezTo>
                    <a:cubicBezTo>
                      <a:pt x="8406" y="17771"/>
                      <a:pt x="8407" y="17758"/>
                      <a:pt x="8406" y="17758"/>
                    </a:cubicBezTo>
                    <a:cubicBezTo>
                      <a:pt x="8404" y="17758"/>
                      <a:pt x="8406" y="17750"/>
                      <a:pt x="8406" y="17750"/>
                    </a:cubicBezTo>
                    <a:cubicBezTo>
                      <a:pt x="8471" y="17429"/>
                      <a:pt x="8559" y="17052"/>
                      <a:pt x="8726" y="16704"/>
                    </a:cubicBezTo>
                    <a:cubicBezTo>
                      <a:pt x="8748" y="16663"/>
                      <a:pt x="8771" y="16620"/>
                      <a:pt x="8792" y="16578"/>
                    </a:cubicBezTo>
                    <a:cubicBezTo>
                      <a:pt x="9000" y="17019"/>
                      <a:pt x="9193" y="17470"/>
                      <a:pt x="9356" y="17854"/>
                    </a:cubicBezTo>
                    <a:cubicBezTo>
                      <a:pt x="9557" y="18332"/>
                      <a:pt x="9753" y="18812"/>
                      <a:pt x="9951" y="19292"/>
                    </a:cubicBezTo>
                    <a:cubicBezTo>
                      <a:pt x="10369" y="20313"/>
                      <a:pt x="10752" y="21232"/>
                      <a:pt x="11201" y="22150"/>
                    </a:cubicBezTo>
                    <a:cubicBezTo>
                      <a:pt x="11619" y="23006"/>
                      <a:pt x="12044" y="23738"/>
                      <a:pt x="12501" y="24394"/>
                    </a:cubicBezTo>
                    <a:cubicBezTo>
                      <a:pt x="13015" y="25125"/>
                      <a:pt x="13628" y="25827"/>
                      <a:pt x="14382" y="26474"/>
                    </a:cubicBezTo>
                    <a:cubicBezTo>
                      <a:pt x="14397" y="26484"/>
                      <a:pt x="14414" y="26488"/>
                      <a:pt x="14432" y="26491"/>
                    </a:cubicBezTo>
                    <a:cubicBezTo>
                      <a:pt x="14434" y="26491"/>
                      <a:pt x="14436" y="26492"/>
                      <a:pt x="14439" y="26492"/>
                    </a:cubicBezTo>
                    <a:cubicBezTo>
                      <a:pt x="14453" y="26492"/>
                      <a:pt x="14467" y="26487"/>
                      <a:pt x="14482" y="26481"/>
                    </a:cubicBezTo>
                    <a:cubicBezTo>
                      <a:pt x="14985" y="27011"/>
                      <a:pt x="15443" y="27834"/>
                      <a:pt x="16202" y="27892"/>
                    </a:cubicBezTo>
                    <a:cubicBezTo>
                      <a:pt x="16206" y="27892"/>
                      <a:pt x="16209" y="27892"/>
                      <a:pt x="16212" y="27892"/>
                    </a:cubicBezTo>
                    <a:cubicBezTo>
                      <a:pt x="16453" y="27892"/>
                      <a:pt x="16080" y="27373"/>
                      <a:pt x="15910" y="27171"/>
                    </a:cubicBezTo>
                    <a:lnTo>
                      <a:pt x="15910" y="27171"/>
                    </a:lnTo>
                    <a:cubicBezTo>
                      <a:pt x="16009" y="27209"/>
                      <a:pt x="16577" y="27303"/>
                      <a:pt x="16646" y="27307"/>
                    </a:cubicBezTo>
                    <a:lnTo>
                      <a:pt x="16646" y="27305"/>
                    </a:lnTo>
                    <a:cubicBezTo>
                      <a:pt x="16849" y="27359"/>
                      <a:pt x="17025" y="27382"/>
                      <a:pt x="17296" y="27608"/>
                    </a:cubicBezTo>
                    <a:cubicBezTo>
                      <a:pt x="17375" y="27675"/>
                      <a:pt x="17451" y="27751"/>
                      <a:pt x="17527" y="27824"/>
                    </a:cubicBezTo>
                    <a:cubicBezTo>
                      <a:pt x="17547" y="27846"/>
                      <a:pt x="17571" y="27855"/>
                      <a:pt x="17594" y="27855"/>
                    </a:cubicBezTo>
                    <a:cubicBezTo>
                      <a:pt x="17638" y="27855"/>
                      <a:pt x="17679" y="27820"/>
                      <a:pt x="17683" y="27769"/>
                    </a:cubicBezTo>
                    <a:cubicBezTo>
                      <a:pt x="17698" y="27760"/>
                      <a:pt x="17718" y="27718"/>
                      <a:pt x="17708" y="27691"/>
                    </a:cubicBezTo>
                    <a:cubicBezTo>
                      <a:pt x="17568" y="27269"/>
                      <a:pt x="17376" y="27051"/>
                      <a:pt x="17213" y="26949"/>
                    </a:cubicBezTo>
                    <a:lnTo>
                      <a:pt x="17214" y="26949"/>
                    </a:lnTo>
                    <a:cubicBezTo>
                      <a:pt x="17633" y="27108"/>
                      <a:pt x="17770" y="27411"/>
                      <a:pt x="17909" y="27610"/>
                    </a:cubicBezTo>
                    <a:cubicBezTo>
                      <a:pt x="17922" y="27624"/>
                      <a:pt x="17941" y="27631"/>
                      <a:pt x="17959" y="27631"/>
                    </a:cubicBezTo>
                    <a:cubicBezTo>
                      <a:pt x="17996" y="27631"/>
                      <a:pt x="18034" y="27604"/>
                      <a:pt x="18031" y="27559"/>
                    </a:cubicBezTo>
                    <a:cubicBezTo>
                      <a:pt x="18074" y="27501"/>
                      <a:pt x="18013" y="27078"/>
                      <a:pt x="17784" y="26822"/>
                    </a:cubicBezTo>
                    <a:lnTo>
                      <a:pt x="17784" y="26822"/>
                    </a:lnTo>
                    <a:cubicBezTo>
                      <a:pt x="17913" y="26951"/>
                      <a:pt x="17895" y="26911"/>
                      <a:pt x="18124" y="27216"/>
                    </a:cubicBezTo>
                    <a:cubicBezTo>
                      <a:pt x="18151" y="27252"/>
                      <a:pt x="18194" y="27326"/>
                      <a:pt x="18235" y="27329"/>
                    </a:cubicBezTo>
                    <a:cubicBezTo>
                      <a:pt x="18237" y="27329"/>
                      <a:pt x="18238" y="27329"/>
                      <a:pt x="18240" y="27329"/>
                    </a:cubicBezTo>
                    <a:cubicBezTo>
                      <a:pt x="18286" y="27329"/>
                      <a:pt x="18315" y="27285"/>
                      <a:pt x="18294" y="27237"/>
                    </a:cubicBezTo>
                    <a:cubicBezTo>
                      <a:pt x="18281" y="27207"/>
                      <a:pt x="18267" y="27179"/>
                      <a:pt x="18251" y="27150"/>
                    </a:cubicBezTo>
                    <a:cubicBezTo>
                      <a:pt x="18343" y="27117"/>
                      <a:pt x="18278" y="26738"/>
                      <a:pt x="17823" y="26400"/>
                    </a:cubicBezTo>
                    <a:lnTo>
                      <a:pt x="17823" y="26400"/>
                    </a:lnTo>
                    <a:cubicBezTo>
                      <a:pt x="18078" y="26496"/>
                      <a:pt x="18223" y="26537"/>
                      <a:pt x="18430" y="26792"/>
                    </a:cubicBezTo>
                    <a:cubicBezTo>
                      <a:pt x="18442" y="26807"/>
                      <a:pt x="18461" y="26814"/>
                      <a:pt x="18480" y="26814"/>
                    </a:cubicBezTo>
                    <a:cubicBezTo>
                      <a:pt x="18496" y="26814"/>
                      <a:pt x="18511" y="26809"/>
                      <a:pt x="18522" y="26799"/>
                    </a:cubicBezTo>
                    <a:cubicBezTo>
                      <a:pt x="18528" y="26801"/>
                      <a:pt x="18534" y="26801"/>
                      <a:pt x="18540" y="26801"/>
                    </a:cubicBezTo>
                    <a:cubicBezTo>
                      <a:pt x="18575" y="26801"/>
                      <a:pt x="18613" y="26779"/>
                      <a:pt x="18628" y="26738"/>
                    </a:cubicBezTo>
                    <a:cubicBezTo>
                      <a:pt x="18659" y="26617"/>
                      <a:pt x="18387" y="26221"/>
                      <a:pt x="18278" y="26128"/>
                    </a:cubicBezTo>
                    <a:cubicBezTo>
                      <a:pt x="18027" y="25913"/>
                      <a:pt x="17681" y="25872"/>
                      <a:pt x="17368" y="25872"/>
                    </a:cubicBezTo>
                    <a:cubicBezTo>
                      <a:pt x="17271" y="25872"/>
                      <a:pt x="17177" y="25876"/>
                      <a:pt x="17090" y="25880"/>
                    </a:cubicBezTo>
                    <a:cubicBezTo>
                      <a:pt x="17012" y="25883"/>
                      <a:pt x="16940" y="25884"/>
                      <a:pt x="16874" y="25884"/>
                    </a:cubicBezTo>
                    <a:cubicBezTo>
                      <a:pt x="16099" y="25884"/>
                      <a:pt x="16086" y="25689"/>
                      <a:pt x="15565" y="25270"/>
                    </a:cubicBezTo>
                    <a:cubicBezTo>
                      <a:pt x="13431" y="21374"/>
                      <a:pt x="13076" y="18212"/>
                      <a:pt x="12804" y="17157"/>
                    </a:cubicBezTo>
                    <a:cubicBezTo>
                      <a:pt x="12246" y="15009"/>
                      <a:pt x="10742" y="13266"/>
                      <a:pt x="9452" y="12457"/>
                    </a:cubicBezTo>
                    <a:cubicBezTo>
                      <a:pt x="9325" y="12379"/>
                      <a:pt x="9193" y="12307"/>
                      <a:pt x="9070" y="12241"/>
                    </a:cubicBezTo>
                    <a:cubicBezTo>
                      <a:pt x="7933" y="11643"/>
                      <a:pt x="6644" y="11133"/>
                      <a:pt x="6349" y="10408"/>
                    </a:cubicBezTo>
                    <a:lnTo>
                      <a:pt x="6351" y="10408"/>
                    </a:lnTo>
                    <a:cubicBezTo>
                      <a:pt x="6460" y="9607"/>
                      <a:pt x="6401" y="9203"/>
                      <a:pt x="7996" y="7812"/>
                    </a:cubicBezTo>
                    <a:lnTo>
                      <a:pt x="8182" y="7649"/>
                    </a:lnTo>
                    <a:cubicBezTo>
                      <a:pt x="8408" y="7452"/>
                      <a:pt x="8642" y="7250"/>
                      <a:pt x="8859" y="7036"/>
                    </a:cubicBezTo>
                    <a:cubicBezTo>
                      <a:pt x="8874" y="7035"/>
                      <a:pt x="8891" y="7032"/>
                      <a:pt x="8907" y="7025"/>
                    </a:cubicBezTo>
                    <a:cubicBezTo>
                      <a:pt x="9157" y="6915"/>
                      <a:pt x="9916" y="6452"/>
                      <a:pt x="10220" y="6205"/>
                    </a:cubicBezTo>
                    <a:cubicBezTo>
                      <a:pt x="10671" y="5841"/>
                      <a:pt x="10977" y="5378"/>
                      <a:pt x="10903" y="4808"/>
                    </a:cubicBezTo>
                    <a:cubicBezTo>
                      <a:pt x="10847" y="4386"/>
                      <a:pt x="10596" y="4087"/>
                      <a:pt x="10162" y="4064"/>
                    </a:cubicBezTo>
                    <a:cubicBezTo>
                      <a:pt x="10144" y="4063"/>
                      <a:pt x="10126" y="4062"/>
                      <a:pt x="10108" y="4062"/>
                    </a:cubicBezTo>
                    <a:cubicBezTo>
                      <a:pt x="9866" y="4062"/>
                      <a:pt x="9593" y="4147"/>
                      <a:pt x="9378" y="4240"/>
                    </a:cubicBezTo>
                    <a:cubicBezTo>
                      <a:pt x="9871" y="2663"/>
                      <a:pt x="8599" y="1"/>
                      <a:pt x="6581" y="1"/>
                    </a:cubicBezTo>
                    <a:close/>
                  </a:path>
                </a:pathLst>
              </a:custGeom>
              <a:solidFill>
                <a:srgbClr val="FFC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3709124" y="1641995"/>
                <a:ext cx="159428" cy="343054"/>
              </a:xfrm>
              <a:custGeom>
                <a:avLst/>
                <a:gdLst/>
                <a:ahLst/>
                <a:cxnLst/>
                <a:rect l="l" t="t" r="r" b="b"/>
                <a:pathLst>
                  <a:path w="5040" h="10845" extrusionOk="0">
                    <a:moveTo>
                      <a:pt x="2304" y="0"/>
                    </a:moveTo>
                    <a:cubicBezTo>
                      <a:pt x="2274" y="0"/>
                      <a:pt x="2248" y="15"/>
                      <a:pt x="2233" y="38"/>
                    </a:cubicBezTo>
                    <a:lnTo>
                      <a:pt x="2213" y="66"/>
                    </a:lnTo>
                    <a:cubicBezTo>
                      <a:pt x="2184" y="108"/>
                      <a:pt x="2158" y="148"/>
                      <a:pt x="2132" y="191"/>
                    </a:cubicBezTo>
                    <a:cubicBezTo>
                      <a:pt x="2104" y="238"/>
                      <a:pt x="2077" y="288"/>
                      <a:pt x="2052" y="341"/>
                    </a:cubicBezTo>
                    <a:cubicBezTo>
                      <a:pt x="2001" y="449"/>
                      <a:pt x="1953" y="563"/>
                      <a:pt x="1912" y="681"/>
                    </a:cubicBezTo>
                    <a:cubicBezTo>
                      <a:pt x="1837" y="910"/>
                      <a:pt x="1790" y="1143"/>
                      <a:pt x="1746" y="1382"/>
                    </a:cubicBezTo>
                    <a:cubicBezTo>
                      <a:pt x="1744" y="1398"/>
                      <a:pt x="1752" y="1410"/>
                      <a:pt x="1759" y="1418"/>
                    </a:cubicBezTo>
                    <a:cubicBezTo>
                      <a:pt x="1051" y="2820"/>
                      <a:pt x="0" y="4898"/>
                      <a:pt x="79" y="7239"/>
                    </a:cubicBezTo>
                    <a:cubicBezTo>
                      <a:pt x="168" y="9799"/>
                      <a:pt x="1746" y="10844"/>
                      <a:pt x="3181" y="10844"/>
                    </a:cubicBezTo>
                    <a:cubicBezTo>
                      <a:pt x="3884" y="10844"/>
                      <a:pt x="4552" y="10593"/>
                      <a:pt x="4993" y="10147"/>
                    </a:cubicBezTo>
                    <a:cubicBezTo>
                      <a:pt x="5031" y="10108"/>
                      <a:pt x="5039" y="10058"/>
                      <a:pt x="5018" y="10015"/>
                    </a:cubicBezTo>
                    <a:cubicBezTo>
                      <a:pt x="5015" y="10006"/>
                      <a:pt x="5011" y="10002"/>
                      <a:pt x="5008" y="9999"/>
                    </a:cubicBezTo>
                    <a:cubicBezTo>
                      <a:pt x="4489" y="9799"/>
                      <a:pt x="4002" y="8877"/>
                      <a:pt x="3874" y="8533"/>
                    </a:cubicBezTo>
                    <a:cubicBezTo>
                      <a:pt x="3819" y="8371"/>
                      <a:pt x="3779" y="8207"/>
                      <a:pt x="3758" y="8039"/>
                    </a:cubicBezTo>
                    <a:cubicBezTo>
                      <a:pt x="3749" y="7999"/>
                      <a:pt x="3740" y="7962"/>
                      <a:pt x="3735" y="7923"/>
                    </a:cubicBezTo>
                    <a:cubicBezTo>
                      <a:pt x="3720" y="7834"/>
                      <a:pt x="3708" y="7744"/>
                      <a:pt x="3709" y="7655"/>
                    </a:cubicBezTo>
                    <a:cubicBezTo>
                      <a:pt x="3709" y="7634"/>
                      <a:pt x="3712" y="7612"/>
                      <a:pt x="3713" y="7594"/>
                    </a:cubicBezTo>
                    <a:cubicBezTo>
                      <a:pt x="3709" y="7555"/>
                      <a:pt x="3708" y="7519"/>
                      <a:pt x="3706" y="7482"/>
                    </a:cubicBezTo>
                    <a:cubicBezTo>
                      <a:pt x="3695" y="7448"/>
                      <a:pt x="3692" y="7415"/>
                      <a:pt x="3690" y="7375"/>
                    </a:cubicBezTo>
                    <a:cubicBezTo>
                      <a:pt x="3687" y="7347"/>
                      <a:pt x="3687" y="7323"/>
                      <a:pt x="3687" y="7296"/>
                    </a:cubicBezTo>
                    <a:cubicBezTo>
                      <a:pt x="3643" y="7303"/>
                      <a:pt x="3599" y="7309"/>
                      <a:pt x="3551" y="7315"/>
                    </a:cubicBezTo>
                    <a:cubicBezTo>
                      <a:pt x="3520" y="7317"/>
                      <a:pt x="3488" y="7318"/>
                      <a:pt x="3457" y="7318"/>
                    </a:cubicBezTo>
                    <a:cubicBezTo>
                      <a:pt x="3431" y="7318"/>
                      <a:pt x="3405" y="7317"/>
                      <a:pt x="3380" y="7316"/>
                    </a:cubicBezTo>
                    <a:cubicBezTo>
                      <a:pt x="1963" y="7237"/>
                      <a:pt x="2191" y="4345"/>
                      <a:pt x="2924" y="3119"/>
                    </a:cubicBezTo>
                    <a:cubicBezTo>
                      <a:pt x="2957" y="3063"/>
                      <a:pt x="3211" y="2672"/>
                      <a:pt x="3189" y="2611"/>
                    </a:cubicBezTo>
                    <a:cubicBezTo>
                      <a:pt x="3370" y="2455"/>
                      <a:pt x="3563" y="2367"/>
                      <a:pt x="3778" y="2261"/>
                    </a:cubicBezTo>
                    <a:cubicBezTo>
                      <a:pt x="4278" y="2021"/>
                      <a:pt x="4440" y="1865"/>
                      <a:pt x="3902" y="1865"/>
                    </a:cubicBezTo>
                    <a:cubicBezTo>
                      <a:pt x="3879" y="1865"/>
                      <a:pt x="3854" y="1866"/>
                      <a:pt x="3828" y="1866"/>
                    </a:cubicBezTo>
                    <a:cubicBezTo>
                      <a:pt x="3749" y="1868"/>
                      <a:pt x="3670" y="1876"/>
                      <a:pt x="3592" y="1888"/>
                    </a:cubicBezTo>
                    <a:cubicBezTo>
                      <a:pt x="3722" y="1832"/>
                      <a:pt x="4537" y="1461"/>
                      <a:pt x="4501" y="1324"/>
                    </a:cubicBezTo>
                    <a:cubicBezTo>
                      <a:pt x="4492" y="1272"/>
                      <a:pt x="4392" y="1255"/>
                      <a:pt x="4339" y="1245"/>
                    </a:cubicBezTo>
                    <a:cubicBezTo>
                      <a:pt x="4292" y="1233"/>
                      <a:pt x="4216" y="1225"/>
                      <a:pt x="4170" y="1221"/>
                    </a:cubicBezTo>
                    <a:cubicBezTo>
                      <a:pt x="4152" y="1220"/>
                      <a:pt x="4134" y="1219"/>
                      <a:pt x="4116" y="1219"/>
                    </a:cubicBezTo>
                    <a:cubicBezTo>
                      <a:pt x="4076" y="1219"/>
                      <a:pt x="4034" y="1221"/>
                      <a:pt x="3988" y="1226"/>
                    </a:cubicBezTo>
                    <a:cubicBezTo>
                      <a:pt x="3869" y="1239"/>
                      <a:pt x="3742" y="1262"/>
                      <a:pt x="3580" y="1304"/>
                    </a:cubicBezTo>
                    <a:cubicBezTo>
                      <a:pt x="3762" y="1159"/>
                      <a:pt x="4372" y="601"/>
                      <a:pt x="4157" y="515"/>
                    </a:cubicBezTo>
                    <a:cubicBezTo>
                      <a:pt x="4144" y="514"/>
                      <a:pt x="4131" y="513"/>
                      <a:pt x="4117" y="513"/>
                    </a:cubicBezTo>
                    <a:cubicBezTo>
                      <a:pt x="3873" y="513"/>
                      <a:pt x="3489" y="635"/>
                      <a:pt x="3148" y="931"/>
                    </a:cubicBezTo>
                    <a:cubicBezTo>
                      <a:pt x="3261" y="787"/>
                      <a:pt x="3324" y="715"/>
                      <a:pt x="3441" y="585"/>
                    </a:cubicBezTo>
                    <a:lnTo>
                      <a:pt x="3580" y="429"/>
                    </a:lnTo>
                    <a:cubicBezTo>
                      <a:pt x="3624" y="377"/>
                      <a:pt x="3670" y="324"/>
                      <a:pt x="3712" y="271"/>
                    </a:cubicBezTo>
                    <a:cubicBezTo>
                      <a:pt x="3756" y="214"/>
                      <a:pt x="3798" y="152"/>
                      <a:pt x="3838" y="91"/>
                    </a:cubicBezTo>
                    <a:cubicBezTo>
                      <a:pt x="3849" y="72"/>
                      <a:pt x="3851" y="51"/>
                      <a:pt x="3841" y="33"/>
                    </a:cubicBezTo>
                    <a:cubicBezTo>
                      <a:pt x="3831" y="15"/>
                      <a:pt x="3813" y="2"/>
                      <a:pt x="3793" y="2"/>
                    </a:cubicBezTo>
                    <a:cubicBezTo>
                      <a:pt x="3777" y="1"/>
                      <a:pt x="3761" y="1"/>
                      <a:pt x="3745" y="1"/>
                    </a:cubicBezTo>
                    <a:cubicBezTo>
                      <a:pt x="3694" y="1"/>
                      <a:pt x="3641" y="4"/>
                      <a:pt x="3587" y="12"/>
                    </a:cubicBezTo>
                    <a:cubicBezTo>
                      <a:pt x="3516" y="21"/>
                      <a:pt x="3441" y="38"/>
                      <a:pt x="3351" y="71"/>
                    </a:cubicBezTo>
                    <a:cubicBezTo>
                      <a:pt x="3219" y="117"/>
                      <a:pt x="3083" y="192"/>
                      <a:pt x="2939" y="296"/>
                    </a:cubicBezTo>
                    <a:cubicBezTo>
                      <a:pt x="2824" y="380"/>
                      <a:pt x="2707" y="487"/>
                      <a:pt x="2585" y="621"/>
                    </a:cubicBezTo>
                    <a:cubicBezTo>
                      <a:pt x="2516" y="696"/>
                      <a:pt x="2447" y="781"/>
                      <a:pt x="2382" y="871"/>
                    </a:cubicBezTo>
                    <a:lnTo>
                      <a:pt x="2387" y="842"/>
                    </a:lnTo>
                    <a:lnTo>
                      <a:pt x="2387" y="814"/>
                    </a:lnTo>
                    <a:cubicBezTo>
                      <a:pt x="2392" y="729"/>
                      <a:pt x="2396" y="643"/>
                      <a:pt x="2397" y="559"/>
                    </a:cubicBezTo>
                    <a:cubicBezTo>
                      <a:pt x="2399" y="473"/>
                      <a:pt x="2399" y="389"/>
                      <a:pt x="2397" y="306"/>
                    </a:cubicBezTo>
                    <a:cubicBezTo>
                      <a:pt x="2397" y="227"/>
                      <a:pt x="2394" y="145"/>
                      <a:pt x="2384" y="66"/>
                    </a:cubicBezTo>
                    <a:cubicBezTo>
                      <a:pt x="2382" y="38"/>
                      <a:pt x="2354" y="13"/>
                      <a:pt x="2330" y="5"/>
                    </a:cubicBezTo>
                    <a:cubicBezTo>
                      <a:pt x="2323" y="2"/>
                      <a:pt x="2316" y="1"/>
                      <a:pt x="2309" y="1"/>
                    </a:cubicBezTo>
                    <a:cubicBezTo>
                      <a:pt x="2307" y="0"/>
                      <a:pt x="2306" y="0"/>
                      <a:pt x="2304" y="0"/>
                    </a:cubicBezTo>
                    <a:close/>
                  </a:path>
                </a:pathLst>
              </a:custGeom>
              <a:solidFill>
                <a:srgbClr val="FFC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3946557" y="1426546"/>
                <a:ext cx="60766" cy="19707"/>
              </a:xfrm>
              <a:custGeom>
                <a:avLst/>
                <a:gdLst/>
                <a:ahLst/>
                <a:cxnLst/>
                <a:rect l="l" t="t" r="r" b="b"/>
                <a:pathLst>
                  <a:path w="1921" h="623" extrusionOk="0">
                    <a:moveTo>
                      <a:pt x="1730" y="1"/>
                    </a:moveTo>
                    <a:cubicBezTo>
                      <a:pt x="1711" y="1"/>
                      <a:pt x="1692" y="6"/>
                      <a:pt x="1673" y="14"/>
                    </a:cubicBezTo>
                    <a:cubicBezTo>
                      <a:pt x="1623" y="30"/>
                      <a:pt x="1578" y="55"/>
                      <a:pt x="1532" y="80"/>
                    </a:cubicBezTo>
                    <a:cubicBezTo>
                      <a:pt x="1478" y="109"/>
                      <a:pt x="1425" y="135"/>
                      <a:pt x="1371" y="162"/>
                    </a:cubicBezTo>
                    <a:cubicBezTo>
                      <a:pt x="1282" y="205"/>
                      <a:pt x="1186" y="244"/>
                      <a:pt x="1090" y="271"/>
                    </a:cubicBezTo>
                    <a:cubicBezTo>
                      <a:pt x="984" y="298"/>
                      <a:pt x="878" y="315"/>
                      <a:pt x="769" y="318"/>
                    </a:cubicBezTo>
                    <a:cubicBezTo>
                      <a:pt x="649" y="317"/>
                      <a:pt x="533" y="298"/>
                      <a:pt x="417" y="271"/>
                    </a:cubicBezTo>
                    <a:cubicBezTo>
                      <a:pt x="334" y="248"/>
                      <a:pt x="258" y="218"/>
                      <a:pt x="182" y="178"/>
                    </a:cubicBezTo>
                    <a:cubicBezTo>
                      <a:pt x="148" y="159"/>
                      <a:pt x="118" y="138"/>
                      <a:pt x="86" y="112"/>
                    </a:cubicBezTo>
                    <a:cubicBezTo>
                      <a:pt x="78" y="106"/>
                      <a:pt x="67" y="102"/>
                      <a:pt x="57" y="102"/>
                    </a:cubicBezTo>
                    <a:cubicBezTo>
                      <a:pt x="41" y="102"/>
                      <a:pt x="25" y="109"/>
                      <a:pt x="16" y="123"/>
                    </a:cubicBezTo>
                    <a:cubicBezTo>
                      <a:pt x="0" y="145"/>
                      <a:pt x="3" y="176"/>
                      <a:pt x="25" y="193"/>
                    </a:cubicBezTo>
                    <a:cubicBezTo>
                      <a:pt x="158" y="295"/>
                      <a:pt x="290" y="395"/>
                      <a:pt x="438" y="476"/>
                    </a:cubicBezTo>
                    <a:cubicBezTo>
                      <a:pt x="504" y="511"/>
                      <a:pt x="576" y="539"/>
                      <a:pt x="647" y="560"/>
                    </a:cubicBezTo>
                    <a:cubicBezTo>
                      <a:pt x="731" y="584"/>
                      <a:pt x="816" y="603"/>
                      <a:pt x="902" y="613"/>
                    </a:cubicBezTo>
                    <a:cubicBezTo>
                      <a:pt x="951" y="619"/>
                      <a:pt x="1000" y="622"/>
                      <a:pt x="1048" y="622"/>
                    </a:cubicBezTo>
                    <a:cubicBezTo>
                      <a:pt x="1173" y="622"/>
                      <a:pt x="1297" y="603"/>
                      <a:pt x="1415" y="566"/>
                    </a:cubicBezTo>
                    <a:cubicBezTo>
                      <a:pt x="1492" y="541"/>
                      <a:pt x="1564" y="511"/>
                      <a:pt x="1634" y="473"/>
                    </a:cubicBezTo>
                    <a:cubicBezTo>
                      <a:pt x="1726" y="420"/>
                      <a:pt x="1814" y="360"/>
                      <a:pt x="1873" y="274"/>
                    </a:cubicBezTo>
                    <a:cubicBezTo>
                      <a:pt x="1916" y="211"/>
                      <a:pt x="1920" y="129"/>
                      <a:pt x="1872" y="66"/>
                    </a:cubicBezTo>
                    <a:cubicBezTo>
                      <a:pt x="1855" y="43"/>
                      <a:pt x="1830" y="26"/>
                      <a:pt x="1804" y="14"/>
                    </a:cubicBezTo>
                    <a:cubicBezTo>
                      <a:pt x="1790" y="10"/>
                      <a:pt x="1773" y="7"/>
                      <a:pt x="1759" y="3"/>
                    </a:cubicBezTo>
                    <a:lnTo>
                      <a:pt x="1750" y="3"/>
                    </a:lnTo>
                    <a:cubicBezTo>
                      <a:pt x="1744" y="1"/>
                      <a:pt x="1737" y="1"/>
                      <a:pt x="1730" y="1"/>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4080078" y="1425945"/>
                <a:ext cx="66934" cy="19138"/>
              </a:xfrm>
              <a:custGeom>
                <a:avLst/>
                <a:gdLst/>
                <a:ahLst/>
                <a:cxnLst/>
                <a:rect l="l" t="t" r="r" b="b"/>
                <a:pathLst>
                  <a:path w="2116" h="605" extrusionOk="0">
                    <a:moveTo>
                      <a:pt x="192" y="0"/>
                    </a:moveTo>
                    <a:cubicBezTo>
                      <a:pt x="136" y="0"/>
                      <a:pt x="78" y="25"/>
                      <a:pt x="42" y="74"/>
                    </a:cubicBezTo>
                    <a:cubicBezTo>
                      <a:pt x="13" y="112"/>
                      <a:pt x="0" y="162"/>
                      <a:pt x="8" y="208"/>
                    </a:cubicBezTo>
                    <a:cubicBezTo>
                      <a:pt x="15" y="257"/>
                      <a:pt x="41" y="294"/>
                      <a:pt x="78" y="324"/>
                    </a:cubicBezTo>
                    <a:cubicBezTo>
                      <a:pt x="222" y="446"/>
                      <a:pt x="401" y="520"/>
                      <a:pt x="586" y="565"/>
                    </a:cubicBezTo>
                    <a:cubicBezTo>
                      <a:pt x="707" y="594"/>
                      <a:pt x="830" y="605"/>
                      <a:pt x="953" y="605"/>
                    </a:cubicBezTo>
                    <a:cubicBezTo>
                      <a:pt x="1008" y="605"/>
                      <a:pt x="1064" y="603"/>
                      <a:pt x="1120" y="599"/>
                    </a:cubicBezTo>
                    <a:cubicBezTo>
                      <a:pt x="1468" y="572"/>
                      <a:pt x="1800" y="421"/>
                      <a:pt x="2091" y="234"/>
                    </a:cubicBezTo>
                    <a:cubicBezTo>
                      <a:pt x="2112" y="220"/>
                      <a:pt x="2115" y="184"/>
                      <a:pt x="2101" y="164"/>
                    </a:cubicBezTo>
                    <a:cubicBezTo>
                      <a:pt x="2091" y="151"/>
                      <a:pt x="2077" y="145"/>
                      <a:pt x="2063" y="145"/>
                    </a:cubicBezTo>
                    <a:cubicBezTo>
                      <a:pt x="2052" y="145"/>
                      <a:pt x="2041" y="149"/>
                      <a:pt x="2031" y="155"/>
                    </a:cubicBezTo>
                    <a:cubicBezTo>
                      <a:pt x="2015" y="165"/>
                      <a:pt x="1998" y="174"/>
                      <a:pt x="1982" y="184"/>
                    </a:cubicBezTo>
                    <a:lnTo>
                      <a:pt x="1994" y="178"/>
                    </a:lnTo>
                    <a:lnTo>
                      <a:pt x="1994" y="178"/>
                    </a:lnTo>
                    <a:cubicBezTo>
                      <a:pt x="1896" y="235"/>
                      <a:pt x="1793" y="278"/>
                      <a:pt x="1683" y="310"/>
                    </a:cubicBezTo>
                    <a:lnTo>
                      <a:pt x="1700" y="306"/>
                    </a:lnTo>
                    <a:lnTo>
                      <a:pt x="1700" y="306"/>
                    </a:lnTo>
                    <a:cubicBezTo>
                      <a:pt x="1560" y="344"/>
                      <a:pt x="1417" y="366"/>
                      <a:pt x="1272" y="371"/>
                    </a:cubicBezTo>
                    <a:cubicBezTo>
                      <a:pt x="1200" y="371"/>
                      <a:pt x="1129" y="370"/>
                      <a:pt x="1057" y="361"/>
                    </a:cubicBezTo>
                    <a:cubicBezTo>
                      <a:pt x="987" y="354"/>
                      <a:pt x="917" y="341"/>
                      <a:pt x="851" y="324"/>
                    </a:cubicBezTo>
                    <a:cubicBezTo>
                      <a:pt x="734" y="293"/>
                      <a:pt x="620" y="245"/>
                      <a:pt x="513" y="188"/>
                    </a:cubicBezTo>
                    <a:cubicBezTo>
                      <a:pt x="436" y="142"/>
                      <a:pt x="364" y="89"/>
                      <a:pt x="293" y="36"/>
                    </a:cubicBezTo>
                    <a:cubicBezTo>
                      <a:pt x="264" y="15"/>
                      <a:pt x="230" y="2"/>
                      <a:pt x="197" y="1"/>
                    </a:cubicBezTo>
                    <a:cubicBezTo>
                      <a:pt x="195" y="0"/>
                      <a:pt x="193" y="0"/>
                      <a:pt x="192" y="0"/>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3939440" y="1381944"/>
                <a:ext cx="64246" cy="15278"/>
              </a:xfrm>
              <a:custGeom>
                <a:avLst/>
                <a:gdLst/>
                <a:ahLst/>
                <a:cxnLst/>
                <a:rect l="l" t="t" r="r" b="b"/>
                <a:pathLst>
                  <a:path w="2031" h="483" extrusionOk="0">
                    <a:moveTo>
                      <a:pt x="1308" y="1"/>
                    </a:moveTo>
                    <a:cubicBezTo>
                      <a:pt x="1206" y="1"/>
                      <a:pt x="1103" y="7"/>
                      <a:pt x="1001" y="17"/>
                    </a:cubicBezTo>
                    <a:cubicBezTo>
                      <a:pt x="855" y="31"/>
                      <a:pt x="712" y="58"/>
                      <a:pt x="570" y="90"/>
                    </a:cubicBezTo>
                    <a:cubicBezTo>
                      <a:pt x="426" y="125"/>
                      <a:pt x="284" y="173"/>
                      <a:pt x="142" y="215"/>
                    </a:cubicBezTo>
                    <a:lnTo>
                      <a:pt x="142" y="215"/>
                    </a:lnTo>
                    <a:cubicBezTo>
                      <a:pt x="142" y="215"/>
                      <a:pt x="142" y="215"/>
                      <a:pt x="142" y="215"/>
                    </a:cubicBezTo>
                    <a:lnTo>
                      <a:pt x="142" y="215"/>
                    </a:lnTo>
                    <a:cubicBezTo>
                      <a:pt x="126" y="217"/>
                      <a:pt x="112" y="223"/>
                      <a:pt x="95" y="229"/>
                    </a:cubicBezTo>
                    <a:cubicBezTo>
                      <a:pt x="66" y="236"/>
                      <a:pt x="43" y="246"/>
                      <a:pt x="26" y="269"/>
                    </a:cubicBezTo>
                    <a:cubicBezTo>
                      <a:pt x="8" y="293"/>
                      <a:pt x="0" y="323"/>
                      <a:pt x="5" y="352"/>
                    </a:cubicBezTo>
                    <a:cubicBezTo>
                      <a:pt x="12" y="399"/>
                      <a:pt x="58" y="446"/>
                      <a:pt x="107" y="446"/>
                    </a:cubicBezTo>
                    <a:cubicBezTo>
                      <a:pt x="114" y="446"/>
                      <a:pt x="121" y="446"/>
                      <a:pt x="128" y="444"/>
                    </a:cubicBezTo>
                    <a:cubicBezTo>
                      <a:pt x="267" y="405"/>
                      <a:pt x="407" y="389"/>
                      <a:pt x="550" y="383"/>
                    </a:cubicBezTo>
                    <a:lnTo>
                      <a:pt x="563" y="383"/>
                    </a:lnTo>
                    <a:cubicBezTo>
                      <a:pt x="572" y="383"/>
                      <a:pt x="580" y="383"/>
                      <a:pt x="589" y="383"/>
                    </a:cubicBezTo>
                    <a:cubicBezTo>
                      <a:pt x="785" y="383"/>
                      <a:pt x="980" y="399"/>
                      <a:pt x="1175" y="424"/>
                    </a:cubicBezTo>
                    <a:cubicBezTo>
                      <a:pt x="1364" y="447"/>
                      <a:pt x="1552" y="482"/>
                      <a:pt x="1741" y="482"/>
                    </a:cubicBezTo>
                    <a:cubicBezTo>
                      <a:pt x="1778" y="482"/>
                      <a:pt x="1816" y="481"/>
                      <a:pt x="1853" y="478"/>
                    </a:cubicBezTo>
                    <a:cubicBezTo>
                      <a:pt x="1939" y="474"/>
                      <a:pt x="2011" y="389"/>
                      <a:pt x="2019" y="308"/>
                    </a:cubicBezTo>
                    <a:cubicBezTo>
                      <a:pt x="2031" y="219"/>
                      <a:pt x="1978" y="136"/>
                      <a:pt x="1898" y="100"/>
                    </a:cubicBezTo>
                    <a:cubicBezTo>
                      <a:pt x="1762" y="43"/>
                      <a:pt x="1611" y="17"/>
                      <a:pt x="1465" y="7"/>
                    </a:cubicBezTo>
                    <a:cubicBezTo>
                      <a:pt x="1454" y="7"/>
                      <a:pt x="1445" y="4"/>
                      <a:pt x="1434" y="4"/>
                    </a:cubicBezTo>
                    <a:cubicBezTo>
                      <a:pt x="1392" y="2"/>
                      <a:pt x="1351" y="1"/>
                      <a:pt x="1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4083621" y="1374764"/>
                <a:ext cx="71078" cy="17335"/>
              </a:xfrm>
              <a:custGeom>
                <a:avLst/>
                <a:gdLst/>
                <a:ahLst/>
                <a:cxnLst/>
                <a:rect l="l" t="t" r="r" b="b"/>
                <a:pathLst>
                  <a:path w="2247" h="548" extrusionOk="0">
                    <a:moveTo>
                      <a:pt x="1704" y="220"/>
                    </a:moveTo>
                    <a:lnTo>
                      <a:pt x="1704" y="220"/>
                    </a:lnTo>
                    <a:cubicBezTo>
                      <a:pt x="1705" y="220"/>
                      <a:pt x="1705" y="220"/>
                      <a:pt x="1705" y="220"/>
                    </a:cubicBezTo>
                    <a:lnTo>
                      <a:pt x="1705" y="220"/>
                    </a:lnTo>
                    <a:cubicBezTo>
                      <a:pt x="1705" y="220"/>
                      <a:pt x="1705" y="220"/>
                      <a:pt x="1704" y="220"/>
                    </a:cubicBezTo>
                    <a:close/>
                    <a:moveTo>
                      <a:pt x="661" y="1"/>
                    </a:moveTo>
                    <a:cubicBezTo>
                      <a:pt x="576" y="1"/>
                      <a:pt x="491" y="9"/>
                      <a:pt x="408" y="26"/>
                    </a:cubicBezTo>
                    <a:cubicBezTo>
                      <a:pt x="292" y="51"/>
                      <a:pt x="165" y="95"/>
                      <a:pt x="79" y="179"/>
                    </a:cubicBezTo>
                    <a:cubicBezTo>
                      <a:pt x="52" y="201"/>
                      <a:pt x="30" y="228"/>
                      <a:pt x="17" y="260"/>
                    </a:cubicBezTo>
                    <a:cubicBezTo>
                      <a:pt x="3" y="294"/>
                      <a:pt x="0" y="328"/>
                      <a:pt x="6" y="364"/>
                    </a:cubicBezTo>
                    <a:cubicBezTo>
                      <a:pt x="10" y="399"/>
                      <a:pt x="23" y="430"/>
                      <a:pt x="45" y="457"/>
                    </a:cubicBezTo>
                    <a:cubicBezTo>
                      <a:pt x="66" y="484"/>
                      <a:pt x="93" y="503"/>
                      <a:pt x="125" y="517"/>
                    </a:cubicBezTo>
                    <a:cubicBezTo>
                      <a:pt x="165" y="529"/>
                      <a:pt x="203" y="539"/>
                      <a:pt x="245" y="545"/>
                    </a:cubicBezTo>
                    <a:cubicBezTo>
                      <a:pt x="266" y="547"/>
                      <a:pt x="288" y="548"/>
                      <a:pt x="309" y="548"/>
                    </a:cubicBezTo>
                    <a:cubicBezTo>
                      <a:pt x="345" y="548"/>
                      <a:pt x="381" y="546"/>
                      <a:pt x="417" y="545"/>
                    </a:cubicBezTo>
                    <a:cubicBezTo>
                      <a:pt x="508" y="543"/>
                      <a:pt x="602" y="532"/>
                      <a:pt x="695" y="523"/>
                    </a:cubicBezTo>
                    <a:cubicBezTo>
                      <a:pt x="865" y="506"/>
                      <a:pt x="1034" y="486"/>
                      <a:pt x="1206" y="480"/>
                    </a:cubicBezTo>
                    <a:cubicBezTo>
                      <a:pt x="1349" y="480"/>
                      <a:pt x="1492" y="487"/>
                      <a:pt x="1638" y="492"/>
                    </a:cubicBezTo>
                    <a:cubicBezTo>
                      <a:pt x="1800" y="496"/>
                      <a:pt x="1965" y="494"/>
                      <a:pt x="2126" y="503"/>
                    </a:cubicBezTo>
                    <a:cubicBezTo>
                      <a:pt x="2130" y="503"/>
                      <a:pt x="2133" y="503"/>
                      <a:pt x="2136" y="503"/>
                    </a:cubicBezTo>
                    <a:cubicBezTo>
                      <a:pt x="2188" y="503"/>
                      <a:pt x="2233" y="470"/>
                      <a:pt x="2240" y="416"/>
                    </a:cubicBezTo>
                    <a:cubicBezTo>
                      <a:pt x="2247" y="364"/>
                      <a:pt x="2205" y="308"/>
                      <a:pt x="2151" y="305"/>
                    </a:cubicBezTo>
                    <a:cubicBezTo>
                      <a:pt x="2000" y="294"/>
                      <a:pt x="1854" y="256"/>
                      <a:pt x="1706" y="220"/>
                    </a:cubicBezTo>
                    <a:lnTo>
                      <a:pt x="1706" y="220"/>
                    </a:lnTo>
                    <a:cubicBezTo>
                      <a:pt x="1706" y="220"/>
                      <a:pt x="1706" y="220"/>
                      <a:pt x="1705" y="220"/>
                    </a:cubicBezTo>
                    <a:lnTo>
                      <a:pt x="1705" y="220"/>
                    </a:lnTo>
                    <a:cubicBezTo>
                      <a:pt x="1705" y="220"/>
                      <a:pt x="1705" y="220"/>
                      <a:pt x="1705" y="220"/>
                    </a:cubicBezTo>
                    <a:lnTo>
                      <a:pt x="1705" y="220"/>
                    </a:lnTo>
                    <a:cubicBezTo>
                      <a:pt x="1705" y="220"/>
                      <a:pt x="1705" y="220"/>
                      <a:pt x="1704" y="220"/>
                    </a:cubicBezTo>
                    <a:lnTo>
                      <a:pt x="1704" y="220"/>
                    </a:lnTo>
                    <a:cubicBezTo>
                      <a:pt x="1704" y="220"/>
                      <a:pt x="1704" y="220"/>
                      <a:pt x="1704" y="220"/>
                    </a:cubicBezTo>
                    <a:lnTo>
                      <a:pt x="1704" y="220"/>
                    </a:lnTo>
                    <a:cubicBezTo>
                      <a:pt x="1627" y="200"/>
                      <a:pt x="1550" y="179"/>
                      <a:pt x="1471" y="159"/>
                    </a:cubicBezTo>
                    <a:lnTo>
                      <a:pt x="1471" y="159"/>
                    </a:lnTo>
                    <a:lnTo>
                      <a:pt x="1475" y="161"/>
                    </a:lnTo>
                    <a:lnTo>
                      <a:pt x="1475" y="161"/>
                    </a:lnTo>
                    <a:cubicBezTo>
                      <a:pt x="1397" y="140"/>
                      <a:pt x="1317" y="120"/>
                      <a:pt x="1239" y="99"/>
                    </a:cubicBezTo>
                    <a:cubicBezTo>
                      <a:pt x="1074" y="56"/>
                      <a:pt x="911" y="15"/>
                      <a:pt x="740" y="3"/>
                    </a:cubicBezTo>
                    <a:cubicBezTo>
                      <a:pt x="732" y="2"/>
                      <a:pt x="725" y="2"/>
                      <a:pt x="718" y="2"/>
                    </a:cubicBezTo>
                    <a:cubicBezTo>
                      <a:pt x="699" y="1"/>
                      <a:pt x="680" y="1"/>
                      <a:pt x="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4024089" y="1411964"/>
                <a:ext cx="22586" cy="64530"/>
              </a:xfrm>
              <a:custGeom>
                <a:avLst/>
                <a:gdLst/>
                <a:ahLst/>
                <a:cxnLst/>
                <a:rect l="l" t="t" r="r" b="b"/>
                <a:pathLst>
                  <a:path w="714" h="2040" extrusionOk="0">
                    <a:moveTo>
                      <a:pt x="435" y="0"/>
                    </a:moveTo>
                    <a:cubicBezTo>
                      <a:pt x="413" y="4"/>
                      <a:pt x="393" y="17"/>
                      <a:pt x="380" y="36"/>
                    </a:cubicBezTo>
                    <a:cubicBezTo>
                      <a:pt x="367" y="54"/>
                      <a:pt x="364" y="75"/>
                      <a:pt x="367" y="92"/>
                    </a:cubicBezTo>
                    <a:cubicBezTo>
                      <a:pt x="324" y="513"/>
                      <a:pt x="260" y="884"/>
                      <a:pt x="171" y="1234"/>
                    </a:cubicBezTo>
                    <a:cubicBezTo>
                      <a:pt x="157" y="1293"/>
                      <a:pt x="137" y="1359"/>
                      <a:pt x="117" y="1428"/>
                    </a:cubicBezTo>
                    <a:cubicBezTo>
                      <a:pt x="102" y="1472"/>
                      <a:pt x="85" y="1516"/>
                      <a:pt x="67" y="1559"/>
                    </a:cubicBezTo>
                    <a:cubicBezTo>
                      <a:pt x="48" y="1608"/>
                      <a:pt x="29" y="1647"/>
                      <a:pt x="16" y="1687"/>
                    </a:cubicBezTo>
                    <a:cubicBezTo>
                      <a:pt x="6" y="1718"/>
                      <a:pt x="1" y="1753"/>
                      <a:pt x="2" y="1794"/>
                    </a:cubicBezTo>
                    <a:cubicBezTo>
                      <a:pt x="2" y="1829"/>
                      <a:pt x="22" y="1862"/>
                      <a:pt x="34" y="1879"/>
                    </a:cubicBezTo>
                    <a:cubicBezTo>
                      <a:pt x="44" y="1894"/>
                      <a:pt x="55" y="1909"/>
                      <a:pt x="67" y="1922"/>
                    </a:cubicBezTo>
                    <a:cubicBezTo>
                      <a:pt x="81" y="1936"/>
                      <a:pt x="97" y="1947"/>
                      <a:pt x="115" y="1959"/>
                    </a:cubicBezTo>
                    <a:cubicBezTo>
                      <a:pt x="165" y="1993"/>
                      <a:pt x="228" y="2019"/>
                      <a:pt x="300" y="2033"/>
                    </a:cubicBezTo>
                    <a:cubicBezTo>
                      <a:pt x="311" y="2038"/>
                      <a:pt x="324" y="2038"/>
                      <a:pt x="337" y="2039"/>
                    </a:cubicBezTo>
                    <a:cubicBezTo>
                      <a:pt x="341" y="2039"/>
                      <a:pt x="346" y="2039"/>
                      <a:pt x="350" y="2039"/>
                    </a:cubicBezTo>
                    <a:cubicBezTo>
                      <a:pt x="381" y="2039"/>
                      <a:pt x="413" y="2035"/>
                      <a:pt x="445" y="2026"/>
                    </a:cubicBezTo>
                    <a:cubicBezTo>
                      <a:pt x="489" y="2012"/>
                      <a:pt x="530" y="1986"/>
                      <a:pt x="566" y="1946"/>
                    </a:cubicBezTo>
                    <a:cubicBezTo>
                      <a:pt x="644" y="1866"/>
                      <a:pt x="672" y="1751"/>
                      <a:pt x="688" y="1658"/>
                    </a:cubicBezTo>
                    <a:cubicBezTo>
                      <a:pt x="714" y="1522"/>
                      <a:pt x="711" y="1382"/>
                      <a:pt x="707" y="1252"/>
                    </a:cubicBezTo>
                    <a:cubicBezTo>
                      <a:pt x="701" y="1121"/>
                      <a:pt x="687" y="984"/>
                      <a:pt x="661" y="802"/>
                    </a:cubicBezTo>
                    <a:cubicBezTo>
                      <a:pt x="636" y="627"/>
                      <a:pt x="601" y="451"/>
                      <a:pt x="568" y="279"/>
                    </a:cubicBezTo>
                    <a:lnTo>
                      <a:pt x="535" y="110"/>
                    </a:lnTo>
                    <a:lnTo>
                      <a:pt x="525" y="63"/>
                    </a:lnTo>
                    <a:cubicBezTo>
                      <a:pt x="516" y="30"/>
                      <a:pt x="487" y="3"/>
                      <a:pt x="4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3952757" y="1465802"/>
                <a:ext cx="37137" cy="26160"/>
              </a:xfrm>
              <a:custGeom>
                <a:avLst/>
                <a:gdLst/>
                <a:ahLst/>
                <a:cxnLst/>
                <a:rect l="l" t="t" r="r" b="b"/>
                <a:pathLst>
                  <a:path w="1174" h="827" extrusionOk="0">
                    <a:moveTo>
                      <a:pt x="678" y="1"/>
                    </a:moveTo>
                    <a:cubicBezTo>
                      <a:pt x="665" y="1"/>
                      <a:pt x="652" y="1"/>
                      <a:pt x="639" y="2"/>
                    </a:cubicBezTo>
                    <a:cubicBezTo>
                      <a:pt x="588" y="2"/>
                      <a:pt x="535" y="6"/>
                      <a:pt x="482" y="12"/>
                    </a:cubicBezTo>
                    <a:cubicBezTo>
                      <a:pt x="459" y="13"/>
                      <a:pt x="437" y="23"/>
                      <a:pt x="421" y="42"/>
                    </a:cubicBezTo>
                    <a:cubicBezTo>
                      <a:pt x="364" y="44"/>
                      <a:pt x="305" y="56"/>
                      <a:pt x="250" y="78"/>
                    </a:cubicBezTo>
                    <a:cubicBezTo>
                      <a:pt x="148" y="119"/>
                      <a:pt x="63" y="204"/>
                      <a:pt x="23" y="308"/>
                    </a:cubicBezTo>
                    <a:cubicBezTo>
                      <a:pt x="8" y="353"/>
                      <a:pt x="0" y="401"/>
                      <a:pt x="3" y="460"/>
                    </a:cubicBezTo>
                    <a:cubicBezTo>
                      <a:pt x="8" y="510"/>
                      <a:pt x="28" y="562"/>
                      <a:pt x="66" y="622"/>
                    </a:cubicBezTo>
                    <a:cubicBezTo>
                      <a:pt x="81" y="643"/>
                      <a:pt x="99" y="661"/>
                      <a:pt x="118" y="679"/>
                    </a:cubicBezTo>
                    <a:cubicBezTo>
                      <a:pt x="146" y="708"/>
                      <a:pt x="174" y="724"/>
                      <a:pt x="201" y="739"/>
                    </a:cubicBezTo>
                    <a:cubicBezTo>
                      <a:pt x="270" y="780"/>
                      <a:pt x="346" y="805"/>
                      <a:pt x="431" y="820"/>
                    </a:cubicBezTo>
                    <a:cubicBezTo>
                      <a:pt x="447" y="824"/>
                      <a:pt x="464" y="824"/>
                      <a:pt x="482" y="825"/>
                    </a:cubicBezTo>
                    <a:cubicBezTo>
                      <a:pt x="493" y="826"/>
                      <a:pt x="505" y="826"/>
                      <a:pt x="517" y="826"/>
                    </a:cubicBezTo>
                    <a:cubicBezTo>
                      <a:pt x="554" y="826"/>
                      <a:pt x="595" y="823"/>
                      <a:pt x="640" y="815"/>
                    </a:cubicBezTo>
                    <a:cubicBezTo>
                      <a:pt x="703" y="807"/>
                      <a:pt x="774" y="785"/>
                      <a:pt x="851" y="754"/>
                    </a:cubicBezTo>
                    <a:cubicBezTo>
                      <a:pt x="911" y="729"/>
                      <a:pt x="973" y="692"/>
                      <a:pt x="1027" y="646"/>
                    </a:cubicBezTo>
                    <a:cubicBezTo>
                      <a:pt x="1083" y="602"/>
                      <a:pt x="1124" y="545"/>
                      <a:pt x="1152" y="482"/>
                    </a:cubicBezTo>
                    <a:cubicBezTo>
                      <a:pt x="1162" y="459"/>
                      <a:pt x="1167" y="430"/>
                      <a:pt x="1170" y="394"/>
                    </a:cubicBezTo>
                    <a:cubicBezTo>
                      <a:pt x="1173" y="360"/>
                      <a:pt x="1169" y="328"/>
                      <a:pt x="1156" y="291"/>
                    </a:cubicBezTo>
                    <a:cubicBezTo>
                      <a:pt x="1137" y="227"/>
                      <a:pt x="1094" y="168"/>
                      <a:pt x="1020" y="112"/>
                    </a:cubicBezTo>
                    <a:cubicBezTo>
                      <a:pt x="987" y="85"/>
                      <a:pt x="947" y="64"/>
                      <a:pt x="908" y="44"/>
                    </a:cubicBezTo>
                    <a:cubicBezTo>
                      <a:pt x="867" y="22"/>
                      <a:pt x="818" y="13"/>
                      <a:pt x="781" y="8"/>
                    </a:cubicBezTo>
                    <a:cubicBezTo>
                      <a:pt x="758" y="6"/>
                      <a:pt x="738" y="5"/>
                      <a:pt x="718" y="2"/>
                    </a:cubicBezTo>
                    <a:cubicBezTo>
                      <a:pt x="705" y="1"/>
                      <a:pt x="692" y="1"/>
                      <a:pt x="67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4103043" y="1463524"/>
                <a:ext cx="36504" cy="23345"/>
              </a:xfrm>
              <a:custGeom>
                <a:avLst/>
                <a:gdLst/>
                <a:ahLst/>
                <a:cxnLst/>
                <a:rect l="l" t="t" r="r" b="b"/>
                <a:pathLst>
                  <a:path w="1154" h="738" extrusionOk="0">
                    <a:moveTo>
                      <a:pt x="669" y="0"/>
                    </a:moveTo>
                    <a:cubicBezTo>
                      <a:pt x="639" y="0"/>
                      <a:pt x="610" y="2"/>
                      <a:pt x="582" y="7"/>
                    </a:cubicBezTo>
                    <a:cubicBezTo>
                      <a:pt x="546" y="10"/>
                      <a:pt x="509" y="20"/>
                      <a:pt x="467" y="35"/>
                    </a:cubicBezTo>
                    <a:cubicBezTo>
                      <a:pt x="401" y="53"/>
                      <a:pt x="347" y="67"/>
                      <a:pt x="291" y="87"/>
                    </a:cubicBezTo>
                    <a:cubicBezTo>
                      <a:pt x="227" y="110"/>
                      <a:pt x="165" y="146"/>
                      <a:pt x="111" y="191"/>
                    </a:cubicBezTo>
                    <a:cubicBezTo>
                      <a:pt x="76" y="220"/>
                      <a:pt x="33" y="264"/>
                      <a:pt x="16" y="329"/>
                    </a:cubicBezTo>
                    <a:cubicBezTo>
                      <a:pt x="0" y="380"/>
                      <a:pt x="8" y="436"/>
                      <a:pt x="33" y="489"/>
                    </a:cubicBezTo>
                    <a:cubicBezTo>
                      <a:pt x="72" y="564"/>
                      <a:pt x="145" y="614"/>
                      <a:pt x="204" y="651"/>
                    </a:cubicBezTo>
                    <a:cubicBezTo>
                      <a:pt x="228" y="667"/>
                      <a:pt x="252" y="680"/>
                      <a:pt x="280" y="690"/>
                    </a:cubicBezTo>
                    <a:cubicBezTo>
                      <a:pt x="303" y="700"/>
                      <a:pt x="327" y="707"/>
                      <a:pt x="351" y="711"/>
                    </a:cubicBezTo>
                    <a:cubicBezTo>
                      <a:pt x="410" y="725"/>
                      <a:pt x="454" y="731"/>
                      <a:pt x="500" y="736"/>
                    </a:cubicBezTo>
                    <a:lnTo>
                      <a:pt x="547" y="737"/>
                    </a:lnTo>
                    <a:cubicBezTo>
                      <a:pt x="552" y="737"/>
                      <a:pt x="556" y="737"/>
                      <a:pt x="561" y="737"/>
                    </a:cubicBezTo>
                    <a:cubicBezTo>
                      <a:pt x="700" y="737"/>
                      <a:pt x="826" y="716"/>
                      <a:pt x="934" y="673"/>
                    </a:cubicBezTo>
                    <a:cubicBezTo>
                      <a:pt x="990" y="650"/>
                      <a:pt x="1041" y="614"/>
                      <a:pt x="1079" y="572"/>
                    </a:cubicBezTo>
                    <a:cubicBezTo>
                      <a:pt x="1096" y="554"/>
                      <a:pt x="1110" y="532"/>
                      <a:pt x="1122" y="511"/>
                    </a:cubicBezTo>
                    <a:cubicBezTo>
                      <a:pt x="1134" y="486"/>
                      <a:pt x="1143" y="458"/>
                      <a:pt x="1149" y="428"/>
                    </a:cubicBezTo>
                    <a:cubicBezTo>
                      <a:pt x="1153" y="402"/>
                      <a:pt x="1150" y="373"/>
                      <a:pt x="1147" y="346"/>
                    </a:cubicBezTo>
                    <a:cubicBezTo>
                      <a:pt x="1142" y="309"/>
                      <a:pt x="1127" y="272"/>
                      <a:pt x="1114" y="244"/>
                    </a:cubicBezTo>
                    <a:cubicBezTo>
                      <a:pt x="1100" y="214"/>
                      <a:pt x="1081" y="184"/>
                      <a:pt x="1061" y="157"/>
                    </a:cubicBezTo>
                    <a:cubicBezTo>
                      <a:pt x="1050" y="144"/>
                      <a:pt x="1037" y="134"/>
                      <a:pt x="1027" y="123"/>
                    </a:cubicBezTo>
                    <a:cubicBezTo>
                      <a:pt x="1004" y="101"/>
                      <a:pt x="990" y="93"/>
                      <a:pt x="974" y="84"/>
                    </a:cubicBezTo>
                    <a:cubicBezTo>
                      <a:pt x="898" y="38"/>
                      <a:pt x="818" y="15"/>
                      <a:pt x="721" y="8"/>
                    </a:cubicBezTo>
                    <a:cubicBezTo>
                      <a:pt x="712" y="1"/>
                      <a:pt x="705" y="1"/>
                      <a:pt x="696" y="1"/>
                    </a:cubicBezTo>
                    <a:cubicBezTo>
                      <a:pt x="687" y="1"/>
                      <a:pt x="678" y="0"/>
                      <a:pt x="66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4201547" y="1420979"/>
                <a:ext cx="34764" cy="20087"/>
              </a:xfrm>
              <a:custGeom>
                <a:avLst/>
                <a:gdLst/>
                <a:ahLst/>
                <a:cxnLst/>
                <a:rect l="l" t="t" r="r" b="b"/>
                <a:pathLst>
                  <a:path w="1099" h="635" extrusionOk="0">
                    <a:moveTo>
                      <a:pt x="400" y="0"/>
                    </a:moveTo>
                    <a:cubicBezTo>
                      <a:pt x="384" y="0"/>
                      <a:pt x="368" y="1"/>
                      <a:pt x="353" y="1"/>
                    </a:cubicBezTo>
                    <a:cubicBezTo>
                      <a:pt x="240" y="7"/>
                      <a:pt x="127" y="44"/>
                      <a:pt x="29" y="102"/>
                    </a:cubicBezTo>
                    <a:cubicBezTo>
                      <a:pt x="18" y="109"/>
                      <a:pt x="9" y="116"/>
                      <a:pt x="4" y="129"/>
                    </a:cubicBezTo>
                    <a:cubicBezTo>
                      <a:pt x="1" y="139"/>
                      <a:pt x="1" y="155"/>
                      <a:pt x="4" y="166"/>
                    </a:cubicBezTo>
                    <a:cubicBezTo>
                      <a:pt x="10" y="183"/>
                      <a:pt x="30" y="196"/>
                      <a:pt x="50" y="196"/>
                    </a:cubicBezTo>
                    <a:cubicBezTo>
                      <a:pt x="56" y="196"/>
                      <a:pt x="61" y="195"/>
                      <a:pt x="67" y="192"/>
                    </a:cubicBezTo>
                    <a:cubicBezTo>
                      <a:pt x="104" y="170"/>
                      <a:pt x="141" y="152"/>
                      <a:pt x="183" y="139"/>
                    </a:cubicBezTo>
                    <a:cubicBezTo>
                      <a:pt x="237" y="125"/>
                      <a:pt x="290" y="116"/>
                      <a:pt x="346" y="115"/>
                    </a:cubicBezTo>
                    <a:cubicBezTo>
                      <a:pt x="370" y="115"/>
                      <a:pt x="396" y="116"/>
                      <a:pt x="420" y="117"/>
                    </a:cubicBezTo>
                    <a:cubicBezTo>
                      <a:pt x="453" y="122"/>
                      <a:pt x="485" y="129"/>
                      <a:pt x="519" y="137"/>
                    </a:cubicBezTo>
                    <a:cubicBezTo>
                      <a:pt x="571" y="153"/>
                      <a:pt x="621" y="173"/>
                      <a:pt x="669" y="199"/>
                    </a:cubicBezTo>
                    <a:cubicBezTo>
                      <a:pt x="718" y="229"/>
                      <a:pt x="764" y="263"/>
                      <a:pt x="805" y="302"/>
                    </a:cubicBezTo>
                    <a:cubicBezTo>
                      <a:pt x="840" y="338"/>
                      <a:pt x="868" y="375"/>
                      <a:pt x="896" y="417"/>
                    </a:cubicBezTo>
                    <a:cubicBezTo>
                      <a:pt x="910" y="441"/>
                      <a:pt x="920" y="464"/>
                      <a:pt x="933" y="488"/>
                    </a:cubicBezTo>
                    <a:cubicBezTo>
                      <a:pt x="949" y="523"/>
                      <a:pt x="960" y="558"/>
                      <a:pt x="972" y="594"/>
                    </a:cubicBezTo>
                    <a:cubicBezTo>
                      <a:pt x="981" y="620"/>
                      <a:pt x="1009" y="635"/>
                      <a:pt x="1035" y="635"/>
                    </a:cubicBezTo>
                    <a:cubicBezTo>
                      <a:pt x="1037" y="635"/>
                      <a:pt x="1039" y="635"/>
                      <a:pt x="1042" y="634"/>
                    </a:cubicBezTo>
                    <a:cubicBezTo>
                      <a:pt x="1060" y="630"/>
                      <a:pt x="1075" y="623"/>
                      <a:pt x="1085" y="609"/>
                    </a:cubicBezTo>
                    <a:cubicBezTo>
                      <a:pt x="1098" y="593"/>
                      <a:pt x="1099" y="578"/>
                      <a:pt x="1098" y="558"/>
                    </a:cubicBezTo>
                    <a:cubicBezTo>
                      <a:pt x="1095" y="440"/>
                      <a:pt x="1043" y="331"/>
                      <a:pt x="969" y="242"/>
                    </a:cubicBezTo>
                    <a:cubicBezTo>
                      <a:pt x="930" y="199"/>
                      <a:pt x="889" y="160"/>
                      <a:pt x="840" y="129"/>
                    </a:cubicBezTo>
                    <a:cubicBezTo>
                      <a:pt x="793" y="96"/>
                      <a:pt x="741" y="72"/>
                      <a:pt x="688" y="52"/>
                    </a:cubicBezTo>
                    <a:cubicBezTo>
                      <a:pt x="634" y="32"/>
                      <a:pt x="578" y="17"/>
                      <a:pt x="523" y="10"/>
                    </a:cubicBezTo>
                    <a:cubicBezTo>
                      <a:pt x="505" y="9"/>
                      <a:pt x="489" y="7"/>
                      <a:pt x="470" y="6"/>
                    </a:cubicBezTo>
                    <a:cubicBezTo>
                      <a:pt x="447" y="2"/>
                      <a:pt x="423" y="0"/>
                      <a:pt x="40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4205438" y="1425471"/>
                <a:ext cx="22649" cy="41723"/>
              </a:xfrm>
              <a:custGeom>
                <a:avLst/>
                <a:gdLst/>
                <a:ahLst/>
                <a:cxnLst/>
                <a:rect l="l" t="t" r="r" b="b"/>
                <a:pathLst>
                  <a:path w="716" h="1319" extrusionOk="0">
                    <a:moveTo>
                      <a:pt x="498" y="512"/>
                    </a:moveTo>
                    <a:lnTo>
                      <a:pt x="498" y="512"/>
                    </a:lnTo>
                    <a:cubicBezTo>
                      <a:pt x="498" y="512"/>
                      <a:pt x="498" y="513"/>
                      <a:pt x="498" y="514"/>
                    </a:cubicBezTo>
                    <a:cubicBezTo>
                      <a:pt x="498" y="513"/>
                      <a:pt x="498" y="513"/>
                      <a:pt x="498" y="512"/>
                    </a:cubicBezTo>
                    <a:close/>
                    <a:moveTo>
                      <a:pt x="603" y="0"/>
                    </a:moveTo>
                    <a:cubicBezTo>
                      <a:pt x="600" y="0"/>
                      <a:pt x="598" y="0"/>
                      <a:pt x="595" y="1"/>
                    </a:cubicBezTo>
                    <a:cubicBezTo>
                      <a:pt x="546" y="8"/>
                      <a:pt x="512" y="56"/>
                      <a:pt x="519" y="103"/>
                    </a:cubicBezTo>
                    <a:cubicBezTo>
                      <a:pt x="526" y="152"/>
                      <a:pt x="531" y="199"/>
                      <a:pt x="532" y="246"/>
                    </a:cubicBezTo>
                    <a:cubicBezTo>
                      <a:pt x="531" y="336"/>
                      <a:pt x="519" y="424"/>
                      <a:pt x="498" y="512"/>
                    </a:cubicBezTo>
                    <a:lnTo>
                      <a:pt x="498" y="512"/>
                    </a:lnTo>
                    <a:cubicBezTo>
                      <a:pt x="499" y="511"/>
                      <a:pt x="500" y="510"/>
                      <a:pt x="500" y="509"/>
                    </a:cubicBezTo>
                    <a:lnTo>
                      <a:pt x="500" y="509"/>
                    </a:lnTo>
                    <a:cubicBezTo>
                      <a:pt x="475" y="597"/>
                      <a:pt x="439" y="682"/>
                      <a:pt x="396" y="764"/>
                    </a:cubicBezTo>
                    <a:cubicBezTo>
                      <a:pt x="330" y="879"/>
                      <a:pt x="250" y="982"/>
                      <a:pt x="157" y="1079"/>
                    </a:cubicBezTo>
                    <a:lnTo>
                      <a:pt x="168" y="1067"/>
                    </a:lnTo>
                    <a:lnTo>
                      <a:pt x="168" y="1067"/>
                    </a:lnTo>
                    <a:cubicBezTo>
                      <a:pt x="128" y="1109"/>
                      <a:pt x="83" y="1148"/>
                      <a:pt x="38" y="1187"/>
                    </a:cubicBezTo>
                    <a:cubicBezTo>
                      <a:pt x="8" y="1211"/>
                      <a:pt x="1" y="1258"/>
                      <a:pt x="25" y="1290"/>
                    </a:cubicBezTo>
                    <a:cubicBezTo>
                      <a:pt x="40" y="1307"/>
                      <a:pt x="65" y="1319"/>
                      <a:pt x="88" y="1319"/>
                    </a:cubicBezTo>
                    <a:cubicBezTo>
                      <a:pt x="104" y="1319"/>
                      <a:pt x="119" y="1314"/>
                      <a:pt x="130" y="1303"/>
                    </a:cubicBezTo>
                    <a:cubicBezTo>
                      <a:pt x="211" y="1224"/>
                      <a:pt x="293" y="1144"/>
                      <a:pt x="367" y="1059"/>
                    </a:cubicBezTo>
                    <a:cubicBezTo>
                      <a:pt x="448" y="968"/>
                      <a:pt x="516" y="867"/>
                      <a:pt x="575" y="762"/>
                    </a:cubicBezTo>
                    <a:cubicBezTo>
                      <a:pt x="629" y="666"/>
                      <a:pt x="662" y="560"/>
                      <a:pt x="688" y="452"/>
                    </a:cubicBezTo>
                    <a:cubicBezTo>
                      <a:pt x="715" y="331"/>
                      <a:pt x="711" y="202"/>
                      <a:pt x="694" y="79"/>
                    </a:cubicBezTo>
                    <a:cubicBezTo>
                      <a:pt x="688" y="36"/>
                      <a:pt x="651" y="5"/>
                      <a:pt x="609" y="1"/>
                    </a:cubicBezTo>
                    <a:cubicBezTo>
                      <a:pt x="607" y="0"/>
                      <a:pt x="605" y="0"/>
                      <a:pt x="60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4019787" y="1499522"/>
                <a:ext cx="44823" cy="25749"/>
              </a:xfrm>
              <a:custGeom>
                <a:avLst/>
                <a:gdLst/>
                <a:ahLst/>
                <a:cxnLst/>
                <a:rect l="l" t="t" r="r" b="b"/>
                <a:pathLst>
                  <a:path w="1417" h="814" extrusionOk="0">
                    <a:moveTo>
                      <a:pt x="543" y="1"/>
                    </a:moveTo>
                    <a:cubicBezTo>
                      <a:pt x="525" y="1"/>
                      <a:pt x="506" y="1"/>
                      <a:pt x="487" y="1"/>
                    </a:cubicBezTo>
                    <a:cubicBezTo>
                      <a:pt x="399" y="4"/>
                      <a:pt x="314" y="17"/>
                      <a:pt x="237" y="44"/>
                    </a:cubicBezTo>
                    <a:cubicBezTo>
                      <a:pt x="208" y="53"/>
                      <a:pt x="181" y="67"/>
                      <a:pt x="152" y="84"/>
                    </a:cubicBezTo>
                    <a:cubicBezTo>
                      <a:pt x="137" y="94"/>
                      <a:pt x="122" y="104"/>
                      <a:pt x="107" y="117"/>
                    </a:cubicBezTo>
                    <a:cubicBezTo>
                      <a:pt x="98" y="124"/>
                      <a:pt x="88" y="136"/>
                      <a:pt x="79" y="144"/>
                    </a:cubicBezTo>
                    <a:cubicBezTo>
                      <a:pt x="48" y="180"/>
                      <a:pt x="28" y="219"/>
                      <a:pt x="14" y="266"/>
                    </a:cubicBezTo>
                    <a:cubicBezTo>
                      <a:pt x="1" y="308"/>
                      <a:pt x="1" y="349"/>
                      <a:pt x="2" y="388"/>
                    </a:cubicBezTo>
                    <a:cubicBezTo>
                      <a:pt x="6" y="435"/>
                      <a:pt x="24" y="480"/>
                      <a:pt x="44" y="517"/>
                    </a:cubicBezTo>
                    <a:cubicBezTo>
                      <a:pt x="65" y="564"/>
                      <a:pt x="99" y="601"/>
                      <a:pt x="124" y="630"/>
                    </a:cubicBezTo>
                    <a:cubicBezTo>
                      <a:pt x="152" y="660"/>
                      <a:pt x="187" y="687"/>
                      <a:pt x="224" y="707"/>
                    </a:cubicBezTo>
                    <a:cubicBezTo>
                      <a:pt x="244" y="719"/>
                      <a:pt x="266" y="729"/>
                      <a:pt x="288" y="739"/>
                    </a:cubicBezTo>
                    <a:cubicBezTo>
                      <a:pt x="296" y="744"/>
                      <a:pt x="306" y="747"/>
                      <a:pt x="313" y="752"/>
                    </a:cubicBezTo>
                    <a:cubicBezTo>
                      <a:pt x="341" y="766"/>
                      <a:pt x="367" y="776"/>
                      <a:pt x="399" y="787"/>
                    </a:cubicBezTo>
                    <a:cubicBezTo>
                      <a:pt x="442" y="802"/>
                      <a:pt x="489" y="809"/>
                      <a:pt x="550" y="812"/>
                    </a:cubicBezTo>
                    <a:cubicBezTo>
                      <a:pt x="566" y="813"/>
                      <a:pt x="581" y="813"/>
                      <a:pt x="595" y="813"/>
                    </a:cubicBezTo>
                    <a:cubicBezTo>
                      <a:pt x="650" y="813"/>
                      <a:pt x="696" y="807"/>
                      <a:pt x="737" y="802"/>
                    </a:cubicBezTo>
                    <a:lnTo>
                      <a:pt x="790" y="795"/>
                    </a:lnTo>
                    <a:cubicBezTo>
                      <a:pt x="823" y="790"/>
                      <a:pt x="853" y="786"/>
                      <a:pt x="886" y="780"/>
                    </a:cubicBezTo>
                    <a:cubicBezTo>
                      <a:pt x="951" y="767"/>
                      <a:pt x="1022" y="746"/>
                      <a:pt x="1090" y="714"/>
                    </a:cubicBezTo>
                    <a:cubicBezTo>
                      <a:pt x="1152" y="687"/>
                      <a:pt x="1211" y="650"/>
                      <a:pt x="1266" y="601"/>
                    </a:cubicBezTo>
                    <a:cubicBezTo>
                      <a:pt x="1367" y="517"/>
                      <a:pt x="1417" y="428"/>
                      <a:pt x="1417" y="336"/>
                    </a:cubicBezTo>
                    <a:cubicBezTo>
                      <a:pt x="1417" y="309"/>
                      <a:pt x="1412" y="285"/>
                      <a:pt x="1404" y="259"/>
                    </a:cubicBezTo>
                    <a:cubicBezTo>
                      <a:pt x="1397" y="236"/>
                      <a:pt x="1387" y="216"/>
                      <a:pt x="1368" y="192"/>
                    </a:cubicBezTo>
                    <a:cubicBezTo>
                      <a:pt x="1352" y="167"/>
                      <a:pt x="1331" y="147"/>
                      <a:pt x="1308" y="130"/>
                    </a:cubicBezTo>
                    <a:cubicBezTo>
                      <a:pt x="1279" y="109"/>
                      <a:pt x="1246" y="93"/>
                      <a:pt x="1219" y="80"/>
                    </a:cubicBezTo>
                    <a:cubicBezTo>
                      <a:pt x="1189" y="66"/>
                      <a:pt x="1158" y="57"/>
                      <a:pt x="1125" y="47"/>
                    </a:cubicBezTo>
                    <a:cubicBezTo>
                      <a:pt x="1076" y="36"/>
                      <a:pt x="1030" y="26"/>
                      <a:pt x="983" y="21"/>
                    </a:cubicBezTo>
                    <a:cubicBezTo>
                      <a:pt x="966" y="18"/>
                      <a:pt x="947" y="17"/>
                      <a:pt x="928" y="16"/>
                    </a:cubicBezTo>
                    <a:lnTo>
                      <a:pt x="887" y="14"/>
                    </a:lnTo>
                    <a:lnTo>
                      <a:pt x="845" y="11"/>
                    </a:lnTo>
                    <a:cubicBezTo>
                      <a:pt x="840" y="12"/>
                      <a:pt x="835" y="12"/>
                      <a:pt x="830" y="12"/>
                    </a:cubicBezTo>
                    <a:cubicBezTo>
                      <a:pt x="797" y="12"/>
                      <a:pt x="761" y="8"/>
                      <a:pt x="728" y="7"/>
                    </a:cubicBezTo>
                    <a:cubicBezTo>
                      <a:pt x="666" y="3"/>
                      <a:pt x="604" y="1"/>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4019344" y="1498415"/>
                <a:ext cx="53965" cy="15943"/>
              </a:xfrm>
              <a:custGeom>
                <a:avLst/>
                <a:gdLst/>
                <a:ahLst/>
                <a:cxnLst/>
                <a:rect l="l" t="t" r="r" b="b"/>
                <a:pathLst>
                  <a:path w="1706" h="504" extrusionOk="0">
                    <a:moveTo>
                      <a:pt x="92" y="300"/>
                    </a:moveTo>
                    <a:cubicBezTo>
                      <a:pt x="93" y="300"/>
                      <a:pt x="95" y="301"/>
                      <a:pt x="95" y="301"/>
                    </a:cubicBezTo>
                    <a:cubicBezTo>
                      <a:pt x="95" y="300"/>
                      <a:pt x="93" y="300"/>
                      <a:pt x="92" y="300"/>
                    </a:cubicBezTo>
                    <a:close/>
                    <a:moveTo>
                      <a:pt x="262" y="370"/>
                    </a:moveTo>
                    <a:cubicBezTo>
                      <a:pt x="264" y="370"/>
                      <a:pt x="265" y="371"/>
                      <a:pt x="269" y="371"/>
                    </a:cubicBezTo>
                    <a:cubicBezTo>
                      <a:pt x="265" y="370"/>
                      <a:pt x="264" y="370"/>
                      <a:pt x="262" y="370"/>
                    </a:cubicBezTo>
                    <a:close/>
                    <a:moveTo>
                      <a:pt x="267" y="371"/>
                    </a:moveTo>
                    <a:cubicBezTo>
                      <a:pt x="267" y="371"/>
                      <a:pt x="267" y="371"/>
                      <a:pt x="267" y="371"/>
                    </a:cubicBezTo>
                    <a:lnTo>
                      <a:pt x="267" y="371"/>
                    </a:lnTo>
                    <a:cubicBezTo>
                      <a:pt x="268" y="372"/>
                      <a:pt x="269" y="372"/>
                      <a:pt x="270" y="372"/>
                    </a:cubicBezTo>
                    <a:lnTo>
                      <a:pt x="270" y="372"/>
                    </a:lnTo>
                    <a:cubicBezTo>
                      <a:pt x="269" y="372"/>
                      <a:pt x="268" y="371"/>
                      <a:pt x="267" y="371"/>
                    </a:cubicBezTo>
                    <a:close/>
                    <a:moveTo>
                      <a:pt x="1598" y="1"/>
                    </a:moveTo>
                    <a:cubicBezTo>
                      <a:pt x="1584" y="2"/>
                      <a:pt x="1573" y="9"/>
                      <a:pt x="1560" y="16"/>
                    </a:cubicBezTo>
                    <a:cubicBezTo>
                      <a:pt x="1548" y="26"/>
                      <a:pt x="1540" y="36"/>
                      <a:pt x="1534" y="51"/>
                    </a:cubicBezTo>
                    <a:lnTo>
                      <a:pt x="1530" y="62"/>
                    </a:lnTo>
                    <a:cubicBezTo>
                      <a:pt x="1518" y="76"/>
                      <a:pt x="1508" y="88"/>
                      <a:pt x="1495" y="102"/>
                    </a:cubicBezTo>
                    <a:cubicBezTo>
                      <a:pt x="1447" y="149"/>
                      <a:pt x="1391" y="187"/>
                      <a:pt x="1333" y="222"/>
                    </a:cubicBezTo>
                    <a:cubicBezTo>
                      <a:pt x="1236" y="278"/>
                      <a:pt x="1131" y="317"/>
                      <a:pt x="1023" y="350"/>
                    </a:cubicBezTo>
                    <a:cubicBezTo>
                      <a:pt x="1023" y="350"/>
                      <a:pt x="1023" y="350"/>
                      <a:pt x="1023" y="350"/>
                    </a:cubicBezTo>
                    <a:lnTo>
                      <a:pt x="1023" y="350"/>
                    </a:lnTo>
                    <a:cubicBezTo>
                      <a:pt x="884" y="386"/>
                      <a:pt x="743" y="406"/>
                      <a:pt x="602" y="409"/>
                    </a:cubicBezTo>
                    <a:lnTo>
                      <a:pt x="595" y="409"/>
                    </a:lnTo>
                    <a:cubicBezTo>
                      <a:pt x="486" y="409"/>
                      <a:pt x="378" y="399"/>
                      <a:pt x="272" y="373"/>
                    </a:cubicBezTo>
                    <a:lnTo>
                      <a:pt x="272" y="373"/>
                    </a:lnTo>
                    <a:cubicBezTo>
                      <a:pt x="272" y="373"/>
                      <a:pt x="272" y="373"/>
                      <a:pt x="272" y="373"/>
                    </a:cubicBezTo>
                    <a:cubicBezTo>
                      <a:pt x="272" y="372"/>
                      <a:pt x="271" y="372"/>
                      <a:pt x="270" y="372"/>
                    </a:cubicBezTo>
                    <a:lnTo>
                      <a:pt x="270" y="372"/>
                    </a:lnTo>
                    <a:cubicBezTo>
                      <a:pt x="270" y="372"/>
                      <a:pt x="271" y="372"/>
                      <a:pt x="271" y="372"/>
                    </a:cubicBezTo>
                    <a:lnTo>
                      <a:pt x="271" y="372"/>
                    </a:lnTo>
                    <a:cubicBezTo>
                      <a:pt x="270" y="372"/>
                      <a:pt x="268" y="372"/>
                      <a:pt x="267" y="371"/>
                    </a:cubicBezTo>
                    <a:lnTo>
                      <a:pt x="267" y="371"/>
                    </a:lnTo>
                    <a:cubicBezTo>
                      <a:pt x="264" y="371"/>
                      <a:pt x="262" y="371"/>
                      <a:pt x="259" y="370"/>
                    </a:cubicBezTo>
                    <a:cubicBezTo>
                      <a:pt x="205" y="353"/>
                      <a:pt x="151" y="331"/>
                      <a:pt x="99" y="306"/>
                    </a:cubicBezTo>
                    <a:cubicBezTo>
                      <a:pt x="93" y="301"/>
                      <a:pt x="86" y="298"/>
                      <a:pt x="80" y="294"/>
                    </a:cubicBezTo>
                    <a:cubicBezTo>
                      <a:pt x="71" y="288"/>
                      <a:pt x="60" y="285"/>
                      <a:pt x="50" y="285"/>
                    </a:cubicBezTo>
                    <a:cubicBezTo>
                      <a:pt x="36" y="285"/>
                      <a:pt x="23" y="291"/>
                      <a:pt x="15" y="303"/>
                    </a:cubicBezTo>
                    <a:cubicBezTo>
                      <a:pt x="0" y="323"/>
                      <a:pt x="2" y="357"/>
                      <a:pt x="23" y="370"/>
                    </a:cubicBezTo>
                    <a:cubicBezTo>
                      <a:pt x="48" y="384"/>
                      <a:pt x="72" y="399"/>
                      <a:pt x="98" y="410"/>
                    </a:cubicBezTo>
                    <a:cubicBezTo>
                      <a:pt x="128" y="424"/>
                      <a:pt x="158" y="436"/>
                      <a:pt x="188" y="446"/>
                    </a:cubicBezTo>
                    <a:cubicBezTo>
                      <a:pt x="249" y="467"/>
                      <a:pt x="314" y="480"/>
                      <a:pt x="377" y="489"/>
                    </a:cubicBezTo>
                    <a:cubicBezTo>
                      <a:pt x="440" y="499"/>
                      <a:pt x="504" y="503"/>
                      <a:pt x="568" y="503"/>
                    </a:cubicBezTo>
                    <a:cubicBezTo>
                      <a:pt x="656" y="503"/>
                      <a:pt x="744" y="495"/>
                      <a:pt x="831" y="484"/>
                    </a:cubicBezTo>
                    <a:cubicBezTo>
                      <a:pt x="975" y="464"/>
                      <a:pt x="1121" y="424"/>
                      <a:pt x="1260" y="377"/>
                    </a:cubicBezTo>
                    <a:cubicBezTo>
                      <a:pt x="1325" y="353"/>
                      <a:pt x="1386" y="324"/>
                      <a:pt x="1447" y="294"/>
                    </a:cubicBezTo>
                    <a:cubicBezTo>
                      <a:pt x="1479" y="278"/>
                      <a:pt x="1510" y="258"/>
                      <a:pt x="1538" y="238"/>
                    </a:cubicBezTo>
                    <a:cubicBezTo>
                      <a:pt x="1581" y="212"/>
                      <a:pt x="1620" y="179"/>
                      <a:pt x="1661" y="149"/>
                    </a:cubicBezTo>
                    <a:cubicBezTo>
                      <a:pt x="1706" y="119"/>
                      <a:pt x="1701" y="49"/>
                      <a:pt x="1661" y="19"/>
                    </a:cubicBezTo>
                    <a:cubicBezTo>
                      <a:pt x="1648" y="8"/>
                      <a:pt x="1633" y="2"/>
                      <a:pt x="1617" y="2"/>
                    </a:cubicBezTo>
                    <a:cubicBezTo>
                      <a:pt x="1610" y="1"/>
                      <a:pt x="1604" y="1"/>
                      <a:pt x="1598" y="1"/>
                    </a:cubicBezTo>
                    <a:close/>
                  </a:path>
                </a:pathLst>
              </a:custGeom>
              <a:solidFill>
                <a:srgbClr val="A35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4064230" y="1731230"/>
                <a:ext cx="128554" cy="139025"/>
              </a:xfrm>
              <a:custGeom>
                <a:avLst/>
                <a:gdLst/>
                <a:ahLst/>
                <a:cxnLst/>
                <a:rect l="l" t="t" r="r" b="b"/>
                <a:pathLst>
                  <a:path w="4064" h="4395" extrusionOk="0">
                    <a:moveTo>
                      <a:pt x="2137" y="0"/>
                    </a:moveTo>
                    <a:cubicBezTo>
                      <a:pt x="2130" y="0"/>
                      <a:pt x="2119" y="0"/>
                      <a:pt x="2115" y="2"/>
                    </a:cubicBezTo>
                    <a:cubicBezTo>
                      <a:pt x="2079" y="7"/>
                      <a:pt x="2046" y="33"/>
                      <a:pt x="2034" y="65"/>
                    </a:cubicBezTo>
                    <a:cubicBezTo>
                      <a:pt x="2018" y="112"/>
                      <a:pt x="1998" y="158"/>
                      <a:pt x="1981" y="202"/>
                    </a:cubicBezTo>
                    <a:cubicBezTo>
                      <a:pt x="1965" y="242"/>
                      <a:pt x="1951" y="281"/>
                      <a:pt x="1933" y="321"/>
                    </a:cubicBezTo>
                    <a:cubicBezTo>
                      <a:pt x="1900" y="411"/>
                      <a:pt x="1869" y="503"/>
                      <a:pt x="1840" y="596"/>
                    </a:cubicBezTo>
                    <a:cubicBezTo>
                      <a:pt x="1796" y="739"/>
                      <a:pt x="1760" y="890"/>
                      <a:pt x="1733" y="1047"/>
                    </a:cubicBezTo>
                    <a:cubicBezTo>
                      <a:pt x="1633" y="975"/>
                      <a:pt x="1540" y="887"/>
                      <a:pt x="1451" y="798"/>
                    </a:cubicBezTo>
                    <a:lnTo>
                      <a:pt x="1396" y="746"/>
                    </a:lnTo>
                    <a:cubicBezTo>
                      <a:pt x="1279" y="633"/>
                      <a:pt x="1139" y="510"/>
                      <a:pt x="965" y="457"/>
                    </a:cubicBezTo>
                    <a:cubicBezTo>
                      <a:pt x="955" y="453"/>
                      <a:pt x="944" y="451"/>
                      <a:pt x="935" y="451"/>
                    </a:cubicBezTo>
                    <a:cubicBezTo>
                      <a:pt x="921" y="451"/>
                      <a:pt x="908" y="453"/>
                      <a:pt x="895" y="459"/>
                    </a:cubicBezTo>
                    <a:cubicBezTo>
                      <a:pt x="867" y="471"/>
                      <a:pt x="849" y="494"/>
                      <a:pt x="842" y="530"/>
                    </a:cubicBezTo>
                    <a:cubicBezTo>
                      <a:pt x="826" y="612"/>
                      <a:pt x="819" y="702"/>
                      <a:pt x="819" y="809"/>
                    </a:cubicBezTo>
                    <a:cubicBezTo>
                      <a:pt x="819" y="912"/>
                      <a:pt x="828" y="1018"/>
                      <a:pt x="845" y="1124"/>
                    </a:cubicBezTo>
                    <a:cubicBezTo>
                      <a:pt x="862" y="1223"/>
                      <a:pt x="888" y="1325"/>
                      <a:pt x="927" y="1426"/>
                    </a:cubicBezTo>
                    <a:cubicBezTo>
                      <a:pt x="945" y="1481"/>
                      <a:pt x="970" y="1532"/>
                      <a:pt x="998" y="1581"/>
                    </a:cubicBezTo>
                    <a:lnTo>
                      <a:pt x="917" y="1590"/>
                    </a:lnTo>
                    <a:lnTo>
                      <a:pt x="828" y="1604"/>
                    </a:lnTo>
                    <a:cubicBezTo>
                      <a:pt x="693" y="1626"/>
                      <a:pt x="572" y="1650"/>
                      <a:pt x="454" y="1683"/>
                    </a:cubicBezTo>
                    <a:cubicBezTo>
                      <a:pt x="351" y="1710"/>
                      <a:pt x="234" y="1746"/>
                      <a:pt x="128" y="1816"/>
                    </a:cubicBezTo>
                    <a:cubicBezTo>
                      <a:pt x="91" y="1840"/>
                      <a:pt x="56" y="1879"/>
                      <a:pt x="32" y="1926"/>
                    </a:cubicBezTo>
                    <a:cubicBezTo>
                      <a:pt x="7" y="1971"/>
                      <a:pt x="0" y="2026"/>
                      <a:pt x="12" y="2068"/>
                    </a:cubicBezTo>
                    <a:cubicBezTo>
                      <a:pt x="25" y="2114"/>
                      <a:pt x="46" y="2151"/>
                      <a:pt x="76" y="2183"/>
                    </a:cubicBezTo>
                    <a:cubicBezTo>
                      <a:pt x="112" y="2218"/>
                      <a:pt x="151" y="2248"/>
                      <a:pt x="201" y="2278"/>
                    </a:cubicBezTo>
                    <a:cubicBezTo>
                      <a:pt x="315" y="2347"/>
                      <a:pt x="440" y="2400"/>
                      <a:pt x="544" y="2443"/>
                    </a:cubicBezTo>
                    <a:cubicBezTo>
                      <a:pt x="745" y="2523"/>
                      <a:pt x="945" y="2588"/>
                      <a:pt x="1137" y="2636"/>
                    </a:cubicBezTo>
                    <a:cubicBezTo>
                      <a:pt x="1081" y="2714"/>
                      <a:pt x="1023" y="2791"/>
                      <a:pt x="965" y="2870"/>
                    </a:cubicBezTo>
                    <a:cubicBezTo>
                      <a:pt x="914" y="2940"/>
                      <a:pt x="864" y="3007"/>
                      <a:pt x="814" y="3077"/>
                    </a:cubicBezTo>
                    <a:cubicBezTo>
                      <a:pt x="752" y="3163"/>
                      <a:pt x="695" y="3256"/>
                      <a:pt x="630" y="3371"/>
                    </a:cubicBezTo>
                    <a:cubicBezTo>
                      <a:pt x="606" y="3417"/>
                      <a:pt x="583" y="3464"/>
                      <a:pt x="562" y="3513"/>
                    </a:cubicBezTo>
                    <a:cubicBezTo>
                      <a:pt x="544" y="3546"/>
                      <a:pt x="533" y="3581"/>
                      <a:pt x="519" y="3616"/>
                    </a:cubicBezTo>
                    <a:cubicBezTo>
                      <a:pt x="509" y="3637"/>
                      <a:pt x="501" y="3659"/>
                      <a:pt x="493" y="3680"/>
                    </a:cubicBezTo>
                    <a:cubicBezTo>
                      <a:pt x="479" y="3713"/>
                      <a:pt x="480" y="3752"/>
                      <a:pt x="493" y="3785"/>
                    </a:cubicBezTo>
                    <a:cubicBezTo>
                      <a:pt x="509" y="3822"/>
                      <a:pt x="550" y="3861"/>
                      <a:pt x="597" y="3865"/>
                    </a:cubicBezTo>
                    <a:lnTo>
                      <a:pt x="669" y="3865"/>
                    </a:lnTo>
                    <a:cubicBezTo>
                      <a:pt x="690" y="3864"/>
                      <a:pt x="709" y="3859"/>
                      <a:pt x="729" y="3856"/>
                    </a:cubicBezTo>
                    <a:cubicBezTo>
                      <a:pt x="784" y="3846"/>
                      <a:pt x="835" y="3831"/>
                      <a:pt x="885" y="3816"/>
                    </a:cubicBezTo>
                    <a:cubicBezTo>
                      <a:pt x="981" y="3786"/>
                      <a:pt x="1071" y="3750"/>
                      <a:pt x="1149" y="3720"/>
                    </a:cubicBezTo>
                    <a:cubicBezTo>
                      <a:pt x="1235" y="3685"/>
                      <a:pt x="1320" y="3642"/>
                      <a:pt x="1402" y="3600"/>
                    </a:cubicBezTo>
                    <a:lnTo>
                      <a:pt x="1472" y="3564"/>
                    </a:lnTo>
                    <a:cubicBezTo>
                      <a:pt x="1540" y="3530"/>
                      <a:pt x="1608" y="3496"/>
                      <a:pt x="1680" y="3465"/>
                    </a:cubicBezTo>
                    <a:lnTo>
                      <a:pt x="1701" y="3563"/>
                    </a:lnTo>
                    <a:cubicBezTo>
                      <a:pt x="1724" y="3657"/>
                      <a:pt x="1747" y="3750"/>
                      <a:pt x="1774" y="3843"/>
                    </a:cubicBezTo>
                    <a:cubicBezTo>
                      <a:pt x="1796" y="3921"/>
                      <a:pt x="1822" y="3997"/>
                      <a:pt x="1846" y="4074"/>
                    </a:cubicBezTo>
                    <a:cubicBezTo>
                      <a:pt x="1860" y="4116"/>
                      <a:pt x="1875" y="4154"/>
                      <a:pt x="1890" y="4196"/>
                    </a:cubicBezTo>
                    <a:cubicBezTo>
                      <a:pt x="1909" y="4243"/>
                      <a:pt x="1926" y="4287"/>
                      <a:pt x="1940" y="4333"/>
                    </a:cubicBezTo>
                    <a:cubicBezTo>
                      <a:pt x="1951" y="4359"/>
                      <a:pt x="1973" y="4379"/>
                      <a:pt x="1995" y="4388"/>
                    </a:cubicBezTo>
                    <a:cubicBezTo>
                      <a:pt x="2005" y="4390"/>
                      <a:pt x="2016" y="4395"/>
                      <a:pt x="2026" y="4395"/>
                    </a:cubicBezTo>
                    <a:cubicBezTo>
                      <a:pt x="2029" y="4395"/>
                      <a:pt x="2031" y="4395"/>
                      <a:pt x="2033" y="4395"/>
                    </a:cubicBezTo>
                    <a:cubicBezTo>
                      <a:pt x="2056" y="4395"/>
                      <a:pt x="2077" y="4388"/>
                      <a:pt x="2095" y="4373"/>
                    </a:cubicBezTo>
                    <a:cubicBezTo>
                      <a:pt x="2170" y="4316"/>
                      <a:pt x="2223" y="4239"/>
                      <a:pt x="2263" y="4171"/>
                    </a:cubicBezTo>
                    <a:cubicBezTo>
                      <a:pt x="2304" y="4101"/>
                      <a:pt x="2344" y="4024"/>
                      <a:pt x="2387" y="3928"/>
                    </a:cubicBezTo>
                    <a:cubicBezTo>
                      <a:pt x="2409" y="3881"/>
                      <a:pt x="2426" y="3832"/>
                      <a:pt x="2446" y="3785"/>
                    </a:cubicBezTo>
                    <a:lnTo>
                      <a:pt x="2490" y="3675"/>
                    </a:lnTo>
                    <a:cubicBezTo>
                      <a:pt x="2516" y="3614"/>
                      <a:pt x="2545" y="3553"/>
                      <a:pt x="2575" y="3494"/>
                    </a:cubicBezTo>
                    <a:lnTo>
                      <a:pt x="2639" y="3538"/>
                    </a:lnTo>
                    <a:cubicBezTo>
                      <a:pt x="2725" y="3594"/>
                      <a:pt x="2814" y="3649"/>
                      <a:pt x="2904" y="3699"/>
                    </a:cubicBezTo>
                    <a:cubicBezTo>
                      <a:pt x="2979" y="3742"/>
                      <a:pt x="3069" y="3789"/>
                      <a:pt x="3162" y="3823"/>
                    </a:cubicBezTo>
                    <a:cubicBezTo>
                      <a:pt x="3213" y="3843"/>
                      <a:pt x="3258" y="3854"/>
                      <a:pt x="3298" y="3856"/>
                    </a:cubicBezTo>
                    <a:cubicBezTo>
                      <a:pt x="3302" y="3857"/>
                      <a:pt x="3306" y="3857"/>
                      <a:pt x="3310" y="3857"/>
                    </a:cubicBezTo>
                    <a:cubicBezTo>
                      <a:pt x="3346" y="3857"/>
                      <a:pt x="3378" y="3851"/>
                      <a:pt x="3405" y="3836"/>
                    </a:cubicBezTo>
                    <a:cubicBezTo>
                      <a:pt x="3480" y="3796"/>
                      <a:pt x="3526" y="3716"/>
                      <a:pt x="3528" y="3614"/>
                    </a:cubicBezTo>
                    <a:cubicBezTo>
                      <a:pt x="3533" y="3507"/>
                      <a:pt x="3506" y="3407"/>
                      <a:pt x="3475" y="3307"/>
                    </a:cubicBezTo>
                    <a:cubicBezTo>
                      <a:pt x="3443" y="3201"/>
                      <a:pt x="3398" y="3102"/>
                      <a:pt x="3357" y="3019"/>
                    </a:cubicBezTo>
                    <a:cubicBezTo>
                      <a:pt x="3325" y="2950"/>
                      <a:pt x="3285" y="2873"/>
                      <a:pt x="3239" y="2805"/>
                    </a:cubicBezTo>
                    <a:cubicBezTo>
                      <a:pt x="3233" y="2792"/>
                      <a:pt x="3226" y="2782"/>
                      <a:pt x="3219" y="2772"/>
                    </a:cubicBezTo>
                    <a:lnTo>
                      <a:pt x="3244" y="2757"/>
                    </a:lnTo>
                    <a:lnTo>
                      <a:pt x="3242" y="2755"/>
                    </a:lnTo>
                    <a:cubicBezTo>
                      <a:pt x="3244" y="2755"/>
                      <a:pt x="3244" y="2754"/>
                      <a:pt x="3246" y="2754"/>
                    </a:cubicBezTo>
                    <a:cubicBezTo>
                      <a:pt x="3304" y="2727"/>
                      <a:pt x="3355" y="2701"/>
                      <a:pt x="3408" y="2677"/>
                    </a:cubicBezTo>
                    <a:cubicBezTo>
                      <a:pt x="3450" y="2658"/>
                      <a:pt x="3491" y="2644"/>
                      <a:pt x="3533" y="2628"/>
                    </a:cubicBezTo>
                    <a:cubicBezTo>
                      <a:pt x="3561" y="2618"/>
                      <a:pt x="3587" y="2606"/>
                      <a:pt x="3616" y="2596"/>
                    </a:cubicBezTo>
                    <a:cubicBezTo>
                      <a:pt x="3683" y="2571"/>
                      <a:pt x="3749" y="2542"/>
                      <a:pt x="3812" y="2510"/>
                    </a:cubicBezTo>
                    <a:cubicBezTo>
                      <a:pt x="3869" y="2479"/>
                      <a:pt x="3925" y="2440"/>
                      <a:pt x="3991" y="2386"/>
                    </a:cubicBezTo>
                    <a:cubicBezTo>
                      <a:pt x="4027" y="2357"/>
                      <a:pt x="4045" y="2320"/>
                      <a:pt x="4051" y="2277"/>
                    </a:cubicBezTo>
                    <a:cubicBezTo>
                      <a:pt x="4064" y="2225"/>
                      <a:pt x="4044" y="2157"/>
                      <a:pt x="3994" y="2127"/>
                    </a:cubicBezTo>
                    <a:cubicBezTo>
                      <a:pt x="3955" y="2102"/>
                      <a:pt x="3914" y="2081"/>
                      <a:pt x="3871" y="2062"/>
                    </a:cubicBezTo>
                    <a:cubicBezTo>
                      <a:pt x="3819" y="2041"/>
                      <a:pt x="3763" y="2025"/>
                      <a:pt x="3709" y="2011"/>
                    </a:cubicBezTo>
                    <a:cubicBezTo>
                      <a:pt x="3634" y="1991"/>
                      <a:pt x="3559" y="1971"/>
                      <a:pt x="3483" y="1956"/>
                    </a:cubicBezTo>
                    <a:cubicBezTo>
                      <a:pt x="3501" y="1909"/>
                      <a:pt x="3527" y="1855"/>
                      <a:pt x="3557" y="1797"/>
                    </a:cubicBezTo>
                    <a:cubicBezTo>
                      <a:pt x="3630" y="1674"/>
                      <a:pt x="3712" y="1565"/>
                      <a:pt x="3793" y="1474"/>
                    </a:cubicBezTo>
                    <a:cubicBezTo>
                      <a:pt x="3819" y="1445"/>
                      <a:pt x="3828" y="1404"/>
                      <a:pt x="3816" y="1362"/>
                    </a:cubicBezTo>
                    <a:cubicBezTo>
                      <a:pt x="3806" y="1319"/>
                      <a:pt x="3776" y="1286"/>
                      <a:pt x="3740" y="1272"/>
                    </a:cubicBezTo>
                    <a:cubicBezTo>
                      <a:pt x="3686" y="1253"/>
                      <a:pt x="3630" y="1243"/>
                      <a:pt x="3570" y="1239"/>
                    </a:cubicBezTo>
                    <a:cubicBezTo>
                      <a:pt x="3547" y="1237"/>
                      <a:pt x="3526" y="1237"/>
                      <a:pt x="3501" y="1237"/>
                    </a:cubicBezTo>
                    <a:cubicBezTo>
                      <a:pt x="3464" y="1239"/>
                      <a:pt x="3428" y="1240"/>
                      <a:pt x="3392" y="1247"/>
                    </a:cubicBezTo>
                    <a:cubicBezTo>
                      <a:pt x="3408" y="1162"/>
                      <a:pt x="3422" y="1073"/>
                      <a:pt x="3434" y="983"/>
                    </a:cubicBezTo>
                    <a:cubicBezTo>
                      <a:pt x="3443" y="908"/>
                      <a:pt x="3447" y="829"/>
                      <a:pt x="3447" y="743"/>
                    </a:cubicBezTo>
                    <a:cubicBezTo>
                      <a:pt x="3447" y="662"/>
                      <a:pt x="3444" y="572"/>
                      <a:pt x="3420" y="483"/>
                    </a:cubicBezTo>
                    <a:cubicBezTo>
                      <a:pt x="3408" y="444"/>
                      <a:pt x="3390" y="420"/>
                      <a:pt x="3358" y="407"/>
                    </a:cubicBezTo>
                    <a:cubicBezTo>
                      <a:pt x="3349" y="403"/>
                      <a:pt x="3339" y="400"/>
                      <a:pt x="3327" y="400"/>
                    </a:cubicBezTo>
                    <a:cubicBezTo>
                      <a:pt x="3323" y="399"/>
                      <a:pt x="3320" y="399"/>
                      <a:pt x="3317" y="399"/>
                    </a:cubicBezTo>
                    <a:cubicBezTo>
                      <a:pt x="3297" y="399"/>
                      <a:pt x="3276" y="407"/>
                      <a:pt x="3258" y="421"/>
                    </a:cubicBezTo>
                    <a:cubicBezTo>
                      <a:pt x="3229" y="440"/>
                      <a:pt x="3201" y="460"/>
                      <a:pt x="3170" y="480"/>
                    </a:cubicBezTo>
                    <a:cubicBezTo>
                      <a:pt x="3135" y="503"/>
                      <a:pt x="3100" y="526"/>
                      <a:pt x="3067" y="552"/>
                    </a:cubicBezTo>
                    <a:cubicBezTo>
                      <a:pt x="2996" y="603"/>
                      <a:pt x="2920" y="665"/>
                      <a:pt x="2840" y="739"/>
                    </a:cubicBezTo>
                    <a:cubicBezTo>
                      <a:pt x="2745" y="827"/>
                      <a:pt x="2668" y="910"/>
                      <a:pt x="2603" y="995"/>
                    </a:cubicBezTo>
                    <a:cubicBezTo>
                      <a:pt x="2602" y="951"/>
                      <a:pt x="2595" y="904"/>
                      <a:pt x="2585" y="859"/>
                    </a:cubicBezTo>
                    <a:cubicBezTo>
                      <a:pt x="2568" y="762"/>
                      <a:pt x="2538" y="659"/>
                      <a:pt x="2496" y="543"/>
                    </a:cubicBezTo>
                    <a:cubicBezTo>
                      <a:pt x="2462" y="447"/>
                      <a:pt x="2419" y="355"/>
                      <a:pt x="2361" y="255"/>
                    </a:cubicBezTo>
                    <a:cubicBezTo>
                      <a:pt x="2340" y="215"/>
                      <a:pt x="2316" y="176"/>
                      <a:pt x="2290" y="136"/>
                    </a:cubicBezTo>
                    <a:cubicBezTo>
                      <a:pt x="2276" y="115"/>
                      <a:pt x="2261" y="95"/>
                      <a:pt x="2245" y="73"/>
                    </a:cubicBezTo>
                    <a:cubicBezTo>
                      <a:pt x="2233" y="58"/>
                      <a:pt x="2218" y="45"/>
                      <a:pt x="2203" y="30"/>
                    </a:cubicBezTo>
                    <a:cubicBezTo>
                      <a:pt x="2180" y="9"/>
                      <a:pt x="2160" y="0"/>
                      <a:pt x="2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3999858" y="1730313"/>
                <a:ext cx="56369" cy="127669"/>
              </a:xfrm>
              <a:custGeom>
                <a:avLst/>
                <a:gdLst/>
                <a:ahLst/>
                <a:cxnLst/>
                <a:rect l="l" t="t" r="r" b="b"/>
                <a:pathLst>
                  <a:path w="1782" h="4036" extrusionOk="0">
                    <a:moveTo>
                      <a:pt x="136" y="0"/>
                    </a:moveTo>
                    <a:cubicBezTo>
                      <a:pt x="120" y="0"/>
                      <a:pt x="103" y="4"/>
                      <a:pt x="87" y="11"/>
                    </a:cubicBezTo>
                    <a:cubicBezTo>
                      <a:pt x="34" y="36"/>
                      <a:pt x="1" y="94"/>
                      <a:pt x="9" y="152"/>
                    </a:cubicBezTo>
                    <a:cubicBezTo>
                      <a:pt x="19" y="211"/>
                      <a:pt x="24" y="271"/>
                      <a:pt x="31" y="330"/>
                    </a:cubicBezTo>
                    <a:cubicBezTo>
                      <a:pt x="38" y="402"/>
                      <a:pt x="49" y="475"/>
                      <a:pt x="59" y="546"/>
                    </a:cubicBezTo>
                    <a:cubicBezTo>
                      <a:pt x="69" y="605"/>
                      <a:pt x="78" y="667"/>
                      <a:pt x="88" y="725"/>
                    </a:cubicBezTo>
                    <a:cubicBezTo>
                      <a:pt x="94" y="761"/>
                      <a:pt x="99" y="797"/>
                      <a:pt x="107" y="833"/>
                    </a:cubicBezTo>
                    <a:cubicBezTo>
                      <a:pt x="112" y="866"/>
                      <a:pt x="121" y="894"/>
                      <a:pt x="131" y="926"/>
                    </a:cubicBezTo>
                    <a:cubicBezTo>
                      <a:pt x="137" y="941"/>
                      <a:pt x="150" y="956"/>
                      <a:pt x="164" y="966"/>
                    </a:cubicBezTo>
                    <a:cubicBezTo>
                      <a:pt x="165" y="983"/>
                      <a:pt x="174" y="999"/>
                      <a:pt x="188" y="1009"/>
                    </a:cubicBezTo>
                    <a:cubicBezTo>
                      <a:pt x="200" y="1016"/>
                      <a:pt x="210" y="1020"/>
                      <a:pt x="223" y="1020"/>
                    </a:cubicBezTo>
                    <a:cubicBezTo>
                      <a:pt x="248" y="1235"/>
                      <a:pt x="303" y="1454"/>
                      <a:pt x="351" y="1646"/>
                    </a:cubicBezTo>
                    <a:cubicBezTo>
                      <a:pt x="374" y="1739"/>
                      <a:pt x="402" y="1849"/>
                      <a:pt x="422" y="1962"/>
                    </a:cubicBezTo>
                    <a:cubicBezTo>
                      <a:pt x="443" y="2080"/>
                      <a:pt x="447" y="2199"/>
                      <a:pt x="452" y="2309"/>
                    </a:cubicBezTo>
                    <a:cubicBezTo>
                      <a:pt x="453" y="2535"/>
                      <a:pt x="444" y="2773"/>
                      <a:pt x="424" y="3038"/>
                    </a:cubicBezTo>
                    <a:lnTo>
                      <a:pt x="409" y="3237"/>
                    </a:lnTo>
                    <a:cubicBezTo>
                      <a:pt x="394" y="3404"/>
                      <a:pt x="379" y="3579"/>
                      <a:pt x="379" y="3751"/>
                    </a:cubicBezTo>
                    <a:cubicBezTo>
                      <a:pt x="323" y="3772"/>
                      <a:pt x="303" y="3822"/>
                      <a:pt x="321" y="3867"/>
                    </a:cubicBezTo>
                    <a:cubicBezTo>
                      <a:pt x="364" y="3968"/>
                      <a:pt x="416" y="4024"/>
                      <a:pt x="482" y="4034"/>
                    </a:cubicBezTo>
                    <a:lnTo>
                      <a:pt x="487" y="4034"/>
                    </a:lnTo>
                    <a:cubicBezTo>
                      <a:pt x="494" y="4035"/>
                      <a:pt x="499" y="4035"/>
                      <a:pt x="505" y="4035"/>
                    </a:cubicBezTo>
                    <a:cubicBezTo>
                      <a:pt x="531" y="4035"/>
                      <a:pt x="550" y="4029"/>
                      <a:pt x="568" y="4020"/>
                    </a:cubicBezTo>
                    <a:cubicBezTo>
                      <a:pt x="603" y="4004"/>
                      <a:pt x="631" y="3974"/>
                      <a:pt x="652" y="3947"/>
                    </a:cubicBezTo>
                    <a:cubicBezTo>
                      <a:pt x="672" y="3923"/>
                      <a:pt x="689" y="3890"/>
                      <a:pt x="707" y="3861"/>
                    </a:cubicBezTo>
                    <a:cubicBezTo>
                      <a:pt x="735" y="3808"/>
                      <a:pt x="752" y="3765"/>
                      <a:pt x="772" y="3722"/>
                    </a:cubicBezTo>
                    <a:lnTo>
                      <a:pt x="800" y="3659"/>
                    </a:lnTo>
                    <a:lnTo>
                      <a:pt x="822" y="3603"/>
                    </a:lnTo>
                    <a:cubicBezTo>
                      <a:pt x="850" y="3639"/>
                      <a:pt x="887" y="3673"/>
                      <a:pt x="937" y="3715"/>
                    </a:cubicBezTo>
                    <a:cubicBezTo>
                      <a:pt x="967" y="3739"/>
                      <a:pt x="1001" y="3759"/>
                      <a:pt x="1036" y="3779"/>
                    </a:cubicBezTo>
                    <a:cubicBezTo>
                      <a:pt x="1066" y="3797"/>
                      <a:pt x="1100" y="3815"/>
                      <a:pt x="1139" y="3827"/>
                    </a:cubicBezTo>
                    <a:cubicBezTo>
                      <a:pt x="1152" y="3832"/>
                      <a:pt x="1166" y="3837"/>
                      <a:pt x="1179" y="3837"/>
                    </a:cubicBezTo>
                    <a:cubicBezTo>
                      <a:pt x="1188" y="3837"/>
                      <a:pt x="1195" y="3837"/>
                      <a:pt x="1203" y="3834"/>
                    </a:cubicBezTo>
                    <a:cubicBezTo>
                      <a:pt x="1241" y="3830"/>
                      <a:pt x="1262" y="3808"/>
                      <a:pt x="1282" y="3788"/>
                    </a:cubicBezTo>
                    <a:cubicBezTo>
                      <a:pt x="1299" y="3768"/>
                      <a:pt x="1311" y="3745"/>
                      <a:pt x="1314" y="3719"/>
                    </a:cubicBezTo>
                    <a:cubicBezTo>
                      <a:pt x="1316" y="3696"/>
                      <a:pt x="1314" y="3675"/>
                      <a:pt x="1309" y="3653"/>
                    </a:cubicBezTo>
                    <a:lnTo>
                      <a:pt x="1305" y="3619"/>
                    </a:lnTo>
                    <a:lnTo>
                      <a:pt x="1302" y="3586"/>
                    </a:lnTo>
                    <a:cubicBezTo>
                      <a:pt x="1292" y="3516"/>
                      <a:pt x="1276" y="3443"/>
                      <a:pt x="1253" y="3346"/>
                    </a:cubicBezTo>
                    <a:cubicBezTo>
                      <a:pt x="1231" y="3251"/>
                      <a:pt x="1199" y="3158"/>
                      <a:pt x="1170" y="3065"/>
                    </a:cubicBezTo>
                    <a:lnTo>
                      <a:pt x="1117" y="2893"/>
                    </a:lnTo>
                    <a:lnTo>
                      <a:pt x="1117" y="2893"/>
                    </a:lnTo>
                    <a:cubicBezTo>
                      <a:pt x="1169" y="2906"/>
                      <a:pt x="1225" y="2910"/>
                      <a:pt x="1278" y="2915"/>
                    </a:cubicBezTo>
                    <a:cubicBezTo>
                      <a:pt x="1311" y="2916"/>
                      <a:pt x="1342" y="2917"/>
                      <a:pt x="1375" y="2917"/>
                    </a:cubicBezTo>
                    <a:cubicBezTo>
                      <a:pt x="1421" y="2917"/>
                      <a:pt x="1468" y="2916"/>
                      <a:pt x="1514" y="2913"/>
                    </a:cubicBezTo>
                    <a:cubicBezTo>
                      <a:pt x="1564" y="2907"/>
                      <a:pt x="1614" y="2895"/>
                      <a:pt x="1679" y="2872"/>
                    </a:cubicBezTo>
                    <a:cubicBezTo>
                      <a:pt x="1712" y="2860"/>
                      <a:pt x="1742" y="2829"/>
                      <a:pt x="1756" y="2793"/>
                    </a:cubicBezTo>
                    <a:cubicBezTo>
                      <a:pt x="1782" y="2731"/>
                      <a:pt x="1758" y="2680"/>
                      <a:pt x="1736" y="2645"/>
                    </a:cubicBezTo>
                    <a:cubicBezTo>
                      <a:pt x="1692" y="2575"/>
                      <a:pt x="1640" y="2506"/>
                      <a:pt x="1583" y="2439"/>
                    </a:cubicBezTo>
                    <a:cubicBezTo>
                      <a:pt x="1530" y="2376"/>
                      <a:pt x="1473" y="2317"/>
                      <a:pt x="1412" y="2260"/>
                    </a:cubicBezTo>
                    <a:lnTo>
                      <a:pt x="1369" y="2217"/>
                    </a:lnTo>
                    <a:cubicBezTo>
                      <a:pt x="1296" y="2143"/>
                      <a:pt x="1222" y="2071"/>
                      <a:pt x="1152" y="1995"/>
                    </a:cubicBezTo>
                    <a:cubicBezTo>
                      <a:pt x="1236" y="1974"/>
                      <a:pt x="1301" y="1947"/>
                      <a:pt x="1359" y="1917"/>
                    </a:cubicBezTo>
                    <a:cubicBezTo>
                      <a:pt x="1388" y="1899"/>
                      <a:pt x="1417" y="1882"/>
                      <a:pt x="1444" y="1864"/>
                    </a:cubicBezTo>
                    <a:cubicBezTo>
                      <a:pt x="1470" y="1845"/>
                      <a:pt x="1495" y="1818"/>
                      <a:pt x="1517" y="1793"/>
                    </a:cubicBezTo>
                    <a:cubicBezTo>
                      <a:pt x="1548" y="1758"/>
                      <a:pt x="1570" y="1705"/>
                      <a:pt x="1570" y="1660"/>
                    </a:cubicBezTo>
                    <a:cubicBezTo>
                      <a:pt x="1570" y="1630"/>
                      <a:pt x="1569" y="1606"/>
                      <a:pt x="1558" y="1579"/>
                    </a:cubicBezTo>
                    <a:cubicBezTo>
                      <a:pt x="1548" y="1559"/>
                      <a:pt x="1537" y="1539"/>
                      <a:pt x="1523" y="1523"/>
                    </a:cubicBezTo>
                    <a:cubicBezTo>
                      <a:pt x="1498" y="1494"/>
                      <a:pt x="1467" y="1468"/>
                      <a:pt x="1420" y="1443"/>
                    </a:cubicBezTo>
                    <a:cubicBezTo>
                      <a:pt x="1374" y="1415"/>
                      <a:pt x="1324" y="1392"/>
                      <a:pt x="1275" y="1371"/>
                    </a:cubicBezTo>
                    <a:cubicBezTo>
                      <a:pt x="1216" y="1347"/>
                      <a:pt x="1158" y="1325"/>
                      <a:pt x="1097" y="1304"/>
                    </a:cubicBezTo>
                    <a:lnTo>
                      <a:pt x="1004" y="1268"/>
                    </a:lnTo>
                    <a:cubicBezTo>
                      <a:pt x="1036" y="1213"/>
                      <a:pt x="1066" y="1155"/>
                      <a:pt x="1093" y="1098"/>
                    </a:cubicBezTo>
                    <a:cubicBezTo>
                      <a:pt x="1129" y="1024"/>
                      <a:pt x="1162" y="946"/>
                      <a:pt x="1193" y="856"/>
                    </a:cubicBezTo>
                    <a:cubicBezTo>
                      <a:pt x="1251" y="691"/>
                      <a:pt x="1272" y="545"/>
                      <a:pt x="1259" y="409"/>
                    </a:cubicBezTo>
                    <a:cubicBezTo>
                      <a:pt x="1258" y="390"/>
                      <a:pt x="1245" y="372"/>
                      <a:pt x="1229" y="357"/>
                    </a:cubicBezTo>
                    <a:cubicBezTo>
                      <a:pt x="1219" y="352"/>
                      <a:pt x="1202" y="343"/>
                      <a:pt x="1183" y="340"/>
                    </a:cubicBezTo>
                    <a:lnTo>
                      <a:pt x="1168" y="343"/>
                    </a:lnTo>
                    <a:cubicBezTo>
                      <a:pt x="1080" y="367"/>
                      <a:pt x="993" y="393"/>
                      <a:pt x="907" y="425"/>
                    </a:cubicBezTo>
                    <a:cubicBezTo>
                      <a:pt x="817" y="459"/>
                      <a:pt x="724" y="500"/>
                      <a:pt x="632" y="551"/>
                    </a:cubicBezTo>
                    <a:cubicBezTo>
                      <a:pt x="573" y="582"/>
                      <a:pt x="518" y="618"/>
                      <a:pt x="466" y="654"/>
                    </a:cubicBezTo>
                    <a:cubicBezTo>
                      <a:pt x="459" y="602"/>
                      <a:pt x="452" y="548"/>
                      <a:pt x="439" y="496"/>
                    </a:cubicBezTo>
                    <a:cubicBezTo>
                      <a:pt x="422" y="422"/>
                      <a:pt x="399" y="350"/>
                      <a:pt x="371" y="278"/>
                    </a:cubicBezTo>
                    <a:cubicBezTo>
                      <a:pt x="357" y="238"/>
                      <a:pt x="337" y="200"/>
                      <a:pt x="316" y="161"/>
                    </a:cubicBezTo>
                    <a:cubicBezTo>
                      <a:pt x="294" y="122"/>
                      <a:pt x="271" y="85"/>
                      <a:pt x="244" y="51"/>
                    </a:cubicBezTo>
                    <a:cubicBezTo>
                      <a:pt x="220" y="21"/>
                      <a:pt x="184" y="2"/>
                      <a:pt x="145" y="1"/>
                    </a:cubicBezTo>
                    <a:cubicBezTo>
                      <a:pt x="142" y="0"/>
                      <a:pt x="139" y="0"/>
                      <a:pt x="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6"/>
            <p:cNvGrpSpPr/>
            <p:nvPr/>
          </p:nvGrpSpPr>
          <p:grpSpPr>
            <a:xfrm>
              <a:off x="401283" y="3008960"/>
              <a:ext cx="255401" cy="462657"/>
              <a:chOff x="4718359" y="1577085"/>
              <a:chExt cx="255401" cy="462657"/>
            </a:xfrm>
          </p:grpSpPr>
          <p:sp>
            <p:nvSpPr>
              <p:cNvPr id="508" name="Google Shape;508;p6"/>
              <p:cNvSpPr/>
              <p:nvPr/>
            </p:nvSpPr>
            <p:spPr>
              <a:xfrm>
                <a:off x="4734270" y="1577085"/>
                <a:ext cx="57634" cy="67409"/>
              </a:xfrm>
              <a:custGeom>
                <a:avLst/>
                <a:gdLst/>
                <a:ahLst/>
                <a:cxnLst/>
                <a:rect l="l" t="t" r="r" b="b"/>
                <a:pathLst>
                  <a:path w="1822" h="2131" extrusionOk="0">
                    <a:moveTo>
                      <a:pt x="1093" y="1"/>
                    </a:moveTo>
                    <a:cubicBezTo>
                      <a:pt x="824" y="1"/>
                      <a:pt x="507" y="77"/>
                      <a:pt x="292" y="284"/>
                    </a:cubicBezTo>
                    <a:cubicBezTo>
                      <a:pt x="206" y="293"/>
                      <a:pt x="136" y="422"/>
                      <a:pt x="100" y="499"/>
                    </a:cubicBezTo>
                    <a:cubicBezTo>
                      <a:pt x="0" y="721"/>
                      <a:pt x="16" y="976"/>
                      <a:pt x="44" y="1206"/>
                    </a:cubicBezTo>
                    <a:cubicBezTo>
                      <a:pt x="73" y="1421"/>
                      <a:pt x="123" y="1637"/>
                      <a:pt x="209" y="1921"/>
                    </a:cubicBezTo>
                    <a:cubicBezTo>
                      <a:pt x="193" y="1951"/>
                      <a:pt x="203" y="2008"/>
                      <a:pt x="246" y="2043"/>
                    </a:cubicBezTo>
                    <a:lnTo>
                      <a:pt x="256" y="2068"/>
                    </a:lnTo>
                    <a:lnTo>
                      <a:pt x="261" y="2087"/>
                    </a:lnTo>
                    <a:cubicBezTo>
                      <a:pt x="266" y="2103"/>
                      <a:pt x="279" y="2116"/>
                      <a:pt x="295" y="2124"/>
                    </a:cubicBezTo>
                    <a:cubicBezTo>
                      <a:pt x="305" y="2129"/>
                      <a:pt x="315" y="2131"/>
                      <a:pt x="326" y="2131"/>
                    </a:cubicBezTo>
                    <a:cubicBezTo>
                      <a:pt x="335" y="2131"/>
                      <a:pt x="344" y="2129"/>
                      <a:pt x="352" y="2126"/>
                    </a:cubicBezTo>
                    <a:cubicBezTo>
                      <a:pt x="355" y="2124"/>
                      <a:pt x="359" y="2121"/>
                      <a:pt x="364" y="2118"/>
                    </a:cubicBezTo>
                    <a:cubicBezTo>
                      <a:pt x="382" y="2104"/>
                      <a:pt x="390" y="2093"/>
                      <a:pt x="394" y="2078"/>
                    </a:cubicBezTo>
                    <a:cubicBezTo>
                      <a:pt x="490" y="2093"/>
                      <a:pt x="596" y="2103"/>
                      <a:pt x="703" y="2103"/>
                    </a:cubicBezTo>
                    <a:cubicBezTo>
                      <a:pt x="931" y="2103"/>
                      <a:pt x="1164" y="2058"/>
                      <a:pt x="1320" y="1918"/>
                    </a:cubicBezTo>
                    <a:cubicBezTo>
                      <a:pt x="1329" y="1934"/>
                      <a:pt x="1348" y="1944"/>
                      <a:pt x="1367" y="1944"/>
                    </a:cubicBezTo>
                    <a:cubicBezTo>
                      <a:pt x="1379" y="1944"/>
                      <a:pt x="1391" y="1940"/>
                      <a:pt x="1402" y="1932"/>
                    </a:cubicBezTo>
                    <a:cubicBezTo>
                      <a:pt x="1419" y="1921"/>
                      <a:pt x="1428" y="1899"/>
                      <a:pt x="1426" y="1878"/>
                    </a:cubicBezTo>
                    <a:lnTo>
                      <a:pt x="1415" y="1796"/>
                    </a:lnTo>
                    <a:cubicBezTo>
                      <a:pt x="1456" y="1720"/>
                      <a:pt x="1471" y="1610"/>
                      <a:pt x="1403" y="1550"/>
                    </a:cubicBezTo>
                    <a:cubicBezTo>
                      <a:pt x="1429" y="611"/>
                      <a:pt x="1821" y="320"/>
                      <a:pt x="1602" y="190"/>
                    </a:cubicBezTo>
                    <a:cubicBezTo>
                      <a:pt x="1601" y="84"/>
                      <a:pt x="1373" y="1"/>
                      <a:pt x="1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4718359" y="1625989"/>
                <a:ext cx="255401" cy="413753"/>
              </a:xfrm>
              <a:custGeom>
                <a:avLst/>
                <a:gdLst/>
                <a:ahLst/>
                <a:cxnLst/>
                <a:rect l="l" t="t" r="r" b="b"/>
                <a:pathLst>
                  <a:path w="8074" h="13080" extrusionOk="0">
                    <a:moveTo>
                      <a:pt x="4795" y="5250"/>
                    </a:moveTo>
                    <a:cubicBezTo>
                      <a:pt x="4879" y="5250"/>
                      <a:pt x="4957" y="5253"/>
                      <a:pt x="5034" y="5259"/>
                    </a:cubicBezTo>
                    <a:cubicBezTo>
                      <a:pt x="5117" y="5266"/>
                      <a:pt x="5215" y="5275"/>
                      <a:pt x="5308" y="5298"/>
                    </a:cubicBezTo>
                    <a:cubicBezTo>
                      <a:pt x="5432" y="5331"/>
                      <a:pt x="5586" y="5382"/>
                      <a:pt x="5685" y="5505"/>
                    </a:cubicBezTo>
                    <a:cubicBezTo>
                      <a:pt x="5691" y="5515"/>
                      <a:pt x="5698" y="5524"/>
                      <a:pt x="5704" y="5534"/>
                    </a:cubicBezTo>
                    <a:cubicBezTo>
                      <a:pt x="5707" y="5537"/>
                      <a:pt x="5707" y="5538"/>
                      <a:pt x="5708" y="5540"/>
                    </a:cubicBezTo>
                    <a:cubicBezTo>
                      <a:pt x="5878" y="5802"/>
                      <a:pt x="5979" y="6097"/>
                      <a:pt x="6083" y="6426"/>
                    </a:cubicBezTo>
                    <a:cubicBezTo>
                      <a:pt x="6179" y="6727"/>
                      <a:pt x="6259" y="6956"/>
                      <a:pt x="6344" y="7169"/>
                    </a:cubicBezTo>
                    <a:cubicBezTo>
                      <a:pt x="6411" y="7341"/>
                      <a:pt x="6483" y="7513"/>
                      <a:pt x="6553" y="7685"/>
                    </a:cubicBezTo>
                    <a:lnTo>
                      <a:pt x="6637" y="7886"/>
                    </a:lnTo>
                    <a:cubicBezTo>
                      <a:pt x="6821" y="8332"/>
                      <a:pt x="7028" y="8837"/>
                      <a:pt x="7153" y="9360"/>
                    </a:cubicBezTo>
                    <a:cubicBezTo>
                      <a:pt x="7177" y="9463"/>
                      <a:pt x="7210" y="9603"/>
                      <a:pt x="7229" y="9744"/>
                    </a:cubicBezTo>
                    <a:cubicBezTo>
                      <a:pt x="7247" y="9864"/>
                      <a:pt x="7263" y="9980"/>
                      <a:pt x="7260" y="10099"/>
                    </a:cubicBezTo>
                    <a:cubicBezTo>
                      <a:pt x="7254" y="10315"/>
                      <a:pt x="7177" y="10512"/>
                      <a:pt x="7045" y="10637"/>
                    </a:cubicBezTo>
                    <a:cubicBezTo>
                      <a:pt x="7011" y="10670"/>
                      <a:pt x="6977" y="10700"/>
                      <a:pt x="6926" y="10737"/>
                    </a:cubicBezTo>
                    <a:cubicBezTo>
                      <a:pt x="6926" y="10737"/>
                      <a:pt x="6925" y="10739"/>
                      <a:pt x="6924" y="10739"/>
                    </a:cubicBezTo>
                    <a:cubicBezTo>
                      <a:pt x="6885" y="10764"/>
                      <a:pt x="6848" y="10787"/>
                      <a:pt x="6811" y="10809"/>
                    </a:cubicBezTo>
                    <a:cubicBezTo>
                      <a:pt x="6725" y="10853"/>
                      <a:pt x="6637" y="10895"/>
                      <a:pt x="6540" y="10931"/>
                    </a:cubicBezTo>
                    <a:cubicBezTo>
                      <a:pt x="6481" y="10953"/>
                      <a:pt x="6422" y="10975"/>
                      <a:pt x="6362" y="10999"/>
                    </a:cubicBezTo>
                    <a:cubicBezTo>
                      <a:pt x="6226" y="11049"/>
                      <a:pt x="6086" y="11101"/>
                      <a:pt x="5954" y="11168"/>
                    </a:cubicBezTo>
                    <a:cubicBezTo>
                      <a:pt x="5797" y="11254"/>
                      <a:pt x="5629" y="11343"/>
                      <a:pt x="5456" y="11417"/>
                    </a:cubicBezTo>
                    <a:cubicBezTo>
                      <a:pt x="5287" y="11490"/>
                      <a:pt x="5108" y="11561"/>
                      <a:pt x="4908" y="11632"/>
                    </a:cubicBezTo>
                    <a:cubicBezTo>
                      <a:pt x="4585" y="11747"/>
                      <a:pt x="4255" y="11851"/>
                      <a:pt x="3934" y="11949"/>
                    </a:cubicBezTo>
                    <a:lnTo>
                      <a:pt x="3789" y="11994"/>
                    </a:lnTo>
                    <a:cubicBezTo>
                      <a:pt x="3710" y="12017"/>
                      <a:pt x="3632" y="12042"/>
                      <a:pt x="3553" y="12069"/>
                    </a:cubicBezTo>
                    <a:lnTo>
                      <a:pt x="3527" y="12078"/>
                    </a:lnTo>
                    <a:cubicBezTo>
                      <a:pt x="3483" y="12092"/>
                      <a:pt x="3438" y="12106"/>
                      <a:pt x="3391" y="12119"/>
                    </a:cubicBezTo>
                    <a:cubicBezTo>
                      <a:pt x="3308" y="12141"/>
                      <a:pt x="3212" y="12166"/>
                      <a:pt x="3119" y="12171"/>
                    </a:cubicBezTo>
                    <a:cubicBezTo>
                      <a:pt x="3102" y="12172"/>
                      <a:pt x="3086" y="12172"/>
                      <a:pt x="3070" y="12172"/>
                    </a:cubicBezTo>
                    <a:cubicBezTo>
                      <a:pt x="2997" y="12172"/>
                      <a:pt x="2933" y="12162"/>
                      <a:pt x="2873" y="12141"/>
                    </a:cubicBezTo>
                    <a:cubicBezTo>
                      <a:pt x="2810" y="12119"/>
                      <a:pt x="2751" y="12083"/>
                      <a:pt x="2707" y="12039"/>
                    </a:cubicBezTo>
                    <a:cubicBezTo>
                      <a:pt x="2578" y="11913"/>
                      <a:pt x="2501" y="11744"/>
                      <a:pt x="2439" y="11595"/>
                    </a:cubicBezTo>
                    <a:cubicBezTo>
                      <a:pt x="2314" y="11293"/>
                      <a:pt x="2206" y="11015"/>
                      <a:pt x="2105" y="10746"/>
                    </a:cubicBezTo>
                    <a:cubicBezTo>
                      <a:pt x="1723" y="9732"/>
                      <a:pt x="1399" y="8675"/>
                      <a:pt x="1089" y="7653"/>
                    </a:cubicBezTo>
                    <a:lnTo>
                      <a:pt x="964" y="7249"/>
                    </a:lnTo>
                    <a:cubicBezTo>
                      <a:pt x="960" y="7231"/>
                      <a:pt x="963" y="7213"/>
                      <a:pt x="977" y="7195"/>
                    </a:cubicBezTo>
                    <a:cubicBezTo>
                      <a:pt x="978" y="7173"/>
                      <a:pt x="981" y="7155"/>
                      <a:pt x="986" y="7135"/>
                    </a:cubicBezTo>
                    <a:cubicBezTo>
                      <a:pt x="1006" y="7056"/>
                      <a:pt x="1043" y="6980"/>
                      <a:pt x="1113" y="6886"/>
                    </a:cubicBezTo>
                    <a:cubicBezTo>
                      <a:pt x="1119" y="6881"/>
                      <a:pt x="1128" y="6878"/>
                      <a:pt x="1136" y="6878"/>
                    </a:cubicBezTo>
                    <a:cubicBezTo>
                      <a:pt x="1138" y="6878"/>
                      <a:pt x="1140" y="6878"/>
                      <a:pt x="1142" y="6878"/>
                    </a:cubicBezTo>
                    <a:cubicBezTo>
                      <a:pt x="1179" y="6820"/>
                      <a:pt x="1226" y="6765"/>
                      <a:pt x="1282" y="6718"/>
                    </a:cubicBezTo>
                    <a:lnTo>
                      <a:pt x="1319" y="6685"/>
                    </a:lnTo>
                    <a:cubicBezTo>
                      <a:pt x="1404" y="6603"/>
                      <a:pt x="1491" y="6526"/>
                      <a:pt x="1587" y="6455"/>
                    </a:cubicBezTo>
                    <a:cubicBezTo>
                      <a:pt x="1630" y="6424"/>
                      <a:pt x="1673" y="6393"/>
                      <a:pt x="1716" y="6364"/>
                    </a:cubicBezTo>
                    <a:cubicBezTo>
                      <a:pt x="1766" y="6333"/>
                      <a:pt x="1819" y="6300"/>
                      <a:pt x="1872" y="6270"/>
                    </a:cubicBezTo>
                    <a:cubicBezTo>
                      <a:pt x="1952" y="6214"/>
                      <a:pt x="2029" y="6164"/>
                      <a:pt x="2108" y="6117"/>
                    </a:cubicBezTo>
                    <a:cubicBezTo>
                      <a:pt x="2501" y="5878"/>
                      <a:pt x="2904" y="5684"/>
                      <a:pt x="3310" y="5540"/>
                    </a:cubicBezTo>
                    <a:cubicBezTo>
                      <a:pt x="3542" y="5455"/>
                      <a:pt x="3775" y="5389"/>
                      <a:pt x="4003" y="5341"/>
                    </a:cubicBezTo>
                    <a:cubicBezTo>
                      <a:pt x="4255" y="5288"/>
                      <a:pt x="4477" y="5258"/>
                      <a:pt x="4680" y="5252"/>
                    </a:cubicBezTo>
                    <a:cubicBezTo>
                      <a:pt x="4719" y="5250"/>
                      <a:pt x="4758" y="5250"/>
                      <a:pt x="4795" y="5250"/>
                    </a:cubicBezTo>
                    <a:close/>
                    <a:moveTo>
                      <a:pt x="2507" y="1"/>
                    </a:moveTo>
                    <a:cubicBezTo>
                      <a:pt x="2505" y="1"/>
                      <a:pt x="2503" y="1"/>
                      <a:pt x="2501" y="1"/>
                    </a:cubicBezTo>
                    <a:cubicBezTo>
                      <a:pt x="2410" y="11"/>
                      <a:pt x="2322" y="28"/>
                      <a:pt x="2236" y="47"/>
                    </a:cubicBezTo>
                    <a:lnTo>
                      <a:pt x="2214" y="51"/>
                    </a:lnTo>
                    <a:lnTo>
                      <a:pt x="2190" y="57"/>
                    </a:lnTo>
                    <a:cubicBezTo>
                      <a:pt x="2088" y="78"/>
                      <a:pt x="1985" y="101"/>
                      <a:pt x="1882" y="127"/>
                    </a:cubicBezTo>
                    <a:cubicBezTo>
                      <a:pt x="1674" y="173"/>
                      <a:pt x="1467" y="226"/>
                      <a:pt x="1262" y="279"/>
                    </a:cubicBezTo>
                    <a:cubicBezTo>
                      <a:pt x="804" y="398"/>
                      <a:pt x="407" y="521"/>
                      <a:pt x="53" y="658"/>
                    </a:cubicBezTo>
                    <a:cubicBezTo>
                      <a:pt x="46" y="660"/>
                      <a:pt x="39" y="664"/>
                      <a:pt x="33" y="667"/>
                    </a:cubicBezTo>
                    <a:cubicBezTo>
                      <a:pt x="12" y="683"/>
                      <a:pt x="0" y="718"/>
                      <a:pt x="12" y="751"/>
                    </a:cubicBezTo>
                    <a:cubicBezTo>
                      <a:pt x="5" y="850"/>
                      <a:pt x="8" y="933"/>
                      <a:pt x="18" y="1012"/>
                    </a:cubicBezTo>
                    <a:cubicBezTo>
                      <a:pt x="23" y="1058"/>
                      <a:pt x="36" y="1105"/>
                      <a:pt x="51" y="1149"/>
                    </a:cubicBezTo>
                    <a:cubicBezTo>
                      <a:pt x="79" y="1356"/>
                      <a:pt x="275" y="1460"/>
                      <a:pt x="627" y="1460"/>
                    </a:cubicBezTo>
                    <a:cubicBezTo>
                      <a:pt x="680" y="1460"/>
                      <a:pt x="737" y="1458"/>
                      <a:pt x="797" y="1453"/>
                    </a:cubicBezTo>
                    <a:cubicBezTo>
                      <a:pt x="834" y="1817"/>
                      <a:pt x="875" y="2123"/>
                      <a:pt x="925" y="2414"/>
                    </a:cubicBezTo>
                    <a:cubicBezTo>
                      <a:pt x="991" y="2800"/>
                      <a:pt x="1079" y="3174"/>
                      <a:pt x="1163" y="3516"/>
                    </a:cubicBezTo>
                    <a:cubicBezTo>
                      <a:pt x="1210" y="3702"/>
                      <a:pt x="1262" y="3886"/>
                      <a:pt x="1314" y="4070"/>
                    </a:cubicBezTo>
                    <a:cubicBezTo>
                      <a:pt x="1368" y="4258"/>
                      <a:pt x="1427" y="4440"/>
                      <a:pt x="1485" y="4613"/>
                    </a:cubicBezTo>
                    <a:cubicBezTo>
                      <a:pt x="1550" y="4799"/>
                      <a:pt x="1616" y="4975"/>
                      <a:pt x="1683" y="5134"/>
                    </a:cubicBezTo>
                    <a:cubicBezTo>
                      <a:pt x="1734" y="5262"/>
                      <a:pt x="1785" y="5373"/>
                      <a:pt x="1836" y="5475"/>
                    </a:cubicBezTo>
                    <a:cubicBezTo>
                      <a:pt x="1623" y="5508"/>
                      <a:pt x="1442" y="5550"/>
                      <a:pt x="1282" y="5605"/>
                    </a:cubicBezTo>
                    <a:cubicBezTo>
                      <a:pt x="1113" y="5661"/>
                      <a:pt x="964" y="5734"/>
                      <a:pt x="842" y="5825"/>
                    </a:cubicBezTo>
                    <a:cubicBezTo>
                      <a:pt x="807" y="5850"/>
                      <a:pt x="771" y="5879"/>
                      <a:pt x="739" y="5912"/>
                    </a:cubicBezTo>
                    <a:cubicBezTo>
                      <a:pt x="668" y="5981"/>
                      <a:pt x="606" y="6055"/>
                      <a:pt x="559" y="6135"/>
                    </a:cubicBezTo>
                    <a:cubicBezTo>
                      <a:pt x="505" y="6227"/>
                      <a:pt x="463" y="6329"/>
                      <a:pt x="437" y="6447"/>
                    </a:cubicBezTo>
                    <a:cubicBezTo>
                      <a:pt x="409" y="6565"/>
                      <a:pt x="406" y="6687"/>
                      <a:pt x="409" y="6790"/>
                    </a:cubicBezTo>
                    <a:cubicBezTo>
                      <a:pt x="410" y="6887"/>
                      <a:pt x="420" y="6999"/>
                      <a:pt x="444" y="7136"/>
                    </a:cubicBezTo>
                    <a:cubicBezTo>
                      <a:pt x="486" y="7395"/>
                      <a:pt x="566" y="7646"/>
                      <a:pt x="626" y="7835"/>
                    </a:cubicBezTo>
                    <a:cubicBezTo>
                      <a:pt x="682" y="8001"/>
                      <a:pt x="741" y="8166"/>
                      <a:pt x="799" y="8329"/>
                    </a:cubicBezTo>
                    <a:lnTo>
                      <a:pt x="871" y="8525"/>
                    </a:lnTo>
                    <a:cubicBezTo>
                      <a:pt x="910" y="8630"/>
                      <a:pt x="946" y="8731"/>
                      <a:pt x="978" y="8834"/>
                    </a:cubicBezTo>
                    <a:cubicBezTo>
                      <a:pt x="1007" y="8923"/>
                      <a:pt x="1034" y="9010"/>
                      <a:pt x="1062" y="9098"/>
                    </a:cubicBezTo>
                    <a:lnTo>
                      <a:pt x="1106" y="9244"/>
                    </a:lnTo>
                    <a:cubicBezTo>
                      <a:pt x="1198" y="9533"/>
                      <a:pt x="1292" y="9821"/>
                      <a:pt x="1391" y="10109"/>
                    </a:cubicBezTo>
                    <a:cubicBezTo>
                      <a:pt x="1573" y="10637"/>
                      <a:pt x="1753" y="11115"/>
                      <a:pt x="1945" y="11569"/>
                    </a:cubicBezTo>
                    <a:cubicBezTo>
                      <a:pt x="2028" y="11767"/>
                      <a:pt x="2123" y="11964"/>
                      <a:pt x="2204" y="12142"/>
                    </a:cubicBezTo>
                    <a:lnTo>
                      <a:pt x="2253" y="12244"/>
                    </a:lnTo>
                    <a:cubicBezTo>
                      <a:pt x="2312" y="12371"/>
                      <a:pt x="2365" y="12484"/>
                      <a:pt x="2412" y="12594"/>
                    </a:cubicBezTo>
                    <a:cubicBezTo>
                      <a:pt x="2440" y="12662"/>
                      <a:pt x="2468" y="12728"/>
                      <a:pt x="2495" y="12793"/>
                    </a:cubicBezTo>
                    <a:lnTo>
                      <a:pt x="2515" y="12841"/>
                    </a:lnTo>
                    <a:lnTo>
                      <a:pt x="2559" y="12951"/>
                    </a:lnTo>
                    <a:cubicBezTo>
                      <a:pt x="2583" y="13010"/>
                      <a:pt x="2638" y="13046"/>
                      <a:pt x="2696" y="13046"/>
                    </a:cubicBezTo>
                    <a:cubicBezTo>
                      <a:pt x="2712" y="13046"/>
                      <a:pt x="2729" y="13043"/>
                      <a:pt x="2745" y="13037"/>
                    </a:cubicBezTo>
                    <a:cubicBezTo>
                      <a:pt x="2852" y="13067"/>
                      <a:pt x="2961" y="13080"/>
                      <a:pt x="3069" y="13080"/>
                    </a:cubicBezTo>
                    <a:cubicBezTo>
                      <a:pt x="3260" y="13080"/>
                      <a:pt x="3447" y="13042"/>
                      <a:pt x="3615" y="13000"/>
                    </a:cubicBezTo>
                    <a:cubicBezTo>
                      <a:pt x="3957" y="12915"/>
                      <a:pt x="4286" y="12779"/>
                      <a:pt x="4607" y="12647"/>
                    </a:cubicBezTo>
                    <a:lnTo>
                      <a:pt x="4714" y="12602"/>
                    </a:lnTo>
                    <a:lnTo>
                      <a:pt x="4746" y="12590"/>
                    </a:lnTo>
                    <a:cubicBezTo>
                      <a:pt x="4900" y="12527"/>
                      <a:pt x="5046" y="12466"/>
                      <a:pt x="5195" y="12413"/>
                    </a:cubicBezTo>
                    <a:cubicBezTo>
                      <a:pt x="5357" y="12355"/>
                      <a:pt x="5530" y="12312"/>
                      <a:pt x="5669" y="12278"/>
                    </a:cubicBezTo>
                    <a:lnTo>
                      <a:pt x="5810" y="12242"/>
                    </a:lnTo>
                    <a:cubicBezTo>
                      <a:pt x="6325" y="12110"/>
                      <a:pt x="6871" y="11956"/>
                      <a:pt x="7388" y="11732"/>
                    </a:cubicBezTo>
                    <a:cubicBezTo>
                      <a:pt x="7486" y="11691"/>
                      <a:pt x="7594" y="11639"/>
                      <a:pt x="7738" y="11563"/>
                    </a:cubicBezTo>
                    <a:lnTo>
                      <a:pt x="7758" y="11552"/>
                    </a:lnTo>
                    <a:cubicBezTo>
                      <a:pt x="7773" y="11546"/>
                      <a:pt x="7793" y="11538"/>
                      <a:pt x="7814" y="11528"/>
                    </a:cubicBezTo>
                    <a:lnTo>
                      <a:pt x="7836" y="11519"/>
                    </a:lnTo>
                    <a:cubicBezTo>
                      <a:pt x="7884" y="11498"/>
                      <a:pt x="7936" y="11475"/>
                      <a:pt x="7979" y="11442"/>
                    </a:cubicBezTo>
                    <a:cubicBezTo>
                      <a:pt x="8033" y="11403"/>
                      <a:pt x="8056" y="11337"/>
                      <a:pt x="8040" y="11276"/>
                    </a:cubicBezTo>
                    <a:cubicBezTo>
                      <a:pt x="8063" y="11247"/>
                      <a:pt x="8073" y="11211"/>
                      <a:pt x="8072" y="11168"/>
                    </a:cubicBezTo>
                    <a:cubicBezTo>
                      <a:pt x="8068" y="11027"/>
                      <a:pt x="8045" y="10886"/>
                      <a:pt x="8025" y="10779"/>
                    </a:cubicBezTo>
                    <a:cubicBezTo>
                      <a:pt x="8002" y="10653"/>
                      <a:pt x="7973" y="10518"/>
                      <a:pt x="7927" y="10344"/>
                    </a:cubicBezTo>
                    <a:cubicBezTo>
                      <a:pt x="7893" y="10213"/>
                      <a:pt x="7857" y="10084"/>
                      <a:pt x="7821" y="9955"/>
                    </a:cubicBezTo>
                    <a:lnTo>
                      <a:pt x="7803" y="9892"/>
                    </a:lnTo>
                    <a:cubicBezTo>
                      <a:pt x="7770" y="9774"/>
                      <a:pt x="7737" y="9655"/>
                      <a:pt x="7707" y="9535"/>
                    </a:cubicBezTo>
                    <a:cubicBezTo>
                      <a:pt x="7672" y="9407"/>
                      <a:pt x="7644" y="9278"/>
                      <a:pt x="7614" y="9148"/>
                    </a:cubicBezTo>
                    <a:lnTo>
                      <a:pt x="7595" y="9071"/>
                    </a:lnTo>
                    <a:lnTo>
                      <a:pt x="7558" y="8907"/>
                    </a:lnTo>
                    <a:lnTo>
                      <a:pt x="7536" y="8814"/>
                    </a:lnTo>
                    <a:cubicBezTo>
                      <a:pt x="7376" y="8137"/>
                      <a:pt x="7226" y="7589"/>
                      <a:pt x="7063" y="7095"/>
                    </a:cubicBezTo>
                    <a:cubicBezTo>
                      <a:pt x="6951" y="6757"/>
                      <a:pt x="6841" y="6462"/>
                      <a:pt x="6725" y="6193"/>
                    </a:cubicBezTo>
                    <a:cubicBezTo>
                      <a:pt x="6590" y="5882"/>
                      <a:pt x="6450" y="5611"/>
                      <a:pt x="6296" y="5369"/>
                    </a:cubicBezTo>
                    <a:cubicBezTo>
                      <a:pt x="6138" y="5119"/>
                      <a:pt x="5963" y="4908"/>
                      <a:pt x="5777" y="4743"/>
                    </a:cubicBezTo>
                    <a:cubicBezTo>
                      <a:pt x="5688" y="4665"/>
                      <a:pt x="5591" y="4595"/>
                      <a:pt x="5479" y="4529"/>
                    </a:cubicBezTo>
                    <a:cubicBezTo>
                      <a:pt x="5381" y="4474"/>
                      <a:pt x="5278" y="4431"/>
                      <a:pt x="5158" y="4397"/>
                    </a:cubicBezTo>
                    <a:cubicBezTo>
                      <a:pt x="5064" y="4370"/>
                      <a:pt x="4965" y="4357"/>
                      <a:pt x="4863" y="4357"/>
                    </a:cubicBezTo>
                    <a:cubicBezTo>
                      <a:pt x="4744" y="4357"/>
                      <a:pt x="4620" y="4375"/>
                      <a:pt x="4492" y="4410"/>
                    </a:cubicBezTo>
                    <a:cubicBezTo>
                      <a:pt x="4381" y="4440"/>
                      <a:pt x="4266" y="4487"/>
                      <a:pt x="4133" y="4557"/>
                    </a:cubicBezTo>
                    <a:cubicBezTo>
                      <a:pt x="4036" y="4609"/>
                      <a:pt x="3935" y="4673"/>
                      <a:pt x="3828" y="4752"/>
                    </a:cubicBezTo>
                    <a:cubicBezTo>
                      <a:pt x="3811" y="4765"/>
                      <a:pt x="3794" y="4776"/>
                      <a:pt x="3776" y="4791"/>
                    </a:cubicBezTo>
                    <a:lnTo>
                      <a:pt x="3756" y="4695"/>
                    </a:lnTo>
                    <a:lnTo>
                      <a:pt x="3749" y="4668"/>
                    </a:lnTo>
                    <a:cubicBezTo>
                      <a:pt x="3726" y="4580"/>
                      <a:pt x="3698" y="4494"/>
                      <a:pt x="3668" y="4408"/>
                    </a:cubicBezTo>
                    <a:cubicBezTo>
                      <a:pt x="3603" y="4228"/>
                      <a:pt x="3527" y="4052"/>
                      <a:pt x="3477" y="3936"/>
                    </a:cubicBezTo>
                    <a:cubicBezTo>
                      <a:pt x="3381" y="3710"/>
                      <a:pt x="3277" y="3486"/>
                      <a:pt x="3175" y="3264"/>
                    </a:cubicBezTo>
                    <a:lnTo>
                      <a:pt x="3042" y="2975"/>
                    </a:lnTo>
                    <a:cubicBezTo>
                      <a:pt x="2906" y="2677"/>
                      <a:pt x="2765" y="2361"/>
                      <a:pt x="2639" y="2037"/>
                    </a:cubicBezTo>
                    <a:cubicBezTo>
                      <a:pt x="2516" y="1716"/>
                      <a:pt x="2416" y="1396"/>
                      <a:pt x="2343" y="1086"/>
                    </a:cubicBezTo>
                    <a:lnTo>
                      <a:pt x="2407" y="1068"/>
                    </a:lnTo>
                    <a:cubicBezTo>
                      <a:pt x="2473" y="1046"/>
                      <a:pt x="2523" y="1029"/>
                      <a:pt x="2574" y="1011"/>
                    </a:cubicBezTo>
                    <a:lnTo>
                      <a:pt x="2684" y="972"/>
                    </a:lnTo>
                    <a:cubicBezTo>
                      <a:pt x="2698" y="968"/>
                      <a:pt x="2711" y="960"/>
                      <a:pt x="2722" y="953"/>
                    </a:cubicBezTo>
                    <a:cubicBezTo>
                      <a:pt x="2760" y="928"/>
                      <a:pt x="2781" y="882"/>
                      <a:pt x="2783" y="836"/>
                    </a:cubicBezTo>
                    <a:cubicBezTo>
                      <a:pt x="2897" y="550"/>
                      <a:pt x="2731" y="266"/>
                      <a:pt x="2622" y="121"/>
                    </a:cubicBezTo>
                    <a:cubicBezTo>
                      <a:pt x="2619" y="80"/>
                      <a:pt x="2608" y="51"/>
                      <a:pt x="2582" y="28"/>
                    </a:cubicBezTo>
                    <a:cubicBezTo>
                      <a:pt x="2560" y="10"/>
                      <a:pt x="2533" y="1"/>
                      <a:pt x="2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4748789" y="1801518"/>
                <a:ext cx="199285" cy="209470"/>
              </a:xfrm>
              <a:custGeom>
                <a:avLst/>
                <a:gdLst/>
                <a:ahLst/>
                <a:cxnLst/>
                <a:rect l="l" t="t" r="r" b="b"/>
                <a:pathLst>
                  <a:path w="6300" h="6622" extrusionOk="0">
                    <a:moveTo>
                      <a:pt x="4753" y="1"/>
                    </a:moveTo>
                    <a:lnTo>
                      <a:pt x="4753" y="1"/>
                    </a:lnTo>
                    <a:cubicBezTo>
                      <a:pt x="4800" y="87"/>
                      <a:pt x="4819" y="191"/>
                      <a:pt x="4799" y="293"/>
                    </a:cubicBezTo>
                    <a:cubicBezTo>
                      <a:pt x="4777" y="404"/>
                      <a:pt x="4726" y="515"/>
                      <a:pt x="4639" y="642"/>
                    </a:cubicBezTo>
                    <a:cubicBezTo>
                      <a:pt x="4564" y="748"/>
                      <a:pt x="4475" y="853"/>
                      <a:pt x="4361" y="963"/>
                    </a:cubicBezTo>
                    <a:cubicBezTo>
                      <a:pt x="4248" y="1070"/>
                      <a:pt x="4133" y="1170"/>
                      <a:pt x="4017" y="1261"/>
                    </a:cubicBezTo>
                    <a:cubicBezTo>
                      <a:pt x="3990" y="1281"/>
                      <a:pt x="3961" y="1302"/>
                      <a:pt x="3934" y="1322"/>
                    </a:cubicBezTo>
                    <a:cubicBezTo>
                      <a:pt x="3865" y="1374"/>
                      <a:pt x="3794" y="1422"/>
                      <a:pt x="3719" y="1468"/>
                    </a:cubicBezTo>
                    <a:cubicBezTo>
                      <a:pt x="3547" y="1573"/>
                      <a:pt x="3361" y="1666"/>
                      <a:pt x="3151" y="1753"/>
                    </a:cubicBezTo>
                    <a:cubicBezTo>
                      <a:pt x="2688" y="1947"/>
                      <a:pt x="2187" y="2081"/>
                      <a:pt x="1662" y="2151"/>
                    </a:cubicBezTo>
                    <a:cubicBezTo>
                      <a:pt x="1435" y="2181"/>
                      <a:pt x="1229" y="2196"/>
                      <a:pt x="1033" y="2196"/>
                    </a:cubicBezTo>
                    <a:cubicBezTo>
                      <a:pt x="993" y="2196"/>
                      <a:pt x="954" y="2195"/>
                      <a:pt x="916" y="2194"/>
                    </a:cubicBezTo>
                    <a:cubicBezTo>
                      <a:pt x="823" y="2190"/>
                      <a:pt x="725" y="2187"/>
                      <a:pt x="632" y="2167"/>
                    </a:cubicBezTo>
                    <a:cubicBezTo>
                      <a:pt x="539" y="2147"/>
                      <a:pt x="459" y="2124"/>
                      <a:pt x="389" y="2095"/>
                    </a:cubicBezTo>
                    <a:cubicBezTo>
                      <a:pt x="204" y="2020"/>
                      <a:pt x="92" y="1924"/>
                      <a:pt x="45" y="1803"/>
                    </a:cubicBezTo>
                    <a:cubicBezTo>
                      <a:pt x="24" y="1752"/>
                      <a:pt x="16" y="1696"/>
                      <a:pt x="21" y="1644"/>
                    </a:cubicBezTo>
                    <a:lnTo>
                      <a:pt x="21" y="1644"/>
                    </a:lnTo>
                    <a:cubicBezTo>
                      <a:pt x="5" y="1663"/>
                      <a:pt x="1" y="1680"/>
                      <a:pt x="6" y="1699"/>
                    </a:cubicBezTo>
                    <a:lnTo>
                      <a:pt x="130" y="2103"/>
                    </a:lnTo>
                    <a:cubicBezTo>
                      <a:pt x="440" y="3125"/>
                      <a:pt x="762" y="4179"/>
                      <a:pt x="1145" y="5195"/>
                    </a:cubicBezTo>
                    <a:cubicBezTo>
                      <a:pt x="1245" y="5465"/>
                      <a:pt x="1355" y="5741"/>
                      <a:pt x="1478" y="6045"/>
                    </a:cubicBezTo>
                    <a:cubicBezTo>
                      <a:pt x="1540" y="6192"/>
                      <a:pt x="1617" y="6361"/>
                      <a:pt x="1746" y="6488"/>
                    </a:cubicBezTo>
                    <a:cubicBezTo>
                      <a:pt x="1791" y="6531"/>
                      <a:pt x="1849" y="6567"/>
                      <a:pt x="1912" y="6590"/>
                    </a:cubicBezTo>
                    <a:cubicBezTo>
                      <a:pt x="1973" y="6610"/>
                      <a:pt x="2038" y="6622"/>
                      <a:pt x="2112" y="6622"/>
                    </a:cubicBezTo>
                    <a:cubicBezTo>
                      <a:pt x="2127" y="6622"/>
                      <a:pt x="2143" y="6621"/>
                      <a:pt x="2159" y="6620"/>
                    </a:cubicBezTo>
                    <a:cubicBezTo>
                      <a:pt x="2252" y="6614"/>
                      <a:pt x="2349" y="6592"/>
                      <a:pt x="2433" y="6569"/>
                    </a:cubicBezTo>
                    <a:cubicBezTo>
                      <a:pt x="2479" y="6556"/>
                      <a:pt x="2525" y="6541"/>
                      <a:pt x="2570" y="6527"/>
                    </a:cubicBezTo>
                    <a:lnTo>
                      <a:pt x="2594" y="6518"/>
                    </a:lnTo>
                    <a:lnTo>
                      <a:pt x="2830" y="6443"/>
                    </a:lnTo>
                    <a:lnTo>
                      <a:pt x="2973" y="6398"/>
                    </a:lnTo>
                    <a:cubicBezTo>
                      <a:pt x="3294" y="6298"/>
                      <a:pt x="3625" y="6195"/>
                      <a:pt x="3947" y="6080"/>
                    </a:cubicBezTo>
                    <a:cubicBezTo>
                      <a:pt x="4147" y="6010"/>
                      <a:pt x="4326" y="5939"/>
                      <a:pt x="4495" y="5866"/>
                    </a:cubicBezTo>
                    <a:cubicBezTo>
                      <a:pt x="4667" y="5791"/>
                      <a:pt x="4835" y="5702"/>
                      <a:pt x="4992" y="5618"/>
                    </a:cubicBezTo>
                    <a:cubicBezTo>
                      <a:pt x="5123" y="5548"/>
                      <a:pt x="5264" y="5498"/>
                      <a:pt x="5400" y="5447"/>
                    </a:cubicBezTo>
                    <a:cubicBezTo>
                      <a:pt x="5459" y="5426"/>
                      <a:pt x="5521" y="5404"/>
                      <a:pt x="5578" y="5380"/>
                    </a:cubicBezTo>
                    <a:cubicBezTo>
                      <a:pt x="5674" y="5341"/>
                      <a:pt x="5763" y="5303"/>
                      <a:pt x="5846" y="5258"/>
                    </a:cubicBezTo>
                    <a:cubicBezTo>
                      <a:pt x="5886" y="5237"/>
                      <a:pt x="5923" y="5213"/>
                      <a:pt x="5960" y="5188"/>
                    </a:cubicBezTo>
                    <a:cubicBezTo>
                      <a:pt x="5963" y="5188"/>
                      <a:pt x="5963" y="5187"/>
                      <a:pt x="5964" y="5187"/>
                    </a:cubicBezTo>
                    <a:cubicBezTo>
                      <a:pt x="6015" y="5148"/>
                      <a:pt x="6049" y="5118"/>
                      <a:pt x="6082" y="5087"/>
                    </a:cubicBezTo>
                    <a:cubicBezTo>
                      <a:pt x="6215" y="4961"/>
                      <a:pt x="6292" y="4764"/>
                      <a:pt x="6297" y="4547"/>
                    </a:cubicBezTo>
                    <a:cubicBezTo>
                      <a:pt x="6300" y="4431"/>
                      <a:pt x="6285" y="4313"/>
                      <a:pt x="6267" y="4193"/>
                    </a:cubicBezTo>
                    <a:cubicBezTo>
                      <a:pt x="6245" y="4051"/>
                      <a:pt x="6215" y="3912"/>
                      <a:pt x="6189" y="3808"/>
                    </a:cubicBezTo>
                    <a:cubicBezTo>
                      <a:pt x="6066" y="3285"/>
                      <a:pt x="5859" y="2781"/>
                      <a:pt x="5674" y="2335"/>
                    </a:cubicBezTo>
                    <a:lnTo>
                      <a:pt x="5591" y="2133"/>
                    </a:lnTo>
                    <a:cubicBezTo>
                      <a:pt x="5519" y="1961"/>
                      <a:pt x="5449" y="1789"/>
                      <a:pt x="5380" y="1617"/>
                    </a:cubicBezTo>
                    <a:cubicBezTo>
                      <a:pt x="5297" y="1404"/>
                      <a:pt x="5216" y="1175"/>
                      <a:pt x="5121" y="874"/>
                    </a:cubicBezTo>
                    <a:cubicBezTo>
                      <a:pt x="5018" y="550"/>
                      <a:pt x="4918" y="261"/>
                      <a:pt x="475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4749074" y="1791996"/>
                <a:ext cx="152247" cy="78986"/>
              </a:xfrm>
              <a:custGeom>
                <a:avLst/>
                <a:gdLst/>
                <a:ahLst/>
                <a:cxnLst/>
                <a:rect l="l" t="t" r="r" b="b"/>
                <a:pathLst>
                  <a:path w="4813" h="2497" extrusionOk="0">
                    <a:moveTo>
                      <a:pt x="3838" y="0"/>
                    </a:moveTo>
                    <a:cubicBezTo>
                      <a:pt x="3796" y="0"/>
                      <a:pt x="3753" y="1"/>
                      <a:pt x="3709" y="2"/>
                    </a:cubicBezTo>
                    <a:cubicBezTo>
                      <a:pt x="3506" y="7"/>
                      <a:pt x="3282" y="38"/>
                      <a:pt x="3029" y="91"/>
                    </a:cubicBezTo>
                    <a:cubicBezTo>
                      <a:pt x="2802" y="140"/>
                      <a:pt x="2569" y="207"/>
                      <a:pt x="2337" y="290"/>
                    </a:cubicBezTo>
                    <a:cubicBezTo>
                      <a:pt x="1932" y="435"/>
                      <a:pt x="1528" y="628"/>
                      <a:pt x="1137" y="866"/>
                    </a:cubicBezTo>
                    <a:cubicBezTo>
                      <a:pt x="1007" y="949"/>
                      <a:pt x="877" y="1036"/>
                      <a:pt x="741" y="1138"/>
                    </a:cubicBezTo>
                    <a:cubicBezTo>
                      <a:pt x="700" y="1166"/>
                      <a:pt x="662" y="1198"/>
                      <a:pt x="622" y="1227"/>
                    </a:cubicBezTo>
                    <a:cubicBezTo>
                      <a:pt x="587" y="1252"/>
                      <a:pt x="553" y="1278"/>
                      <a:pt x="522" y="1302"/>
                    </a:cubicBezTo>
                    <a:cubicBezTo>
                      <a:pt x="451" y="1355"/>
                      <a:pt x="380" y="1408"/>
                      <a:pt x="314" y="1467"/>
                    </a:cubicBezTo>
                    <a:cubicBezTo>
                      <a:pt x="258" y="1517"/>
                      <a:pt x="214" y="1570"/>
                      <a:pt x="174" y="1629"/>
                    </a:cubicBezTo>
                    <a:cubicBezTo>
                      <a:pt x="172" y="1629"/>
                      <a:pt x="171" y="1629"/>
                      <a:pt x="169" y="1629"/>
                    </a:cubicBezTo>
                    <a:cubicBezTo>
                      <a:pt x="162" y="1629"/>
                      <a:pt x="153" y="1631"/>
                      <a:pt x="145" y="1636"/>
                    </a:cubicBezTo>
                    <a:cubicBezTo>
                      <a:pt x="76" y="1731"/>
                      <a:pt x="38" y="1806"/>
                      <a:pt x="19" y="1885"/>
                    </a:cubicBezTo>
                    <a:cubicBezTo>
                      <a:pt x="0" y="1954"/>
                      <a:pt x="6" y="2033"/>
                      <a:pt x="35" y="2104"/>
                    </a:cubicBezTo>
                    <a:cubicBezTo>
                      <a:pt x="80" y="2223"/>
                      <a:pt x="194" y="2319"/>
                      <a:pt x="378" y="2395"/>
                    </a:cubicBezTo>
                    <a:cubicBezTo>
                      <a:pt x="450" y="2424"/>
                      <a:pt x="529" y="2447"/>
                      <a:pt x="622" y="2467"/>
                    </a:cubicBezTo>
                    <a:cubicBezTo>
                      <a:pt x="715" y="2487"/>
                      <a:pt x="811" y="2490"/>
                      <a:pt x="904" y="2494"/>
                    </a:cubicBezTo>
                    <a:cubicBezTo>
                      <a:pt x="948" y="2495"/>
                      <a:pt x="992" y="2496"/>
                      <a:pt x="1036" y="2496"/>
                    </a:cubicBezTo>
                    <a:cubicBezTo>
                      <a:pt x="1228" y="2496"/>
                      <a:pt x="1428" y="2481"/>
                      <a:pt x="1651" y="2452"/>
                    </a:cubicBezTo>
                    <a:cubicBezTo>
                      <a:pt x="2177" y="2382"/>
                      <a:pt x="2678" y="2248"/>
                      <a:pt x="3142" y="2054"/>
                    </a:cubicBezTo>
                    <a:cubicBezTo>
                      <a:pt x="3352" y="1967"/>
                      <a:pt x="3538" y="1874"/>
                      <a:pt x="3710" y="1771"/>
                    </a:cubicBezTo>
                    <a:cubicBezTo>
                      <a:pt x="3785" y="1725"/>
                      <a:pt x="3856" y="1675"/>
                      <a:pt x="3925" y="1623"/>
                    </a:cubicBezTo>
                    <a:cubicBezTo>
                      <a:pt x="3952" y="1603"/>
                      <a:pt x="3981" y="1582"/>
                      <a:pt x="4008" y="1560"/>
                    </a:cubicBezTo>
                    <a:cubicBezTo>
                      <a:pt x="4124" y="1471"/>
                      <a:pt x="4239" y="1371"/>
                      <a:pt x="4352" y="1262"/>
                    </a:cubicBezTo>
                    <a:cubicBezTo>
                      <a:pt x="4466" y="1152"/>
                      <a:pt x="4555" y="1048"/>
                      <a:pt x="4630" y="943"/>
                    </a:cubicBezTo>
                    <a:cubicBezTo>
                      <a:pt x="4718" y="816"/>
                      <a:pt x="4768" y="705"/>
                      <a:pt x="4790" y="592"/>
                    </a:cubicBezTo>
                    <a:cubicBezTo>
                      <a:pt x="4813" y="471"/>
                      <a:pt x="4786" y="347"/>
                      <a:pt x="4714" y="256"/>
                    </a:cubicBezTo>
                    <a:cubicBezTo>
                      <a:pt x="4615" y="131"/>
                      <a:pt x="4461" y="78"/>
                      <a:pt x="4337" y="48"/>
                    </a:cubicBezTo>
                    <a:cubicBezTo>
                      <a:pt x="4244" y="25"/>
                      <a:pt x="4147" y="17"/>
                      <a:pt x="4063" y="10"/>
                    </a:cubicBezTo>
                    <a:cubicBezTo>
                      <a:pt x="3990" y="3"/>
                      <a:pt x="3916" y="0"/>
                      <a:pt x="383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4745341" y="1658444"/>
                <a:ext cx="41344" cy="13444"/>
              </a:xfrm>
              <a:custGeom>
                <a:avLst/>
                <a:gdLst/>
                <a:ahLst/>
                <a:cxnLst/>
                <a:rect l="l" t="t" r="r" b="b"/>
                <a:pathLst>
                  <a:path w="1307" h="425" extrusionOk="0">
                    <a:moveTo>
                      <a:pt x="1204" y="0"/>
                    </a:moveTo>
                    <a:cubicBezTo>
                      <a:pt x="1202" y="0"/>
                      <a:pt x="1200" y="0"/>
                      <a:pt x="1198" y="0"/>
                    </a:cubicBezTo>
                    <a:cubicBezTo>
                      <a:pt x="1042" y="5"/>
                      <a:pt x="892" y="40"/>
                      <a:pt x="744" y="81"/>
                    </a:cubicBezTo>
                    <a:cubicBezTo>
                      <a:pt x="594" y="118"/>
                      <a:pt x="445" y="164"/>
                      <a:pt x="296" y="204"/>
                    </a:cubicBezTo>
                    <a:cubicBezTo>
                      <a:pt x="226" y="219"/>
                      <a:pt x="157" y="234"/>
                      <a:pt x="85" y="247"/>
                    </a:cubicBezTo>
                    <a:cubicBezTo>
                      <a:pt x="68" y="248"/>
                      <a:pt x="54" y="255"/>
                      <a:pt x="42" y="265"/>
                    </a:cubicBezTo>
                    <a:cubicBezTo>
                      <a:pt x="17" y="282"/>
                      <a:pt x="1" y="312"/>
                      <a:pt x="4" y="345"/>
                    </a:cubicBezTo>
                    <a:cubicBezTo>
                      <a:pt x="9" y="388"/>
                      <a:pt x="47" y="425"/>
                      <a:pt x="91" y="425"/>
                    </a:cubicBezTo>
                    <a:cubicBezTo>
                      <a:pt x="95" y="425"/>
                      <a:pt x="99" y="425"/>
                      <a:pt x="103" y="424"/>
                    </a:cubicBezTo>
                    <a:cubicBezTo>
                      <a:pt x="290" y="396"/>
                      <a:pt x="476" y="354"/>
                      <a:pt x="661" y="310"/>
                    </a:cubicBezTo>
                    <a:cubicBezTo>
                      <a:pt x="747" y="288"/>
                      <a:pt x="834" y="267"/>
                      <a:pt x="923" y="247"/>
                    </a:cubicBezTo>
                    <a:cubicBezTo>
                      <a:pt x="1020" y="225"/>
                      <a:pt x="1119" y="208"/>
                      <a:pt x="1218" y="188"/>
                    </a:cubicBezTo>
                    <a:cubicBezTo>
                      <a:pt x="1268" y="179"/>
                      <a:pt x="1307" y="138"/>
                      <a:pt x="1302" y="82"/>
                    </a:cubicBezTo>
                    <a:cubicBezTo>
                      <a:pt x="1296" y="30"/>
                      <a:pt x="1252" y="0"/>
                      <a:pt x="120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4787666" y="1849599"/>
                <a:ext cx="135039" cy="101066"/>
              </a:xfrm>
              <a:custGeom>
                <a:avLst/>
                <a:gdLst/>
                <a:ahLst/>
                <a:cxnLst/>
                <a:rect l="l" t="t" r="r" b="b"/>
                <a:pathLst>
                  <a:path w="4269" h="3195" extrusionOk="0">
                    <a:moveTo>
                      <a:pt x="3494" y="1"/>
                    </a:moveTo>
                    <a:cubicBezTo>
                      <a:pt x="3487" y="1"/>
                      <a:pt x="3481" y="2"/>
                      <a:pt x="3475" y="4"/>
                    </a:cubicBezTo>
                    <a:lnTo>
                      <a:pt x="3460" y="17"/>
                    </a:lnTo>
                    <a:lnTo>
                      <a:pt x="3460" y="16"/>
                    </a:lnTo>
                    <a:cubicBezTo>
                      <a:pt x="3460" y="16"/>
                      <a:pt x="2092" y="567"/>
                      <a:pt x="55" y="1306"/>
                    </a:cubicBezTo>
                    <a:cubicBezTo>
                      <a:pt x="0" y="1336"/>
                      <a:pt x="23" y="1397"/>
                      <a:pt x="69" y="1400"/>
                    </a:cubicBezTo>
                    <a:cubicBezTo>
                      <a:pt x="83" y="1450"/>
                      <a:pt x="647" y="3111"/>
                      <a:pt x="688" y="3133"/>
                    </a:cubicBezTo>
                    <a:cubicBezTo>
                      <a:pt x="677" y="3161"/>
                      <a:pt x="709" y="3194"/>
                      <a:pt x="738" y="3194"/>
                    </a:cubicBezTo>
                    <a:cubicBezTo>
                      <a:pt x="744" y="3194"/>
                      <a:pt x="750" y="3193"/>
                      <a:pt x="755" y="3190"/>
                    </a:cubicBezTo>
                    <a:cubicBezTo>
                      <a:pt x="962" y="3081"/>
                      <a:pt x="1153" y="3053"/>
                      <a:pt x="1418" y="3011"/>
                    </a:cubicBezTo>
                    <a:cubicBezTo>
                      <a:pt x="2530" y="2839"/>
                      <a:pt x="4050" y="2063"/>
                      <a:pt x="4204" y="1950"/>
                    </a:cubicBezTo>
                    <a:cubicBezTo>
                      <a:pt x="4260" y="1909"/>
                      <a:pt x="4269" y="1824"/>
                      <a:pt x="4213" y="1780"/>
                    </a:cubicBezTo>
                    <a:cubicBezTo>
                      <a:pt x="4217" y="1770"/>
                      <a:pt x="4088" y="1277"/>
                      <a:pt x="4083" y="1257"/>
                    </a:cubicBezTo>
                    <a:cubicBezTo>
                      <a:pt x="3959" y="847"/>
                      <a:pt x="3742" y="418"/>
                      <a:pt x="3546" y="34"/>
                    </a:cubicBezTo>
                    <a:cubicBezTo>
                      <a:pt x="3532" y="11"/>
                      <a:pt x="3512" y="1"/>
                      <a:pt x="34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6"/>
            <p:cNvGrpSpPr/>
            <p:nvPr/>
          </p:nvGrpSpPr>
          <p:grpSpPr>
            <a:xfrm>
              <a:off x="7493102" y="244406"/>
              <a:ext cx="147945" cy="134470"/>
              <a:chOff x="3477352" y="993181"/>
              <a:chExt cx="147945" cy="134470"/>
            </a:xfrm>
          </p:grpSpPr>
          <p:sp>
            <p:nvSpPr>
              <p:cNvPr id="515" name="Google Shape;515;p6"/>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6"/>
            <p:cNvGrpSpPr/>
            <p:nvPr/>
          </p:nvGrpSpPr>
          <p:grpSpPr>
            <a:xfrm>
              <a:off x="290378" y="334006"/>
              <a:ext cx="83763" cy="83541"/>
              <a:chOff x="3317703" y="1099656"/>
              <a:chExt cx="83763" cy="83541"/>
            </a:xfrm>
          </p:grpSpPr>
          <p:sp>
            <p:nvSpPr>
              <p:cNvPr id="518" name="Google Shape;518;p6"/>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6"/>
            <p:cNvGrpSpPr/>
            <p:nvPr/>
          </p:nvGrpSpPr>
          <p:grpSpPr>
            <a:xfrm>
              <a:off x="170252" y="472768"/>
              <a:ext cx="147945" cy="134470"/>
              <a:chOff x="3477352" y="993181"/>
              <a:chExt cx="147945" cy="134470"/>
            </a:xfrm>
          </p:grpSpPr>
          <p:sp>
            <p:nvSpPr>
              <p:cNvPr id="521" name="Google Shape;521;p6"/>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6"/>
            <p:cNvGrpSpPr/>
            <p:nvPr/>
          </p:nvGrpSpPr>
          <p:grpSpPr>
            <a:xfrm>
              <a:off x="320216" y="3581006"/>
              <a:ext cx="83763" cy="83541"/>
              <a:chOff x="3317703" y="1099656"/>
              <a:chExt cx="83763" cy="83541"/>
            </a:xfrm>
          </p:grpSpPr>
          <p:sp>
            <p:nvSpPr>
              <p:cNvPr id="524" name="Google Shape;524;p6"/>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6"/>
            <p:cNvGrpSpPr/>
            <p:nvPr/>
          </p:nvGrpSpPr>
          <p:grpSpPr>
            <a:xfrm>
              <a:off x="455002" y="2504518"/>
              <a:ext cx="147945" cy="134470"/>
              <a:chOff x="3477352" y="993181"/>
              <a:chExt cx="147945" cy="134470"/>
            </a:xfrm>
          </p:grpSpPr>
          <p:sp>
            <p:nvSpPr>
              <p:cNvPr id="527" name="Google Shape;527;p6"/>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 name="Google Shape;529;p6"/>
            <p:cNvGrpSpPr/>
            <p:nvPr/>
          </p:nvGrpSpPr>
          <p:grpSpPr>
            <a:xfrm>
              <a:off x="7264703" y="207131"/>
              <a:ext cx="83763" cy="83541"/>
              <a:chOff x="3317703" y="1099656"/>
              <a:chExt cx="83763" cy="83541"/>
            </a:xfrm>
          </p:grpSpPr>
          <p:sp>
            <p:nvSpPr>
              <p:cNvPr id="530" name="Google Shape;530;p6"/>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2" name="Google Shape;532;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33" name="Google Shape;533;p6"/>
          <p:cNvSpPr txBox="1">
            <a:spLocks noGrp="1"/>
          </p:cNvSpPr>
          <p:nvPr>
            <p:ph type="body" idx="1"/>
          </p:nvPr>
        </p:nvSpPr>
        <p:spPr>
          <a:xfrm>
            <a:off x="720000" y="1174500"/>
            <a:ext cx="7704000" cy="1784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
    <p:spTree>
      <p:nvGrpSpPr>
        <p:cNvPr id="1" name="Shape 534"/>
        <p:cNvGrpSpPr/>
        <p:nvPr/>
      </p:nvGrpSpPr>
      <p:grpSpPr>
        <a:xfrm>
          <a:off x="0" y="0"/>
          <a:ext cx="0" cy="0"/>
          <a:chOff x="0" y="0"/>
          <a:chExt cx="0" cy="0"/>
        </a:xfrm>
      </p:grpSpPr>
      <p:sp>
        <p:nvSpPr>
          <p:cNvPr id="535" name="Google Shape;535;p7"/>
          <p:cNvSpPr txBox="1">
            <a:spLocks noGrp="1"/>
          </p:cNvSpPr>
          <p:nvPr>
            <p:ph type="subTitle" idx="1"/>
          </p:nvPr>
        </p:nvSpPr>
        <p:spPr>
          <a:xfrm>
            <a:off x="1798463" y="2175114"/>
            <a:ext cx="2505300" cy="4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6" name="Google Shape;536;p7"/>
          <p:cNvSpPr txBox="1">
            <a:spLocks noGrp="1"/>
          </p:cNvSpPr>
          <p:nvPr>
            <p:ph type="subTitle" idx="2"/>
          </p:nvPr>
        </p:nvSpPr>
        <p:spPr>
          <a:xfrm>
            <a:off x="5135738" y="2175145"/>
            <a:ext cx="2505300" cy="4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7" name="Google Shape;537;p7"/>
          <p:cNvSpPr txBox="1">
            <a:spLocks noGrp="1"/>
          </p:cNvSpPr>
          <p:nvPr>
            <p:ph type="title"/>
          </p:nvPr>
        </p:nvSpPr>
        <p:spPr>
          <a:xfrm>
            <a:off x="1798463" y="1796075"/>
            <a:ext cx="2505300" cy="4671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8" name="Google Shape;538;p7"/>
          <p:cNvSpPr txBox="1">
            <a:spLocks noGrp="1"/>
          </p:cNvSpPr>
          <p:nvPr>
            <p:ph type="title" idx="3"/>
          </p:nvPr>
        </p:nvSpPr>
        <p:spPr>
          <a:xfrm>
            <a:off x="5135738" y="1796075"/>
            <a:ext cx="2505300" cy="4671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9" name="Google Shape;539;p7"/>
          <p:cNvSpPr txBox="1">
            <a:spLocks noGrp="1"/>
          </p:cNvSpPr>
          <p:nvPr>
            <p:ph type="subTitle" idx="4"/>
          </p:nvPr>
        </p:nvSpPr>
        <p:spPr>
          <a:xfrm>
            <a:off x="1798463" y="2579841"/>
            <a:ext cx="2505300" cy="4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0" name="Google Shape;540;p7"/>
          <p:cNvSpPr txBox="1">
            <a:spLocks noGrp="1"/>
          </p:cNvSpPr>
          <p:nvPr>
            <p:ph type="subTitle" idx="5"/>
          </p:nvPr>
        </p:nvSpPr>
        <p:spPr>
          <a:xfrm>
            <a:off x="5135738" y="2579871"/>
            <a:ext cx="2505300" cy="4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1" name="Google Shape;541;p7"/>
          <p:cNvSpPr txBox="1">
            <a:spLocks noGrp="1"/>
          </p:cNvSpPr>
          <p:nvPr>
            <p:ph type="subTitle" idx="6"/>
          </p:nvPr>
        </p:nvSpPr>
        <p:spPr>
          <a:xfrm>
            <a:off x="1798463" y="2984568"/>
            <a:ext cx="2505300" cy="4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2" name="Google Shape;542;p7"/>
          <p:cNvSpPr txBox="1">
            <a:spLocks noGrp="1"/>
          </p:cNvSpPr>
          <p:nvPr>
            <p:ph type="subTitle" idx="7"/>
          </p:nvPr>
        </p:nvSpPr>
        <p:spPr>
          <a:xfrm>
            <a:off x="5135738" y="2984597"/>
            <a:ext cx="2505300" cy="4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3" name="Google Shape;543;p7"/>
          <p:cNvSpPr txBox="1">
            <a:spLocks noGrp="1"/>
          </p:cNvSpPr>
          <p:nvPr>
            <p:ph type="subTitle" idx="8"/>
          </p:nvPr>
        </p:nvSpPr>
        <p:spPr>
          <a:xfrm>
            <a:off x="1798463" y="3389295"/>
            <a:ext cx="2505300" cy="4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4" name="Google Shape;544;p7"/>
          <p:cNvSpPr txBox="1">
            <a:spLocks noGrp="1"/>
          </p:cNvSpPr>
          <p:nvPr>
            <p:ph type="subTitle" idx="9"/>
          </p:nvPr>
        </p:nvSpPr>
        <p:spPr>
          <a:xfrm>
            <a:off x="5135738" y="3389323"/>
            <a:ext cx="2505300" cy="4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5" name="Google Shape;545;p7"/>
          <p:cNvSpPr txBox="1">
            <a:spLocks noGrp="1"/>
          </p:cNvSpPr>
          <p:nvPr>
            <p:ph type="subTitle" idx="13"/>
          </p:nvPr>
        </p:nvSpPr>
        <p:spPr>
          <a:xfrm>
            <a:off x="1798463" y="3794046"/>
            <a:ext cx="2505300" cy="4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6" name="Google Shape;546;p7"/>
          <p:cNvSpPr txBox="1">
            <a:spLocks noGrp="1"/>
          </p:cNvSpPr>
          <p:nvPr>
            <p:ph type="subTitle" idx="14"/>
          </p:nvPr>
        </p:nvSpPr>
        <p:spPr>
          <a:xfrm>
            <a:off x="5135738" y="3794073"/>
            <a:ext cx="2505300" cy="4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7" name="Google Shape;547;p7"/>
          <p:cNvSpPr txBox="1">
            <a:spLocks noGrp="1"/>
          </p:cNvSpPr>
          <p:nvPr>
            <p:ph type="subTitle" idx="15"/>
          </p:nvPr>
        </p:nvSpPr>
        <p:spPr>
          <a:xfrm>
            <a:off x="719825" y="1174500"/>
            <a:ext cx="7704000" cy="40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8" name="Google Shape;548;p7"/>
          <p:cNvSpPr txBox="1">
            <a:spLocks noGrp="1"/>
          </p:cNvSpPr>
          <p:nvPr>
            <p:ph type="subTitle" idx="16"/>
          </p:nvPr>
        </p:nvSpPr>
        <p:spPr>
          <a:xfrm>
            <a:off x="1798463" y="4198773"/>
            <a:ext cx="2505300" cy="4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9" name="Google Shape;549;p7"/>
          <p:cNvSpPr txBox="1">
            <a:spLocks noGrp="1"/>
          </p:cNvSpPr>
          <p:nvPr>
            <p:ph type="subTitle" idx="17"/>
          </p:nvPr>
        </p:nvSpPr>
        <p:spPr>
          <a:xfrm>
            <a:off x="5135738" y="4198799"/>
            <a:ext cx="2505300" cy="4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0" name="Google Shape;550;p7"/>
          <p:cNvSpPr txBox="1">
            <a:spLocks noGrp="1"/>
          </p:cNvSpPr>
          <p:nvPr>
            <p:ph type="title" idx="18"/>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51" name="Google Shape;551;p7"/>
          <p:cNvGrpSpPr/>
          <p:nvPr/>
        </p:nvGrpSpPr>
        <p:grpSpPr>
          <a:xfrm>
            <a:off x="-304000" y="-7700"/>
            <a:ext cx="9727681" cy="5305200"/>
            <a:chOff x="-304000" y="-7700"/>
            <a:chExt cx="9727681" cy="5305200"/>
          </a:xfrm>
        </p:grpSpPr>
        <p:grpSp>
          <p:nvGrpSpPr>
            <p:cNvPr id="552" name="Google Shape;552;p7"/>
            <p:cNvGrpSpPr/>
            <p:nvPr/>
          </p:nvGrpSpPr>
          <p:grpSpPr>
            <a:xfrm>
              <a:off x="170238" y="835012"/>
              <a:ext cx="383702" cy="612816"/>
              <a:chOff x="6705988" y="1508474"/>
              <a:chExt cx="383702" cy="612816"/>
            </a:xfrm>
          </p:grpSpPr>
          <p:sp>
            <p:nvSpPr>
              <p:cNvPr id="553" name="Google Shape;553;p7"/>
              <p:cNvSpPr/>
              <p:nvPr/>
            </p:nvSpPr>
            <p:spPr>
              <a:xfrm>
                <a:off x="6718767" y="1887274"/>
                <a:ext cx="51086" cy="29608"/>
              </a:xfrm>
              <a:custGeom>
                <a:avLst/>
                <a:gdLst/>
                <a:ahLst/>
                <a:cxnLst/>
                <a:rect l="l" t="t" r="r" b="b"/>
                <a:pathLst>
                  <a:path w="1615" h="936" extrusionOk="0">
                    <a:moveTo>
                      <a:pt x="1203" y="675"/>
                    </a:moveTo>
                    <a:cubicBezTo>
                      <a:pt x="1210" y="677"/>
                      <a:pt x="1216" y="680"/>
                      <a:pt x="1216" y="680"/>
                    </a:cubicBezTo>
                    <a:cubicBezTo>
                      <a:pt x="1216" y="680"/>
                      <a:pt x="1212" y="679"/>
                      <a:pt x="1203" y="675"/>
                    </a:cubicBezTo>
                    <a:close/>
                    <a:moveTo>
                      <a:pt x="1" y="1"/>
                    </a:moveTo>
                    <a:cubicBezTo>
                      <a:pt x="1" y="1"/>
                      <a:pt x="144" y="30"/>
                      <a:pt x="537" y="109"/>
                    </a:cubicBezTo>
                    <a:cubicBezTo>
                      <a:pt x="205" y="143"/>
                      <a:pt x="2" y="428"/>
                      <a:pt x="5" y="743"/>
                    </a:cubicBezTo>
                    <a:cubicBezTo>
                      <a:pt x="7" y="861"/>
                      <a:pt x="115" y="936"/>
                      <a:pt x="219" y="936"/>
                    </a:cubicBezTo>
                    <a:cubicBezTo>
                      <a:pt x="275" y="936"/>
                      <a:pt x="330" y="914"/>
                      <a:pt x="367" y="866"/>
                    </a:cubicBezTo>
                    <a:cubicBezTo>
                      <a:pt x="462" y="744"/>
                      <a:pt x="525" y="599"/>
                      <a:pt x="786" y="599"/>
                    </a:cubicBezTo>
                    <a:cubicBezTo>
                      <a:pt x="895" y="599"/>
                      <a:pt x="1039" y="624"/>
                      <a:pt x="1233" y="687"/>
                    </a:cubicBezTo>
                    <a:cubicBezTo>
                      <a:pt x="1320" y="720"/>
                      <a:pt x="1400" y="765"/>
                      <a:pt x="1466" y="765"/>
                    </a:cubicBezTo>
                    <a:cubicBezTo>
                      <a:pt x="1510" y="765"/>
                      <a:pt x="1548" y="745"/>
                      <a:pt x="1578" y="686"/>
                    </a:cubicBezTo>
                    <a:cubicBezTo>
                      <a:pt x="1614" y="616"/>
                      <a:pt x="1586" y="523"/>
                      <a:pt x="1514" y="488"/>
                    </a:cubicBezTo>
                    <a:cubicBezTo>
                      <a:pt x="1356" y="414"/>
                      <a:pt x="1183" y="287"/>
                      <a:pt x="978" y="197"/>
                    </a:cubicBezTo>
                    <a:lnTo>
                      <a:pt x="978" y="197"/>
                    </a:lnTo>
                    <a:cubicBezTo>
                      <a:pt x="1044" y="211"/>
                      <a:pt x="1073" y="216"/>
                      <a:pt x="1073" y="216"/>
                    </a:cubicBezTo>
                    <a:cubicBezTo>
                      <a:pt x="1073" y="216"/>
                      <a:pt x="1037" y="209"/>
                      <a:pt x="978" y="197"/>
                    </a:cubicBezTo>
                    <a:lnTo>
                      <a:pt x="978" y="197"/>
                    </a:lnTo>
                    <a:cubicBezTo>
                      <a:pt x="899" y="163"/>
                      <a:pt x="815" y="134"/>
                      <a:pt x="726" y="116"/>
                    </a:cubicBezTo>
                    <a:cubicBezTo>
                      <a:pt x="688" y="109"/>
                      <a:pt x="647" y="105"/>
                      <a:pt x="607" y="105"/>
                    </a:cubicBezTo>
                    <a:cubicBezTo>
                      <a:pt x="584" y="105"/>
                      <a:pt x="561" y="106"/>
                      <a:pt x="539" y="109"/>
                    </a:cubicBezTo>
                    <a:lnTo>
                      <a:pt x="539" y="109"/>
                    </a:lnTo>
                    <a:cubicBezTo>
                      <a:pt x="270" y="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6748091" y="1908784"/>
                <a:ext cx="36852" cy="30367"/>
              </a:xfrm>
              <a:custGeom>
                <a:avLst/>
                <a:gdLst/>
                <a:ahLst/>
                <a:cxnLst/>
                <a:rect l="l" t="t" r="r" b="b"/>
                <a:pathLst>
                  <a:path w="1165" h="960" extrusionOk="0">
                    <a:moveTo>
                      <a:pt x="628" y="108"/>
                    </a:moveTo>
                    <a:cubicBezTo>
                      <a:pt x="700" y="122"/>
                      <a:pt x="763" y="135"/>
                      <a:pt x="818" y="146"/>
                    </a:cubicBezTo>
                    <a:lnTo>
                      <a:pt x="818" y="146"/>
                    </a:lnTo>
                    <a:cubicBezTo>
                      <a:pt x="815" y="145"/>
                      <a:pt x="812" y="143"/>
                      <a:pt x="809" y="142"/>
                    </a:cubicBezTo>
                    <a:cubicBezTo>
                      <a:pt x="750" y="119"/>
                      <a:pt x="693" y="109"/>
                      <a:pt x="628" y="108"/>
                    </a:cubicBezTo>
                    <a:close/>
                    <a:moveTo>
                      <a:pt x="666" y="384"/>
                    </a:moveTo>
                    <a:cubicBezTo>
                      <a:pt x="673" y="385"/>
                      <a:pt x="678" y="388"/>
                      <a:pt x="677" y="388"/>
                    </a:cubicBezTo>
                    <a:cubicBezTo>
                      <a:pt x="676" y="388"/>
                      <a:pt x="673" y="387"/>
                      <a:pt x="666" y="384"/>
                    </a:cubicBezTo>
                    <a:close/>
                    <a:moveTo>
                      <a:pt x="93" y="0"/>
                    </a:moveTo>
                    <a:cubicBezTo>
                      <a:pt x="92" y="0"/>
                      <a:pt x="358" y="54"/>
                      <a:pt x="625" y="108"/>
                    </a:cubicBezTo>
                    <a:lnTo>
                      <a:pt x="625" y="108"/>
                    </a:lnTo>
                    <a:cubicBezTo>
                      <a:pt x="624" y="108"/>
                      <a:pt x="622" y="108"/>
                      <a:pt x="620" y="108"/>
                    </a:cubicBezTo>
                    <a:cubicBezTo>
                      <a:pt x="337" y="108"/>
                      <a:pt x="71" y="476"/>
                      <a:pt x="14" y="816"/>
                    </a:cubicBezTo>
                    <a:cubicBezTo>
                      <a:pt x="0" y="906"/>
                      <a:pt x="66" y="960"/>
                      <a:pt x="133" y="960"/>
                    </a:cubicBezTo>
                    <a:cubicBezTo>
                      <a:pt x="182" y="960"/>
                      <a:pt x="231" y="930"/>
                      <a:pt x="249" y="864"/>
                    </a:cubicBezTo>
                    <a:cubicBezTo>
                      <a:pt x="295" y="682"/>
                      <a:pt x="462" y="385"/>
                      <a:pt x="646" y="383"/>
                    </a:cubicBezTo>
                    <a:cubicBezTo>
                      <a:pt x="707" y="391"/>
                      <a:pt x="742" y="414"/>
                      <a:pt x="787" y="453"/>
                    </a:cubicBezTo>
                    <a:cubicBezTo>
                      <a:pt x="818" y="478"/>
                      <a:pt x="851" y="489"/>
                      <a:pt x="882" y="489"/>
                    </a:cubicBezTo>
                    <a:cubicBezTo>
                      <a:pt x="1021" y="489"/>
                      <a:pt x="1128" y="279"/>
                      <a:pt x="820" y="147"/>
                    </a:cubicBezTo>
                    <a:lnTo>
                      <a:pt x="820" y="147"/>
                    </a:lnTo>
                    <a:cubicBezTo>
                      <a:pt x="1010" y="185"/>
                      <a:pt x="1164" y="216"/>
                      <a:pt x="1164" y="216"/>
                    </a:cubicBezTo>
                    <a:cubicBezTo>
                      <a:pt x="1164" y="216"/>
                      <a:pt x="1068" y="196"/>
                      <a:pt x="818" y="146"/>
                    </a:cubicBezTo>
                    <a:lnTo>
                      <a:pt x="818" y="146"/>
                    </a:lnTo>
                    <a:cubicBezTo>
                      <a:pt x="819" y="146"/>
                      <a:pt x="819" y="146"/>
                      <a:pt x="820" y="147"/>
                    </a:cubicBezTo>
                    <a:lnTo>
                      <a:pt x="820" y="147"/>
                    </a:lnTo>
                    <a:cubicBezTo>
                      <a:pt x="758" y="134"/>
                      <a:pt x="692" y="121"/>
                      <a:pt x="625" y="108"/>
                    </a:cubicBezTo>
                    <a:lnTo>
                      <a:pt x="625" y="108"/>
                    </a:lnTo>
                    <a:cubicBezTo>
                      <a:pt x="626" y="108"/>
                      <a:pt x="627" y="108"/>
                      <a:pt x="628" y="108"/>
                    </a:cubicBezTo>
                    <a:cubicBezTo>
                      <a:pt x="237" y="29"/>
                      <a:pt x="93" y="0"/>
                      <a:pt x="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6705988" y="1612482"/>
                <a:ext cx="97017" cy="90184"/>
              </a:xfrm>
              <a:custGeom>
                <a:avLst/>
                <a:gdLst/>
                <a:ahLst/>
                <a:cxnLst/>
                <a:rect l="l" t="t" r="r" b="b"/>
                <a:pathLst>
                  <a:path w="3067" h="2851" extrusionOk="0">
                    <a:moveTo>
                      <a:pt x="2530" y="109"/>
                    </a:moveTo>
                    <a:lnTo>
                      <a:pt x="2530" y="109"/>
                    </a:lnTo>
                    <a:cubicBezTo>
                      <a:pt x="2530" y="109"/>
                      <a:pt x="2531" y="109"/>
                      <a:pt x="2531" y="109"/>
                    </a:cubicBezTo>
                    <a:cubicBezTo>
                      <a:pt x="2531" y="109"/>
                      <a:pt x="2530" y="109"/>
                      <a:pt x="2530" y="109"/>
                    </a:cubicBezTo>
                    <a:close/>
                    <a:moveTo>
                      <a:pt x="2531" y="109"/>
                    </a:moveTo>
                    <a:lnTo>
                      <a:pt x="2531" y="109"/>
                    </a:lnTo>
                    <a:cubicBezTo>
                      <a:pt x="2532" y="109"/>
                      <a:pt x="2533" y="109"/>
                      <a:pt x="2534" y="109"/>
                    </a:cubicBezTo>
                    <a:lnTo>
                      <a:pt x="2534" y="109"/>
                    </a:lnTo>
                    <a:cubicBezTo>
                      <a:pt x="2533" y="109"/>
                      <a:pt x="2532" y="109"/>
                      <a:pt x="2531" y="109"/>
                    </a:cubicBezTo>
                    <a:close/>
                    <a:moveTo>
                      <a:pt x="1994" y="1"/>
                    </a:moveTo>
                    <a:lnTo>
                      <a:pt x="1994" y="1"/>
                    </a:lnTo>
                    <a:cubicBezTo>
                      <a:pt x="1994" y="1"/>
                      <a:pt x="2258" y="54"/>
                      <a:pt x="2524" y="108"/>
                    </a:cubicBezTo>
                    <a:lnTo>
                      <a:pt x="2524" y="108"/>
                    </a:lnTo>
                    <a:cubicBezTo>
                      <a:pt x="2513" y="106"/>
                      <a:pt x="2500" y="105"/>
                      <a:pt x="2487" y="105"/>
                    </a:cubicBezTo>
                    <a:cubicBezTo>
                      <a:pt x="1937" y="105"/>
                      <a:pt x="1" y="1703"/>
                      <a:pt x="757" y="1854"/>
                    </a:cubicBezTo>
                    <a:cubicBezTo>
                      <a:pt x="813" y="1866"/>
                      <a:pt x="850" y="1868"/>
                      <a:pt x="883" y="1868"/>
                    </a:cubicBezTo>
                    <a:cubicBezTo>
                      <a:pt x="911" y="1868"/>
                      <a:pt x="935" y="1866"/>
                      <a:pt x="966" y="1866"/>
                    </a:cubicBezTo>
                    <a:cubicBezTo>
                      <a:pt x="1020" y="1866"/>
                      <a:pt x="1092" y="1872"/>
                      <a:pt x="1231" y="1901"/>
                    </a:cubicBezTo>
                    <a:lnTo>
                      <a:pt x="1231" y="1900"/>
                    </a:lnTo>
                    <a:cubicBezTo>
                      <a:pt x="1232" y="1907"/>
                      <a:pt x="1251" y="1916"/>
                      <a:pt x="1268" y="1926"/>
                    </a:cubicBezTo>
                    <a:cubicBezTo>
                      <a:pt x="1289" y="1943"/>
                      <a:pt x="1301" y="1952"/>
                      <a:pt x="1318" y="1980"/>
                    </a:cubicBezTo>
                    <a:cubicBezTo>
                      <a:pt x="1191" y="2136"/>
                      <a:pt x="1016" y="2219"/>
                      <a:pt x="904" y="2378"/>
                    </a:cubicBezTo>
                    <a:cubicBezTo>
                      <a:pt x="880" y="2414"/>
                      <a:pt x="864" y="2453"/>
                      <a:pt x="867" y="2510"/>
                    </a:cubicBezTo>
                    <a:cubicBezTo>
                      <a:pt x="873" y="2582"/>
                      <a:pt x="911" y="2642"/>
                      <a:pt x="981" y="2683"/>
                    </a:cubicBezTo>
                    <a:lnTo>
                      <a:pt x="1012" y="2702"/>
                    </a:lnTo>
                    <a:cubicBezTo>
                      <a:pt x="1082" y="2748"/>
                      <a:pt x="1109" y="2762"/>
                      <a:pt x="1215" y="2795"/>
                    </a:cubicBezTo>
                    <a:cubicBezTo>
                      <a:pt x="1289" y="2818"/>
                      <a:pt x="1367" y="2832"/>
                      <a:pt x="1444" y="2841"/>
                    </a:cubicBezTo>
                    <a:cubicBezTo>
                      <a:pt x="1505" y="2847"/>
                      <a:pt x="1559" y="2850"/>
                      <a:pt x="1609" y="2850"/>
                    </a:cubicBezTo>
                    <a:cubicBezTo>
                      <a:pt x="1727" y="2850"/>
                      <a:pt x="1827" y="2833"/>
                      <a:pt x="1954" y="2802"/>
                    </a:cubicBezTo>
                    <a:cubicBezTo>
                      <a:pt x="2095" y="2753"/>
                      <a:pt x="2138" y="2574"/>
                      <a:pt x="2032" y="2464"/>
                    </a:cubicBezTo>
                    <a:cubicBezTo>
                      <a:pt x="2104" y="2030"/>
                      <a:pt x="2234" y="374"/>
                      <a:pt x="2541" y="304"/>
                    </a:cubicBezTo>
                    <a:cubicBezTo>
                      <a:pt x="2594" y="291"/>
                      <a:pt x="2621" y="223"/>
                      <a:pt x="2604" y="175"/>
                    </a:cubicBezTo>
                    <a:cubicBezTo>
                      <a:pt x="2597" y="149"/>
                      <a:pt x="2577" y="129"/>
                      <a:pt x="2554" y="117"/>
                    </a:cubicBezTo>
                    <a:cubicBezTo>
                      <a:pt x="2549" y="115"/>
                      <a:pt x="2542" y="112"/>
                      <a:pt x="2536" y="110"/>
                    </a:cubicBezTo>
                    <a:lnTo>
                      <a:pt x="2536" y="110"/>
                    </a:lnTo>
                    <a:cubicBezTo>
                      <a:pt x="2802" y="163"/>
                      <a:pt x="3066" y="217"/>
                      <a:pt x="3066" y="217"/>
                    </a:cubicBezTo>
                    <a:cubicBezTo>
                      <a:pt x="3066" y="217"/>
                      <a:pt x="2924" y="188"/>
                      <a:pt x="2534" y="109"/>
                    </a:cubicBezTo>
                    <a:lnTo>
                      <a:pt x="2534" y="109"/>
                    </a:lnTo>
                    <a:cubicBezTo>
                      <a:pt x="2534" y="110"/>
                      <a:pt x="2535" y="110"/>
                      <a:pt x="2536" y="110"/>
                    </a:cubicBezTo>
                    <a:lnTo>
                      <a:pt x="2536" y="110"/>
                    </a:lnTo>
                    <a:cubicBezTo>
                      <a:pt x="2532" y="109"/>
                      <a:pt x="2528" y="108"/>
                      <a:pt x="2524" y="108"/>
                    </a:cubicBezTo>
                    <a:lnTo>
                      <a:pt x="2524" y="108"/>
                    </a:lnTo>
                    <a:cubicBezTo>
                      <a:pt x="2526" y="108"/>
                      <a:pt x="2528" y="108"/>
                      <a:pt x="2530" y="109"/>
                    </a:cubicBezTo>
                    <a:lnTo>
                      <a:pt x="2530" y="109"/>
                    </a:lnTo>
                    <a:cubicBezTo>
                      <a:pt x="2138" y="30"/>
                      <a:pt x="1995" y="1"/>
                      <a:pt x="1994" y="1"/>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6725568" y="1902604"/>
                <a:ext cx="47639" cy="30494"/>
              </a:xfrm>
              <a:custGeom>
                <a:avLst/>
                <a:gdLst/>
                <a:ahLst/>
                <a:cxnLst/>
                <a:rect l="l" t="t" r="r" b="b"/>
                <a:pathLst>
                  <a:path w="1506" h="964" extrusionOk="0">
                    <a:moveTo>
                      <a:pt x="89" y="0"/>
                    </a:moveTo>
                    <a:cubicBezTo>
                      <a:pt x="88" y="0"/>
                      <a:pt x="231" y="29"/>
                      <a:pt x="624" y="109"/>
                    </a:cubicBezTo>
                    <a:cubicBezTo>
                      <a:pt x="405" y="169"/>
                      <a:pt x="215" y="331"/>
                      <a:pt x="136" y="591"/>
                    </a:cubicBezTo>
                    <a:cubicBezTo>
                      <a:pt x="127" y="623"/>
                      <a:pt x="120" y="653"/>
                      <a:pt x="117" y="680"/>
                    </a:cubicBezTo>
                    <a:lnTo>
                      <a:pt x="117" y="680"/>
                    </a:lnTo>
                    <a:cubicBezTo>
                      <a:pt x="36" y="664"/>
                      <a:pt x="1" y="657"/>
                      <a:pt x="1" y="657"/>
                    </a:cubicBezTo>
                    <a:lnTo>
                      <a:pt x="1" y="657"/>
                    </a:lnTo>
                    <a:cubicBezTo>
                      <a:pt x="0" y="657"/>
                      <a:pt x="45" y="666"/>
                      <a:pt x="117" y="681"/>
                    </a:cubicBezTo>
                    <a:lnTo>
                      <a:pt x="117" y="681"/>
                    </a:lnTo>
                    <a:cubicBezTo>
                      <a:pt x="117" y="681"/>
                      <a:pt x="117" y="681"/>
                      <a:pt x="117" y="680"/>
                    </a:cubicBezTo>
                    <a:lnTo>
                      <a:pt x="117" y="680"/>
                    </a:lnTo>
                    <a:cubicBezTo>
                      <a:pt x="202" y="697"/>
                      <a:pt x="337" y="724"/>
                      <a:pt x="537" y="765"/>
                    </a:cubicBezTo>
                    <a:cubicBezTo>
                      <a:pt x="538" y="765"/>
                      <a:pt x="539" y="765"/>
                      <a:pt x="540" y="765"/>
                    </a:cubicBezTo>
                    <a:lnTo>
                      <a:pt x="540" y="765"/>
                    </a:lnTo>
                    <a:cubicBezTo>
                      <a:pt x="662" y="587"/>
                      <a:pt x="852" y="416"/>
                      <a:pt x="1022" y="416"/>
                    </a:cubicBezTo>
                    <a:cubicBezTo>
                      <a:pt x="1082" y="416"/>
                      <a:pt x="1140" y="437"/>
                      <a:pt x="1192" y="488"/>
                    </a:cubicBezTo>
                    <a:cubicBezTo>
                      <a:pt x="1222" y="518"/>
                      <a:pt x="1256" y="531"/>
                      <a:pt x="1289" y="531"/>
                    </a:cubicBezTo>
                    <a:cubicBezTo>
                      <a:pt x="1403" y="531"/>
                      <a:pt x="1506" y="382"/>
                      <a:pt x="1391" y="263"/>
                    </a:cubicBezTo>
                    <a:cubicBezTo>
                      <a:pt x="1248" y="119"/>
                      <a:pt x="1051" y="80"/>
                      <a:pt x="1039" y="80"/>
                    </a:cubicBezTo>
                    <a:cubicBezTo>
                      <a:pt x="1037" y="80"/>
                      <a:pt x="1040" y="81"/>
                      <a:pt x="1046" y="82"/>
                    </a:cubicBezTo>
                    <a:lnTo>
                      <a:pt x="1046" y="82"/>
                    </a:lnTo>
                    <a:cubicBezTo>
                      <a:pt x="997" y="72"/>
                      <a:pt x="947" y="68"/>
                      <a:pt x="897" y="68"/>
                    </a:cubicBezTo>
                    <a:cubicBezTo>
                      <a:pt x="806" y="68"/>
                      <a:pt x="714" y="83"/>
                      <a:pt x="627" y="108"/>
                    </a:cubicBezTo>
                    <a:lnTo>
                      <a:pt x="627" y="108"/>
                    </a:lnTo>
                    <a:cubicBezTo>
                      <a:pt x="359" y="54"/>
                      <a:pt x="90" y="0"/>
                      <a:pt x="89" y="0"/>
                    </a:cubicBezTo>
                    <a:close/>
                    <a:moveTo>
                      <a:pt x="540" y="765"/>
                    </a:moveTo>
                    <a:cubicBezTo>
                      <a:pt x="540" y="766"/>
                      <a:pt x="540" y="766"/>
                      <a:pt x="540" y="766"/>
                    </a:cubicBezTo>
                    <a:lnTo>
                      <a:pt x="540" y="766"/>
                    </a:lnTo>
                    <a:cubicBezTo>
                      <a:pt x="806" y="820"/>
                      <a:pt x="1071" y="873"/>
                      <a:pt x="1072" y="873"/>
                    </a:cubicBezTo>
                    <a:cubicBezTo>
                      <a:pt x="1073" y="873"/>
                      <a:pt x="931" y="844"/>
                      <a:pt x="540" y="765"/>
                    </a:cubicBezTo>
                    <a:close/>
                    <a:moveTo>
                      <a:pt x="117" y="681"/>
                    </a:moveTo>
                    <a:cubicBezTo>
                      <a:pt x="97" y="864"/>
                      <a:pt x="208" y="963"/>
                      <a:pt x="318" y="963"/>
                    </a:cubicBezTo>
                    <a:cubicBezTo>
                      <a:pt x="381" y="963"/>
                      <a:pt x="444" y="930"/>
                      <a:pt x="481" y="862"/>
                    </a:cubicBezTo>
                    <a:cubicBezTo>
                      <a:pt x="498" y="830"/>
                      <a:pt x="518" y="798"/>
                      <a:pt x="540" y="766"/>
                    </a:cubicBezTo>
                    <a:lnTo>
                      <a:pt x="540" y="766"/>
                    </a:lnTo>
                    <a:cubicBezTo>
                      <a:pt x="539" y="766"/>
                      <a:pt x="537" y="766"/>
                      <a:pt x="536" y="766"/>
                    </a:cubicBezTo>
                    <a:lnTo>
                      <a:pt x="536" y="766"/>
                    </a:lnTo>
                    <a:cubicBezTo>
                      <a:pt x="527" y="778"/>
                      <a:pt x="523" y="784"/>
                      <a:pt x="523" y="784"/>
                    </a:cubicBezTo>
                    <a:cubicBezTo>
                      <a:pt x="523" y="784"/>
                      <a:pt x="527" y="778"/>
                      <a:pt x="536" y="766"/>
                    </a:cubicBezTo>
                    <a:lnTo>
                      <a:pt x="536" y="766"/>
                    </a:lnTo>
                    <a:cubicBezTo>
                      <a:pt x="536" y="766"/>
                      <a:pt x="536" y="766"/>
                      <a:pt x="536" y="766"/>
                    </a:cubicBezTo>
                    <a:lnTo>
                      <a:pt x="536" y="766"/>
                    </a:lnTo>
                    <a:cubicBezTo>
                      <a:pt x="537" y="765"/>
                      <a:pt x="537" y="765"/>
                      <a:pt x="537" y="765"/>
                    </a:cubicBezTo>
                    <a:lnTo>
                      <a:pt x="537" y="765"/>
                    </a:lnTo>
                    <a:cubicBezTo>
                      <a:pt x="537" y="765"/>
                      <a:pt x="537" y="765"/>
                      <a:pt x="536" y="766"/>
                    </a:cubicBezTo>
                    <a:lnTo>
                      <a:pt x="536" y="766"/>
                    </a:lnTo>
                    <a:cubicBezTo>
                      <a:pt x="378" y="734"/>
                      <a:pt x="220" y="702"/>
                      <a:pt x="117" y="6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6709530" y="1508474"/>
                <a:ext cx="333470" cy="612816"/>
              </a:xfrm>
              <a:custGeom>
                <a:avLst/>
                <a:gdLst/>
                <a:ahLst/>
                <a:cxnLst/>
                <a:rect l="l" t="t" r="r" b="b"/>
                <a:pathLst>
                  <a:path w="10542" h="19373" extrusionOk="0">
                    <a:moveTo>
                      <a:pt x="6317" y="1"/>
                    </a:moveTo>
                    <a:cubicBezTo>
                      <a:pt x="6214" y="1"/>
                      <a:pt x="6030" y="21"/>
                      <a:pt x="5971" y="32"/>
                    </a:cubicBezTo>
                    <a:cubicBezTo>
                      <a:pt x="3755" y="388"/>
                      <a:pt x="762" y="4366"/>
                      <a:pt x="2077" y="7154"/>
                    </a:cubicBezTo>
                    <a:cubicBezTo>
                      <a:pt x="2062" y="7164"/>
                      <a:pt x="2051" y="7183"/>
                      <a:pt x="2046" y="7204"/>
                    </a:cubicBezTo>
                    <a:cubicBezTo>
                      <a:pt x="2005" y="7369"/>
                      <a:pt x="1955" y="7541"/>
                      <a:pt x="1886" y="7743"/>
                    </a:cubicBezTo>
                    <a:cubicBezTo>
                      <a:pt x="1448" y="9011"/>
                      <a:pt x="0" y="11511"/>
                      <a:pt x="2644" y="13566"/>
                    </a:cubicBezTo>
                    <a:lnTo>
                      <a:pt x="2728" y="13630"/>
                    </a:lnTo>
                    <a:cubicBezTo>
                      <a:pt x="2898" y="13762"/>
                      <a:pt x="2993" y="13841"/>
                      <a:pt x="2993" y="13841"/>
                    </a:cubicBezTo>
                    <a:cubicBezTo>
                      <a:pt x="3437" y="14200"/>
                      <a:pt x="3682" y="14371"/>
                      <a:pt x="4058" y="14488"/>
                    </a:cubicBezTo>
                    <a:cubicBezTo>
                      <a:pt x="4147" y="14517"/>
                      <a:pt x="4248" y="14532"/>
                      <a:pt x="4351" y="14532"/>
                    </a:cubicBezTo>
                    <a:cubicBezTo>
                      <a:pt x="4367" y="14532"/>
                      <a:pt x="4383" y="14532"/>
                      <a:pt x="4399" y="14531"/>
                    </a:cubicBezTo>
                    <a:cubicBezTo>
                      <a:pt x="4401" y="14531"/>
                      <a:pt x="4404" y="14531"/>
                      <a:pt x="4406" y="14531"/>
                    </a:cubicBezTo>
                    <a:cubicBezTo>
                      <a:pt x="4498" y="14531"/>
                      <a:pt x="4683" y="14631"/>
                      <a:pt x="4750" y="14674"/>
                    </a:cubicBezTo>
                    <a:cubicBezTo>
                      <a:pt x="4834" y="14737"/>
                      <a:pt x="4864" y="14774"/>
                      <a:pt x="4915" y="14868"/>
                    </a:cubicBezTo>
                    <a:cubicBezTo>
                      <a:pt x="4978" y="15004"/>
                      <a:pt x="4983" y="15102"/>
                      <a:pt x="5018" y="15359"/>
                    </a:cubicBezTo>
                    <a:cubicBezTo>
                      <a:pt x="5086" y="15891"/>
                      <a:pt x="5202" y="16800"/>
                      <a:pt x="5625" y="16800"/>
                    </a:cubicBezTo>
                    <a:cubicBezTo>
                      <a:pt x="5671" y="16800"/>
                      <a:pt x="5720" y="16789"/>
                      <a:pt x="5774" y="16766"/>
                    </a:cubicBezTo>
                    <a:cubicBezTo>
                      <a:pt x="5779" y="16948"/>
                      <a:pt x="6014" y="18521"/>
                      <a:pt x="6466" y="18521"/>
                    </a:cubicBezTo>
                    <a:cubicBezTo>
                      <a:pt x="6501" y="18521"/>
                      <a:pt x="6538" y="18512"/>
                      <a:pt x="6575" y="18492"/>
                    </a:cubicBezTo>
                    <a:cubicBezTo>
                      <a:pt x="6704" y="18910"/>
                      <a:pt x="6858" y="19373"/>
                      <a:pt x="7022" y="19373"/>
                    </a:cubicBezTo>
                    <a:cubicBezTo>
                      <a:pt x="7081" y="19373"/>
                      <a:pt x="7142" y="19313"/>
                      <a:pt x="7203" y="19169"/>
                    </a:cubicBezTo>
                    <a:cubicBezTo>
                      <a:pt x="7595" y="18248"/>
                      <a:pt x="7777" y="17425"/>
                      <a:pt x="7659" y="14793"/>
                    </a:cubicBezTo>
                    <a:cubicBezTo>
                      <a:pt x="7626" y="14066"/>
                      <a:pt x="7641" y="14464"/>
                      <a:pt x="7760" y="14227"/>
                    </a:cubicBezTo>
                    <a:cubicBezTo>
                      <a:pt x="8258" y="13228"/>
                      <a:pt x="8679" y="12058"/>
                      <a:pt x="8919" y="10853"/>
                    </a:cubicBezTo>
                    <a:cubicBezTo>
                      <a:pt x="9209" y="9402"/>
                      <a:pt x="9336" y="6932"/>
                      <a:pt x="9342" y="6770"/>
                    </a:cubicBezTo>
                    <a:cubicBezTo>
                      <a:pt x="9356" y="6756"/>
                      <a:pt x="9371" y="6739"/>
                      <a:pt x="9381" y="6720"/>
                    </a:cubicBezTo>
                    <a:cubicBezTo>
                      <a:pt x="9392" y="6700"/>
                      <a:pt x="9403" y="6682"/>
                      <a:pt x="9416" y="6661"/>
                    </a:cubicBezTo>
                    <a:cubicBezTo>
                      <a:pt x="9454" y="6607"/>
                      <a:pt x="9495" y="6554"/>
                      <a:pt x="9535" y="6503"/>
                    </a:cubicBezTo>
                    <a:cubicBezTo>
                      <a:pt x="9571" y="6455"/>
                      <a:pt x="9604" y="6411"/>
                      <a:pt x="9638" y="6364"/>
                    </a:cubicBezTo>
                    <a:cubicBezTo>
                      <a:pt x="9860" y="6059"/>
                      <a:pt x="10096" y="5639"/>
                      <a:pt x="9796" y="5407"/>
                    </a:cubicBezTo>
                    <a:lnTo>
                      <a:pt x="9873" y="5344"/>
                    </a:lnTo>
                    <a:cubicBezTo>
                      <a:pt x="9953" y="5275"/>
                      <a:pt x="10032" y="5210"/>
                      <a:pt x="10105" y="5139"/>
                    </a:cubicBezTo>
                    <a:cubicBezTo>
                      <a:pt x="10197" y="5053"/>
                      <a:pt x="10307" y="4939"/>
                      <a:pt x="10369" y="4796"/>
                    </a:cubicBezTo>
                    <a:cubicBezTo>
                      <a:pt x="10397" y="4730"/>
                      <a:pt x="10410" y="4664"/>
                      <a:pt x="10409" y="4595"/>
                    </a:cubicBezTo>
                    <a:cubicBezTo>
                      <a:pt x="10406" y="4535"/>
                      <a:pt x="10384" y="4471"/>
                      <a:pt x="10344" y="4402"/>
                    </a:cubicBezTo>
                    <a:cubicBezTo>
                      <a:pt x="10310" y="4345"/>
                      <a:pt x="10255" y="4292"/>
                      <a:pt x="10175" y="4233"/>
                    </a:cubicBezTo>
                    <a:cubicBezTo>
                      <a:pt x="10134" y="4204"/>
                      <a:pt x="10091" y="4177"/>
                      <a:pt x="10048" y="4154"/>
                    </a:cubicBezTo>
                    <a:cubicBezTo>
                      <a:pt x="10161" y="4070"/>
                      <a:pt x="10247" y="3982"/>
                      <a:pt x="10308" y="3892"/>
                    </a:cubicBezTo>
                    <a:cubicBezTo>
                      <a:pt x="10346" y="3835"/>
                      <a:pt x="10367" y="3783"/>
                      <a:pt x="10376" y="3729"/>
                    </a:cubicBezTo>
                    <a:cubicBezTo>
                      <a:pt x="10387" y="3672"/>
                      <a:pt x="10376" y="3614"/>
                      <a:pt x="10347" y="3557"/>
                    </a:cubicBezTo>
                    <a:cubicBezTo>
                      <a:pt x="10316" y="3496"/>
                      <a:pt x="10255" y="3445"/>
                      <a:pt x="10168" y="3405"/>
                    </a:cubicBezTo>
                    <a:cubicBezTo>
                      <a:pt x="10287" y="3348"/>
                      <a:pt x="10373" y="3278"/>
                      <a:pt x="10433" y="3195"/>
                    </a:cubicBezTo>
                    <a:cubicBezTo>
                      <a:pt x="10476" y="3135"/>
                      <a:pt x="10505" y="3076"/>
                      <a:pt x="10526" y="3002"/>
                    </a:cubicBezTo>
                    <a:cubicBezTo>
                      <a:pt x="10540" y="2947"/>
                      <a:pt x="10542" y="2883"/>
                      <a:pt x="10530" y="2818"/>
                    </a:cubicBezTo>
                    <a:cubicBezTo>
                      <a:pt x="10503" y="2675"/>
                      <a:pt x="10430" y="2538"/>
                      <a:pt x="10297" y="2386"/>
                    </a:cubicBezTo>
                    <a:cubicBezTo>
                      <a:pt x="10175" y="2246"/>
                      <a:pt x="10033" y="2122"/>
                      <a:pt x="9876" y="2015"/>
                    </a:cubicBezTo>
                    <a:cubicBezTo>
                      <a:pt x="9740" y="1922"/>
                      <a:pt x="9595" y="1850"/>
                      <a:pt x="9432" y="1796"/>
                    </a:cubicBezTo>
                    <a:cubicBezTo>
                      <a:pt x="9343" y="1766"/>
                      <a:pt x="9246" y="1742"/>
                      <a:pt x="9136" y="1717"/>
                    </a:cubicBezTo>
                    <a:cubicBezTo>
                      <a:pt x="9084" y="1707"/>
                      <a:pt x="9034" y="1699"/>
                      <a:pt x="8981" y="1691"/>
                    </a:cubicBezTo>
                    <a:lnTo>
                      <a:pt x="8874" y="1674"/>
                    </a:lnTo>
                    <a:cubicBezTo>
                      <a:pt x="8938" y="1656"/>
                      <a:pt x="9005" y="1636"/>
                      <a:pt x="9070" y="1616"/>
                    </a:cubicBezTo>
                    <a:cubicBezTo>
                      <a:pt x="9116" y="1601"/>
                      <a:pt x="9160" y="1588"/>
                      <a:pt x="9206" y="1573"/>
                    </a:cubicBezTo>
                    <a:cubicBezTo>
                      <a:pt x="9358" y="1522"/>
                      <a:pt x="9528" y="1455"/>
                      <a:pt x="9651" y="1323"/>
                    </a:cubicBezTo>
                    <a:cubicBezTo>
                      <a:pt x="9703" y="1266"/>
                      <a:pt x="9740" y="1192"/>
                      <a:pt x="9760" y="1106"/>
                    </a:cubicBezTo>
                    <a:cubicBezTo>
                      <a:pt x="9781" y="1008"/>
                      <a:pt x="9767" y="904"/>
                      <a:pt x="9718" y="808"/>
                    </a:cubicBezTo>
                    <a:cubicBezTo>
                      <a:pt x="9580" y="534"/>
                      <a:pt x="9053" y="403"/>
                      <a:pt x="8745" y="340"/>
                    </a:cubicBezTo>
                    <a:cubicBezTo>
                      <a:pt x="8542" y="299"/>
                      <a:pt x="8336" y="284"/>
                      <a:pt x="8131" y="284"/>
                    </a:cubicBezTo>
                    <a:cubicBezTo>
                      <a:pt x="7513" y="284"/>
                      <a:pt x="6892" y="422"/>
                      <a:pt x="6322" y="429"/>
                    </a:cubicBezTo>
                    <a:cubicBezTo>
                      <a:pt x="6371" y="348"/>
                      <a:pt x="6388" y="324"/>
                      <a:pt x="6465" y="185"/>
                    </a:cubicBezTo>
                    <a:cubicBezTo>
                      <a:pt x="6502" y="121"/>
                      <a:pt x="6467" y="23"/>
                      <a:pt x="6375" y="5"/>
                    </a:cubicBezTo>
                    <a:cubicBezTo>
                      <a:pt x="6362" y="2"/>
                      <a:pt x="6342" y="1"/>
                      <a:pt x="6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6770170" y="1567247"/>
                <a:ext cx="319520" cy="181033"/>
              </a:xfrm>
              <a:custGeom>
                <a:avLst/>
                <a:gdLst/>
                <a:ahLst/>
                <a:cxnLst/>
                <a:rect l="l" t="t" r="r" b="b"/>
                <a:pathLst>
                  <a:path w="10101" h="5723" extrusionOk="0">
                    <a:moveTo>
                      <a:pt x="1210" y="1"/>
                    </a:moveTo>
                    <a:cubicBezTo>
                      <a:pt x="1061" y="1"/>
                      <a:pt x="913" y="115"/>
                      <a:pt x="943" y="297"/>
                    </a:cubicBezTo>
                    <a:cubicBezTo>
                      <a:pt x="719" y="313"/>
                      <a:pt x="526" y="508"/>
                      <a:pt x="642" y="703"/>
                    </a:cubicBezTo>
                    <a:cubicBezTo>
                      <a:pt x="530" y="713"/>
                      <a:pt x="413" y="854"/>
                      <a:pt x="459" y="1026"/>
                    </a:cubicBezTo>
                    <a:cubicBezTo>
                      <a:pt x="354" y="1106"/>
                      <a:pt x="297" y="1111"/>
                      <a:pt x="308" y="1260"/>
                    </a:cubicBezTo>
                    <a:cubicBezTo>
                      <a:pt x="1" y="1542"/>
                      <a:pt x="1501" y="1955"/>
                      <a:pt x="2743" y="2474"/>
                    </a:cubicBezTo>
                    <a:cubicBezTo>
                      <a:pt x="7297" y="4374"/>
                      <a:pt x="6825" y="4062"/>
                      <a:pt x="7375" y="4282"/>
                    </a:cubicBezTo>
                    <a:cubicBezTo>
                      <a:pt x="7386" y="4361"/>
                      <a:pt x="7442" y="4425"/>
                      <a:pt x="7541" y="4438"/>
                    </a:cubicBezTo>
                    <a:cubicBezTo>
                      <a:pt x="7681" y="4808"/>
                      <a:pt x="7943" y="5176"/>
                      <a:pt x="8200" y="5428"/>
                    </a:cubicBezTo>
                    <a:cubicBezTo>
                      <a:pt x="8411" y="5638"/>
                      <a:pt x="8597" y="5723"/>
                      <a:pt x="8745" y="5723"/>
                    </a:cubicBezTo>
                    <a:cubicBezTo>
                      <a:pt x="9087" y="5723"/>
                      <a:pt x="9224" y="5268"/>
                      <a:pt x="8990" y="4844"/>
                    </a:cubicBezTo>
                    <a:cubicBezTo>
                      <a:pt x="8870" y="4627"/>
                      <a:pt x="8610" y="4378"/>
                      <a:pt x="8416" y="4218"/>
                    </a:cubicBezTo>
                    <a:lnTo>
                      <a:pt x="8416" y="4218"/>
                    </a:lnTo>
                    <a:cubicBezTo>
                      <a:pt x="8584" y="4244"/>
                      <a:pt x="8737" y="4256"/>
                      <a:pt x="8875" y="4256"/>
                    </a:cubicBezTo>
                    <a:cubicBezTo>
                      <a:pt x="10029" y="4256"/>
                      <a:pt x="10100" y="3433"/>
                      <a:pt x="9050" y="3433"/>
                    </a:cubicBezTo>
                    <a:cubicBezTo>
                      <a:pt x="8781" y="3433"/>
                      <a:pt x="8438" y="3487"/>
                      <a:pt x="8022" y="3622"/>
                    </a:cubicBezTo>
                    <a:cubicBezTo>
                      <a:pt x="7992" y="3598"/>
                      <a:pt x="7945" y="3580"/>
                      <a:pt x="7893" y="3580"/>
                    </a:cubicBezTo>
                    <a:cubicBezTo>
                      <a:pt x="7870" y="3580"/>
                      <a:pt x="7845" y="3584"/>
                      <a:pt x="7822" y="3592"/>
                    </a:cubicBezTo>
                    <a:cubicBezTo>
                      <a:pt x="7815" y="3591"/>
                      <a:pt x="7809" y="3591"/>
                      <a:pt x="7803" y="3591"/>
                    </a:cubicBezTo>
                    <a:cubicBezTo>
                      <a:pt x="7772" y="3591"/>
                      <a:pt x="7740" y="3600"/>
                      <a:pt x="7714" y="3616"/>
                    </a:cubicBezTo>
                    <a:cubicBezTo>
                      <a:pt x="7683" y="3552"/>
                      <a:pt x="6155" y="2770"/>
                      <a:pt x="6086" y="2730"/>
                    </a:cubicBezTo>
                    <a:cubicBezTo>
                      <a:pt x="5987" y="2671"/>
                      <a:pt x="6016" y="2687"/>
                      <a:pt x="5944" y="2644"/>
                    </a:cubicBezTo>
                    <a:cubicBezTo>
                      <a:pt x="5866" y="2597"/>
                      <a:pt x="5901" y="2620"/>
                      <a:pt x="5709" y="2501"/>
                    </a:cubicBezTo>
                    <a:cubicBezTo>
                      <a:pt x="5220" y="2206"/>
                      <a:pt x="1517" y="53"/>
                      <a:pt x="1329" y="27"/>
                    </a:cubicBezTo>
                    <a:cubicBezTo>
                      <a:pt x="1292" y="9"/>
                      <a:pt x="1251"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6799778" y="1662366"/>
                <a:ext cx="35966" cy="27868"/>
              </a:xfrm>
              <a:custGeom>
                <a:avLst/>
                <a:gdLst/>
                <a:ahLst/>
                <a:cxnLst/>
                <a:rect l="l" t="t" r="r" b="b"/>
                <a:pathLst>
                  <a:path w="1137" h="881" extrusionOk="0">
                    <a:moveTo>
                      <a:pt x="1" y="0"/>
                    </a:moveTo>
                    <a:cubicBezTo>
                      <a:pt x="1" y="0"/>
                      <a:pt x="144" y="29"/>
                      <a:pt x="537" y="108"/>
                    </a:cubicBezTo>
                    <a:cubicBezTo>
                      <a:pt x="365" y="120"/>
                      <a:pt x="214" y="231"/>
                      <a:pt x="100" y="359"/>
                    </a:cubicBezTo>
                    <a:cubicBezTo>
                      <a:pt x="10" y="457"/>
                      <a:pt x="100" y="591"/>
                      <a:pt x="206" y="591"/>
                    </a:cubicBezTo>
                    <a:cubicBezTo>
                      <a:pt x="240" y="591"/>
                      <a:pt x="276" y="577"/>
                      <a:pt x="307" y="544"/>
                    </a:cubicBezTo>
                    <a:cubicBezTo>
                      <a:pt x="348" y="498"/>
                      <a:pt x="390" y="479"/>
                      <a:pt x="432" y="479"/>
                    </a:cubicBezTo>
                    <a:cubicBezTo>
                      <a:pt x="507" y="479"/>
                      <a:pt x="582" y="544"/>
                      <a:pt x="643" y="638"/>
                    </a:cubicBezTo>
                    <a:cubicBezTo>
                      <a:pt x="723" y="761"/>
                      <a:pt x="751" y="881"/>
                      <a:pt x="900" y="881"/>
                    </a:cubicBezTo>
                    <a:cubicBezTo>
                      <a:pt x="907" y="881"/>
                      <a:pt x="915" y="881"/>
                      <a:pt x="923" y="880"/>
                    </a:cubicBezTo>
                    <a:cubicBezTo>
                      <a:pt x="1048" y="871"/>
                      <a:pt x="1137" y="783"/>
                      <a:pt x="1126" y="597"/>
                    </a:cubicBezTo>
                    <a:cubicBezTo>
                      <a:pt x="1119" y="438"/>
                      <a:pt x="1004" y="257"/>
                      <a:pt x="824" y="166"/>
                    </a:cubicBezTo>
                    <a:lnTo>
                      <a:pt x="824" y="166"/>
                    </a:lnTo>
                    <a:cubicBezTo>
                      <a:pt x="1002" y="202"/>
                      <a:pt x="1073" y="216"/>
                      <a:pt x="1073" y="216"/>
                    </a:cubicBezTo>
                    <a:cubicBezTo>
                      <a:pt x="1073" y="216"/>
                      <a:pt x="968" y="195"/>
                      <a:pt x="823" y="166"/>
                    </a:cubicBezTo>
                    <a:lnTo>
                      <a:pt x="823" y="166"/>
                    </a:lnTo>
                    <a:cubicBezTo>
                      <a:pt x="750" y="129"/>
                      <a:pt x="666" y="107"/>
                      <a:pt x="574" y="107"/>
                    </a:cubicBezTo>
                    <a:cubicBezTo>
                      <a:pt x="562" y="107"/>
                      <a:pt x="549" y="107"/>
                      <a:pt x="537" y="108"/>
                    </a:cubicBezTo>
                    <a:lnTo>
                      <a:pt x="537" y="108"/>
                    </a:lnTo>
                    <a:cubicBezTo>
                      <a:pt x="269" y="54"/>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6868832" y="1539917"/>
                <a:ext cx="190" cy="190"/>
              </a:xfrm>
              <a:custGeom>
                <a:avLst/>
                <a:gdLst/>
                <a:ahLst/>
                <a:cxnLst/>
                <a:rect l="l" t="t" r="r" b="b"/>
                <a:pathLst>
                  <a:path w="6" h="6" extrusionOk="0">
                    <a:moveTo>
                      <a:pt x="0" y="6"/>
                    </a:moveTo>
                    <a:lnTo>
                      <a:pt x="6" y="0"/>
                    </a:ln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6856906" y="1528941"/>
                <a:ext cx="24990" cy="18568"/>
              </a:xfrm>
              <a:custGeom>
                <a:avLst/>
                <a:gdLst/>
                <a:ahLst/>
                <a:cxnLst/>
                <a:rect l="l" t="t" r="r" b="b"/>
                <a:pathLst>
                  <a:path w="790" h="587" extrusionOk="0">
                    <a:moveTo>
                      <a:pt x="708" y="0"/>
                    </a:moveTo>
                    <a:cubicBezTo>
                      <a:pt x="698" y="0"/>
                      <a:pt x="687" y="3"/>
                      <a:pt x="675" y="11"/>
                    </a:cubicBezTo>
                    <a:cubicBezTo>
                      <a:pt x="561" y="81"/>
                      <a:pt x="1" y="487"/>
                      <a:pt x="101" y="575"/>
                    </a:cubicBezTo>
                    <a:cubicBezTo>
                      <a:pt x="109" y="582"/>
                      <a:pt x="121" y="586"/>
                      <a:pt x="133" y="586"/>
                    </a:cubicBezTo>
                    <a:cubicBezTo>
                      <a:pt x="146" y="586"/>
                      <a:pt x="159" y="582"/>
                      <a:pt x="167" y="572"/>
                    </a:cubicBezTo>
                    <a:cubicBezTo>
                      <a:pt x="233" y="493"/>
                      <a:pt x="303" y="422"/>
                      <a:pt x="377" y="353"/>
                    </a:cubicBezTo>
                    <a:lnTo>
                      <a:pt x="377" y="353"/>
                    </a:lnTo>
                    <a:lnTo>
                      <a:pt x="376" y="354"/>
                    </a:lnTo>
                    <a:cubicBezTo>
                      <a:pt x="380" y="351"/>
                      <a:pt x="385" y="348"/>
                      <a:pt x="385" y="348"/>
                    </a:cubicBezTo>
                    <a:lnTo>
                      <a:pt x="385" y="348"/>
                    </a:lnTo>
                    <a:cubicBezTo>
                      <a:pt x="385" y="348"/>
                      <a:pt x="385" y="348"/>
                      <a:pt x="383" y="350"/>
                    </a:cubicBezTo>
                    <a:cubicBezTo>
                      <a:pt x="512" y="238"/>
                      <a:pt x="616" y="174"/>
                      <a:pt x="738" y="108"/>
                    </a:cubicBezTo>
                    <a:cubicBezTo>
                      <a:pt x="789" y="78"/>
                      <a:pt x="760" y="0"/>
                      <a:pt x="708"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6885534" y="1523405"/>
                <a:ext cx="85408" cy="28912"/>
              </a:xfrm>
              <a:custGeom>
                <a:avLst/>
                <a:gdLst/>
                <a:ahLst/>
                <a:cxnLst/>
                <a:rect l="l" t="t" r="r" b="b"/>
                <a:pathLst>
                  <a:path w="2700" h="914" extrusionOk="0">
                    <a:moveTo>
                      <a:pt x="2423" y="1"/>
                    </a:moveTo>
                    <a:cubicBezTo>
                      <a:pt x="1910" y="1"/>
                      <a:pt x="1375" y="133"/>
                      <a:pt x="940" y="300"/>
                    </a:cubicBezTo>
                    <a:cubicBezTo>
                      <a:pt x="818" y="347"/>
                      <a:pt x="1" y="790"/>
                      <a:pt x="69" y="893"/>
                    </a:cubicBezTo>
                    <a:cubicBezTo>
                      <a:pt x="77" y="906"/>
                      <a:pt x="93" y="914"/>
                      <a:pt x="109" y="914"/>
                    </a:cubicBezTo>
                    <a:cubicBezTo>
                      <a:pt x="118" y="914"/>
                      <a:pt x="127" y="911"/>
                      <a:pt x="134" y="906"/>
                    </a:cubicBezTo>
                    <a:cubicBezTo>
                      <a:pt x="313" y="761"/>
                      <a:pt x="499" y="654"/>
                      <a:pt x="772" y="549"/>
                    </a:cubicBezTo>
                    <a:cubicBezTo>
                      <a:pt x="1281" y="359"/>
                      <a:pt x="1541" y="313"/>
                      <a:pt x="1541" y="313"/>
                    </a:cubicBezTo>
                    <a:cubicBezTo>
                      <a:pt x="1573" y="307"/>
                      <a:pt x="1759" y="283"/>
                      <a:pt x="1789" y="279"/>
                    </a:cubicBezTo>
                    <a:cubicBezTo>
                      <a:pt x="2075" y="239"/>
                      <a:pt x="2325" y="217"/>
                      <a:pt x="2571" y="206"/>
                    </a:cubicBezTo>
                    <a:cubicBezTo>
                      <a:pt x="2657" y="203"/>
                      <a:pt x="2700" y="91"/>
                      <a:pt x="2632" y="28"/>
                    </a:cubicBezTo>
                    <a:cubicBezTo>
                      <a:pt x="2611" y="9"/>
                      <a:pt x="2585" y="4"/>
                      <a:pt x="2556" y="4"/>
                    </a:cubicBezTo>
                    <a:cubicBezTo>
                      <a:pt x="2512" y="2"/>
                      <a:pt x="2468" y="1"/>
                      <a:pt x="242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6934153" y="1533243"/>
                <a:ext cx="221" cy="63"/>
              </a:xfrm>
              <a:custGeom>
                <a:avLst/>
                <a:gdLst/>
                <a:ahLst/>
                <a:cxnLst/>
                <a:rect l="l" t="t" r="r" b="b"/>
                <a:pathLst>
                  <a:path w="7" h="2" extrusionOk="0">
                    <a:moveTo>
                      <a:pt x="4" y="1"/>
                    </a:moveTo>
                    <a:cubicBezTo>
                      <a:pt x="1" y="1"/>
                      <a:pt x="0" y="1"/>
                      <a:pt x="0" y="1"/>
                    </a:cubicBezTo>
                    <a:cubicBezTo>
                      <a:pt x="1" y="1"/>
                      <a:pt x="6" y="1"/>
                      <a:pt x="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6936810" y="1537355"/>
                <a:ext cx="25306" cy="8003"/>
              </a:xfrm>
              <a:custGeom>
                <a:avLst/>
                <a:gdLst/>
                <a:ahLst/>
                <a:cxnLst/>
                <a:rect l="l" t="t" r="r" b="b"/>
                <a:pathLst>
                  <a:path w="800" h="253" extrusionOk="0">
                    <a:moveTo>
                      <a:pt x="699" y="0"/>
                    </a:moveTo>
                    <a:cubicBezTo>
                      <a:pt x="569" y="0"/>
                      <a:pt x="327" y="85"/>
                      <a:pt x="53" y="160"/>
                    </a:cubicBezTo>
                    <a:cubicBezTo>
                      <a:pt x="1" y="173"/>
                      <a:pt x="16" y="252"/>
                      <a:pt x="68" y="252"/>
                    </a:cubicBezTo>
                    <a:cubicBezTo>
                      <a:pt x="73" y="252"/>
                      <a:pt x="78" y="252"/>
                      <a:pt x="84" y="250"/>
                    </a:cubicBezTo>
                    <a:cubicBezTo>
                      <a:pt x="141" y="236"/>
                      <a:pt x="200" y="221"/>
                      <a:pt x="257" y="209"/>
                    </a:cubicBezTo>
                    <a:lnTo>
                      <a:pt x="257" y="209"/>
                    </a:lnTo>
                    <a:cubicBezTo>
                      <a:pt x="254" y="209"/>
                      <a:pt x="248" y="210"/>
                      <a:pt x="245" y="210"/>
                    </a:cubicBezTo>
                    <a:cubicBezTo>
                      <a:pt x="407" y="178"/>
                      <a:pt x="570" y="153"/>
                      <a:pt x="735" y="136"/>
                    </a:cubicBezTo>
                    <a:cubicBezTo>
                      <a:pt x="771" y="131"/>
                      <a:pt x="799" y="101"/>
                      <a:pt x="798" y="64"/>
                    </a:cubicBezTo>
                    <a:cubicBezTo>
                      <a:pt x="794" y="18"/>
                      <a:pt x="759" y="0"/>
                      <a:pt x="69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6939562" y="1553582"/>
                <a:ext cx="26223" cy="9015"/>
              </a:xfrm>
              <a:custGeom>
                <a:avLst/>
                <a:gdLst/>
                <a:ahLst/>
                <a:cxnLst/>
                <a:rect l="l" t="t" r="r" b="b"/>
                <a:pathLst>
                  <a:path w="829" h="285" extrusionOk="0">
                    <a:moveTo>
                      <a:pt x="731" y="0"/>
                    </a:moveTo>
                    <a:cubicBezTo>
                      <a:pt x="729" y="0"/>
                      <a:pt x="726" y="0"/>
                      <a:pt x="724" y="1"/>
                    </a:cubicBezTo>
                    <a:cubicBezTo>
                      <a:pt x="505" y="18"/>
                      <a:pt x="289" y="55"/>
                      <a:pt x="74" y="108"/>
                    </a:cubicBezTo>
                    <a:cubicBezTo>
                      <a:pt x="25" y="119"/>
                      <a:pt x="1" y="181"/>
                      <a:pt x="17" y="225"/>
                    </a:cubicBezTo>
                    <a:cubicBezTo>
                      <a:pt x="31" y="270"/>
                      <a:pt x="64" y="284"/>
                      <a:pt x="106" y="284"/>
                    </a:cubicBezTo>
                    <a:cubicBezTo>
                      <a:pt x="164" y="284"/>
                      <a:pt x="239" y="257"/>
                      <a:pt x="304" y="244"/>
                    </a:cubicBezTo>
                    <a:lnTo>
                      <a:pt x="304" y="244"/>
                    </a:lnTo>
                    <a:cubicBezTo>
                      <a:pt x="297" y="245"/>
                      <a:pt x="289" y="247"/>
                      <a:pt x="282" y="248"/>
                    </a:cubicBezTo>
                    <a:lnTo>
                      <a:pt x="282" y="248"/>
                    </a:lnTo>
                    <a:cubicBezTo>
                      <a:pt x="714" y="162"/>
                      <a:pt x="828" y="208"/>
                      <a:pt x="820" y="84"/>
                    </a:cubicBezTo>
                    <a:cubicBezTo>
                      <a:pt x="816" y="39"/>
                      <a:pt x="775" y="0"/>
                      <a:pt x="73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6949463" y="1579078"/>
                <a:ext cx="70572" cy="9300"/>
              </a:xfrm>
              <a:custGeom>
                <a:avLst/>
                <a:gdLst/>
                <a:ahLst/>
                <a:cxnLst/>
                <a:rect l="l" t="t" r="r" b="b"/>
                <a:pathLst>
                  <a:path w="2231" h="294" extrusionOk="0">
                    <a:moveTo>
                      <a:pt x="1279" y="0"/>
                    </a:moveTo>
                    <a:cubicBezTo>
                      <a:pt x="667" y="0"/>
                      <a:pt x="95" y="106"/>
                      <a:pt x="49" y="157"/>
                    </a:cubicBezTo>
                    <a:cubicBezTo>
                      <a:pt x="0" y="212"/>
                      <a:pt x="44" y="294"/>
                      <a:pt x="103" y="294"/>
                    </a:cubicBezTo>
                    <a:cubicBezTo>
                      <a:pt x="107" y="294"/>
                      <a:pt x="111" y="293"/>
                      <a:pt x="115" y="293"/>
                    </a:cubicBezTo>
                    <a:cubicBezTo>
                      <a:pt x="448" y="228"/>
                      <a:pt x="787" y="197"/>
                      <a:pt x="1126" y="197"/>
                    </a:cubicBezTo>
                    <a:cubicBezTo>
                      <a:pt x="1244" y="197"/>
                      <a:pt x="1362" y="201"/>
                      <a:pt x="1481" y="208"/>
                    </a:cubicBezTo>
                    <a:cubicBezTo>
                      <a:pt x="1687" y="225"/>
                      <a:pt x="1887" y="256"/>
                      <a:pt x="2088" y="291"/>
                    </a:cubicBezTo>
                    <a:cubicBezTo>
                      <a:pt x="2094" y="292"/>
                      <a:pt x="2100" y="293"/>
                      <a:pt x="2106" y="293"/>
                    </a:cubicBezTo>
                    <a:cubicBezTo>
                      <a:pt x="2155" y="293"/>
                      <a:pt x="2199" y="259"/>
                      <a:pt x="2209" y="211"/>
                    </a:cubicBezTo>
                    <a:cubicBezTo>
                      <a:pt x="2231" y="99"/>
                      <a:pt x="2122" y="85"/>
                      <a:pt x="2016" y="64"/>
                    </a:cubicBezTo>
                    <a:cubicBezTo>
                      <a:pt x="1786" y="18"/>
                      <a:pt x="1529" y="0"/>
                      <a:pt x="127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6983373" y="1600810"/>
                <a:ext cx="20688" cy="5061"/>
              </a:xfrm>
              <a:custGeom>
                <a:avLst/>
                <a:gdLst/>
                <a:ahLst/>
                <a:cxnLst/>
                <a:rect l="l" t="t" r="r" b="b"/>
                <a:pathLst>
                  <a:path w="654" h="160" extrusionOk="0">
                    <a:moveTo>
                      <a:pt x="180" y="1"/>
                    </a:moveTo>
                    <a:cubicBezTo>
                      <a:pt x="137" y="1"/>
                      <a:pt x="93" y="2"/>
                      <a:pt x="49" y="5"/>
                    </a:cubicBezTo>
                    <a:cubicBezTo>
                      <a:pt x="22" y="7"/>
                      <a:pt x="0" y="30"/>
                      <a:pt x="5" y="57"/>
                    </a:cubicBezTo>
                    <a:cubicBezTo>
                      <a:pt x="6" y="83"/>
                      <a:pt x="28" y="104"/>
                      <a:pt x="54" y="104"/>
                    </a:cubicBezTo>
                    <a:cubicBezTo>
                      <a:pt x="55" y="104"/>
                      <a:pt x="55" y="104"/>
                      <a:pt x="56" y="104"/>
                    </a:cubicBezTo>
                    <a:cubicBezTo>
                      <a:pt x="92" y="101"/>
                      <a:pt x="127" y="100"/>
                      <a:pt x="161" y="100"/>
                    </a:cubicBezTo>
                    <a:cubicBezTo>
                      <a:pt x="181" y="100"/>
                      <a:pt x="201" y="101"/>
                      <a:pt x="221" y="101"/>
                    </a:cubicBezTo>
                    <a:cubicBezTo>
                      <a:pt x="370" y="111"/>
                      <a:pt x="451" y="130"/>
                      <a:pt x="560" y="157"/>
                    </a:cubicBezTo>
                    <a:cubicBezTo>
                      <a:pt x="566" y="158"/>
                      <a:pt x="571" y="159"/>
                      <a:pt x="575" y="159"/>
                    </a:cubicBezTo>
                    <a:cubicBezTo>
                      <a:pt x="632" y="159"/>
                      <a:pt x="653" y="64"/>
                      <a:pt x="582" y="50"/>
                    </a:cubicBezTo>
                    <a:cubicBezTo>
                      <a:pt x="444" y="15"/>
                      <a:pt x="313" y="1"/>
                      <a:pt x="18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6982614" y="1619979"/>
                <a:ext cx="24863" cy="8920"/>
              </a:xfrm>
              <a:custGeom>
                <a:avLst/>
                <a:gdLst/>
                <a:ahLst/>
                <a:cxnLst/>
                <a:rect l="l" t="t" r="r" b="b"/>
                <a:pathLst>
                  <a:path w="786" h="282" extrusionOk="0">
                    <a:moveTo>
                      <a:pt x="85" y="1"/>
                    </a:moveTo>
                    <a:cubicBezTo>
                      <a:pt x="49" y="1"/>
                      <a:pt x="16" y="26"/>
                      <a:pt x="9" y="64"/>
                    </a:cubicBezTo>
                    <a:cubicBezTo>
                      <a:pt x="0" y="104"/>
                      <a:pt x="26" y="145"/>
                      <a:pt x="69" y="154"/>
                    </a:cubicBezTo>
                    <a:cubicBezTo>
                      <a:pt x="268" y="190"/>
                      <a:pt x="467" y="231"/>
                      <a:pt x="663" y="280"/>
                    </a:cubicBezTo>
                    <a:cubicBezTo>
                      <a:pt x="669" y="281"/>
                      <a:pt x="675" y="282"/>
                      <a:pt x="680" y="282"/>
                    </a:cubicBezTo>
                    <a:cubicBezTo>
                      <a:pt x="758" y="282"/>
                      <a:pt x="785" y="159"/>
                      <a:pt x="692" y="135"/>
                    </a:cubicBezTo>
                    <a:cubicBezTo>
                      <a:pt x="497" y="82"/>
                      <a:pt x="301" y="39"/>
                      <a:pt x="100" y="2"/>
                    </a:cubicBezTo>
                    <a:cubicBezTo>
                      <a:pt x="95" y="1"/>
                      <a:pt x="90"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6998747" y="1647974"/>
                <a:ext cx="14140" cy="8731"/>
              </a:xfrm>
              <a:custGeom>
                <a:avLst/>
                <a:gdLst/>
                <a:ahLst/>
                <a:cxnLst/>
                <a:rect l="l" t="t" r="r" b="b"/>
                <a:pathLst>
                  <a:path w="447" h="276" extrusionOk="0">
                    <a:moveTo>
                      <a:pt x="77" y="1"/>
                    </a:moveTo>
                    <a:cubicBezTo>
                      <a:pt x="36" y="1"/>
                      <a:pt x="1" y="52"/>
                      <a:pt x="28" y="98"/>
                    </a:cubicBezTo>
                    <a:cubicBezTo>
                      <a:pt x="44" y="124"/>
                      <a:pt x="91" y="131"/>
                      <a:pt x="120" y="141"/>
                    </a:cubicBezTo>
                    <a:cubicBezTo>
                      <a:pt x="207" y="175"/>
                      <a:pt x="245" y="195"/>
                      <a:pt x="315" y="240"/>
                    </a:cubicBezTo>
                    <a:cubicBezTo>
                      <a:pt x="338" y="256"/>
                      <a:pt x="358" y="276"/>
                      <a:pt x="385" y="276"/>
                    </a:cubicBezTo>
                    <a:cubicBezTo>
                      <a:pt x="386" y="276"/>
                      <a:pt x="387" y="276"/>
                      <a:pt x="388" y="275"/>
                    </a:cubicBezTo>
                    <a:cubicBezTo>
                      <a:pt x="422" y="274"/>
                      <a:pt x="447" y="243"/>
                      <a:pt x="445" y="210"/>
                    </a:cubicBezTo>
                    <a:cubicBezTo>
                      <a:pt x="444" y="157"/>
                      <a:pt x="311" y="89"/>
                      <a:pt x="266" y="68"/>
                    </a:cubicBezTo>
                    <a:cubicBezTo>
                      <a:pt x="189" y="28"/>
                      <a:pt x="87" y="2"/>
                      <a:pt x="87" y="2"/>
                    </a:cubicBezTo>
                    <a:cubicBezTo>
                      <a:pt x="84" y="1"/>
                      <a:pt x="80" y="1"/>
                      <a:pt x="77"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6791585" y="1759731"/>
                <a:ext cx="125992" cy="145446"/>
              </a:xfrm>
              <a:custGeom>
                <a:avLst/>
                <a:gdLst/>
                <a:ahLst/>
                <a:cxnLst/>
                <a:rect l="l" t="t" r="r" b="b"/>
                <a:pathLst>
                  <a:path w="3983" h="4598" extrusionOk="0">
                    <a:moveTo>
                      <a:pt x="1594" y="0"/>
                    </a:moveTo>
                    <a:cubicBezTo>
                      <a:pt x="1380" y="0"/>
                      <a:pt x="1159" y="83"/>
                      <a:pt x="934" y="273"/>
                    </a:cubicBezTo>
                    <a:cubicBezTo>
                      <a:pt x="737" y="438"/>
                      <a:pt x="585" y="683"/>
                      <a:pt x="478" y="918"/>
                    </a:cubicBezTo>
                    <a:cubicBezTo>
                      <a:pt x="446" y="987"/>
                      <a:pt x="465" y="1065"/>
                      <a:pt x="522" y="1108"/>
                    </a:cubicBezTo>
                    <a:cubicBezTo>
                      <a:pt x="1" y="2218"/>
                      <a:pt x="1250" y="4598"/>
                      <a:pt x="1884" y="4598"/>
                    </a:cubicBezTo>
                    <a:cubicBezTo>
                      <a:pt x="1929" y="4598"/>
                      <a:pt x="1970" y="4586"/>
                      <a:pt x="2008" y="4560"/>
                    </a:cubicBezTo>
                    <a:cubicBezTo>
                      <a:pt x="2081" y="4512"/>
                      <a:pt x="2101" y="4419"/>
                      <a:pt x="2093" y="4330"/>
                    </a:cubicBezTo>
                    <a:lnTo>
                      <a:pt x="2093" y="4330"/>
                    </a:lnTo>
                    <a:cubicBezTo>
                      <a:pt x="2142" y="4356"/>
                      <a:pt x="2187" y="4368"/>
                      <a:pt x="2228" y="4368"/>
                    </a:cubicBezTo>
                    <a:cubicBezTo>
                      <a:pt x="2428" y="4368"/>
                      <a:pt x="2542" y="4087"/>
                      <a:pt x="2565" y="3769"/>
                    </a:cubicBezTo>
                    <a:cubicBezTo>
                      <a:pt x="2616" y="3814"/>
                      <a:pt x="2680" y="3840"/>
                      <a:pt x="2746" y="3840"/>
                    </a:cubicBezTo>
                    <a:cubicBezTo>
                      <a:pt x="2892" y="3840"/>
                      <a:pt x="3045" y="3713"/>
                      <a:pt x="3065" y="3402"/>
                    </a:cubicBezTo>
                    <a:cubicBezTo>
                      <a:pt x="3095" y="3409"/>
                      <a:pt x="3123" y="3413"/>
                      <a:pt x="3149" y="3413"/>
                    </a:cubicBezTo>
                    <a:cubicBezTo>
                      <a:pt x="3983" y="3413"/>
                      <a:pt x="2963" y="0"/>
                      <a:pt x="1594" y="0"/>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6768652" y="1757137"/>
                <a:ext cx="14045" cy="22775"/>
              </a:xfrm>
              <a:custGeom>
                <a:avLst/>
                <a:gdLst/>
                <a:ahLst/>
                <a:cxnLst/>
                <a:rect l="l" t="t" r="r" b="b"/>
                <a:pathLst>
                  <a:path w="444" h="720" extrusionOk="0">
                    <a:moveTo>
                      <a:pt x="348" y="1"/>
                    </a:moveTo>
                    <a:cubicBezTo>
                      <a:pt x="320" y="1"/>
                      <a:pt x="292" y="15"/>
                      <a:pt x="282" y="40"/>
                    </a:cubicBezTo>
                    <a:cubicBezTo>
                      <a:pt x="172" y="318"/>
                      <a:pt x="102" y="453"/>
                      <a:pt x="23" y="629"/>
                    </a:cubicBezTo>
                    <a:cubicBezTo>
                      <a:pt x="0" y="679"/>
                      <a:pt x="39" y="720"/>
                      <a:pt x="80" y="720"/>
                    </a:cubicBezTo>
                    <a:cubicBezTo>
                      <a:pt x="101" y="720"/>
                      <a:pt x="123" y="709"/>
                      <a:pt x="137" y="685"/>
                    </a:cubicBezTo>
                    <a:cubicBezTo>
                      <a:pt x="173" y="620"/>
                      <a:pt x="444" y="118"/>
                      <a:pt x="417" y="49"/>
                    </a:cubicBezTo>
                    <a:cubicBezTo>
                      <a:pt x="406" y="16"/>
                      <a:pt x="377" y="1"/>
                      <a:pt x="3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6787979" y="1765077"/>
                <a:ext cx="7687" cy="16512"/>
              </a:xfrm>
              <a:custGeom>
                <a:avLst/>
                <a:gdLst/>
                <a:ahLst/>
                <a:cxnLst/>
                <a:rect l="l" t="t" r="r" b="b"/>
                <a:pathLst>
                  <a:path w="243" h="522" extrusionOk="0">
                    <a:moveTo>
                      <a:pt x="147" y="0"/>
                    </a:moveTo>
                    <a:cubicBezTo>
                      <a:pt x="40" y="0"/>
                      <a:pt x="0" y="326"/>
                      <a:pt x="0" y="461"/>
                    </a:cubicBezTo>
                    <a:cubicBezTo>
                      <a:pt x="0" y="495"/>
                      <a:pt x="33" y="521"/>
                      <a:pt x="67" y="521"/>
                    </a:cubicBezTo>
                    <a:cubicBezTo>
                      <a:pt x="84" y="521"/>
                      <a:pt x="101" y="515"/>
                      <a:pt x="113" y="500"/>
                    </a:cubicBezTo>
                    <a:cubicBezTo>
                      <a:pt x="135" y="477"/>
                      <a:pt x="132" y="424"/>
                      <a:pt x="133" y="389"/>
                    </a:cubicBezTo>
                    <a:cubicBezTo>
                      <a:pt x="144" y="289"/>
                      <a:pt x="158" y="239"/>
                      <a:pt x="182" y="167"/>
                    </a:cubicBezTo>
                    <a:cubicBezTo>
                      <a:pt x="205" y="102"/>
                      <a:pt x="242" y="41"/>
                      <a:pt x="178" y="9"/>
                    </a:cubicBezTo>
                    <a:cubicBezTo>
                      <a:pt x="167" y="3"/>
                      <a:pt x="157" y="0"/>
                      <a:pt x="147"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6761598" y="1796710"/>
                <a:ext cx="8889" cy="15468"/>
              </a:xfrm>
              <a:custGeom>
                <a:avLst/>
                <a:gdLst/>
                <a:ahLst/>
                <a:cxnLst/>
                <a:rect l="l" t="t" r="r" b="b"/>
                <a:pathLst>
                  <a:path w="281" h="489" extrusionOk="0">
                    <a:moveTo>
                      <a:pt x="209" y="0"/>
                    </a:moveTo>
                    <a:cubicBezTo>
                      <a:pt x="192" y="0"/>
                      <a:pt x="174" y="9"/>
                      <a:pt x="164" y="29"/>
                    </a:cubicBezTo>
                    <a:cubicBezTo>
                      <a:pt x="83" y="193"/>
                      <a:pt x="47" y="299"/>
                      <a:pt x="10" y="429"/>
                    </a:cubicBezTo>
                    <a:cubicBezTo>
                      <a:pt x="0" y="462"/>
                      <a:pt x="29" y="489"/>
                      <a:pt x="58" y="489"/>
                    </a:cubicBezTo>
                    <a:cubicBezTo>
                      <a:pt x="77" y="489"/>
                      <a:pt x="96" y="477"/>
                      <a:pt x="104" y="449"/>
                    </a:cubicBezTo>
                    <a:cubicBezTo>
                      <a:pt x="153" y="312"/>
                      <a:pt x="199" y="198"/>
                      <a:pt x="256" y="80"/>
                    </a:cubicBezTo>
                    <a:cubicBezTo>
                      <a:pt x="281" y="36"/>
                      <a:pt x="245" y="0"/>
                      <a:pt x="20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6772890" y="1801834"/>
                <a:ext cx="6959" cy="20371"/>
              </a:xfrm>
              <a:custGeom>
                <a:avLst/>
                <a:gdLst/>
                <a:ahLst/>
                <a:cxnLst/>
                <a:rect l="l" t="t" r="r" b="b"/>
                <a:pathLst>
                  <a:path w="220" h="644" extrusionOk="0">
                    <a:moveTo>
                      <a:pt x="138" y="1"/>
                    </a:moveTo>
                    <a:cubicBezTo>
                      <a:pt x="109" y="1"/>
                      <a:pt x="80" y="18"/>
                      <a:pt x="69" y="58"/>
                    </a:cubicBezTo>
                    <a:cubicBezTo>
                      <a:pt x="45" y="145"/>
                      <a:pt x="29" y="235"/>
                      <a:pt x="19" y="327"/>
                    </a:cubicBezTo>
                    <a:cubicBezTo>
                      <a:pt x="11" y="420"/>
                      <a:pt x="1" y="644"/>
                      <a:pt x="93" y="644"/>
                    </a:cubicBezTo>
                    <a:cubicBezTo>
                      <a:pt x="95" y="644"/>
                      <a:pt x="96" y="644"/>
                      <a:pt x="98" y="644"/>
                    </a:cubicBezTo>
                    <a:cubicBezTo>
                      <a:pt x="134" y="641"/>
                      <a:pt x="161" y="609"/>
                      <a:pt x="159" y="575"/>
                    </a:cubicBezTo>
                    <a:cubicBezTo>
                      <a:pt x="147" y="360"/>
                      <a:pt x="162" y="235"/>
                      <a:pt x="205" y="85"/>
                    </a:cubicBezTo>
                    <a:cubicBezTo>
                      <a:pt x="220" y="36"/>
                      <a:pt x="179" y="1"/>
                      <a:pt x="13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6787568" y="1816290"/>
                <a:ext cx="8952" cy="17430"/>
              </a:xfrm>
              <a:custGeom>
                <a:avLst/>
                <a:gdLst/>
                <a:ahLst/>
                <a:cxnLst/>
                <a:rect l="l" t="t" r="r" b="b"/>
                <a:pathLst>
                  <a:path w="283" h="551" extrusionOk="0">
                    <a:moveTo>
                      <a:pt x="84" y="0"/>
                    </a:moveTo>
                    <a:cubicBezTo>
                      <a:pt x="41" y="0"/>
                      <a:pt x="0" y="33"/>
                      <a:pt x="10" y="81"/>
                    </a:cubicBezTo>
                    <a:cubicBezTo>
                      <a:pt x="49" y="275"/>
                      <a:pt x="81" y="363"/>
                      <a:pt x="138" y="504"/>
                    </a:cubicBezTo>
                    <a:cubicBezTo>
                      <a:pt x="151" y="537"/>
                      <a:pt x="175" y="551"/>
                      <a:pt x="199" y="551"/>
                    </a:cubicBezTo>
                    <a:cubicBezTo>
                      <a:pt x="241" y="551"/>
                      <a:pt x="282" y="510"/>
                      <a:pt x="264" y="461"/>
                    </a:cubicBezTo>
                    <a:cubicBezTo>
                      <a:pt x="214" y="325"/>
                      <a:pt x="184" y="202"/>
                      <a:pt x="159" y="69"/>
                    </a:cubicBezTo>
                    <a:cubicBezTo>
                      <a:pt x="151" y="20"/>
                      <a:pt x="117" y="0"/>
                      <a:pt x="8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6758940" y="1848460"/>
                <a:ext cx="11356" cy="19992"/>
              </a:xfrm>
              <a:custGeom>
                <a:avLst/>
                <a:gdLst/>
                <a:ahLst/>
                <a:cxnLst/>
                <a:rect l="l" t="t" r="r" b="b"/>
                <a:pathLst>
                  <a:path w="359" h="632" extrusionOk="0">
                    <a:moveTo>
                      <a:pt x="199" y="1"/>
                    </a:moveTo>
                    <a:cubicBezTo>
                      <a:pt x="0" y="1"/>
                      <a:pt x="76" y="632"/>
                      <a:pt x="255" y="632"/>
                    </a:cubicBezTo>
                    <a:cubicBezTo>
                      <a:pt x="263" y="632"/>
                      <a:pt x="272" y="630"/>
                      <a:pt x="281" y="627"/>
                    </a:cubicBezTo>
                    <a:cubicBezTo>
                      <a:pt x="327" y="611"/>
                      <a:pt x="358" y="558"/>
                      <a:pt x="338" y="511"/>
                    </a:cubicBezTo>
                    <a:cubicBezTo>
                      <a:pt x="298" y="412"/>
                      <a:pt x="280" y="339"/>
                      <a:pt x="284" y="226"/>
                    </a:cubicBezTo>
                    <a:cubicBezTo>
                      <a:pt x="294" y="122"/>
                      <a:pt x="337" y="26"/>
                      <a:pt x="221" y="3"/>
                    </a:cubicBezTo>
                    <a:cubicBezTo>
                      <a:pt x="213" y="1"/>
                      <a:pt x="206" y="1"/>
                      <a:pt x="1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6776497" y="1859753"/>
                <a:ext cx="14519" cy="26097"/>
              </a:xfrm>
              <a:custGeom>
                <a:avLst/>
                <a:gdLst/>
                <a:ahLst/>
                <a:cxnLst/>
                <a:rect l="l" t="t" r="r" b="b"/>
                <a:pathLst>
                  <a:path w="459" h="825" extrusionOk="0">
                    <a:moveTo>
                      <a:pt x="105" y="1"/>
                    </a:moveTo>
                    <a:cubicBezTo>
                      <a:pt x="53" y="1"/>
                      <a:pt x="0" y="46"/>
                      <a:pt x="23" y="110"/>
                    </a:cubicBezTo>
                    <a:cubicBezTo>
                      <a:pt x="97" y="332"/>
                      <a:pt x="180" y="548"/>
                      <a:pt x="267" y="764"/>
                    </a:cubicBezTo>
                    <a:cubicBezTo>
                      <a:pt x="284" y="807"/>
                      <a:pt x="316" y="825"/>
                      <a:pt x="348" y="825"/>
                    </a:cubicBezTo>
                    <a:cubicBezTo>
                      <a:pt x="404" y="825"/>
                      <a:pt x="458" y="772"/>
                      <a:pt x="432" y="707"/>
                    </a:cubicBezTo>
                    <a:cubicBezTo>
                      <a:pt x="346" y="492"/>
                      <a:pt x="256" y="276"/>
                      <a:pt x="180" y="55"/>
                    </a:cubicBezTo>
                    <a:cubicBezTo>
                      <a:pt x="167" y="17"/>
                      <a:pt x="136" y="1"/>
                      <a:pt x="10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6812558" y="1893948"/>
                <a:ext cx="13412" cy="15532"/>
              </a:xfrm>
              <a:custGeom>
                <a:avLst/>
                <a:gdLst/>
                <a:ahLst/>
                <a:cxnLst/>
                <a:rect l="l" t="t" r="r" b="b"/>
                <a:pathLst>
                  <a:path w="424" h="491" extrusionOk="0">
                    <a:moveTo>
                      <a:pt x="150" y="1"/>
                    </a:moveTo>
                    <a:cubicBezTo>
                      <a:pt x="72" y="1"/>
                      <a:pt x="0" y="79"/>
                      <a:pt x="38" y="161"/>
                    </a:cubicBezTo>
                    <a:cubicBezTo>
                      <a:pt x="100" y="295"/>
                      <a:pt x="180" y="490"/>
                      <a:pt x="290" y="490"/>
                    </a:cubicBezTo>
                    <a:cubicBezTo>
                      <a:pt x="310" y="490"/>
                      <a:pt x="331" y="484"/>
                      <a:pt x="353" y="469"/>
                    </a:cubicBezTo>
                    <a:cubicBezTo>
                      <a:pt x="409" y="432"/>
                      <a:pt x="423" y="356"/>
                      <a:pt x="387" y="302"/>
                    </a:cubicBezTo>
                    <a:cubicBezTo>
                      <a:pt x="350" y="242"/>
                      <a:pt x="294" y="149"/>
                      <a:pt x="266" y="83"/>
                    </a:cubicBezTo>
                    <a:cubicBezTo>
                      <a:pt x="236" y="24"/>
                      <a:pt x="192" y="1"/>
                      <a:pt x="15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6887274" y="1998304"/>
                <a:ext cx="95" cy="380"/>
              </a:xfrm>
              <a:custGeom>
                <a:avLst/>
                <a:gdLst/>
                <a:ahLst/>
                <a:cxnLst/>
                <a:rect l="l" t="t" r="r" b="b"/>
                <a:pathLst>
                  <a:path w="3" h="12" extrusionOk="0">
                    <a:moveTo>
                      <a:pt x="1" y="0"/>
                    </a:moveTo>
                    <a:cubicBezTo>
                      <a:pt x="1" y="0"/>
                      <a:pt x="1" y="4"/>
                      <a:pt x="3" y="11"/>
                    </a:cubicBezTo>
                    <a:cubicBezTo>
                      <a:pt x="2" y="4"/>
                      <a:pt x="1" y="0"/>
                      <a:pt x="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6878986" y="1976193"/>
                <a:ext cx="49979" cy="102141"/>
              </a:xfrm>
              <a:custGeom>
                <a:avLst/>
                <a:gdLst/>
                <a:ahLst/>
                <a:cxnLst/>
                <a:rect l="l" t="t" r="r" b="b"/>
                <a:pathLst>
                  <a:path w="1580" h="3229" extrusionOk="0">
                    <a:moveTo>
                      <a:pt x="140" y="1"/>
                    </a:moveTo>
                    <a:cubicBezTo>
                      <a:pt x="0" y="1"/>
                      <a:pt x="38" y="380"/>
                      <a:pt x="52" y="538"/>
                    </a:cubicBezTo>
                    <a:cubicBezTo>
                      <a:pt x="82" y="866"/>
                      <a:pt x="193" y="1356"/>
                      <a:pt x="450" y="1356"/>
                    </a:cubicBezTo>
                    <a:cubicBezTo>
                      <a:pt x="484" y="1356"/>
                      <a:pt x="520" y="1347"/>
                      <a:pt x="560" y="1329"/>
                    </a:cubicBezTo>
                    <a:cubicBezTo>
                      <a:pt x="601" y="1836"/>
                      <a:pt x="724" y="2753"/>
                      <a:pt x="1079" y="2753"/>
                    </a:cubicBezTo>
                    <a:cubicBezTo>
                      <a:pt x="1129" y="2753"/>
                      <a:pt x="1184" y="2734"/>
                      <a:pt x="1244" y="2693"/>
                    </a:cubicBezTo>
                    <a:lnTo>
                      <a:pt x="1244" y="2693"/>
                    </a:lnTo>
                    <a:cubicBezTo>
                      <a:pt x="1233" y="3019"/>
                      <a:pt x="1414" y="3228"/>
                      <a:pt x="1515" y="3228"/>
                    </a:cubicBezTo>
                    <a:cubicBezTo>
                      <a:pt x="1545" y="3228"/>
                      <a:pt x="1568" y="3209"/>
                      <a:pt x="1576" y="3169"/>
                    </a:cubicBezTo>
                    <a:cubicBezTo>
                      <a:pt x="1579" y="3154"/>
                      <a:pt x="1576" y="3130"/>
                      <a:pt x="1565" y="3116"/>
                    </a:cubicBezTo>
                    <a:cubicBezTo>
                      <a:pt x="1531" y="3076"/>
                      <a:pt x="1502" y="3037"/>
                      <a:pt x="1476" y="2993"/>
                    </a:cubicBezTo>
                    <a:cubicBezTo>
                      <a:pt x="1429" y="2882"/>
                      <a:pt x="1403" y="2775"/>
                      <a:pt x="1409" y="2629"/>
                    </a:cubicBezTo>
                    <a:cubicBezTo>
                      <a:pt x="1412" y="2593"/>
                      <a:pt x="1418" y="2559"/>
                      <a:pt x="1423" y="2523"/>
                    </a:cubicBezTo>
                    <a:cubicBezTo>
                      <a:pt x="1429" y="2493"/>
                      <a:pt x="1416" y="2461"/>
                      <a:pt x="1393" y="2443"/>
                    </a:cubicBezTo>
                    <a:cubicBezTo>
                      <a:pt x="1393" y="2365"/>
                      <a:pt x="1333" y="2307"/>
                      <a:pt x="1262" y="2307"/>
                    </a:cubicBezTo>
                    <a:cubicBezTo>
                      <a:pt x="1222" y="2307"/>
                      <a:pt x="1180" y="2325"/>
                      <a:pt x="1143" y="2367"/>
                    </a:cubicBezTo>
                    <a:cubicBezTo>
                      <a:pt x="1009" y="2037"/>
                      <a:pt x="977" y="1518"/>
                      <a:pt x="845" y="896"/>
                    </a:cubicBezTo>
                    <a:cubicBezTo>
                      <a:pt x="829" y="828"/>
                      <a:pt x="765" y="795"/>
                      <a:pt x="701" y="795"/>
                    </a:cubicBezTo>
                    <a:cubicBezTo>
                      <a:pt x="643" y="795"/>
                      <a:pt x="586" y="822"/>
                      <a:pt x="567" y="876"/>
                    </a:cubicBezTo>
                    <a:cubicBezTo>
                      <a:pt x="546" y="935"/>
                      <a:pt x="488" y="1082"/>
                      <a:pt x="437" y="1117"/>
                    </a:cubicBezTo>
                    <a:cubicBezTo>
                      <a:pt x="345" y="1041"/>
                      <a:pt x="291" y="826"/>
                      <a:pt x="265" y="710"/>
                    </a:cubicBezTo>
                    <a:lnTo>
                      <a:pt x="265" y="710"/>
                    </a:lnTo>
                    <a:cubicBezTo>
                      <a:pt x="265" y="707"/>
                      <a:pt x="263" y="696"/>
                      <a:pt x="260" y="689"/>
                    </a:cubicBezTo>
                    <a:lnTo>
                      <a:pt x="260" y="689"/>
                    </a:lnTo>
                    <a:cubicBezTo>
                      <a:pt x="257" y="671"/>
                      <a:pt x="203" y="421"/>
                      <a:pt x="216" y="180"/>
                    </a:cubicBezTo>
                    <a:cubicBezTo>
                      <a:pt x="226" y="96"/>
                      <a:pt x="249" y="21"/>
                      <a:pt x="157" y="3"/>
                    </a:cubicBezTo>
                    <a:cubicBezTo>
                      <a:pt x="151" y="1"/>
                      <a:pt x="145" y="1"/>
                      <a:pt x="14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6913655" y="1978312"/>
                <a:ext cx="13570" cy="18157"/>
              </a:xfrm>
              <a:custGeom>
                <a:avLst/>
                <a:gdLst/>
                <a:ahLst/>
                <a:cxnLst/>
                <a:rect l="l" t="t" r="r" b="b"/>
                <a:pathLst>
                  <a:path w="429" h="574" extrusionOk="0">
                    <a:moveTo>
                      <a:pt x="111" y="1"/>
                    </a:moveTo>
                    <a:cubicBezTo>
                      <a:pt x="102" y="1"/>
                      <a:pt x="94" y="3"/>
                      <a:pt x="85" y="9"/>
                    </a:cubicBezTo>
                    <a:cubicBezTo>
                      <a:pt x="49" y="33"/>
                      <a:pt x="1" y="251"/>
                      <a:pt x="71" y="388"/>
                    </a:cubicBezTo>
                    <a:cubicBezTo>
                      <a:pt x="128" y="510"/>
                      <a:pt x="259" y="574"/>
                      <a:pt x="342" y="574"/>
                    </a:cubicBezTo>
                    <a:cubicBezTo>
                      <a:pt x="381" y="574"/>
                      <a:pt x="409" y="560"/>
                      <a:pt x="415" y="531"/>
                    </a:cubicBezTo>
                    <a:cubicBezTo>
                      <a:pt x="429" y="464"/>
                      <a:pt x="364" y="466"/>
                      <a:pt x="301" y="446"/>
                    </a:cubicBezTo>
                    <a:cubicBezTo>
                      <a:pt x="133" y="380"/>
                      <a:pt x="105" y="235"/>
                      <a:pt x="157" y="57"/>
                    </a:cubicBezTo>
                    <a:cubicBezTo>
                      <a:pt x="166" y="30"/>
                      <a:pt x="140" y="1"/>
                      <a:pt x="11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6922417" y="2014088"/>
                <a:ext cx="9806" cy="13570"/>
              </a:xfrm>
              <a:custGeom>
                <a:avLst/>
                <a:gdLst/>
                <a:ahLst/>
                <a:cxnLst/>
                <a:rect l="l" t="t" r="r" b="b"/>
                <a:pathLst>
                  <a:path w="310" h="429" extrusionOk="0">
                    <a:moveTo>
                      <a:pt x="89" y="0"/>
                    </a:moveTo>
                    <a:cubicBezTo>
                      <a:pt x="49" y="0"/>
                      <a:pt x="14" y="27"/>
                      <a:pt x="10" y="86"/>
                    </a:cubicBezTo>
                    <a:cubicBezTo>
                      <a:pt x="1" y="301"/>
                      <a:pt x="134" y="429"/>
                      <a:pt x="222" y="429"/>
                    </a:cubicBezTo>
                    <a:cubicBezTo>
                      <a:pt x="243" y="429"/>
                      <a:pt x="262" y="421"/>
                      <a:pt x="275" y="406"/>
                    </a:cubicBezTo>
                    <a:cubicBezTo>
                      <a:pt x="309" y="367"/>
                      <a:pt x="299" y="310"/>
                      <a:pt x="268" y="291"/>
                    </a:cubicBezTo>
                    <a:cubicBezTo>
                      <a:pt x="224" y="258"/>
                      <a:pt x="209" y="242"/>
                      <a:pt x="189" y="209"/>
                    </a:cubicBezTo>
                    <a:cubicBezTo>
                      <a:pt x="150" y="119"/>
                      <a:pt x="199" y="20"/>
                      <a:pt x="106" y="2"/>
                    </a:cubicBezTo>
                    <a:cubicBezTo>
                      <a:pt x="100" y="1"/>
                      <a:pt x="94" y="0"/>
                      <a:pt x="8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6805156" y="1579078"/>
                <a:ext cx="132097" cy="74779"/>
              </a:xfrm>
              <a:custGeom>
                <a:avLst/>
                <a:gdLst/>
                <a:ahLst/>
                <a:cxnLst/>
                <a:rect l="l" t="t" r="r" b="b"/>
                <a:pathLst>
                  <a:path w="4176" h="2364" extrusionOk="0">
                    <a:moveTo>
                      <a:pt x="3871" y="2194"/>
                    </a:moveTo>
                    <a:lnTo>
                      <a:pt x="3871" y="2194"/>
                    </a:lnTo>
                    <a:cubicBezTo>
                      <a:pt x="3873" y="2194"/>
                      <a:pt x="3874" y="2195"/>
                      <a:pt x="3875" y="2196"/>
                    </a:cubicBezTo>
                    <a:cubicBezTo>
                      <a:pt x="3874" y="2195"/>
                      <a:pt x="3872" y="2194"/>
                      <a:pt x="3871" y="2194"/>
                    </a:cubicBezTo>
                    <a:close/>
                    <a:moveTo>
                      <a:pt x="59" y="1"/>
                    </a:moveTo>
                    <a:cubicBezTo>
                      <a:pt x="50" y="1"/>
                      <a:pt x="43" y="1"/>
                      <a:pt x="34" y="5"/>
                    </a:cubicBezTo>
                    <a:cubicBezTo>
                      <a:pt x="21" y="8"/>
                      <a:pt x="13" y="18"/>
                      <a:pt x="7" y="28"/>
                    </a:cubicBezTo>
                    <a:cubicBezTo>
                      <a:pt x="1" y="39"/>
                      <a:pt x="0" y="54"/>
                      <a:pt x="6" y="64"/>
                    </a:cubicBezTo>
                    <a:cubicBezTo>
                      <a:pt x="9" y="75"/>
                      <a:pt x="19" y="87"/>
                      <a:pt x="29" y="91"/>
                    </a:cubicBezTo>
                    <a:cubicBezTo>
                      <a:pt x="190" y="151"/>
                      <a:pt x="344" y="223"/>
                      <a:pt x="495" y="304"/>
                    </a:cubicBezTo>
                    <a:cubicBezTo>
                      <a:pt x="659" y="387"/>
                      <a:pt x="816" y="485"/>
                      <a:pt x="972" y="579"/>
                    </a:cubicBezTo>
                    <a:cubicBezTo>
                      <a:pt x="1130" y="677"/>
                      <a:pt x="1283" y="774"/>
                      <a:pt x="1443" y="870"/>
                    </a:cubicBezTo>
                    <a:cubicBezTo>
                      <a:pt x="1599" y="964"/>
                      <a:pt x="1761" y="1052"/>
                      <a:pt x="1924" y="1138"/>
                    </a:cubicBezTo>
                    <a:cubicBezTo>
                      <a:pt x="2251" y="1309"/>
                      <a:pt x="2586" y="1468"/>
                      <a:pt x="2915" y="1639"/>
                    </a:cubicBezTo>
                    <a:cubicBezTo>
                      <a:pt x="3243" y="1807"/>
                      <a:pt x="3565" y="1987"/>
                      <a:pt x="3871" y="2194"/>
                    </a:cubicBezTo>
                    <a:lnTo>
                      <a:pt x="3871" y="2194"/>
                    </a:lnTo>
                    <a:cubicBezTo>
                      <a:pt x="3870" y="2193"/>
                      <a:pt x="3869" y="2192"/>
                      <a:pt x="3868" y="2191"/>
                    </a:cubicBezTo>
                    <a:lnTo>
                      <a:pt x="3868" y="2191"/>
                    </a:lnTo>
                    <a:cubicBezTo>
                      <a:pt x="3943" y="2242"/>
                      <a:pt x="4018" y="2297"/>
                      <a:pt x="4092" y="2352"/>
                    </a:cubicBezTo>
                    <a:cubicBezTo>
                      <a:pt x="4102" y="2360"/>
                      <a:pt x="4114" y="2363"/>
                      <a:pt x="4128" y="2363"/>
                    </a:cubicBezTo>
                    <a:cubicBezTo>
                      <a:pt x="4140" y="2362"/>
                      <a:pt x="4151" y="2356"/>
                      <a:pt x="4160" y="2348"/>
                    </a:cubicBezTo>
                    <a:cubicBezTo>
                      <a:pt x="4175" y="2330"/>
                      <a:pt x="4175" y="2297"/>
                      <a:pt x="4155" y="2282"/>
                    </a:cubicBezTo>
                    <a:cubicBezTo>
                      <a:pt x="4004" y="2167"/>
                      <a:pt x="3846" y="2060"/>
                      <a:pt x="3686" y="1959"/>
                    </a:cubicBezTo>
                    <a:cubicBezTo>
                      <a:pt x="3520" y="1855"/>
                      <a:pt x="3346" y="1759"/>
                      <a:pt x="3173" y="1666"/>
                    </a:cubicBezTo>
                    <a:cubicBezTo>
                      <a:pt x="2828" y="1480"/>
                      <a:pt x="2471" y="1311"/>
                      <a:pt x="2122" y="1132"/>
                    </a:cubicBezTo>
                    <a:cubicBezTo>
                      <a:pt x="1947" y="1043"/>
                      <a:pt x="1774" y="951"/>
                      <a:pt x="1604" y="853"/>
                    </a:cubicBezTo>
                    <a:cubicBezTo>
                      <a:pt x="1435" y="757"/>
                      <a:pt x="1269" y="651"/>
                      <a:pt x="1104" y="549"/>
                    </a:cubicBezTo>
                    <a:cubicBezTo>
                      <a:pt x="938" y="447"/>
                      <a:pt x="772" y="344"/>
                      <a:pt x="600" y="250"/>
                    </a:cubicBezTo>
                    <a:cubicBezTo>
                      <a:pt x="430" y="157"/>
                      <a:pt x="253" y="75"/>
                      <a:pt x="72" y="5"/>
                    </a:cubicBezTo>
                    <a:cubicBezTo>
                      <a:pt x="67" y="4"/>
                      <a:pt x="63" y="1"/>
                      <a:pt x="5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6799968" y="1592775"/>
                <a:ext cx="76456" cy="41027"/>
              </a:xfrm>
              <a:custGeom>
                <a:avLst/>
                <a:gdLst/>
                <a:ahLst/>
                <a:cxnLst/>
                <a:rect l="l" t="t" r="r" b="b"/>
                <a:pathLst>
                  <a:path w="2417" h="1297" extrusionOk="0">
                    <a:moveTo>
                      <a:pt x="53" y="0"/>
                    </a:moveTo>
                    <a:cubicBezTo>
                      <a:pt x="36" y="0"/>
                      <a:pt x="20" y="8"/>
                      <a:pt x="12" y="26"/>
                    </a:cubicBezTo>
                    <a:cubicBezTo>
                      <a:pt x="1" y="47"/>
                      <a:pt x="8" y="80"/>
                      <a:pt x="34" y="90"/>
                    </a:cubicBezTo>
                    <a:cubicBezTo>
                      <a:pt x="435" y="255"/>
                      <a:pt x="813" y="467"/>
                      <a:pt x="1189" y="682"/>
                    </a:cubicBezTo>
                    <a:cubicBezTo>
                      <a:pt x="1567" y="896"/>
                      <a:pt x="1945" y="1114"/>
                      <a:pt x="2340" y="1292"/>
                    </a:cubicBezTo>
                    <a:cubicBezTo>
                      <a:pt x="2348" y="1295"/>
                      <a:pt x="2355" y="1297"/>
                      <a:pt x="2363" y="1297"/>
                    </a:cubicBezTo>
                    <a:cubicBezTo>
                      <a:pt x="2380" y="1297"/>
                      <a:pt x="2396" y="1288"/>
                      <a:pt x="2405" y="1270"/>
                    </a:cubicBezTo>
                    <a:cubicBezTo>
                      <a:pt x="2416" y="1247"/>
                      <a:pt x="2406" y="1217"/>
                      <a:pt x="2383" y="1206"/>
                    </a:cubicBezTo>
                    <a:cubicBezTo>
                      <a:pt x="1987" y="1028"/>
                      <a:pt x="1610" y="811"/>
                      <a:pt x="1232" y="596"/>
                    </a:cubicBezTo>
                    <a:cubicBezTo>
                      <a:pt x="857" y="381"/>
                      <a:pt x="478" y="169"/>
                      <a:pt x="77" y="4"/>
                    </a:cubicBezTo>
                    <a:cubicBezTo>
                      <a:pt x="72" y="3"/>
                      <a:pt x="70" y="3"/>
                      <a:pt x="65" y="2"/>
                    </a:cubicBezTo>
                    <a:cubicBezTo>
                      <a:pt x="61" y="1"/>
                      <a:pt x="57" y="0"/>
                      <a:pt x="5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6805187" y="1612450"/>
                <a:ext cx="21953" cy="10502"/>
              </a:xfrm>
              <a:custGeom>
                <a:avLst/>
                <a:gdLst/>
                <a:ahLst/>
                <a:cxnLst/>
                <a:rect l="l" t="t" r="r" b="b"/>
                <a:pathLst>
                  <a:path w="694" h="332" extrusionOk="0">
                    <a:moveTo>
                      <a:pt x="52" y="1"/>
                    </a:moveTo>
                    <a:cubicBezTo>
                      <a:pt x="30" y="1"/>
                      <a:pt x="7" y="20"/>
                      <a:pt x="3" y="40"/>
                    </a:cubicBezTo>
                    <a:cubicBezTo>
                      <a:pt x="0" y="53"/>
                      <a:pt x="3" y="65"/>
                      <a:pt x="10" y="75"/>
                    </a:cubicBezTo>
                    <a:cubicBezTo>
                      <a:pt x="16" y="87"/>
                      <a:pt x="28" y="91"/>
                      <a:pt x="41" y="95"/>
                    </a:cubicBezTo>
                    <a:cubicBezTo>
                      <a:pt x="92" y="110"/>
                      <a:pt x="145" y="127"/>
                      <a:pt x="196" y="144"/>
                    </a:cubicBezTo>
                    <a:lnTo>
                      <a:pt x="196" y="144"/>
                    </a:lnTo>
                    <a:cubicBezTo>
                      <a:pt x="196" y="144"/>
                      <a:pt x="196" y="144"/>
                      <a:pt x="195" y="144"/>
                    </a:cubicBezTo>
                    <a:lnTo>
                      <a:pt x="195" y="144"/>
                    </a:lnTo>
                    <a:cubicBezTo>
                      <a:pt x="262" y="167"/>
                      <a:pt x="328" y="191"/>
                      <a:pt x="394" y="219"/>
                    </a:cubicBezTo>
                    <a:cubicBezTo>
                      <a:pt x="470" y="249"/>
                      <a:pt x="545" y="287"/>
                      <a:pt x="619" y="326"/>
                    </a:cubicBezTo>
                    <a:cubicBezTo>
                      <a:pt x="626" y="330"/>
                      <a:pt x="633" y="331"/>
                      <a:pt x="640" y="331"/>
                    </a:cubicBezTo>
                    <a:cubicBezTo>
                      <a:pt x="657" y="331"/>
                      <a:pt x="674" y="321"/>
                      <a:pt x="683" y="305"/>
                    </a:cubicBezTo>
                    <a:cubicBezTo>
                      <a:pt x="693" y="282"/>
                      <a:pt x="685" y="253"/>
                      <a:pt x="661" y="240"/>
                    </a:cubicBezTo>
                    <a:cubicBezTo>
                      <a:pt x="566" y="190"/>
                      <a:pt x="472" y="147"/>
                      <a:pt x="373" y="105"/>
                    </a:cubicBezTo>
                    <a:cubicBezTo>
                      <a:pt x="271" y="65"/>
                      <a:pt x="165" y="31"/>
                      <a:pt x="59" y="1"/>
                    </a:cubicBezTo>
                    <a:lnTo>
                      <a:pt x="56" y="1"/>
                    </a:lnTo>
                    <a:cubicBezTo>
                      <a:pt x="55" y="1"/>
                      <a:pt x="53" y="1"/>
                      <a:pt x="5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6950792" y="1661228"/>
                <a:ext cx="40078" cy="20972"/>
              </a:xfrm>
              <a:custGeom>
                <a:avLst/>
                <a:gdLst/>
                <a:ahLst/>
                <a:cxnLst/>
                <a:rect l="l" t="t" r="r" b="b"/>
                <a:pathLst>
                  <a:path w="1267" h="663" extrusionOk="0">
                    <a:moveTo>
                      <a:pt x="56" y="1"/>
                    </a:moveTo>
                    <a:cubicBezTo>
                      <a:pt x="38" y="1"/>
                      <a:pt x="20" y="9"/>
                      <a:pt x="12" y="27"/>
                    </a:cubicBezTo>
                    <a:cubicBezTo>
                      <a:pt x="1" y="50"/>
                      <a:pt x="11" y="78"/>
                      <a:pt x="34" y="88"/>
                    </a:cubicBezTo>
                    <a:cubicBezTo>
                      <a:pt x="419" y="282"/>
                      <a:pt x="794" y="492"/>
                      <a:pt x="1192" y="658"/>
                    </a:cubicBezTo>
                    <a:cubicBezTo>
                      <a:pt x="1199" y="661"/>
                      <a:pt x="1206" y="663"/>
                      <a:pt x="1213" y="663"/>
                    </a:cubicBezTo>
                    <a:cubicBezTo>
                      <a:pt x="1231" y="663"/>
                      <a:pt x="1248" y="654"/>
                      <a:pt x="1257" y="638"/>
                    </a:cubicBezTo>
                    <a:cubicBezTo>
                      <a:pt x="1267" y="617"/>
                      <a:pt x="1258" y="585"/>
                      <a:pt x="1235" y="574"/>
                    </a:cubicBezTo>
                    <a:cubicBezTo>
                      <a:pt x="837" y="409"/>
                      <a:pt x="462" y="199"/>
                      <a:pt x="77" y="5"/>
                    </a:cubicBezTo>
                    <a:cubicBezTo>
                      <a:pt x="73" y="3"/>
                      <a:pt x="70" y="1"/>
                      <a:pt x="64" y="1"/>
                    </a:cubicBezTo>
                    <a:cubicBezTo>
                      <a:pt x="61" y="1"/>
                      <a:pt x="59" y="1"/>
                      <a:pt x="5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7013898" y="1684762"/>
                <a:ext cx="11862" cy="20719"/>
              </a:xfrm>
              <a:custGeom>
                <a:avLst/>
                <a:gdLst/>
                <a:ahLst/>
                <a:cxnLst/>
                <a:rect l="l" t="t" r="r" b="b"/>
                <a:pathLst>
                  <a:path w="375" h="655" extrusionOk="0">
                    <a:moveTo>
                      <a:pt x="173" y="1"/>
                    </a:moveTo>
                    <a:cubicBezTo>
                      <a:pt x="156" y="1"/>
                      <a:pt x="139" y="5"/>
                      <a:pt x="124" y="16"/>
                    </a:cubicBezTo>
                    <a:cubicBezTo>
                      <a:pt x="85" y="42"/>
                      <a:pt x="71" y="100"/>
                      <a:pt x="99" y="139"/>
                    </a:cubicBezTo>
                    <a:cubicBezTo>
                      <a:pt x="115" y="163"/>
                      <a:pt x="131" y="186"/>
                      <a:pt x="145" y="211"/>
                    </a:cubicBezTo>
                    <a:cubicBezTo>
                      <a:pt x="154" y="231"/>
                      <a:pt x="161" y="251"/>
                      <a:pt x="168" y="272"/>
                    </a:cubicBezTo>
                    <a:cubicBezTo>
                      <a:pt x="171" y="288"/>
                      <a:pt x="172" y="302"/>
                      <a:pt x="172" y="318"/>
                    </a:cubicBezTo>
                    <a:cubicBezTo>
                      <a:pt x="171" y="332"/>
                      <a:pt x="167" y="347"/>
                      <a:pt x="164" y="360"/>
                    </a:cubicBezTo>
                    <a:cubicBezTo>
                      <a:pt x="157" y="374"/>
                      <a:pt x="149" y="387"/>
                      <a:pt x="142" y="400"/>
                    </a:cubicBezTo>
                    <a:cubicBezTo>
                      <a:pt x="125" y="417"/>
                      <a:pt x="111" y="436"/>
                      <a:pt x="94" y="451"/>
                    </a:cubicBezTo>
                    <a:cubicBezTo>
                      <a:pt x="81" y="460"/>
                      <a:pt x="71" y="468"/>
                      <a:pt x="58" y="478"/>
                    </a:cubicBezTo>
                    <a:cubicBezTo>
                      <a:pt x="16" y="510"/>
                      <a:pt x="1" y="566"/>
                      <a:pt x="31" y="612"/>
                    </a:cubicBezTo>
                    <a:cubicBezTo>
                      <a:pt x="48" y="640"/>
                      <a:pt x="79" y="655"/>
                      <a:pt x="111" y="655"/>
                    </a:cubicBezTo>
                    <a:cubicBezTo>
                      <a:pt x="129" y="655"/>
                      <a:pt x="149" y="650"/>
                      <a:pt x="165" y="639"/>
                    </a:cubicBezTo>
                    <a:cubicBezTo>
                      <a:pt x="214" y="607"/>
                      <a:pt x="257" y="572"/>
                      <a:pt x="293" y="524"/>
                    </a:cubicBezTo>
                    <a:cubicBezTo>
                      <a:pt x="328" y="478"/>
                      <a:pt x="350" y="423"/>
                      <a:pt x="357" y="365"/>
                    </a:cubicBezTo>
                    <a:cubicBezTo>
                      <a:pt x="374" y="247"/>
                      <a:pt x="316" y="131"/>
                      <a:pt x="247" y="39"/>
                    </a:cubicBezTo>
                    <a:cubicBezTo>
                      <a:pt x="232" y="20"/>
                      <a:pt x="211" y="6"/>
                      <a:pt x="188" y="2"/>
                    </a:cubicBezTo>
                    <a:cubicBezTo>
                      <a:pt x="183" y="1"/>
                      <a:pt x="178" y="1"/>
                      <a:pt x="17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7032277" y="1680745"/>
                <a:ext cx="26540" cy="7782"/>
              </a:xfrm>
              <a:custGeom>
                <a:avLst/>
                <a:gdLst/>
                <a:ahLst/>
                <a:cxnLst/>
                <a:rect l="l" t="t" r="r" b="b"/>
                <a:pathLst>
                  <a:path w="839" h="246" extrusionOk="0">
                    <a:moveTo>
                      <a:pt x="758" y="1"/>
                    </a:moveTo>
                    <a:cubicBezTo>
                      <a:pt x="756" y="1"/>
                      <a:pt x="755" y="1"/>
                      <a:pt x="753" y="1"/>
                    </a:cubicBezTo>
                    <a:cubicBezTo>
                      <a:pt x="641" y="4"/>
                      <a:pt x="531" y="14"/>
                      <a:pt x="422" y="27"/>
                    </a:cubicBezTo>
                    <a:cubicBezTo>
                      <a:pt x="313" y="40"/>
                      <a:pt x="201" y="51"/>
                      <a:pt x="91" y="59"/>
                    </a:cubicBezTo>
                    <a:cubicBezTo>
                      <a:pt x="38" y="63"/>
                      <a:pt x="1" y="107"/>
                      <a:pt x="2" y="159"/>
                    </a:cubicBezTo>
                    <a:cubicBezTo>
                      <a:pt x="6" y="206"/>
                      <a:pt x="46" y="245"/>
                      <a:pt x="93" y="245"/>
                    </a:cubicBezTo>
                    <a:cubicBezTo>
                      <a:pt x="96" y="245"/>
                      <a:pt x="99" y="245"/>
                      <a:pt x="103" y="245"/>
                    </a:cubicBezTo>
                    <a:cubicBezTo>
                      <a:pt x="323" y="229"/>
                      <a:pt x="546" y="207"/>
                      <a:pt x="764" y="163"/>
                    </a:cubicBezTo>
                    <a:cubicBezTo>
                      <a:pt x="786" y="157"/>
                      <a:pt x="803" y="152"/>
                      <a:pt x="817" y="136"/>
                    </a:cubicBezTo>
                    <a:cubicBezTo>
                      <a:pt x="831" y="120"/>
                      <a:pt x="839" y="99"/>
                      <a:pt x="837" y="77"/>
                    </a:cubicBezTo>
                    <a:cubicBezTo>
                      <a:pt x="836" y="37"/>
                      <a:pt x="807" y="11"/>
                      <a:pt x="771" y="4"/>
                    </a:cubicBezTo>
                    <a:cubicBezTo>
                      <a:pt x="767" y="2"/>
                      <a:pt x="763" y="1"/>
                      <a:pt x="75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7039584" y="1689033"/>
                <a:ext cx="15342" cy="3480"/>
              </a:xfrm>
              <a:custGeom>
                <a:avLst/>
                <a:gdLst/>
                <a:ahLst/>
                <a:cxnLst/>
                <a:rect l="l" t="t" r="r" b="b"/>
                <a:pathLst>
                  <a:path w="485" h="110" extrusionOk="0">
                    <a:moveTo>
                      <a:pt x="50" y="1"/>
                    </a:moveTo>
                    <a:cubicBezTo>
                      <a:pt x="41" y="1"/>
                      <a:pt x="31" y="3"/>
                      <a:pt x="22" y="8"/>
                    </a:cubicBezTo>
                    <a:cubicBezTo>
                      <a:pt x="12" y="16"/>
                      <a:pt x="5" y="26"/>
                      <a:pt x="3" y="38"/>
                    </a:cubicBezTo>
                    <a:cubicBezTo>
                      <a:pt x="0" y="51"/>
                      <a:pt x="3" y="63"/>
                      <a:pt x="10" y="74"/>
                    </a:cubicBezTo>
                    <a:cubicBezTo>
                      <a:pt x="16" y="83"/>
                      <a:pt x="29" y="94"/>
                      <a:pt x="41" y="94"/>
                    </a:cubicBezTo>
                    <a:cubicBezTo>
                      <a:pt x="152" y="103"/>
                      <a:pt x="265" y="109"/>
                      <a:pt x="379" y="109"/>
                    </a:cubicBezTo>
                    <a:cubicBezTo>
                      <a:pt x="399" y="109"/>
                      <a:pt x="420" y="109"/>
                      <a:pt x="440" y="109"/>
                    </a:cubicBezTo>
                    <a:cubicBezTo>
                      <a:pt x="464" y="109"/>
                      <a:pt x="484" y="81"/>
                      <a:pt x="484" y="59"/>
                    </a:cubicBezTo>
                    <a:cubicBezTo>
                      <a:pt x="482" y="34"/>
                      <a:pt x="466" y="18"/>
                      <a:pt x="444" y="16"/>
                    </a:cubicBezTo>
                    <a:cubicBezTo>
                      <a:pt x="437" y="14"/>
                      <a:pt x="434" y="14"/>
                      <a:pt x="430" y="14"/>
                    </a:cubicBezTo>
                    <a:cubicBezTo>
                      <a:pt x="408" y="14"/>
                      <a:pt x="386" y="15"/>
                      <a:pt x="364" y="15"/>
                    </a:cubicBezTo>
                    <a:cubicBezTo>
                      <a:pt x="292" y="15"/>
                      <a:pt x="220" y="13"/>
                      <a:pt x="149" y="8"/>
                    </a:cubicBezTo>
                    <a:lnTo>
                      <a:pt x="151" y="8"/>
                    </a:lnTo>
                    <a:cubicBezTo>
                      <a:pt x="121" y="7"/>
                      <a:pt x="89" y="3"/>
                      <a:pt x="58" y="1"/>
                    </a:cubicBezTo>
                    <a:cubicBezTo>
                      <a:pt x="55" y="1"/>
                      <a:pt x="52" y="1"/>
                      <a:pt x="5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7021427" y="1711492"/>
                <a:ext cx="13349" cy="16828"/>
              </a:xfrm>
              <a:custGeom>
                <a:avLst/>
                <a:gdLst/>
                <a:ahLst/>
                <a:cxnLst/>
                <a:rect l="l" t="t" r="r" b="b"/>
                <a:pathLst>
                  <a:path w="422" h="532" extrusionOk="0">
                    <a:moveTo>
                      <a:pt x="59" y="1"/>
                    </a:moveTo>
                    <a:cubicBezTo>
                      <a:pt x="49" y="1"/>
                      <a:pt x="39" y="4"/>
                      <a:pt x="30" y="9"/>
                    </a:cubicBezTo>
                    <a:cubicBezTo>
                      <a:pt x="6" y="24"/>
                      <a:pt x="0" y="59"/>
                      <a:pt x="15" y="86"/>
                    </a:cubicBezTo>
                    <a:cubicBezTo>
                      <a:pt x="106" y="235"/>
                      <a:pt x="208" y="378"/>
                      <a:pt x="322" y="510"/>
                    </a:cubicBezTo>
                    <a:cubicBezTo>
                      <a:pt x="331" y="521"/>
                      <a:pt x="341" y="528"/>
                      <a:pt x="352" y="531"/>
                    </a:cubicBezTo>
                    <a:cubicBezTo>
                      <a:pt x="355" y="532"/>
                      <a:pt x="358" y="532"/>
                      <a:pt x="361" y="532"/>
                    </a:cubicBezTo>
                    <a:cubicBezTo>
                      <a:pt x="371" y="532"/>
                      <a:pt x="381" y="530"/>
                      <a:pt x="391" y="524"/>
                    </a:cubicBezTo>
                    <a:cubicBezTo>
                      <a:pt x="413" y="510"/>
                      <a:pt x="421" y="478"/>
                      <a:pt x="405" y="455"/>
                    </a:cubicBezTo>
                    <a:cubicBezTo>
                      <a:pt x="298" y="318"/>
                      <a:pt x="198" y="175"/>
                      <a:pt x="106" y="26"/>
                    </a:cubicBezTo>
                    <a:cubicBezTo>
                      <a:pt x="99" y="14"/>
                      <a:pt x="86" y="7"/>
                      <a:pt x="72" y="3"/>
                    </a:cubicBezTo>
                    <a:cubicBezTo>
                      <a:pt x="68" y="2"/>
                      <a:pt x="63" y="1"/>
                      <a:pt x="5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6781779" y="1689317"/>
                <a:ext cx="48081" cy="39699"/>
              </a:xfrm>
              <a:custGeom>
                <a:avLst/>
                <a:gdLst/>
                <a:ahLst/>
                <a:cxnLst/>
                <a:rect l="l" t="t" r="r" b="b"/>
                <a:pathLst>
                  <a:path w="1520" h="1255" extrusionOk="0">
                    <a:moveTo>
                      <a:pt x="779" y="0"/>
                    </a:moveTo>
                    <a:cubicBezTo>
                      <a:pt x="751" y="0"/>
                      <a:pt x="723" y="2"/>
                      <a:pt x="695" y="7"/>
                    </a:cubicBezTo>
                    <a:cubicBezTo>
                      <a:pt x="559" y="27"/>
                      <a:pt x="425" y="88"/>
                      <a:pt x="315" y="191"/>
                    </a:cubicBezTo>
                    <a:cubicBezTo>
                      <a:pt x="133" y="356"/>
                      <a:pt x="0" y="639"/>
                      <a:pt x="129" y="876"/>
                    </a:cubicBezTo>
                    <a:cubicBezTo>
                      <a:pt x="153" y="922"/>
                      <a:pt x="188" y="960"/>
                      <a:pt x="229" y="993"/>
                    </a:cubicBezTo>
                    <a:cubicBezTo>
                      <a:pt x="242" y="1026"/>
                      <a:pt x="258" y="1053"/>
                      <a:pt x="279" y="1072"/>
                    </a:cubicBezTo>
                    <a:cubicBezTo>
                      <a:pt x="334" y="1115"/>
                      <a:pt x="388" y="1145"/>
                      <a:pt x="447" y="1169"/>
                    </a:cubicBezTo>
                    <a:cubicBezTo>
                      <a:pt x="508" y="1195"/>
                      <a:pt x="570" y="1212"/>
                      <a:pt x="634" y="1229"/>
                    </a:cubicBezTo>
                    <a:lnTo>
                      <a:pt x="677" y="1239"/>
                    </a:lnTo>
                    <a:cubicBezTo>
                      <a:pt x="728" y="1249"/>
                      <a:pt x="780" y="1254"/>
                      <a:pt x="833" y="1254"/>
                    </a:cubicBezTo>
                    <a:cubicBezTo>
                      <a:pt x="867" y="1254"/>
                      <a:pt x="901" y="1252"/>
                      <a:pt x="935" y="1248"/>
                    </a:cubicBezTo>
                    <a:cubicBezTo>
                      <a:pt x="1110" y="1229"/>
                      <a:pt x="1275" y="1143"/>
                      <a:pt x="1385" y="1016"/>
                    </a:cubicBezTo>
                    <a:cubicBezTo>
                      <a:pt x="1433" y="962"/>
                      <a:pt x="1469" y="894"/>
                      <a:pt x="1496" y="810"/>
                    </a:cubicBezTo>
                    <a:cubicBezTo>
                      <a:pt x="1519" y="737"/>
                      <a:pt x="1519" y="657"/>
                      <a:pt x="1498" y="554"/>
                    </a:cubicBezTo>
                    <a:cubicBezTo>
                      <a:pt x="1482" y="479"/>
                      <a:pt x="1441" y="399"/>
                      <a:pt x="1376" y="316"/>
                    </a:cubicBezTo>
                    <a:cubicBezTo>
                      <a:pt x="1316" y="239"/>
                      <a:pt x="1239" y="171"/>
                      <a:pt x="1138" y="107"/>
                    </a:cubicBezTo>
                    <a:cubicBezTo>
                      <a:pt x="1068" y="60"/>
                      <a:pt x="991" y="29"/>
                      <a:pt x="912" y="14"/>
                    </a:cubicBezTo>
                    <a:cubicBezTo>
                      <a:pt x="868" y="5"/>
                      <a:pt x="823" y="0"/>
                      <a:pt x="7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7"/>
            <p:cNvGrpSpPr/>
            <p:nvPr/>
          </p:nvGrpSpPr>
          <p:grpSpPr>
            <a:xfrm rot="-1193729">
              <a:off x="8358388" y="4307656"/>
              <a:ext cx="538566" cy="484159"/>
              <a:chOff x="6552823" y="3238298"/>
              <a:chExt cx="538575" cy="484167"/>
            </a:xfrm>
          </p:grpSpPr>
          <p:sp>
            <p:nvSpPr>
              <p:cNvPr id="593" name="Google Shape;593;p7"/>
              <p:cNvSpPr/>
              <p:nvPr/>
            </p:nvSpPr>
            <p:spPr>
              <a:xfrm>
                <a:off x="6609730" y="3569743"/>
                <a:ext cx="5852" cy="4682"/>
              </a:xfrm>
              <a:custGeom>
                <a:avLst/>
                <a:gdLst/>
                <a:ahLst/>
                <a:cxnLst/>
                <a:rect l="l" t="t" r="r" b="b"/>
                <a:pathLst>
                  <a:path w="185" h="148" extrusionOk="0">
                    <a:moveTo>
                      <a:pt x="108" y="0"/>
                    </a:moveTo>
                    <a:lnTo>
                      <a:pt x="98" y="3"/>
                    </a:lnTo>
                    <a:cubicBezTo>
                      <a:pt x="90" y="5"/>
                      <a:pt x="80" y="10"/>
                      <a:pt x="72" y="15"/>
                    </a:cubicBezTo>
                    <a:lnTo>
                      <a:pt x="64" y="15"/>
                    </a:lnTo>
                    <a:cubicBezTo>
                      <a:pt x="30" y="15"/>
                      <a:pt x="11" y="35"/>
                      <a:pt x="8" y="58"/>
                    </a:cubicBezTo>
                    <a:cubicBezTo>
                      <a:pt x="7" y="86"/>
                      <a:pt x="5" y="118"/>
                      <a:pt x="1" y="145"/>
                    </a:cubicBezTo>
                    <a:cubicBezTo>
                      <a:pt x="25" y="148"/>
                      <a:pt x="50" y="148"/>
                      <a:pt x="72" y="148"/>
                    </a:cubicBezTo>
                    <a:cubicBezTo>
                      <a:pt x="114" y="148"/>
                      <a:pt x="154" y="145"/>
                      <a:pt x="184" y="144"/>
                    </a:cubicBezTo>
                    <a:cubicBezTo>
                      <a:pt x="178" y="112"/>
                      <a:pt x="173" y="79"/>
                      <a:pt x="166" y="48"/>
                    </a:cubicBezTo>
                    <a:cubicBezTo>
                      <a:pt x="163" y="22"/>
                      <a:pt x="135" y="0"/>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6554563" y="3593341"/>
                <a:ext cx="118812" cy="76487"/>
              </a:xfrm>
              <a:custGeom>
                <a:avLst/>
                <a:gdLst/>
                <a:ahLst/>
                <a:cxnLst/>
                <a:rect l="l" t="t" r="r" b="b"/>
                <a:pathLst>
                  <a:path w="3756" h="2418" extrusionOk="0">
                    <a:moveTo>
                      <a:pt x="2053" y="0"/>
                    </a:moveTo>
                    <a:cubicBezTo>
                      <a:pt x="2031" y="5"/>
                      <a:pt x="2010" y="6"/>
                      <a:pt x="1988" y="10"/>
                    </a:cubicBezTo>
                    <a:cubicBezTo>
                      <a:pt x="1912" y="16"/>
                      <a:pt x="1837" y="21"/>
                      <a:pt x="1759" y="21"/>
                    </a:cubicBezTo>
                    <a:cubicBezTo>
                      <a:pt x="1735" y="21"/>
                      <a:pt x="1709" y="21"/>
                      <a:pt x="1685" y="19"/>
                    </a:cubicBezTo>
                    <a:cubicBezTo>
                      <a:pt x="1681" y="47"/>
                      <a:pt x="1676" y="95"/>
                      <a:pt x="1676" y="95"/>
                    </a:cubicBezTo>
                    <a:cubicBezTo>
                      <a:pt x="1676" y="95"/>
                      <a:pt x="1676" y="95"/>
                      <a:pt x="1676" y="95"/>
                    </a:cubicBezTo>
                    <a:cubicBezTo>
                      <a:pt x="1665" y="191"/>
                      <a:pt x="1627" y="509"/>
                      <a:pt x="1616" y="593"/>
                    </a:cubicBezTo>
                    <a:cubicBezTo>
                      <a:pt x="1363" y="596"/>
                      <a:pt x="999" y="629"/>
                      <a:pt x="804" y="659"/>
                    </a:cubicBezTo>
                    <a:cubicBezTo>
                      <a:pt x="598" y="692"/>
                      <a:pt x="333" y="752"/>
                      <a:pt x="168" y="881"/>
                    </a:cubicBezTo>
                    <a:cubicBezTo>
                      <a:pt x="131" y="913"/>
                      <a:pt x="101" y="948"/>
                      <a:pt x="81" y="986"/>
                    </a:cubicBezTo>
                    <a:cubicBezTo>
                      <a:pt x="60" y="987"/>
                      <a:pt x="41" y="1007"/>
                      <a:pt x="38" y="1031"/>
                    </a:cubicBezTo>
                    <a:cubicBezTo>
                      <a:pt x="17" y="1543"/>
                      <a:pt x="34" y="1936"/>
                      <a:pt x="1" y="2373"/>
                    </a:cubicBezTo>
                    <a:cubicBezTo>
                      <a:pt x="22" y="2339"/>
                      <a:pt x="47" y="2310"/>
                      <a:pt x="77" y="2290"/>
                    </a:cubicBezTo>
                    <a:cubicBezTo>
                      <a:pt x="153" y="2233"/>
                      <a:pt x="290" y="2201"/>
                      <a:pt x="435" y="2201"/>
                    </a:cubicBezTo>
                    <a:cubicBezTo>
                      <a:pt x="639" y="2201"/>
                      <a:pt x="861" y="2265"/>
                      <a:pt x="963" y="2417"/>
                    </a:cubicBezTo>
                    <a:cubicBezTo>
                      <a:pt x="975" y="2402"/>
                      <a:pt x="986" y="2246"/>
                      <a:pt x="990" y="2218"/>
                    </a:cubicBezTo>
                    <a:cubicBezTo>
                      <a:pt x="1028" y="2029"/>
                      <a:pt x="1098" y="1853"/>
                      <a:pt x="1118" y="1719"/>
                    </a:cubicBezTo>
                    <a:cubicBezTo>
                      <a:pt x="1176" y="1719"/>
                      <a:pt x="1368" y="1714"/>
                      <a:pt x="1358" y="1714"/>
                    </a:cubicBezTo>
                    <a:cubicBezTo>
                      <a:pt x="1453" y="1712"/>
                      <a:pt x="1544" y="1710"/>
                      <a:pt x="1644" y="1710"/>
                    </a:cubicBezTo>
                    <a:cubicBezTo>
                      <a:pt x="1762" y="1710"/>
                      <a:pt x="1892" y="1713"/>
                      <a:pt x="2051" y="1719"/>
                    </a:cubicBezTo>
                    <a:cubicBezTo>
                      <a:pt x="3755" y="1787"/>
                      <a:pt x="2959" y="1723"/>
                      <a:pt x="3280" y="1819"/>
                    </a:cubicBezTo>
                    <a:cubicBezTo>
                      <a:pt x="3294" y="1824"/>
                      <a:pt x="3308" y="1826"/>
                      <a:pt x="3322" y="1826"/>
                    </a:cubicBezTo>
                    <a:cubicBezTo>
                      <a:pt x="3378" y="1826"/>
                      <a:pt x="3428" y="1788"/>
                      <a:pt x="3445" y="1736"/>
                    </a:cubicBezTo>
                    <a:cubicBezTo>
                      <a:pt x="3549" y="1415"/>
                      <a:pt x="3480" y="1143"/>
                      <a:pt x="3317" y="885"/>
                    </a:cubicBezTo>
                    <a:cubicBezTo>
                      <a:pt x="3347" y="841"/>
                      <a:pt x="3334" y="778"/>
                      <a:pt x="3298" y="736"/>
                    </a:cubicBezTo>
                    <a:cubicBezTo>
                      <a:pt x="3261" y="698"/>
                      <a:pt x="3230" y="699"/>
                      <a:pt x="3180" y="691"/>
                    </a:cubicBezTo>
                    <a:cubicBezTo>
                      <a:pt x="3174" y="685"/>
                      <a:pt x="3151" y="678"/>
                      <a:pt x="3134" y="678"/>
                    </a:cubicBezTo>
                    <a:cubicBezTo>
                      <a:pt x="3032" y="678"/>
                      <a:pt x="2869" y="652"/>
                      <a:pt x="2657" y="630"/>
                    </a:cubicBezTo>
                    <a:cubicBezTo>
                      <a:pt x="2016" y="576"/>
                      <a:pt x="2139" y="665"/>
                      <a:pt x="2113" y="384"/>
                    </a:cubicBezTo>
                    <a:cubicBezTo>
                      <a:pt x="2101" y="280"/>
                      <a:pt x="2084" y="178"/>
                      <a:pt x="2066" y="75"/>
                    </a:cubicBezTo>
                    <a:lnTo>
                      <a:pt x="2058" y="32"/>
                    </a:lnTo>
                    <a:cubicBezTo>
                      <a:pt x="2057" y="21"/>
                      <a:pt x="2056" y="12"/>
                      <a:pt x="2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6552823" y="3662964"/>
                <a:ext cx="38592" cy="20593"/>
              </a:xfrm>
              <a:custGeom>
                <a:avLst/>
                <a:gdLst/>
                <a:ahLst/>
                <a:cxnLst/>
                <a:rect l="l" t="t" r="r" b="b"/>
                <a:pathLst>
                  <a:path w="1220" h="651" extrusionOk="0">
                    <a:moveTo>
                      <a:pt x="503" y="0"/>
                    </a:moveTo>
                    <a:cubicBezTo>
                      <a:pt x="351" y="0"/>
                      <a:pt x="271" y="20"/>
                      <a:pt x="195" y="50"/>
                    </a:cubicBezTo>
                    <a:cubicBezTo>
                      <a:pt x="158" y="65"/>
                      <a:pt x="117" y="92"/>
                      <a:pt x="99" y="113"/>
                    </a:cubicBezTo>
                    <a:cubicBezTo>
                      <a:pt x="79" y="131"/>
                      <a:pt x="52" y="165"/>
                      <a:pt x="34" y="209"/>
                    </a:cubicBezTo>
                    <a:cubicBezTo>
                      <a:pt x="0" y="302"/>
                      <a:pt x="20" y="378"/>
                      <a:pt x="74" y="454"/>
                    </a:cubicBezTo>
                    <a:cubicBezTo>
                      <a:pt x="125" y="530"/>
                      <a:pt x="304" y="630"/>
                      <a:pt x="375" y="640"/>
                    </a:cubicBezTo>
                    <a:cubicBezTo>
                      <a:pt x="427" y="648"/>
                      <a:pt x="470" y="651"/>
                      <a:pt x="513" y="651"/>
                    </a:cubicBezTo>
                    <a:cubicBezTo>
                      <a:pt x="553" y="651"/>
                      <a:pt x="593" y="648"/>
                      <a:pt x="639" y="645"/>
                    </a:cubicBezTo>
                    <a:cubicBezTo>
                      <a:pt x="1220" y="612"/>
                      <a:pt x="1184" y="36"/>
                      <a:pt x="558" y="2"/>
                    </a:cubicBezTo>
                    <a:cubicBezTo>
                      <a:pt x="531" y="0"/>
                      <a:pt x="517" y="0"/>
                      <a:pt x="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6579995" y="3569617"/>
                <a:ext cx="67725" cy="24484"/>
              </a:xfrm>
              <a:custGeom>
                <a:avLst/>
                <a:gdLst/>
                <a:ahLst/>
                <a:cxnLst/>
                <a:rect l="l" t="t" r="r" b="b"/>
                <a:pathLst>
                  <a:path w="2141" h="774" extrusionOk="0">
                    <a:moveTo>
                      <a:pt x="1870" y="0"/>
                    </a:moveTo>
                    <a:cubicBezTo>
                      <a:pt x="1850" y="0"/>
                      <a:pt x="1833" y="6"/>
                      <a:pt x="1819" y="22"/>
                    </a:cubicBezTo>
                    <a:cubicBezTo>
                      <a:pt x="1791" y="10"/>
                      <a:pt x="1779" y="9"/>
                      <a:pt x="1769" y="6"/>
                    </a:cubicBezTo>
                    <a:cubicBezTo>
                      <a:pt x="1760" y="4"/>
                      <a:pt x="1750" y="4"/>
                      <a:pt x="1741" y="4"/>
                    </a:cubicBezTo>
                    <a:cubicBezTo>
                      <a:pt x="1728" y="4"/>
                      <a:pt x="1717" y="6"/>
                      <a:pt x="1704" y="9"/>
                    </a:cubicBezTo>
                    <a:cubicBezTo>
                      <a:pt x="1685" y="10"/>
                      <a:pt x="1668" y="12"/>
                      <a:pt x="1650" y="17"/>
                    </a:cubicBezTo>
                    <a:cubicBezTo>
                      <a:pt x="1632" y="19"/>
                      <a:pt x="1617" y="25"/>
                      <a:pt x="1598" y="30"/>
                    </a:cubicBezTo>
                    <a:cubicBezTo>
                      <a:pt x="1535" y="52"/>
                      <a:pt x="1502" y="63"/>
                      <a:pt x="1468" y="77"/>
                    </a:cubicBezTo>
                    <a:cubicBezTo>
                      <a:pt x="1362" y="113"/>
                      <a:pt x="1256" y="135"/>
                      <a:pt x="1137" y="146"/>
                    </a:cubicBezTo>
                    <a:cubicBezTo>
                      <a:pt x="1104" y="149"/>
                      <a:pt x="1060" y="152"/>
                      <a:pt x="1012" y="152"/>
                    </a:cubicBezTo>
                    <a:cubicBezTo>
                      <a:pt x="927" y="152"/>
                      <a:pt x="845" y="146"/>
                      <a:pt x="765" y="133"/>
                    </a:cubicBezTo>
                    <a:cubicBezTo>
                      <a:pt x="710" y="125"/>
                      <a:pt x="657" y="109"/>
                      <a:pt x="603" y="95"/>
                    </a:cubicBezTo>
                    <a:cubicBezTo>
                      <a:pt x="537" y="76"/>
                      <a:pt x="478" y="59"/>
                      <a:pt x="415" y="47"/>
                    </a:cubicBezTo>
                    <a:cubicBezTo>
                      <a:pt x="374" y="40"/>
                      <a:pt x="332" y="35"/>
                      <a:pt x="292" y="35"/>
                    </a:cubicBezTo>
                    <a:cubicBezTo>
                      <a:pt x="274" y="35"/>
                      <a:pt x="258" y="37"/>
                      <a:pt x="242" y="39"/>
                    </a:cubicBezTo>
                    <a:cubicBezTo>
                      <a:pt x="232" y="40"/>
                      <a:pt x="225" y="40"/>
                      <a:pt x="218" y="42"/>
                    </a:cubicBezTo>
                    <a:cubicBezTo>
                      <a:pt x="199" y="47"/>
                      <a:pt x="182" y="52"/>
                      <a:pt x="166" y="56"/>
                    </a:cubicBezTo>
                    <a:cubicBezTo>
                      <a:pt x="159" y="59"/>
                      <a:pt x="152" y="60"/>
                      <a:pt x="145" y="63"/>
                    </a:cubicBezTo>
                    <a:lnTo>
                      <a:pt x="139" y="63"/>
                    </a:lnTo>
                    <a:cubicBezTo>
                      <a:pt x="129" y="63"/>
                      <a:pt x="123" y="66"/>
                      <a:pt x="118" y="69"/>
                    </a:cubicBezTo>
                    <a:cubicBezTo>
                      <a:pt x="106" y="76"/>
                      <a:pt x="96" y="82"/>
                      <a:pt x="86" y="90"/>
                    </a:cubicBezTo>
                    <a:cubicBezTo>
                      <a:pt x="67" y="103"/>
                      <a:pt x="57" y="112"/>
                      <a:pt x="50" y="120"/>
                    </a:cubicBezTo>
                    <a:cubicBezTo>
                      <a:pt x="32" y="139"/>
                      <a:pt x="17" y="163"/>
                      <a:pt x="9" y="195"/>
                    </a:cubicBezTo>
                    <a:lnTo>
                      <a:pt x="2" y="226"/>
                    </a:lnTo>
                    <a:cubicBezTo>
                      <a:pt x="2" y="245"/>
                      <a:pt x="0" y="261"/>
                      <a:pt x="2" y="277"/>
                    </a:cubicBezTo>
                    <a:cubicBezTo>
                      <a:pt x="9" y="311"/>
                      <a:pt x="17" y="338"/>
                      <a:pt x="32" y="368"/>
                    </a:cubicBezTo>
                    <a:cubicBezTo>
                      <a:pt x="42" y="390"/>
                      <a:pt x="56" y="411"/>
                      <a:pt x="75" y="438"/>
                    </a:cubicBezTo>
                    <a:cubicBezTo>
                      <a:pt x="99" y="468"/>
                      <a:pt x="123" y="497"/>
                      <a:pt x="150" y="524"/>
                    </a:cubicBezTo>
                    <a:cubicBezTo>
                      <a:pt x="173" y="547"/>
                      <a:pt x="199" y="567"/>
                      <a:pt x="224" y="586"/>
                    </a:cubicBezTo>
                    <a:cubicBezTo>
                      <a:pt x="259" y="613"/>
                      <a:pt x="295" y="632"/>
                      <a:pt x="331" y="649"/>
                    </a:cubicBezTo>
                    <a:cubicBezTo>
                      <a:pt x="397" y="683"/>
                      <a:pt x="474" y="710"/>
                      <a:pt x="571" y="732"/>
                    </a:cubicBezTo>
                    <a:cubicBezTo>
                      <a:pt x="650" y="749"/>
                      <a:pt x="740" y="762"/>
                      <a:pt x="855" y="771"/>
                    </a:cubicBezTo>
                    <a:cubicBezTo>
                      <a:pt x="888" y="773"/>
                      <a:pt x="919" y="773"/>
                      <a:pt x="954" y="773"/>
                    </a:cubicBezTo>
                    <a:cubicBezTo>
                      <a:pt x="1031" y="773"/>
                      <a:pt x="1108" y="769"/>
                      <a:pt x="1184" y="762"/>
                    </a:cubicBezTo>
                    <a:cubicBezTo>
                      <a:pt x="1645" y="719"/>
                      <a:pt x="2141" y="583"/>
                      <a:pt x="2015" y="140"/>
                    </a:cubicBezTo>
                    <a:cubicBezTo>
                      <a:pt x="2012" y="123"/>
                      <a:pt x="2003" y="105"/>
                      <a:pt x="1993" y="88"/>
                    </a:cubicBezTo>
                    <a:cubicBezTo>
                      <a:pt x="1975" y="52"/>
                      <a:pt x="1940" y="30"/>
                      <a:pt x="1910" y="13"/>
                    </a:cubicBezTo>
                    <a:cubicBezTo>
                      <a:pt x="1896" y="3"/>
                      <a:pt x="1882" y="0"/>
                      <a:pt x="1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6556461" y="3635286"/>
                <a:ext cx="28817" cy="11230"/>
              </a:xfrm>
              <a:custGeom>
                <a:avLst/>
                <a:gdLst/>
                <a:ahLst/>
                <a:cxnLst/>
                <a:rect l="l" t="t" r="r" b="b"/>
                <a:pathLst>
                  <a:path w="911" h="355" extrusionOk="0">
                    <a:moveTo>
                      <a:pt x="45" y="0"/>
                    </a:moveTo>
                    <a:cubicBezTo>
                      <a:pt x="20" y="0"/>
                      <a:pt x="1" y="23"/>
                      <a:pt x="1" y="46"/>
                    </a:cubicBezTo>
                    <a:cubicBezTo>
                      <a:pt x="1" y="103"/>
                      <a:pt x="80" y="95"/>
                      <a:pt x="141" y="101"/>
                    </a:cubicBezTo>
                    <a:cubicBezTo>
                      <a:pt x="302" y="122"/>
                      <a:pt x="428" y="165"/>
                      <a:pt x="552" y="217"/>
                    </a:cubicBezTo>
                    <a:cubicBezTo>
                      <a:pt x="551" y="216"/>
                      <a:pt x="551" y="216"/>
                      <a:pt x="551" y="216"/>
                    </a:cubicBezTo>
                    <a:lnTo>
                      <a:pt x="551" y="216"/>
                    </a:lnTo>
                    <a:cubicBezTo>
                      <a:pt x="551" y="216"/>
                      <a:pt x="551" y="216"/>
                      <a:pt x="552" y="216"/>
                    </a:cubicBezTo>
                    <a:lnTo>
                      <a:pt x="552" y="216"/>
                    </a:lnTo>
                    <a:cubicBezTo>
                      <a:pt x="552" y="216"/>
                      <a:pt x="552" y="216"/>
                      <a:pt x="552" y="216"/>
                    </a:cubicBezTo>
                    <a:lnTo>
                      <a:pt x="552" y="216"/>
                    </a:lnTo>
                    <a:cubicBezTo>
                      <a:pt x="552" y="216"/>
                      <a:pt x="553" y="217"/>
                      <a:pt x="554" y="217"/>
                    </a:cubicBezTo>
                    <a:lnTo>
                      <a:pt x="554" y="217"/>
                    </a:lnTo>
                    <a:cubicBezTo>
                      <a:pt x="574" y="225"/>
                      <a:pt x="678" y="270"/>
                      <a:pt x="819" y="347"/>
                    </a:cubicBezTo>
                    <a:cubicBezTo>
                      <a:pt x="828" y="352"/>
                      <a:pt x="836" y="354"/>
                      <a:pt x="844" y="354"/>
                    </a:cubicBezTo>
                    <a:cubicBezTo>
                      <a:pt x="887" y="354"/>
                      <a:pt x="911" y="291"/>
                      <a:pt x="867" y="267"/>
                    </a:cubicBezTo>
                    <a:cubicBezTo>
                      <a:pt x="589" y="115"/>
                      <a:pt x="345" y="16"/>
                      <a:pt x="50" y="0"/>
                    </a:cubicBezTo>
                    <a:cubicBezTo>
                      <a:pt x="48" y="0"/>
                      <a:pt x="47" y="0"/>
                      <a:pt x="45"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6561174" y="3624246"/>
                <a:ext cx="22048" cy="16101"/>
              </a:xfrm>
              <a:custGeom>
                <a:avLst/>
                <a:gdLst/>
                <a:ahLst/>
                <a:cxnLst/>
                <a:rect l="l" t="t" r="r" b="b"/>
                <a:pathLst>
                  <a:path w="697" h="509" extrusionOk="0">
                    <a:moveTo>
                      <a:pt x="54" y="0"/>
                    </a:moveTo>
                    <a:cubicBezTo>
                      <a:pt x="38" y="1"/>
                      <a:pt x="22" y="10"/>
                      <a:pt x="14" y="24"/>
                    </a:cubicBezTo>
                    <a:cubicBezTo>
                      <a:pt x="1" y="46"/>
                      <a:pt x="8" y="77"/>
                      <a:pt x="31" y="89"/>
                    </a:cubicBezTo>
                    <a:cubicBezTo>
                      <a:pt x="111" y="136"/>
                      <a:pt x="188" y="185"/>
                      <a:pt x="264" y="235"/>
                    </a:cubicBezTo>
                    <a:cubicBezTo>
                      <a:pt x="375" y="309"/>
                      <a:pt x="502" y="410"/>
                      <a:pt x="502" y="410"/>
                    </a:cubicBezTo>
                    <a:cubicBezTo>
                      <a:pt x="503" y="410"/>
                      <a:pt x="511" y="417"/>
                      <a:pt x="511" y="417"/>
                    </a:cubicBezTo>
                    <a:cubicBezTo>
                      <a:pt x="510" y="416"/>
                      <a:pt x="510" y="416"/>
                      <a:pt x="510" y="416"/>
                    </a:cubicBezTo>
                    <a:lnTo>
                      <a:pt x="510" y="416"/>
                    </a:lnTo>
                    <a:cubicBezTo>
                      <a:pt x="512" y="416"/>
                      <a:pt x="604" y="490"/>
                      <a:pt x="609" y="495"/>
                    </a:cubicBezTo>
                    <a:cubicBezTo>
                      <a:pt x="621" y="505"/>
                      <a:pt x="633" y="509"/>
                      <a:pt x="644" y="509"/>
                    </a:cubicBezTo>
                    <a:cubicBezTo>
                      <a:pt x="656" y="509"/>
                      <a:pt x="668" y="504"/>
                      <a:pt x="677" y="495"/>
                    </a:cubicBezTo>
                    <a:cubicBezTo>
                      <a:pt x="697" y="475"/>
                      <a:pt x="695" y="444"/>
                      <a:pt x="677" y="428"/>
                    </a:cubicBezTo>
                    <a:cubicBezTo>
                      <a:pt x="584" y="354"/>
                      <a:pt x="489" y="281"/>
                      <a:pt x="395" y="210"/>
                    </a:cubicBezTo>
                    <a:cubicBezTo>
                      <a:pt x="292" y="137"/>
                      <a:pt x="187" y="67"/>
                      <a:pt x="77" y="6"/>
                    </a:cubicBezTo>
                    <a:cubicBezTo>
                      <a:pt x="70" y="1"/>
                      <a:pt x="61" y="0"/>
                      <a:pt x="5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6571391" y="3617255"/>
                <a:ext cx="19644" cy="22333"/>
              </a:xfrm>
              <a:custGeom>
                <a:avLst/>
                <a:gdLst/>
                <a:ahLst/>
                <a:cxnLst/>
                <a:rect l="l" t="t" r="r" b="b"/>
                <a:pathLst>
                  <a:path w="621" h="706" extrusionOk="0">
                    <a:moveTo>
                      <a:pt x="46" y="1"/>
                    </a:moveTo>
                    <a:cubicBezTo>
                      <a:pt x="44" y="2"/>
                      <a:pt x="42" y="2"/>
                      <a:pt x="37" y="5"/>
                    </a:cubicBezTo>
                    <a:cubicBezTo>
                      <a:pt x="24" y="8"/>
                      <a:pt x="16" y="16"/>
                      <a:pt x="9" y="26"/>
                    </a:cubicBezTo>
                    <a:cubicBezTo>
                      <a:pt x="2" y="36"/>
                      <a:pt x="0" y="51"/>
                      <a:pt x="3" y="62"/>
                    </a:cubicBezTo>
                    <a:cubicBezTo>
                      <a:pt x="7" y="72"/>
                      <a:pt x="14" y="85"/>
                      <a:pt x="24" y="91"/>
                    </a:cubicBezTo>
                    <a:cubicBezTo>
                      <a:pt x="42" y="98"/>
                      <a:pt x="57" y="105"/>
                      <a:pt x="72" y="114"/>
                    </a:cubicBezTo>
                    <a:cubicBezTo>
                      <a:pt x="93" y="124"/>
                      <a:pt x="113" y="138"/>
                      <a:pt x="130" y="151"/>
                    </a:cubicBezTo>
                    <a:cubicBezTo>
                      <a:pt x="156" y="171"/>
                      <a:pt x="180" y="192"/>
                      <a:pt x="202" y="215"/>
                    </a:cubicBezTo>
                    <a:cubicBezTo>
                      <a:pt x="223" y="238"/>
                      <a:pt x="245" y="264"/>
                      <a:pt x="265" y="288"/>
                    </a:cubicBezTo>
                    <a:cubicBezTo>
                      <a:pt x="289" y="321"/>
                      <a:pt x="516" y="695"/>
                      <a:pt x="547" y="704"/>
                    </a:cubicBezTo>
                    <a:cubicBezTo>
                      <a:pt x="552" y="705"/>
                      <a:pt x="556" y="706"/>
                      <a:pt x="561" y="706"/>
                    </a:cubicBezTo>
                    <a:cubicBezTo>
                      <a:pt x="597" y="706"/>
                      <a:pt x="621" y="663"/>
                      <a:pt x="601" y="635"/>
                    </a:cubicBezTo>
                    <a:cubicBezTo>
                      <a:pt x="521" y="520"/>
                      <a:pt x="457" y="396"/>
                      <a:pt x="375" y="280"/>
                    </a:cubicBezTo>
                    <a:cubicBezTo>
                      <a:pt x="339" y="227"/>
                      <a:pt x="299" y="177"/>
                      <a:pt x="252" y="129"/>
                    </a:cubicBezTo>
                    <a:cubicBezTo>
                      <a:pt x="231" y="108"/>
                      <a:pt x="208" y="88"/>
                      <a:pt x="185" y="72"/>
                    </a:cubicBezTo>
                    <a:cubicBezTo>
                      <a:pt x="172" y="62"/>
                      <a:pt x="158" y="52"/>
                      <a:pt x="142" y="43"/>
                    </a:cubicBezTo>
                    <a:cubicBezTo>
                      <a:pt x="120" y="29"/>
                      <a:pt x="95" y="19"/>
                      <a:pt x="72" y="8"/>
                    </a:cubicBezTo>
                    <a:cubicBezTo>
                      <a:pt x="63" y="5"/>
                      <a:pt x="56" y="1"/>
                      <a:pt x="4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6654269" y="3318455"/>
                <a:ext cx="437130" cy="404010"/>
              </a:xfrm>
              <a:custGeom>
                <a:avLst/>
                <a:gdLst/>
                <a:ahLst/>
                <a:cxnLst/>
                <a:rect l="l" t="t" r="r" b="b"/>
                <a:pathLst>
                  <a:path w="13819" h="12772" extrusionOk="0">
                    <a:moveTo>
                      <a:pt x="11593" y="0"/>
                    </a:moveTo>
                    <a:cubicBezTo>
                      <a:pt x="11540" y="0"/>
                      <a:pt x="11498" y="36"/>
                      <a:pt x="11486" y="81"/>
                    </a:cubicBezTo>
                    <a:cubicBezTo>
                      <a:pt x="11058" y="82"/>
                      <a:pt x="9844" y="365"/>
                      <a:pt x="8159" y="365"/>
                    </a:cubicBezTo>
                    <a:cubicBezTo>
                      <a:pt x="7842" y="365"/>
                      <a:pt x="7508" y="355"/>
                      <a:pt x="7160" y="331"/>
                    </a:cubicBezTo>
                    <a:cubicBezTo>
                      <a:pt x="6663" y="297"/>
                      <a:pt x="6177" y="285"/>
                      <a:pt x="5712" y="285"/>
                    </a:cubicBezTo>
                    <a:cubicBezTo>
                      <a:pt x="4530" y="285"/>
                      <a:pt x="3483" y="364"/>
                      <a:pt x="2730" y="364"/>
                    </a:cubicBezTo>
                    <a:cubicBezTo>
                      <a:pt x="2180" y="364"/>
                      <a:pt x="1787" y="322"/>
                      <a:pt x="1613" y="177"/>
                    </a:cubicBezTo>
                    <a:cubicBezTo>
                      <a:pt x="1601" y="168"/>
                      <a:pt x="1590" y="162"/>
                      <a:pt x="1573" y="162"/>
                    </a:cubicBezTo>
                    <a:cubicBezTo>
                      <a:pt x="1553" y="162"/>
                      <a:pt x="1548" y="163"/>
                      <a:pt x="1547" y="163"/>
                    </a:cubicBezTo>
                    <a:cubicBezTo>
                      <a:pt x="1545" y="163"/>
                      <a:pt x="1558" y="161"/>
                      <a:pt x="1527" y="151"/>
                    </a:cubicBezTo>
                    <a:cubicBezTo>
                      <a:pt x="1518" y="148"/>
                      <a:pt x="1510" y="147"/>
                      <a:pt x="1503" y="147"/>
                    </a:cubicBezTo>
                    <a:cubicBezTo>
                      <a:pt x="1472" y="147"/>
                      <a:pt x="1450" y="167"/>
                      <a:pt x="1435" y="197"/>
                    </a:cubicBezTo>
                    <a:cubicBezTo>
                      <a:pt x="1197" y="702"/>
                      <a:pt x="988" y="1232"/>
                      <a:pt x="809" y="1773"/>
                    </a:cubicBezTo>
                    <a:cubicBezTo>
                      <a:pt x="640" y="2284"/>
                      <a:pt x="503" y="2821"/>
                      <a:pt x="387" y="3415"/>
                    </a:cubicBezTo>
                    <a:cubicBezTo>
                      <a:pt x="187" y="4439"/>
                      <a:pt x="73" y="5545"/>
                      <a:pt x="41" y="6796"/>
                    </a:cubicBezTo>
                    <a:cubicBezTo>
                      <a:pt x="0" y="8434"/>
                      <a:pt x="75" y="11026"/>
                      <a:pt x="1110" y="12390"/>
                    </a:cubicBezTo>
                    <a:cubicBezTo>
                      <a:pt x="1176" y="12481"/>
                      <a:pt x="1207" y="12509"/>
                      <a:pt x="1263" y="12554"/>
                    </a:cubicBezTo>
                    <a:cubicBezTo>
                      <a:pt x="1305" y="12587"/>
                      <a:pt x="1358" y="12590"/>
                      <a:pt x="1411" y="12590"/>
                    </a:cubicBezTo>
                    <a:cubicBezTo>
                      <a:pt x="1422" y="12590"/>
                      <a:pt x="1434" y="12589"/>
                      <a:pt x="1445" y="12589"/>
                    </a:cubicBezTo>
                    <a:cubicBezTo>
                      <a:pt x="2475" y="12535"/>
                      <a:pt x="3236" y="12515"/>
                      <a:pt x="3861" y="12515"/>
                    </a:cubicBezTo>
                    <a:cubicBezTo>
                      <a:pt x="5064" y="12515"/>
                      <a:pt x="5767" y="12588"/>
                      <a:pt x="6924" y="12627"/>
                    </a:cubicBezTo>
                    <a:cubicBezTo>
                      <a:pt x="9230" y="12704"/>
                      <a:pt x="9193" y="12631"/>
                      <a:pt x="11514" y="12768"/>
                    </a:cubicBezTo>
                    <a:cubicBezTo>
                      <a:pt x="11548" y="12771"/>
                      <a:pt x="11586" y="12772"/>
                      <a:pt x="11625" y="12772"/>
                    </a:cubicBezTo>
                    <a:cubicBezTo>
                      <a:pt x="11824" y="12772"/>
                      <a:pt x="12064" y="12735"/>
                      <a:pt x="12073" y="12562"/>
                    </a:cubicBezTo>
                    <a:cubicBezTo>
                      <a:pt x="12614" y="11959"/>
                      <a:pt x="12932" y="10354"/>
                      <a:pt x="13045" y="9538"/>
                    </a:cubicBezTo>
                    <a:cubicBezTo>
                      <a:pt x="13818" y="3954"/>
                      <a:pt x="12196" y="1448"/>
                      <a:pt x="11806" y="406"/>
                    </a:cubicBezTo>
                    <a:lnTo>
                      <a:pt x="11806" y="406"/>
                    </a:lnTo>
                    <a:lnTo>
                      <a:pt x="11808" y="411"/>
                    </a:lnTo>
                    <a:cubicBezTo>
                      <a:pt x="11699" y="116"/>
                      <a:pt x="11715" y="0"/>
                      <a:pt x="11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6694220" y="3378114"/>
                <a:ext cx="35650" cy="324328"/>
              </a:xfrm>
              <a:custGeom>
                <a:avLst/>
                <a:gdLst/>
                <a:ahLst/>
                <a:cxnLst/>
                <a:rect l="l" t="t" r="r" b="b"/>
                <a:pathLst>
                  <a:path w="1127" h="10253" extrusionOk="0">
                    <a:moveTo>
                      <a:pt x="845" y="1305"/>
                    </a:moveTo>
                    <a:cubicBezTo>
                      <a:pt x="845" y="1306"/>
                      <a:pt x="845" y="1307"/>
                      <a:pt x="845" y="1308"/>
                    </a:cubicBezTo>
                    <a:lnTo>
                      <a:pt x="845" y="1308"/>
                    </a:lnTo>
                    <a:cubicBezTo>
                      <a:pt x="845" y="1307"/>
                      <a:pt x="845" y="1306"/>
                      <a:pt x="845" y="1305"/>
                    </a:cubicBezTo>
                    <a:close/>
                    <a:moveTo>
                      <a:pt x="1074" y="0"/>
                    </a:moveTo>
                    <a:cubicBezTo>
                      <a:pt x="1056" y="0"/>
                      <a:pt x="1034" y="13"/>
                      <a:pt x="1028" y="35"/>
                    </a:cubicBezTo>
                    <a:cubicBezTo>
                      <a:pt x="877" y="617"/>
                      <a:pt x="748" y="1209"/>
                      <a:pt x="649" y="1804"/>
                    </a:cubicBezTo>
                    <a:cubicBezTo>
                      <a:pt x="0" y="5749"/>
                      <a:pt x="837" y="10122"/>
                      <a:pt x="1024" y="10242"/>
                    </a:cubicBezTo>
                    <a:cubicBezTo>
                      <a:pt x="1035" y="10249"/>
                      <a:pt x="1047" y="10252"/>
                      <a:pt x="1058" y="10252"/>
                    </a:cubicBezTo>
                    <a:cubicBezTo>
                      <a:pt x="1095" y="10252"/>
                      <a:pt x="1126" y="10217"/>
                      <a:pt x="1117" y="10177"/>
                    </a:cubicBezTo>
                    <a:cubicBezTo>
                      <a:pt x="569" y="7633"/>
                      <a:pt x="320" y="4231"/>
                      <a:pt x="845" y="1308"/>
                    </a:cubicBezTo>
                    <a:lnTo>
                      <a:pt x="845" y="1308"/>
                    </a:lnTo>
                    <a:cubicBezTo>
                      <a:pt x="844" y="1308"/>
                      <a:pt x="844" y="1309"/>
                      <a:pt x="844" y="1309"/>
                    </a:cubicBezTo>
                    <a:lnTo>
                      <a:pt x="844" y="1309"/>
                    </a:lnTo>
                    <a:cubicBezTo>
                      <a:pt x="921" y="892"/>
                      <a:pt x="1010" y="474"/>
                      <a:pt x="1120" y="62"/>
                    </a:cubicBezTo>
                    <a:cubicBezTo>
                      <a:pt x="1126" y="36"/>
                      <a:pt x="1116" y="10"/>
                      <a:pt x="1089" y="2"/>
                    </a:cubicBezTo>
                    <a:cubicBezTo>
                      <a:pt x="1084" y="0"/>
                      <a:pt x="1080" y="0"/>
                      <a:pt x="10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6768588" y="3405950"/>
                <a:ext cx="17335" cy="292822"/>
              </a:xfrm>
              <a:custGeom>
                <a:avLst/>
                <a:gdLst/>
                <a:ahLst/>
                <a:cxnLst/>
                <a:rect l="l" t="t" r="r" b="b"/>
                <a:pathLst>
                  <a:path w="548" h="9257" extrusionOk="0">
                    <a:moveTo>
                      <a:pt x="217" y="1"/>
                    </a:moveTo>
                    <a:cubicBezTo>
                      <a:pt x="188" y="1"/>
                      <a:pt x="168" y="22"/>
                      <a:pt x="167" y="48"/>
                    </a:cubicBezTo>
                    <a:cubicBezTo>
                      <a:pt x="98" y="667"/>
                      <a:pt x="52" y="1290"/>
                      <a:pt x="26" y="1911"/>
                    </a:cubicBezTo>
                    <a:cubicBezTo>
                      <a:pt x="2" y="2527"/>
                      <a:pt x="0" y="3142"/>
                      <a:pt x="15" y="3758"/>
                    </a:cubicBezTo>
                    <a:cubicBezTo>
                      <a:pt x="28" y="4372"/>
                      <a:pt x="61" y="4985"/>
                      <a:pt x="98" y="5599"/>
                    </a:cubicBezTo>
                    <a:cubicBezTo>
                      <a:pt x="137" y="6209"/>
                      <a:pt x="184" y="6821"/>
                      <a:pt x="240" y="7431"/>
                    </a:cubicBezTo>
                    <a:cubicBezTo>
                      <a:pt x="267" y="7726"/>
                      <a:pt x="295" y="8024"/>
                      <a:pt x="326" y="8319"/>
                    </a:cubicBezTo>
                    <a:cubicBezTo>
                      <a:pt x="356" y="8615"/>
                      <a:pt x="390" y="8911"/>
                      <a:pt x="421" y="9208"/>
                    </a:cubicBezTo>
                    <a:cubicBezTo>
                      <a:pt x="426" y="9235"/>
                      <a:pt x="454" y="9255"/>
                      <a:pt x="482" y="9256"/>
                    </a:cubicBezTo>
                    <a:cubicBezTo>
                      <a:pt x="482" y="9256"/>
                      <a:pt x="483" y="9256"/>
                      <a:pt x="484" y="9256"/>
                    </a:cubicBezTo>
                    <a:cubicBezTo>
                      <a:pt x="520" y="9256"/>
                      <a:pt x="547" y="9223"/>
                      <a:pt x="546" y="9198"/>
                    </a:cubicBezTo>
                    <a:cubicBezTo>
                      <a:pt x="526" y="8887"/>
                      <a:pt x="506" y="8576"/>
                      <a:pt x="483" y="8267"/>
                    </a:cubicBezTo>
                    <a:cubicBezTo>
                      <a:pt x="460" y="7959"/>
                      <a:pt x="433" y="7648"/>
                      <a:pt x="406" y="7341"/>
                    </a:cubicBezTo>
                    <a:cubicBezTo>
                      <a:pt x="354" y="6728"/>
                      <a:pt x="301" y="6112"/>
                      <a:pt x="254" y="5496"/>
                    </a:cubicBezTo>
                    <a:cubicBezTo>
                      <a:pt x="207" y="4884"/>
                      <a:pt x="174" y="4268"/>
                      <a:pt x="155" y="3654"/>
                    </a:cubicBezTo>
                    <a:cubicBezTo>
                      <a:pt x="135" y="3038"/>
                      <a:pt x="131" y="2421"/>
                      <a:pt x="147" y="1805"/>
                    </a:cubicBezTo>
                    <a:cubicBezTo>
                      <a:pt x="162" y="1218"/>
                      <a:pt x="201" y="635"/>
                      <a:pt x="263" y="51"/>
                    </a:cubicBezTo>
                    <a:cubicBezTo>
                      <a:pt x="267" y="27"/>
                      <a:pt x="242" y="2"/>
                      <a:pt x="2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6843874" y="3425215"/>
                <a:ext cx="14076" cy="277164"/>
              </a:xfrm>
              <a:custGeom>
                <a:avLst/>
                <a:gdLst/>
                <a:ahLst/>
                <a:cxnLst/>
                <a:rect l="l" t="t" r="r" b="b"/>
                <a:pathLst>
                  <a:path w="445" h="8762" extrusionOk="0">
                    <a:moveTo>
                      <a:pt x="172" y="0"/>
                    </a:moveTo>
                    <a:cubicBezTo>
                      <a:pt x="148" y="0"/>
                      <a:pt x="126" y="22"/>
                      <a:pt x="123" y="45"/>
                    </a:cubicBezTo>
                    <a:cubicBezTo>
                      <a:pt x="0" y="3019"/>
                      <a:pt x="295" y="4579"/>
                      <a:pt x="158" y="8685"/>
                    </a:cubicBezTo>
                    <a:cubicBezTo>
                      <a:pt x="156" y="8735"/>
                      <a:pt x="193" y="8761"/>
                      <a:pt x="231" y="8761"/>
                    </a:cubicBezTo>
                    <a:cubicBezTo>
                      <a:pt x="266" y="8761"/>
                      <a:pt x="301" y="8739"/>
                      <a:pt x="305" y="8692"/>
                    </a:cubicBezTo>
                    <a:cubicBezTo>
                      <a:pt x="444" y="6743"/>
                      <a:pt x="186" y="3632"/>
                      <a:pt x="194" y="1210"/>
                    </a:cubicBezTo>
                    <a:cubicBezTo>
                      <a:pt x="195" y="824"/>
                      <a:pt x="202" y="437"/>
                      <a:pt x="219" y="50"/>
                    </a:cubicBezTo>
                    <a:cubicBezTo>
                      <a:pt x="221" y="25"/>
                      <a:pt x="199" y="2"/>
                      <a:pt x="1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6913877" y="3418224"/>
                <a:ext cx="18378" cy="280485"/>
              </a:xfrm>
              <a:custGeom>
                <a:avLst/>
                <a:gdLst/>
                <a:ahLst/>
                <a:cxnLst/>
                <a:rect l="l" t="t" r="r" b="b"/>
                <a:pathLst>
                  <a:path w="581" h="8867" extrusionOk="0">
                    <a:moveTo>
                      <a:pt x="75" y="1"/>
                    </a:moveTo>
                    <a:cubicBezTo>
                      <a:pt x="50" y="5"/>
                      <a:pt x="30" y="25"/>
                      <a:pt x="28" y="50"/>
                    </a:cubicBezTo>
                    <a:cubicBezTo>
                      <a:pt x="15" y="213"/>
                      <a:pt x="7" y="376"/>
                      <a:pt x="5" y="541"/>
                    </a:cubicBezTo>
                    <a:cubicBezTo>
                      <a:pt x="1" y="717"/>
                      <a:pt x="5" y="893"/>
                      <a:pt x="11" y="1070"/>
                    </a:cubicBezTo>
                    <a:cubicBezTo>
                      <a:pt x="21" y="1408"/>
                      <a:pt x="50" y="1746"/>
                      <a:pt x="84" y="2083"/>
                    </a:cubicBezTo>
                    <a:cubicBezTo>
                      <a:pt x="156" y="2784"/>
                      <a:pt x="257" y="3485"/>
                      <a:pt x="319" y="4188"/>
                    </a:cubicBezTo>
                    <a:lnTo>
                      <a:pt x="319" y="4172"/>
                    </a:lnTo>
                    <a:cubicBezTo>
                      <a:pt x="333" y="4347"/>
                      <a:pt x="345" y="4523"/>
                      <a:pt x="355" y="4697"/>
                    </a:cubicBezTo>
                    <a:cubicBezTo>
                      <a:pt x="365" y="4898"/>
                      <a:pt x="372" y="5097"/>
                      <a:pt x="379" y="5297"/>
                    </a:cubicBezTo>
                    <a:cubicBezTo>
                      <a:pt x="392" y="5685"/>
                      <a:pt x="400" y="6076"/>
                      <a:pt x="406" y="6464"/>
                    </a:cubicBezTo>
                    <a:cubicBezTo>
                      <a:pt x="408" y="6527"/>
                      <a:pt x="431" y="8800"/>
                      <a:pt x="472" y="8847"/>
                    </a:cubicBezTo>
                    <a:cubicBezTo>
                      <a:pt x="485" y="8861"/>
                      <a:pt x="501" y="8867"/>
                      <a:pt x="517" y="8867"/>
                    </a:cubicBezTo>
                    <a:cubicBezTo>
                      <a:pt x="549" y="8867"/>
                      <a:pt x="581" y="8841"/>
                      <a:pt x="581" y="8807"/>
                    </a:cubicBezTo>
                    <a:cubicBezTo>
                      <a:pt x="536" y="6970"/>
                      <a:pt x="541" y="6241"/>
                      <a:pt x="495" y="5153"/>
                    </a:cubicBezTo>
                    <a:cubicBezTo>
                      <a:pt x="483" y="4862"/>
                      <a:pt x="469" y="4573"/>
                      <a:pt x="443" y="4282"/>
                    </a:cubicBezTo>
                    <a:cubicBezTo>
                      <a:pt x="419" y="3993"/>
                      <a:pt x="386" y="3705"/>
                      <a:pt x="352" y="3416"/>
                    </a:cubicBezTo>
                    <a:cubicBezTo>
                      <a:pt x="280" y="2833"/>
                      <a:pt x="200" y="2252"/>
                      <a:pt x="148" y="1665"/>
                    </a:cubicBezTo>
                    <a:lnTo>
                      <a:pt x="148" y="1679"/>
                    </a:lnTo>
                    <a:cubicBezTo>
                      <a:pt x="101" y="1138"/>
                      <a:pt x="80" y="594"/>
                      <a:pt x="121" y="51"/>
                    </a:cubicBezTo>
                    <a:cubicBezTo>
                      <a:pt x="123" y="27"/>
                      <a:pt x="101" y="4"/>
                      <a:pt x="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6980020" y="3376880"/>
                <a:ext cx="28880" cy="319109"/>
              </a:xfrm>
              <a:custGeom>
                <a:avLst/>
                <a:gdLst/>
                <a:ahLst/>
                <a:cxnLst/>
                <a:rect l="l" t="t" r="r" b="b"/>
                <a:pathLst>
                  <a:path w="913" h="10088" extrusionOk="0">
                    <a:moveTo>
                      <a:pt x="69" y="1"/>
                    </a:moveTo>
                    <a:cubicBezTo>
                      <a:pt x="58" y="1"/>
                      <a:pt x="48" y="3"/>
                      <a:pt x="39" y="8"/>
                    </a:cubicBezTo>
                    <a:cubicBezTo>
                      <a:pt x="22" y="16"/>
                      <a:pt x="12" y="29"/>
                      <a:pt x="6" y="45"/>
                    </a:cubicBezTo>
                    <a:cubicBezTo>
                      <a:pt x="0" y="62"/>
                      <a:pt x="5" y="79"/>
                      <a:pt x="11" y="96"/>
                    </a:cubicBezTo>
                    <a:cubicBezTo>
                      <a:pt x="13" y="104"/>
                      <a:pt x="15" y="112"/>
                      <a:pt x="19" y="119"/>
                    </a:cubicBezTo>
                    <a:cubicBezTo>
                      <a:pt x="18" y="118"/>
                      <a:pt x="18" y="117"/>
                      <a:pt x="15" y="112"/>
                    </a:cubicBezTo>
                    <a:lnTo>
                      <a:pt x="15" y="112"/>
                    </a:lnTo>
                    <a:cubicBezTo>
                      <a:pt x="636" y="1816"/>
                      <a:pt x="562" y="3718"/>
                      <a:pt x="537" y="5861"/>
                    </a:cubicBezTo>
                    <a:cubicBezTo>
                      <a:pt x="522" y="7441"/>
                      <a:pt x="480" y="8613"/>
                      <a:pt x="241" y="9995"/>
                    </a:cubicBezTo>
                    <a:cubicBezTo>
                      <a:pt x="238" y="10056"/>
                      <a:pt x="285" y="10087"/>
                      <a:pt x="331" y="10087"/>
                    </a:cubicBezTo>
                    <a:cubicBezTo>
                      <a:pt x="368" y="10087"/>
                      <a:pt x="405" y="10067"/>
                      <a:pt x="414" y="10027"/>
                    </a:cubicBezTo>
                    <a:cubicBezTo>
                      <a:pt x="842" y="8028"/>
                      <a:pt x="913" y="2804"/>
                      <a:pt x="354" y="741"/>
                    </a:cubicBezTo>
                    <a:cubicBezTo>
                      <a:pt x="290" y="502"/>
                      <a:pt x="212" y="267"/>
                      <a:pt x="126" y="36"/>
                    </a:cubicBezTo>
                    <a:cubicBezTo>
                      <a:pt x="121" y="19"/>
                      <a:pt x="104" y="9"/>
                      <a:pt x="89" y="3"/>
                    </a:cubicBezTo>
                    <a:cubicBezTo>
                      <a:pt x="82" y="2"/>
                      <a:pt x="75" y="1"/>
                      <a:pt x="6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6699155" y="3238298"/>
                <a:ext cx="326922" cy="197102"/>
              </a:xfrm>
              <a:custGeom>
                <a:avLst/>
                <a:gdLst/>
                <a:ahLst/>
                <a:cxnLst/>
                <a:rect l="l" t="t" r="r" b="b"/>
                <a:pathLst>
                  <a:path w="10335" h="6231" extrusionOk="0">
                    <a:moveTo>
                      <a:pt x="5777" y="0"/>
                    </a:moveTo>
                    <a:cubicBezTo>
                      <a:pt x="5356" y="0"/>
                      <a:pt x="4912" y="29"/>
                      <a:pt x="4418" y="86"/>
                    </a:cubicBezTo>
                    <a:cubicBezTo>
                      <a:pt x="4113" y="122"/>
                      <a:pt x="3796" y="172"/>
                      <a:pt x="3474" y="236"/>
                    </a:cubicBezTo>
                    <a:cubicBezTo>
                      <a:pt x="3123" y="304"/>
                      <a:pt x="2781" y="389"/>
                      <a:pt x="2456" y="491"/>
                    </a:cubicBezTo>
                    <a:cubicBezTo>
                      <a:pt x="2079" y="609"/>
                      <a:pt x="1753" y="739"/>
                      <a:pt x="1454" y="891"/>
                    </a:cubicBezTo>
                    <a:cubicBezTo>
                      <a:pt x="1252" y="995"/>
                      <a:pt x="1061" y="1113"/>
                      <a:pt x="891" y="1240"/>
                    </a:cubicBezTo>
                    <a:cubicBezTo>
                      <a:pt x="722" y="1365"/>
                      <a:pt x="567" y="1511"/>
                      <a:pt x="436" y="1670"/>
                    </a:cubicBezTo>
                    <a:cubicBezTo>
                      <a:pt x="307" y="1823"/>
                      <a:pt x="201" y="2000"/>
                      <a:pt x="124" y="2192"/>
                    </a:cubicBezTo>
                    <a:cubicBezTo>
                      <a:pt x="46" y="2386"/>
                      <a:pt x="3" y="2609"/>
                      <a:pt x="3" y="2837"/>
                    </a:cubicBezTo>
                    <a:cubicBezTo>
                      <a:pt x="0" y="2868"/>
                      <a:pt x="26" y="2901"/>
                      <a:pt x="59" y="2910"/>
                    </a:cubicBezTo>
                    <a:cubicBezTo>
                      <a:pt x="55" y="3140"/>
                      <a:pt x="85" y="3372"/>
                      <a:pt x="142" y="3594"/>
                    </a:cubicBezTo>
                    <a:cubicBezTo>
                      <a:pt x="172" y="3706"/>
                      <a:pt x="212" y="3817"/>
                      <a:pt x="255" y="3925"/>
                    </a:cubicBezTo>
                    <a:cubicBezTo>
                      <a:pt x="301" y="4041"/>
                      <a:pt x="366" y="4152"/>
                      <a:pt x="430" y="4260"/>
                    </a:cubicBezTo>
                    <a:cubicBezTo>
                      <a:pt x="493" y="4363"/>
                      <a:pt x="556" y="4467"/>
                      <a:pt x="625" y="4565"/>
                    </a:cubicBezTo>
                    <a:cubicBezTo>
                      <a:pt x="701" y="4671"/>
                      <a:pt x="781" y="4771"/>
                      <a:pt x="867" y="4868"/>
                    </a:cubicBezTo>
                    <a:cubicBezTo>
                      <a:pt x="945" y="4957"/>
                      <a:pt x="1030" y="5042"/>
                      <a:pt x="1117" y="5122"/>
                    </a:cubicBezTo>
                    <a:cubicBezTo>
                      <a:pt x="1212" y="5208"/>
                      <a:pt x="1312" y="5292"/>
                      <a:pt x="1418" y="5365"/>
                    </a:cubicBezTo>
                    <a:cubicBezTo>
                      <a:pt x="1608" y="5498"/>
                      <a:pt x="1825" y="5593"/>
                      <a:pt x="2041" y="5672"/>
                    </a:cubicBezTo>
                    <a:cubicBezTo>
                      <a:pt x="2150" y="5710"/>
                      <a:pt x="2261" y="5743"/>
                      <a:pt x="2372" y="5772"/>
                    </a:cubicBezTo>
                    <a:cubicBezTo>
                      <a:pt x="2380" y="5775"/>
                      <a:pt x="2390" y="5780"/>
                      <a:pt x="2400" y="5785"/>
                    </a:cubicBezTo>
                    <a:cubicBezTo>
                      <a:pt x="2595" y="5866"/>
                      <a:pt x="2820" y="5938"/>
                      <a:pt x="3082" y="6001"/>
                    </a:cubicBezTo>
                    <a:cubicBezTo>
                      <a:pt x="3301" y="6053"/>
                      <a:pt x="3536" y="6096"/>
                      <a:pt x="3824" y="6136"/>
                    </a:cubicBezTo>
                    <a:cubicBezTo>
                      <a:pt x="4290" y="6197"/>
                      <a:pt x="4786" y="6226"/>
                      <a:pt x="5384" y="6230"/>
                    </a:cubicBezTo>
                    <a:lnTo>
                      <a:pt x="5469" y="6230"/>
                    </a:lnTo>
                    <a:cubicBezTo>
                      <a:pt x="5686" y="6230"/>
                      <a:pt x="5904" y="6224"/>
                      <a:pt x="6122" y="6217"/>
                    </a:cubicBezTo>
                    <a:cubicBezTo>
                      <a:pt x="6242" y="6214"/>
                      <a:pt x="6359" y="6209"/>
                      <a:pt x="6478" y="6197"/>
                    </a:cubicBezTo>
                    <a:cubicBezTo>
                      <a:pt x="6607" y="6186"/>
                      <a:pt x="6742" y="6166"/>
                      <a:pt x="6876" y="6138"/>
                    </a:cubicBezTo>
                    <a:cubicBezTo>
                      <a:pt x="7330" y="6050"/>
                      <a:pt x="7796" y="5861"/>
                      <a:pt x="8262" y="5580"/>
                    </a:cubicBezTo>
                    <a:cubicBezTo>
                      <a:pt x="8459" y="5463"/>
                      <a:pt x="8663" y="5321"/>
                      <a:pt x="8887" y="5150"/>
                    </a:cubicBezTo>
                    <a:cubicBezTo>
                      <a:pt x="9101" y="4987"/>
                      <a:pt x="9286" y="4828"/>
                      <a:pt x="9451" y="4665"/>
                    </a:cubicBezTo>
                    <a:cubicBezTo>
                      <a:pt x="9595" y="4520"/>
                      <a:pt x="9726" y="4367"/>
                      <a:pt x="9843" y="4210"/>
                    </a:cubicBezTo>
                    <a:cubicBezTo>
                      <a:pt x="9959" y="4049"/>
                      <a:pt x="10061" y="3876"/>
                      <a:pt x="10145" y="3691"/>
                    </a:cubicBezTo>
                    <a:cubicBezTo>
                      <a:pt x="10224" y="3517"/>
                      <a:pt x="10280" y="3325"/>
                      <a:pt x="10311" y="3122"/>
                    </a:cubicBezTo>
                    <a:cubicBezTo>
                      <a:pt x="10334" y="2964"/>
                      <a:pt x="10334" y="2795"/>
                      <a:pt x="10311" y="2623"/>
                    </a:cubicBezTo>
                    <a:cubicBezTo>
                      <a:pt x="10324" y="2602"/>
                      <a:pt x="10326" y="2579"/>
                      <a:pt x="10320" y="2556"/>
                    </a:cubicBezTo>
                    <a:cubicBezTo>
                      <a:pt x="10310" y="2522"/>
                      <a:pt x="10303" y="2487"/>
                      <a:pt x="10296" y="2453"/>
                    </a:cubicBezTo>
                    <a:cubicBezTo>
                      <a:pt x="10290" y="2427"/>
                      <a:pt x="10283" y="2401"/>
                      <a:pt x="10276" y="2374"/>
                    </a:cubicBezTo>
                    <a:cubicBezTo>
                      <a:pt x="10260" y="2315"/>
                      <a:pt x="10240" y="2257"/>
                      <a:pt x="10218" y="2198"/>
                    </a:cubicBezTo>
                    <a:cubicBezTo>
                      <a:pt x="10174" y="2076"/>
                      <a:pt x="10119" y="1955"/>
                      <a:pt x="10055" y="1834"/>
                    </a:cubicBezTo>
                    <a:cubicBezTo>
                      <a:pt x="10004" y="1735"/>
                      <a:pt x="9938" y="1637"/>
                      <a:pt x="9857" y="1529"/>
                    </a:cubicBezTo>
                    <a:cubicBezTo>
                      <a:pt x="9776" y="1426"/>
                      <a:pt x="9683" y="1333"/>
                      <a:pt x="9593" y="1247"/>
                    </a:cubicBezTo>
                    <a:cubicBezTo>
                      <a:pt x="9432" y="1095"/>
                      <a:pt x="9252" y="949"/>
                      <a:pt x="9053" y="818"/>
                    </a:cubicBezTo>
                    <a:cubicBezTo>
                      <a:pt x="8879" y="703"/>
                      <a:pt x="8685" y="596"/>
                      <a:pt x="8461" y="494"/>
                    </a:cubicBezTo>
                    <a:cubicBezTo>
                      <a:pt x="8089" y="324"/>
                      <a:pt x="7662" y="198"/>
                      <a:pt x="7161" y="109"/>
                    </a:cubicBezTo>
                    <a:cubicBezTo>
                      <a:pt x="6746" y="36"/>
                      <a:pt x="6304" y="0"/>
                      <a:pt x="5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6646329" y="3407595"/>
                <a:ext cx="443551" cy="154240"/>
              </a:xfrm>
              <a:custGeom>
                <a:avLst/>
                <a:gdLst/>
                <a:ahLst/>
                <a:cxnLst/>
                <a:rect l="l" t="t" r="r" b="b"/>
                <a:pathLst>
                  <a:path w="14022" h="4876" extrusionOk="0">
                    <a:moveTo>
                      <a:pt x="13289" y="0"/>
                    </a:moveTo>
                    <a:cubicBezTo>
                      <a:pt x="13267" y="0"/>
                      <a:pt x="13249" y="6"/>
                      <a:pt x="13230" y="15"/>
                    </a:cubicBezTo>
                    <a:cubicBezTo>
                      <a:pt x="13191" y="39"/>
                      <a:pt x="13174" y="61"/>
                      <a:pt x="13163" y="89"/>
                    </a:cubicBezTo>
                    <a:lnTo>
                      <a:pt x="13140" y="146"/>
                    </a:lnTo>
                    <a:lnTo>
                      <a:pt x="13131" y="169"/>
                    </a:lnTo>
                    <a:cubicBezTo>
                      <a:pt x="13105" y="214"/>
                      <a:pt x="13077" y="255"/>
                      <a:pt x="13045" y="297"/>
                    </a:cubicBezTo>
                    <a:cubicBezTo>
                      <a:pt x="13004" y="351"/>
                      <a:pt x="12966" y="400"/>
                      <a:pt x="12926" y="447"/>
                    </a:cubicBezTo>
                    <a:cubicBezTo>
                      <a:pt x="12739" y="663"/>
                      <a:pt x="12520" y="859"/>
                      <a:pt x="12278" y="1031"/>
                    </a:cubicBezTo>
                    <a:cubicBezTo>
                      <a:pt x="11977" y="1238"/>
                      <a:pt x="11641" y="1409"/>
                      <a:pt x="11251" y="1553"/>
                    </a:cubicBezTo>
                    <a:lnTo>
                      <a:pt x="11254" y="1553"/>
                    </a:lnTo>
                    <a:cubicBezTo>
                      <a:pt x="10691" y="1757"/>
                      <a:pt x="10108" y="1873"/>
                      <a:pt x="9660" y="1953"/>
                    </a:cubicBezTo>
                    <a:cubicBezTo>
                      <a:pt x="9337" y="2011"/>
                      <a:pt x="9007" y="2062"/>
                      <a:pt x="8684" y="2111"/>
                    </a:cubicBezTo>
                    <a:cubicBezTo>
                      <a:pt x="8344" y="2162"/>
                      <a:pt x="8014" y="2203"/>
                      <a:pt x="7697" y="2231"/>
                    </a:cubicBezTo>
                    <a:lnTo>
                      <a:pt x="7720" y="2233"/>
                    </a:lnTo>
                    <a:cubicBezTo>
                      <a:pt x="7412" y="2256"/>
                      <a:pt x="7096" y="2268"/>
                      <a:pt x="6784" y="2268"/>
                    </a:cubicBezTo>
                    <a:cubicBezTo>
                      <a:pt x="6132" y="2268"/>
                      <a:pt x="5473" y="2210"/>
                      <a:pt x="4826" y="2095"/>
                    </a:cubicBezTo>
                    <a:cubicBezTo>
                      <a:pt x="4218" y="1982"/>
                      <a:pt x="3658" y="1829"/>
                      <a:pt x="3144" y="1636"/>
                    </a:cubicBezTo>
                    <a:lnTo>
                      <a:pt x="2920" y="1553"/>
                    </a:lnTo>
                    <a:cubicBezTo>
                      <a:pt x="2571" y="1424"/>
                      <a:pt x="2209" y="1289"/>
                      <a:pt x="1868" y="1129"/>
                    </a:cubicBezTo>
                    <a:cubicBezTo>
                      <a:pt x="1549" y="977"/>
                      <a:pt x="1288" y="814"/>
                      <a:pt x="1068" y="630"/>
                    </a:cubicBezTo>
                    <a:cubicBezTo>
                      <a:pt x="1002" y="573"/>
                      <a:pt x="937" y="514"/>
                      <a:pt x="877" y="451"/>
                    </a:cubicBezTo>
                    <a:cubicBezTo>
                      <a:pt x="811" y="384"/>
                      <a:pt x="747" y="305"/>
                      <a:pt x="680" y="214"/>
                    </a:cubicBezTo>
                    <a:lnTo>
                      <a:pt x="667" y="197"/>
                    </a:lnTo>
                    <a:cubicBezTo>
                      <a:pt x="667" y="184"/>
                      <a:pt x="662" y="169"/>
                      <a:pt x="655" y="156"/>
                    </a:cubicBezTo>
                    <a:cubicBezTo>
                      <a:pt x="645" y="135"/>
                      <a:pt x="625" y="119"/>
                      <a:pt x="604" y="111"/>
                    </a:cubicBezTo>
                    <a:cubicBezTo>
                      <a:pt x="591" y="101"/>
                      <a:pt x="576" y="96"/>
                      <a:pt x="562" y="96"/>
                    </a:cubicBezTo>
                    <a:cubicBezTo>
                      <a:pt x="552" y="96"/>
                      <a:pt x="541" y="98"/>
                      <a:pt x="532" y="103"/>
                    </a:cubicBezTo>
                    <a:cubicBezTo>
                      <a:pt x="525" y="106"/>
                      <a:pt x="519" y="112"/>
                      <a:pt x="515" y="118"/>
                    </a:cubicBezTo>
                    <a:cubicBezTo>
                      <a:pt x="456" y="151"/>
                      <a:pt x="409" y="199"/>
                      <a:pt x="359" y="270"/>
                    </a:cubicBezTo>
                    <a:cubicBezTo>
                      <a:pt x="302" y="350"/>
                      <a:pt x="261" y="447"/>
                      <a:pt x="230" y="530"/>
                    </a:cubicBezTo>
                    <a:cubicBezTo>
                      <a:pt x="188" y="640"/>
                      <a:pt x="158" y="752"/>
                      <a:pt x="137" y="848"/>
                    </a:cubicBezTo>
                    <a:cubicBezTo>
                      <a:pt x="103" y="985"/>
                      <a:pt x="80" y="1122"/>
                      <a:pt x="61" y="1236"/>
                    </a:cubicBezTo>
                    <a:cubicBezTo>
                      <a:pt x="22" y="1488"/>
                      <a:pt x="2" y="1740"/>
                      <a:pt x="1" y="1986"/>
                    </a:cubicBezTo>
                    <a:cubicBezTo>
                      <a:pt x="1" y="2095"/>
                      <a:pt x="4" y="2195"/>
                      <a:pt x="15" y="2294"/>
                    </a:cubicBezTo>
                    <a:cubicBezTo>
                      <a:pt x="18" y="2336"/>
                      <a:pt x="25" y="2380"/>
                      <a:pt x="34" y="2423"/>
                    </a:cubicBezTo>
                    <a:cubicBezTo>
                      <a:pt x="39" y="2452"/>
                      <a:pt x="48" y="2478"/>
                      <a:pt x="55" y="2506"/>
                    </a:cubicBezTo>
                    <a:cubicBezTo>
                      <a:pt x="41" y="2519"/>
                      <a:pt x="34" y="2535"/>
                      <a:pt x="34" y="2553"/>
                    </a:cubicBezTo>
                    <a:cubicBezTo>
                      <a:pt x="34" y="2569"/>
                      <a:pt x="39" y="2582"/>
                      <a:pt x="48" y="2592"/>
                    </a:cubicBezTo>
                    <a:cubicBezTo>
                      <a:pt x="231" y="2770"/>
                      <a:pt x="430" y="2939"/>
                      <a:pt x="635" y="3093"/>
                    </a:cubicBezTo>
                    <a:cubicBezTo>
                      <a:pt x="828" y="3241"/>
                      <a:pt x="1048" y="3384"/>
                      <a:pt x="1284" y="3520"/>
                    </a:cubicBezTo>
                    <a:cubicBezTo>
                      <a:pt x="1693" y="3758"/>
                      <a:pt x="2150" y="3965"/>
                      <a:pt x="2681" y="4153"/>
                    </a:cubicBezTo>
                    <a:cubicBezTo>
                      <a:pt x="2910" y="4233"/>
                      <a:pt x="3154" y="4312"/>
                      <a:pt x="3426" y="4389"/>
                    </a:cubicBezTo>
                    <a:cubicBezTo>
                      <a:pt x="3709" y="4469"/>
                      <a:pt x="3969" y="4537"/>
                      <a:pt x="4218" y="4590"/>
                    </a:cubicBezTo>
                    <a:cubicBezTo>
                      <a:pt x="4745" y="4705"/>
                      <a:pt x="5300" y="4784"/>
                      <a:pt x="5912" y="4832"/>
                    </a:cubicBezTo>
                    <a:cubicBezTo>
                      <a:pt x="6287" y="4860"/>
                      <a:pt x="6676" y="4876"/>
                      <a:pt x="7069" y="4876"/>
                    </a:cubicBezTo>
                    <a:cubicBezTo>
                      <a:pt x="7265" y="4876"/>
                      <a:pt x="7461" y="4873"/>
                      <a:pt x="7657" y="4866"/>
                    </a:cubicBezTo>
                    <a:cubicBezTo>
                      <a:pt x="7923" y="4856"/>
                      <a:pt x="8200" y="4839"/>
                      <a:pt x="8500" y="4813"/>
                    </a:cubicBezTo>
                    <a:cubicBezTo>
                      <a:pt x="8636" y="4801"/>
                      <a:pt x="8773" y="4789"/>
                      <a:pt x="8907" y="4770"/>
                    </a:cubicBezTo>
                    <a:cubicBezTo>
                      <a:pt x="9036" y="4754"/>
                      <a:pt x="9175" y="4733"/>
                      <a:pt x="9344" y="4698"/>
                    </a:cubicBezTo>
                    <a:cubicBezTo>
                      <a:pt x="9835" y="4602"/>
                      <a:pt x="10360" y="4433"/>
                      <a:pt x="10948" y="4189"/>
                    </a:cubicBezTo>
                    <a:cubicBezTo>
                      <a:pt x="11185" y="4088"/>
                      <a:pt x="11440" y="3972"/>
                      <a:pt x="11722" y="3831"/>
                    </a:cubicBezTo>
                    <a:cubicBezTo>
                      <a:pt x="11815" y="3785"/>
                      <a:pt x="11908" y="3738"/>
                      <a:pt x="12001" y="3690"/>
                    </a:cubicBezTo>
                    <a:lnTo>
                      <a:pt x="12072" y="3655"/>
                    </a:lnTo>
                    <a:cubicBezTo>
                      <a:pt x="12137" y="3620"/>
                      <a:pt x="12205" y="3586"/>
                      <a:pt x="12272" y="3553"/>
                    </a:cubicBezTo>
                    <a:lnTo>
                      <a:pt x="12372" y="3503"/>
                    </a:lnTo>
                    <a:cubicBezTo>
                      <a:pt x="12667" y="3357"/>
                      <a:pt x="12974" y="3205"/>
                      <a:pt x="13254" y="3007"/>
                    </a:cubicBezTo>
                    <a:cubicBezTo>
                      <a:pt x="13409" y="2898"/>
                      <a:pt x="13535" y="2793"/>
                      <a:pt x="13639" y="2684"/>
                    </a:cubicBezTo>
                    <a:cubicBezTo>
                      <a:pt x="13757" y="2558"/>
                      <a:pt x="13854" y="2422"/>
                      <a:pt x="13926" y="2278"/>
                    </a:cubicBezTo>
                    <a:lnTo>
                      <a:pt x="13939" y="2253"/>
                    </a:lnTo>
                    <a:cubicBezTo>
                      <a:pt x="13946" y="2233"/>
                      <a:pt x="13946" y="2213"/>
                      <a:pt x="13942" y="2191"/>
                    </a:cubicBezTo>
                    <a:cubicBezTo>
                      <a:pt x="13940" y="2184"/>
                      <a:pt x="13939" y="2177"/>
                      <a:pt x="13933" y="2168"/>
                    </a:cubicBezTo>
                    <a:cubicBezTo>
                      <a:pt x="13977" y="2041"/>
                      <a:pt x="14005" y="1898"/>
                      <a:pt x="14015" y="1719"/>
                    </a:cubicBezTo>
                    <a:cubicBezTo>
                      <a:pt x="14022" y="1495"/>
                      <a:pt x="14010" y="1256"/>
                      <a:pt x="13967" y="1007"/>
                    </a:cubicBezTo>
                    <a:cubicBezTo>
                      <a:pt x="13949" y="894"/>
                      <a:pt x="13922" y="779"/>
                      <a:pt x="13886" y="666"/>
                    </a:cubicBezTo>
                    <a:cubicBezTo>
                      <a:pt x="13849" y="550"/>
                      <a:pt x="13806" y="450"/>
                      <a:pt x="13757" y="363"/>
                    </a:cubicBezTo>
                    <a:cubicBezTo>
                      <a:pt x="13695" y="250"/>
                      <a:pt x="13555" y="55"/>
                      <a:pt x="13333" y="6"/>
                    </a:cubicBezTo>
                    <a:cubicBezTo>
                      <a:pt x="13319" y="3"/>
                      <a:pt x="13303" y="0"/>
                      <a:pt x="13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6646202" y="3610265"/>
                <a:ext cx="430771" cy="66934"/>
              </a:xfrm>
              <a:custGeom>
                <a:avLst/>
                <a:gdLst/>
                <a:ahLst/>
                <a:cxnLst/>
                <a:rect l="l" t="t" r="r" b="b"/>
                <a:pathLst>
                  <a:path w="13618" h="2116" extrusionOk="0">
                    <a:moveTo>
                      <a:pt x="755" y="1"/>
                    </a:moveTo>
                    <a:cubicBezTo>
                      <a:pt x="612" y="1"/>
                      <a:pt x="466" y="11"/>
                      <a:pt x="327" y="44"/>
                    </a:cubicBezTo>
                    <a:cubicBezTo>
                      <a:pt x="222" y="70"/>
                      <a:pt x="121" y="118"/>
                      <a:pt x="56" y="200"/>
                    </a:cubicBezTo>
                    <a:cubicBezTo>
                      <a:pt x="46" y="209"/>
                      <a:pt x="39" y="222"/>
                      <a:pt x="35" y="236"/>
                    </a:cubicBezTo>
                    <a:cubicBezTo>
                      <a:pt x="28" y="249"/>
                      <a:pt x="19" y="259"/>
                      <a:pt x="12" y="273"/>
                    </a:cubicBezTo>
                    <a:cubicBezTo>
                      <a:pt x="1" y="302"/>
                      <a:pt x="11" y="330"/>
                      <a:pt x="26" y="355"/>
                    </a:cubicBezTo>
                    <a:cubicBezTo>
                      <a:pt x="18" y="542"/>
                      <a:pt x="19" y="737"/>
                      <a:pt x="42" y="936"/>
                    </a:cubicBezTo>
                    <a:cubicBezTo>
                      <a:pt x="69" y="1178"/>
                      <a:pt x="125" y="1400"/>
                      <a:pt x="212" y="1595"/>
                    </a:cubicBezTo>
                    <a:cubicBezTo>
                      <a:pt x="217" y="1605"/>
                      <a:pt x="227" y="1616"/>
                      <a:pt x="237" y="1623"/>
                    </a:cubicBezTo>
                    <a:cubicBezTo>
                      <a:pt x="241" y="1661"/>
                      <a:pt x="271" y="1691"/>
                      <a:pt x="313" y="1695"/>
                    </a:cubicBezTo>
                    <a:cubicBezTo>
                      <a:pt x="1517" y="1802"/>
                      <a:pt x="2721" y="1824"/>
                      <a:pt x="4060" y="1838"/>
                    </a:cubicBezTo>
                    <a:lnTo>
                      <a:pt x="4290" y="1840"/>
                    </a:lnTo>
                    <a:cubicBezTo>
                      <a:pt x="5440" y="1852"/>
                      <a:pt x="6629" y="1865"/>
                      <a:pt x="7796" y="1955"/>
                    </a:cubicBezTo>
                    <a:cubicBezTo>
                      <a:pt x="8013" y="1973"/>
                      <a:pt x="8232" y="1994"/>
                      <a:pt x="8450" y="2016"/>
                    </a:cubicBezTo>
                    <a:cubicBezTo>
                      <a:pt x="8691" y="2039"/>
                      <a:pt x="8920" y="2054"/>
                      <a:pt x="9150" y="2069"/>
                    </a:cubicBezTo>
                    <a:cubicBezTo>
                      <a:pt x="9560" y="2092"/>
                      <a:pt x="10005" y="2109"/>
                      <a:pt x="10509" y="2113"/>
                    </a:cubicBezTo>
                    <a:cubicBezTo>
                      <a:pt x="10662" y="2116"/>
                      <a:pt x="10817" y="2116"/>
                      <a:pt x="10973" y="2116"/>
                    </a:cubicBezTo>
                    <a:cubicBezTo>
                      <a:pt x="11274" y="2116"/>
                      <a:pt x="11572" y="2112"/>
                      <a:pt x="11872" y="2110"/>
                    </a:cubicBezTo>
                    <a:lnTo>
                      <a:pt x="12094" y="2109"/>
                    </a:lnTo>
                    <a:cubicBezTo>
                      <a:pt x="12242" y="2106"/>
                      <a:pt x="12386" y="2104"/>
                      <a:pt x="12531" y="2104"/>
                    </a:cubicBezTo>
                    <a:lnTo>
                      <a:pt x="12760" y="2104"/>
                    </a:lnTo>
                    <a:cubicBezTo>
                      <a:pt x="12915" y="2104"/>
                      <a:pt x="13066" y="2106"/>
                      <a:pt x="13221" y="2112"/>
                    </a:cubicBezTo>
                    <a:cubicBezTo>
                      <a:pt x="13288" y="2112"/>
                      <a:pt x="13340" y="2063"/>
                      <a:pt x="13344" y="1998"/>
                    </a:cubicBezTo>
                    <a:cubicBezTo>
                      <a:pt x="13344" y="1977"/>
                      <a:pt x="13340" y="1955"/>
                      <a:pt x="13330" y="1937"/>
                    </a:cubicBezTo>
                    <a:cubicBezTo>
                      <a:pt x="13502" y="1729"/>
                      <a:pt x="13560" y="1451"/>
                      <a:pt x="13595" y="1232"/>
                    </a:cubicBezTo>
                    <a:cubicBezTo>
                      <a:pt x="13616" y="1094"/>
                      <a:pt x="13618" y="953"/>
                      <a:pt x="13602" y="814"/>
                    </a:cubicBezTo>
                    <a:cubicBezTo>
                      <a:pt x="13592" y="758"/>
                      <a:pt x="13578" y="703"/>
                      <a:pt x="13552" y="638"/>
                    </a:cubicBezTo>
                    <a:cubicBezTo>
                      <a:pt x="13532" y="585"/>
                      <a:pt x="13503" y="535"/>
                      <a:pt x="13463" y="481"/>
                    </a:cubicBezTo>
                    <a:cubicBezTo>
                      <a:pt x="13450" y="465"/>
                      <a:pt x="13432" y="451"/>
                      <a:pt x="13410" y="443"/>
                    </a:cubicBezTo>
                    <a:cubicBezTo>
                      <a:pt x="13389" y="425"/>
                      <a:pt x="13363" y="415"/>
                      <a:pt x="13334" y="413"/>
                    </a:cubicBezTo>
                    <a:lnTo>
                      <a:pt x="13115" y="393"/>
                    </a:lnTo>
                    <a:lnTo>
                      <a:pt x="12897" y="373"/>
                    </a:lnTo>
                    <a:cubicBezTo>
                      <a:pt x="12737" y="360"/>
                      <a:pt x="12578" y="350"/>
                      <a:pt x="12419" y="342"/>
                    </a:cubicBezTo>
                    <a:cubicBezTo>
                      <a:pt x="12130" y="325"/>
                      <a:pt x="11828" y="313"/>
                      <a:pt x="11497" y="306"/>
                    </a:cubicBezTo>
                    <a:cubicBezTo>
                      <a:pt x="11265" y="300"/>
                      <a:pt x="11033" y="299"/>
                      <a:pt x="10801" y="299"/>
                    </a:cubicBezTo>
                    <a:cubicBezTo>
                      <a:pt x="10460" y="299"/>
                      <a:pt x="10094" y="303"/>
                      <a:pt x="9649" y="313"/>
                    </a:cubicBezTo>
                    <a:cubicBezTo>
                      <a:pt x="9341" y="320"/>
                      <a:pt x="9033" y="329"/>
                      <a:pt x="8725" y="337"/>
                    </a:cubicBezTo>
                    <a:lnTo>
                      <a:pt x="8198" y="353"/>
                    </a:lnTo>
                    <a:lnTo>
                      <a:pt x="7807" y="365"/>
                    </a:lnTo>
                    <a:lnTo>
                      <a:pt x="7621" y="370"/>
                    </a:lnTo>
                    <a:cubicBezTo>
                      <a:pt x="7368" y="356"/>
                      <a:pt x="7117" y="339"/>
                      <a:pt x="6865" y="316"/>
                    </a:cubicBezTo>
                    <a:cubicBezTo>
                      <a:pt x="6716" y="303"/>
                      <a:pt x="6569" y="285"/>
                      <a:pt x="6420" y="274"/>
                    </a:cubicBezTo>
                    <a:cubicBezTo>
                      <a:pt x="6258" y="264"/>
                      <a:pt x="6096" y="263"/>
                      <a:pt x="5933" y="263"/>
                    </a:cubicBezTo>
                    <a:cubicBezTo>
                      <a:pt x="5621" y="263"/>
                      <a:pt x="5309" y="272"/>
                      <a:pt x="4996" y="273"/>
                    </a:cubicBezTo>
                    <a:cubicBezTo>
                      <a:pt x="4846" y="273"/>
                      <a:pt x="4696" y="273"/>
                      <a:pt x="4547" y="270"/>
                    </a:cubicBezTo>
                    <a:cubicBezTo>
                      <a:pt x="4386" y="264"/>
                      <a:pt x="4229" y="252"/>
                      <a:pt x="4070" y="236"/>
                    </a:cubicBezTo>
                    <a:cubicBezTo>
                      <a:pt x="3924" y="222"/>
                      <a:pt x="3779" y="201"/>
                      <a:pt x="3635" y="184"/>
                    </a:cubicBezTo>
                    <a:cubicBezTo>
                      <a:pt x="3479" y="164"/>
                      <a:pt x="3321" y="147"/>
                      <a:pt x="3164" y="133"/>
                    </a:cubicBezTo>
                    <a:cubicBezTo>
                      <a:pt x="3029" y="120"/>
                      <a:pt x="2896" y="113"/>
                      <a:pt x="2761" y="113"/>
                    </a:cubicBezTo>
                    <a:cubicBezTo>
                      <a:pt x="2604" y="113"/>
                      <a:pt x="2446" y="123"/>
                      <a:pt x="2290" y="143"/>
                    </a:cubicBezTo>
                    <a:cubicBezTo>
                      <a:pt x="2194" y="137"/>
                      <a:pt x="2097" y="130"/>
                      <a:pt x="2001" y="118"/>
                    </a:cubicBezTo>
                    <a:cubicBezTo>
                      <a:pt x="1623" y="68"/>
                      <a:pt x="1246" y="12"/>
                      <a:pt x="865" y="4"/>
                    </a:cubicBezTo>
                    <a:cubicBezTo>
                      <a:pt x="828" y="1"/>
                      <a:pt x="792" y="1"/>
                      <a:pt x="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6738284" y="3266894"/>
                <a:ext cx="253092" cy="135261"/>
              </a:xfrm>
              <a:custGeom>
                <a:avLst/>
                <a:gdLst/>
                <a:ahLst/>
                <a:cxnLst/>
                <a:rect l="l" t="t" r="r" b="b"/>
                <a:pathLst>
                  <a:path w="8001" h="4276" extrusionOk="0">
                    <a:moveTo>
                      <a:pt x="4570" y="1"/>
                    </a:moveTo>
                    <a:cubicBezTo>
                      <a:pt x="4449" y="1"/>
                      <a:pt x="4332" y="2"/>
                      <a:pt x="4212" y="7"/>
                    </a:cubicBezTo>
                    <a:cubicBezTo>
                      <a:pt x="3953" y="14"/>
                      <a:pt x="3676" y="34"/>
                      <a:pt x="3368" y="67"/>
                    </a:cubicBezTo>
                    <a:cubicBezTo>
                      <a:pt x="3116" y="94"/>
                      <a:pt x="2893" y="128"/>
                      <a:pt x="2684" y="167"/>
                    </a:cubicBezTo>
                    <a:cubicBezTo>
                      <a:pt x="2594" y="186"/>
                      <a:pt x="2506" y="206"/>
                      <a:pt x="2419" y="227"/>
                    </a:cubicBezTo>
                    <a:cubicBezTo>
                      <a:pt x="2223" y="274"/>
                      <a:pt x="2028" y="330"/>
                      <a:pt x="1835" y="385"/>
                    </a:cubicBezTo>
                    <a:cubicBezTo>
                      <a:pt x="1564" y="459"/>
                      <a:pt x="1347" y="535"/>
                      <a:pt x="1152" y="618"/>
                    </a:cubicBezTo>
                    <a:cubicBezTo>
                      <a:pt x="926" y="715"/>
                      <a:pt x="722" y="839"/>
                      <a:pt x="545" y="988"/>
                    </a:cubicBezTo>
                    <a:cubicBezTo>
                      <a:pt x="493" y="1030"/>
                      <a:pt x="444" y="1079"/>
                      <a:pt x="396" y="1129"/>
                    </a:cubicBezTo>
                    <a:cubicBezTo>
                      <a:pt x="383" y="1141"/>
                      <a:pt x="376" y="1158"/>
                      <a:pt x="373" y="1174"/>
                    </a:cubicBezTo>
                    <a:lnTo>
                      <a:pt x="350" y="1195"/>
                    </a:lnTo>
                    <a:cubicBezTo>
                      <a:pt x="285" y="1261"/>
                      <a:pt x="225" y="1340"/>
                      <a:pt x="178" y="1431"/>
                    </a:cubicBezTo>
                    <a:cubicBezTo>
                      <a:pt x="94" y="1583"/>
                      <a:pt x="39" y="1769"/>
                      <a:pt x="18" y="1984"/>
                    </a:cubicBezTo>
                    <a:cubicBezTo>
                      <a:pt x="1" y="2172"/>
                      <a:pt x="15" y="2371"/>
                      <a:pt x="61" y="2573"/>
                    </a:cubicBezTo>
                    <a:cubicBezTo>
                      <a:pt x="104" y="2754"/>
                      <a:pt x="181" y="2931"/>
                      <a:pt x="293" y="3098"/>
                    </a:cubicBezTo>
                    <a:cubicBezTo>
                      <a:pt x="390" y="3246"/>
                      <a:pt x="516" y="3382"/>
                      <a:pt x="681" y="3513"/>
                    </a:cubicBezTo>
                    <a:cubicBezTo>
                      <a:pt x="812" y="3618"/>
                      <a:pt x="973" y="3714"/>
                      <a:pt x="1180" y="3808"/>
                    </a:cubicBezTo>
                    <a:cubicBezTo>
                      <a:pt x="1564" y="3986"/>
                      <a:pt x="1989" y="4072"/>
                      <a:pt x="2355" y="4132"/>
                    </a:cubicBezTo>
                    <a:cubicBezTo>
                      <a:pt x="2564" y="4166"/>
                      <a:pt x="2771" y="4191"/>
                      <a:pt x="2946" y="4209"/>
                    </a:cubicBezTo>
                    <a:cubicBezTo>
                      <a:pt x="3118" y="4229"/>
                      <a:pt x="3292" y="4246"/>
                      <a:pt x="3464" y="4259"/>
                    </a:cubicBezTo>
                    <a:cubicBezTo>
                      <a:pt x="3625" y="4269"/>
                      <a:pt x="3789" y="4275"/>
                      <a:pt x="3955" y="4275"/>
                    </a:cubicBezTo>
                    <a:cubicBezTo>
                      <a:pt x="4140" y="4275"/>
                      <a:pt x="4331" y="4268"/>
                      <a:pt x="4520" y="4255"/>
                    </a:cubicBezTo>
                    <a:cubicBezTo>
                      <a:pt x="4939" y="4226"/>
                      <a:pt x="5316" y="4168"/>
                      <a:pt x="5678" y="4076"/>
                    </a:cubicBezTo>
                    <a:cubicBezTo>
                      <a:pt x="6077" y="3976"/>
                      <a:pt x="6438" y="3837"/>
                      <a:pt x="6748" y="3664"/>
                    </a:cubicBezTo>
                    <a:cubicBezTo>
                      <a:pt x="6915" y="3571"/>
                      <a:pt x="7070" y="3463"/>
                      <a:pt x="7209" y="3346"/>
                    </a:cubicBezTo>
                    <a:cubicBezTo>
                      <a:pt x="7340" y="3234"/>
                      <a:pt x="7468" y="3100"/>
                      <a:pt x="7582" y="2949"/>
                    </a:cubicBezTo>
                    <a:cubicBezTo>
                      <a:pt x="7688" y="2812"/>
                      <a:pt x="7779" y="2647"/>
                      <a:pt x="7853" y="2464"/>
                    </a:cubicBezTo>
                    <a:cubicBezTo>
                      <a:pt x="7906" y="2328"/>
                      <a:pt x="7947" y="2179"/>
                      <a:pt x="7976" y="2011"/>
                    </a:cubicBezTo>
                    <a:cubicBezTo>
                      <a:pt x="7998" y="1884"/>
                      <a:pt x="8000" y="1749"/>
                      <a:pt x="7989" y="1603"/>
                    </a:cubicBezTo>
                    <a:cubicBezTo>
                      <a:pt x="7985" y="1547"/>
                      <a:pt x="7976" y="1496"/>
                      <a:pt x="7963" y="1441"/>
                    </a:cubicBezTo>
                    <a:cubicBezTo>
                      <a:pt x="7947" y="1373"/>
                      <a:pt x="7925" y="1305"/>
                      <a:pt x="7899" y="1245"/>
                    </a:cubicBezTo>
                    <a:cubicBezTo>
                      <a:pt x="7863" y="1148"/>
                      <a:pt x="7806" y="1052"/>
                      <a:pt x="7724" y="937"/>
                    </a:cubicBezTo>
                    <a:cubicBezTo>
                      <a:pt x="7647" y="833"/>
                      <a:pt x="7552" y="750"/>
                      <a:pt x="7469" y="680"/>
                    </a:cubicBezTo>
                    <a:cubicBezTo>
                      <a:pt x="7305" y="542"/>
                      <a:pt x="7096" y="429"/>
                      <a:pt x="6815" y="322"/>
                    </a:cubicBezTo>
                    <a:cubicBezTo>
                      <a:pt x="6573" y="232"/>
                      <a:pt x="6307" y="163"/>
                      <a:pt x="5996" y="110"/>
                    </a:cubicBezTo>
                    <a:cubicBezTo>
                      <a:pt x="5556" y="37"/>
                      <a:pt x="5091"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6723164" y="3273378"/>
                <a:ext cx="250561" cy="47765"/>
              </a:xfrm>
              <a:custGeom>
                <a:avLst/>
                <a:gdLst/>
                <a:ahLst/>
                <a:cxnLst/>
                <a:rect l="l" t="t" r="r" b="b"/>
                <a:pathLst>
                  <a:path w="7921" h="1510" extrusionOk="0">
                    <a:moveTo>
                      <a:pt x="7666" y="162"/>
                    </a:moveTo>
                    <a:cubicBezTo>
                      <a:pt x="7663" y="162"/>
                      <a:pt x="7660" y="163"/>
                      <a:pt x="7657" y="163"/>
                    </a:cubicBezTo>
                    <a:cubicBezTo>
                      <a:pt x="7660" y="162"/>
                      <a:pt x="7663" y="162"/>
                      <a:pt x="7666" y="162"/>
                    </a:cubicBezTo>
                    <a:close/>
                    <a:moveTo>
                      <a:pt x="7848" y="1"/>
                    </a:moveTo>
                    <a:cubicBezTo>
                      <a:pt x="7548" y="11"/>
                      <a:pt x="7250" y="44"/>
                      <a:pt x="6952" y="79"/>
                    </a:cubicBezTo>
                    <a:cubicBezTo>
                      <a:pt x="6646" y="117"/>
                      <a:pt x="6342" y="160"/>
                      <a:pt x="6037" y="207"/>
                    </a:cubicBezTo>
                    <a:cubicBezTo>
                      <a:pt x="5429" y="304"/>
                      <a:pt x="4826" y="425"/>
                      <a:pt x="4226" y="556"/>
                    </a:cubicBezTo>
                    <a:cubicBezTo>
                      <a:pt x="3925" y="621"/>
                      <a:pt x="3624" y="691"/>
                      <a:pt x="3324" y="762"/>
                    </a:cubicBezTo>
                    <a:cubicBezTo>
                      <a:pt x="3057" y="825"/>
                      <a:pt x="2788" y="870"/>
                      <a:pt x="2516" y="911"/>
                    </a:cubicBezTo>
                    <a:cubicBezTo>
                      <a:pt x="1963" y="992"/>
                      <a:pt x="1409" y="1047"/>
                      <a:pt x="861" y="1159"/>
                    </a:cubicBezTo>
                    <a:cubicBezTo>
                      <a:pt x="580" y="1216"/>
                      <a:pt x="304" y="1294"/>
                      <a:pt x="36" y="1394"/>
                    </a:cubicBezTo>
                    <a:cubicBezTo>
                      <a:pt x="22" y="1400"/>
                      <a:pt x="10" y="1415"/>
                      <a:pt x="6" y="1430"/>
                    </a:cubicBezTo>
                    <a:cubicBezTo>
                      <a:pt x="0" y="1445"/>
                      <a:pt x="2" y="1464"/>
                      <a:pt x="9" y="1477"/>
                    </a:cubicBezTo>
                    <a:cubicBezTo>
                      <a:pt x="16" y="1491"/>
                      <a:pt x="29" y="1501"/>
                      <a:pt x="43" y="1507"/>
                    </a:cubicBezTo>
                    <a:cubicBezTo>
                      <a:pt x="49" y="1509"/>
                      <a:pt x="55" y="1510"/>
                      <a:pt x="60" y="1510"/>
                    </a:cubicBezTo>
                    <a:cubicBezTo>
                      <a:pt x="71" y="1510"/>
                      <a:pt x="81" y="1507"/>
                      <a:pt x="92" y="1504"/>
                    </a:cubicBezTo>
                    <a:lnTo>
                      <a:pt x="151" y="1483"/>
                    </a:lnTo>
                    <a:lnTo>
                      <a:pt x="135" y="1487"/>
                    </a:lnTo>
                    <a:cubicBezTo>
                      <a:pt x="653" y="1299"/>
                      <a:pt x="1197" y="1212"/>
                      <a:pt x="1741" y="1136"/>
                    </a:cubicBezTo>
                    <a:cubicBezTo>
                      <a:pt x="2019" y="1099"/>
                      <a:pt x="2297" y="1063"/>
                      <a:pt x="2573" y="1022"/>
                    </a:cubicBezTo>
                    <a:cubicBezTo>
                      <a:pt x="2845" y="983"/>
                      <a:pt x="3116" y="934"/>
                      <a:pt x="3385" y="871"/>
                    </a:cubicBezTo>
                    <a:cubicBezTo>
                      <a:pt x="4584" y="591"/>
                      <a:pt x="5795" y="354"/>
                      <a:pt x="7022" y="231"/>
                    </a:cubicBezTo>
                    <a:cubicBezTo>
                      <a:pt x="7240" y="210"/>
                      <a:pt x="7458" y="183"/>
                      <a:pt x="7676" y="161"/>
                    </a:cubicBezTo>
                    <a:lnTo>
                      <a:pt x="7676" y="161"/>
                    </a:lnTo>
                    <a:cubicBezTo>
                      <a:pt x="7731" y="157"/>
                      <a:pt x="7785" y="153"/>
                      <a:pt x="7840" y="148"/>
                    </a:cubicBezTo>
                    <a:cubicBezTo>
                      <a:pt x="7860" y="148"/>
                      <a:pt x="7877" y="145"/>
                      <a:pt x="7891" y="131"/>
                    </a:cubicBezTo>
                    <a:cubicBezTo>
                      <a:pt x="7906" y="118"/>
                      <a:pt x="7914" y="98"/>
                      <a:pt x="7914" y="81"/>
                    </a:cubicBezTo>
                    <a:cubicBezTo>
                      <a:pt x="7920" y="39"/>
                      <a:pt x="7889" y="1"/>
                      <a:pt x="7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6727403" y="3295268"/>
                <a:ext cx="266156" cy="54882"/>
              </a:xfrm>
              <a:custGeom>
                <a:avLst/>
                <a:gdLst/>
                <a:ahLst/>
                <a:cxnLst/>
                <a:rect l="l" t="t" r="r" b="b"/>
                <a:pathLst>
                  <a:path w="8414" h="1735" extrusionOk="0">
                    <a:moveTo>
                      <a:pt x="425" y="1568"/>
                    </a:moveTo>
                    <a:cubicBezTo>
                      <a:pt x="423" y="1568"/>
                      <a:pt x="422" y="1568"/>
                      <a:pt x="421" y="1568"/>
                    </a:cubicBezTo>
                    <a:lnTo>
                      <a:pt x="421" y="1568"/>
                    </a:lnTo>
                    <a:cubicBezTo>
                      <a:pt x="422" y="1568"/>
                      <a:pt x="423" y="1568"/>
                      <a:pt x="425" y="1568"/>
                    </a:cubicBezTo>
                    <a:close/>
                    <a:moveTo>
                      <a:pt x="8340" y="0"/>
                    </a:moveTo>
                    <a:cubicBezTo>
                      <a:pt x="7124" y="231"/>
                      <a:pt x="5899" y="414"/>
                      <a:pt x="4679" y="627"/>
                    </a:cubicBezTo>
                    <a:cubicBezTo>
                      <a:pt x="4402" y="676"/>
                      <a:pt x="4126" y="732"/>
                      <a:pt x="3853" y="798"/>
                    </a:cubicBezTo>
                    <a:cubicBezTo>
                      <a:pt x="3575" y="864"/>
                      <a:pt x="3297" y="937"/>
                      <a:pt x="3022" y="1010"/>
                    </a:cubicBezTo>
                    <a:cubicBezTo>
                      <a:pt x="2465" y="1160"/>
                      <a:pt x="1911" y="1315"/>
                      <a:pt x="1345" y="1429"/>
                    </a:cubicBezTo>
                    <a:cubicBezTo>
                      <a:pt x="1042" y="1489"/>
                      <a:pt x="737" y="1538"/>
                      <a:pt x="429" y="1567"/>
                    </a:cubicBezTo>
                    <a:lnTo>
                      <a:pt x="438" y="1567"/>
                    </a:lnTo>
                    <a:cubicBezTo>
                      <a:pt x="433" y="1567"/>
                      <a:pt x="429" y="1568"/>
                      <a:pt x="425" y="1568"/>
                    </a:cubicBezTo>
                    <a:lnTo>
                      <a:pt x="425" y="1568"/>
                    </a:lnTo>
                    <a:cubicBezTo>
                      <a:pt x="426" y="1568"/>
                      <a:pt x="427" y="1567"/>
                      <a:pt x="429" y="1567"/>
                    </a:cubicBezTo>
                    <a:lnTo>
                      <a:pt x="429" y="1567"/>
                    </a:lnTo>
                    <a:cubicBezTo>
                      <a:pt x="423" y="1568"/>
                      <a:pt x="419" y="1568"/>
                      <a:pt x="416" y="1568"/>
                    </a:cubicBezTo>
                    <a:cubicBezTo>
                      <a:pt x="418" y="1568"/>
                      <a:pt x="419" y="1568"/>
                      <a:pt x="421" y="1568"/>
                    </a:cubicBezTo>
                    <a:lnTo>
                      <a:pt x="421" y="1568"/>
                    </a:lnTo>
                    <a:cubicBezTo>
                      <a:pt x="306" y="1577"/>
                      <a:pt x="191" y="1584"/>
                      <a:pt x="77" y="1588"/>
                    </a:cubicBezTo>
                    <a:cubicBezTo>
                      <a:pt x="38" y="1590"/>
                      <a:pt x="4" y="1615"/>
                      <a:pt x="2" y="1658"/>
                    </a:cubicBezTo>
                    <a:cubicBezTo>
                      <a:pt x="1" y="1696"/>
                      <a:pt x="32" y="1734"/>
                      <a:pt x="70" y="1734"/>
                    </a:cubicBezTo>
                    <a:cubicBezTo>
                      <a:pt x="625" y="1719"/>
                      <a:pt x="1171" y="1624"/>
                      <a:pt x="1712" y="1502"/>
                    </a:cubicBezTo>
                    <a:cubicBezTo>
                      <a:pt x="2275" y="1376"/>
                      <a:pt x="2830" y="1219"/>
                      <a:pt x="3389" y="1076"/>
                    </a:cubicBezTo>
                    <a:cubicBezTo>
                      <a:pt x="3662" y="1007"/>
                      <a:pt x="3937" y="938"/>
                      <a:pt x="4213" y="879"/>
                    </a:cubicBezTo>
                    <a:cubicBezTo>
                      <a:pt x="4500" y="818"/>
                      <a:pt x="4789" y="772"/>
                      <a:pt x="5078" y="722"/>
                    </a:cubicBezTo>
                    <a:cubicBezTo>
                      <a:pt x="5688" y="617"/>
                      <a:pt x="6300" y="516"/>
                      <a:pt x="6910" y="406"/>
                    </a:cubicBezTo>
                    <a:cubicBezTo>
                      <a:pt x="7397" y="315"/>
                      <a:pt x="7881" y="221"/>
                      <a:pt x="8363" y="113"/>
                    </a:cubicBezTo>
                    <a:cubicBezTo>
                      <a:pt x="8393" y="106"/>
                      <a:pt x="8413" y="76"/>
                      <a:pt x="8406" y="45"/>
                    </a:cubicBezTo>
                    <a:cubicBezTo>
                      <a:pt x="8400" y="19"/>
                      <a:pt x="8375" y="0"/>
                      <a:pt x="8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6739233" y="3327185"/>
                <a:ext cx="268117" cy="55547"/>
              </a:xfrm>
              <a:custGeom>
                <a:avLst/>
                <a:gdLst/>
                <a:ahLst/>
                <a:cxnLst/>
                <a:rect l="l" t="t" r="r" b="b"/>
                <a:pathLst>
                  <a:path w="8476" h="1756" extrusionOk="0">
                    <a:moveTo>
                      <a:pt x="8393" y="1"/>
                    </a:moveTo>
                    <a:cubicBezTo>
                      <a:pt x="8386" y="4"/>
                      <a:pt x="8381" y="4"/>
                      <a:pt x="8376" y="5"/>
                    </a:cubicBezTo>
                    <a:cubicBezTo>
                      <a:pt x="8231" y="39"/>
                      <a:pt x="8085" y="71"/>
                      <a:pt x="7942" y="104"/>
                    </a:cubicBezTo>
                    <a:cubicBezTo>
                      <a:pt x="7787" y="140"/>
                      <a:pt x="7631" y="175"/>
                      <a:pt x="7475" y="213"/>
                    </a:cubicBezTo>
                    <a:cubicBezTo>
                      <a:pt x="7176" y="283"/>
                      <a:pt x="6878" y="352"/>
                      <a:pt x="6579" y="423"/>
                    </a:cubicBezTo>
                    <a:cubicBezTo>
                      <a:pt x="5983" y="562"/>
                      <a:pt x="5384" y="695"/>
                      <a:pt x="4786" y="821"/>
                    </a:cubicBezTo>
                    <a:cubicBezTo>
                      <a:pt x="3587" y="1070"/>
                      <a:pt x="2383" y="1288"/>
                      <a:pt x="1175" y="1486"/>
                    </a:cubicBezTo>
                    <a:cubicBezTo>
                      <a:pt x="797" y="1546"/>
                      <a:pt x="419" y="1607"/>
                      <a:pt x="42" y="1665"/>
                    </a:cubicBezTo>
                    <a:cubicBezTo>
                      <a:pt x="16" y="1667"/>
                      <a:pt x="1" y="1696"/>
                      <a:pt x="6" y="1719"/>
                    </a:cubicBezTo>
                    <a:cubicBezTo>
                      <a:pt x="13" y="1743"/>
                      <a:pt x="32" y="1756"/>
                      <a:pt x="54" y="1756"/>
                    </a:cubicBezTo>
                    <a:cubicBezTo>
                      <a:pt x="57" y="1756"/>
                      <a:pt x="60" y="1755"/>
                      <a:pt x="64" y="1755"/>
                    </a:cubicBezTo>
                    <a:cubicBezTo>
                      <a:pt x="672" y="1666"/>
                      <a:pt x="1282" y="1573"/>
                      <a:pt x="1891" y="1476"/>
                    </a:cubicBezTo>
                    <a:cubicBezTo>
                      <a:pt x="2496" y="1378"/>
                      <a:pt x="3099" y="1278"/>
                      <a:pt x="3702" y="1171"/>
                    </a:cubicBezTo>
                    <a:cubicBezTo>
                      <a:pt x="4303" y="1063"/>
                      <a:pt x="4905" y="950"/>
                      <a:pt x="5505" y="828"/>
                    </a:cubicBezTo>
                    <a:cubicBezTo>
                      <a:pt x="6106" y="708"/>
                      <a:pt x="6706" y="581"/>
                      <a:pt x="7302" y="440"/>
                    </a:cubicBezTo>
                    <a:cubicBezTo>
                      <a:pt x="7481" y="397"/>
                      <a:pt x="7660" y="352"/>
                      <a:pt x="7839" y="306"/>
                    </a:cubicBezTo>
                    <a:cubicBezTo>
                      <a:pt x="7935" y="280"/>
                      <a:pt x="8031" y="256"/>
                      <a:pt x="8125" y="228"/>
                    </a:cubicBezTo>
                    <a:cubicBezTo>
                      <a:pt x="8220" y="204"/>
                      <a:pt x="8314" y="175"/>
                      <a:pt x="8410" y="148"/>
                    </a:cubicBezTo>
                    <a:cubicBezTo>
                      <a:pt x="8449" y="137"/>
                      <a:pt x="8476" y="100"/>
                      <a:pt x="8464" y="58"/>
                    </a:cubicBezTo>
                    <a:cubicBezTo>
                      <a:pt x="8457" y="25"/>
                      <a:pt x="8426" y="1"/>
                      <a:pt x="8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6831632" y="3367106"/>
                <a:ext cx="159966" cy="44792"/>
              </a:xfrm>
              <a:custGeom>
                <a:avLst/>
                <a:gdLst/>
                <a:ahLst/>
                <a:cxnLst/>
                <a:rect l="l" t="t" r="r" b="b"/>
                <a:pathLst>
                  <a:path w="5057" h="1416" extrusionOk="0">
                    <a:moveTo>
                      <a:pt x="4984" y="0"/>
                    </a:moveTo>
                    <a:cubicBezTo>
                      <a:pt x="4976" y="2"/>
                      <a:pt x="4974" y="2"/>
                      <a:pt x="4968" y="3"/>
                    </a:cubicBezTo>
                    <a:cubicBezTo>
                      <a:pt x="4773" y="46"/>
                      <a:pt x="4580" y="92"/>
                      <a:pt x="4386" y="135"/>
                    </a:cubicBezTo>
                    <a:cubicBezTo>
                      <a:pt x="4176" y="182"/>
                      <a:pt x="3967" y="231"/>
                      <a:pt x="3758" y="277"/>
                    </a:cubicBezTo>
                    <a:cubicBezTo>
                      <a:pt x="3331" y="373"/>
                      <a:pt x="2903" y="468"/>
                      <a:pt x="2482" y="579"/>
                    </a:cubicBezTo>
                    <a:cubicBezTo>
                      <a:pt x="2070" y="685"/>
                      <a:pt x="1660" y="802"/>
                      <a:pt x="1252" y="922"/>
                    </a:cubicBezTo>
                    <a:cubicBezTo>
                      <a:pt x="844" y="1043"/>
                      <a:pt x="439" y="1173"/>
                      <a:pt x="39" y="1320"/>
                    </a:cubicBezTo>
                    <a:cubicBezTo>
                      <a:pt x="28" y="1323"/>
                      <a:pt x="18" y="1329"/>
                      <a:pt x="9" y="1342"/>
                    </a:cubicBezTo>
                    <a:cubicBezTo>
                      <a:pt x="2" y="1352"/>
                      <a:pt x="1" y="1365"/>
                      <a:pt x="4" y="1378"/>
                    </a:cubicBezTo>
                    <a:cubicBezTo>
                      <a:pt x="8" y="1397"/>
                      <a:pt x="29" y="1415"/>
                      <a:pt x="49" y="1415"/>
                    </a:cubicBezTo>
                    <a:cubicBezTo>
                      <a:pt x="52" y="1415"/>
                      <a:pt x="56" y="1415"/>
                      <a:pt x="59" y="1414"/>
                    </a:cubicBezTo>
                    <a:cubicBezTo>
                      <a:pt x="449" y="1272"/>
                      <a:pt x="844" y="1149"/>
                      <a:pt x="1241" y="1036"/>
                    </a:cubicBezTo>
                    <a:cubicBezTo>
                      <a:pt x="1662" y="915"/>
                      <a:pt x="2085" y="815"/>
                      <a:pt x="2512" y="719"/>
                    </a:cubicBezTo>
                    <a:cubicBezTo>
                      <a:pt x="2927" y="623"/>
                      <a:pt x="3340" y="523"/>
                      <a:pt x="3756" y="428"/>
                    </a:cubicBezTo>
                    <a:cubicBezTo>
                      <a:pt x="3966" y="380"/>
                      <a:pt x="4175" y="330"/>
                      <a:pt x="4384" y="279"/>
                    </a:cubicBezTo>
                    <a:cubicBezTo>
                      <a:pt x="4588" y="232"/>
                      <a:pt x="4795" y="184"/>
                      <a:pt x="4998" y="133"/>
                    </a:cubicBezTo>
                    <a:cubicBezTo>
                      <a:pt x="5034" y="125"/>
                      <a:pt x="5057" y="90"/>
                      <a:pt x="5048" y="53"/>
                    </a:cubicBezTo>
                    <a:cubicBezTo>
                      <a:pt x="5041" y="22"/>
                      <a:pt x="5012" y="0"/>
                      <a:pt x="4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7"/>
            <p:cNvGrpSpPr/>
            <p:nvPr/>
          </p:nvGrpSpPr>
          <p:grpSpPr>
            <a:xfrm>
              <a:off x="8092202" y="4841681"/>
              <a:ext cx="147945" cy="134470"/>
              <a:chOff x="3477352" y="993181"/>
              <a:chExt cx="147945" cy="134470"/>
            </a:xfrm>
          </p:grpSpPr>
          <p:sp>
            <p:nvSpPr>
              <p:cNvPr id="615" name="Google Shape;615;p7"/>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7"/>
            <p:cNvGrpSpPr/>
            <p:nvPr/>
          </p:nvGrpSpPr>
          <p:grpSpPr>
            <a:xfrm>
              <a:off x="7895778" y="4758131"/>
              <a:ext cx="83763" cy="83541"/>
              <a:chOff x="3317703" y="1099656"/>
              <a:chExt cx="83763" cy="83541"/>
            </a:xfrm>
          </p:grpSpPr>
          <p:sp>
            <p:nvSpPr>
              <p:cNvPr id="618" name="Google Shape;618;p7"/>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7"/>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7"/>
            <p:cNvGrpSpPr/>
            <p:nvPr/>
          </p:nvGrpSpPr>
          <p:grpSpPr>
            <a:xfrm>
              <a:off x="1667691" y="177065"/>
              <a:ext cx="253123" cy="201815"/>
              <a:chOff x="1631216" y="1891228"/>
              <a:chExt cx="253123" cy="201815"/>
            </a:xfrm>
          </p:grpSpPr>
          <p:sp>
            <p:nvSpPr>
              <p:cNvPr id="621" name="Google Shape;621;p7"/>
              <p:cNvSpPr/>
              <p:nvPr/>
            </p:nvSpPr>
            <p:spPr>
              <a:xfrm>
                <a:off x="1631216" y="1891228"/>
                <a:ext cx="253123" cy="201815"/>
              </a:xfrm>
              <a:custGeom>
                <a:avLst/>
                <a:gdLst/>
                <a:ahLst/>
                <a:cxnLst/>
                <a:rect l="l" t="t" r="r" b="b"/>
                <a:pathLst>
                  <a:path w="8002" h="6380" extrusionOk="0">
                    <a:moveTo>
                      <a:pt x="5097" y="0"/>
                    </a:moveTo>
                    <a:cubicBezTo>
                      <a:pt x="3485" y="0"/>
                      <a:pt x="1959" y="1530"/>
                      <a:pt x="1959" y="1530"/>
                    </a:cubicBezTo>
                    <a:cubicBezTo>
                      <a:pt x="1" y="4135"/>
                      <a:pt x="3835" y="5535"/>
                      <a:pt x="4537" y="5595"/>
                    </a:cubicBezTo>
                    <a:cubicBezTo>
                      <a:pt x="5240" y="5654"/>
                      <a:pt x="4355" y="6091"/>
                      <a:pt x="4641" y="6340"/>
                    </a:cubicBezTo>
                    <a:cubicBezTo>
                      <a:pt x="4672" y="6367"/>
                      <a:pt x="4721" y="6380"/>
                      <a:pt x="4784" y="6380"/>
                    </a:cubicBezTo>
                    <a:cubicBezTo>
                      <a:pt x="5297" y="6380"/>
                      <a:pt x="6756" y="5545"/>
                      <a:pt x="7343" y="5027"/>
                    </a:cubicBezTo>
                    <a:cubicBezTo>
                      <a:pt x="8002" y="4443"/>
                      <a:pt x="7207" y="4652"/>
                      <a:pt x="7007" y="4076"/>
                    </a:cubicBezTo>
                    <a:cubicBezTo>
                      <a:pt x="6806" y="3499"/>
                      <a:pt x="7882" y="853"/>
                      <a:pt x="5878" y="133"/>
                    </a:cubicBezTo>
                    <a:cubicBezTo>
                      <a:pt x="5620" y="40"/>
                      <a:pt x="5357" y="0"/>
                      <a:pt x="5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
              <p:cNvSpPr/>
              <p:nvPr/>
            </p:nvSpPr>
            <p:spPr>
              <a:xfrm>
                <a:off x="1692678" y="1975465"/>
                <a:ext cx="88286" cy="68769"/>
              </a:xfrm>
              <a:custGeom>
                <a:avLst/>
                <a:gdLst/>
                <a:ahLst/>
                <a:cxnLst/>
                <a:rect l="l" t="t" r="r" b="b"/>
                <a:pathLst>
                  <a:path w="2791" h="2174" extrusionOk="0">
                    <a:moveTo>
                      <a:pt x="334" y="0"/>
                    </a:moveTo>
                    <a:cubicBezTo>
                      <a:pt x="270" y="0"/>
                      <a:pt x="224" y="31"/>
                      <a:pt x="204" y="99"/>
                    </a:cubicBezTo>
                    <a:cubicBezTo>
                      <a:pt x="1" y="772"/>
                      <a:pt x="2568" y="2156"/>
                      <a:pt x="2568" y="2156"/>
                    </a:cubicBezTo>
                    <a:cubicBezTo>
                      <a:pt x="2588" y="2168"/>
                      <a:pt x="2602" y="2173"/>
                      <a:pt x="2611" y="2173"/>
                    </a:cubicBezTo>
                    <a:cubicBezTo>
                      <a:pt x="2791" y="2173"/>
                      <a:pt x="879" y="0"/>
                      <a:pt x="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a:off x="1722665" y="1946205"/>
                <a:ext cx="73546" cy="85060"/>
              </a:xfrm>
              <a:custGeom>
                <a:avLst/>
                <a:gdLst/>
                <a:ahLst/>
                <a:cxnLst/>
                <a:rect l="l" t="t" r="r" b="b"/>
                <a:pathLst>
                  <a:path w="2325" h="2689" extrusionOk="0">
                    <a:moveTo>
                      <a:pt x="479" y="1"/>
                    </a:moveTo>
                    <a:cubicBezTo>
                      <a:pt x="434" y="1"/>
                      <a:pt x="397" y="22"/>
                      <a:pt x="368" y="69"/>
                    </a:cubicBezTo>
                    <a:cubicBezTo>
                      <a:pt x="0" y="666"/>
                      <a:pt x="2130" y="2660"/>
                      <a:pt x="2130" y="2660"/>
                    </a:cubicBezTo>
                    <a:cubicBezTo>
                      <a:pt x="2149" y="2680"/>
                      <a:pt x="2163" y="2689"/>
                      <a:pt x="2172" y="2689"/>
                    </a:cubicBezTo>
                    <a:cubicBezTo>
                      <a:pt x="2324" y="2689"/>
                      <a:pt x="973" y="1"/>
                      <a:pt x="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p:nvPr/>
            </p:nvSpPr>
            <p:spPr>
              <a:xfrm>
                <a:off x="1757619" y="1931021"/>
                <a:ext cx="55800" cy="95625"/>
              </a:xfrm>
              <a:custGeom>
                <a:avLst/>
                <a:gdLst/>
                <a:ahLst/>
                <a:cxnLst/>
                <a:rect l="l" t="t" r="r" b="b"/>
                <a:pathLst>
                  <a:path w="1764" h="3023" extrusionOk="0">
                    <a:moveTo>
                      <a:pt x="598" y="0"/>
                    </a:moveTo>
                    <a:cubicBezTo>
                      <a:pt x="566" y="0"/>
                      <a:pt x="535" y="14"/>
                      <a:pt x="505" y="43"/>
                    </a:cubicBezTo>
                    <a:cubicBezTo>
                      <a:pt x="1" y="536"/>
                      <a:pt x="1587" y="2984"/>
                      <a:pt x="1587" y="2984"/>
                    </a:cubicBezTo>
                    <a:cubicBezTo>
                      <a:pt x="1603" y="3010"/>
                      <a:pt x="1615" y="3022"/>
                      <a:pt x="1624" y="3022"/>
                    </a:cubicBezTo>
                    <a:cubicBezTo>
                      <a:pt x="1763" y="3022"/>
                      <a:pt x="1076" y="0"/>
                      <a:pt x="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7"/>
              <p:cNvSpPr/>
              <p:nvPr/>
            </p:nvSpPr>
            <p:spPr>
              <a:xfrm>
                <a:off x="1796432" y="1916945"/>
                <a:ext cx="39762" cy="100117"/>
              </a:xfrm>
              <a:custGeom>
                <a:avLst/>
                <a:gdLst/>
                <a:ahLst/>
                <a:cxnLst/>
                <a:rect l="l" t="t" r="r" b="b"/>
                <a:pathLst>
                  <a:path w="1257" h="3165" extrusionOk="0">
                    <a:moveTo>
                      <a:pt x="664" y="1"/>
                    </a:moveTo>
                    <a:cubicBezTo>
                      <a:pt x="639" y="1"/>
                      <a:pt x="613" y="9"/>
                      <a:pt x="585" y="27"/>
                    </a:cubicBezTo>
                    <a:cubicBezTo>
                      <a:pt x="1" y="415"/>
                      <a:pt x="1091" y="3120"/>
                      <a:pt x="1091" y="3120"/>
                    </a:cubicBezTo>
                    <a:cubicBezTo>
                      <a:pt x="1102" y="3150"/>
                      <a:pt x="1112" y="3164"/>
                      <a:pt x="1121" y="3164"/>
                    </a:cubicBezTo>
                    <a:cubicBezTo>
                      <a:pt x="1257" y="3164"/>
                      <a:pt x="114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a:off x="1768975" y="1896479"/>
                <a:ext cx="22997" cy="8762"/>
              </a:xfrm>
              <a:custGeom>
                <a:avLst/>
                <a:gdLst/>
                <a:ahLst/>
                <a:cxnLst/>
                <a:rect l="l" t="t" r="r" b="b"/>
                <a:pathLst>
                  <a:path w="727" h="277" extrusionOk="0">
                    <a:moveTo>
                      <a:pt x="559" y="1"/>
                    </a:moveTo>
                    <a:cubicBezTo>
                      <a:pt x="381" y="1"/>
                      <a:pt x="86" y="143"/>
                      <a:pt x="86" y="143"/>
                    </a:cubicBezTo>
                    <a:cubicBezTo>
                      <a:pt x="1" y="239"/>
                      <a:pt x="76" y="277"/>
                      <a:pt x="198" y="277"/>
                    </a:cubicBezTo>
                    <a:cubicBezTo>
                      <a:pt x="398" y="277"/>
                      <a:pt x="727" y="175"/>
                      <a:pt x="686" y="64"/>
                    </a:cubicBezTo>
                    <a:cubicBezTo>
                      <a:pt x="669" y="18"/>
                      <a:pt x="621" y="1"/>
                      <a:pt x="5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a:off x="1757746" y="1917641"/>
                <a:ext cx="22965" cy="8794"/>
              </a:xfrm>
              <a:custGeom>
                <a:avLst/>
                <a:gdLst/>
                <a:ahLst/>
                <a:cxnLst/>
                <a:rect l="l" t="t" r="r" b="b"/>
                <a:pathLst>
                  <a:path w="726" h="278" extrusionOk="0">
                    <a:moveTo>
                      <a:pt x="558" y="1"/>
                    </a:moveTo>
                    <a:cubicBezTo>
                      <a:pt x="380" y="1"/>
                      <a:pt x="86" y="143"/>
                      <a:pt x="86" y="143"/>
                    </a:cubicBezTo>
                    <a:cubicBezTo>
                      <a:pt x="0" y="239"/>
                      <a:pt x="76" y="277"/>
                      <a:pt x="198" y="277"/>
                    </a:cubicBezTo>
                    <a:cubicBezTo>
                      <a:pt x="399" y="277"/>
                      <a:pt x="726" y="176"/>
                      <a:pt x="684" y="64"/>
                    </a:cubicBezTo>
                    <a:cubicBezTo>
                      <a:pt x="668" y="18"/>
                      <a:pt x="620" y="1"/>
                      <a:pt x="5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a:off x="1737501" y="1907961"/>
                <a:ext cx="22965" cy="8762"/>
              </a:xfrm>
              <a:custGeom>
                <a:avLst/>
                <a:gdLst/>
                <a:ahLst/>
                <a:cxnLst/>
                <a:rect l="l" t="t" r="r" b="b"/>
                <a:pathLst>
                  <a:path w="726" h="277" extrusionOk="0">
                    <a:moveTo>
                      <a:pt x="559" y="0"/>
                    </a:moveTo>
                    <a:cubicBezTo>
                      <a:pt x="381" y="0"/>
                      <a:pt x="86" y="142"/>
                      <a:pt x="86" y="142"/>
                    </a:cubicBezTo>
                    <a:cubicBezTo>
                      <a:pt x="0" y="239"/>
                      <a:pt x="75" y="277"/>
                      <a:pt x="197" y="277"/>
                    </a:cubicBezTo>
                    <a:cubicBezTo>
                      <a:pt x="397" y="277"/>
                      <a:pt x="726" y="175"/>
                      <a:pt x="686" y="64"/>
                    </a:cubicBezTo>
                    <a:cubicBezTo>
                      <a:pt x="669" y="17"/>
                      <a:pt x="621" y="0"/>
                      <a:pt x="55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1717762" y="1926023"/>
                <a:ext cx="22491" cy="9964"/>
              </a:xfrm>
              <a:custGeom>
                <a:avLst/>
                <a:gdLst/>
                <a:ahLst/>
                <a:cxnLst/>
                <a:rect l="l" t="t" r="r" b="b"/>
                <a:pathLst>
                  <a:path w="711" h="315" extrusionOk="0">
                    <a:moveTo>
                      <a:pt x="549" y="1"/>
                    </a:moveTo>
                    <a:cubicBezTo>
                      <a:pt x="374" y="1"/>
                      <a:pt x="65" y="190"/>
                      <a:pt x="65" y="190"/>
                    </a:cubicBezTo>
                    <a:cubicBezTo>
                      <a:pt x="0" y="280"/>
                      <a:pt x="51" y="315"/>
                      <a:pt x="144" y="315"/>
                    </a:cubicBezTo>
                    <a:cubicBezTo>
                      <a:pt x="336" y="315"/>
                      <a:pt x="710" y="169"/>
                      <a:pt x="655" y="54"/>
                    </a:cubicBezTo>
                    <a:cubicBezTo>
                      <a:pt x="637" y="15"/>
                      <a:pt x="598" y="1"/>
                      <a:pt x="5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1794535" y="1900433"/>
                <a:ext cx="22965" cy="8731"/>
              </a:xfrm>
              <a:custGeom>
                <a:avLst/>
                <a:gdLst/>
                <a:ahLst/>
                <a:cxnLst/>
                <a:rect l="l" t="t" r="r" b="b"/>
                <a:pathLst>
                  <a:path w="726" h="276" extrusionOk="0">
                    <a:moveTo>
                      <a:pt x="559" y="1"/>
                    </a:moveTo>
                    <a:cubicBezTo>
                      <a:pt x="380" y="1"/>
                      <a:pt x="85" y="143"/>
                      <a:pt x="85" y="143"/>
                    </a:cubicBezTo>
                    <a:cubicBezTo>
                      <a:pt x="0" y="238"/>
                      <a:pt x="75" y="276"/>
                      <a:pt x="197" y="276"/>
                    </a:cubicBezTo>
                    <a:cubicBezTo>
                      <a:pt x="398" y="276"/>
                      <a:pt x="725" y="175"/>
                      <a:pt x="685" y="64"/>
                    </a:cubicBezTo>
                    <a:cubicBezTo>
                      <a:pt x="669" y="18"/>
                      <a:pt x="621" y="1"/>
                      <a:pt x="5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7"/>
            <p:cNvGrpSpPr/>
            <p:nvPr/>
          </p:nvGrpSpPr>
          <p:grpSpPr>
            <a:xfrm rot="-876775">
              <a:off x="934571" y="98881"/>
              <a:ext cx="432849" cy="358193"/>
              <a:chOff x="1414755" y="1193288"/>
              <a:chExt cx="432828" cy="358175"/>
            </a:xfrm>
          </p:grpSpPr>
          <p:sp>
            <p:nvSpPr>
              <p:cNvPr id="632" name="Google Shape;632;p7"/>
              <p:cNvSpPr/>
              <p:nvPr/>
            </p:nvSpPr>
            <p:spPr>
              <a:xfrm>
                <a:off x="1746896" y="1295271"/>
                <a:ext cx="69212" cy="99516"/>
              </a:xfrm>
              <a:custGeom>
                <a:avLst/>
                <a:gdLst/>
                <a:ahLst/>
                <a:cxnLst/>
                <a:rect l="l" t="t" r="r" b="b"/>
                <a:pathLst>
                  <a:path w="2188" h="3146" extrusionOk="0">
                    <a:moveTo>
                      <a:pt x="1409" y="1"/>
                    </a:moveTo>
                    <a:cubicBezTo>
                      <a:pt x="1183" y="1"/>
                      <a:pt x="1028" y="441"/>
                      <a:pt x="1233" y="748"/>
                    </a:cubicBezTo>
                    <a:cubicBezTo>
                      <a:pt x="1261" y="788"/>
                      <a:pt x="1352" y="1564"/>
                      <a:pt x="1016" y="1971"/>
                    </a:cubicBezTo>
                    <a:cubicBezTo>
                      <a:pt x="679" y="2376"/>
                      <a:pt x="1" y="2420"/>
                      <a:pt x="1" y="2420"/>
                    </a:cubicBezTo>
                    <a:cubicBezTo>
                      <a:pt x="1" y="2420"/>
                      <a:pt x="164" y="3119"/>
                      <a:pt x="387" y="3145"/>
                    </a:cubicBezTo>
                    <a:cubicBezTo>
                      <a:pt x="391" y="3145"/>
                      <a:pt x="396" y="3146"/>
                      <a:pt x="400" y="3146"/>
                    </a:cubicBezTo>
                    <a:cubicBezTo>
                      <a:pt x="667" y="3146"/>
                      <a:pt x="2187" y="2414"/>
                      <a:pt x="1891" y="875"/>
                    </a:cubicBezTo>
                    <a:cubicBezTo>
                      <a:pt x="1765" y="224"/>
                      <a:pt x="1569" y="1"/>
                      <a:pt x="14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a:off x="1696126" y="1193288"/>
                <a:ext cx="151456" cy="146933"/>
              </a:xfrm>
              <a:custGeom>
                <a:avLst/>
                <a:gdLst/>
                <a:ahLst/>
                <a:cxnLst/>
                <a:rect l="l" t="t" r="r" b="b"/>
                <a:pathLst>
                  <a:path w="4788" h="4645" extrusionOk="0">
                    <a:moveTo>
                      <a:pt x="1960" y="0"/>
                    </a:moveTo>
                    <a:cubicBezTo>
                      <a:pt x="1032" y="0"/>
                      <a:pt x="190" y="557"/>
                      <a:pt x="152" y="710"/>
                    </a:cubicBezTo>
                    <a:cubicBezTo>
                      <a:pt x="101" y="919"/>
                      <a:pt x="1465" y="1322"/>
                      <a:pt x="1991" y="1622"/>
                    </a:cubicBezTo>
                    <a:cubicBezTo>
                      <a:pt x="2498" y="1914"/>
                      <a:pt x="2624" y="2963"/>
                      <a:pt x="2481" y="2963"/>
                    </a:cubicBezTo>
                    <a:cubicBezTo>
                      <a:pt x="2476" y="2963"/>
                      <a:pt x="2471" y="2962"/>
                      <a:pt x="2466" y="2960"/>
                    </a:cubicBezTo>
                    <a:cubicBezTo>
                      <a:pt x="2300" y="2888"/>
                      <a:pt x="1571" y="2579"/>
                      <a:pt x="1228" y="2224"/>
                    </a:cubicBezTo>
                    <a:cubicBezTo>
                      <a:pt x="925" y="1911"/>
                      <a:pt x="528" y="1183"/>
                      <a:pt x="370" y="1183"/>
                    </a:cubicBezTo>
                    <a:cubicBezTo>
                      <a:pt x="348" y="1183"/>
                      <a:pt x="331" y="1197"/>
                      <a:pt x="320" y="1227"/>
                    </a:cubicBezTo>
                    <a:cubicBezTo>
                      <a:pt x="224" y="1478"/>
                      <a:pt x="0" y="3691"/>
                      <a:pt x="1862" y="4397"/>
                    </a:cubicBezTo>
                    <a:cubicBezTo>
                      <a:pt x="2327" y="4574"/>
                      <a:pt x="2705" y="4645"/>
                      <a:pt x="3012" y="4645"/>
                    </a:cubicBezTo>
                    <a:cubicBezTo>
                      <a:pt x="4301" y="4645"/>
                      <a:pt x="4333" y="3386"/>
                      <a:pt x="4333" y="3386"/>
                    </a:cubicBezTo>
                    <a:cubicBezTo>
                      <a:pt x="4333" y="3386"/>
                      <a:pt x="4787" y="1349"/>
                      <a:pt x="2973" y="268"/>
                    </a:cubicBezTo>
                    <a:cubicBezTo>
                      <a:pt x="2647" y="74"/>
                      <a:pt x="2298" y="0"/>
                      <a:pt x="1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a:off x="1474540" y="1331997"/>
                <a:ext cx="71774" cy="88951"/>
              </a:xfrm>
              <a:custGeom>
                <a:avLst/>
                <a:gdLst/>
                <a:ahLst/>
                <a:cxnLst/>
                <a:rect l="l" t="t" r="r" b="b"/>
                <a:pathLst>
                  <a:path w="2269" h="2812" extrusionOk="0">
                    <a:moveTo>
                      <a:pt x="337" y="1"/>
                    </a:moveTo>
                    <a:cubicBezTo>
                      <a:pt x="165" y="1"/>
                      <a:pt x="1" y="249"/>
                      <a:pt x="42" y="972"/>
                    </a:cubicBezTo>
                    <a:cubicBezTo>
                      <a:pt x="125" y="2418"/>
                      <a:pt x="1546" y="2811"/>
                      <a:pt x="1963" y="2811"/>
                    </a:cubicBezTo>
                    <a:cubicBezTo>
                      <a:pt x="2006" y="2811"/>
                      <a:pt x="2037" y="2807"/>
                      <a:pt x="2057" y="2800"/>
                    </a:cubicBezTo>
                    <a:cubicBezTo>
                      <a:pt x="2269" y="2721"/>
                      <a:pt x="2254" y="2004"/>
                      <a:pt x="2254" y="2004"/>
                    </a:cubicBezTo>
                    <a:lnTo>
                      <a:pt x="2254" y="2004"/>
                    </a:lnTo>
                    <a:cubicBezTo>
                      <a:pt x="2254" y="2004"/>
                      <a:pt x="2122" y="2029"/>
                      <a:pt x="1937" y="2029"/>
                    </a:cubicBezTo>
                    <a:cubicBezTo>
                      <a:pt x="1707" y="2029"/>
                      <a:pt x="1397" y="1991"/>
                      <a:pt x="1160" y="1819"/>
                    </a:cubicBezTo>
                    <a:cubicBezTo>
                      <a:pt x="735" y="1510"/>
                      <a:pt x="631" y="733"/>
                      <a:pt x="648" y="688"/>
                    </a:cubicBezTo>
                    <a:cubicBezTo>
                      <a:pt x="764" y="362"/>
                      <a:pt x="545" y="1"/>
                      <a:pt x="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7"/>
              <p:cNvSpPr/>
              <p:nvPr/>
            </p:nvSpPr>
            <p:spPr>
              <a:xfrm>
                <a:off x="1514777" y="1458527"/>
                <a:ext cx="66365" cy="77152"/>
              </a:xfrm>
              <a:custGeom>
                <a:avLst/>
                <a:gdLst/>
                <a:ahLst/>
                <a:cxnLst/>
                <a:rect l="l" t="t" r="r" b="b"/>
                <a:pathLst>
                  <a:path w="2098" h="2439" extrusionOk="0">
                    <a:moveTo>
                      <a:pt x="1472" y="0"/>
                    </a:moveTo>
                    <a:cubicBezTo>
                      <a:pt x="1472" y="0"/>
                      <a:pt x="0" y="2438"/>
                      <a:pt x="413" y="2438"/>
                    </a:cubicBezTo>
                    <a:cubicBezTo>
                      <a:pt x="433" y="2438"/>
                      <a:pt x="458" y="2432"/>
                      <a:pt x="488" y="2420"/>
                    </a:cubicBezTo>
                    <a:cubicBezTo>
                      <a:pt x="896" y="2250"/>
                      <a:pt x="2098" y="379"/>
                      <a:pt x="2098" y="379"/>
                    </a:cubicBezTo>
                    <a:lnTo>
                      <a:pt x="14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7"/>
              <p:cNvSpPr/>
              <p:nvPr/>
            </p:nvSpPr>
            <p:spPr>
              <a:xfrm>
                <a:off x="1479443" y="1443564"/>
                <a:ext cx="82086" cy="67757"/>
              </a:xfrm>
              <a:custGeom>
                <a:avLst/>
                <a:gdLst/>
                <a:ahLst/>
                <a:cxnLst/>
                <a:rect l="l" t="t" r="r" b="b"/>
                <a:pathLst>
                  <a:path w="2595" h="2142" extrusionOk="0">
                    <a:moveTo>
                      <a:pt x="2072" y="1"/>
                    </a:moveTo>
                    <a:cubicBezTo>
                      <a:pt x="2072" y="1"/>
                      <a:pt x="1" y="2141"/>
                      <a:pt x="525" y="2141"/>
                    </a:cubicBezTo>
                    <a:cubicBezTo>
                      <a:pt x="539" y="2141"/>
                      <a:pt x="554" y="2140"/>
                      <a:pt x="572" y="2137"/>
                    </a:cubicBezTo>
                    <a:cubicBezTo>
                      <a:pt x="1008" y="2062"/>
                      <a:pt x="2595" y="509"/>
                      <a:pt x="2595" y="509"/>
                    </a:cubicBezTo>
                    <a:lnTo>
                      <a:pt x="20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7"/>
              <p:cNvSpPr/>
              <p:nvPr/>
            </p:nvSpPr>
            <p:spPr>
              <a:xfrm>
                <a:off x="1563016" y="1468522"/>
                <a:ext cx="48208" cy="82940"/>
              </a:xfrm>
              <a:custGeom>
                <a:avLst/>
                <a:gdLst/>
                <a:ahLst/>
                <a:cxnLst/>
                <a:rect l="l" t="t" r="r" b="b"/>
                <a:pathLst>
                  <a:path w="1524" h="2622" extrusionOk="0">
                    <a:moveTo>
                      <a:pt x="826" y="0"/>
                    </a:moveTo>
                    <a:cubicBezTo>
                      <a:pt x="826" y="0"/>
                      <a:pt x="1" y="2622"/>
                      <a:pt x="351" y="2622"/>
                    </a:cubicBezTo>
                    <a:cubicBezTo>
                      <a:pt x="375" y="2622"/>
                      <a:pt x="404" y="2610"/>
                      <a:pt x="440" y="2584"/>
                    </a:cubicBezTo>
                    <a:cubicBezTo>
                      <a:pt x="796" y="2320"/>
                      <a:pt x="1524" y="221"/>
                      <a:pt x="1524" y="221"/>
                    </a:cubicBezTo>
                    <a:lnTo>
                      <a:pt x="8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a:off x="1727474" y="1446222"/>
                <a:ext cx="75855" cy="71996"/>
              </a:xfrm>
              <a:custGeom>
                <a:avLst/>
                <a:gdLst/>
                <a:ahLst/>
                <a:cxnLst/>
                <a:rect l="l" t="t" r="r" b="b"/>
                <a:pathLst>
                  <a:path w="2398" h="2276" extrusionOk="0">
                    <a:moveTo>
                      <a:pt x="570" y="1"/>
                    </a:moveTo>
                    <a:lnTo>
                      <a:pt x="0" y="459"/>
                    </a:lnTo>
                    <a:cubicBezTo>
                      <a:pt x="0" y="459"/>
                      <a:pt x="1439" y="2152"/>
                      <a:pt x="1867" y="2266"/>
                    </a:cubicBezTo>
                    <a:cubicBezTo>
                      <a:pt x="1891" y="2272"/>
                      <a:pt x="1911" y="2275"/>
                      <a:pt x="1928" y="2275"/>
                    </a:cubicBezTo>
                    <a:cubicBezTo>
                      <a:pt x="2398" y="2275"/>
                      <a:pt x="570" y="1"/>
                      <a:pt x="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p:nvPr/>
            </p:nvSpPr>
            <p:spPr>
              <a:xfrm>
                <a:off x="1745409" y="1429108"/>
                <a:ext cx="91291" cy="60703"/>
              </a:xfrm>
              <a:custGeom>
                <a:avLst/>
                <a:gdLst/>
                <a:ahLst/>
                <a:cxnLst/>
                <a:rect l="l" t="t" r="r" b="b"/>
                <a:pathLst>
                  <a:path w="2886" h="1919" extrusionOk="0">
                    <a:moveTo>
                      <a:pt x="451" y="1"/>
                    </a:moveTo>
                    <a:lnTo>
                      <a:pt x="0" y="575"/>
                    </a:lnTo>
                    <a:cubicBezTo>
                      <a:pt x="0" y="575"/>
                      <a:pt x="1782" y="1904"/>
                      <a:pt x="2225" y="1918"/>
                    </a:cubicBezTo>
                    <a:cubicBezTo>
                      <a:pt x="2229" y="1918"/>
                      <a:pt x="2233" y="1918"/>
                      <a:pt x="2237" y="1918"/>
                    </a:cubicBezTo>
                    <a:cubicBezTo>
                      <a:pt x="2885" y="1918"/>
                      <a:pt x="451" y="1"/>
                      <a:pt x="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7"/>
              <p:cNvSpPr/>
              <p:nvPr/>
            </p:nvSpPr>
            <p:spPr>
              <a:xfrm>
                <a:off x="1698372" y="1459729"/>
                <a:ext cx="58583" cy="80220"/>
              </a:xfrm>
              <a:custGeom>
                <a:avLst/>
                <a:gdLst/>
                <a:ahLst/>
                <a:cxnLst/>
                <a:rect l="l" t="t" r="r" b="b"/>
                <a:pathLst>
                  <a:path w="1852" h="2536" extrusionOk="0">
                    <a:moveTo>
                      <a:pt x="661" y="1"/>
                    </a:moveTo>
                    <a:lnTo>
                      <a:pt x="1" y="313"/>
                    </a:lnTo>
                    <a:cubicBezTo>
                      <a:pt x="1" y="313"/>
                      <a:pt x="1000" y="2297"/>
                      <a:pt x="1390" y="2509"/>
                    </a:cubicBezTo>
                    <a:cubicBezTo>
                      <a:pt x="1423" y="2527"/>
                      <a:pt x="1450" y="2536"/>
                      <a:pt x="1472" y="2536"/>
                    </a:cubicBezTo>
                    <a:cubicBezTo>
                      <a:pt x="1852" y="2536"/>
                      <a:pt x="661" y="1"/>
                      <a:pt x="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p:nvPr/>
            </p:nvSpPr>
            <p:spPr>
              <a:xfrm>
                <a:off x="1504338" y="1314029"/>
                <a:ext cx="304842" cy="205928"/>
              </a:xfrm>
              <a:custGeom>
                <a:avLst/>
                <a:gdLst/>
                <a:ahLst/>
                <a:cxnLst/>
                <a:rect l="l" t="t" r="r" b="b"/>
                <a:pathLst>
                  <a:path w="9637" h="6510" extrusionOk="0">
                    <a:moveTo>
                      <a:pt x="4890" y="1"/>
                    </a:moveTo>
                    <a:cubicBezTo>
                      <a:pt x="3574" y="1"/>
                      <a:pt x="2260" y="408"/>
                      <a:pt x="1533" y="1050"/>
                    </a:cubicBezTo>
                    <a:cubicBezTo>
                      <a:pt x="1" y="2403"/>
                      <a:pt x="276" y="5492"/>
                      <a:pt x="2469" y="6209"/>
                    </a:cubicBezTo>
                    <a:cubicBezTo>
                      <a:pt x="3083" y="6410"/>
                      <a:pt x="3759" y="6510"/>
                      <a:pt x="4434" y="6510"/>
                    </a:cubicBezTo>
                    <a:cubicBezTo>
                      <a:pt x="7038" y="6510"/>
                      <a:pt x="9637" y="5028"/>
                      <a:pt x="8672" y="2184"/>
                    </a:cubicBezTo>
                    <a:cubicBezTo>
                      <a:pt x="8142" y="621"/>
                      <a:pt x="6515" y="1"/>
                      <a:pt x="48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
              <p:cNvSpPr/>
              <p:nvPr/>
            </p:nvSpPr>
            <p:spPr>
              <a:xfrm>
                <a:off x="1414755" y="1222611"/>
                <a:ext cx="165090" cy="154809"/>
              </a:xfrm>
              <a:custGeom>
                <a:avLst/>
                <a:gdLst/>
                <a:ahLst/>
                <a:cxnLst/>
                <a:rect l="l" t="t" r="r" b="b"/>
                <a:pathLst>
                  <a:path w="5219" h="4894" extrusionOk="0">
                    <a:moveTo>
                      <a:pt x="3066" y="0"/>
                    </a:moveTo>
                    <a:cubicBezTo>
                      <a:pt x="2537" y="0"/>
                      <a:pt x="1943" y="140"/>
                      <a:pt x="1495" y="588"/>
                    </a:cubicBezTo>
                    <a:cubicBezTo>
                      <a:pt x="1" y="2084"/>
                      <a:pt x="944" y="3946"/>
                      <a:pt x="944" y="3946"/>
                    </a:cubicBezTo>
                    <a:cubicBezTo>
                      <a:pt x="944" y="3946"/>
                      <a:pt x="1210" y="4893"/>
                      <a:pt x="2134" y="4893"/>
                    </a:cubicBezTo>
                    <a:cubicBezTo>
                      <a:pt x="2504" y="4893"/>
                      <a:pt x="2980" y="4741"/>
                      <a:pt x="3587" y="4315"/>
                    </a:cubicBezTo>
                    <a:cubicBezTo>
                      <a:pt x="5218" y="3172"/>
                      <a:pt x="4457" y="1082"/>
                      <a:pt x="4300" y="864"/>
                    </a:cubicBezTo>
                    <a:cubicBezTo>
                      <a:pt x="4285" y="843"/>
                      <a:pt x="4269" y="833"/>
                      <a:pt x="4252" y="833"/>
                    </a:cubicBezTo>
                    <a:cubicBezTo>
                      <a:pt x="4099" y="833"/>
                      <a:pt x="3888" y="1667"/>
                      <a:pt x="3666" y="2054"/>
                    </a:cubicBezTo>
                    <a:cubicBezTo>
                      <a:pt x="3421" y="2484"/>
                      <a:pt x="2791" y="2963"/>
                      <a:pt x="2648" y="3072"/>
                    </a:cubicBezTo>
                    <a:cubicBezTo>
                      <a:pt x="2641" y="3077"/>
                      <a:pt x="2635" y="3080"/>
                      <a:pt x="2628" y="3080"/>
                    </a:cubicBezTo>
                    <a:cubicBezTo>
                      <a:pt x="2491" y="3080"/>
                      <a:pt x="2366" y="2059"/>
                      <a:pt x="2781" y="1659"/>
                    </a:cubicBezTo>
                    <a:cubicBezTo>
                      <a:pt x="3215" y="1239"/>
                      <a:pt x="4439" y="512"/>
                      <a:pt x="4338" y="322"/>
                    </a:cubicBezTo>
                    <a:cubicBezTo>
                      <a:pt x="4281" y="215"/>
                      <a:pt x="3723" y="0"/>
                      <a:pt x="3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
              <p:cNvSpPr/>
              <p:nvPr/>
            </p:nvSpPr>
            <p:spPr>
              <a:xfrm>
                <a:off x="1572822" y="1406428"/>
                <a:ext cx="27141" cy="27077"/>
              </a:xfrm>
              <a:custGeom>
                <a:avLst/>
                <a:gdLst/>
                <a:ahLst/>
                <a:cxnLst/>
                <a:rect l="l" t="t" r="r" b="b"/>
                <a:pathLst>
                  <a:path w="858" h="856" extrusionOk="0">
                    <a:moveTo>
                      <a:pt x="429" y="0"/>
                    </a:moveTo>
                    <a:cubicBezTo>
                      <a:pt x="193" y="0"/>
                      <a:pt x="1" y="192"/>
                      <a:pt x="1" y="429"/>
                    </a:cubicBezTo>
                    <a:cubicBezTo>
                      <a:pt x="1" y="663"/>
                      <a:pt x="193" y="855"/>
                      <a:pt x="429" y="855"/>
                    </a:cubicBezTo>
                    <a:cubicBezTo>
                      <a:pt x="665" y="855"/>
                      <a:pt x="857" y="663"/>
                      <a:pt x="857" y="429"/>
                    </a:cubicBezTo>
                    <a:cubicBezTo>
                      <a:pt x="857" y="192"/>
                      <a:pt x="665" y="0"/>
                      <a:pt x="429" y="0"/>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
              <p:cNvSpPr/>
              <p:nvPr/>
            </p:nvSpPr>
            <p:spPr>
              <a:xfrm>
                <a:off x="1706849" y="1397413"/>
                <a:ext cx="27077" cy="27077"/>
              </a:xfrm>
              <a:custGeom>
                <a:avLst/>
                <a:gdLst/>
                <a:ahLst/>
                <a:cxnLst/>
                <a:rect l="l" t="t" r="r" b="b"/>
                <a:pathLst>
                  <a:path w="856" h="856" extrusionOk="0">
                    <a:moveTo>
                      <a:pt x="429" y="0"/>
                    </a:moveTo>
                    <a:cubicBezTo>
                      <a:pt x="193" y="0"/>
                      <a:pt x="1" y="192"/>
                      <a:pt x="1" y="429"/>
                    </a:cubicBezTo>
                    <a:cubicBezTo>
                      <a:pt x="1" y="665"/>
                      <a:pt x="193" y="855"/>
                      <a:pt x="429" y="855"/>
                    </a:cubicBezTo>
                    <a:cubicBezTo>
                      <a:pt x="665" y="855"/>
                      <a:pt x="856" y="665"/>
                      <a:pt x="856" y="429"/>
                    </a:cubicBezTo>
                    <a:cubicBezTo>
                      <a:pt x="856" y="192"/>
                      <a:pt x="665" y="0"/>
                      <a:pt x="429" y="0"/>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
              <p:cNvSpPr/>
              <p:nvPr/>
            </p:nvSpPr>
            <p:spPr>
              <a:xfrm>
                <a:off x="1625237" y="1413640"/>
                <a:ext cx="55009" cy="28975"/>
              </a:xfrm>
              <a:custGeom>
                <a:avLst/>
                <a:gdLst/>
                <a:ahLst/>
                <a:cxnLst/>
                <a:rect l="l" t="t" r="r" b="b"/>
                <a:pathLst>
                  <a:path w="1739" h="916" extrusionOk="0">
                    <a:moveTo>
                      <a:pt x="1597" y="1"/>
                    </a:moveTo>
                    <a:cubicBezTo>
                      <a:pt x="1531" y="1"/>
                      <a:pt x="1536" y="465"/>
                      <a:pt x="1082" y="659"/>
                    </a:cubicBezTo>
                    <a:cubicBezTo>
                      <a:pt x="1050" y="672"/>
                      <a:pt x="1016" y="678"/>
                      <a:pt x="981" y="678"/>
                    </a:cubicBezTo>
                    <a:cubicBezTo>
                      <a:pt x="672" y="678"/>
                      <a:pt x="241" y="222"/>
                      <a:pt x="241" y="222"/>
                    </a:cubicBezTo>
                    <a:cubicBezTo>
                      <a:pt x="213" y="206"/>
                      <a:pt x="191" y="199"/>
                      <a:pt x="173" y="199"/>
                    </a:cubicBezTo>
                    <a:cubicBezTo>
                      <a:pt x="0" y="199"/>
                      <a:pt x="349" y="916"/>
                      <a:pt x="941" y="916"/>
                    </a:cubicBezTo>
                    <a:cubicBezTo>
                      <a:pt x="991" y="916"/>
                      <a:pt x="1043" y="911"/>
                      <a:pt x="1097" y="899"/>
                    </a:cubicBezTo>
                    <a:cubicBezTo>
                      <a:pt x="1647" y="783"/>
                      <a:pt x="1739" y="195"/>
                      <a:pt x="1630" y="30"/>
                    </a:cubicBezTo>
                    <a:cubicBezTo>
                      <a:pt x="1617" y="10"/>
                      <a:pt x="1606" y="1"/>
                      <a:pt x="1597" y="1"/>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7"/>
              <p:cNvSpPr/>
              <p:nvPr/>
            </p:nvSpPr>
            <p:spPr>
              <a:xfrm>
                <a:off x="1606701" y="1333736"/>
                <a:ext cx="24705" cy="4871"/>
              </a:xfrm>
              <a:custGeom>
                <a:avLst/>
                <a:gdLst/>
                <a:ahLst/>
                <a:cxnLst/>
                <a:rect l="l" t="t" r="r" b="b"/>
                <a:pathLst>
                  <a:path w="781" h="154" extrusionOk="0">
                    <a:moveTo>
                      <a:pt x="395" y="0"/>
                    </a:moveTo>
                    <a:cubicBezTo>
                      <a:pt x="254" y="0"/>
                      <a:pt x="121" y="13"/>
                      <a:pt x="121" y="13"/>
                    </a:cubicBezTo>
                    <a:cubicBezTo>
                      <a:pt x="0" y="113"/>
                      <a:pt x="180" y="153"/>
                      <a:pt x="373" y="153"/>
                    </a:cubicBezTo>
                    <a:cubicBezTo>
                      <a:pt x="569" y="153"/>
                      <a:pt x="780" y="112"/>
                      <a:pt x="708" y="52"/>
                    </a:cubicBezTo>
                    <a:cubicBezTo>
                      <a:pt x="659" y="11"/>
                      <a:pt x="524" y="0"/>
                      <a:pt x="39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7"/>
              <p:cNvSpPr/>
              <p:nvPr/>
            </p:nvSpPr>
            <p:spPr>
              <a:xfrm>
                <a:off x="1637289" y="1320356"/>
                <a:ext cx="24705" cy="4903"/>
              </a:xfrm>
              <a:custGeom>
                <a:avLst/>
                <a:gdLst/>
                <a:ahLst/>
                <a:cxnLst/>
                <a:rect l="l" t="t" r="r" b="b"/>
                <a:pathLst>
                  <a:path w="781" h="155" extrusionOk="0">
                    <a:moveTo>
                      <a:pt x="395" y="1"/>
                    </a:moveTo>
                    <a:cubicBezTo>
                      <a:pt x="253" y="1"/>
                      <a:pt x="121" y="14"/>
                      <a:pt x="121" y="14"/>
                    </a:cubicBezTo>
                    <a:cubicBezTo>
                      <a:pt x="0" y="114"/>
                      <a:pt x="181" y="154"/>
                      <a:pt x="375" y="154"/>
                    </a:cubicBezTo>
                    <a:cubicBezTo>
                      <a:pt x="571" y="154"/>
                      <a:pt x="780" y="113"/>
                      <a:pt x="708" y="52"/>
                    </a:cubicBezTo>
                    <a:cubicBezTo>
                      <a:pt x="659" y="11"/>
                      <a:pt x="523" y="1"/>
                      <a:pt x="39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7"/>
              <p:cNvSpPr/>
              <p:nvPr/>
            </p:nvSpPr>
            <p:spPr>
              <a:xfrm>
                <a:off x="1638934" y="1345504"/>
                <a:ext cx="24705" cy="4903"/>
              </a:xfrm>
              <a:custGeom>
                <a:avLst/>
                <a:gdLst/>
                <a:ahLst/>
                <a:cxnLst/>
                <a:rect l="l" t="t" r="r" b="b"/>
                <a:pathLst>
                  <a:path w="781" h="155" extrusionOk="0">
                    <a:moveTo>
                      <a:pt x="396" y="0"/>
                    </a:moveTo>
                    <a:cubicBezTo>
                      <a:pt x="255" y="0"/>
                      <a:pt x="122" y="13"/>
                      <a:pt x="122" y="13"/>
                    </a:cubicBezTo>
                    <a:cubicBezTo>
                      <a:pt x="0" y="114"/>
                      <a:pt x="181" y="154"/>
                      <a:pt x="375" y="154"/>
                    </a:cubicBezTo>
                    <a:cubicBezTo>
                      <a:pt x="571" y="154"/>
                      <a:pt x="781" y="113"/>
                      <a:pt x="709" y="52"/>
                    </a:cubicBezTo>
                    <a:cubicBezTo>
                      <a:pt x="660" y="11"/>
                      <a:pt x="525" y="0"/>
                      <a:pt x="3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7"/>
              <p:cNvSpPr/>
              <p:nvPr/>
            </p:nvSpPr>
            <p:spPr>
              <a:xfrm>
                <a:off x="1683979" y="1350407"/>
                <a:ext cx="24705" cy="4935"/>
              </a:xfrm>
              <a:custGeom>
                <a:avLst/>
                <a:gdLst/>
                <a:ahLst/>
                <a:cxnLst/>
                <a:rect l="l" t="t" r="r" b="b"/>
                <a:pathLst>
                  <a:path w="781" h="156" extrusionOk="0">
                    <a:moveTo>
                      <a:pt x="389" y="1"/>
                    </a:moveTo>
                    <a:cubicBezTo>
                      <a:pt x="250" y="1"/>
                      <a:pt x="121" y="13"/>
                      <a:pt x="121" y="13"/>
                    </a:cubicBezTo>
                    <a:cubicBezTo>
                      <a:pt x="0" y="115"/>
                      <a:pt x="181" y="156"/>
                      <a:pt x="375" y="156"/>
                    </a:cubicBezTo>
                    <a:cubicBezTo>
                      <a:pt x="571" y="156"/>
                      <a:pt x="781" y="114"/>
                      <a:pt x="708" y="53"/>
                    </a:cubicBezTo>
                    <a:cubicBezTo>
                      <a:pt x="658" y="12"/>
                      <a:pt x="519" y="1"/>
                      <a:pt x="38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7"/>
              <p:cNvSpPr/>
              <p:nvPr/>
            </p:nvSpPr>
            <p:spPr>
              <a:xfrm>
                <a:off x="1701915" y="1334590"/>
                <a:ext cx="25306" cy="7560"/>
              </a:xfrm>
              <a:custGeom>
                <a:avLst/>
                <a:gdLst/>
                <a:ahLst/>
                <a:cxnLst/>
                <a:rect l="l" t="t" r="r" b="b"/>
                <a:pathLst>
                  <a:path w="800" h="239" extrusionOk="0">
                    <a:moveTo>
                      <a:pt x="213" y="0"/>
                    </a:moveTo>
                    <a:lnTo>
                      <a:pt x="213" y="0"/>
                    </a:lnTo>
                    <a:cubicBezTo>
                      <a:pt x="0" y="102"/>
                      <a:pt x="475" y="239"/>
                      <a:pt x="686" y="239"/>
                    </a:cubicBezTo>
                    <a:cubicBezTo>
                      <a:pt x="758" y="239"/>
                      <a:pt x="799" y="223"/>
                      <a:pt x="771" y="184"/>
                    </a:cubicBezTo>
                    <a:cubicBezTo>
                      <a:pt x="694" y="75"/>
                      <a:pt x="213" y="0"/>
                      <a:pt x="21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7"/>
              <p:cNvSpPr/>
              <p:nvPr/>
            </p:nvSpPr>
            <p:spPr>
              <a:xfrm>
                <a:off x="1593826" y="1349141"/>
                <a:ext cx="24452" cy="5124"/>
              </a:xfrm>
              <a:custGeom>
                <a:avLst/>
                <a:gdLst/>
                <a:ahLst/>
                <a:cxnLst/>
                <a:rect l="l" t="t" r="r" b="b"/>
                <a:pathLst>
                  <a:path w="773" h="162" extrusionOk="0">
                    <a:moveTo>
                      <a:pt x="484" y="1"/>
                    </a:moveTo>
                    <a:cubicBezTo>
                      <a:pt x="310" y="1"/>
                      <a:pt x="96" y="36"/>
                      <a:pt x="96" y="36"/>
                    </a:cubicBezTo>
                    <a:cubicBezTo>
                      <a:pt x="0" y="128"/>
                      <a:pt x="118" y="162"/>
                      <a:pt x="274" y="162"/>
                    </a:cubicBezTo>
                    <a:cubicBezTo>
                      <a:pt x="487" y="162"/>
                      <a:pt x="772" y="99"/>
                      <a:pt x="683" y="36"/>
                    </a:cubicBezTo>
                    <a:cubicBezTo>
                      <a:pt x="648" y="10"/>
                      <a:pt x="571" y="1"/>
                      <a:pt x="4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7"/>
              <p:cNvSpPr/>
              <p:nvPr/>
            </p:nvSpPr>
            <p:spPr>
              <a:xfrm>
                <a:off x="1568868" y="1340253"/>
                <a:ext cx="23282" cy="8889"/>
              </a:xfrm>
              <a:custGeom>
                <a:avLst/>
                <a:gdLst/>
                <a:ahLst/>
                <a:cxnLst/>
                <a:rect l="l" t="t" r="r" b="b"/>
                <a:pathLst>
                  <a:path w="736" h="281" extrusionOk="0">
                    <a:moveTo>
                      <a:pt x="563" y="1"/>
                    </a:moveTo>
                    <a:cubicBezTo>
                      <a:pt x="403" y="1"/>
                      <a:pt x="40" y="182"/>
                      <a:pt x="40" y="182"/>
                    </a:cubicBezTo>
                    <a:cubicBezTo>
                      <a:pt x="1" y="253"/>
                      <a:pt x="31" y="281"/>
                      <a:pt x="94" y="281"/>
                    </a:cubicBezTo>
                    <a:cubicBezTo>
                      <a:pt x="276" y="281"/>
                      <a:pt x="736" y="52"/>
                      <a:pt x="603" y="6"/>
                    </a:cubicBezTo>
                    <a:cubicBezTo>
                      <a:pt x="592" y="3"/>
                      <a:pt x="578" y="1"/>
                      <a:pt x="56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7"/>
              <p:cNvSpPr/>
              <p:nvPr/>
            </p:nvSpPr>
            <p:spPr>
              <a:xfrm>
                <a:off x="1665189" y="1330320"/>
                <a:ext cx="25211" cy="5852"/>
              </a:xfrm>
              <a:custGeom>
                <a:avLst/>
                <a:gdLst/>
                <a:ahLst/>
                <a:cxnLst/>
                <a:rect l="l" t="t" r="r" b="b"/>
                <a:pathLst>
                  <a:path w="797" h="185" extrusionOk="0">
                    <a:moveTo>
                      <a:pt x="177" y="1"/>
                    </a:moveTo>
                    <a:lnTo>
                      <a:pt x="177" y="1"/>
                    </a:lnTo>
                    <a:cubicBezTo>
                      <a:pt x="1" y="110"/>
                      <a:pt x="354" y="185"/>
                      <a:pt x="585" y="185"/>
                    </a:cubicBezTo>
                    <a:cubicBezTo>
                      <a:pt x="708" y="185"/>
                      <a:pt x="796" y="164"/>
                      <a:pt x="752" y="115"/>
                    </a:cubicBezTo>
                    <a:cubicBezTo>
                      <a:pt x="662" y="18"/>
                      <a:pt x="177" y="1"/>
                      <a:pt x="1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7"/>
              <p:cNvSpPr/>
              <p:nvPr/>
            </p:nvSpPr>
            <p:spPr>
              <a:xfrm>
                <a:off x="1667245" y="1488989"/>
                <a:ext cx="24578" cy="4903"/>
              </a:xfrm>
              <a:custGeom>
                <a:avLst/>
                <a:gdLst/>
                <a:ahLst/>
                <a:cxnLst/>
                <a:rect l="l" t="t" r="r" b="b"/>
                <a:pathLst>
                  <a:path w="777" h="155" extrusionOk="0">
                    <a:moveTo>
                      <a:pt x="449" y="0"/>
                    </a:moveTo>
                    <a:cubicBezTo>
                      <a:pt x="244" y="0"/>
                      <a:pt x="1" y="49"/>
                      <a:pt x="80" y="112"/>
                    </a:cubicBezTo>
                    <a:cubicBezTo>
                      <a:pt x="122" y="145"/>
                      <a:pt x="227" y="155"/>
                      <a:pt x="337" y="155"/>
                    </a:cubicBezTo>
                    <a:cubicBezTo>
                      <a:pt x="497" y="155"/>
                      <a:pt x="667" y="134"/>
                      <a:pt x="667" y="134"/>
                    </a:cubicBezTo>
                    <a:cubicBezTo>
                      <a:pt x="777" y="37"/>
                      <a:pt x="627" y="0"/>
                      <a:pt x="44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7"/>
              <p:cNvSpPr/>
              <p:nvPr/>
            </p:nvSpPr>
            <p:spPr>
              <a:xfrm>
                <a:off x="1637036" y="1503192"/>
                <a:ext cx="24578" cy="4935"/>
              </a:xfrm>
              <a:custGeom>
                <a:avLst/>
                <a:gdLst/>
                <a:ahLst/>
                <a:cxnLst/>
                <a:rect l="l" t="t" r="r" b="b"/>
                <a:pathLst>
                  <a:path w="777" h="156" extrusionOk="0">
                    <a:moveTo>
                      <a:pt x="447" y="0"/>
                    </a:moveTo>
                    <a:cubicBezTo>
                      <a:pt x="242" y="0"/>
                      <a:pt x="0" y="49"/>
                      <a:pt x="80" y="113"/>
                    </a:cubicBezTo>
                    <a:cubicBezTo>
                      <a:pt x="122" y="146"/>
                      <a:pt x="226" y="155"/>
                      <a:pt x="336" y="155"/>
                    </a:cubicBezTo>
                    <a:cubicBezTo>
                      <a:pt x="496" y="155"/>
                      <a:pt x="667" y="134"/>
                      <a:pt x="667" y="134"/>
                    </a:cubicBezTo>
                    <a:cubicBezTo>
                      <a:pt x="777" y="37"/>
                      <a:pt x="626" y="0"/>
                      <a:pt x="447"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7"/>
              <p:cNvSpPr/>
              <p:nvPr/>
            </p:nvSpPr>
            <p:spPr>
              <a:xfrm>
                <a:off x="1634632" y="1478107"/>
                <a:ext cx="24642" cy="4903"/>
              </a:xfrm>
              <a:custGeom>
                <a:avLst/>
                <a:gdLst/>
                <a:ahLst/>
                <a:cxnLst/>
                <a:rect l="l" t="t" r="r" b="b"/>
                <a:pathLst>
                  <a:path w="779" h="155" extrusionOk="0">
                    <a:moveTo>
                      <a:pt x="450" y="0"/>
                    </a:moveTo>
                    <a:cubicBezTo>
                      <a:pt x="244" y="0"/>
                      <a:pt x="1" y="50"/>
                      <a:pt x="80" y="113"/>
                    </a:cubicBezTo>
                    <a:cubicBezTo>
                      <a:pt x="122" y="145"/>
                      <a:pt x="227" y="155"/>
                      <a:pt x="337" y="155"/>
                    </a:cubicBezTo>
                    <a:cubicBezTo>
                      <a:pt x="497" y="155"/>
                      <a:pt x="667" y="134"/>
                      <a:pt x="667" y="134"/>
                    </a:cubicBezTo>
                    <a:cubicBezTo>
                      <a:pt x="778" y="37"/>
                      <a:pt x="628" y="0"/>
                      <a:pt x="45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7"/>
              <p:cNvSpPr/>
              <p:nvPr/>
            </p:nvSpPr>
            <p:spPr>
              <a:xfrm>
                <a:off x="1589461" y="1474406"/>
                <a:ext cx="24642" cy="4935"/>
              </a:xfrm>
              <a:custGeom>
                <a:avLst/>
                <a:gdLst/>
                <a:ahLst/>
                <a:cxnLst/>
                <a:rect l="l" t="t" r="r" b="b"/>
                <a:pathLst>
                  <a:path w="779" h="156" extrusionOk="0">
                    <a:moveTo>
                      <a:pt x="448" y="1"/>
                    </a:moveTo>
                    <a:cubicBezTo>
                      <a:pt x="243" y="1"/>
                      <a:pt x="1" y="50"/>
                      <a:pt x="80" y="114"/>
                    </a:cubicBezTo>
                    <a:cubicBezTo>
                      <a:pt x="122" y="146"/>
                      <a:pt x="227" y="156"/>
                      <a:pt x="336" y="156"/>
                    </a:cubicBezTo>
                    <a:cubicBezTo>
                      <a:pt x="497" y="156"/>
                      <a:pt x="668" y="135"/>
                      <a:pt x="668" y="135"/>
                    </a:cubicBezTo>
                    <a:cubicBezTo>
                      <a:pt x="778" y="38"/>
                      <a:pt x="627" y="1"/>
                      <a:pt x="4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7"/>
              <p:cNvSpPr/>
              <p:nvPr/>
            </p:nvSpPr>
            <p:spPr>
              <a:xfrm>
                <a:off x="1571399" y="1488388"/>
                <a:ext cx="25338" cy="7149"/>
              </a:xfrm>
              <a:custGeom>
                <a:avLst/>
                <a:gdLst/>
                <a:ahLst/>
                <a:cxnLst/>
                <a:rect l="l" t="t" r="r" b="b"/>
                <a:pathLst>
                  <a:path w="801" h="226" extrusionOk="0">
                    <a:moveTo>
                      <a:pt x="130" y="1"/>
                    </a:moveTo>
                    <a:cubicBezTo>
                      <a:pt x="49" y="1"/>
                      <a:pt x="0" y="17"/>
                      <a:pt x="31" y="58"/>
                    </a:cubicBezTo>
                    <a:cubicBezTo>
                      <a:pt x="113" y="164"/>
                      <a:pt x="596" y="226"/>
                      <a:pt x="596" y="226"/>
                    </a:cubicBezTo>
                    <a:cubicBezTo>
                      <a:pt x="800" y="122"/>
                      <a:pt x="347" y="1"/>
                      <a:pt x="13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7"/>
              <p:cNvSpPr/>
              <p:nvPr/>
            </p:nvSpPr>
            <p:spPr>
              <a:xfrm>
                <a:off x="1679930" y="1472888"/>
                <a:ext cx="24357" cy="5378"/>
              </a:xfrm>
              <a:custGeom>
                <a:avLst/>
                <a:gdLst/>
                <a:ahLst/>
                <a:cxnLst/>
                <a:rect l="l" t="t" r="r" b="b"/>
                <a:pathLst>
                  <a:path w="770" h="170" extrusionOk="0">
                    <a:moveTo>
                      <a:pt x="530" y="0"/>
                    </a:moveTo>
                    <a:cubicBezTo>
                      <a:pt x="315" y="0"/>
                      <a:pt x="1" y="75"/>
                      <a:pt x="94" y="140"/>
                    </a:cubicBezTo>
                    <a:cubicBezTo>
                      <a:pt x="126" y="162"/>
                      <a:pt x="187" y="169"/>
                      <a:pt x="259" y="169"/>
                    </a:cubicBezTo>
                    <a:cubicBezTo>
                      <a:pt x="438" y="169"/>
                      <a:pt x="681" y="122"/>
                      <a:pt x="681" y="122"/>
                    </a:cubicBezTo>
                    <a:cubicBezTo>
                      <a:pt x="769" y="33"/>
                      <a:pt x="671" y="0"/>
                      <a:pt x="53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7"/>
              <p:cNvSpPr/>
              <p:nvPr/>
            </p:nvSpPr>
            <p:spPr>
              <a:xfrm>
                <a:off x="1706406" y="1477095"/>
                <a:ext cx="23092" cy="9268"/>
              </a:xfrm>
              <a:custGeom>
                <a:avLst/>
                <a:gdLst/>
                <a:ahLst/>
                <a:cxnLst/>
                <a:rect l="l" t="t" r="r" b="b"/>
                <a:pathLst>
                  <a:path w="730" h="293" extrusionOk="0">
                    <a:moveTo>
                      <a:pt x="644" y="0"/>
                    </a:moveTo>
                    <a:cubicBezTo>
                      <a:pt x="467" y="0"/>
                      <a:pt x="1" y="246"/>
                      <a:pt x="136" y="288"/>
                    </a:cubicBezTo>
                    <a:cubicBezTo>
                      <a:pt x="147" y="291"/>
                      <a:pt x="159" y="293"/>
                      <a:pt x="172" y="293"/>
                    </a:cubicBezTo>
                    <a:cubicBezTo>
                      <a:pt x="330" y="293"/>
                      <a:pt x="693" y="96"/>
                      <a:pt x="693" y="96"/>
                    </a:cubicBezTo>
                    <a:cubicBezTo>
                      <a:pt x="729" y="27"/>
                      <a:pt x="702" y="0"/>
                      <a:pt x="64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7"/>
              <p:cNvSpPr/>
              <p:nvPr/>
            </p:nvSpPr>
            <p:spPr>
              <a:xfrm>
                <a:off x="1608314" y="1493227"/>
                <a:ext cx="25116" cy="5504"/>
              </a:xfrm>
              <a:custGeom>
                <a:avLst/>
                <a:gdLst/>
                <a:ahLst/>
                <a:cxnLst/>
                <a:rect l="l" t="t" r="r" b="b"/>
                <a:pathLst>
                  <a:path w="794" h="174" extrusionOk="0">
                    <a:moveTo>
                      <a:pt x="250" y="0"/>
                    </a:moveTo>
                    <a:cubicBezTo>
                      <a:pt x="110" y="0"/>
                      <a:pt x="0" y="24"/>
                      <a:pt x="50" y="76"/>
                    </a:cubicBezTo>
                    <a:cubicBezTo>
                      <a:pt x="143" y="170"/>
                      <a:pt x="630" y="173"/>
                      <a:pt x="630" y="173"/>
                    </a:cubicBezTo>
                    <a:cubicBezTo>
                      <a:pt x="793" y="64"/>
                      <a:pt x="480" y="0"/>
                      <a:pt x="25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7"/>
              <p:cNvSpPr/>
              <p:nvPr/>
            </p:nvSpPr>
            <p:spPr>
              <a:xfrm>
                <a:off x="1786215" y="1210654"/>
                <a:ext cx="13222" cy="13127"/>
              </a:xfrm>
              <a:custGeom>
                <a:avLst/>
                <a:gdLst/>
                <a:ahLst/>
                <a:cxnLst/>
                <a:rect l="l" t="t" r="r" b="b"/>
                <a:pathLst>
                  <a:path w="418" h="415" extrusionOk="0">
                    <a:moveTo>
                      <a:pt x="140" y="0"/>
                    </a:moveTo>
                    <a:cubicBezTo>
                      <a:pt x="1" y="0"/>
                      <a:pt x="309" y="414"/>
                      <a:pt x="389" y="414"/>
                    </a:cubicBezTo>
                    <a:cubicBezTo>
                      <a:pt x="399" y="414"/>
                      <a:pt x="406" y="408"/>
                      <a:pt x="407" y="392"/>
                    </a:cubicBezTo>
                    <a:cubicBezTo>
                      <a:pt x="417" y="290"/>
                      <a:pt x="171" y="5"/>
                      <a:pt x="171" y="5"/>
                    </a:cubicBezTo>
                    <a:cubicBezTo>
                      <a:pt x="159" y="2"/>
                      <a:pt x="149" y="0"/>
                      <a:pt x="14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7"/>
              <p:cNvSpPr/>
              <p:nvPr/>
            </p:nvSpPr>
            <p:spPr>
              <a:xfrm>
                <a:off x="1805511" y="1228179"/>
                <a:ext cx="13222" cy="13159"/>
              </a:xfrm>
              <a:custGeom>
                <a:avLst/>
                <a:gdLst/>
                <a:ahLst/>
                <a:cxnLst/>
                <a:rect l="l" t="t" r="r" b="b"/>
                <a:pathLst>
                  <a:path w="418" h="416" extrusionOk="0">
                    <a:moveTo>
                      <a:pt x="142" y="1"/>
                    </a:moveTo>
                    <a:cubicBezTo>
                      <a:pt x="0" y="1"/>
                      <a:pt x="308" y="415"/>
                      <a:pt x="390" y="415"/>
                    </a:cubicBezTo>
                    <a:cubicBezTo>
                      <a:pt x="400" y="415"/>
                      <a:pt x="407" y="408"/>
                      <a:pt x="408" y="392"/>
                    </a:cubicBezTo>
                    <a:cubicBezTo>
                      <a:pt x="417" y="290"/>
                      <a:pt x="172" y="5"/>
                      <a:pt x="172" y="5"/>
                    </a:cubicBezTo>
                    <a:cubicBezTo>
                      <a:pt x="161" y="2"/>
                      <a:pt x="151" y="1"/>
                      <a:pt x="1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7"/>
              <p:cNvSpPr/>
              <p:nvPr/>
            </p:nvSpPr>
            <p:spPr>
              <a:xfrm>
                <a:off x="1793396" y="1232892"/>
                <a:ext cx="13191" cy="13127"/>
              </a:xfrm>
              <a:custGeom>
                <a:avLst/>
                <a:gdLst/>
                <a:ahLst/>
                <a:cxnLst/>
                <a:rect l="l" t="t" r="r" b="b"/>
                <a:pathLst>
                  <a:path w="417" h="415" extrusionOk="0">
                    <a:moveTo>
                      <a:pt x="140" y="0"/>
                    </a:moveTo>
                    <a:cubicBezTo>
                      <a:pt x="1" y="0"/>
                      <a:pt x="309" y="414"/>
                      <a:pt x="389" y="414"/>
                    </a:cubicBezTo>
                    <a:cubicBezTo>
                      <a:pt x="400" y="414"/>
                      <a:pt x="406" y="407"/>
                      <a:pt x="408" y="392"/>
                    </a:cubicBezTo>
                    <a:cubicBezTo>
                      <a:pt x="416" y="290"/>
                      <a:pt x="171" y="5"/>
                      <a:pt x="171" y="5"/>
                    </a:cubicBezTo>
                    <a:cubicBezTo>
                      <a:pt x="159" y="2"/>
                      <a:pt x="149" y="0"/>
                      <a:pt x="14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7"/>
              <p:cNvSpPr/>
              <p:nvPr/>
            </p:nvSpPr>
            <p:spPr>
              <a:xfrm>
                <a:off x="1771696" y="1212900"/>
                <a:ext cx="14013" cy="12526"/>
              </a:xfrm>
              <a:custGeom>
                <a:avLst/>
                <a:gdLst/>
                <a:ahLst/>
                <a:cxnLst/>
                <a:rect l="l" t="t" r="r" b="b"/>
                <a:pathLst>
                  <a:path w="443" h="396" extrusionOk="0">
                    <a:moveTo>
                      <a:pt x="153" y="0"/>
                    </a:moveTo>
                    <a:cubicBezTo>
                      <a:pt x="0" y="0"/>
                      <a:pt x="335" y="396"/>
                      <a:pt x="421" y="396"/>
                    </a:cubicBezTo>
                    <a:cubicBezTo>
                      <a:pt x="433" y="396"/>
                      <a:pt x="440" y="388"/>
                      <a:pt x="441" y="371"/>
                    </a:cubicBezTo>
                    <a:cubicBezTo>
                      <a:pt x="442" y="269"/>
                      <a:pt x="179" y="3"/>
                      <a:pt x="179" y="3"/>
                    </a:cubicBezTo>
                    <a:cubicBezTo>
                      <a:pt x="169" y="1"/>
                      <a:pt x="161" y="0"/>
                      <a:pt x="15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7"/>
              <p:cNvSpPr/>
              <p:nvPr/>
            </p:nvSpPr>
            <p:spPr>
              <a:xfrm>
                <a:off x="1763060" y="1201702"/>
                <a:ext cx="19327" cy="4207"/>
              </a:xfrm>
              <a:custGeom>
                <a:avLst/>
                <a:gdLst/>
                <a:ahLst/>
                <a:cxnLst/>
                <a:rect l="l" t="t" r="r" b="b"/>
                <a:pathLst>
                  <a:path w="611" h="133" extrusionOk="0">
                    <a:moveTo>
                      <a:pt x="125" y="0"/>
                    </a:moveTo>
                    <a:cubicBezTo>
                      <a:pt x="0" y="85"/>
                      <a:pt x="235" y="132"/>
                      <a:pt x="412" y="132"/>
                    </a:cubicBezTo>
                    <a:cubicBezTo>
                      <a:pt x="523" y="132"/>
                      <a:pt x="611" y="114"/>
                      <a:pt x="572" y="73"/>
                    </a:cubicBezTo>
                    <a:cubicBezTo>
                      <a:pt x="500" y="0"/>
                      <a:pt x="125" y="0"/>
                      <a:pt x="1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7"/>
              <p:cNvSpPr/>
              <p:nvPr/>
            </p:nvSpPr>
            <p:spPr>
              <a:xfrm>
                <a:off x="1810034" y="1251144"/>
                <a:ext cx="9363" cy="15025"/>
              </a:xfrm>
              <a:custGeom>
                <a:avLst/>
                <a:gdLst/>
                <a:ahLst/>
                <a:cxnLst/>
                <a:rect l="l" t="t" r="r" b="b"/>
                <a:pathLst>
                  <a:path w="296" h="475" extrusionOk="0">
                    <a:moveTo>
                      <a:pt x="107" y="1"/>
                    </a:moveTo>
                    <a:cubicBezTo>
                      <a:pt x="0" y="1"/>
                      <a:pt x="165" y="474"/>
                      <a:pt x="235" y="474"/>
                    </a:cubicBezTo>
                    <a:cubicBezTo>
                      <a:pt x="243" y="474"/>
                      <a:pt x="249" y="469"/>
                      <a:pt x="254" y="458"/>
                    </a:cubicBezTo>
                    <a:cubicBezTo>
                      <a:pt x="296" y="365"/>
                      <a:pt x="151" y="18"/>
                      <a:pt x="151" y="18"/>
                    </a:cubicBezTo>
                    <a:cubicBezTo>
                      <a:pt x="133" y="6"/>
                      <a:pt x="119" y="1"/>
                      <a:pt x="10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7"/>
              <p:cNvSpPr/>
              <p:nvPr/>
            </p:nvSpPr>
            <p:spPr>
              <a:xfrm>
                <a:off x="1448443" y="1284548"/>
                <a:ext cx="8414" cy="14899"/>
              </a:xfrm>
              <a:custGeom>
                <a:avLst/>
                <a:gdLst/>
                <a:ahLst/>
                <a:cxnLst/>
                <a:rect l="l" t="t" r="r" b="b"/>
                <a:pathLst>
                  <a:path w="266" h="471" extrusionOk="0">
                    <a:moveTo>
                      <a:pt x="189" y="1"/>
                    </a:moveTo>
                    <a:cubicBezTo>
                      <a:pt x="184" y="1"/>
                      <a:pt x="179" y="2"/>
                      <a:pt x="173" y="6"/>
                    </a:cubicBezTo>
                    <a:cubicBezTo>
                      <a:pt x="87" y="60"/>
                      <a:pt x="1" y="425"/>
                      <a:pt x="1" y="425"/>
                    </a:cubicBezTo>
                    <a:cubicBezTo>
                      <a:pt x="13" y="457"/>
                      <a:pt x="27" y="470"/>
                      <a:pt x="43" y="470"/>
                    </a:cubicBezTo>
                    <a:cubicBezTo>
                      <a:pt x="134" y="470"/>
                      <a:pt x="265" y="1"/>
                      <a:pt x="18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7"/>
              <p:cNvSpPr/>
              <p:nvPr/>
            </p:nvSpPr>
            <p:spPr>
              <a:xfrm>
                <a:off x="1451227" y="1258641"/>
                <a:ext cx="8383" cy="14867"/>
              </a:xfrm>
              <a:custGeom>
                <a:avLst/>
                <a:gdLst/>
                <a:ahLst/>
                <a:cxnLst/>
                <a:rect l="l" t="t" r="r" b="b"/>
                <a:pathLst>
                  <a:path w="265" h="470" extrusionOk="0">
                    <a:moveTo>
                      <a:pt x="188" y="0"/>
                    </a:moveTo>
                    <a:cubicBezTo>
                      <a:pt x="184" y="0"/>
                      <a:pt x="178" y="2"/>
                      <a:pt x="172" y="6"/>
                    </a:cubicBezTo>
                    <a:cubicBezTo>
                      <a:pt x="86" y="60"/>
                      <a:pt x="0" y="425"/>
                      <a:pt x="0" y="425"/>
                    </a:cubicBezTo>
                    <a:cubicBezTo>
                      <a:pt x="12" y="456"/>
                      <a:pt x="26" y="470"/>
                      <a:pt x="42" y="470"/>
                    </a:cubicBezTo>
                    <a:cubicBezTo>
                      <a:pt x="133" y="470"/>
                      <a:pt x="265" y="0"/>
                      <a:pt x="1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
              <p:cNvSpPr/>
              <p:nvPr/>
            </p:nvSpPr>
            <p:spPr>
              <a:xfrm>
                <a:off x="1462172" y="1265663"/>
                <a:ext cx="8351" cy="14867"/>
              </a:xfrm>
              <a:custGeom>
                <a:avLst/>
                <a:gdLst/>
                <a:ahLst/>
                <a:cxnLst/>
                <a:rect l="l" t="t" r="r" b="b"/>
                <a:pathLst>
                  <a:path w="264" h="470" extrusionOk="0">
                    <a:moveTo>
                      <a:pt x="188" y="0"/>
                    </a:moveTo>
                    <a:cubicBezTo>
                      <a:pt x="183" y="0"/>
                      <a:pt x="177" y="2"/>
                      <a:pt x="171" y="6"/>
                    </a:cubicBezTo>
                    <a:cubicBezTo>
                      <a:pt x="87" y="60"/>
                      <a:pt x="1" y="425"/>
                      <a:pt x="1" y="425"/>
                    </a:cubicBezTo>
                    <a:cubicBezTo>
                      <a:pt x="13" y="456"/>
                      <a:pt x="27" y="469"/>
                      <a:pt x="42" y="469"/>
                    </a:cubicBezTo>
                    <a:cubicBezTo>
                      <a:pt x="133" y="469"/>
                      <a:pt x="264" y="0"/>
                      <a:pt x="1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7"/>
              <p:cNvSpPr/>
              <p:nvPr/>
            </p:nvSpPr>
            <p:spPr>
              <a:xfrm>
                <a:off x="1458661" y="1294449"/>
                <a:ext cx="7434" cy="15152"/>
              </a:xfrm>
              <a:custGeom>
                <a:avLst/>
                <a:gdLst/>
                <a:ahLst/>
                <a:cxnLst/>
                <a:rect l="l" t="t" r="r" b="b"/>
                <a:pathLst>
                  <a:path w="235" h="479" extrusionOk="0">
                    <a:moveTo>
                      <a:pt x="160" y="0"/>
                    </a:moveTo>
                    <a:cubicBezTo>
                      <a:pt x="155" y="0"/>
                      <a:pt x="150" y="2"/>
                      <a:pt x="143" y="7"/>
                    </a:cubicBezTo>
                    <a:cubicBezTo>
                      <a:pt x="62" y="67"/>
                      <a:pt x="0" y="436"/>
                      <a:pt x="0" y="436"/>
                    </a:cubicBezTo>
                    <a:cubicBezTo>
                      <a:pt x="14" y="465"/>
                      <a:pt x="28" y="478"/>
                      <a:pt x="43" y="478"/>
                    </a:cubicBezTo>
                    <a:cubicBezTo>
                      <a:pt x="135" y="478"/>
                      <a:pt x="235" y="0"/>
                      <a:pt x="16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7"/>
              <p:cNvSpPr/>
              <p:nvPr/>
            </p:nvSpPr>
            <p:spPr>
              <a:xfrm>
                <a:off x="1448696" y="1309790"/>
                <a:ext cx="12242" cy="13729"/>
              </a:xfrm>
              <a:custGeom>
                <a:avLst/>
                <a:gdLst/>
                <a:ahLst/>
                <a:cxnLst/>
                <a:rect l="l" t="t" r="r" b="b"/>
                <a:pathLst>
                  <a:path w="387" h="434" extrusionOk="0">
                    <a:moveTo>
                      <a:pt x="35" y="0"/>
                    </a:moveTo>
                    <a:cubicBezTo>
                      <a:pt x="25" y="0"/>
                      <a:pt x="18" y="7"/>
                      <a:pt x="16" y="21"/>
                    </a:cubicBezTo>
                    <a:cubicBezTo>
                      <a:pt x="0" y="123"/>
                      <a:pt x="221" y="426"/>
                      <a:pt x="221" y="426"/>
                    </a:cubicBezTo>
                    <a:cubicBezTo>
                      <a:pt x="235" y="431"/>
                      <a:pt x="246" y="434"/>
                      <a:pt x="256" y="434"/>
                    </a:cubicBezTo>
                    <a:cubicBezTo>
                      <a:pt x="386" y="434"/>
                      <a:pt x="113" y="0"/>
                      <a:pt x="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7"/>
              <p:cNvSpPr/>
              <p:nvPr/>
            </p:nvSpPr>
            <p:spPr>
              <a:xfrm>
                <a:off x="1467739" y="1244280"/>
                <a:ext cx="12526" cy="12748"/>
              </a:xfrm>
              <a:custGeom>
                <a:avLst/>
                <a:gdLst/>
                <a:ahLst/>
                <a:cxnLst/>
                <a:rect l="l" t="t" r="r" b="b"/>
                <a:pathLst>
                  <a:path w="396" h="403" extrusionOk="0">
                    <a:moveTo>
                      <a:pt x="305" y="0"/>
                    </a:moveTo>
                    <a:cubicBezTo>
                      <a:pt x="302" y="0"/>
                      <a:pt x="298" y="1"/>
                      <a:pt x="294" y="2"/>
                    </a:cubicBezTo>
                    <a:cubicBezTo>
                      <a:pt x="197" y="25"/>
                      <a:pt x="1" y="345"/>
                      <a:pt x="1" y="345"/>
                    </a:cubicBezTo>
                    <a:cubicBezTo>
                      <a:pt x="3" y="385"/>
                      <a:pt x="17" y="402"/>
                      <a:pt x="37" y="402"/>
                    </a:cubicBezTo>
                    <a:cubicBezTo>
                      <a:pt x="135" y="402"/>
                      <a:pt x="395" y="0"/>
                      <a:pt x="3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7"/>
            <p:cNvSpPr/>
            <p:nvPr/>
          </p:nvSpPr>
          <p:spPr>
            <a:xfrm>
              <a:off x="8092200" y="-7700"/>
              <a:ext cx="1331475" cy="4012650"/>
            </a:xfrm>
            <a:custGeom>
              <a:avLst/>
              <a:gdLst/>
              <a:ahLst/>
              <a:cxnLst/>
              <a:rect l="l" t="t" r="r" b="b"/>
              <a:pathLst>
                <a:path w="53259" h="160506" extrusionOk="0">
                  <a:moveTo>
                    <a:pt x="0" y="0"/>
                  </a:moveTo>
                  <a:cubicBezTo>
                    <a:pt x="683" y="6837"/>
                    <a:pt x="1625" y="14946"/>
                    <a:pt x="6809" y="19455"/>
                  </a:cubicBezTo>
                  <a:cubicBezTo>
                    <a:pt x="16674" y="28034"/>
                    <a:pt x="30834" y="34149"/>
                    <a:pt x="35263" y="46450"/>
                  </a:cubicBezTo>
                  <a:cubicBezTo>
                    <a:pt x="38093" y="54309"/>
                    <a:pt x="40049" y="64196"/>
                    <a:pt x="35992" y="71498"/>
                  </a:cubicBezTo>
                  <a:cubicBezTo>
                    <a:pt x="34168" y="74781"/>
                    <a:pt x="31486" y="77573"/>
                    <a:pt x="29912" y="80983"/>
                  </a:cubicBezTo>
                  <a:cubicBezTo>
                    <a:pt x="25791" y="89914"/>
                    <a:pt x="26885" y="100609"/>
                    <a:pt x="27724" y="110409"/>
                  </a:cubicBezTo>
                  <a:cubicBezTo>
                    <a:pt x="29323" y="129084"/>
                    <a:pt x="46291" y="143106"/>
                    <a:pt x="53259" y="160506"/>
                  </a:cubicBezTo>
                </a:path>
              </a:pathLst>
            </a:custGeom>
            <a:noFill/>
            <a:ln w="9525" cap="rnd" cmpd="sng">
              <a:solidFill>
                <a:schemeClr val="accent6"/>
              </a:solidFill>
              <a:prstDash val="lgDash"/>
              <a:round/>
              <a:headEnd type="none" w="med" len="med"/>
              <a:tailEnd type="none" w="med" len="med"/>
            </a:ln>
          </p:spPr>
        </p:sp>
        <p:sp>
          <p:nvSpPr>
            <p:cNvPr id="675" name="Google Shape;675;p7"/>
            <p:cNvSpPr/>
            <p:nvPr/>
          </p:nvSpPr>
          <p:spPr>
            <a:xfrm>
              <a:off x="-304000" y="2695350"/>
              <a:ext cx="1528225" cy="2602150"/>
            </a:xfrm>
            <a:custGeom>
              <a:avLst/>
              <a:gdLst/>
              <a:ahLst/>
              <a:cxnLst/>
              <a:rect l="l" t="t" r="r" b="b"/>
              <a:pathLst>
                <a:path w="61129" h="104086" extrusionOk="0">
                  <a:moveTo>
                    <a:pt x="0" y="0"/>
                  </a:moveTo>
                  <a:cubicBezTo>
                    <a:pt x="10929" y="3638"/>
                    <a:pt x="26052" y="2511"/>
                    <a:pt x="32345" y="12159"/>
                  </a:cubicBezTo>
                  <a:cubicBezTo>
                    <a:pt x="34544" y="15530"/>
                    <a:pt x="35080" y="19734"/>
                    <a:pt x="36236" y="23589"/>
                  </a:cubicBezTo>
                  <a:cubicBezTo>
                    <a:pt x="37822" y="28878"/>
                    <a:pt x="39174" y="34966"/>
                    <a:pt x="37209" y="40127"/>
                  </a:cubicBezTo>
                  <a:cubicBezTo>
                    <a:pt x="33185" y="50692"/>
                    <a:pt x="24833" y="62333"/>
                    <a:pt x="28697" y="72957"/>
                  </a:cubicBezTo>
                  <a:cubicBezTo>
                    <a:pt x="31900" y="81764"/>
                    <a:pt x="42296" y="86691"/>
                    <a:pt x="51071" y="89981"/>
                  </a:cubicBezTo>
                  <a:cubicBezTo>
                    <a:pt x="54404" y="91231"/>
                    <a:pt x="58546" y="92241"/>
                    <a:pt x="60312" y="95331"/>
                  </a:cubicBezTo>
                  <a:cubicBezTo>
                    <a:pt x="61762" y="97869"/>
                    <a:pt x="60798" y="101163"/>
                    <a:pt x="60798" y="104086"/>
                  </a:cubicBezTo>
                </a:path>
              </a:pathLst>
            </a:custGeom>
            <a:noFill/>
            <a:ln w="9525" cap="rnd" cmpd="sng">
              <a:solidFill>
                <a:schemeClr val="accent6"/>
              </a:solidFill>
              <a:prstDash val="lgDash"/>
              <a:round/>
              <a:headEnd type="none" w="med" len="med"/>
              <a:tailEnd type="none" w="med" len="med"/>
            </a:ln>
          </p:spPr>
        </p:sp>
        <p:sp>
          <p:nvSpPr>
            <p:cNvPr id="676" name="Google Shape;676;p7"/>
            <p:cNvSpPr/>
            <p:nvPr/>
          </p:nvSpPr>
          <p:spPr>
            <a:xfrm>
              <a:off x="4067375" y="4791699"/>
              <a:ext cx="2918300" cy="404175"/>
            </a:xfrm>
            <a:custGeom>
              <a:avLst/>
              <a:gdLst/>
              <a:ahLst/>
              <a:cxnLst/>
              <a:rect l="l" t="t" r="r" b="b"/>
              <a:pathLst>
                <a:path w="116732" h="16167" extrusionOk="0">
                  <a:moveTo>
                    <a:pt x="0" y="16167"/>
                  </a:moveTo>
                  <a:cubicBezTo>
                    <a:pt x="3459" y="9244"/>
                    <a:pt x="14092" y="4626"/>
                    <a:pt x="21401" y="7169"/>
                  </a:cubicBezTo>
                  <a:cubicBezTo>
                    <a:pt x="28085" y="9494"/>
                    <a:pt x="35467" y="12603"/>
                    <a:pt x="42315" y="10817"/>
                  </a:cubicBezTo>
                  <a:cubicBezTo>
                    <a:pt x="51122" y="8520"/>
                    <a:pt x="59180" y="3655"/>
                    <a:pt x="68094" y="1819"/>
                  </a:cubicBezTo>
                  <a:cubicBezTo>
                    <a:pt x="84563" y="-1573"/>
                    <a:pt x="116732" y="-1620"/>
                    <a:pt x="116732" y="15195"/>
                  </a:cubicBezTo>
                </a:path>
              </a:pathLst>
            </a:custGeom>
            <a:noFill/>
            <a:ln w="9525" cap="rnd" cmpd="sng">
              <a:solidFill>
                <a:schemeClr val="accent6"/>
              </a:solidFill>
              <a:prstDash val="lgDash"/>
              <a:round/>
              <a:headEnd type="none" w="med" len="med"/>
              <a:tailEnd type="none" w="med" len="med"/>
            </a:ln>
          </p:spPr>
        </p:sp>
        <p:grpSp>
          <p:nvGrpSpPr>
            <p:cNvPr id="677" name="Google Shape;677;p7"/>
            <p:cNvGrpSpPr/>
            <p:nvPr/>
          </p:nvGrpSpPr>
          <p:grpSpPr>
            <a:xfrm>
              <a:off x="8568085" y="1951584"/>
              <a:ext cx="855596" cy="1926831"/>
              <a:chOff x="3638235" y="1149034"/>
              <a:chExt cx="855596" cy="1926831"/>
            </a:xfrm>
          </p:grpSpPr>
          <p:sp>
            <p:nvSpPr>
              <p:cNvPr id="678" name="Google Shape;678;p7"/>
              <p:cNvSpPr/>
              <p:nvPr/>
            </p:nvSpPr>
            <p:spPr>
              <a:xfrm>
                <a:off x="3638235" y="1900433"/>
                <a:ext cx="681206" cy="793691"/>
              </a:xfrm>
              <a:custGeom>
                <a:avLst/>
                <a:gdLst/>
                <a:ahLst/>
                <a:cxnLst/>
                <a:rect l="l" t="t" r="r" b="b"/>
                <a:pathLst>
                  <a:path w="21535" h="25091" extrusionOk="0">
                    <a:moveTo>
                      <a:pt x="10665" y="1"/>
                    </a:moveTo>
                    <a:cubicBezTo>
                      <a:pt x="10635" y="1"/>
                      <a:pt x="10607" y="22"/>
                      <a:pt x="10602" y="57"/>
                    </a:cubicBezTo>
                    <a:cubicBezTo>
                      <a:pt x="10602" y="57"/>
                      <a:pt x="10587" y="164"/>
                      <a:pt x="10586" y="164"/>
                    </a:cubicBezTo>
                    <a:cubicBezTo>
                      <a:pt x="10586" y="164"/>
                      <a:pt x="10586" y="164"/>
                      <a:pt x="10586" y="164"/>
                    </a:cubicBezTo>
                    <a:cubicBezTo>
                      <a:pt x="10542" y="160"/>
                      <a:pt x="10484" y="148"/>
                      <a:pt x="10437" y="148"/>
                    </a:cubicBezTo>
                    <a:cubicBezTo>
                      <a:pt x="10390" y="148"/>
                      <a:pt x="10353" y="159"/>
                      <a:pt x="10349" y="198"/>
                    </a:cubicBezTo>
                    <a:cubicBezTo>
                      <a:pt x="10337" y="280"/>
                      <a:pt x="10482" y="271"/>
                      <a:pt x="10571" y="279"/>
                    </a:cubicBezTo>
                    <a:cubicBezTo>
                      <a:pt x="10509" y="668"/>
                      <a:pt x="10439" y="1086"/>
                      <a:pt x="10337" y="1489"/>
                    </a:cubicBezTo>
                    <a:cubicBezTo>
                      <a:pt x="9558" y="4494"/>
                      <a:pt x="5599" y="6265"/>
                      <a:pt x="3542" y="9023"/>
                    </a:cubicBezTo>
                    <a:cubicBezTo>
                      <a:pt x="1395" y="11900"/>
                      <a:pt x="0" y="18473"/>
                      <a:pt x="7365" y="23075"/>
                    </a:cubicBezTo>
                    <a:cubicBezTo>
                      <a:pt x="8255" y="23632"/>
                      <a:pt x="11423" y="25060"/>
                      <a:pt x="11476" y="25063"/>
                    </a:cubicBezTo>
                    <a:cubicBezTo>
                      <a:pt x="11478" y="25063"/>
                      <a:pt x="11480" y="25063"/>
                      <a:pt x="11483" y="25063"/>
                    </a:cubicBezTo>
                    <a:cubicBezTo>
                      <a:pt x="11504" y="25063"/>
                      <a:pt x="11526" y="25057"/>
                      <a:pt x="11546" y="25046"/>
                    </a:cubicBezTo>
                    <a:cubicBezTo>
                      <a:pt x="11652" y="25076"/>
                      <a:pt x="11764" y="25090"/>
                      <a:pt x="11877" y="25090"/>
                    </a:cubicBezTo>
                    <a:cubicBezTo>
                      <a:pt x="12495" y="25090"/>
                      <a:pt x="13139" y="24661"/>
                      <a:pt x="13011" y="24082"/>
                    </a:cubicBezTo>
                    <a:cubicBezTo>
                      <a:pt x="13115" y="23945"/>
                      <a:pt x="12933" y="23811"/>
                      <a:pt x="12665" y="23505"/>
                    </a:cubicBezTo>
                    <a:cubicBezTo>
                      <a:pt x="11951" y="22695"/>
                      <a:pt x="10754" y="20953"/>
                      <a:pt x="10440" y="20434"/>
                    </a:cubicBezTo>
                    <a:cubicBezTo>
                      <a:pt x="10082" y="19832"/>
                      <a:pt x="9843" y="19314"/>
                      <a:pt x="9689" y="18806"/>
                    </a:cubicBezTo>
                    <a:cubicBezTo>
                      <a:pt x="9689" y="18806"/>
                      <a:pt x="8210" y="18717"/>
                      <a:pt x="8269" y="18717"/>
                    </a:cubicBezTo>
                    <a:cubicBezTo>
                      <a:pt x="8297" y="18717"/>
                      <a:pt x="8664" y="18737"/>
                      <a:pt x="9684" y="18794"/>
                    </a:cubicBezTo>
                    <a:cubicBezTo>
                      <a:pt x="9684" y="18794"/>
                      <a:pt x="9680" y="18787"/>
                      <a:pt x="9680" y="18786"/>
                    </a:cubicBezTo>
                    <a:cubicBezTo>
                      <a:pt x="8467" y="14317"/>
                      <a:pt x="14209" y="16311"/>
                      <a:pt x="17598" y="12813"/>
                    </a:cubicBezTo>
                    <a:cubicBezTo>
                      <a:pt x="21535" y="8748"/>
                      <a:pt x="17448" y="4047"/>
                      <a:pt x="16543" y="953"/>
                    </a:cubicBezTo>
                    <a:cubicBezTo>
                      <a:pt x="16489" y="765"/>
                      <a:pt x="16440" y="565"/>
                      <a:pt x="16401" y="365"/>
                    </a:cubicBezTo>
                    <a:cubicBezTo>
                      <a:pt x="16395" y="334"/>
                      <a:pt x="16374" y="310"/>
                      <a:pt x="16347" y="303"/>
                    </a:cubicBezTo>
                    <a:cubicBezTo>
                      <a:pt x="16354" y="263"/>
                      <a:pt x="16343" y="220"/>
                      <a:pt x="16315" y="186"/>
                    </a:cubicBezTo>
                    <a:cubicBezTo>
                      <a:pt x="16293" y="158"/>
                      <a:pt x="16254" y="129"/>
                      <a:pt x="16212" y="126"/>
                    </a:cubicBezTo>
                    <a:lnTo>
                      <a:pt x="16212" y="126"/>
                    </a:lnTo>
                    <a:cubicBezTo>
                      <a:pt x="16604" y="147"/>
                      <a:pt x="16750" y="155"/>
                      <a:pt x="16753" y="155"/>
                    </a:cubicBezTo>
                    <a:cubicBezTo>
                      <a:pt x="16762" y="155"/>
                      <a:pt x="15671" y="94"/>
                      <a:pt x="15662" y="94"/>
                    </a:cubicBezTo>
                    <a:cubicBezTo>
                      <a:pt x="15659" y="94"/>
                      <a:pt x="15804" y="102"/>
                      <a:pt x="16208" y="125"/>
                    </a:cubicBezTo>
                    <a:lnTo>
                      <a:pt x="14727" y="164"/>
                    </a:lnTo>
                    <a:cubicBezTo>
                      <a:pt x="14135" y="180"/>
                      <a:pt x="13638" y="186"/>
                      <a:pt x="13225" y="186"/>
                    </a:cubicBezTo>
                    <a:cubicBezTo>
                      <a:pt x="11699" y="186"/>
                      <a:pt x="11295" y="102"/>
                      <a:pt x="11309" y="102"/>
                    </a:cubicBezTo>
                    <a:cubicBezTo>
                      <a:pt x="11308" y="102"/>
                      <a:pt x="11307" y="102"/>
                      <a:pt x="11306" y="102"/>
                    </a:cubicBezTo>
                    <a:cubicBezTo>
                      <a:pt x="11265" y="102"/>
                      <a:pt x="11231" y="131"/>
                      <a:pt x="11226" y="167"/>
                    </a:cubicBezTo>
                    <a:cubicBezTo>
                      <a:pt x="11168" y="172"/>
                      <a:pt x="11069" y="174"/>
                      <a:pt x="10970" y="174"/>
                    </a:cubicBezTo>
                    <a:cubicBezTo>
                      <a:pt x="10870" y="174"/>
                      <a:pt x="10770" y="172"/>
                      <a:pt x="10711" y="170"/>
                    </a:cubicBezTo>
                    <a:lnTo>
                      <a:pt x="10721" y="121"/>
                    </a:lnTo>
                    <a:cubicBezTo>
                      <a:pt x="10725" y="84"/>
                      <a:pt x="10737" y="52"/>
                      <a:pt x="10715" y="27"/>
                    </a:cubicBezTo>
                    <a:cubicBezTo>
                      <a:pt x="10702" y="9"/>
                      <a:pt x="10683" y="1"/>
                      <a:pt x="106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
              <p:cNvSpPr/>
              <p:nvPr/>
            </p:nvSpPr>
            <p:spPr>
              <a:xfrm>
                <a:off x="3926218" y="2627474"/>
                <a:ext cx="298579" cy="448391"/>
              </a:xfrm>
              <a:custGeom>
                <a:avLst/>
                <a:gdLst/>
                <a:ahLst/>
                <a:cxnLst/>
                <a:rect l="l" t="t" r="r" b="b"/>
                <a:pathLst>
                  <a:path w="9439" h="14175" extrusionOk="0">
                    <a:moveTo>
                      <a:pt x="5203" y="31"/>
                    </a:moveTo>
                    <a:lnTo>
                      <a:pt x="5203" y="31"/>
                    </a:lnTo>
                    <a:cubicBezTo>
                      <a:pt x="5204" y="31"/>
                      <a:pt x="5205" y="31"/>
                      <a:pt x="5205" y="31"/>
                    </a:cubicBezTo>
                    <a:cubicBezTo>
                      <a:pt x="5205" y="31"/>
                      <a:pt x="5204" y="31"/>
                      <a:pt x="5203" y="31"/>
                    </a:cubicBezTo>
                    <a:close/>
                    <a:moveTo>
                      <a:pt x="5205" y="31"/>
                    </a:moveTo>
                    <a:cubicBezTo>
                      <a:pt x="5206" y="31"/>
                      <a:pt x="5207" y="31"/>
                      <a:pt x="5208" y="31"/>
                    </a:cubicBezTo>
                    <a:lnTo>
                      <a:pt x="5208" y="31"/>
                    </a:lnTo>
                    <a:cubicBezTo>
                      <a:pt x="5207" y="31"/>
                      <a:pt x="5206" y="31"/>
                      <a:pt x="5205" y="31"/>
                    </a:cubicBezTo>
                    <a:close/>
                    <a:moveTo>
                      <a:pt x="6145" y="11701"/>
                    </a:moveTo>
                    <a:cubicBezTo>
                      <a:pt x="6145" y="11702"/>
                      <a:pt x="6146" y="11703"/>
                      <a:pt x="6146" y="11704"/>
                    </a:cubicBezTo>
                    <a:cubicBezTo>
                      <a:pt x="6146" y="11703"/>
                      <a:pt x="6145" y="11701"/>
                      <a:pt x="6145" y="11701"/>
                    </a:cubicBezTo>
                    <a:close/>
                    <a:moveTo>
                      <a:pt x="4660" y="1"/>
                    </a:moveTo>
                    <a:lnTo>
                      <a:pt x="4660" y="1"/>
                    </a:lnTo>
                    <a:cubicBezTo>
                      <a:pt x="4658" y="1"/>
                      <a:pt x="4907" y="15"/>
                      <a:pt x="5168" y="30"/>
                    </a:cubicBezTo>
                    <a:lnTo>
                      <a:pt x="5168" y="30"/>
                    </a:lnTo>
                    <a:cubicBezTo>
                      <a:pt x="5157" y="29"/>
                      <a:pt x="5146" y="29"/>
                      <a:pt x="5134" y="29"/>
                    </a:cubicBezTo>
                    <a:cubicBezTo>
                      <a:pt x="4508" y="29"/>
                      <a:pt x="3958" y="498"/>
                      <a:pt x="3917" y="922"/>
                    </a:cubicBezTo>
                    <a:cubicBezTo>
                      <a:pt x="3879" y="922"/>
                      <a:pt x="3845" y="942"/>
                      <a:pt x="3822" y="976"/>
                    </a:cubicBezTo>
                    <a:cubicBezTo>
                      <a:pt x="3783" y="1029"/>
                      <a:pt x="3811" y="1104"/>
                      <a:pt x="3816" y="1180"/>
                    </a:cubicBezTo>
                    <a:cubicBezTo>
                      <a:pt x="3822" y="1711"/>
                      <a:pt x="3210" y="2062"/>
                      <a:pt x="2718" y="2062"/>
                    </a:cubicBezTo>
                    <a:cubicBezTo>
                      <a:pt x="2700" y="2062"/>
                      <a:pt x="2682" y="2061"/>
                      <a:pt x="2664" y="2060"/>
                    </a:cubicBezTo>
                    <a:cubicBezTo>
                      <a:pt x="2585" y="2057"/>
                      <a:pt x="2499" y="2043"/>
                      <a:pt x="2423" y="2013"/>
                    </a:cubicBezTo>
                    <a:cubicBezTo>
                      <a:pt x="2411" y="2008"/>
                      <a:pt x="2400" y="2006"/>
                      <a:pt x="2389" y="2006"/>
                    </a:cubicBezTo>
                    <a:cubicBezTo>
                      <a:pt x="2373" y="2006"/>
                      <a:pt x="2358" y="2011"/>
                      <a:pt x="2347" y="2017"/>
                    </a:cubicBezTo>
                    <a:cubicBezTo>
                      <a:pt x="2244" y="1994"/>
                      <a:pt x="2147" y="1983"/>
                      <a:pt x="2058" y="1983"/>
                    </a:cubicBezTo>
                    <a:cubicBezTo>
                      <a:pt x="1" y="1983"/>
                      <a:pt x="1444" y="7900"/>
                      <a:pt x="2562" y="10049"/>
                    </a:cubicBezTo>
                    <a:cubicBezTo>
                      <a:pt x="3602" y="12048"/>
                      <a:pt x="5716" y="14135"/>
                      <a:pt x="6399" y="14174"/>
                    </a:cubicBezTo>
                    <a:cubicBezTo>
                      <a:pt x="6406" y="14174"/>
                      <a:pt x="6413" y="14174"/>
                      <a:pt x="6419" y="14174"/>
                    </a:cubicBezTo>
                    <a:cubicBezTo>
                      <a:pt x="6504" y="14174"/>
                      <a:pt x="6571" y="14149"/>
                      <a:pt x="6600" y="14128"/>
                    </a:cubicBezTo>
                    <a:cubicBezTo>
                      <a:pt x="6633" y="14101"/>
                      <a:pt x="6641" y="14059"/>
                      <a:pt x="6639" y="14016"/>
                    </a:cubicBezTo>
                    <a:cubicBezTo>
                      <a:pt x="6633" y="13956"/>
                      <a:pt x="6604" y="13813"/>
                      <a:pt x="6591" y="13754"/>
                    </a:cubicBezTo>
                    <a:cubicBezTo>
                      <a:pt x="6566" y="13627"/>
                      <a:pt x="6143" y="11698"/>
                      <a:pt x="6145" y="11698"/>
                    </a:cubicBezTo>
                    <a:lnTo>
                      <a:pt x="6145" y="11698"/>
                    </a:lnTo>
                    <a:cubicBezTo>
                      <a:pt x="6145" y="11698"/>
                      <a:pt x="6145" y="11699"/>
                      <a:pt x="6145" y="11701"/>
                    </a:cubicBezTo>
                    <a:lnTo>
                      <a:pt x="6145" y="11701"/>
                    </a:lnTo>
                    <a:cubicBezTo>
                      <a:pt x="6095" y="11484"/>
                      <a:pt x="5988" y="10956"/>
                      <a:pt x="5953" y="10795"/>
                    </a:cubicBezTo>
                    <a:cubicBezTo>
                      <a:pt x="5921" y="10647"/>
                      <a:pt x="5874" y="10450"/>
                      <a:pt x="5838" y="10299"/>
                    </a:cubicBezTo>
                    <a:cubicBezTo>
                      <a:pt x="5815" y="10196"/>
                      <a:pt x="5755" y="9936"/>
                      <a:pt x="5726" y="9804"/>
                    </a:cubicBezTo>
                    <a:cubicBezTo>
                      <a:pt x="5709" y="9731"/>
                      <a:pt x="5692" y="9648"/>
                      <a:pt x="5683" y="9575"/>
                    </a:cubicBezTo>
                    <a:cubicBezTo>
                      <a:pt x="5683" y="9571"/>
                      <a:pt x="5677" y="9523"/>
                      <a:pt x="5676" y="9523"/>
                    </a:cubicBezTo>
                    <a:cubicBezTo>
                      <a:pt x="5676" y="9523"/>
                      <a:pt x="5676" y="9523"/>
                      <a:pt x="5676" y="9523"/>
                    </a:cubicBezTo>
                    <a:cubicBezTo>
                      <a:pt x="5663" y="9434"/>
                      <a:pt x="5652" y="9334"/>
                      <a:pt x="5642" y="9244"/>
                    </a:cubicBezTo>
                    <a:cubicBezTo>
                      <a:pt x="5615" y="9002"/>
                      <a:pt x="5563" y="8610"/>
                      <a:pt x="5529" y="8209"/>
                    </a:cubicBezTo>
                    <a:cubicBezTo>
                      <a:pt x="5463" y="7456"/>
                      <a:pt x="5466" y="6718"/>
                      <a:pt x="5579" y="5975"/>
                    </a:cubicBezTo>
                    <a:lnTo>
                      <a:pt x="5613" y="5744"/>
                    </a:lnTo>
                    <a:cubicBezTo>
                      <a:pt x="5643" y="5686"/>
                      <a:pt x="5636" y="5680"/>
                      <a:pt x="5659" y="5618"/>
                    </a:cubicBezTo>
                    <a:lnTo>
                      <a:pt x="5694" y="5626"/>
                    </a:lnTo>
                    <a:cubicBezTo>
                      <a:pt x="5821" y="5661"/>
                      <a:pt x="5988" y="5817"/>
                      <a:pt x="6084" y="5909"/>
                    </a:cubicBezTo>
                    <a:cubicBezTo>
                      <a:pt x="6428" y="6251"/>
                      <a:pt x="6815" y="6807"/>
                      <a:pt x="6994" y="7105"/>
                    </a:cubicBezTo>
                    <a:cubicBezTo>
                      <a:pt x="7403" y="7790"/>
                      <a:pt x="7865" y="8786"/>
                      <a:pt x="7863" y="8786"/>
                    </a:cubicBezTo>
                    <a:cubicBezTo>
                      <a:pt x="7863" y="8786"/>
                      <a:pt x="7862" y="8785"/>
                      <a:pt x="7861" y="8783"/>
                    </a:cubicBezTo>
                    <a:lnTo>
                      <a:pt x="7861" y="8783"/>
                    </a:lnTo>
                    <a:cubicBezTo>
                      <a:pt x="8106" y="9296"/>
                      <a:pt x="8257" y="9618"/>
                      <a:pt x="8383" y="9814"/>
                    </a:cubicBezTo>
                    <a:cubicBezTo>
                      <a:pt x="8463" y="9941"/>
                      <a:pt x="8577" y="10083"/>
                      <a:pt x="8726" y="10107"/>
                    </a:cubicBezTo>
                    <a:cubicBezTo>
                      <a:pt x="8736" y="10109"/>
                      <a:pt x="8746" y="10110"/>
                      <a:pt x="8756" y="10110"/>
                    </a:cubicBezTo>
                    <a:cubicBezTo>
                      <a:pt x="8803" y="10110"/>
                      <a:pt x="8854" y="10092"/>
                      <a:pt x="8894" y="10067"/>
                    </a:cubicBezTo>
                    <a:cubicBezTo>
                      <a:pt x="8937" y="10039"/>
                      <a:pt x="8974" y="9997"/>
                      <a:pt x="9014" y="9938"/>
                    </a:cubicBezTo>
                    <a:cubicBezTo>
                      <a:pt x="9063" y="9864"/>
                      <a:pt x="9094" y="9785"/>
                      <a:pt x="9121" y="9716"/>
                    </a:cubicBezTo>
                    <a:cubicBezTo>
                      <a:pt x="9182" y="9556"/>
                      <a:pt x="9225" y="9370"/>
                      <a:pt x="9259" y="9132"/>
                    </a:cubicBezTo>
                    <a:cubicBezTo>
                      <a:pt x="9289" y="8907"/>
                      <a:pt x="9302" y="8674"/>
                      <a:pt x="9309" y="8495"/>
                    </a:cubicBezTo>
                    <a:cubicBezTo>
                      <a:pt x="9438" y="5021"/>
                      <a:pt x="7239" y="204"/>
                      <a:pt x="5243" y="34"/>
                    </a:cubicBezTo>
                    <a:lnTo>
                      <a:pt x="5243" y="34"/>
                    </a:lnTo>
                    <a:cubicBezTo>
                      <a:pt x="5502" y="49"/>
                      <a:pt x="5749" y="62"/>
                      <a:pt x="5751" y="62"/>
                    </a:cubicBezTo>
                    <a:cubicBezTo>
                      <a:pt x="5752" y="62"/>
                      <a:pt x="5607" y="54"/>
                      <a:pt x="5208" y="31"/>
                    </a:cubicBezTo>
                    <a:lnTo>
                      <a:pt x="5208" y="31"/>
                    </a:lnTo>
                    <a:cubicBezTo>
                      <a:pt x="5220" y="32"/>
                      <a:pt x="5232" y="33"/>
                      <a:pt x="5243" y="34"/>
                    </a:cubicBezTo>
                    <a:lnTo>
                      <a:pt x="5243" y="34"/>
                    </a:lnTo>
                    <a:cubicBezTo>
                      <a:pt x="5218" y="33"/>
                      <a:pt x="5193" y="31"/>
                      <a:pt x="5168" y="30"/>
                    </a:cubicBezTo>
                    <a:lnTo>
                      <a:pt x="5168" y="30"/>
                    </a:lnTo>
                    <a:cubicBezTo>
                      <a:pt x="5180" y="30"/>
                      <a:pt x="5192" y="31"/>
                      <a:pt x="5203" y="31"/>
                    </a:cubicBezTo>
                    <a:lnTo>
                      <a:pt x="5203" y="31"/>
                    </a:lnTo>
                    <a:cubicBezTo>
                      <a:pt x="4808" y="9"/>
                      <a:pt x="4661" y="1"/>
                      <a:pt x="4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
              <p:cNvSpPr/>
              <p:nvPr/>
            </p:nvSpPr>
            <p:spPr>
              <a:xfrm>
                <a:off x="3689543" y="1149034"/>
                <a:ext cx="617814" cy="814379"/>
              </a:xfrm>
              <a:custGeom>
                <a:avLst/>
                <a:gdLst/>
                <a:ahLst/>
                <a:cxnLst/>
                <a:rect l="l" t="t" r="r" b="b"/>
                <a:pathLst>
                  <a:path w="19531" h="25745" extrusionOk="0">
                    <a:moveTo>
                      <a:pt x="13516" y="13752"/>
                    </a:moveTo>
                    <a:cubicBezTo>
                      <a:pt x="13489" y="13760"/>
                      <a:pt x="13462" y="13772"/>
                      <a:pt x="13435" y="13782"/>
                    </a:cubicBezTo>
                    <a:cubicBezTo>
                      <a:pt x="13432" y="13780"/>
                      <a:pt x="13425" y="13775"/>
                      <a:pt x="13425" y="13775"/>
                    </a:cubicBezTo>
                    <a:cubicBezTo>
                      <a:pt x="13476" y="13765"/>
                      <a:pt x="13456" y="13768"/>
                      <a:pt x="13516" y="13752"/>
                    </a:cubicBezTo>
                    <a:close/>
                    <a:moveTo>
                      <a:pt x="11438" y="0"/>
                    </a:moveTo>
                    <a:cubicBezTo>
                      <a:pt x="8072" y="0"/>
                      <a:pt x="3983" y="2310"/>
                      <a:pt x="4069" y="4866"/>
                    </a:cubicBezTo>
                    <a:cubicBezTo>
                      <a:pt x="4130" y="6504"/>
                      <a:pt x="2849" y="5990"/>
                      <a:pt x="1350" y="8828"/>
                    </a:cubicBezTo>
                    <a:cubicBezTo>
                      <a:pt x="1017" y="9460"/>
                      <a:pt x="826" y="10023"/>
                      <a:pt x="767" y="10552"/>
                    </a:cubicBezTo>
                    <a:cubicBezTo>
                      <a:pt x="591" y="12088"/>
                      <a:pt x="1726" y="11796"/>
                      <a:pt x="1577" y="12648"/>
                    </a:cubicBezTo>
                    <a:cubicBezTo>
                      <a:pt x="1461" y="13199"/>
                      <a:pt x="1" y="15726"/>
                      <a:pt x="1146" y="17004"/>
                    </a:cubicBezTo>
                    <a:cubicBezTo>
                      <a:pt x="1310" y="17183"/>
                      <a:pt x="1513" y="17314"/>
                      <a:pt x="1712" y="17440"/>
                    </a:cubicBezTo>
                    <a:cubicBezTo>
                      <a:pt x="2677" y="18055"/>
                      <a:pt x="2466" y="18328"/>
                      <a:pt x="2643" y="19299"/>
                    </a:cubicBezTo>
                    <a:cubicBezTo>
                      <a:pt x="2889" y="20668"/>
                      <a:pt x="4159" y="20152"/>
                      <a:pt x="4306" y="22004"/>
                    </a:cubicBezTo>
                    <a:lnTo>
                      <a:pt x="4306" y="22001"/>
                    </a:lnTo>
                    <a:lnTo>
                      <a:pt x="4306" y="22001"/>
                    </a:lnTo>
                    <a:cubicBezTo>
                      <a:pt x="4382" y="23129"/>
                      <a:pt x="4016" y="24368"/>
                      <a:pt x="4922" y="25184"/>
                    </a:cubicBezTo>
                    <a:cubicBezTo>
                      <a:pt x="5378" y="25593"/>
                      <a:pt x="5811" y="25745"/>
                      <a:pt x="6223" y="25745"/>
                    </a:cubicBezTo>
                    <a:cubicBezTo>
                      <a:pt x="7185" y="25745"/>
                      <a:pt x="8038" y="24918"/>
                      <a:pt x="8815" y="24585"/>
                    </a:cubicBezTo>
                    <a:cubicBezTo>
                      <a:pt x="9783" y="24169"/>
                      <a:pt x="10141" y="23407"/>
                      <a:pt x="10559" y="22397"/>
                    </a:cubicBezTo>
                    <a:cubicBezTo>
                      <a:pt x="11377" y="20419"/>
                      <a:pt x="11248" y="19717"/>
                      <a:pt x="11477" y="18513"/>
                    </a:cubicBezTo>
                    <a:cubicBezTo>
                      <a:pt x="11585" y="17984"/>
                      <a:pt x="11759" y="17467"/>
                      <a:pt x="11910" y="16953"/>
                    </a:cubicBezTo>
                    <a:cubicBezTo>
                      <a:pt x="12325" y="15532"/>
                      <a:pt x="12140" y="14617"/>
                      <a:pt x="13120" y="14135"/>
                    </a:cubicBezTo>
                    <a:cubicBezTo>
                      <a:pt x="13124" y="14136"/>
                      <a:pt x="13127" y="14136"/>
                      <a:pt x="13131" y="14136"/>
                    </a:cubicBezTo>
                    <a:cubicBezTo>
                      <a:pt x="13165" y="14136"/>
                      <a:pt x="13176" y="14123"/>
                      <a:pt x="13204" y="14097"/>
                    </a:cubicBezTo>
                    <a:cubicBezTo>
                      <a:pt x="13336" y="14042"/>
                      <a:pt x="13475" y="14057"/>
                      <a:pt x="13491" y="13914"/>
                    </a:cubicBezTo>
                    <a:cubicBezTo>
                      <a:pt x="14427" y="13537"/>
                      <a:pt x="15332" y="14209"/>
                      <a:pt x="16155" y="12632"/>
                    </a:cubicBezTo>
                    <a:cubicBezTo>
                      <a:pt x="16449" y="12069"/>
                      <a:pt x="16593" y="11939"/>
                      <a:pt x="17156" y="11634"/>
                    </a:cubicBezTo>
                    <a:cubicBezTo>
                      <a:pt x="19530" y="10342"/>
                      <a:pt x="18274" y="8359"/>
                      <a:pt x="18115" y="6542"/>
                    </a:cubicBezTo>
                    <a:cubicBezTo>
                      <a:pt x="18115" y="6541"/>
                      <a:pt x="18114" y="6529"/>
                      <a:pt x="18113" y="6529"/>
                    </a:cubicBezTo>
                    <a:cubicBezTo>
                      <a:pt x="18110" y="6529"/>
                      <a:pt x="18110" y="6521"/>
                      <a:pt x="18110" y="6521"/>
                    </a:cubicBezTo>
                    <a:lnTo>
                      <a:pt x="18110" y="6518"/>
                    </a:lnTo>
                    <a:lnTo>
                      <a:pt x="18110" y="6512"/>
                    </a:lnTo>
                    <a:cubicBezTo>
                      <a:pt x="18045" y="5288"/>
                      <a:pt x="18392" y="1571"/>
                      <a:pt x="12939" y="176"/>
                    </a:cubicBezTo>
                    <a:cubicBezTo>
                      <a:pt x="12469" y="56"/>
                      <a:pt x="11962" y="0"/>
                      <a:pt x="11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
              <p:cNvSpPr/>
              <p:nvPr/>
            </p:nvSpPr>
            <p:spPr>
              <a:xfrm>
                <a:off x="3863965" y="1241021"/>
                <a:ext cx="363837" cy="284566"/>
              </a:xfrm>
              <a:custGeom>
                <a:avLst/>
                <a:gdLst/>
                <a:ahLst/>
                <a:cxnLst/>
                <a:rect l="l" t="t" r="r" b="b"/>
                <a:pathLst>
                  <a:path w="11502" h="8996" extrusionOk="0">
                    <a:moveTo>
                      <a:pt x="203" y="7971"/>
                    </a:moveTo>
                    <a:lnTo>
                      <a:pt x="203" y="7971"/>
                    </a:lnTo>
                    <a:cubicBezTo>
                      <a:pt x="203" y="7973"/>
                      <a:pt x="203" y="7974"/>
                      <a:pt x="202" y="7975"/>
                    </a:cubicBezTo>
                    <a:lnTo>
                      <a:pt x="202" y="7975"/>
                    </a:lnTo>
                    <a:cubicBezTo>
                      <a:pt x="202" y="7974"/>
                      <a:pt x="203" y="7973"/>
                      <a:pt x="203" y="7971"/>
                    </a:cubicBezTo>
                    <a:close/>
                    <a:moveTo>
                      <a:pt x="7566" y="0"/>
                    </a:moveTo>
                    <a:cubicBezTo>
                      <a:pt x="6906" y="0"/>
                      <a:pt x="6340" y="212"/>
                      <a:pt x="6064" y="603"/>
                    </a:cubicBezTo>
                    <a:cubicBezTo>
                      <a:pt x="5837" y="925"/>
                      <a:pt x="5693" y="1315"/>
                      <a:pt x="4785" y="1391"/>
                    </a:cubicBezTo>
                    <a:cubicBezTo>
                      <a:pt x="4713" y="1395"/>
                      <a:pt x="4637" y="1397"/>
                      <a:pt x="4557" y="1397"/>
                    </a:cubicBezTo>
                    <a:cubicBezTo>
                      <a:pt x="4339" y="1397"/>
                      <a:pt x="4093" y="1384"/>
                      <a:pt x="3833" y="1384"/>
                    </a:cubicBezTo>
                    <a:cubicBezTo>
                      <a:pt x="2978" y="1384"/>
                      <a:pt x="1965" y="1523"/>
                      <a:pt x="1270" y="2708"/>
                    </a:cubicBezTo>
                    <a:cubicBezTo>
                      <a:pt x="522" y="3987"/>
                      <a:pt x="1338" y="4906"/>
                      <a:pt x="1000" y="5961"/>
                    </a:cubicBezTo>
                    <a:cubicBezTo>
                      <a:pt x="922" y="6209"/>
                      <a:pt x="766" y="6461"/>
                      <a:pt x="514" y="6872"/>
                    </a:cubicBezTo>
                    <a:cubicBezTo>
                      <a:pt x="253" y="7294"/>
                      <a:pt x="42" y="7678"/>
                      <a:pt x="10" y="8163"/>
                    </a:cubicBezTo>
                    <a:cubicBezTo>
                      <a:pt x="1" y="8285"/>
                      <a:pt x="10" y="8408"/>
                      <a:pt x="28" y="8530"/>
                    </a:cubicBezTo>
                    <a:cubicBezTo>
                      <a:pt x="50" y="8676"/>
                      <a:pt x="93" y="8818"/>
                      <a:pt x="146" y="8955"/>
                    </a:cubicBezTo>
                    <a:cubicBezTo>
                      <a:pt x="156" y="8981"/>
                      <a:pt x="186" y="8996"/>
                      <a:pt x="212" y="8996"/>
                    </a:cubicBezTo>
                    <a:cubicBezTo>
                      <a:pt x="217" y="8996"/>
                      <a:pt x="222" y="8995"/>
                      <a:pt x="227" y="8994"/>
                    </a:cubicBezTo>
                    <a:cubicBezTo>
                      <a:pt x="263" y="8987"/>
                      <a:pt x="294" y="8945"/>
                      <a:pt x="282" y="8908"/>
                    </a:cubicBezTo>
                    <a:cubicBezTo>
                      <a:pt x="231" y="8746"/>
                      <a:pt x="194" y="8583"/>
                      <a:pt x="180" y="8415"/>
                    </a:cubicBezTo>
                    <a:cubicBezTo>
                      <a:pt x="174" y="8344"/>
                      <a:pt x="174" y="8272"/>
                      <a:pt x="177" y="8201"/>
                    </a:cubicBezTo>
                    <a:cubicBezTo>
                      <a:pt x="180" y="8125"/>
                      <a:pt x="191" y="8050"/>
                      <a:pt x="202" y="7978"/>
                    </a:cubicBezTo>
                    <a:lnTo>
                      <a:pt x="202" y="7978"/>
                    </a:lnTo>
                    <a:cubicBezTo>
                      <a:pt x="297" y="7519"/>
                      <a:pt x="524" y="7170"/>
                      <a:pt x="788" y="6710"/>
                    </a:cubicBezTo>
                    <a:cubicBezTo>
                      <a:pt x="1062" y="6240"/>
                      <a:pt x="1195" y="5965"/>
                      <a:pt x="1222" y="5490"/>
                    </a:cubicBezTo>
                    <a:cubicBezTo>
                      <a:pt x="1230" y="5354"/>
                      <a:pt x="1219" y="5216"/>
                      <a:pt x="1208" y="5080"/>
                    </a:cubicBezTo>
                    <a:cubicBezTo>
                      <a:pt x="1139" y="4319"/>
                      <a:pt x="816" y="3427"/>
                      <a:pt x="1675" y="2430"/>
                    </a:cubicBezTo>
                    <a:cubicBezTo>
                      <a:pt x="2339" y="1682"/>
                      <a:pt x="3005" y="1571"/>
                      <a:pt x="3663" y="1571"/>
                    </a:cubicBezTo>
                    <a:cubicBezTo>
                      <a:pt x="3941" y="1571"/>
                      <a:pt x="4218" y="1591"/>
                      <a:pt x="4493" y="1591"/>
                    </a:cubicBezTo>
                    <a:cubicBezTo>
                      <a:pt x="4809" y="1591"/>
                      <a:pt x="5123" y="1564"/>
                      <a:pt x="5432" y="1451"/>
                    </a:cubicBezTo>
                    <a:cubicBezTo>
                      <a:pt x="5783" y="1320"/>
                      <a:pt x="5958" y="1104"/>
                      <a:pt x="6085" y="919"/>
                    </a:cubicBezTo>
                    <a:cubicBezTo>
                      <a:pt x="6303" y="599"/>
                      <a:pt x="6436" y="262"/>
                      <a:pt x="7266" y="195"/>
                    </a:cubicBezTo>
                    <a:cubicBezTo>
                      <a:pt x="7327" y="191"/>
                      <a:pt x="7389" y="189"/>
                      <a:pt x="7452" y="189"/>
                    </a:cubicBezTo>
                    <a:cubicBezTo>
                      <a:pt x="8282" y="189"/>
                      <a:pt x="9207" y="524"/>
                      <a:pt x="9907" y="1126"/>
                    </a:cubicBezTo>
                    <a:lnTo>
                      <a:pt x="9904" y="1123"/>
                    </a:lnTo>
                    <a:lnTo>
                      <a:pt x="9904" y="1123"/>
                    </a:lnTo>
                    <a:cubicBezTo>
                      <a:pt x="10251" y="1425"/>
                      <a:pt x="10473" y="1753"/>
                      <a:pt x="10468" y="1753"/>
                    </a:cubicBezTo>
                    <a:cubicBezTo>
                      <a:pt x="10467" y="1753"/>
                      <a:pt x="10465" y="1751"/>
                      <a:pt x="10461" y="1746"/>
                    </a:cubicBezTo>
                    <a:lnTo>
                      <a:pt x="10461" y="1746"/>
                    </a:lnTo>
                    <a:cubicBezTo>
                      <a:pt x="11095" y="2668"/>
                      <a:pt x="11117" y="3676"/>
                      <a:pt x="11117" y="3676"/>
                    </a:cubicBezTo>
                    <a:cubicBezTo>
                      <a:pt x="11138" y="3976"/>
                      <a:pt x="11132" y="4279"/>
                      <a:pt x="11105" y="4579"/>
                    </a:cubicBezTo>
                    <a:cubicBezTo>
                      <a:pt x="11102" y="4611"/>
                      <a:pt x="11128" y="4629"/>
                      <a:pt x="11154" y="4629"/>
                    </a:cubicBezTo>
                    <a:cubicBezTo>
                      <a:pt x="11176" y="4629"/>
                      <a:pt x="11198" y="4616"/>
                      <a:pt x="11200" y="4585"/>
                    </a:cubicBezTo>
                    <a:cubicBezTo>
                      <a:pt x="11501" y="1353"/>
                      <a:pt x="9234" y="0"/>
                      <a:pt x="7566"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
              <p:cNvSpPr/>
              <p:nvPr/>
            </p:nvSpPr>
            <p:spPr>
              <a:xfrm>
                <a:off x="3870291" y="1492974"/>
                <a:ext cx="63" cy="127"/>
              </a:xfrm>
              <a:custGeom>
                <a:avLst/>
                <a:gdLst/>
                <a:ahLst/>
                <a:cxnLst/>
                <a:rect l="l" t="t" r="r" b="b"/>
                <a:pathLst>
                  <a:path w="2" h="4" extrusionOk="0">
                    <a:moveTo>
                      <a:pt x="1" y="1"/>
                    </a:moveTo>
                    <a:cubicBezTo>
                      <a:pt x="1" y="1"/>
                      <a:pt x="1" y="4"/>
                      <a:pt x="1" y="4"/>
                    </a:cubicBezTo>
                    <a:cubicBezTo>
                      <a:pt x="1" y="4"/>
                      <a:pt x="1" y="3"/>
                      <a:pt x="1" y="1"/>
                    </a:cubicBezTo>
                    <a:cubicBezTo>
                      <a:pt x="1" y="1"/>
                      <a:pt x="1" y="1"/>
                      <a:pt x="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
              <p:cNvSpPr/>
              <p:nvPr/>
            </p:nvSpPr>
            <p:spPr>
              <a:xfrm>
                <a:off x="4140591" y="1437554"/>
                <a:ext cx="125929" cy="125391"/>
              </a:xfrm>
              <a:custGeom>
                <a:avLst/>
                <a:gdLst/>
                <a:ahLst/>
                <a:cxnLst/>
                <a:rect l="l" t="t" r="r" b="b"/>
                <a:pathLst>
                  <a:path w="3981" h="3964" extrusionOk="0">
                    <a:moveTo>
                      <a:pt x="3904" y="1"/>
                    </a:moveTo>
                    <a:cubicBezTo>
                      <a:pt x="3869" y="1"/>
                      <a:pt x="3835" y="23"/>
                      <a:pt x="3828" y="72"/>
                    </a:cubicBezTo>
                    <a:cubicBezTo>
                      <a:pt x="3798" y="305"/>
                      <a:pt x="3758" y="590"/>
                      <a:pt x="3620" y="878"/>
                    </a:cubicBezTo>
                    <a:cubicBezTo>
                      <a:pt x="3408" y="1289"/>
                      <a:pt x="2602" y="2106"/>
                      <a:pt x="1578" y="2596"/>
                    </a:cubicBezTo>
                    <a:cubicBezTo>
                      <a:pt x="880" y="2928"/>
                      <a:pt x="596" y="3372"/>
                      <a:pt x="36" y="3880"/>
                    </a:cubicBezTo>
                    <a:cubicBezTo>
                      <a:pt x="0" y="3912"/>
                      <a:pt x="31" y="3964"/>
                      <a:pt x="69" y="3964"/>
                    </a:cubicBezTo>
                    <a:cubicBezTo>
                      <a:pt x="79" y="3964"/>
                      <a:pt x="89" y="3960"/>
                      <a:pt x="99" y="3951"/>
                    </a:cubicBezTo>
                    <a:cubicBezTo>
                      <a:pt x="414" y="3666"/>
                      <a:pt x="640" y="3408"/>
                      <a:pt x="914" y="3167"/>
                    </a:cubicBezTo>
                    <a:cubicBezTo>
                      <a:pt x="1657" y="2510"/>
                      <a:pt x="1703" y="2921"/>
                      <a:pt x="3129" y="1688"/>
                    </a:cubicBezTo>
                    <a:cubicBezTo>
                      <a:pt x="3385" y="1468"/>
                      <a:pt x="3593" y="1282"/>
                      <a:pt x="3745" y="1017"/>
                    </a:cubicBezTo>
                    <a:cubicBezTo>
                      <a:pt x="3909" y="735"/>
                      <a:pt x="3967" y="404"/>
                      <a:pt x="3978" y="79"/>
                    </a:cubicBezTo>
                    <a:cubicBezTo>
                      <a:pt x="3980" y="29"/>
                      <a:pt x="3942" y="1"/>
                      <a:pt x="390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7"/>
              <p:cNvSpPr/>
              <p:nvPr/>
            </p:nvSpPr>
            <p:spPr>
              <a:xfrm>
                <a:off x="4152801" y="1198792"/>
                <a:ext cx="93664" cy="188308"/>
              </a:xfrm>
              <a:custGeom>
                <a:avLst/>
                <a:gdLst/>
                <a:ahLst/>
                <a:cxnLst/>
                <a:rect l="l" t="t" r="r" b="b"/>
                <a:pathLst>
                  <a:path w="2961" h="5953" extrusionOk="0">
                    <a:moveTo>
                      <a:pt x="130" y="1"/>
                    </a:moveTo>
                    <a:cubicBezTo>
                      <a:pt x="129" y="1"/>
                      <a:pt x="129" y="1"/>
                      <a:pt x="131" y="1"/>
                    </a:cubicBezTo>
                    <a:cubicBezTo>
                      <a:pt x="130" y="1"/>
                      <a:pt x="129" y="1"/>
                      <a:pt x="127" y="1"/>
                    </a:cubicBezTo>
                    <a:cubicBezTo>
                      <a:pt x="55" y="1"/>
                      <a:pt x="0" y="78"/>
                      <a:pt x="35" y="150"/>
                    </a:cubicBezTo>
                    <a:cubicBezTo>
                      <a:pt x="47" y="170"/>
                      <a:pt x="71" y="194"/>
                      <a:pt x="96" y="198"/>
                    </a:cubicBezTo>
                    <a:cubicBezTo>
                      <a:pt x="842" y="343"/>
                      <a:pt x="1323" y="694"/>
                      <a:pt x="1668" y="1191"/>
                    </a:cubicBezTo>
                    <a:cubicBezTo>
                      <a:pt x="1668" y="1191"/>
                      <a:pt x="1871" y="1423"/>
                      <a:pt x="2255" y="2494"/>
                    </a:cubicBezTo>
                    <a:cubicBezTo>
                      <a:pt x="2253" y="2489"/>
                      <a:pt x="2252" y="2485"/>
                      <a:pt x="2251" y="2479"/>
                    </a:cubicBezTo>
                    <a:lnTo>
                      <a:pt x="2251" y="2479"/>
                    </a:lnTo>
                    <a:cubicBezTo>
                      <a:pt x="2889" y="4273"/>
                      <a:pt x="2888" y="3645"/>
                      <a:pt x="2787" y="5426"/>
                    </a:cubicBezTo>
                    <a:cubicBezTo>
                      <a:pt x="2777" y="5584"/>
                      <a:pt x="2776" y="5742"/>
                      <a:pt x="2780" y="5901"/>
                    </a:cubicBezTo>
                    <a:cubicBezTo>
                      <a:pt x="2781" y="5936"/>
                      <a:pt x="2805" y="5952"/>
                      <a:pt x="2828" y="5952"/>
                    </a:cubicBezTo>
                    <a:cubicBezTo>
                      <a:pt x="2852" y="5952"/>
                      <a:pt x="2876" y="5936"/>
                      <a:pt x="2875" y="5907"/>
                    </a:cubicBezTo>
                    <a:cubicBezTo>
                      <a:pt x="2856" y="5277"/>
                      <a:pt x="2961" y="4840"/>
                      <a:pt x="2941" y="4344"/>
                    </a:cubicBezTo>
                    <a:cubicBezTo>
                      <a:pt x="2916" y="3732"/>
                      <a:pt x="2727" y="3489"/>
                      <a:pt x="2495" y="2840"/>
                    </a:cubicBezTo>
                    <a:cubicBezTo>
                      <a:pt x="2281" y="2236"/>
                      <a:pt x="2115" y="1603"/>
                      <a:pt x="1752" y="1065"/>
                    </a:cubicBezTo>
                    <a:cubicBezTo>
                      <a:pt x="1714" y="1004"/>
                      <a:pt x="1671" y="947"/>
                      <a:pt x="1625" y="890"/>
                    </a:cubicBezTo>
                    <a:cubicBezTo>
                      <a:pt x="1570" y="821"/>
                      <a:pt x="1510" y="758"/>
                      <a:pt x="1450" y="695"/>
                    </a:cubicBezTo>
                    <a:cubicBezTo>
                      <a:pt x="1334" y="573"/>
                      <a:pt x="1207" y="460"/>
                      <a:pt x="1071" y="360"/>
                    </a:cubicBezTo>
                    <a:cubicBezTo>
                      <a:pt x="935" y="258"/>
                      <a:pt x="787" y="174"/>
                      <a:pt x="630" y="112"/>
                    </a:cubicBezTo>
                    <a:cubicBezTo>
                      <a:pt x="386" y="12"/>
                      <a:pt x="140" y="1"/>
                      <a:pt x="13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7"/>
              <p:cNvSpPr/>
              <p:nvPr/>
            </p:nvSpPr>
            <p:spPr>
              <a:xfrm>
                <a:off x="3891612" y="1222516"/>
                <a:ext cx="253" cy="190"/>
              </a:xfrm>
              <a:custGeom>
                <a:avLst/>
                <a:gdLst/>
                <a:ahLst/>
                <a:cxnLst/>
                <a:rect l="l" t="t" r="r" b="b"/>
                <a:pathLst>
                  <a:path w="8" h="6" extrusionOk="0">
                    <a:moveTo>
                      <a:pt x="8" y="1"/>
                    </a:moveTo>
                    <a:cubicBezTo>
                      <a:pt x="6" y="2"/>
                      <a:pt x="2" y="4"/>
                      <a:pt x="0" y="5"/>
                    </a:cubicBezTo>
                    <a:cubicBezTo>
                      <a:pt x="5" y="4"/>
                      <a:pt x="6" y="2"/>
                      <a:pt x="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
              <p:cNvSpPr/>
              <p:nvPr/>
            </p:nvSpPr>
            <p:spPr>
              <a:xfrm>
                <a:off x="4008209" y="1168456"/>
                <a:ext cx="285" cy="158"/>
              </a:xfrm>
              <a:custGeom>
                <a:avLst/>
                <a:gdLst/>
                <a:ahLst/>
                <a:cxnLst/>
                <a:rect l="l" t="t" r="r" b="b"/>
                <a:pathLst>
                  <a:path w="9" h="5" extrusionOk="0">
                    <a:moveTo>
                      <a:pt x="9" y="0"/>
                    </a:moveTo>
                    <a:cubicBezTo>
                      <a:pt x="7" y="0"/>
                      <a:pt x="7" y="0"/>
                      <a:pt x="4" y="2"/>
                    </a:cubicBezTo>
                    <a:lnTo>
                      <a:pt x="4" y="2"/>
                    </a:lnTo>
                    <a:cubicBezTo>
                      <a:pt x="6" y="1"/>
                      <a:pt x="7" y="1"/>
                      <a:pt x="9" y="0"/>
                    </a:cubicBezTo>
                    <a:close/>
                    <a:moveTo>
                      <a:pt x="4" y="2"/>
                    </a:moveTo>
                    <a:lnTo>
                      <a:pt x="4" y="2"/>
                    </a:lnTo>
                    <a:cubicBezTo>
                      <a:pt x="3" y="2"/>
                      <a:pt x="1" y="3"/>
                      <a:pt x="0" y="5"/>
                    </a:cubicBezTo>
                    <a:cubicBezTo>
                      <a:pt x="2" y="3"/>
                      <a:pt x="3" y="3"/>
                      <a:pt x="4" y="2"/>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7"/>
              <p:cNvSpPr/>
              <p:nvPr/>
            </p:nvSpPr>
            <p:spPr>
              <a:xfrm>
                <a:off x="3765967" y="1159884"/>
                <a:ext cx="355581" cy="246734"/>
              </a:xfrm>
              <a:custGeom>
                <a:avLst/>
                <a:gdLst/>
                <a:ahLst/>
                <a:cxnLst/>
                <a:rect l="l" t="t" r="r" b="b"/>
                <a:pathLst>
                  <a:path w="11241" h="7800" extrusionOk="0">
                    <a:moveTo>
                      <a:pt x="8536" y="1"/>
                    </a:moveTo>
                    <a:cubicBezTo>
                      <a:pt x="8097" y="1"/>
                      <a:pt x="7695" y="107"/>
                      <a:pt x="7320" y="291"/>
                    </a:cubicBezTo>
                    <a:cubicBezTo>
                      <a:pt x="6964" y="465"/>
                      <a:pt x="6687" y="795"/>
                      <a:pt x="6358" y="1026"/>
                    </a:cubicBezTo>
                    <a:cubicBezTo>
                      <a:pt x="5898" y="1338"/>
                      <a:pt x="5483" y="1289"/>
                      <a:pt x="4903" y="1415"/>
                    </a:cubicBezTo>
                    <a:cubicBezTo>
                      <a:pt x="4564" y="1490"/>
                      <a:pt x="4224" y="1660"/>
                      <a:pt x="3935" y="1852"/>
                    </a:cubicBezTo>
                    <a:cubicBezTo>
                      <a:pt x="3732" y="1988"/>
                      <a:pt x="3544" y="2141"/>
                      <a:pt x="3372" y="2315"/>
                    </a:cubicBezTo>
                    <a:cubicBezTo>
                      <a:pt x="2326" y="3367"/>
                      <a:pt x="2659" y="4223"/>
                      <a:pt x="2525" y="4956"/>
                    </a:cubicBezTo>
                    <a:cubicBezTo>
                      <a:pt x="2525" y="4956"/>
                      <a:pt x="2489" y="5261"/>
                      <a:pt x="2211" y="5582"/>
                    </a:cubicBezTo>
                    <a:cubicBezTo>
                      <a:pt x="1661" y="6186"/>
                      <a:pt x="673" y="6552"/>
                      <a:pt x="175" y="7379"/>
                    </a:cubicBezTo>
                    <a:cubicBezTo>
                      <a:pt x="108" y="7489"/>
                      <a:pt x="55" y="7610"/>
                      <a:pt x="10" y="7731"/>
                    </a:cubicBezTo>
                    <a:cubicBezTo>
                      <a:pt x="0" y="7759"/>
                      <a:pt x="18" y="7789"/>
                      <a:pt x="42" y="7797"/>
                    </a:cubicBezTo>
                    <a:cubicBezTo>
                      <a:pt x="47" y="7799"/>
                      <a:pt x="53" y="7800"/>
                      <a:pt x="58" y="7800"/>
                    </a:cubicBezTo>
                    <a:cubicBezTo>
                      <a:pt x="80" y="7800"/>
                      <a:pt x="101" y="7786"/>
                      <a:pt x="108" y="7766"/>
                    </a:cubicBezTo>
                    <a:cubicBezTo>
                      <a:pt x="132" y="7706"/>
                      <a:pt x="155" y="7648"/>
                      <a:pt x="184" y="7591"/>
                    </a:cubicBezTo>
                    <a:cubicBezTo>
                      <a:pt x="264" y="7434"/>
                      <a:pt x="363" y="7289"/>
                      <a:pt x="477" y="7154"/>
                    </a:cubicBezTo>
                    <a:cubicBezTo>
                      <a:pt x="855" y="6735"/>
                      <a:pt x="1351" y="6443"/>
                      <a:pt x="1787" y="6118"/>
                    </a:cubicBezTo>
                    <a:cubicBezTo>
                      <a:pt x="2990" y="5217"/>
                      <a:pt x="2556" y="4723"/>
                      <a:pt x="2740" y="3691"/>
                    </a:cubicBezTo>
                    <a:lnTo>
                      <a:pt x="2740" y="3691"/>
                    </a:lnTo>
                    <a:lnTo>
                      <a:pt x="2740" y="3693"/>
                    </a:lnTo>
                    <a:cubicBezTo>
                      <a:pt x="2778" y="3486"/>
                      <a:pt x="2834" y="3336"/>
                      <a:pt x="2910" y="3175"/>
                    </a:cubicBezTo>
                    <a:lnTo>
                      <a:pt x="2910" y="3177"/>
                    </a:lnTo>
                    <a:cubicBezTo>
                      <a:pt x="3146" y="2691"/>
                      <a:pt x="3533" y="2293"/>
                      <a:pt x="3974" y="1985"/>
                    </a:cubicBezTo>
                    <a:lnTo>
                      <a:pt x="3972" y="1985"/>
                    </a:lnTo>
                    <a:cubicBezTo>
                      <a:pt x="3981" y="1981"/>
                      <a:pt x="3978" y="1982"/>
                      <a:pt x="3987" y="1977"/>
                    </a:cubicBezTo>
                    <a:lnTo>
                      <a:pt x="3987" y="1977"/>
                    </a:lnTo>
                    <a:cubicBezTo>
                      <a:pt x="3985" y="1978"/>
                      <a:pt x="3984" y="1978"/>
                      <a:pt x="3981" y="1981"/>
                    </a:cubicBezTo>
                    <a:cubicBezTo>
                      <a:pt x="5380" y="1045"/>
                      <a:pt x="5512" y="1954"/>
                      <a:pt x="6908" y="728"/>
                    </a:cubicBezTo>
                    <a:cubicBezTo>
                      <a:pt x="6994" y="652"/>
                      <a:pt x="7081" y="582"/>
                      <a:pt x="7173" y="516"/>
                    </a:cubicBezTo>
                    <a:cubicBezTo>
                      <a:pt x="7338" y="402"/>
                      <a:pt x="7478" y="342"/>
                      <a:pt x="7655" y="274"/>
                    </a:cubicBezTo>
                    <a:lnTo>
                      <a:pt x="7655" y="274"/>
                    </a:lnTo>
                    <a:cubicBezTo>
                      <a:pt x="7666" y="272"/>
                      <a:pt x="7658" y="274"/>
                      <a:pt x="7667" y="270"/>
                    </a:cubicBezTo>
                    <a:lnTo>
                      <a:pt x="7667" y="270"/>
                    </a:lnTo>
                    <a:cubicBezTo>
                      <a:pt x="7667" y="270"/>
                      <a:pt x="7667" y="271"/>
                      <a:pt x="7667" y="271"/>
                    </a:cubicBezTo>
                    <a:cubicBezTo>
                      <a:pt x="8052" y="137"/>
                      <a:pt x="8344" y="124"/>
                      <a:pt x="8344" y="124"/>
                    </a:cubicBezTo>
                    <a:cubicBezTo>
                      <a:pt x="8412" y="120"/>
                      <a:pt x="8477" y="118"/>
                      <a:pt x="8540" y="118"/>
                    </a:cubicBezTo>
                    <a:cubicBezTo>
                      <a:pt x="8757" y="118"/>
                      <a:pt x="8955" y="141"/>
                      <a:pt x="9167" y="180"/>
                    </a:cubicBezTo>
                    <a:cubicBezTo>
                      <a:pt x="9167" y="180"/>
                      <a:pt x="9422" y="221"/>
                      <a:pt x="10114" y="437"/>
                    </a:cubicBezTo>
                    <a:cubicBezTo>
                      <a:pt x="10456" y="545"/>
                      <a:pt x="10795" y="651"/>
                      <a:pt x="11146" y="728"/>
                    </a:cubicBezTo>
                    <a:cubicBezTo>
                      <a:pt x="11152" y="729"/>
                      <a:pt x="11158" y="730"/>
                      <a:pt x="11164" y="730"/>
                    </a:cubicBezTo>
                    <a:cubicBezTo>
                      <a:pt x="11233" y="730"/>
                      <a:pt x="11240" y="634"/>
                      <a:pt x="11182" y="621"/>
                    </a:cubicBezTo>
                    <a:cubicBezTo>
                      <a:pt x="10280" y="423"/>
                      <a:pt x="9498" y="34"/>
                      <a:pt x="8627" y="2"/>
                    </a:cubicBezTo>
                    <a:cubicBezTo>
                      <a:pt x="8597" y="1"/>
                      <a:pt x="8566" y="1"/>
                      <a:pt x="853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
              <p:cNvSpPr/>
              <p:nvPr/>
            </p:nvSpPr>
            <p:spPr>
              <a:xfrm>
                <a:off x="3819996" y="1202398"/>
                <a:ext cx="268497" cy="242779"/>
              </a:xfrm>
              <a:custGeom>
                <a:avLst/>
                <a:gdLst/>
                <a:ahLst/>
                <a:cxnLst/>
                <a:rect l="l" t="t" r="r" b="b"/>
                <a:pathLst>
                  <a:path w="8488" h="7675" extrusionOk="0">
                    <a:moveTo>
                      <a:pt x="7645" y="1"/>
                    </a:moveTo>
                    <a:cubicBezTo>
                      <a:pt x="6849" y="1"/>
                      <a:pt x="6168" y="683"/>
                      <a:pt x="5379" y="972"/>
                    </a:cubicBezTo>
                    <a:lnTo>
                      <a:pt x="5380" y="972"/>
                    </a:lnTo>
                    <a:cubicBezTo>
                      <a:pt x="4681" y="1223"/>
                      <a:pt x="2326" y="1258"/>
                      <a:pt x="1643" y="3327"/>
                    </a:cubicBezTo>
                    <a:cubicBezTo>
                      <a:pt x="1488" y="3800"/>
                      <a:pt x="1454" y="4351"/>
                      <a:pt x="1378" y="4739"/>
                    </a:cubicBezTo>
                    <a:cubicBezTo>
                      <a:pt x="1337" y="4943"/>
                      <a:pt x="1298" y="5060"/>
                      <a:pt x="1225" y="5215"/>
                    </a:cubicBezTo>
                    <a:cubicBezTo>
                      <a:pt x="898" y="5872"/>
                      <a:pt x="172" y="6280"/>
                      <a:pt x="28" y="7079"/>
                    </a:cubicBezTo>
                    <a:cubicBezTo>
                      <a:pt x="1" y="7232"/>
                      <a:pt x="6" y="7425"/>
                      <a:pt x="66" y="7627"/>
                    </a:cubicBezTo>
                    <a:cubicBezTo>
                      <a:pt x="76" y="7661"/>
                      <a:pt x="101" y="7675"/>
                      <a:pt x="125" y="7675"/>
                    </a:cubicBezTo>
                    <a:cubicBezTo>
                      <a:pt x="160" y="7675"/>
                      <a:pt x="194" y="7645"/>
                      <a:pt x="182" y="7603"/>
                    </a:cubicBezTo>
                    <a:cubicBezTo>
                      <a:pt x="115" y="7352"/>
                      <a:pt x="124" y="7143"/>
                      <a:pt x="201" y="6911"/>
                    </a:cubicBezTo>
                    <a:cubicBezTo>
                      <a:pt x="221" y="6850"/>
                      <a:pt x="247" y="6790"/>
                      <a:pt x="274" y="6731"/>
                    </a:cubicBezTo>
                    <a:cubicBezTo>
                      <a:pt x="463" y="6356"/>
                      <a:pt x="848" y="5943"/>
                      <a:pt x="846" y="5943"/>
                    </a:cubicBezTo>
                    <a:lnTo>
                      <a:pt x="846" y="5943"/>
                    </a:lnTo>
                    <a:cubicBezTo>
                      <a:pt x="846" y="5943"/>
                      <a:pt x="846" y="5943"/>
                      <a:pt x="845" y="5943"/>
                    </a:cubicBezTo>
                    <a:cubicBezTo>
                      <a:pt x="1345" y="5372"/>
                      <a:pt x="1440" y="5103"/>
                      <a:pt x="1531" y="4446"/>
                    </a:cubicBezTo>
                    <a:cubicBezTo>
                      <a:pt x="1609" y="3884"/>
                      <a:pt x="1625" y="3810"/>
                      <a:pt x="1627" y="3810"/>
                    </a:cubicBezTo>
                    <a:lnTo>
                      <a:pt x="1627" y="3810"/>
                    </a:lnTo>
                    <a:cubicBezTo>
                      <a:pt x="1628" y="3810"/>
                      <a:pt x="1628" y="3816"/>
                      <a:pt x="1627" y="3819"/>
                    </a:cubicBezTo>
                    <a:cubicBezTo>
                      <a:pt x="1868" y="2552"/>
                      <a:pt x="2661" y="2029"/>
                      <a:pt x="2784" y="1958"/>
                    </a:cubicBezTo>
                    <a:lnTo>
                      <a:pt x="2784" y="1958"/>
                    </a:lnTo>
                    <a:cubicBezTo>
                      <a:pt x="2782" y="1960"/>
                      <a:pt x="2779" y="1961"/>
                      <a:pt x="2777" y="1963"/>
                    </a:cubicBezTo>
                    <a:cubicBezTo>
                      <a:pt x="2794" y="1954"/>
                      <a:pt x="2802" y="1949"/>
                      <a:pt x="2801" y="1949"/>
                    </a:cubicBezTo>
                    <a:lnTo>
                      <a:pt x="2801" y="1949"/>
                    </a:lnTo>
                    <a:cubicBezTo>
                      <a:pt x="2800" y="1949"/>
                      <a:pt x="2794" y="1952"/>
                      <a:pt x="2784" y="1958"/>
                    </a:cubicBezTo>
                    <a:lnTo>
                      <a:pt x="2784" y="1958"/>
                    </a:lnTo>
                    <a:cubicBezTo>
                      <a:pt x="3063" y="1769"/>
                      <a:pt x="3368" y="1627"/>
                      <a:pt x="3683" y="1513"/>
                    </a:cubicBezTo>
                    <a:lnTo>
                      <a:pt x="3682" y="1513"/>
                    </a:lnTo>
                    <a:cubicBezTo>
                      <a:pt x="4926" y="1072"/>
                      <a:pt x="5021" y="1316"/>
                      <a:pt x="5887" y="850"/>
                    </a:cubicBezTo>
                    <a:cubicBezTo>
                      <a:pt x="6294" y="633"/>
                      <a:pt x="6676" y="358"/>
                      <a:pt x="7111" y="199"/>
                    </a:cubicBezTo>
                    <a:cubicBezTo>
                      <a:pt x="7360" y="110"/>
                      <a:pt x="7542" y="100"/>
                      <a:pt x="7542" y="100"/>
                    </a:cubicBezTo>
                    <a:cubicBezTo>
                      <a:pt x="7547" y="100"/>
                      <a:pt x="7554" y="99"/>
                      <a:pt x="7556" y="99"/>
                    </a:cubicBezTo>
                    <a:cubicBezTo>
                      <a:pt x="7556" y="99"/>
                      <a:pt x="7556" y="100"/>
                      <a:pt x="7554" y="100"/>
                    </a:cubicBezTo>
                    <a:cubicBezTo>
                      <a:pt x="7584" y="98"/>
                      <a:pt x="7613" y="98"/>
                      <a:pt x="7643" y="98"/>
                    </a:cubicBezTo>
                    <a:cubicBezTo>
                      <a:pt x="7882" y="98"/>
                      <a:pt x="8111" y="153"/>
                      <a:pt x="8393" y="325"/>
                    </a:cubicBezTo>
                    <a:cubicBezTo>
                      <a:pt x="8402" y="331"/>
                      <a:pt x="8412" y="334"/>
                      <a:pt x="8420" y="334"/>
                    </a:cubicBezTo>
                    <a:cubicBezTo>
                      <a:pt x="8462" y="334"/>
                      <a:pt x="8487" y="272"/>
                      <a:pt x="8444" y="246"/>
                    </a:cubicBezTo>
                    <a:cubicBezTo>
                      <a:pt x="8220" y="107"/>
                      <a:pt x="7985" y="17"/>
                      <a:pt x="7721" y="3"/>
                    </a:cubicBezTo>
                    <a:cubicBezTo>
                      <a:pt x="7696" y="1"/>
                      <a:pt x="7670" y="1"/>
                      <a:pt x="764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7"/>
              <p:cNvSpPr/>
              <p:nvPr/>
            </p:nvSpPr>
            <p:spPr>
              <a:xfrm>
                <a:off x="4058663" y="1205561"/>
                <a:ext cx="253" cy="32"/>
              </a:xfrm>
              <a:custGeom>
                <a:avLst/>
                <a:gdLst/>
                <a:ahLst/>
                <a:cxnLst/>
                <a:rect l="l" t="t" r="r" b="b"/>
                <a:pathLst>
                  <a:path w="8" h="1" extrusionOk="0">
                    <a:moveTo>
                      <a:pt x="7" y="0"/>
                    </a:moveTo>
                    <a:lnTo>
                      <a:pt x="7" y="0"/>
                    </a:lnTo>
                    <a:cubicBezTo>
                      <a:pt x="0" y="0"/>
                      <a:pt x="2" y="0"/>
                      <a:pt x="7"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
              <p:cNvSpPr/>
              <p:nvPr/>
            </p:nvSpPr>
            <p:spPr>
              <a:xfrm>
                <a:off x="3709693" y="1435846"/>
                <a:ext cx="59754" cy="233891"/>
              </a:xfrm>
              <a:custGeom>
                <a:avLst/>
                <a:gdLst/>
                <a:ahLst/>
                <a:cxnLst/>
                <a:rect l="l" t="t" r="r" b="b"/>
                <a:pathLst>
                  <a:path w="1889" h="7394" extrusionOk="0">
                    <a:moveTo>
                      <a:pt x="1421" y="1"/>
                    </a:moveTo>
                    <a:cubicBezTo>
                      <a:pt x="1406" y="1"/>
                      <a:pt x="1390" y="8"/>
                      <a:pt x="1381" y="21"/>
                    </a:cubicBezTo>
                    <a:cubicBezTo>
                      <a:pt x="1340" y="78"/>
                      <a:pt x="1300" y="137"/>
                      <a:pt x="1262" y="196"/>
                    </a:cubicBezTo>
                    <a:cubicBezTo>
                      <a:pt x="670" y="1177"/>
                      <a:pt x="1722" y="1918"/>
                      <a:pt x="1787" y="2902"/>
                    </a:cubicBezTo>
                    <a:lnTo>
                      <a:pt x="1787" y="2901"/>
                    </a:lnTo>
                    <a:lnTo>
                      <a:pt x="1787" y="2901"/>
                    </a:lnTo>
                    <a:cubicBezTo>
                      <a:pt x="1798" y="3078"/>
                      <a:pt x="1784" y="3211"/>
                      <a:pt x="1755" y="3365"/>
                    </a:cubicBezTo>
                    <a:lnTo>
                      <a:pt x="1755" y="3360"/>
                    </a:lnTo>
                    <a:cubicBezTo>
                      <a:pt x="1453" y="4837"/>
                      <a:pt x="1" y="6024"/>
                      <a:pt x="1091" y="7378"/>
                    </a:cubicBezTo>
                    <a:cubicBezTo>
                      <a:pt x="1099" y="7389"/>
                      <a:pt x="1112" y="7394"/>
                      <a:pt x="1125" y="7394"/>
                    </a:cubicBezTo>
                    <a:cubicBezTo>
                      <a:pt x="1137" y="7394"/>
                      <a:pt x="1148" y="7390"/>
                      <a:pt x="1157" y="7382"/>
                    </a:cubicBezTo>
                    <a:cubicBezTo>
                      <a:pt x="1177" y="7364"/>
                      <a:pt x="1177" y="7335"/>
                      <a:pt x="1161" y="7314"/>
                    </a:cubicBezTo>
                    <a:cubicBezTo>
                      <a:pt x="1129" y="7275"/>
                      <a:pt x="1098" y="7235"/>
                      <a:pt x="1068" y="7194"/>
                    </a:cubicBezTo>
                    <a:lnTo>
                      <a:pt x="1068" y="7194"/>
                    </a:lnTo>
                    <a:cubicBezTo>
                      <a:pt x="1068" y="7194"/>
                      <a:pt x="1068" y="7195"/>
                      <a:pt x="1068" y="7195"/>
                    </a:cubicBezTo>
                    <a:lnTo>
                      <a:pt x="1066" y="7192"/>
                    </a:lnTo>
                    <a:lnTo>
                      <a:pt x="1066" y="7192"/>
                    </a:lnTo>
                    <a:cubicBezTo>
                      <a:pt x="1066" y="7193"/>
                      <a:pt x="1067" y="7193"/>
                      <a:pt x="1068" y="7194"/>
                    </a:cubicBezTo>
                    <a:lnTo>
                      <a:pt x="1068" y="7194"/>
                    </a:lnTo>
                    <a:cubicBezTo>
                      <a:pt x="1067" y="7193"/>
                      <a:pt x="1067" y="7192"/>
                      <a:pt x="1066" y="7192"/>
                    </a:cubicBezTo>
                    <a:lnTo>
                      <a:pt x="1066" y="7192"/>
                    </a:lnTo>
                    <a:lnTo>
                      <a:pt x="1066" y="7192"/>
                    </a:lnTo>
                    <a:lnTo>
                      <a:pt x="1066" y="7192"/>
                    </a:lnTo>
                    <a:cubicBezTo>
                      <a:pt x="1066" y="7192"/>
                      <a:pt x="1066" y="7192"/>
                      <a:pt x="1066" y="7192"/>
                    </a:cubicBezTo>
                    <a:lnTo>
                      <a:pt x="1066" y="7192"/>
                    </a:lnTo>
                    <a:cubicBezTo>
                      <a:pt x="1066" y="7192"/>
                      <a:pt x="1066" y="7192"/>
                      <a:pt x="1066" y="7192"/>
                    </a:cubicBezTo>
                    <a:lnTo>
                      <a:pt x="1066" y="7192"/>
                    </a:lnTo>
                    <a:lnTo>
                      <a:pt x="1061" y="7183"/>
                    </a:lnTo>
                    <a:lnTo>
                      <a:pt x="1062" y="7185"/>
                    </a:lnTo>
                    <a:cubicBezTo>
                      <a:pt x="589" y="6472"/>
                      <a:pt x="804" y="5796"/>
                      <a:pt x="1141" y="5104"/>
                    </a:cubicBezTo>
                    <a:lnTo>
                      <a:pt x="1141" y="5104"/>
                    </a:lnTo>
                    <a:cubicBezTo>
                      <a:pt x="1139" y="5108"/>
                      <a:pt x="1138" y="5111"/>
                      <a:pt x="1139" y="5111"/>
                    </a:cubicBezTo>
                    <a:cubicBezTo>
                      <a:pt x="1146" y="5111"/>
                      <a:pt x="1508" y="4397"/>
                      <a:pt x="1679" y="3947"/>
                    </a:cubicBezTo>
                    <a:cubicBezTo>
                      <a:pt x="1797" y="3644"/>
                      <a:pt x="1888" y="3322"/>
                      <a:pt x="1887" y="2994"/>
                    </a:cubicBezTo>
                    <a:cubicBezTo>
                      <a:pt x="1885" y="2868"/>
                      <a:pt x="1870" y="2743"/>
                      <a:pt x="1841" y="2621"/>
                    </a:cubicBezTo>
                    <a:cubicBezTo>
                      <a:pt x="1768" y="2342"/>
                      <a:pt x="1618" y="2034"/>
                      <a:pt x="1507" y="1804"/>
                    </a:cubicBezTo>
                    <a:cubicBezTo>
                      <a:pt x="1429" y="1636"/>
                      <a:pt x="1320" y="1417"/>
                      <a:pt x="1257" y="1245"/>
                    </a:cubicBezTo>
                    <a:cubicBezTo>
                      <a:pt x="1211" y="1117"/>
                      <a:pt x="1185" y="1018"/>
                      <a:pt x="1174" y="887"/>
                    </a:cubicBezTo>
                    <a:cubicBezTo>
                      <a:pt x="1167" y="781"/>
                      <a:pt x="1174" y="717"/>
                      <a:pt x="1185" y="644"/>
                    </a:cubicBezTo>
                    <a:cubicBezTo>
                      <a:pt x="1211" y="519"/>
                      <a:pt x="1240" y="452"/>
                      <a:pt x="1283" y="359"/>
                    </a:cubicBezTo>
                    <a:cubicBezTo>
                      <a:pt x="1333" y="259"/>
                      <a:pt x="1393" y="166"/>
                      <a:pt x="1457" y="74"/>
                    </a:cubicBezTo>
                    <a:cubicBezTo>
                      <a:pt x="1474" y="53"/>
                      <a:pt x="1467" y="23"/>
                      <a:pt x="1446" y="8"/>
                    </a:cubicBezTo>
                    <a:cubicBezTo>
                      <a:pt x="1438" y="3"/>
                      <a:pt x="1429" y="1"/>
                      <a:pt x="142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
              <p:cNvSpPr/>
              <p:nvPr/>
            </p:nvSpPr>
            <p:spPr>
              <a:xfrm>
                <a:off x="3766094" y="1527549"/>
                <a:ext cx="32" cy="127"/>
              </a:xfrm>
              <a:custGeom>
                <a:avLst/>
                <a:gdLst/>
                <a:ahLst/>
                <a:cxnLst/>
                <a:rect l="l" t="t" r="r" b="b"/>
                <a:pathLst>
                  <a:path w="1" h="4" extrusionOk="0">
                    <a:moveTo>
                      <a:pt x="1" y="3"/>
                    </a:moveTo>
                    <a:lnTo>
                      <a:pt x="1" y="3"/>
                    </a:lnTo>
                    <a:cubicBezTo>
                      <a:pt x="1" y="0"/>
                      <a:pt x="1" y="2"/>
                      <a:pt x="1" y="3"/>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
              <p:cNvSpPr/>
              <p:nvPr/>
            </p:nvSpPr>
            <p:spPr>
              <a:xfrm>
                <a:off x="3743192" y="1663189"/>
                <a:ext cx="95" cy="158"/>
              </a:xfrm>
              <a:custGeom>
                <a:avLst/>
                <a:gdLst/>
                <a:ahLst/>
                <a:cxnLst/>
                <a:rect l="l" t="t" r="r" b="b"/>
                <a:pathLst>
                  <a:path w="3" h="5" extrusionOk="0">
                    <a:moveTo>
                      <a:pt x="0" y="1"/>
                    </a:moveTo>
                    <a:lnTo>
                      <a:pt x="0" y="1"/>
                    </a:lnTo>
                    <a:cubicBezTo>
                      <a:pt x="2" y="2"/>
                      <a:pt x="2" y="4"/>
                      <a:pt x="3" y="5"/>
                    </a:cubicBezTo>
                    <a:cubicBezTo>
                      <a:pt x="2" y="2"/>
                      <a:pt x="2" y="2"/>
                      <a:pt x="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
              <p:cNvSpPr/>
              <p:nvPr/>
            </p:nvSpPr>
            <p:spPr>
              <a:xfrm>
                <a:off x="3794848" y="1472160"/>
                <a:ext cx="34796" cy="157973"/>
              </a:xfrm>
              <a:custGeom>
                <a:avLst/>
                <a:gdLst/>
                <a:ahLst/>
                <a:cxnLst/>
                <a:rect l="l" t="t" r="r" b="b"/>
                <a:pathLst>
                  <a:path w="1100" h="4994" extrusionOk="0">
                    <a:moveTo>
                      <a:pt x="220" y="0"/>
                    </a:moveTo>
                    <a:cubicBezTo>
                      <a:pt x="198" y="0"/>
                      <a:pt x="176" y="14"/>
                      <a:pt x="173" y="44"/>
                    </a:cubicBezTo>
                    <a:cubicBezTo>
                      <a:pt x="1" y="1410"/>
                      <a:pt x="1099" y="1856"/>
                      <a:pt x="558" y="3528"/>
                    </a:cubicBezTo>
                    <a:cubicBezTo>
                      <a:pt x="508" y="3684"/>
                      <a:pt x="448" y="3836"/>
                      <a:pt x="396" y="3989"/>
                    </a:cubicBezTo>
                    <a:cubicBezTo>
                      <a:pt x="274" y="4340"/>
                      <a:pt x="204" y="4624"/>
                      <a:pt x="200" y="4944"/>
                    </a:cubicBezTo>
                    <a:cubicBezTo>
                      <a:pt x="198" y="4978"/>
                      <a:pt x="222" y="4994"/>
                      <a:pt x="246" y="4994"/>
                    </a:cubicBezTo>
                    <a:cubicBezTo>
                      <a:pt x="270" y="4994"/>
                      <a:pt x="294" y="4978"/>
                      <a:pt x="294" y="4949"/>
                    </a:cubicBezTo>
                    <a:cubicBezTo>
                      <a:pt x="300" y="4493"/>
                      <a:pt x="448" y="4131"/>
                      <a:pt x="598" y="3701"/>
                    </a:cubicBezTo>
                    <a:cubicBezTo>
                      <a:pt x="651" y="3557"/>
                      <a:pt x="697" y="3412"/>
                      <a:pt x="734" y="3263"/>
                    </a:cubicBezTo>
                    <a:cubicBezTo>
                      <a:pt x="773" y="3119"/>
                      <a:pt x="796" y="2970"/>
                      <a:pt x="808" y="2819"/>
                    </a:cubicBezTo>
                    <a:cubicBezTo>
                      <a:pt x="870" y="1949"/>
                      <a:pt x="332" y="1293"/>
                      <a:pt x="257" y="457"/>
                    </a:cubicBezTo>
                    <a:cubicBezTo>
                      <a:pt x="244" y="294"/>
                      <a:pt x="253" y="173"/>
                      <a:pt x="267" y="50"/>
                    </a:cubicBezTo>
                    <a:cubicBezTo>
                      <a:pt x="271" y="19"/>
                      <a:pt x="246" y="0"/>
                      <a:pt x="22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
              <p:cNvSpPr/>
              <p:nvPr/>
            </p:nvSpPr>
            <p:spPr>
              <a:xfrm>
                <a:off x="3894522" y="1503287"/>
                <a:ext cx="131560" cy="335336"/>
              </a:xfrm>
              <a:custGeom>
                <a:avLst/>
                <a:gdLst/>
                <a:ahLst/>
                <a:cxnLst/>
                <a:rect l="l" t="t" r="r" b="b"/>
                <a:pathLst>
                  <a:path w="4159" h="10601" extrusionOk="0">
                    <a:moveTo>
                      <a:pt x="421" y="1"/>
                    </a:moveTo>
                    <a:cubicBezTo>
                      <a:pt x="397" y="1"/>
                      <a:pt x="381" y="21"/>
                      <a:pt x="375" y="46"/>
                    </a:cubicBezTo>
                    <a:cubicBezTo>
                      <a:pt x="0" y="2411"/>
                      <a:pt x="2413" y="2358"/>
                      <a:pt x="2573" y="4271"/>
                    </a:cubicBezTo>
                    <a:lnTo>
                      <a:pt x="2573" y="4270"/>
                    </a:lnTo>
                    <a:lnTo>
                      <a:pt x="2573" y="4270"/>
                    </a:lnTo>
                    <a:cubicBezTo>
                      <a:pt x="2619" y="5023"/>
                      <a:pt x="2098" y="5588"/>
                      <a:pt x="1761" y="6273"/>
                    </a:cubicBezTo>
                    <a:cubicBezTo>
                      <a:pt x="1674" y="6452"/>
                      <a:pt x="1599" y="6635"/>
                      <a:pt x="1556" y="6830"/>
                    </a:cubicBezTo>
                    <a:cubicBezTo>
                      <a:pt x="1538" y="6921"/>
                      <a:pt x="1525" y="7013"/>
                      <a:pt x="1519" y="7106"/>
                    </a:cubicBezTo>
                    <a:cubicBezTo>
                      <a:pt x="1438" y="8389"/>
                      <a:pt x="2615" y="8862"/>
                      <a:pt x="2398" y="10498"/>
                    </a:cubicBezTo>
                    <a:cubicBezTo>
                      <a:pt x="2385" y="10567"/>
                      <a:pt x="2429" y="10601"/>
                      <a:pt x="2472" y="10601"/>
                    </a:cubicBezTo>
                    <a:cubicBezTo>
                      <a:pt x="2504" y="10601"/>
                      <a:pt x="2535" y="10582"/>
                      <a:pt x="2544" y="10545"/>
                    </a:cubicBezTo>
                    <a:cubicBezTo>
                      <a:pt x="2630" y="10215"/>
                      <a:pt x="2630" y="9961"/>
                      <a:pt x="2602" y="9726"/>
                    </a:cubicBezTo>
                    <a:cubicBezTo>
                      <a:pt x="2540" y="9189"/>
                      <a:pt x="2235" y="8716"/>
                      <a:pt x="2036" y="8378"/>
                    </a:cubicBezTo>
                    <a:cubicBezTo>
                      <a:pt x="1836" y="8035"/>
                      <a:pt x="1667" y="7713"/>
                      <a:pt x="1631" y="7332"/>
                    </a:cubicBezTo>
                    <a:cubicBezTo>
                      <a:pt x="1504" y="5654"/>
                      <a:pt x="4158" y="4788"/>
                      <a:pt x="1502" y="2387"/>
                    </a:cubicBezTo>
                    <a:cubicBezTo>
                      <a:pt x="947" y="1885"/>
                      <a:pt x="504" y="1499"/>
                      <a:pt x="437" y="704"/>
                    </a:cubicBezTo>
                    <a:cubicBezTo>
                      <a:pt x="421" y="485"/>
                      <a:pt x="437" y="267"/>
                      <a:pt x="471" y="51"/>
                    </a:cubicBezTo>
                    <a:cubicBezTo>
                      <a:pt x="474" y="25"/>
                      <a:pt x="450" y="3"/>
                      <a:pt x="425" y="1"/>
                    </a:cubicBezTo>
                    <a:cubicBezTo>
                      <a:pt x="424" y="1"/>
                      <a:pt x="422" y="1"/>
                      <a:pt x="42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7"/>
              <p:cNvSpPr/>
              <p:nvPr/>
            </p:nvSpPr>
            <p:spPr>
              <a:xfrm>
                <a:off x="3987490" y="1576358"/>
                <a:ext cx="58836" cy="315945"/>
              </a:xfrm>
              <a:custGeom>
                <a:avLst/>
                <a:gdLst/>
                <a:ahLst/>
                <a:cxnLst/>
                <a:rect l="l" t="t" r="r" b="b"/>
                <a:pathLst>
                  <a:path w="1860" h="9988" extrusionOk="0">
                    <a:moveTo>
                      <a:pt x="1166" y="0"/>
                    </a:moveTo>
                    <a:cubicBezTo>
                      <a:pt x="1138" y="0"/>
                      <a:pt x="1111" y="17"/>
                      <a:pt x="1109" y="51"/>
                    </a:cubicBezTo>
                    <a:cubicBezTo>
                      <a:pt x="1093" y="752"/>
                      <a:pt x="1500" y="1289"/>
                      <a:pt x="1560" y="1960"/>
                    </a:cubicBezTo>
                    <a:cubicBezTo>
                      <a:pt x="1560" y="1953"/>
                      <a:pt x="1559" y="1951"/>
                      <a:pt x="1559" y="1951"/>
                    </a:cubicBezTo>
                    <a:lnTo>
                      <a:pt x="1559" y="1951"/>
                    </a:lnTo>
                    <a:cubicBezTo>
                      <a:pt x="1560" y="1951"/>
                      <a:pt x="1560" y="1957"/>
                      <a:pt x="1562" y="1965"/>
                    </a:cubicBezTo>
                    <a:lnTo>
                      <a:pt x="1562" y="1965"/>
                    </a:lnTo>
                    <a:cubicBezTo>
                      <a:pt x="1561" y="1964"/>
                      <a:pt x="1561" y="1963"/>
                      <a:pt x="1560" y="1962"/>
                    </a:cubicBezTo>
                    <a:lnTo>
                      <a:pt x="1560" y="1962"/>
                    </a:lnTo>
                    <a:cubicBezTo>
                      <a:pt x="1567" y="2106"/>
                      <a:pt x="1559" y="2247"/>
                      <a:pt x="1531" y="2389"/>
                    </a:cubicBezTo>
                    <a:cubicBezTo>
                      <a:pt x="1486" y="2597"/>
                      <a:pt x="1410" y="2796"/>
                      <a:pt x="1315" y="2986"/>
                    </a:cubicBezTo>
                    <a:cubicBezTo>
                      <a:pt x="1110" y="3390"/>
                      <a:pt x="848" y="3758"/>
                      <a:pt x="642" y="4160"/>
                    </a:cubicBezTo>
                    <a:cubicBezTo>
                      <a:pt x="543" y="4354"/>
                      <a:pt x="462" y="4554"/>
                      <a:pt x="406" y="4766"/>
                    </a:cubicBezTo>
                    <a:cubicBezTo>
                      <a:pt x="1" y="6300"/>
                      <a:pt x="956" y="7853"/>
                      <a:pt x="463" y="9421"/>
                    </a:cubicBezTo>
                    <a:cubicBezTo>
                      <a:pt x="422" y="9554"/>
                      <a:pt x="377" y="9686"/>
                      <a:pt x="329" y="9816"/>
                    </a:cubicBezTo>
                    <a:cubicBezTo>
                      <a:pt x="304" y="9884"/>
                      <a:pt x="344" y="9958"/>
                      <a:pt x="409" y="9979"/>
                    </a:cubicBezTo>
                    <a:cubicBezTo>
                      <a:pt x="423" y="9985"/>
                      <a:pt x="438" y="9987"/>
                      <a:pt x="452" y="9987"/>
                    </a:cubicBezTo>
                    <a:cubicBezTo>
                      <a:pt x="500" y="9987"/>
                      <a:pt x="545" y="9960"/>
                      <a:pt x="572" y="9899"/>
                    </a:cubicBezTo>
                    <a:cubicBezTo>
                      <a:pt x="674" y="9663"/>
                      <a:pt x="707" y="9597"/>
                      <a:pt x="765" y="9391"/>
                    </a:cubicBezTo>
                    <a:cubicBezTo>
                      <a:pt x="814" y="9222"/>
                      <a:pt x="844" y="9049"/>
                      <a:pt x="866" y="8877"/>
                    </a:cubicBezTo>
                    <a:cubicBezTo>
                      <a:pt x="1006" y="7733"/>
                      <a:pt x="535" y="6540"/>
                      <a:pt x="559" y="5435"/>
                    </a:cubicBezTo>
                    <a:cubicBezTo>
                      <a:pt x="591" y="4170"/>
                      <a:pt x="1424" y="3628"/>
                      <a:pt x="1680" y="2575"/>
                    </a:cubicBezTo>
                    <a:cubicBezTo>
                      <a:pt x="1859" y="1855"/>
                      <a:pt x="1559" y="1352"/>
                      <a:pt x="1358" y="794"/>
                    </a:cubicBezTo>
                    <a:lnTo>
                      <a:pt x="1358" y="794"/>
                    </a:lnTo>
                    <a:cubicBezTo>
                      <a:pt x="1361" y="801"/>
                      <a:pt x="1362" y="804"/>
                      <a:pt x="1362" y="804"/>
                    </a:cubicBezTo>
                    <a:cubicBezTo>
                      <a:pt x="1363" y="804"/>
                      <a:pt x="1210" y="422"/>
                      <a:pt x="1222" y="58"/>
                    </a:cubicBezTo>
                    <a:cubicBezTo>
                      <a:pt x="1223" y="19"/>
                      <a:pt x="1194" y="0"/>
                      <a:pt x="1166"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7"/>
              <p:cNvSpPr/>
              <p:nvPr/>
            </p:nvSpPr>
            <p:spPr>
              <a:xfrm>
                <a:off x="4036837" y="1638357"/>
                <a:ext cx="32" cy="190"/>
              </a:xfrm>
              <a:custGeom>
                <a:avLst/>
                <a:gdLst/>
                <a:ahLst/>
                <a:cxnLst/>
                <a:rect l="l" t="t" r="r" b="b"/>
                <a:pathLst>
                  <a:path w="1" h="6" extrusionOk="0">
                    <a:moveTo>
                      <a:pt x="0" y="1"/>
                    </a:moveTo>
                    <a:lnTo>
                      <a:pt x="0" y="5"/>
                    </a:lnTo>
                    <a:lnTo>
                      <a:pt x="0" y="1"/>
                    </a:lnTo>
                    <a:cubicBezTo>
                      <a:pt x="0" y="2"/>
                      <a:pt x="0" y="1"/>
                      <a:pt x="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7"/>
              <p:cNvSpPr/>
              <p:nvPr/>
            </p:nvSpPr>
            <p:spPr>
              <a:xfrm>
                <a:off x="3863332" y="1571328"/>
                <a:ext cx="78733" cy="350330"/>
              </a:xfrm>
              <a:custGeom>
                <a:avLst/>
                <a:gdLst/>
                <a:ahLst/>
                <a:cxnLst/>
                <a:rect l="l" t="t" r="r" b="b"/>
                <a:pathLst>
                  <a:path w="2489" h="11075" extrusionOk="0">
                    <a:moveTo>
                      <a:pt x="112" y="311"/>
                    </a:moveTo>
                    <a:lnTo>
                      <a:pt x="112" y="311"/>
                    </a:lnTo>
                    <a:cubicBezTo>
                      <a:pt x="112" y="312"/>
                      <a:pt x="113" y="313"/>
                      <a:pt x="113" y="314"/>
                    </a:cubicBezTo>
                    <a:cubicBezTo>
                      <a:pt x="113" y="313"/>
                      <a:pt x="113" y="312"/>
                      <a:pt x="112" y="311"/>
                    </a:cubicBezTo>
                    <a:close/>
                    <a:moveTo>
                      <a:pt x="66" y="1"/>
                    </a:moveTo>
                    <a:cubicBezTo>
                      <a:pt x="41" y="1"/>
                      <a:pt x="19" y="22"/>
                      <a:pt x="18" y="45"/>
                    </a:cubicBezTo>
                    <a:cubicBezTo>
                      <a:pt x="1" y="279"/>
                      <a:pt x="32" y="509"/>
                      <a:pt x="94" y="733"/>
                    </a:cubicBezTo>
                    <a:cubicBezTo>
                      <a:pt x="158" y="964"/>
                      <a:pt x="259" y="1182"/>
                      <a:pt x="369" y="1394"/>
                    </a:cubicBezTo>
                    <a:cubicBezTo>
                      <a:pt x="1231" y="3066"/>
                      <a:pt x="1440" y="3006"/>
                      <a:pt x="814" y="5168"/>
                    </a:cubicBezTo>
                    <a:cubicBezTo>
                      <a:pt x="715" y="5511"/>
                      <a:pt x="630" y="5856"/>
                      <a:pt x="609" y="6212"/>
                    </a:cubicBezTo>
                    <a:cubicBezTo>
                      <a:pt x="495" y="8102"/>
                      <a:pt x="2353" y="8542"/>
                      <a:pt x="1039" y="10887"/>
                    </a:cubicBezTo>
                    <a:cubicBezTo>
                      <a:pt x="982" y="10988"/>
                      <a:pt x="1057" y="11074"/>
                      <a:pt x="1139" y="11074"/>
                    </a:cubicBezTo>
                    <a:cubicBezTo>
                      <a:pt x="1174" y="11074"/>
                      <a:pt x="1211" y="11058"/>
                      <a:pt x="1239" y="11021"/>
                    </a:cubicBezTo>
                    <a:cubicBezTo>
                      <a:pt x="2489" y="9329"/>
                      <a:pt x="1261" y="8161"/>
                      <a:pt x="897" y="7177"/>
                    </a:cubicBezTo>
                    <a:lnTo>
                      <a:pt x="897" y="7177"/>
                    </a:lnTo>
                    <a:cubicBezTo>
                      <a:pt x="897" y="7177"/>
                      <a:pt x="898" y="7178"/>
                      <a:pt x="899" y="7179"/>
                    </a:cubicBezTo>
                    <a:cubicBezTo>
                      <a:pt x="897" y="7173"/>
                      <a:pt x="895" y="7167"/>
                      <a:pt x="893" y="7163"/>
                    </a:cubicBezTo>
                    <a:lnTo>
                      <a:pt x="893" y="7163"/>
                    </a:lnTo>
                    <a:cubicBezTo>
                      <a:pt x="738" y="6708"/>
                      <a:pt x="699" y="6305"/>
                      <a:pt x="806" y="5728"/>
                    </a:cubicBezTo>
                    <a:cubicBezTo>
                      <a:pt x="1158" y="3947"/>
                      <a:pt x="1668" y="3558"/>
                      <a:pt x="803" y="1983"/>
                    </a:cubicBezTo>
                    <a:cubicBezTo>
                      <a:pt x="612" y="1633"/>
                      <a:pt x="400" y="1294"/>
                      <a:pt x="256" y="920"/>
                    </a:cubicBezTo>
                    <a:cubicBezTo>
                      <a:pt x="247" y="900"/>
                      <a:pt x="240" y="877"/>
                      <a:pt x="230" y="857"/>
                    </a:cubicBezTo>
                    <a:lnTo>
                      <a:pt x="230" y="857"/>
                    </a:lnTo>
                    <a:lnTo>
                      <a:pt x="236" y="867"/>
                    </a:lnTo>
                    <a:cubicBezTo>
                      <a:pt x="172" y="683"/>
                      <a:pt x="126" y="498"/>
                      <a:pt x="111" y="304"/>
                    </a:cubicBezTo>
                    <a:lnTo>
                      <a:pt x="111" y="304"/>
                    </a:lnTo>
                    <a:cubicBezTo>
                      <a:pt x="112" y="306"/>
                      <a:pt x="112" y="308"/>
                      <a:pt x="112" y="311"/>
                    </a:cubicBezTo>
                    <a:lnTo>
                      <a:pt x="112" y="311"/>
                    </a:lnTo>
                    <a:cubicBezTo>
                      <a:pt x="107" y="223"/>
                      <a:pt x="106" y="137"/>
                      <a:pt x="113" y="51"/>
                    </a:cubicBezTo>
                    <a:cubicBezTo>
                      <a:pt x="114" y="25"/>
                      <a:pt x="94" y="2"/>
                      <a:pt x="68" y="1"/>
                    </a:cubicBezTo>
                    <a:cubicBezTo>
                      <a:pt x="67" y="1"/>
                      <a:pt x="67" y="1"/>
                      <a:pt x="6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
              <p:cNvSpPr/>
              <p:nvPr/>
            </p:nvSpPr>
            <p:spPr>
              <a:xfrm>
                <a:off x="3891548" y="1797975"/>
                <a:ext cx="127" cy="316"/>
              </a:xfrm>
              <a:custGeom>
                <a:avLst/>
                <a:gdLst/>
                <a:ahLst/>
                <a:cxnLst/>
                <a:rect l="l" t="t" r="r" b="b"/>
                <a:pathLst>
                  <a:path w="4" h="10" extrusionOk="0">
                    <a:moveTo>
                      <a:pt x="1" y="1"/>
                    </a:moveTo>
                    <a:lnTo>
                      <a:pt x="1" y="1"/>
                    </a:lnTo>
                    <a:cubicBezTo>
                      <a:pt x="2" y="4"/>
                      <a:pt x="3" y="5"/>
                      <a:pt x="3" y="5"/>
                    </a:cubicBezTo>
                    <a:lnTo>
                      <a:pt x="3" y="5"/>
                    </a:lnTo>
                    <a:cubicBezTo>
                      <a:pt x="2" y="4"/>
                      <a:pt x="2" y="2"/>
                      <a:pt x="1" y="1"/>
                    </a:cubicBezTo>
                    <a:close/>
                    <a:moveTo>
                      <a:pt x="3" y="5"/>
                    </a:moveTo>
                    <a:cubicBezTo>
                      <a:pt x="3" y="5"/>
                      <a:pt x="3" y="5"/>
                      <a:pt x="3" y="6"/>
                    </a:cubicBezTo>
                    <a:lnTo>
                      <a:pt x="3" y="6"/>
                    </a:lnTo>
                    <a:cubicBezTo>
                      <a:pt x="3" y="5"/>
                      <a:pt x="3" y="5"/>
                      <a:pt x="3" y="5"/>
                    </a:cubicBezTo>
                    <a:close/>
                    <a:moveTo>
                      <a:pt x="3" y="6"/>
                    </a:moveTo>
                    <a:lnTo>
                      <a:pt x="3" y="6"/>
                    </a:lnTo>
                    <a:cubicBezTo>
                      <a:pt x="3" y="6"/>
                      <a:pt x="3" y="7"/>
                      <a:pt x="4" y="10"/>
                    </a:cubicBezTo>
                    <a:cubicBezTo>
                      <a:pt x="4" y="8"/>
                      <a:pt x="4" y="7"/>
                      <a:pt x="3" y="6"/>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
              <p:cNvSpPr/>
              <p:nvPr/>
            </p:nvSpPr>
            <p:spPr>
              <a:xfrm>
                <a:off x="3825626" y="1762294"/>
                <a:ext cx="39414" cy="154493"/>
              </a:xfrm>
              <a:custGeom>
                <a:avLst/>
                <a:gdLst/>
                <a:ahLst/>
                <a:cxnLst/>
                <a:rect l="l" t="t" r="r" b="b"/>
                <a:pathLst>
                  <a:path w="1246" h="4884" extrusionOk="0">
                    <a:moveTo>
                      <a:pt x="48" y="1"/>
                    </a:moveTo>
                    <a:cubicBezTo>
                      <a:pt x="23" y="1"/>
                      <a:pt x="0" y="20"/>
                      <a:pt x="0" y="46"/>
                    </a:cubicBezTo>
                    <a:cubicBezTo>
                      <a:pt x="0" y="101"/>
                      <a:pt x="4" y="157"/>
                      <a:pt x="12" y="213"/>
                    </a:cubicBezTo>
                    <a:cubicBezTo>
                      <a:pt x="22" y="270"/>
                      <a:pt x="37" y="326"/>
                      <a:pt x="57" y="380"/>
                    </a:cubicBezTo>
                    <a:cubicBezTo>
                      <a:pt x="95" y="486"/>
                      <a:pt x="148" y="585"/>
                      <a:pt x="209" y="679"/>
                    </a:cubicBezTo>
                    <a:cubicBezTo>
                      <a:pt x="272" y="777"/>
                      <a:pt x="341" y="867"/>
                      <a:pt x="413" y="959"/>
                    </a:cubicBezTo>
                    <a:cubicBezTo>
                      <a:pt x="487" y="1053"/>
                      <a:pt x="560" y="1146"/>
                      <a:pt x="630" y="1245"/>
                    </a:cubicBezTo>
                    <a:cubicBezTo>
                      <a:pt x="670" y="1306"/>
                      <a:pt x="710" y="1368"/>
                      <a:pt x="745" y="1432"/>
                    </a:cubicBezTo>
                    <a:cubicBezTo>
                      <a:pt x="786" y="1511"/>
                      <a:pt x="819" y="1596"/>
                      <a:pt x="849" y="1680"/>
                    </a:cubicBezTo>
                    <a:lnTo>
                      <a:pt x="844" y="1669"/>
                    </a:lnTo>
                    <a:lnTo>
                      <a:pt x="844" y="1669"/>
                    </a:lnTo>
                    <a:cubicBezTo>
                      <a:pt x="907" y="1851"/>
                      <a:pt x="929" y="1977"/>
                      <a:pt x="944" y="2133"/>
                    </a:cubicBezTo>
                    <a:cubicBezTo>
                      <a:pt x="954" y="2249"/>
                      <a:pt x="954" y="2366"/>
                      <a:pt x="947" y="2482"/>
                    </a:cubicBezTo>
                    <a:cubicBezTo>
                      <a:pt x="939" y="2619"/>
                      <a:pt x="921" y="2756"/>
                      <a:pt x="904" y="2892"/>
                    </a:cubicBezTo>
                    <a:cubicBezTo>
                      <a:pt x="871" y="3132"/>
                      <a:pt x="823" y="3370"/>
                      <a:pt x="796" y="3612"/>
                    </a:cubicBezTo>
                    <a:cubicBezTo>
                      <a:pt x="783" y="3722"/>
                      <a:pt x="778" y="3834"/>
                      <a:pt x="782" y="3945"/>
                    </a:cubicBezTo>
                    <a:cubicBezTo>
                      <a:pt x="783" y="4051"/>
                      <a:pt x="798" y="4154"/>
                      <a:pt x="823" y="4259"/>
                    </a:cubicBezTo>
                    <a:cubicBezTo>
                      <a:pt x="848" y="4366"/>
                      <a:pt x="891" y="4468"/>
                      <a:pt x="941" y="4565"/>
                    </a:cubicBezTo>
                    <a:cubicBezTo>
                      <a:pt x="1000" y="4674"/>
                      <a:pt x="1076" y="4774"/>
                      <a:pt x="1157" y="4868"/>
                    </a:cubicBezTo>
                    <a:cubicBezTo>
                      <a:pt x="1167" y="4878"/>
                      <a:pt x="1180" y="4884"/>
                      <a:pt x="1193" y="4884"/>
                    </a:cubicBezTo>
                    <a:cubicBezTo>
                      <a:pt x="1205" y="4884"/>
                      <a:pt x="1216" y="4879"/>
                      <a:pt x="1226" y="4870"/>
                    </a:cubicBezTo>
                    <a:cubicBezTo>
                      <a:pt x="1243" y="4853"/>
                      <a:pt x="1246" y="4823"/>
                      <a:pt x="1229" y="4803"/>
                    </a:cubicBezTo>
                    <a:cubicBezTo>
                      <a:pt x="1179" y="4752"/>
                      <a:pt x="1136" y="4697"/>
                      <a:pt x="1096" y="4638"/>
                    </a:cubicBezTo>
                    <a:cubicBezTo>
                      <a:pt x="1064" y="4593"/>
                      <a:pt x="1035" y="4545"/>
                      <a:pt x="1011" y="4497"/>
                    </a:cubicBezTo>
                    <a:cubicBezTo>
                      <a:pt x="988" y="4452"/>
                      <a:pt x="968" y="4406"/>
                      <a:pt x="949" y="4358"/>
                    </a:cubicBezTo>
                    <a:cubicBezTo>
                      <a:pt x="931" y="4302"/>
                      <a:pt x="917" y="4246"/>
                      <a:pt x="902" y="4189"/>
                    </a:cubicBezTo>
                    <a:cubicBezTo>
                      <a:pt x="889" y="4132"/>
                      <a:pt x="882" y="4074"/>
                      <a:pt x="878" y="4017"/>
                    </a:cubicBezTo>
                    <a:cubicBezTo>
                      <a:pt x="861" y="3738"/>
                      <a:pt x="909" y="3461"/>
                      <a:pt x="954" y="3187"/>
                    </a:cubicBezTo>
                    <a:cubicBezTo>
                      <a:pt x="981" y="3026"/>
                      <a:pt x="1004" y="2864"/>
                      <a:pt x="1021" y="2704"/>
                    </a:cubicBezTo>
                    <a:cubicBezTo>
                      <a:pt x="1076" y="2240"/>
                      <a:pt x="1050" y="1783"/>
                      <a:pt x="802" y="1345"/>
                    </a:cubicBezTo>
                    <a:cubicBezTo>
                      <a:pt x="676" y="1122"/>
                      <a:pt x="473" y="900"/>
                      <a:pt x="317" y="674"/>
                    </a:cubicBezTo>
                    <a:cubicBezTo>
                      <a:pt x="284" y="628"/>
                      <a:pt x="254" y="578"/>
                      <a:pt x="226" y="529"/>
                    </a:cubicBezTo>
                    <a:cubicBezTo>
                      <a:pt x="196" y="476"/>
                      <a:pt x="169" y="419"/>
                      <a:pt x="148" y="359"/>
                    </a:cubicBezTo>
                    <a:lnTo>
                      <a:pt x="148" y="359"/>
                    </a:lnTo>
                    <a:cubicBezTo>
                      <a:pt x="148" y="359"/>
                      <a:pt x="149" y="360"/>
                      <a:pt x="151" y="360"/>
                    </a:cubicBezTo>
                    <a:cubicBezTo>
                      <a:pt x="136" y="321"/>
                      <a:pt x="125" y="281"/>
                      <a:pt x="115" y="243"/>
                    </a:cubicBezTo>
                    <a:cubicBezTo>
                      <a:pt x="103" y="194"/>
                      <a:pt x="95" y="122"/>
                      <a:pt x="95" y="51"/>
                    </a:cubicBezTo>
                    <a:cubicBezTo>
                      <a:pt x="95" y="26"/>
                      <a:pt x="76" y="3"/>
                      <a:pt x="50" y="1"/>
                    </a:cubicBezTo>
                    <a:cubicBezTo>
                      <a:pt x="49" y="1"/>
                      <a:pt x="49" y="1"/>
                      <a:pt x="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
              <p:cNvSpPr/>
              <p:nvPr/>
            </p:nvSpPr>
            <p:spPr>
              <a:xfrm>
                <a:off x="3941465" y="1836250"/>
                <a:ext cx="22396" cy="70888"/>
              </a:xfrm>
              <a:custGeom>
                <a:avLst/>
                <a:gdLst/>
                <a:ahLst/>
                <a:cxnLst/>
                <a:rect l="l" t="t" r="r" b="b"/>
                <a:pathLst>
                  <a:path w="708" h="2241" extrusionOk="0">
                    <a:moveTo>
                      <a:pt x="150" y="0"/>
                    </a:moveTo>
                    <a:cubicBezTo>
                      <a:pt x="0" y="0"/>
                      <a:pt x="707" y="1084"/>
                      <a:pt x="495" y="1733"/>
                    </a:cubicBezTo>
                    <a:cubicBezTo>
                      <a:pt x="451" y="1878"/>
                      <a:pt x="350" y="2027"/>
                      <a:pt x="244" y="2136"/>
                    </a:cubicBezTo>
                    <a:cubicBezTo>
                      <a:pt x="217" y="2166"/>
                      <a:pt x="220" y="2200"/>
                      <a:pt x="239" y="2222"/>
                    </a:cubicBezTo>
                    <a:cubicBezTo>
                      <a:pt x="250" y="2235"/>
                      <a:pt x="264" y="2240"/>
                      <a:pt x="278" y="2240"/>
                    </a:cubicBezTo>
                    <a:cubicBezTo>
                      <a:pt x="393" y="2240"/>
                      <a:pt x="586" y="1877"/>
                      <a:pt x="627" y="1748"/>
                    </a:cubicBezTo>
                    <a:cubicBezTo>
                      <a:pt x="667" y="1610"/>
                      <a:pt x="681" y="1427"/>
                      <a:pt x="642" y="1211"/>
                    </a:cubicBezTo>
                    <a:cubicBezTo>
                      <a:pt x="594" y="919"/>
                      <a:pt x="223" y="35"/>
                      <a:pt x="201" y="21"/>
                    </a:cubicBezTo>
                    <a:cubicBezTo>
                      <a:pt x="178" y="7"/>
                      <a:pt x="161" y="0"/>
                      <a:pt x="15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
              <p:cNvSpPr/>
              <p:nvPr/>
            </p:nvSpPr>
            <p:spPr>
              <a:xfrm>
                <a:off x="3997549" y="1605206"/>
                <a:ext cx="13665" cy="43083"/>
              </a:xfrm>
              <a:custGeom>
                <a:avLst/>
                <a:gdLst/>
                <a:ahLst/>
                <a:cxnLst/>
                <a:rect l="l" t="t" r="r" b="b"/>
                <a:pathLst>
                  <a:path w="432" h="1362" extrusionOk="0">
                    <a:moveTo>
                      <a:pt x="47" y="1"/>
                    </a:moveTo>
                    <a:cubicBezTo>
                      <a:pt x="21" y="1"/>
                      <a:pt x="3" y="21"/>
                      <a:pt x="2" y="45"/>
                    </a:cubicBezTo>
                    <a:cubicBezTo>
                      <a:pt x="1" y="68"/>
                      <a:pt x="36" y="110"/>
                      <a:pt x="51" y="131"/>
                    </a:cubicBezTo>
                    <a:lnTo>
                      <a:pt x="49" y="130"/>
                    </a:lnTo>
                    <a:lnTo>
                      <a:pt x="49" y="130"/>
                    </a:lnTo>
                    <a:cubicBezTo>
                      <a:pt x="188" y="342"/>
                      <a:pt x="278" y="545"/>
                      <a:pt x="300" y="803"/>
                    </a:cubicBezTo>
                    <a:lnTo>
                      <a:pt x="300" y="807"/>
                    </a:lnTo>
                    <a:lnTo>
                      <a:pt x="300" y="807"/>
                    </a:lnTo>
                    <a:cubicBezTo>
                      <a:pt x="304" y="924"/>
                      <a:pt x="300" y="993"/>
                      <a:pt x="281" y="1086"/>
                    </a:cubicBezTo>
                    <a:lnTo>
                      <a:pt x="281" y="1085"/>
                    </a:lnTo>
                    <a:cubicBezTo>
                      <a:pt x="264" y="1175"/>
                      <a:pt x="247" y="1221"/>
                      <a:pt x="218" y="1298"/>
                    </a:cubicBezTo>
                    <a:cubicBezTo>
                      <a:pt x="205" y="1333"/>
                      <a:pt x="235" y="1361"/>
                      <a:pt x="265" y="1361"/>
                    </a:cubicBezTo>
                    <a:cubicBezTo>
                      <a:pt x="282" y="1361"/>
                      <a:pt x="300" y="1352"/>
                      <a:pt x="308" y="1328"/>
                    </a:cubicBezTo>
                    <a:cubicBezTo>
                      <a:pt x="432" y="1012"/>
                      <a:pt x="429" y="681"/>
                      <a:pt x="265" y="319"/>
                    </a:cubicBezTo>
                    <a:cubicBezTo>
                      <a:pt x="244" y="269"/>
                      <a:pt x="107" y="2"/>
                      <a:pt x="52" y="1"/>
                    </a:cubicBezTo>
                    <a:cubicBezTo>
                      <a:pt x="50" y="1"/>
                      <a:pt x="49" y="1"/>
                      <a:pt x="47"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7"/>
              <p:cNvSpPr/>
              <p:nvPr/>
            </p:nvSpPr>
            <p:spPr>
              <a:xfrm>
                <a:off x="4007007" y="1630576"/>
                <a:ext cx="95" cy="253"/>
              </a:xfrm>
              <a:custGeom>
                <a:avLst/>
                <a:gdLst/>
                <a:ahLst/>
                <a:cxnLst/>
                <a:rect l="l" t="t" r="r" b="b"/>
                <a:pathLst>
                  <a:path w="3" h="8" extrusionOk="0">
                    <a:moveTo>
                      <a:pt x="1" y="1"/>
                    </a:moveTo>
                    <a:lnTo>
                      <a:pt x="1" y="8"/>
                    </a:lnTo>
                    <a:cubicBezTo>
                      <a:pt x="1" y="4"/>
                      <a:pt x="2" y="8"/>
                      <a:pt x="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
              <p:cNvSpPr/>
              <p:nvPr/>
            </p:nvSpPr>
            <p:spPr>
              <a:xfrm>
                <a:off x="3922422" y="1601411"/>
                <a:ext cx="11198" cy="31538"/>
              </a:xfrm>
              <a:custGeom>
                <a:avLst/>
                <a:gdLst/>
                <a:ahLst/>
                <a:cxnLst/>
                <a:rect l="l" t="t" r="r" b="b"/>
                <a:pathLst>
                  <a:path w="354" h="997" extrusionOk="0">
                    <a:moveTo>
                      <a:pt x="52" y="1"/>
                    </a:moveTo>
                    <a:cubicBezTo>
                      <a:pt x="43" y="1"/>
                      <a:pt x="34" y="2"/>
                      <a:pt x="27" y="6"/>
                    </a:cubicBezTo>
                    <a:cubicBezTo>
                      <a:pt x="16" y="11"/>
                      <a:pt x="7" y="22"/>
                      <a:pt x="4" y="32"/>
                    </a:cubicBezTo>
                    <a:cubicBezTo>
                      <a:pt x="0" y="44"/>
                      <a:pt x="0" y="59"/>
                      <a:pt x="6" y="68"/>
                    </a:cubicBezTo>
                    <a:cubicBezTo>
                      <a:pt x="42" y="122"/>
                      <a:pt x="73" y="175"/>
                      <a:pt x="102" y="233"/>
                    </a:cubicBezTo>
                    <a:cubicBezTo>
                      <a:pt x="129" y="288"/>
                      <a:pt x="152" y="344"/>
                      <a:pt x="173" y="400"/>
                    </a:cubicBezTo>
                    <a:cubicBezTo>
                      <a:pt x="195" y="460"/>
                      <a:pt x="212" y="519"/>
                      <a:pt x="226" y="580"/>
                    </a:cubicBezTo>
                    <a:cubicBezTo>
                      <a:pt x="238" y="641"/>
                      <a:pt x="246" y="704"/>
                      <a:pt x="252" y="767"/>
                    </a:cubicBezTo>
                    <a:cubicBezTo>
                      <a:pt x="255" y="795"/>
                      <a:pt x="255" y="822"/>
                      <a:pt x="256" y="851"/>
                    </a:cubicBezTo>
                    <a:cubicBezTo>
                      <a:pt x="256" y="883"/>
                      <a:pt x="254" y="916"/>
                      <a:pt x="252" y="947"/>
                    </a:cubicBezTo>
                    <a:cubicBezTo>
                      <a:pt x="251" y="979"/>
                      <a:pt x="276" y="997"/>
                      <a:pt x="301" y="997"/>
                    </a:cubicBezTo>
                    <a:cubicBezTo>
                      <a:pt x="324" y="997"/>
                      <a:pt x="346" y="983"/>
                      <a:pt x="348" y="953"/>
                    </a:cubicBezTo>
                    <a:cubicBezTo>
                      <a:pt x="354" y="838"/>
                      <a:pt x="349" y="787"/>
                      <a:pt x="344" y="717"/>
                    </a:cubicBezTo>
                    <a:cubicBezTo>
                      <a:pt x="337" y="632"/>
                      <a:pt x="319" y="550"/>
                      <a:pt x="298" y="467"/>
                    </a:cubicBezTo>
                    <a:cubicBezTo>
                      <a:pt x="276" y="393"/>
                      <a:pt x="246" y="318"/>
                      <a:pt x="216" y="247"/>
                    </a:cubicBezTo>
                    <a:cubicBezTo>
                      <a:pt x="183" y="168"/>
                      <a:pt x="138" y="97"/>
                      <a:pt x="92" y="25"/>
                    </a:cubicBezTo>
                    <a:cubicBezTo>
                      <a:pt x="85" y="15"/>
                      <a:pt x="77" y="8"/>
                      <a:pt x="65" y="2"/>
                    </a:cubicBezTo>
                    <a:cubicBezTo>
                      <a:pt x="62" y="1"/>
                      <a:pt x="56" y="1"/>
                      <a:pt x="5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7"/>
              <p:cNvSpPr/>
              <p:nvPr/>
            </p:nvSpPr>
            <p:spPr>
              <a:xfrm>
                <a:off x="4001187" y="1876424"/>
                <a:ext cx="1392" cy="4650"/>
              </a:xfrm>
              <a:custGeom>
                <a:avLst/>
                <a:gdLst/>
                <a:ahLst/>
                <a:cxnLst/>
                <a:rect l="l" t="t" r="r" b="b"/>
                <a:pathLst>
                  <a:path w="44" h="147" extrusionOk="0">
                    <a:moveTo>
                      <a:pt x="43" y="1"/>
                    </a:moveTo>
                    <a:lnTo>
                      <a:pt x="43" y="1"/>
                    </a:lnTo>
                    <a:cubicBezTo>
                      <a:pt x="27" y="47"/>
                      <a:pt x="17" y="87"/>
                      <a:pt x="0" y="147"/>
                    </a:cubicBezTo>
                    <a:cubicBezTo>
                      <a:pt x="30" y="57"/>
                      <a:pt x="36" y="28"/>
                      <a:pt x="4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
              <p:cNvSpPr/>
              <p:nvPr/>
            </p:nvSpPr>
            <p:spPr>
              <a:xfrm>
                <a:off x="3978253" y="1932729"/>
                <a:ext cx="175149" cy="22301"/>
              </a:xfrm>
              <a:custGeom>
                <a:avLst/>
                <a:gdLst/>
                <a:ahLst/>
                <a:cxnLst/>
                <a:rect l="l" t="t" r="r" b="b"/>
                <a:pathLst>
                  <a:path w="5537" h="705" extrusionOk="0">
                    <a:moveTo>
                      <a:pt x="62" y="1"/>
                    </a:moveTo>
                    <a:cubicBezTo>
                      <a:pt x="32" y="1"/>
                      <a:pt x="0" y="29"/>
                      <a:pt x="18" y="71"/>
                    </a:cubicBezTo>
                    <a:cubicBezTo>
                      <a:pt x="93" y="260"/>
                      <a:pt x="196" y="348"/>
                      <a:pt x="306" y="348"/>
                    </a:cubicBezTo>
                    <a:cubicBezTo>
                      <a:pt x="399" y="348"/>
                      <a:pt x="496" y="287"/>
                      <a:pt x="588" y="173"/>
                    </a:cubicBezTo>
                    <a:cubicBezTo>
                      <a:pt x="656" y="363"/>
                      <a:pt x="796" y="456"/>
                      <a:pt x="943" y="456"/>
                    </a:cubicBezTo>
                    <a:cubicBezTo>
                      <a:pt x="1072" y="456"/>
                      <a:pt x="1206" y="385"/>
                      <a:pt x="1304" y="244"/>
                    </a:cubicBezTo>
                    <a:cubicBezTo>
                      <a:pt x="1388" y="435"/>
                      <a:pt x="1555" y="550"/>
                      <a:pt x="1726" y="550"/>
                    </a:cubicBezTo>
                    <a:cubicBezTo>
                      <a:pt x="1853" y="550"/>
                      <a:pt x="1981" y="486"/>
                      <a:pt x="2080" y="343"/>
                    </a:cubicBezTo>
                    <a:cubicBezTo>
                      <a:pt x="2173" y="535"/>
                      <a:pt x="2347" y="644"/>
                      <a:pt x="2519" y="644"/>
                    </a:cubicBezTo>
                    <a:cubicBezTo>
                      <a:pt x="2664" y="644"/>
                      <a:pt x="2807" y="568"/>
                      <a:pt x="2902" y="402"/>
                    </a:cubicBezTo>
                    <a:cubicBezTo>
                      <a:pt x="3011" y="592"/>
                      <a:pt x="3180" y="690"/>
                      <a:pt x="3347" y="690"/>
                    </a:cubicBezTo>
                    <a:cubicBezTo>
                      <a:pt x="3498" y="690"/>
                      <a:pt x="3648" y="609"/>
                      <a:pt x="3749" y="445"/>
                    </a:cubicBezTo>
                    <a:cubicBezTo>
                      <a:pt x="3866" y="624"/>
                      <a:pt x="4024" y="704"/>
                      <a:pt x="4178" y="704"/>
                    </a:cubicBezTo>
                    <a:cubicBezTo>
                      <a:pt x="4364" y="704"/>
                      <a:pt x="4545" y="588"/>
                      <a:pt x="4648" y="387"/>
                    </a:cubicBezTo>
                    <a:cubicBezTo>
                      <a:pt x="4741" y="516"/>
                      <a:pt x="4844" y="565"/>
                      <a:pt x="4944" y="565"/>
                    </a:cubicBezTo>
                    <a:cubicBezTo>
                      <a:pt x="5257" y="565"/>
                      <a:pt x="5537" y="86"/>
                      <a:pt x="5336" y="75"/>
                    </a:cubicBezTo>
                    <a:cubicBezTo>
                      <a:pt x="5334" y="75"/>
                      <a:pt x="5333" y="75"/>
                      <a:pt x="5332" y="75"/>
                    </a:cubicBezTo>
                    <a:cubicBezTo>
                      <a:pt x="5261" y="75"/>
                      <a:pt x="5254" y="151"/>
                      <a:pt x="5224" y="217"/>
                    </a:cubicBezTo>
                    <a:cubicBezTo>
                      <a:pt x="5167" y="323"/>
                      <a:pt x="5095" y="409"/>
                      <a:pt x="4975" y="423"/>
                    </a:cubicBezTo>
                    <a:cubicBezTo>
                      <a:pt x="4974" y="423"/>
                      <a:pt x="4973" y="423"/>
                      <a:pt x="4972" y="423"/>
                    </a:cubicBezTo>
                    <a:cubicBezTo>
                      <a:pt x="4755" y="423"/>
                      <a:pt x="4718" y="151"/>
                      <a:pt x="4644" y="151"/>
                    </a:cubicBezTo>
                    <a:cubicBezTo>
                      <a:pt x="4615" y="151"/>
                      <a:pt x="4581" y="192"/>
                      <a:pt x="4529" y="306"/>
                    </a:cubicBezTo>
                    <a:lnTo>
                      <a:pt x="4529" y="306"/>
                    </a:lnTo>
                    <a:cubicBezTo>
                      <a:pt x="4529" y="305"/>
                      <a:pt x="4529" y="304"/>
                      <a:pt x="4530" y="303"/>
                    </a:cubicBezTo>
                    <a:lnTo>
                      <a:pt x="4530" y="303"/>
                    </a:lnTo>
                    <a:cubicBezTo>
                      <a:pt x="4525" y="312"/>
                      <a:pt x="4521" y="320"/>
                      <a:pt x="4521" y="320"/>
                    </a:cubicBezTo>
                    <a:cubicBezTo>
                      <a:pt x="4522" y="320"/>
                      <a:pt x="4523" y="318"/>
                      <a:pt x="4527" y="311"/>
                    </a:cubicBezTo>
                    <a:lnTo>
                      <a:pt x="4527" y="311"/>
                    </a:lnTo>
                    <a:cubicBezTo>
                      <a:pt x="4436" y="476"/>
                      <a:pt x="4308" y="558"/>
                      <a:pt x="4182" y="558"/>
                    </a:cubicBezTo>
                    <a:cubicBezTo>
                      <a:pt x="4041" y="558"/>
                      <a:pt x="3900" y="457"/>
                      <a:pt x="3812" y="254"/>
                    </a:cubicBezTo>
                    <a:cubicBezTo>
                      <a:pt x="3802" y="230"/>
                      <a:pt x="3777" y="216"/>
                      <a:pt x="3751" y="216"/>
                    </a:cubicBezTo>
                    <a:cubicBezTo>
                      <a:pt x="3724" y="216"/>
                      <a:pt x="3696" y="231"/>
                      <a:pt x="3683" y="264"/>
                    </a:cubicBezTo>
                    <a:cubicBezTo>
                      <a:pt x="3601" y="462"/>
                      <a:pt x="3473" y="554"/>
                      <a:pt x="3344" y="554"/>
                    </a:cubicBezTo>
                    <a:cubicBezTo>
                      <a:pt x="3195" y="554"/>
                      <a:pt x="3045" y="433"/>
                      <a:pt x="2960" y="214"/>
                    </a:cubicBezTo>
                    <a:cubicBezTo>
                      <a:pt x="2951" y="191"/>
                      <a:pt x="2928" y="178"/>
                      <a:pt x="2903" y="178"/>
                    </a:cubicBezTo>
                    <a:cubicBezTo>
                      <a:pt x="2877" y="178"/>
                      <a:pt x="2850" y="192"/>
                      <a:pt x="2840" y="223"/>
                    </a:cubicBezTo>
                    <a:cubicBezTo>
                      <a:pt x="2772" y="426"/>
                      <a:pt x="2647" y="516"/>
                      <a:pt x="2521" y="516"/>
                    </a:cubicBezTo>
                    <a:cubicBezTo>
                      <a:pt x="2368" y="516"/>
                      <a:pt x="2215" y="385"/>
                      <a:pt x="2158" y="167"/>
                    </a:cubicBezTo>
                    <a:cubicBezTo>
                      <a:pt x="2149" y="133"/>
                      <a:pt x="2121" y="115"/>
                      <a:pt x="2093" y="115"/>
                    </a:cubicBezTo>
                    <a:cubicBezTo>
                      <a:pt x="2069" y="115"/>
                      <a:pt x="2044" y="129"/>
                      <a:pt x="2031" y="160"/>
                    </a:cubicBezTo>
                    <a:cubicBezTo>
                      <a:pt x="1963" y="331"/>
                      <a:pt x="1845" y="419"/>
                      <a:pt x="1723" y="419"/>
                    </a:cubicBezTo>
                    <a:cubicBezTo>
                      <a:pt x="1596" y="419"/>
                      <a:pt x="1465" y="321"/>
                      <a:pt x="1388" y="117"/>
                    </a:cubicBezTo>
                    <a:lnTo>
                      <a:pt x="1388" y="118"/>
                    </a:lnTo>
                    <a:cubicBezTo>
                      <a:pt x="1385" y="107"/>
                      <a:pt x="1379" y="94"/>
                      <a:pt x="1377" y="81"/>
                    </a:cubicBezTo>
                    <a:cubicBezTo>
                      <a:pt x="1367" y="49"/>
                      <a:pt x="1342" y="33"/>
                      <a:pt x="1317" y="33"/>
                    </a:cubicBezTo>
                    <a:cubicBezTo>
                      <a:pt x="1294" y="33"/>
                      <a:pt x="1271" y="47"/>
                      <a:pt x="1259" y="74"/>
                    </a:cubicBezTo>
                    <a:cubicBezTo>
                      <a:pt x="1183" y="252"/>
                      <a:pt x="1058" y="342"/>
                      <a:pt x="942" y="342"/>
                    </a:cubicBezTo>
                    <a:cubicBezTo>
                      <a:pt x="819" y="342"/>
                      <a:pt x="704" y="242"/>
                      <a:pt x="662" y="42"/>
                    </a:cubicBezTo>
                    <a:cubicBezTo>
                      <a:pt x="657" y="18"/>
                      <a:pt x="634" y="2"/>
                      <a:pt x="611" y="2"/>
                    </a:cubicBezTo>
                    <a:cubicBezTo>
                      <a:pt x="595" y="2"/>
                      <a:pt x="580" y="9"/>
                      <a:pt x="570" y="25"/>
                    </a:cubicBezTo>
                    <a:cubicBezTo>
                      <a:pt x="500" y="135"/>
                      <a:pt x="409" y="249"/>
                      <a:pt x="309" y="249"/>
                    </a:cubicBezTo>
                    <a:cubicBezTo>
                      <a:pt x="280" y="249"/>
                      <a:pt x="249" y="239"/>
                      <a:pt x="218" y="216"/>
                    </a:cubicBezTo>
                    <a:cubicBezTo>
                      <a:pt x="177" y="178"/>
                      <a:pt x="145" y="137"/>
                      <a:pt x="102" y="28"/>
                    </a:cubicBezTo>
                    <a:cubicBezTo>
                      <a:pt x="95" y="9"/>
                      <a:pt x="79" y="1"/>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7"/>
              <p:cNvSpPr/>
              <p:nvPr/>
            </p:nvSpPr>
            <p:spPr>
              <a:xfrm>
                <a:off x="4121390" y="1942536"/>
                <a:ext cx="32" cy="63"/>
              </a:xfrm>
              <a:custGeom>
                <a:avLst/>
                <a:gdLst/>
                <a:ahLst/>
                <a:cxnLst/>
                <a:rect l="l" t="t" r="r" b="b"/>
                <a:pathLst>
                  <a:path w="1" h="2" extrusionOk="0">
                    <a:moveTo>
                      <a:pt x="0" y="0"/>
                    </a:moveTo>
                    <a:cubicBezTo>
                      <a:pt x="0" y="0"/>
                      <a:pt x="0" y="1"/>
                      <a:pt x="0" y="0"/>
                    </a:cubicBezTo>
                    <a:cubicBezTo>
                      <a:pt x="0" y="1"/>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7"/>
              <p:cNvSpPr/>
              <p:nvPr/>
            </p:nvSpPr>
            <p:spPr>
              <a:xfrm>
                <a:off x="3973318" y="1974010"/>
                <a:ext cx="85028" cy="29039"/>
              </a:xfrm>
              <a:custGeom>
                <a:avLst/>
                <a:gdLst/>
                <a:ahLst/>
                <a:cxnLst/>
                <a:rect l="l" t="t" r="r" b="b"/>
                <a:pathLst>
                  <a:path w="2688" h="918" extrusionOk="0">
                    <a:moveTo>
                      <a:pt x="68" y="1"/>
                    </a:moveTo>
                    <a:cubicBezTo>
                      <a:pt x="49" y="1"/>
                      <a:pt x="30" y="12"/>
                      <a:pt x="25" y="33"/>
                    </a:cubicBezTo>
                    <a:cubicBezTo>
                      <a:pt x="3" y="129"/>
                      <a:pt x="2" y="165"/>
                      <a:pt x="1" y="226"/>
                    </a:cubicBezTo>
                    <a:cubicBezTo>
                      <a:pt x="1" y="278"/>
                      <a:pt x="9" y="330"/>
                      <a:pt x="25" y="380"/>
                    </a:cubicBezTo>
                    <a:cubicBezTo>
                      <a:pt x="65" y="500"/>
                      <a:pt x="159" y="579"/>
                      <a:pt x="304" y="584"/>
                    </a:cubicBezTo>
                    <a:cubicBezTo>
                      <a:pt x="308" y="585"/>
                      <a:pt x="312" y="585"/>
                      <a:pt x="315" y="585"/>
                    </a:cubicBezTo>
                    <a:cubicBezTo>
                      <a:pt x="433" y="585"/>
                      <a:pt x="561" y="520"/>
                      <a:pt x="658" y="444"/>
                    </a:cubicBezTo>
                    <a:cubicBezTo>
                      <a:pt x="693" y="702"/>
                      <a:pt x="863" y="838"/>
                      <a:pt x="1074" y="838"/>
                    </a:cubicBezTo>
                    <a:cubicBezTo>
                      <a:pt x="1221" y="838"/>
                      <a:pt x="1389" y="772"/>
                      <a:pt x="1546" y="637"/>
                    </a:cubicBezTo>
                    <a:cubicBezTo>
                      <a:pt x="1652" y="843"/>
                      <a:pt x="1802" y="917"/>
                      <a:pt x="1955" y="917"/>
                    </a:cubicBezTo>
                    <a:cubicBezTo>
                      <a:pt x="2313" y="917"/>
                      <a:pt x="2688" y="510"/>
                      <a:pt x="2559" y="427"/>
                    </a:cubicBezTo>
                    <a:cubicBezTo>
                      <a:pt x="2547" y="419"/>
                      <a:pt x="2536" y="415"/>
                      <a:pt x="2526" y="415"/>
                    </a:cubicBezTo>
                    <a:cubicBezTo>
                      <a:pt x="2476" y="415"/>
                      <a:pt x="2441" y="496"/>
                      <a:pt x="2399" y="550"/>
                    </a:cubicBezTo>
                    <a:cubicBezTo>
                      <a:pt x="2272" y="699"/>
                      <a:pt x="2121" y="783"/>
                      <a:pt x="1982" y="783"/>
                    </a:cubicBezTo>
                    <a:cubicBezTo>
                      <a:pt x="1839" y="783"/>
                      <a:pt x="1708" y="695"/>
                      <a:pt x="1627" y="498"/>
                    </a:cubicBezTo>
                    <a:cubicBezTo>
                      <a:pt x="1618" y="475"/>
                      <a:pt x="1592" y="462"/>
                      <a:pt x="1568" y="462"/>
                    </a:cubicBezTo>
                    <a:cubicBezTo>
                      <a:pt x="1552" y="462"/>
                      <a:pt x="1537" y="467"/>
                      <a:pt x="1525" y="478"/>
                    </a:cubicBezTo>
                    <a:cubicBezTo>
                      <a:pt x="1404" y="606"/>
                      <a:pt x="1240" y="714"/>
                      <a:pt x="1067" y="714"/>
                    </a:cubicBezTo>
                    <a:cubicBezTo>
                      <a:pt x="1046" y="714"/>
                      <a:pt x="1025" y="712"/>
                      <a:pt x="1004" y="709"/>
                    </a:cubicBezTo>
                    <a:cubicBezTo>
                      <a:pt x="893" y="685"/>
                      <a:pt x="834" y="620"/>
                      <a:pt x="792" y="513"/>
                    </a:cubicBezTo>
                    <a:cubicBezTo>
                      <a:pt x="764" y="424"/>
                      <a:pt x="761" y="357"/>
                      <a:pt x="760" y="357"/>
                    </a:cubicBezTo>
                    <a:cubicBezTo>
                      <a:pt x="760" y="357"/>
                      <a:pt x="760" y="359"/>
                      <a:pt x="759" y="364"/>
                    </a:cubicBezTo>
                    <a:cubicBezTo>
                      <a:pt x="759" y="334"/>
                      <a:pt x="759" y="305"/>
                      <a:pt x="734" y="288"/>
                    </a:cubicBezTo>
                    <a:cubicBezTo>
                      <a:pt x="726" y="283"/>
                      <a:pt x="716" y="280"/>
                      <a:pt x="705" y="280"/>
                    </a:cubicBezTo>
                    <a:cubicBezTo>
                      <a:pt x="692" y="280"/>
                      <a:pt x="679" y="284"/>
                      <a:pt x="669" y="294"/>
                    </a:cubicBezTo>
                    <a:cubicBezTo>
                      <a:pt x="631" y="334"/>
                      <a:pt x="590" y="370"/>
                      <a:pt x="546" y="401"/>
                    </a:cubicBezTo>
                    <a:cubicBezTo>
                      <a:pt x="460" y="457"/>
                      <a:pt x="404" y="473"/>
                      <a:pt x="344" y="481"/>
                    </a:cubicBezTo>
                    <a:cubicBezTo>
                      <a:pt x="332" y="483"/>
                      <a:pt x="320" y="483"/>
                      <a:pt x="309" y="483"/>
                    </a:cubicBezTo>
                    <a:cubicBezTo>
                      <a:pt x="272" y="483"/>
                      <a:pt x="242" y="475"/>
                      <a:pt x="210" y="460"/>
                    </a:cubicBezTo>
                    <a:cubicBezTo>
                      <a:pt x="180" y="444"/>
                      <a:pt x="165" y="428"/>
                      <a:pt x="144" y="401"/>
                    </a:cubicBezTo>
                    <a:cubicBezTo>
                      <a:pt x="121" y="365"/>
                      <a:pt x="105" y="334"/>
                      <a:pt x="96" y="251"/>
                    </a:cubicBezTo>
                    <a:cubicBezTo>
                      <a:pt x="95" y="178"/>
                      <a:pt x="105" y="98"/>
                      <a:pt x="115" y="63"/>
                    </a:cubicBezTo>
                    <a:cubicBezTo>
                      <a:pt x="122" y="21"/>
                      <a:pt x="95"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7"/>
              <p:cNvSpPr/>
              <p:nvPr/>
            </p:nvSpPr>
            <p:spPr>
              <a:xfrm>
                <a:off x="4088777" y="1988466"/>
                <a:ext cx="59026" cy="13602"/>
              </a:xfrm>
              <a:custGeom>
                <a:avLst/>
                <a:gdLst/>
                <a:ahLst/>
                <a:cxnLst/>
                <a:rect l="l" t="t" r="r" b="b"/>
                <a:pathLst>
                  <a:path w="1866" h="430" extrusionOk="0">
                    <a:moveTo>
                      <a:pt x="56" y="0"/>
                    </a:moveTo>
                    <a:cubicBezTo>
                      <a:pt x="28" y="0"/>
                      <a:pt x="0" y="24"/>
                      <a:pt x="9" y="57"/>
                    </a:cubicBezTo>
                    <a:cubicBezTo>
                      <a:pt x="80" y="314"/>
                      <a:pt x="233" y="430"/>
                      <a:pt x="398" y="430"/>
                    </a:cubicBezTo>
                    <a:cubicBezTo>
                      <a:pt x="538" y="430"/>
                      <a:pt x="687" y="346"/>
                      <a:pt x="804" y="195"/>
                    </a:cubicBezTo>
                    <a:cubicBezTo>
                      <a:pt x="930" y="328"/>
                      <a:pt x="1120" y="425"/>
                      <a:pt x="1318" y="425"/>
                    </a:cubicBezTo>
                    <a:cubicBezTo>
                      <a:pt x="1491" y="425"/>
                      <a:pt x="1669" y="351"/>
                      <a:pt x="1816" y="162"/>
                    </a:cubicBezTo>
                    <a:cubicBezTo>
                      <a:pt x="1866" y="99"/>
                      <a:pt x="1807" y="14"/>
                      <a:pt x="1736" y="14"/>
                    </a:cubicBezTo>
                    <a:cubicBezTo>
                      <a:pt x="1709" y="14"/>
                      <a:pt x="1679" y="27"/>
                      <a:pt x="1654" y="59"/>
                    </a:cubicBezTo>
                    <a:cubicBezTo>
                      <a:pt x="1555" y="185"/>
                      <a:pt x="1438" y="238"/>
                      <a:pt x="1315" y="238"/>
                    </a:cubicBezTo>
                    <a:cubicBezTo>
                      <a:pt x="1168" y="238"/>
                      <a:pt x="1012" y="162"/>
                      <a:pt x="867" y="41"/>
                    </a:cubicBezTo>
                    <a:cubicBezTo>
                      <a:pt x="840" y="16"/>
                      <a:pt x="816" y="3"/>
                      <a:pt x="795" y="3"/>
                    </a:cubicBezTo>
                    <a:cubicBezTo>
                      <a:pt x="767" y="3"/>
                      <a:pt x="743" y="25"/>
                      <a:pt x="726" y="63"/>
                    </a:cubicBezTo>
                    <a:cubicBezTo>
                      <a:pt x="655" y="196"/>
                      <a:pt x="549" y="308"/>
                      <a:pt x="398" y="322"/>
                    </a:cubicBezTo>
                    <a:cubicBezTo>
                      <a:pt x="313" y="322"/>
                      <a:pt x="248" y="296"/>
                      <a:pt x="178" y="208"/>
                    </a:cubicBezTo>
                    <a:cubicBezTo>
                      <a:pt x="146" y="159"/>
                      <a:pt x="119" y="103"/>
                      <a:pt x="102" y="37"/>
                    </a:cubicBezTo>
                    <a:cubicBezTo>
                      <a:pt x="94" y="11"/>
                      <a:pt x="75" y="0"/>
                      <a:pt x="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7"/>
              <p:cNvSpPr/>
              <p:nvPr/>
            </p:nvSpPr>
            <p:spPr>
              <a:xfrm>
                <a:off x="3975090" y="2031201"/>
                <a:ext cx="127" cy="127"/>
              </a:xfrm>
              <a:custGeom>
                <a:avLst/>
                <a:gdLst/>
                <a:ahLst/>
                <a:cxnLst/>
                <a:rect l="l" t="t" r="r" b="b"/>
                <a:pathLst>
                  <a:path w="4" h="4" extrusionOk="0">
                    <a:moveTo>
                      <a:pt x="3" y="1"/>
                    </a:moveTo>
                    <a:cubicBezTo>
                      <a:pt x="0" y="3"/>
                      <a:pt x="3"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
              <p:cNvSpPr/>
              <p:nvPr/>
            </p:nvSpPr>
            <p:spPr>
              <a:xfrm>
                <a:off x="3948012" y="2021554"/>
                <a:ext cx="48524" cy="29924"/>
              </a:xfrm>
              <a:custGeom>
                <a:avLst/>
                <a:gdLst/>
                <a:ahLst/>
                <a:cxnLst/>
                <a:rect l="l" t="t" r="r" b="b"/>
                <a:pathLst>
                  <a:path w="1534" h="946" extrusionOk="0">
                    <a:moveTo>
                      <a:pt x="290" y="0"/>
                    </a:moveTo>
                    <a:cubicBezTo>
                      <a:pt x="275" y="0"/>
                      <a:pt x="260" y="9"/>
                      <a:pt x="252" y="22"/>
                    </a:cubicBezTo>
                    <a:cubicBezTo>
                      <a:pt x="0" y="410"/>
                      <a:pt x="168" y="623"/>
                      <a:pt x="428" y="623"/>
                    </a:cubicBezTo>
                    <a:cubicBezTo>
                      <a:pt x="552" y="623"/>
                      <a:pt x="697" y="574"/>
                      <a:pt x="828" y="473"/>
                    </a:cubicBezTo>
                    <a:lnTo>
                      <a:pt x="828" y="473"/>
                    </a:lnTo>
                    <a:cubicBezTo>
                      <a:pt x="821" y="529"/>
                      <a:pt x="822" y="579"/>
                      <a:pt x="828" y="635"/>
                    </a:cubicBezTo>
                    <a:cubicBezTo>
                      <a:pt x="843" y="802"/>
                      <a:pt x="949" y="917"/>
                      <a:pt x="1073" y="940"/>
                    </a:cubicBezTo>
                    <a:cubicBezTo>
                      <a:pt x="1090" y="944"/>
                      <a:pt x="1109" y="946"/>
                      <a:pt x="1131" y="946"/>
                    </a:cubicBezTo>
                    <a:cubicBezTo>
                      <a:pt x="1174" y="946"/>
                      <a:pt x="1224" y="937"/>
                      <a:pt x="1279" y="917"/>
                    </a:cubicBezTo>
                    <a:cubicBezTo>
                      <a:pt x="1368" y="881"/>
                      <a:pt x="1534" y="802"/>
                      <a:pt x="1466" y="732"/>
                    </a:cubicBezTo>
                    <a:cubicBezTo>
                      <a:pt x="1455" y="719"/>
                      <a:pt x="1442" y="714"/>
                      <a:pt x="1429" y="714"/>
                    </a:cubicBezTo>
                    <a:cubicBezTo>
                      <a:pt x="1389" y="714"/>
                      <a:pt x="1341" y="757"/>
                      <a:pt x="1296" y="782"/>
                    </a:cubicBezTo>
                    <a:cubicBezTo>
                      <a:pt x="1247" y="810"/>
                      <a:pt x="1196" y="825"/>
                      <a:pt x="1147" y="831"/>
                    </a:cubicBezTo>
                    <a:cubicBezTo>
                      <a:pt x="1142" y="831"/>
                      <a:pt x="1137" y="831"/>
                      <a:pt x="1133" y="831"/>
                    </a:cubicBezTo>
                    <a:cubicBezTo>
                      <a:pt x="1093" y="831"/>
                      <a:pt x="1077" y="826"/>
                      <a:pt x="1048" y="815"/>
                    </a:cubicBezTo>
                    <a:cubicBezTo>
                      <a:pt x="1022" y="798"/>
                      <a:pt x="1008" y="788"/>
                      <a:pt x="981" y="754"/>
                    </a:cubicBezTo>
                    <a:cubicBezTo>
                      <a:pt x="915" y="644"/>
                      <a:pt x="925" y="516"/>
                      <a:pt x="948" y="390"/>
                    </a:cubicBezTo>
                    <a:cubicBezTo>
                      <a:pt x="959" y="346"/>
                      <a:pt x="980" y="303"/>
                      <a:pt x="941" y="280"/>
                    </a:cubicBezTo>
                    <a:cubicBezTo>
                      <a:pt x="933" y="274"/>
                      <a:pt x="924" y="271"/>
                      <a:pt x="914" y="271"/>
                    </a:cubicBezTo>
                    <a:cubicBezTo>
                      <a:pt x="900" y="271"/>
                      <a:pt x="884" y="278"/>
                      <a:pt x="869" y="294"/>
                    </a:cubicBezTo>
                    <a:cubicBezTo>
                      <a:pt x="866" y="297"/>
                      <a:pt x="864" y="301"/>
                      <a:pt x="861" y="304"/>
                    </a:cubicBezTo>
                    <a:cubicBezTo>
                      <a:pt x="861" y="304"/>
                      <a:pt x="861" y="304"/>
                      <a:pt x="862" y="304"/>
                    </a:cubicBezTo>
                    <a:lnTo>
                      <a:pt x="862" y="304"/>
                    </a:lnTo>
                    <a:cubicBezTo>
                      <a:pt x="861" y="304"/>
                      <a:pt x="859" y="306"/>
                      <a:pt x="855" y="310"/>
                    </a:cubicBezTo>
                    <a:cubicBezTo>
                      <a:pt x="855" y="310"/>
                      <a:pt x="802" y="370"/>
                      <a:pt x="729" y="422"/>
                    </a:cubicBezTo>
                    <a:cubicBezTo>
                      <a:pt x="624" y="489"/>
                      <a:pt x="512" y="525"/>
                      <a:pt x="421" y="525"/>
                    </a:cubicBezTo>
                    <a:cubicBezTo>
                      <a:pt x="238" y="525"/>
                      <a:pt x="135" y="384"/>
                      <a:pt x="331" y="74"/>
                    </a:cubicBezTo>
                    <a:cubicBezTo>
                      <a:pt x="351" y="44"/>
                      <a:pt x="331" y="2"/>
                      <a:pt x="294" y="1"/>
                    </a:cubicBezTo>
                    <a:cubicBezTo>
                      <a:pt x="292" y="1"/>
                      <a:pt x="291" y="0"/>
                      <a:pt x="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
              <p:cNvSpPr/>
              <p:nvPr/>
            </p:nvSpPr>
            <p:spPr>
              <a:xfrm>
                <a:off x="4032756" y="2038382"/>
                <a:ext cx="71806" cy="19169"/>
              </a:xfrm>
              <a:custGeom>
                <a:avLst/>
                <a:gdLst/>
                <a:ahLst/>
                <a:cxnLst/>
                <a:rect l="l" t="t" r="r" b="b"/>
                <a:pathLst>
                  <a:path w="2270" h="606" extrusionOk="0">
                    <a:moveTo>
                      <a:pt x="48" y="1"/>
                    </a:moveTo>
                    <a:cubicBezTo>
                      <a:pt x="24" y="1"/>
                      <a:pt x="1" y="17"/>
                      <a:pt x="2" y="44"/>
                    </a:cubicBezTo>
                    <a:cubicBezTo>
                      <a:pt x="6" y="144"/>
                      <a:pt x="19" y="248"/>
                      <a:pt x="76" y="335"/>
                    </a:cubicBezTo>
                    <a:cubicBezTo>
                      <a:pt x="115" y="398"/>
                      <a:pt x="178" y="438"/>
                      <a:pt x="249" y="452"/>
                    </a:cubicBezTo>
                    <a:cubicBezTo>
                      <a:pt x="269" y="457"/>
                      <a:pt x="290" y="459"/>
                      <a:pt x="310" y="459"/>
                    </a:cubicBezTo>
                    <a:cubicBezTo>
                      <a:pt x="368" y="459"/>
                      <a:pt x="426" y="442"/>
                      <a:pt x="481" y="421"/>
                    </a:cubicBezTo>
                    <a:cubicBezTo>
                      <a:pt x="530" y="402"/>
                      <a:pt x="573" y="376"/>
                      <a:pt x="617" y="349"/>
                    </a:cubicBezTo>
                    <a:cubicBezTo>
                      <a:pt x="650" y="328"/>
                      <a:pt x="679" y="306"/>
                      <a:pt x="707" y="281"/>
                    </a:cubicBezTo>
                    <a:cubicBezTo>
                      <a:pt x="718" y="305"/>
                      <a:pt x="729" y="328"/>
                      <a:pt x="742" y="349"/>
                    </a:cubicBezTo>
                    <a:cubicBezTo>
                      <a:pt x="818" y="495"/>
                      <a:pt x="950" y="593"/>
                      <a:pt x="1105" y="593"/>
                    </a:cubicBezTo>
                    <a:cubicBezTo>
                      <a:pt x="1216" y="593"/>
                      <a:pt x="1338" y="544"/>
                      <a:pt x="1462" y="427"/>
                    </a:cubicBezTo>
                    <a:cubicBezTo>
                      <a:pt x="1482" y="448"/>
                      <a:pt x="1502" y="467"/>
                      <a:pt x="1524" y="485"/>
                    </a:cubicBezTo>
                    <a:cubicBezTo>
                      <a:pt x="1559" y="515"/>
                      <a:pt x="1597" y="543"/>
                      <a:pt x="1640" y="563"/>
                    </a:cubicBezTo>
                    <a:cubicBezTo>
                      <a:pt x="1691" y="587"/>
                      <a:pt x="1747" y="604"/>
                      <a:pt x="1813" y="606"/>
                    </a:cubicBezTo>
                    <a:cubicBezTo>
                      <a:pt x="1817" y="606"/>
                      <a:pt x="1822" y="606"/>
                      <a:pt x="1826" y="606"/>
                    </a:cubicBezTo>
                    <a:cubicBezTo>
                      <a:pt x="1885" y="606"/>
                      <a:pt x="1937" y="588"/>
                      <a:pt x="1983" y="565"/>
                    </a:cubicBezTo>
                    <a:cubicBezTo>
                      <a:pt x="2062" y="530"/>
                      <a:pt x="2126" y="457"/>
                      <a:pt x="2175" y="385"/>
                    </a:cubicBezTo>
                    <a:cubicBezTo>
                      <a:pt x="2205" y="341"/>
                      <a:pt x="2227" y="291"/>
                      <a:pt x="2248" y="242"/>
                    </a:cubicBezTo>
                    <a:cubicBezTo>
                      <a:pt x="2269" y="186"/>
                      <a:pt x="2219" y="141"/>
                      <a:pt x="2169" y="141"/>
                    </a:cubicBezTo>
                    <a:cubicBezTo>
                      <a:pt x="2140" y="141"/>
                      <a:pt x="2112" y="156"/>
                      <a:pt x="2096" y="193"/>
                    </a:cubicBezTo>
                    <a:cubicBezTo>
                      <a:pt x="2075" y="250"/>
                      <a:pt x="2039" y="312"/>
                      <a:pt x="2003" y="358"/>
                    </a:cubicBezTo>
                    <a:cubicBezTo>
                      <a:pt x="1958" y="408"/>
                      <a:pt x="1925" y="429"/>
                      <a:pt x="1882" y="448"/>
                    </a:cubicBezTo>
                    <a:cubicBezTo>
                      <a:pt x="1850" y="457"/>
                      <a:pt x="1832" y="461"/>
                      <a:pt x="1809" y="461"/>
                    </a:cubicBezTo>
                    <a:cubicBezTo>
                      <a:pt x="1797" y="461"/>
                      <a:pt x="1783" y="460"/>
                      <a:pt x="1766" y="458"/>
                    </a:cubicBezTo>
                    <a:cubicBezTo>
                      <a:pt x="1707" y="447"/>
                      <a:pt x="1654" y="422"/>
                      <a:pt x="1578" y="356"/>
                    </a:cubicBezTo>
                    <a:cubicBezTo>
                      <a:pt x="1554" y="335"/>
                      <a:pt x="1532" y="312"/>
                      <a:pt x="1514" y="288"/>
                    </a:cubicBezTo>
                    <a:cubicBezTo>
                      <a:pt x="1502" y="276"/>
                      <a:pt x="1486" y="268"/>
                      <a:pt x="1468" y="268"/>
                    </a:cubicBezTo>
                    <a:cubicBezTo>
                      <a:pt x="1452" y="268"/>
                      <a:pt x="1432" y="272"/>
                      <a:pt x="1422" y="283"/>
                    </a:cubicBezTo>
                    <a:cubicBezTo>
                      <a:pt x="1402" y="306"/>
                      <a:pt x="1380" y="328"/>
                      <a:pt x="1359" y="349"/>
                    </a:cubicBezTo>
                    <a:cubicBezTo>
                      <a:pt x="1338" y="371"/>
                      <a:pt x="1312" y="391"/>
                      <a:pt x="1287" y="408"/>
                    </a:cubicBezTo>
                    <a:cubicBezTo>
                      <a:pt x="1254" y="429"/>
                      <a:pt x="1223" y="447"/>
                      <a:pt x="1187" y="461"/>
                    </a:cubicBezTo>
                    <a:cubicBezTo>
                      <a:pt x="1164" y="468"/>
                      <a:pt x="1143" y="471"/>
                      <a:pt x="1118" y="475"/>
                    </a:cubicBezTo>
                    <a:cubicBezTo>
                      <a:pt x="1097" y="475"/>
                      <a:pt x="1078" y="475"/>
                      <a:pt x="1057" y="472"/>
                    </a:cubicBezTo>
                    <a:cubicBezTo>
                      <a:pt x="1035" y="468"/>
                      <a:pt x="1015" y="462"/>
                      <a:pt x="994" y="454"/>
                    </a:cubicBezTo>
                    <a:cubicBezTo>
                      <a:pt x="965" y="439"/>
                      <a:pt x="939" y="421"/>
                      <a:pt x="917" y="401"/>
                    </a:cubicBezTo>
                    <a:cubicBezTo>
                      <a:pt x="889" y="376"/>
                      <a:pt x="868" y="348"/>
                      <a:pt x="846" y="319"/>
                    </a:cubicBezTo>
                    <a:cubicBezTo>
                      <a:pt x="818" y="270"/>
                      <a:pt x="793" y="225"/>
                      <a:pt x="772" y="170"/>
                    </a:cubicBezTo>
                    <a:cubicBezTo>
                      <a:pt x="764" y="152"/>
                      <a:pt x="745" y="143"/>
                      <a:pt x="726" y="143"/>
                    </a:cubicBezTo>
                    <a:cubicBezTo>
                      <a:pt x="714" y="143"/>
                      <a:pt x="701" y="147"/>
                      <a:pt x="692" y="156"/>
                    </a:cubicBezTo>
                    <a:cubicBezTo>
                      <a:pt x="652" y="193"/>
                      <a:pt x="610" y="229"/>
                      <a:pt x="566" y="262"/>
                    </a:cubicBezTo>
                    <a:cubicBezTo>
                      <a:pt x="520" y="292"/>
                      <a:pt x="473" y="318"/>
                      <a:pt x="421" y="339"/>
                    </a:cubicBezTo>
                    <a:cubicBezTo>
                      <a:pt x="391" y="349"/>
                      <a:pt x="362" y="356"/>
                      <a:pt x="329" y="361"/>
                    </a:cubicBezTo>
                    <a:cubicBezTo>
                      <a:pt x="324" y="361"/>
                      <a:pt x="318" y="361"/>
                      <a:pt x="313" y="361"/>
                    </a:cubicBezTo>
                    <a:cubicBezTo>
                      <a:pt x="297" y="361"/>
                      <a:pt x="283" y="360"/>
                      <a:pt x="269" y="358"/>
                    </a:cubicBezTo>
                    <a:cubicBezTo>
                      <a:pt x="251" y="355"/>
                      <a:pt x="235" y="349"/>
                      <a:pt x="219" y="342"/>
                    </a:cubicBezTo>
                    <a:cubicBezTo>
                      <a:pt x="206" y="335"/>
                      <a:pt x="193" y="326"/>
                      <a:pt x="183" y="318"/>
                    </a:cubicBezTo>
                    <a:cubicBezTo>
                      <a:pt x="173" y="306"/>
                      <a:pt x="163" y="296"/>
                      <a:pt x="155" y="285"/>
                    </a:cubicBezTo>
                    <a:cubicBezTo>
                      <a:pt x="143" y="268"/>
                      <a:pt x="133" y="248"/>
                      <a:pt x="126" y="228"/>
                    </a:cubicBezTo>
                    <a:cubicBezTo>
                      <a:pt x="112" y="185"/>
                      <a:pt x="105" y="142"/>
                      <a:pt x="99" y="96"/>
                    </a:cubicBezTo>
                    <a:cubicBezTo>
                      <a:pt x="98" y="79"/>
                      <a:pt x="98" y="64"/>
                      <a:pt x="98" y="50"/>
                    </a:cubicBezTo>
                    <a:cubicBezTo>
                      <a:pt x="95" y="16"/>
                      <a:pt x="72" y="1"/>
                      <a:pt x="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
              <p:cNvSpPr/>
              <p:nvPr/>
            </p:nvSpPr>
            <p:spPr>
              <a:xfrm>
                <a:off x="4137839" y="2035820"/>
                <a:ext cx="21289" cy="11103"/>
              </a:xfrm>
              <a:custGeom>
                <a:avLst/>
                <a:gdLst/>
                <a:ahLst/>
                <a:cxnLst/>
                <a:rect l="l" t="t" r="r" b="b"/>
                <a:pathLst>
                  <a:path w="673" h="351" extrusionOk="0">
                    <a:moveTo>
                      <a:pt x="102" y="1"/>
                    </a:moveTo>
                    <a:cubicBezTo>
                      <a:pt x="1" y="1"/>
                      <a:pt x="104" y="172"/>
                      <a:pt x="170" y="256"/>
                    </a:cubicBezTo>
                    <a:cubicBezTo>
                      <a:pt x="218" y="316"/>
                      <a:pt x="279" y="351"/>
                      <a:pt x="350" y="351"/>
                    </a:cubicBezTo>
                    <a:cubicBezTo>
                      <a:pt x="385" y="351"/>
                      <a:pt x="422" y="342"/>
                      <a:pt x="463" y="324"/>
                    </a:cubicBezTo>
                    <a:cubicBezTo>
                      <a:pt x="673" y="214"/>
                      <a:pt x="659" y="83"/>
                      <a:pt x="591" y="83"/>
                    </a:cubicBezTo>
                    <a:cubicBezTo>
                      <a:pt x="569" y="83"/>
                      <a:pt x="541" y="97"/>
                      <a:pt x="513" y="131"/>
                    </a:cubicBezTo>
                    <a:cubicBezTo>
                      <a:pt x="465" y="187"/>
                      <a:pt x="408" y="241"/>
                      <a:pt x="344" y="241"/>
                    </a:cubicBezTo>
                    <a:cubicBezTo>
                      <a:pt x="329" y="241"/>
                      <a:pt x="314" y="238"/>
                      <a:pt x="298" y="231"/>
                    </a:cubicBezTo>
                    <a:cubicBezTo>
                      <a:pt x="262" y="213"/>
                      <a:pt x="239" y="185"/>
                      <a:pt x="213" y="152"/>
                    </a:cubicBezTo>
                    <a:cubicBezTo>
                      <a:pt x="189" y="112"/>
                      <a:pt x="168" y="71"/>
                      <a:pt x="148" y="26"/>
                    </a:cubicBezTo>
                    <a:cubicBezTo>
                      <a:pt x="140" y="9"/>
                      <a:pt x="125" y="1"/>
                      <a:pt x="107" y="1"/>
                    </a:cubicBezTo>
                    <a:cubicBezTo>
                      <a:pt x="106" y="1"/>
                      <a:pt x="104" y="1"/>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
              <p:cNvSpPr/>
              <p:nvPr/>
            </p:nvSpPr>
            <p:spPr>
              <a:xfrm>
                <a:off x="3913090" y="2057235"/>
                <a:ext cx="73482" cy="46215"/>
              </a:xfrm>
              <a:custGeom>
                <a:avLst/>
                <a:gdLst/>
                <a:ahLst/>
                <a:cxnLst/>
                <a:rect l="l" t="t" r="r" b="b"/>
                <a:pathLst>
                  <a:path w="2323" h="1461" extrusionOk="0">
                    <a:moveTo>
                      <a:pt x="346" y="1"/>
                    </a:moveTo>
                    <a:cubicBezTo>
                      <a:pt x="317" y="1"/>
                      <a:pt x="283" y="46"/>
                      <a:pt x="265" y="68"/>
                    </a:cubicBezTo>
                    <a:cubicBezTo>
                      <a:pt x="0" y="385"/>
                      <a:pt x="123" y="639"/>
                      <a:pt x="395" y="639"/>
                    </a:cubicBezTo>
                    <a:cubicBezTo>
                      <a:pt x="459" y="639"/>
                      <a:pt x="531" y="625"/>
                      <a:pt x="607" y="595"/>
                    </a:cubicBezTo>
                    <a:lnTo>
                      <a:pt x="607" y="595"/>
                    </a:lnTo>
                    <a:cubicBezTo>
                      <a:pt x="579" y="917"/>
                      <a:pt x="756" y="1111"/>
                      <a:pt x="984" y="1111"/>
                    </a:cubicBezTo>
                    <a:cubicBezTo>
                      <a:pt x="1083" y="1111"/>
                      <a:pt x="1191" y="1075"/>
                      <a:pt x="1296" y="998"/>
                    </a:cubicBezTo>
                    <a:lnTo>
                      <a:pt x="1296" y="998"/>
                    </a:lnTo>
                    <a:cubicBezTo>
                      <a:pt x="1260" y="1305"/>
                      <a:pt x="1408" y="1460"/>
                      <a:pt x="1610" y="1460"/>
                    </a:cubicBezTo>
                    <a:cubicBezTo>
                      <a:pt x="1760" y="1460"/>
                      <a:pt x="1939" y="1374"/>
                      <a:pt x="2094" y="1201"/>
                    </a:cubicBezTo>
                    <a:cubicBezTo>
                      <a:pt x="2101" y="1215"/>
                      <a:pt x="2108" y="1228"/>
                      <a:pt x="2118" y="1240"/>
                    </a:cubicBezTo>
                    <a:cubicBezTo>
                      <a:pt x="2147" y="1275"/>
                      <a:pt x="2182" y="1305"/>
                      <a:pt x="2211" y="1341"/>
                    </a:cubicBezTo>
                    <a:cubicBezTo>
                      <a:pt x="2215" y="1350"/>
                      <a:pt x="2221" y="1357"/>
                      <a:pt x="2227" y="1366"/>
                    </a:cubicBezTo>
                    <a:cubicBezTo>
                      <a:pt x="2236" y="1383"/>
                      <a:pt x="2253" y="1392"/>
                      <a:pt x="2269" y="1392"/>
                    </a:cubicBezTo>
                    <a:cubicBezTo>
                      <a:pt x="2276" y="1392"/>
                      <a:pt x="2283" y="1390"/>
                      <a:pt x="2290" y="1387"/>
                    </a:cubicBezTo>
                    <a:cubicBezTo>
                      <a:pt x="2313" y="1377"/>
                      <a:pt x="2323" y="1345"/>
                      <a:pt x="2311" y="1325"/>
                    </a:cubicBezTo>
                    <a:cubicBezTo>
                      <a:pt x="2295" y="1297"/>
                      <a:pt x="2278" y="1272"/>
                      <a:pt x="2257" y="1248"/>
                    </a:cubicBezTo>
                    <a:cubicBezTo>
                      <a:pt x="2248" y="1238"/>
                      <a:pt x="2240" y="1228"/>
                      <a:pt x="2228" y="1221"/>
                    </a:cubicBezTo>
                    <a:cubicBezTo>
                      <a:pt x="2214" y="1207"/>
                      <a:pt x="2204" y="1192"/>
                      <a:pt x="2191" y="1178"/>
                    </a:cubicBezTo>
                    <a:cubicBezTo>
                      <a:pt x="2188" y="1175"/>
                      <a:pt x="2187" y="1172"/>
                      <a:pt x="2185" y="1169"/>
                    </a:cubicBezTo>
                    <a:cubicBezTo>
                      <a:pt x="2179" y="1159"/>
                      <a:pt x="2177" y="1149"/>
                      <a:pt x="2171" y="1139"/>
                    </a:cubicBezTo>
                    <a:cubicBezTo>
                      <a:pt x="2167" y="1122"/>
                      <a:pt x="2164" y="1106"/>
                      <a:pt x="2164" y="1091"/>
                    </a:cubicBezTo>
                    <a:cubicBezTo>
                      <a:pt x="2162" y="1075"/>
                      <a:pt x="2148" y="1061"/>
                      <a:pt x="2131" y="1056"/>
                    </a:cubicBezTo>
                    <a:cubicBezTo>
                      <a:pt x="2126" y="1055"/>
                      <a:pt x="2121" y="1054"/>
                      <a:pt x="2116" y="1054"/>
                    </a:cubicBezTo>
                    <a:cubicBezTo>
                      <a:pt x="2101" y="1054"/>
                      <a:pt x="2088" y="1062"/>
                      <a:pt x="2078" y="1075"/>
                    </a:cubicBezTo>
                    <a:cubicBezTo>
                      <a:pt x="2065" y="1091"/>
                      <a:pt x="2051" y="1106"/>
                      <a:pt x="2038" y="1122"/>
                    </a:cubicBezTo>
                    <a:lnTo>
                      <a:pt x="2041" y="1121"/>
                    </a:lnTo>
                    <a:lnTo>
                      <a:pt x="2041" y="1121"/>
                    </a:lnTo>
                    <a:cubicBezTo>
                      <a:pt x="2036" y="1126"/>
                      <a:pt x="2032" y="1130"/>
                      <a:pt x="2032" y="1130"/>
                    </a:cubicBezTo>
                    <a:cubicBezTo>
                      <a:pt x="2032" y="1130"/>
                      <a:pt x="2033" y="1129"/>
                      <a:pt x="2035" y="1126"/>
                    </a:cubicBezTo>
                    <a:lnTo>
                      <a:pt x="2035" y="1126"/>
                    </a:lnTo>
                    <a:cubicBezTo>
                      <a:pt x="1897" y="1279"/>
                      <a:pt x="1735" y="1365"/>
                      <a:pt x="1607" y="1365"/>
                    </a:cubicBezTo>
                    <a:cubicBezTo>
                      <a:pt x="1452" y="1365"/>
                      <a:pt x="1347" y="1237"/>
                      <a:pt x="1399" y="942"/>
                    </a:cubicBezTo>
                    <a:cubicBezTo>
                      <a:pt x="1403" y="926"/>
                      <a:pt x="1415" y="876"/>
                      <a:pt x="1412" y="862"/>
                    </a:cubicBezTo>
                    <a:cubicBezTo>
                      <a:pt x="1406" y="836"/>
                      <a:pt x="1385" y="823"/>
                      <a:pt x="1365" y="823"/>
                    </a:cubicBezTo>
                    <a:cubicBezTo>
                      <a:pt x="1354" y="823"/>
                      <a:pt x="1342" y="827"/>
                      <a:pt x="1335" y="836"/>
                    </a:cubicBezTo>
                    <a:cubicBezTo>
                      <a:pt x="1272" y="896"/>
                      <a:pt x="1249" y="913"/>
                      <a:pt x="1219" y="935"/>
                    </a:cubicBezTo>
                    <a:cubicBezTo>
                      <a:pt x="1142" y="984"/>
                      <a:pt x="1067" y="1016"/>
                      <a:pt x="982" y="1016"/>
                    </a:cubicBezTo>
                    <a:cubicBezTo>
                      <a:pt x="966" y="1016"/>
                      <a:pt x="948" y="1014"/>
                      <a:pt x="931" y="1012"/>
                    </a:cubicBezTo>
                    <a:cubicBezTo>
                      <a:pt x="878" y="999"/>
                      <a:pt x="852" y="988"/>
                      <a:pt x="812" y="956"/>
                    </a:cubicBezTo>
                    <a:cubicBezTo>
                      <a:pt x="773" y="920"/>
                      <a:pt x="749" y="889"/>
                      <a:pt x="723" y="819"/>
                    </a:cubicBezTo>
                    <a:cubicBezTo>
                      <a:pt x="709" y="768"/>
                      <a:pt x="703" y="743"/>
                      <a:pt x="699" y="698"/>
                    </a:cubicBezTo>
                    <a:cubicBezTo>
                      <a:pt x="697" y="677"/>
                      <a:pt x="697" y="654"/>
                      <a:pt x="699" y="631"/>
                    </a:cubicBezTo>
                    <a:cubicBezTo>
                      <a:pt x="702" y="581"/>
                      <a:pt x="726" y="504"/>
                      <a:pt x="692" y="478"/>
                    </a:cubicBezTo>
                    <a:cubicBezTo>
                      <a:pt x="685" y="473"/>
                      <a:pt x="678" y="472"/>
                      <a:pt x="669" y="472"/>
                    </a:cubicBezTo>
                    <a:cubicBezTo>
                      <a:pt x="637" y="472"/>
                      <a:pt x="593" y="499"/>
                      <a:pt x="561" y="511"/>
                    </a:cubicBezTo>
                    <a:cubicBezTo>
                      <a:pt x="494" y="532"/>
                      <a:pt x="484" y="534"/>
                      <a:pt x="425" y="542"/>
                    </a:cubicBezTo>
                    <a:cubicBezTo>
                      <a:pt x="411" y="543"/>
                      <a:pt x="399" y="544"/>
                      <a:pt x="388" y="544"/>
                    </a:cubicBezTo>
                    <a:cubicBezTo>
                      <a:pt x="372" y="544"/>
                      <a:pt x="358" y="543"/>
                      <a:pt x="344" y="539"/>
                    </a:cubicBezTo>
                    <a:cubicBezTo>
                      <a:pt x="298" y="528"/>
                      <a:pt x="282" y="519"/>
                      <a:pt x="258" y="499"/>
                    </a:cubicBezTo>
                    <a:cubicBezTo>
                      <a:pt x="239" y="481"/>
                      <a:pt x="232" y="469"/>
                      <a:pt x="222" y="442"/>
                    </a:cubicBezTo>
                    <a:cubicBezTo>
                      <a:pt x="215" y="412"/>
                      <a:pt x="212" y="390"/>
                      <a:pt x="218" y="346"/>
                    </a:cubicBezTo>
                    <a:cubicBezTo>
                      <a:pt x="226" y="303"/>
                      <a:pt x="234" y="287"/>
                      <a:pt x="254" y="247"/>
                    </a:cubicBezTo>
                    <a:cubicBezTo>
                      <a:pt x="291" y="181"/>
                      <a:pt x="309" y="161"/>
                      <a:pt x="344" y="120"/>
                    </a:cubicBezTo>
                    <a:cubicBezTo>
                      <a:pt x="361" y="98"/>
                      <a:pt x="394" y="75"/>
                      <a:pt x="394" y="51"/>
                    </a:cubicBezTo>
                    <a:cubicBezTo>
                      <a:pt x="395" y="22"/>
                      <a:pt x="374" y="2"/>
                      <a:pt x="348" y="1"/>
                    </a:cubicBezTo>
                    <a:cubicBezTo>
                      <a:pt x="347" y="1"/>
                      <a:pt x="346" y="1"/>
                      <a:pt x="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7"/>
              <p:cNvSpPr/>
              <p:nvPr/>
            </p:nvSpPr>
            <p:spPr>
              <a:xfrm>
                <a:off x="3977494" y="2092853"/>
                <a:ext cx="127" cy="127"/>
              </a:xfrm>
              <a:custGeom>
                <a:avLst/>
                <a:gdLst/>
                <a:ahLst/>
                <a:cxnLst/>
                <a:rect l="l" t="t" r="r" b="b"/>
                <a:pathLst>
                  <a:path w="4" h="4" extrusionOk="0">
                    <a:moveTo>
                      <a:pt x="3" y="0"/>
                    </a:moveTo>
                    <a:cubicBezTo>
                      <a:pt x="0" y="0"/>
                      <a:pt x="0" y="2"/>
                      <a:pt x="0" y="3"/>
                    </a:cubicBezTo>
                    <a:cubicBezTo>
                      <a:pt x="0" y="2"/>
                      <a:pt x="3" y="0"/>
                      <a:pt x="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7"/>
              <p:cNvSpPr/>
              <p:nvPr/>
            </p:nvSpPr>
            <p:spPr>
              <a:xfrm>
                <a:off x="4063946" y="2100761"/>
                <a:ext cx="158" cy="127"/>
              </a:xfrm>
              <a:custGeom>
                <a:avLst/>
                <a:gdLst/>
                <a:ahLst/>
                <a:cxnLst/>
                <a:rect l="l" t="t" r="r" b="b"/>
                <a:pathLst>
                  <a:path w="5" h="4" extrusionOk="0">
                    <a:moveTo>
                      <a:pt x="5" y="1"/>
                    </a:moveTo>
                    <a:lnTo>
                      <a:pt x="1" y="4"/>
                    </a:lnTo>
                    <a:cubicBezTo>
                      <a:pt x="5" y="2"/>
                      <a:pt x="5" y="4"/>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7"/>
              <p:cNvSpPr/>
              <p:nvPr/>
            </p:nvSpPr>
            <p:spPr>
              <a:xfrm>
                <a:off x="4025133" y="2097440"/>
                <a:ext cx="60766" cy="11862"/>
              </a:xfrm>
              <a:custGeom>
                <a:avLst/>
                <a:gdLst/>
                <a:ahLst/>
                <a:cxnLst/>
                <a:rect l="l" t="t" r="r" b="b"/>
                <a:pathLst>
                  <a:path w="1921" h="375" extrusionOk="0">
                    <a:moveTo>
                      <a:pt x="283" y="149"/>
                    </a:moveTo>
                    <a:lnTo>
                      <a:pt x="283" y="149"/>
                    </a:lnTo>
                    <a:cubicBezTo>
                      <a:pt x="283" y="149"/>
                      <a:pt x="283" y="149"/>
                      <a:pt x="284" y="149"/>
                    </a:cubicBezTo>
                    <a:lnTo>
                      <a:pt x="284" y="149"/>
                    </a:lnTo>
                    <a:cubicBezTo>
                      <a:pt x="284" y="149"/>
                      <a:pt x="283" y="149"/>
                      <a:pt x="283" y="149"/>
                    </a:cubicBezTo>
                    <a:close/>
                    <a:moveTo>
                      <a:pt x="1339" y="0"/>
                    </a:moveTo>
                    <a:cubicBezTo>
                      <a:pt x="1322" y="0"/>
                      <a:pt x="1306" y="6"/>
                      <a:pt x="1298" y="22"/>
                    </a:cubicBezTo>
                    <a:cubicBezTo>
                      <a:pt x="1278" y="50"/>
                      <a:pt x="1256" y="77"/>
                      <a:pt x="1233" y="106"/>
                    </a:cubicBezTo>
                    <a:lnTo>
                      <a:pt x="1233" y="106"/>
                    </a:lnTo>
                    <a:lnTo>
                      <a:pt x="1234" y="105"/>
                    </a:lnTo>
                    <a:lnTo>
                      <a:pt x="1234" y="105"/>
                    </a:lnTo>
                    <a:cubicBezTo>
                      <a:pt x="1228" y="111"/>
                      <a:pt x="1233" y="106"/>
                      <a:pt x="1228" y="113"/>
                    </a:cubicBezTo>
                    <a:cubicBezTo>
                      <a:pt x="1228" y="112"/>
                      <a:pt x="1229" y="112"/>
                      <a:pt x="1229" y="109"/>
                    </a:cubicBezTo>
                    <a:lnTo>
                      <a:pt x="1229" y="109"/>
                    </a:lnTo>
                    <a:cubicBezTo>
                      <a:pt x="1213" y="127"/>
                      <a:pt x="1196" y="143"/>
                      <a:pt x="1178" y="162"/>
                    </a:cubicBezTo>
                    <a:cubicBezTo>
                      <a:pt x="1162" y="178"/>
                      <a:pt x="1143" y="192"/>
                      <a:pt x="1125" y="205"/>
                    </a:cubicBezTo>
                    <a:cubicBezTo>
                      <a:pt x="1106" y="216"/>
                      <a:pt x="1086" y="228"/>
                      <a:pt x="1069" y="238"/>
                    </a:cubicBezTo>
                    <a:cubicBezTo>
                      <a:pt x="1050" y="248"/>
                      <a:pt x="1032" y="256"/>
                      <a:pt x="1011" y="263"/>
                    </a:cubicBezTo>
                    <a:cubicBezTo>
                      <a:pt x="989" y="271"/>
                      <a:pt x="964" y="276"/>
                      <a:pt x="941" y="279"/>
                    </a:cubicBezTo>
                    <a:cubicBezTo>
                      <a:pt x="928" y="281"/>
                      <a:pt x="917" y="281"/>
                      <a:pt x="904" y="281"/>
                    </a:cubicBezTo>
                    <a:cubicBezTo>
                      <a:pt x="888" y="281"/>
                      <a:pt x="870" y="279"/>
                      <a:pt x="854" y="276"/>
                    </a:cubicBezTo>
                    <a:cubicBezTo>
                      <a:pt x="831" y="269"/>
                      <a:pt x="807" y="262"/>
                      <a:pt x="785" y="252"/>
                    </a:cubicBezTo>
                    <a:cubicBezTo>
                      <a:pt x="774" y="245"/>
                      <a:pt x="761" y="238"/>
                      <a:pt x="748" y="229"/>
                    </a:cubicBezTo>
                    <a:cubicBezTo>
                      <a:pt x="738" y="222"/>
                      <a:pt x="727" y="213"/>
                      <a:pt x="717" y="205"/>
                    </a:cubicBezTo>
                    <a:cubicBezTo>
                      <a:pt x="705" y="195"/>
                      <a:pt x="695" y="185"/>
                      <a:pt x="685" y="173"/>
                    </a:cubicBezTo>
                    <a:cubicBezTo>
                      <a:pt x="669" y="156"/>
                      <a:pt x="655" y="136"/>
                      <a:pt x="641" y="116"/>
                    </a:cubicBezTo>
                    <a:cubicBezTo>
                      <a:pt x="626" y="93"/>
                      <a:pt x="612" y="70"/>
                      <a:pt x="599" y="44"/>
                    </a:cubicBezTo>
                    <a:cubicBezTo>
                      <a:pt x="591" y="30"/>
                      <a:pt x="576" y="20"/>
                      <a:pt x="560" y="20"/>
                    </a:cubicBezTo>
                    <a:cubicBezTo>
                      <a:pt x="559" y="20"/>
                      <a:pt x="558" y="20"/>
                      <a:pt x="557" y="20"/>
                    </a:cubicBezTo>
                    <a:cubicBezTo>
                      <a:pt x="540" y="20"/>
                      <a:pt x="530" y="28"/>
                      <a:pt x="519" y="42"/>
                    </a:cubicBezTo>
                    <a:cubicBezTo>
                      <a:pt x="513" y="49"/>
                      <a:pt x="509" y="56"/>
                      <a:pt x="502" y="63"/>
                    </a:cubicBezTo>
                    <a:cubicBezTo>
                      <a:pt x="502" y="62"/>
                      <a:pt x="503" y="62"/>
                      <a:pt x="505" y="59"/>
                    </a:cubicBezTo>
                    <a:lnTo>
                      <a:pt x="505" y="59"/>
                    </a:lnTo>
                    <a:cubicBezTo>
                      <a:pt x="502" y="62"/>
                      <a:pt x="500" y="64"/>
                      <a:pt x="499" y="66"/>
                    </a:cubicBezTo>
                    <a:lnTo>
                      <a:pt x="499" y="66"/>
                    </a:lnTo>
                    <a:cubicBezTo>
                      <a:pt x="499" y="66"/>
                      <a:pt x="499" y="66"/>
                      <a:pt x="499" y="66"/>
                    </a:cubicBezTo>
                    <a:lnTo>
                      <a:pt x="499" y="66"/>
                    </a:lnTo>
                    <a:cubicBezTo>
                      <a:pt x="499" y="66"/>
                      <a:pt x="499" y="66"/>
                      <a:pt x="499" y="66"/>
                    </a:cubicBezTo>
                    <a:lnTo>
                      <a:pt x="499" y="66"/>
                    </a:lnTo>
                    <a:cubicBezTo>
                      <a:pt x="499" y="66"/>
                      <a:pt x="499" y="66"/>
                      <a:pt x="499" y="66"/>
                    </a:cubicBezTo>
                    <a:lnTo>
                      <a:pt x="499" y="66"/>
                    </a:lnTo>
                    <a:cubicBezTo>
                      <a:pt x="498" y="66"/>
                      <a:pt x="498" y="67"/>
                      <a:pt x="498" y="67"/>
                    </a:cubicBezTo>
                    <a:lnTo>
                      <a:pt x="498" y="67"/>
                    </a:lnTo>
                    <a:cubicBezTo>
                      <a:pt x="498" y="67"/>
                      <a:pt x="498" y="66"/>
                      <a:pt x="499" y="66"/>
                    </a:cubicBezTo>
                    <a:lnTo>
                      <a:pt x="499" y="66"/>
                    </a:lnTo>
                    <a:cubicBezTo>
                      <a:pt x="498" y="67"/>
                      <a:pt x="498" y="68"/>
                      <a:pt x="497" y="69"/>
                    </a:cubicBezTo>
                    <a:cubicBezTo>
                      <a:pt x="497" y="69"/>
                      <a:pt x="497" y="68"/>
                      <a:pt x="498" y="67"/>
                    </a:cubicBezTo>
                    <a:lnTo>
                      <a:pt x="498" y="67"/>
                    </a:lnTo>
                    <a:cubicBezTo>
                      <a:pt x="462" y="107"/>
                      <a:pt x="410" y="159"/>
                      <a:pt x="359" y="166"/>
                    </a:cubicBezTo>
                    <a:cubicBezTo>
                      <a:pt x="347" y="166"/>
                      <a:pt x="339" y="166"/>
                      <a:pt x="327" y="165"/>
                    </a:cubicBezTo>
                    <a:cubicBezTo>
                      <a:pt x="312" y="159"/>
                      <a:pt x="298" y="155"/>
                      <a:pt x="284" y="149"/>
                    </a:cubicBezTo>
                    <a:lnTo>
                      <a:pt x="284" y="149"/>
                    </a:lnTo>
                    <a:cubicBezTo>
                      <a:pt x="284" y="150"/>
                      <a:pt x="284" y="150"/>
                      <a:pt x="284" y="150"/>
                    </a:cubicBezTo>
                    <a:cubicBezTo>
                      <a:pt x="248" y="133"/>
                      <a:pt x="215" y="115"/>
                      <a:pt x="181" y="97"/>
                    </a:cubicBezTo>
                    <a:cubicBezTo>
                      <a:pt x="162" y="87"/>
                      <a:pt x="145" y="80"/>
                      <a:pt x="125" y="76"/>
                    </a:cubicBezTo>
                    <a:cubicBezTo>
                      <a:pt x="101" y="66"/>
                      <a:pt x="75" y="63"/>
                      <a:pt x="51" y="57"/>
                    </a:cubicBezTo>
                    <a:cubicBezTo>
                      <a:pt x="49" y="57"/>
                      <a:pt x="48" y="57"/>
                      <a:pt x="47" y="57"/>
                    </a:cubicBezTo>
                    <a:cubicBezTo>
                      <a:pt x="35" y="57"/>
                      <a:pt x="23" y="62"/>
                      <a:pt x="16" y="70"/>
                    </a:cubicBezTo>
                    <a:cubicBezTo>
                      <a:pt x="8" y="79"/>
                      <a:pt x="2" y="90"/>
                      <a:pt x="2" y="102"/>
                    </a:cubicBezTo>
                    <a:cubicBezTo>
                      <a:pt x="1" y="140"/>
                      <a:pt x="26" y="148"/>
                      <a:pt x="58" y="155"/>
                    </a:cubicBezTo>
                    <a:lnTo>
                      <a:pt x="55" y="155"/>
                    </a:lnTo>
                    <a:cubicBezTo>
                      <a:pt x="123" y="170"/>
                      <a:pt x="159" y="192"/>
                      <a:pt x="160" y="192"/>
                    </a:cubicBezTo>
                    <a:cubicBezTo>
                      <a:pt x="160" y="192"/>
                      <a:pt x="160" y="192"/>
                      <a:pt x="158" y="190"/>
                    </a:cubicBezTo>
                    <a:lnTo>
                      <a:pt x="158" y="190"/>
                    </a:lnTo>
                    <a:cubicBezTo>
                      <a:pt x="236" y="230"/>
                      <a:pt x="295" y="263"/>
                      <a:pt x="356" y="263"/>
                    </a:cubicBezTo>
                    <a:cubicBezTo>
                      <a:pt x="415" y="263"/>
                      <a:pt x="474" y="232"/>
                      <a:pt x="552" y="148"/>
                    </a:cubicBezTo>
                    <a:cubicBezTo>
                      <a:pt x="646" y="302"/>
                      <a:pt x="776" y="375"/>
                      <a:pt x="911" y="375"/>
                    </a:cubicBezTo>
                    <a:cubicBezTo>
                      <a:pt x="1057" y="375"/>
                      <a:pt x="1210" y="291"/>
                      <a:pt x="1332" y="135"/>
                    </a:cubicBezTo>
                    <a:cubicBezTo>
                      <a:pt x="1332" y="136"/>
                      <a:pt x="1334" y="136"/>
                      <a:pt x="1334" y="137"/>
                    </a:cubicBezTo>
                    <a:cubicBezTo>
                      <a:pt x="1344" y="155"/>
                      <a:pt x="1355" y="169"/>
                      <a:pt x="1368" y="183"/>
                    </a:cubicBezTo>
                    <a:cubicBezTo>
                      <a:pt x="1378" y="195"/>
                      <a:pt x="1390" y="206"/>
                      <a:pt x="1401" y="216"/>
                    </a:cubicBezTo>
                    <a:cubicBezTo>
                      <a:pt x="1434" y="245"/>
                      <a:pt x="1470" y="265"/>
                      <a:pt x="1511" y="278"/>
                    </a:cubicBezTo>
                    <a:cubicBezTo>
                      <a:pt x="1527" y="284"/>
                      <a:pt x="1543" y="285"/>
                      <a:pt x="1558" y="288"/>
                    </a:cubicBezTo>
                    <a:cubicBezTo>
                      <a:pt x="1584" y="292"/>
                      <a:pt x="1607" y="294"/>
                      <a:pt x="1633" y="294"/>
                    </a:cubicBezTo>
                    <a:lnTo>
                      <a:pt x="1707" y="294"/>
                    </a:lnTo>
                    <a:cubicBezTo>
                      <a:pt x="1730" y="294"/>
                      <a:pt x="1756" y="295"/>
                      <a:pt x="1779" y="299"/>
                    </a:cubicBezTo>
                    <a:cubicBezTo>
                      <a:pt x="1805" y="305"/>
                      <a:pt x="1828" y="312"/>
                      <a:pt x="1851" y="322"/>
                    </a:cubicBezTo>
                    <a:cubicBezTo>
                      <a:pt x="1855" y="324"/>
                      <a:pt x="1859" y="325"/>
                      <a:pt x="1864" y="325"/>
                    </a:cubicBezTo>
                    <a:cubicBezTo>
                      <a:pt x="1884" y="325"/>
                      <a:pt x="1904" y="311"/>
                      <a:pt x="1912" y="292"/>
                    </a:cubicBezTo>
                    <a:cubicBezTo>
                      <a:pt x="1921" y="265"/>
                      <a:pt x="1906" y="242"/>
                      <a:pt x="1881" y="231"/>
                    </a:cubicBezTo>
                    <a:cubicBezTo>
                      <a:pt x="1855" y="221"/>
                      <a:pt x="1829" y="213"/>
                      <a:pt x="1802" y="206"/>
                    </a:cubicBezTo>
                    <a:cubicBezTo>
                      <a:pt x="1779" y="202"/>
                      <a:pt x="1756" y="199"/>
                      <a:pt x="1733" y="198"/>
                    </a:cubicBezTo>
                    <a:cubicBezTo>
                      <a:pt x="1725" y="197"/>
                      <a:pt x="1716" y="196"/>
                      <a:pt x="1707" y="196"/>
                    </a:cubicBezTo>
                    <a:cubicBezTo>
                      <a:pt x="1690" y="196"/>
                      <a:pt x="1672" y="198"/>
                      <a:pt x="1656" y="198"/>
                    </a:cubicBezTo>
                    <a:cubicBezTo>
                      <a:pt x="1626" y="198"/>
                      <a:pt x="1597" y="195"/>
                      <a:pt x="1566" y="192"/>
                    </a:cubicBezTo>
                    <a:cubicBezTo>
                      <a:pt x="1544" y="188"/>
                      <a:pt x="1527" y="180"/>
                      <a:pt x="1507" y="172"/>
                    </a:cubicBezTo>
                    <a:cubicBezTo>
                      <a:pt x="1493" y="163"/>
                      <a:pt x="1478" y="155"/>
                      <a:pt x="1464" y="143"/>
                    </a:cubicBezTo>
                    <a:lnTo>
                      <a:pt x="1437" y="116"/>
                    </a:lnTo>
                    <a:cubicBezTo>
                      <a:pt x="1428" y="106"/>
                      <a:pt x="1418" y="93"/>
                      <a:pt x="1411" y="80"/>
                    </a:cubicBezTo>
                    <a:cubicBezTo>
                      <a:pt x="1400" y="63"/>
                      <a:pt x="1387" y="44"/>
                      <a:pt x="1378" y="26"/>
                    </a:cubicBezTo>
                    <a:cubicBezTo>
                      <a:pt x="1369" y="9"/>
                      <a:pt x="1355" y="0"/>
                      <a:pt x="1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7"/>
              <p:cNvSpPr/>
              <p:nvPr/>
            </p:nvSpPr>
            <p:spPr>
              <a:xfrm>
                <a:off x="4040854" y="2099275"/>
                <a:ext cx="158" cy="221"/>
              </a:xfrm>
              <a:custGeom>
                <a:avLst/>
                <a:gdLst/>
                <a:ahLst/>
                <a:cxnLst/>
                <a:rect l="l" t="t" r="r" b="b"/>
                <a:pathLst>
                  <a:path w="5" h="7" extrusionOk="0">
                    <a:moveTo>
                      <a:pt x="5" y="1"/>
                    </a:moveTo>
                    <a:cubicBezTo>
                      <a:pt x="2" y="4"/>
                      <a:pt x="0" y="5"/>
                      <a:pt x="0" y="6"/>
                    </a:cubicBezTo>
                    <a:cubicBezTo>
                      <a:pt x="2" y="5"/>
                      <a:pt x="2" y="4"/>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
              <p:cNvSpPr/>
              <p:nvPr/>
            </p:nvSpPr>
            <p:spPr>
              <a:xfrm>
                <a:off x="4130437" y="2081149"/>
                <a:ext cx="75001" cy="20751"/>
              </a:xfrm>
              <a:custGeom>
                <a:avLst/>
                <a:gdLst/>
                <a:ahLst/>
                <a:cxnLst/>
                <a:rect l="l" t="t" r="r" b="b"/>
                <a:pathLst>
                  <a:path w="2371" h="656" extrusionOk="0">
                    <a:moveTo>
                      <a:pt x="2294" y="1"/>
                    </a:moveTo>
                    <a:cubicBezTo>
                      <a:pt x="2272" y="1"/>
                      <a:pt x="2251" y="11"/>
                      <a:pt x="2239" y="30"/>
                    </a:cubicBezTo>
                    <a:cubicBezTo>
                      <a:pt x="2214" y="73"/>
                      <a:pt x="2187" y="114"/>
                      <a:pt x="2157" y="153"/>
                    </a:cubicBezTo>
                    <a:cubicBezTo>
                      <a:pt x="2091" y="224"/>
                      <a:pt x="2044" y="257"/>
                      <a:pt x="1974" y="286"/>
                    </a:cubicBezTo>
                    <a:cubicBezTo>
                      <a:pt x="1932" y="300"/>
                      <a:pt x="1899" y="307"/>
                      <a:pt x="1859" y="307"/>
                    </a:cubicBezTo>
                    <a:cubicBezTo>
                      <a:pt x="1838" y="307"/>
                      <a:pt x="1815" y="305"/>
                      <a:pt x="1788" y="300"/>
                    </a:cubicBezTo>
                    <a:cubicBezTo>
                      <a:pt x="1722" y="284"/>
                      <a:pt x="1669" y="262"/>
                      <a:pt x="1593" y="199"/>
                    </a:cubicBezTo>
                    <a:cubicBezTo>
                      <a:pt x="1552" y="162"/>
                      <a:pt x="1526" y="117"/>
                      <a:pt x="1482" y="117"/>
                    </a:cubicBezTo>
                    <a:cubicBezTo>
                      <a:pt x="1477" y="117"/>
                      <a:pt x="1473" y="118"/>
                      <a:pt x="1468" y="118"/>
                    </a:cubicBezTo>
                    <a:cubicBezTo>
                      <a:pt x="1414" y="130"/>
                      <a:pt x="1400" y="221"/>
                      <a:pt x="1372" y="279"/>
                    </a:cubicBezTo>
                    <a:cubicBezTo>
                      <a:pt x="1321" y="376"/>
                      <a:pt x="1275" y="428"/>
                      <a:pt x="1214" y="473"/>
                    </a:cubicBezTo>
                    <a:cubicBezTo>
                      <a:pt x="1156" y="509"/>
                      <a:pt x="1126" y="521"/>
                      <a:pt x="1072" y="528"/>
                    </a:cubicBezTo>
                    <a:cubicBezTo>
                      <a:pt x="1067" y="528"/>
                      <a:pt x="1063" y="528"/>
                      <a:pt x="1058" y="528"/>
                    </a:cubicBezTo>
                    <a:cubicBezTo>
                      <a:pt x="1009" y="528"/>
                      <a:pt x="979" y="520"/>
                      <a:pt x="931" y="501"/>
                    </a:cubicBezTo>
                    <a:cubicBezTo>
                      <a:pt x="900" y="485"/>
                      <a:pt x="871" y="465"/>
                      <a:pt x="846" y="443"/>
                    </a:cubicBezTo>
                    <a:cubicBezTo>
                      <a:pt x="817" y="413"/>
                      <a:pt x="785" y="379"/>
                      <a:pt x="760" y="343"/>
                    </a:cubicBezTo>
                    <a:cubicBezTo>
                      <a:pt x="750" y="333"/>
                      <a:pt x="734" y="326"/>
                      <a:pt x="720" y="326"/>
                    </a:cubicBezTo>
                    <a:cubicBezTo>
                      <a:pt x="718" y="326"/>
                      <a:pt x="717" y="326"/>
                      <a:pt x="715" y="326"/>
                    </a:cubicBezTo>
                    <a:cubicBezTo>
                      <a:pt x="677" y="326"/>
                      <a:pt x="663" y="364"/>
                      <a:pt x="634" y="395"/>
                    </a:cubicBezTo>
                    <a:cubicBezTo>
                      <a:pt x="583" y="451"/>
                      <a:pt x="532" y="492"/>
                      <a:pt x="467" y="516"/>
                    </a:cubicBezTo>
                    <a:cubicBezTo>
                      <a:pt x="442" y="524"/>
                      <a:pt x="423" y="529"/>
                      <a:pt x="401" y="529"/>
                    </a:cubicBezTo>
                    <a:cubicBezTo>
                      <a:pt x="388" y="529"/>
                      <a:pt x="374" y="527"/>
                      <a:pt x="356" y="524"/>
                    </a:cubicBezTo>
                    <a:cubicBezTo>
                      <a:pt x="311" y="514"/>
                      <a:pt x="289" y="501"/>
                      <a:pt x="246" y="465"/>
                    </a:cubicBezTo>
                    <a:cubicBezTo>
                      <a:pt x="203" y="424"/>
                      <a:pt x="169" y="380"/>
                      <a:pt x="126" y="280"/>
                    </a:cubicBezTo>
                    <a:lnTo>
                      <a:pt x="126" y="280"/>
                    </a:lnTo>
                    <a:cubicBezTo>
                      <a:pt x="127" y="280"/>
                      <a:pt x="127" y="280"/>
                      <a:pt x="127" y="280"/>
                    </a:cubicBezTo>
                    <a:cubicBezTo>
                      <a:pt x="124" y="273"/>
                      <a:pt x="125" y="276"/>
                      <a:pt x="122" y="269"/>
                    </a:cubicBezTo>
                    <a:lnTo>
                      <a:pt x="122" y="270"/>
                    </a:lnTo>
                    <a:cubicBezTo>
                      <a:pt x="117" y="254"/>
                      <a:pt x="111" y="240"/>
                      <a:pt x="108" y="223"/>
                    </a:cubicBezTo>
                    <a:cubicBezTo>
                      <a:pt x="100" y="196"/>
                      <a:pt x="80" y="184"/>
                      <a:pt x="60" y="184"/>
                    </a:cubicBezTo>
                    <a:cubicBezTo>
                      <a:pt x="30" y="184"/>
                      <a:pt x="0" y="210"/>
                      <a:pt x="11" y="244"/>
                    </a:cubicBezTo>
                    <a:cubicBezTo>
                      <a:pt x="48" y="372"/>
                      <a:pt x="87" y="436"/>
                      <a:pt x="141" y="502"/>
                    </a:cubicBezTo>
                    <a:cubicBezTo>
                      <a:pt x="188" y="558"/>
                      <a:pt x="251" y="602"/>
                      <a:pt x="331" y="622"/>
                    </a:cubicBezTo>
                    <a:cubicBezTo>
                      <a:pt x="353" y="628"/>
                      <a:pt x="375" y="631"/>
                      <a:pt x="397" y="631"/>
                    </a:cubicBezTo>
                    <a:cubicBezTo>
                      <a:pt x="447" y="631"/>
                      <a:pt x="496" y="617"/>
                      <a:pt x="546" y="598"/>
                    </a:cubicBezTo>
                    <a:cubicBezTo>
                      <a:pt x="588" y="579"/>
                      <a:pt x="657" y="531"/>
                      <a:pt x="711" y="472"/>
                    </a:cubicBezTo>
                    <a:cubicBezTo>
                      <a:pt x="808" y="595"/>
                      <a:pt x="932" y="655"/>
                      <a:pt x="1057" y="655"/>
                    </a:cubicBezTo>
                    <a:cubicBezTo>
                      <a:pt x="1230" y="655"/>
                      <a:pt x="1405" y="539"/>
                      <a:pt x="1508" y="309"/>
                    </a:cubicBezTo>
                    <a:cubicBezTo>
                      <a:pt x="1521" y="320"/>
                      <a:pt x="1534" y="329"/>
                      <a:pt x="1547" y="339"/>
                    </a:cubicBezTo>
                    <a:cubicBezTo>
                      <a:pt x="1609" y="390"/>
                      <a:pt x="1695" y="429"/>
                      <a:pt x="1798" y="445"/>
                    </a:cubicBezTo>
                    <a:cubicBezTo>
                      <a:pt x="1817" y="448"/>
                      <a:pt x="1838" y="450"/>
                      <a:pt x="1859" y="450"/>
                    </a:cubicBezTo>
                    <a:cubicBezTo>
                      <a:pt x="1914" y="450"/>
                      <a:pt x="1977" y="438"/>
                      <a:pt x="2048" y="409"/>
                    </a:cubicBezTo>
                    <a:cubicBezTo>
                      <a:pt x="2114" y="383"/>
                      <a:pt x="2199" y="323"/>
                      <a:pt x="2260" y="243"/>
                    </a:cubicBezTo>
                    <a:cubicBezTo>
                      <a:pt x="2289" y="207"/>
                      <a:pt x="2370" y="98"/>
                      <a:pt x="2360" y="53"/>
                    </a:cubicBezTo>
                    <a:cubicBezTo>
                      <a:pt x="2353" y="25"/>
                      <a:pt x="2329" y="2"/>
                      <a:pt x="2299" y="1"/>
                    </a:cubicBezTo>
                    <a:cubicBezTo>
                      <a:pt x="2297" y="1"/>
                      <a:pt x="2296" y="1"/>
                      <a:pt x="2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
              <p:cNvSpPr/>
              <p:nvPr/>
            </p:nvSpPr>
            <p:spPr>
              <a:xfrm>
                <a:off x="4134391" y="2089722"/>
                <a:ext cx="63" cy="221"/>
              </a:xfrm>
              <a:custGeom>
                <a:avLst/>
                <a:gdLst/>
                <a:ahLst/>
                <a:cxnLst/>
                <a:rect l="l" t="t" r="r" b="b"/>
                <a:pathLst>
                  <a:path w="2" h="7" extrusionOk="0">
                    <a:moveTo>
                      <a:pt x="0" y="1"/>
                    </a:moveTo>
                    <a:cubicBezTo>
                      <a:pt x="0" y="2"/>
                      <a:pt x="0" y="5"/>
                      <a:pt x="2" y="6"/>
                    </a:cubicBezTo>
                    <a:cubicBezTo>
                      <a:pt x="2" y="5"/>
                      <a:pt x="0" y="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7"/>
              <p:cNvSpPr/>
              <p:nvPr/>
            </p:nvSpPr>
            <p:spPr>
              <a:xfrm>
                <a:off x="3948360" y="2129484"/>
                <a:ext cx="57002" cy="28912"/>
              </a:xfrm>
              <a:custGeom>
                <a:avLst/>
                <a:gdLst/>
                <a:ahLst/>
                <a:cxnLst/>
                <a:rect l="l" t="t" r="r" b="b"/>
                <a:pathLst>
                  <a:path w="1802" h="914" extrusionOk="0">
                    <a:moveTo>
                      <a:pt x="1323" y="718"/>
                    </a:moveTo>
                    <a:cubicBezTo>
                      <a:pt x="1322" y="718"/>
                      <a:pt x="1321" y="719"/>
                      <a:pt x="1321" y="720"/>
                    </a:cubicBezTo>
                    <a:cubicBezTo>
                      <a:pt x="1322" y="719"/>
                      <a:pt x="1323" y="718"/>
                      <a:pt x="1323" y="718"/>
                    </a:cubicBezTo>
                    <a:close/>
                    <a:moveTo>
                      <a:pt x="173" y="0"/>
                    </a:moveTo>
                    <a:cubicBezTo>
                      <a:pt x="151" y="0"/>
                      <a:pt x="132" y="14"/>
                      <a:pt x="125" y="37"/>
                    </a:cubicBezTo>
                    <a:cubicBezTo>
                      <a:pt x="0" y="415"/>
                      <a:pt x="161" y="606"/>
                      <a:pt x="393" y="606"/>
                    </a:cubicBezTo>
                    <a:cubicBezTo>
                      <a:pt x="505" y="606"/>
                      <a:pt x="634" y="562"/>
                      <a:pt x="755" y="473"/>
                    </a:cubicBezTo>
                    <a:cubicBezTo>
                      <a:pt x="792" y="743"/>
                      <a:pt x="947" y="889"/>
                      <a:pt x="1132" y="889"/>
                    </a:cubicBezTo>
                    <a:cubicBezTo>
                      <a:pt x="1256" y="889"/>
                      <a:pt x="1394" y="824"/>
                      <a:pt x="1520" y="688"/>
                    </a:cubicBezTo>
                    <a:cubicBezTo>
                      <a:pt x="1526" y="697"/>
                      <a:pt x="1533" y="705"/>
                      <a:pt x="1540" y="717"/>
                    </a:cubicBezTo>
                    <a:cubicBezTo>
                      <a:pt x="1548" y="728"/>
                      <a:pt x="1558" y="741"/>
                      <a:pt x="1570" y="753"/>
                    </a:cubicBezTo>
                    <a:cubicBezTo>
                      <a:pt x="1591" y="775"/>
                      <a:pt x="1614" y="795"/>
                      <a:pt x="1637" y="816"/>
                    </a:cubicBezTo>
                    <a:cubicBezTo>
                      <a:pt x="1659" y="834"/>
                      <a:pt x="1677" y="854"/>
                      <a:pt x="1693" y="876"/>
                    </a:cubicBezTo>
                    <a:lnTo>
                      <a:pt x="1699" y="886"/>
                    </a:lnTo>
                    <a:cubicBezTo>
                      <a:pt x="1709" y="903"/>
                      <a:pt x="1726" y="913"/>
                      <a:pt x="1743" y="913"/>
                    </a:cubicBezTo>
                    <a:cubicBezTo>
                      <a:pt x="1751" y="913"/>
                      <a:pt x="1759" y="911"/>
                      <a:pt x="1766" y="907"/>
                    </a:cubicBezTo>
                    <a:cubicBezTo>
                      <a:pt x="1790" y="896"/>
                      <a:pt x="1802" y="864"/>
                      <a:pt x="1788" y="840"/>
                    </a:cubicBezTo>
                    <a:cubicBezTo>
                      <a:pt x="1779" y="823"/>
                      <a:pt x="1769" y="808"/>
                      <a:pt x="1757" y="794"/>
                    </a:cubicBezTo>
                    <a:cubicBezTo>
                      <a:pt x="1745" y="777"/>
                      <a:pt x="1729" y="763"/>
                      <a:pt x="1713" y="748"/>
                    </a:cubicBezTo>
                    <a:cubicBezTo>
                      <a:pt x="1697" y="732"/>
                      <a:pt x="1679" y="715"/>
                      <a:pt x="1663" y="700"/>
                    </a:cubicBezTo>
                    <a:cubicBezTo>
                      <a:pt x="1647" y="684"/>
                      <a:pt x="1633" y="668"/>
                      <a:pt x="1619" y="649"/>
                    </a:cubicBezTo>
                    <a:cubicBezTo>
                      <a:pt x="1614" y="647"/>
                      <a:pt x="1613" y="641"/>
                      <a:pt x="1609" y="637"/>
                    </a:cubicBezTo>
                    <a:cubicBezTo>
                      <a:pt x="1601" y="627"/>
                      <a:pt x="1597" y="616"/>
                      <a:pt x="1593" y="604"/>
                    </a:cubicBezTo>
                    <a:cubicBezTo>
                      <a:pt x="1591" y="596"/>
                      <a:pt x="1590" y="586"/>
                      <a:pt x="1586" y="578"/>
                    </a:cubicBezTo>
                    <a:cubicBezTo>
                      <a:pt x="1580" y="561"/>
                      <a:pt x="1570" y="546"/>
                      <a:pt x="1551" y="541"/>
                    </a:cubicBezTo>
                    <a:cubicBezTo>
                      <a:pt x="1546" y="539"/>
                      <a:pt x="1541" y="538"/>
                      <a:pt x="1536" y="538"/>
                    </a:cubicBezTo>
                    <a:cubicBezTo>
                      <a:pt x="1532" y="538"/>
                      <a:pt x="1527" y="539"/>
                      <a:pt x="1523" y="539"/>
                    </a:cubicBezTo>
                    <a:cubicBezTo>
                      <a:pt x="1508" y="542"/>
                      <a:pt x="1500" y="549"/>
                      <a:pt x="1491" y="562"/>
                    </a:cubicBezTo>
                    <a:cubicBezTo>
                      <a:pt x="1487" y="567"/>
                      <a:pt x="1483" y="571"/>
                      <a:pt x="1480" y="575"/>
                    </a:cubicBezTo>
                    <a:lnTo>
                      <a:pt x="1480" y="575"/>
                    </a:lnTo>
                    <a:cubicBezTo>
                      <a:pt x="1480" y="575"/>
                      <a:pt x="1476" y="579"/>
                      <a:pt x="1471" y="585"/>
                    </a:cubicBezTo>
                    <a:cubicBezTo>
                      <a:pt x="1407" y="659"/>
                      <a:pt x="1369" y="689"/>
                      <a:pt x="1331" y="713"/>
                    </a:cubicBezTo>
                    <a:lnTo>
                      <a:pt x="1331" y="713"/>
                    </a:lnTo>
                    <a:cubicBezTo>
                      <a:pt x="1328" y="714"/>
                      <a:pt x="1326" y="716"/>
                      <a:pt x="1323" y="718"/>
                    </a:cubicBezTo>
                    <a:lnTo>
                      <a:pt x="1323" y="718"/>
                    </a:lnTo>
                    <a:cubicBezTo>
                      <a:pt x="1325" y="717"/>
                      <a:pt x="1326" y="717"/>
                      <a:pt x="1326" y="717"/>
                    </a:cubicBezTo>
                    <a:lnTo>
                      <a:pt x="1326" y="717"/>
                    </a:lnTo>
                    <a:cubicBezTo>
                      <a:pt x="1294" y="735"/>
                      <a:pt x="1258" y="754"/>
                      <a:pt x="1222" y="768"/>
                    </a:cubicBezTo>
                    <a:cubicBezTo>
                      <a:pt x="1200" y="775"/>
                      <a:pt x="1179" y="781"/>
                      <a:pt x="1158" y="783"/>
                    </a:cubicBezTo>
                    <a:cubicBezTo>
                      <a:pt x="1151" y="783"/>
                      <a:pt x="1145" y="783"/>
                      <a:pt x="1139" y="783"/>
                    </a:cubicBezTo>
                    <a:cubicBezTo>
                      <a:pt x="1120" y="783"/>
                      <a:pt x="1101" y="782"/>
                      <a:pt x="1083" y="778"/>
                    </a:cubicBezTo>
                    <a:cubicBezTo>
                      <a:pt x="981" y="753"/>
                      <a:pt x="926" y="678"/>
                      <a:pt x="888" y="581"/>
                    </a:cubicBezTo>
                    <a:cubicBezTo>
                      <a:pt x="881" y="561"/>
                      <a:pt x="875" y="541"/>
                      <a:pt x="870" y="521"/>
                    </a:cubicBezTo>
                    <a:cubicBezTo>
                      <a:pt x="861" y="488"/>
                      <a:pt x="857" y="452"/>
                      <a:pt x="854" y="416"/>
                    </a:cubicBezTo>
                    <a:lnTo>
                      <a:pt x="854" y="416"/>
                    </a:lnTo>
                    <a:cubicBezTo>
                      <a:pt x="854" y="420"/>
                      <a:pt x="855" y="425"/>
                      <a:pt x="854" y="430"/>
                    </a:cubicBezTo>
                    <a:cubicBezTo>
                      <a:pt x="853" y="412"/>
                      <a:pt x="853" y="392"/>
                      <a:pt x="850" y="373"/>
                    </a:cubicBezTo>
                    <a:cubicBezTo>
                      <a:pt x="850" y="353"/>
                      <a:pt x="842" y="337"/>
                      <a:pt x="827" y="326"/>
                    </a:cubicBezTo>
                    <a:cubicBezTo>
                      <a:pt x="818" y="320"/>
                      <a:pt x="809" y="317"/>
                      <a:pt x="800" y="317"/>
                    </a:cubicBezTo>
                    <a:cubicBezTo>
                      <a:pt x="786" y="317"/>
                      <a:pt x="773" y="322"/>
                      <a:pt x="762" y="332"/>
                    </a:cubicBezTo>
                    <a:cubicBezTo>
                      <a:pt x="734" y="356"/>
                      <a:pt x="705" y="377"/>
                      <a:pt x="675" y="399"/>
                    </a:cubicBezTo>
                    <a:cubicBezTo>
                      <a:pt x="568" y="468"/>
                      <a:pt x="470" y="501"/>
                      <a:pt x="391" y="501"/>
                    </a:cubicBezTo>
                    <a:cubicBezTo>
                      <a:pt x="219" y="501"/>
                      <a:pt x="132" y="347"/>
                      <a:pt x="225" y="70"/>
                    </a:cubicBezTo>
                    <a:cubicBezTo>
                      <a:pt x="234" y="38"/>
                      <a:pt x="212" y="2"/>
                      <a:pt x="180" y="1"/>
                    </a:cubicBezTo>
                    <a:cubicBezTo>
                      <a:pt x="177" y="1"/>
                      <a:pt x="175" y="0"/>
                      <a:pt x="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
              <p:cNvSpPr/>
              <p:nvPr/>
            </p:nvSpPr>
            <p:spPr>
              <a:xfrm>
                <a:off x="3994923" y="2147831"/>
                <a:ext cx="158" cy="158"/>
              </a:xfrm>
              <a:custGeom>
                <a:avLst/>
                <a:gdLst/>
                <a:ahLst/>
                <a:cxnLst/>
                <a:rect l="l" t="t" r="r" b="b"/>
                <a:pathLst>
                  <a:path w="5" h="5" extrusionOk="0">
                    <a:moveTo>
                      <a:pt x="5" y="1"/>
                    </a:moveTo>
                    <a:cubicBezTo>
                      <a:pt x="3" y="2"/>
                      <a:pt x="2" y="3"/>
                      <a:pt x="1" y="4"/>
                    </a:cubicBezTo>
                    <a:lnTo>
                      <a:pt x="1" y="4"/>
                    </a:lnTo>
                    <a:cubicBezTo>
                      <a:pt x="3" y="3"/>
                      <a:pt x="4" y="2"/>
                      <a:pt x="5" y="1"/>
                    </a:cubicBezTo>
                    <a:close/>
                    <a:moveTo>
                      <a:pt x="1" y="4"/>
                    </a:moveTo>
                    <a:cubicBezTo>
                      <a:pt x="1" y="4"/>
                      <a:pt x="1" y="4"/>
                      <a:pt x="1" y="4"/>
                    </a:cubicBezTo>
                    <a:cubicBezTo>
                      <a:pt x="1" y="4"/>
                      <a:pt x="1" y="4"/>
                      <a:pt x="1" y="4"/>
                    </a:cubicBezTo>
                    <a:cubicBezTo>
                      <a:pt x="1" y="4"/>
                      <a:pt x="1" y="4"/>
                      <a:pt x="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
              <p:cNvSpPr/>
              <p:nvPr/>
            </p:nvSpPr>
            <p:spPr>
              <a:xfrm>
                <a:off x="3990337" y="2152038"/>
                <a:ext cx="190" cy="190"/>
              </a:xfrm>
              <a:custGeom>
                <a:avLst/>
                <a:gdLst/>
                <a:ahLst/>
                <a:cxnLst/>
                <a:rect l="l" t="t" r="r" b="b"/>
                <a:pathLst>
                  <a:path w="6" h="6" extrusionOk="0">
                    <a:moveTo>
                      <a:pt x="5" y="1"/>
                    </a:moveTo>
                    <a:cubicBezTo>
                      <a:pt x="2" y="1"/>
                      <a:pt x="1" y="4"/>
                      <a:pt x="1" y="5"/>
                    </a:cubicBezTo>
                    <a:cubicBezTo>
                      <a:pt x="1" y="4"/>
                      <a:pt x="2" y="1"/>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7"/>
              <p:cNvSpPr/>
              <p:nvPr/>
            </p:nvSpPr>
            <p:spPr>
              <a:xfrm>
                <a:off x="4090960" y="2152734"/>
                <a:ext cx="32" cy="127"/>
              </a:xfrm>
              <a:custGeom>
                <a:avLst/>
                <a:gdLst/>
                <a:ahLst/>
                <a:cxnLst/>
                <a:rect l="l" t="t" r="r" b="b"/>
                <a:pathLst>
                  <a:path w="1" h="4" extrusionOk="0">
                    <a:moveTo>
                      <a:pt x="0" y="3"/>
                    </a:moveTo>
                    <a:cubicBezTo>
                      <a:pt x="0" y="0"/>
                      <a:pt x="0" y="0"/>
                      <a:pt x="0"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7"/>
              <p:cNvSpPr/>
              <p:nvPr/>
            </p:nvSpPr>
            <p:spPr>
              <a:xfrm>
                <a:off x="4087101" y="2141599"/>
                <a:ext cx="63803" cy="18220"/>
              </a:xfrm>
              <a:custGeom>
                <a:avLst/>
                <a:gdLst/>
                <a:ahLst/>
                <a:cxnLst/>
                <a:rect l="l" t="t" r="r" b="b"/>
                <a:pathLst>
                  <a:path w="2017" h="576" extrusionOk="0">
                    <a:moveTo>
                      <a:pt x="126" y="355"/>
                    </a:moveTo>
                    <a:lnTo>
                      <a:pt x="126" y="355"/>
                    </a:lnTo>
                    <a:cubicBezTo>
                      <a:pt x="127" y="356"/>
                      <a:pt x="127" y="356"/>
                      <a:pt x="127" y="357"/>
                    </a:cubicBezTo>
                    <a:lnTo>
                      <a:pt x="127" y="357"/>
                    </a:lnTo>
                    <a:cubicBezTo>
                      <a:pt x="127" y="357"/>
                      <a:pt x="127" y="357"/>
                      <a:pt x="127" y="357"/>
                    </a:cubicBezTo>
                    <a:cubicBezTo>
                      <a:pt x="127" y="357"/>
                      <a:pt x="127" y="356"/>
                      <a:pt x="126" y="355"/>
                    </a:cubicBezTo>
                    <a:close/>
                    <a:moveTo>
                      <a:pt x="1933" y="0"/>
                    </a:moveTo>
                    <a:cubicBezTo>
                      <a:pt x="1926" y="0"/>
                      <a:pt x="1919" y="0"/>
                      <a:pt x="1913" y="2"/>
                    </a:cubicBezTo>
                    <a:cubicBezTo>
                      <a:pt x="1849" y="16"/>
                      <a:pt x="1790" y="40"/>
                      <a:pt x="1733" y="70"/>
                    </a:cubicBezTo>
                    <a:cubicBezTo>
                      <a:pt x="1683" y="97"/>
                      <a:pt x="1634" y="128"/>
                      <a:pt x="1583" y="149"/>
                    </a:cubicBezTo>
                    <a:cubicBezTo>
                      <a:pt x="1567" y="152"/>
                      <a:pt x="1553" y="156"/>
                      <a:pt x="1537" y="159"/>
                    </a:cubicBezTo>
                    <a:cubicBezTo>
                      <a:pt x="1522" y="159"/>
                      <a:pt x="1508" y="159"/>
                      <a:pt x="1491" y="158"/>
                    </a:cubicBezTo>
                    <a:cubicBezTo>
                      <a:pt x="1481" y="156"/>
                      <a:pt x="1472" y="152"/>
                      <a:pt x="1461" y="150"/>
                    </a:cubicBezTo>
                    <a:cubicBezTo>
                      <a:pt x="1447" y="145"/>
                      <a:pt x="1432" y="140"/>
                      <a:pt x="1419" y="133"/>
                    </a:cubicBezTo>
                    <a:cubicBezTo>
                      <a:pt x="1412" y="129"/>
                      <a:pt x="1408" y="126"/>
                      <a:pt x="1401" y="122"/>
                    </a:cubicBezTo>
                    <a:cubicBezTo>
                      <a:pt x="1387" y="116"/>
                      <a:pt x="1375" y="111"/>
                      <a:pt x="1363" y="111"/>
                    </a:cubicBezTo>
                    <a:cubicBezTo>
                      <a:pt x="1358" y="111"/>
                      <a:pt x="1353" y="112"/>
                      <a:pt x="1348" y="113"/>
                    </a:cubicBezTo>
                    <a:cubicBezTo>
                      <a:pt x="1332" y="116"/>
                      <a:pt x="1315" y="128"/>
                      <a:pt x="1305" y="142"/>
                    </a:cubicBezTo>
                    <a:cubicBezTo>
                      <a:pt x="1275" y="201"/>
                      <a:pt x="1240" y="255"/>
                      <a:pt x="1197" y="302"/>
                    </a:cubicBezTo>
                    <a:cubicBezTo>
                      <a:pt x="1176" y="327"/>
                      <a:pt x="1153" y="348"/>
                      <a:pt x="1126" y="367"/>
                    </a:cubicBezTo>
                    <a:cubicBezTo>
                      <a:pt x="1104" y="381"/>
                      <a:pt x="1081" y="394"/>
                      <a:pt x="1059" y="405"/>
                    </a:cubicBezTo>
                    <a:cubicBezTo>
                      <a:pt x="1037" y="412"/>
                      <a:pt x="1014" y="417"/>
                      <a:pt x="990" y="421"/>
                    </a:cubicBezTo>
                    <a:cubicBezTo>
                      <a:pt x="968" y="421"/>
                      <a:pt x="947" y="421"/>
                      <a:pt x="925" y="417"/>
                    </a:cubicBezTo>
                    <a:cubicBezTo>
                      <a:pt x="904" y="412"/>
                      <a:pt x="882" y="405"/>
                      <a:pt x="861" y="395"/>
                    </a:cubicBezTo>
                    <a:cubicBezTo>
                      <a:pt x="831" y="380"/>
                      <a:pt x="804" y="359"/>
                      <a:pt x="778" y="338"/>
                    </a:cubicBezTo>
                    <a:cubicBezTo>
                      <a:pt x="745" y="308"/>
                      <a:pt x="718" y="276"/>
                      <a:pt x="692" y="241"/>
                    </a:cubicBezTo>
                    <a:cubicBezTo>
                      <a:pt x="688" y="235"/>
                      <a:pt x="682" y="228"/>
                      <a:pt x="679" y="222"/>
                    </a:cubicBezTo>
                    <a:cubicBezTo>
                      <a:pt x="668" y="206"/>
                      <a:pt x="656" y="195"/>
                      <a:pt x="636" y="193"/>
                    </a:cubicBezTo>
                    <a:cubicBezTo>
                      <a:pt x="635" y="193"/>
                      <a:pt x="634" y="193"/>
                      <a:pt x="633" y="193"/>
                    </a:cubicBezTo>
                    <a:cubicBezTo>
                      <a:pt x="615" y="193"/>
                      <a:pt x="598" y="203"/>
                      <a:pt x="589" y="216"/>
                    </a:cubicBezTo>
                    <a:cubicBezTo>
                      <a:pt x="565" y="259"/>
                      <a:pt x="536" y="298"/>
                      <a:pt x="506" y="335"/>
                    </a:cubicBezTo>
                    <a:cubicBezTo>
                      <a:pt x="473" y="371"/>
                      <a:pt x="439" y="401"/>
                      <a:pt x="401" y="430"/>
                    </a:cubicBezTo>
                    <a:cubicBezTo>
                      <a:pt x="378" y="444"/>
                      <a:pt x="353" y="457"/>
                      <a:pt x="328" y="467"/>
                    </a:cubicBezTo>
                    <a:cubicBezTo>
                      <a:pt x="305" y="474"/>
                      <a:pt x="284" y="478"/>
                      <a:pt x="265" y="478"/>
                    </a:cubicBezTo>
                    <a:cubicBezTo>
                      <a:pt x="200" y="478"/>
                      <a:pt x="158" y="435"/>
                      <a:pt x="127" y="357"/>
                    </a:cubicBezTo>
                    <a:lnTo>
                      <a:pt x="127" y="357"/>
                    </a:lnTo>
                    <a:cubicBezTo>
                      <a:pt x="127" y="357"/>
                      <a:pt x="127" y="356"/>
                      <a:pt x="126" y="355"/>
                    </a:cubicBezTo>
                    <a:lnTo>
                      <a:pt x="126" y="355"/>
                    </a:lnTo>
                    <a:cubicBezTo>
                      <a:pt x="126" y="355"/>
                      <a:pt x="126" y="355"/>
                      <a:pt x="126" y="355"/>
                    </a:cubicBezTo>
                    <a:cubicBezTo>
                      <a:pt x="114" y="312"/>
                      <a:pt x="106" y="269"/>
                      <a:pt x="101" y="223"/>
                    </a:cubicBezTo>
                    <a:cubicBezTo>
                      <a:pt x="99" y="191"/>
                      <a:pt x="99" y="156"/>
                      <a:pt x="99" y="122"/>
                    </a:cubicBezTo>
                    <a:cubicBezTo>
                      <a:pt x="99" y="97"/>
                      <a:pt x="81" y="73"/>
                      <a:pt x="55" y="72"/>
                    </a:cubicBezTo>
                    <a:cubicBezTo>
                      <a:pt x="54" y="72"/>
                      <a:pt x="53" y="72"/>
                      <a:pt x="52" y="72"/>
                    </a:cubicBezTo>
                    <a:cubicBezTo>
                      <a:pt x="28" y="72"/>
                      <a:pt x="6" y="91"/>
                      <a:pt x="5" y="116"/>
                    </a:cubicBezTo>
                    <a:cubicBezTo>
                      <a:pt x="0" y="228"/>
                      <a:pt x="9" y="341"/>
                      <a:pt x="59" y="441"/>
                    </a:cubicBezTo>
                    <a:cubicBezTo>
                      <a:pt x="92" y="506"/>
                      <a:pt x="151" y="556"/>
                      <a:pt x="222" y="571"/>
                    </a:cubicBezTo>
                    <a:cubicBezTo>
                      <a:pt x="238" y="575"/>
                      <a:pt x="253" y="576"/>
                      <a:pt x="268" y="576"/>
                    </a:cubicBezTo>
                    <a:cubicBezTo>
                      <a:pt x="330" y="576"/>
                      <a:pt x="390" y="553"/>
                      <a:pt x="441" y="523"/>
                    </a:cubicBezTo>
                    <a:cubicBezTo>
                      <a:pt x="517" y="478"/>
                      <a:pt x="580" y="410"/>
                      <a:pt x="635" y="338"/>
                    </a:cubicBezTo>
                    <a:cubicBezTo>
                      <a:pt x="729" y="469"/>
                      <a:pt x="854" y="543"/>
                      <a:pt x="983" y="543"/>
                    </a:cubicBezTo>
                    <a:cubicBezTo>
                      <a:pt x="1122" y="543"/>
                      <a:pt x="1267" y="459"/>
                      <a:pt x="1389" y="271"/>
                    </a:cubicBezTo>
                    <a:cubicBezTo>
                      <a:pt x="1419" y="285"/>
                      <a:pt x="1451" y="298"/>
                      <a:pt x="1482" y="302"/>
                    </a:cubicBezTo>
                    <a:cubicBezTo>
                      <a:pt x="1504" y="307"/>
                      <a:pt x="1524" y="308"/>
                      <a:pt x="1545" y="308"/>
                    </a:cubicBezTo>
                    <a:cubicBezTo>
                      <a:pt x="1570" y="308"/>
                      <a:pt x="1597" y="302"/>
                      <a:pt x="1623" y="298"/>
                    </a:cubicBezTo>
                    <a:cubicBezTo>
                      <a:pt x="1661" y="285"/>
                      <a:pt x="1703" y="262"/>
                      <a:pt x="1744" y="238"/>
                    </a:cubicBezTo>
                    <a:cubicBezTo>
                      <a:pt x="1787" y="215"/>
                      <a:pt x="1832" y="192"/>
                      <a:pt x="1876" y="173"/>
                    </a:cubicBezTo>
                    <a:cubicBezTo>
                      <a:pt x="1901" y="166"/>
                      <a:pt x="1923" y="159"/>
                      <a:pt x="1946" y="156"/>
                    </a:cubicBezTo>
                    <a:cubicBezTo>
                      <a:pt x="1988" y="148"/>
                      <a:pt x="2016" y="105"/>
                      <a:pt x="2006" y="63"/>
                    </a:cubicBezTo>
                    <a:cubicBezTo>
                      <a:pt x="2001" y="27"/>
                      <a:pt x="1968" y="2"/>
                      <a:pt x="1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7"/>
              <p:cNvSpPr/>
              <p:nvPr/>
            </p:nvSpPr>
            <p:spPr>
              <a:xfrm>
                <a:off x="3878010" y="2148621"/>
                <a:ext cx="32" cy="63"/>
              </a:xfrm>
              <a:custGeom>
                <a:avLst/>
                <a:gdLst/>
                <a:ahLst/>
                <a:cxnLst/>
                <a:rect l="l" t="t" r="r" b="b"/>
                <a:pathLst>
                  <a:path w="1" h="2" extrusionOk="0">
                    <a:moveTo>
                      <a:pt x="1" y="1"/>
                    </a:moveTo>
                    <a:cubicBezTo>
                      <a:pt x="1" y="1"/>
                      <a:pt x="1" y="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
              <p:cNvSpPr/>
              <p:nvPr/>
            </p:nvSpPr>
            <p:spPr>
              <a:xfrm>
                <a:off x="3848592" y="2113857"/>
                <a:ext cx="55768" cy="38623"/>
              </a:xfrm>
              <a:custGeom>
                <a:avLst/>
                <a:gdLst/>
                <a:ahLst/>
                <a:cxnLst/>
                <a:rect l="l" t="t" r="r" b="b"/>
                <a:pathLst>
                  <a:path w="1763" h="1221" extrusionOk="0">
                    <a:moveTo>
                      <a:pt x="932" y="1100"/>
                    </a:moveTo>
                    <a:lnTo>
                      <a:pt x="932" y="1100"/>
                    </a:lnTo>
                    <a:cubicBezTo>
                      <a:pt x="935" y="1101"/>
                      <a:pt x="938" y="1101"/>
                      <a:pt x="940" y="1102"/>
                    </a:cubicBezTo>
                    <a:lnTo>
                      <a:pt x="940" y="1102"/>
                    </a:lnTo>
                    <a:cubicBezTo>
                      <a:pt x="935" y="1101"/>
                      <a:pt x="932" y="1100"/>
                      <a:pt x="932" y="1100"/>
                    </a:cubicBezTo>
                    <a:close/>
                    <a:moveTo>
                      <a:pt x="940" y="1102"/>
                    </a:moveTo>
                    <a:cubicBezTo>
                      <a:pt x="960" y="1104"/>
                      <a:pt x="1012" y="1112"/>
                      <a:pt x="1081" y="1122"/>
                    </a:cubicBezTo>
                    <a:lnTo>
                      <a:pt x="1081" y="1122"/>
                    </a:lnTo>
                    <a:cubicBezTo>
                      <a:pt x="1050" y="1104"/>
                      <a:pt x="991" y="1108"/>
                      <a:pt x="940" y="1102"/>
                    </a:cubicBezTo>
                    <a:close/>
                    <a:moveTo>
                      <a:pt x="370" y="1"/>
                    </a:moveTo>
                    <a:cubicBezTo>
                      <a:pt x="319" y="1"/>
                      <a:pt x="154" y="156"/>
                      <a:pt x="116" y="203"/>
                    </a:cubicBezTo>
                    <a:cubicBezTo>
                      <a:pt x="34" y="303"/>
                      <a:pt x="0" y="448"/>
                      <a:pt x="70" y="566"/>
                    </a:cubicBezTo>
                    <a:cubicBezTo>
                      <a:pt x="115" y="642"/>
                      <a:pt x="216" y="703"/>
                      <a:pt x="356" y="703"/>
                    </a:cubicBezTo>
                    <a:cubicBezTo>
                      <a:pt x="428" y="703"/>
                      <a:pt x="511" y="686"/>
                      <a:pt x="602" y="648"/>
                    </a:cubicBezTo>
                    <a:lnTo>
                      <a:pt x="602" y="648"/>
                    </a:lnTo>
                    <a:cubicBezTo>
                      <a:pt x="570" y="768"/>
                      <a:pt x="574" y="833"/>
                      <a:pt x="586" y="904"/>
                    </a:cubicBezTo>
                    <a:cubicBezTo>
                      <a:pt x="603" y="1006"/>
                      <a:pt x="665" y="1093"/>
                      <a:pt x="773" y="1151"/>
                    </a:cubicBezTo>
                    <a:cubicBezTo>
                      <a:pt x="823" y="1177"/>
                      <a:pt x="936" y="1212"/>
                      <a:pt x="1015" y="1212"/>
                    </a:cubicBezTo>
                    <a:cubicBezTo>
                      <a:pt x="1064" y="1212"/>
                      <a:pt x="1100" y="1199"/>
                      <a:pt x="1103" y="1163"/>
                    </a:cubicBezTo>
                    <a:cubicBezTo>
                      <a:pt x="1104" y="1144"/>
                      <a:pt x="1096" y="1131"/>
                      <a:pt x="1083" y="1123"/>
                    </a:cubicBezTo>
                    <a:lnTo>
                      <a:pt x="1083" y="1123"/>
                    </a:lnTo>
                    <a:cubicBezTo>
                      <a:pt x="1587" y="1196"/>
                      <a:pt x="1761" y="1221"/>
                      <a:pt x="1761" y="1221"/>
                    </a:cubicBezTo>
                    <a:cubicBezTo>
                      <a:pt x="1763" y="1221"/>
                      <a:pt x="1320" y="1156"/>
                      <a:pt x="1081" y="1122"/>
                    </a:cubicBezTo>
                    <a:lnTo>
                      <a:pt x="1081" y="1122"/>
                    </a:lnTo>
                    <a:cubicBezTo>
                      <a:pt x="1082" y="1122"/>
                      <a:pt x="1082" y="1123"/>
                      <a:pt x="1083" y="1123"/>
                    </a:cubicBezTo>
                    <a:lnTo>
                      <a:pt x="1083" y="1123"/>
                    </a:lnTo>
                    <a:cubicBezTo>
                      <a:pt x="1034" y="1116"/>
                      <a:pt x="983" y="1108"/>
                      <a:pt x="928" y="1100"/>
                    </a:cubicBezTo>
                    <a:lnTo>
                      <a:pt x="932" y="1100"/>
                    </a:lnTo>
                    <a:cubicBezTo>
                      <a:pt x="652" y="1043"/>
                      <a:pt x="624" y="841"/>
                      <a:pt x="729" y="571"/>
                    </a:cubicBezTo>
                    <a:cubicBezTo>
                      <a:pt x="742" y="540"/>
                      <a:pt x="713" y="509"/>
                      <a:pt x="683" y="509"/>
                    </a:cubicBezTo>
                    <a:cubicBezTo>
                      <a:pt x="676" y="509"/>
                      <a:pt x="669" y="510"/>
                      <a:pt x="663" y="513"/>
                    </a:cubicBezTo>
                    <a:cubicBezTo>
                      <a:pt x="573" y="564"/>
                      <a:pt x="528" y="578"/>
                      <a:pt x="464" y="596"/>
                    </a:cubicBezTo>
                    <a:cubicBezTo>
                      <a:pt x="431" y="605"/>
                      <a:pt x="397" y="610"/>
                      <a:pt x="362" y="610"/>
                    </a:cubicBezTo>
                    <a:cubicBezTo>
                      <a:pt x="317" y="610"/>
                      <a:pt x="272" y="602"/>
                      <a:pt x="228" y="582"/>
                    </a:cubicBezTo>
                    <a:cubicBezTo>
                      <a:pt x="165" y="546"/>
                      <a:pt x="136" y="506"/>
                      <a:pt x="129" y="438"/>
                    </a:cubicBezTo>
                    <a:cubicBezTo>
                      <a:pt x="128" y="339"/>
                      <a:pt x="188" y="256"/>
                      <a:pt x="258" y="190"/>
                    </a:cubicBezTo>
                    <a:cubicBezTo>
                      <a:pt x="295" y="153"/>
                      <a:pt x="350" y="117"/>
                      <a:pt x="394" y="90"/>
                    </a:cubicBezTo>
                    <a:cubicBezTo>
                      <a:pt x="438" y="61"/>
                      <a:pt x="421" y="2"/>
                      <a:pt x="372" y="1"/>
                    </a:cubicBezTo>
                    <a:cubicBezTo>
                      <a:pt x="372" y="1"/>
                      <a:pt x="371" y="1"/>
                      <a:pt x="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7"/>
              <p:cNvSpPr/>
              <p:nvPr/>
            </p:nvSpPr>
            <p:spPr>
              <a:xfrm>
                <a:off x="3931437" y="2184872"/>
                <a:ext cx="32" cy="190"/>
              </a:xfrm>
              <a:custGeom>
                <a:avLst/>
                <a:gdLst/>
                <a:ahLst/>
                <a:cxnLst/>
                <a:rect l="l" t="t" r="r" b="b"/>
                <a:pathLst>
                  <a:path w="1" h="6" extrusionOk="0">
                    <a:moveTo>
                      <a:pt x="0" y="5"/>
                    </a:move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
              <p:cNvSpPr/>
              <p:nvPr/>
            </p:nvSpPr>
            <p:spPr>
              <a:xfrm>
                <a:off x="3926376" y="2179337"/>
                <a:ext cx="21320" cy="17714"/>
              </a:xfrm>
              <a:custGeom>
                <a:avLst/>
                <a:gdLst/>
                <a:ahLst/>
                <a:cxnLst/>
                <a:rect l="l" t="t" r="r" b="b"/>
                <a:pathLst>
                  <a:path w="674" h="560" extrusionOk="0">
                    <a:moveTo>
                      <a:pt x="147" y="1"/>
                    </a:moveTo>
                    <a:cubicBezTo>
                      <a:pt x="127" y="1"/>
                      <a:pt x="107" y="13"/>
                      <a:pt x="98" y="33"/>
                    </a:cubicBezTo>
                    <a:cubicBezTo>
                      <a:pt x="1" y="345"/>
                      <a:pt x="80" y="559"/>
                      <a:pt x="344" y="559"/>
                    </a:cubicBezTo>
                    <a:cubicBezTo>
                      <a:pt x="378" y="559"/>
                      <a:pt x="415" y="556"/>
                      <a:pt x="455" y="548"/>
                    </a:cubicBezTo>
                    <a:cubicBezTo>
                      <a:pt x="673" y="510"/>
                      <a:pt x="673" y="416"/>
                      <a:pt x="595" y="416"/>
                    </a:cubicBezTo>
                    <a:cubicBezTo>
                      <a:pt x="582" y="416"/>
                      <a:pt x="566" y="419"/>
                      <a:pt x="548" y="425"/>
                    </a:cubicBezTo>
                    <a:cubicBezTo>
                      <a:pt x="468" y="451"/>
                      <a:pt x="397" y="465"/>
                      <a:pt x="339" y="465"/>
                    </a:cubicBezTo>
                    <a:cubicBezTo>
                      <a:pt x="199" y="465"/>
                      <a:pt x="130" y="382"/>
                      <a:pt x="157" y="179"/>
                    </a:cubicBezTo>
                    <a:lnTo>
                      <a:pt x="157" y="179"/>
                    </a:lnTo>
                    <a:cubicBezTo>
                      <a:pt x="158" y="184"/>
                      <a:pt x="158" y="186"/>
                      <a:pt x="159" y="186"/>
                    </a:cubicBezTo>
                    <a:cubicBezTo>
                      <a:pt x="159" y="186"/>
                      <a:pt x="160" y="180"/>
                      <a:pt x="160" y="173"/>
                    </a:cubicBezTo>
                    <a:lnTo>
                      <a:pt x="160" y="176"/>
                    </a:lnTo>
                    <a:cubicBezTo>
                      <a:pt x="174" y="110"/>
                      <a:pt x="219" y="23"/>
                      <a:pt x="160" y="3"/>
                    </a:cubicBezTo>
                    <a:cubicBezTo>
                      <a:pt x="156" y="1"/>
                      <a:pt x="151"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
              <p:cNvSpPr/>
              <p:nvPr/>
            </p:nvSpPr>
            <p:spPr>
              <a:xfrm>
                <a:off x="3993279" y="2195944"/>
                <a:ext cx="55768" cy="26160"/>
              </a:xfrm>
              <a:custGeom>
                <a:avLst/>
                <a:gdLst/>
                <a:ahLst/>
                <a:cxnLst/>
                <a:rect l="l" t="t" r="r" b="b"/>
                <a:pathLst>
                  <a:path w="1763" h="827" extrusionOk="0">
                    <a:moveTo>
                      <a:pt x="60" y="0"/>
                    </a:moveTo>
                    <a:cubicBezTo>
                      <a:pt x="1" y="0"/>
                      <a:pt x="7" y="86"/>
                      <a:pt x="5" y="148"/>
                    </a:cubicBezTo>
                    <a:cubicBezTo>
                      <a:pt x="1" y="460"/>
                      <a:pt x="190" y="625"/>
                      <a:pt x="415" y="625"/>
                    </a:cubicBezTo>
                    <a:cubicBezTo>
                      <a:pt x="552" y="625"/>
                      <a:pt x="703" y="563"/>
                      <a:pt x="831" y="436"/>
                    </a:cubicBezTo>
                    <a:cubicBezTo>
                      <a:pt x="899" y="678"/>
                      <a:pt x="1081" y="827"/>
                      <a:pt x="1270" y="827"/>
                    </a:cubicBezTo>
                    <a:cubicBezTo>
                      <a:pt x="1421" y="827"/>
                      <a:pt x="1577" y="731"/>
                      <a:pt x="1682" y="513"/>
                    </a:cubicBezTo>
                    <a:cubicBezTo>
                      <a:pt x="1719" y="436"/>
                      <a:pt x="1762" y="331"/>
                      <a:pt x="1682" y="305"/>
                    </a:cubicBezTo>
                    <a:cubicBezTo>
                      <a:pt x="1673" y="302"/>
                      <a:pt x="1665" y="301"/>
                      <a:pt x="1658" y="301"/>
                    </a:cubicBezTo>
                    <a:cubicBezTo>
                      <a:pt x="1592" y="301"/>
                      <a:pt x="1581" y="407"/>
                      <a:pt x="1546" y="481"/>
                    </a:cubicBezTo>
                    <a:cubicBezTo>
                      <a:pt x="1466" y="628"/>
                      <a:pt x="1363" y="694"/>
                      <a:pt x="1263" y="694"/>
                    </a:cubicBezTo>
                    <a:cubicBezTo>
                      <a:pt x="1114" y="694"/>
                      <a:pt x="971" y="546"/>
                      <a:pt x="922" y="301"/>
                    </a:cubicBezTo>
                    <a:cubicBezTo>
                      <a:pt x="915" y="273"/>
                      <a:pt x="890" y="256"/>
                      <a:pt x="865" y="256"/>
                    </a:cubicBezTo>
                    <a:cubicBezTo>
                      <a:pt x="848" y="256"/>
                      <a:pt x="830" y="264"/>
                      <a:pt x="817" y="281"/>
                    </a:cubicBezTo>
                    <a:cubicBezTo>
                      <a:pt x="697" y="441"/>
                      <a:pt x="541" y="525"/>
                      <a:pt x="405" y="525"/>
                    </a:cubicBezTo>
                    <a:cubicBezTo>
                      <a:pt x="251" y="525"/>
                      <a:pt x="123" y="418"/>
                      <a:pt x="101" y="192"/>
                    </a:cubicBezTo>
                    <a:cubicBezTo>
                      <a:pt x="98" y="115"/>
                      <a:pt x="128" y="5"/>
                      <a:pt x="63" y="0"/>
                    </a:cubicBezTo>
                    <a:cubicBezTo>
                      <a:pt x="62" y="0"/>
                      <a:pt x="61"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7"/>
              <p:cNvSpPr/>
              <p:nvPr/>
            </p:nvSpPr>
            <p:spPr>
              <a:xfrm>
                <a:off x="4114273" y="2196956"/>
                <a:ext cx="21320" cy="16734"/>
              </a:xfrm>
              <a:custGeom>
                <a:avLst/>
                <a:gdLst/>
                <a:ahLst/>
                <a:cxnLst/>
                <a:rect l="l" t="t" r="r" b="b"/>
                <a:pathLst>
                  <a:path w="674" h="529" extrusionOk="0">
                    <a:moveTo>
                      <a:pt x="117" y="0"/>
                    </a:moveTo>
                    <a:cubicBezTo>
                      <a:pt x="94" y="0"/>
                      <a:pt x="69" y="14"/>
                      <a:pt x="64" y="37"/>
                    </a:cubicBezTo>
                    <a:cubicBezTo>
                      <a:pt x="1" y="303"/>
                      <a:pt x="28" y="529"/>
                      <a:pt x="285" y="529"/>
                    </a:cubicBezTo>
                    <a:cubicBezTo>
                      <a:pt x="292" y="529"/>
                      <a:pt x="300" y="529"/>
                      <a:pt x="307" y="528"/>
                    </a:cubicBezTo>
                    <a:cubicBezTo>
                      <a:pt x="416" y="524"/>
                      <a:pt x="674" y="461"/>
                      <a:pt x="619" y="355"/>
                    </a:cubicBezTo>
                    <a:cubicBezTo>
                      <a:pt x="605" y="328"/>
                      <a:pt x="585" y="319"/>
                      <a:pt x="563" y="319"/>
                    </a:cubicBezTo>
                    <a:cubicBezTo>
                      <a:pt x="525" y="319"/>
                      <a:pt x="480" y="345"/>
                      <a:pt x="433" y="362"/>
                    </a:cubicBezTo>
                    <a:cubicBezTo>
                      <a:pt x="380" y="379"/>
                      <a:pt x="326" y="394"/>
                      <a:pt x="272" y="394"/>
                    </a:cubicBezTo>
                    <a:cubicBezTo>
                      <a:pt x="262" y="394"/>
                      <a:pt x="252" y="393"/>
                      <a:pt x="243" y="392"/>
                    </a:cubicBezTo>
                    <a:cubicBezTo>
                      <a:pt x="129" y="366"/>
                      <a:pt x="141" y="225"/>
                      <a:pt x="161" y="110"/>
                    </a:cubicBezTo>
                    <a:cubicBezTo>
                      <a:pt x="169" y="60"/>
                      <a:pt x="185" y="18"/>
                      <a:pt x="134" y="3"/>
                    </a:cubicBezTo>
                    <a:cubicBezTo>
                      <a:pt x="128" y="1"/>
                      <a:pt x="123" y="0"/>
                      <a:pt x="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7"/>
              <p:cNvSpPr/>
              <p:nvPr/>
            </p:nvSpPr>
            <p:spPr>
              <a:xfrm>
                <a:off x="4156407" y="2192306"/>
                <a:ext cx="50612" cy="18885"/>
              </a:xfrm>
              <a:custGeom>
                <a:avLst/>
                <a:gdLst/>
                <a:ahLst/>
                <a:cxnLst/>
                <a:rect l="l" t="t" r="r" b="b"/>
                <a:pathLst>
                  <a:path w="1600" h="597" extrusionOk="0">
                    <a:moveTo>
                      <a:pt x="1498" y="1"/>
                    </a:moveTo>
                    <a:cubicBezTo>
                      <a:pt x="1469" y="1"/>
                      <a:pt x="1438" y="15"/>
                      <a:pt x="1422" y="42"/>
                    </a:cubicBezTo>
                    <a:cubicBezTo>
                      <a:pt x="1402" y="71"/>
                      <a:pt x="1382" y="98"/>
                      <a:pt x="1360" y="124"/>
                    </a:cubicBezTo>
                    <a:cubicBezTo>
                      <a:pt x="1335" y="153"/>
                      <a:pt x="1306" y="180"/>
                      <a:pt x="1275" y="203"/>
                    </a:cubicBezTo>
                    <a:cubicBezTo>
                      <a:pt x="1244" y="224"/>
                      <a:pt x="1216" y="238"/>
                      <a:pt x="1187" y="251"/>
                    </a:cubicBezTo>
                    <a:cubicBezTo>
                      <a:pt x="1159" y="260"/>
                      <a:pt x="1131" y="266"/>
                      <a:pt x="1101" y="270"/>
                    </a:cubicBezTo>
                    <a:cubicBezTo>
                      <a:pt x="1071" y="270"/>
                      <a:pt x="1043" y="270"/>
                      <a:pt x="1013" y="264"/>
                    </a:cubicBezTo>
                    <a:cubicBezTo>
                      <a:pt x="977" y="256"/>
                      <a:pt x="944" y="244"/>
                      <a:pt x="909" y="230"/>
                    </a:cubicBezTo>
                    <a:cubicBezTo>
                      <a:pt x="871" y="210"/>
                      <a:pt x="835" y="187"/>
                      <a:pt x="799" y="160"/>
                    </a:cubicBezTo>
                    <a:cubicBezTo>
                      <a:pt x="785" y="150"/>
                      <a:pt x="768" y="146"/>
                      <a:pt x="751" y="146"/>
                    </a:cubicBezTo>
                    <a:cubicBezTo>
                      <a:pt x="721" y="146"/>
                      <a:pt x="690" y="159"/>
                      <a:pt x="676" y="186"/>
                    </a:cubicBezTo>
                    <a:cubicBezTo>
                      <a:pt x="647" y="234"/>
                      <a:pt x="619" y="279"/>
                      <a:pt x="583" y="322"/>
                    </a:cubicBezTo>
                    <a:cubicBezTo>
                      <a:pt x="557" y="349"/>
                      <a:pt x="530" y="373"/>
                      <a:pt x="500" y="396"/>
                    </a:cubicBezTo>
                    <a:cubicBezTo>
                      <a:pt x="462" y="419"/>
                      <a:pt x="434" y="432"/>
                      <a:pt x="396" y="432"/>
                    </a:cubicBezTo>
                    <a:cubicBezTo>
                      <a:pt x="388" y="432"/>
                      <a:pt x="380" y="432"/>
                      <a:pt x="371" y="430"/>
                    </a:cubicBezTo>
                    <a:cubicBezTo>
                      <a:pt x="265" y="400"/>
                      <a:pt x="212" y="287"/>
                      <a:pt x="172" y="186"/>
                    </a:cubicBezTo>
                    <a:cubicBezTo>
                      <a:pt x="161" y="157"/>
                      <a:pt x="131" y="141"/>
                      <a:pt x="101" y="141"/>
                    </a:cubicBezTo>
                    <a:cubicBezTo>
                      <a:pt x="70" y="141"/>
                      <a:pt x="38" y="158"/>
                      <a:pt x="25" y="196"/>
                    </a:cubicBezTo>
                    <a:cubicBezTo>
                      <a:pt x="0" y="270"/>
                      <a:pt x="129" y="459"/>
                      <a:pt x="193" y="515"/>
                    </a:cubicBezTo>
                    <a:cubicBezTo>
                      <a:pt x="254" y="566"/>
                      <a:pt x="325" y="596"/>
                      <a:pt x="404" y="596"/>
                    </a:cubicBezTo>
                    <a:cubicBezTo>
                      <a:pt x="407" y="597"/>
                      <a:pt x="410" y="597"/>
                      <a:pt x="413" y="597"/>
                    </a:cubicBezTo>
                    <a:cubicBezTo>
                      <a:pt x="490" y="597"/>
                      <a:pt x="565" y="562"/>
                      <a:pt x="626" y="515"/>
                    </a:cubicBezTo>
                    <a:cubicBezTo>
                      <a:pt x="685" y="472"/>
                      <a:pt x="733" y="417"/>
                      <a:pt x="776" y="359"/>
                    </a:cubicBezTo>
                    <a:cubicBezTo>
                      <a:pt x="791" y="367"/>
                      <a:pt x="805" y="377"/>
                      <a:pt x="821" y="386"/>
                    </a:cubicBezTo>
                    <a:cubicBezTo>
                      <a:pt x="858" y="406"/>
                      <a:pt x="898" y="422"/>
                      <a:pt x="938" y="435"/>
                    </a:cubicBezTo>
                    <a:cubicBezTo>
                      <a:pt x="982" y="448"/>
                      <a:pt x="1027" y="453"/>
                      <a:pt x="1073" y="453"/>
                    </a:cubicBezTo>
                    <a:cubicBezTo>
                      <a:pt x="1107" y="453"/>
                      <a:pt x="1141" y="450"/>
                      <a:pt x="1174" y="445"/>
                    </a:cubicBezTo>
                    <a:cubicBezTo>
                      <a:pt x="1214" y="439"/>
                      <a:pt x="1252" y="423"/>
                      <a:pt x="1287" y="409"/>
                    </a:cubicBezTo>
                    <a:cubicBezTo>
                      <a:pt x="1325" y="395"/>
                      <a:pt x="1359" y="370"/>
                      <a:pt x="1393" y="346"/>
                    </a:cubicBezTo>
                    <a:cubicBezTo>
                      <a:pt x="1429" y="322"/>
                      <a:pt x="1461" y="287"/>
                      <a:pt x="1489" y="256"/>
                    </a:cubicBezTo>
                    <a:cubicBezTo>
                      <a:pt x="1519" y="220"/>
                      <a:pt x="1548" y="181"/>
                      <a:pt x="1572" y="141"/>
                    </a:cubicBezTo>
                    <a:cubicBezTo>
                      <a:pt x="1600" y="98"/>
                      <a:pt x="1590" y="42"/>
                      <a:pt x="1547" y="15"/>
                    </a:cubicBezTo>
                    <a:cubicBezTo>
                      <a:pt x="1532" y="7"/>
                      <a:pt x="1518" y="1"/>
                      <a:pt x="1502" y="1"/>
                    </a:cubicBezTo>
                    <a:cubicBezTo>
                      <a:pt x="1501" y="1"/>
                      <a:pt x="1499" y="1"/>
                      <a:pt x="1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7"/>
              <p:cNvSpPr/>
              <p:nvPr/>
            </p:nvSpPr>
            <p:spPr>
              <a:xfrm>
                <a:off x="3803705" y="2162698"/>
                <a:ext cx="30589" cy="44507"/>
              </a:xfrm>
              <a:custGeom>
                <a:avLst/>
                <a:gdLst/>
                <a:ahLst/>
                <a:cxnLst/>
                <a:rect l="l" t="t" r="r" b="b"/>
                <a:pathLst>
                  <a:path w="967" h="1407" extrusionOk="0">
                    <a:moveTo>
                      <a:pt x="374" y="0"/>
                    </a:moveTo>
                    <a:cubicBezTo>
                      <a:pt x="320" y="0"/>
                      <a:pt x="121" y="135"/>
                      <a:pt x="52" y="292"/>
                    </a:cubicBezTo>
                    <a:cubicBezTo>
                      <a:pt x="0" y="414"/>
                      <a:pt x="3" y="509"/>
                      <a:pt x="43" y="609"/>
                    </a:cubicBezTo>
                    <a:cubicBezTo>
                      <a:pt x="93" y="741"/>
                      <a:pt x="231" y="836"/>
                      <a:pt x="416" y="836"/>
                    </a:cubicBezTo>
                    <a:cubicBezTo>
                      <a:pt x="468" y="836"/>
                      <a:pt x="524" y="829"/>
                      <a:pt x="583" y="812"/>
                    </a:cubicBezTo>
                    <a:lnTo>
                      <a:pt x="583" y="812"/>
                    </a:lnTo>
                    <a:cubicBezTo>
                      <a:pt x="487" y="1031"/>
                      <a:pt x="521" y="1265"/>
                      <a:pt x="742" y="1363"/>
                    </a:cubicBezTo>
                    <a:cubicBezTo>
                      <a:pt x="811" y="1394"/>
                      <a:pt x="862" y="1406"/>
                      <a:pt x="896" y="1406"/>
                    </a:cubicBezTo>
                    <a:cubicBezTo>
                      <a:pt x="954" y="1406"/>
                      <a:pt x="967" y="1372"/>
                      <a:pt x="948" y="1336"/>
                    </a:cubicBezTo>
                    <a:cubicBezTo>
                      <a:pt x="934" y="1306"/>
                      <a:pt x="882" y="1303"/>
                      <a:pt x="844" y="1293"/>
                    </a:cubicBezTo>
                    <a:cubicBezTo>
                      <a:pt x="813" y="1285"/>
                      <a:pt x="776" y="1268"/>
                      <a:pt x="750" y="1252"/>
                    </a:cubicBezTo>
                    <a:cubicBezTo>
                      <a:pt x="680" y="1210"/>
                      <a:pt x="647" y="1150"/>
                      <a:pt x="636" y="1071"/>
                    </a:cubicBezTo>
                    <a:cubicBezTo>
                      <a:pt x="629" y="971"/>
                      <a:pt x="659" y="884"/>
                      <a:pt x="703" y="788"/>
                    </a:cubicBezTo>
                    <a:cubicBezTo>
                      <a:pt x="723" y="751"/>
                      <a:pt x="748" y="719"/>
                      <a:pt x="722" y="686"/>
                    </a:cubicBezTo>
                    <a:cubicBezTo>
                      <a:pt x="711" y="675"/>
                      <a:pt x="699" y="671"/>
                      <a:pt x="686" y="671"/>
                    </a:cubicBezTo>
                    <a:cubicBezTo>
                      <a:pt x="658" y="671"/>
                      <a:pt x="626" y="690"/>
                      <a:pt x="596" y="702"/>
                    </a:cubicBezTo>
                    <a:cubicBezTo>
                      <a:pt x="532" y="722"/>
                      <a:pt x="468" y="735"/>
                      <a:pt x="407" y="735"/>
                    </a:cubicBezTo>
                    <a:cubicBezTo>
                      <a:pt x="310" y="735"/>
                      <a:pt x="222" y="702"/>
                      <a:pt x="156" y="615"/>
                    </a:cubicBezTo>
                    <a:cubicBezTo>
                      <a:pt x="100" y="526"/>
                      <a:pt x="95" y="430"/>
                      <a:pt x="143" y="323"/>
                    </a:cubicBezTo>
                    <a:cubicBezTo>
                      <a:pt x="202" y="212"/>
                      <a:pt x="282" y="148"/>
                      <a:pt x="395" y="91"/>
                    </a:cubicBezTo>
                    <a:cubicBezTo>
                      <a:pt x="438" y="68"/>
                      <a:pt x="424" y="3"/>
                      <a:pt x="375" y="0"/>
                    </a:cubicBezTo>
                    <a:cubicBezTo>
                      <a:pt x="375" y="0"/>
                      <a:pt x="374" y="0"/>
                      <a:pt x="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7"/>
              <p:cNvSpPr/>
              <p:nvPr/>
            </p:nvSpPr>
            <p:spPr>
              <a:xfrm>
                <a:off x="3880287" y="2222388"/>
                <a:ext cx="35523" cy="29039"/>
              </a:xfrm>
              <a:custGeom>
                <a:avLst/>
                <a:gdLst/>
                <a:ahLst/>
                <a:cxnLst/>
                <a:rect l="l" t="t" r="r" b="b"/>
                <a:pathLst>
                  <a:path w="1123" h="918" extrusionOk="0">
                    <a:moveTo>
                      <a:pt x="107" y="0"/>
                    </a:moveTo>
                    <a:cubicBezTo>
                      <a:pt x="37" y="0"/>
                      <a:pt x="2" y="225"/>
                      <a:pt x="0" y="296"/>
                    </a:cubicBezTo>
                    <a:cubicBezTo>
                      <a:pt x="0" y="326"/>
                      <a:pt x="6" y="359"/>
                      <a:pt x="15" y="389"/>
                    </a:cubicBezTo>
                    <a:cubicBezTo>
                      <a:pt x="49" y="493"/>
                      <a:pt x="139" y="533"/>
                      <a:pt x="243" y="533"/>
                    </a:cubicBezTo>
                    <a:cubicBezTo>
                      <a:pt x="297" y="533"/>
                      <a:pt x="355" y="523"/>
                      <a:pt x="410" y="505"/>
                    </a:cubicBezTo>
                    <a:cubicBezTo>
                      <a:pt x="410" y="525"/>
                      <a:pt x="410" y="546"/>
                      <a:pt x="413" y="566"/>
                    </a:cubicBezTo>
                    <a:cubicBezTo>
                      <a:pt x="424" y="729"/>
                      <a:pt x="486" y="863"/>
                      <a:pt x="643" y="911"/>
                    </a:cubicBezTo>
                    <a:cubicBezTo>
                      <a:pt x="660" y="916"/>
                      <a:pt x="680" y="918"/>
                      <a:pt x="703" y="918"/>
                    </a:cubicBezTo>
                    <a:cubicBezTo>
                      <a:pt x="857" y="918"/>
                      <a:pt x="1123" y="823"/>
                      <a:pt x="1071" y="729"/>
                    </a:cubicBezTo>
                    <a:cubicBezTo>
                      <a:pt x="1061" y="709"/>
                      <a:pt x="1038" y="694"/>
                      <a:pt x="1015" y="694"/>
                    </a:cubicBezTo>
                    <a:cubicBezTo>
                      <a:pt x="1006" y="694"/>
                      <a:pt x="997" y="697"/>
                      <a:pt x="988" y="702"/>
                    </a:cubicBezTo>
                    <a:cubicBezTo>
                      <a:pt x="938" y="732"/>
                      <a:pt x="888" y="758"/>
                      <a:pt x="834" y="777"/>
                    </a:cubicBezTo>
                    <a:cubicBezTo>
                      <a:pt x="793" y="789"/>
                      <a:pt x="757" y="795"/>
                      <a:pt x="725" y="795"/>
                    </a:cubicBezTo>
                    <a:cubicBezTo>
                      <a:pt x="567" y="795"/>
                      <a:pt x="520" y="646"/>
                      <a:pt x="529" y="429"/>
                    </a:cubicBezTo>
                    <a:cubicBezTo>
                      <a:pt x="530" y="397"/>
                      <a:pt x="507" y="370"/>
                      <a:pt x="474" y="370"/>
                    </a:cubicBezTo>
                    <a:cubicBezTo>
                      <a:pt x="465" y="370"/>
                      <a:pt x="456" y="372"/>
                      <a:pt x="446" y="376"/>
                    </a:cubicBezTo>
                    <a:cubicBezTo>
                      <a:pt x="383" y="401"/>
                      <a:pt x="317" y="423"/>
                      <a:pt x="250" y="430"/>
                    </a:cubicBezTo>
                    <a:cubicBezTo>
                      <a:pt x="167" y="430"/>
                      <a:pt x="145" y="412"/>
                      <a:pt x="124" y="386"/>
                    </a:cubicBezTo>
                    <a:cubicBezTo>
                      <a:pt x="72" y="301"/>
                      <a:pt x="118" y="157"/>
                      <a:pt x="152" y="65"/>
                    </a:cubicBezTo>
                    <a:cubicBezTo>
                      <a:pt x="164" y="36"/>
                      <a:pt x="142" y="2"/>
                      <a:pt x="109" y="1"/>
                    </a:cubicBezTo>
                    <a:cubicBezTo>
                      <a:pt x="109" y="1"/>
                      <a:pt x="108" y="0"/>
                      <a:pt x="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
              <p:cNvSpPr/>
              <p:nvPr/>
            </p:nvSpPr>
            <p:spPr>
              <a:xfrm>
                <a:off x="3955256" y="2253958"/>
                <a:ext cx="42293" cy="28185"/>
              </a:xfrm>
              <a:custGeom>
                <a:avLst/>
                <a:gdLst/>
                <a:ahLst/>
                <a:cxnLst/>
                <a:rect l="l" t="t" r="r" b="b"/>
                <a:pathLst>
                  <a:path w="1337" h="891" extrusionOk="0">
                    <a:moveTo>
                      <a:pt x="118" y="0"/>
                    </a:moveTo>
                    <a:cubicBezTo>
                      <a:pt x="99" y="0"/>
                      <a:pt x="80" y="14"/>
                      <a:pt x="73" y="34"/>
                    </a:cubicBezTo>
                    <a:cubicBezTo>
                      <a:pt x="33" y="148"/>
                      <a:pt x="0" y="271"/>
                      <a:pt x="15" y="391"/>
                    </a:cubicBezTo>
                    <a:cubicBezTo>
                      <a:pt x="19" y="417"/>
                      <a:pt x="22" y="443"/>
                      <a:pt x="29" y="467"/>
                    </a:cubicBezTo>
                    <a:cubicBezTo>
                      <a:pt x="35" y="487"/>
                      <a:pt x="43" y="509"/>
                      <a:pt x="52" y="528"/>
                    </a:cubicBezTo>
                    <a:cubicBezTo>
                      <a:pt x="62" y="545"/>
                      <a:pt x="73" y="560"/>
                      <a:pt x="85" y="578"/>
                    </a:cubicBezTo>
                    <a:cubicBezTo>
                      <a:pt x="95" y="593"/>
                      <a:pt x="112" y="603"/>
                      <a:pt x="126" y="616"/>
                    </a:cubicBezTo>
                    <a:cubicBezTo>
                      <a:pt x="136" y="625"/>
                      <a:pt x="149" y="632"/>
                      <a:pt x="162" y="638"/>
                    </a:cubicBezTo>
                    <a:cubicBezTo>
                      <a:pt x="179" y="646"/>
                      <a:pt x="199" y="654"/>
                      <a:pt x="219" y="658"/>
                    </a:cubicBezTo>
                    <a:cubicBezTo>
                      <a:pt x="237" y="662"/>
                      <a:pt x="255" y="663"/>
                      <a:pt x="273" y="663"/>
                    </a:cubicBezTo>
                    <a:cubicBezTo>
                      <a:pt x="296" y="663"/>
                      <a:pt x="320" y="660"/>
                      <a:pt x="344" y="656"/>
                    </a:cubicBezTo>
                    <a:cubicBezTo>
                      <a:pt x="367" y="651"/>
                      <a:pt x="391" y="642"/>
                      <a:pt x="413" y="632"/>
                    </a:cubicBezTo>
                    <a:cubicBezTo>
                      <a:pt x="441" y="622"/>
                      <a:pt x="467" y="608"/>
                      <a:pt x="494" y="592"/>
                    </a:cubicBezTo>
                    <a:cubicBezTo>
                      <a:pt x="530" y="570"/>
                      <a:pt x="564" y="545"/>
                      <a:pt x="596" y="517"/>
                    </a:cubicBezTo>
                    <a:cubicBezTo>
                      <a:pt x="627" y="691"/>
                      <a:pt x="709" y="841"/>
                      <a:pt x="875" y="884"/>
                    </a:cubicBezTo>
                    <a:cubicBezTo>
                      <a:pt x="891" y="887"/>
                      <a:pt x="908" y="888"/>
                      <a:pt x="925" y="890"/>
                    </a:cubicBezTo>
                    <a:cubicBezTo>
                      <a:pt x="931" y="891"/>
                      <a:pt x="936" y="891"/>
                      <a:pt x="941" y="891"/>
                    </a:cubicBezTo>
                    <a:cubicBezTo>
                      <a:pt x="953" y="891"/>
                      <a:pt x="965" y="889"/>
                      <a:pt x="978" y="888"/>
                    </a:cubicBezTo>
                    <a:cubicBezTo>
                      <a:pt x="998" y="885"/>
                      <a:pt x="1018" y="881"/>
                      <a:pt x="1040" y="875"/>
                    </a:cubicBezTo>
                    <a:cubicBezTo>
                      <a:pt x="1083" y="865"/>
                      <a:pt x="1124" y="844"/>
                      <a:pt x="1161" y="821"/>
                    </a:cubicBezTo>
                    <a:cubicBezTo>
                      <a:pt x="1217" y="787"/>
                      <a:pt x="1267" y="744"/>
                      <a:pt x="1315" y="699"/>
                    </a:cubicBezTo>
                    <a:cubicBezTo>
                      <a:pt x="1332" y="681"/>
                      <a:pt x="1336" y="651"/>
                      <a:pt x="1318" y="631"/>
                    </a:cubicBezTo>
                    <a:cubicBezTo>
                      <a:pt x="1309" y="621"/>
                      <a:pt x="1295" y="616"/>
                      <a:pt x="1281" y="616"/>
                    </a:cubicBezTo>
                    <a:cubicBezTo>
                      <a:pt x="1269" y="616"/>
                      <a:pt x="1258" y="619"/>
                      <a:pt x="1249" y="628"/>
                    </a:cubicBezTo>
                    <a:cubicBezTo>
                      <a:pt x="1233" y="643"/>
                      <a:pt x="1217" y="658"/>
                      <a:pt x="1202" y="672"/>
                    </a:cubicBezTo>
                    <a:cubicBezTo>
                      <a:pt x="1181" y="689"/>
                      <a:pt x="1159" y="706"/>
                      <a:pt x="1137" y="724"/>
                    </a:cubicBezTo>
                    <a:cubicBezTo>
                      <a:pt x="1136" y="724"/>
                      <a:pt x="1135" y="725"/>
                      <a:pt x="1134" y="725"/>
                    </a:cubicBezTo>
                    <a:lnTo>
                      <a:pt x="1134" y="725"/>
                    </a:lnTo>
                    <a:cubicBezTo>
                      <a:pt x="1134" y="725"/>
                      <a:pt x="1134" y="725"/>
                      <a:pt x="1134" y="725"/>
                    </a:cubicBezTo>
                    <a:lnTo>
                      <a:pt x="1134" y="725"/>
                    </a:lnTo>
                    <a:cubicBezTo>
                      <a:pt x="1134" y="725"/>
                      <a:pt x="1133" y="726"/>
                      <a:pt x="1133" y="726"/>
                    </a:cubicBezTo>
                    <a:lnTo>
                      <a:pt x="1133" y="726"/>
                    </a:lnTo>
                    <a:cubicBezTo>
                      <a:pt x="1133" y="726"/>
                      <a:pt x="1133" y="725"/>
                      <a:pt x="1134" y="725"/>
                    </a:cubicBezTo>
                    <a:lnTo>
                      <a:pt x="1134" y="725"/>
                    </a:lnTo>
                    <a:cubicBezTo>
                      <a:pt x="1133" y="725"/>
                      <a:pt x="1133" y="726"/>
                      <a:pt x="1133" y="726"/>
                    </a:cubicBezTo>
                    <a:lnTo>
                      <a:pt x="1133" y="726"/>
                    </a:lnTo>
                    <a:cubicBezTo>
                      <a:pt x="1133" y="726"/>
                      <a:pt x="1133" y="726"/>
                      <a:pt x="1133" y="726"/>
                    </a:cubicBezTo>
                    <a:lnTo>
                      <a:pt x="1133" y="726"/>
                    </a:lnTo>
                    <a:cubicBezTo>
                      <a:pt x="1133" y="726"/>
                      <a:pt x="1132" y="726"/>
                      <a:pt x="1132" y="726"/>
                    </a:cubicBezTo>
                    <a:lnTo>
                      <a:pt x="1132" y="726"/>
                    </a:lnTo>
                    <a:cubicBezTo>
                      <a:pt x="1132" y="726"/>
                      <a:pt x="1133" y="726"/>
                      <a:pt x="1133" y="726"/>
                    </a:cubicBezTo>
                    <a:lnTo>
                      <a:pt x="1133" y="726"/>
                    </a:lnTo>
                    <a:cubicBezTo>
                      <a:pt x="1122" y="733"/>
                      <a:pt x="1109" y="743"/>
                      <a:pt x="1097" y="749"/>
                    </a:cubicBezTo>
                    <a:cubicBezTo>
                      <a:pt x="1077" y="759"/>
                      <a:pt x="1055" y="771"/>
                      <a:pt x="1034" y="778"/>
                    </a:cubicBezTo>
                    <a:cubicBezTo>
                      <a:pt x="1011" y="785"/>
                      <a:pt x="987" y="790"/>
                      <a:pt x="961" y="794"/>
                    </a:cubicBezTo>
                    <a:cubicBezTo>
                      <a:pt x="955" y="794"/>
                      <a:pt x="950" y="794"/>
                      <a:pt x="943" y="794"/>
                    </a:cubicBezTo>
                    <a:cubicBezTo>
                      <a:pt x="940" y="794"/>
                      <a:pt x="937" y="794"/>
                      <a:pt x="934" y="794"/>
                    </a:cubicBezTo>
                    <a:cubicBezTo>
                      <a:pt x="924" y="794"/>
                      <a:pt x="912" y="792"/>
                      <a:pt x="904" y="790"/>
                    </a:cubicBezTo>
                    <a:cubicBezTo>
                      <a:pt x="889" y="787"/>
                      <a:pt x="875" y="781"/>
                      <a:pt x="861" y="775"/>
                    </a:cubicBezTo>
                    <a:cubicBezTo>
                      <a:pt x="844" y="765"/>
                      <a:pt x="826" y="757"/>
                      <a:pt x="811" y="742"/>
                    </a:cubicBezTo>
                    <a:cubicBezTo>
                      <a:pt x="793" y="724"/>
                      <a:pt x="776" y="708"/>
                      <a:pt x="762" y="686"/>
                    </a:cubicBezTo>
                    <a:cubicBezTo>
                      <a:pt x="752" y="671"/>
                      <a:pt x="740" y="652"/>
                      <a:pt x="732" y="636"/>
                    </a:cubicBezTo>
                    <a:cubicBezTo>
                      <a:pt x="722" y="616"/>
                      <a:pt x="712" y="593"/>
                      <a:pt x="705" y="572"/>
                    </a:cubicBezTo>
                    <a:cubicBezTo>
                      <a:pt x="689" y="520"/>
                      <a:pt x="676" y="470"/>
                      <a:pt x="669" y="416"/>
                    </a:cubicBezTo>
                    <a:cubicBezTo>
                      <a:pt x="666" y="393"/>
                      <a:pt x="645" y="379"/>
                      <a:pt x="623" y="379"/>
                    </a:cubicBezTo>
                    <a:cubicBezTo>
                      <a:pt x="612" y="379"/>
                      <a:pt x="601" y="383"/>
                      <a:pt x="593" y="391"/>
                    </a:cubicBezTo>
                    <a:cubicBezTo>
                      <a:pt x="553" y="429"/>
                      <a:pt x="511" y="465"/>
                      <a:pt x="467" y="496"/>
                    </a:cubicBezTo>
                    <a:cubicBezTo>
                      <a:pt x="447" y="509"/>
                      <a:pt x="428" y="520"/>
                      <a:pt x="408" y="530"/>
                    </a:cubicBezTo>
                    <a:cubicBezTo>
                      <a:pt x="390" y="542"/>
                      <a:pt x="372" y="546"/>
                      <a:pt x="354" y="553"/>
                    </a:cubicBezTo>
                    <a:cubicBezTo>
                      <a:pt x="332" y="560"/>
                      <a:pt x="311" y="565"/>
                      <a:pt x="288" y="568"/>
                    </a:cubicBezTo>
                    <a:cubicBezTo>
                      <a:pt x="271" y="568"/>
                      <a:pt x="254" y="568"/>
                      <a:pt x="236" y="566"/>
                    </a:cubicBezTo>
                    <a:cubicBezTo>
                      <a:pt x="224" y="563"/>
                      <a:pt x="214" y="559"/>
                      <a:pt x="201" y="553"/>
                    </a:cubicBezTo>
                    <a:cubicBezTo>
                      <a:pt x="189" y="549"/>
                      <a:pt x="181" y="542"/>
                      <a:pt x="171" y="535"/>
                    </a:cubicBezTo>
                    <a:cubicBezTo>
                      <a:pt x="161" y="525"/>
                      <a:pt x="155" y="516"/>
                      <a:pt x="146" y="507"/>
                    </a:cubicBezTo>
                    <a:cubicBezTo>
                      <a:pt x="136" y="492"/>
                      <a:pt x="129" y="475"/>
                      <a:pt x="122" y="457"/>
                    </a:cubicBezTo>
                    <a:cubicBezTo>
                      <a:pt x="113" y="429"/>
                      <a:pt x="108" y="401"/>
                      <a:pt x="106" y="371"/>
                    </a:cubicBezTo>
                    <a:cubicBezTo>
                      <a:pt x="103" y="353"/>
                      <a:pt x="103" y="336"/>
                      <a:pt x="106" y="317"/>
                    </a:cubicBezTo>
                    <a:cubicBezTo>
                      <a:pt x="108" y="287"/>
                      <a:pt x="112" y="258"/>
                      <a:pt x="116" y="228"/>
                    </a:cubicBezTo>
                    <a:cubicBezTo>
                      <a:pt x="128" y="171"/>
                      <a:pt x="143" y="117"/>
                      <a:pt x="163" y="62"/>
                    </a:cubicBezTo>
                    <a:cubicBezTo>
                      <a:pt x="172" y="38"/>
                      <a:pt x="158" y="9"/>
                      <a:pt x="133" y="2"/>
                    </a:cubicBezTo>
                    <a:cubicBezTo>
                      <a:pt x="129" y="1"/>
                      <a:pt x="123" y="1"/>
                      <a:pt x="120" y="1"/>
                    </a:cubicBezTo>
                    <a:cubicBezTo>
                      <a:pt x="120" y="1"/>
                      <a:pt x="119"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7"/>
              <p:cNvSpPr/>
              <p:nvPr/>
            </p:nvSpPr>
            <p:spPr>
              <a:xfrm>
                <a:off x="3991064" y="2276923"/>
                <a:ext cx="190" cy="63"/>
              </a:xfrm>
              <a:custGeom>
                <a:avLst/>
                <a:gdLst/>
                <a:ahLst/>
                <a:cxnLst/>
                <a:rect l="l" t="t" r="r" b="b"/>
                <a:pathLst>
                  <a:path w="6" h="2" extrusionOk="0">
                    <a:moveTo>
                      <a:pt x="5" y="1"/>
                    </a:moveTo>
                    <a:cubicBezTo>
                      <a:pt x="4" y="1"/>
                      <a:pt x="1" y="2"/>
                      <a:pt x="1" y="2"/>
                    </a:cubicBezTo>
                    <a:cubicBezTo>
                      <a:pt x="4" y="2"/>
                      <a:pt x="4" y="1"/>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7"/>
              <p:cNvSpPr/>
              <p:nvPr/>
            </p:nvSpPr>
            <p:spPr>
              <a:xfrm>
                <a:off x="4071189" y="2280909"/>
                <a:ext cx="190" cy="158"/>
              </a:xfrm>
              <a:custGeom>
                <a:avLst/>
                <a:gdLst/>
                <a:ahLst/>
                <a:cxnLst/>
                <a:rect l="l" t="t" r="r" b="b"/>
                <a:pathLst>
                  <a:path w="6" h="5" extrusionOk="0">
                    <a:moveTo>
                      <a:pt x="5" y="1"/>
                    </a:moveTo>
                    <a:lnTo>
                      <a:pt x="5" y="1"/>
                    </a:lnTo>
                    <a:cubicBezTo>
                      <a:pt x="4" y="1"/>
                      <a:pt x="4" y="1"/>
                      <a:pt x="3" y="1"/>
                    </a:cubicBezTo>
                    <a:lnTo>
                      <a:pt x="3" y="1"/>
                    </a:lnTo>
                    <a:cubicBezTo>
                      <a:pt x="4" y="1"/>
                      <a:pt x="4" y="1"/>
                      <a:pt x="5" y="1"/>
                    </a:cubicBezTo>
                    <a:close/>
                    <a:moveTo>
                      <a:pt x="3" y="1"/>
                    </a:moveTo>
                    <a:cubicBezTo>
                      <a:pt x="1" y="2"/>
                      <a:pt x="1" y="1"/>
                      <a:pt x="1" y="5"/>
                    </a:cubicBezTo>
                    <a:cubicBezTo>
                      <a:pt x="2" y="4"/>
                      <a:pt x="2" y="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7"/>
              <p:cNvSpPr/>
              <p:nvPr/>
            </p:nvSpPr>
            <p:spPr>
              <a:xfrm>
                <a:off x="4053032" y="2262688"/>
                <a:ext cx="58868" cy="31316"/>
              </a:xfrm>
              <a:custGeom>
                <a:avLst/>
                <a:gdLst/>
                <a:ahLst/>
                <a:cxnLst/>
                <a:rect l="l" t="t" r="r" b="b"/>
                <a:pathLst>
                  <a:path w="1861" h="990" extrusionOk="0">
                    <a:moveTo>
                      <a:pt x="583" y="575"/>
                    </a:moveTo>
                    <a:lnTo>
                      <a:pt x="583" y="575"/>
                    </a:lnTo>
                    <a:cubicBezTo>
                      <a:pt x="583" y="575"/>
                      <a:pt x="583" y="575"/>
                      <a:pt x="582" y="576"/>
                    </a:cubicBezTo>
                    <a:lnTo>
                      <a:pt x="582" y="576"/>
                    </a:lnTo>
                    <a:cubicBezTo>
                      <a:pt x="582" y="575"/>
                      <a:pt x="583" y="575"/>
                      <a:pt x="583" y="575"/>
                    </a:cubicBezTo>
                    <a:close/>
                    <a:moveTo>
                      <a:pt x="1170" y="890"/>
                    </a:moveTo>
                    <a:cubicBezTo>
                      <a:pt x="1172" y="890"/>
                      <a:pt x="1174" y="891"/>
                      <a:pt x="1175" y="891"/>
                    </a:cubicBezTo>
                    <a:lnTo>
                      <a:pt x="1175" y="891"/>
                    </a:lnTo>
                    <a:cubicBezTo>
                      <a:pt x="1174" y="890"/>
                      <a:pt x="1173" y="890"/>
                      <a:pt x="1170" y="890"/>
                    </a:cubicBezTo>
                    <a:close/>
                    <a:moveTo>
                      <a:pt x="93" y="1"/>
                    </a:moveTo>
                    <a:cubicBezTo>
                      <a:pt x="29" y="1"/>
                      <a:pt x="15" y="175"/>
                      <a:pt x="8" y="240"/>
                    </a:cubicBezTo>
                    <a:cubicBezTo>
                      <a:pt x="1" y="306"/>
                      <a:pt x="5" y="376"/>
                      <a:pt x="18" y="441"/>
                    </a:cubicBezTo>
                    <a:cubicBezTo>
                      <a:pt x="29" y="496"/>
                      <a:pt x="51" y="549"/>
                      <a:pt x="81" y="598"/>
                    </a:cubicBezTo>
                    <a:cubicBezTo>
                      <a:pt x="144" y="701"/>
                      <a:pt x="241" y="752"/>
                      <a:pt x="351" y="752"/>
                    </a:cubicBezTo>
                    <a:cubicBezTo>
                      <a:pt x="476" y="752"/>
                      <a:pt x="619" y="686"/>
                      <a:pt x="748" y="552"/>
                    </a:cubicBezTo>
                    <a:cubicBezTo>
                      <a:pt x="788" y="675"/>
                      <a:pt x="847" y="791"/>
                      <a:pt x="944" y="879"/>
                    </a:cubicBezTo>
                    <a:cubicBezTo>
                      <a:pt x="984" y="917"/>
                      <a:pt x="1032" y="943"/>
                      <a:pt x="1083" y="965"/>
                    </a:cubicBezTo>
                    <a:cubicBezTo>
                      <a:pt x="1106" y="975"/>
                      <a:pt x="1133" y="982"/>
                      <a:pt x="1159" y="985"/>
                    </a:cubicBezTo>
                    <a:cubicBezTo>
                      <a:pt x="1180" y="988"/>
                      <a:pt x="1202" y="990"/>
                      <a:pt x="1224" y="990"/>
                    </a:cubicBezTo>
                    <a:cubicBezTo>
                      <a:pt x="1234" y="990"/>
                      <a:pt x="1245" y="989"/>
                      <a:pt x="1256" y="989"/>
                    </a:cubicBezTo>
                    <a:cubicBezTo>
                      <a:pt x="1378" y="980"/>
                      <a:pt x="1490" y="919"/>
                      <a:pt x="1581" y="840"/>
                    </a:cubicBezTo>
                    <a:cubicBezTo>
                      <a:pt x="1700" y="738"/>
                      <a:pt x="1786" y="594"/>
                      <a:pt x="1846" y="448"/>
                    </a:cubicBezTo>
                    <a:cubicBezTo>
                      <a:pt x="1861" y="414"/>
                      <a:pt x="1831" y="385"/>
                      <a:pt x="1800" y="385"/>
                    </a:cubicBezTo>
                    <a:cubicBezTo>
                      <a:pt x="1783" y="385"/>
                      <a:pt x="1765" y="395"/>
                      <a:pt x="1756" y="418"/>
                    </a:cubicBezTo>
                    <a:cubicBezTo>
                      <a:pt x="1726" y="489"/>
                      <a:pt x="1712" y="524"/>
                      <a:pt x="1663" y="598"/>
                    </a:cubicBezTo>
                    <a:cubicBezTo>
                      <a:pt x="1642" y="634"/>
                      <a:pt x="1617" y="667"/>
                      <a:pt x="1590" y="697"/>
                    </a:cubicBezTo>
                    <a:cubicBezTo>
                      <a:pt x="1550" y="740"/>
                      <a:pt x="1510" y="777"/>
                      <a:pt x="1463" y="811"/>
                    </a:cubicBezTo>
                    <a:cubicBezTo>
                      <a:pt x="1464" y="811"/>
                      <a:pt x="1464" y="810"/>
                      <a:pt x="1467" y="810"/>
                    </a:cubicBezTo>
                    <a:cubicBezTo>
                      <a:pt x="1464" y="811"/>
                      <a:pt x="1460" y="816"/>
                      <a:pt x="1455" y="817"/>
                    </a:cubicBezTo>
                    <a:lnTo>
                      <a:pt x="1457" y="814"/>
                    </a:lnTo>
                    <a:lnTo>
                      <a:pt x="1457" y="814"/>
                    </a:lnTo>
                    <a:cubicBezTo>
                      <a:pt x="1380" y="865"/>
                      <a:pt x="1306" y="894"/>
                      <a:pt x="1223" y="894"/>
                    </a:cubicBezTo>
                    <a:cubicBezTo>
                      <a:pt x="1207" y="894"/>
                      <a:pt x="1191" y="893"/>
                      <a:pt x="1175" y="891"/>
                    </a:cubicBezTo>
                    <a:lnTo>
                      <a:pt x="1175" y="891"/>
                    </a:lnTo>
                    <a:cubicBezTo>
                      <a:pt x="1175" y="891"/>
                      <a:pt x="1176" y="891"/>
                      <a:pt x="1176" y="892"/>
                    </a:cubicBezTo>
                    <a:lnTo>
                      <a:pt x="1163" y="890"/>
                    </a:lnTo>
                    <a:lnTo>
                      <a:pt x="1168" y="890"/>
                    </a:lnTo>
                    <a:cubicBezTo>
                      <a:pt x="1139" y="884"/>
                      <a:pt x="1112" y="876"/>
                      <a:pt x="1085" y="863"/>
                    </a:cubicBezTo>
                    <a:cubicBezTo>
                      <a:pt x="1056" y="847"/>
                      <a:pt x="1029" y="829"/>
                      <a:pt x="1006" y="810"/>
                    </a:cubicBezTo>
                    <a:cubicBezTo>
                      <a:pt x="981" y="784"/>
                      <a:pt x="959" y="757"/>
                      <a:pt x="937" y="728"/>
                    </a:cubicBezTo>
                    <a:cubicBezTo>
                      <a:pt x="923" y="707"/>
                      <a:pt x="910" y="685"/>
                      <a:pt x="897" y="662"/>
                    </a:cubicBezTo>
                    <a:cubicBezTo>
                      <a:pt x="877" y="627"/>
                      <a:pt x="863" y="589"/>
                      <a:pt x="848" y="549"/>
                    </a:cubicBezTo>
                    <a:cubicBezTo>
                      <a:pt x="838" y="516"/>
                      <a:pt x="827" y="483"/>
                      <a:pt x="818" y="449"/>
                    </a:cubicBezTo>
                    <a:cubicBezTo>
                      <a:pt x="815" y="433"/>
                      <a:pt x="804" y="419"/>
                      <a:pt x="788" y="413"/>
                    </a:cubicBezTo>
                    <a:cubicBezTo>
                      <a:pt x="784" y="412"/>
                      <a:pt x="778" y="411"/>
                      <a:pt x="773" y="411"/>
                    </a:cubicBezTo>
                    <a:cubicBezTo>
                      <a:pt x="761" y="411"/>
                      <a:pt x="749" y="415"/>
                      <a:pt x="741" y="425"/>
                    </a:cubicBezTo>
                    <a:cubicBezTo>
                      <a:pt x="715" y="455"/>
                      <a:pt x="688" y="485"/>
                      <a:pt x="658" y="512"/>
                    </a:cubicBezTo>
                    <a:cubicBezTo>
                      <a:pt x="634" y="535"/>
                      <a:pt x="608" y="556"/>
                      <a:pt x="581" y="576"/>
                    </a:cubicBezTo>
                    <a:lnTo>
                      <a:pt x="581" y="576"/>
                    </a:lnTo>
                    <a:cubicBezTo>
                      <a:pt x="577" y="578"/>
                      <a:pt x="578" y="578"/>
                      <a:pt x="573" y="582"/>
                    </a:cubicBezTo>
                    <a:lnTo>
                      <a:pt x="575" y="581"/>
                    </a:lnTo>
                    <a:lnTo>
                      <a:pt x="575" y="581"/>
                    </a:lnTo>
                    <a:cubicBezTo>
                      <a:pt x="510" y="621"/>
                      <a:pt x="510" y="619"/>
                      <a:pt x="462" y="640"/>
                    </a:cubicBezTo>
                    <a:cubicBezTo>
                      <a:pt x="422" y="653"/>
                      <a:pt x="388" y="659"/>
                      <a:pt x="356" y="659"/>
                    </a:cubicBezTo>
                    <a:cubicBezTo>
                      <a:pt x="302" y="659"/>
                      <a:pt x="257" y="640"/>
                      <a:pt x="211" y="605"/>
                    </a:cubicBezTo>
                    <a:cubicBezTo>
                      <a:pt x="194" y="589"/>
                      <a:pt x="180" y="571"/>
                      <a:pt x="165" y="552"/>
                    </a:cubicBezTo>
                    <a:cubicBezTo>
                      <a:pt x="150" y="526"/>
                      <a:pt x="137" y="499"/>
                      <a:pt x="125" y="471"/>
                    </a:cubicBezTo>
                    <a:cubicBezTo>
                      <a:pt x="121" y="455"/>
                      <a:pt x="117" y="439"/>
                      <a:pt x="111" y="420"/>
                    </a:cubicBezTo>
                    <a:cubicBezTo>
                      <a:pt x="104" y="396"/>
                      <a:pt x="102" y="369"/>
                      <a:pt x="101" y="342"/>
                    </a:cubicBezTo>
                    <a:cubicBezTo>
                      <a:pt x="98" y="310"/>
                      <a:pt x="98" y="277"/>
                      <a:pt x="102" y="246"/>
                    </a:cubicBezTo>
                    <a:cubicBezTo>
                      <a:pt x="107" y="184"/>
                      <a:pt x="118" y="123"/>
                      <a:pt x="137" y="62"/>
                    </a:cubicBezTo>
                    <a:cubicBezTo>
                      <a:pt x="145" y="31"/>
                      <a:pt x="124" y="2"/>
                      <a:pt x="95" y="1"/>
                    </a:cubicBezTo>
                    <a:cubicBezTo>
                      <a:pt x="94" y="1"/>
                      <a:pt x="94" y="1"/>
                      <a:pt x="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4089948" y="2290873"/>
                <a:ext cx="127" cy="32"/>
              </a:xfrm>
              <a:custGeom>
                <a:avLst/>
                <a:gdLst/>
                <a:ahLst/>
                <a:cxnLst/>
                <a:rect l="l" t="t" r="r" b="b"/>
                <a:pathLst>
                  <a:path w="4" h="1" extrusionOk="0">
                    <a:moveTo>
                      <a:pt x="3" y="1"/>
                    </a:move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7"/>
              <p:cNvSpPr/>
              <p:nvPr/>
            </p:nvSpPr>
            <p:spPr>
              <a:xfrm>
                <a:off x="4099089" y="2288374"/>
                <a:ext cx="221" cy="190"/>
              </a:xfrm>
              <a:custGeom>
                <a:avLst/>
                <a:gdLst/>
                <a:ahLst/>
                <a:cxnLst/>
                <a:rect l="l" t="t" r="r" b="b"/>
                <a:pathLst>
                  <a:path w="7" h="6" extrusionOk="0">
                    <a:moveTo>
                      <a:pt x="7" y="1"/>
                    </a:moveTo>
                    <a:cubicBezTo>
                      <a:pt x="5" y="2"/>
                      <a:pt x="5" y="3"/>
                      <a:pt x="4" y="3"/>
                    </a:cubicBezTo>
                    <a:cubicBezTo>
                      <a:pt x="5" y="3"/>
                      <a:pt x="6" y="2"/>
                      <a:pt x="7" y="1"/>
                    </a:cubicBezTo>
                    <a:close/>
                    <a:moveTo>
                      <a:pt x="4" y="3"/>
                    </a:moveTo>
                    <a:cubicBezTo>
                      <a:pt x="3" y="4"/>
                      <a:pt x="2" y="4"/>
                      <a:pt x="1" y="5"/>
                    </a:cubicBezTo>
                    <a:cubicBezTo>
                      <a:pt x="3" y="4"/>
                      <a:pt x="4" y="4"/>
                      <a:pt x="4"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7"/>
              <p:cNvSpPr/>
              <p:nvPr/>
            </p:nvSpPr>
            <p:spPr>
              <a:xfrm>
                <a:off x="4130722" y="2272146"/>
                <a:ext cx="43463" cy="16765"/>
              </a:xfrm>
              <a:custGeom>
                <a:avLst/>
                <a:gdLst/>
                <a:ahLst/>
                <a:cxnLst/>
                <a:rect l="l" t="t" r="r" b="b"/>
                <a:pathLst>
                  <a:path w="1374" h="530" extrusionOk="0">
                    <a:moveTo>
                      <a:pt x="831" y="196"/>
                    </a:moveTo>
                    <a:lnTo>
                      <a:pt x="831" y="196"/>
                    </a:lnTo>
                    <a:cubicBezTo>
                      <a:pt x="831" y="196"/>
                      <a:pt x="832" y="196"/>
                      <a:pt x="832" y="197"/>
                    </a:cubicBezTo>
                    <a:lnTo>
                      <a:pt x="832" y="197"/>
                    </a:lnTo>
                    <a:cubicBezTo>
                      <a:pt x="832" y="196"/>
                      <a:pt x="832" y="196"/>
                      <a:pt x="831" y="196"/>
                    </a:cubicBezTo>
                    <a:close/>
                    <a:moveTo>
                      <a:pt x="1311" y="1"/>
                    </a:moveTo>
                    <a:cubicBezTo>
                      <a:pt x="1298" y="1"/>
                      <a:pt x="1285" y="5"/>
                      <a:pt x="1275" y="16"/>
                    </a:cubicBezTo>
                    <a:cubicBezTo>
                      <a:pt x="1200" y="87"/>
                      <a:pt x="1107" y="177"/>
                      <a:pt x="1017" y="217"/>
                    </a:cubicBezTo>
                    <a:cubicBezTo>
                      <a:pt x="975" y="230"/>
                      <a:pt x="960" y="230"/>
                      <a:pt x="941" y="230"/>
                    </a:cubicBezTo>
                    <a:cubicBezTo>
                      <a:pt x="906" y="228"/>
                      <a:pt x="865" y="214"/>
                      <a:pt x="833" y="197"/>
                    </a:cubicBezTo>
                    <a:lnTo>
                      <a:pt x="833" y="197"/>
                    </a:lnTo>
                    <a:cubicBezTo>
                      <a:pt x="833" y="197"/>
                      <a:pt x="834" y="197"/>
                      <a:pt x="834" y="197"/>
                    </a:cubicBezTo>
                    <a:cubicBezTo>
                      <a:pt x="833" y="197"/>
                      <a:pt x="833" y="197"/>
                      <a:pt x="832" y="197"/>
                    </a:cubicBezTo>
                    <a:lnTo>
                      <a:pt x="832" y="197"/>
                    </a:lnTo>
                    <a:cubicBezTo>
                      <a:pt x="832" y="197"/>
                      <a:pt x="832" y="197"/>
                      <a:pt x="832" y="197"/>
                    </a:cubicBezTo>
                    <a:lnTo>
                      <a:pt x="832" y="197"/>
                    </a:lnTo>
                    <a:cubicBezTo>
                      <a:pt x="832" y="196"/>
                      <a:pt x="831" y="196"/>
                      <a:pt x="831" y="196"/>
                    </a:cubicBezTo>
                    <a:lnTo>
                      <a:pt x="831" y="196"/>
                    </a:lnTo>
                    <a:cubicBezTo>
                      <a:pt x="831" y="196"/>
                      <a:pt x="831" y="196"/>
                      <a:pt x="831" y="196"/>
                    </a:cubicBezTo>
                    <a:lnTo>
                      <a:pt x="831" y="196"/>
                    </a:lnTo>
                    <a:cubicBezTo>
                      <a:pt x="763" y="159"/>
                      <a:pt x="729" y="141"/>
                      <a:pt x="707" y="141"/>
                    </a:cubicBezTo>
                    <a:cubicBezTo>
                      <a:pt x="666" y="141"/>
                      <a:pt x="671" y="207"/>
                      <a:pt x="569" y="332"/>
                    </a:cubicBezTo>
                    <a:cubicBezTo>
                      <a:pt x="536" y="369"/>
                      <a:pt x="507" y="395"/>
                      <a:pt x="464" y="412"/>
                    </a:cubicBezTo>
                    <a:cubicBezTo>
                      <a:pt x="443" y="419"/>
                      <a:pt x="423" y="423"/>
                      <a:pt x="404" y="423"/>
                    </a:cubicBezTo>
                    <a:cubicBezTo>
                      <a:pt x="371" y="423"/>
                      <a:pt x="339" y="412"/>
                      <a:pt x="301" y="385"/>
                    </a:cubicBezTo>
                    <a:cubicBezTo>
                      <a:pt x="271" y="366"/>
                      <a:pt x="237" y="331"/>
                      <a:pt x="211" y="303"/>
                    </a:cubicBezTo>
                    <a:cubicBezTo>
                      <a:pt x="175" y="261"/>
                      <a:pt x="153" y="206"/>
                      <a:pt x="113" y="206"/>
                    </a:cubicBezTo>
                    <a:cubicBezTo>
                      <a:pt x="106" y="206"/>
                      <a:pt x="98" y="207"/>
                      <a:pt x="89" y="212"/>
                    </a:cubicBezTo>
                    <a:cubicBezTo>
                      <a:pt x="0" y="259"/>
                      <a:pt x="164" y="416"/>
                      <a:pt x="242" y="474"/>
                    </a:cubicBezTo>
                    <a:cubicBezTo>
                      <a:pt x="291" y="510"/>
                      <a:pt x="351" y="530"/>
                      <a:pt x="411" y="530"/>
                    </a:cubicBezTo>
                    <a:cubicBezTo>
                      <a:pt x="456" y="530"/>
                      <a:pt x="502" y="519"/>
                      <a:pt x="544" y="495"/>
                    </a:cubicBezTo>
                    <a:cubicBezTo>
                      <a:pt x="600" y="464"/>
                      <a:pt x="639" y="424"/>
                      <a:pt x="672" y="382"/>
                    </a:cubicBezTo>
                    <a:cubicBezTo>
                      <a:pt x="696" y="349"/>
                      <a:pt x="719" y="316"/>
                      <a:pt x="741" y="280"/>
                    </a:cubicBezTo>
                    <a:cubicBezTo>
                      <a:pt x="756" y="290"/>
                      <a:pt x="775" y="299"/>
                      <a:pt x="792" y="309"/>
                    </a:cubicBezTo>
                    <a:cubicBezTo>
                      <a:pt x="847" y="335"/>
                      <a:pt x="897" y="347"/>
                      <a:pt x="948" y="347"/>
                    </a:cubicBezTo>
                    <a:cubicBezTo>
                      <a:pt x="975" y="347"/>
                      <a:pt x="1003" y="344"/>
                      <a:pt x="1031" y="338"/>
                    </a:cubicBezTo>
                    <a:cubicBezTo>
                      <a:pt x="1083" y="325"/>
                      <a:pt x="1127" y="295"/>
                      <a:pt x="1170" y="262"/>
                    </a:cubicBezTo>
                    <a:cubicBezTo>
                      <a:pt x="1226" y="225"/>
                      <a:pt x="1303" y="142"/>
                      <a:pt x="1348" y="96"/>
                    </a:cubicBezTo>
                    <a:cubicBezTo>
                      <a:pt x="1373" y="70"/>
                      <a:pt x="1369" y="38"/>
                      <a:pt x="1352" y="18"/>
                    </a:cubicBezTo>
                    <a:cubicBezTo>
                      <a:pt x="1341" y="7"/>
                      <a:pt x="1326" y="1"/>
                      <a:pt x="1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7"/>
              <p:cNvSpPr/>
              <p:nvPr/>
            </p:nvSpPr>
            <p:spPr>
              <a:xfrm>
                <a:off x="3755560" y="2222610"/>
                <a:ext cx="55800" cy="49473"/>
              </a:xfrm>
              <a:custGeom>
                <a:avLst/>
                <a:gdLst/>
                <a:ahLst/>
                <a:cxnLst/>
                <a:rect l="l" t="t" r="r" b="b"/>
                <a:pathLst>
                  <a:path w="1764" h="1564" extrusionOk="0">
                    <a:moveTo>
                      <a:pt x="221" y="1"/>
                    </a:moveTo>
                    <a:cubicBezTo>
                      <a:pt x="215" y="1"/>
                      <a:pt x="212" y="1"/>
                      <a:pt x="206" y="2"/>
                    </a:cubicBezTo>
                    <a:cubicBezTo>
                      <a:pt x="193" y="4"/>
                      <a:pt x="186" y="14"/>
                      <a:pt x="178" y="22"/>
                    </a:cubicBezTo>
                    <a:cubicBezTo>
                      <a:pt x="156" y="47"/>
                      <a:pt x="136" y="72"/>
                      <a:pt x="119" y="97"/>
                    </a:cubicBezTo>
                    <a:cubicBezTo>
                      <a:pt x="95" y="128"/>
                      <a:pt x="77" y="160"/>
                      <a:pt x="62" y="194"/>
                    </a:cubicBezTo>
                    <a:cubicBezTo>
                      <a:pt x="49" y="218"/>
                      <a:pt x="37" y="246"/>
                      <a:pt x="27" y="273"/>
                    </a:cubicBezTo>
                    <a:cubicBezTo>
                      <a:pt x="19" y="297"/>
                      <a:pt x="13" y="323"/>
                      <a:pt x="9" y="347"/>
                    </a:cubicBezTo>
                    <a:cubicBezTo>
                      <a:pt x="0" y="389"/>
                      <a:pt x="4" y="432"/>
                      <a:pt x="13" y="473"/>
                    </a:cubicBezTo>
                    <a:cubicBezTo>
                      <a:pt x="16" y="493"/>
                      <a:pt x="26" y="512"/>
                      <a:pt x="34" y="531"/>
                    </a:cubicBezTo>
                    <a:cubicBezTo>
                      <a:pt x="42" y="548"/>
                      <a:pt x="56" y="565"/>
                      <a:pt x="69" y="581"/>
                    </a:cubicBezTo>
                    <a:cubicBezTo>
                      <a:pt x="77" y="591"/>
                      <a:pt x="90" y="602"/>
                      <a:pt x="100" y="611"/>
                    </a:cubicBezTo>
                    <a:cubicBezTo>
                      <a:pt x="116" y="624"/>
                      <a:pt x="135" y="634"/>
                      <a:pt x="152" y="641"/>
                    </a:cubicBezTo>
                    <a:cubicBezTo>
                      <a:pt x="198" y="661"/>
                      <a:pt x="242" y="667"/>
                      <a:pt x="291" y="668"/>
                    </a:cubicBezTo>
                    <a:cubicBezTo>
                      <a:pt x="341" y="668"/>
                      <a:pt x="391" y="655"/>
                      <a:pt x="438" y="639"/>
                    </a:cubicBezTo>
                    <a:cubicBezTo>
                      <a:pt x="464" y="632"/>
                      <a:pt x="488" y="622"/>
                      <a:pt x="513" y="611"/>
                    </a:cubicBezTo>
                    <a:lnTo>
                      <a:pt x="513" y="611"/>
                    </a:lnTo>
                    <a:cubicBezTo>
                      <a:pt x="391" y="948"/>
                      <a:pt x="534" y="1134"/>
                      <a:pt x="754" y="1134"/>
                    </a:cubicBezTo>
                    <a:cubicBezTo>
                      <a:pt x="862" y="1134"/>
                      <a:pt x="988" y="1090"/>
                      <a:pt x="1110" y="996"/>
                    </a:cubicBezTo>
                    <a:lnTo>
                      <a:pt x="1110" y="996"/>
                    </a:lnTo>
                    <a:cubicBezTo>
                      <a:pt x="1081" y="1159"/>
                      <a:pt x="1095" y="1342"/>
                      <a:pt x="1210" y="1463"/>
                    </a:cubicBezTo>
                    <a:cubicBezTo>
                      <a:pt x="1253" y="1507"/>
                      <a:pt x="1283" y="1520"/>
                      <a:pt x="1317" y="1536"/>
                    </a:cubicBezTo>
                    <a:cubicBezTo>
                      <a:pt x="1353" y="1553"/>
                      <a:pt x="1403" y="1560"/>
                      <a:pt x="1443" y="1563"/>
                    </a:cubicBezTo>
                    <a:cubicBezTo>
                      <a:pt x="1451" y="1563"/>
                      <a:pt x="1458" y="1564"/>
                      <a:pt x="1465" y="1564"/>
                    </a:cubicBezTo>
                    <a:cubicBezTo>
                      <a:pt x="1553" y="1564"/>
                      <a:pt x="1636" y="1533"/>
                      <a:pt x="1713" y="1500"/>
                    </a:cubicBezTo>
                    <a:cubicBezTo>
                      <a:pt x="1764" y="1475"/>
                      <a:pt x="1741" y="1406"/>
                      <a:pt x="1695" y="1406"/>
                    </a:cubicBezTo>
                    <a:cubicBezTo>
                      <a:pt x="1688" y="1406"/>
                      <a:pt x="1680" y="1408"/>
                      <a:pt x="1672" y="1411"/>
                    </a:cubicBezTo>
                    <a:cubicBezTo>
                      <a:pt x="1640" y="1425"/>
                      <a:pt x="1611" y="1438"/>
                      <a:pt x="1552" y="1451"/>
                    </a:cubicBezTo>
                    <a:cubicBezTo>
                      <a:pt x="1529" y="1457"/>
                      <a:pt x="1489" y="1463"/>
                      <a:pt x="1451" y="1463"/>
                    </a:cubicBezTo>
                    <a:cubicBezTo>
                      <a:pt x="1413" y="1463"/>
                      <a:pt x="1379" y="1454"/>
                      <a:pt x="1345" y="1438"/>
                    </a:cubicBezTo>
                    <a:cubicBezTo>
                      <a:pt x="1306" y="1417"/>
                      <a:pt x="1284" y="1398"/>
                      <a:pt x="1256" y="1360"/>
                    </a:cubicBezTo>
                    <a:cubicBezTo>
                      <a:pt x="1216" y="1297"/>
                      <a:pt x="1206" y="1248"/>
                      <a:pt x="1196" y="1175"/>
                    </a:cubicBezTo>
                    <a:cubicBezTo>
                      <a:pt x="1193" y="1105"/>
                      <a:pt x="1196" y="1059"/>
                      <a:pt x="1206" y="1009"/>
                    </a:cubicBezTo>
                    <a:cubicBezTo>
                      <a:pt x="1216" y="959"/>
                      <a:pt x="1229" y="910"/>
                      <a:pt x="1246" y="861"/>
                    </a:cubicBezTo>
                    <a:cubicBezTo>
                      <a:pt x="1253" y="841"/>
                      <a:pt x="1244" y="818"/>
                      <a:pt x="1229" y="808"/>
                    </a:cubicBezTo>
                    <a:cubicBezTo>
                      <a:pt x="1220" y="803"/>
                      <a:pt x="1210" y="800"/>
                      <a:pt x="1200" y="800"/>
                    </a:cubicBezTo>
                    <a:cubicBezTo>
                      <a:pt x="1189" y="800"/>
                      <a:pt x="1179" y="804"/>
                      <a:pt x="1171" y="811"/>
                    </a:cubicBezTo>
                    <a:cubicBezTo>
                      <a:pt x="1127" y="858"/>
                      <a:pt x="1080" y="899"/>
                      <a:pt x="1028" y="937"/>
                    </a:cubicBezTo>
                    <a:cubicBezTo>
                      <a:pt x="985" y="966"/>
                      <a:pt x="942" y="989"/>
                      <a:pt x="894" y="1009"/>
                    </a:cubicBezTo>
                    <a:cubicBezTo>
                      <a:pt x="856" y="1020"/>
                      <a:pt x="819" y="1032"/>
                      <a:pt x="778" y="1035"/>
                    </a:cubicBezTo>
                    <a:cubicBezTo>
                      <a:pt x="756" y="1035"/>
                      <a:pt x="735" y="1035"/>
                      <a:pt x="713" y="1032"/>
                    </a:cubicBezTo>
                    <a:cubicBezTo>
                      <a:pt x="693" y="1026"/>
                      <a:pt x="676" y="1020"/>
                      <a:pt x="657" y="1013"/>
                    </a:cubicBezTo>
                    <a:cubicBezTo>
                      <a:pt x="647" y="1009"/>
                      <a:pt x="637" y="1002"/>
                      <a:pt x="627" y="994"/>
                    </a:cubicBezTo>
                    <a:cubicBezTo>
                      <a:pt x="619" y="984"/>
                      <a:pt x="611" y="976"/>
                      <a:pt x="601" y="967"/>
                    </a:cubicBezTo>
                    <a:cubicBezTo>
                      <a:pt x="594" y="954"/>
                      <a:pt x="587" y="940"/>
                      <a:pt x="580" y="927"/>
                    </a:cubicBezTo>
                    <a:cubicBezTo>
                      <a:pt x="573" y="904"/>
                      <a:pt x="568" y="883"/>
                      <a:pt x="566" y="858"/>
                    </a:cubicBezTo>
                    <a:cubicBezTo>
                      <a:pt x="564" y="823"/>
                      <a:pt x="568" y="788"/>
                      <a:pt x="573" y="752"/>
                    </a:cubicBezTo>
                    <a:cubicBezTo>
                      <a:pt x="579" y="725"/>
                      <a:pt x="586" y="698"/>
                      <a:pt x="593" y="672"/>
                    </a:cubicBezTo>
                    <a:cubicBezTo>
                      <a:pt x="607" y="627"/>
                      <a:pt x="625" y="585"/>
                      <a:pt x="643" y="543"/>
                    </a:cubicBezTo>
                    <a:lnTo>
                      <a:pt x="643" y="543"/>
                    </a:lnTo>
                    <a:cubicBezTo>
                      <a:pt x="643" y="543"/>
                      <a:pt x="643" y="543"/>
                      <a:pt x="643" y="543"/>
                    </a:cubicBezTo>
                    <a:cubicBezTo>
                      <a:pt x="643" y="543"/>
                      <a:pt x="643" y="543"/>
                      <a:pt x="643" y="543"/>
                    </a:cubicBezTo>
                    <a:lnTo>
                      <a:pt x="643" y="543"/>
                    </a:lnTo>
                    <a:cubicBezTo>
                      <a:pt x="643" y="543"/>
                      <a:pt x="643" y="543"/>
                      <a:pt x="643" y="543"/>
                    </a:cubicBezTo>
                    <a:lnTo>
                      <a:pt x="643" y="543"/>
                    </a:lnTo>
                    <a:cubicBezTo>
                      <a:pt x="644" y="543"/>
                      <a:pt x="644" y="542"/>
                      <a:pt x="644" y="541"/>
                    </a:cubicBezTo>
                    <a:lnTo>
                      <a:pt x="644" y="541"/>
                    </a:lnTo>
                    <a:cubicBezTo>
                      <a:pt x="644" y="542"/>
                      <a:pt x="644" y="542"/>
                      <a:pt x="643" y="543"/>
                    </a:cubicBezTo>
                    <a:lnTo>
                      <a:pt x="643" y="543"/>
                    </a:lnTo>
                    <a:cubicBezTo>
                      <a:pt x="644" y="542"/>
                      <a:pt x="644" y="541"/>
                      <a:pt x="644" y="541"/>
                    </a:cubicBezTo>
                    <a:lnTo>
                      <a:pt x="644" y="541"/>
                    </a:lnTo>
                    <a:cubicBezTo>
                      <a:pt x="644" y="541"/>
                      <a:pt x="644" y="541"/>
                      <a:pt x="644" y="541"/>
                    </a:cubicBezTo>
                    <a:lnTo>
                      <a:pt x="644" y="541"/>
                    </a:lnTo>
                    <a:cubicBezTo>
                      <a:pt x="648" y="536"/>
                      <a:pt x="649" y="530"/>
                      <a:pt x="652" y="525"/>
                    </a:cubicBezTo>
                    <a:cubicBezTo>
                      <a:pt x="656" y="518"/>
                      <a:pt x="659" y="510"/>
                      <a:pt x="659" y="502"/>
                    </a:cubicBezTo>
                    <a:cubicBezTo>
                      <a:pt x="659" y="489"/>
                      <a:pt x="656" y="476"/>
                      <a:pt x="649" y="468"/>
                    </a:cubicBezTo>
                    <a:cubicBezTo>
                      <a:pt x="640" y="458"/>
                      <a:pt x="626" y="452"/>
                      <a:pt x="612" y="452"/>
                    </a:cubicBezTo>
                    <a:cubicBezTo>
                      <a:pt x="604" y="452"/>
                      <a:pt x="597" y="454"/>
                      <a:pt x="591" y="457"/>
                    </a:cubicBezTo>
                    <a:cubicBezTo>
                      <a:pt x="564" y="473"/>
                      <a:pt x="537" y="490"/>
                      <a:pt x="510" y="505"/>
                    </a:cubicBezTo>
                    <a:cubicBezTo>
                      <a:pt x="480" y="520"/>
                      <a:pt x="448" y="535"/>
                      <a:pt x="415" y="546"/>
                    </a:cubicBezTo>
                    <a:cubicBezTo>
                      <a:pt x="382" y="556"/>
                      <a:pt x="348" y="565"/>
                      <a:pt x="312" y="569"/>
                    </a:cubicBezTo>
                    <a:cubicBezTo>
                      <a:pt x="306" y="571"/>
                      <a:pt x="300" y="571"/>
                      <a:pt x="294" y="571"/>
                    </a:cubicBezTo>
                    <a:cubicBezTo>
                      <a:pt x="288" y="571"/>
                      <a:pt x="282" y="571"/>
                      <a:pt x="276" y="569"/>
                    </a:cubicBezTo>
                    <a:cubicBezTo>
                      <a:pt x="262" y="569"/>
                      <a:pt x="245" y="568"/>
                      <a:pt x="231" y="565"/>
                    </a:cubicBezTo>
                    <a:cubicBezTo>
                      <a:pt x="216" y="561"/>
                      <a:pt x="202" y="556"/>
                      <a:pt x="188" y="552"/>
                    </a:cubicBezTo>
                    <a:cubicBezTo>
                      <a:pt x="176" y="546"/>
                      <a:pt x="165" y="539"/>
                      <a:pt x="155" y="531"/>
                    </a:cubicBezTo>
                    <a:cubicBezTo>
                      <a:pt x="146" y="522"/>
                      <a:pt x="136" y="512"/>
                      <a:pt x="129" y="503"/>
                    </a:cubicBezTo>
                    <a:cubicBezTo>
                      <a:pt x="122" y="490"/>
                      <a:pt x="115" y="479"/>
                      <a:pt x="110" y="466"/>
                    </a:cubicBezTo>
                    <a:cubicBezTo>
                      <a:pt x="105" y="450"/>
                      <a:pt x="100" y="433"/>
                      <a:pt x="99" y="417"/>
                    </a:cubicBezTo>
                    <a:lnTo>
                      <a:pt x="99" y="390"/>
                    </a:lnTo>
                    <a:cubicBezTo>
                      <a:pt x="99" y="373"/>
                      <a:pt x="102" y="354"/>
                      <a:pt x="106" y="337"/>
                    </a:cubicBezTo>
                    <a:cubicBezTo>
                      <a:pt x="109" y="324"/>
                      <a:pt x="113" y="311"/>
                      <a:pt x="116" y="301"/>
                    </a:cubicBezTo>
                    <a:cubicBezTo>
                      <a:pt x="123" y="279"/>
                      <a:pt x="135" y="257"/>
                      <a:pt x="143" y="236"/>
                    </a:cubicBezTo>
                    <a:cubicBezTo>
                      <a:pt x="155" y="214"/>
                      <a:pt x="168" y="194"/>
                      <a:pt x="179" y="173"/>
                    </a:cubicBezTo>
                    <a:cubicBezTo>
                      <a:pt x="203" y="137"/>
                      <a:pt x="229" y="104"/>
                      <a:pt x="256" y="72"/>
                    </a:cubicBezTo>
                    <a:cubicBezTo>
                      <a:pt x="264" y="64"/>
                      <a:pt x="265" y="47"/>
                      <a:pt x="264" y="37"/>
                    </a:cubicBezTo>
                    <a:cubicBezTo>
                      <a:pt x="262" y="24"/>
                      <a:pt x="255" y="14"/>
                      <a:pt x="243" y="8"/>
                    </a:cubicBezTo>
                    <a:cubicBezTo>
                      <a:pt x="236" y="2"/>
                      <a:pt x="229" y="1"/>
                      <a:pt x="2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7"/>
              <p:cNvSpPr/>
              <p:nvPr/>
            </p:nvSpPr>
            <p:spPr>
              <a:xfrm>
                <a:off x="3850078" y="2277113"/>
                <a:ext cx="37579" cy="37991"/>
              </a:xfrm>
              <a:custGeom>
                <a:avLst/>
                <a:gdLst/>
                <a:ahLst/>
                <a:cxnLst/>
                <a:rect l="l" t="t" r="r" b="b"/>
                <a:pathLst>
                  <a:path w="1188" h="1201" extrusionOk="0">
                    <a:moveTo>
                      <a:pt x="961" y="1066"/>
                    </a:moveTo>
                    <a:lnTo>
                      <a:pt x="961" y="1066"/>
                    </a:lnTo>
                    <a:cubicBezTo>
                      <a:pt x="961" y="1066"/>
                      <a:pt x="960" y="1066"/>
                      <a:pt x="960" y="1066"/>
                    </a:cubicBezTo>
                    <a:lnTo>
                      <a:pt x="960" y="1066"/>
                    </a:lnTo>
                    <a:cubicBezTo>
                      <a:pt x="960" y="1066"/>
                      <a:pt x="961" y="1066"/>
                      <a:pt x="961" y="1066"/>
                    </a:cubicBezTo>
                    <a:close/>
                    <a:moveTo>
                      <a:pt x="367" y="0"/>
                    </a:moveTo>
                    <a:cubicBezTo>
                      <a:pt x="318" y="0"/>
                      <a:pt x="202" y="164"/>
                      <a:pt x="175" y="204"/>
                    </a:cubicBezTo>
                    <a:cubicBezTo>
                      <a:pt x="69" y="358"/>
                      <a:pt x="0" y="593"/>
                      <a:pt x="66" y="772"/>
                    </a:cubicBezTo>
                    <a:cubicBezTo>
                      <a:pt x="95" y="853"/>
                      <a:pt x="163" y="909"/>
                      <a:pt x="262" y="909"/>
                    </a:cubicBezTo>
                    <a:cubicBezTo>
                      <a:pt x="317" y="909"/>
                      <a:pt x="382" y="891"/>
                      <a:pt x="456" y="851"/>
                    </a:cubicBezTo>
                    <a:cubicBezTo>
                      <a:pt x="504" y="824"/>
                      <a:pt x="573" y="773"/>
                      <a:pt x="612" y="741"/>
                    </a:cubicBezTo>
                    <a:lnTo>
                      <a:pt x="612" y="741"/>
                    </a:lnTo>
                    <a:cubicBezTo>
                      <a:pt x="603" y="851"/>
                      <a:pt x="612" y="960"/>
                      <a:pt x="655" y="1060"/>
                    </a:cubicBezTo>
                    <a:cubicBezTo>
                      <a:pt x="686" y="1141"/>
                      <a:pt x="754" y="1200"/>
                      <a:pt x="850" y="1200"/>
                    </a:cubicBezTo>
                    <a:cubicBezTo>
                      <a:pt x="867" y="1200"/>
                      <a:pt x="885" y="1198"/>
                      <a:pt x="904" y="1194"/>
                    </a:cubicBezTo>
                    <a:cubicBezTo>
                      <a:pt x="997" y="1174"/>
                      <a:pt x="1090" y="1081"/>
                      <a:pt x="1152" y="1010"/>
                    </a:cubicBezTo>
                    <a:cubicBezTo>
                      <a:pt x="1188" y="972"/>
                      <a:pt x="1154" y="929"/>
                      <a:pt x="1119" y="929"/>
                    </a:cubicBezTo>
                    <a:cubicBezTo>
                      <a:pt x="1109" y="929"/>
                      <a:pt x="1098" y="933"/>
                      <a:pt x="1089" y="942"/>
                    </a:cubicBezTo>
                    <a:cubicBezTo>
                      <a:pt x="1020" y="1020"/>
                      <a:pt x="996" y="1038"/>
                      <a:pt x="957" y="1068"/>
                    </a:cubicBezTo>
                    <a:cubicBezTo>
                      <a:pt x="957" y="1068"/>
                      <a:pt x="957" y="1068"/>
                      <a:pt x="957" y="1068"/>
                    </a:cubicBezTo>
                    <a:lnTo>
                      <a:pt x="957" y="1068"/>
                    </a:lnTo>
                    <a:cubicBezTo>
                      <a:pt x="916" y="1096"/>
                      <a:pt x="890" y="1104"/>
                      <a:pt x="857" y="1109"/>
                    </a:cubicBezTo>
                    <a:cubicBezTo>
                      <a:pt x="855" y="1109"/>
                      <a:pt x="853" y="1109"/>
                      <a:pt x="851" y="1109"/>
                    </a:cubicBezTo>
                    <a:cubicBezTo>
                      <a:pt x="812" y="1109"/>
                      <a:pt x="790" y="1093"/>
                      <a:pt x="764" y="1063"/>
                    </a:cubicBezTo>
                    <a:cubicBezTo>
                      <a:pt x="683" y="944"/>
                      <a:pt x="698" y="758"/>
                      <a:pt x="725" y="619"/>
                    </a:cubicBezTo>
                    <a:cubicBezTo>
                      <a:pt x="729" y="591"/>
                      <a:pt x="703" y="568"/>
                      <a:pt x="676" y="568"/>
                    </a:cubicBezTo>
                    <a:cubicBezTo>
                      <a:pt x="666" y="568"/>
                      <a:pt x="655" y="572"/>
                      <a:pt x="646" y="580"/>
                    </a:cubicBezTo>
                    <a:cubicBezTo>
                      <a:pt x="559" y="666"/>
                      <a:pt x="463" y="751"/>
                      <a:pt x="351" y="798"/>
                    </a:cubicBezTo>
                    <a:cubicBezTo>
                      <a:pt x="314" y="810"/>
                      <a:pt x="287" y="815"/>
                      <a:pt x="264" y="815"/>
                    </a:cubicBezTo>
                    <a:cubicBezTo>
                      <a:pt x="230" y="815"/>
                      <a:pt x="209" y="803"/>
                      <a:pt x="188" y="788"/>
                    </a:cubicBezTo>
                    <a:cubicBezTo>
                      <a:pt x="124" y="722"/>
                      <a:pt x="126" y="619"/>
                      <a:pt x="144" y="527"/>
                    </a:cubicBezTo>
                    <a:cubicBezTo>
                      <a:pt x="179" y="351"/>
                      <a:pt x="274" y="199"/>
                      <a:pt x="398" y="83"/>
                    </a:cubicBezTo>
                    <a:cubicBezTo>
                      <a:pt x="430" y="55"/>
                      <a:pt x="411" y="3"/>
                      <a:pt x="368" y="0"/>
                    </a:cubicBezTo>
                    <a:cubicBezTo>
                      <a:pt x="368" y="0"/>
                      <a:pt x="368"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7"/>
              <p:cNvSpPr/>
              <p:nvPr/>
            </p:nvSpPr>
            <p:spPr>
              <a:xfrm>
                <a:off x="3926218" y="2321841"/>
                <a:ext cx="15152" cy="15278"/>
              </a:xfrm>
              <a:custGeom>
                <a:avLst/>
                <a:gdLst/>
                <a:ahLst/>
                <a:cxnLst/>
                <a:rect l="l" t="t" r="r" b="b"/>
                <a:pathLst>
                  <a:path w="479" h="483" extrusionOk="0">
                    <a:moveTo>
                      <a:pt x="79" y="1"/>
                    </a:moveTo>
                    <a:cubicBezTo>
                      <a:pt x="9" y="1"/>
                      <a:pt x="0" y="196"/>
                      <a:pt x="6" y="266"/>
                    </a:cubicBezTo>
                    <a:cubicBezTo>
                      <a:pt x="9" y="343"/>
                      <a:pt x="42" y="415"/>
                      <a:pt x="109" y="453"/>
                    </a:cubicBezTo>
                    <a:cubicBezTo>
                      <a:pt x="148" y="476"/>
                      <a:pt x="190" y="483"/>
                      <a:pt x="232" y="483"/>
                    </a:cubicBezTo>
                    <a:cubicBezTo>
                      <a:pt x="253" y="483"/>
                      <a:pt x="273" y="481"/>
                      <a:pt x="294" y="479"/>
                    </a:cubicBezTo>
                    <a:cubicBezTo>
                      <a:pt x="325" y="475"/>
                      <a:pt x="446" y="452"/>
                      <a:pt x="464" y="423"/>
                    </a:cubicBezTo>
                    <a:cubicBezTo>
                      <a:pt x="479" y="406"/>
                      <a:pt x="473" y="373"/>
                      <a:pt x="451" y="359"/>
                    </a:cubicBezTo>
                    <a:cubicBezTo>
                      <a:pt x="443" y="352"/>
                      <a:pt x="432" y="347"/>
                      <a:pt x="423" y="347"/>
                    </a:cubicBezTo>
                    <a:cubicBezTo>
                      <a:pt x="421" y="347"/>
                      <a:pt x="418" y="348"/>
                      <a:pt x="416" y="349"/>
                    </a:cubicBezTo>
                    <a:cubicBezTo>
                      <a:pt x="355" y="368"/>
                      <a:pt x="296" y="385"/>
                      <a:pt x="237" y="385"/>
                    </a:cubicBezTo>
                    <a:cubicBezTo>
                      <a:pt x="222" y="385"/>
                      <a:pt x="207" y="384"/>
                      <a:pt x="192" y="382"/>
                    </a:cubicBezTo>
                    <a:cubicBezTo>
                      <a:pt x="149" y="372"/>
                      <a:pt x="129" y="357"/>
                      <a:pt x="111" y="310"/>
                    </a:cubicBezTo>
                    <a:cubicBezTo>
                      <a:pt x="93" y="247"/>
                      <a:pt x="101" y="174"/>
                      <a:pt x="113" y="110"/>
                    </a:cubicBezTo>
                    <a:cubicBezTo>
                      <a:pt x="118" y="85"/>
                      <a:pt x="131" y="48"/>
                      <a:pt x="121" y="27"/>
                    </a:cubicBezTo>
                    <a:cubicBezTo>
                      <a:pt x="113" y="12"/>
                      <a:pt x="99" y="1"/>
                      <a:pt x="81" y="1"/>
                    </a:cubicBezTo>
                    <a:cubicBezTo>
                      <a:pt x="80" y="1"/>
                      <a:pt x="80"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7"/>
              <p:cNvSpPr/>
              <p:nvPr/>
            </p:nvSpPr>
            <p:spPr>
              <a:xfrm>
                <a:off x="3969934" y="2333545"/>
                <a:ext cx="17809" cy="12337"/>
              </a:xfrm>
              <a:custGeom>
                <a:avLst/>
                <a:gdLst/>
                <a:ahLst/>
                <a:cxnLst/>
                <a:rect l="l" t="t" r="r" b="b"/>
                <a:pathLst>
                  <a:path w="563" h="390" extrusionOk="0">
                    <a:moveTo>
                      <a:pt x="130" y="0"/>
                    </a:moveTo>
                    <a:cubicBezTo>
                      <a:pt x="0" y="0"/>
                      <a:pt x="118" y="283"/>
                      <a:pt x="259" y="354"/>
                    </a:cubicBezTo>
                    <a:cubicBezTo>
                      <a:pt x="299" y="373"/>
                      <a:pt x="370" y="389"/>
                      <a:pt x="431" y="389"/>
                    </a:cubicBezTo>
                    <a:cubicBezTo>
                      <a:pt x="477" y="389"/>
                      <a:pt x="517" y="380"/>
                      <a:pt x="533" y="355"/>
                    </a:cubicBezTo>
                    <a:cubicBezTo>
                      <a:pt x="562" y="318"/>
                      <a:pt x="545" y="262"/>
                      <a:pt x="467" y="262"/>
                    </a:cubicBezTo>
                    <a:cubicBezTo>
                      <a:pt x="461" y="262"/>
                      <a:pt x="456" y="262"/>
                      <a:pt x="450" y="262"/>
                    </a:cubicBezTo>
                    <a:cubicBezTo>
                      <a:pt x="439" y="263"/>
                      <a:pt x="429" y="263"/>
                      <a:pt x="419" y="263"/>
                    </a:cubicBezTo>
                    <a:cubicBezTo>
                      <a:pt x="341" y="263"/>
                      <a:pt x="289" y="246"/>
                      <a:pt x="238" y="181"/>
                    </a:cubicBezTo>
                    <a:cubicBezTo>
                      <a:pt x="209" y="132"/>
                      <a:pt x="199" y="98"/>
                      <a:pt x="189" y="48"/>
                    </a:cubicBezTo>
                    <a:cubicBezTo>
                      <a:pt x="185" y="20"/>
                      <a:pt x="159" y="2"/>
                      <a:pt x="135" y="0"/>
                    </a:cubicBezTo>
                    <a:cubicBezTo>
                      <a:pt x="133" y="0"/>
                      <a:pt x="131" y="0"/>
                      <a:pt x="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7"/>
              <p:cNvSpPr/>
              <p:nvPr/>
            </p:nvSpPr>
            <p:spPr>
              <a:xfrm>
                <a:off x="3803800" y="2338163"/>
                <a:ext cx="35239" cy="27678"/>
              </a:xfrm>
              <a:custGeom>
                <a:avLst/>
                <a:gdLst/>
                <a:ahLst/>
                <a:cxnLst/>
                <a:rect l="l" t="t" r="r" b="b"/>
                <a:pathLst>
                  <a:path w="1114" h="875" extrusionOk="0">
                    <a:moveTo>
                      <a:pt x="91" y="0"/>
                    </a:moveTo>
                    <a:cubicBezTo>
                      <a:pt x="10" y="0"/>
                      <a:pt x="0" y="285"/>
                      <a:pt x="7" y="367"/>
                    </a:cubicBezTo>
                    <a:cubicBezTo>
                      <a:pt x="24" y="539"/>
                      <a:pt x="84" y="635"/>
                      <a:pt x="140" y="679"/>
                    </a:cubicBezTo>
                    <a:cubicBezTo>
                      <a:pt x="177" y="710"/>
                      <a:pt x="221" y="730"/>
                      <a:pt x="272" y="730"/>
                    </a:cubicBezTo>
                    <a:cubicBezTo>
                      <a:pt x="343" y="730"/>
                      <a:pt x="428" y="691"/>
                      <a:pt x="521" y="586"/>
                    </a:cubicBezTo>
                    <a:cubicBezTo>
                      <a:pt x="556" y="692"/>
                      <a:pt x="606" y="799"/>
                      <a:pt x="706" y="851"/>
                    </a:cubicBezTo>
                    <a:cubicBezTo>
                      <a:pt x="737" y="868"/>
                      <a:pt x="774" y="874"/>
                      <a:pt x="812" y="874"/>
                    </a:cubicBezTo>
                    <a:cubicBezTo>
                      <a:pt x="942" y="874"/>
                      <a:pt x="1088" y="795"/>
                      <a:pt x="1101" y="749"/>
                    </a:cubicBezTo>
                    <a:cubicBezTo>
                      <a:pt x="1114" y="715"/>
                      <a:pt x="1084" y="686"/>
                      <a:pt x="1056" y="686"/>
                    </a:cubicBezTo>
                    <a:cubicBezTo>
                      <a:pt x="1049" y="686"/>
                      <a:pt x="1041" y="688"/>
                      <a:pt x="1035" y="692"/>
                    </a:cubicBezTo>
                    <a:cubicBezTo>
                      <a:pt x="949" y="746"/>
                      <a:pt x="878" y="778"/>
                      <a:pt x="817" y="778"/>
                    </a:cubicBezTo>
                    <a:cubicBezTo>
                      <a:pt x="716" y="778"/>
                      <a:pt x="645" y="689"/>
                      <a:pt x="591" y="472"/>
                    </a:cubicBezTo>
                    <a:cubicBezTo>
                      <a:pt x="585" y="447"/>
                      <a:pt x="564" y="434"/>
                      <a:pt x="543" y="434"/>
                    </a:cubicBezTo>
                    <a:cubicBezTo>
                      <a:pt x="528" y="434"/>
                      <a:pt x="513" y="441"/>
                      <a:pt x="501" y="456"/>
                    </a:cubicBezTo>
                    <a:cubicBezTo>
                      <a:pt x="470" y="499"/>
                      <a:pt x="461" y="509"/>
                      <a:pt x="425" y="546"/>
                    </a:cubicBezTo>
                    <a:cubicBezTo>
                      <a:pt x="404" y="567"/>
                      <a:pt x="368" y="599"/>
                      <a:pt x="335" y="615"/>
                    </a:cubicBezTo>
                    <a:cubicBezTo>
                      <a:pt x="313" y="625"/>
                      <a:pt x="292" y="632"/>
                      <a:pt x="270" y="632"/>
                    </a:cubicBezTo>
                    <a:cubicBezTo>
                      <a:pt x="258" y="632"/>
                      <a:pt x="245" y="630"/>
                      <a:pt x="232" y="625"/>
                    </a:cubicBezTo>
                    <a:cubicBezTo>
                      <a:pt x="77" y="546"/>
                      <a:pt x="83" y="237"/>
                      <a:pt x="136" y="63"/>
                    </a:cubicBezTo>
                    <a:cubicBezTo>
                      <a:pt x="146" y="33"/>
                      <a:pt x="126" y="2"/>
                      <a:pt x="93" y="0"/>
                    </a:cubicBezTo>
                    <a:cubicBezTo>
                      <a:pt x="92" y="0"/>
                      <a:pt x="91"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7"/>
              <p:cNvSpPr/>
              <p:nvPr/>
            </p:nvSpPr>
            <p:spPr>
              <a:xfrm>
                <a:off x="3887658" y="2366190"/>
                <a:ext cx="21510" cy="13792"/>
              </a:xfrm>
              <a:custGeom>
                <a:avLst/>
                <a:gdLst/>
                <a:ahLst/>
                <a:cxnLst/>
                <a:rect l="l" t="t" r="r" b="b"/>
                <a:pathLst>
                  <a:path w="680" h="436" extrusionOk="0">
                    <a:moveTo>
                      <a:pt x="59" y="1"/>
                    </a:moveTo>
                    <a:cubicBezTo>
                      <a:pt x="30" y="1"/>
                      <a:pt x="0" y="22"/>
                      <a:pt x="2" y="57"/>
                    </a:cubicBezTo>
                    <a:cubicBezTo>
                      <a:pt x="12" y="214"/>
                      <a:pt x="38" y="374"/>
                      <a:pt x="188" y="426"/>
                    </a:cubicBezTo>
                    <a:cubicBezTo>
                      <a:pt x="205" y="431"/>
                      <a:pt x="226" y="435"/>
                      <a:pt x="252" y="435"/>
                    </a:cubicBezTo>
                    <a:cubicBezTo>
                      <a:pt x="288" y="435"/>
                      <a:pt x="333" y="428"/>
                      <a:pt x="383" y="409"/>
                    </a:cubicBezTo>
                    <a:cubicBezTo>
                      <a:pt x="475" y="373"/>
                      <a:pt x="555" y="316"/>
                      <a:pt x="629" y="254"/>
                    </a:cubicBezTo>
                    <a:cubicBezTo>
                      <a:pt x="679" y="219"/>
                      <a:pt x="644" y="151"/>
                      <a:pt x="592" y="151"/>
                    </a:cubicBezTo>
                    <a:cubicBezTo>
                      <a:pt x="578" y="151"/>
                      <a:pt x="564" y="156"/>
                      <a:pt x="549" y="167"/>
                    </a:cubicBezTo>
                    <a:cubicBezTo>
                      <a:pt x="523" y="188"/>
                      <a:pt x="496" y="208"/>
                      <a:pt x="468" y="227"/>
                    </a:cubicBezTo>
                    <a:cubicBezTo>
                      <a:pt x="469" y="227"/>
                      <a:pt x="469" y="226"/>
                      <a:pt x="470" y="226"/>
                    </a:cubicBezTo>
                    <a:lnTo>
                      <a:pt x="470" y="226"/>
                    </a:lnTo>
                    <a:cubicBezTo>
                      <a:pt x="462" y="231"/>
                      <a:pt x="468" y="230"/>
                      <a:pt x="459" y="234"/>
                    </a:cubicBezTo>
                    <a:cubicBezTo>
                      <a:pt x="461" y="232"/>
                      <a:pt x="462" y="232"/>
                      <a:pt x="462" y="232"/>
                    </a:cubicBezTo>
                    <a:lnTo>
                      <a:pt x="462" y="232"/>
                    </a:lnTo>
                    <a:cubicBezTo>
                      <a:pt x="460" y="232"/>
                      <a:pt x="403" y="271"/>
                      <a:pt x="334" y="299"/>
                    </a:cubicBezTo>
                    <a:cubicBezTo>
                      <a:pt x="306" y="309"/>
                      <a:pt x="280" y="317"/>
                      <a:pt x="255" y="317"/>
                    </a:cubicBezTo>
                    <a:cubicBezTo>
                      <a:pt x="231" y="317"/>
                      <a:pt x="209" y="310"/>
                      <a:pt x="187" y="293"/>
                    </a:cubicBezTo>
                    <a:cubicBezTo>
                      <a:pt x="137" y="238"/>
                      <a:pt x="120" y="137"/>
                      <a:pt x="118" y="62"/>
                    </a:cubicBezTo>
                    <a:cubicBezTo>
                      <a:pt x="115" y="19"/>
                      <a:pt x="87"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7"/>
              <p:cNvSpPr/>
              <p:nvPr/>
            </p:nvSpPr>
            <p:spPr>
              <a:xfrm>
                <a:off x="3902304" y="2373402"/>
                <a:ext cx="158" cy="63"/>
              </a:xfrm>
              <a:custGeom>
                <a:avLst/>
                <a:gdLst/>
                <a:ahLst/>
                <a:cxnLst/>
                <a:rect l="l" t="t" r="r" b="b"/>
                <a:pathLst>
                  <a:path w="5" h="2" extrusionOk="0">
                    <a:moveTo>
                      <a:pt x="5" y="0"/>
                    </a:moveTo>
                    <a:lnTo>
                      <a:pt x="5" y="0"/>
                    </a:lnTo>
                    <a:cubicBezTo>
                      <a:pt x="5" y="0"/>
                      <a:pt x="3" y="2"/>
                      <a:pt x="0" y="2"/>
                    </a:cubicBezTo>
                    <a:cubicBezTo>
                      <a:pt x="5" y="2"/>
                      <a:pt x="3" y="2"/>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7"/>
              <p:cNvSpPr/>
              <p:nvPr/>
            </p:nvSpPr>
            <p:spPr>
              <a:xfrm>
                <a:off x="3736612" y="2387573"/>
                <a:ext cx="63" cy="221"/>
              </a:xfrm>
              <a:custGeom>
                <a:avLst/>
                <a:gdLst/>
                <a:ahLst/>
                <a:cxnLst/>
                <a:rect l="l" t="t" r="r" b="b"/>
                <a:pathLst>
                  <a:path w="2" h="7" extrusionOk="0">
                    <a:moveTo>
                      <a:pt x="1" y="1"/>
                    </a:moveTo>
                    <a:lnTo>
                      <a:pt x="1" y="6"/>
                    </a:lnTo>
                    <a:cubicBezTo>
                      <a:pt x="2" y="5"/>
                      <a:pt x="2" y="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3736391" y="2391749"/>
                <a:ext cx="32" cy="285"/>
              </a:xfrm>
              <a:custGeom>
                <a:avLst/>
                <a:gdLst/>
                <a:ahLst/>
                <a:cxnLst/>
                <a:rect l="l" t="t" r="r" b="b"/>
                <a:pathLst>
                  <a:path w="1" h="9" extrusionOk="0">
                    <a:moveTo>
                      <a:pt x="0" y="2"/>
                    </a:moveTo>
                    <a:cubicBezTo>
                      <a:pt x="0" y="3"/>
                      <a:pt x="0" y="3"/>
                      <a:pt x="0" y="2"/>
                    </a:cubicBezTo>
                    <a:cubicBezTo>
                      <a:pt x="0" y="9"/>
                      <a:pt x="0" y="0"/>
                      <a:pt x="0"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7"/>
              <p:cNvSpPr/>
              <p:nvPr/>
            </p:nvSpPr>
            <p:spPr>
              <a:xfrm>
                <a:off x="3737150" y="2395861"/>
                <a:ext cx="95" cy="221"/>
              </a:xfrm>
              <a:custGeom>
                <a:avLst/>
                <a:gdLst/>
                <a:ahLst/>
                <a:cxnLst/>
                <a:rect l="l" t="t" r="r" b="b"/>
                <a:pathLst>
                  <a:path w="3" h="7" extrusionOk="0">
                    <a:moveTo>
                      <a:pt x="2" y="6"/>
                    </a:moveTo>
                    <a:cubicBezTo>
                      <a:pt x="1" y="1"/>
                      <a:pt x="1" y="1"/>
                      <a:pt x="2"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7"/>
              <p:cNvSpPr/>
              <p:nvPr/>
            </p:nvSpPr>
            <p:spPr>
              <a:xfrm>
                <a:off x="3730824" y="2378337"/>
                <a:ext cx="53427" cy="35460"/>
              </a:xfrm>
              <a:custGeom>
                <a:avLst/>
                <a:gdLst/>
                <a:ahLst/>
                <a:cxnLst/>
                <a:rect l="l" t="t" r="r" b="b"/>
                <a:pathLst>
                  <a:path w="1689" h="1121" extrusionOk="0">
                    <a:moveTo>
                      <a:pt x="709" y="592"/>
                    </a:moveTo>
                    <a:lnTo>
                      <a:pt x="709" y="592"/>
                    </a:lnTo>
                    <a:cubicBezTo>
                      <a:pt x="709" y="592"/>
                      <a:pt x="709" y="592"/>
                      <a:pt x="709" y="592"/>
                    </a:cubicBezTo>
                    <a:cubicBezTo>
                      <a:pt x="709" y="592"/>
                      <a:pt x="709" y="592"/>
                      <a:pt x="709" y="592"/>
                    </a:cubicBezTo>
                    <a:close/>
                    <a:moveTo>
                      <a:pt x="228" y="0"/>
                    </a:moveTo>
                    <a:cubicBezTo>
                      <a:pt x="219" y="0"/>
                      <a:pt x="212" y="3"/>
                      <a:pt x="202" y="6"/>
                    </a:cubicBezTo>
                    <a:cubicBezTo>
                      <a:pt x="191" y="12"/>
                      <a:pt x="185" y="22"/>
                      <a:pt x="179" y="33"/>
                    </a:cubicBezTo>
                    <a:cubicBezTo>
                      <a:pt x="151" y="92"/>
                      <a:pt x="128" y="154"/>
                      <a:pt x="112" y="215"/>
                    </a:cubicBezTo>
                    <a:cubicBezTo>
                      <a:pt x="93" y="277"/>
                      <a:pt x="86" y="341"/>
                      <a:pt x="85" y="406"/>
                    </a:cubicBezTo>
                    <a:cubicBezTo>
                      <a:pt x="83" y="466"/>
                      <a:pt x="95" y="527"/>
                      <a:pt x="115" y="586"/>
                    </a:cubicBezTo>
                    <a:cubicBezTo>
                      <a:pt x="116" y="591"/>
                      <a:pt x="118" y="595"/>
                      <a:pt x="120" y="600"/>
                    </a:cubicBezTo>
                    <a:lnTo>
                      <a:pt x="120" y="600"/>
                    </a:lnTo>
                    <a:cubicBezTo>
                      <a:pt x="32" y="984"/>
                      <a:pt x="1" y="1120"/>
                      <a:pt x="1" y="1120"/>
                    </a:cubicBezTo>
                    <a:cubicBezTo>
                      <a:pt x="1" y="1120"/>
                      <a:pt x="66" y="836"/>
                      <a:pt x="120" y="601"/>
                    </a:cubicBezTo>
                    <a:lnTo>
                      <a:pt x="120" y="601"/>
                    </a:lnTo>
                    <a:cubicBezTo>
                      <a:pt x="139" y="651"/>
                      <a:pt x="166" y="695"/>
                      <a:pt x="195" y="739"/>
                    </a:cubicBezTo>
                    <a:cubicBezTo>
                      <a:pt x="203" y="751"/>
                      <a:pt x="217" y="756"/>
                      <a:pt x="231" y="756"/>
                    </a:cubicBezTo>
                    <a:cubicBezTo>
                      <a:pt x="244" y="756"/>
                      <a:pt x="256" y="752"/>
                      <a:pt x="264" y="742"/>
                    </a:cubicBezTo>
                    <a:cubicBezTo>
                      <a:pt x="301" y="699"/>
                      <a:pt x="348" y="668"/>
                      <a:pt x="394" y="633"/>
                    </a:cubicBezTo>
                    <a:cubicBezTo>
                      <a:pt x="434" y="605"/>
                      <a:pt x="474" y="576"/>
                      <a:pt x="513" y="543"/>
                    </a:cubicBezTo>
                    <a:cubicBezTo>
                      <a:pt x="567" y="622"/>
                      <a:pt x="646" y="683"/>
                      <a:pt x="720" y="747"/>
                    </a:cubicBezTo>
                    <a:cubicBezTo>
                      <a:pt x="719" y="745"/>
                      <a:pt x="718" y="744"/>
                      <a:pt x="717" y="743"/>
                    </a:cubicBezTo>
                    <a:lnTo>
                      <a:pt x="717" y="743"/>
                    </a:lnTo>
                    <a:cubicBezTo>
                      <a:pt x="751" y="772"/>
                      <a:pt x="783" y="802"/>
                      <a:pt x="811" y="837"/>
                    </a:cubicBezTo>
                    <a:cubicBezTo>
                      <a:pt x="814" y="841"/>
                      <a:pt x="815" y="844"/>
                      <a:pt x="816" y="847"/>
                    </a:cubicBezTo>
                    <a:cubicBezTo>
                      <a:pt x="825" y="858"/>
                      <a:pt x="835" y="870"/>
                      <a:pt x="849" y="873"/>
                    </a:cubicBezTo>
                    <a:cubicBezTo>
                      <a:pt x="855" y="874"/>
                      <a:pt x="861" y="875"/>
                      <a:pt x="867" y="875"/>
                    </a:cubicBezTo>
                    <a:cubicBezTo>
                      <a:pt x="880" y="875"/>
                      <a:pt x="894" y="871"/>
                      <a:pt x="904" y="861"/>
                    </a:cubicBezTo>
                    <a:cubicBezTo>
                      <a:pt x="935" y="828"/>
                      <a:pt x="964" y="797"/>
                      <a:pt x="990" y="761"/>
                    </a:cubicBezTo>
                    <a:lnTo>
                      <a:pt x="1028" y="706"/>
                    </a:lnTo>
                    <a:cubicBezTo>
                      <a:pt x="1043" y="725"/>
                      <a:pt x="1058" y="742"/>
                      <a:pt x="1074" y="761"/>
                    </a:cubicBezTo>
                    <a:cubicBezTo>
                      <a:pt x="1100" y="789"/>
                      <a:pt x="1130" y="812"/>
                      <a:pt x="1160" y="837"/>
                    </a:cubicBezTo>
                    <a:cubicBezTo>
                      <a:pt x="1187" y="858"/>
                      <a:pt x="1217" y="873"/>
                      <a:pt x="1247" y="887"/>
                    </a:cubicBezTo>
                    <a:cubicBezTo>
                      <a:pt x="1275" y="900"/>
                      <a:pt x="1308" y="905"/>
                      <a:pt x="1336" y="907"/>
                    </a:cubicBezTo>
                    <a:cubicBezTo>
                      <a:pt x="1341" y="907"/>
                      <a:pt x="1346" y="908"/>
                      <a:pt x="1351" y="908"/>
                    </a:cubicBezTo>
                    <a:cubicBezTo>
                      <a:pt x="1396" y="908"/>
                      <a:pt x="1453" y="890"/>
                      <a:pt x="1504" y="854"/>
                    </a:cubicBezTo>
                    <a:cubicBezTo>
                      <a:pt x="1555" y="814"/>
                      <a:pt x="1688" y="662"/>
                      <a:pt x="1674" y="605"/>
                    </a:cubicBezTo>
                    <a:cubicBezTo>
                      <a:pt x="1667" y="572"/>
                      <a:pt x="1639" y="555"/>
                      <a:pt x="1612" y="555"/>
                    </a:cubicBezTo>
                    <a:cubicBezTo>
                      <a:pt x="1592" y="555"/>
                      <a:pt x="1572" y="565"/>
                      <a:pt x="1561" y="583"/>
                    </a:cubicBezTo>
                    <a:cubicBezTo>
                      <a:pt x="1504" y="691"/>
                      <a:pt x="1466" y="728"/>
                      <a:pt x="1425" y="761"/>
                    </a:cubicBezTo>
                    <a:cubicBezTo>
                      <a:pt x="1415" y="768"/>
                      <a:pt x="1402" y="772"/>
                      <a:pt x="1391" y="779"/>
                    </a:cubicBezTo>
                    <a:cubicBezTo>
                      <a:pt x="1381" y="784"/>
                      <a:pt x="1368" y="787"/>
                      <a:pt x="1355" y="787"/>
                    </a:cubicBezTo>
                    <a:cubicBezTo>
                      <a:pt x="1343" y="787"/>
                      <a:pt x="1330" y="787"/>
                      <a:pt x="1319" y="785"/>
                    </a:cubicBezTo>
                    <a:cubicBezTo>
                      <a:pt x="1303" y="779"/>
                      <a:pt x="1289" y="777"/>
                      <a:pt x="1275" y="769"/>
                    </a:cubicBezTo>
                    <a:cubicBezTo>
                      <a:pt x="1247" y="755"/>
                      <a:pt x="1224" y="736"/>
                      <a:pt x="1202" y="719"/>
                    </a:cubicBezTo>
                    <a:cubicBezTo>
                      <a:pt x="1153" y="675"/>
                      <a:pt x="1110" y="622"/>
                      <a:pt x="1071" y="569"/>
                    </a:cubicBezTo>
                    <a:cubicBezTo>
                      <a:pt x="1061" y="557"/>
                      <a:pt x="1044" y="550"/>
                      <a:pt x="1030" y="549"/>
                    </a:cubicBezTo>
                    <a:cubicBezTo>
                      <a:pt x="1028" y="549"/>
                      <a:pt x="1027" y="549"/>
                      <a:pt x="1026" y="549"/>
                    </a:cubicBezTo>
                    <a:cubicBezTo>
                      <a:pt x="1006" y="549"/>
                      <a:pt x="988" y="559"/>
                      <a:pt x="978" y="576"/>
                    </a:cubicBezTo>
                    <a:cubicBezTo>
                      <a:pt x="938" y="635"/>
                      <a:pt x="909" y="683"/>
                      <a:pt x="872" y="734"/>
                    </a:cubicBezTo>
                    <a:cubicBezTo>
                      <a:pt x="832" y="692"/>
                      <a:pt x="751" y="626"/>
                      <a:pt x="707" y="591"/>
                    </a:cubicBezTo>
                    <a:lnTo>
                      <a:pt x="707" y="591"/>
                    </a:lnTo>
                    <a:cubicBezTo>
                      <a:pt x="708" y="591"/>
                      <a:pt x="708" y="591"/>
                      <a:pt x="709" y="592"/>
                    </a:cubicBezTo>
                    <a:lnTo>
                      <a:pt x="709" y="592"/>
                    </a:lnTo>
                    <a:cubicBezTo>
                      <a:pt x="572" y="471"/>
                      <a:pt x="560" y="403"/>
                      <a:pt x="529" y="403"/>
                    </a:cubicBezTo>
                    <a:cubicBezTo>
                      <a:pt x="503" y="403"/>
                      <a:pt x="464" y="451"/>
                      <a:pt x="327" y="555"/>
                    </a:cubicBezTo>
                    <a:cubicBezTo>
                      <a:pt x="298" y="576"/>
                      <a:pt x="269" y="598"/>
                      <a:pt x="242" y="620"/>
                    </a:cubicBezTo>
                    <a:lnTo>
                      <a:pt x="236" y="626"/>
                    </a:lnTo>
                    <a:cubicBezTo>
                      <a:pt x="228" y="612"/>
                      <a:pt x="215" y="585"/>
                      <a:pt x="206" y="562"/>
                    </a:cubicBezTo>
                    <a:lnTo>
                      <a:pt x="206" y="562"/>
                    </a:lnTo>
                    <a:cubicBezTo>
                      <a:pt x="207" y="562"/>
                      <a:pt x="207" y="562"/>
                      <a:pt x="207" y="562"/>
                    </a:cubicBezTo>
                    <a:cubicBezTo>
                      <a:pt x="207" y="562"/>
                      <a:pt x="205" y="555"/>
                      <a:pt x="202" y="550"/>
                    </a:cubicBezTo>
                    <a:lnTo>
                      <a:pt x="202" y="550"/>
                    </a:lnTo>
                    <a:cubicBezTo>
                      <a:pt x="205" y="553"/>
                      <a:pt x="205" y="555"/>
                      <a:pt x="206" y="557"/>
                    </a:cubicBezTo>
                    <a:cubicBezTo>
                      <a:pt x="201" y="542"/>
                      <a:pt x="195" y="526"/>
                      <a:pt x="192" y="510"/>
                    </a:cubicBezTo>
                    <a:cubicBezTo>
                      <a:pt x="185" y="484"/>
                      <a:pt x="184" y="457"/>
                      <a:pt x="179" y="431"/>
                    </a:cubicBezTo>
                    <a:lnTo>
                      <a:pt x="179" y="439"/>
                    </a:lnTo>
                    <a:cubicBezTo>
                      <a:pt x="179" y="432"/>
                      <a:pt x="178" y="425"/>
                      <a:pt x="179" y="425"/>
                    </a:cubicBezTo>
                    <a:lnTo>
                      <a:pt x="179" y="425"/>
                    </a:lnTo>
                    <a:cubicBezTo>
                      <a:pt x="179" y="425"/>
                      <a:pt x="179" y="426"/>
                      <a:pt x="179" y="429"/>
                    </a:cubicBezTo>
                    <a:cubicBezTo>
                      <a:pt x="178" y="380"/>
                      <a:pt x="180" y="353"/>
                      <a:pt x="187" y="311"/>
                    </a:cubicBezTo>
                    <a:lnTo>
                      <a:pt x="187" y="311"/>
                    </a:lnTo>
                    <a:cubicBezTo>
                      <a:pt x="189" y="299"/>
                      <a:pt x="191" y="293"/>
                      <a:pt x="191" y="293"/>
                    </a:cubicBezTo>
                    <a:lnTo>
                      <a:pt x="191" y="298"/>
                    </a:lnTo>
                    <a:cubicBezTo>
                      <a:pt x="198" y="261"/>
                      <a:pt x="208" y="224"/>
                      <a:pt x="221" y="185"/>
                    </a:cubicBezTo>
                    <a:cubicBezTo>
                      <a:pt x="235" y="142"/>
                      <a:pt x="251" y="104"/>
                      <a:pt x="271" y="63"/>
                    </a:cubicBezTo>
                    <a:cubicBezTo>
                      <a:pt x="281" y="41"/>
                      <a:pt x="264" y="12"/>
                      <a:pt x="241" y="3"/>
                    </a:cubicBezTo>
                    <a:cubicBezTo>
                      <a:pt x="236" y="0"/>
                      <a:pt x="234" y="0"/>
                      <a:pt x="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7"/>
              <p:cNvSpPr/>
              <p:nvPr/>
            </p:nvSpPr>
            <p:spPr>
              <a:xfrm>
                <a:off x="3844321" y="2419269"/>
                <a:ext cx="158" cy="348"/>
              </a:xfrm>
              <a:custGeom>
                <a:avLst/>
                <a:gdLst/>
                <a:ahLst/>
                <a:cxnLst/>
                <a:rect l="l" t="t" r="r" b="b"/>
                <a:pathLst>
                  <a:path w="5" h="11" extrusionOk="0">
                    <a:moveTo>
                      <a:pt x="1" y="1"/>
                    </a:moveTo>
                    <a:lnTo>
                      <a:pt x="1" y="1"/>
                    </a:lnTo>
                    <a:cubicBezTo>
                      <a:pt x="3" y="7"/>
                      <a:pt x="4" y="8"/>
                      <a:pt x="5" y="9"/>
                    </a:cubicBezTo>
                    <a:lnTo>
                      <a:pt x="5" y="9"/>
                    </a:lnTo>
                    <a:cubicBezTo>
                      <a:pt x="4" y="6"/>
                      <a:pt x="3" y="4"/>
                      <a:pt x="1" y="1"/>
                    </a:cubicBezTo>
                    <a:close/>
                    <a:moveTo>
                      <a:pt x="5" y="9"/>
                    </a:moveTo>
                    <a:cubicBezTo>
                      <a:pt x="5" y="9"/>
                      <a:pt x="5" y="10"/>
                      <a:pt x="5" y="11"/>
                    </a:cubicBezTo>
                    <a:cubicBezTo>
                      <a:pt x="5" y="9"/>
                      <a:pt x="5" y="9"/>
                      <a:pt x="5"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7"/>
              <p:cNvSpPr/>
              <p:nvPr/>
            </p:nvSpPr>
            <p:spPr>
              <a:xfrm>
                <a:off x="3828821" y="2403358"/>
                <a:ext cx="36725" cy="28311"/>
              </a:xfrm>
              <a:custGeom>
                <a:avLst/>
                <a:gdLst/>
                <a:ahLst/>
                <a:cxnLst/>
                <a:rect l="l" t="t" r="r" b="b"/>
                <a:pathLst>
                  <a:path w="1161" h="895" extrusionOk="0">
                    <a:moveTo>
                      <a:pt x="154" y="1"/>
                    </a:moveTo>
                    <a:cubicBezTo>
                      <a:pt x="151" y="1"/>
                      <a:pt x="148" y="1"/>
                      <a:pt x="145" y="1"/>
                    </a:cubicBezTo>
                    <a:cubicBezTo>
                      <a:pt x="135" y="3"/>
                      <a:pt x="121" y="10"/>
                      <a:pt x="115" y="21"/>
                    </a:cubicBezTo>
                    <a:cubicBezTo>
                      <a:pt x="45" y="160"/>
                      <a:pt x="28" y="229"/>
                      <a:pt x="11" y="322"/>
                    </a:cubicBezTo>
                    <a:cubicBezTo>
                      <a:pt x="1" y="386"/>
                      <a:pt x="1" y="481"/>
                      <a:pt x="44" y="538"/>
                    </a:cubicBezTo>
                    <a:cubicBezTo>
                      <a:pt x="73" y="579"/>
                      <a:pt x="117" y="598"/>
                      <a:pt x="162" y="598"/>
                    </a:cubicBezTo>
                    <a:cubicBezTo>
                      <a:pt x="171" y="598"/>
                      <a:pt x="180" y="597"/>
                      <a:pt x="188" y="596"/>
                    </a:cubicBezTo>
                    <a:cubicBezTo>
                      <a:pt x="250" y="587"/>
                      <a:pt x="309" y="554"/>
                      <a:pt x="359" y="518"/>
                    </a:cubicBezTo>
                    <a:cubicBezTo>
                      <a:pt x="372" y="510"/>
                      <a:pt x="383" y="501"/>
                      <a:pt x="396" y="490"/>
                    </a:cubicBezTo>
                    <a:cubicBezTo>
                      <a:pt x="481" y="792"/>
                      <a:pt x="650" y="895"/>
                      <a:pt x="791" y="895"/>
                    </a:cubicBezTo>
                    <a:cubicBezTo>
                      <a:pt x="792" y="895"/>
                      <a:pt x="793" y="895"/>
                      <a:pt x="794" y="895"/>
                    </a:cubicBezTo>
                    <a:cubicBezTo>
                      <a:pt x="837" y="895"/>
                      <a:pt x="876" y="882"/>
                      <a:pt x="913" y="865"/>
                    </a:cubicBezTo>
                    <a:cubicBezTo>
                      <a:pt x="953" y="848"/>
                      <a:pt x="989" y="819"/>
                      <a:pt x="1020" y="793"/>
                    </a:cubicBezTo>
                    <a:cubicBezTo>
                      <a:pt x="1042" y="775"/>
                      <a:pt x="1060" y="753"/>
                      <a:pt x="1080" y="732"/>
                    </a:cubicBezTo>
                    <a:cubicBezTo>
                      <a:pt x="1103" y="704"/>
                      <a:pt x="1125" y="674"/>
                      <a:pt x="1146" y="646"/>
                    </a:cubicBezTo>
                    <a:cubicBezTo>
                      <a:pt x="1161" y="624"/>
                      <a:pt x="1153" y="594"/>
                      <a:pt x="1133" y="580"/>
                    </a:cubicBezTo>
                    <a:cubicBezTo>
                      <a:pt x="1125" y="574"/>
                      <a:pt x="1116" y="572"/>
                      <a:pt x="1107" y="572"/>
                    </a:cubicBezTo>
                    <a:cubicBezTo>
                      <a:pt x="1092" y="572"/>
                      <a:pt x="1077" y="579"/>
                      <a:pt x="1068" y="593"/>
                    </a:cubicBezTo>
                    <a:cubicBezTo>
                      <a:pt x="1049" y="618"/>
                      <a:pt x="1030" y="644"/>
                      <a:pt x="1010" y="669"/>
                    </a:cubicBezTo>
                    <a:cubicBezTo>
                      <a:pt x="999" y="680"/>
                      <a:pt x="990" y="693"/>
                      <a:pt x="980" y="703"/>
                    </a:cubicBezTo>
                    <a:cubicBezTo>
                      <a:pt x="962" y="722"/>
                      <a:pt x="942" y="737"/>
                      <a:pt x="923" y="752"/>
                    </a:cubicBezTo>
                    <a:cubicBezTo>
                      <a:pt x="911" y="759"/>
                      <a:pt x="903" y="765"/>
                      <a:pt x="891" y="772"/>
                    </a:cubicBezTo>
                    <a:cubicBezTo>
                      <a:pt x="855" y="791"/>
                      <a:pt x="820" y="800"/>
                      <a:pt x="787" y="800"/>
                    </a:cubicBezTo>
                    <a:cubicBezTo>
                      <a:pt x="658" y="800"/>
                      <a:pt x="557" y="664"/>
                      <a:pt x="498" y="511"/>
                    </a:cubicBezTo>
                    <a:lnTo>
                      <a:pt x="498" y="514"/>
                    </a:lnTo>
                    <a:cubicBezTo>
                      <a:pt x="496" y="507"/>
                      <a:pt x="496" y="509"/>
                      <a:pt x="494" y="502"/>
                    </a:cubicBezTo>
                    <a:lnTo>
                      <a:pt x="494" y="502"/>
                    </a:lnTo>
                    <a:cubicBezTo>
                      <a:pt x="494" y="502"/>
                      <a:pt x="494" y="502"/>
                      <a:pt x="495" y="502"/>
                    </a:cubicBezTo>
                    <a:cubicBezTo>
                      <a:pt x="482" y="468"/>
                      <a:pt x="473" y="432"/>
                      <a:pt x="465" y="397"/>
                    </a:cubicBezTo>
                    <a:cubicBezTo>
                      <a:pt x="458" y="375"/>
                      <a:pt x="438" y="360"/>
                      <a:pt x="418" y="360"/>
                    </a:cubicBezTo>
                    <a:cubicBezTo>
                      <a:pt x="407" y="360"/>
                      <a:pt x="397" y="364"/>
                      <a:pt x="387" y="372"/>
                    </a:cubicBezTo>
                    <a:cubicBezTo>
                      <a:pt x="329" y="422"/>
                      <a:pt x="276" y="467"/>
                      <a:pt x="204" y="495"/>
                    </a:cubicBezTo>
                    <a:cubicBezTo>
                      <a:pt x="181" y="501"/>
                      <a:pt x="170" y="503"/>
                      <a:pt x="159" y="503"/>
                    </a:cubicBezTo>
                    <a:cubicBezTo>
                      <a:pt x="154" y="503"/>
                      <a:pt x="149" y="503"/>
                      <a:pt x="143" y="502"/>
                    </a:cubicBezTo>
                    <a:cubicBezTo>
                      <a:pt x="138" y="501"/>
                      <a:pt x="135" y="501"/>
                      <a:pt x="128" y="495"/>
                    </a:cubicBezTo>
                    <a:cubicBezTo>
                      <a:pt x="121" y="488"/>
                      <a:pt x="117" y="482"/>
                      <a:pt x="108" y="465"/>
                    </a:cubicBezTo>
                    <a:cubicBezTo>
                      <a:pt x="94" y="421"/>
                      <a:pt x="100" y="366"/>
                      <a:pt x="107" y="318"/>
                    </a:cubicBezTo>
                    <a:cubicBezTo>
                      <a:pt x="124" y="236"/>
                      <a:pt x="154" y="153"/>
                      <a:pt x="194" y="74"/>
                    </a:cubicBezTo>
                    <a:cubicBezTo>
                      <a:pt x="208" y="44"/>
                      <a:pt x="200" y="21"/>
                      <a:pt x="181" y="8"/>
                    </a:cubicBezTo>
                    <a:cubicBezTo>
                      <a:pt x="173" y="3"/>
                      <a:pt x="163" y="1"/>
                      <a:pt x="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7"/>
              <p:cNvSpPr/>
              <p:nvPr/>
            </p:nvSpPr>
            <p:spPr>
              <a:xfrm>
                <a:off x="3748411" y="2440937"/>
                <a:ext cx="44728" cy="27742"/>
              </a:xfrm>
              <a:custGeom>
                <a:avLst/>
                <a:gdLst/>
                <a:ahLst/>
                <a:cxnLst/>
                <a:rect l="l" t="t" r="r" b="b"/>
                <a:pathLst>
                  <a:path w="1414" h="877" extrusionOk="0">
                    <a:moveTo>
                      <a:pt x="628" y="518"/>
                    </a:moveTo>
                    <a:cubicBezTo>
                      <a:pt x="627" y="518"/>
                      <a:pt x="627" y="518"/>
                      <a:pt x="627" y="519"/>
                    </a:cubicBezTo>
                    <a:cubicBezTo>
                      <a:pt x="627" y="518"/>
                      <a:pt x="627" y="518"/>
                      <a:pt x="628" y="518"/>
                    </a:cubicBezTo>
                    <a:close/>
                    <a:moveTo>
                      <a:pt x="135" y="0"/>
                    </a:moveTo>
                    <a:cubicBezTo>
                      <a:pt x="116" y="0"/>
                      <a:pt x="95" y="12"/>
                      <a:pt x="90" y="32"/>
                    </a:cubicBezTo>
                    <a:cubicBezTo>
                      <a:pt x="1" y="431"/>
                      <a:pt x="184" y="839"/>
                      <a:pt x="408" y="839"/>
                    </a:cubicBezTo>
                    <a:cubicBezTo>
                      <a:pt x="500" y="839"/>
                      <a:pt x="599" y="770"/>
                      <a:pt x="689" y="605"/>
                    </a:cubicBezTo>
                    <a:cubicBezTo>
                      <a:pt x="699" y="623"/>
                      <a:pt x="711" y="640"/>
                      <a:pt x="724" y="658"/>
                    </a:cubicBezTo>
                    <a:cubicBezTo>
                      <a:pt x="776" y="726"/>
                      <a:pt x="842" y="791"/>
                      <a:pt x="919" y="837"/>
                    </a:cubicBezTo>
                    <a:cubicBezTo>
                      <a:pt x="970" y="865"/>
                      <a:pt x="1020" y="876"/>
                      <a:pt x="1072" y="876"/>
                    </a:cubicBezTo>
                    <a:cubicBezTo>
                      <a:pt x="1086" y="876"/>
                      <a:pt x="1100" y="875"/>
                      <a:pt x="1114" y="874"/>
                    </a:cubicBezTo>
                    <a:cubicBezTo>
                      <a:pt x="1167" y="868"/>
                      <a:pt x="1236" y="834"/>
                      <a:pt x="1303" y="759"/>
                    </a:cubicBezTo>
                    <a:cubicBezTo>
                      <a:pt x="1329" y="729"/>
                      <a:pt x="1413" y="610"/>
                      <a:pt x="1406" y="572"/>
                    </a:cubicBezTo>
                    <a:cubicBezTo>
                      <a:pt x="1401" y="551"/>
                      <a:pt x="1382" y="537"/>
                      <a:pt x="1361" y="537"/>
                    </a:cubicBezTo>
                    <a:cubicBezTo>
                      <a:pt x="1357" y="537"/>
                      <a:pt x="1354" y="538"/>
                      <a:pt x="1350" y="539"/>
                    </a:cubicBezTo>
                    <a:cubicBezTo>
                      <a:pt x="1320" y="546"/>
                      <a:pt x="1297" y="607"/>
                      <a:pt x="1278" y="638"/>
                    </a:cubicBezTo>
                    <a:cubicBezTo>
                      <a:pt x="1267" y="658"/>
                      <a:pt x="1253" y="676"/>
                      <a:pt x="1238" y="695"/>
                    </a:cubicBezTo>
                    <a:lnTo>
                      <a:pt x="1241" y="691"/>
                    </a:lnTo>
                    <a:lnTo>
                      <a:pt x="1241" y="691"/>
                    </a:lnTo>
                    <a:cubicBezTo>
                      <a:pt x="1236" y="696"/>
                      <a:pt x="1238" y="695"/>
                      <a:pt x="1234" y="701"/>
                    </a:cubicBezTo>
                    <a:cubicBezTo>
                      <a:pt x="1234" y="698"/>
                      <a:pt x="1236" y="698"/>
                      <a:pt x="1236" y="696"/>
                    </a:cubicBezTo>
                    <a:lnTo>
                      <a:pt x="1236" y="696"/>
                    </a:lnTo>
                    <a:cubicBezTo>
                      <a:pt x="1183" y="752"/>
                      <a:pt x="1132" y="784"/>
                      <a:pt x="1073" y="784"/>
                    </a:cubicBezTo>
                    <a:cubicBezTo>
                      <a:pt x="1033" y="784"/>
                      <a:pt x="989" y="770"/>
                      <a:pt x="938" y="738"/>
                    </a:cubicBezTo>
                    <a:cubicBezTo>
                      <a:pt x="880" y="701"/>
                      <a:pt x="820" y="630"/>
                      <a:pt x="780" y="575"/>
                    </a:cubicBezTo>
                    <a:cubicBezTo>
                      <a:pt x="756" y="540"/>
                      <a:pt x="720" y="466"/>
                      <a:pt x="687" y="464"/>
                    </a:cubicBezTo>
                    <a:cubicBezTo>
                      <a:pt x="685" y="464"/>
                      <a:pt x="683" y="464"/>
                      <a:pt x="681" y="464"/>
                    </a:cubicBezTo>
                    <a:cubicBezTo>
                      <a:pt x="664" y="464"/>
                      <a:pt x="650" y="474"/>
                      <a:pt x="638" y="496"/>
                    </a:cubicBezTo>
                    <a:cubicBezTo>
                      <a:pt x="634" y="503"/>
                      <a:pt x="632" y="511"/>
                      <a:pt x="628" y="518"/>
                    </a:cubicBezTo>
                    <a:lnTo>
                      <a:pt x="628" y="518"/>
                    </a:lnTo>
                    <a:cubicBezTo>
                      <a:pt x="628" y="517"/>
                      <a:pt x="629" y="517"/>
                      <a:pt x="629" y="517"/>
                    </a:cubicBezTo>
                    <a:lnTo>
                      <a:pt x="629" y="517"/>
                    </a:lnTo>
                    <a:cubicBezTo>
                      <a:pt x="627" y="522"/>
                      <a:pt x="625" y="523"/>
                      <a:pt x="624" y="526"/>
                    </a:cubicBezTo>
                    <a:lnTo>
                      <a:pt x="624" y="524"/>
                    </a:lnTo>
                    <a:cubicBezTo>
                      <a:pt x="556" y="653"/>
                      <a:pt x="487" y="743"/>
                      <a:pt x="410" y="743"/>
                    </a:cubicBezTo>
                    <a:cubicBezTo>
                      <a:pt x="368" y="743"/>
                      <a:pt x="324" y="717"/>
                      <a:pt x="277" y="658"/>
                    </a:cubicBezTo>
                    <a:lnTo>
                      <a:pt x="277" y="658"/>
                    </a:lnTo>
                    <a:lnTo>
                      <a:pt x="272" y="650"/>
                    </a:lnTo>
                    <a:lnTo>
                      <a:pt x="272" y="650"/>
                    </a:lnTo>
                    <a:lnTo>
                      <a:pt x="273" y="652"/>
                    </a:lnTo>
                    <a:cubicBezTo>
                      <a:pt x="186" y="516"/>
                      <a:pt x="139" y="323"/>
                      <a:pt x="172" y="103"/>
                    </a:cubicBezTo>
                    <a:lnTo>
                      <a:pt x="172" y="103"/>
                    </a:lnTo>
                    <a:cubicBezTo>
                      <a:pt x="172" y="103"/>
                      <a:pt x="172" y="103"/>
                      <a:pt x="172" y="104"/>
                    </a:cubicBezTo>
                    <a:lnTo>
                      <a:pt x="172" y="104"/>
                    </a:lnTo>
                    <a:cubicBezTo>
                      <a:pt x="172" y="101"/>
                      <a:pt x="173" y="98"/>
                      <a:pt x="173" y="95"/>
                    </a:cubicBezTo>
                    <a:lnTo>
                      <a:pt x="173" y="99"/>
                    </a:lnTo>
                    <a:cubicBezTo>
                      <a:pt x="182" y="50"/>
                      <a:pt x="195" y="3"/>
                      <a:pt x="139" y="0"/>
                    </a:cubicBezTo>
                    <a:cubicBezTo>
                      <a:pt x="138" y="0"/>
                      <a:pt x="136" y="0"/>
                      <a:pt x="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7"/>
              <p:cNvSpPr/>
              <p:nvPr/>
            </p:nvSpPr>
            <p:spPr>
              <a:xfrm>
                <a:off x="3757079" y="2461593"/>
                <a:ext cx="95" cy="158"/>
              </a:xfrm>
              <a:custGeom>
                <a:avLst/>
                <a:gdLst/>
                <a:ahLst/>
                <a:cxnLst/>
                <a:rect l="l" t="t" r="r" b="b"/>
                <a:pathLst>
                  <a:path w="3" h="5" extrusionOk="0">
                    <a:moveTo>
                      <a:pt x="1" y="0"/>
                    </a:moveTo>
                    <a:cubicBezTo>
                      <a:pt x="1" y="2"/>
                      <a:pt x="1" y="2"/>
                      <a:pt x="2" y="5"/>
                    </a:cubicBezTo>
                    <a:cubicBezTo>
                      <a:pt x="2" y="2"/>
                      <a:pt x="1" y="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7"/>
              <p:cNvSpPr/>
              <p:nvPr/>
            </p:nvSpPr>
            <p:spPr>
              <a:xfrm>
                <a:off x="3753884" y="2444101"/>
                <a:ext cx="32" cy="221"/>
              </a:xfrm>
              <a:custGeom>
                <a:avLst/>
                <a:gdLst/>
                <a:ahLst/>
                <a:cxnLst/>
                <a:rect l="l" t="t" r="r" b="b"/>
                <a:pathLst>
                  <a:path w="1" h="7" extrusionOk="0">
                    <a:moveTo>
                      <a:pt x="0" y="6"/>
                    </a:move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7"/>
              <p:cNvSpPr/>
              <p:nvPr/>
            </p:nvSpPr>
            <p:spPr>
              <a:xfrm>
                <a:off x="3787477" y="2462954"/>
                <a:ext cx="127" cy="63"/>
              </a:xfrm>
              <a:custGeom>
                <a:avLst/>
                <a:gdLst/>
                <a:ahLst/>
                <a:cxnLst/>
                <a:rect l="l" t="t" r="r" b="b"/>
                <a:pathLst>
                  <a:path w="4" h="2" extrusionOk="0">
                    <a:moveTo>
                      <a:pt x="3" y="0"/>
                    </a:moveTo>
                    <a:cubicBezTo>
                      <a:pt x="1" y="0"/>
                      <a:pt x="1" y="2"/>
                      <a:pt x="1" y="2"/>
                    </a:cubicBezTo>
                    <a:lnTo>
                      <a:pt x="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7"/>
              <p:cNvSpPr/>
              <p:nvPr/>
            </p:nvSpPr>
            <p:spPr>
              <a:xfrm>
                <a:off x="3768150" y="2457323"/>
                <a:ext cx="95" cy="221"/>
              </a:xfrm>
              <a:custGeom>
                <a:avLst/>
                <a:gdLst/>
                <a:ahLst/>
                <a:cxnLst/>
                <a:rect l="l" t="t" r="r" b="b"/>
                <a:pathLst>
                  <a:path w="3" h="7" extrusionOk="0">
                    <a:moveTo>
                      <a:pt x="3" y="1"/>
                    </a:moveTo>
                    <a:cubicBezTo>
                      <a:pt x="2" y="4"/>
                      <a:pt x="2" y="5"/>
                      <a:pt x="0" y="6"/>
                    </a:cubicBezTo>
                    <a:cubicBezTo>
                      <a:pt x="1" y="6"/>
                      <a:pt x="1" y="7"/>
                      <a:pt x="1" y="7"/>
                    </a:cubicBezTo>
                    <a:cubicBezTo>
                      <a:pt x="2" y="7"/>
                      <a:pt x="2" y="6"/>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
              <p:cNvSpPr/>
              <p:nvPr/>
            </p:nvSpPr>
            <p:spPr>
              <a:xfrm>
                <a:off x="3831130" y="2465168"/>
                <a:ext cx="16164" cy="12495"/>
              </a:xfrm>
              <a:custGeom>
                <a:avLst/>
                <a:gdLst/>
                <a:ahLst/>
                <a:cxnLst/>
                <a:rect l="l" t="t" r="r" b="b"/>
                <a:pathLst>
                  <a:path w="511" h="395" extrusionOk="0">
                    <a:moveTo>
                      <a:pt x="70" y="1"/>
                    </a:moveTo>
                    <a:cubicBezTo>
                      <a:pt x="66" y="1"/>
                      <a:pt x="63" y="1"/>
                      <a:pt x="60" y="2"/>
                    </a:cubicBezTo>
                    <a:cubicBezTo>
                      <a:pt x="1" y="15"/>
                      <a:pt x="29" y="103"/>
                      <a:pt x="44" y="165"/>
                    </a:cubicBezTo>
                    <a:cubicBezTo>
                      <a:pt x="81" y="307"/>
                      <a:pt x="158" y="395"/>
                      <a:pt x="277" y="395"/>
                    </a:cubicBezTo>
                    <a:cubicBezTo>
                      <a:pt x="335" y="395"/>
                      <a:pt x="402" y="374"/>
                      <a:pt x="479" y="330"/>
                    </a:cubicBezTo>
                    <a:cubicBezTo>
                      <a:pt x="501" y="315"/>
                      <a:pt x="511" y="288"/>
                      <a:pt x="501" y="265"/>
                    </a:cubicBezTo>
                    <a:cubicBezTo>
                      <a:pt x="492" y="249"/>
                      <a:pt x="479" y="243"/>
                      <a:pt x="464" y="243"/>
                    </a:cubicBezTo>
                    <a:cubicBezTo>
                      <a:pt x="417" y="243"/>
                      <a:pt x="346" y="298"/>
                      <a:pt x="284" y="303"/>
                    </a:cubicBezTo>
                    <a:cubicBezTo>
                      <a:pt x="164" y="301"/>
                      <a:pt x="134" y="158"/>
                      <a:pt x="117" y="38"/>
                    </a:cubicBezTo>
                    <a:cubicBezTo>
                      <a:pt x="114" y="16"/>
                      <a:pt x="92" y="1"/>
                      <a:pt x="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7"/>
              <p:cNvSpPr/>
              <p:nvPr/>
            </p:nvSpPr>
            <p:spPr>
              <a:xfrm>
                <a:off x="3882470" y="2471368"/>
                <a:ext cx="19074" cy="8636"/>
              </a:xfrm>
              <a:custGeom>
                <a:avLst/>
                <a:gdLst/>
                <a:ahLst/>
                <a:cxnLst/>
                <a:rect l="l" t="t" r="r" b="b"/>
                <a:pathLst>
                  <a:path w="603" h="273" extrusionOk="0">
                    <a:moveTo>
                      <a:pt x="72" y="0"/>
                    </a:moveTo>
                    <a:cubicBezTo>
                      <a:pt x="56" y="0"/>
                      <a:pt x="39" y="7"/>
                      <a:pt x="29" y="16"/>
                    </a:cubicBezTo>
                    <a:cubicBezTo>
                      <a:pt x="0" y="42"/>
                      <a:pt x="0" y="81"/>
                      <a:pt x="23" y="109"/>
                    </a:cubicBezTo>
                    <a:cubicBezTo>
                      <a:pt x="43" y="135"/>
                      <a:pt x="65" y="158"/>
                      <a:pt x="88" y="180"/>
                    </a:cubicBezTo>
                    <a:cubicBezTo>
                      <a:pt x="105" y="195"/>
                      <a:pt x="125" y="210"/>
                      <a:pt x="146" y="224"/>
                    </a:cubicBezTo>
                    <a:cubicBezTo>
                      <a:pt x="165" y="237"/>
                      <a:pt x="188" y="245"/>
                      <a:pt x="208" y="255"/>
                    </a:cubicBezTo>
                    <a:cubicBezTo>
                      <a:pt x="215" y="257"/>
                      <a:pt x="224" y="260"/>
                      <a:pt x="231" y="263"/>
                    </a:cubicBezTo>
                    <a:cubicBezTo>
                      <a:pt x="245" y="265"/>
                      <a:pt x="259" y="267"/>
                      <a:pt x="272" y="271"/>
                    </a:cubicBezTo>
                    <a:cubicBezTo>
                      <a:pt x="283" y="272"/>
                      <a:pt x="294" y="272"/>
                      <a:pt x="305" y="272"/>
                    </a:cubicBezTo>
                    <a:cubicBezTo>
                      <a:pt x="316" y="272"/>
                      <a:pt x="327" y="272"/>
                      <a:pt x="338" y="271"/>
                    </a:cubicBezTo>
                    <a:cubicBezTo>
                      <a:pt x="365" y="267"/>
                      <a:pt x="388" y="263"/>
                      <a:pt x="413" y="253"/>
                    </a:cubicBezTo>
                    <a:cubicBezTo>
                      <a:pt x="474" y="231"/>
                      <a:pt x="524" y="194"/>
                      <a:pt x="573" y="152"/>
                    </a:cubicBezTo>
                    <a:cubicBezTo>
                      <a:pt x="602" y="128"/>
                      <a:pt x="603" y="84"/>
                      <a:pt x="577" y="55"/>
                    </a:cubicBezTo>
                    <a:cubicBezTo>
                      <a:pt x="564" y="40"/>
                      <a:pt x="546" y="32"/>
                      <a:pt x="527" y="32"/>
                    </a:cubicBezTo>
                    <a:cubicBezTo>
                      <a:pt x="510" y="32"/>
                      <a:pt x="493" y="38"/>
                      <a:pt x="480" y="49"/>
                    </a:cubicBezTo>
                    <a:cubicBezTo>
                      <a:pt x="463" y="64"/>
                      <a:pt x="447" y="78"/>
                      <a:pt x="430" y="91"/>
                    </a:cubicBezTo>
                    <a:cubicBezTo>
                      <a:pt x="417" y="98"/>
                      <a:pt x="404" y="107"/>
                      <a:pt x="391" y="112"/>
                    </a:cubicBezTo>
                    <a:cubicBezTo>
                      <a:pt x="381" y="118"/>
                      <a:pt x="368" y="122"/>
                      <a:pt x="358" y="128"/>
                    </a:cubicBezTo>
                    <a:cubicBezTo>
                      <a:pt x="345" y="131"/>
                      <a:pt x="332" y="135"/>
                      <a:pt x="319" y="137"/>
                    </a:cubicBezTo>
                    <a:cubicBezTo>
                      <a:pt x="302" y="137"/>
                      <a:pt x="284" y="137"/>
                      <a:pt x="266" y="134"/>
                    </a:cubicBezTo>
                    <a:cubicBezTo>
                      <a:pt x="255" y="131"/>
                      <a:pt x="245" y="127"/>
                      <a:pt x="236" y="122"/>
                    </a:cubicBezTo>
                    <a:cubicBezTo>
                      <a:pt x="216" y="112"/>
                      <a:pt x="198" y="99"/>
                      <a:pt x="179" y="85"/>
                    </a:cubicBezTo>
                    <a:cubicBezTo>
                      <a:pt x="158" y="65"/>
                      <a:pt x="139" y="44"/>
                      <a:pt x="122" y="22"/>
                    </a:cubicBezTo>
                    <a:cubicBezTo>
                      <a:pt x="110" y="8"/>
                      <a:pt x="95" y="1"/>
                      <a:pt x="76" y="1"/>
                    </a:cubicBezTo>
                    <a:cubicBezTo>
                      <a:pt x="75" y="0"/>
                      <a:pt x="73" y="0"/>
                      <a:pt x="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
              <p:cNvSpPr/>
              <p:nvPr/>
            </p:nvSpPr>
            <p:spPr>
              <a:xfrm>
                <a:off x="3808165" y="2537132"/>
                <a:ext cx="95" cy="127"/>
              </a:xfrm>
              <a:custGeom>
                <a:avLst/>
                <a:gdLst/>
                <a:ahLst/>
                <a:cxnLst/>
                <a:rect l="l" t="t" r="r" b="b"/>
                <a:pathLst>
                  <a:path w="3" h="4" extrusionOk="0">
                    <a:moveTo>
                      <a:pt x="1" y="1"/>
                    </a:moveTo>
                    <a:lnTo>
                      <a:pt x="1" y="1"/>
                    </a:lnTo>
                    <a:cubicBezTo>
                      <a:pt x="1" y="2"/>
                      <a:pt x="2" y="2"/>
                      <a:pt x="2" y="4"/>
                    </a:cubicBezTo>
                    <a:cubicBezTo>
                      <a:pt x="2" y="2"/>
                      <a:pt x="2" y="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3802282" y="2517804"/>
                <a:ext cx="57824" cy="27077"/>
              </a:xfrm>
              <a:custGeom>
                <a:avLst/>
                <a:gdLst/>
                <a:ahLst/>
                <a:cxnLst/>
                <a:rect l="l" t="t" r="r" b="b"/>
                <a:pathLst>
                  <a:path w="1828" h="856" extrusionOk="0">
                    <a:moveTo>
                      <a:pt x="1762" y="1"/>
                    </a:moveTo>
                    <a:cubicBezTo>
                      <a:pt x="1730" y="1"/>
                      <a:pt x="1699" y="21"/>
                      <a:pt x="1699" y="60"/>
                    </a:cubicBezTo>
                    <a:cubicBezTo>
                      <a:pt x="1698" y="165"/>
                      <a:pt x="1687" y="271"/>
                      <a:pt x="1645" y="368"/>
                    </a:cubicBezTo>
                    <a:cubicBezTo>
                      <a:pt x="1614" y="426"/>
                      <a:pt x="1571" y="471"/>
                      <a:pt x="1500" y="471"/>
                    </a:cubicBezTo>
                    <a:cubicBezTo>
                      <a:pt x="1443" y="471"/>
                      <a:pt x="1369" y="443"/>
                      <a:pt x="1269" y="370"/>
                    </a:cubicBezTo>
                    <a:cubicBezTo>
                      <a:pt x="1255" y="359"/>
                      <a:pt x="1243" y="355"/>
                      <a:pt x="1232" y="355"/>
                    </a:cubicBezTo>
                    <a:cubicBezTo>
                      <a:pt x="1169" y="355"/>
                      <a:pt x="1157" y="509"/>
                      <a:pt x="1115" y="604"/>
                    </a:cubicBezTo>
                    <a:cubicBezTo>
                      <a:pt x="1071" y="691"/>
                      <a:pt x="1021" y="739"/>
                      <a:pt x="951" y="739"/>
                    </a:cubicBezTo>
                    <a:cubicBezTo>
                      <a:pt x="925" y="739"/>
                      <a:pt x="896" y="733"/>
                      <a:pt x="864" y="719"/>
                    </a:cubicBezTo>
                    <a:cubicBezTo>
                      <a:pt x="711" y="635"/>
                      <a:pt x="662" y="487"/>
                      <a:pt x="610" y="487"/>
                    </a:cubicBezTo>
                    <a:cubicBezTo>
                      <a:pt x="588" y="487"/>
                      <a:pt x="565" y="513"/>
                      <a:pt x="533" y="583"/>
                    </a:cubicBezTo>
                    <a:cubicBezTo>
                      <a:pt x="535" y="579"/>
                      <a:pt x="536" y="576"/>
                      <a:pt x="539" y="570"/>
                    </a:cubicBezTo>
                    <a:lnTo>
                      <a:pt x="539" y="570"/>
                    </a:lnTo>
                    <a:cubicBezTo>
                      <a:pt x="475" y="694"/>
                      <a:pt x="419" y="752"/>
                      <a:pt x="362" y="752"/>
                    </a:cubicBezTo>
                    <a:cubicBezTo>
                      <a:pt x="309" y="752"/>
                      <a:pt x="255" y="704"/>
                      <a:pt x="190" y="616"/>
                    </a:cubicBezTo>
                    <a:lnTo>
                      <a:pt x="190" y="616"/>
                    </a:lnTo>
                    <a:cubicBezTo>
                      <a:pt x="189" y="613"/>
                      <a:pt x="189" y="613"/>
                      <a:pt x="184" y="607"/>
                    </a:cubicBezTo>
                    <a:lnTo>
                      <a:pt x="184" y="607"/>
                    </a:lnTo>
                    <a:lnTo>
                      <a:pt x="188" y="612"/>
                    </a:lnTo>
                    <a:cubicBezTo>
                      <a:pt x="160" y="569"/>
                      <a:pt x="138" y="506"/>
                      <a:pt x="98" y="506"/>
                    </a:cubicBezTo>
                    <a:cubicBezTo>
                      <a:pt x="92" y="506"/>
                      <a:pt x="84" y="508"/>
                      <a:pt x="77" y="511"/>
                    </a:cubicBezTo>
                    <a:cubicBezTo>
                      <a:pt x="1" y="550"/>
                      <a:pt x="148" y="728"/>
                      <a:pt x="208" y="781"/>
                    </a:cubicBezTo>
                    <a:cubicBezTo>
                      <a:pt x="261" y="827"/>
                      <a:pt x="313" y="848"/>
                      <a:pt x="363" y="848"/>
                    </a:cubicBezTo>
                    <a:cubicBezTo>
                      <a:pt x="461" y="848"/>
                      <a:pt x="550" y="765"/>
                      <a:pt x="618" y="640"/>
                    </a:cubicBezTo>
                    <a:cubicBezTo>
                      <a:pt x="728" y="786"/>
                      <a:pt x="849" y="855"/>
                      <a:pt x="958" y="855"/>
                    </a:cubicBezTo>
                    <a:cubicBezTo>
                      <a:pt x="1098" y="855"/>
                      <a:pt x="1219" y="741"/>
                      <a:pt x="1275" y="527"/>
                    </a:cubicBezTo>
                    <a:cubicBezTo>
                      <a:pt x="1351" y="574"/>
                      <a:pt x="1428" y="603"/>
                      <a:pt x="1503" y="603"/>
                    </a:cubicBezTo>
                    <a:cubicBezTo>
                      <a:pt x="1568" y="603"/>
                      <a:pt x="1631" y="581"/>
                      <a:pt x="1690" y="529"/>
                    </a:cubicBezTo>
                    <a:cubicBezTo>
                      <a:pt x="1802" y="428"/>
                      <a:pt x="1826" y="221"/>
                      <a:pt x="1828" y="69"/>
                    </a:cubicBezTo>
                    <a:cubicBezTo>
                      <a:pt x="1828" y="23"/>
                      <a:pt x="1795" y="1"/>
                      <a:pt x="1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
              <p:cNvSpPr/>
              <p:nvPr/>
            </p:nvSpPr>
            <p:spPr>
              <a:xfrm>
                <a:off x="3893004" y="2541465"/>
                <a:ext cx="158" cy="95"/>
              </a:xfrm>
              <a:custGeom>
                <a:avLst/>
                <a:gdLst/>
                <a:ahLst/>
                <a:cxnLst/>
                <a:rect l="l" t="t" r="r" b="b"/>
                <a:pathLst>
                  <a:path w="5" h="3" extrusionOk="0">
                    <a:moveTo>
                      <a:pt x="1" y="0"/>
                    </a:moveTo>
                    <a:cubicBezTo>
                      <a:pt x="1" y="0"/>
                      <a:pt x="1" y="1"/>
                      <a:pt x="1" y="1"/>
                    </a:cubicBezTo>
                    <a:lnTo>
                      <a:pt x="4" y="3"/>
                    </a:lnTo>
                    <a:cubicBezTo>
                      <a:pt x="4" y="3"/>
                      <a:pt x="4" y="3"/>
                      <a:pt x="4" y="3"/>
                    </a:cubicBezTo>
                    <a:cubicBezTo>
                      <a:pt x="4" y="3"/>
                      <a:pt x="2"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7"/>
              <p:cNvSpPr/>
              <p:nvPr/>
            </p:nvSpPr>
            <p:spPr>
              <a:xfrm>
                <a:off x="3889239" y="2533652"/>
                <a:ext cx="38307" cy="17208"/>
              </a:xfrm>
              <a:custGeom>
                <a:avLst/>
                <a:gdLst/>
                <a:ahLst/>
                <a:cxnLst/>
                <a:rect l="l" t="t" r="r" b="b"/>
                <a:pathLst>
                  <a:path w="1211" h="544" extrusionOk="0">
                    <a:moveTo>
                      <a:pt x="122" y="248"/>
                    </a:moveTo>
                    <a:cubicBezTo>
                      <a:pt x="122" y="249"/>
                      <a:pt x="122" y="249"/>
                      <a:pt x="123" y="250"/>
                    </a:cubicBezTo>
                    <a:cubicBezTo>
                      <a:pt x="123" y="249"/>
                      <a:pt x="122" y="249"/>
                      <a:pt x="122" y="248"/>
                    </a:cubicBezTo>
                    <a:close/>
                    <a:moveTo>
                      <a:pt x="1129" y="0"/>
                    </a:moveTo>
                    <a:cubicBezTo>
                      <a:pt x="1112" y="0"/>
                      <a:pt x="1095" y="7"/>
                      <a:pt x="1082" y="19"/>
                    </a:cubicBezTo>
                    <a:cubicBezTo>
                      <a:pt x="1048" y="49"/>
                      <a:pt x="1015" y="82"/>
                      <a:pt x="983" y="115"/>
                    </a:cubicBezTo>
                    <a:cubicBezTo>
                      <a:pt x="956" y="144"/>
                      <a:pt x="927" y="171"/>
                      <a:pt x="897" y="195"/>
                    </a:cubicBezTo>
                    <a:cubicBezTo>
                      <a:pt x="886" y="202"/>
                      <a:pt x="876" y="208"/>
                      <a:pt x="863" y="214"/>
                    </a:cubicBezTo>
                    <a:cubicBezTo>
                      <a:pt x="853" y="217"/>
                      <a:pt x="843" y="219"/>
                      <a:pt x="833" y="221"/>
                    </a:cubicBezTo>
                    <a:cubicBezTo>
                      <a:pt x="813" y="221"/>
                      <a:pt x="796" y="221"/>
                      <a:pt x="777" y="217"/>
                    </a:cubicBezTo>
                    <a:cubicBezTo>
                      <a:pt x="724" y="205"/>
                      <a:pt x="674" y="185"/>
                      <a:pt x="624" y="162"/>
                    </a:cubicBezTo>
                    <a:cubicBezTo>
                      <a:pt x="618" y="159"/>
                      <a:pt x="611" y="158"/>
                      <a:pt x="605" y="158"/>
                    </a:cubicBezTo>
                    <a:cubicBezTo>
                      <a:pt x="594" y="158"/>
                      <a:pt x="584" y="161"/>
                      <a:pt x="577" y="165"/>
                    </a:cubicBezTo>
                    <a:cubicBezTo>
                      <a:pt x="562" y="172"/>
                      <a:pt x="554" y="185"/>
                      <a:pt x="546" y="199"/>
                    </a:cubicBezTo>
                    <a:cubicBezTo>
                      <a:pt x="486" y="354"/>
                      <a:pt x="426" y="436"/>
                      <a:pt x="352" y="436"/>
                    </a:cubicBezTo>
                    <a:cubicBezTo>
                      <a:pt x="289" y="436"/>
                      <a:pt x="216" y="376"/>
                      <a:pt x="124" y="251"/>
                    </a:cubicBezTo>
                    <a:lnTo>
                      <a:pt x="124" y="251"/>
                    </a:lnTo>
                    <a:cubicBezTo>
                      <a:pt x="124" y="252"/>
                      <a:pt x="124" y="252"/>
                      <a:pt x="124" y="252"/>
                    </a:cubicBezTo>
                    <a:cubicBezTo>
                      <a:pt x="124" y="252"/>
                      <a:pt x="122" y="250"/>
                      <a:pt x="121" y="248"/>
                    </a:cubicBezTo>
                    <a:lnTo>
                      <a:pt x="121" y="248"/>
                    </a:lnTo>
                    <a:cubicBezTo>
                      <a:pt x="121" y="248"/>
                      <a:pt x="122" y="248"/>
                      <a:pt x="122" y="248"/>
                    </a:cubicBezTo>
                    <a:lnTo>
                      <a:pt x="122" y="248"/>
                    </a:lnTo>
                    <a:cubicBezTo>
                      <a:pt x="121" y="247"/>
                      <a:pt x="121" y="246"/>
                      <a:pt x="120" y="246"/>
                    </a:cubicBezTo>
                    <a:lnTo>
                      <a:pt x="120" y="246"/>
                    </a:lnTo>
                    <a:cubicBezTo>
                      <a:pt x="120" y="245"/>
                      <a:pt x="120" y="245"/>
                      <a:pt x="120" y="245"/>
                    </a:cubicBezTo>
                    <a:lnTo>
                      <a:pt x="120" y="245"/>
                    </a:lnTo>
                    <a:cubicBezTo>
                      <a:pt x="120" y="245"/>
                      <a:pt x="120" y="245"/>
                      <a:pt x="120" y="245"/>
                    </a:cubicBezTo>
                    <a:lnTo>
                      <a:pt x="120" y="245"/>
                    </a:lnTo>
                    <a:cubicBezTo>
                      <a:pt x="108" y="228"/>
                      <a:pt x="97" y="212"/>
                      <a:pt x="81" y="207"/>
                    </a:cubicBezTo>
                    <a:cubicBezTo>
                      <a:pt x="75" y="205"/>
                      <a:pt x="69" y="204"/>
                      <a:pt x="64" y="204"/>
                    </a:cubicBezTo>
                    <a:cubicBezTo>
                      <a:pt x="25" y="204"/>
                      <a:pt x="1" y="248"/>
                      <a:pt x="20" y="277"/>
                    </a:cubicBezTo>
                    <a:cubicBezTo>
                      <a:pt x="146" y="461"/>
                      <a:pt x="263" y="544"/>
                      <a:pt x="365" y="544"/>
                    </a:cubicBezTo>
                    <a:cubicBezTo>
                      <a:pt x="471" y="544"/>
                      <a:pt x="562" y="456"/>
                      <a:pt x="634" y="303"/>
                    </a:cubicBezTo>
                    <a:cubicBezTo>
                      <a:pt x="714" y="340"/>
                      <a:pt x="776" y="356"/>
                      <a:pt x="829" y="356"/>
                    </a:cubicBezTo>
                    <a:cubicBezTo>
                      <a:pt x="964" y="356"/>
                      <a:pt x="1035" y="251"/>
                      <a:pt x="1178" y="126"/>
                    </a:cubicBezTo>
                    <a:cubicBezTo>
                      <a:pt x="1207" y="101"/>
                      <a:pt x="1211" y="55"/>
                      <a:pt x="1184" y="26"/>
                    </a:cubicBezTo>
                    <a:cubicBezTo>
                      <a:pt x="1169" y="10"/>
                      <a:pt x="1151" y="0"/>
                      <a:pt x="1134" y="0"/>
                    </a:cubicBezTo>
                    <a:cubicBezTo>
                      <a:pt x="1132" y="0"/>
                      <a:pt x="1130" y="0"/>
                      <a:pt x="1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7"/>
              <p:cNvSpPr/>
              <p:nvPr/>
            </p:nvSpPr>
            <p:spPr>
              <a:xfrm>
                <a:off x="3872759" y="2584707"/>
                <a:ext cx="95" cy="285"/>
              </a:xfrm>
              <a:custGeom>
                <a:avLst/>
                <a:gdLst/>
                <a:ahLst/>
                <a:cxnLst/>
                <a:rect l="l" t="t" r="r" b="b"/>
                <a:pathLst>
                  <a:path w="3" h="9" extrusionOk="0">
                    <a:moveTo>
                      <a:pt x="2" y="0"/>
                    </a:moveTo>
                    <a:cubicBezTo>
                      <a:pt x="1" y="2"/>
                      <a:pt x="2" y="7"/>
                      <a:pt x="2" y="9"/>
                    </a:cubicBezTo>
                    <a:lnTo>
                      <a:pt x="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7"/>
              <p:cNvSpPr/>
              <p:nvPr/>
            </p:nvSpPr>
            <p:spPr>
              <a:xfrm>
                <a:off x="3868931" y="2581734"/>
                <a:ext cx="33720" cy="17050"/>
              </a:xfrm>
              <a:custGeom>
                <a:avLst/>
                <a:gdLst/>
                <a:ahLst/>
                <a:cxnLst/>
                <a:rect l="l" t="t" r="r" b="b"/>
                <a:pathLst>
                  <a:path w="1066" h="539" extrusionOk="0">
                    <a:moveTo>
                      <a:pt x="71" y="1"/>
                    </a:moveTo>
                    <a:cubicBezTo>
                      <a:pt x="1" y="1"/>
                      <a:pt x="27" y="138"/>
                      <a:pt x="42" y="216"/>
                    </a:cubicBezTo>
                    <a:cubicBezTo>
                      <a:pt x="56" y="292"/>
                      <a:pt x="87" y="383"/>
                      <a:pt x="149" y="456"/>
                    </a:cubicBezTo>
                    <a:cubicBezTo>
                      <a:pt x="180" y="496"/>
                      <a:pt x="209" y="509"/>
                      <a:pt x="239" y="525"/>
                    </a:cubicBezTo>
                    <a:cubicBezTo>
                      <a:pt x="256" y="532"/>
                      <a:pt x="285" y="539"/>
                      <a:pt x="314" y="539"/>
                    </a:cubicBezTo>
                    <a:cubicBezTo>
                      <a:pt x="319" y="539"/>
                      <a:pt x="324" y="538"/>
                      <a:pt x="329" y="538"/>
                    </a:cubicBezTo>
                    <a:cubicBezTo>
                      <a:pt x="454" y="519"/>
                      <a:pt x="531" y="392"/>
                      <a:pt x="579" y="275"/>
                    </a:cubicBezTo>
                    <a:cubicBezTo>
                      <a:pt x="634" y="315"/>
                      <a:pt x="704" y="358"/>
                      <a:pt x="770" y="358"/>
                    </a:cubicBezTo>
                    <a:cubicBezTo>
                      <a:pt x="789" y="358"/>
                      <a:pt x="808" y="354"/>
                      <a:pt x="826" y="346"/>
                    </a:cubicBezTo>
                    <a:cubicBezTo>
                      <a:pt x="905" y="305"/>
                      <a:pt x="958" y="197"/>
                      <a:pt x="1018" y="126"/>
                    </a:cubicBezTo>
                    <a:lnTo>
                      <a:pt x="1018" y="126"/>
                    </a:lnTo>
                    <a:cubicBezTo>
                      <a:pt x="1011" y="133"/>
                      <a:pt x="1009" y="136"/>
                      <a:pt x="1009" y="136"/>
                    </a:cubicBezTo>
                    <a:cubicBezTo>
                      <a:pt x="1008" y="136"/>
                      <a:pt x="1024" y="118"/>
                      <a:pt x="1040" y="103"/>
                    </a:cubicBezTo>
                    <a:cubicBezTo>
                      <a:pt x="1060" y="83"/>
                      <a:pt x="1065" y="51"/>
                      <a:pt x="1044" y="27"/>
                    </a:cubicBezTo>
                    <a:cubicBezTo>
                      <a:pt x="1033" y="14"/>
                      <a:pt x="1021" y="8"/>
                      <a:pt x="1008" y="8"/>
                    </a:cubicBezTo>
                    <a:cubicBezTo>
                      <a:pt x="945" y="8"/>
                      <a:pt x="871" y="160"/>
                      <a:pt x="816" y="232"/>
                    </a:cubicBezTo>
                    <a:cubicBezTo>
                      <a:pt x="799" y="250"/>
                      <a:pt x="789" y="260"/>
                      <a:pt x="765" y="260"/>
                    </a:cubicBezTo>
                    <a:cubicBezTo>
                      <a:pt x="764" y="260"/>
                      <a:pt x="762" y="260"/>
                      <a:pt x="760" y="260"/>
                    </a:cubicBezTo>
                    <a:cubicBezTo>
                      <a:pt x="682" y="241"/>
                      <a:pt x="597" y="153"/>
                      <a:pt x="547" y="153"/>
                    </a:cubicBezTo>
                    <a:cubicBezTo>
                      <a:pt x="531" y="153"/>
                      <a:pt x="519" y="161"/>
                      <a:pt x="511" y="183"/>
                    </a:cubicBezTo>
                    <a:cubicBezTo>
                      <a:pt x="487" y="260"/>
                      <a:pt x="457" y="328"/>
                      <a:pt x="404" y="391"/>
                    </a:cubicBezTo>
                    <a:cubicBezTo>
                      <a:pt x="378" y="418"/>
                      <a:pt x="365" y="426"/>
                      <a:pt x="342" y="438"/>
                    </a:cubicBezTo>
                    <a:cubicBezTo>
                      <a:pt x="329" y="442"/>
                      <a:pt x="320" y="444"/>
                      <a:pt x="311" y="444"/>
                    </a:cubicBezTo>
                    <a:cubicBezTo>
                      <a:pt x="306" y="444"/>
                      <a:pt x="300" y="443"/>
                      <a:pt x="294" y="442"/>
                    </a:cubicBezTo>
                    <a:cubicBezTo>
                      <a:pt x="278" y="439"/>
                      <a:pt x="264" y="432"/>
                      <a:pt x="239" y="413"/>
                    </a:cubicBezTo>
                    <a:cubicBezTo>
                      <a:pt x="213" y="388"/>
                      <a:pt x="185" y="353"/>
                      <a:pt x="156" y="276"/>
                    </a:cubicBezTo>
                    <a:cubicBezTo>
                      <a:pt x="137" y="219"/>
                      <a:pt x="127" y="161"/>
                      <a:pt x="122" y="103"/>
                    </a:cubicBezTo>
                    <a:lnTo>
                      <a:pt x="122" y="106"/>
                    </a:lnTo>
                    <a:cubicBezTo>
                      <a:pt x="122" y="103"/>
                      <a:pt x="121" y="93"/>
                      <a:pt x="121" y="93"/>
                    </a:cubicBezTo>
                    <a:lnTo>
                      <a:pt x="121" y="93"/>
                    </a:lnTo>
                    <a:cubicBezTo>
                      <a:pt x="121" y="93"/>
                      <a:pt x="122" y="94"/>
                      <a:pt x="122" y="94"/>
                    </a:cubicBezTo>
                    <a:cubicBezTo>
                      <a:pt x="120" y="47"/>
                      <a:pt x="125" y="4"/>
                      <a:pt x="74" y="1"/>
                    </a:cubicBezTo>
                    <a:cubicBezTo>
                      <a:pt x="73" y="1"/>
                      <a:pt x="72" y="1"/>
                      <a:pt x="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7"/>
              <p:cNvSpPr/>
              <p:nvPr/>
            </p:nvSpPr>
            <p:spPr>
              <a:xfrm>
                <a:off x="3925395" y="2596411"/>
                <a:ext cx="19517" cy="15089"/>
              </a:xfrm>
              <a:custGeom>
                <a:avLst/>
                <a:gdLst/>
                <a:ahLst/>
                <a:cxnLst/>
                <a:rect l="l" t="t" r="r" b="b"/>
                <a:pathLst>
                  <a:path w="617" h="477" extrusionOk="0">
                    <a:moveTo>
                      <a:pt x="561" y="1"/>
                    </a:moveTo>
                    <a:cubicBezTo>
                      <a:pt x="537" y="1"/>
                      <a:pt x="513" y="16"/>
                      <a:pt x="512" y="48"/>
                    </a:cubicBezTo>
                    <a:cubicBezTo>
                      <a:pt x="506" y="131"/>
                      <a:pt x="493" y="214"/>
                      <a:pt x="459" y="290"/>
                    </a:cubicBezTo>
                    <a:cubicBezTo>
                      <a:pt x="423" y="357"/>
                      <a:pt x="391" y="373"/>
                      <a:pt x="340" y="382"/>
                    </a:cubicBezTo>
                    <a:cubicBezTo>
                      <a:pt x="301" y="382"/>
                      <a:pt x="271" y="378"/>
                      <a:pt x="197" y="346"/>
                    </a:cubicBezTo>
                    <a:cubicBezTo>
                      <a:pt x="158" y="326"/>
                      <a:pt x="118" y="293"/>
                      <a:pt x="86" y="293"/>
                    </a:cubicBezTo>
                    <a:cubicBezTo>
                      <a:pt x="73" y="293"/>
                      <a:pt x="61" y="298"/>
                      <a:pt x="51" y="313"/>
                    </a:cubicBezTo>
                    <a:cubicBezTo>
                      <a:pt x="0" y="394"/>
                      <a:pt x="239" y="477"/>
                      <a:pt x="356" y="477"/>
                    </a:cubicBezTo>
                    <a:cubicBezTo>
                      <a:pt x="361" y="477"/>
                      <a:pt x="366" y="477"/>
                      <a:pt x="371" y="476"/>
                    </a:cubicBezTo>
                    <a:cubicBezTo>
                      <a:pt x="549" y="458"/>
                      <a:pt x="601" y="233"/>
                      <a:pt x="613" y="55"/>
                    </a:cubicBezTo>
                    <a:cubicBezTo>
                      <a:pt x="616" y="20"/>
                      <a:pt x="589" y="1"/>
                      <a:pt x="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7"/>
              <p:cNvSpPr/>
              <p:nvPr/>
            </p:nvSpPr>
            <p:spPr>
              <a:xfrm>
                <a:off x="3950511" y="2621527"/>
                <a:ext cx="18568" cy="8256"/>
              </a:xfrm>
              <a:custGeom>
                <a:avLst/>
                <a:gdLst/>
                <a:ahLst/>
                <a:cxnLst/>
                <a:rect l="l" t="t" r="r" b="b"/>
                <a:pathLst>
                  <a:path w="587" h="261" extrusionOk="0">
                    <a:moveTo>
                      <a:pt x="95" y="0"/>
                    </a:moveTo>
                    <a:cubicBezTo>
                      <a:pt x="32" y="0"/>
                      <a:pt x="1" y="76"/>
                      <a:pt x="41" y="120"/>
                    </a:cubicBezTo>
                    <a:cubicBezTo>
                      <a:pt x="116" y="199"/>
                      <a:pt x="205" y="260"/>
                      <a:pt x="302" y="260"/>
                    </a:cubicBezTo>
                    <a:cubicBezTo>
                      <a:pt x="330" y="260"/>
                      <a:pt x="359" y="255"/>
                      <a:pt x="388" y="244"/>
                    </a:cubicBezTo>
                    <a:cubicBezTo>
                      <a:pt x="472" y="208"/>
                      <a:pt x="587" y="131"/>
                      <a:pt x="527" y="63"/>
                    </a:cubicBezTo>
                    <a:cubicBezTo>
                      <a:pt x="512" y="46"/>
                      <a:pt x="498" y="39"/>
                      <a:pt x="484" y="39"/>
                    </a:cubicBezTo>
                    <a:cubicBezTo>
                      <a:pt x="439" y="39"/>
                      <a:pt x="397" y="110"/>
                      <a:pt x="319" y="119"/>
                    </a:cubicBezTo>
                    <a:cubicBezTo>
                      <a:pt x="321" y="119"/>
                      <a:pt x="322" y="119"/>
                      <a:pt x="323" y="119"/>
                    </a:cubicBezTo>
                    <a:cubicBezTo>
                      <a:pt x="328" y="119"/>
                      <a:pt x="325" y="121"/>
                      <a:pt x="316" y="121"/>
                    </a:cubicBezTo>
                    <a:cubicBezTo>
                      <a:pt x="297" y="121"/>
                      <a:pt x="249" y="113"/>
                      <a:pt x="186" y="63"/>
                    </a:cubicBezTo>
                    <a:cubicBezTo>
                      <a:pt x="154" y="35"/>
                      <a:pt x="140" y="3"/>
                      <a:pt x="99" y="0"/>
                    </a:cubicBezTo>
                    <a:cubicBezTo>
                      <a:pt x="97" y="0"/>
                      <a:pt x="96"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7"/>
              <p:cNvSpPr/>
              <p:nvPr/>
            </p:nvSpPr>
            <p:spPr>
              <a:xfrm>
                <a:off x="3969301" y="2652243"/>
                <a:ext cx="13254" cy="4903"/>
              </a:xfrm>
              <a:custGeom>
                <a:avLst/>
                <a:gdLst/>
                <a:ahLst/>
                <a:cxnLst/>
                <a:rect l="l" t="t" r="r" b="b"/>
                <a:pathLst>
                  <a:path w="419" h="155" extrusionOk="0">
                    <a:moveTo>
                      <a:pt x="341" y="0"/>
                    </a:moveTo>
                    <a:cubicBezTo>
                      <a:pt x="327" y="0"/>
                      <a:pt x="307" y="7"/>
                      <a:pt x="292" y="14"/>
                    </a:cubicBezTo>
                    <a:cubicBezTo>
                      <a:pt x="213" y="42"/>
                      <a:pt x="172" y="46"/>
                      <a:pt x="116" y="52"/>
                    </a:cubicBezTo>
                    <a:cubicBezTo>
                      <a:pt x="62" y="56"/>
                      <a:pt x="6" y="43"/>
                      <a:pt x="2" y="102"/>
                    </a:cubicBezTo>
                    <a:cubicBezTo>
                      <a:pt x="0" y="139"/>
                      <a:pt x="52" y="154"/>
                      <a:pt x="118" y="154"/>
                    </a:cubicBezTo>
                    <a:cubicBezTo>
                      <a:pt x="243" y="154"/>
                      <a:pt x="418" y="99"/>
                      <a:pt x="381" y="29"/>
                    </a:cubicBezTo>
                    <a:cubicBezTo>
                      <a:pt x="374" y="13"/>
                      <a:pt x="358" y="0"/>
                      <a:pt x="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7"/>
              <p:cNvSpPr/>
              <p:nvPr/>
            </p:nvSpPr>
            <p:spPr>
              <a:xfrm>
                <a:off x="4049015" y="2328610"/>
                <a:ext cx="41186" cy="21573"/>
              </a:xfrm>
              <a:custGeom>
                <a:avLst/>
                <a:gdLst/>
                <a:ahLst/>
                <a:cxnLst/>
                <a:rect l="l" t="t" r="r" b="b"/>
                <a:pathLst>
                  <a:path w="1302" h="682" extrusionOk="0">
                    <a:moveTo>
                      <a:pt x="130" y="0"/>
                    </a:moveTo>
                    <a:cubicBezTo>
                      <a:pt x="51" y="0"/>
                      <a:pt x="16" y="190"/>
                      <a:pt x="12" y="271"/>
                    </a:cubicBezTo>
                    <a:cubicBezTo>
                      <a:pt x="0" y="476"/>
                      <a:pt x="135" y="600"/>
                      <a:pt x="338" y="652"/>
                    </a:cubicBezTo>
                    <a:cubicBezTo>
                      <a:pt x="424" y="673"/>
                      <a:pt x="511" y="681"/>
                      <a:pt x="598" y="681"/>
                    </a:cubicBezTo>
                    <a:cubicBezTo>
                      <a:pt x="657" y="681"/>
                      <a:pt x="716" y="678"/>
                      <a:pt x="773" y="672"/>
                    </a:cubicBezTo>
                    <a:cubicBezTo>
                      <a:pt x="928" y="658"/>
                      <a:pt x="1302" y="597"/>
                      <a:pt x="1229" y="451"/>
                    </a:cubicBezTo>
                    <a:cubicBezTo>
                      <a:pt x="1214" y="423"/>
                      <a:pt x="1187" y="403"/>
                      <a:pt x="1154" y="403"/>
                    </a:cubicBezTo>
                    <a:cubicBezTo>
                      <a:pt x="1140" y="403"/>
                      <a:pt x="1126" y="406"/>
                      <a:pt x="1111" y="413"/>
                    </a:cubicBezTo>
                    <a:cubicBezTo>
                      <a:pt x="972" y="474"/>
                      <a:pt x="785" y="510"/>
                      <a:pt x="630" y="524"/>
                    </a:cubicBezTo>
                    <a:cubicBezTo>
                      <a:pt x="603" y="526"/>
                      <a:pt x="573" y="527"/>
                      <a:pt x="543" y="527"/>
                    </a:cubicBezTo>
                    <a:cubicBezTo>
                      <a:pt x="404" y="527"/>
                      <a:pt x="250" y="503"/>
                      <a:pt x="173" y="401"/>
                    </a:cubicBezTo>
                    <a:cubicBezTo>
                      <a:pt x="116" y="301"/>
                      <a:pt x="148" y="189"/>
                      <a:pt x="191" y="85"/>
                    </a:cubicBezTo>
                    <a:cubicBezTo>
                      <a:pt x="205" y="49"/>
                      <a:pt x="176" y="2"/>
                      <a:pt x="133" y="0"/>
                    </a:cubicBezTo>
                    <a:cubicBezTo>
                      <a:pt x="132" y="0"/>
                      <a:pt x="131" y="0"/>
                      <a:pt x="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7"/>
              <p:cNvSpPr/>
              <p:nvPr/>
            </p:nvSpPr>
            <p:spPr>
              <a:xfrm>
                <a:off x="3973730" y="2709909"/>
                <a:ext cx="76424" cy="265840"/>
              </a:xfrm>
              <a:custGeom>
                <a:avLst/>
                <a:gdLst/>
                <a:ahLst/>
                <a:cxnLst/>
                <a:rect l="l" t="t" r="r" b="b"/>
                <a:pathLst>
                  <a:path w="2416" h="8404" extrusionOk="0">
                    <a:moveTo>
                      <a:pt x="934" y="1"/>
                    </a:moveTo>
                    <a:cubicBezTo>
                      <a:pt x="929" y="1"/>
                      <a:pt x="924" y="1"/>
                      <a:pt x="918" y="3"/>
                    </a:cubicBezTo>
                    <a:cubicBezTo>
                      <a:pt x="726" y="56"/>
                      <a:pt x="582" y="154"/>
                      <a:pt x="469" y="289"/>
                    </a:cubicBezTo>
                    <a:cubicBezTo>
                      <a:pt x="271" y="528"/>
                      <a:pt x="199" y="846"/>
                      <a:pt x="168" y="1151"/>
                    </a:cubicBezTo>
                    <a:cubicBezTo>
                      <a:pt x="0" y="2875"/>
                      <a:pt x="1279" y="6206"/>
                      <a:pt x="1992" y="7791"/>
                    </a:cubicBezTo>
                    <a:cubicBezTo>
                      <a:pt x="2090" y="8005"/>
                      <a:pt x="2253" y="8338"/>
                      <a:pt x="2267" y="8368"/>
                    </a:cubicBezTo>
                    <a:cubicBezTo>
                      <a:pt x="2274" y="8385"/>
                      <a:pt x="2293" y="8396"/>
                      <a:pt x="2309" y="8401"/>
                    </a:cubicBezTo>
                    <a:cubicBezTo>
                      <a:pt x="2315" y="8402"/>
                      <a:pt x="2321" y="8403"/>
                      <a:pt x="2327" y="8403"/>
                    </a:cubicBezTo>
                    <a:cubicBezTo>
                      <a:pt x="2374" y="8403"/>
                      <a:pt x="2415" y="8358"/>
                      <a:pt x="2389" y="8296"/>
                    </a:cubicBezTo>
                    <a:cubicBezTo>
                      <a:pt x="1597" y="6522"/>
                      <a:pt x="609" y="4132"/>
                      <a:pt x="344" y="2199"/>
                    </a:cubicBezTo>
                    <a:lnTo>
                      <a:pt x="344" y="2199"/>
                    </a:lnTo>
                    <a:cubicBezTo>
                      <a:pt x="344" y="2203"/>
                      <a:pt x="345" y="2211"/>
                      <a:pt x="345" y="2216"/>
                    </a:cubicBezTo>
                    <a:cubicBezTo>
                      <a:pt x="252" y="1512"/>
                      <a:pt x="195" y="467"/>
                      <a:pt x="845" y="169"/>
                    </a:cubicBezTo>
                    <a:lnTo>
                      <a:pt x="845" y="169"/>
                    </a:lnTo>
                    <a:cubicBezTo>
                      <a:pt x="845" y="169"/>
                      <a:pt x="844" y="169"/>
                      <a:pt x="844" y="169"/>
                    </a:cubicBezTo>
                    <a:lnTo>
                      <a:pt x="844" y="169"/>
                    </a:lnTo>
                    <a:cubicBezTo>
                      <a:pt x="845" y="168"/>
                      <a:pt x="848" y="167"/>
                      <a:pt x="850" y="166"/>
                    </a:cubicBezTo>
                    <a:lnTo>
                      <a:pt x="850" y="166"/>
                    </a:lnTo>
                    <a:cubicBezTo>
                      <a:pt x="850" y="166"/>
                      <a:pt x="850" y="166"/>
                      <a:pt x="850" y="166"/>
                    </a:cubicBezTo>
                    <a:cubicBezTo>
                      <a:pt x="850" y="166"/>
                      <a:pt x="851" y="165"/>
                      <a:pt x="852" y="165"/>
                    </a:cubicBezTo>
                    <a:lnTo>
                      <a:pt x="852" y="165"/>
                    </a:lnTo>
                    <a:cubicBezTo>
                      <a:pt x="851" y="165"/>
                      <a:pt x="851" y="166"/>
                      <a:pt x="850" y="166"/>
                    </a:cubicBezTo>
                    <a:lnTo>
                      <a:pt x="850" y="166"/>
                    </a:lnTo>
                    <a:cubicBezTo>
                      <a:pt x="852" y="166"/>
                      <a:pt x="854" y="166"/>
                      <a:pt x="855" y="164"/>
                    </a:cubicBezTo>
                    <a:lnTo>
                      <a:pt x="855" y="164"/>
                    </a:lnTo>
                    <a:cubicBezTo>
                      <a:pt x="854" y="164"/>
                      <a:pt x="853" y="165"/>
                      <a:pt x="852" y="165"/>
                    </a:cubicBezTo>
                    <a:lnTo>
                      <a:pt x="852" y="165"/>
                    </a:lnTo>
                    <a:cubicBezTo>
                      <a:pt x="853" y="164"/>
                      <a:pt x="854" y="164"/>
                      <a:pt x="855" y="163"/>
                    </a:cubicBezTo>
                    <a:lnTo>
                      <a:pt x="855" y="163"/>
                    </a:lnTo>
                    <a:cubicBezTo>
                      <a:pt x="855" y="163"/>
                      <a:pt x="855" y="164"/>
                      <a:pt x="855" y="164"/>
                    </a:cubicBezTo>
                    <a:lnTo>
                      <a:pt x="855" y="164"/>
                    </a:lnTo>
                    <a:cubicBezTo>
                      <a:pt x="932" y="134"/>
                      <a:pt x="1021" y="125"/>
                      <a:pt x="1000" y="48"/>
                    </a:cubicBezTo>
                    <a:cubicBezTo>
                      <a:pt x="993" y="20"/>
                      <a:pt x="965" y="1"/>
                      <a:pt x="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7"/>
              <p:cNvSpPr/>
              <p:nvPr/>
            </p:nvSpPr>
            <p:spPr>
              <a:xfrm>
                <a:off x="4000459" y="2715191"/>
                <a:ext cx="158" cy="63"/>
              </a:xfrm>
              <a:custGeom>
                <a:avLst/>
                <a:gdLst/>
                <a:ahLst/>
                <a:cxnLst/>
                <a:rect l="l" t="t" r="r" b="b"/>
                <a:pathLst>
                  <a:path w="5" h="2" extrusionOk="0">
                    <a:moveTo>
                      <a:pt x="5" y="0"/>
                    </a:moveTo>
                    <a:lnTo>
                      <a:pt x="5" y="0"/>
                    </a:lnTo>
                    <a:cubicBezTo>
                      <a:pt x="3" y="0"/>
                      <a:pt x="2" y="2"/>
                      <a:pt x="0" y="2"/>
                    </a:cubicBezTo>
                    <a:cubicBezTo>
                      <a:pt x="2" y="2"/>
                      <a:pt x="0" y="2"/>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7"/>
              <p:cNvSpPr/>
              <p:nvPr/>
            </p:nvSpPr>
            <p:spPr>
              <a:xfrm>
                <a:off x="4006343" y="2726358"/>
                <a:ext cx="95657" cy="308006"/>
              </a:xfrm>
              <a:custGeom>
                <a:avLst/>
                <a:gdLst/>
                <a:ahLst/>
                <a:cxnLst/>
                <a:rect l="l" t="t" r="r" b="b"/>
                <a:pathLst>
                  <a:path w="3024" h="9737" extrusionOk="0">
                    <a:moveTo>
                      <a:pt x="175" y="0"/>
                    </a:moveTo>
                    <a:cubicBezTo>
                      <a:pt x="67" y="0"/>
                      <a:pt x="16" y="755"/>
                      <a:pt x="12" y="867"/>
                    </a:cubicBezTo>
                    <a:cubicBezTo>
                      <a:pt x="0" y="1145"/>
                      <a:pt x="18" y="1423"/>
                      <a:pt x="50" y="1699"/>
                    </a:cubicBezTo>
                    <a:cubicBezTo>
                      <a:pt x="139" y="2432"/>
                      <a:pt x="868" y="5833"/>
                      <a:pt x="2867" y="9696"/>
                    </a:cubicBezTo>
                    <a:cubicBezTo>
                      <a:pt x="2880" y="9723"/>
                      <a:pt x="2910" y="9737"/>
                      <a:pt x="2938" y="9737"/>
                    </a:cubicBezTo>
                    <a:cubicBezTo>
                      <a:pt x="2953" y="9737"/>
                      <a:pt x="2967" y="9733"/>
                      <a:pt x="2979" y="9726"/>
                    </a:cubicBezTo>
                    <a:cubicBezTo>
                      <a:pt x="2996" y="9715"/>
                      <a:pt x="3009" y="9696"/>
                      <a:pt x="3016" y="9678"/>
                    </a:cubicBezTo>
                    <a:cubicBezTo>
                      <a:pt x="3023" y="9656"/>
                      <a:pt x="3017" y="9635"/>
                      <a:pt x="3007" y="9615"/>
                    </a:cubicBezTo>
                    <a:cubicBezTo>
                      <a:pt x="1120" y="5771"/>
                      <a:pt x="268" y="2457"/>
                      <a:pt x="158" y="1651"/>
                    </a:cubicBezTo>
                    <a:lnTo>
                      <a:pt x="158" y="1651"/>
                    </a:lnTo>
                    <a:cubicBezTo>
                      <a:pt x="158" y="1652"/>
                      <a:pt x="158" y="1654"/>
                      <a:pt x="158" y="1656"/>
                    </a:cubicBezTo>
                    <a:lnTo>
                      <a:pt x="158" y="1656"/>
                    </a:lnTo>
                    <a:cubicBezTo>
                      <a:pt x="95" y="1171"/>
                      <a:pt x="98" y="807"/>
                      <a:pt x="146" y="428"/>
                    </a:cubicBezTo>
                    <a:cubicBezTo>
                      <a:pt x="165" y="305"/>
                      <a:pt x="186" y="180"/>
                      <a:pt x="212" y="58"/>
                    </a:cubicBezTo>
                    <a:cubicBezTo>
                      <a:pt x="218" y="34"/>
                      <a:pt x="205" y="8"/>
                      <a:pt x="181" y="1"/>
                    </a:cubicBezTo>
                    <a:cubicBezTo>
                      <a:pt x="179" y="0"/>
                      <a:pt x="177" y="0"/>
                      <a:pt x="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4032851" y="2733380"/>
                <a:ext cx="15310" cy="63834"/>
              </a:xfrm>
              <a:custGeom>
                <a:avLst/>
                <a:gdLst/>
                <a:ahLst/>
                <a:cxnLst/>
                <a:rect l="l" t="t" r="r" b="b"/>
                <a:pathLst>
                  <a:path w="484" h="2018" extrusionOk="0">
                    <a:moveTo>
                      <a:pt x="124" y="677"/>
                    </a:moveTo>
                    <a:cubicBezTo>
                      <a:pt x="125" y="678"/>
                      <a:pt x="125" y="678"/>
                      <a:pt x="125" y="678"/>
                    </a:cubicBezTo>
                    <a:cubicBezTo>
                      <a:pt x="125" y="678"/>
                      <a:pt x="125" y="678"/>
                      <a:pt x="124" y="677"/>
                    </a:cubicBezTo>
                    <a:close/>
                    <a:moveTo>
                      <a:pt x="59" y="1"/>
                    </a:moveTo>
                    <a:cubicBezTo>
                      <a:pt x="37" y="1"/>
                      <a:pt x="17" y="17"/>
                      <a:pt x="14" y="48"/>
                    </a:cubicBezTo>
                    <a:cubicBezTo>
                      <a:pt x="0" y="250"/>
                      <a:pt x="0" y="376"/>
                      <a:pt x="16" y="555"/>
                    </a:cubicBezTo>
                    <a:cubicBezTo>
                      <a:pt x="57" y="1042"/>
                      <a:pt x="226" y="1522"/>
                      <a:pt x="381" y="1983"/>
                    </a:cubicBezTo>
                    <a:cubicBezTo>
                      <a:pt x="389" y="2007"/>
                      <a:pt x="407" y="2017"/>
                      <a:pt x="425" y="2017"/>
                    </a:cubicBezTo>
                    <a:cubicBezTo>
                      <a:pt x="454" y="2017"/>
                      <a:pt x="483" y="1992"/>
                      <a:pt x="473" y="1958"/>
                    </a:cubicBezTo>
                    <a:cubicBezTo>
                      <a:pt x="401" y="1744"/>
                      <a:pt x="329" y="1529"/>
                      <a:pt x="265" y="1311"/>
                    </a:cubicBezTo>
                    <a:cubicBezTo>
                      <a:pt x="203" y="1102"/>
                      <a:pt x="153" y="889"/>
                      <a:pt x="123" y="673"/>
                    </a:cubicBezTo>
                    <a:lnTo>
                      <a:pt x="123" y="673"/>
                    </a:lnTo>
                    <a:cubicBezTo>
                      <a:pt x="124" y="675"/>
                      <a:pt x="124" y="676"/>
                      <a:pt x="124" y="677"/>
                    </a:cubicBezTo>
                    <a:lnTo>
                      <a:pt x="124" y="677"/>
                    </a:lnTo>
                    <a:cubicBezTo>
                      <a:pt x="93" y="434"/>
                      <a:pt x="93" y="247"/>
                      <a:pt x="109" y="48"/>
                    </a:cubicBezTo>
                    <a:cubicBezTo>
                      <a:pt x="110" y="22"/>
                      <a:pt x="86" y="1"/>
                      <a:pt x="62" y="1"/>
                    </a:cubicBezTo>
                    <a:cubicBezTo>
                      <a:pt x="61" y="1"/>
                      <a:pt x="60"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
              <p:cNvSpPr/>
              <p:nvPr/>
            </p:nvSpPr>
            <p:spPr>
              <a:xfrm>
                <a:off x="4080711" y="2715571"/>
                <a:ext cx="114731" cy="157245"/>
              </a:xfrm>
              <a:custGeom>
                <a:avLst/>
                <a:gdLst/>
                <a:ahLst/>
                <a:cxnLst/>
                <a:rect l="l" t="t" r="r" b="b"/>
                <a:pathLst>
                  <a:path w="3627" h="4971" extrusionOk="0">
                    <a:moveTo>
                      <a:pt x="112" y="1"/>
                    </a:moveTo>
                    <a:cubicBezTo>
                      <a:pt x="97" y="1"/>
                      <a:pt x="81" y="1"/>
                      <a:pt x="65" y="1"/>
                    </a:cubicBezTo>
                    <a:cubicBezTo>
                      <a:pt x="1" y="1"/>
                      <a:pt x="6" y="96"/>
                      <a:pt x="64" y="96"/>
                    </a:cubicBezTo>
                    <a:cubicBezTo>
                      <a:pt x="64" y="96"/>
                      <a:pt x="65" y="96"/>
                      <a:pt x="65" y="96"/>
                    </a:cubicBezTo>
                    <a:cubicBezTo>
                      <a:pt x="77" y="95"/>
                      <a:pt x="88" y="95"/>
                      <a:pt x="100" y="95"/>
                    </a:cubicBezTo>
                    <a:cubicBezTo>
                      <a:pt x="158" y="95"/>
                      <a:pt x="214" y="98"/>
                      <a:pt x="273" y="104"/>
                    </a:cubicBezTo>
                    <a:cubicBezTo>
                      <a:pt x="1902" y="331"/>
                      <a:pt x="3006" y="3337"/>
                      <a:pt x="3385" y="4887"/>
                    </a:cubicBezTo>
                    <a:cubicBezTo>
                      <a:pt x="3400" y="4945"/>
                      <a:pt x="3446" y="4971"/>
                      <a:pt x="3492" y="4971"/>
                    </a:cubicBezTo>
                    <a:cubicBezTo>
                      <a:pt x="3559" y="4971"/>
                      <a:pt x="3627" y="4918"/>
                      <a:pt x="3606" y="4827"/>
                    </a:cubicBezTo>
                    <a:cubicBezTo>
                      <a:pt x="3139" y="2961"/>
                      <a:pt x="1994"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7"/>
              <p:cNvSpPr/>
              <p:nvPr/>
            </p:nvSpPr>
            <p:spPr>
              <a:xfrm>
                <a:off x="4077231" y="2681313"/>
                <a:ext cx="66618" cy="34258"/>
              </a:xfrm>
              <a:custGeom>
                <a:avLst/>
                <a:gdLst/>
                <a:ahLst/>
                <a:cxnLst/>
                <a:rect l="l" t="t" r="r" b="b"/>
                <a:pathLst>
                  <a:path w="2106" h="1083" extrusionOk="0">
                    <a:moveTo>
                      <a:pt x="1457" y="519"/>
                    </a:moveTo>
                    <a:cubicBezTo>
                      <a:pt x="1457" y="520"/>
                      <a:pt x="1458" y="520"/>
                      <a:pt x="1458" y="520"/>
                    </a:cubicBezTo>
                    <a:cubicBezTo>
                      <a:pt x="1458" y="520"/>
                      <a:pt x="1457" y="519"/>
                      <a:pt x="1457" y="519"/>
                    </a:cubicBezTo>
                    <a:close/>
                    <a:moveTo>
                      <a:pt x="499" y="0"/>
                    </a:moveTo>
                    <a:cubicBezTo>
                      <a:pt x="386" y="0"/>
                      <a:pt x="40" y="53"/>
                      <a:pt x="6" y="112"/>
                    </a:cubicBezTo>
                    <a:cubicBezTo>
                      <a:pt x="0" y="122"/>
                      <a:pt x="0" y="135"/>
                      <a:pt x="3" y="149"/>
                    </a:cubicBezTo>
                    <a:cubicBezTo>
                      <a:pt x="9" y="166"/>
                      <a:pt x="28" y="183"/>
                      <a:pt x="48" y="183"/>
                    </a:cubicBezTo>
                    <a:cubicBezTo>
                      <a:pt x="52" y="183"/>
                      <a:pt x="57" y="182"/>
                      <a:pt x="62" y="179"/>
                    </a:cubicBezTo>
                    <a:cubicBezTo>
                      <a:pt x="123" y="155"/>
                      <a:pt x="185" y="136"/>
                      <a:pt x="251" y="126"/>
                    </a:cubicBezTo>
                    <a:cubicBezTo>
                      <a:pt x="300" y="120"/>
                      <a:pt x="349" y="118"/>
                      <a:pt x="398" y="118"/>
                    </a:cubicBezTo>
                    <a:cubicBezTo>
                      <a:pt x="598" y="118"/>
                      <a:pt x="792" y="165"/>
                      <a:pt x="981" y="242"/>
                    </a:cubicBezTo>
                    <a:cubicBezTo>
                      <a:pt x="1147" y="314"/>
                      <a:pt x="1305" y="406"/>
                      <a:pt x="1451" y="514"/>
                    </a:cubicBezTo>
                    <a:cubicBezTo>
                      <a:pt x="1450" y="514"/>
                      <a:pt x="1450" y="513"/>
                      <a:pt x="1449" y="513"/>
                    </a:cubicBezTo>
                    <a:lnTo>
                      <a:pt x="1449" y="513"/>
                    </a:lnTo>
                    <a:cubicBezTo>
                      <a:pt x="1451" y="514"/>
                      <a:pt x="1454" y="517"/>
                      <a:pt x="1457" y="519"/>
                    </a:cubicBezTo>
                    <a:lnTo>
                      <a:pt x="1457" y="519"/>
                    </a:lnTo>
                    <a:cubicBezTo>
                      <a:pt x="1457" y="519"/>
                      <a:pt x="1456" y="518"/>
                      <a:pt x="1456" y="517"/>
                    </a:cubicBezTo>
                    <a:lnTo>
                      <a:pt x="1456" y="517"/>
                    </a:lnTo>
                    <a:cubicBezTo>
                      <a:pt x="1531" y="577"/>
                      <a:pt x="1603" y="640"/>
                      <a:pt x="1671" y="708"/>
                    </a:cubicBezTo>
                    <a:cubicBezTo>
                      <a:pt x="1746" y="781"/>
                      <a:pt x="1814" y="859"/>
                      <a:pt x="1879" y="942"/>
                    </a:cubicBezTo>
                    <a:cubicBezTo>
                      <a:pt x="1903" y="977"/>
                      <a:pt x="1929" y="1010"/>
                      <a:pt x="1952" y="1046"/>
                    </a:cubicBezTo>
                    <a:cubicBezTo>
                      <a:pt x="1968" y="1069"/>
                      <a:pt x="1993" y="1083"/>
                      <a:pt x="2019" y="1083"/>
                    </a:cubicBezTo>
                    <a:cubicBezTo>
                      <a:pt x="2031" y="1083"/>
                      <a:pt x="2043" y="1080"/>
                      <a:pt x="2055" y="1073"/>
                    </a:cubicBezTo>
                    <a:cubicBezTo>
                      <a:pt x="2088" y="1053"/>
                      <a:pt x="2105" y="1005"/>
                      <a:pt x="2081" y="971"/>
                    </a:cubicBezTo>
                    <a:cubicBezTo>
                      <a:pt x="2031" y="895"/>
                      <a:pt x="1979" y="826"/>
                      <a:pt x="1919" y="758"/>
                    </a:cubicBezTo>
                    <a:cubicBezTo>
                      <a:pt x="1849" y="678"/>
                      <a:pt x="1770" y="606"/>
                      <a:pt x="1688" y="536"/>
                    </a:cubicBezTo>
                    <a:cubicBezTo>
                      <a:pt x="1528" y="400"/>
                      <a:pt x="1352" y="282"/>
                      <a:pt x="1164" y="186"/>
                    </a:cubicBezTo>
                    <a:cubicBezTo>
                      <a:pt x="961" y="85"/>
                      <a:pt x="738" y="13"/>
                      <a:pt x="511" y="0"/>
                    </a:cubicBezTo>
                    <a:cubicBezTo>
                      <a:pt x="508" y="0"/>
                      <a:pt x="504" y="0"/>
                      <a:pt x="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7"/>
              <p:cNvSpPr/>
              <p:nvPr/>
            </p:nvSpPr>
            <p:spPr>
              <a:xfrm>
                <a:off x="4123098" y="2697604"/>
                <a:ext cx="221" cy="190"/>
              </a:xfrm>
              <a:custGeom>
                <a:avLst/>
                <a:gdLst/>
                <a:ahLst/>
                <a:cxnLst/>
                <a:rect l="l" t="t" r="r" b="b"/>
                <a:pathLst>
                  <a:path w="7" h="6" extrusionOk="0">
                    <a:moveTo>
                      <a:pt x="1" y="1"/>
                    </a:moveTo>
                    <a:lnTo>
                      <a:pt x="1" y="1"/>
                    </a:lnTo>
                    <a:cubicBezTo>
                      <a:pt x="3" y="3"/>
                      <a:pt x="4" y="3"/>
                      <a:pt x="5" y="4"/>
                    </a:cubicBezTo>
                    <a:lnTo>
                      <a:pt x="5" y="4"/>
                    </a:lnTo>
                    <a:lnTo>
                      <a:pt x="1" y="1"/>
                    </a:lnTo>
                    <a:close/>
                    <a:moveTo>
                      <a:pt x="5" y="4"/>
                    </a:moveTo>
                    <a:lnTo>
                      <a:pt x="6" y="5"/>
                    </a:lnTo>
                    <a:cubicBezTo>
                      <a:pt x="6" y="5"/>
                      <a:pt x="6" y="4"/>
                      <a:pt x="5"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7"/>
              <p:cNvSpPr/>
              <p:nvPr/>
            </p:nvSpPr>
            <p:spPr>
              <a:xfrm>
                <a:off x="4072834" y="2653381"/>
                <a:ext cx="46310" cy="16164"/>
              </a:xfrm>
              <a:custGeom>
                <a:avLst/>
                <a:gdLst/>
                <a:ahLst/>
                <a:cxnLst/>
                <a:rect l="l" t="t" r="r" b="b"/>
                <a:pathLst>
                  <a:path w="1464" h="511" extrusionOk="0">
                    <a:moveTo>
                      <a:pt x="962" y="284"/>
                    </a:moveTo>
                    <a:lnTo>
                      <a:pt x="962" y="284"/>
                    </a:lnTo>
                    <a:cubicBezTo>
                      <a:pt x="963" y="284"/>
                      <a:pt x="964" y="285"/>
                      <a:pt x="964" y="285"/>
                    </a:cubicBezTo>
                    <a:cubicBezTo>
                      <a:pt x="963" y="285"/>
                      <a:pt x="963" y="284"/>
                      <a:pt x="962" y="284"/>
                    </a:cubicBezTo>
                    <a:close/>
                    <a:moveTo>
                      <a:pt x="132" y="1"/>
                    </a:moveTo>
                    <a:cubicBezTo>
                      <a:pt x="104" y="1"/>
                      <a:pt x="76" y="1"/>
                      <a:pt x="48" y="3"/>
                    </a:cubicBezTo>
                    <a:cubicBezTo>
                      <a:pt x="20" y="4"/>
                      <a:pt x="0" y="24"/>
                      <a:pt x="0" y="51"/>
                    </a:cubicBezTo>
                    <a:cubicBezTo>
                      <a:pt x="0" y="78"/>
                      <a:pt x="21" y="100"/>
                      <a:pt x="45" y="100"/>
                    </a:cubicBezTo>
                    <a:cubicBezTo>
                      <a:pt x="46" y="100"/>
                      <a:pt x="47" y="100"/>
                      <a:pt x="48" y="100"/>
                    </a:cubicBezTo>
                    <a:cubicBezTo>
                      <a:pt x="77" y="98"/>
                      <a:pt x="106" y="97"/>
                      <a:pt x="136" y="97"/>
                    </a:cubicBezTo>
                    <a:cubicBezTo>
                      <a:pt x="161" y="97"/>
                      <a:pt x="186" y="98"/>
                      <a:pt x="211" y="100"/>
                    </a:cubicBezTo>
                    <a:cubicBezTo>
                      <a:pt x="464" y="107"/>
                      <a:pt x="728" y="187"/>
                      <a:pt x="962" y="284"/>
                    </a:cubicBezTo>
                    <a:lnTo>
                      <a:pt x="962" y="284"/>
                    </a:lnTo>
                    <a:cubicBezTo>
                      <a:pt x="962" y="284"/>
                      <a:pt x="961" y="283"/>
                      <a:pt x="960" y="283"/>
                    </a:cubicBezTo>
                    <a:lnTo>
                      <a:pt x="960" y="283"/>
                    </a:lnTo>
                    <a:cubicBezTo>
                      <a:pt x="1108" y="347"/>
                      <a:pt x="1250" y="423"/>
                      <a:pt x="1386" y="504"/>
                    </a:cubicBezTo>
                    <a:cubicBezTo>
                      <a:pt x="1394" y="509"/>
                      <a:pt x="1402" y="511"/>
                      <a:pt x="1410" y="511"/>
                    </a:cubicBezTo>
                    <a:cubicBezTo>
                      <a:pt x="1426" y="511"/>
                      <a:pt x="1442" y="502"/>
                      <a:pt x="1451" y="487"/>
                    </a:cubicBezTo>
                    <a:cubicBezTo>
                      <a:pt x="1464" y="465"/>
                      <a:pt x="1457" y="437"/>
                      <a:pt x="1432" y="422"/>
                    </a:cubicBezTo>
                    <a:cubicBezTo>
                      <a:pt x="1331" y="359"/>
                      <a:pt x="1227" y="303"/>
                      <a:pt x="1120" y="250"/>
                    </a:cubicBezTo>
                    <a:cubicBezTo>
                      <a:pt x="1007" y="196"/>
                      <a:pt x="888" y="150"/>
                      <a:pt x="771" y="109"/>
                    </a:cubicBezTo>
                    <a:cubicBezTo>
                      <a:pt x="580" y="45"/>
                      <a:pt x="357" y="1"/>
                      <a:pt x="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7"/>
              <p:cNvSpPr/>
              <p:nvPr/>
            </p:nvSpPr>
            <p:spPr>
              <a:xfrm>
                <a:off x="3734968" y="2296472"/>
                <a:ext cx="35239" cy="37643"/>
              </a:xfrm>
              <a:custGeom>
                <a:avLst/>
                <a:gdLst/>
                <a:ahLst/>
                <a:cxnLst/>
                <a:rect l="l" t="t" r="r" b="b"/>
                <a:pathLst>
                  <a:path w="1114" h="1190" extrusionOk="0">
                    <a:moveTo>
                      <a:pt x="100" y="667"/>
                    </a:moveTo>
                    <a:lnTo>
                      <a:pt x="100" y="667"/>
                    </a:lnTo>
                    <a:cubicBezTo>
                      <a:pt x="100" y="669"/>
                      <a:pt x="101" y="672"/>
                      <a:pt x="101" y="674"/>
                    </a:cubicBezTo>
                    <a:lnTo>
                      <a:pt x="101" y="674"/>
                    </a:lnTo>
                    <a:cubicBezTo>
                      <a:pt x="101" y="672"/>
                      <a:pt x="100" y="669"/>
                      <a:pt x="100" y="667"/>
                    </a:cubicBezTo>
                    <a:close/>
                    <a:moveTo>
                      <a:pt x="277" y="1"/>
                    </a:moveTo>
                    <a:cubicBezTo>
                      <a:pt x="266" y="1"/>
                      <a:pt x="256" y="4"/>
                      <a:pt x="249" y="11"/>
                    </a:cubicBezTo>
                    <a:cubicBezTo>
                      <a:pt x="227" y="35"/>
                      <a:pt x="206" y="58"/>
                      <a:pt x="186" y="86"/>
                    </a:cubicBezTo>
                    <a:cubicBezTo>
                      <a:pt x="161" y="117"/>
                      <a:pt x="138" y="153"/>
                      <a:pt x="118" y="189"/>
                    </a:cubicBezTo>
                    <a:cubicBezTo>
                      <a:pt x="78" y="257"/>
                      <a:pt x="53" y="330"/>
                      <a:pt x="32" y="406"/>
                    </a:cubicBezTo>
                    <a:cubicBezTo>
                      <a:pt x="17" y="471"/>
                      <a:pt x="7" y="537"/>
                      <a:pt x="4" y="602"/>
                    </a:cubicBezTo>
                    <a:cubicBezTo>
                      <a:pt x="1" y="665"/>
                      <a:pt x="10" y="730"/>
                      <a:pt x="28" y="789"/>
                    </a:cubicBezTo>
                    <a:cubicBezTo>
                      <a:pt x="42" y="833"/>
                      <a:pt x="64" y="876"/>
                      <a:pt x="98" y="910"/>
                    </a:cubicBezTo>
                    <a:cubicBezTo>
                      <a:pt x="114" y="929"/>
                      <a:pt x="136" y="940"/>
                      <a:pt x="157" y="952"/>
                    </a:cubicBezTo>
                    <a:cubicBezTo>
                      <a:pt x="179" y="962"/>
                      <a:pt x="201" y="968"/>
                      <a:pt x="226" y="972"/>
                    </a:cubicBezTo>
                    <a:cubicBezTo>
                      <a:pt x="233" y="973"/>
                      <a:pt x="240" y="973"/>
                      <a:pt x="247" y="973"/>
                    </a:cubicBezTo>
                    <a:cubicBezTo>
                      <a:pt x="267" y="973"/>
                      <a:pt x="288" y="970"/>
                      <a:pt x="306" y="966"/>
                    </a:cubicBezTo>
                    <a:cubicBezTo>
                      <a:pt x="336" y="960"/>
                      <a:pt x="366" y="946"/>
                      <a:pt x="395" y="932"/>
                    </a:cubicBezTo>
                    <a:cubicBezTo>
                      <a:pt x="431" y="916"/>
                      <a:pt x="463" y="893"/>
                      <a:pt x="494" y="869"/>
                    </a:cubicBezTo>
                    <a:cubicBezTo>
                      <a:pt x="514" y="854"/>
                      <a:pt x="532" y="840"/>
                      <a:pt x="549" y="824"/>
                    </a:cubicBezTo>
                    <a:cubicBezTo>
                      <a:pt x="551" y="839"/>
                      <a:pt x="555" y="852"/>
                      <a:pt x="558" y="866"/>
                    </a:cubicBezTo>
                    <a:cubicBezTo>
                      <a:pt x="565" y="897"/>
                      <a:pt x="578" y="930"/>
                      <a:pt x="588" y="962"/>
                    </a:cubicBezTo>
                    <a:cubicBezTo>
                      <a:pt x="599" y="993"/>
                      <a:pt x="618" y="1022"/>
                      <a:pt x="635" y="1046"/>
                    </a:cubicBezTo>
                    <a:cubicBezTo>
                      <a:pt x="654" y="1074"/>
                      <a:pt x="673" y="1096"/>
                      <a:pt x="698" y="1117"/>
                    </a:cubicBezTo>
                    <a:cubicBezTo>
                      <a:pt x="741" y="1151"/>
                      <a:pt x="791" y="1172"/>
                      <a:pt x="844" y="1182"/>
                    </a:cubicBezTo>
                    <a:cubicBezTo>
                      <a:pt x="877" y="1188"/>
                      <a:pt x="910" y="1190"/>
                      <a:pt x="943" y="1190"/>
                    </a:cubicBezTo>
                    <a:cubicBezTo>
                      <a:pt x="986" y="1190"/>
                      <a:pt x="1029" y="1182"/>
                      <a:pt x="1072" y="1175"/>
                    </a:cubicBezTo>
                    <a:cubicBezTo>
                      <a:pt x="1096" y="1170"/>
                      <a:pt x="1114" y="1142"/>
                      <a:pt x="1108" y="1118"/>
                    </a:cubicBezTo>
                    <a:cubicBezTo>
                      <a:pt x="1103" y="1097"/>
                      <a:pt x="1084" y="1081"/>
                      <a:pt x="1062" y="1081"/>
                    </a:cubicBezTo>
                    <a:cubicBezTo>
                      <a:pt x="1059" y="1081"/>
                      <a:pt x="1055" y="1081"/>
                      <a:pt x="1052" y="1082"/>
                    </a:cubicBezTo>
                    <a:cubicBezTo>
                      <a:pt x="1022" y="1088"/>
                      <a:pt x="993" y="1091"/>
                      <a:pt x="963" y="1095"/>
                    </a:cubicBezTo>
                    <a:cubicBezTo>
                      <a:pt x="955" y="1095"/>
                      <a:pt x="947" y="1096"/>
                      <a:pt x="939" y="1096"/>
                    </a:cubicBezTo>
                    <a:cubicBezTo>
                      <a:pt x="913" y="1096"/>
                      <a:pt x="886" y="1094"/>
                      <a:pt x="860" y="1089"/>
                    </a:cubicBezTo>
                    <a:cubicBezTo>
                      <a:pt x="859" y="1089"/>
                      <a:pt x="857" y="1088"/>
                      <a:pt x="856" y="1088"/>
                    </a:cubicBezTo>
                    <a:lnTo>
                      <a:pt x="856" y="1088"/>
                    </a:lnTo>
                    <a:cubicBezTo>
                      <a:pt x="858" y="1088"/>
                      <a:pt x="859" y="1089"/>
                      <a:pt x="862" y="1089"/>
                    </a:cubicBezTo>
                    <a:cubicBezTo>
                      <a:pt x="859" y="1088"/>
                      <a:pt x="857" y="1088"/>
                      <a:pt x="856" y="1088"/>
                    </a:cubicBezTo>
                    <a:lnTo>
                      <a:pt x="856" y="1088"/>
                    </a:lnTo>
                    <a:cubicBezTo>
                      <a:pt x="856" y="1088"/>
                      <a:pt x="856" y="1088"/>
                      <a:pt x="856" y="1088"/>
                    </a:cubicBezTo>
                    <a:lnTo>
                      <a:pt x="856" y="1088"/>
                    </a:lnTo>
                    <a:cubicBezTo>
                      <a:pt x="854" y="1088"/>
                      <a:pt x="853" y="1088"/>
                      <a:pt x="852" y="1088"/>
                    </a:cubicBezTo>
                    <a:cubicBezTo>
                      <a:pt x="853" y="1088"/>
                      <a:pt x="855" y="1088"/>
                      <a:pt x="856" y="1088"/>
                    </a:cubicBezTo>
                    <a:lnTo>
                      <a:pt x="856" y="1088"/>
                    </a:lnTo>
                    <a:cubicBezTo>
                      <a:pt x="838" y="1083"/>
                      <a:pt x="820" y="1077"/>
                      <a:pt x="803" y="1071"/>
                    </a:cubicBezTo>
                    <a:cubicBezTo>
                      <a:pt x="786" y="1062"/>
                      <a:pt x="771" y="1052"/>
                      <a:pt x="756" y="1041"/>
                    </a:cubicBezTo>
                    <a:cubicBezTo>
                      <a:pt x="741" y="1026"/>
                      <a:pt x="727" y="1012"/>
                      <a:pt x="714" y="996"/>
                    </a:cubicBezTo>
                    <a:cubicBezTo>
                      <a:pt x="696" y="969"/>
                      <a:pt x="681" y="940"/>
                      <a:pt x="669" y="910"/>
                    </a:cubicBezTo>
                    <a:lnTo>
                      <a:pt x="669" y="910"/>
                    </a:lnTo>
                    <a:cubicBezTo>
                      <a:pt x="669" y="911"/>
                      <a:pt x="670" y="911"/>
                      <a:pt x="670" y="912"/>
                    </a:cubicBezTo>
                    <a:cubicBezTo>
                      <a:pt x="669" y="910"/>
                      <a:pt x="669" y="909"/>
                      <a:pt x="668" y="907"/>
                    </a:cubicBezTo>
                    <a:lnTo>
                      <a:pt x="668" y="907"/>
                    </a:lnTo>
                    <a:cubicBezTo>
                      <a:pt x="668" y="908"/>
                      <a:pt x="669" y="909"/>
                      <a:pt x="669" y="910"/>
                    </a:cubicBezTo>
                    <a:lnTo>
                      <a:pt x="669" y="910"/>
                    </a:lnTo>
                    <a:cubicBezTo>
                      <a:pt x="668" y="906"/>
                      <a:pt x="668" y="903"/>
                      <a:pt x="666" y="901"/>
                    </a:cubicBezTo>
                    <a:lnTo>
                      <a:pt x="666" y="901"/>
                    </a:lnTo>
                    <a:cubicBezTo>
                      <a:pt x="667" y="903"/>
                      <a:pt x="667" y="905"/>
                      <a:pt x="668" y="907"/>
                    </a:cubicBezTo>
                    <a:lnTo>
                      <a:pt x="668" y="907"/>
                    </a:lnTo>
                    <a:cubicBezTo>
                      <a:pt x="667" y="905"/>
                      <a:pt x="666" y="903"/>
                      <a:pt x="665" y="900"/>
                    </a:cubicBezTo>
                    <a:lnTo>
                      <a:pt x="665" y="900"/>
                    </a:lnTo>
                    <a:cubicBezTo>
                      <a:pt x="666" y="901"/>
                      <a:pt x="666" y="901"/>
                      <a:pt x="666" y="901"/>
                    </a:cubicBezTo>
                    <a:lnTo>
                      <a:pt x="666" y="901"/>
                    </a:lnTo>
                    <a:cubicBezTo>
                      <a:pt x="647" y="842"/>
                      <a:pt x="636" y="779"/>
                      <a:pt x="630" y="718"/>
                    </a:cubicBezTo>
                    <a:cubicBezTo>
                      <a:pt x="628" y="703"/>
                      <a:pt x="614" y="688"/>
                      <a:pt x="598" y="683"/>
                    </a:cubicBezTo>
                    <a:cubicBezTo>
                      <a:pt x="593" y="681"/>
                      <a:pt x="588" y="680"/>
                      <a:pt x="583" y="680"/>
                    </a:cubicBezTo>
                    <a:cubicBezTo>
                      <a:pt x="571" y="680"/>
                      <a:pt x="560" y="684"/>
                      <a:pt x="551" y="691"/>
                    </a:cubicBezTo>
                    <a:cubicBezTo>
                      <a:pt x="505" y="739"/>
                      <a:pt x="456" y="783"/>
                      <a:pt x="400" y="820"/>
                    </a:cubicBezTo>
                    <a:cubicBezTo>
                      <a:pt x="398" y="822"/>
                      <a:pt x="396" y="823"/>
                      <a:pt x="394" y="824"/>
                    </a:cubicBezTo>
                    <a:lnTo>
                      <a:pt x="394" y="824"/>
                    </a:lnTo>
                    <a:cubicBezTo>
                      <a:pt x="394" y="824"/>
                      <a:pt x="394" y="824"/>
                      <a:pt x="393" y="824"/>
                    </a:cubicBezTo>
                    <a:cubicBezTo>
                      <a:pt x="394" y="824"/>
                      <a:pt x="394" y="824"/>
                      <a:pt x="394" y="824"/>
                    </a:cubicBezTo>
                    <a:lnTo>
                      <a:pt x="394" y="824"/>
                    </a:lnTo>
                    <a:cubicBezTo>
                      <a:pt x="366" y="842"/>
                      <a:pt x="335" y="857"/>
                      <a:pt x="306" y="869"/>
                    </a:cubicBezTo>
                    <a:cubicBezTo>
                      <a:pt x="290" y="873"/>
                      <a:pt x="276" y="876"/>
                      <a:pt x="259" y="877"/>
                    </a:cubicBezTo>
                    <a:cubicBezTo>
                      <a:pt x="249" y="877"/>
                      <a:pt x="236" y="877"/>
                      <a:pt x="226" y="876"/>
                    </a:cubicBezTo>
                    <a:cubicBezTo>
                      <a:pt x="214" y="875"/>
                      <a:pt x="206" y="870"/>
                      <a:pt x="197" y="867"/>
                    </a:cubicBezTo>
                    <a:cubicBezTo>
                      <a:pt x="187" y="862"/>
                      <a:pt x="180" y="859"/>
                      <a:pt x="173" y="852"/>
                    </a:cubicBezTo>
                    <a:cubicBezTo>
                      <a:pt x="164" y="842"/>
                      <a:pt x="156" y="833"/>
                      <a:pt x="148" y="823"/>
                    </a:cubicBezTo>
                    <a:cubicBezTo>
                      <a:pt x="137" y="804"/>
                      <a:pt x="128" y="784"/>
                      <a:pt x="120" y="766"/>
                    </a:cubicBezTo>
                    <a:cubicBezTo>
                      <a:pt x="109" y="735"/>
                      <a:pt x="105" y="705"/>
                      <a:pt x="101" y="675"/>
                    </a:cubicBezTo>
                    <a:lnTo>
                      <a:pt x="101" y="675"/>
                    </a:lnTo>
                    <a:cubicBezTo>
                      <a:pt x="103" y="671"/>
                      <a:pt x="102" y="668"/>
                      <a:pt x="100" y="665"/>
                    </a:cubicBezTo>
                    <a:lnTo>
                      <a:pt x="100" y="665"/>
                    </a:lnTo>
                    <a:cubicBezTo>
                      <a:pt x="100" y="665"/>
                      <a:pt x="100" y="665"/>
                      <a:pt x="100" y="665"/>
                    </a:cubicBezTo>
                    <a:cubicBezTo>
                      <a:pt x="97" y="605"/>
                      <a:pt x="101" y="548"/>
                      <a:pt x="111" y="489"/>
                    </a:cubicBezTo>
                    <a:cubicBezTo>
                      <a:pt x="126" y="416"/>
                      <a:pt x="148" y="345"/>
                      <a:pt x="179" y="276"/>
                    </a:cubicBezTo>
                    <a:cubicBezTo>
                      <a:pt x="209" y="216"/>
                      <a:pt x="247" y="157"/>
                      <a:pt x="292" y="104"/>
                    </a:cubicBezTo>
                    <a:lnTo>
                      <a:pt x="292" y="104"/>
                    </a:lnTo>
                    <a:cubicBezTo>
                      <a:pt x="292" y="107"/>
                      <a:pt x="290" y="107"/>
                      <a:pt x="290" y="108"/>
                    </a:cubicBezTo>
                    <a:cubicBezTo>
                      <a:pt x="297" y="100"/>
                      <a:pt x="305" y="93"/>
                      <a:pt x="313" y="83"/>
                    </a:cubicBezTo>
                    <a:cubicBezTo>
                      <a:pt x="322" y="73"/>
                      <a:pt x="327" y="64"/>
                      <a:pt x="327" y="51"/>
                    </a:cubicBezTo>
                    <a:cubicBezTo>
                      <a:pt x="327" y="38"/>
                      <a:pt x="323" y="25"/>
                      <a:pt x="316" y="17"/>
                    </a:cubicBezTo>
                    <a:cubicBezTo>
                      <a:pt x="307" y="8"/>
                      <a:pt x="295" y="3"/>
                      <a:pt x="283" y="1"/>
                    </a:cubicBezTo>
                    <a:cubicBezTo>
                      <a:pt x="281" y="1"/>
                      <a:pt x="279"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7"/>
              <p:cNvSpPr/>
              <p:nvPr/>
            </p:nvSpPr>
            <p:spPr>
              <a:xfrm>
                <a:off x="3903569" y="1276576"/>
                <a:ext cx="590262" cy="882294"/>
              </a:xfrm>
              <a:custGeom>
                <a:avLst/>
                <a:gdLst/>
                <a:ahLst/>
                <a:cxnLst/>
                <a:rect l="l" t="t" r="r" b="b"/>
                <a:pathLst>
                  <a:path w="18660" h="27892" extrusionOk="0">
                    <a:moveTo>
                      <a:pt x="6581" y="1"/>
                    </a:moveTo>
                    <a:cubicBezTo>
                      <a:pt x="6503" y="1"/>
                      <a:pt x="6424" y="5"/>
                      <a:pt x="6344" y="13"/>
                    </a:cubicBezTo>
                    <a:cubicBezTo>
                      <a:pt x="5394" y="110"/>
                      <a:pt x="5258" y="739"/>
                      <a:pt x="4514" y="1004"/>
                    </a:cubicBezTo>
                    <a:cubicBezTo>
                      <a:pt x="4519" y="1004"/>
                      <a:pt x="4524" y="1001"/>
                      <a:pt x="4528" y="1001"/>
                    </a:cubicBezTo>
                    <a:cubicBezTo>
                      <a:pt x="4208" y="1103"/>
                      <a:pt x="3861" y="1123"/>
                      <a:pt x="3508" y="1123"/>
                    </a:cubicBezTo>
                    <a:cubicBezTo>
                      <a:pt x="3277" y="1123"/>
                      <a:pt x="3043" y="1115"/>
                      <a:pt x="2813" y="1115"/>
                    </a:cubicBezTo>
                    <a:cubicBezTo>
                      <a:pt x="2039" y="1115"/>
                      <a:pt x="1307" y="1213"/>
                      <a:pt x="844" y="2068"/>
                    </a:cubicBezTo>
                    <a:cubicBezTo>
                      <a:pt x="841" y="2064"/>
                      <a:pt x="837" y="2061"/>
                      <a:pt x="829" y="2058"/>
                    </a:cubicBezTo>
                    <a:cubicBezTo>
                      <a:pt x="808" y="2145"/>
                      <a:pt x="782" y="2231"/>
                      <a:pt x="754" y="2316"/>
                    </a:cubicBezTo>
                    <a:cubicBezTo>
                      <a:pt x="811" y="4400"/>
                      <a:pt x="0" y="7493"/>
                      <a:pt x="2356" y="8975"/>
                    </a:cubicBezTo>
                    <a:cubicBezTo>
                      <a:pt x="2558" y="9103"/>
                      <a:pt x="2781" y="9209"/>
                      <a:pt x="3016" y="9289"/>
                    </a:cubicBezTo>
                    <a:cubicBezTo>
                      <a:pt x="3163" y="9340"/>
                      <a:pt x="3556" y="9431"/>
                      <a:pt x="3744" y="9431"/>
                    </a:cubicBezTo>
                    <a:cubicBezTo>
                      <a:pt x="3768" y="9431"/>
                      <a:pt x="3789" y="9429"/>
                      <a:pt x="3805" y="9426"/>
                    </a:cubicBezTo>
                    <a:cubicBezTo>
                      <a:pt x="3811" y="9495"/>
                      <a:pt x="3991" y="10563"/>
                      <a:pt x="4003" y="10630"/>
                    </a:cubicBezTo>
                    <a:cubicBezTo>
                      <a:pt x="4005" y="10630"/>
                      <a:pt x="4008" y="10629"/>
                      <a:pt x="4011" y="10629"/>
                    </a:cubicBezTo>
                    <a:cubicBezTo>
                      <a:pt x="4330" y="11736"/>
                      <a:pt x="4485" y="11968"/>
                      <a:pt x="3838" y="12946"/>
                    </a:cubicBezTo>
                    <a:cubicBezTo>
                      <a:pt x="3593" y="13319"/>
                      <a:pt x="3443" y="13520"/>
                      <a:pt x="3297" y="13852"/>
                    </a:cubicBezTo>
                    <a:cubicBezTo>
                      <a:pt x="3158" y="14177"/>
                      <a:pt x="3139" y="14495"/>
                      <a:pt x="3168" y="14807"/>
                    </a:cubicBezTo>
                    <a:cubicBezTo>
                      <a:pt x="3206" y="15254"/>
                      <a:pt x="3357" y="15562"/>
                      <a:pt x="3466" y="16067"/>
                    </a:cubicBezTo>
                    <a:cubicBezTo>
                      <a:pt x="3586" y="16640"/>
                      <a:pt x="3610" y="17213"/>
                      <a:pt x="3501" y="17816"/>
                    </a:cubicBezTo>
                    <a:cubicBezTo>
                      <a:pt x="3478" y="17929"/>
                      <a:pt x="3451" y="18040"/>
                      <a:pt x="3418" y="18151"/>
                    </a:cubicBezTo>
                    <a:cubicBezTo>
                      <a:pt x="3404" y="18281"/>
                      <a:pt x="3383" y="18411"/>
                      <a:pt x="3358" y="18540"/>
                    </a:cubicBezTo>
                    <a:cubicBezTo>
                      <a:pt x="3347" y="18625"/>
                      <a:pt x="3335" y="18706"/>
                      <a:pt x="3321" y="18791"/>
                    </a:cubicBezTo>
                    <a:cubicBezTo>
                      <a:pt x="3258" y="19149"/>
                      <a:pt x="3163" y="19505"/>
                      <a:pt x="2992" y="19826"/>
                    </a:cubicBezTo>
                    <a:cubicBezTo>
                      <a:pt x="3113" y="19852"/>
                      <a:pt x="3239" y="19876"/>
                      <a:pt x="3374" y="19893"/>
                    </a:cubicBezTo>
                    <a:cubicBezTo>
                      <a:pt x="3504" y="19912"/>
                      <a:pt x="3645" y="19926"/>
                      <a:pt x="3811" y="19935"/>
                    </a:cubicBezTo>
                    <a:cubicBezTo>
                      <a:pt x="3874" y="19938"/>
                      <a:pt x="3934" y="19940"/>
                      <a:pt x="3997" y="19943"/>
                    </a:cubicBezTo>
                    <a:cubicBezTo>
                      <a:pt x="4093" y="19947"/>
                      <a:pt x="4190" y="19948"/>
                      <a:pt x="4288" y="19948"/>
                    </a:cubicBezTo>
                    <a:cubicBezTo>
                      <a:pt x="4605" y="19948"/>
                      <a:pt x="4936" y="19934"/>
                      <a:pt x="5307" y="19934"/>
                    </a:cubicBezTo>
                    <a:cubicBezTo>
                      <a:pt x="5471" y="19934"/>
                      <a:pt x="5642" y="19937"/>
                      <a:pt x="5822" y="19945"/>
                    </a:cubicBezTo>
                    <a:lnTo>
                      <a:pt x="5873" y="19949"/>
                    </a:lnTo>
                    <a:cubicBezTo>
                      <a:pt x="6050" y="19959"/>
                      <a:pt x="6231" y="19979"/>
                      <a:pt x="6404" y="19998"/>
                    </a:cubicBezTo>
                    <a:lnTo>
                      <a:pt x="6461" y="20002"/>
                    </a:lnTo>
                    <a:lnTo>
                      <a:pt x="6487" y="20006"/>
                    </a:lnTo>
                    <a:cubicBezTo>
                      <a:pt x="6730" y="20034"/>
                      <a:pt x="6982" y="20059"/>
                      <a:pt x="7231" y="20074"/>
                    </a:cubicBezTo>
                    <a:cubicBezTo>
                      <a:pt x="7347" y="20080"/>
                      <a:pt x="7455" y="20084"/>
                      <a:pt x="7558" y="20084"/>
                    </a:cubicBezTo>
                    <a:cubicBezTo>
                      <a:pt x="7628" y="20084"/>
                      <a:pt x="7695" y="20082"/>
                      <a:pt x="7761" y="20079"/>
                    </a:cubicBezTo>
                    <a:cubicBezTo>
                      <a:pt x="7793" y="20078"/>
                      <a:pt x="7818" y="20072"/>
                      <a:pt x="7843" y="20051"/>
                    </a:cubicBezTo>
                    <a:cubicBezTo>
                      <a:pt x="7853" y="20052"/>
                      <a:pt x="7861" y="20055"/>
                      <a:pt x="7871" y="20055"/>
                    </a:cubicBezTo>
                    <a:cubicBezTo>
                      <a:pt x="7873" y="20055"/>
                      <a:pt x="7875" y="20055"/>
                      <a:pt x="7876" y="20055"/>
                    </a:cubicBezTo>
                    <a:cubicBezTo>
                      <a:pt x="7911" y="20055"/>
                      <a:pt x="7951" y="20040"/>
                      <a:pt x="7970" y="20005"/>
                    </a:cubicBezTo>
                    <a:cubicBezTo>
                      <a:pt x="7986" y="19976"/>
                      <a:pt x="8000" y="19945"/>
                      <a:pt x="8018" y="19916"/>
                    </a:cubicBezTo>
                    <a:cubicBezTo>
                      <a:pt x="8046" y="19859"/>
                      <a:pt x="8063" y="19813"/>
                      <a:pt x="8082" y="19750"/>
                    </a:cubicBezTo>
                    <a:cubicBezTo>
                      <a:pt x="8111" y="19657"/>
                      <a:pt x="8132" y="19564"/>
                      <a:pt x="8149" y="19477"/>
                    </a:cubicBezTo>
                    <a:cubicBezTo>
                      <a:pt x="8191" y="19279"/>
                      <a:pt x="8219" y="19078"/>
                      <a:pt x="8244" y="18889"/>
                    </a:cubicBezTo>
                    <a:lnTo>
                      <a:pt x="8280" y="18613"/>
                    </a:lnTo>
                    <a:cubicBezTo>
                      <a:pt x="8315" y="18337"/>
                      <a:pt x="8354" y="18050"/>
                      <a:pt x="8406" y="17771"/>
                    </a:cubicBezTo>
                    <a:cubicBezTo>
                      <a:pt x="8406" y="17771"/>
                      <a:pt x="8407" y="17758"/>
                      <a:pt x="8406" y="17758"/>
                    </a:cubicBezTo>
                    <a:cubicBezTo>
                      <a:pt x="8404" y="17758"/>
                      <a:pt x="8406" y="17750"/>
                      <a:pt x="8406" y="17750"/>
                    </a:cubicBezTo>
                    <a:cubicBezTo>
                      <a:pt x="8471" y="17429"/>
                      <a:pt x="8559" y="17052"/>
                      <a:pt x="8726" y="16704"/>
                    </a:cubicBezTo>
                    <a:cubicBezTo>
                      <a:pt x="8748" y="16663"/>
                      <a:pt x="8771" y="16620"/>
                      <a:pt x="8792" y="16578"/>
                    </a:cubicBezTo>
                    <a:cubicBezTo>
                      <a:pt x="9000" y="17019"/>
                      <a:pt x="9193" y="17470"/>
                      <a:pt x="9356" y="17854"/>
                    </a:cubicBezTo>
                    <a:cubicBezTo>
                      <a:pt x="9557" y="18332"/>
                      <a:pt x="9753" y="18812"/>
                      <a:pt x="9951" y="19292"/>
                    </a:cubicBezTo>
                    <a:cubicBezTo>
                      <a:pt x="10369" y="20313"/>
                      <a:pt x="10752" y="21232"/>
                      <a:pt x="11201" y="22150"/>
                    </a:cubicBezTo>
                    <a:cubicBezTo>
                      <a:pt x="11619" y="23006"/>
                      <a:pt x="12044" y="23738"/>
                      <a:pt x="12501" y="24394"/>
                    </a:cubicBezTo>
                    <a:cubicBezTo>
                      <a:pt x="13015" y="25125"/>
                      <a:pt x="13628" y="25827"/>
                      <a:pt x="14382" y="26474"/>
                    </a:cubicBezTo>
                    <a:cubicBezTo>
                      <a:pt x="14397" y="26484"/>
                      <a:pt x="14414" y="26488"/>
                      <a:pt x="14432" y="26491"/>
                    </a:cubicBezTo>
                    <a:cubicBezTo>
                      <a:pt x="14434" y="26491"/>
                      <a:pt x="14436" y="26492"/>
                      <a:pt x="14439" y="26492"/>
                    </a:cubicBezTo>
                    <a:cubicBezTo>
                      <a:pt x="14453" y="26492"/>
                      <a:pt x="14467" y="26487"/>
                      <a:pt x="14482" y="26481"/>
                    </a:cubicBezTo>
                    <a:cubicBezTo>
                      <a:pt x="14985" y="27011"/>
                      <a:pt x="15443" y="27834"/>
                      <a:pt x="16202" y="27892"/>
                    </a:cubicBezTo>
                    <a:cubicBezTo>
                      <a:pt x="16206" y="27892"/>
                      <a:pt x="16209" y="27892"/>
                      <a:pt x="16212" y="27892"/>
                    </a:cubicBezTo>
                    <a:cubicBezTo>
                      <a:pt x="16453" y="27892"/>
                      <a:pt x="16080" y="27373"/>
                      <a:pt x="15910" y="27171"/>
                    </a:cubicBezTo>
                    <a:lnTo>
                      <a:pt x="15910" y="27171"/>
                    </a:lnTo>
                    <a:cubicBezTo>
                      <a:pt x="16009" y="27209"/>
                      <a:pt x="16577" y="27303"/>
                      <a:pt x="16646" y="27307"/>
                    </a:cubicBezTo>
                    <a:lnTo>
                      <a:pt x="16646" y="27305"/>
                    </a:lnTo>
                    <a:cubicBezTo>
                      <a:pt x="16849" y="27359"/>
                      <a:pt x="17025" y="27382"/>
                      <a:pt x="17296" y="27608"/>
                    </a:cubicBezTo>
                    <a:cubicBezTo>
                      <a:pt x="17375" y="27675"/>
                      <a:pt x="17451" y="27751"/>
                      <a:pt x="17527" y="27824"/>
                    </a:cubicBezTo>
                    <a:cubicBezTo>
                      <a:pt x="17547" y="27846"/>
                      <a:pt x="17571" y="27855"/>
                      <a:pt x="17594" y="27855"/>
                    </a:cubicBezTo>
                    <a:cubicBezTo>
                      <a:pt x="17638" y="27855"/>
                      <a:pt x="17679" y="27820"/>
                      <a:pt x="17683" y="27769"/>
                    </a:cubicBezTo>
                    <a:cubicBezTo>
                      <a:pt x="17698" y="27760"/>
                      <a:pt x="17718" y="27718"/>
                      <a:pt x="17708" y="27691"/>
                    </a:cubicBezTo>
                    <a:cubicBezTo>
                      <a:pt x="17568" y="27269"/>
                      <a:pt x="17376" y="27051"/>
                      <a:pt x="17213" y="26949"/>
                    </a:cubicBezTo>
                    <a:lnTo>
                      <a:pt x="17214" y="26949"/>
                    </a:lnTo>
                    <a:cubicBezTo>
                      <a:pt x="17633" y="27108"/>
                      <a:pt x="17770" y="27411"/>
                      <a:pt x="17909" y="27610"/>
                    </a:cubicBezTo>
                    <a:cubicBezTo>
                      <a:pt x="17922" y="27624"/>
                      <a:pt x="17941" y="27631"/>
                      <a:pt x="17959" y="27631"/>
                    </a:cubicBezTo>
                    <a:cubicBezTo>
                      <a:pt x="17996" y="27631"/>
                      <a:pt x="18034" y="27604"/>
                      <a:pt x="18031" y="27559"/>
                    </a:cubicBezTo>
                    <a:cubicBezTo>
                      <a:pt x="18074" y="27501"/>
                      <a:pt x="18013" y="27078"/>
                      <a:pt x="17784" y="26822"/>
                    </a:cubicBezTo>
                    <a:lnTo>
                      <a:pt x="17784" y="26822"/>
                    </a:lnTo>
                    <a:cubicBezTo>
                      <a:pt x="17913" y="26951"/>
                      <a:pt x="17895" y="26911"/>
                      <a:pt x="18124" y="27216"/>
                    </a:cubicBezTo>
                    <a:cubicBezTo>
                      <a:pt x="18151" y="27252"/>
                      <a:pt x="18194" y="27326"/>
                      <a:pt x="18235" y="27329"/>
                    </a:cubicBezTo>
                    <a:cubicBezTo>
                      <a:pt x="18237" y="27329"/>
                      <a:pt x="18238" y="27329"/>
                      <a:pt x="18240" y="27329"/>
                    </a:cubicBezTo>
                    <a:cubicBezTo>
                      <a:pt x="18286" y="27329"/>
                      <a:pt x="18315" y="27285"/>
                      <a:pt x="18294" y="27237"/>
                    </a:cubicBezTo>
                    <a:cubicBezTo>
                      <a:pt x="18281" y="27207"/>
                      <a:pt x="18267" y="27179"/>
                      <a:pt x="18251" y="27150"/>
                    </a:cubicBezTo>
                    <a:cubicBezTo>
                      <a:pt x="18343" y="27117"/>
                      <a:pt x="18278" y="26738"/>
                      <a:pt x="17823" y="26400"/>
                    </a:cubicBezTo>
                    <a:lnTo>
                      <a:pt x="17823" y="26400"/>
                    </a:lnTo>
                    <a:cubicBezTo>
                      <a:pt x="18078" y="26496"/>
                      <a:pt x="18223" y="26537"/>
                      <a:pt x="18430" y="26792"/>
                    </a:cubicBezTo>
                    <a:cubicBezTo>
                      <a:pt x="18442" y="26807"/>
                      <a:pt x="18461" y="26814"/>
                      <a:pt x="18480" y="26814"/>
                    </a:cubicBezTo>
                    <a:cubicBezTo>
                      <a:pt x="18496" y="26814"/>
                      <a:pt x="18511" y="26809"/>
                      <a:pt x="18522" y="26799"/>
                    </a:cubicBezTo>
                    <a:cubicBezTo>
                      <a:pt x="18528" y="26801"/>
                      <a:pt x="18534" y="26801"/>
                      <a:pt x="18540" y="26801"/>
                    </a:cubicBezTo>
                    <a:cubicBezTo>
                      <a:pt x="18575" y="26801"/>
                      <a:pt x="18613" y="26779"/>
                      <a:pt x="18628" y="26738"/>
                    </a:cubicBezTo>
                    <a:cubicBezTo>
                      <a:pt x="18659" y="26617"/>
                      <a:pt x="18387" y="26221"/>
                      <a:pt x="18278" y="26128"/>
                    </a:cubicBezTo>
                    <a:cubicBezTo>
                      <a:pt x="18027" y="25913"/>
                      <a:pt x="17681" y="25872"/>
                      <a:pt x="17368" y="25872"/>
                    </a:cubicBezTo>
                    <a:cubicBezTo>
                      <a:pt x="17271" y="25872"/>
                      <a:pt x="17177" y="25876"/>
                      <a:pt x="17090" y="25880"/>
                    </a:cubicBezTo>
                    <a:cubicBezTo>
                      <a:pt x="17012" y="25883"/>
                      <a:pt x="16940" y="25884"/>
                      <a:pt x="16874" y="25884"/>
                    </a:cubicBezTo>
                    <a:cubicBezTo>
                      <a:pt x="16099" y="25884"/>
                      <a:pt x="16086" y="25689"/>
                      <a:pt x="15565" y="25270"/>
                    </a:cubicBezTo>
                    <a:cubicBezTo>
                      <a:pt x="13431" y="21374"/>
                      <a:pt x="13076" y="18212"/>
                      <a:pt x="12804" y="17157"/>
                    </a:cubicBezTo>
                    <a:cubicBezTo>
                      <a:pt x="12246" y="15009"/>
                      <a:pt x="10742" y="13266"/>
                      <a:pt x="9452" y="12457"/>
                    </a:cubicBezTo>
                    <a:cubicBezTo>
                      <a:pt x="9325" y="12379"/>
                      <a:pt x="9193" y="12307"/>
                      <a:pt x="9070" y="12241"/>
                    </a:cubicBezTo>
                    <a:cubicBezTo>
                      <a:pt x="7933" y="11643"/>
                      <a:pt x="6644" y="11133"/>
                      <a:pt x="6349" y="10408"/>
                    </a:cubicBezTo>
                    <a:lnTo>
                      <a:pt x="6351" y="10408"/>
                    </a:lnTo>
                    <a:cubicBezTo>
                      <a:pt x="6460" y="9607"/>
                      <a:pt x="6401" y="9203"/>
                      <a:pt x="7996" y="7812"/>
                    </a:cubicBezTo>
                    <a:lnTo>
                      <a:pt x="8182" y="7649"/>
                    </a:lnTo>
                    <a:cubicBezTo>
                      <a:pt x="8408" y="7452"/>
                      <a:pt x="8642" y="7250"/>
                      <a:pt x="8859" y="7036"/>
                    </a:cubicBezTo>
                    <a:cubicBezTo>
                      <a:pt x="8874" y="7035"/>
                      <a:pt x="8891" y="7032"/>
                      <a:pt x="8907" y="7025"/>
                    </a:cubicBezTo>
                    <a:cubicBezTo>
                      <a:pt x="9157" y="6915"/>
                      <a:pt x="9916" y="6452"/>
                      <a:pt x="10220" y="6205"/>
                    </a:cubicBezTo>
                    <a:cubicBezTo>
                      <a:pt x="10671" y="5841"/>
                      <a:pt x="10977" y="5378"/>
                      <a:pt x="10903" y="4808"/>
                    </a:cubicBezTo>
                    <a:cubicBezTo>
                      <a:pt x="10847" y="4386"/>
                      <a:pt x="10596" y="4087"/>
                      <a:pt x="10162" y="4064"/>
                    </a:cubicBezTo>
                    <a:cubicBezTo>
                      <a:pt x="10144" y="4063"/>
                      <a:pt x="10126" y="4062"/>
                      <a:pt x="10108" y="4062"/>
                    </a:cubicBezTo>
                    <a:cubicBezTo>
                      <a:pt x="9866" y="4062"/>
                      <a:pt x="9593" y="4147"/>
                      <a:pt x="9378" y="4240"/>
                    </a:cubicBezTo>
                    <a:cubicBezTo>
                      <a:pt x="9871" y="2663"/>
                      <a:pt x="8599" y="1"/>
                      <a:pt x="6581" y="1"/>
                    </a:cubicBezTo>
                    <a:close/>
                  </a:path>
                </a:pathLst>
              </a:custGeom>
              <a:solidFill>
                <a:srgbClr val="FFC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7"/>
              <p:cNvSpPr/>
              <p:nvPr/>
            </p:nvSpPr>
            <p:spPr>
              <a:xfrm>
                <a:off x="3709124" y="1641995"/>
                <a:ext cx="159428" cy="343054"/>
              </a:xfrm>
              <a:custGeom>
                <a:avLst/>
                <a:gdLst/>
                <a:ahLst/>
                <a:cxnLst/>
                <a:rect l="l" t="t" r="r" b="b"/>
                <a:pathLst>
                  <a:path w="5040" h="10845" extrusionOk="0">
                    <a:moveTo>
                      <a:pt x="2304" y="0"/>
                    </a:moveTo>
                    <a:cubicBezTo>
                      <a:pt x="2274" y="0"/>
                      <a:pt x="2248" y="15"/>
                      <a:pt x="2233" y="38"/>
                    </a:cubicBezTo>
                    <a:lnTo>
                      <a:pt x="2213" y="66"/>
                    </a:lnTo>
                    <a:cubicBezTo>
                      <a:pt x="2184" y="108"/>
                      <a:pt x="2158" y="148"/>
                      <a:pt x="2132" y="191"/>
                    </a:cubicBezTo>
                    <a:cubicBezTo>
                      <a:pt x="2104" y="238"/>
                      <a:pt x="2077" y="288"/>
                      <a:pt x="2052" y="341"/>
                    </a:cubicBezTo>
                    <a:cubicBezTo>
                      <a:pt x="2001" y="449"/>
                      <a:pt x="1953" y="563"/>
                      <a:pt x="1912" y="681"/>
                    </a:cubicBezTo>
                    <a:cubicBezTo>
                      <a:pt x="1837" y="910"/>
                      <a:pt x="1790" y="1143"/>
                      <a:pt x="1746" y="1382"/>
                    </a:cubicBezTo>
                    <a:cubicBezTo>
                      <a:pt x="1744" y="1398"/>
                      <a:pt x="1752" y="1410"/>
                      <a:pt x="1759" y="1418"/>
                    </a:cubicBezTo>
                    <a:cubicBezTo>
                      <a:pt x="1051" y="2820"/>
                      <a:pt x="0" y="4898"/>
                      <a:pt x="79" y="7239"/>
                    </a:cubicBezTo>
                    <a:cubicBezTo>
                      <a:pt x="168" y="9799"/>
                      <a:pt x="1746" y="10844"/>
                      <a:pt x="3181" y="10844"/>
                    </a:cubicBezTo>
                    <a:cubicBezTo>
                      <a:pt x="3884" y="10844"/>
                      <a:pt x="4552" y="10593"/>
                      <a:pt x="4993" y="10147"/>
                    </a:cubicBezTo>
                    <a:cubicBezTo>
                      <a:pt x="5031" y="10108"/>
                      <a:pt x="5039" y="10058"/>
                      <a:pt x="5018" y="10015"/>
                    </a:cubicBezTo>
                    <a:cubicBezTo>
                      <a:pt x="5015" y="10006"/>
                      <a:pt x="5011" y="10002"/>
                      <a:pt x="5008" y="9999"/>
                    </a:cubicBezTo>
                    <a:cubicBezTo>
                      <a:pt x="4489" y="9799"/>
                      <a:pt x="4002" y="8877"/>
                      <a:pt x="3874" y="8533"/>
                    </a:cubicBezTo>
                    <a:cubicBezTo>
                      <a:pt x="3819" y="8371"/>
                      <a:pt x="3779" y="8207"/>
                      <a:pt x="3758" y="8039"/>
                    </a:cubicBezTo>
                    <a:cubicBezTo>
                      <a:pt x="3749" y="7999"/>
                      <a:pt x="3740" y="7962"/>
                      <a:pt x="3735" y="7923"/>
                    </a:cubicBezTo>
                    <a:cubicBezTo>
                      <a:pt x="3720" y="7834"/>
                      <a:pt x="3708" y="7744"/>
                      <a:pt x="3709" y="7655"/>
                    </a:cubicBezTo>
                    <a:cubicBezTo>
                      <a:pt x="3709" y="7634"/>
                      <a:pt x="3712" y="7612"/>
                      <a:pt x="3713" y="7594"/>
                    </a:cubicBezTo>
                    <a:cubicBezTo>
                      <a:pt x="3709" y="7555"/>
                      <a:pt x="3708" y="7519"/>
                      <a:pt x="3706" y="7482"/>
                    </a:cubicBezTo>
                    <a:cubicBezTo>
                      <a:pt x="3695" y="7448"/>
                      <a:pt x="3692" y="7415"/>
                      <a:pt x="3690" y="7375"/>
                    </a:cubicBezTo>
                    <a:cubicBezTo>
                      <a:pt x="3687" y="7347"/>
                      <a:pt x="3687" y="7323"/>
                      <a:pt x="3687" y="7296"/>
                    </a:cubicBezTo>
                    <a:cubicBezTo>
                      <a:pt x="3643" y="7303"/>
                      <a:pt x="3599" y="7309"/>
                      <a:pt x="3551" y="7315"/>
                    </a:cubicBezTo>
                    <a:cubicBezTo>
                      <a:pt x="3520" y="7317"/>
                      <a:pt x="3488" y="7318"/>
                      <a:pt x="3457" y="7318"/>
                    </a:cubicBezTo>
                    <a:cubicBezTo>
                      <a:pt x="3431" y="7318"/>
                      <a:pt x="3405" y="7317"/>
                      <a:pt x="3380" y="7316"/>
                    </a:cubicBezTo>
                    <a:cubicBezTo>
                      <a:pt x="1963" y="7237"/>
                      <a:pt x="2191" y="4345"/>
                      <a:pt x="2924" y="3119"/>
                    </a:cubicBezTo>
                    <a:cubicBezTo>
                      <a:pt x="2957" y="3063"/>
                      <a:pt x="3211" y="2672"/>
                      <a:pt x="3189" y="2611"/>
                    </a:cubicBezTo>
                    <a:cubicBezTo>
                      <a:pt x="3370" y="2455"/>
                      <a:pt x="3563" y="2367"/>
                      <a:pt x="3778" y="2261"/>
                    </a:cubicBezTo>
                    <a:cubicBezTo>
                      <a:pt x="4278" y="2021"/>
                      <a:pt x="4440" y="1865"/>
                      <a:pt x="3902" y="1865"/>
                    </a:cubicBezTo>
                    <a:cubicBezTo>
                      <a:pt x="3879" y="1865"/>
                      <a:pt x="3854" y="1866"/>
                      <a:pt x="3828" y="1866"/>
                    </a:cubicBezTo>
                    <a:cubicBezTo>
                      <a:pt x="3749" y="1868"/>
                      <a:pt x="3670" y="1876"/>
                      <a:pt x="3592" y="1888"/>
                    </a:cubicBezTo>
                    <a:cubicBezTo>
                      <a:pt x="3722" y="1832"/>
                      <a:pt x="4537" y="1461"/>
                      <a:pt x="4501" y="1324"/>
                    </a:cubicBezTo>
                    <a:cubicBezTo>
                      <a:pt x="4492" y="1272"/>
                      <a:pt x="4392" y="1255"/>
                      <a:pt x="4339" y="1245"/>
                    </a:cubicBezTo>
                    <a:cubicBezTo>
                      <a:pt x="4292" y="1233"/>
                      <a:pt x="4216" y="1225"/>
                      <a:pt x="4170" y="1221"/>
                    </a:cubicBezTo>
                    <a:cubicBezTo>
                      <a:pt x="4152" y="1220"/>
                      <a:pt x="4134" y="1219"/>
                      <a:pt x="4116" y="1219"/>
                    </a:cubicBezTo>
                    <a:cubicBezTo>
                      <a:pt x="4076" y="1219"/>
                      <a:pt x="4034" y="1221"/>
                      <a:pt x="3988" y="1226"/>
                    </a:cubicBezTo>
                    <a:cubicBezTo>
                      <a:pt x="3869" y="1239"/>
                      <a:pt x="3742" y="1262"/>
                      <a:pt x="3580" y="1304"/>
                    </a:cubicBezTo>
                    <a:cubicBezTo>
                      <a:pt x="3762" y="1159"/>
                      <a:pt x="4372" y="601"/>
                      <a:pt x="4157" y="515"/>
                    </a:cubicBezTo>
                    <a:cubicBezTo>
                      <a:pt x="4144" y="514"/>
                      <a:pt x="4131" y="513"/>
                      <a:pt x="4117" y="513"/>
                    </a:cubicBezTo>
                    <a:cubicBezTo>
                      <a:pt x="3873" y="513"/>
                      <a:pt x="3489" y="635"/>
                      <a:pt x="3148" y="931"/>
                    </a:cubicBezTo>
                    <a:cubicBezTo>
                      <a:pt x="3261" y="787"/>
                      <a:pt x="3324" y="715"/>
                      <a:pt x="3441" y="585"/>
                    </a:cubicBezTo>
                    <a:lnTo>
                      <a:pt x="3580" y="429"/>
                    </a:lnTo>
                    <a:cubicBezTo>
                      <a:pt x="3624" y="377"/>
                      <a:pt x="3670" y="324"/>
                      <a:pt x="3712" y="271"/>
                    </a:cubicBezTo>
                    <a:cubicBezTo>
                      <a:pt x="3756" y="214"/>
                      <a:pt x="3798" y="152"/>
                      <a:pt x="3838" y="91"/>
                    </a:cubicBezTo>
                    <a:cubicBezTo>
                      <a:pt x="3849" y="72"/>
                      <a:pt x="3851" y="51"/>
                      <a:pt x="3841" y="33"/>
                    </a:cubicBezTo>
                    <a:cubicBezTo>
                      <a:pt x="3831" y="15"/>
                      <a:pt x="3813" y="2"/>
                      <a:pt x="3793" y="2"/>
                    </a:cubicBezTo>
                    <a:cubicBezTo>
                      <a:pt x="3777" y="1"/>
                      <a:pt x="3761" y="1"/>
                      <a:pt x="3745" y="1"/>
                    </a:cubicBezTo>
                    <a:cubicBezTo>
                      <a:pt x="3694" y="1"/>
                      <a:pt x="3641" y="4"/>
                      <a:pt x="3587" y="12"/>
                    </a:cubicBezTo>
                    <a:cubicBezTo>
                      <a:pt x="3516" y="21"/>
                      <a:pt x="3441" y="38"/>
                      <a:pt x="3351" y="71"/>
                    </a:cubicBezTo>
                    <a:cubicBezTo>
                      <a:pt x="3219" y="117"/>
                      <a:pt x="3083" y="192"/>
                      <a:pt x="2939" y="296"/>
                    </a:cubicBezTo>
                    <a:cubicBezTo>
                      <a:pt x="2824" y="380"/>
                      <a:pt x="2707" y="487"/>
                      <a:pt x="2585" y="621"/>
                    </a:cubicBezTo>
                    <a:cubicBezTo>
                      <a:pt x="2516" y="696"/>
                      <a:pt x="2447" y="781"/>
                      <a:pt x="2382" y="871"/>
                    </a:cubicBezTo>
                    <a:lnTo>
                      <a:pt x="2387" y="842"/>
                    </a:lnTo>
                    <a:lnTo>
                      <a:pt x="2387" y="814"/>
                    </a:lnTo>
                    <a:cubicBezTo>
                      <a:pt x="2392" y="729"/>
                      <a:pt x="2396" y="643"/>
                      <a:pt x="2397" y="559"/>
                    </a:cubicBezTo>
                    <a:cubicBezTo>
                      <a:pt x="2399" y="473"/>
                      <a:pt x="2399" y="389"/>
                      <a:pt x="2397" y="306"/>
                    </a:cubicBezTo>
                    <a:cubicBezTo>
                      <a:pt x="2397" y="227"/>
                      <a:pt x="2394" y="145"/>
                      <a:pt x="2384" y="66"/>
                    </a:cubicBezTo>
                    <a:cubicBezTo>
                      <a:pt x="2382" y="38"/>
                      <a:pt x="2354" y="13"/>
                      <a:pt x="2330" y="5"/>
                    </a:cubicBezTo>
                    <a:cubicBezTo>
                      <a:pt x="2323" y="2"/>
                      <a:pt x="2316" y="1"/>
                      <a:pt x="2309" y="1"/>
                    </a:cubicBezTo>
                    <a:cubicBezTo>
                      <a:pt x="2307" y="0"/>
                      <a:pt x="2306" y="0"/>
                      <a:pt x="2304" y="0"/>
                    </a:cubicBezTo>
                    <a:close/>
                  </a:path>
                </a:pathLst>
              </a:custGeom>
              <a:solidFill>
                <a:srgbClr val="FFC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7"/>
              <p:cNvSpPr/>
              <p:nvPr/>
            </p:nvSpPr>
            <p:spPr>
              <a:xfrm>
                <a:off x="3946557" y="1426546"/>
                <a:ext cx="60766" cy="19707"/>
              </a:xfrm>
              <a:custGeom>
                <a:avLst/>
                <a:gdLst/>
                <a:ahLst/>
                <a:cxnLst/>
                <a:rect l="l" t="t" r="r" b="b"/>
                <a:pathLst>
                  <a:path w="1921" h="623" extrusionOk="0">
                    <a:moveTo>
                      <a:pt x="1730" y="1"/>
                    </a:moveTo>
                    <a:cubicBezTo>
                      <a:pt x="1711" y="1"/>
                      <a:pt x="1692" y="6"/>
                      <a:pt x="1673" y="14"/>
                    </a:cubicBezTo>
                    <a:cubicBezTo>
                      <a:pt x="1623" y="30"/>
                      <a:pt x="1578" y="55"/>
                      <a:pt x="1532" y="80"/>
                    </a:cubicBezTo>
                    <a:cubicBezTo>
                      <a:pt x="1478" y="109"/>
                      <a:pt x="1425" y="135"/>
                      <a:pt x="1371" y="162"/>
                    </a:cubicBezTo>
                    <a:cubicBezTo>
                      <a:pt x="1282" y="205"/>
                      <a:pt x="1186" y="244"/>
                      <a:pt x="1090" y="271"/>
                    </a:cubicBezTo>
                    <a:cubicBezTo>
                      <a:pt x="984" y="298"/>
                      <a:pt x="878" y="315"/>
                      <a:pt x="769" y="318"/>
                    </a:cubicBezTo>
                    <a:cubicBezTo>
                      <a:pt x="649" y="317"/>
                      <a:pt x="533" y="298"/>
                      <a:pt x="417" y="271"/>
                    </a:cubicBezTo>
                    <a:cubicBezTo>
                      <a:pt x="334" y="248"/>
                      <a:pt x="258" y="218"/>
                      <a:pt x="182" y="178"/>
                    </a:cubicBezTo>
                    <a:cubicBezTo>
                      <a:pt x="148" y="159"/>
                      <a:pt x="118" y="138"/>
                      <a:pt x="86" y="112"/>
                    </a:cubicBezTo>
                    <a:cubicBezTo>
                      <a:pt x="78" y="106"/>
                      <a:pt x="67" y="102"/>
                      <a:pt x="57" y="102"/>
                    </a:cubicBezTo>
                    <a:cubicBezTo>
                      <a:pt x="41" y="102"/>
                      <a:pt x="25" y="109"/>
                      <a:pt x="16" y="123"/>
                    </a:cubicBezTo>
                    <a:cubicBezTo>
                      <a:pt x="0" y="145"/>
                      <a:pt x="3" y="176"/>
                      <a:pt x="25" y="193"/>
                    </a:cubicBezTo>
                    <a:cubicBezTo>
                      <a:pt x="158" y="295"/>
                      <a:pt x="290" y="395"/>
                      <a:pt x="438" y="476"/>
                    </a:cubicBezTo>
                    <a:cubicBezTo>
                      <a:pt x="504" y="511"/>
                      <a:pt x="576" y="539"/>
                      <a:pt x="647" y="560"/>
                    </a:cubicBezTo>
                    <a:cubicBezTo>
                      <a:pt x="731" y="584"/>
                      <a:pt x="816" y="603"/>
                      <a:pt x="902" y="613"/>
                    </a:cubicBezTo>
                    <a:cubicBezTo>
                      <a:pt x="951" y="619"/>
                      <a:pt x="1000" y="622"/>
                      <a:pt x="1048" y="622"/>
                    </a:cubicBezTo>
                    <a:cubicBezTo>
                      <a:pt x="1173" y="622"/>
                      <a:pt x="1297" y="603"/>
                      <a:pt x="1415" y="566"/>
                    </a:cubicBezTo>
                    <a:cubicBezTo>
                      <a:pt x="1492" y="541"/>
                      <a:pt x="1564" y="511"/>
                      <a:pt x="1634" y="473"/>
                    </a:cubicBezTo>
                    <a:cubicBezTo>
                      <a:pt x="1726" y="420"/>
                      <a:pt x="1814" y="360"/>
                      <a:pt x="1873" y="274"/>
                    </a:cubicBezTo>
                    <a:cubicBezTo>
                      <a:pt x="1916" y="211"/>
                      <a:pt x="1920" y="129"/>
                      <a:pt x="1872" y="66"/>
                    </a:cubicBezTo>
                    <a:cubicBezTo>
                      <a:pt x="1855" y="43"/>
                      <a:pt x="1830" y="26"/>
                      <a:pt x="1804" y="14"/>
                    </a:cubicBezTo>
                    <a:cubicBezTo>
                      <a:pt x="1790" y="10"/>
                      <a:pt x="1773" y="7"/>
                      <a:pt x="1759" y="3"/>
                    </a:cubicBezTo>
                    <a:lnTo>
                      <a:pt x="1750" y="3"/>
                    </a:lnTo>
                    <a:cubicBezTo>
                      <a:pt x="1744" y="1"/>
                      <a:pt x="1737" y="1"/>
                      <a:pt x="1730" y="1"/>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7"/>
              <p:cNvSpPr/>
              <p:nvPr/>
            </p:nvSpPr>
            <p:spPr>
              <a:xfrm>
                <a:off x="4080078" y="1425945"/>
                <a:ext cx="66934" cy="19138"/>
              </a:xfrm>
              <a:custGeom>
                <a:avLst/>
                <a:gdLst/>
                <a:ahLst/>
                <a:cxnLst/>
                <a:rect l="l" t="t" r="r" b="b"/>
                <a:pathLst>
                  <a:path w="2116" h="605" extrusionOk="0">
                    <a:moveTo>
                      <a:pt x="192" y="0"/>
                    </a:moveTo>
                    <a:cubicBezTo>
                      <a:pt x="136" y="0"/>
                      <a:pt x="78" y="25"/>
                      <a:pt x="42" y="74"/>
                    </a:cubicBezTo>
                    <a:cubicBezTo>
                      <a:pt x="13" y="112"/>
                      <a:pt x="0" y="162"/>
                      <a:pt x="8" y="208"/>
                    </a:cubicBezTo>
                    <a:cubicBezTo>
                      <a:pt x="15" y="257"/>
                      <a:pt x="41" y="294"/>
                      <a:pt x="78" y="324"/>
                    </a:cubicBezTo>
                    <a:cubicBezTo>
                      <a:pt x="222" y="446"/>
                      <a:pt x="401" y="520"/>
                      <a:pt x="586" y="565"/>
                    </a:cubicBezTo>
                    <a:cubicBezTo>
                      <a:pt x="707" y="594"/>
                      <a:pt x="830" y="605"/>
                      <a:pt x="953" y="605"/>
                    </a:cubicBezTo>
                    <a:cubicBezTo>
                      <a:pt x="1008" y="605"/>
                      <a:pt x="1064" y="603"/>
                      <a:pt x="1120" y="599"/>
                    </a:cubicBezTo>
                    <a:cubicBezTo>
                      <a:pt x="1468" y="572"/>
                      <a:pt x="1800" y="421"/>
                      <a:pt x="2091" y="234"/>
                    </a:cubicBezTo>
                    <a:cubicBezTo>
                      <a:pt x="2112" y="220"/>
                      <a:pt x="2115" y="184"/>
                      <a:pt x="2101" y="164"/>
                    </a:cubicBezTo>
                    <a:cubicBezTo>
                      <a:pt x="2091" y="151"/>
                      <a:pt x="2077" y="145"/>
                      <a:pt x="2063" y="145"/>
                    </a:cubicBezTo>
                    <a:cubicBezTo>
                      <a:pt x="2052" y="145"/>
                      <a:pt x="2041" y="149"/>
                      <a:pt x="2031" y="155"/>
                    </a:cubicBezTo>
                    <a:cubicBezTo>
                      <a:pt x="2015" y="165"/>
                      <a:pt x="1998" y="174"/>
                      <a:pt x="1982" y="184"/>
                    </a:cubicBezTo>
                    <a:lnTo>
                      <a:pt x="1994" y="178"/>
                    </a:lnTo>
                    <a:lnTo>
                      <a:pt x="1994" y="178"/>
                    </a:lnTo>
                    <a:cubicBezTo>
                      <a:pt x="1896" y="235"/>
                      <a:pt x="1793" y="278"/>
                      <a:pt x="1683" y="310"/>
                    </a:cubicBezTo>
                    <a:lnTo>
                      <a:pt x="1700" y="306"/>
                    </a:lnTo>
                    <a:lnTo>
                      <a:pt x="1700" y="306"/>
                    </a:lnTo>
                    <a:cubicBezTo>
                      <a:pt x="1560" y="344"/>
                      <a:pt x="1417" y="366"/>
                      <a:pt x="1272" y="371"/>
                    </a:cubicBezTo>
                    <a:cubicBezTo>
                      <a:pt x="1200" y="371"/>
                      <a:pt x="1129" y="370"/>
                      <a:pt x="1057" y="361"/>
                    </a:cubicBezTo>
                    <a:cubicBezTo>
                      <a:pt x="987" y="354"/>
                      <a:pt x="917" y="341"/>
                      <a:pt x="851" y="324"/>
                    </a:cubicBezTo>
                    <a:cubicBezTo>
                      <a:pt x="734" y="293"/>
                      <a:pt x="620" y="245"/>
                      <a:pt x="513" y="188"/>
                    </a:cubicBezTo>
                    <a:cubicBezTo>
                      <a:pt x="436" y="142"/>
                      <a:pt x="364" y="89"/>
                      <a:pt x="293" y="36"/>
                    </a:cubicBezTo>
                    <a:cubicBezTo>
                      <a:pt x="264" y="15"/>
                      <a:pt x="230" y="2"/>
                      <a:pt x="197" y="1"/>
                    </a:cubicBezTo>
                    <a:cubicBezTo>
                      <a:pt x="195" y="0"/>
                      <a:pt x="193" y="0"/>
                      <a:pt x="192" y="0"/>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7"/>
              <p:cNvSpPr/>
              <p:nvPr/>
            </p:nvSpPr>
            <p:spPr>
              <a:xfrm>
                <a:off x="3939440" y="1381944"/>
                <a:ext cx="64246" cy="15278"/>
              </a:xfrm>
              <a:custGeom>
                <a:avLst/>
                <a:gdLst/>
                <a:ahLst/>
                <a:cxnLst/>
                <a:rect l="l" t="t" r="r" b="b"/>
                <a:pathLst>
                  <a:path w="2031" h="483" extrusionOk="0">
                    <a:moveTo>
                      <a:pt x="1308" y="1"/>
                    </a:moveTo>
                    <a:cubicBezTo>
                      <a:pt x="1206" y="1"/>
                      <a:pt x="1103" y="7"/>
                      <a:pt x="1001" y="17"/>
                    </a:cubicBezTo>
                    <a:cubicBezTo>
                      <a:pt x="855" y="31"/>
                      <a:pt x="712" y="58"/>
                      <a:pt x="570" y="90"/>
                    </a:cubicBezTo>
                    <a:cubicBezTo>
                      <a:pt x="426" y="125"/>
                      <a:pt x="284" y="173"/>
                      <a:pt x="142" y="215"/>
                    </a:cubicBezTo>
                    <a:lnTo>
                      <a:pt x="142" y="215"/>
                    </a:lnTo>
                    <a:cubicBezTo>
                      <a:pt x="142" y="215"/>
                      <a:pt x="142" y="215"/>
                      <a:pt x="142" y="215"/>
                    </a:cubicBezTo>
                    <a:lnTo>
                      <a:pt x="142" y="215"/>
                    </a:lnTo>
                    <a:cubicBezTo>
                      <a:pt x="126" y="217"/>
                      <a:pt x="112" y="223"/>
                      <a:pt x="95" y="229"/>
                    </a:cubicBezTo>
                    <a:cubicBezTo>
                      <a:pt x="66" y="236"/>
                      <a:pt x="43" y="246"/>
                      <a:pt x="26" y="269"/>
                    </a:cubicBezTo>
                    <a:cubicBezTo>
                      <a:pt x="8" y="293"/>
                      <a:pt x="0" y="323"/>
                      <a:pt x="5" y="352"/>
                    </a:cubicBezTo>
                    <a:cubicBezTo>
                      <a:pt x="12" y="399"/>
                      <a:pt x="58" y="446"/>
                      <a:pt x="107" y="446"/>
                    </a:cubicBezTo>
                    <a:cubicBezTo>
                      <a:pt x="114" y="446"/>
                      <a:pt x="121" y="446"/>
                      <a:pt x="128" y="444"/>
                    </a:cubicBezTo>
                    <a:cubicBezTo>
                      <a:pt x="267" y="405"/>
                      <a:pt x="407" y="389"/>
                      <a:pt x="550" y="383"/>
                    </a:cubicBezTo>
                    <a:lnTo>
                      <a:pt x="563" y="383"/>
                    </a:lnTo>
                    <a:cubicBezTo>
                      <a:pt x="572" y="383"/>
                      <a:pt x="580" y="383"/>
                      <a:pt x="589" y="383"/>
                    </a:cubicBezTo>
                    <a:cubicBezTo>
                      <a:pt x="785" y="383"/>
                      <a:pt x="980" y="399"/>
                      <a:pt x="1175" y="424"/>
                    </a:cubicBezTo>
                    <a:cubicBezTo>
                      <a:pt x="1364" y="447"/>
                      <a:pt x="1552" y="482"/>
                      <a:pt x="1741" y="482"/>
                    </a:cubicBezTo>
                    <a:cubicBezTo>
                      <a:pt x="1778" y="482"/>
                      <a:pt x="1816" y="481"/>
                      <a:pt x="1853" y="478"/>
                    </a:cubicBezTo>
                    <a:cubicBezTo>
                      <a:pt x="1939" y="474"/>
                      <a:pt x="2011" y="389"/>
                      <a:pt x="2019" y="308"/>
                    </a:cubicBezTo>
                    <a:cubicBezTo>
                      <a:pt x="2031" y="219"/>
                      <a:pt x="1978" y="136"/>
                      <a:pt x="1898" y="100"/>
                    </a:cubicBezTo>
                    <a:cubicBezTo>
                      <a:pt x="1762" y="43"/>
                      <a:pt x="1611" y="17"/>
                      <a:pt x="1465" y="7"/>
                    </a:cubicBezTo>
                    <a:cubicBezTo>
                      <a:pt x="1454" y="7"/>
                      <a:pt x="1445" y="4"/>
                      <a:pt x="1434" y="4"/>
                    </a:cubicBezTo>
                    <a:cubicBezTo>
                      <a:pt x="1392" y="2"/>
                      <a:pt x="1351" y="1"/>
                      <a:pt x="1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7"/>
              <p:cNvSpPr/>
              <p:nvPr/>
            </p:nvSpPr>
            <p:spPr>
              <a:xfrm>
                <a:off x="4083621" y="1374764"/>
                <a:ext cx="71078" cy="17335"/>
              </a:xfrm>
              <a:custGeom>
                <a:avLst/>
                <a:gdLst/>
                <a:ahLst/>
                <a:cxnLst/>
                <a:rect l="l" t="t" r="r" b="b"/>
                <a:pathLst>
                  <a:path w="2247" h="548" extrusionOk="0">
                    <a:moveTo>
                      <a:pt x="1704" y="220"/>
                    </a:moveTo>
                    <a:lnTo>
                      <a:pt x="1704" y="220"/>
                    </a:lnTo>
                    <a:cubicBezTo>
                      <a:pt x="1705" y="220"/>
                      <a:pt x="1705" y="220"/>
                      <a:pt x="1705" y="220"/>
                    </a:cubicBezTo>
                    <a:lnTo>
                      <a:pt x="1705" y="220"/>
                    </a:lnTo>
                    <a:cubicBezTo>
                      <a:pt x="1705" y="220"/>
                      <a:pt x="1705" y="220"/>
                      <a:pt x="1704" y="220"/>
                    </a:cubicBezTo>
                    <a:close/>
                    <a:moveTo>
                      <a:pt x="661" y="1"/>
                    </a:moveTo>
                    <a:cubicBezTo>
                      <a:pt x="576" y="1"/>
                      <a:pt x="491" y="9"/>
                      <a:pt x="408" y="26"/>
                    </a:cubicBezTo>
                    <a:cubicBezTo>
                      <a:pt x="292" y="51"/>
                      <a:pt x="165" y="95"/>
                      <a:pt x="79" y="179"/>
                    </a:cubicBezTo>
                    <a:cubicBezTo>
                      <a:pt x="52" y="201"/>
                      <a:pt x="30" y="228"/>
                      <a:pt x="17" y="260"/>
                    </a:cubicBezTo>
                    <a:cubicBezTo>
                      <a:pt x="3" y="294"/>
                      <a:pt x="0" y="328"/>
                      <a:pt x="6" y="364"/>
                    </a:cubicBezTo>
                    <a:cubicBezTo>
                      <a:pt x="10" y="399"/>
                      <a:pt x="23" y="430"/>
                      <a:pt x="45" y="457"/>
                    </a:cubicBezTo>
                    <a:cubicBezTo>
                      <a:pt x="66" y="484"/>
                      <a:pt x="93" y="503"/>
                      <a:pt x="125" y="517"/>
                    </a:cubicBezTo>
                    <a:cubicBezTo>
                      <a:pt x="165" y="529"/>
                      <a:pt x="203" y="539"/>
                      <a:pt x="245" y="545"/>
                    </a:cubicBezTo>
                    <a:cubicBezTo>
                      <a:pt x="266" y="547"/>
                      <a:pt x="288" y="548"/>
                      <a:pt x="309" y="548"/>
                    </a:cubicBezTo>
                    <a:cubicBezTo>
                      <a:pt x="345" y="548"/>
                      <a:pt x="381" y="546"/>
                      <a:pt x="417" y="545"/>
                    </a:cubicBezTo>
                    <a:cubicBezTo>
                      <a:pt x="508" y="543"/>
                      <a:pt x="602" y="532"/>
                      <a:pt x="695" y="523"/>
                    </a:cubicBezTo>
                    <a:cubicBezTo>
                      <a:pt x="865" y="506"/>
                      <a:pt x="1034" y="486"/>
                      <a:pt x="1206" y="480"/>
                    </a:cubicBezTo>
                    <a:cubicBezTo>
                      <a:pt x="1349" y="480"/>
                      <a:pt x="1492" y="487"/>
                      <a:pt x="1638" y="492"/>
                    </a:cubicBezTo>
                    <a:cubicBezTo>
                      <a:pt x="1800" y="496"/>
                      <a:pt x="1965" y="494"/>
                      <a:pt x="2126" y="503"/>
                    </a:cubicBezTo>
                    <a:cubicBezTo>
                      <a:pt x="2130" y="503"/>
                      <a:pt x="2133" y="503"/>
                      <a:pt x="2136" y="503"/>
                    </a:cubicBezTo>
                    <a:cubicBezTo>
                      <a:pt x="2188" y="503"/>
                      <a:pt x="2233" y="470"/>
                      <a:pt x="2240" y="416"/>
                    </a:cubicBezTo>
                    <a:cubicBezTo>
                      <a:pt x="2247" y="364"/>
                      <a:pt x="2205" y="308"/>
                      <a:pt x="2151" y="305"/>
                    </a:cubicBezTo>
                    <a:cubicBezTo>
                      <a:pt x="2000" y="294"/>
                      <a:pt x="1854" y="256"/>
                      <a:pt x="1706" y="220"/>
                    </a:cubicBezTo>
                    <a:lnTo>
                      <a:pt x="1706" y="220"/>
                    </a:lnTo>
                    <a:cubicBezTo>
                      <a:pt x="1706" y="220"/>
                      <a:pt x="1706" y="220"/>
                      <a:pt x="1705" y="220"/>
                    </a:cubicBezTo>
                    <a:lnTo>
                      <a:pt x="1705" y="220"/>
                    </a:lnTo>
                    <a:cubicBezTo>
                      <a:pt x="1705" y="220"/>
                      <a:pt x="1705" y="220"/>
                      <a:pt x="1705" y="220"/>
                    </a:cubicBezTo>
                    <a:lnTo>
                      <a:pt x="1705" y="220"/>
                    </a:lnTo>
                    <a:cubicBezTo>
                      <a:pt x="1705" y="220"/>
                      <a:pt x="1705" y="220"/>
                      <a:pt x="1704" y="220"/>
                    </a:cubicBezTo>
                    <a:lnTo>
                      <a:pt x="1704" y="220"/>
                    </a:lnTo>
                    <a:cubicBezTo>
                      <a:pt x="1704" y="220"/>
                      <a:pt x="1704" y="220"/>
                      <a:pt x="1704" y="220"/>
                    </a:cubicBezTo>
                    <a:lnTo>
                      <a:pt x="1704" y="220"/>
                    </a:lnTo>
                    <a:cubicBezTo>
                      <a:pt x="1627" y="200"/>
                      <a:pt x="1550" y="179"/>
                      <a:pt x="1471" y="159"/>
                    </a:cubicBezTo>
                    <a:lnTo>
                      <a:pt x="1471" y="159"/>
                    </a:lnTo>
                    <a:lnTo>
                      <a:pt x="1475" y="161"/>
                    </a:lnTo>
                    <a:lnTo>
                      <a:pt x="1475" y="161"/>
                    </a:lnTo>
                    <a:cubicBezTo>
                      <a:pt x="1397" y="140"/>
                      <a:pt x="1317" y="120"/>
                      <a:pt x="1239" y="99"/>
                    </a:cubicBezTo>
                    <a:cubicBezTo>
                      <a:pt x="1074" y="56"/>
                      <a:pt x="911" y="15"/>
                      <a:pt x="740" y="3"/>
                    </a:cubicBezTo>
                    <a:cubicBezTo>
                      <a:pt x="732" y="2"/>
                      <a:pt x="725" y="2"/>
                      <a:pt x="718" y="2"/>
                    </a:cubicBezTo>
                    <a:cubicBezTo>
                      <a:pt x="699" y="1"/>
                      <a:pt x="680" y="1"/>
                      <a:pt x="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7"/>
              <p:cNvSpPr/>
              <p:nvPr/>
            </p:nvSpPr>
            <p:spPr>
              <a:xfrm>
                <a:off x="4024089" y="1411964"/>
                <a:ext cx="22586" cy="64530"/>
              </a:xfrm>
              <a:custGeom>
                <a:avLst/>
                <a:gdLst/>
                <a:ahLst/>
                <a:cxnLst/>
                <a:rect l="l" t="t" r="r" b="b"/>
                <a:pathLst>
                  <a:path w="714" h="2040" extrusionOk="0">
                    <a:moveTo>
                      <a:pt x="435" y="0"/>
                    </a:moveTo>
                    <a:cubicBezTo>
                      <a:pt x="413" y="4"/>
                      <a:pt x="393" y="17"/>
                      <a:pt x="380" y="36"/>
                    </a:cubicBezTo>
                    <a:cubicBezTo>
                      <a:pt x="367" y="54"/>
                      <a:pt x="364" y="75"/>
                      <a:pt x="367" y="92"/>
                    </a:cubicBezTo>
                    <a:cubicBezTo>
                      <a:pt x="324" y="513"/>
                      <a:pt x="260" y="884"/>
                      <a:pt x="171" y="1234"/>
                    </a:cubicBezTo>
                    <a:cubicBezTo>
                      <a:pt x="157" y="1293"/>
                      <a:pt x="137" y="1359"/>
                      <a:pt x="117" y="1428"/>
                    </a:cubicBezTo>
                    <a:cubicBezTo>
                      <a:pt x="102" y="1472"/>
                      <a:pt x="85" y="1516"/>
                      <a:pt x="67" y="1559"/>
                    </a:cubicBezTo>
                    <a:cubicBezTo>
                      <a:pt x="48" y="1608"/>
                      <a:pt x="29" y="1647"/>
                      <a:pt x="16" y="1687"/>
                    </a:cubicBezTo>
                    <a:cubicBezTo>
                      <a:pt x="6" y="1718"/>
                      <a:pt x="1" y="1753"/>
                      <a:pt x="2" y="1794"/>
                    </a:cubicBezTo>
                    <a:cubicBezTo>
                      <a:pt x="2" y="1829"/>
                      <a:pt x="22" y="1862"/>
                      <a:pt x="34" y="1879"/>
                    </a:cubicBezTo>
                    <a:cubicBezTo>
                      <a:pt x="44" y="1894"/>
                      <a:pt x="55" y="1909"/>
                      <a:pt x="67" y="1922"/>
                    </a:cubicBezTo>
                    <a:cubicBezTo>
                      <a:pt x="81" y="1936"/>
                      <a:pt x="97" y="1947"/>
                      <a:pt x="115" y="1959"/>
                    </a:cubicBezTo>
                    <a:cubicBezTo>
                      <a:pt x="165" y="1993"/>
                      <a:pt x="228" y="2019"/>
                      <a:pt x="300" y="2033"/>
                    </a:cubicBezTo>
                    <a:cubicBezTo>
                      <a:pt x="311" y="2038"/>
                      <a:pt x="324" y="2038"/>
                      <a:pt x="337" y="2039"/>
                    </a:cubicBezTo>
                    <a:cubicBezTo>
                      <a:pt x="341" y="2039"/>
                      <a:pt x="346" y="2039"/>
                      <a:pt x="350" y="2039"/>
                    </a:cubicBezTo>
                    <a:cubicBezTo>
                      <a:pt x="381" y="2039"/>
                      <a:pt x="413" y="2035"/>
                      <a:pt x="445" y="2026"/>
                    </a:cubicBezTo>
                    <a:cubicBezTo>
                      <a:pt x="489" y="2012"/>
                      <a:pt x="530" y="1986"/>
                      <a:pt x="566" y="1946"/>
                    </a:cubicBezTo>
                    <a:cubicBezTo>
                      <a:pt x="644" y="1866"/>
                      <a:pt x="672" y="1751"/>
                      <a:pt x="688" y="1658"/>
                    </a:cubicBezTo>
                    <a:cubicBezTo>
                      <a:pt x="714" y="1522"/>
                      <a:pt x="711" y="1382"/>
                      <a:pt x="707" y="1252"/>
                    </a:cubicBezTo>
                    <a:cubicBezTo>
                      <a:pt x="701" y="1121"/>
                      <a:pt x="687" y="984"/>
                      <a:pt x="661" y="802"/>
                    </a:cubicBezTo>
                    <a:cubicBezTo>
                      <a:pt x="636" y="627"/>
                      <a:pt x="601" y="451"/>
                      <a:pt x="568" y="279"/>
                    </a:cubicBezTo>
                    <a:lnTo>
                      <a:pt x="535" y="110"/>
                    </a:lnTo>
                    <a:lnTo>
                      <a:pt x="525" y="63"/>
                    </a:lnTo>
                    <a:cubicBezTo>
                      <a:pt x="516" y="30"/>
                      <a:pt x="487" y="3"/>
                      <a:pt x="4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3952757" y="1465802"/>
                <a:ext cx="37137" cy="26160"/>
              </a:xfrm>
              <a:custGeom>
                <a:avLst/>
                <a:gdLst/>
                <a:ahLst/>
                <a:cxnLst/>
                <a:rect l="l" t="t" r="r" b="b"/>
                <a:pathLst>
                  <a:path w="1174" h="827" extrusionOk="0">
                    <a:moveTo>
                      <a:pt x="678" y="1"/>
                    </a:moveTo>
                    <a:cubicBezTo>
                      <a:pt x="665" y="1"/>
                      <a:pt x="652" y="1"/>
                      <a:pt x="639" y="2"/>
                    </a:cubicBezTo>
                    <a:cubicBezTo>
                      <a:pt x="588" y="2"/>
                      <a:pt x="535" y="6"/>
                      <a:pt x="482" y="12"/>
                    </a:cubicBezTo>
                    <a:cubicBezTo>
                      <a:pt x="459" y="13"/>
                      <a:pt x="437" y="23"/>
                      <a:pt x="421" y="42"/>
                    </a:cubicBezTo>
                    <a:cubicBezTo>
                      <a:pt x="364" y="44"/>
                      <a:pt x="305" y="56"/>
                      <a:pt x="250" y="78"/>
                    </a:cubicBezTo>
                    <a:cubicBezTo>
                      <a:pt x="148" y="119"/>
                      <a:pt x="63" y="204"/>
                      <a:pt x="23" y="308"/>
                    </a:cubicBezTo>
                    <a:cubicBezTo>
                      <a:pt x="8" y="353"/>
                      <a:pt x="0" y="401"/>
                      <a:pt x="3" y="460"/>
                    </a:cubicBezTo>
                    <a:cubicBezTo>
                      <a:pt x="8" y="510"/>
                      <a:pt x="28" y="562"/>
                      <a:pt x="66" y="622"/>
                    </a:cubicBezTo>
                    <a:cubicBezTo>
                      <a:pt x="81" y="643"/>
                      <a:pt x="99" y="661"/>
                      <a:pt x="118" y="679"/>
                    </a:cubicBezTo>
                    <a:cubicBezTo>
                      <a:pt x="146" y="708"/>
                      <a:pt x="174" y="724"/>
                      <a:pt x="201" y="739"/>
                    </a:cubicBezTo>
                    <a:cubicBezTo>
                      <a:pt x="270" y="780"/>
                      <a:pt x="346" y="805"/>
                      <a:pt x="431" y="820"/>
                    </a:cubicBezTo>
                    <a:cubicBezTo>
                      <a:pt x="447" y="824"/>
                      <a:pt x="464" y="824"/>
                      <a:pt x="482" y="825"/>
                    </a:cubicBezTo>
                    <a:cubicBezTo>
                      <a:pt x="493" y="826"/>
                      <a:pt x="505" y="826"/>
                      <a:pt x="517" y="826"/>
                    </a:cubicBezTo>
                    <a:cubicBezTo>
                      <a:pt x="554" y="826"/>
                      <a:pt x="595" y="823"/>
                      <a:pt x="640" y="815"/>
                    </a:cubicBezTo>
                    <a:cubicBezTo>
                      <a:pt x="703" y="807"/>
                      <a:pt x="774" y="785"/>
                      <a:pt x="851" y="754"/>
                    </a:cubicBezTo>
                    <a:cubicBezTo>
                      <a:pt x="911" y="729"/>
                      <a:pt x="973" y="692"/>
                      <a:pt x="1027" y="646"/>
                    </a:cubicBezTo>
                    <a:cubicBezTo>
                      <a:pt x="1083" y="602"/>
                      <a:pt x="1124" y="545"/>
                      <a:pt x="1152" y="482"/>
                    </a:cubicBezTo>
                    <a:cubicBezTo>
                      <a:pt x="1162" y="459"/>
                      <a:pt x="1167" y="430"/>
                      <a:pt x="1170" y="394"/>
                    </a:cubicBezTo>
                    <a:cubicBezTo>
                      <a:pt x="1173" y="360"/>
                      <a:pt x="1169" y="328"/>
                      <a:pt x="1156" y="291"/>
                    </a:cubicBezTo>
                    <a:cubicBezTo>
                      <a:pt x="1137" y="227"/>
                      <a:pt x="1094" y="168"/>
                      <a:pt x="1020" y="112"/>
                    </a:cubicBezTo>
                    <a:cubicBezTo>
                      <a:pt x="987" y="85"/>
                      <a:pt x="947" y="64"/>
                      <a:pt x="908" y="44"/>
                    </a:cubicBezTo>
                    <a:cubicBezTo>
                      <a:pt x="867" y="22"/>
                      <a:pt x="818" y="13"/>
                      <a:pt x="781" y="8"/>
                    </a:cubicBezTo>
                    <a:cubicBezTo>
                      <a:pt x="758" y="6"/>
                      <a:pt x="738" y="5"/>
                      <a:pt x="718" y="2"/>
                    </a:cubicBezTo>
                    <a:cubicBezTo>
                      <a:pt x="705" y="1"/>
                      <a:pt x="692" y="1"/>
                      <a:pt x="67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7"/>
              <p:cNvSpPr/>
              <p:nvPr/>
            </p:nvSpPr>
            <p:spPr>
              <a:xfrm>
                <a:off x="4103043" y="1463524"/>
                <a:ext cx="36504" cy="23345"/>
              </a:xfrm>
              <a:custGeom>
                <a:avLst/>
                <a:gdLst/>
                <a:ahLst/>
                <a:cxnLst/>
                <a:rect l="l" t="t" r="r" b="b"/>
                <a:pathLst>
                  <a:path w="1154" h="738" extrusionOk="0">
                    <a:moveTo>
                      <a:pt x="669" y="0"/>
                    </a:moveTo>
                    <a:cubicBezTo>
                      <a:pt x="639" y="0"/>
                      <a:pt x="610" y="2"/>
                      <a:pt x="582" y="7"/>
                    </a:cubicBezTo>
                    <a:cubicBezTo>
                      <a:pt x="546" y="10"/>
                      <a:pt x="509" y="20"/>
                      <a:pt x="467" y="35"/>
                    </a:cubicBezTo>
                    <a:cubicBezTo>
                      <a:pt x="401" y="53"/>
                      <a:pt x="347" y="67"/>
                      <a:pt x="291" y="87"/>
                    </a:cubicBezTo>
                    <a:cubicBezTo>
                      <a:pt x="227" y="110"/>
                      <a:pt x="165" y="146"/>
                      <a:pt x="111" y="191"/>
                    </a:cubicBezTo>
                    <a:cubicBezTo>
                      <a:pt x="76" y="220"/>
                      <a:pt x="33" y="264"/>
                      <a:pt x="16" y="329"/>
                    </a:cubicBezTo>
                    <a:cubicBezTo>
                      <a:pt x="0" y="380"/>
                      <a:pt x="8" y="436"/>
                      <a:pt x="33" y="489"/>
                    </a:cubicBezTo>
                    <a:cubicBezTo>
                      <a:pt x="72" y="564"/>
                      <a:pt x="145" y="614"/>
                      <a:pt x="204" y="651"/>
                    </a:cubicBezTo>
                    <a:cubicBezTo>
                      <a:pt x="228" y="667"/>
                      <a:pt x="252" y="680"/>
                      <a:pt x="280" y="690"/>
                    </a:cubicBezTo>
                    <a:cubicBezTo>
                      <a:pt x="303" y="700"/>
                      <a:pt x="327" y="707"/>
                      <a:pt x="351" y="711"/>
                    </a:cubicBezTo>
                    <a:cubicBezTo>
                      <a:pt x="410" y="725"/>
                      <a:pt x="454" y="731"/>
                      <a:pt x="500" y="736"/>
                    </a:cubicBezTo>
                    <a:lnTo>
                      <a:pt x="547" y="737"/>
                    </a:lnTo>
                    <a:cubicBezTo>
                      <a:pt x="552" y="737"/>
                      <a:pt x="556" y="737"/>
                      <a:pt x="561" y="737"/>
                    </a:cubicBezTo>
                    <a:cubicBezTo>
                      <a:pt x="700" y="737"/>
                      <a:pt x="826" y="716"/>
                      <a:pt x="934" y="673"/>
                    </a:cubicBezTo>
                    <a:cubicBezTo>
                      <a:pt x="990" y="650"/>
                      <a:pt x="1041" y="614"/>
                      <a:pt x="1079" y="572"/>
                    </a:cubicBezTo>
                    <a:cubicBezTo>
                      <a:pt x="1096" y="554"/>
                      <a:pt x="1110" y="532"/>
                      <a:pt x="1122" y="511"/>
                    </a:cubicBezTo>
                    <a:cubicBezTo>
                      <a:pt x="1134" y="486"/>
                      <a:pt x="1143" y="458"/>
                      <a:pt x="1149" y="428"/>
                    </a:cubicBezTo>
                    <a:cubicBezTo>
                      <a:pt x="1153" y="402"/>
                      <a:pt x="1150" y="373"/>
                      <a:pt x="1147" y="346"/>
                    </a:cubicBezTo>
                    <a:cubicBezTo>
                      <a:pt x="1142" y="309"/>
                      <a:pt x="1127" y="272"/>
                      <a:pt x="1114" y="244"/>
                    </a:cubicBezTo>
                    <a:cubicBezTo>
                      <a:pt x="1100" y="214"/>
                      <a:pt x="1081" y="184"/>
                      <a:pt x="1061" y="157"/>
                    </a:cubicBezTo>
                    <a:cubicBezTo>
                      <a:pt x="1050" y="144"/>
                      <a:pt x="1037" y="134"/>
                      <a:pt x="1027" y="123"/>
                    </a:cubicBezTo>
                    <a:cubicBezTo>
                      <a:pt x="1004" y="101"/>
                      <a:pt x="990" y="93"/>
                      <a:pt x="974" y="84"/>
                    </a:cubicBezTo>
                    <a:cubicBezTo>
                      <a:pt x="898" y="38"/>
                      <a:pt x="818" y="15"/>
                      <a:pt x="721" y="8"/>
                    </a:cubicBezTo>
                    <a:cubicBezTo>
                      <a:pt x="712" y="1"/>
                      <a:pt x="705" y="1"/>
                      <a:pt x="696" y="1"/>
                    </a:cubicBezTo>
                    <a:cubicBezTo>
                      <a:pt x="687" y="1"/>
                      <a:pt x="678" y="0"/>
                      <a:pt x="66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7"/>
              <p:cNvSpPr/>
              <p:nvPr/>
            </p:nvSpPr>
            <p:spPr>
              <a:xfrm>
                <a:off x="4201547" y="1420979"/>
                <a:ext cx="34764" cy="20087"/>
              </a:xfrm>
              <a:custGeom>
                <a:avLst/>
                <a:gdLst/>
                <a:ahLst/>
                <a:cxnLst/>
                <a:rect l="l" t="t" r="r" b="b"/>
                <a:pathLst>
                  <a:path w="1099" h="635" extrusionOk="0">
                    <a:moveTo>
                      <a:pt x="400" y="0"/>
                    </a:moveTo>
                    <a:cubicBezTo>
                      <a:pt x="384" y="0"/>
                      <a:pt x="368" y="1"/>
                      <a:pt x="353" y="1"/>
                    </a:cubicBezTo>
                    <a:cubicBezTo>
                      <a:pt x="240" y="7"/>
                      <a:pt x="127" y="44"/>
                      <a:pt x="29" y="102"/>
                    </a:cubicBezTo>
                    <a:cubicBezTo>
                      <a:pt x="18" y="109"/>
                      <a:pt x="9" y="116"/>
                      <a:pt x="4" y="129"/>
                    </a:cubicBezTo>
                    <a:cubicBezTo>
                      <a:pt x="1" y="139"/>
                      <a:pt x="1" y="155"/>
                      <a:pt x="4" y="166"/>
                    </a:cubicBezTo>
                    <a:cubicBezTo>
                      <a:pt x="10" y="183"/>
                      <a:pt x="30" y="196"/>
                      <a:pt x="50" y="196"/>
                    </a:cubicBezTo>
                    <a:cubicBezTo>
                      <a:pt x="56" y="196"/>
                      <a:pt x="61" y="195"/>
                      <a:pt x="67" y="192"/>
                    </a:cubicBezTo>
                    <a:cubicBezTo>
                      <a:pt x="104" y="170"/>
                      <a:pt x="141" y="152"/>
                      <a:pt x="183" y="139"/>
                    </a:cubicBezTo>
                    <a:cubicBezTo>
                      <a:pt x="237" y="125"/>
                      <a:pt x="290" y="116"/>
                      <a:pt x="346" y="115"/>
                    </a:cubicBezTo>
                    <a:cubicBezTo>
                      <a:pt x="370" y="115"/>
                      <a:pt x="396" y="116"/>
                      <a:pt x="420" y="117"/>
                    </a:cubicBezTo>
                    <a:cubicBezTo>
                      <a:pt x="453" y="122"/>
                      <a:pt x="485" y="129"/>
                      <a:pt x="519" y="137"/>
                    </a:cubicBezTo>
                    <a:cubicBezTo>
                      <a:pt x="571" y="153"/>
                      <a:pt x="621" y="173"/>
                      <a:pt x="669" y="199"/>
                    </a:cubicBezTo>
                    <a:cubicBezTo>
                      <a:pt x="718" y="229"/>
                      <a:pt x="764" y="263"/>
                      <a:pt x="805" y="302"/>
                    </a:cubicBezTo>
                    <a:cubicBezTo>
                      <a:pt x="840" y="338"/>
                      <a:pt x="868" y="375"/>
                      <a:pt x="896" y="417"/>
                    </a:cubicBezTo>
                    <a:cubicBezTo>
                      <a:pt x="910" y="441"/>
                      <a:pt x="920" y="464"/>
                      <a:pt x="933" y="488"/>
                    </a:cubicBezTo>
                    <a:cubicBezTo>
                      <a:pt x="949" y="523"/>
                      <a:pt x="960" y="558"/>
                      <a:pt x="972" y="594"/>
                    </a:cubicBezTo>
                    <a:cubicBezTo>
                      <a:pt x="981" y="620"/>
                      <a:pt x="1009" y="635"/>
                      <a:pt x="1035" y="635"/>
                    </a:cubicBezTo>
                    <a:cubicBezTo>
                      <a:pt x="1037" y="635"/>
                      <a:pt x="1039" y="635"/>
                      <a:pt x="1042" y="634"/>
                    </a:cubicBezTo>
                    <a:cubicBezTo>
                      <a:pt x="1060" y="630"/>
                      <a:pt x="1075" y="623"/>
                      <a:pt x="1085" y="609"/>
                    </a:cubicBezTo>
                    <a:cubicBezTo>
                      <a:pt x="1098" y="593"/>
                      <a:pt x="1099" y="578"/>
                      <a:pt x="1098" y="558"/>
                    </a:cubicBezTo>
                    <a:cubicBezTo>
                      <a:pt x="1095" y="440"/>
                      <a:pt x="1043" y="331"/>
                      <a:pt x="969" y="242"/>
                    </a:cubicBezTo>
                    <a:cubicBezTo>
                      <a:pt x="930" y="199"/>
                      <a:pt x="889" y="160"/>
                      <a:pt x="840" y="129"/>
                    </a:cubicBezTo>
                    <a:cubicBezTo>
                      <a:pt x="793" y="96"/>
                      <a:pt x="741" y="72"/>
                      <a:pt x="688" y="52"/>
                    </a:cubicBezTo>
                    <a:cubicBezTo>
                      <a:pt x="634" y="32"/>
                      <a:pt x="578" y="17"/>
                      <a:pt x="523" y="10"/>
                    </a:cubicBezTo>
                    <a:cubicBezTo>
                      <a:pt x="505" y="9"/>
                      <a:pt x="489" y="7"/>
                      <a:pt x="470" y="6"/>
                    </a:cubicBezTo>
                    <a:cubicBezTo>
                      <a:pt x="447" y="2"/>
                      <a:pt x="423" y="0"/>
                      <a:pt x="40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7"/>
              <p:cNvSpPr/>
              <p:nvPr/>
            </p:nvSpPr>
            <p:spPr>
              <a:xfrm>
                <a:off x="4205438" y="1425471"/>
                <a:ext cx="22649" cy="41723"/>
              </a:xfrm>
              <a:custGeom>
                <a:avLst/>
                <a:gdLst/>
                <a:ahLst/>
                <a:cxnLst/>
                <a:rect l="l" t="t" r="r" b="b"/>
                <a:pathLst>
                  <a:path w="716" h="1319" extrusionOk="0">
                    <a:moveTo>
                      <a:pt x="498" y="512"/>
                    </a:moveTo>
                    <a:lnTo>
                      <a:pt x="498" y="512"/>
                    </a:lnTo>
                    <a:cubicBezTo>
                      <a:pt x="498" y="512"/>
                      <a:pt x="498" y="513"/>
                      <a:pt x="498" y="514"/>
                    </a:cubicBezTo>
                    <a:cubicBezTo>
                      <a:pt x="498" y="513"/>
                      <a:pt x="498" y="513"/>
                      <a:pt x="498" y="512"/>
                    </a:cubicBezTo>
                    <a:close/>
                    <a:moveTo>
                      <a:pt x="603" y="0"/>
                    </a:moveTo>
                    <a:cubicBezTo>
                      <a:pt x="600" y="0"/>
                      <a:pt x="598" y="0"/>
                      <a:pt x="595" y="1"/>
                    </a:cubicBezTo>
                    <a:cubicBezTo>
                      <a:pt x="546" y="8"/>
                      <a:pt x="512" y="56"/>
                      <a:pt x="519" y="103"/>
                    </a:cubicBezTo>
                    <a:cubicBezTo>
                      <a:pt x="526" y="152"/>
                      <a:pt x="531" y="199"/>
                      <a:pt x="532" y="246"/>
                    </a:cubicBezTo>
                    <a:cubicBezTo>
                      <a:pt x="531" y="336"/>
                      <a:pt x="519" y="424"/>
                      <a:pt x="498" y="512"/>
                    </a:cubicBezTo>
                    <a:lnTo>
                      <a:pt x="498" y="512"/>
                    </a:lnTo>
                    <a:cubicBezTo>
                      <a:pt x="499" y="511"/>
                      <a:pt x="500" y="510"/>
                      <a:pt x="500" y="509"/>
                    </a:cubicBezTo>
                    <a:lnTo>
                      <a:pt x="500" y="509"/>
                    </a:lnTo>
                    <a:cubicBezTo>
                      <a:pt x="475" y="597"/>
                      <a:pt x="439" y="682"/>
                      <a:pt x="396" y="764"/>
                    </a:cubicBezTo>
                    <a:cubicBezTo>
                      <a:pt x="330" y="879"/>
                      <a:pt x="250" y="982"/>
                      <a:pt x="157" y="1079"/>
                    </a:cubicBezTo>
                    <a:lnTo>
                      <a:pt x="168" y="1067"/>
                    </a:lnTo>
                    <a:lnTo>
                      <a:pt x="168" y="1067"/>
                    </a:lnTo>
                    <a:cubicBezTo>
                      <a:pt x="128" y="1109"/>
                      <a:pt x="83" y="1148"/>
                      <a:pt x="38" y="1187"/>
                    </a:cubicBezTo>
                    <a:cubicBezTo>
                      <a:pt x="8" y="1211"/>
                      <a:pt x="1" y="1258"/>
                      <a:pt x="25" y="1290"/>
                    </a:cubicBezTo>
                    <a:cubicBezTo>
                      <a:pt x="40" y="1307"/>
                      <a:pt x="65" y="1319"/>
                      <a:pt x="88" y="1319"/>
                    </a:cubicBezTo>
                    <a:cubicBezTo>
                      <a:pt x="104" y="1319"/>
                      <a:pt x="119" y="1314"/>
                      <a:pt x="130" y="1303"/>
                    </a:cubicBezTo>
                    <a:cubicBezTo>
                      <a:pt x="211" y="1224"/>
                      <a:pt x="293" y="1144"/>
                      <a:pt x="367" y="1059"/>
                    </a:cubicBezTo>
                    <a:cubicBezTo>
                      <a:pt x="448" y="968"/>
                      <a:pt x="516" y="867"/>
                      <a:pt x="575" y="762"/>
                    </a:cubicBezTo>
                    <a:cubicBezTo>
                      <a:pt x="629" y="666"/>
                      <a:pt x="662" y="560"/>
                      <a:pt x="688" y="452"/>
                    </a:cubicBezTo>
                    <a:cubicBezTo>
                      <a:pt x="715" y="331"/>
                      <a:pt x="711" y="202"/>
                      <a:pt x="694" y="79"/>
                    </a:cubicBezTo>
                    <a:cubicBezTo>
                      <a:pt x="688" y="36"/>
                      <a:pt x="651" y="5"/>
                      <a:pt x="609" y="1"/>
                    </a:cubicBezTo>
                    <a:cubicBezTo>
                      <a:pt x="607" y="0"/>
                      <a:pt x="605" y="0"/>
                      <a:pt x="60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7"/>
              <p:cNvSpPr/>
              <p:nvPr/>
            </p:nvSpPr>
            <p:spPr>
              <a:xfrm>
                <a:off x="4019787" y="1499522"/>
                <a:ext cx="44823" cy="25749"/>
              </a:xfrm>
              <a:custGeom>
                <a:avLst/>
                <a:gdLst/>
                <a:ahLst/>
                <a:cxnLst/>
                <a:rect l="l" t="t" r="r" b="b"/>
                <a:pathLst>
                  <a:path w="1417" h="814" extrusionOk="0">
                    <a:moveTo>
                      <a:pt x="543" y="1"/>
                    </a:moveTo>
                    <a:cubicBezTo>
                      <a:pt x="525" y="1"/>
                      <a:pt x="506" y="1"/>
                      <a:pt x="487" y="1"/>
                    </a:cubicBezTo>
                    <a:cubicBezTo>
                      <a:pt x="399" y="4"/>
                      <a:pt x="314" y="17"/>
                      <a:pt x="237" y="44"/>
                    </a:cubicBezTo>
                    <a:cubicBezTo>
                      <a:pt x="208" y="53"/>
                      <a:pt x="181" y="67"/>
                      <a:pt x="152" y="84"/>
                    </a:cubicBezTo>
                    <a:cubicBezTo>
                      <a:pt x="137" y="94"/>
                      <a:pt x="122" y="104"/>
                      <a:pt x="107" y="117"/>
                    </a:cubicBezTo>
                    <a:cubicBezTo>
                      <a:pt x="98" y="124"/>
                      <a:pt x="88" y="136"/>
                      <a:pt x="79" y="144"/>
                    </a:cubicBezTo>
                    <a:cubicBezTo>
                      <a:pt x="48" y="180"/>
                      <a:pt x="28" y="219"/>
                      <a:pt x="14" y="266"/>
                    </a:cubicBezTo>
                    <a:cubicBezTo>
                      <a:pt x="1" y="308"/>
                      <a:pt x="1" y="349"/>
                      <a:pt x="2" y="388"/>
                    </a:cubicBezTo>
                    <a:cubicBezTo>
                      <a:pt x="6" y="435"/>
                      <a:pt x="24" y="480"/>
                      <a:pt x="44" y="517"/>
                    </a:cubicBezTo>
                    <a:cubicBezTo>
                      <a:pt x="65" y="564"/>
                      <a:pt x="99" y="601"/>
                      <a:pt x="124" y="630"/>
                    </a:cubicBezTo>
                    <a:cubicBezTo>
                      <a:pt x="152" y="660"/>
                      <a:pt x="187" y="687"/>
                      <a:pt x="224" y="707"/>
                    </a:cubicBezTo>
                    <a:cubicBezTo>
                      <a:pt x="244" y="719"/>
                      <a:pt x="266" y="729"/>
                      <a:pt x="288" y="739"/>
                    </a:cubicBezTo>
                    <a:cubicBezTo>
                      <a:pt x="296" y="744"/>
                      <a:pt x="306" y="747"/>
                      <a:pt x="313" y="752"/>
                    </a:cubicBezTo>
                    <a:cubicBezTo>
                      <a:pt x="341" y="766"/>
                      <a:pt x="367" y="776"/>
                      <a:pt x="399" y="787"/>
                    </a:cubicBezTo>
                    <a:cubicBezTo>
                      <a:pt x="442" y="802"/>
                      <a:pt x="489" y="809"/>
                      <a:pt x="550" y="812"/>
                    </a:cubicBezTo>
                    <a:cubicBezTo>
                      <a:pt x="566" y="813"/>
                      <a:pt x="581" y="813"/>
                      <a:pt x="595" y="813"/>
                    </a:cubicBezTo>
                    <a:cubicBezTo>
                      <a:pt x="650" y="813"/>
                      <a:pt x="696" y="807"/>
                      <a:pt x="737" y="802"/>
                    </a:cubicBezTo>
                    <a:lnTo>
                      <a:pt x="790" y="795"/>
                    </a:lnTo>
                    <a:cubicBezTo>
                      <a:pt x="823" y="790"/>
                      <a:pt x="853" y="786"/>
                      <a:pt x="886" y="780"/>
                    </a:cubicBezTo>
                    <a:cubicBezTo>
                      <a:pt x="951" y="767"/>
                      <a:pt x="1022" y="746"/>
                      <a:pt x="1090" y="714"/>
                    </a:cubicBezTo>
                    <a:cubicBezTo>
                      <a:pt x="1152" y="687"/>
                      <a:pt x="1211" y="650"/>
                      <a:pt x="1266" y="601"/>
                    </a:cubicBezTo>
                    <a:cubicBezTo>
                      <a:pt x="1367" y="517"/>
                      <a:pt x="1417" y="428"/>
                      <a:pt x="1417" y="336"/>
                    </a:cubicBezTo>
                    <a:cubicBezTo>
                      <a:pt x="1417" y="309"/>
                      <a:pt x="1412" y="285"/>
                      <a:pt x="1404" y="259"/>
                    </a:cubicBezTo>
                    <a:cubicBezTo>
                      <a:pt x="1397" y="236"/>
                      <a:pt x="1387" y="216"/>
                      <a:pt x="1368" y="192"/>
                    </a:cubicBezTo>
                    <a:cubicBezTo>
                      <a:pt x="1352" y="167"/>
                      <a:pt x="1331" y="147"/>
                      <a:pt x="1308" y="130"/>
                    </a:cubicBezTo>
                    <a:cubicBezTo>
                      <a:pt x="1279" y="109"/>
                      <a:pt x="1246" y="93"/>
                      <a:pt x="1219" y="80"/>
                    </a:cubicBezTo>
                    <a:cubicBezTo>
                      <a:pt x="1189" y="66"/>
                      <a:pt x="1158" y="57"/>
                      <a:pt x="1125" y="47"/>
                    </a:cubicBezTo>
                    <a:cubicBezTo>
                      <a:pt x="1076" y="36"/>
                      <a:pt x="1030" y="26"/>
                      <a:pt x="983" y="21"/>
                    </a:cubicBezTo>
                    <a:cubicBezTo>
                      <a:pt x="966" y="18"/>
                      <a:pt x="947" y="17"/>
                      <a:pt x="928" y="16"/>
                    </a:cubicBezTo>
                    <a:lnTo>
                      <a:pt x="887" y="14"/>
                    </a:lnTo>
                    <a:lnTo>
                      <a:pt x="845" y="11"/>
                    </a:lnTo>
                    <a:cubicBezTo>
                      <a:pt x="840" y="12"/>
                      <a:pt x="835" y="12"/>
                      <a:pt x="830" y="12"/>
                    </a:cubicBezTo>
                    <a:cubicBezTo>
                      <a:pt x="797" y="12"/>
                      <a:pt x="761" y="8"/>
                      <a:pt x="728" y="7"/>
                    </a:cubicBezTo>
                    <a:cubicBezTo>
                      <a:pt x="666" y="3"/>
                      <a:pt x="604" y="1"/>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7"/>
              <p:cNvSpPr/>
              <p:nvPr/>
            </p:nvSpPr>
            <p:spPr>
              <a:xfrm>
                <a:off x="4019344" y="1498415"/>
                <a:ext cx="53965" cy="15943"/>
              </a:xfrm>
              <a:custGeom>
                <a:avLst/>
                <a:gdLst/>
                <a:ahLst/>
                <a:cxnLst/>
                <a:rect l="l" t="t" r="r" b="b"/>
                <a:pathLst>
                  <a:path w="1706" h="504" extrusionOk="0">
                    <a:moveTo>
                      <a:pt x="92" y="300"/>
                    </a:moveTo>
                    <a:cubicBezTo>
                      <a:pt x="93" y="300"/>
                      <a:pt x="95" y="301"/>
                      <a:pt x="95" y="301"/>
                    </a:cubicBezTo>
                    <a:cubicBezTo>
                      <a:pt x="95" y="300"/>
                      <a:pt x="93" y="300"/>
                      <a:pt x="92" y="300"/>
                    </a:cubicBezTo>
                    <a:close/>
                    <a:moveTo>
                      <a:pt x="262" y="370"/>
                    </a:moveTo>
                    <a:cubicBezTo>
                      <a:pt x="264" y="370"/>
                      <a:pt x="265" y="371"/>
                      <a:pt x="269" y="371"/>
                    </a:cubicBezTo>
                    <a:cubicBezTo>
                      <a:pt x="265" y="370"/>
                      <a:pt x="264" y="370"/>
                      <a:pt x="262" y="370"/>
                    </a:cubicBezTo>
                    <a:close/>
                    <a:moveTo>
                      <a:pt x="267" y="371"/>
                    </a:moveTo>
                    <a:cubicBezTo>
                      <a:pt x="267" y="371"/>
                      <a:pt x="267" y="371"/>
                      <a:pt x="267" y="371"/>
                    </a:cubicBezTo>
                    <a:lnTo>
                      <a:pt x="267" y="371"/>
                    </a:lnTo>
                    <a:cubicBezTo>
                      <a:pt x="268" y="372"/>
                      <a:pt x="269" y="372"/>
                      <a:pt x="270" y="372"/>
                    </a:cubicBezTo>
                    <a:lnTo>
                      <a:pt x="270" y="372"/>
                    </a:lnTo>
                    <a:cubicBezTo>
                      <a:pt x="269" y="372"/>
                      <a:pt x="268" y="371"/>
                      <a:pt x="267" y="371"/>
                    </a:cubicBezTo>
                    <a:close/>
                    <a:moveTo>
                      <a:pt x="1598" y="1"/>
                    </a:moveTo>
                    <a:cubicBezTo>
                      <a:pt x="1584" y="2"/>
                      <a:pt x="1573" y="9"/>
                      <a:pt x="1560" y="16"/>
                    </a:cubicBezTo>
                    <a:cubicBezTo>
                      <a:pt x="1548" y="26"/>
                      <a:pt x="1540" y="36"/>
                      <a:pt x="1534" y="51"/>
                    </a:cubicBezTo>
                    <a:lnTo>
                      <a:pt x="1530" y="62"/>
                    </a:lnTo>
                    <a:cubicBezTo>
                      <a:pt x="1518" y="76"/>
                      <a:pt x="1508" y="88"/>
                      <a:pt x="1495" y="102"/>
                    </a:cubicBezTo>
                    <a:cubicBezTo>
                      <a:pt x="1447" y="149"/>
                      <a:pt x="1391" y="187"/>
                      <a:pt x="1333" y="222"/>
                    </a:cubicBezTo>
                    <a:cubicBezTo>
                      <a:pt x="1236" y="278"/>
                      <a:pt x="1131" y="317"/>
                      <a:pt x="1023" y="350"/>
                    </a:cubicBezTo>
                    <a:cubicBezTo>
                      <a:pt x="1023" y="350"/>
                      <a:pt x="1023" y="350"/>
                      <a:pt x="1023" y="350"/>
                    </a:cubicBezTo>
                    <a:lnTo>
                      <a:pt x="1023" y="350"/>
                    </a:lnTo>
                    <a:cubicBezTo>
                      <a:pt x="884" y="386"/>
                      <a:pt x="743" y="406"/>
                      <a:pt x="602" y="409"/>
                    </a:cubicBezTo>
                    <a:lnTo>
                      <a:pt x="595" y="409"/>
                    </a:lnTo>
                    <a:cubicBezTo>
                      <a:pt x="486" y="409"/>
                      <a:pt x="378" y="399"/>
                      <a:pt x="272" y="373"/>
                    </a:cubicBezTo>
                    <a:lnTo>
                      <a:pt x="272" y="373"/>
                    </a:lnTo>
                    <a:cubicBezTo>
                      <a:pt x="272" y="373"/>
                      <a:pt x="272" y="373"/>
                      <a:pt x="272" y="373"/>
                    </a:cubicBezTo>
                    <a:cubicBezTo>
                      <a:pt x="272" y="372"/>
                      <a:pt x="271" y="372"/>
                      <a:pt x="270" y="372"/>
                    </a:cubicBezTo>
                    <a:lnTo>
                      <a:pt x="270" y="372"/>
                    </a:lnTo>
                    <a:cubicBezTo>
                      <a:pt x="270" y="372"/>
                      <a:pt x="271" y="372"/>
                      <a:pt x="271" y="372"/>
                    </a:cubicBezTo>
                    <a:lnTo>
                      <a:pt x="271" y="372"/>
                    </a:lnTo>
                    <a:cubicBezTo>
                      <a:pt x="270" y="372"/>
                      <a:pt x="268" y="372"/>
                      <a:pt x="267" y="371"/>
                    </a:cubicBezTo>
                    <a:lnTo>
                      <a:pt x="267" y="371"/>
                    </a:lnTo>
                    <a:cubicBezTo>
                      <a:pt x="264" y="371"/>
                      <a:pt x="262" y="371"/>
                      <a:pt x="259" y="370"/>
                    </a:cubicBezTo>
                    <a:cubicBezTo>
                      <a:pt x="205" y="353"/>
                      <a:pt x="151" y="331"/>
                      <a:pt x="99" y="306"/>
                    </a:cubicBezTo>
                    <a:cubicBezTo>
                      <a:pt x="93" y="301"/>
                      <a:pt x="86" y="298"/>
                      <a:pt x="80" y="294"/>
                    </a:cubicBezTo>
                    <a:cubicBezTo>
                      <a:pt x="71" y="288"/>
                      <a:pt x="60" y="285"/>
                      <a:pt x="50" y="285"/>
                    </a:cubicBezTo>
                    <a:cubicBezTo>
                      <a:pt x="36" y="285"/>
                      <a:pt x="23" y="291"/>
                      <a:pt x="15" y="303"/>
                    </a:cubicBezTo>
                    <a:cubicBezTo>
                      <a:pt x="0" y="323"/>
                      <a:pt x="2" y="357"/>
                      <a:pt x="23" y="370"/>
                    </a:cubicBezTo>
                    <a:cubicBezTo>
                      <a:pt x="48" y="384"/>
                      <a:pt x="72" y="399"/>
                      <a:pt x="98" y="410"/>
                    </a:cubicBezTo>
                    <a:cubicBezTo>
                      <a:pt x="128" y="424"/>
                      <a:pt x="158" y="436"/>
                      <a:pt x="188" y="446"/>
                    </a:cubicBezTo>
                    <a:cubicBezTo>
                      <a:pt x="249" y="467"/>
                      <a:pt x="314" y="480"/>
                      <a:pt x="377" y="489"/>
                    </a:cubicBezTo>
                    <a:cubicBezTo>
                      <a:pt x="440" y="499"/>
                      <a:pt x="504" y="503"/>
                      <a:pt x="568" y="503"/>
                    </a:cubicBezTo>
                    <a:cubicBezTo>
                      <a:pt x="656" y="503"/>
                      <a:pt x="744" y="495"/>
                      <a:pt x="831" y="484"/>
                    </a:cubicBezTo>
                    <a:cubicBezTo>
                      <a:pt x="975" y="464"/>
                      <a:pt x="1121" y="424"/>
                      <a:pt x="1260" y="377"/>
                    </a:cubicBezTo>
                    <a:cubicBezTo>
                      <a:pt x="1325" y="353"/>
                      <a:pt x="1386" y="324"/>
                      <a:pt x="1447" y="294"/>
                    </a:cubicBezTo>
                    <a:cubicBezTo>
                      <a:pt x="1479" y="278"/>
                      <a:pt x="1510" y="258"/>
                      <a:pt x="1538" y="238"/>
                    </a:cubicBezTo>
                    <a:cubicBezTo>
                      <a:pt x="1581" y="212"/>
                      <a:pt x="1620" y="179"/>
                      <a:pt x="1661" y="149"/>
                    </a:cubicBezTo>
                    <a:cubicBezTo>
                      <a:pt x="1706" y="119"/>
                      <a:pt x="1701" y="49"/>
                      <a:pt x="1661" y="19"/>
                    </a:cubicBezTo>
                    <a:cubicBezTo>
                      <a:pt x="1648" y="8"/>
                      <a:pt x="1633" y="2"/>
                      <a:pt x="1617" y="2"/>
                    </a:cubicBezTo>
                    <a:cubicBezTo>
                      <a:pt x="1610" y="1"/>
                      <a:pt x="1604" y="1"/>
                      <a:pt x="1598" y="1"/>
                    </a:cubicBezTo>
                    <a:close/>
                  </a:path>
                </a:pathLst>
              </a:custGeom>
              <a:solidFill>
                <a:srgbClr val="A35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7"/>
              <p:cNvSpPr/>
              <p:nvPr/>
            </p:nvSpPr>
            <p:spPr>
              <a:xfrm>
                <a:off x="4064230" y="1731230"/>
                <a:ext cx="128554" cy="139025"/>
              </a:xfrm>
              <a:custGeom>
                <a:avLst/>
                <a:gdLst/>
                <a:ahLst/>
                <a:cxnLst/>
                <a:rect l="l" t="t" r="r" b="b"/>
                <a:pathLst>
                  <a:path w="4064" h="4395" extrusionOk="0">
                    <a:moveTo>
                      <a:pt x="2137" y="0"/>
                    </a:moveTo>
                    <a:cubicBezTo>
                      <a:pt x="2130" y="0"/>
                      <a:pt x="2119" y="0"/>
                      <a:pt x="2115" y="2"/>
                    </a:cubicBezTo>
                    <a:cubicBezTo>
                      <a:pt x="2079" y="7"/>
                      <a:pt x="2046" y="33"/>
                      <a:pt x="2034" y="65"/>
                    </a:cubicBezTo>
                    <a:cubicBezTo>
                      <a:pt x="2018" y="112"/>
                      <a:pt x="1998" y="158"/>
                      <a:pt x="1981" y="202"/>
                    </a:cubicBezTo>
                    <a:cubicBezTo>
                      <a:pt x="1965" y="242"/>
                      <a:pt x="1951" y="281"/>
                      <a:pt x="1933" y="321"/>
                    </a:cubicBezTo>
                    <a:cubicBezTo>
                      <a:pt x="1900" y="411"/>
                      <a:pt x="1869" y="503"/>
                      <a:pt x="1840" y="596"/>
                    </a:cubicBezTo>
                    <a:cubicBezTo>
                      <a:pt x="1796" y="739"/>
                      <a:pt x="1760" y="890"/>
                      <a:pt x="1733" y="1047"/>
                    </a:cubicBezTo>
                    <a:cubicBezTo>
                      <a:pt x="1633" y="975"/>
                      <a:pt x="1540" y="887"/>
                      <a:pt x="1451" y="798"/>
                    </a:cubicBezTo>
                    <a:lnTo>
                      <a:pt x="1396" y="746"/>
                    </a:lnTo>
                    <a:cubicBezTo>
                      <a:pt x="1279" y="633"/>
                      <a:pt x="1139" y="510"/>
                      <a:pt x="965" y="457"/>
                    </a:cubicBezTo>
                    <a:cubicBezTo>
                      <a:pt x="955" y="453"/>
                      <a:pt x="944" y="451"/>
                      <a:pt x="935" y="451"/>
                    </a:cubicBezTo>
                    <a:cubicBezTo>
                      <a:pt x="921" y="451"/>
                      <a:pt x="908" y="453"/>
                      <a:pt x="895" y="459"/>
                    </a:cubicBezTo>
                    <a:cubicBezTo>
                      <a:pt x="867" y="471"/>
                      <a:pt x="849" y="494"/>
                      <a:pt x="842" y="530"/>
                    </a:cubicBezTo>
                    <a:cubicBezTo>
                      <a:pt x="826" y="612"/>
                      <a:pt x="819" y="702"/>
                      <a:pt x="819" y="809"/>
                    </a:cubicBezTo>
                    <a:cubicBezTo>
                      <a:pt x="819" y="912"/>
                      <a:pt x="828" y="1018"/>
                      <a:pt x="845" y="1124"/>
                    </a:cubicBezTo>
                    <a:cubicBezTo>
                      <a:pt x="862" y="1223"/>
                      <a:pt x="888" y="1325"/>
                      <a:pt x="927" y="1426"/>
                    </a:cubicBezTo>
                    <a:cubicBezTo>
                      <a:pt x="945" y="1481"/>
                      <a:pt x="970" y="1532"/>
                      <a:pt x="998" y="1581"/>
                    </a:cubicBezTo>
                    <a:lnTo>
                      <a:pt x="917" y="1590"/>
                    </a:lnTo>
                    <a:lnTo>
                      <a:pt x="828" y="1604"/>
                    </a:lnTo>
                    <a:cubicBezTo>
                      <a:pt x="693" y="1626"/>
                      <a:pt x="572" y="1650"/>
                      <a:pt x="454" y="1683"/>
                    </a:cubicBezTo>
                    <a:cubicBezTo>
                      <a:pt x="351" y="1710"/>
                      <a:pt x="234" y="1746"/>
                      <a:pt x="128" y="1816"/>
                    </a:cubicBezTo>
                    <a:cubicBezTo>
                      <a:pt x="91" y="1840"/>
                      <a:pt x="56" y="1879"/>
                      <a:pt x="32" y="1926"/>
                    </a:cubicBezTo>
                    <a:cubicBezTo>
                      <a:pt x="7" y="1971"/>
                      <a:pt x="0" y="2026"/>
                      <a:pt x="12" y="2068"/>
                    </a:cubicBezTo>
                    <a:cubicBezTo>
                      <a:pt x="25" y="2114"/>
                      <a:pt x="46" y="2151"/>
                      <a:pt x="76" y="2183"/>
                    </a:cubicBezTo>
                    <a:cubicBezTo>
                      <a:pt x="112" y="2218"/>
                      <a:pt x="151" y="2248"/>
                      <a:pt x="201" y="2278"/>
                    </a:cubicBezTo>
                    <a:cubicBezTo>
                      <a:pt x="315" y="2347"/>
                      <a:pt x="440" y="2400"/>
                      <a:pt x="544" y="2443"/>
                    </a:cubicBezTo>
                    <a:cubicBezTo>
                      <a:pt x="745" y="2523"/>
                      <a:pt x="945" y="2588"/>
                      <a:pt x="1137" y="2636"/>
                    </a:cubicBezTo>
                    <a:cubicBezTo>
                      <a:pt x="1081" y="2714"/>
                      <a:pt x="1023" y="2791"/>
                      <a:pt x="965" y="2870"/>
                    </a:cubicBezTo>
                    <a:cubicBezTo>
                      <a:pt x="914" y="2940"/>
                      <a:pt x="864" y="3007"/>
                      <a:pt x="814" y="3077"/>
                    </a:cubicBezTo>
                    <a:cubicBezTo>
                      <a:pt x="752" y="3163"/>
                      <a:pt x="695" y="3256"/>
                      <a:pt x="630" y="3371"/>
                    </a:cubicBezTo>
                    <a:cubicBezTo>
                      <a:pt x="606" y="3417"/>
                      <a:pt x="583" y="3464"/>
                      <a:pt x="562" y="3513"/>
                    </a:cubicBezTo>
                    <a:cubicBezTo>
                      <a:pt x="544" y="3546"/>
                      <a:pt x="533" y="3581"/>
                      <a:pt x="519" y="3616"/>
                    </a:cubicBezTo>
                    <a:cubicBezTo>
                      <a:pt x="509" y="3637"/>
                      <a:pt x="501" y="3659"/>
                      <a:pt x="493" y="3680"/>
                    </a:cubicBezTo>
                    <a:cubicBezTo>
                      <a:pt x="479" y="3713"/>
                      <a:pt x="480" y="3752"/>
                      <a:pt x="493" y="3785"/>
                    </a:cubicBezTo>
                    <a:cubicBezTo>
                      <a:pt x="509" y="3822"/>
                      <a:pt x="550" y="3861"/>
                      <a:pt x="597" y="3865"/>
                    </a:cubicBezTo>
                    <a:lnTo>
                      <a:pt x="669" y="3865"/>
                    </a:lnTo>
                    <a:cubicBezTo>
                      <a:pt x="690" y="3864"/>
                      <a:pt x="709" y="3859"/>
                      <a:pt x="729" y="3856"/>
                    </a:cubicBezTo>
                    <a:cubicBezTo>
                      <a:pt x="784" y="3846"/>
                      <a:pt x="835" y="3831"/>
                      <a:pt x="885" y="3816"/>
                    </a:cubicBezTo>
                    <a:cubicBezTo>
                      <a:pt x="981" y="3786"/>
                      <a:pt x="1071" y="3750"/>
                      <a:pt x="1149" y="3720"/>
                    </a:cubicBezTo>
                    <a:cubicBezTo>
                      <a:pt x="1235" y="3685"/>
                      <a:pt x="1320" y="3642"/>
                      <a:pt x="1402" y="3600"/>
                    </a:cubicBezTo>
                    <a:lnTo>
                      <a:pt x="1472" y="3564"/>
                    </a:lnTo>
                    <a:cubicBezTo>
                      <a:pt x="1540" y="3530"/>
                      <a:pt x="1608" y="3496"/>
                      <a:pt x="1680" y="3465"/>
                    </a:cubicBezTo>
                    <a:lnTo>
                      <a:pt x="1701" y="3563"/>
                    </a:lnTo>
                    <a:cubicBezTo>
                      <a:pt x="1724" y="3657"/>
                      <a:pt x="1747" y="3750"/>
                      <a:pt x="1774" y="3843"/>
                    </a:cubicBezTo>
                    <a:cubicBezTo>
                      <a:pt x="1796" y="3921"/>
                      <a:pt x="1822" y="3997"/>
                      <a:pt x="1846" y="4074"/>
                    </a:cubicBezTo>
                    <a:cubicBezTo>
                      <a:pt x="1860" y="4116"/>
                      <a:pt x="1875" y="4154"/>
                      <a:pt x="1890" y="4196"/>
                    </a:cubicBezTo>
                    <a:cubicBezTo>
                      <a:pt x="1909" y="4243"/>
                      <a:pt x="1926" y="4287"/>
                      <a:pt x="1940" y="4333"/>
                    </a:cubicBezTo>
                    <a:cubicBezTo>
                      <a:pt x="1951" y="4359"/>
                      <a:pt x="1973" y="4379"/>
                      <a:pt x="1995" y="4388"/>
                    </a:cubicBezTo>
                    <a:cubicBezTo>
                      <a:pt x="2005" y="4390"/>
                      <a:pt x="2016" y="4395"/>
                      <a:pt x="2026" y="4395"/>
                    </a:cubicBezTo>
                    <a:cubicBezTo>
                      <a:pt x="2029" y="4395"/>
                      <a:pt x="2031" y="4395"/>
                      <a:pt x="2033" y="4395"/>
                    </a:cubicBezTo>
                    <a:cubicBezTo>
                      <a:pt x="2056" y="4395"/>
                      <a:pt x="2077" y="4388"/>
                      <a:pt x="2095" y="4373"/>
                    </a:cubicBezTo>
                    <a:cubicBezTo>
                      <a:pt x="2170" y="4316"/>
                      <a:pt x="2223" y="4239"/>
                      <a:pt x="2263" y="4171"/>
                    </a:cubicBezTo>
                    <a:cubicBezTo>
                      <a:pt x="2304" y="4101"/>
                      <a:pt x="2344" y="4024"/>
                      <a:pt x="2387" y="3928"/>
                    </a:cubicBezTo>
                    <a:cubicBezTo>
                      <a:pt x="2409" y="3881"/>
                      <a:pt x="2426" y="3832"/>
                      <a:pt x="2446" y="3785"/>
                    </a:cubicBezTo>
                    <a:lnTo>
                      <a:pt x="2490" y="3675"/>
                    </a:lnTo>
                    <a:cubicBezTo>
                      <a:pt x="2516" y="3614"/>
                      <a:pt x="2545" y="3553"/>
                      <a:pt x="2575" y="3494"/>
                    </a:cubicBezTo>
                    <a:lnTo>
                      <a:pt x="2639" y="3538"/>
                    </a:lnTo>
                    <a:cubicBezTo>
                      <a:pt x="2725" y="3594"/>
                      <a:pt x="2814" y="3649"/>
                      <a:pt x="2904" y="3699"/>
                    </a:cubicBezTo>
                    <a:cubicBezTo>
                      <a:pt x="2979" y="3742"/>
                      <a:pt x="3069" y="3789"/>
                      <a:pt x="3162" y="3823"/>
                    </a:cubicBezTo>
                    <a:cubicBezTo>
                      <a:pt x="3213" y="3843"/>
                      <a:pt x="3258" y="3854"/>
                      <a:pt x="3298" y="3856"/>
                    </a:cubicBezTo>
                    <a:cubicBezTo>
                      <a:pt x="3302" y="3857"/>
                      <a:pt x="3306" y="3857"/>
                      <a:pt x="3310" y="3857"/>
                    </a:cubicBezTo>
                    <a:cubicBezTo>
                      <a:pt x="3346" y="3857"/>
                      <a:pt x="3378" y="3851"/>
                      <a:pt x="3405" y="3836"/>
                    </a:cubicBezTo>
                    <a:cubicBezTo>
                      <a:pt x="3480" y="3796"/>
                      <a:pt x="3526" y="3716"/>
                      <a:pt x="3528" y="3614"/>
                    </a:cubicBezTo>
                    <a:cubicBezTo>
                      <a:pt x="3533" y="3507"/>
                      <a:pt x="3506" y="3407"/>
                      <a:pt x="3475" y="3307"/>
                    </a:cubicBezTo>
                    <a:cubicBezTo>
                      <a:pt x="3443" y="3201"/>
                      <a:pt x="3398" y="3102"/>
                      <a:pt x="3357" y="3019"/>
                    </a:cubicBezTo>
                    <a:cubicBezTo>
                      <a:pt x="3325" y="2950"/>
                      <a:pt x="3285" y="2873"/>
                      <a:pt x="3239" y="2805"/>
                    </a:cubicBezTo>
                    <a:cubicBezTo>
                      <a:pt x="3233" y="2792"/>
                      <a:pt x="3226" y="2782"/>
                      <a:pt x="3219" y="2772"/>
                    </a:cubicBezTo>
                    <a:lnTo>
                      <a:pt x="3244" y="2757"/>
                    </a:lnTo>
                    <a:lnTo>
                      <a:pt x="3242" y="2755"/>
                    </a:lnTo>
                    <a:cubicBezTo>
                      <a:pt x="3244" y="2755"/>
                      <a:pt x="3244" y="2754"/>
                      <a:pt x="3246" y="2754"/>
                    </a:cubicBezTo>
                    <a:cubicBezTo>
                      <a:pt x="3304" y="2727"/>
                      <a:pt x="3355" y="2701"/>
                      <a:pt x="3408" y="2677"/>
                    </a:cubicBezTo>
                    <a:cubicBezTo>
                      <a:pt x="3450" y="2658"/>
                      <a:pt x="3491" y="2644"/>
                      <a:pt x="3533" y="2628"/>
                    </a:cubicBezTo>
                    <a:cubicBezTo>
                      <a:pt x="3561" y="2618"/>
                      <a:pt x="3587" y="2606"/>
                      <a:pt x="3616" y="2596"/>
                    </a:cubicBezTo>
                    <a:cubicBezTo>
                      <a:pt x="3683" y="2571"/>
                      <a:pt x="3749" y="2542"/>
                      <a:pt x="3812" y="2510"/>
                    </a:cubicBezTo>
                    <a:cubicBezTo>
                      <a:pt x="3869" y="2479"/>
                      <a:pt x="3925" y="2440"/>
                      <a:pt x="3991" y="2386"/>
                    </a:cubicBezTo>
                    <a:cubicBezTo>
                      <a:pt x="4027" y="2357"/>
                      <a:pt x="4045" y="2320"/>
                      <a:pt x="4051" y="2277"/>
                    </a:cubicBezTo>
                    <a:cubicBezTo>
                      <a:pt x="4064" y="2225"/>
                      <a:pt x="4044" y="2157"/>
                      <a:pt x="3994" y="2127"/>
                    </a:cubicBezTo>
                    <a:cubicBezTo>
                      <a:pt x="3955" y="2102"/>
                      <a:pt x="3914" y="2081"/>
                      <a:pt x="3871" y="2062"/>
                    </a:cubicBezTo>
                    <a:cubicBezTo>
                      <a:pt x="3819" y="2041"/>
                      <a:pt x="3763" y="2025"/>
                      <a:pt x="3709" y="2011"/>
                    </a:cubicBezTo>
                    <a:cubicBezTo>
                      <a:pt x="3634" y="1991"/>
                      <a:pt x="3559" y="1971"/>
                      <a:pt x="3483" y="1956"/>
                    </a:cubicBezTo>
                    <a:cubicBezTo>
                      <a:pt x="3501" y="1909"/>
                      <a:pt x="3527" y="1855"/>
                      <a:pt x="3557" y="1797"/>
                    </a:cubicBezTo>
                    <a:cubicBezTo>
                      <a:pt x="3630" y="1674"/>
                      <a:pt x="3712" y="1565"/>
                      <a:pt x="3793" y="1474"/>
                    </a:cubicBezTo>
                    <a:cubicBezTo>
                      <a:pt x="3819" y="1445"/>
                      <a:pt x="3828" y="1404"/>
                      <a:pt x="3816" y="1362"/>
                    </a:cubicBezTo>
                    <a:cubicBezTo>
                      <a:pt x="3806" y="1319"/>
                      <a:pt x="3776" y="1286"/>
                      <a:pt x="3740" y="1272"/>
                    </a:cubicBezTo>
                    <a:cubicBezTo>
                      <a:pt x="3686" y="1253"/>
                      <a:pt x="3630" y="1243"/>
                      <a:pt x="3570" y="1239"/>
                    </a:cubicBezTo>
                    <a:cubicBezTo>
                      <a:pt x="3547" y="1237"/>
                      <a:pt x="3526" y="1237"/>
                      <a:pt x="3501" y="1237"/>
                    </a:cubicBezTo>
                    <a:cubicBezTo>
                      <a:pt x="3464" y="1239"/>
                      <a:pt x="3428" y="1240"/>
                      <a:pt x="3392" y="1247"/>
                    </a:cubicBezTo>
                    <a:cubicBezTo>
                      <a:pt x="3408" y="1162"/>
                      <a:pt x="3422" y="1073"/>
                      <a:pt x="3434" y="983"/>
                    </a:cubicBezTo>
                    <a:cubicBezTo>
                      <a:pt x="3443" y="908"/>
                      <a:pt x="3447" y="829"/>
                      <a:pt x="3447" y="743"/>
                    </a:cubicBezTo>
                    <a:cubicBezTo>
                      <a:pt x="3447" y="662"/>
                      <a:pt x="3444" y="572"/>
                      <a:pt x="3420" y="483"/>
                    </a:cubicBezTo>
                    <a:cubicBezTo>
                      <a:pt x="3408" y="444"/>
                      <a:pt x="3390" y="420"/>
                      <a:pt x="3358" y="407"/>
                    </a:cubicBezTo>
                    <a:cubicBezTo>
                      <a:pt x="3349" y="403"/>
                      <a:pt x="3339" y="400"/>
                      <a:pt x="3327" y="400"/>
                    </a:cubicBezTo>
                    <a:cubicBezTo>
                      <a:pt x="3323" y="399"/>
                      <a:pt x="3320" y="399"/>
                      <a:pt x="3317" y="399"/>
                    </a:cubicBezTo>
                    <a:cubicBezTo>
                      <a:pt x="3297" y="399"/>
                      <a:pt x="3276" y="407"/>
                      <a:pt x="3258" y="421"/>
                    </a:cubicBezTo>
                    <a:cubicBezTo>
                      <a:pt x="3229" y="440"/>
                      <a:pt x="3201" y="460"/>
                      <a:pt x="3170" y="480"/>
                    </a:cubicBezTo>
                    <a:cubicBezTo>
                      <a:pt x="3135" y="503"/>
                      <a:pt x="3100" y="526"/>
                      <a:pt x="3067" y="552"/>
                    </a:cubicBezTo>
                    <a:cubicBezTo>
                      <a:pt x="2996" y="603"/>
                      <a:pt x="2920" y="665"/>
                      <a:pt x="2840" y="739"/>
                    </a:cubicBezTo>
                    <a:cubicBezTo>
                      <a:pt x="2745" y="827"/>
                      <a:pt x="2668" y="910"/>
                      <a:pt x="2603" y="995"/>
                    </a:cubicBezTo>
                    <a:cubicBezTo>
                      <a:pt x="2602" y="951"/>
                      <a:pt x="2595" y="904"/>
                      <a:pt x="2585" y="859"/>
                    </a:cubicBezTo>
                    <a:cubicBezTo>
                      <a:pt x="2568" y="762"/>
                      <a:pt x="2538" y="659"/>
                      <a:pt x="2496" y="543"/>
                    </a:cubicBezTo>
                    <a:cubicBezTo>
                      <a:pt x="2462" y="447"/>
                      <a:pt x="2419" y="355"/>
                      <a:pt x="2361" y="255"/>
                    </a:cubicBezTo>
                    <a:cubicBezTo>
                      <a:pt x="2340" y="215"/>
                      <a:pt x="2316" y="176"/>
                      <a:pt x="2290" y="136"/>
                    </a:cubicBezTo>
                    <a:cubicBezTo>
                      <a:pt x="2276" y="115"/>
                      <a:pt x="2261" y="95"/>
                      <a:pt x="2245" y="73"/>
                    </a:cubicBezTo>
                    <a:cubicBezTo>
                      <a:pt x="2233" y="58"/>
                      <a:pt x="2218" y="45"/>
                      <a:pt x="2203" y="30"/>
                    </a:cubicBezTo>
                    <a:cubicBezTo>
                      <a:pt x="2180" y="9"/>
                      <a:pt x="2160" y="0"/>
                      <a:pt x="2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7"/>
              <p:cNvSpPr/>
              <p:nvPr/>
            </p:nvSpPr>
            <p:spPr>
              <a:xfrm>
                <a:off x="3999858" y="1730313"/>
                <a:ext cx="56369" cy="127669"/>
              </a:xfrm>
              <a:custGeom>
                <a:avLst/>
                <a:gdLst/>
                <a:ahLst/>
                <a:cxnLst/>
                <a:rect l="l" t="t" r="r" b="b"/>
                <a:pathLst>
                  <a:path w="1782" h="4036" extrusionOk="0">
                    <a:moveTo>
                      <a:pt x="136" y="0"/>
                    </a:moveTo>
                    <a:cubicBezTo>
                      <a:pt x="120" y="0"/>
                      <a:pt x="103" y="4"/>
                      <a:pt x="87" y="11"/>
                    </a:cubicBezTo>
                    <a:cubicBezTo>
                      <a:pt x="34" y="36"/>
                      <a:pt x="1" y="94"/>
                      <a:pt x="9" y="152"/>
                    </a:cubicBezTo>
                    <a:cubicBezTo>
                      <a:pt x="19" y="211"/>
                      <a:pt x="24" y="271"/>
                      <a:pt x="31" y="330"/>
                    </a:cubicBezTo>
                    <a:cubicBezTo>
                      <a:pt x="38" y="402"/>
                      <a:pt x="49" y="475"/>
                      <a:pt x="59" y="546"/>
                    </a:cubicBezTo>
                    <a:cubicBezTo>
                      <a:pt x="69" y="605"/>
                      <a:pt x="78" y="667"/>
                      <a:pt x="88" y="725"/>
                    </a:cubicBezTo>
                    <a:cubicBezTo>
                      <a:pt x="94" y="761"/>
                      <a:pt x="99" y="797"/>
                      <a:pt x="107" y="833"/>
                    </a:cubicBezTo>
                    <a:cubicBezTo>
                      <a:pt x="112" y="866"/>
                      <a:pt x="121" y="894"/>
                      <a:pt x="131" y="926"/>
                    </a:cubicBezTo>
                    <a:cubicBezTo>
                      <a:pt x="137" y="941"/>
                      <a:pt x="150" y="956"/>
                      <a:pt x="164" y="966"/>
                    </a:cubicBezTo>
                    <a:cubicBezTo>
                      <a:pt x="165" y="983"/>
                      <a:pt x="174" y="999"/>
                      <a:pt x="188" y="1009"/>
                    </a:cubicBezTo>
                    <a:cubicBezTo>
                      <a:pt x="200" y="1016"/>
                      <a:pt x="210" y="1020"/>
                      <a:pt x="223" y="1020"/>
                    </a:cubicBezTo>
                    <a:cubicBezTo>
                      <a:pt x="248" y="1235"/>
                      <a:pt x="303" y="1454"/>
                      <a:pt x="351" y="1646"/>
                    </a:cubicBezTo>
                    <a:cubicBezTo>
                      <a:pt x="374" y="1739"/>
                      <a:pt x="402" y="1849"/>
                      <a:pt x="422" y="1962"/>
                    </a:cubicBezTo>
                    <a:cubicBezTo>
                      <a:pt x="443" y="2080"/>
                      <a:pt x="447" y="2199"/>
                      <a:pt x="452" y="2309"/>
                    </a:cubicBezTo>
                    <a:cubicBezTo>
                      <a:pt x="453" y="2535"/>
                      <a:pt x="444" y="2773"/>
                      <a:pt x="424" y="3038"/>
                    </a:cubicBezTo>
                    <a:lnTo>
                      <a:pt x="409" y="3237"/>
                    </a:lnTo>
                    <a:cubicBezTo>
                      <a:pt x="394" y="3404"/>
                      <a:pt x="379" y="3579"/>
                      <a:pt x="379" y="3751"/>
                    </a:cubicBezTo>
                    <a:cubicBezTo>
                      <a:pt x="323" y="3772"/>
                      <a:pt x="303" y="3822"/>
                      <a:pt x="321" y="3867"/>
                    </a:cubicBezTo>
                    <a:cubicBezTo>
                      <a:pt x="364" y="3968"/>
                      <a:pt x="416" y="4024"/>
                      <a:pt x="482" y="4034"/>
                    </a:cubicBezTo>
                    <a:lnTo>
                      <a:pt x="487" y="4034"/>
                    </a:lnTo>
                    <a:cubicBezTo>
                      <a:pt x="494" y="4035"/>
                      <a:pt x="499" y="4035"/>
                      <a:pt x="505" y="4035"/>
                    </a:cubicBezTo>
                    <a:cubicBezTo>
                      <a:pt x="531" y="4035"/>
                      <a:pt x="550" y="4029"/>
                      <a:pt x="568" y="4020"/>
                    </a:cubicBezTo>
                    <a:cubicBezTo>
                      <a:pt x="603" y="4004"/>
                      <a:pt x="631" y="3974"/>
                      <a:pt x="652" y="3947"/>
                    </a:cubicBezTo>
                    <a:cubicBezTo>
                      <a:pt x="672" y="3923"/>
                      <a:pt x="689" y="3890"/>
                      <a:pt x="707" y="3861"/>
                    </a:cubicBezTo>
                    <a:cubicBezTo>
                      <a:pt x="735" y="3808"/>
                      <a:pt x="752" y="3765"/>
                      <a:pt x="772" y="3722"/>
                    </a:cubicBezTo>
                    <a:lnTo>
                      <a:pt x="800" y="3659"/>
                    </a:lnTo>
                    <a:lnTo>
                      <a:pt x="822" y="3603"/>
                    </a:lnTo>
                    <a:cubicBezTo>
                      <a:pt x="850" y="3639"/>
                      <a:pt x="887" y="3673"/>
                      <a:pt x="937" y="3715"/>
                    </a:cubicBezTo>
                    <a:cubicBezTo>
                      <a:pt x="967" y="3739"/>
                      <a:pt x="1001" y="3759"/>
                      <a:pt x="1036" y="3779"/>
                    </a:cubicBezTo>
                    <a:cubicBezTo>
                      <a:pt x="1066" y="3797"/>
                      <a:pt x="1100" y="3815"/>
                      <a:pt x="1139" y="3827"/>
                    </a:cubicBezTo>
                    <a:cubicBezTo>
                      <a:pt x="1152" y="3832"/>
                      <a:pt x="1166" y="3837"/>
                      <a:pt x="1179" y="3837"/>
                    </a:cubicBezTo>
                    <a:cubicBezTo>
                      <a:pt x="1188" y="3837"/>
                      <a:pt x="1195" y="3837"/>
                      <a:pt x="1203" y="3834"/>
                    </a:cubicBezTo>
                    <a:cubicBezTo>
                      <a:pt x="1241" y="3830"/>
                      <a:pt x="1262" y="3808"/>
                      <a:pt x="1282" y="3788"/>
                    </a:cubicBezTo>
                    <a:cubicBezTo>
                      <a:pt x="1299" y="3768"/>
                      <a:pt x="1311" y="3745"/>
                      <a:pt x="1314" y="3719"/>
                    </a:cubicBezTo>
                    <a:cubicBezTo>
                      <a:pt x="1316" y="3696"/>
                      <a:pt x="1314" y="3675"/>
                      <a:pt x="1309" y="3653"/>
                    </a:cubicBezTo>
                    <a:lnTo>
                      <a:pt x="1305" y="3619"/>
                    </a:lnTo>
                    <a:lnTo>
                      <a:pt x="1302" y="3586"/>
                    </a:lnTo>
                    <a:cubicBezTo>
                      <a:pt x="1292" y="3516"/>
                      <a:pt x="1276" y="3443"/>
                      <a:pt x="1253" y="3346"/>
                    </a:cubicBezTo>
                    <a:cubicBezTo>
                      <a:pt x="1231" y="3251"/>
                      <a:pt x="1199" y="3158"/>
                      <a:pt x="1170" y="3065"/>
                    </a:cubicBezTo>
                    <a:lnTo>
                      <a:pt x="1117" y="2893"/>
                    </a:lnTo>
                    <a:lnTo>
                      <a:pt x="1117" y="2893"/>
                    </a:lnTo>
                    <a:cubicBezTo>
                      <a:pt x="1169" y="2906"/>
                      <a:pt x="1225" y="2910"/>
                      <a:pt x="1278" y="2915"/>
                    </a:cubicBezTo>
                    <a:cubicBezTo>
                      <a:pt x="1311" y="2916"/>
                      <a:pt x="1342" y="2917"/>
                      <a:pt x="1375" y="2917"/>
                    </a:cubicBezTo>
                    <a:cubicBezTo>
                      <a:pt x="1421" y="2917"/>
                      <a:pt x="1468" y="2916"/>
                      <a:pt x="1514" y="2913"/>
                    </a:cubicBezTo>
                    <a:cubicBezTo>
                      <a:pt x="1564" y="2907"/>
                      <a:pt x="1614" y="2895"/>
                      <a:pt x="1679" y="2872"/>
                    </a:cubicBezTo>
                    <a:cubicBezTo>
                      <a:pt x="1712" y="2860"/>
                      <a:pt x="1742" y="2829"/>
                      <a:pt x="1756" y="2793"/>
                    </a:cubicBezTo>
                    <a:cubicBezTo>
                      <a:pt x="1782" y="2731"/>
                      <a:pt x="1758" y="2680"/>
                      <a:pt x="1736" y="2645"/>
                    </a:cubicBezTo>
                    <a:cubicBezTo>
                      <a:pt x="1692" y="2575"/>
                      <a:pt x="1640" y="2506"/>
                      <a:pt x="1583" y="2439"/>
                    </a:cubicBezTo>
                    <a:cubicBezTo>
                      <a:pt x="1530" y="2376"/>
                      <a:pt x="1473" y="2317"/>
                      <a:pt x="1412" y="2260"/>
                    </a:cubicBezTo>
                    <a:lnTo>
                      <a:pt x="1369" y="2217"/>
                    </a:lnTo>
                    <a:cubicBezTo>
                      <a:pt x="1296" y="2143"/>
                      <a:pt x="1222" y="2071"/>
                      <a:pt x="1152" y="1995"/>
                    </a:cubicBezTo>
                    <a:cubicBezTo>
                      <a:pt x="1236" y="1974"/>
                      <a:pt x="1301" y="1947"/>
                      <a:pt x="1359" y="1917"/>
                    </a:cubicBezTo>
                    <a:cubicBezTo>
                      <a:pt x="1388" y="1899"/>
                      <a:pt x="1417" y="1882"/>
                      <a:pt x="1444" y="1864"/>
                    </a:cubicBezTo>
                    <a:cubicBezTo>
                      <a:pt x="1470" y="1845"/>
                      <a:pt x="1495" y="1818"/>
                      <a:pt x="1517" y="1793"/>
                    </a:cubicBezTo>
                    <a:cubicBezTo>
                      <a:pt x="1548" y="1758"/>
                      <a:pt x="1570" y="1705"/>
                      <a:pt x="1570" y="1660"/>
                    </a:cubicBezTo>
                    <a:cubicBezTo>
                      <a:pt x="1570" y="1630"/>
                      <a:pt x="1569" y="1606"/>
                      <a:pt x="1558" y="1579"/>
                    </a:cubicBezTo>
                    <a:cubicBezTo>
                      <a:pt x="1548" y="1559"/>
                      <a:pt x="1537" y="1539"/>
                      <a:pt x="1523" y="1523"/>
                    </a:cubicBezTo>
                    <a:cubicBezTo>
                      <a:pt x="1498" y="1494"/>
                      <a:pt x="1467" y="1468"/>
                      <a:pt x="1420" y="1443"/>
                    </a:cubicBezTo>
                    <a:cubicBezTo>
                      <a:pt x="1374" y="1415"/>
                      <a:pt x="1324" y="1392"/>
                      <a:pt x="1275" y="1371"/>
                    </a:cubicBezTo>
                    <a:cubicBezTo>
                      <a:pt x="1216" y="1347"/>
                      <a:pt x="1158" y="1325"/>
                      <a:pt x="1097" y="1304"/>
                    </a:cubicBezTo>
                    <a:lnTo>
                      <a:pt x="1004" y="1268"/>
                    </a:lnTo>
                    <a:cubicBezTo>
                      <a:pt x="1036" y="1213"/>
                      <a:pt x="1066" y="1155"/>
                      <a:pt x="1093" y="1098"/>
                    </a:cubicBezTo>
                    <a:cubicBezTo>
                      <a:pt x="1129" y="1024"/>
                      <a:pt x="1162" y="946"/>
                      <a:pt x="1193" y="856"/>
                    </a:cubicBezTo>
                    <a:cubicBezTo>
                      <a:pt x="1251" y="691"/>
                      <a:pt x="1272" y="545"/>
                      <a:pt x="1259" y="409"/>
                    </a:cubicBezTo>
                    <a:cubicBezTo>
                      <a:pt x="1258" y="390"/>
                      <a:pt x="1245" y="372"/>
                      <a:pt x="1229" y="357"/>
                    </a:cubicBezTo>
                    <a:cubicBezTo>
                      <a:pt x="1219" y="352"/>
                      <a:pt x="1202" y="343"/>
                      <a:pt x="1183" y="340"/>
                    </a:cubicBezTo>
                    <a:lnTo>
                      <a:pt x="1168" y="343"/>
                    </a:lnTo>
                    <a:cubicBezTo>
                      <a:pt x="1080" y="367"/>
                      <a:pt x="993" y="393"/>
                      <a:pt x="907" y="425"/>
                    </a:cubicBezTo>
                    <a:cubicBezTo>
                      <a:pt x="817" y="459"/>
                      <a:pt x="724" y="500"/>
                      <a:pt x="632" y="551"/>
                    </a:cubicBezTo>
                    <a:cubicBezTo>
                      <a:pt x="573" y="582"/>
                      <a:pt x="518" y="618"/>
                      <a:pt x="466" y="654"/>
                    </a:cubicBezTo>
                    <a:cubicBezTo>
                      <a:pt x="459" y="602"/>
                      <a:pt x="452" y="548"/>
                      <a:pt x="439" y="496"/>
                    </a:cubicBezTo>
                    <a:cubicBezTo>
                      <a:pt x="422" y="422"/>
                      <a:pt x="399" y="350"/>
                      <a:pt x="371" y="278"/>
                    </a:cubicBezTo>
                    <a:cubicBezTo>
                      <a:pt x="357" y="238"/>
                      <a:pt x="337" y="200"/>
                      <a:pt x="316" y="161"/>
                    </a:cubicBezTo>
                    <a:cubicBezTo>
                      <a:pt x="294" y="122"/>
                      <a:pt x="271" y="85"/>
                      <a:pt x="244" y="51"/>
                    </a:cubicBezTo>
                    <a:cubicBezTo>
                      <a:pt x="220" y="21"/>
                      <a:pt x="184" y="2"/>
                      <a:pt x="145" y="1"/>
                    </a:cubicBezTo>
                    <a:cubicBezTo>
                      <a:pt x="142" y="0"/>
                      <a:pt x="139" y="0"/>
                      <a:pt x="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7"/>
            <p:cNvGrpSpPr/>
            <p:nvPr/>
          </p:nvGrpSpPr>
          <p:grpSpPr>
            <a:xfrm>
              <a:off x="401283" y="3008960"/>
              <a:ext cx="255401" cy="462657"/>
              <a:chOff x="4718359" y="1577085"/>
              <a:chExt cx="255401" cy="462657"/>
            </a:xfrm>
          </p:grpSpPr>
          <p:sp>
            <p:nvSpPr>
              <p:cNvPr id="796" name="Google Shape;796;p7"/>
              <p:cNvSpPr/>
              <p:nvPr/>
            </p:nvSpPr>
            <p:spPr>
              <a:xfrm>
                <a:off x="4734270" y="1577085"/>
                <a:ext cx="57634" cy="67409"/>
              </a:xfrm>
              <a:custGeom>
                <a:avLst/>
                <a:gdLst/>
                <a:ahLst/>
                <a:cxnLst/>
                <a:rect l="l" t="t" r="r" b="b"/>
                <a:pathLst>
                  <a:path w="1822" h="2131" extrusionOk="0">
                    <a:moveTo>
                      <a:pt x="1093" y="1"/>
                    </a:moveTo>
                    <a:cubicBezTo>
                      <a:pt x="824" y="1"/>
                      <a:pt x="507" y="77"/>
                      <a:pt x="292" y="284"/>
                    </a:cubicBezTo>
                    <a:cubicBezTo>
                      <a:pt x="206" y="293"/>
                      <a:pt x="136" y="422"/>
                      <a:pt x="100" y="499"/>
                    </a:cubicBezTo>
                    <a:cubicBezTo>
                      <a:pt x="0" y="721"/>
                      <a:pt x="16" y="976"/>
                      <a:pt x="44" y="1206"/>
                    </a:cubicBezTo>
                    <a:cubicBezTo>
                      <a:pt x="73" y="1421"/>
                      <a:pt x="123" y="1637"/>
                      <a:pt x="209" y="1921"/>
                    </a:cubicBezTo>
                    <a:cubicBezTo>
                      <a:pt x="193" y="1951"/>
                      <a:pt x="203" y="2008"/>
                      <a:pt x="246" y="2043"/>
                    </a:cubicBezTo>
                    <a:lnTo>
                      <a:pt x="256" y="2068"/>
                    </a:lnTo>
                    <a:lnTo>
                      <a:pt x="261" y="2087"/>
                    </a:lnTo>
                    <a:cubicBezTo>
                      <a:pt x="266" y="2103"/>
                      <a:pt x="279" y="2116"/>
                      <a:pt x="295" y="2124"/>
                    </a:cubicBezTo>
                    <a:cubicBezTo>
                      <a:pt x="305" y="2129"/>
                      <a:pt x="315" y="2131"/>
                      <a:pt x="326" y="2131"/>
                    </a:cubicBezTo>
                    <a:cubicBezTo>
                      <a:pt x="335" y="2131"/>
                      <a:pt x="344" y="2129"/>
                      <a:pt x="352" y="2126"/>
                    </a:cubicBezTo>
                    <a:cubicBezTo>
                      <a:pt x="355" y="2124"/>
                      <a:pt x="359" y="2121"/>
                      <a:pt x="364" y="2118"/>
                    </a:cubicBezTo>
                    <a:cubicBezTo>
                      <a:pt x="382" y="2104"/>
                      <a:pt x="390" y="2093"/>
                      <a:pt x="394" y="2078"/>
                    </a:cubicBezTo>
                    <a:cubicBezTo>
                      <a:pt x="490" y="2093"/>
                      <a:pt x="596" y="2103"/>
                      <a:pt x="703" y="2103"/>
                    </a:cubicBezTo>
                    <a:cubicBezTo>
                      <a:pt x="931" y="2103"/>
                      <a:pt x="1164" y="2058"/>
                      <a:pt x="1320" y="1918"/>
                    </a:cubicBezTo>
                    <a:cubicBezTo>
                      <a:pt x="1329" y="1934"/>
                      <a:pt x="1348" y="1944"/>
                      <a:pt x="1367" y="1944"/>
                    </a:cubicBezTo>
                    <a:cubicBezTo>
                      <a:pt x="1379" y="1944"/>
                      <a:pt x="1391" y="1940"/>
                      <a:pt x="1402" y="1932"/>
                    </a:cubicBezTo>
                    <a:cubicBezTo>
                      <a:pt x="1419" y="1921"/>
                      <a:pt x="1428" y="1899"/>
                      <a:pt x="1426" y="1878"/>
                    </a:cubicBezTo>
                    <a:lnTo>
                      <a:pt x="1415" y="1796"/>
                    </a:lnTo>
                    <a:cubicBezTo>
                      <a:pt x="1456" y="1720"/>
                      <a:pt x="1471" y="1610"/>
                      <a:pt x="1403" y="1550"/>
                    </a:cubicBezTo>
                    <a:cubicBezTo>
                      <a:pt x="1429" y="611"/>
                      <a:pt x="1821" y="320"/>
                      <a:pt x="1602" y="190"/>
                    </a:cubicBezTo>
                    <a:cubicBezTo>
                      <a:pt x="1601" y="84"/>
                      <a:pt x="1373" y="1"/>
                      <a:pt x="1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7"/>
              <p:cNvSpPr/>
              <p:nvPr/>
            </p:nvSpPr>
            <p:spPr>
              <a:xfrm>
                <a:off x="4718359" y="1625989"/>
                <a:ext cx="255401" cy="413753"/>
              </a:xfrm>
              <a:custGeom>
                <a:avLst/>
                <a:gdLst/>
                <a:ahLst/>
                <a:cxnLst/>
                <a:rect l="l" t="t" r="r" b="b"/>
                <a:pathLst>
                  <a:path w="8074" h="13080" extrusionOk="0">
                    <a:moveTo>
                      <a:pt x="4795" y="5250"/>
                    </a:moveTo>
                    <a:cubicBezTo>
                      <a:pt x="4879" y="5250"/>
                      <a:pt x="4957" y="5253"/>
                      <a:pt x="5034" y="5259"/>
                    </a:cubicBezTo>
                    <a:cubicBezTo>
                      <a:pt x="5117" y="5266"/>
                      <a:pt x="5215" y="5275"/>
                      <a:pt x="5308" y="5298"/>
                    </a:cubicBezTo>
                    <a:cubicBezTo>
                      <a:pt x="5432" y="5331"/>
                      <a:pt x="5586" y="5382"/>
                      <a:pt x="5685" y="5505"/>
                    </a:cubicBezTo>
                    <a:cubicBezTo>
                      <a:pt x="5691" y="5515"/>
                      <a:pt x="5698" y="5524"/>
                      <a:pt x="5704" y="5534"/>
                    </a:cubicBezTo>
                    <a:cubicBezTo>
                      <a:pt x="5707" y="5537"/>
                      <a:pt x="5707" y="5538"/>
                      <a:pt x="5708" y="5540"/>
                    </a:cubicBezTo>
                    <a:cubicBezTo>
                      <a:pt x="5878" y="5802"/>
                      <a:pt x="5979" y="6097"/>
                      <a:pt x="6083" y="6426"/>
                    </a:cubicBezTo>
                    <a:cubicBezTo>
                      <a:pt x="6179" y="6727"/>
                      <a:pt x="6259" y="6956"/>
                      <a:pt x="6344" y="7169"/>
                    </a:cubicBezTo>
                    <a:cubicBezTo>
                      <a:pt x="6411" y="7341"/>
                      <a:pt x="6483" y="7513"/>
                      <a:pt x="6553" y="7685"/>
                    </a:cubicBezTo>
                    <a:lnTo>
                      <a:pt x="6637" y="7886"/>
                    </a:lnTo>
                    <a:cubicBezTo>
                      <a:pt x="6821" y="8332"/>
                      <a:pt x="7028" y="8837"/>
                      <a:pt x="7153" y="9360"/>
                    </a:cubicBezTo>
                    <a:cubicBezTo>
                      <a:pt x="7177" y="9463"/>
                      <a:pt x="7210" y="9603"/>
                      <a:pt x="7229" y="9744"/>
                    </a:cubicBezTo>
                    <a:cubicBezTo>
                      <a:pt x="7247" y="9864"/>
                      <a:pt x="7263" y="9980"/>
                      <a:pt x="7260" y="10099"/>
                    </a:cubicBezTo>
                    <a:cubicBezTo>
                      <a:pt x="7254" y="10315"/>
                      <a:pt x="7177" y="10512"/>
                      <a:pt x="7045" y="10637"/>
                    </a:cubicBezTo>
                    <a:cubicBezTo>
                      <a:pt x="7011" y="10670"/>
                      <a:pt x="6977" y="10700"/>
                      <a:pt x="6926" y="10737"/>
                    </a:cubicBezTo>
                    <a:cubicBezTo>
                      <a:pt x="6926" y="10737"/>
                      <a:pt x="6925" y="10739"/>
                      <a:pt x="6924" y="10739"/>
                    </a:cubicBezTo>
                    <a:cubicBezTo>
                      <a:pt x="6885" y="10764"/>
                      <a:pt x="6848" y="10787"/>
                      <a:pt x="6811" y="10809"/>
                    </a:cubicBezTo>
                    <a:cubicBezTo>
                      <a:pt x="6725" y="10853"/>
                      <a:pt x="6637" y="10895"/>
                      <a:pt x="6540" y="10931"/>
                    </a:cubicBezTo>
                    <a:cubicBezTo>
                      <a:pt x="6481" y="10953"/>
                      <a:pt x="6422" y="10975"/>
                      <a:pt x="6362" y="10999"/>
                    </a:cubicBezTo>
                    <a:cubicBezTo>
                      <a:pt x="6226" y="11049"/>
                      <a:pt x="6086" y="11101"/>
                      <a:pt x="5954" y="11168"/>
                    </a:cubicBezTo>
                    <a:cubicBezTo>
                      <a:pt x="5797" y="11254"/>
                      <a:pt x="5629" y="11343"/>
                      <a:pt x="5456" y="11417"/>
                    </a:cubicBezTo>
                    <a:cubicBezTo>
                      <a:pt x="5287" y="11490"/>
                      <a:pt x="5108" y="11561"/>
                      <a:pt x="4908" y="11632"/>
                    </a:cubicBezTo>
                    <a:cubicBezTo>
                      <a:pt x="4585" y="11747"/>
                      <a:pt x="4255" y="11851"/>
                      <a:pt x="3934" y="11949"/>
                    </a:cubicBezTo>
                    <a:lnTo>
                      <a:pt x="3789" y="11994"/>
                    </a:lnTo>
                    <a:cubicBezTo>
                      <a:pt x="3710" y="12017"/>
                      <a:pt x="3632" y="12042"/>
                      <a:pt x="3553" y="12069"/>
                    </a:cubicBezTo>
                    <a:lnTo>
                      <a:pt x="3527" y="12078"/>
                    </a:lnTo>
                    <a:cubicBezTo>
                      <a:pt x="3483" y="12092"/>
                      <a:pt x="3438" y="12106"/>
                      <a:pt x="3391" y="12119"/>
                    </a:cubicBezTo>
                    <a:cubicBezTo>
                      <a:pt x="3308" y="12141"/>
                      <a:pt x="3212" y="12166"/>
                      <a:pt x="3119" y="12171"/>
                    </a:cubicBezTo>
                    <a:cubicBezTo>
                      <a:pt x="3102" y="12172"/>
                      <a:pt x="3086" y="12172"/>
                      <a:pt x="3070" y="12172"/>
                    </a:cubicBezTo>
                    <a:cubicBezTo>
                      <a:pt x="2997" y="12172"/>
                      <a:pt x="2933" y="12162"/>
                      <a:pt x="2873" y="12141"/>
                    </a:cubicBezTo>
                    <a:cubicBezTo>
                      <a:pt x="2810" y="12119"/>
                      <a:pt x="2751" y="12083"/>
                      <a:pt x="2707" y="12039"/>
                    </a:cubicBezTo>
                    <a:cubicBezTo>
                      <a:pt x="2578" y="11913"/>
                      <a:pt x="2501" y="11744"/>
                      <a:pt x="2439" y="11595"/>
                    </a:cubicBezTo>
                    <a:cubicBezTo>
                      <a:pt x="2314" y="11293"/>
                      <a:pt x="2206" y="11015"/>
                      <a:pt x="2105" y="10746"/>
                    </a:cubicBezTo>
                    <a:cubicBezTo>
                      <a:pt x="1723" y="9732"/>
                      <a:pt x="1399" y="8675"/>
                      <a:pt x="1089" y="7653"/>
                    </a:cubicBezTo>
                    <a:lnTo>
                      <a:pt x="964" y="7249"/>
                    </a:lnTo>
                    <a:cubicBezTo>
                      <a:pt x="960" y="7231"/>
                      <a:pt x="963" y="7213"/>
                      <a:pt x="977" y="7195"/>
                    </a:cubicBezTo>
                    <a:cubicBezTo>
                      <a:pt x="978" y="7173"/>
                      <a:pt x="981" y="7155"/>
                      <a:pt x="986" y="7135"/>
                    </a:cubicBezTo>
                    <a:cubicBezTo>
                      <a:pt x="1006" y="7056"/>
                      <a:pt x="1043" y="6980"/>
                      <a:pt x="1113" y="6886"/>
                    </a:cubicBezTo>
                    <a:cubicBezTo>
                      <a:pt x="1119" y="6881"/>
                      <a:pt x="1128" y="6878"/>
                      <a:pt x="1136" y="6878"/>
                    </a:cubicBezTo>
                    <a:cubicBezTo>
                      <a:pt x="1138" y="6878"/>
                      <a:pt x="1140" y="6878"/>
                      <a:pt x="1142" y="6878"/>
                    </a:cubicBezTo>
                    <a:cubicBezTo>
                      <a:pt x="1179" y="6820"/>
                      <a:pt x="1226" y="6765"/>
                      <a:pt x="1282" y="6718"/>
                    </a:cubicBezTo>
                    <a:lnTo>
                      <a:pt x="1319" y="6685"/>
                    </a:lnTo>
                    <a:cubicBezTo>
                      <a:pt x="1404" y="6603"/>
                      <a:pt x="1491" y="6526"/>
                      <a:pt x="1587" y="6455"/>
                    </a:cubicBezTo>
                    <a:cubicBezTo>
                      <a:pt x="1630" y="6424"/>
                      <a:pt x="1673" y="6393"/>
                      <a:pt x="1716" y="6364"/>
                    </a:cubicBezTo>
                    <a:cubicBezTo>
                      <a:pt x="1766" y="6333"/>
                      <a:pt x="1819" y="6300"/>
                      <a:pt x="1872" y="6270"/>
                    </a:cubicBezTo>
                    <a:cubicBezTo>
                      <a:pt x="1952" y="6214"/>
                      <a:pt x="2029" y="6164"/>
                      <a:pt x="2108" y="6117"/>
                    </a:cubicBezTo>
                    <a:cubicBezTo>
                      <a:pt x="2501" y="5878"/>
                      <a:pt x="2904" y="5684"/>
                      <a:pt x="3310" y="5540"/>
                    </a:cubicBezTo>
                    <a:cubicBezTo>
                      <a:pt x="3542" y="5455"/>
                      <a:pt x="3775" y="5389"/>
                      <a:pt x="4003" y="5341"/>
                    </a:cubicBezTo>
                    <a:cubicBezTo>
                      <a:pt x="4255" y="5288"/>
                      <a:pt x="4477" y="5258"/>
                      <a:pt x="4680" y="5252"/>
                    </a:cubicBezTo>
                    <a:cubicBezTo>
                      <a:pt x="4719" y="5250"/>
                      <a:pt x="4758" y="5250"/>
                      <a:pt x="4795" y="5250"/>
                    </a:cubicBezTo>
                    <a:close/>
                    <a:moveTo>
                      <a:pt x="2507" y="1"/>
                    </a:moveTo>
                    <a:cubicBezTo>
                      <a:pt x="2505" y="1"/>
                      <a:pt x="2503" y="1"/>
                      <a:pt x="2501" y="1"/>
                    </a:cubicBezTo>
                    <a:cubicBezTo>
                      <a:pt x="2410" y="11"/>
                      <a:pt x="2322" y="28"/>
                      <a:pt x="2236" y="47"/>
                    </a:cubicBezTo>
                    <a:lnTo>
                      <a:pt x="2214" y="51"/>
                    </a:lnTo>
                    <a:lnTo>
                      <a:pt x="2190" y="57"/>
                    </a:lnTo>
                    <a:cubicBezTo>
                      <a:pt x="2088" y="78"/>
                      <a:pt x="1985" y="101"/>
                      <a:pt x="1882" y="127"/>
                    </a:cubicBezTo>
                    <a:cubicBezTo>
                      <a:pt x="1674" y="173"/>
                      <a:pt x="1467" y="226"/>
                      <a:pt x="1262" y="279"/>
                    </a:cubicBezTo>
                    <a:cubicBezTo>
                      <a:pt x="804" y="398"/>
                      <a:pt x="407" y="521"/>
                      <a:pt x="53" y="658"/>
                    </a:cubicBezTo>
                    <a:cubicBezTo>
                      <a:pt x="46" y="660"/>
                      <a:pt x="39" y="664"/>
                      <a:pt x="33" y="667"/>
                    </a:cubicBezTo>
                    <a:cubicBezTo>
                      <a:pt x="12" y="683"/>
                      <a:pt x="0" y="718"/>
                      <a:pt x="12" y="751"/>
                    </a:cubicBezTo>
                    <a:cubicBezTo>
                      <a:pt x="5" y="850"/>
                      <a:pt x="8" y="933"/>
                      <a:pt x="18" y="1012"/>
                    </a:cubicBezTo>
                    <a:cubicBezTo>
                      <a:pt x="23" y="1058"/>
                      <a:pt x="36" y="1105"/>
                      <a:pt x="51" y="1149"/>
                    </a:cubicBezTo>
                    <a:cubicBezTo>
                      <a:pt x="79" y="1356"/>
                      <a:pt x="275" y="1460"/>
                      <a:pt x="627" y="1460"/>
                    </a:cubicBezTo>
                    <a:cubicBezTo>
                      <a:pt x="680" y="1460"/>
                      <a:pt x="737" y="1458"/>
                      <a:pt x="797" y="1453"/>
                    </a:cubicBezTo>
                    <a:cubicBezTo>
                      <a:pt x="834" y="1817"/>
                      <a:pt x="875" y="2123"/>
                      <a:pt x="925" y="2414"/>
                    </a:cubicBezTo>
                    <a:cubicBezTo>
                      <a:pt x="991" y="2800"/>
                      <a:pt x="1079" y="3174"/>
                      <a:pt x="1163" y="3516"/>
                    </a:cubicBezTo>
                    <a:cubicBezTo>
                      <a:pt x="1210" y="3702"/>
                      <a:pt x="1262" y="3886"/>
                      <a:pt x="1314" y="4070"/>
                    </a:cubicBezTo>
                    <a:cubicBezTo>
                      <a:pt x="1368" y="4258"/>
                      <a:pt x="1427" y="4440"/>
                      <a:pt x="1485" y="4613"/>
                    </a:cubicBezTo>
                    <a:cubicBezTo>
                      <a:pt x="1550" y="4799"/>
                      <a:pt x="1616" y="4975"/>
                      <a:pt x="1683" y="5134"/>
                    </a:cubicBezTo>
                    <a:cubicBezTo>
                      <a:pt x="1734" y="5262"/>
                      <a:pt x="1785" y="5373"/>
                      <a:pt x="1836" y="5475"/>
                    </a:cubicBezTo>
                    <a:cubicBezTo>
                      <a:pt x="1623" y="5508"/>
                      <a:pt x="1442" y="5550"/>
                      <a:pt x="1282" y="5605"/>
                    </a:cubicBezTo>
                    <a:cubicBezTo>
                      <a:pt x="1113" y="5661"/>
                      <a:pt x="964" y="5734"/>
                      <a:pt x="842" y="5825"/>
                    </a:cubicBezTo>
                    <a:cubicBezTo>
                      <a:pt x="807" y="5850"/>
                      <a:pt x="771" y="5879"/>
                      <a:pt x="739" y="5912"/>
                    </a:cubicBezTo>
                    <a:cubicBezTo>
                      <a:pt x="668" y="5981"/>
                      <a:pt x="606" y="6055"/>
                      <a:pt x="559" y="6135"/>
                    </a:cubicBezTo>
                    <a:cubicBezTo>
                      <a:pt x="505" y="6227"/>
                      <a:pt x="463" y="6329"/>
                      <a:pt x="437" y="6447"/>
                    </a:cubicBezTo>
                    <a:cubicBezTo>
                      <a:pt x="409" y="6565"/>
                      <a:pt x="406" y="6687"/>
                      <a:pt x="409" y="6790"/>
                    </a:cubicBezTo>
                    <a:cubicBezTo>
                      <a:pt x="410" y="6887"/>
                      <a:pt x="420" y="6999"/>
                      <a:pt x="444" y="7136"/>
                    </a:cubicBezTo>
                    <a:cubicBezTo>
                      <a:pt x="486" y="7395"/>
                      <a:pt x="566" y="7646"/>
                      <a:pt x="626" y="7835"/>
                    </a:cubicBezTo>
                    <a:cubicBezTo>
                      <a:pt x="682" y="8001"/>
                      <a:pt x="741" y="8166"/>
                      <a:pt x="799" y="8329"/>
                    </a:cubicBezTo>
                    <a:lnTo>
                      <a:pt x="871" y="8525"/>
                    </a:lnTo>
                    <a:cubicBezTo>
                      <a:pt x="910" y="8630"/>
                      <a:pt x="946" y="8731"/>
                      <a:pt x="978" y="8834"/>
                    </a:cubicBezTo>
                    <a:cubicBezTo>
                      <a:pt x="1007" y="8923"/>
                      <a:pt x="1034" y="9010"/>
                      <a:pt x="1062" y="9098"/>
                    </a:cubicBezTo>
                    <a:lnTo>
                      <a:pt x="1106" y="9244"/>
                    </a:lnTo>
                    <a:cubicBezTo>
                      <a:pt x="1198" y="9533"/>
                      <a:pt x="1292" y="9821"/>
                      <a:pt x="1391" y="10109"/>
                    </a:cubicBezTo>
                    <a:cubicBezTo>
                      <a:pt x="1573" y="10637"/>
                      <a:pt x="1753" y="11115"/>
                      <a:pt x="1945" y="11569"/>
                    </a:cubicBezTo>
                    <a:cubicBezTo>
                      <a:pt x="2028" y="11767"/>
                      <a:pt x="2123" y="11964"/>
                      <a:pt x="2204" y="12142"/>
                    </a:cubicBezTo>
                    <a:lnTo>
                      <a:pt x="2253" y="12244"/>
                    </a:lnTo>
                    <a:cubicBezTo>
                      <a:pt x="2312" y="12371"/>
                      <a:pt x="2365" y="12484"/>
                      <a:pt x="2412" y="12594"/>
                    </a:cubicBezTo>
                    <a:cubicBezTo>
                      <a:pt x="2440" y="12662"/>
                      <a:pt x="2468" y="12728"/>
                      <a:pt x="2495" y="12793"/>
                    </a:cubicBezTo>
                    <a:lnTo>
                      <a:pt x="2515" y="12841"/>
                    </a:lnTo>
                    <a:lnTo>
                      <a:pt x="2559" y="12951"/>
                    </a:lnTo>
                    <a:cubicBezTo>
                      <a:pt x="2583" y="13010"/>
                      <a:pt x="2638" y="13046"/>
                      <a:pt x="2696" y="13046"/>
                    </a:cubicBezTo>
                    <a:cubicBezTo>
                      <a:pt x="2712" y="13046"/>
                      <a:pt x="2729" y="13043"/>
                      <a:pt x="2745" y="13037"/>
                    </a:cubicBezTo>
                    <a:cubicBezTo>
                      <a:pt x="2852" y="13067"/>
                      <a:pt x="2961" y="13080"/>
                      <a:pt x="3069" y="13080"/>
                    </a:cubicBezTo>
                    <a:cubicBezTo>
                      <a:pt x="3260" y="13080"/>
                      <a:pt x="3447" y="13042"/>
                      <a:pt x="3615" y="13000"/>
                    </a:cubicBezTo>
                    <a:cubicBezTo>
                      <a:pt x="3957" y="12915"/>
                      <a:pt x="4286" y="12779"/>
                      <a:pt x="4607" y="12647"/>
                    </a:cubicBezTo>
                    <a:lnTo>
                      <a:pt x="4714" y="12602"/>
                    </a:lnTo>
                    <a:lnTo>
                      <a:pt x="4746" y="12590"/>
                    </a:lnTo>
                    <a:cubicBezTo>
                      <a:pt x="4900" y="12527"/>
                      <a:pt x="5046" y="12466"/>
                      <a:pt x="5195" y="12413"/>
                    </a:cubicBezTo>
                    <a:cubicBezTo>
                      <a:pt x="5357" y="12355"/>
                      <a:pt x="5530" y="12312"/>
                      <a:pt x="5669" y="12278"/>
                    </a:cubicBezTo>
                    <a:lnTo>
                      <a:pt x="5810" y="12242"/>
                    </a:lnTo>
                    <a:cubicBezTo>
                      <a:pt x="6325" y="12110"/>
                      <a:pt x="6871" y="11956"/>
                      <a:pt x="7388" y="11732"/>
                    </a:cubicBezTo>
                    <a:cubicBezTo>
                      <a:pt x="7486" y="11691"/>
                      <a:pt x="7594" y="11639"/>
                      <a:pt x="7738" y="11563"/>
                    </a:cubicBezTo>
                    <a:lnTo>
                      <a:pt x="7758" y="11552"/>
                    </a:lnTo>
                    <a:cubicBezTo>
                      <a:pt x="7773" y="11546"/>
                      <a:pt x="7793" y="11538"/>
                      <a:pt x="7814" y="11528"/>
                    </a:cubicBezTo>
                    <a:lnTo>
                      <a:pt x="7836" y="11519"/>
                    </a:lnTo>
                    <a:cubicBezTo>
                      <a:pt x="7884" y="11498"/>
                      <a:pt x="7936" y="11475"/>
                      <a:pt x="7979" y="11442"/>
                    </a:cubicBezTo>
                    <a:cubicBezTo>
                      <a:pt x="8033" y="11403"/>
                      <a:pt x="8056" y="11337"/>
                      <a:pt x="8040" y="11276"/>
                    </a:cubicBezTo>
                    <a:cubicBezTo>
                      <a:pt x="8063" y="11247"/>
                      <a:pt x="8073" y="11211"/>
                      <a:pt x="8072" y="11168"/>
                    </a:cubicBezTo>
                    <a:cubicBezTo>
                      <a:pt x="8068" y="11027"/>
                      <a:pt x="8045" y="10886"/>
                      <a:pt x="8025" y="10779"/>
                    </a:cubicBezTo>
                    <a:cubicBezTo>
                      <a:pt x="8002" y="10653"/>
                      <a:pt x="7973" y="10518"/>
                      <a:pt x="7927" y="10344"/>
                    </a:cubicBezTo>
                    <a:cubicBezTo>
                      <a:pt x="7893" y="10213"/>
                      <a:pt x="7857" y="10084"/>
                      <a:pt x="7821" y="9955"/>
                    </a:cubicBezTo>
                    <a:lnTo>
                      <a:pt x="7803" y="9892"/>
                    </a:lnTo>
                    <a:cubicBezTo>
                      <a:pt x="7770" y="9774"/>
                      <a:pt x="7737" y="9655"/>
                      <a:pt x="7707" y="9535"/>
                    </a:cubicBezTo>
                    <a:cubicBezTo>
                      <a:pt x="7672" y="9407"/>
                      <a:pt x="7644" y="9278"/>
                      <a:pt x="7614" y="9148"/>
                    </a:cubicBezTo>
                    <a:lnTo>
                      <a:pt x="7595" y="9071"/>
                    </a:lnTo>
                    <a:lnTo>
                      <a:pt x="7558" y="8907"/>
                    </a:lnTo>
                    <a:lnTo>
                      <a:pt x="7536" y="8814"/>
                    </a:lnTo>
                    <a:cubicBezTo>
                      <a:pt x="7376" y="8137"/>
                      <a:pt x="7226" y="7589"/>
                      <a:pt x="7063" y="7095"/>
                    </a:cubicBezTo>
                    <a:cubicBezTo>
                      <a:pt x="6951" y="6757"/>
                      <a:pt x="6841" y="6462"/>
                      <a:pt x="6725" y="6193"/>
                    </a:cubicBezTo>
                    <a:cubicBezTo>
                      <a:pt x="6590" y="5882"/>
                      <a:pt x="6450" y="5611"/>
                      <a:pt x="6296" y="5369"/>
                    </a:cubicBezTo>
                    <a:cubicBezTo>
                      <a:pt x="6138" y="5119"/>
                      <a:pt x="5963" y="4908"/>
                      <a:pt x="5777" y="4743"/>
                    </a:cubicBezTo>
                    <a:cubicBezTo>
                      <a:pt x="5688" y="4665"/>
                      <a:pt x="5591" y="4595"/>
                      <a:pt x="5479" y="4529"/>
                    </a:cubicBezTo>
                    <a:cubicBezTo>
                      <a:pt x="5381" y="4474"/>
                      <a:pt x="5278" y="4431"/>
                      <a:pt x="5158" y="4397"/>
                    </a:cubicBezTo>
                    <a:cubicBezTo>
                      <a:pt x="5064" y="4370"/>
                      <a:pt x="4965" y="4357"/>
                      <a:pt x="4863" y="4357"/>
                    </a:cubicBezTo>
                    <a:cubicBezTo>
                      <a:pt x="4744" y="4357"/>
                      <a:pt x="4620" y="4375"/>
                      <a:pt x="4492" y="4410"/>
                    </a:cubicBezTo>
                    <a:cubicBezTo>
                      <a:pt x="4381" y="4440"/>
                      <a:pt x="4266" y="4487"/>
                      <a:pt x="4133" y="4557"/>
                    </a:cubicBezTo>
                    <a:cubicBezTo>
                      <a:pt x="4036" y="4609"/>
                      <a:pt x="3935" y="4673"/>
                      <a:pt x="3828" y="4752"/>
                    </a:cubicBezTo>
                    <a:cubicBezTo>
                      <a:pt x="3811" y="4765"/>
                      <a:pt x="3794" y="4776"/>
                      <a:pt x="3776" y="4791"/>
                    </a:cubicBezTo>
                    <a:lnTo>
                      <a:pt x="3756" y="4695"/>
                    </a:lnTo>
                    <a:lnTo>
                      <a:pt x="3749" y="4668"/>
                    </a:lnTo>
                    <a:cubicBezTo>
                      <a:pt x="3726" y="4580"/>
                      <a:pt x="3698" y="4494"/>
                      <a:pt x="3668" y="4408"/>
                    </a:cubicBezTo>
                    <a:cubicBezTo>
                      <a:pt x="3603" y="4228"/>
                      <a:pt x="3527" y="4052"/>
                      <a:pt x="3477" y="3936"/>
                    </a:cubicBezTo>
                    <a:cubicBezTo>
                      <a:pt x="3381" y="3710"/>
                      <a:pt x="3277" y="3486"/>
                      <a:pt x="3175" y="3264"/>
                    </a:cubicBezTo>
                    <a:lnTo>
                      <a:pt x="3042" y="2975"/>
                    </a:lnTo>
                    <a:cubicBezTo>
                      <a:pt x="2906" y="2677"/>
                      <a:pt x="2765" y="2361"/>
                      <a:pt x="2639" y="2037"/>
                    </a:cubicBezTo>
                    <a:cubicBezTo>
                      <a:pt x="2516" y="1716"/>
                      <a:pt x="2416" y="1396"/>
                      <a:pt x="2343" y="1086"/>
                    </a:cubicBezTo>
                    <a:lnTo>
                      <a:pt x="2407" y="1068"/>
                    </a:lnTo>
                    <a:cubicBezTo>
                      <a:pt x="2473" y="1046"/>
                      <a:pt x="2523" y="1029"/>
                      <a:pt x="2574" y="1011"/>
                    </a:cubicBezTo>
                    <a:lnTo>
                      <a:pt x="2684" y="972"/>
                    </a:lnTo>
                    <a:cubicBezTo>
                      <a:pt x="2698" y="968"/>
                      <a:pt x="2711" y="960"/>
                      <a:pt x="2722" y="953"/>
                    </a:cubicBezTo>
                    <a:cubicBezTo>
                      <a:pt x="2760" y="928"/>
                      <a:pt x="2781" y="882"/>
                      <a:pt x="2783" y="836"/>
                    </a:cubicBezTo>
                    <a:cubicBezTo>
                      <a:pt x="2897" y="550"/>
                      <a:pt x="2731" y="266"/>
                      <a:pt x="2622" y="121"/>
                    </a:cubicBezTo>
                    <a:cubicBezTo>
                      <a:pt x="2619" y="80"/>
                      <a:pt x="2608" y="51"/>
                      <a:pt x="2582" y="28"/>
                    </a:cubicBezTo>
                    <a:cubicBezTo>
                      <a:pt x="2560" y="10"/>
                      <a:pt x="2533" y="1"/>
                      <a:pt x="2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7"/>
              <p:cNvSpPr/>
              <p:nvPr/>
            </p:nvSpPr>
            <p:spPr>
              <a:xfrm>
                <a:off x="4748789" y="1801518"/>
                <a:ext cx="199285" cy="209470"/>
              </a:xfrm>
              <a:custGeom>
                <a:avLst/>
                <a:gdLst/>
                <a:ahLst/>
                <a:cxnLst/>
                <a:rect l="l" t="t" r="r" b="b"/>
                <a:pathLst>
                  <a:path w="6300" h="6622" extrusionOk="0">
                    <a:moveTo>
                      <a:pt x="4753" y="1"/>
                    </a:moveTo>
                    <a:lnTo>
                      <a:pt x="4753" y="1"/>
                    </a:lnTo>
                    <a:cubicBezTo>
                      <a:pt x="4800" y="87"/>
                      <a:pt x="4819" y="191"/>
                      <a:pt x="4799" y="293"/>
                    </a:cubicBezTo>
                    <a:cubicBezTo>
                      <a:pt x="4777" y="404"/>
                      <a:pt x="4726" y="515"/>
                      <a:pt x="4639" y="642"/>
                    </a:cubicBezTo>
                    <a:cubicBezTo>
                      <a:pt x="4564" y="748"/>
                      <a:pt x="4475" y="853"/>
                      <a:pt x="4361" y="963"/>
                    </a:cubicBezTo>
                    <a:cubicBezTo>
                      <a:pt x="4248" y="1070"/>
                      <a:pt x="4133" y="1170"/>
                      <a:pt x="4017" y="1261"/>
                    </a:cubicBezTo>
                    <a:cubicBezTo>
                      <a:pt x="3990" y="1281"/>
                      <a:pt x="3961" y="1302"/>
                      <a:pt x="3934" y="1322"/>
                    </a:cubicBezTo>
                    <a:cubicBezTo>
                      <a:pt x="3865" y="1374"/>
                      <a:pt x="3794" y="1422"/>
                      <a:pt x="3719" y="1468"/>
                    </a:cubicBezTo>
                    <a:cubicBezTo>
                      <a:pt x="3547" y="1573"/>
                      <a:pt x="3361" y="1666"/>
                      <a:pt x="3151" y="1753"/>
                    </a:cubicBezTo>
                    <a:cubicBezTo>
                      <a:pt x="2688" y="1947"/>
                      <a:pt x="2187" y="2081"/>
                      <a:pt x="1662" y="2151"/>
                    </a:cubicBezTo>
                    <a:cubicBezTo>
                      <a:pt x="1435" y="2181"/>
                      <a:pt x="1229" y="2196"/>
                      <a:pt x="1033" y="2196"/>
                    </a:cubicBezTo>
                    <a:cubicBezTo>
                      <a:pt x="993" y="2196"/>
                      <a:pt x="954" y="2195"/>
                      <a:pt x="916" y="2194"/>
                    </a:cubicBezTo>
                    <a:cubicBezTo>
                      <a:pt x="823" y="2190"/>
                      <a:pt x="725" y="2187"/>
                      <a:pt x="632" y="2167"/>
                    </a:cubicBezTo>
                    <a:cubicBezTo>
                      <a:pt x="539" y="2147"/>
                      <a:pt x="459" y="2124"/>
                      <a:pt x="389" y="2095"/>
                    </a:cubicBezTo>
                    <a:cubicBezTo>
                      <a:pt x="204" y="2020"/>
                      <a:pt x="92" y="1924"/>
                      <a:pt x="45" y="1803"/>
                    </a:cubicBezTo>
                    <a:cubicBezTo>
                      <a:pt x="24" y="1752"/>
                      <a:pt x="16" y="1696"/>
                      <a:pt x="21" y="1644"/>
                    </a:cubicBezTo>
                    <a:lnTo>
                      <a:pt x="21" y="1644"/>
                    </a:lnTo>
                    <a:cubicBezTo>
                      <a:pt x="5" y="1663"/>
                      <a:pt x="1" y="1680"/>
                      <a:pt x="6" y="1699"/>
                    </a:cubicBezTo>
                    <a:lnTo>
                      <a:pt x="130" y="2103"/>
                    </a:lnTo>
                    <a:cubicBezTo>
                      <a:pt x="440" y="3125"/>
                      <a:pt x="762" y="4179"/>
                      <a:pt x="1145" y="5195"/>
                    </a:cubicBezTo>
                    <a:cubicBezTo>
                      <a:pt x="1245" y="5465"/>
                      <a:pt x="1355" y="5741"/>
                      <a:pt x="1478" y="6045"/>
                    </a:cubicBezTo>
                    <a:cubicBezTo>
                      <a:pt x="1540" y="6192"/>
                      <a:pt x="1617" y="6361"/>
                      <a:pt x="1746" y="6488"/>
                    </a:cubicBezTo>
                    <a:cubicBezTo>
                      <a:pt x="1791" y="6531"/>
                      <a:pt x="1849" y="6567"/>
                      <a:pt x="1912" y="6590"/>
                    </a:cubicBezTo>
                    <a:cubicBezTo>
                      <a:pt x="1973" y="6610"/>
                      <a:pt x="2038" y="6622"/>
                      <a:pt x="2112" y="6622"/>
                    </a:cubicBezTo>
                    <a:cubicBezTo>
                      <a:pt x="2127" y="6622"/>
                      <a:pt x="2143" y="6621"/>
                      <a:pt x="2159" y="6620"/>
                    </a:cubicBezTo>
                    <a:cubicBezTo>
                      <a:pt x="2252" y="6614"/>
                      <a:pt x="2349" y="6592"/>
                      <a:pt x="2433" y="6569"/>
                    </a:cubicBezTo>
                    <a:cubicBezTo>
                      <a:pt x="2479" y="6556"/>
                      <a:pt x="2525" y="6541"/>
                      <a:pt x="2570" y="6527"/>
                    </a:cubicBezTo>
                    <a:lnTo>
                      <a:pt x="2594" y="6518"/>
                    </a:lnTo>
                    <a:lnTo>
                      <a:pt x="2830" y="6443"/>
                    </a:lnTo>
                    <a:lnTo>
                      <a:pt x="2973" y="6398"/>
                    </a:lnTo>
                    <a:cubicBezTo>
                      <a:pt x="3294" y="6298"/>
                      <a:pt x="3625" y="6195"/>
                      <a:pt x="3947" y="6080"/>
                    </a:cubicBezTo>
                    <a:cubicBezTo>
                      <a:pt x="4147" y="6010"/>
                      <a:pt x="4326" y="5939"/>
                      <a:pt x="4495" y="5866"/>
                    </a:cubicBezTo>
                    <a:cubicBezTo>
                      <a:pt x="4667" y="5791"/>
                      <a:pt x="4835" y="5702"/>
                      <a:pt x="4992" y="5618"/>
                    </a:cubicBezTo>
                    <a:cubicBezTo>
                      <a:pt x="5123" y="5548"/>
                      <a:pt x="5264" y="5498"/>
                      <a:pt x="5400" y="5447"/>
                    </a:cubicBezTo>
                    <a:cubicBezTo>
                      <a:pt x="5459" y="5426"/>
                      <a:pt x="5521" y="5404"/>
                      <a:pt x="5578" y="5380"/>
                    </a:cubicBezTo>
                    <a:cubicBezTo>
                      <a:pt x="5674" y="5341"/>
                      <a:pt x="5763" y="5303"/>
                      <a:pt x="5846" y="5258"/>
                    </a:cubicBezTo>
                    <a:cubicBezTo>
                      <a:pt x="5886" y="5237"/>
                      <a:pt x="5923" y="5213"/>
                      <a:pt x="5960" y="5188"/>
                    </a:cubicBezTo>
                    <a:cubicBezTo>
                      <a:pt x="5963" y="5188"/>
                      <a:pt x="5963" y="5187"/>
                      <a:pt x="5964" y="5187"/>
                    </a:cubicBezTo>
                    <a:cubicBezTo>
                      <a:pt x="6015" y="5148"/>
                      <a:pt x="6049" y="5118"/>
                      <a:pt x="6082" y="5087"/>
                    </a:cubicBezTo>
                    <a:cubicBezTo>
                      <a:pt x="6215" y="4961"/>
                      <a:pt x="6292" y="4764"/>
                      <a:pt x="6297" y="4547"/>
                    </a:cubicBezTo>
                    <a:cubicBezTo>
                      <a:pt x="6300" y="4431"/>
                      <a:pt x="6285" y="4313"/>
                      <a:pt x="6267" y="4193"/>
                    </a:cubicBezTo>
                    <a:cubicBezTo>
                      <a:pt x="6245" y="4051"/>
                      <a:pt x="6215" y="3912"/>
                      <a:pt x="6189" y="3808"/>
                    </a:cubicBezTo>
                    <a:cubicBezTo>
                      <a:pt x="6066" y="3285"/>
                      <a:pt x="5859" y="2781"/>
                      <a:pt x="5674" y="2335"/>
                    </a:cubicBezTo>
                    <a:lnTo>
                      <a:pt x="5591" y="2133"/>
                    </a:lnTo>
                    <a:cubicBezTo>
                      <a:pt x="5519" y="1961"/>
                      <a:pt x="5449" y="1789"/>
                      <a:pt x="5380" y="1617"/>
                    </a:cubicBezTo>
                    <a:cubicBezTo>
                      <a:pt x="5297" y="1404"/>
                      <a:pt x="5216" y="1175"/>
                      <a:pt x="5121" y="874"/>
                    </a:cubicBezTo>
                    <a:cubicBezTo>
                      <a:pt x="5018" y="550"/>
                      <a:pt x="4918" y="261"/>
                      <a:pt x="475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7"/>
              <p:cNvSpPr/>
              <p:nvPr/>
            </p:nvSpPr>
            <p:spPr>
              <a:xfrm>
                <a:off x="4749074" y="1791996"/>
                <a:ext cx="152247" cy="78986"/>
              </a:xfrm>
              <a:custGeom>
                <a:avLst/>
                <a:gdLst/>
                <a:ahLst/>
                <a:cxnLst/>
                <a:rect l="l" t="t" r="r" b="b"/>
                <a:pathLst>
                  <a:path w="4813" h="2497" extrusionOk="0">
                    <a:moveTo>
                      <a:pt x="3838" y="0"/>
                    </a:moveTo>
                    <a:cubicBezTo>
                      <a:pt x="3796" y="0"/>
                      <a:pt x="3753" y="1"/>
                      <a:pt x="3709" y="2"/>
                    </a:cubicBezTo>
                    <a:cubicBezTo>
                      <a:pt x="3506" y="7"/>
                      <a:pt x="3282" y="38"/>
                      <a:pt x="3029" y="91"/>
                    </a:cubicBezTo>
                    <a:cubicBezTo>
                      <a:pt x="2802" y="140"/>
                      <a:pt x="2569" y="207"/>
                      <a:pt x="2337" y="290"/>
                    </a:cubicBezTo>
                    <a:cubicBezTo>
                      <a:pt x="1932" y="435"/>
                      <a:pt x="1528" y="628"/>
                      <a:pt x="1137" y="866"/>
                    </a:cubicBezTo>
                    <a:cubicBezTo>
                      <a:pt x="1007" y="949"/>
                      <a:pt x="877" y="1036"/>
                      <a:pt x="741" y="1138"/>
                    </a:cubicBezTo>
                    <a:cubicBezTo>
                      <a:pt x="700" y="1166"/>
                      <a:pt x="662" y="1198"/>
                      <a:pt x="622" y="1227"/>
                    </a:cubicBezTo>
                    <a:cubicBezTo>
                      <a:pt x="587" y="1252"/>
                      <a:pt x="553" y="1278"/>
                      <a:pt x="522" y="1302"/>
                    </a:cubicBezTo>
                    <a:cubicBezTo>
                      <a:pt x="451" y="1355"/>
                      <a:pt x="380" y="1408"/>
                      <a:pt x="314" y="1467"/>
                    </a:cubicBezTo>
                    <a:cubicBezTo>
                      <a:pt x="258" y="1517"/>
                      <a:pt x="214" y="1570"/>
                      <a:pt x="174" y="1629"/>
                    </a:cubicBezTo>
                    <a:cubicBezTo>
                      <a:pt x="172" y="1629"/>
                      <a:pt x="171" y="1629"/>
                      <a:pt x="169" y="1629"/>
                    </a:cubicBezTo>
                    <a:cubicBezTo>
                      <a:pt x="162" y="1629"/>
                      <a:pt x="153" y="1631"/>
                      <a:pt x="145" y="1636"/>
                    </a:cubicBezTo>
                    <a:cubicBezTo>
                      <a:pt x="76" y="1731"/>
                      <a:pt x="38" y="1806"/>
                      <a:pt x="19" y="1885"/>
                    </a:cubicBezTo>
                    <a:cubicBezTo>
                      <a:pt x="0" y="1954"/>
                      <a:pt x="6" y="2033"/>
                      <a:pt x="35" y="2104"/>
                    </a:cubicBezTo>
                    <a:cubicBezTo>
                      <a:pt x="80" y="2223"/>
                      <a:pt x="194" y="2319"/>
                      <a:pt x="378" y="2395"/>
                    </a:cubicBezTo>
                    <a:cubicBezTo>
                      <a:pt x="450" y="2424"/>
                      <a:pt x="529" y="2447"/>
                      <a:pt x="622" y="2467"/>
                    </a:cubicBezTo>
                    <a:cubicBezTo>
                      <a:pt x="715" y="2487"/>
                      <a:pt x="811" y="2490"/>
                      <a:pt x="904" y="2494"/>
                    </a:cubicBezTo>
                    <a:cubicBezTo>
                      <a:pt x="948" y="2495"/>
                      <a:pt x="992" y="2496"/>
                      <a:pt x="1036" y="2496"/>
                    </a:cubicBezTo>
                    <a:cubicBezTo>
                      <a:pt x="1228" y="2496"/>
                      <a:pt x="1428" y="2481"/>
                      <a:pt x="1651" y="2452"/>
                    </a:cubicBezTo>
                    <a:cubicBezTo>
                      <a:pt x="2177" y="2382"/>
                      <a:pt x="2678" y="2248"/>
                      <a:pt x="3142" y="2054"/>
                    </a:cubicBezTo>
                    <a:cubicBezTo>
                      <a:pt x="3352" y="1967"/>
                      <a:pt x="3538" y="1874"/>
                      <a:pt x="3710" y="1771"/>
                    </a:cubicBezTo>
                    <a:cubicBezTo>
                      <a:pt x="3785" y="1725"/>
                      <a:pt x="3856" y="1675"/>
                      <a:pt x="3925" y="1623"/>
                    </a:cubicBezTo>
                    <a:cubicBezTo>
                      <a:pt x="3952" y="1603"/>
                      <a:pt x="3981" y="1582"/>
                      <a:pt x="4008" y="1560"/>
                    </a:cubicBezTo>
                    <a:cubicBezTo>
                      <a:pt x="4124" y="1471"/>
                      <a:pt x="4239" y="1371"/>
                      <a:pt x="4352" y="1262"/>
                    </a:cubicBezTo>
                    <a:cubicBezTo>
                      <a:pt x="4466" y="1152"/>
                      <a:pt x="4555" y="1048"/>
                      <a:pt x="4630" y="943"/>
                    </a:cubicBezTo>
                    <a:cubicBezTo>
                      <a:pt x="4718" y="816"/>
                      <a:pt x="4768" y="705"/>
                      <a:pt x="4790" y="592"/>
                    </a:cubicBezTo>
                    <a:cubicBezTo>
                      <a:pt x="4813" y="471"/>
                      <a:pt x="4786" y="347"/>
                      <a:pt x="4714" y="256"/>
                    </a:cubicBezTo>
                    <a:cubicBezTo>
                      <a:pt x="4615" y="131"/>
                      <a:pt x="4461" y="78"/>
                      <a:pt x="4337" y="48"/>
                    </a:cubicBezTo>
                    <a:cubicBezTo>
                      <a:pt x="4244" y="25"/>
                      <a:pt x="4147" y="17"/>
                      <a:pt x="4063" y="10"/>
                    </a:cubicBezTo>
                    <a:cubicBezTo>
                      <a:pt x="3990" y="3"/>
                      <a:pt x="3916" y="0"/>
                      <a:pt x="383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7"/>
              <p:cNvSpPr/>
              <p:nvPr/>
            </p:nvSpPr>
            <p:spPr>
              <a:xfrm>
                <a:off x="4745341" y="1658444"/>
                <a:ext cx="41344" cy="13444"/>
              </a:xfrm>
              <a:custGeom>
                <a:avLst/>
                <a:gdLst/>
                <a:ahLst/>
                <a:cxnLst/>
                <a:rect l="l" t="t" r="r" b="b"/>
                <a:pathLst>
                  <a:path w="1307" h="425" extrusionOk="0">
                    <a:moveTo>
                      <a:pt x="1204" y="0"/>
                    </a:moveTo>
                    <a:cubicBezTo>
                      <a:pt x="1202" y="0"/>
                      <a:pt x="1200" y="0"/>
                      <a:pt x="1198" y="0"/>
                    </a:cubicBezTo>
                    <a:cubicBezTo>
                      <a:pt x="1042" y="5"/>
                      <a:pt x="892" y="40"/>
                      <a:pt x="744" y="81"/>
                    </a:cubicBezTo>
                    <a:cubicBezTo>
                      <a:pt x="594" y="118"/>
                      <a:pt x="445" y="164"/>
                      <a:pt x="296" y="204"/>
                    </a:cubicBezTo>
                    <a:cubicBezTo>
                      <a:pt x="226" y="219"/>
                      <a:pt x="157" y="234"/>
                      <a:pt x="85" y="247"/>
                    </a:cubicBezTo>
                    <a:cubicBezTo>
                      <a:pt x="68" y="248"/>
                      <a:pt x="54" y="255"/>
                      <a:pt x="42" y="265"/>
                    </a:cubicBezTo>
                    <a:cubicBezTo>
                      <a:pt x="17" y="282"/>
                      <a:pt x="1" y="312"/>
                      <a:pt x="4" y="345"/>
                    </a:cubicBezTo>
                    <a:cubicBezTo>
                      <a:pt x="9" y="388"/>
                      <a:pt x="47" y="425"/>
                      <a:pt x="91" y="425"/>
                    </a:cubicBezTo>
                    <a:cubicBezTo>
                      <a:pt x="95" y="425"/>
                      <a:pt x="99" y="425"/>
                      <a:pt x="103" y="424"/>
                    </a:cubicBezTo>
                    <a:cubicBezTo>
                      <a:pt x="290" y="396"/>
                      <a:pt x="476" y="354"/>
                      <a:pt x="661" y="310"/>
                    </a:cubicBezTo>
                    <a:cubicBezTo>
                      <a:pt x="747" y="288"/>
                      <a:pt x="834" y="267"/>
                      <a:pt x="923" y="247"/>
                    </a:cubicBezTo>
                    <a:cubicBezTo>
                      <a:pt x="1020" y="225"/>
                      <a:pt x="1119" y="208"/>
                      <a:pt x="1218" y="188"/>
                    </a:cubicBezTo>
                    <a:cubicBezTo>
                      <a:pt x="1268" y="179"/>
                      <a:pt x="1307" y="138"/>
                      <a:pt x="1302" y="82"/>
                    </a:cubicBezTo>
                    <a:cubicBezTo>
                      <a:pt x="1296" y="30"/>
                      <a:pt x="1252" y="0"/>
                      <a:pt x="120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7"/>
              <p:cNvSpPr/>
              <p:nvPr/>
            </p:nvSpPr>
            <p:spPr>
              <a:xfrm>
                <a:off x="4787666" y="1849599"/>
                <a:ext cx="135039" cy="101066"/>
              </a:xfrm>
              <a:custGeom>
                <a:avLst/>
                <a:gdLst/>
                <a:ahLst/>
                <a:cxnLst/>
                <a:rect l="l" t="t" r="r" b="b"/>
                <a:pathLst>
                  <a:path w="4269" h="3195" extrusionOk="0">
                    <a:moveTo>
                      <a:pt x="3494" y="1"/>
                    </a:moveTo>
                    <a:cubicBezTo>
                      <a:pt x="3487" y="1"/>
                      <a:pt x="3481" y="2"/>
                      <a:pt x="3475" y="4"/>
                    </a:cubicBezTo>
                    <a:lnTo>
                      <a:pt x="3460" y="17"/>
                    </a:lnTo>
                    <a:lnTo>
                      <a:pt x="3460" y="16"/>
                    </a:lnTo>
                    <a:cubicBezTo>
                      <a:pt x="3460" y="16"/>
                      <a:pt x="2092" y="567"/>
                      <a:pt x="55" y="1306"/>
                    </a:cubicBezTo>
                    <a:cubicBezTo>
                      <a:pt x="0" y="1336"/>
                      <a:pt x="23" y="1397"/>
                      <a:pt x="69" y="1400"/>
                    </a:cubicBezTo>
                    <a:cubicBezTo>
                      <a:pt x="83" y="1450"/>
                      <a:pt x="647" y="3111"/>
                      <a:pt x="688" y="3133"/>
                    </a:cubicBezTo>
                    <a:cubicBezTo>
                      <a:pt x="677" y="3161"/>
                      <a:pt x="709" y="3194"/>
                      <a:pt x="738" y="3194"/>
                    </a:cubicBezTo>
                    <a:cubicBezTo>
                      <a:pt x="744" y="3194"/>
                      <a:pt x="750" y="3193"/>
                      <a:pt x="755" y="3190"/>
                    </a:cubicBezTo>
                    <a:cubicBezTo>
                      <a:pt x="962" y="3081"/>
                      <a:pt x="1153" y="3053"/>
                      <a:pt x="1418" y="3011"/>
                    </a:cubicBezTo>
                    <a:cubicBezTo>
                      <a:pt x="2530" y="2839"/>
                      <a:pt x="4050" y="2063"/>
                      <a:pt x="4204" y="1950"/>
                    </a:cubicBezTo>
                    <a:cubicBezTo>
                      <a:pt x="4260" y="1909"/>
                      <a:pt x="4269" y="1824"/>
                      <a:pt x="4213" y="1780"/>
                    </a:cubicBezTo>
                    <a:cubicBezTo>
                      <a:pt x="4217" y="1770"/>
                      <a:pt x="4088" y="1277"/>
                      <a:pt x="4083" y="1257"/>
                    </a:cubicBezTo>
                    <a:cubicBezTo>
                      <a:pt x="3959" y="847"/>
                      <a:pt x="3742" y="418"/>
                      <a:pt x="3546" y="34"/>
                    </a:cubicBezTo>
                    <a:cubicBezTo>
                      <a:pt x="3532" y="11"/>
                      <a:pt x="3512" y="1"/>
                      <a:pt x="34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7"/>
            <p:cNvGrpSpPr/>
            <p:nvPr/>
          </p:nvGrpSpPr>
          <p:grpSpPr>
            <a:xfrm>
              <a:off x="7493102" y="244406"/>
              <a:ext cx="147945" cy="134470"/>
              <a:chOff x="3477352" y="993181"/>
              <a:chExt cx="147945" cy="134470"/>
            </a:xfrm>
          </p:grpSpPr>
          <p:sp>
            <p:nvSpPr>
              <p:cNvPr id="803" name="Google Shape;803;p7"/>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7"/>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7"/>
            <p:cNvGrpSpPr/>
            <p:nvPr/>
          </p:nvGrpSpPr>
          <p:grpSpPr>
            <a:xfrm>
              <a:off x="290378" y="334006"/>
              <a:ext cx="83763" cy="83541"/>
              <a:chOff x="3317703" y="1099656"/>
              <a:chExt cx="83763" cy="83541"/>
            </a:xfrm>
          </p:grpSpPr>
          <p:sp>
            <p:nvSpPr>
              <p:cNvPr id="806" name="Google Shape;806;p7"/>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7"/>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7"/>
            <p:cNvGrpSpPr/>
            <p:nvPr/>
          </p:nvGrpSpPr>
          <p:grpSpPr>
            <a:xfrm>
              <a:off x="170252" y="472768"/>
              <a:ext cx="147945" cy="134470"/>
              <a:chOff x="3477352" y="993181"/>
              <a:chExt cx="147945" cy="134470"/>
            </a:xfrm>
          </p:grpSpPr>
          <p:sp>
            <p:nvSpPr>
              <p:cNvPr id="809" name="Google Shape;809;p7"/>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7"/>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7"/>
            <p:cNvGrpSpPr/>
            <p:nvPr/>
          </p:nvGrpSpPr>
          <p:grpSpPr>
            <a:xfrm>
              <a:off x="320216" y="3581006"/>
              <a:ext cx="83763" cy="83541"/>
              <a:chOff x="3317703" y="1099656"/>
              <a:chExt cx="83763" cy="83541"/>
            </a:xfrm>
          </p:grpSpPr>
          <p:sp>
            <p:nvSpPr>
              <p:cNvPr id="812" name="Google Shape;812;p7"/>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7"/>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7"/>
            <p:cNvGrpSpPr/>
            <p:nvPr/>
          </p:nvGrpSpPr>
          <p:grpSpPr>
            <a:xfrm>
              <a:off x="455002" y="2504518"/>
              <a:ext cx="147945" cy="134470"/>
              <a:chOff x="3477352" y="993181"/>
              <a:chExt cx="147945" cy="134470"/>
            </a:xfrm>
          </p:grpSpPr>
          <p:sp>
            <p:nvSpPr>
              <p:cNvPr id="815" name="Google Shape;815;p7"/>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7"/>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7"/>
            <p:cNvGrpSpPr/>
            <p:nvPr/>
          </p:nvGrpSpPr>
          <p:grpSpPr>
            <a:xfrm>
              <a:off x="7264703" y="207131"/>
              <a:ext cx="83763" cy="83541"/>
              <a:chOff x="3317703" y="1099656"/>
              <a:chExt cx="83763" cy="83541"/>
            </a:xfrm>
          </p:grpSpPr>
          <p:sp>
            <p:nvSpPr>
              <p:cNvPr id="818" name="Google Shape;818;p7"/>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7"/>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0"/>
        <p:cNvGrpSpPr/>
        <p:nvPr/>
      </p:nvGrpSpPr>
      <p:grpSpPr>
        <a:xfrm>
          <a:off x="0" y="0"/>
          <a:ext cx="0" cy="0"/>
          <a:chOff x="0" y="0"/>
          <a:chExt cx="0" cy="0"/>
        </a:xfrm>
      </p:grpSpPr>
      <p:grpSp>
        <p:nvGrpSpPr>
          <p:cNvPr id="821" name="Google Shape;821;p8"/>
          <p:cNvGrpSpPr/>
          <p:nvPr/>
        </p:nvGrpSpPr>
        <p:grpSpPr>
          <a:xfrm>
            <a:off x="-212800" y="-156728"/>
            <a:ext cx="9766875" cy="5391550"/>
            <a:chOff x="-212800" y="-184000"/>
            <a:chExt cx="9766875" cy="5391550"/>
          </a:xfrm>
        </p:grpSpPr>
        <p:grpSp>
          <p:nvGrpSpPr>
            <p:cNvPr id="822" name="Google Shape;822;p8"/>
            <p:cNvGrpSpPr/>
            <p:nvPr/>
          </p:nvGrpSpPr>
          <p:grpSpPr>
            <a:xfrm>
              <a:off x="6268760" y="165347"/>
              <a:ext cx="235599" cy="224844"/>
              <a:chOff x="1690685" y="2722372"/>
              <a:chExt cx="235599" cy="224844"/>
            </a:xfrm>
          </p:grpSpPr>
          <p:sp>
            <p:nvSpPr>
              <p:cNvPr id="823" name="Google Shape;823;p8"/>
              <p:cNvSpPr/>
              <p:nvPr/>
            </p:nvSpPr>
            <p:spPr>
              <a:xfrm>
                <a:off x="1690685" y="2722372"/>
                <a:ext cx="235599" cy="224844"/>
              </a:xfrm>
              <a:custGeom>
                <a:avLst/>
                <a:gdLst/>
                <a:ahLst/>
                <a:cxnLst/>
                <a:rect l="l" t="t" r="r" b="b"/>
                <a:pathLst>
                  <a:path w="7448" h="7108" extrusionOk="0">
                    <a:moveTo>
                      <a:pt x="2139" y="1"/>
                    </a:moveTo>
                    <a:cubicBezTo>
                      <a:pt x="2139" y="1"/>
                      <a:pt x="2139" y="1"/>
                      <a:pt x="2138" y="1"/>
                    </a:cubicBezTo>
                    <a:cubicBezTo>
                      <a:pt x="1806" y="4"/>
                      <a:pt x="2511" y="2709"/>
                      <a:pt x="2511" y="2709"/>
                    </a:cubicBezTo>
                    <a:cubicBezTo>
                      <a:pt x="2511" y="2709"/>
                      <a:pt x="1" y="3664"/>
                      <a:pt x="191" y="3834"/>
                    </a:cubicBezTo>
                    <a:cubicBezTo>
                      <a:pt x="383" y="4005"/>
                      <a:pt x="2833" y="4607"/>
                      <a:pt x="2833" y="4607"/>
                    </a:cubicBezTo>
                    <a:cubicBezTo>
                      <a:pt x="2833" y="4607"/>
                      <a:pt x="3232" y="7093"/>
                      <a:pt x="3503" y="7107"/>
                    </a:cubicBezTo>
                    <a:cubicBezTo>
                      <a:pt x="3504" y="7107"/>
                      <a:pt x="3505" y="7107"/>
                      <a:pt x="3506" y="7107"/>
                    </a:cubicBezTo>
                    <a:cubicBezTo>
                      <a:pt x="3782" y="7107"/>
                      <a:pt x="4866" y="5173"/>
                      <a:pt x="4866" y="5173"/>
                    </a:cubicBezTo>
                    <a:cubicBezTo>
                      <a:pt x="4866" y="5173"/>
                      <a:pt x="6473" y="5608"/>
                      <a:pt x="6960" y="5608"/>
                    </a:cubicBezTo>
                    <a:cubicBezTo>
                      <a:pt x="7022" y="5608"/>
                      <a:pt x="7065" y="5601"/>
                      <a:pt x="7085" y="5585"/>
                    </a:cubicBezTo>
                    <a:cubicBezTo>
                      <a:pt x="7269" y="5445"/>
                      <a:pt x="5764" y="3459"/>
                      <a:pt x="5764" y="3459"/>
                    </a:cubicBezTo>
                    <a:cubicBezTo>
                      <a:pt x="5764" y="3459"/>
                      <a:pt x="7448" y="953"/>
                      <a:pt x="7063" y="940"/>
                    </a:cubicBezTo>
                    <a:cubicBezTo>
                      <a:pt x="7056" y="940"/>
                      <a:pt x="7049" y="940"/>
                      <a:pt x="7043" y="940"/>
                    </a:cubicBezTo>
                    <a:cubicBezTo>
                      <a:pt x="6399" y="940"/>
                      <a:pt x="4461" y="1874"/>
                      <a:pt x="4461" y="1874"/>
                    </a:cubicBezTo>
                    <a:cubicBezTo>
                      <a:pt x="4461" y="1874"/>
                      <a:pt x="2475" y="1"/>
                      <a:pt x="2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8"/>
              <p:cNvSpPr/>
              <p:nvPr/>
            </p:nvSpPr>
            <p:spPr>
              <a:xfrm>
                <a:off x="1878361" y="2771181"/>
                <a:ext cx="17872" cy="11672"/>
              </a:xfrm>
              <a:custGeom>
                <a:avLst/>
                <a:gdLst/>
                <a:ahLst/>
                <a:cxnLst/>
                <a:rect l="l" t="t" r="r" b="b"/>
                <a:pathLst>
                  <a:path w="565" h="369" extrusionOk="0">
                    <a:moveTo>
                      <a:pt x="518" y="1"/>
                    </a:moveTo>
                    <a:cubicBezTo>
                      <a:pt x="390" y="1"/>
                      <a:pt x="0" y="366"/>
                      <a:pt x="132" y="368"/>
                    </a:cubicBezTo>
                    <a:cubicBezTo>
                      <a:pt x="132" y="368"/>
                      <a:pt x="133" y="368"/>
                      <a:pt x="134" y="368"/>
                    </a:cubicBezTo>
                    <a:cubicBezTo>
                      <a:pt x="252" y="368"/>
                      <a:pt x="554" y="75"/>
                      <a:pt x="554" y="75"/>
                    </a:cubicBezTo>
                    <a:cubicBezTo>
                      <a:pt x="565" y="22"/>
                      <a:pt x="549" y="1"/>
                      <a:pt x="5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8"/>
              <p:cNvSpPr/>
              <p:nvPr/>
            </p:nvSpPr>
            <p:spPr>
              <a:xfrm>
                <a:off x="1862987" y="2791267"/>
                <a:ext cx="17936" cy="11641"/>
              </a:xfrm>
              <a:custGeom>
                <a:avLst/>
                <a:gdLst/>
                <a:ahLst/>
                <a:cxnLst/>
                <a:rect l="l" t="t" r="r" b="b"/>
                <a:pathLst>
                  <a:path w="567" h="368" extrusionOk="0">
                    <a:moveTo>
                      <a:pt x="521" y="0"/>
                    </a:moveTo>
                    <a:cubicBezTo>
                      <a:pt x="393" y="0"/>
                      <a:pt x="1" y="365"/>
                      <a:pt x="134" y="367"/>
                    </a:cubicBezTo>
                    <a:cubicBezTo>
                      <a:pt x="134" y="367"/>
                      <a:pt x="135" y="367"/>
                      <a:pt x="136" y="367"/>
                    </a:cubicBezTo>
                    <a:cubicBezTo>
                      <a:pt x="254" y="367"/>
                      <a:pt x="556" y="74"/>
                      <a:pt x="556" y="74"/>
                    </a:cubicBezTo>
                    <a:cubicBezTo>
                      <a:pt x="567" y="21"/>
                      <a:pt x="551" y="0"/>
                      <a:pt x="5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8"/>
              <p:cNvSpPr/>
              <p:nvPr/>
            </p:nvSpPr>
            <p:spPr>
              <a:xfrm>
                <a:off x="1859508" y="2809551"/>
                <a:ext cx="17936" cy="11641"/>
              </a:xfrm>
              <a:custGeom>
                <a:avLst/>
                <a:gdLst/>
                <a:ahLst/>
                <a:cxnLst/>
                <a:rect l="l" t="t" r="r" b="b"/>
                <a:pathLst>
                  <a:path w="567" h="368" extrusionOk="0">
                    <a:moveTo>
                      <a:pt x="520" y="1"/>
                    </a:moveTo>
                    <a:cubicBezTo>
                      <a:pt x="391" y="1"/>
                      <a:pt x="1" y="366"/>
                      <a:pt x="133" y="368"/>
                    </a:cubicBezTo>
                    <a:cubicBezTo>
                      <a:pt x="134" y="368"/>
                      <a:pt x="134" y="368"/>
                      <a:pt x="135" y="368"/>
                    </a:cubicBezTo>
                    <a:cubicBezTo>
                      <a:pt x="252" y="368"/>
                      <a:pt x="556" y="74"/>
                      <a:pt x="556" y="74"/>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8"/>
              <p:cNvSpPr/>
              <p:nvPr/>
            </p:nvSpPr>
            <p:spPr>
              <a:xfrm>
                <a:off x="1830406" y="2830587"/>
                <a:ext cx="21067" cy="5472"/>
              </a:xfrm>
              <a:custGeom>
                <a:avLst/>
                <a:gdLst/>
                <a:ahLst/>
                <a:cxnLst/>
                <a:rect l="l" t="t" r="r" b="b"/>
                <a:pathLst>
                  <a:path w="666" h="173" extrusionOk="0">
                    <a:moveTo>
                      <a:pt x="519" y="0"/>
                    </a:moveTo>
                    <a:cubicBezTo>
                      <a:pt x="335" y="0"/>
                      <a:pt x="1" y="103"/>
                      <a:pt x="97" y="157"/>
                    </a:cubicBezTo>
                    <a:cubicBezTo>
                      <a:pt x="117" y="168"/>
                      <a:pt x="149" y="173"/>
                      <a:pt x="187" y="173"/>
                    </a:cubicBezTo>
                    <a:cubicBezTo>
                      <a:pt x="343" y="173"/>
                      <a:pt x="607" y="98"/>
                      <a:pt x="607" y="98"/>
                    </a:cubicBezTo>
                    <a:cubicBezTo>
                      <a:pt x="666" y="26"/>
                      <a:pt x="611"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8"/>
              <p:cNvSpPr/>
              <p:nvPr/>
            </p:nvSpPr>
            <p:spPr>
              <a:xfrm>
                <a:off x="1841287" y="2845833"/>
                <a:ext cx="20529" cy="11008"/>
              </a:xfrm>
              <a:custGeom>
                <a:avLst/>
                <a:gdLst/>
                <a:ahLst/>
                <a:cxnLst/>
                <a:rect l="l" t="t" r="r" b="b"/>
                <a:pathLst>
                  <a:path w="649" h="348" extrusionOk="0">
                    <a:moveTo>
                      <a:pt x="35" y="1"/>
                    </a:moveTo>
                    <a:cubicBezTo>
                      <a:pt x="12" y="1"/>
                      <a:pt x="1" y="11"/>
                      <a:pt x="8" y="36"/>
                    </a:cubicBezTo>
                    <a:cubicBezTo>
                      <a:pt x="39" y="146"/>
                      <a:pt x="416" y="348"/>
                      <a:pt x="416" y="348"/>
                    </a:cubicBezTo>
                    <a:cubicBezTo>
                      <a:pt x="649" y="322"/>
                      <a:pt x="161" y="1"/>
                      <a:pt x="3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8"/>
              <p:cNvSpPr/>
              <p:nvPr/>
            </p:nvSpPr>
            <p:spPr>
              <a:xfrm>
                <a:off x="1862956" y="2847478"/>
                <a:ext cx="21858" cy="8478"/>
              </a:xfrm>
              <a:custGeom>
                <a:avLst/>
                <a:gdLst/>
                <a:ahLst/>
                <a:cxnLst/>
                <a:rect l="l" t="t" r="r" b="b"/>
                <a:pathLst>
                  <a:path w="691" h="268" extrusionOk="0">
                    <a:moveTo>
                      <a:pt x="57" y="1"/>
                    </a:moveTo>
                    <a:cubicBezTo>
                      <a:pt x="20" y="1"/>
                      <a:pt x="1" y="12"/>
                      <a:pt x="16" y="41"/>
                    </a:cubicBezTo>
                    <a:cubicBezTo>
                      <a:pt x="70" y="144"/>
                      <a:pt x="478" y="267"/>
                      <a:pt x="478" y="267"/>
                    </a:cubicBezTo>
                    <a:cubicBezTo>
                      <a:pt x="690" y="201"/>
                      <a:pt x="21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8"/>
              <p:cNvSpPr/>
              <p:nvPr/>
            </p:nvSpPr>
            <p:spPr>
              <a:xfrm>
                <a:off x="1852897" y="2871519"/>
                <a:ext cx="21194" cy="10028"/>
              </a:xfrm>
              <a:custGeom>
                <a:avLst/>
                <a:gdLst/>
                <a:ahLst/>
                <a:cxnLst/>
                <a:rect l="l" t="t" r="r" b="b"/>
                <a:pathLst>
                  <a:path w="670" h="317" extrusionOk="0">
                    <a:moveTo>
                      <a:pt x="40" y="1"/>
                    </a:moveTo>
                    <a:cubicBezTo>
                      <a:pt x="13" y="1"/>
                      <a:pt x="0" y="12"/>
                      <a:pt x="10" y="37"/>
                    </a:cubicBezTo>
                    <a:cubicBezTo>
                      <a:pt x="52" y="144"/>
                      <a:pt x="443" y="316"/>
                      <a:pt x="443" y="316"/>
                    </a:cubicBezTo>
                    <a:cubicBezTo>
                      <a:pt x="670" y="273"/>
                      <a:pt x="176" y="1"/>
                      <a:pt x="4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8"/>
              <p:cNvSpPr/>
              <p:nvPr/>
            </p:nvSpPr>
            <p:spPr>
              <a:xfrm>
                <a:off x="1874660" y="2868134"/>
                <a:ext cx="20118" cy="11546"/>
              </a:xfrm>
              <a:custGeom>
                <a:avLst/>
                <a:gdLst/>
                <a:ahLst/>
                <a:cxnLst/>
                <a:rect l="l" t="t" r="r" b="b"/>
                <a:pathLst>
                  <a:path w="636" h="365" extrusionOk="0">
                    <a:moveTo>
                      <a:pt x="31" y="0"/>
                    </a:moveTo>
                    <a:cubicBezTo>
                      <a:pt x="11" y="0"/>
                      <a:pt x="1" y="10"/>
                      <a:pt x="7" y="34"/>
                    </a:cubicBezTo>
                    <a:cubicBezTo>
                      <a:pt x="34" y="147"/>
                      <a:pt x="400" y="364"/>
                      <a:pt x="400" y="364"/>
                    </a:cubicBezTo>
                    <a:cubicBezTo>
                      <a:pt x="635" y="350"/>
                      <a:pt x="151" y="0"/>
                      <a:pt x="3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8"/>
              <p:cNvSpPr/>
              <p:nvPr/>
            </p:nvSpPr>
            <p:spPr>
              <a:xfrm>
                <a:off x="1832272" y="2854090"/>
                <a:ext cx="14076" cy="15468"/>
              </a:xfrm>
              <a:custGeom>
                <a:avLst/>
                <a:gdLst/>
                <a:ahLst/>
                <a:cxnLst/>
                <a:rect l="l" t="t" r="r" b="b"/>
                <a:pathLst>
                  <a:path w="445" h="489" extrusionOk="0">
                    <a:moveTo>
                      <a:pt x="38" y="1"/>
                    </a:moveTo>
                    <a:cubicBezTo>
                      <a:pt x="27" y="1"/>
                      <a:pt x="19" y="8"/>
                      <a:pt x="16" y="25"/>
                    </a:cubicBezTo>
                    <a:cubicBezTo>
                      <a:pt x="1" y="141"/>
                      <a:pt x="257" y="481"/>
                      <a:pt x="257" y="481"/>
                    </a:cubicBezTo>
                    <a:cubicBezTo>
                      <a:pt x="273" y="486"/>
                      <a:pt x="286" y="489"/>
                      <a:pt x="296" y="489"/>
                    </a:cubicBezTo>
                    <a:cubicBezTo>
                      <a:pt x="445" y="489"/>
                      <a:pt x="127" y="1"/>
                      <a:pt x="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8"/>
              <p:cNvSpPr/>
              <p:nvPr/>
            </p:nvSpPr>
            <p:spPr>
              <a:xfrm>
                <a:off x="1815728" y="2855734"/>
                <a:ext cx="7876" cy="17335"/>
              </a:xfrm>
              <a:custGeom>
                <a:avLst/>
                <a:gdLst/>
                <a:ahLst/>
                <a:cxnLst/>
                <a:rect l="l" t="t" r="r" b="b"/>
                <a:pathLst>
                  <a:path w="249" h="548" extrusionOk="0">
                    <a:moveTo>
                      <a:pt x="167" y="0"/>
                    </a:moveTo>
                    <a:cubicBezTo>
                      <a:pt x="161" y="0"/>
                      <a:pt x="155" y="3"/>
                      <a:pt x="147" y="9"/>
                    </a:cubicBezTo>
                    <a:cubicBezTo>
                      <a:pt x="54" y="81"/>
                      <a:pt x="1" y="503"/>
                      <a:pt x="1" y="503"/>
                    </a:cubicBezTo>
                    <a:cubicBezTo>
                      <a:pt x="17" y="534"/>
                      <a:pt x="33" y="548"/>
                      <a:pt x="50" y="548"/>
                    </a:cubicBezTo>
                    <a:cubicBezTo>
                      <a:pt x="153" y="548"/>
                      <a:pt x="248" y="0"/>
                      <a:pt x="1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8"/>
              <p:cNvSpPr/>
              <p:nvPr/>
            </p:nvSpPr>
            <p:spPr>
              <a:xfrm>
                <a:off x="1828381" y="2881800"/>
                <a:ext cx="5979" cy="17746"/>
              </a:xfrm>
              <a:custGeom>
                <a:avLst/>
                <a:gdLst/>
                <a:ahLst/>
                <a:cxnLst/>
                <a:rect l="l" t="t" r="r" b="b"/>
                <a:pathLst>
                  <a:path w="189" h="561" extrusionOk="0">
                    <a:moveTo>
                      <a:pt x="96" y="0"/>
                    </a:moveTo>
                    <a:cubicBezTo>
                      <a:pt x="89" y="0"/>
                      <a:pt x="82" y="4"/>
                      <a:pt x="75" y="13"/>
                    </a:cubicBezTo>
                    <a:cubicBezTo>
                      <a:pt x="0" y="99"/>
                      <a:pt x="31" y="525"/>
                      <a:pt x="31" y="525"/>
                    </a:cubicBezTo>
                    <a:cubicBezTo>
                      <a:pt x="50" y="550"/>
                      <a:pt x="67" y="561"/>
                      <a:pt x="82" y="561"/>
                    </a:cubicBezTo>
                    <a:cubicBezTo>
                      <a:pt x="188" y="561"/>
                      <a:pt x="174" y="0"/>
                      <a:pt x="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8"/>
              <p:cNvSpPr/>
              <p:nvPr/>
            </p:nvSpPr>
            <p:spPr>
              <a:xfrm>
                <a:off x="1802348" y="2872088"/>
                <a:ext cx="6548" cy="17556"/>
              </a:xfrm>
              <a:custGeom>
                <a:avLst/>
                <a:gdLst/>
                <a:ahLst/>
                <a:cxnLst/>
                <a:rect l="l" t="t" r="r" b="b"/>
                <a:pathLst>
                  <a:path w="207" h="555" extrusionOk="0">
                    <a:moveTo>
                      <a:pt x="125" y="0"/>
                    </a:moveTo>
                    <a:cubicBezTo>
                      <a:pt x="119" y="0"/>
                      <a:pt x="112" y="4"/>
                      <a:pt x="105" y="10"/>
                    </a:cubicBezTo>
                    <a:cubicBezTo>
                      <a:pt x="19" y="88"/>
                      <a:pt x="0" y="513"/>
                      <a:pt x="0" y="513"/>
                    </a:cubicBezTo>
                    <a:cubicBezTo>
                      <a:pt x="18" y="542"/>
                      <a:pt x="35" y="554"/>
                      <a:pt x="51" y="554"/>
                    </a:cubicBezTo>
                    <a:cubicBezTo>
                      <a:pt x="156" y="554"/>
                      <a:pt x="207" y="0"/>
                      <a:pt x="1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8"/>
              <p:cNvSpPr/>
              <p:nvPr/>
            </p:nvSpPr>
            <p:spPr>
              <a:xfrm>
                <a:off x="1810730" y="2898027"/>
                <a:ext cx="8509" cy="17176"/>
              </a:xfrm>
              <a:custGeom>
                <a:avLst/>
                <a:gdLst/>
                <a:ahLst/>
                <a:cxnLst/>
                <a:rect l="l" t="t" r="r" b="b"/>
                <a:pathLst>
                  <a:path w="269" h="543" extrusionOk="0">
                    <a:moveTo>
                      <a:pt x="185" y="1"/>
                    </a:moveTo>
                    <a:cubicBezTo>
                      <a:pt x="180" y="1"/>
                      <a:pt x="173" y="3"/>
                      <a:pt x="166" y="8"/>
                    </a:cubicBezTo>
                    <a:cubicBezTo>
                      <a:pt x="72" y="74"/>
                      <a:pt x="0" y="495"/>
                      <a:pt x="0" y="495"/>
                    </a:cubicBezTo>
                    <a:cubicBezTo>
                      <a:pt x="15" y="528"/>
                      <a:pt x="32" y="543"/>
                      <a:pt x="49" y="543"/>
                    </a:cubicBezTo>
                    <a:cubicBezTo>
                      <a:pt x="153" y="543"/>
                      <a:pt x="269"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8"/>
              <p:cNvSpPr/>
              <p:nvPr/>
            </p:nvSpPr>
            <p:spPr>
              <a:xfrm>
                <a:off x="1793712" y="2844979"/>
                <a:ext cx="19581" cy="9363"/>
              </a:xfrm>
              <a:custGeom>
                <a:avLst/>
                <a:gdLst/>
                <a:ahLst/>
                <a:cxnLst/>
                <a:rect l="l" t="t" r="r" b="b"/>
                <a:pathLst>
                  <a:path w="619" h="296" extrusionOk="0">
                    <a:moveTo>
                      <a:pt x="475" y="1"/>
                    </a:moveTo>
                    <a:cubicBezTo>
                      <a:pt x="348" y="1"/>
                      <a:pt x="24" y="214"/>
                      <a:pt x="24" y="214"/>
                    </a:cubicBezTo>
                    <a:cubicBezTo>
                      <a:pt x="0" y="272"/>
                      <a:pt x="20" y="295"/>
                      <a:pt x="62" y="295"/>
                    </a:cubicBezTo>
                    <a:cubicBezTo>
                      <a:pt x="206" y="295"/>
                      <a:pt x="619" y="29"/>
                      <a:pt x="492" y="3"/>
                    </a:cubicBezTo>
                    <a:cubicBezTo>
                      <a:pt x="487" y="1"/>
                      <a:pt x="481" y="1"/>
                      <a:pt x="4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8"/>
              <p:cNvSpPr/>
              <p:nvPr/>
            </p:nvSpPr>
            <p:spPr>
              <a:xfrm>
                <a:off x="1775397" y="2833465"/>
                <a:ext cx="21668" cy="4270"/>
              </a:xfrm>
              <a:custGeom>
                <a:avLst/>
                <a:gdLst/>
                <a:ahLst/>
                <a:cxnLst/>
                <a:rect l="l" t="t" r="r" b="b"/>
                <a:pathLst>
                  <a:path w="685" h="135" extrusionOk="0">
                    <a:moveTo>
                      <a:pt x="323" y="0"/>
                    </a:moveTo>
                    <a:cubicBezTo>
                      <a:pt x="210" y="0"/>
                      <a:pt x="110" y="9"/>
                      <a:pt x="110" y="9"/>
                    </a:cubicBezTo>
                    <a:cubicBezTo>
                      <a:pt x="1" y="98"/>
                      <a:pt x="169" y="135"/>
                      <a:pt x="343" y="135"/>
                    </a:cubicBezTo>
                    <a:cubicBezTo>
                      <a:pt x="511" y="135"/>
                      <a:pt x="685" y="101"/>
                      <a:pt x="624" y="49"/>
                    </a:cubicBezTo>
                    <a:cubicBezTo>
                      <a:pt x="578" y="10"/>
                      <a:pt x="443" y="0"/>
                      <a:pt x="3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8"/>
              <p:cNvSpPr/>
              <p:nvPr/>
            </p:nvSpPr>
            <p:spPr>
              <a:xfrm>
                <a:off x="1756228" y="2844252"/>
                <a:ext cx="20403" cy="7655"/>
              </a:xfrm>
              <a:custGeom>
                <a:avLst/>
                <a:gdLst/>
                <a:ahLst/>
                <a:cxnLst/>
                <a:rect l="l" t="t" r="r" b="b"/>
                <a:pathLst>
                  <a:path w="645" h="242" extrusionOk="0">
                    <a:moveTo>
                      <a:pt x="492" y="0"/>
                    </a:moveTo>
                    <a:cubicBezTo>
                      <a:pt x="352" y="0"/>
                      <a:pt x="36" y="154"/>
                      <a:pt x="36" y="154"/>
                    </a:cubicBezTo>
                    <a:cubicBezTo>
                      <a:pt x="1" y="217"/>
                      <a:pt x="28" y="241"/>
                      <a:pt x="84" y="241"/>
                    </a:cubicBezTo>
                    <a:cubicBezTo>
                      <a:pt x="244" y="241"/>
                      <a:pt x="644" y="47"/>
                      <a:pt x="529" y="5"/>
                    </a:cubicBezTo>
                    <a:cubicBezTo>
                      <a:pt x="519" y="2"/>
                      <a:pt x="506"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8"/>
              <p:cNvSpPr/>
              <p:nvPr/>
            </p:nvSpPr>
            <p:spPr>
              <a:xfrm>
                <a:off x="1755089" y="2817174"/>
                <a:ext cx="20941" cy="6137"/>
              </a:xfrm>
              <a:custGeom>
                <a:avLst/>
                <a:gdLst/>
                <a:ahLst/>
                <a:cxnLst/>
                <a:rect l="l" t="t" r="r" b="b"/>
                <a:pathLst>
                  <a:path w="662" h="194" extrusionOk="0">
                    <a:moveTo>
                      <a:pt x="490" y="1"/>
                    </a:moveTo>
                    <a:cubicBezTo>
                      <a:pt x="338" y="1"/>
                      <a:pt x="51" y="101"/>
                      <a:pt x="51" y="101"/>
                    </a:cubicBezTo>
                    <a:cubicBezTo>
                      <a:pt x="1" y="168"/>
                      <a:pt x="42" y="193"/>
                      <a:pt x="118" y="193"/>
                    </a:cubicBezTo>
                    <a:cubicBezTo>
                      <a:pt x="295" y="193"/>
                      <a:pt x="661" y="62"/>
                      <a:pt x="558" y="12"/>
                    </a:cubicBezTo>
                    <a:cubicBezTo>
                      <a:pt x="541" y="4"/>
                      <a:pt x="518" y="1"/>
                      <a:pt x="49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8"/>
              <p:cNvSpPr/>
              <p:nvPr/>
            </p:nvSpPr>
            <p:spPr>
              <a:xfrm>
                <a:off x="1733958" y="2836027"/>
                <a:ext cx="21257" cy="4903"/>
              </a:xfrm>
              <a:custGeom>
                <a:avLst/>
                <a:gdLst/>
                <a:ahLst/>
                <a:cxnLst/>
                <a:rect l="l" t="t" r="r" b="b"/>
                <a:pathLst>
                  <a:path w="672" h="155" extrusionOk="0">
                    <a:moveTo>
                      <a:pt x="458" y="1"/>
                    </a:moveTo>
                    <a:cubicBezTo>
                      <a:pt x="300" y="1"/>
                      <a:pt x="73" y="49"/>
                      <a:pt x="73" y="49"/>
                    </a:cubicBezTo>
                    <a:cubicBezTo>
                      <a:pt x="0" y="126"/>
                      <a:pt x="76" y="154"/>
                      <a:pt x="191" y="154"/>
                    </a:cubicBezTo>
                    <a:cubicBezTo>
                      <a:pt x="380" y="154"/>
                      <a:pt x="672" y="79"/>
                      <a:pt x="586" y="23"/>
                    </a:cubicBezTo>
                    <a:cubicBezTo>
                      <a:pt x="561" y="7"/>
                      <a:pt x="513" y="1"/>
                      <a:pt x="4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8"/>
              <p:cNvSpPr/>
              <p:nvPr/>
            </p:nvSpPr>
            <p:spPr>
              <a:xfrm>
                <a:off x="1782514" y="2813252"/>
                <a:ext cx="21953" cy="8130"/>
              </a:xfrm>
              <a:custGeom>
                <a:avLst/>
                <a:gdLst/>
                <a:ahLst/>
                <a:cxnLst/>
                <a:rect l="l" t="t" r="r" b="b"/>
                <a:pathLst>
                  <a:path w="694" h="257" extrusionOk="0">
                    <a:moveTo>
                      <a:pt x="209" y="0"/>
                    </a:moveTo>
                    <a:lnTo>
                      <a:pt x="209" y="0"/>
                    </a:lnTo>
                    <a:cubicBezTo>
                      <a:pt x="0" y="71"/>
                      <a:pt x="470" y="257"/>
                      <a:pt x="631" y="257"/>
                    </a:cubicBezTo>
                    <a:cubicBezTo>
                      <a:pt x="672" y="257"/>
                      <a:pt x="693" y="245"/>
                      <a:pt x="677" y="215"/>
                    </a:cubicBezTo>
                    <a:cubicBezTo>
                      <a:pt x="621" y="115"/>
                      <a:pt x="209" y="0"/>
                      <a:pt x="2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8"/>
              <p:cNvSpPr/>
              <p:nvPr/>
            </p:nvSpPr>
            <p:spPr>
              <a:xfrm>
                <a:off x="1793934" y="2786902"/>
                <a:ext cx="12526" cy="16291"/>
              </a:xfrm>
              <a:custGeom>
                <a:avLst/>
                <a:gdLst/>
                <a:ahLst/>
                <a:cxnLst/>
                <a:rect l="l" t="t" r="r" b="b"/>
                <a:pathLst>
                  <a:path w="396" h="515" extrusionOk="0">
                    <a:moveTo>
                      <a:pt x="135" y="0"/>
                    </a:moveTo>
                    <a:cubicBezTo>
                      <a:pt x="0" y="0"/>
                      <a:pt x="259" y="515"/>
                      <a:pt x="342" y="515"/>
                    </a:cubicBezTo>
                    <a:cubicBezTo>
                      <a:pt x="352" y="515"/>
                      <a:pt x="359" y="508"/>
                      <a:pt x="364" y="493"/>
                    </a:cubicBezTo>
                    <a:cubicBezTo>
                      <a:pt x="395" y="382"/>
                      <a:pt x="180" y="13"/>
                      <a:pt x="180" y="13"/>
                    </a:cubicBezTo>
                    <a:cubicBezTo>
                      <a:pt x="162" y="4"/>
                      <a:pt x="147" y="0"/>
                      <a:pt x="1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8"/>
              <p:cNvSpPr/>
              <p:nvPr/>
            </p:nvSpPr>
            <p:spPr>
              <a:xfrm>
                <a:off x="1770905" y="2776970"/>
                <a:ext cx="15247" cy="14709"/>
              </a:xfrm>
              <a:custGeom>
                <a:avLst/>
                <a:gdLst/>
                <a:ahLst/>
                <a:cxnLst/>
                <a:rect l="l" t="t" r="r" b="b"/>
                <a:pathLst>
                  <a:path w="482" h="465" extrusionOk="0">
                    <a:moveTo>
                      <a:pt x="164" y="0"/>
                    </a:moveTo>
                    <a:cubicBezTo>
                      <a:pt x="0" y="0"/>
                      <a:pt x="361" y="465"/>
                      <a:pt x="453" y="465"/>
                    </a:cubicBezTo>
                    <a:cubicBezTo>
                      <a:pt x="466" y="465"/>
                      <a:pt x="473" y="457"/>
                      <a:pt x="474" y="439"/>
                    </a:cubicBezTo>
                    <a:cubicBezTo>
                      <a:pt x="482" y="324"/>
                      <a:pt x="197" y="5"/>
                      <a:pt x="197" y="5"/>
                    </a:cubicBezTo>
                    <a:cubicBezTo>
                      <a:pt x="184" y="2"/>
                      <a:pt x="173" y="0"/>
                      <a:pt x="1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8"/>
              <p:cNvSpPr/>
              <p:nvPr/>
            </p:nvSpPr>
            <p:spPr>
              <a:xfrm>
                <a:off x="1802601" y="2768713"/>
                <a:ext cx="13634" cy="15753"/>
              </a:xfrm>
              <a:custGeom>
                <a:avLst/>
                <a:gdLst/>
                <a:ahLst/>
                <a:cxnLst/>
                <a:rect l="l" t="t" r="r" b="b"/>
                <a:pathLst>
                  <a:path w="431" h="498" extrusionOk="0">
                    <a:moveTo>
                      <a:pt x="145" y="0"/>
                    </a:moveTo>
                    <a:cubicBezTo>
                      <a:pt x="1" y="0"/>
                      <a:pt x="301" y="497"/>
                      <a:pt x="388" y="497"/>
                    </a:cubicBezTo>
                    <a:cubicBezTo>
                      <a:pt x="398" y="497"/>
                      <a:pt x="406" y="490"/>
                      <a:pt x="409" y="473"/>
                    </a:cubicBezTo>
                    <a:cubicBezTo>
                      <a:pt x="430" y="359"/>
                      <a:pt x="185" y="9"/>
                      <a:pt x="185" y="9"/>
                    </a:cubicBezTo>
                    <a:cubicBezTo>
                      <a:pt x="169" y="3"/>
                      <a:pt x="156" y="0"/>
                      <a:pt x="14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8"/>
              <p:cNvSpPr/>
              <p:nvPr/>
            </p:nvSpPr>
            <p:spPr>
              <a:xfrm>
                <a:off x="1780774" y="2753498"/>
                <a:ext cx="11862" cy="16575"/>
              </a:xfrm>
              <a:custGeom>
                <a:avLst/>
                <a:gdLst/>
                <a:ahLst/>
                <a:cxnLst/>
                <a:rect l="l" t="t" r="r" b="b"/>
                <a:pathLst>
                  <a:path w="375" h="524" extrusionOk="0">
                    <a:moveTo>
                      <a:pt x="129" y="0"/>
                    </a:moveTo>
                    <a:cubicBezTo>
                      <a:pt x="0" y="0"/>
                      <a:pt x="237" y="523"/>
                      <a:pt x="319" y="523"/>
                    </a:cubicBezTo>
                    <a:cubicBezTo>
                      <a:pt x="328" y="523"/>
                      <a:pt x="335" y="517"/>
                      <a:pt x="340" y="502"/>
                    </a:cubicBezTo>
                    <a:cubicBezTo>
                      <a:pt x="374" y="393"/>
                      <a:pt x="175" y="15"/>
                      <a:pt x="175" y="15"/>
                    </a:cubicBezTo>
                    <a:cubicBezTo>
                      <a:pt x="156" y="5"/>
                      <a:pt x="141" y="0"/>
                      <a:pt x="12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8"/>
              <p:cNvSpPr/>
              <p:nvPr/>
            </p:nvSpPr>
            <p:spPr>
              <a:xfrm>
                <a:off x="1848626" y="2783865"/>
                <a:ext cx="17936" cy="11609"/>
              </a:xfrm>
              <a:custGeom>
                <a:avLst/>
                <a:gdLst/>
                <a:ahLst/>
                <a:cxnLst/>
                <a:rect l="l" t="t" r="r" b="b"/>
                <a:pathLst>
                  <a:path w="567" h="367" extrusionOk="0">
                    <a:moveTo>
                      <a:pt x="520" y="0"/>
                    </a:moveTo>
                    <a:cubicBezTo>
                      <a:pt x="393" y="0"/>
                      <a:pt x="1" y="365"/>
                      <a:pt x="134" y="367"/>
                    </a:cubicBezTo>
                    <a:cubicBezTo>
                      <a:pt x="135" y="367"/>
                      <a:pt x="135" y="367"/>
                      <a:pt x="136" y="367"/>
                    </a:cubicBezTo>
                    <a:cubicBezTo>
                      <a:pt x="254" y="367"/>
                      <a:pt x="556" y="73"/>
                      <a:pt x="556" y="73"/>
                    </a:cubicBezTo>
                    <a:cubicBezTo>
                      <a:pt x="567" y="21"/>
                      <a:pt x="551"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8"/>
              <p:cNvSpPr/>
              <p:nvPr/>
            </p:nvSpPr>
            <p:spPr>
              <a:xfrm>
                <a:off x="1838504" y="2807906"/>
                <a:ext cx="17936" cy="11609"/>
              </a:xfrm>
              <a:custGeom>
                <a:avLst/>
                <a:gdLst/>
                <a:ahLst/>
                <a:cxnLst/>
                <a:rect l="l" t="t" r="r" b="b"/>
                <a:pathLst>
                  <a:path w="567" h="367" extrusionOk="0">
                    <a:moveTo>
                      <a:pt x="520" y="1"/>
                    </a:moveTo>
                    <a:cubicBezTo>
                      <a:pt x="392" y="1"/>
                      <a:pt x="0" y="365"/>
                      <a:pt x="133" y="367"/>
                    </a:cubicBezTo>
                    <a:cubicBezTo>
                      <a:pt x="134" y="367"/>
                      <a:pt x="135" y="367"/>
                      <a:pt x="135" y="367"/>
                    </a:cubicBezTo>
                    <a:cubicBezTo>
                      <a:pt x="253" y="367"/>
                      <a:pt x="555" y="75"/>
                      <a:pt x="555" y="75"/>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8"/>
              <p:cNvSpPr/>
              <p:nvPr/>
            </p:nvSpPr>
            <p:spPr>
              <a:xfrm>
                <a:off x="1828951" y="2789907"/>
                <a:ext cx="9553" cy="16828"/>
              </a:xfrm>
              <a:custGeom>
                <a:avLst/>
                <a:gdLst/>
                <a:ahLst/>
                <a:cxnLst/>
                <a:rect l="l" t="t" r="r" b="b"/>
                <a:pathLst>
                  <a:path w="302" h="532" extrusionOk="0">
                    <a:moveTo>
                      <a:pt x="255" y="0"/>
                    </a:moveTo>
                    <a:cubicBezTo>
                      <a:pt x="151" y="0"/>
                      <a:pt x="1" y="531"/>
                      <a:pt x="86" y="531"/>
                    </a:cubicBezTo>
                    <a:cubicBezTo>
                      <a:pt x="91" y="531"/>
                      <a:pt x="97" y="529"/>
                      <a:pt x="104" y="525"/>
                    </a:cubicBezTo>
                    <a:cubicBezTo>
                      <a:pt x="204" y="466"/>
                      <a:pt x="302" y="51"/>
                      <a:pt x="302" y="51"/>
                    </a:cubicBezTo>
                    <a:cubicBezTo>
                      <a:pt x="288" y="15"/>
                      <a:pt x="272" y="0"/>
                      <a:pt x="2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8"/>
              <p:cNvSpPr/>
              <p:nvPr/>
            </p:nvSpPr>
            <p:spPr>
              <a:xfrm>
                <a:off x="1812502" y="2809867"/>
                <a:ext cx="12432" cy="16291"/>
              </a:xfrm>
              <a:custGeom>
                <a:avLst/>
                <a:gdLst/>
                <a:ahLst/>
                <a:cxnLst/>
                <a:rect l="l" t="t" r="r" b="b"/>
                <a:pathLst>
                  <a:path w="393" h="515" extrusionOk="0">
                    <a:moveTo>
                      <a:pt x="133" y="0"/>
                    </a:moveTo>
                    <a:cubicBezTo>
                      <a:pt x="0" y="0"/>
                      <a:pt x="258" y="515"/>
                      <a:pt x="341" y="515"/>
                    </a:cubicBezTo>
                    <a:cubicBezTo>
                      <a:pt x="351" y="515"/>
                      <a:pt x="358" y="508"/>
                      <a:pt x="362" y="493"/>
                    </a:cubicBezTo>
                    <a:cubicBezTo>
                      <a:pt x="392" y="381"/>
                      <a:pt x="177" y="13"/>
                      <a:pt x="177" y="13"/>
                    </a:cubicBezTo>
                    <a:cubicBezTo>
                      <a:pt x="159" y="4"/>
                      <a:pt x="145" y="0"/>
                      <a:pt x="13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8"/>
            <p:cNvGrpSpPr/>
            <p:nvPr/>
          </p:nvGrpSpPr>
          <p:grpSpPr>
            <a:xfrm>
              <a:off x="8588092" y="3075615"/>
              <a:ext cx="400341" cy="492138"/>
              <a:chOff x="8582017" y="3605615"/>
              <a:chExt cx="400341" cy="492138"/>
            </a:xfrm>
          </p:grpSpPr>
          <p:sp>
            <p:nvSpPr>
              <p:cNvPr id="852" name="Google Shape;852;p8"/>
              <p:cNvSpPr/>
              <p:nvPr/>
            </p:nvSpPr>
            <p:spPr>
              <a:xfrm>
                <a:off x="8582017" y="3610708"/>
                <a:ext cx="399012" cy="487046"/>
              </a:xfrm>
              <a:custGeom>
                <a:avLst/>
                <a:gdLst/>
                <a:ahLst/>
                <a:cxnLst/>
                <a:rect l="l" t="t" r="r" b="b"/>
                <a:pathLst>
                  <a:path w="12614" h="15397" extrusionOk="0">
                    <a:moveTo>
                      <a:pt x="8613" y="3222"/>
                    </a:moveTo>
                    <a:lnTo>
                      <a:pt x="8613" y="3223"/>
                    </a:lnTo>
                    <a:cubicBezTo>
                      <a:pt x="8613" y="3223"/>
                      <a:pt x="8613" y="3222"/>
                      <a:pt x="8613" y="3222"/>
                    </a:cubicBezTo>
                    <a:close/>
                    <a:moveTo>
                      <a:pt x="8300" y="1"/>
                    </a:moveTo>
                    <a:cubicBezTo>
                      <a:pt x="8293" y="1"/>
                      <a:pt x="8285" y="3"/>
                      <a:pt x="8278" y="7"/>
                    </a:cubicBezTo>
                    <a:cubicBezTo>
                      <a:pt x="7655" y="422"/>
                      <a:pt x="7133" y="966"/>
                      <a:pt x="6666" y="1545"/>
                    </a:cubicBezTo>
                    <a:cubicBezTo>
                      <a:pt x="4644" y="4032"/>
                      <a:pt x="1442" y="10558"/>
                      <a:pt x="1400" y="10643"/>
                    </a:cubicBezTo>
                    <a:lnTo>
                      <a:pt x="1400" y="10643"/>
                    </a:lnTo>
                    <a:cubicBezTo>
                      <a:pt x="1400" y="10642"/>
                      <a:pt x="1401" y="10641"/>
                      <a:pt x="1401" y="10640"/>
                    </a:cubicBezTo>
                    <a:lnTo>
                      <a:pt x="1401" y="10640"/>
                    </a:lnTo>
                    <a:cubicBezTo>
                      <a:pt x="1400" y="10643"/>
                      <a:pt x="1399" y="10644"/>
                      <a:pt x="1399" y="10644"/>
                    </a:cubicBezTo>
                    <a:cubicBezTo>
                      <a:pt x="1399" y="10644"/>
                      <a:pt x="1399" y="10644"/>
                      <a:pt x="1400" y="10643"/>
                    </a:cubicBezTo>
                    <a:lnTo>
                      <a:pt x="1400" y="10643"/>
                    </a:lnTo>
                    <a:cubicBezTo>
                      <a:pt x="1246" y="10969"/>
                      <a:pt x="1187" y="11083"/>
                      <a:pt x="1062" y="11320"/>
                    </a:cubicBezTo>
                    <a:cubicBezTo>
                      <a:pt x="886" y="11654"/>
                      <a:pt x="695" y="11986"/>
                      <a:pt x="535" y="12284"/>
                    </a:cubicBezTo>
                    <a:cubicBezTo>
                      <a:pt x="366" y="12592"/>
                      <a:pt x="150" y="13007"/>
                      <a:pt x="34" y="13338"/>
                    </a:cubicBezTo>
                    <a:cubicBezTo>
                      <a:pt x="1" y="13429"/>
                      <a:pt x="77" y="13523"/>
                      <a:pt x="171" y="13523"/>
                    </a:cubicBezTo>
                    <a:cubicBezTo>
                      <a:pt x="188" y="13523"/>
                      <a:pt x="205" y="13520"/>
                      <a:pt x="223" y="13514"/>
                    </a:cubicBezTo>
                    <a:cubicBezTo>
                      <a:pt x="492" y="13895"/>
                      <a:pt x="1202" y="14546"/>
                      <a:pt x="1345" y="14671"/>
                    </a:cubicBezTo>
                    <a:cubicBezTo>
                      <a:pt x="1406" y="14726"/>
                      <a:pt x="1466" y="14749"/>
                      <a:pt x="1517" y="14749"/>
                    </a:cubicBezTo>
                    <a:cubicBezTo>
                      <a:pt x="1620" y="14749"/>
                      <a:pt x="1686" y="14654"/>
                      <a:pt x="1647" y="14548"/>
                    </a:cubicBezTo>
                    <a:cubicBezTo>
                      <a:pt x="1660" y="14545"/>
                      <a:pt x="1677" y="14533"/>
                      <a:pt x="1685" y="14518"/>
                    </a:cubicBezTo>
                    <a:cubicBezTo>
                      <a:pt x="1772" y="14321"/>
                      <a:pt x="1848" y="14211"/>
                      <a:pt x="1848" y="14211"/>
                    </a:cubicBezTo>
                    <a:lnTo>
                      <a:pt x="1848" y="14211"/>
                    </a:lnTo>
                    <a:cubicBezTo>
                      <a:pt x="1848" y="14211"/>
                      <a:pt x="1848" y="14211"/>
                      <a:pt x="1848" y="14211"/>
                    </a:cubicBezTo>
                    <a:cubicBezTo>
                      <a:pt x="1866" y="14181"/>
                      <a:pt x="1873" y="14163"/>
                      <a:pt x="1883" y="14163"/>
                    </a:cubicBezTo>
                    <a:cubicBezTo>
                      <a:pt x="1903" y="14163"/>
                      <a:pt x="1938" y="14230"/>
                      <a:pt x="2103" y="14405"/>
                    </a:cubicBezTo>
                    <a:cubicBezTo>
                      <a:pt x="2794" y="15138"/>
                      <a:pt x="3684" y="15397"/>
                      <a:pt x="4097" y="15397"/>
                    </a:cubicBezTo>
                    <a:cubicBezTo>
                      <a:pt x="4212" y="15397"/>
                      <a:pt x="4290" y="15377"/>
                      <a:pt x="4316" y="15341"/>
                    </a:cubicBezTo>
                    <a:cubicBezTo>
                      <a:pt x="4439" y="15379"/>
                      <a:pt x="4524" y="15392"/>
                      <a:pt x="4592" y="15392"/>
                    </a:cubicBezTo>
                    <a:cubicBezTo>
                      <a:pt x="4639" y="15392"/>
                      <a:pt x="4678" y="15386"/>
                      <a:pt x="4716" y="15378"/>
                    </a:cubicBezTo>
                    <a:lnTo>
                      <a:pt x="4734" y="15384"/>
                    </a:lnTo>
                    <a:lnTo>
                      <a:pt x="4734" y="15385"/>
                    </a:lnTo>
                    <a:cubicBezTo>
                      <a:pt x="4754" y="15391"/>
                      <a:pt x="4773" y="15394"/>
                      <a:pt x="4790" y="15394"/>
                    </a:cubicBezTo>
                    <a:cubicBezTo>
                      <a:pt x="5097" y="15394"/>
                      <a:pt x="5141" y="14508"/>
                      <a:pt x="6030" y="12459"/>
                    </a:cubicBezTo>
                    <a:cubicBezTo>
                      <a:pt x="7183" y="9865"/>
                      <a:pt x="8131" y="8464"/>
                      <a:pt x="9727" y="6293"/>
                    </a:cubicBezTo>
                    <a:cubicBezTo>
                      <a:pt x="10014" y="5905"/>
                      <a:pt x="10324" y="5524"/>
                      <a:pt x="10667" y="5175"/>
                    </a:cubicBezTo>
                    <a:cubicBezTo>
                      <a:pt x="10873" y="4963"/>
                      <a:pt x="11319" y="4626"/>
                      <a:pt x="11321" y="4626"/>
                    </a:cubicBezTo>
                    <a:lnTo>
                      <a:pt x="11321" y="4626"/>
                    </a:lnTo>
                    <a:cubicBezTo>
                      <a:pt x="11321" y="4626"/>
                      <a:pt x="11319" y="4628"/>
                      <a:pt x="11314" y="4632"/>
                    </a:cubicBezTo>
                    <a:cubicBezTo>
                      <a:pt x="11715" y="4323"/>
                      <a:pt x="12098" y="4003"/>
                      <a:pt x="12295" y="3552"/>
                    </a:cubicBezTo>
                    <a:lnTo>
                      <a:pt x="12295" y="3552"/>
                    </a:lnTo>
                    <a:cubicBezTo>
                      <a:pt x="12526" y="3796"/>
                      <a:pt x="12613" y="3888"/>
                      <a:pt x="12613" y="3888"/>
                    </a:cubicBezTo>
                    <a:cubicBezTo>
                      <a:pt x="12613" y="3888"/>
                      <a:pt x="12462" y="3728"/>
                      <a:pt x="12295" y="3551"/>
                    </a:cubicBezTo>
                    <a:lnTo>
                      <a:pt x="12295" y="3551"/>
                    </a:lnTo>
                    <a:cubicBezTo>
                      <a:pt x="12351" y="3423"/>
                      <a:pt x="12392" y="3285"/>
                      <a:pt x="12414" y="3134"/>
                    </a:cubicBezTo>
                    <a:lnTo>
                      <a:pt x="12414" y="3134"/>
                    </a:lnTo>
                    <a:cubicBezTo>
                      <a:pt x="12372" y="3261"/>
                      <a:pt x="12312" y="3386"/>
                      <a:pt x="12238" y="3490"/>
                    </a:cubicBezTo>
                    <a:lnTo>
                      <a:pt x="12238" y="3490"/>
                    </a:lnTo>
                    <a:cubicBezTo>
                      <a:pt x="12050" y="3292"/>
                      <a:pt x="11863" y="3093"/>
                      <a:pt x="11863" y="3093"/>
                    </a:cubicBezTo>
                    <a:lnTo>
                      <a:pt x="11863" y="3093"/>
                    </a:lnTo>
                    <a:cubicBezTo>
                      <a:pt x="11863" y="3093"/>
                      <a:pt x="11963" y="3200"/>
                      <a:pt x="12237" y="3491"/>
                    </a:cubicBezTo>
                    <a:cubicBezTo>
                      <a:pt x="12143" y="3624"/>
                      <a:pt x="12047" y="3728"/>
                      <a:pt x="11892" y="3836"/>
                    </a:cubicBezTo>
                    <a:cubicBezTo>
                      <a:pt x="11660" y="3997"/>
                      <a:pt x="11388" y="4090"/>
                      <a:pt x="11088" y="4090"/>
                    </a:cubicBezTo>
                    <a:cubicBezTo>
                      <a:pt x="10721" y="4090"/>
                      <a:pt x="10314" y="3950"/>
                      <a:pt x="9889" y="3624"/>
                    </a:cubicBezTo>
                    <a:cubicBezTo>
                      <a:pt x="9292" y="3163"/>
                      <a:pt x="8297" y="2189"/>
                      <a:pt x="8427" y="1443"/>
                    </a:cubicBezTo>
                    <a:lnTo>
                      <a:pt x="8427" y="1443"/>
                    </a:lnTo>
                    <a:cubicBezTo>
                      <a:pt x="8318" y="1553"/>
                      <a:pt x="8211" y="1675"/>
                      <a:pt x="8095" y="1830"/>
                    </a:cubicBezTo>
                    <a:cubicBezTo>
                      <a:pt x="7952" y="2017"/>
                      <a:pt x="7952" y="1947"/>
                      <a:pt x="8021" y="2149"/>
                    </a:cubicBezTo>
                    <a:cubicBezTo>
                      <a:pt x="8021" y="2142"/>
                      <a:pt x="8019" y="2136"/>
                      <a:pt x="8019" y="2136"/>
                    </a:cubicBezTo>
                    <a:lnTo>
                      <a:pt x="8019" y="2136"/>
                    </a:lnTo>
                    <a:cubicBezTo>
                      <a:pt x="8019" y="2136"/>
                      <a:pt x="8019" y="2137"/>
                      <a:pt x="8021" y="2141"/>
                    </a:cubicBezTo>
                    <a:lnTo>
                      <a:pt x="8021" y="2135"/>
                    </a:lnTo>
                    <a:cubicBezTo>
                      <a:pt x="8157" y="2496"/>
                      <a:pt x="8350" y="2849"/>
                      <a:pt x="8612" y="3223"/>
                    </a:cubicBezTo>
                    <a:lnTo>
                      <a:pt x="8610" y="3219"/>
                    </a:lnTo>
                    <a:lnTo>
                      <a:pt x="8610" y="3219"/>
                    </a:lnTo>
                    <a:cubicBezTo>
                      <a:pt x="8612" y="3220"/>
                      <a:pt x="8613" y="3221"/>
                      <a:pt x="8613" y="3222"/>
                    </a:cubicBezTo>
                    <a:lnTo>
                      <a:pt x="8613" y="3222"/>
                    </a:lnTo>
                    <a:lnTo>
                      <a:pt x="8612" y="3216"/>
                    </a:lnTo>
                    <a:lnTo>
                      <a:pt x="8612" y="3216"/>
                    </a:lnTo>
                    <a:cubicBezTo>
                      <a:pt x="9981" y="5125"/>
                      <a:pt x="10029" y="2855"/>
                      <a:pt x="5813" y="8066"/>
                    </a:cubicBezTo>
                    <a:cubicBezTo>
                      <a:pt x="3463" y="10998"/>
                      <a:pt x="1985" y="13938"/>
                      <a:pt x="1695" y="14394"/>
                    </a:cubicBezTo>
                    <a:cubicBezTo>
                      <a:pt x="1684" y="14410"/>
                      <a:pt x="1669" y="14418"/>
                      <a:pt x="1650" y="14418"/>
                    </a:cubicBezTo>
                    <a:cubicBezTo>
                      <a:pt x="1637" y="14418"/>
                      <a:pt x="1622" y="14414"/>
                      <a:pt x="1606" y="14405"/>
                    </a:cubicBezTo>
                    <a:cubicBezTo>
                      <a:pt x="1523" y="14316"/>
                      <a:pt x="2168" y="13139"/>
                      <a:pt x="2227" y="13030"/>
                    </a:cubicBezTo>
                    <a:cubicBezTo>
                      <a:pt x="3838" y="10142"/>
                      <a:pt x="5519" y="7501"/>
                      <a:pt x="9295" y="4204"/>
                    </a:cubicBezTo>
                    <a:cubicBezTo>
                      <a:pt x="8012" y="3041"/>
                      <a:pt x="6987" y="989"/>
                      <a:pt x="8198" y="90"/>
                    </a:cubicBezTo>
                    <a:cubicBezTo>
                      <a:pt x="8240" y="59"/>
                      <a:pt x="8283" y="30"/>
                      <a:pt x="8324" y="7"/>
                    </a:cubicBezTo>
                    <a:cubicBezTo>
                      <a:pt x="8316" y="3"/>
                      <a:pt x="8308" y="1"/>
                      <a:pt x="8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8"/>
              <p:cNvSpPr/>
              <p:nvPr/>
            </p:nvSpPr>
            <p:spPr>
              <a:xfrm>
                <a:off x="8631806" y="3605615"/>
                <a:ext cx="350551" cy="461233"/>
              </a:xfrm>
              <a:custGeom>
                <a:avLst/>
                <a:gdLst/>
                <a:ahLst/>
                <a:cxnLst/>
                <a:rect l="l" t="t" r="r" b="b"/>
                <a:pathLst>
                  <a:path w="11082" h="14581" extrusionOk="0">
                    <a:moveTo>
                      <a:pt x="7524" y="1169"/>
                    </a:moveTo>
                    <a:cubicBezTo>
                      <a:pt x="7532" y="1169"/>
                      <a:pt x="7540" y="1169"/>
                      <a:pt x="7548" y="1169"/>
                    </a:cubicBezTo>
                    <a:cubicBezTo>
                      <a:pt x="8090" y="1178"/>
                      <a:pt x="8786" y="1722"/>
                      <a:pt x="8960" y="1906"/>
                    </a:cubicBezTo>
                    <a:cubicBezTo>
                      <a:pt x="9302" y="2267"/>
                      <a:pt x="9222" y="2578"/>
                      <a:pt x="8934" y="2929"/>
                    </a:cubicBezTo>
                    <a:cubicBezTo>
                      <a:pt x="8928" y="2936"/>
                      <a:pt x="8377" y="3560"/>
                      <a:pt x="8377" y="3560"/>
                    </a:cubicBezTo>
                    <a:cubicBezTo>
                      <a:pt x="8366" y="3572"/>
                      <a:pt x="8352" y="3576"/>
                      <a:pt x="8342" y="3576"/>
                    </a:cubicBezTo>
                    <a:cubicBezTo>
                      <a:pt x="8338" y="3576"/>
                      <a:pt x="8335" y="3575"/>
                      <a:pt x="8332" y="3574"/>
                    </a:cubicBezTo>
                    <a:lnTo>
                      <a:pt x="8332" y="3574"/>
                    </a:lnTo>
                    <a:cubicBezTo>
                      <a:pt x="8657" y="3804"/>
                      <a:pt x="9087" y="4024"/>
                      <a:pt x="9486" y="4033"/>
                    </a:cubicBezTo>
                    <a:cubicBezTo>
                      <a:pt x="9550" y="4034"/>
                      <a:pt x="9549" y="4131"/>
                      <a:pt x="9484" y="4131"/>
                    </a:cubicBezTo>
                    <a:cubicBezTo>
                      <a:pt x="9483" y="4131"/>
                      <a:pt x="9483" y="4131"/>
                      <a:pt x="9482" y="4131"/>
                    </a:cubicBezTo>
                    <a:cubicBezTo>
                      <a:pt x="8801" y="4117"/>
                      <a:pt x="7929" y="3487"/>
                      <a:pt x="7478" y="2967"/>
                    </a:cubicBezTo>
                    <a:cubicBezTo>
                      <a:pt x="6529" y="1871"/>
                      <a:pt x="6927" y="1169"/>
                      <a:pt x="7524" y="1169"/>
                    </a:cubicBezTo>
                    <a:close/>
                    <a:moveTo>
                      <a:pt x="7418" y="1"/>
                    </a:moveTo>
                    <a:cubicBezTo>
                      <a:pt x="7269" y="1"/>
                      <a:pt x="7125" y="20"/>
                      <a:pt x="6988" y="62"/>
                    </a:cubicBezTo>
                    <a:cubicBezTo>
                      <a:pt x="5811" y="420"/>
                      <a:pt x="5557" y="2406"/>
                      <a:pt x="7718" y="4365"/>
                    </a:cubicBezTo>
                    <a:cubicBezTo>
                      <a:pt x="4224" y="7415"/>
                      <a:pt x="2477" y="9912"/>
                      <a:pt x="650" y="13191"/>
                    </a:cubicBezTo>
                    <a:cubicBezTo>
                      <a:pt x="458" y="13535"/>
                      <a:pt x="132" y="14149"/>
                      <a:pt x="15" y="14510"/>
                    </a:cubicBezTo>
                    <a:cubicBezTo>
                      <a:pt x="0" y="14551"/>
                      <a:pt x="35" y="14580"/>
                      <a:pt x="70" y="14580"/>
                    </a:cubicBezTo>
                    <a:cubicBezTo>
                      <a:pt x="87" y="14580"/>
                      <a:pt x="104" y="14573"/>
                      <a:pt x="115" y="14555"/>
                    </a:cubicBezTo>
                    <a:cubicBezTo>
                      <a:pt x="600" y="13798"/>
                      <a:pt x="3077" y="8616"/>
                      <a:pt x="7840" y="4439"/>
                    </a:cubicBezTo>
                    <a:cubicBezTo>
                      <a:pt x="7861" y="4419"/>
                      <a:pt x="7867" y="4383"/>
                      <a:pt x="7854" y="4358"/>
                    </a:cubicBezTo>
                    <a:cubicBezTo>
                      <a:pt x="7863" y="4335"/>
                      <a:pt x="7858" y="4308"/>
                      <a:pt x="7843" y="4290"/>
                    </a:cubicBezTo>
                    <a:cubicBezTo>
                      <a:pt x="7572" y="4048"/>
                      <a:pt x="7311" y="3763"/>
                      <a:pt x="7034" y="3377"/>
                    </a:cubicBezTo>
                    <a:lnTo>
                      <a:pt x="7034" y="3377"/>
                    </a:lnTo>
                    <a:lnTo>
                      <a:pt x="7038" y="3390"/>
                    </a:lnTo>
                    <a:cubicBezTo>
                      <a:pt x="6774" y="3015"/>
                      <a:pt x="6580" y="2658"/>
                      <a:pt x="6442" y="2296"/>
                    </a:cubicBezTo>
                    <a:lnTo>
                      <a:pt x="6442" y="2296"/>
                    </a:lnTo>
                    <a:lnTo>
                      <a:pt x="6444" y="2316"/>
                    </a:lnTo>
                    <a:cubicBezTo>
                      <a:pt x="6378" y="2090"/>
                      <a:pt x="6365" y="2191"/>
                      <a:pt x="6517" y="1991"/>
                    </a:cubicBezTo>
                    <a:cubicBezTo>
                      <a:pt x="6630" y="1842"/>
                      <a:pt x="6704" y="1752"/>
                      <a:pt x="6852" y="1601"/>
                    </a:cubicBezTo>
                    <a:lnTo>
                      <a:pt x="6852" y="1601"/>
                    </a:lnTo>
                    <a:cubicBezTo>
                      <a:pt x="6657" y="2416"/>
                      <a:pt x="8185" y="3826"/>
                      <a:pt x="8809" y="4104"/>
                    </a:cubicBezTo>
                    <a:cubicBezTo>
                      <a:pt x="8958" y="4170"/>
                      <a:pt x="9124" y="4213"/>
                      <a:pt x="9323" y="4236"/>
                    </a:cubicBezTo>
                    <a:cubicBezTo>
                      <a:pt x="9380" y="4242"/>
                      <a:pt x="9437" y="4246"/>
                      <a:pt x="9494" y="4246"/>
                    </a:cubicBezTo>
                    <a:cubicBezTo>
                      <a:pt x="9949" y="4246"/>
                      <a:pt x="10390" y="4043"/>
                      <a:pt x="10662" y="3652"/>
                    </a:cubicBezTo>
                    <a:cubicBezTo>
                      <a:pt x="10748" y="3532"/>
                      <a:pt x="10817" y="3383"/>
                      <a:pt x="10860" y="3222"/>
                    </a:cubicBezTo>
                    <a:cubicBezTo>
                      <a:pt x="11082" y="2415"/>
                      <a:pt x="10559" y="1735"/>
                      <a:pt x="9950" y="1206"/>
                    </a:cubicBezTo>
                    <a:lnTo>
                      <a:pt x="9950" y="1206"/>
                    </a:lnTo>
                    <a:cubicBezTo>
                      <a:pt x="9950" y="1206"/>
                      <a:pt x="9950" y="1206"/>
                      <a:pt x="9950" y="1206"/>
                    </a:cubicBezTo>
                    <a:lnTo>
                      <a:pt x="9950" y="1206"/>
                    </a:lnTo>
                    <a:cubicBezTo>
                      <a:pt x="9950" y="1206"/>
                      <a:pt x="9950" y="1206"/>
                      <a:pt x="9950" y="1206"/>
                    </a:cubicBezTo>
                    <a:cubicBezTo>
                      <a:pt x="9315" y="657"/>
                      <a:pt x="8288" y="1"/>
                      <a:pt x="7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8"/>
              <p:cNvSpPr/>
              <p:nvPr/>
            </p:nvSpPr>
            <p:spPr>
              <a:xfrm>
                <a:off x="8826157" y="3642530"/>
                <a:ext cx="107740" cy="93664"/>
              </a:xfrm>
              <a:custGeom>
                <a:avLst/>
                <a:gdLst/>
                <a:ahLst/>
                <a:cxnLst/>
                <a:rect l="l" t="t" r="r" b="b"/>
                <a:pathLst>
                  <a:path w="3406" h="2961" extrusionOk="0">
                    <a:moveTo>
                      <a:pt x="1391" y="1"/>
                    </a:moveTo>
                    <a:cubicBezTo>
                      <a:pt x="1269" y="1"/>
                      <a:pt x="1153" y="26"/>
                      <a:pt x="1047" y="86"/>
                    </a:cubicBezTo>
                    <a:cubicBezTo>
                      <a:pt x="0" y="685"/>
                      <a:pt x="1975" y="2936"/>
                      <a:pt x="3338" y="2960"/>
                    </a:cubicBezTo>
                    <a:cubicBezTo>
                      <a:pt x="3339" y="2960"/>
                      <a:pt x="3339" y="2960"/>
                      <a:pt x="3340" y="2960"/>
                    </a:cubicBezTo>
                    <a:cubicBezTo>
                      <a:pt x="3405" y="2960"/>
                      <a:pt x="3405" y="2861"/>
                      <a:pt x="3342" y="2861"/>
                    </a:cubicBezTo>
                    <a:cubicBezTo>
                      <a:pt x="3073" y="2857"/>
                      <a:pt x="2672" y="2745"/>
                      <a:pt x="2188" y="2403"/>
                    </a:cubicBezTo>
                    <a:lnTo>
                      <a:pt x="2188" y="2403"/>
                    </a:lnTo>
                    <a:cubicBezTo>
                      <a:pt x="2189" y="2403"/>
                      <a:pt x="2190" y="2404"/>
                      <a:pt x="2191" y="2404"/>
                    </a:cubicBezTo>
                    <a:cubicBezTo>
                      <a:pt x="2236" y="2404"/>
                      <a:pt x="2522" y="2059"/>
                      <a:pt x="2551" y="2028"/>
                    </a:cubicBezTo>
                    <a:cubicBezTo>
                      <a:pt x="2897" y="1649"/>
                      <a:pt x="3305" y="1256"/>
                      <a:pt x="2816" y="739"/>
                    </a:cubicBezTo>
                    <a:cubicBezTo>
                      <a:pt x="2706" y="621"/>
                      <a:pt x="1990" y="1"/>
                      <a:pt x="139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8"/>
              <p:cNvSpPr/>
              <p:nvPr/>
            </p:nvSpPr>
            <p:spPr>
              <a:xfrm>
                <a:off x="8594796" y="3650786"/>
                <a:ext cx="249644" cy="376711"/>
              </a:xfrm>
              <a:custGeom>
                <a:avLst/>
                <a:gdLst/>
                <a:ahLst/>
                <a:cxnLst/>
                <a:rect l="l" t="t" r="r" b="b"/>
                <a:pathLst>
                  <a:path w="7892" h="11909" extrusionOk="0">
                    <a:moveTo>
                      <a:pt x="13" y="11249"/>
                    </a:moveTo>
                    <a:cubicBezTo>
                      <a:pt x="13" y="11249"/>
                      <a:pt x="13" y="11249"/>
                      <a:pt x="13" y="11249"/>
                    </a:cubicBezTo>
                    <a:lnTo>
                      <a:pt x="13" y="11249"/>
                    </a:lnTo>
                    <a:cubicBezTo>
                      <a:pt x="13" y="11249"/>
                      <a:pt x="13" y="11249"/>
                      <a:pt x="13" y="11249"/>
                    </a:cubicBezTo>
                    <a:close/>
                    <a:moveTo>
                      <a:pt x="13" y="11249"/>
                    </a:moveTo>
                    <a:cubicBezTo>
                      <a:pt x="9" y="11258"/>
                      <a:pt x="6" y="11263"/>
                      <a:pt x="7" y="11263"/>
                    </a:cubicBezTo>
                    <a:cubicBezTo>
                      <a:pt x="7" y="11263"/>
                      <a:pt x="8" y="11261"/>
                      <a:pt x="9" y="11258"/>
                    </a:cubicBezTo>
                    <a:lnTo>
                      <a:pt x="9" y="11258"/>
                    </a:lnTo>
                    <a:cubicBezTo>
                      <a:pt x="11" y="11255"/>
                      <a:pt x="12" y="11252"/>
                      <a:pt x="13" y="11249"/>
                    </a:cubicBezTo>
                    <a:close/>
                    <a:moveTo>
                      <a:pt x="6512" y="1"/>
                    </a:moveTo>
                    <a:cubicBezTo>
                      <a:pt x="6500" y="1"/>
                      <a:pt x="6487" y="6"/>
                      <a:pt x="6477" y="17"/>
                    </a:cubicBezTo>
                    <a:cubicBezTo>
                      <a:pt x="6474" y="17"/>
                      <a:pt x="6472" y="17"/>
                      <a:pt x="6469" y="17"/>
                    </a:cubicBezTo>
                    <a:cubicBezTo>
                      <a:pt x="6457" y="17"/>
                      <a:pt x="6443" y="20"/>
                      <a:pt x="6431" y="34"/>
                    </a:cubicBezTo>
                    <a:cubicBezTo>
                      <a:pt x="5716" y="826"/>
                      <a:pt x="5051" y="1753"/>
                      <a:pt x="4395" y="2864"/>
                    </a:cubicBezTo>
                    <a:cubicBezTo>
                      <a:pt x="4044" y="3460"/>
                      <a:pt x="131" y="11035"/>
                      <a:pt x="9" y="11258"/>
                    </a:cubicBezTo>
                    <a:lnTo>
                      <a:pt x="9" y="11258"/>
                    </a:lnTo>
                    <a:cubicBezTo>
                      <a:pt x="0" y="11284"/>
                      <a:pt x="5" y="11313"/>
                      <a:pt x="23" y="11332"/>
                    </a:cubicBezTo>
                    <a:cubicBezTo>
                      <a:pt x="23" y="11349"/>
                      <a:pt x="16" y="11362"/>
                      <a:pt x="13" y="11375"/>
                    </a:cubicBezTo>
                    <a:cubicBezTo>
                      <a:pt x="5" y="11404"/>
                      <a:pt x="13" y="11436"/>
                      <a:pt x="35" y="11461"/>
                    </a:cubicBezTo>
                    <a:cubicBezTo>
                      <a:pt x="59" y="11485"/>
                      <a:pt x="92" y="11485"/>
                      <a:pt x="131" y="11499"/>
                    </a:cubicBezTo>
                    <a:cubicBezTo>
                      <a:pt x="395" y="11627"/>
                      <a:pt x="644" y="11909"/>
                      <a:pt x="872" y="11909"/>
                    </a:cubicBezTo>
                    <a:cubicBezTo>
                      <a:pt x="973" y="11909"/>
                      <a:pt x="1069" y="11854"/>
                      <a:pt x="1162" y="11706"/>
                    </a:cubicBezTo>
                    <a:cubicBezTo>
                      <a:pt x="1457" y="11242"/>
                      <a:pt x="1064" y="11607"/>
                      <a:pt x="2097" y="10146"/>
                    </a:cubicBezTo>
                    <a:cubicBezTo>
                      <a:pt x="2208" y="9989"/>
                      <a:pt x="2383" y="9743"/>
                      <a:pt x="2565" y="9483"/>
                    </a:cubicBezTo>
                    <a:cubicBezTo>
                      <a:pt x="2717" y="9264"/>
                      <a:pt x="2866" y="9044"/>
                      <a:pt x="3013" y="8823"/>
                    </a:cubicBezTo>
                    <a:lnTo>
                      <a:pt x="3242" y="8484"/>
                    </a:lnTo>
                    <a:cubicBezTo>
                      <a:pt x="4413" y="6750"/>
                      <a:pt x="4834" y="6270"/>
                      <a:pt x="4834" y="6270"/>
                    </a:cubicBezTo>
                    <a:lnTo>
                      <a:pt x="4832" y="6267"/>
                    </a:lnTo>
                    <a:cubicBezTo>
                      <a:pt x="6047" y="4843"/>
                      <a:pt x="6868" y="4253"/>
                      <a:pt x="7753" y="2981"/>
                    </a:cubicBezTo>
                    <a:cubicBezTo>
                      <a:pt x="7761" y="2984"/>
                      <a:pt x="7769" y="2985"/>
                      <a:pt x="7777" y="2985"/>
                    </a:cubicBezTo>
                    <a:cubicBezTo>
                      <a:pt x="7841" y="2985"/>
                      <a:pt x="7891" y="2905"/>
                      <a:pt x="7856" y="2844"/>
                    </a:cubicBezTo>
                    <a:cubicBezTo>
                      <a:pt x="7827" y="2794"/>
                      <a:pt x="7433" y="2275"/>
                      <a:pt x="7393" y="2219"/>
                    </a:cubicBezTo>
                    <a:lnTo>
                      <a:pt x="7393" y="2219"/>
                    </a:lnTo>
                    <a:lnTo>
                      <a:pt x="7408" y="2247"/>
                    </a:lnTo>
                    <a:cubicBezTo>
                      <a:pt x="6941" y="1577"/>
                      <a:pt x="6527" y="871"/>
                      <a:pt x="6563" y="52"/>
                    </a:cubicBezTo>
                    <a:cubicBezTo>
                      <a:pt x="6567" y="23"/>
                      <a:pt x="6540" y="1"/>
                      <a:pt x="6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8"/>
              <p:cNvSpPr/>
              <p:nvPr/>
            </p:nvSpPr>
            <p:spPr>
              <a:xfrm>
                <a:off x="8654266" y="3747866"/>
                <a:ext cx="269762" cy="314996"/>
              </a:xfrm>
              <a:custGeom>
                <a:avLst/>
                <a:gdLst/>
                <a:ahLst/>
                <a:cxnLst/>
                <a:rect l="l" t="t" r="r" b="b"/>
                <a:pathLst>
                  <a:path w="8528" h="9958" extrusionOk="0">
                    <a:moveTo>
                      <a:pt x="6934" y="1"/>
                    </a:moveTo>
                    <a:cubicBezTo>
                      <a:pt x="6923" y="1"/>
                      <a:pt x="6913" y="5"/>
                      <a:pt x="6904" y="14"/>
                    </a:cubicBezTo>
                    <a:cubicBezTo>
                      <a:pt x="6883" y="33"/>
                      <a:pt x="6882" y="65"/>
                      <a:pt x="6901" y="86"/>
                    </a:cubicBezTo>
                    <a:cubicBezTo>
                      <a:pt x="6378" y="547"/>
                      <a:pt x="6253" y="617"/>
                      <a:pt x="5361" y="1596"/>
                    </a:cubicBezTo>
                    <a:cubicBezTo>
                      <a:pt x="5330" y="1629"/>
                      <a:pt x="5168" y="1798"/>
                      <a:pt x="5164" y="1842"/>
                    </a:cubicBezTo>
                    <a:cubicBezTo>
                      <a:pt x="3156" y="3568"/>
                      <a:pt x="49" y="8608"/>
                      <a:pt x="118" y="8737"/>
                    </a:cubicBezTo>
                    <a:cubicBezTo>
                      <a:pt x="108" y="8738"/>
                      <a:pt x="96" y="8745"/>
                      <a:pt x="88" y="8755"/>
                    </a:cubicBezTo>
                    <a:cubicBezTo>
                      <a:pt x="0" y="8837"/>
                      <a:pt x="96" y="8927"/>
                      <a:pt x="179" y="9015"/>
                    </a:cubicBezTo>
                    <a:cubicBezTo>
                      <a:pt x="860" y="9736"/>
                      <a:pt x="1940" y="9957"/>
                      <a:pt x="2532" y="9957"/>
                    </a:cubicBezTo>
                    <a:cubicBezTo>
                      <a:pt x="2768" y="9957"/>
                      <a:pt x="2927" y="9922"/>
                      <a:pt x="2952" y="9869"/>
                    </a:cubicBezTo>
                    <a:cubicBezTo>
                      <a:pt x="2969" y="9882"/>
                      <a:pt x="2982" y="9892"/>
                      <a:pt x="2996" y="9892"/>
                    </a:cubicBezTo>
                    <a:cubicBezTo>
                      <a:pt x="3069" y="9892"/>
                      <a:pt x="3152" y="9616"/>
                      <a:pt x="3838" y="8061"/>
                    </a:cubicBezTo>
                    <a:lnTo>
                      <a:pt x="3838" y="8061"/>
                    </a:lnTo>
                    <a:lnTo>
                      <a:pt x="3836" y="8064"/>
                    </a:lnTo>
                    <a:cubicBezTo>
                      <a:pt x="5068" y="5286"/>
                      <a:pt x="5772" y="4142"/>
                      <a:pt x="8506" y="695"/>
                    </a:cubicBezTo>
                    <a:cubicBezTo>
                      <a:pt x="8527" y="667"/>
                      <a:pt x="8517" y="627"/>
                      <a:pt x="8496" y="605"/>
                    </a:cubicBezTo>
                    <a:cubicBezTo>
                      <a:pt x="8483" y="591"/>
                      <a:pt x="8464" y="584"/>
                      <a:pt x="8449" y="584"/>
                    </a:cubicBezTo>
                    <a:cubicBezTo>
                      <a:pt x="8424" y="558"/>
                      <a:pt x="8115" y="527"/>
                      <a:pt x="8078" y="522"/>
                    </a:cubicBezTo>
                    <a:cubicBezTo>
                      <a:pt x="7707" y="462"/>
                      <a:pt x="7369" y="343"/>
                      <a:pt x="7081" y="111"/>
                    </a:cubicBezTo>
                    <a:cubicBezTo>
                      <a:pt x="7035" y="73"/>
                      <a:pt x="6980" y="1"/>
                      <a:pt x="6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8"/>
              <p:cNvSpPr/>
              <p:nvPr/>
            </p:nvSpPr>
            <p:spPr>
              <a:xfrm>
                <a:off x="8704941" y="3818185"/>
                <a:ext cx="176320" cy="213266"/>
              </a:xfrm>
              <a:custGeom>
                <a:avLst/>
                <a:gdLst/>
                <a:ahLst/>
                <a:cxnLst/>
                <a:rect l="l" t="t" r="r" b="b"/>
                <a:pathLst>
                  <a:path w="5574" h="6742" extrusionOk="0">
                    <a:moveTo>
                      <a:pt x="4464" y="1"/>
                    </a:moveTo>
                    <a:cubicBezTo>
                      <a:pt x="4310" y="1"/>
                      <a:pt x="4151" y="14"/>
                      <a:pt x="3997" y="58"/>
                    </a:cubicBezTo>
                    <a:cubicBezTo>
                      <a:pt x="3891" y="89"/>
                      <a:pt x="3791" y="139"/>
                      <a:pt x="3698" y="206"/>
                    </a:cubicBezTo>
                    <a:cubicBezTo>
                      <a:pt x="3606" y="275"/>
                      <a:pt x="3525" y="377"/>
                      <a:pt x="3457" y="509"/>
                    </a:cubicBezTo>
                    <a:cubicBezTo>
                      <a:pt x="3399" y="620"/>
                      <a:pt x="3369" y="739"/>
                      <a:pt x="3343" y="851"/>
                    </a:cubicBezTo>
                    <a:cubicBezTo>
                      <a:pt x="3318" y="958"/>
                      <a:pt x="3294" y="1070"/>
                      <a:pt x="3248" y="1177"/>
                    </a:cubicBezTo>
                    <a:cubicBezTo>
                      <a:pt x="3220" y="1237"/>
                      <a:pt x="3182" y="1296"/>
                      <a:pt x="3137" y="1356"/>
                    </a:cubicBezTo>
                    <a:cubicBezTo>
                      <a:pt x="3069" y="1432"/>
                      <a:pt x="2993" y="1502"/>
                      <a:pt x="2900" y="1571"/>
                    </a:cubicBezTo>
                    <a:cubicBezTo>
                      <a:pt x="2800" y="1640"/>
                      <a:pt x="2696" y="1704"/>
                      <a:pt x="2592" y="1769"/>
                    </a:cubicBezTo>
                    <a:cubicBezTo>
                      <a:pt x="2518" y="1814"/>
                      <a:pt x="2446" y="1859"/>
                      <a:pt x="2375" y="1905"/>
                    </a:cubicBezTo>
                    <a:cubicBezTo>
                      <a:pt x="2292" y="1961"/>
                      <a:pt x="2210" y="2022"/>
                      <a:pt x="2136" y="2084"/>
                    </a:cubicBezTo>
                    <a:cubicBezTo>
                      <a:pt x="2065" y="2144"/>
                      <a:pt x="2001" y="2213"/>
                      <a:pt x="1937" y="2296"/>
                    </a:cubicBezTo>
                    <a:cubicBezTo>
                      <a:pt x="1884" y="2366"/>
                      <a:pt x="1838" y="2452"/>
                      <a:pt x="1805" y="2548"/>
                    </a:cubicBezTo>
                    <a:cubicBezTo>
                      <a:pt x="1773" y="2632"/>
                      <a:pt x="1771" y="2725"/>
                      <a:pt x="1769" y="2798"/>
                    </a:cubicBezTo>
                    <a:cubicBezTo>
                      <a:pt x="1766" y="2871"/>
                      <a:pt x="1773" y="2943"/>
                      <a:pt x="1779" y="3017"/>
                    </a:cubicBezTo>
                    <a:lnTo>
                      <a:pt x="1783" y="3064"/>
                    </a:lnTo>
                    <a:cubicBezTo>
                      <a:pt x="1791" y="3150"/>
                      <a:pt x="1793" y="3253"/>
                      <a:pt x="1781" y="3354"/>
                    </a:cubicBezTo>
                    <a:cubicBezTo>
                      <a:pt x="1769" y="3420"/>
                      <a:pt x="1749" y="3484"/>
                      <a:pt x="1716" y="3561"/>
                    </a:cubicBezTo>
                    <a:cubicBezTo>
                      <a:pt x="1673" y="3652"/>
                      <a:pt x="1619" y="3740"/>
                      <a:pt x="1549" y="3831"/>
                    </a:cubicBezTo>
                    <a:cubicBezTo>
                      <a:pt x="1430" y="3972"/>
                      <a:pt x="1294" y="4098"/>
                      <a:pt x="1162" y="4221"/>
                    </a:cubicBezTo>
                    <a:lnTo>
                      <a:pt x="1130" y="4250"/>
                    </a:lnTo>
                    <a:cubicBezTo>
                      <a:pt x="1040" y="4335"/>
                      <a:pt x="949" y="4420"/>
                      <a:pt x="861" y="4506"/>
                    </a:cubicBezTo>
                    <a:cubicBezTo>
                      <a:pt x="596" y="4767"/>
                      <a:pt x="405" y="4993"/>
                      <a:pt x="257" y="5218"/>
                    </a:cubicBezTo>
                    <a:cubicBezTo>
                      <a:pt x="173" y="5347"/>
                      <a:pt x="107" y="5476"/>
                      <a:pt x="61" y="5602"/>
                    </a:cubicBezTo>
                    <a:cubicBezTo>
                      <a:pt x="15" y="5732"/>
                      <a:pt x="1" y="5862"/>
                      <a:pt x="18" y="5986"/>
                    </a:cubicBezTo>
                    <a:cubicBezTo>
                      <a:pt x="32" y="6093"/>
                      <a:pt x="87" y="6197"/>
                      <a:pt x="171" y="6286"/>
                    </a:cubicBezTo>
                    <a:lnTo>
                      <a:pt x="203" y="6319"/>
                    </a:lnTo>
                    <a:cubicBezTo>
                      <a:pt x="243" y="6355"/>
                      <a:pt x="281" y="6382"/>
                      <a:pt x="323" y="6398"/>
                    </a:cubicBezTo>
                    <a:cubicBezTo>
                      <a:pt x="357" y="6412"/>
                      <a:pt x="396" y="6419"/>
                      <a:pt x="440" y="6422"/>
                    </a:cubicBezTo>
                    <a:cubicBezTo>
                      <a:pt x="447" y="6423"/>
                      <a:pt x="454" y="6423"/>
                      <a:pt x="461" y="6423"/>
                    </a:cubicBezTo>
                    <a:cubicBezTo>
                      <a:pt x="493" y="6423"/>
                      <a:pt x="524" y="6418"/>
                      <a:pt x="555" y="6411"/>
                    </a:cubicBezTo>
                    <a:lnTo>
                      <a:pt x="594" y="6404"/>
                    </a:lnTo>
                    <a:cubicBezTo>
                      <a:pt x="619" y="6398"/>
                      <a:pt x="647" y="6392"/>
                      <a:pt x="674" y="6389"/>
                    </a:cubicBezTo>
                    <a:cubicBezTo>
                      <a:pt x="681" y="6388"/>
                      <a:pt x="688" y="6388"/>
                      <a:pt x="695" y="6388"/>
                    </a:cubicBezTo>
                    <a:cubicBezTo>
                      <a:pt x="711" y="6388"/>
                      <a:pt x="727" y="6390"/>
                      <a:pt x="744" y="6391"/>
                    </a:cubicBezTo>
                    <a:cubicBezTo>
                      <a:pt x="770" y="6398"/>
                      <a:pt x="797" y="6405"/>
                      <a:pt x="823" y="6415"/>
                    </a:cubicBezTo>
                    <a:cubicBezTo>
                      <a:pt x="880" y="6447"/>
                      <a:pt x="933" y="6484"/>
                      <a:pt x="983" y="6520"/>
                    </a:cubicBezTo>
                    <a:lnTo>
                      <a:pt x="1013" y="6541"/>
                    </a:lnTo>
                    <a:cubicBezTo>
                      <a:pt x="1046" y="6564"/>
                      <a:pt x="1078" y="6583"/>
                      <a:pt x="1112" y="6598"/>
                    </a:cubicBezTo>
                    <a:cubicBezTo>
                      <a:pt x="1138" y="6608"/>
                      <a:pt x="1161" y="6620"/>
                      <a:pt x="1185" y="6628"/>
                    </a:cubicBezTo>
                    <a:lnTo>
                      <a:pt x="1248" y="6657"/>
                    </a:lnTo>
                    <a:cubicBezTo>
                      <a:pt x="1298" y="6683"/>
                      <a:pt x="1350" y="6707"/>
                      <a:pt x="1404" y="6723"/>
                    </a:cubicBezTo>
                    <a:cubicBezTo>
                      <a:pt x="1441" y="6736"/>
                      <a:pt x="1484" y="6740"/>
                      <a:pt x="1520" y="6742"/>
                    </a:cubicBezTo>
                    <a:cubicBezTo>
                      <a:pt x="1523" y="6742"/>
                      <a:pt x="1526" y="6742"/>
                      <a:pt x="1529" y="6742"/>
                    </a:cubicBezTo>
                    <a:cubicBezTo>
                      <a:pt x="1575" y="6742"/>
                      <a:pt x="1620" y="6732"/>
                      <a:pt x="1662" y="6720"/>
                    </a:cubicBezTo>
                    <a:cubicBezTo>
                      <a:pt x="1705" y="6709"/>
                      <a:pt x="1729" y="6693"/>
                      <a:pt x="1746" y="6670"/>
                    </a:cubicBezTo>
                    <a:cubicBezTo>
                      <a:pt x="1786" y="6661"/>
                      <a:pt x="1808" y="6641"/>
                      <a:pt x="1832" y="6613"/>
                    </a:cubicBezTo>
                    <a:cubicBezTo>
                      <a:pt x="1928" y="6490"/>
                      <a:pt x="2011" y="6376"/>
                      <a:pt x="2083" y="6269"/>
                    </a:cubicBezTo>
                    <a:cubicBezTo>
                      <a:pt x="2159" y="6154"/>
                      <a:pt x="2236" y="6027"/>
                      <a:pt x="2326" y="5871"/>
                    </a:cubicBezTo>
                    <a:cubicBezTo>
                      <a:pt x="2471" y="5613"/>
                      <a:pt x="2601" y="5344"/>
                      <a:pt x="2731" y="5066"/>
                    </a:cubicBezTo>
                    <a:cubicBezTo>
                      <a:pt x="2786" y="4953"/>
                      <a:pt x="2837" y="4840"/>
                      <a:pt x="2889" y="4728"/>
                    </a:cubicBezTo>
                    <a:cubicBezTo>
                      <a:pt x="2963" y="4571"/>
                      <a:pt x="3035" y="4413"/>
                      <a:pt x="3109" y="4257"/>
                    </a:cubicBezTo>
                    <a:cubicBezTo>
                      <a:pt x="3238" y="3987"/>
                      <a:pt x="3369" y="3719"/>
                      <a:pt x="3503" y="3451"/>
                    </a:cubicBezTo>
                    <a:cubicBezTo>
                      <a:pt x="3651" y="3160"/>
                      <a:pt x="3787" y="2897"/>
                      <a:pt x="3923" y="2646"/>
                    </a:cubicBezTo>
                    <a:cubicBezTo>
                      <a:pt x="4060" y="2390"/>
                      <a:pt x="4212" y="2124"/>
                      <a:pt x="4374" y="1853"/>
                    </a:cubicBezTo>
                    <a:cubicBezTo>
                      <a:pt x="4732" y="1252"/>
                      <a:pt x="5050" y="776"/>
                      <a:pt x="5373" y="355"/>
                    </a:cubicBezTo>
                    <a:cubicBezTo>
                      <a:pt x="5416" y="300"/>
                      <a:pt x="5462" y="244"/>
                      <a:pt x="5506" y="189"/>
                    </a:cubicBezTo>
                    <a:cubicBezTo>
                      <a:pt x="5544" y="171"/>
                      <a:pt x="5565" y="148"/>
                      <a:pt x="5565" y="119"/>
                    </a:cubicBezTo>
                    <a:cubicBezTo>
                      <a:pt x="5574" y="99"/>
                      <a:pt x="5566" y="83"/>
                      <a:pt x="5555" y="70"/>
                    </a:cubicBezTo>
                    <a:cubicBezTo>
                      <a:pt x="5544" y="59"/>
                      <a:pt x="5532" y="53"/>
                      <a:pt x="5520" y="53"/>
                    </a:cubicBezTo>
                    <a:cubicBezTo>
                      <a:pt x="5518" y="53"/>
                      <a:pt x="5516" y="53"/>
                      <a:pt x="5513" y="53"/>
                    </a:cubicBezTo>
                    <a:cubicBezTo>
                      <a:pt x="5474" y="56"/>
                      <a:pt x="5434" y="57"/>
                      <a:pt x="5396" y="57"/>
                    </a:cubicBezTo>
                    <a:cubicBezTo>
                      <a:pt x="5318" y="57"/>
                      <a:pt x="5244" y="53"/>
                      <a:pt x="5178" y="49"/>
                    </a:cubicBezTo>
                    <a:cubicBezTo>
                      <a:pt x="5108" y="43"/>
                      <a:pt x="5037" y="39"/>
                      <a:pt x="4968" y="32"/>
                    </a:cubicBezTo>
                    <a:lnTo>
                      <a:pt x="4779" y="15"/>
                    </a:lnTo>
                    <a:cubicBezTo>
                      <a:pt x="4679" y="7"/>
                      <a:pt x="4573" y="1"/>
                      <a:pt x="446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8"/>
              <p:cNvSpPr/>
              <p:nvPr/>
            </p:nvSpPr>
            <p:spPr>
              <a:xfrm>
                <a:off x="8739863" y="3698045"/>
                <a:ext cx="81612" cy="110461"/>
              </a:xfrm>
              <a:custGeom>
                <a:avLst/>
                <a:gdLst/>
                <a:ahLst/>
                <a:cxnLst/>
                <a:rect l="l" t="t" r="r" b="b"/>
                <a:pathLst>
                  <a:path w="2580" h="3492" extrusionOk="0">
                    <a:moveTo>
                      <a:pt x="1634" y="1"/>
                    </a:moveTo>
                    <a:cubicBezTo>
                      <a:pt x="1613" y="1"/>
                      <a:pt x="1592" y="8"/>
                      <a:pt x="1570" y="15"/>
                    </a:cubicBezTo>
                    <a:cubicBezTo>
                      <a:pt x="1523" y="35"/>
                      <a:pt x="1477" y="64"/>
                      <a:pt x="1441" y="88"/>
                    </a:cubicBezTo>
                    <a:cubicBezTo>
                      <a:pt x="1382" y="128"/>
                      <a:pt x="1325" y="173"/>
                      <a:pt x="1268" y="217"/>
                    </a:cubicBezTo>
                    <a:cubicBezTo>
                      <a:pt x="1156" y="307"/>
                      <a:pt x="1049" y="402"/>
                      <a:pt x="953" y="491"/>
                    </a:cubicBezTo>
                    <a:cubicBezTo>
                      <a:pt x="910" y="531"/>
                      <a:pt x="867" y="569"/>
                      <a:pt x="824" y="611"/>
                    </a:cubicBezTo>
                    <a:cubicBezTo>
                      <a:pt x="760" y="674"/>
                      <a:pt x="701" y="747"/>
                      <a:pt x="641" y="834"/>
                    </a:cubicBezTo>
                    <a:cubicBezTo>
                      <a:pt x="558" y="959"/>
                      <a:pt x="490" y="1111"/>
                      <a:pt x="436" y="1297"/>
                    </a:cubicBezTo>
                    <a:cubicBezTo>
                      <a:pt x="400" y="1420"/>
                      <a:pt x="373" y="1547"/>
                      <a:pt x="347" y="1671"/>
                    </a:cubicBezTo>
                    <a:lnTo>
                      <a:pt x="319" y="1808"/>
                    </a:lnTo>
                    <a:cubicBezTo>
                      <a:pt x="280" y="1984"/>
                      <a:pt x="240" y="2127"/>
                      <a:pt x="193" y="2258"/>
                    </a:cubicBezTo>
                    <a:cubicBezTo>
                      <a:pt x="175" y="2265"/>
                      <a:pt x="160" y="2279"/>
                      <a:pt x="152" y="2293"/>
                    </a:cubicBezTo>
                    <a:cubicBezTo>
                      <a:pt x="110" y="2384"/>
                      <a:pt x="74" y="2481"/>
                      <a:pt x="47" y="2584"/>
                    </a:cubicBezTo>
                    <a:cubicBezTo>
                      <a:pt x="16" y="2700"/>
                      <a:pt x="1" y="2815"/>
                      <a:pt x="1" y="2925"/>
                    </a:cubicBezTo>
                    <a:cubicBezTo>
                      <a:pt x="1" y="3042"/>
                      <a:pt x="25" y="3150"/>
                      <a:pt x="74" y="3243"/>
                    </a:cubicBezTo>
                    <a:cubicBezTo>
                      <a:pt x="85" y="3264"/>
                      <a:pt x="100" y="3281"/>
                      <a:pt x="114" y="3301"/>
                    </a:cubicBezTo>
                    <a:cubicBezTo>
                      <a:pt x="124" y="3316"/>
                      <a:pt x="135" y="3329"/>
                      <a:pt x="147" y="3340"/>
                    </a:cubicBezTo>
                    <a:cubicBezTo>
                      <a:pt x="154" y="3350"/>
                      <a:pt x="164" y="3357"/>
                      <a:pt x="173" y="3366"/>
                    </a:cubicBezTo>
                    <a:cubicBezTo>
                      <a:pt x="218" y="3409"/>
                      <a:pt x="276" y="3443"/>
                      <a:pt x="333" y="3465"/>
                    </a:cubicBezTo>
                    <a:cubicBezTo>
                      <a:pt x="374" y="3480"/>
                      <a:pt x="419" y="3489"/>
                      <a:pt x="466" y="3490"/>
                    </a:cubicBezTo>
                    <a:cubicBezTo>
                      <a:pt x="471" y="3491"/>
                      <a:pt x="476" y="3492"/>
                      <a:pt x="481" y="3492"/>
                    </a:cubicBezTo>
                    <a:cubicBezTo>
                      <a:pt x="493" y="3492"/>
                      <a:pt x="508" y="3490"/>
                      <a:pt x="525" y="3488"/>
                    </a:cubicBezTo>
                    <a:cubicBezTo>
                      <a:pt x="548" y="3483"/>
                      <a:pt x="568" y="3479"/>
                      <a:pt x="589" y="3472"/>
                    </a:cubicBezTo>
                    <a:cubicBezTo>
                      <a:pt x="665" y="3446"/>
                      <a:pt x="732" y="3397"/>
                      <a:pt x="805" y="3321"/>
                    </a:cubicBezTo>
                    <a:cubicBezTo>
                      <a:pt x="870" y="3253"/>
                      <a:pt x="926" y="3173"/>
                      <a:pt x="980" y="3092"/>
                    </a:cubicBezTo>
                    <a:lnTo>
                      <a:pt x="1017" y="3032"/>
                    </a:lnTo>
                    <a:lnTo>
                      <a:pt x="1055" y="2974"/>
                    </a:lnTo>
                    <a:cubicBezTo>
                      <a:pt x="1090" y="2921"/>
                      <a:pt x="1128" y="2868"/>
                      <a:pt x="1169" y="2817"/>
                    </a:cubicBezTo>
                    <a:cubicBezTo>
                      <a:pt x="1249" y="2722"/>
                      <a:pt x="1328" y="2643"/>
                      <a:pt x="1410" y="2581"/>
                    </a:cubicBezTo>
                    <a:cubicBezTo>
                      <a:pt x="1486" y="2528"/>
                      <a:pt x="1557" y="2488"/>
                      <a:pt x="1655" y="2444"/>
                    </a:cubicBezTo>
                    <a:cubicBezTo>
                      <a:pt x="1706" y="2419"/>
                      <a:pt x="1760" y="2398"/>
                      <a:pt x="1813" y="2374"/>
                    </a:cubicBezTo>
                    <a:cubicBezTo>
                      <a:pt x="1872" y="2349"/>
                      <a:pt x="1932" y="2323"/>
                      <a:pt x="1991" y="2295"/>
                    </a:cubicBezTo>
                    <a:cubicBezTo>
                      <a:pt x="2100" y="2243"/>
                      <a:pt x="2194" y="2185"/>
                      <a:pt x="2283" y="2114"/>
                    </a:cubicBezTo>
                    <a:cubicBezTo>
                      <a:pt x="2362" y="2050"/>
                      <a:pt x="2429" y="1968"/>
                      <a:pt x="2484" y="1878"/>
                    </a:cubicBezTo>
                    <a:cubicBezTo>
                      <a:pt x="2505" y="1842"/>
                      <a:pt x="2521" y="1804"/>
                      <a:pt x="2535" y="1764"/>
                    </a:cubicBezTo>
                    <a:cubicBezTo>
                      <a:pt x="2552" y="1715"/>
                      <a:pt x="2559" y="1668"/>
                      <a:pt x="2567" y="1620"/>
                    </a:cubicBezTo>
                    <a:cubicBezTo>
                      <a:pt x="2580" y="1526"/>
                      <a:pt x="2567" y="1417"/>
                      <a:pt x="2528" y="1305"/>
                    </a:cubicBezTo>
                    <a:cubicBezTo>
                      <a:pt x="2506" y="1242"/>
                      <a:pt x="2476" y="1185"/>
                      <a:pt x="2452" y="1142"/>
                    </a:cubicBezTo>
                    <a:cubicBezTo>
                      <a:pt x="2429" y="1104"/>
                      <a:pt x="2399" y="1063"/>
                      <a:pt x="2359" y="1020"/>
                    </a:cubicBezTo>
                    <a:lnTo>
                      <a:pt x="2322" y="983"/>
                    </a:lnTo>
                    <a:cubicBezTo>
                      <a:pt x="2286" y="947"/>
                      <a:pt x="2247" y="916"/>
                      <a:pt x="2207" y="883"/>
                    </a:cubicBezTo>
                    <a:lnTo>
                      <a:pt x="2149" y="833"/>
                    </a:lnTo>
                    <a:cubicBezTo>
                      <a:pt x="2116" y="806"/>
                      <a:pt x="2086" y="776"/>
                      <a:pt x="2055" y="746"/>
                    </a:cubicBezTo>
                    <a:cubicBezTo>
                      <a:pt x="2034" y="723"/>
                      <a:pt x="2012" y="697"/>
                      <a:pt x="1992" y="670"/>
                    </a:cubicBezTo>
                    <a:cubicBezTo>
                      <a:pt x="1975" y="645"/>
                      <a:pt x="1961" y="620"/>
                      <a:pt x="1951" y="595"/>
                    </a:cubicBezTo>
                    <a:cubicBezTo>
                      <a:pt x="1932" y="538"/>
                      <a:pt x="1921" y="475"/>
                      <a:pt x="1911" y="416"/>
                    </a:cubicBezTo>
                    <a:lnTo>
                      <a:pt x="1905" y="388"/>
                    </a:lnTo>
                    <a:cubicBezTo>
                      <a:pt x="1892" y="315"/>
                      <a:pt x="1875" y="230"/>
                      <a:pt x="1835" y="147"/>
                    </a:cubicBezTo>
                    <a:cubicBezTo>
                      <a:pt x="1826" y="124"/>
                      <a:pt x="1809" y="100"/>
                      <a:pt x="1789" y="78"/>
                    </a:cubicBezTo>
                    <a:cubicBezTo>
                      <a:pt x="1763" y="53"/>
                      <a:pt x="1735" y="31"/>
                      <a:pt x="1705" y="18"/>
                    </a:cubicBezTo>
                    <a:cubicBezTo>
                      <a:pt x="1683" y="10"/>
                      <a:pt x="1660" y="1"/>
                      <a:pt x="163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8"/>
              <p:cNvSpPr/>
              <p:nvPr/>
            </p:nvSpPr>
            <p:spPr>
              <a:xfrm>
                <a:off x="8668247" y="3826979"/>
                <a:ext cx="62411" cy="77784"/>
              </a:xfrm>
              <a:custGeom>
                <a:avLst/>
                <a:gdLst/>
                <a:ahLst/>
                <a:cxnLst/>
                <a:rect l="l" t="t" r="r" b="b"/>
                <a:pathLst>
                  <a:path w="1973" h="2459" extrusionOk="0">
                    <a:moveTo>
                      <a:pt x="1659" y="0"/>
                    </a:moveTo>
                    <a:cubicBezTo>
                      <a:pt x="1620" y="0"/>
                      <a:pt x="1580" y="7"/>
                      <a:pt x="1543" y="19"/>
                    </a:cubicBezTo>
                    <a:cubicBezTo>
                      <a:pt x="1513" y="27"/>
                      <a:pt x="1480" y="40"/>
                      <a:pt x="1443" y="57"/>
                    </a:cubicBezTo>
                    <a:cubicBezTo>
                      <a:pt x="1439" y="55"/>
                      <a:pt x="1434" y="54"/>
                      <a:pt x="1428" y="54"/>
                    </a:cubicBezTo>
                    <a:cubicBezTo>
                      <a:pt x="1420" y="54"/>
                      <a:pt x="1411" y="56"/>
                      <a:pt x="1404" y="59"/>
                    </a:cubicBezTo>
                    <a:cubicBezTo>
                      <a:pt x="1212" y="142"/>
                      <a:pt x="1032" y="266"/>
                      <a:pt x="847" y="438"/>
                    </a:cubicBezTo>
                    <a:cubicBezTo>
                      <a:pt x="675" y="601"/>
                      <a:pt x="518" y="802"/>
                      <a:pt x="376" y="1035"/>
                    </a:cubicBezTo>
                    <a:cubicBezTo>
                      <a:pt x="249" y="1246"/>
                      <a:pt x="151" y="1472"/>
                      <a:pt x="83" y="1705"/>
                    </a:cubicBezTo>
                    <a:cubicBezTo>
                      <a:pt x="52" y="1813"/>
                      <a:pt x="30" y="1930"/>
                      <a:pt x="15" y="2053"/>
                    </a:cubicBezTo>
                    <a:cubicBezTo>
                      <a:pt x="2" y="2155"/>
                      <a:pt x="1" y="2264"/>
                      <a:pt x="8" y="2396"/>
                    </a:cubicBezTo>
                    <a:cubicBezTo>
                      <a:pt x="10" y="2413"/>
                      <a:pt x="12" y="2426"/>
                      <a:pt x="25" y="2439"/>
                    </a:cubicBezTo>
                    <a:cubicBezTo>
                      <a:pt x="35" y="2450"/>
                      <a:pt x="53" y="2458"/>
                      <a:pt x="70" y="2458"/>
                    </a:cubicBezTo>
                    <a:cubicBezTo>
                      <a:pt x="75" y="2458"/>
                      <a:pt x="79" y="2457"/>
                      <a:pt x="84" y="2456"/>
                    </a:cubicBezTo>
                    <a:cubicBezTo>
                      <a:pt x="226" y="2413"/>
                      <a:pt x="349" y="2331"/>
                      <a:pt x="452" y="2257"/>
                    </a:cubicBezTo>
                    <a:cubicBezTo>
                      <a:pt x="597" y="2152"/>
                      <a:pt x="728" y="2025"/>
                      <a:pt x="841" y="1914"/>
                    </a:cubicBezTo>
                    <a:cubicBezTo>
                      <a:pt x="1005" y="1756"/>
                      <a:pt x="1158" y="1584"/>
                      <a:pt x="1307" y="1416"/>
                    </a:cubicBezTo>
                    <a:cubicBezTo>
                      <a:pt x="1393" y="1319"/>
                      <a:pt x="1480" y="1223"/>
                      <a:pt x="1570" y="1126"/>
                    </a:cubicBezTo>
                    <a:lnTo>
                      <a:pt x="1616" y="1078"/>
                    </a:lnTo>
                    <a:cubicBezTo>
                      <a:pt x="1648" y="1045"/>
                      <a:pt x="1678" y="1015"/>
                      <a:pt x="1708" y="981"/>
                    </a:cubicBezTo>
                    <a:cubicBezTo>
                      <a:pt x="1749" y="935"/>
                      <a:pt x="1786" y="879"/>
                      <a:pt x="1822" y="813"/>
                    </a:cubicBezTo>
                    <a:cubicBezTo>
                      <a:pt x="1855" y="758"/>
                      <a:pt x="1884" y="693"/>
                      <a:pt x="1914" y="614"/>
                    </a:cubicBezTo>
                    <a:cubicBezTo>
                      <a:pt x="1938" y="548"/>
                      <a:pt x="1955" y="474"/>
                      <a:pt x="1965" y="391"/>
                    </a:cubicBezTo>
                    <a:cubicBezTo>
                      <a:pt x="1973" y="329"/>
                      <a:pt x="1968" y="266"/>
                      <a:pt x="1951" y="212"/>
                    </a:cubicBezTo>
                    <a:cubicBezTo>
                      <a:pt x="1937" y="163"/>
                      <a:pt x="1912" y="122"/>
                      <a:pt x="1880" y="87"/>
                    </a:cubicBezTo>
                    <a:cubicBezTo>
                      <a:pt x="1867" y="76"/>
                      <a:pt x="1855" y="65"/>
                      <a:pt x="1841" y="54"/>
                    </a:cubicBezTo>
                    <a:cubicBezTo>
                      <a:pt x="1792" y="20"/>
                      <a:pt x="1729" y="2"/>
                      <a:pt x="165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8"/>
              <p:cNvSpPr/>
              <p:nvPr/>
            </p:nvSpPr>
            <p:spPr>
              <a:xfrm>
                <a:off x="8854183" y="3777980"/>
                <a:ext cx="39983" cy="19644"/>
              </a:xfrm>
              <a:custGeom>
                <a:avLst/>
                <a:gdLst/>
                <a:ahLst/>
                <a:cxnLst/>
                <a:rect l="l" t="t" r="r" b="b"/>
                <a:pathLst>
                  <a:path w="1264" h="621" extrusionOk="0">
                    <a:moveTo>
                      <a:pt x="52" y="1"/>
                    </a:moveTo>
                    <a:cubicBezTo>
                      <a:pt x="35" y="1"/>
                      <a:pt x="18" y="11"/>
                      <a:pt x="9" y="24"/>
                    </a:cubicBezTo>
                    <a:cubicBezTo>
                      <a:pt x="4" y="36"/>
                      <a:pt x="1" y="47"/>
                      <a:pt x="4" y="60"/>
                    </a:cubicBezTo>
                    <a:cubicBezTo>
                      <a:pt x="8" y="74"/>
                      <a:pt x="15" y="81"/>
                      <a:pt x="25" y="90"/>
                    </a:cubicBezTo>
                    <a:cubicBezTo>
                      <a:pt x="108" y="152"/>
                      <a:pt x="194" y="207"/>
                      <a:pt x="283" y="259"/>
                    </a:cubicBezTo>
                    <a:cubicBezTo>
                      <a:pt x="379" y="312"/>
                      <a:pt x="476" y="359"/>
                      <a:pt x="576" y="402"/>
                    </a:cubicBezTo>
                    <a:cubicBezTo>
                      <a:pt x="777" y="489"/>
                      <a:pt x="989" y="558"/>
                      <a:pt x="1199" y="618"/>
                    </a:cubicBezTo>
                    <a:cubicBezTo>
                      <a:pt x="1204" y="620"/>
                      <a:pt x="1208" y="620"/>
                      <a:pt x="1213" y="620"/>
                    </a:cubicBezTo>
                    <a:cubicBezTo>
                      <a:pt x="1233" y="620"/>
                      <a:pt x="1251" y="607"/>
                      <a:pt x="1259" y="587"/>
                    </a:cubicBezTo>
                    <a:cubicBezTo>
                      <a:pt x="1264" y="570"/>
                      <a:pt x="1259" y="552"/>
                      <a:pt x="1248" y="540"/>
                    </a:cubicBezTo>
                    <a:cubicBezTo>
                      <a:pt x="1241" y="534"/>
                      <a:pt x="1234" y="531"/>
                      <a:pt x="1225" y="527"/>
                    </a:cubicBezTo>
                    <a:cubicBezTo>
                      <a:pt x="1003" y="462"/>
                      <a:pt x="783" y="389"/>
                      <a:pt x="569" y="296"/>
                    </a:cubicBezTo>
                    <a:lnTo>
                      <a:pt x="569" y="296"/>
                    </a:lnTo>
                    <a:lnTo>
                      <a:pt x="581" y="302"/>
                    </a:lnTo>
                    <a:cubicBezTo>
                      <a:pt x="495" y="262"/>
                      <a:pt x="412" y="222"/>
                      <a:pt x="330" y="176"/>
                    </a:cubicBezTo>
                    <a:cubicBezTo>
                      <a:pt x="240" y="129"/>
                      <a:pt x="154" y="71"/>
                      <a:pt x="74" y="8"/>
                    </a:cubicBezTo>
                    <a:cubicBezTo>
                      <a:pt x="67" y="3"/>
                      <a:pt x="60"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8"/>
              <p:cNvSpPr/>
              <p:nvPr/>
            </p:nvSpPr>
            <p:spPr>
              <a:xfrm>
                <a:off x="8821570" y="3809233"/>
                <a:ext cx="44380" cy="25116"/>
              </a:xfrm>
              <a:custGeom>
                <a:avLst/>
                <a:gdLst/>
                <a:ahLst/>
                <a:cxnLst/>
                <a:rect l="l" t="t" r="r" b="b"/>
                <a:pathLst>
                  <a:path w="1403" h="794" extrusionOk="0">
                    <a:moveTo>
                      <a:pt x="53" y="0"/>
                    </a:moveTo>
                    <a:cubicBezTo>
                      <a:pt x="42" y="0"/>
                      <a:pt x="32" y="4"/>
                      <a:pt x="22" y="13"/>
                    </a:cubicBezTo>
                    <a:cubicBezTo>
                      <a:pt x="4" y="30"/>
                      <a:pt x="1" y="63"/>
                      <a:pt x="21" y="80"/>
                    </a:cubicBezTo>
                    <a:cubicBezTo>
                      <a:pt x="107" y="156"/>
                      <a:pt x="197" y="230"/>
                      <a:pt x="294" y="295"/>
                    </a:cubicBezTo>
                    <a:cubicBezTo>
                      <a:pt x="402" y="368"/>
                      <a:pt x="516" y="432"/>
                      <a:pt x="632" y="489"/>
                    </a:cubicBezTo>
                    <a:cubicBezTo>
                      <a:pt x="861" y="604"/>
                      <a:pt x="1102" y="696"/>
                      <a:pt x="1340" y="792"/>
                    </a:cubicBezTo>
                    <a:cubicBezTo>
                      <a:pt x="1344" y="793"/>
                      <a:pt x="1348" y="794"/>
                      <a:pt x="1353" y="794"/>
                    </a:cubicBezTo>
                    <a:cubicBezTo>
                      <a:pt x="1373" y="794"/>
                      <a:pt x="1392" y="779"/>
                      <a:pt x="1398" y="760"/>
                    </a:cubicBezTo>
                    <a:cubicBezTo>
                      <a:pt x="1403" y="749"/>
                      <a:pt x="1400" y="734"/>
                      <a:pt x="1394" y="724"/>
                    </a:cubicBezTo>
                    <a:cubicBezTo>
                      <a:pt x="1393" y="720"/>
                      <a:pt x="1391" y="717"/>
                      <a:pt x="1387" y="714"/>
                    </a:cubicBezTo>
                    <a:cubicBezTo>
                      <a:pt x="1378" y="711"/>
                      <a:pt x="1371" y="709"/>
                      <a:pt x="1364" y="704"/>
                    </a:cubicBezTo>
                    <a:cubicBezTo>
                      <a:pt x="1202" y="638"/>
                      <a:pt x="1037" y="574"/>
                      <a:pt x="876" y="502"/>
                    </a:cubicBezTo>
                    <a:lnTo>
                      <a:pt x="876" y="502"/>
                    </a:lnTo>
                    <a:lnTo>
                      <a:pt x="887" y="508"/>
                    </a:lnTo>
                    <a:cubicBezTo>
                      <a:pt x="767" y="454"/>
                      <a:pt x="651" y="398"/>
                      <a:pt x="536" y="336"/>
                    </a:cubicBezTo>
                    <a:cubicBezTo>
                      <a:pt x="410" y="266"/>
                      <a:pt x="293" y="187"/>
                      <a:pt x="181" y="97"/>
                    </a:cubicBezTo>
                    <a:lnTo>
                      <a:pt x="181" y="97"/>
                    </a:lnTo>
                    <a:cubicBezTo>
                      <a:pt x="186" y="100"/>
                      <a:pt x="188" y="103"/>
                      <a:pt x="193" y="104"/>
                    </a:cubicBezTo>
                    <a:cubicBezTo>
                      <a:pt x="157" y="76"/>
                      <a:pt x="123" y="46"/>
                      <a:pt x="88" y="16"/>
                    </a:cubicBezTo>
                    <a:cubicBezTo>
                      <a:pt x="77" y="6"/>
                      <a:pt x="65"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8"/>
              <p:cNvSpPr/>
              <p:nvPr/>
            </p:nvSpPr>
            <p:spPr>
              <a:xfrm>
                <a:off x="8784876" y="3844820"/>
                <a:ext cx="56432" cy="32392"/>
              </a:xfrm>
              <a:custGeom>
                <a:avLst/>
                <a:gdLst/>
                <a:ahLst/>
                <a:cxnLst/>
                <a:rect l="l" t="t" r="r" b="b"/>
                <a:pathLst>
                  <a:path w="1784" h="1024" extrusionOk="0">
                    <a:moveTo>
                      <a:pt x="325" y="242"/>
                    </a:moveTo>
                    <a:cubicBezTo>
                      <a:pt x="326" y="244"/>
                      <a:pt x="329" y="245"/>
                      <a:pt x="332" y="247"/>
                    </a:cubicBezTo>
                    <a:cubicBezTo>
                      <a:pt x="330" y="245"/>
                      <a:pt x="329" y="244"/>
                      <a:pt x="325" y="242"/>
                    </a:cubicBezTo>
                    <a:close/>
                    <a:moveTo>
                      <a:pt x="53" y="1"/>
                    </a:moveTo>
                    <a:cubicBezTo>
                      <a:pt x="41" y="1"/>
                      <a:pt x="29" y="5"/>
                      <a:pt x="21" y="15"/>
                    </a:cubicBezTo>
                    <a:cubicBezTo>
                      <a:pt x="1" y="32"/>
                      <a:pt x="1" y="63"/>
                      <a:pt x="18" y="80"/>
                    </a:cubicBezTo>
                    <a:cubicBezTo>
                      <a:pt x="73" y="139"/>
                      <a:pt x="128" y="195"/>
                      <a:pt x="184" y="249"/>
                    </a:cubicBezTo>
                    <a:cubicBezTo>
                      <a:pt x="239" y="297"/>
                      <a:pt x="295" y="342"/>
                      <a:pt x="352" y="387"/>
                    </a:cubicBezTo>
                    <a:cubicBezTo>
                      <a:pt x="488" y="490"/>
                      <a:pt x="634" y="577"/>
                      <a:pt x="786" y="657"/>
                    </a:cubicBezTo>
                    <a:cubicBezTo>
                      <a:pt x="933" y="732"/>
                      <a:pt x="1085" y="796"/>
                      <a:pt x="1237" y="858"/>
                    </a:cubicBezTo>
                    <a:cubicBezTo>
                      <a:pt x="1394" y="918"/>
                      <a:pt x="1556" y="971"/>
                      <a:pt x="1719" y="1023"/>
                    </a:cubicBezTo>
                    <a:cubicBezTo>
                      <a:pt x="1723" y="1023"/>
                      <a:pt x="1727" y="1024"/>
                      <a:pt x="1731" y="1024"/>
                    </a:cubicBezTo>
                    <a:cubicBezTo>
                      <a:pt x="1751" y="1024"/>
                      <a:pt x="1771" y="1011"/>
                      <a:pt x="1778" y="990"/>
                    </a:cubicBezTo>
                    <a:cubicBezTo>
                      <a:pt x="1784" y="974"/>
                      <a:pt x="1778" y="955"/>
                      <a:pt x="1767" y="942"/>
                    </a:cubicBezTo>
                    <a:cubicBezTo>
                      <a:pt x="1764" y="937"/>
                      <a:pt x="1756" y="931"/>
                      <a:pt x="1748" y="930"/>
                    </a:cubicBezTo>
                    <a:cubicBezTo>
                      <a:pt x="1510" y="854"/>
                      <a:pt x="1274" y="772"/>
                      <a:pt x="1045" y="672"/>
                    </a:cubicBezTo>
                    <a:lnTo>
                      <a:pt x="1045" y="672"/>
                    </a:lnTo>
                    <a:lnTo>
                      <a:pt x="1055" y="676"/>
                    </a:lnTo>
                    <a:cubicBezTo>
                      <a:pt x="930" y="622"/>
                      <a:pt x="806" y="560"/>
                      <a:pt x="687" y="490"/>
                    </a:cubicBezTo>
                    <a:cubicBezTo>
                      <a:pt x="561" y="418"/>
                      <a:pt x="443" y="337"/>
                      <a:pt x="330" y="247"/>
                    </a:cubicBezTo>
                    <a:lnTo>
                      <a:pt x="330" y="247"/>
                    </a:lnTo>
                    <a:lnTo>
                      <a:pt x="332" y="249"/>
                    </a:lnTo>
                    <a:cubicBezTo>
                      <a:pt x="329" y="247"/>
                      <a:pt x="326" y="244"/>
                      <a:pt x="323" y="242"/>
                    </a:cubicBezTo>
                    <a:lnTo>
                      <a:pt x="322" y="242"/>
                    </a:lnTo>
                    <a:cubicBezTo>
                      <a:pt x="282" y="208"/>
                      <a:pt x="243" y="173"/>
                      <a:pt x="204" y="138"/>
                    </a:cubicBezTo>
                    <a:cubicBezTo>
                      <a:pt x="164" y="100"/>
                      <a:pt x="124" y="58"/>
                      <a:pt x="87" y="16"/>
                    </a:cubicBezTo>
                    <a:cubicBezTo>
                      <a:pt x="77" y="6"/>
                      <a:pt x="65" y="1"/>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8"/>
              <p:cNvSpPr/>
              <p:nvPr/>
            </p:nvSpPr>
            <p:spPr>
              <a:xfrm>
                <a:off x="8751567" y="3890624"/>
                <a:ext cx="59216" cy="27773"/>
              </a:xfrm>
              <a:custGeom>
                <a:avLst/>
                <a:gdLst/>
                <a:ahLst/>
                <a:cxnLst/>
                <a:rect l="l" t="t" r="r" b="b"/>
                <a:pathLst>
                  <a:path w="1872" h="878" extrusionOk="0">
                    <a:moveTo>
                      <a:pt x="54" y="0"/>
                    </a:moveTo>
                    <a:cubicBezTo>
                      <a:pt x="41" y="0"/>
                      <a:pt x="28" y="5"/>
                      <a:pt x="19" y="13"/>
                    </a:cubicBezTo>
                    <a:cubicBezTo>
                      <a:pt x="0" y="30"/>
                      <a:pt x="2" y="59"/>
                      <a:pt x="17" y="79"/>
                    </a:cubicBezTo>
                    <a:cubicBezTo>
                      <a:pt x="66" y="137"/>
                      <a:pt x="119" y="190"/>
                      <a:pt x="176" y="240"/>
                    </a:cubicBezTo>
                    <a:cubicBezTo>
                      <a:pt x="234" y="291"/>
                      <a:pt x="297" y="333"/>
                      <a:pt x="361" y="376"/>
                    </a:cubicBezTo>
                    <a:cubicBezTo>
                      <a:pt x="510" y="472"/>
                      <a:pt x="672" y="550"/>
                      <a:pt x="838" y="616"/>
                    </a:cubicBezTo>
                    <a:cubicBezTo>
                      <a:pt x="1002" y="681"/>
                      <a:pt x="1171" y="736"/>
                      <a:pt x="1342" y="780"/>
                    </a:cubicBezTo>
                    <a:cubicBezTo>
                      <a:pt x="1499" y="822"/>
                      <a:pt x="1661" y="853"/>
                      <a:pt x="1823" y="878"/>
                    </a:cubicBezTo>
                    <a:cubicBezTo>
                      <a:pt x="1824" y="878"/>
                      <a:pt x="1825" y="878"/>
                      <a:pt x="1826" y="878"/>
                    </a:cubicBezTo>
                    <a:cubicBezTo>
                      <a:pt x="1838" y="878"/>
                      <a:pt x="1849" y="871"/>
                      <a:pt x="1857" y="865"/>
                    </a:cubicBezTo>
                    <a:cubicBezTo>
                      <a:pt x="1866" y="856"/>
                      <a:pt x="1872" y="843"/>
                      <a:pt x="1872" y="830"/>
                    </a:cubicBezTo>
                    <a:cubicBezTo>
                      <a:pt x="1872" y="817"/>
                      <a:pt x="1866" y="806"/>
                      <a:pt x="1859" y="796"/>
                    </a:cubicBezTo>
                    <a:cubicBezTo>
                      <a:pt x="1849" y="789"/>
                      <a:pt x="1837" y="786"/>
                      <a:pt x="1826" y="785"/>
                    </a:cubicBezTo>
                    <a:cubicBezTo>
                      <a:pt x="1811" y="782"/>
                      <a:pt x="1797" y="780"/>
                      <a:pt x="1783" y="777"/>
                    </a:cubicBezTo>
                    <a:lnTo>
                      <a:pt x="1786" y="777"/>
                    </a:lnTo>
                    <a:cubicBezTo>
                      <a:pt x="1432" y="720"/>
                      <a:pt x="1083" y="623"/>
                      <a:pt x="753" y="478"/>
                    </a:cubicBezTo>
                    <a:lnTo>
                      <a:pt x="753" y="478"/>
                    </a:lnTo>
                    <a:lnTo>
                      <a:pt x="763" y="484"/>
                    </a:lnTo>
                    <a:cubicBezTo>
                      <a:pt x="583" y="402"/>
                      <a:pt x="410" y="306"/>
                      <a:pt x="255" y="185"/>
                    </a:cubicBezTo>
                    <a:lnTo>
                      <a:pt x="255" y="185"/>
                    </a:lnTo>
                    <a:cubicBezTo>
                      <a:pt x="259" y="187"/>
                      <a:pt x="262" y="190"/>
                      <a:pt x="266" y="192"/>
                    </a:cubicBezTo>
                    <a:cubicBezTo>
                      <a:pt x="201" y="137"/>
                      <a:pt x="140" y="79"/>
                      <a:pt x="86" y="14"/>
                    </a:cubicBezTo>
                    <a:cubicBezTo>
                      <a:pt x="78" y="4"/>
                      <a:pt x="66"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8"/>
              <p:cNvSpPr/>
              <p:nvPr/>
            </p:nvSpPr>
            <p:spPr>
              <a:xfrm>
                <a:off x="8716676" y="3935668"/>
                <a:ext cx="70003" cy="28754"/>
              </a:xfrm>
              <a:custGeom>
                <a:avLst/>
                <a:gdLst/>
                <a:ahLst/>
                <a:cxnLst/>
                <a:rect l="l" t="t" r="r" b="b"/>
                <a:pathLst>
                  <a:path w="2213" h="909" extrusionOk="0">
                    <a:moveTo>
                      <a:pt x="55" y="1"/>
                    </a:moveTo>
                    <a:cubicBezTo>
                      <a:pt x="39" y="1"/>
                      <a:pt x="22" y="9"/>
                      <a:pt x="15" y="23"/>
                    </a:cubicBezTo>
                    <a:cubicBezTo>
                      <a:pt x="1" y="45"/>
                      <a:pt x="8" y="75"/>
                      <a:pt x="31" y="88"/>
                    </a:cubicBezTo>
                    <a:cubicBezTo>
                      <a:pt x="194" y="185"/>
                      <a:pt x="356" y="280"/>
                      <a:pt x="523" y="367"/>
                    </a:cubicBezTo>
                    <a:cubicBezTo>
                      <a:pt x="691" y="457"/>
                      <a:pt x="861" y="538"/>
                      <a:pt x="1036" y="613"/>
                    </a:cubicBezTo>
                    <a:cubicBezTo>
                      <a:pt x="1215" y="689"/>
                      <a:pt x="1401" y="752"/>
                      <a:pt x="1591" y="804"/>
                    </a:cubicBezTo>
                    <a:cubicBezTo>
                      <a:pt x="1779" y="854"/>
                      <a:pt x="1971" y="888"/>
                      <a:pt x="2164" y="908"/>
                    </a:cubicBezTo>
                    <a:cubicBezTo>
                      <a:pt x="2165" y="908"/>
                      <a:pt x="2166" y="908"/>
                      <a:pt x="2166" y="908"/>
                    </a:cubicBezTo>
                    <a:cubicBezTo>
                      <a:pt x="2190" y="908"/>
                      <a:pt x="2213" y="886"/>
                      <a:pt x="2213" y="861"/>
                    </a:cubicBezTo>
                    <a:cubicBezTo>
                      <a:pt x="2213" y="850"/>
                      <a:pt x="2209" y="837"/>
                      <a:pt x="2200" y="828"/>
                    </a:cubicBezTo>
                    <a:cubicBezTo>
                      <a:pt x="2193" y="818"/>
                      <a:pt x="2181" y="815"/>
                      <a:pt x="2170" y="814"/>
                    </a:cubicBezTo>
                    <a:cubicBezTo>
                      <a:pt x="2107" y="807"/>
                      <a:pt x="2044" y="800"/>
                      <a:pt x="1979" y="790"/>
                    </a:cubicBezTo>
                    <a:cubicBezTo>
                      <a:pt x="1806" y="761"/>
                      <a:pt x="1637" y="722"/>
                      <a:pt x="1470" y="671"/>
                    </a:cubicBezTo>
                    <a:cubicBezTo>
                      <a:pt x="1304" y="621"/>
                      <a:pt x="1139" y="556"/>
                      <a:pt x="979" y="486"/>
                    </a:cubicBezTo>
                    <a:lnTo>
                      <a:pt x="979" y="486"/>
                    </a:lnTo>
                    <a:lnTo>
                      <a:pt x="990" y="492"/>
                    </a:lnTo>
                    <a:cubicBezTo>
                      <a:pt x="675" y="351"/>
                      <a:pt x="374" y="184"/>
                      <a:pt x="79" y="8"/>
                    </a:cubicBezTo>
                    <a:cubicBezTo>
                      <a:pt x="72" y="3"/>
                      <a:pt x="64" y="1"/>
                      <a:pt x="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8"/>
              <p:cNvSpPr/>
              <p:nvPr/>
            </p:nvSpPr>
            <p:spPr>
              <a:xfrm>
                <a:off x="8689093" y="3979922"/>
                <a:ext cx="71648" cy="32075"/>
              </a:xfrm>
              <a:custGeom>
                <a:avLst/>
                <a:gdLst/>
                <a:ahLst/>
                <a:cxnLst/>
                <a:rect l="l" t="t" r="r" b="b"/>
                <a:pathLst>
                  <a:path w="2265" h="1014" extrusionOk="0">
                    <a:moveTo>
                      <a:pt x="52" y="1"/>
                    </a:moveTo>
                    <a:cubicBezTo>
                      <a:pt x="40" y="1"/>
                      <a:pt x="29" y="5"/>
                      <a:pt x="21" y="13"/>
                    </a:cubicBezTo>
                    <a:cubicBezTo>
                      <a:pt x="1" y="32"/>
                      <a:pt x="1" y="62"/>
                      <a:pt x="18" y="81"/>
                    </a:cubicBezTo>
                    <a:cubicBezTo>
                      <a:pt x="79" y="147"/>
                      <a:pt x="144" y="210"/>
                      <a:pt x="211" y="268"/>
                    </a:cubicBezTo>
                    <a:cubicBezTo>
                      <a:pt x="283" y="328"/>
                      <a:pt x="364" y="384"/>
                      <a:pt x="444" y="436"/>
                    </a:cubicBezTo>
                    <a:cubicBezTo>
                      <a:pt x="616" y="546"/>
                      <a:pt x="804" y="629"/>
                      <a:pt x="994" y="704"/>
                    </a:cubicBezTo>
                    <a:cubicBezTo>
                      <a:pt x="1195" y="778"/>
                      <a:pt x="1400" y="837"/>
                      <a:pt x="1607" y="887"/>
                    </a:cubicBezTo>
                    <a:cubicBezTo>
                      <a:pt x="1803" y="936"/>
                      <a:pt x="2001" y="976"/>
                      <a:pt x="2200" y="1013"/>
                    </a:cubicBezTo>
                    <a:cubicBezTo>
                      <a:pt x="2205" y="1013"/>
                      <a:pt x="2210" y="1014"/>
                      <a:pt x="2215" y="1014"/>
                    </a:cubicBezTo>
                    <a:cubicBezTo>
                      <a:pt x="2221" y="1014"/>
                      <a:pt x="2228" y="1013"/>
                      <a:pt x="2236" y="1009"/>
                    </a:cubicBezTo>
                    <a:cubicBezTo>
                      <a:pt x="2247" y="1001"/>
                      <a:pt x="2256" y="993"/>
                      <a:pt x="2259" y="980"/>
                    </a:cubicBezTo>
                    <a:cubicBezTo>
                      <a:pt x="2264" y="964"/>
                      <a:pt x="2259" y="947"/>
                      <a:pt x="2246" y="934"/>
                    </a:cubicBezTo>
                    <a:cubicBezTo>
                      <a:pt x="2244" y="927"/>
                      <a:pt x="2237" y="923"/>
                      <a:pt x="2229" y="921"/>
                    </a:cubicBezTo>
                    <a:cubicBezTo>
                      <a:pt x="1757" y="834"/>
                      <a:pt x="1285" y="729"/>
                      <a:pt x="844" y="539"/>
                    </a:cubicBezTo>
                    <a:lnTo>
                      <a:pt x="844" y="539"/>
                    </a:lnTo>
                    <a:lnTo>
                      <a:pt x="854" y="543"/>
                    </a:lnTo>
                    <a:cubicBezTo>
                      <a:pt x="758" y="500"/>
                      <a:pt x="665" y="454"/>
                      <a:pt x="573" y="403"/>
                    </a:cubicBezTo>
                    <a:cubicBezTo>
                      <a:pt x="475" y="347"/>
                      <a:pt x="383" y="284"/>
                      <a:pt x="294" y="212"/>
                    </a:cubicBezTo>
                    <a:lnTo>
                      <a:pt x="294" y="212"/>
                    </a:lnTo>
                    <a:lnTo>
                      <a:pt x="296" y="214"/>
                    </a:lnTo>
                    <a:cubicBezTo>
                      <a:pt x="260" y="185"/>
                      <a:pt x="224" y="155"/>
                      <a:pt x="190" y="124"/>
                    </a:cubicBezTo>
                    <a:cubicBezTo>
                      <a:pt x="154" y="89"/>
                      <a:pt x="121" y="53"/>
                      <a:pt x="86" y="16"/>
                    </a:cubicBezTo>
                    <a:cubicBezTo>
                      <a:pt x="77" y="6"/>
                      <a:pt x="64"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8"/>
              <p:cNvSpPr/>
              <p:nvPr/>
            </p:nvSpPr>
            <p:spPr>
              <a:xfrm>
                <a:off x="8765612" y="3697254"/>
                <a:ext cx="40237" cy="63581"/>
              </a:xfrm>
              <a:custGeom>
                <a:avLst/>
                <a:gdLst/>
                <a:ahLst/>
                <a:cxnLst/>
                <a:rect l="l" t="t" r="r" b="b"/>
                <a:pathLst>
                  <a:path w="1272" h="2010" extrusionOk="0">
                    <a:moveTo>
                      <a:pt x="191" y="464"/>
                    </a:moveTo>
                    <a:cubicBezTo>
                      <a:pt x="192" y="467"/>
                      <a:pt x="192" y="469"/>
                      <a:pt x="193" y="471"/>
                    </a:cubicBezTo>
                    <a:cubicBezTo>
                      <a:pt x="193" y="469"/>
                      <a:pt x="192" y="467"/>
                      <a:pt x="191" y="464"/>
                    </a:cubicBezTo>
                    <a:close/>
                    <a:moveTo>
                      <a:pt x="553" y="1113"/>
                    </a:moveTo>
                    <a:lnTo>
                      <a:pt x="553" y="1113"/>
                    </a:lnTo>
                    <a:cubicBezTo>
                      <a:pt x="553" y="1113"/>
                      <a:pt x="553" y="1114"/>
                      <a:pt x="554" y="1114"/>
                    </a:cubicBezTo>
                    <a:lnTo>
                      <a:pt x="554" y="1114"/>
                    </a:lnTo>
                    <a:cubicBezTo>
                      <a:pt x="553" y="1113"/>
                      <a:pt x="553" y="1113"/>
                      <a:pt x="553" y="1113"/>
                    </a:cubicBezTo>
                    <a:close/>
                    <a:moveTo>
                      <a:pt x="50" y="0"/>
                    </a:moveTo>
                    <a:cubicBezTo>
                      <a:pt x="37" y="0"/>
                      <a:pt x="24" y="6"/>
                      <a:pt x="16" y="13"/>
                    </a:cubicBezTo>
                    <a:cubicBezTo>
                      <a:pt x="7" y="20"/>
                      <a:pt x="0" y="35"/>
                      <a:pt x="1" y="46"/>
                    </a:cubicBezTo>
                    <a:cubicBezTo>
                      <a:pt x="3" y="82"/>
                      <a:pt x="7" y="118"/>
                      <a:pt x="11" y="153"/>
                    </a:cubicBezTo>
                    <a:cubicBezTo>
                      <a:pt x="19" y="204"/>
                      <a:pt x="30" y="251"/>
                      <a:pt x="40" y="298"/>
                    </a:cubicBezTo>
                    <a:cubicBezTo>
                      <a:pt x="62" y="385"/>
                      <a:pt x="93" y="470"/>
                      <a:pt x="126" y="551"/>
                    </a:cubicBezTo>
                    <a:cubicBezTo>
                      <a:pt x="203" y="745"/>
                      <a:pt x="312" y="927"/>
                      <a:pt x="430" y="1098"/>
                    </a:cubicBezTo>
                    <a:cubicBezTo>
                      <a:pt x="649" y="1422"/>
                      <a:pt x="914" y="1714"/>
                      <a:pt x="1186" y="1995"/>
                    </a:cubicBezTo>
                    <a:cubicBezTo>
                      <a:pt x="1195" y="2005"/>
                      <a:pt x="1208" y="2010"/>
                      <a:pt x="1220" y="2010"/>
                    </a:cubicBezTo>
                    <a:cubicBezTo>
                      <a:pt x="1232" y="2010"/>
                      <a:pt x="1244" y="2005"/>
                      <a:pt x="1253" y="1996"/>
                    </a:cubicBezTo>
                    <a:cubicBezTo>
                      <a:pt x="1272" y="1979"/>
                      <a:pt x="1272" y="1948"/>
                      <a:pt x="1254" y="1930"/>
                    </a:cubicBezTo>
                    <a:cubicBezTo>
                      <a:pt x="1004" y="1673"/>
                      <a:pt x="764" y="1404"/>
                      <a:pt x="554" y="1114"/>
                    </a:cubicBezTo>
                    <a:lnTo>
                      <a:pt x="554" y="1114"/>
                    </a:lnTo>
                    <a:cubicBezTo>
                      <a:pt x="554" y="1115"/>
                      <a:pt x="554" y="1115"/>
                      <a:pt x="554" y="1116"/>
                    </a:cubicBezTo>
                    <a:cubicBezTo>
                      <a:pt x="410" y="909"/>
                      <a:pt x="281" y="695"/>
                      <a:pt x="189" y="461"/>
                    </a:cubicBezTo>
                    <a:lnTo>
                      <a:pt x="189" y="461"/>
                    </a:lnTo>
                    <a:cubicBezTo>
                      <a:pt x="189" y="462"/>
                      <a:pt x="190" y="463"/>
                      <a:pt x="191" y="464"/>
                    </a:cubicBezTo>
                    <a:lnTo>
                      <a:pt x="191" y="464"/>
                    </a:lnTo>
                    <a:cubicBezTo>
                      <a:pt x="167" y="402"/>
                      <a:pt x="147" y="341"/>
                      <a:pt x="132" y="277"/>
                    </a:cubicBezTo>
                    <a:cubicBezTo>
                      <a:pt x="116" y="214"/>
                      <a:pt x="105" y="148"/>
                      <a:pt x="96" y="83"/>
                    </a:cubicBezTo>
                    <a:lnTo>
                      <a:pt x="96" y="93"/>
                    </a:lnTo>
                    <a:cubicBezTo>
                      <a:pt x="95" y="78"/>
                      <a:pt x="93" y="62"/>
                      <a:pt x="93" y="46"/>
                    </a:cubicBezTo>
                    <a:cubicBezTo>
                      <a:pt x="90" y="33"/>
                      <a:pt x="89" y="22"/>
                      <a:pt x="80" y="12"/>
                    </a:cubicBezTo>
                    <a:cubicBezTo>
                      <a:pt x="73" y="6"/>
                      <a:pt x="62"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8"/>
              <p:cNvSpPr/>
              <p:nvPr/>
            </p:nvSpPr>
            <p:spPr>
              <a:xfrm>
                <a:off x="8733062" y="3749448"/>
                <a:ext cx="42672" cy="56432"/>
              </a:xfrm>
              <a:custGeom>
                <a:avLst/>
                <a:gdLst/>
                <a:ahLst/>
                <a:cxnLst/>
                <a:rect l="l" t="t" r="r" b="b"/>
                <a:pathLst>
                  <a:path w="1349" h="1784" extrusionOk="0">
                    <a:moveTo>
                      <a:pt x="141" y="204"/>
                    </a:moveTo>
                    <a:lnTo>
                      <a:pt x="143" y="209"/>
                    </a:lnTo>
                    <a:lnTo>
                      <a:pt x="143" y="209"/>
                    </a:lnTo>
                    <a:cubicBezTo>
                      <a:pt x="142" y="208"/>
                      <a:pt x="142" y="206"/>
                      <a:pt x="141" y="204"/>
                    </a:cubicBezTo>
                    <a:close/>
                    <a:moveTo>
                      <a:pt x="1265" y="1648"/>
                    </a:moveTo>
                    <a:lnTo>
                      <a:pt x="1267" y="1649"/>
                    </a:lnTo>
                    <a:cubicBezTo>
                      <a:pt x="1267" y="1649"/>
                      <a:pt x="1267" y="1648"/>
                      <a:pt x="1265" y="1648"/>
                    </a:cubicBezTo>
                    <a:close/>
                    <a:moveTo>
                      <a:pt x="47" y="1"/>
                    </a:moveTo>
                    <a:cubicBezTo>
                      <a:pt x="45" y="1"/>
                      <a:pt x="43" y="1"/>
                      <a:pt x="41" y="1"/>
                    </a:cubicBezTo>
                    <a:cubicBezTo>
                      <a:pt x="15" y="7"/>
                      <a:pt x="1" y="33"/>
                      <a:pt x="5" y="58"/>
                    </a:cubicBezTo>
                    <a:cubicBezTo>
                      <a:pt x="37" y="214"/>
                      <a:pt x="101" y="361"/>
                      <a:pt x="174" y="501"/>
                    </a:cubicBezTo>
                    <a:cubicBezTo>
                      <a:pt x="267" y="673"/>
                      <a:pt x="380" y="833"/>
                      <a:pt x="499" y="988"/>
                    </a:cubicBezTo>
                    <a:cubicBezTo>
                      <a:pt x="622" y="1148"/>
                      <a:pt x="758" y="1298"/>
                      <a:pt x="900" y="1443"/>
                    </a:cubicBezTo>
                    <a:cubicBezTo>
                      <a:pt x="1018" y="1562"/>
                      <a:pt x="1141" y="1676"/>
                      <a:pt x="1275" y="1777"/>
                    </a:cubicBezTo>
                    <a:cubicBezTo>
                      <a:pt x="1281" y="1782"/>
                      <a:pt x="1291" y="1783"/>
                      <a:pt x="1300" y="1783"/>
                    </a:cubicBezTo>
                    <a:cubicBezTo>
                      <a:pt x="1304" y="1783"/>
                      <a:pt x="1308" y="1783"/>
                      <a:pt x="1311" y="1782"/>
                    </a:cubicBezTo>
                    <a:cubicBezTo>
                      <a:pt x="1323" y="1778"/>
                      <a:pt x="1334" y="1771"/>
                      <a:pt x="1340" y="1761"/>
                    </a:cubicBezTo>
                    <a:cubicBezTo>
                      <a:pt x="1347" y="1749"/>
                      <a:pt x="1348" y="1737"/>
                      <a:pt x="1345" y="1727"/>
                    </a:cubicBezTo>
                    <a:cubicBezTo>
                      <a:pt x="1341" y="1712"/>
                      <a:pt x="1334" y="1705"/>
                      <a:pt x="1324" y="1696"/>
                    </a:cubicBezTo>
                    <a:cubicBezTo>
                      <a:pt x="1304" y="1682"/>
                      <a:pt x="1284" y="1665"/>
                      <a:pt x="1265" y="1649"/>
                    </a:cubicBezTo>
                    <a:lnTo>
                      <a:pt x="1265" y="1649"/>
                    </a:lnTo>
                    <a:lnTo>
                      <a:pt x="1268" y="1654"/>
                    </a:lnTo>
                    <a:cubicBezTo>
                      <a:pt x="1129" y="1540"/>
                      <a:pt x="1000" y="1417"/>
                      <a:pt x="879" y="1286"/>
                    </a:cubicBezTo>
                    <a:cubicBezTo>
                      <a:pt x="731" y="1132"/>
                      <a:pt x="597" y="969"/>
                      <a:pt x="472" y="797"/>
                    </a:cubicBezTo>
                    <a:lnTo>
                      <a:pt x="472" y="797"/>
                    </a:lnTo>
                    <a:cubicBezTo>
                      <a:pt x="473" y="799"/>
                      <a:pt x="475" y="802"/>
                      <a:pt x="478" y="804"/>
                    </a:cubicBezTo>
                    <a:cubicBezTo>
                      <a:pt x="345" y="621"/>
                      <a:pt x="224" y="424"/>
                      <a:pt x="144" y="212"/>
                    </a:cubicBezTo>
                    <a:lnTo>
                      <a:pt x="144" y="212"/>
                    </a:lnTo>
                    <a:cubicBezTo>
                      <a:pt x="123" y="156"/>
                      <a:pt x="108" y="99"/>
                      <a:pt x="95" y="38"/>
                    </a:cubicBezTo>
                    <a:cubicBezTo>
                      <a:pt x="94" y="30"/>
                      <a:pt x="91" y="23"/>
                      <a:pt x="85" y="17"/>
                    </a:cubicBezTo>
                    <a:cubicBezTo>
                      <a:pt x="75" y="6"/>
                      <a:pt x="61"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8"/>
              <p:cNvSpPr/>
              <p:nvPr/>
            </p:nvSpPr>
            <p:spPr>
              <a:xfrm>
                <a:off x="8705036" y="3804425"/>
                <a:ext cx="30747" cy="39224"/>
              </a:xfrm>
              <a:custGeom>
                <a:avLst/>
                <a:gdLst/>
                <a:ahLst/>
                <a:cxnLst/>
                <a:rect l="l" t="t" r="r" b="b"/>
                <a:pathLst>
                  <a:path w="972" h="1240" extrusionOk="0">
                    <a:moveTo>
                      <a:pt x="54" y="1"/>
                    </a:moveTo>
                    <a:cubicBezTo>
                      <a:pt x="47" y="1"/>
                      <a:pt x="40" y="2"/>
                      <a:pt x="34" y="6"/>
                    </a:cubicBezTo>
                    <a:cubicBezTo>
                      <a:pt x="12" y="19"/>
                      <a:pt x="1" y="47"/>
                      <a:pt x="13" y="70"/>
                    </a:cubicBezTo>
                    <a:cubicBezTo>
                      <a:pt x="135" y="292"/>
                      <a:pt x="257" y="513"/>
                      <a:pt x="402" y="722"/>
                    </a:cubicBezTo>
                    <a:cubicBezTo>
                      <a:pt x="472" y="822"/>
                      <a:pt x="548" y="918"/>
                      <a:pt x="629" y="1007"/>
                    </a:cubicBezTo>
                    <a:cubicBezTo>
                      <a:pt x="708" y="1093"/>
                      <a:pt x="795" y="1168"/>
                      <a:pt x="893" y="1233"/>
                    </a:cubicBezTo>
                    <a:cubicBezTo>
                      <a:pt x="900" y="1237"/>
                      <a:pt x="907" y="1240"/>
                      <a:pt x="915" y="1240"/>
                    </a:cubicBezTo>
                    <a:cubicBezTo>
                      <a:pt x="932" y="1240"/>
                      <a:pt x="948" y="1230"/>
                      <a:pt x="957" y="1216"/>
                    </a:cubicBezTo>
                    <a:cubicBezTo>
                      <a:pt x="971" y="1193"/>
                      <a:pt x="963" y="1166"/>
                      <a:pt x="941" y="1151"/>
                    </a:cubicBezTo>
                    <a:cubicBezTo>
                      <a:pt x="908" y="1130"/>
                      <a:pt x="877" y="1107"/>
                      <a:pt x="845" y="1082"/>
                    </a:cubicBezTo>
                    <a:cubicBezTo>
                      <a:pt x="787" y="1032"/>
                      <a:pt x="729" y="978"/>
                      <a:pt x="678" y="921"/>
                    </a:cubicBezTo>
                    <a:cubicBezTo>
                      <a:pt x="613" y="849"/>
                      <a:pt x="555" y="772"/>
                      <a:pt x="497" y="696"/>
                    </a:cubicBezTo>
                    <a:lnTo>
                      <a:pt x="497" y="696"/>
                    </a:lnTo>
                    <a:cubicBezTo>
                      <a:pt x="497" y="697"/>
                      <a:pt x="499" y="697"/>
                      <a:pt x="499" y="699"/>
                    </a:cubicBezTo>
                    <a:cubicBezTo>
                      <a:pt x="349" y="485"/>
                      <a:pt x="223" y="256"/>
                      <a:pt x="98" y="27"/>
                    </a:cubicBezTo>
                    <a:cubicBezTo>
                      <a:pt x="97" y="24"/>
                      <a:pt x="94" y="20"/>
                      <a:pt x="91" y="19"/>
                    </a:cubicBezTo>
                    <a:cubicBezTo>
                      <a:pt x="81" y="7"/>
                      <a:pt x="68"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8"/>
              <p:cNvSpPr/>
              <p:nvPr/>
            </p:nvSpPr>
            <p:spPr>
              <a:xfrm>
                <a:off x="8675681" y="3859371"/>
                <a:ext cx="28406" cy="36662"/>
              </a:xfrm>
              <a:custGeom>
                <a:avLst/>
                <a:gdLst/>
                <a:ahLst/>
                <a:cxnLst/>
                <a:rect l="l" t="t" r="r" b="b"/>
                <a:pathLst>
                  <a:path w="898" h="1159" extrusionOk="0">
                    <a:moveTo>
                      <a:pt x="134" y="176"/>
                    </a:moveTo>
                    <a:cubicBezTo>
                      <a:pt x="134" y="177"/>
                      <a:pt x="134" y="177"/>
                      <a:pt x="137" y="179"/>
                    </a:cubicBezTo>
                    <a:cubicBezTo>
                      <a:pt x="137" y="177"/>
                      <a:pt x="137" y="177"/>
                      <a:pt x="134" y="176"/>
                    </a:cubicBezTo>
                    <a:close/>
                    <a:moveTo>
                      <a:pt x="134" y="180"/>
                    </a:moveTo>
                    <a:cubicBezTo>
                      <a:pt x="135" y="182"/>
                      <a:pt x="136" y="185"/>
                      <a:pt x="137" y="187"/>
                    </a:cubicBezTo>
                    <a:lnTo>
                      <a:pt x="137" y="187"/>
                    </a:lnTo>
                    <a:cubicBezTo>
                      <a:pt x="137" y="184"/>
                      <a:pt x="136" y="182"/>
                      <a:pt x="134" y="180"/>
                    </a:cubicBezTo>
                    <a:close/>
                    <a:moveTo>
                      <a:pt x="49" y="0"/>
                    </a:moveTo>
                    <a:cubicBezTo>
                      <a:pt x="46" y="0"/>
                      <a:pt x="42" y="0"/>
                      <a:pt x="39" y="1"/>
                    </a:cubicBezTo>
                    <a:cubicBezTo>
                      <a:pt x="15" y="7"/>
                      <a:pt x="1" y="34"/>
                      <a:pt x="4" y="59"/>
                    </a:cubicBezTo>
                    <a:cubicBezTo>
                      <a:pt x="15" y="112"/>
                      <a:pt x="29" y="159"/>
                      <a:pt x="45" y="209"/>
                    </a:cubicBezTo>
                    <a:cubicBezTo>
                      <a:pt x="65" y="265"/>
                      <a:pt x="88" y="316"/>
                      <a:pt x="117" y="368"/>
                    </a:cubicBezTo>
                    <a:cubicBezTo>
                      <a:pt x="170" y="472"/>
                      <a:pt x="240" y="568"/>
                      <a:pt x="316" y="660"/>
                    </a:cubicBezTo>
                    <a:cubicBezTo>
                      <a:pt x="395" y="759"/>
                      <a:pt x="482" y="849"/>
                      <a:pt x="571" y="935"/>
                    </a:cubicBezTo>
                    <a:cubicBezTo>
                      <a:pt x="652" y="1011"/>
                      <a:pt x="737" y="1082"/>
                      <a:pt x="824" y="1153"/>
                    </a:cubicBezTo>
                    <a:cubicBezTo>
                      <a:pt x="830" y="1157"/>
                      <a:pt x="839" y="1159"/>
                      <a:pt x="848" y="1159"/>
                    </a:cubicBezTo>
                    <a:cubicBezTo>
                      <a:pt x="852" y="1159"/>
                      <a:pt x="856" y="1159"/>
                      <a:pt x="860" y="1158"/>
                    </a:cubicBezTo>
                    <a:cubicBezTo>
                      <a:pt x="871" y="1155"/>
                      <a:pt x="883" y="1147"/>
                      <a:pt x="889" y="1137"/>
                    </a:cubicBezTo>
                    <a:cubicBezTo>
                      <a:pt x="896" y="1125"/>
                      <a:pt x="897" y="1114"/>
                      <a:pt x="893" y="1102"/>
                    </a:cubicBezTo>
                    <a:cubicBezTo>
                      <a:pt x="890" y="1088"/>
                      <a:pt x="883" y="1081"/>
                      <a:pt x="871" y="1072"/>
                    </a:cubicBezTo>
                    <a:cubicBezTo>
                      <a:pt x="859" y="1062"/>
                      <a:pt x="847" y="1053"/>
                      <a:pt x="837" y="1044"/>
                    </a:cubicBezTo>
                    <a:lnTo>
                      <a:pt x="837" y="1044"/>
                    </a:lnTo>
                    <a:cubicBezTo>
                      <a:pt x="839" y="1045"/>
                      <a:pt x="841" y="1046"/>
                      <a:pt x="843" y="1047"/>
                    </a:cubicBezTo>
                    <a:cubicBezTo>
                      <a:pt x="649" y="889"/>
                      <a:pt x="469" y="714"/>
                      <a:pt x="319" y="514"/>
                    </a:cubicBezTo>
                    <a:cubicBezTo>
                      <a:pt x="281" y="459"/>
                      <a:pt x="246" y="407"/>
                      <a:pt x="213" y="349"/>
                    </a:cubicBezTo>
                    <a:cubicBezTo>
                      <a:pt x="184" y="297"/>
                      <a:pt x="160" y="242"/>
                      <a:pt x="137" y="187"/>
                    </a:cubicBezTo>
                    <a:lnTo>
                      <a:pt x="137" y="187"/>
                    </a:lnTo>
                    <a:cubicBezTo>
                      <a:pt x="137" y="188"/>
                      <a:pt x="137" y="189"/>
                      <a:pt x="137" y="190"/>
                    </a:cubicBezTo>
                    <a:cubicBezTo>
                      <a:pt x="118" y="140"/>
                      <a:pt x="105" y="91"/>
                      <a:pt x="95" y="40"/>
                    </a:cubicBezTo>
                    <a:cubicBezTo>
                      <a:pt x="94" y="30"/>
                      <a:pt x="90" y="23"/>
                      <a:pt x="84" y="18"/>
                    </a:cubicBezTo>
                    <a:cubicBezTo>
                      <a:pt x="76" y="7"/>
                      <a:pt x="62" y="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8"/>
              <p:cNvSpPr/>
              <p:nvPr/>
            </p:nvSpPr>
            <p:spPr>
              <a:xfrm>
                <a:off x="8649995" y="3909793"/>
                <a:ext cx="21415" cy="24262"/>
              </a:xfrm>
              <a:custGeom>
                <a:avLst/>
                <a:gdLst/>
                <a:ahLst/>
                <a:cxnLst/>
                <a:rect l="l" t="t" r="r" b="b"/>
                <a:pathLst>
                  <a:path w="677" h="767" extrusionOk="0">
                    <a:moveTo>
                      <a:pt x="51" y="1"/>
                    </a:moveTo>
                    <a:cubicBezTo>
                      <a:pt x="43" y="1"/>
                      <a:pt x="36" y="3"/>
                      <a:pt x="28" y="7"/>
                    </a:cubicBezTo>
                    <a:cubicBezTo>
                      <a:pt x="18" y="11"/>
                      <a:pt x="8" y="22"/>
                      <a:pt x="5" y="35"/>
                    </a:cubicBezTo>
                    <a:cubicBezTo>
                      <a:pt x="1" y="47"/>
                      <a:pt x="4" y="58"/>
                      <a:pt x="8" y="71"/>
                    </a:cubicBezTo>
                    <a:cubicBezTo>
                      <a:pt x="21" y="103"/>
                      <a:pt x="35" y="136"/>
                      <a:pt x="50" y="167"/>
                    </a:cubicBezTo>
                    <a:cubicBezTo>
                      <a:pt x="70" y="209"/>
                      <a:pt x="93" y="250"/>
                      <a:pt x="115" y="289"/>
                    </a:cubicBezTo>
                    <a:cubicBezTo>
                      <a:pt x="154" y="352"/>
                      <a:pt x="198" y="409"/>
                      <a:pt x="244" y="465"/>
                    </a:cubicBezTo>
                    <a:cubicBezTo>
                      <a:pt x="343" y="582"/>
                      <a:pt x="466" y="681"/>
                      <a:pt x="598" y="760"/>
                    </a:cubicBezTo>
                    <a:cubicBezTo>
                      <a:pt x="605" y="765"/>
                      <a:pt x="613" y="767"/>
                      <a:pt x="622" y="767"/>
                    </a:cubicBezTo>
                    <a:cubicBezTo>
                      <a:pt x="638" y="767"/>
                      <a:pt x="654" y="758"/>
                      <a:pt x="662" y="744"/>
                    </a:cubicBezTo>
                    <a:cubicBezTo>
                      <a:pt x="677" y="723"/>
                      <a:pt x="667" y="691"/>
                      <a:pt x="645" y="680"/>
                    </a:cubicBezTo>
                    <a:cubicBezTo>
                      <a:pt x="617" y="661"/>
                      <a:pt x="587" y="641"/>
                      <a:pt x="558" y="622"/>
                    </a:cubicBezTo>
                    <a:cubicBezTo>
                      <a:pt x="531" y="602"/>
                      <a:pt x="505" y="582"/>
                      <a:pt x="479" y="562"/>
                    </a:cubicBezTo>
                    <a:cubicBezTo>
                      <a:pt x="438" y="526"/>
                      <a:pt x="399" y="491"/>
                      <a:pt x="359" y="452"/>
                    </a:cubicBezTo>
                    <a:cubicBezTo>
                      <a:pt x="322" y="415"/>
                      <a:pt x="290" y="372"/>
                      <a:pt x="257" y="330"/>
                    </a:cubicBezTo>
                    <a:cubicBezTo>
                      <a:pt x="226" y="283"/>
                      <a:pt x="193" y="236"/>
                      <a:pt x="166" y="187"/>
                    </a:cubicBezTo>
                    <a:cubicBezTo>
                      <a:pt x="137" y="137"/>
                      <a:pt x="114" y="83"/>
                      <a:pt x="93" y="30"/>
                    </a:cubicBezTo>
                    <a:cubicBezTo>
                      <a:pt x="91" y="25"/>
                      <a:pt x="90" y="22"/>
                      <a:pt x="85" y="21"/>
                    </a:cubicBezTo>
                    <a:cubicBezTo>
                      <a:pt x="80" y="10"/>
                      <a:pt x="71" y="4"/>
                      <a:pt x="64" y="2"/>
                    </a:cubicBezTo>
                    <a:cubicBezTo>
                      <a:pt x="60" y="1"/>
                      <a:pt x="55" y="1"/>
                      <a:pt x="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8"/>
              <p:cNvSpPr/>
              <p:nvPr/>
            </p:nvSpPr>
            <p:spPr>
              <a:xfrm>
                <a:off x="8622095" y="3969610"/>
                <a:ext cx="14076" cy="11577"/>
              </a:xfrm>
              <a:custGeom>
                <a:avLst/>
                <a:gdLst/>
                <a:ahLst/>
                <a:cxnLst/>
                <a:rect l="l" t="t" r="r" b="b"/>
                <a:pathLst>
                  <a:path w="445" h="366" extrusionOk="0">
                    <a:moveTo>
                      <a:pt x="49" y="1"/>
                    </a:moveTo>
                    <a:cubicBezTo>
                      <a:pt x="45" y="1"/>
                      <a:pt x="42" y="1"/>
                      <a:pt x="38" y="1"/>
                    </a:cubicBezTo>
                    <a:cubicBezTo>
                      <a:pt x="27" y="6"/>
                      <a:pt x="15" y="13"/>
                      <a:pt x="9" y="23"/>
                    </a:cubicBezTo>
                    <a:cubicBezTo>
                      <a:pt x="2" y="34"/>
                      <a:pt x="1" y="46"/>
                      <a:pt x="5" y="59"/>
                    </a:cubicBezTo>
                    <a:cubicBezTo>
                      <a:pt x="8" y="72"/>
                      <a:pt x="15" y="80"/>
                      <a:pt x="27" y="87"/>
                    </a:cubicBezTo>
                    <a:cubicBezTo>
                      <a:pt x="141" y="179"/>
                      <a:pt x="257" y="271"/>
                      <a:pt x="373" y="359"/>
                    </a:cubicBezTo>
                    <a:cubicBezTo>
                      <a:pt x="379" y="364"/>
                      <a:pt x="388" y="366"/>
                      <a:pt x="396" y="366"/>
                    </a:cubicBezTo>
                    <a:cubicBezTo>
                      <a:pt x="400" y="366"/>
                      <a:pt x="404" y="366"/>
                      <a:pt x="407" y="365"/>
                    </a:cubicBezTo>
                    <a:cubicBezTo>
                      <a:pt x="420" y="361"/>
                      <a:pt x="430" y="354"/>
                      <a:pt x="436" y="344"/>
                    </a:cubicBezTo>
                    <a:cubicBezTo>
                      <a:pt x="443" y="332"/>
                      <a:pt x="445" y="321"/>
                      <a:pt x="442" y="308"/>
                    </a:cubicBezTo>
                    <a:cubicBezTo>
                      <a:pt x="439" y="299"/>
                      <a:pt x="436" y="294"/>
                      <a:pt x="430" y="288"/>
                    </a:cubicBezTo>
                    <a:cubicBezTo>
                      <a:pt x="428" y="285"/>
                      <a:pt x="423" y="282"/>
                      <a:pt x="420" y="279"/>
                    </a:cubicBezTo>
                    <a:cubicBezTo>
                      <a:pt x="303" y="189"/>
                      <a:pt x="188" y="99"/>
                      <a:pt x="72" y="7"/>
                    </a:cubicBezTo>
                    <a:cubicBezTo>
                      <a:pt x="66" y="2"/>
                      <a:pt x="5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8"/>
              <p:cNvSpPr/>
              <p:nvPr/>
            </p:nvSpPr>
            <p:spPr>
              <a:xfrm>
                <a:off x="8711963" y="3771907"/>
                <a:ext cx="177079" cy="270837"/>
              </a:xfrm>
              <a:custGeom>
                <a:avLst/>
                <a:gdLst/>
                <a:ahLst/>
                <a:cxnLst/>
                <a:rect l="l" t="t" r="r" b="b"/>
                <a:pathLst>
                  <a:path w="5598" h="8562" extrusionOk="0">
                    <a:moveTo>
                      <a:pt x="5545" y="0"/>
                    </a:moveTo>
                    <a:cubicBezTo>
                      <a:pt x="5533" y="0"/>
                      <a:pt x="5521" y="5"/>
                      <a:pt x="5512" y="14"/>
                    </a:cubicBezTo>
                    <a:cubicBezTo>
                      <a:pt x="5405" y="109"/>
                      <a:pt x="5304" y="208"/>
                      <a:pt x="5206" y="311"/>
                    </a:cubicBezTo>
                    <a:cubicBezTo>
                      <a:pt x="5100" y="424"/>
                      <a:pt x="4999" y="543"/>
                      <a:pt x="4901" y="664"/>
                    </a:cubicBezTo>
                    <a:cubicBezTo>
                      <a:pt x="4717" y="891"/>
                      <a:pt x="4545" y="1127"/>
                      <a:pt x="4371" y="1362"/>
                    </a:cubicBezTo>
                    <a:cubicBezTo>
                      <a:pt x="4286" y="1476"/>
                      <a:pt x="4202" y="1591"/>
                      <a:pt x="4116" y="1704"/>
                    </a:cubicBezTo>
                    <a:cubicBezTo>
                      <a:pt x="4019" y="1831"/>
                      <a:pt x="3918" y="1956"/>
                      <a:pt x="3822" y="2082"/>
                    </a:cubicBezTo>
                    <a:cubicBezTo>
                      <a:pt x="3632" y="2322"/>
                      <a:pt x="3440" y="2563"/>
                      <a:pt x="3251" y="2805"/>
                    </a:cubicBezTo>
                    <a:cubicBezTo>
                      <a:pt x="2872" y="3289"/>
                      <a:pt x="2502" y="3780"/>
                      <a:pt x="2173" y="4298"/>
                    </a:cubicBezTo>
                    <a:cubicBezTo>
                      <a:pt x="1862" y="4788"/>
                      <a:pt x="1597" y="5305"/>
                      <a:pt x="1347" y="5828"/>
                    </a:cubicBezTo>
                    <a:cubicBezTo>
                      <a:pt x="1129" y="6277"/>
                      <a:pt x="926" y="6730"/>
                      <a:pt x="709" y="7176"/>
                    </a:cubicBezTo>
                    <a:cubicBezTo>
                      <a:pt x="495" y="7625"/>
                      <a:pt x="268" y="8067"/>
                      <a:pt x="14" y="8491"/>
                    </a:cubicBezTo>
                    <a:cubicBezTo>
                      <a:pt x="1" y="8512"/>
                      <a:pt x="8" y="8542"/>
                      <a:pt x="29" y="8555"/>
                    </a:cubicBezTo>
                    <a:cubicBezTo>
                      <a:pt x="37" y="8560"/>
                      <a:pt x="45" y="8562"/>
                      <a:pt x="53" y="8562"/>
                    </a:cubicBezTo>
                    <a:cubicBezTo>
                      <a:pt x="69" y="8562"/>
                      <a:pt x="85" y="8554"/>
                      <a:pt x="94" y="8540"/>
                    </a:cubicBezTo>
                    <a:cubicBezTo>
                      <a:pt x="691" y="7547"/>
                      <a:pt x="1120" y="6472"/>
                      <a:pt x="1642" y="5440"/>
                    </a:cubicBezTo>
                    <a:cubicBezTo>
                      <a:pt x="1772" y="5182"/>
                      <a:pt x="1908" y="4926"/>
                      <a:pt x="2055" y="4675"/>
                    </a:cubicBezTo>
                    <a:cubicBezTo>
                      <a:pt x="2206" y="4416"/>
                      <a:pt x="2370" y="4165"/>
                      <a:pt x="2541" y="3918"/>
                    </a:cubicBezTo>
                    <a:cubicBezTo>
                      <a:pt x="2889" y="3413"/>
                      <a:pt x="3271" y="2930"/>
                      <a:pt x="3652" y="2448"/>
                    </a:cubicBezTo>
                    <a:cubicBezTo>
                      <a:pt x="3880" y="2162"/>
                      <a:pt x="4106" y="1876"/>
                      <a:pt x="4326" y="1582"/>
                    </a:cubicBezTo>
                    <a:cubicBezTo>
                      <a:pt x="4541" y="1294"/>
                      <a:pt x="4750" y="1002"/>
                      <a:pt x="4976" y="722"/>
                    </a:cubicBezTo>
                    <a:lnTo>
                      <a:pt x="4976" y="722"/>
                    </a:lnTo>
                    <a:lnTo>
                      <a:pt x="4975" y="723"/>
                    </a:lnTo>
                    <a:cubicBezTo>
                      <a:pt x="5062" y="614"/>
                      <a:pt x="5154" y="508"/>
                      <a:pt x="5249" y="404"/>
                    </a:cubicBezTo>
                    <a:cubicBezTo>
                      <a:pt x="5352" y="292"/>
                      <a:pt x="5463" y="185"/>
                      <a:pt x="5578" y="80"/>
                    </a:cubicBezTo>
                    <a:cubicBezTo>
                      <a:pt x="5598" y="63"/>
                      <a:pt x="5598" y="31"/>
                      <a:pt x="5579" y="14"/>
                    </a:cubicBezTo>
                    <a:cubicBezTo>
                      <a:pt x="5569" y="5"/>
                      <a:pt x="5557" y="0"/>
                      <a:pt x="5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8"/>
              <p:cNvSpPr/>
              <p:nvPr/>
            </p:nvSpPr>
            <p:spPr>
              <a:xfrm>
                <a:off x="8662680" y="3711932"/>
                <a:ext cx="143517" cy="193907"/>
              </a:xfrm>
              <a:custGeom>
                <a:avLst/>
                <a:gdLst/>
                <a:ahLst/>
                <a:cxnLst/>
                <a:rect l="l" t="t" r="r" b="b"/>
                <a:pathLst>
                  <a:path w="4537" h="6130" extrusionOk="0">
                    <a:moveTo>
                      <a:pt x="2810" y="1976"/>
                    </a:moveTo>
                    <a:cubicBezTo>
                      <a:pt x="2806" y="1978"/>
                      <a:pt x="2804" y="1980"/>
                      <a:pt x="2803" y="1983"/>
                    </a:cubicBezTo>
                    <a:cubicBezTo>
                      <a:pt x="2804" y="1982"/>
                      <a:pt x="2806" y="1978"/>
                      <a:pt x="2810" y="1976"/>
                    </a:cubicBezTo>
                    <a:close/>
                    <a:moveTo>
                      <a:pt x="4484" y="0"/>
                    </a:moveTo>
                    <a:cubicBezTo>
                      <a:pt x="4473" y="0"/>
                      <a:pt x="4461" y="4"/>
                      <a:pt x="4452" y="13"/>
                    </a:cubicBezTo>
                    <a:cubicBezTo>
                      <a:pt x="4036" y="430"/>
                      <a:pt x="3633" y="861"/>
                      <a:pt x="3248" y="1305"/>
                    </a:cubicBezTo>
                    <a:cubicBezTo>
                      <a:pt x="2876" y="1734"/>
                      <a:pt x="2519" y="2177"/>
                      <a:pt x="2180" y="2632"/>
                    </a:cubicBezTo>
                    <a:cubicBezTo>
                      <a:pt x="1489" y="3553"/>
                      <a:pt x="867" y="4526"/>
                      <a:pt x="304" y="5531"/>
                    </a:cubicBezTo>
                    <a:cubicBezTo>
                      <a:pt x="206" y="5706"/>
                      <a:pt x="108" y="5882"/>
                      <a:pt x="14" y="6058"/>
                    </a:cubicBezTo>
                    <a:cubicBezTo>
                      <a:pt x="1" y="6083"/>
                      <a:pt x="7" y="6111"/>
                      <a:pt x="29" y="6123"/>
                    </a:cubicBezTo>
                    <a:cubicBezTo>
                      <a:pt x="37" y="6127"/>
                      <a:pt x="46" y="6130"/>
                      <a:pt x="55" y="6130"/>
                    </a:cubicBezTo>
                    <a:cubicBezTo>
                      <a:pt x="71" y="6130"/>
                      <a:pt x="87" y="6122"/>
                      <a:pt x="94" y="6107"/>
                    </a:cubicBezTo>
                    <a:cubicBezTo>
                      <a:pt x="485" y="5378"/>
                      <a:pt x="906" y="4665"/>
                      <a:pt x="1357" y="3972"/>
                    </a:cubicBezTo>
                    <a:cubicBezTo>
                      <a:pt x="1804" y="3285"/>
                      <a:pt x="2287" y="2620"/>
                      <a:pt x="2803" y="1982"/>
                    </a:cubicBezTo>
                    <a:lnTo>
                      <a:pt x="2803" y="1982"/>
                    </a:lnTo>
                    <a:lnTo>
                      <a:pt x="2800" y="1983"/>
                    </a:lnTo>
                    <a:cubicBezTo>
                      <a:pt x="3340" y="1319"/>
                      <a:pt x="3914" y="685"/>
                      <a:pt x="4517" y="79"/>
                    </a:cubicBezTo>
                    <a:cubicBezTo>
                      <a:pt x="4536" y="62"/>
                      <a:pt x="4537" y="30"/>
                      <a:pt x="4518" y="13"/>
                    </a:cubicBezTo>
                    <a:cubicBezTo>
                      <a:pt x="4509" y="5"/>
                      <a:pt x="4497" y="0"/>
                      <a:pt x="44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8"/>
            <p:cNvGrpSpPr/>
            <p:nvPr/>
          </p:nvGrpSpPr>
          <p:grpSpPr>
            <a:xfrm>
              <a:off x="225700" y="1634876"/>
              <a:ext cx="282162" cy="368614"/>
              <a:chOff x="7792375" y="3990551"/>
              <a:chExt cx="282162" cy="368614"/>
            </a:xfrm>
          </p:grpSpPr>
          <p:sp>
            <p:nvSpPr>
              <p:cNvPr id="875" name="Google Shape;875;p8"/>
              <p:cNvSpPr/>
              <p:nvPr/>
            </p:nvSpPr>
            <p:spPr>
              <a:xfrm>
                <a:off x="7792375" y="3990551"/>
                <a:ext cx="282162" cy="368614"/>
              </a:xfrm>
              <a:custGeom>
                <a:avLst/>
                <a:gdLst/>
                <a:ahLst/>
                <a:cxnLst/>
                <a:rect l="l" t="t" r="r" b="b"/>
                <a:pathLst>
                  <a:path w="8920" h="11653" extrusionOk="0">
                    <a:moveTo>
                      <a:pt x="3174" y="1"/>
                    </a:moveTo>
                    <a:cubicBezTo>
                      <a:pt x="3158" y="1"/>
                      <a:pt x="3141" y="2"/>
                      <a:pt x="3125" y="4"/>
                    </a:cubicBezTo>
                    <a:cubicBezTo>
                      <a:pt x="3083" y="8"/>
                      <a:pt x="3043" y="20"/>
                      <a:pt x="2999" y="37"/>
                    </a:cubicBezTo>
                    <a:cubicBezTo>
                      <a:pt x="2991" y="41"/>
                      <a:pt x="2984" y="43"/>
                      <a:pt x="2976" y="48"/>
                    </a:cubicBezTo>
                    <a:cubicBezTo>
                      <a:pt x="2941" y="65"/>
                      <a:pt x="2913" y="90"/>
                      <a:pt x="2885" y="111"/>
                    </a:cubicBezTo>
                    <a:cubicBezTo>
                      <a:pt x="2848" y="141"/>
                      <a:pt x="2818" y="180"/>
                      <a:pt x="2792" y="214"/>
                    </a:cubicBezTo>
                    <a:cubicBezTo>
                      <a:pt x="2739" y="286"/>
                      <a:pt x="2696" y="378"/>
                      <a:pt x="2661" y="495"/>
                    </a:cubicBezTo>
                    <a:cubicBezTo>
                      <a:pt x="2642" y="557"/>
                      <a:pt x="2631" y="621"/>
                      <a:pt x="2625" y="687"/>
                    </a:cubicBezTo>
                    <a:cubicBezTo>
                      <a:pt x="2545" y="555"/>
                      <a:pt x="2442" y="458"/>
                      <a:pt x="2327" y="395"/>
                    </a:cubicBezTo>
                    <a:cubicBezTo>
                      <a:pt x="2244" y="350"/>
                      <a:pt x="2155" y="327"/>
                      <a:pt x="2070" y="327"/>
                    </a:cubicBezTo>
                    <a:cubicBezTo>
                      <a:pt x="2015" y="327"/>
                      <a:pt x="1961" y="336"/>
                      <a:pt x="1910" y="356"/>
                    </a:cubicBezTo>
                    <a:cubicBezTo>
                      <a:pt x="1908" y="355"/>
                      <a:pt x="1906" y="355"/>
                      <a:pt x="1903" y="355"/>
                    </a:cubicBezTo>
                    <a:cubicBezTo>
                      <a:pt x="1894" y="355"/>
                      <a:pt x="1883" y="359"/>
                      <a:pt x="1872" y="365"/>
                    </a:cubicBezTo>
                    <a:cubicBezTo>
                      <a:pt x="1829" y="386"/>
                      <a:pt x="1789" y="419"/>
                      <a:pt x="1759" y="455"/>
                    </a:cubicBezTo>
                    <a:cubicBezTo>
                      <a:pt x="1714" y="505"/>
                      <a:pt x="1681" y="565"/>
                      <a:pt x="1661" y="637"/>
                    </a:cubicBezTo>
                    <a:cubicBezTo>
                      <a:pt x="1644" y="705"/>
                      <a:pt x="1640" y="780"/>
                      <a:pt x="1651" y="877"/>
                    </a:cubicBezTo>
                    <a:cubicBezTo>
                      <a:pt x="1654" y="902"/>
                      <a:pt x="1658" y="927"/>
                      <a:pt x="1664" y="950"/>
                    </a:cubicBezTo>
                    <a:cubicBezTo>
                      <a:pt x="1574" y="880"/>
                      <a:pt x="1431" y="791"/>
                      <a:pt x="1260" y="786"/>
                    </a:cubicBezTo>
                    <a:cubicBezTo>
                      <a:pt x="1257" y="786"/>
                      <a:pt x="1255" y="786"/>
                      <a:pt x="1252" y="786"/>
                    </a:cubicBezTo>
                    <a:cubicBezTo>
                      <a:pt x="1193" y="786"/>
                      <a:pt x="1133" y="800"/>
                      <a:pt x="1077" y="829"/>
                    </a:cubicBezTo>
                    <a:cubicBezTo>
                      <a:pt x="1067" y="834"/>
                      <a:pt x="1057" y="837"/>
                      <a:pt x="1048" y="844"/>
                    </a:cubicBezTo>
                    <a:cubicBezTo>
                      <a:pt x="991" y="880"/>
                      <a:pt x="941" y="936"/>
                      <a:pt x="899" y="1008"/>
                    </a:cubicBezTo>
                    <a:cubicBezTo>
                      <a:pt x="864" y="1071"/>
                      <a:pt x="836" y="1145"/>
                      <a:pt x="816" y="1238"/>
                    </a:cubicBezTo>
                    <a:cubicBezTo>
                      <a:pt x="799" y="1323"/>
                      <a:pt x="792" y="1411"/>
                      <a:pt x="793" y="1514"/>
                    </a:cubicBezTo>
                    <a:cubicBezTo>
                      <a:pt x="795" y="1638"/>
                      <a:pt x="814" y="1761"/>
                      <a:pt x="849" y="1882"/>
                    </a:cubicBezTo>
                    <a:cubicBezTo>
                      <a:pt x="723" y="1838"/>
                      <a:pt x="609" y="1811"/>
                      <a:pt x="499" y="1799"/>
                    </a:cubicBezTo>
                    <a:cubicBezTo>
                      <a:pt x="476" y="1797"/>
                      <a:pt x="451" y="1795"/>
                      <a:pt x="423" y="1795"/>
                    </a:cubicBezTo>
                    <a:cubicBezTo>
                      <a:pt x="353" y="1795"/>
                      <a:pt x="271" y="1807"/>
                      <a:pt x="198" y="1844"/>
                    </a:cubicBezTo>
                    <a:cubicBezTo>
                      <a:pt x="168" y="1860"/>
                      <a:pt x="141" y="1877"/>
                      <a:pt x="118" y="1901"/>
                    </a:cubicBezTo>
                    <a:cubicBezTo>
                      <a:pt x="26" y="1988"/>
                      <a:pt x="0" y="2127"/>
                      <a:pt x="43" y="2328"/>
                    </a:cubicBezTo>
                    <a:cubicBezTo>
                      <a:pt x="62" y="2407"/>
                      <a:pt x="90" y="2490"/>
                      <a:pt x="135" y="2584"/>
                    </a:cubicBezTo>
                    <a:cubicBezTo>
                      <a:pt x="169" y="2659"/>
                      <a:pt x="214" y="2732"/>
                      <a:pt x="275" y="2819"/>
                    </a:cubicBezTo>
                    <a:cubicBezTo>
                      <a:pt x="519" y="3165"/>
                      <a:pt x="855" y="3439"/>
                      <a:pt x="1120" y="3635"/>
                    </a:cubicBezTo>
                    <a:cubicBezTo>
                      <a:pt x="1402" y="3847"/>
                      <a:pt x="1714" y="4042"/>
                      <a:pt x="2075" y="4236"/>
                    </a:cubicBezTo>
                    <a:cubicBezTo>
                      <a:pt x="2089" y="4828"/>
                      <a:pt x="2022" y="5419"/>
                      <a:pt x="1955" y="5995"/>
                    </a:cubicBezTo>
                    <a:cubicBezTo>
                      <a:pt x="1907" y="6413"/>
                      <a:pt x="1857" y="6847"/>
                      <a:pt x="1839" y="7273"/>
                    </a:cubicBezTo>
                    <a:cubicBezTo>
                      <a:pt x="1814" y="7832"/>
                      <a:pt x="1852" y="8324"/>
                      <a:pt x="1953" y="8777"/>
                    </a:cubicBezTo>
                    <a:cubicBezTo>
                      <a:pt x="2003" y="9003"/>
                      <a:pt x="2079" y="9238"/>
                      <a:pt x="2184" y="9491"/>
                    </a:cubicBezTo>
                    <a:cubicBezTo>
                      <a:pt x="2267" y="9692"/>
                      <a:pt x="2366" y="9890"/>
                      <a:pt x="2476" y="10079"/>
                    </a:cubicBezTo>
                    <a:cubicBezTo>
                      <a:pt x="2684" y="10434"/>
                      <a:pt x="2931" y="10731"/>
                      <a:pt x="3211" y="10968"/>
                    </a:cubicBezTo>
                    <a:cubicBezTo>
                      <a:pt x="3347" y="11085"/>
                      <a:pt x="3494" y="11188"/>
                      <a:pt x="3647" y="11276"/>
                    </a:cubicBezTo>
                    <a:cubicBezTo>
                      <a:pt x="3788" y="11357"/>
                      <a:pt x="3948" y="11430"/>
                      <a:pt x="4124" y="11493"/>
                    </a:cubicBezTo>
                    <a:cubicBezTo>
                      <a:pt x="4274" y="11546"/>
                      <a:pt x="4443" y="11588"/>
                      <a:pt x="4638" y="11618"/>
                    </a:cubicBezTo>
                    <a:cubicBezTo>
                      <a:pt x="4790" y="11642"/>
                      <a:pt x="4951" y="11653"/>
                      <a:pt x="5118" y="11653"/>
                    </a:cubicBezTo>
                    <a:cubicBezTo>
                      <a:pt x="5138" y="11653"/>
                      <a:pt x="5159" y="11652"/>
                      <a:pt x="5179" y="11652"/>
                    </a:cubicBezTo>
                    <a:cubicBezTo>
                      <a:pt x="5553" y="11645"/>
                      <a:pt x="5943" y="11576"/>
                      <a:pt x="6336" y="11447"/>
                    </a:cubicBezTo>
                    <a:cubicBezTo>
                      <a:pt x="6534" y="11383"/>
                      <a:pt x="6737" y="11303"/>
                      <a:pt x="6943" y="11207"/>
                    </a:cubicBezTo>
                    <a:cubicBezTo>
                      <a:pt x="7044" y="11160"/>
                      <a:pt x="7141" y="11111"/>
                      <a:pt x="7238" y="11064"/>
                    </a:cubicBezTo>
                    <a:lnTo>
                      <a:pt x="7330" y="11016"/>
                    </a:lnTo>
                    <a:cubicBezTo>
                      <a:pt x="7407" y="10978"/>
                      <a:pt x="7485" y="10933"/>
                      <a:pt x="7559" y="10892"/>
                    </a:cubicBezTo>
                    <a:cubicBezTo>
                      <a:pt x="7747" y="10780"/>
                      <a:pt x="7923" y="10646"/>
                      <a:pt x="8082" y="10492"/>
                    </a:cubicBezTo>
                    <a:cubicBezTo>
                      <a:pt x="8224" y="10355"/>
                      <a:pt x="8354" y="10192"/>
                      <a:pt x="8470" y="10007"/>
                    </a:cubicBezTo>
                    <a:cubicBezTo>
                      <a:pt x="8673" y="9683"/>
                      <a:pt x="8805" y="9304"/>
                      <a:pt x="8866" y="8877"/>
                    </a:cubicBezTo>
                    <a:cubicBezTo>
                      <a:pt x="8919" y="8498"/>
                      <a:pt x="8904" y="8090"/>
                      <a:pt x="8816" y="7664"/>
                    </a:cubicBezTo>
                    <a:cubicBezTo>
                      <a:pt x="8733" y="7266"/>
                      <a:pt x="8590" y="6871"/>
                      <a:pt x="8387" y="6490"/>
                    </a:cubicBezTo>
                    <a:cubicBezTo>
                      <a:pt x="8189" y="6122"/>
                      <a:pt x="7911" y="5760"/>
                      <a:pt x="7535" y="5375"/>
                    </a:cubicBezTo>
                    <a:cubicBezTo>
                      <a:pt x="7185" y="5017"/>
                      <a:pt x="6763" y="4680"/>
                      <a:pt x="6279" y="4374"/>
                    </a:cubicBezTo>
                    <a:cubicBezTo>
                      <a:pt x="5818" y="4080"/>
                      <a:pt x="5324" y="3837"/>
                      <a:pt x="4859" y="3619"/>
                    </a:cubicBezTo>
                    <a:cubicBezTo>
                      <a:pt x="4644" y="3519"/>
                      <a:pt x="4413" y="3409"/>
                      <a:pt x="4188" y="3290"/>
                    </a:cubicBezTo>
                    <a:cubicBezTo>
                      <a:pt x="4170" y="3280"/>
                      <a:pt x="4153" y="3273"/>
                      <a:pt x="4137" y="3271"/>
                    </a:cubicBezTo>
                    <a:lnTo>
                      <a:pt x="4098" y="3047"/>
                    </a:lnTo>
                    <a:cubicBezTo>
                      <a:pt x="4057" y="2812"/>
                      <a:pt x="4014" y="2577"/>
                      <a:pt x="3977" y="2341"/>
                    </a:cubicBezTo>
                    <a:cubicBezTo>
                      <a:pt x="3949" y="2176"/>
                      <a:pt x="3926" y="2011"/>
                      <a:pt x="3905" y="1847"/>
                    </a:cubicBezTo>
                    <a:cubicBezTo>
                      <a:pt x="3881" y="1681"/>
                      <a:pt x="3862" y="1512"/>
                      <a:pt x="3848" y="1346"/>
                    </a:cubicBezTo>
                    <a:lnTo>
                      <a:pt x="3836" y="1185"/>
                    </a:lnTo>
                    <a:cubicBezTo>
                      <a:pt x="3823" y="968"/>
                      <a:pt x="3812" y="743"/>
                      <a:pt x="3747" y="529"/>
                    </a:cubicBezTo>
                    <a:cubicBezTo>
                      <a:pt x="3707" y="399"/>
                      <a:pt x="3647" y="286"/>
                      <a:pt x="3563" y="197"/>
                    </a:cubicBezTo>
                    <a:cubicBezTo>
                      <a:pt x="3527" y="158"/>
                      <a:pt x="3480" y="120"/>
                      <a:pt x="3420" y="80"/>
                    </a:cubicBezTo>
                    <a:cubicBezTo>
                      <a:pt x="3372" y="50"/>
                      <a:pt x="3318" y="25"/>
                      <a:pt x="3258" y="11"/>
                    </a:cubicBezTo>
                    <a:cubicBezTo>
                      <a:pt x="3230" y="4"/>
                      <a:pt x="3202" y="1"/>
                      <a:pt x="3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8"/>
              <p:cNvSpPr/>
              <p:nvPr/>
            </p:nvSpPr>
            <p:spPr>
              <a:xfrm>
                <a:off x="7840962" y="4076813"/>
                <a:ext cx="94708" cy="50485"/>
              </a:xfrm>
              <a:custGeom>
                <a:avLst/>
                <a:gdLst/>
                <a:ahLst/>
                <a:cxnLst/>
                <a:rect l="l" t="t" r="r" b="b"/>
                <a:pathLst>
                  <a:path w="2994" h="1596" extrusionOk="0">
                    <a:moveTo>
                      <a:pt x="575" y="1220"/>
                    </a:moveTo>
                    <a:lnTo>
                      <a:pt x="575" y="1220"/>
                    </a:lnTo>
                    <a:cubicBezTo>
                      <a:pt x="569" y="1222"/>
                      <a:pt x="565" y="1223"/>
                      <a:pt x="561" y="1225"/>
                    </a:cubicBezTo>
                    <a:cubicBezTo>
                      <a:pt x="566" y="1223"/>
                      <a:pt x="569" y="1222"/>
                      <a:pt x="575" y="1220"/>
                    </a:cubicBezTo>
                    <a:close/>
                    <a:moveTo>
                      <a:pt x="2790" y="1"/>
                    </a:moveTo>
                    <a:cubicBezTo>
                      <a:pt x="2761" y="1"/>
                      <a:pt x="2732" y="7"/>
                      <a:pt x="2705" y="20"/>
                    </a:cubicBezTo>
                    <a:cubicBezTo>
                      <a:pt x="2617" y="63"/>
                      <a:pt x="2536" y="113"/>
                      <a:pt x="2455" y="165"/>
                    </a:cubicBezTo>
                    <a:cubicBezTo>
                      <a:pt x="2370" y="219"/>
                      <a:pt x="2286" y="272"/>
                      <a:pt x="2201" y="328"/>
                    </a:cubicBezTo>
                    <a:cubicBezTo>
                      <a:pt x="2030" y="441"/>
                      <a:pt x="1859" y="554"/>
                      <a:pt x="1685" y="663"/>
                    </a:cubicBezTo>
                    <a:cubicBezTo>
                      <a:pt x="1510" y="772"/>
                      <a:pt x="1328" y="872"/>
                      <a:pt x="1143" y="965"/>
                    </a:cubicBezTo>
                    <a:cubicBezTo>
                      <a:pt x="963" y="1056"/>
                      <a:pt x="781" y="1144"/>
                      <a:pt x="593" y="1216"/>
                    </a:cubicBezTo>
                    <a:cubicBezTo>
                      <a:pt x="439" y="1272"/>
                      <a:pt x="283" y="1315"/>
                      <a:pt x="118" y="1332"/>
                    </a:cubicBezTo>
                    <a:cubicBezTo>
                      <a:pt x="105" y="1335"/>
                      <a:pt x="94" y="1338"/>
                      <a:pt x="82" y="1343"/>
                    </a:cubicBezTo>
                    <a:cubicBezTo>
                      <a:pt x="29" y="1366"/>
                      <a:pt x="1" y="1435"/>
                      <a:pt x="14" y="1489"/>
                    </a:cubicBezTo>
                    <a:cubicBezTo>
                      <a:pt x="21" y="1524"/>
                      <a:pt x="42" y="1557"/>
                      <a:pt x="72" y="1575"/>
                    </a:cubicBezTo>
                    <a:cubicBezTo>
                      <a:pt x="96" y="1591"/>
                      <a:pt x="121" y="1595"/>
                      <a:pt x="147" y="1595"/>
                    </a:cubicBezTo>
                    <a:cubicBezTo>
                      <a:pt x="156" y="1595"/>
                      <a:pt x="164" y="1595"/>
                      <a:pt x="172" y="1594"/>
                    </a:cubicBezTo>
                    <a:cubicBezTo>
                      <a:pt x="417" y="1568"/>
                      <a:pt x="661" y="1540"/>
                      <a:pt x="901" y="1489"/>
                    </a:cubicBezTo>
                    <a:cubicBezTo>
                      <a:pt x="1163" y="1435"/>
                      <a:pt x="1418" y="1330"/>
                      <a:pt x="1662" y="1217"/>
                    </a:cubicBezTo>
                    <a:cubicBezTo>
                      <a:pt x="1911" y="1101"/>
                      <a:pt x="2144" y="958"/>
                      <a:pt x="2369" y="801"/>
                    </a:cubicBezTo>
                    <a:cubicBezTo>
                      <a:pt x="2579" y="652"/>
                      <a:pt x="2784" y="484"/>
                      <a:pt x="2943" y="279"/>
                    </a:cubicBezTo>
                    <a:cubicBezTo>
                      <a:pt x="2993" y="215"/>
                      <a:pt x="2973" y="113"/>
                      <a:pt x="2923" y="58"/>
                    </a:cubicBezTo>
                    <a:cubicBezTo>
                      <a:pt x="2887" y="20"/>
                      <a:pt x="2839" y="1"/>
                      <a:pt x="2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8"/>
              <p:cNvSpPr/>
              <p:nvPr/>
            </p:nvSpPr>
            <p:spPr>
              <a:xfrm>
                <a:off x="7847858" y="4085859"/>
                <a:ext cx="97270" cy="56211"/>
              </a:xfrm>
              <a:custGeom>
                <a:avLst/>
                <a:gdLst/>
                <a:ahLst/>
                <a:cxnLst/>
                <a:rect l="l" t="t" r="r" b="b"/>
                <a:pathLst>
                  <a:path w="3075" h="1777" extrusionOk="0">
                    <a:moveTo>
                      <a:pt x="292" y="1710"/>
                    </a:moveTo>
                    <a:cubicBezTo>
                      <a:pt x="292" y="1710"/>
                      <a:pt x="291" y="1710"/>
                      <a:pt x="291" y="1710"/>
                    </a:cubicBezTo>
                    <a:cubicBezTo>
                      <a:pt x="291" y="1710"/>
                      <a:pt x="292" y="1710"/>
                      <a:pt x="292" y="1710"/>
                    </a:cubicBezTo>
                    <a:close/>
                    <a:moveTo>
                      <a:pt x="2881" y="1"/>
                    </a:moveTo>
                    <a:cubicBezTo>
                      <a:pt x="2853" y="1"/>
                      <a:pt x="2825" y="7"/>
                      <a:pt x="2800" y="21"/>
                    </a:cubicBezTo>
                    <a:cubicBezTo>
                      <a:pt x="2784" y="29"/>
                      <a:pt x="2771" y="36"/>
                      <a:pt x="2761" y="48"/>
                    </a:cubicBezTo>
                    <a:cubicBezTo>
                      <a:pt x="2659" y="141"/>
                      <a:pt x="2559" y="234"/>
                      <a:pt x="2455" y="327"/>
                    </a:cubicBezTo>
                    <a:cubicBezTo>
                      <a:pt x="2347" y="422"/>
                      <a:pt x="2234" y="508"/>
                      <a:pt x="2118" y="592"/>
                    </a:cubicBezTo>
                    <a:cubicBezTo>
                      <a:pt x="2132" y="581"/>
                      <a:pt x="2147" y="571"/>
                      <a:pt x="2162" y="559"/>
                    </a:cubicBezTo>
                    <a:lnTo>
                      <a:pt x="2162" y="559"/>
                    </a:lnTo>
                    <a:cubicBezTo>
                      <a:pt x="1852" y="778"/>
                      <a:pt x="1514" y="956"/>
                      <a:pt x="1167" y="1116"/>
                    </a:cubicBezTo>
                    <a:cubicBezTo>
                      <a:pt x="987" y="1201"/>
                      <a:pt x="805" y="1279"/>
                      <a:pt x="623" y="1361"/>
                    </a:cubicBezTo>
                    <a:cubicBezTo>
                      <a:pt x="436" y="1445"/>
                      <a:pt x="248" y="1531"/>
                      <a:pt x="60" y="1610"/>
                    </a:cubicBezTo>
                    <a:cubicBezTo>
                      <a:pt x="15" y="1630"/>
                      <a:pt x="0" y="1690"/>
                      <a:pt x="22" y="1730"/>
                    </a:cubicBezTo>
                    <a:cubicBezTo>
                      <a:pt x="38" y="1762"/>
                      <a:pt x="68" y="1776"/>
                      <a:pt x="99" y="1776"/>
                    </a:cubicBezTo>
                    <a:cubicBezTo>
                      <a:pt x="114" y="1776"/>
                      <a:pt x="128" y="1773"/>
                      <a:pt x="142" y="1768"/>
                    </a:cubicBezTo>
                    <a:cubicBezTo>
                      <a:pt x="192" y="1746"/>
                      <a:pt x="243" y="1726"/>
                      <a:pt x="293" y="1709"/>
                    </a:cubicBezTo>
                    <a:lnTo>
                      <a:pt x="293" y="1709"/>
                    </a:lnTo>
                    <a:cubicBezTo>
                      <a:pt x="292" y="1709"/>
                      <a:pt x="292" y="1710"/>
                      <a:pt x="292" y="1710"/>
                    </a:cubicBezTo>
                    <a:lnTo>
                      <a:pt x="292" y="1710"/>
                    </a:lnTo>
                    <a:cubicBezTo>
                      <a:pt x="781" y="1540"/>
                      <a:pt x="1292" y="1425"/>
                      <a:pt x="1772" y="1228"/>
                    </a:cubicBezTo>
                    <a:cubicBezTo>
                      <a:pt x="2012" y="1128"/>
                      <a:pt x="2241" y="1000"/>
                      <a:pt x="2453" y="848"/>
                    </a:cubicBezTo>
                    <a:cubicBezTo>
                      <a:pt x="2676" y="687"/>
                      <a:pt x="2877" y="500"/>
                      <a:pt x="3032" y="271"/>
                    </a:cubicBezTo>
                    <a:cubicBezTo>
                      <a:pt x="3075" y="207"/>
                      <a:pt x="3063" y="114"/>
                      <a:pt x="3012" y="56"/>
                    </a:cubicBezTo>
                    <a:cubicBezTo>
                      <a:pt x="2976" y="20"/>
                      <a:pt x="2929" y="1"/>
                      <a:pt x="2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8"/>
              <p:cNvSpPr/>
              <p:nvPr/>
            </p:nvSpPr>
            <p:spPr>
              <a:xfrm>
                <a:off x="7848174" y="4095792"/>
                <a:ext cx="112264" cy="57634"/>
              </a:xfrm>
              <a:custGeom>
                <a:avLst/>
                <a:gdLst/>
                <a:ahLst/>
                <a:cxnLst/>
                <a:rect l="l" t="t" r="r" b="b"/>
                <a:pathLst>
                  <a:path w="3549" h="1822" extrusionOk="0">
                    <a:moveTo>
                      <a:pt x="2723" y="485"/>
                    </a:moveTo>
                    <a:cubicBezTo>
                      <a:pt x="2723" y="485"/>
                      <a:pt x="2723" y="485"/>
                      <a:pt x="2722" y="486"/>
                    </a:cubicBezTo>
                    <a:cubicBezTo>
                      <a:pt x="2723" y="486"/>
                      <a:pt x="2723" y="485"/>
                      <a:pt x="2723" y="485"/>
                    </a:cubicBezTo>
                    <a:close/>
                    <a:moveTo>
                      <a:pt x="2722" y="483"/>
                    </a:moveTo>
                    <a:cubicBezTo>
                      <a:pt x="2719" y="485"/>
                      <a:pt x="2717" y="487"/>
                      <a:pt x="2715" y="489"/>
                    </a:cubicBezTo>
                    <a:lnTo>
                      <a:pt x="2715" y="489"/>
                    </a:lnTo>
                    <a:cubicBezTo>
                      <a:pt x="2717" y="488"/>
                      <a:pt x="2719" y="487"/>
                      <a:pt x="2721" y="486"/>
                    </a:cubicBezTo>
                    <a:cubicBezTo>
                      <a:pt x="2721" y="486"/>
                      <a:pt x="2722" y="486"/>
                      <a:pt x="2722" y="483"/>
                    </a:cubicBezTo>
                    <a:close/>
                    <a:moveTo>
                      <a:pt x="2715" y="489"/>
                    </a:moveTo>
                    <a:cubicBezTo>
                      <a:pt x="2712" y="491"/>
                      <a:pt x="2710" y="493"/>
                      <a:pt x="2708" y="494"/>
                    </a:cubicBezTo>
                    <a:cubicBezTo>
                      <a:pt x="2711" y="493"/>
                      <a:pt x="2713" y="491"/>
                      <a:pt x="2715" y="489"/>
                    </a:cubicBezTo>
                    <a:close/>
                    <a:moveTo>
                      <a:pt x="669" y="1478"/>
                    </a:moveTo>
                    <a:lnTo>
                      <a:pt x="669" y="1478"/>
                    </a:lnTo>
                    <a:cubicBezTo>
                      <a:pt x="669" y="1478"/>
                      <a:pt x="668" y="1478"/>
                      <a:pt x="668" y="1478"/>
                    </a:cubicBezTo>
                    <a:lnTo>
                      <a:pt x="668" y="1478"/>
                    </a:lnTo>
                    <a:cubicBezTo>
                      <a:pt x="668" y="1478"/>
                      <a:pt x="669" y="1478"/>
                      <a:pt x="669" y="1478"/>
                    </a:cubicBezTo>
                    <a:close/>
                    <a:moveTo>
                      <a:pt x="3374" y="1"/>
                    </a:moveTo>
                    <a:cubicBezTo>
                      <a:pt x="3331" y="1"/>
                      <a:pt x="3288" y="16"/>
                      <a:pt x="3255" y="47"/>
                    </a:cubicBezTo>
                    <a:cubicBezTo>
                      <a:pt x="3087" y="202"/>
                      <a:pt x="2910" y="349"/>
                      <a:pt x="2724" y="484"/>
                    </a:cubicBezTo>
                    <a:lnTo>
                      <a:pt x="2724" y="484"/>
                    </a:lnTo>
                    <a:cubicBezTo>
                      <a:pt x="2725" y="484"/>
                      <a:pt x="2725" y="483"/>
                      <a:pt x="2725" y="483"/>
                    </a:cubicBezTo>
                    <a:lnTo>
                      <a:pt x="2725" y="483"/>
                    </a:lnTo>
                    <a:cubicBezTo>
                      <a:pt x="2724" y="483"/>
                      <a:pt x="2724" y="484"/>
                      <a:pt x="2723" y="485"/>
                    </a:cubicBezTo>
                    <a:lnTo>
                      <a:pt x="2723" y="485"/>
                    </a:lnTo>
                    <a:cubicBezTo>
                      <a:pt x="2724" y="485"/>
                      <a:pt x="2724" y="484"/>
                      <a:pt x="2724" y="484"/>
                    </a:cubicBezTo>
                    <a:lnTo>
                      <a:pt x="2724" y="484"/>
                    </a:lnTo>
                    <a:cubicBezTo>
                      <a:pt x="2723" y="486"/>
                      <a:pt x="2722" y="486"/>
                      <a:pt x="2721" y="487"/>
                    </a:cubicBezTo>
                    <a:cubicBezTo>
                      <a:pt x="2713" y="492"/>
                      <a:pt x="2707" y="497"/>
                      <a:pt x="2700" y="502"/>
                    </a:cubicBezTo>
                    <a:lnTo>
                      <a:pt x="2700" y="502"/>
                    </a:lnTo>
                    <a:cubicBezTo>
                      <a:pt x="2702" y="500"/>
                      <a:pt x="2705" y="498"/>
                      <a:pt x="2708" y="496"/>
                    </a:cubicBezTo>
                    <a:lnTo>
                      <a:pt x="2708" y="496"/>
                    </a:lnTo>
                    <a:cubicBezTo>
                      <a:pt x="2553" y="603"/>
                      <a:pt x="2396" y="703"/>
                      <a:pt x="2234" y="796"/>
                    </a:cubicBezTo>
                    <a:cubicBezTo>
                      <a:pt x="2067" y="889"/>
                      <a:pt x="1898" y="975"/>
                      <a:pt x="1726" y="1056"/>
                    </a:cubicBezTo>
                    <a:cubicBezTo>
                      <a:pt x="1380" y="1215"/>
                      <a:pt x="1023" y="1351"/>
                      <a:pt x="666" y="1480"/>
                    </a:cubicBezTo>
                    <a:lnTo>
                      <a:pt x="666" y="1480"/>
                    </a:lnTo>
                    <a:cubicBezTo>
                      <a:pt x="667" y="1479"/>
                      <a:pt x="668" y="1479"/>
                      <a:pt x="668" y="1478"/>
                    </a:cubicBezTo>
                    <a:lnTo>
                      <a:pt x="668" y="1478"/>
                    </a:lnTo>
                    <a:cubicBezTo>
                      <a:pt x="465" y="1550"/>
                      <a:pt x="262" y="1624"/>
                      <a:pt x="58" y="1693"/>
                    </a:cubicBezTo>
                    <a:cubicBezTo>
                      <a:pt x="52" y="1696"/>
                      <a:pt x="48" y="1697"/>
                      <a:pt x="43" y="1698"/>
                    </a:cubicBezTo>
                    <a:cubicBezTo>
                      <a:pt x="16" y="1710"/>
                      <a:pt x="0" y="1737"/>
                      <a:pt x="7" y="1769"/>
                    </a:cubicBezTo>
                    <a:cubicBezTo>
                      <a:pt x="13" y="1796"/>
                      <a:pt x="41" y="1822"/>
                      <a:pt x="69" y="1822"/>
                    </a:cubicBezTo>
                    <a:cubicBezTo>
                      <a:pt x="75" y="1822"/>
                      <a:pt x="81" y="1821"/>
                      <a:pt x="86" y="1819"/>
                    </a:cubicBezTo>
                    <a:cubicBezTo>
                      <a:pt x="383" y="1718"/>
                      <a:pt x="683" y="1631"/>
                      <a:pt x="983" y="1537"/>
                    </a:cubicBezTo>
                    <a:cubicBezTo>
                      <a:pt x="1276" y="1444"/>
                      <a:pt x="1568" y="1340"/>
                      <a:pt x="1855" y="1226"/>
                    </a:cubicBezTo>
                    <a:cubicBezTo>
                      <a:pt x="2134" y="1116"/>
                      <a:pt x="2403" y="988"/>
                      <a:pt x="2668" y="846"/>
                    </a:cubicBezTo>
                    <a:cubicBezTo>
                      <a:pt x="2959" y="692"/>
                      <a:pt x="3232" y="506"/>
                      <a:pt x="3491" y="301"/>
                    </a:cubicBezTo>
                    <a:cubicBezTo>
                      <a:pt x="3526" y="274"/>
                      <a:pt x="3546" y="224"/>
                      <a:pt x="3547" y="184"/>
                    </a:cubicBezTo>
                    <a:cubicBezTo>
                      <a:pt x="3549" y="136"/>
                      <a:pt x="3533" y="90"/>
                      <a:pt x="3501" y="56"/>
                    </a:cubicBezTo>
                    <a:cubicBezTo>
                      <a:pt x="3468" y="19"/>
                      <a:pt x="3421" y="1"/>
                      <a:pt x="3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8"/>
              <p:cNvSpPr/>
              <p:nvPr/>
            </p:nvSpPr>
            <p:spPr>
              <a:xfrm>
                <a:off x="7935670" y="4075199"/>
                <a:ext cx="18062" cy="17714"/>
              </a:xfrm>
              <a:custGeom>
                <a:avLst/>
                <a:gdLst/>
                <a:ahLst/>
                <a:cxnLst/>
                <a:rect l="l" t="t" r="r" b="b"/>
                <a:pathLst>
                  <a:path w="571" h="560" extrusionOk="0">
                    <a:moveTo>
                      <a:pt x="118" y="0"/>
                    </a:moveTo>
                    <a:cubicBezTo>
                      <a:pt x="99" y="0"/>
                      <a:pt x="79" y="5"/>
                      <a:pt x="62" y="14"/>
                    </a:cubicBezTo>
                    <a:cubicBezTo>
                      <a:pt x="52" y="20"/>
                      <a:pt x="45" y="26"/>
                      <a:pt x="38" y="33"/>
                    </a:cubicBezTo>
                    <a:cubicBezTo>
                      <a:pt x="16" y="51"/>
                      <a:pt x="5" y="78"/>
                      <a:pt x="2" y="107"/>
                    </a:cubicBezTo>
                    <a:cubicBezTo>
                      <a:pt x="1" y="140"/>
                      <a:pt x="14" y="163"/>
                      <a:pt x="31" y="187"/>
                    </a:cubicBezTo>
                    <a:lnTo>
                      <a:pt x="128" y="310"/>
                    </a:lnTo>
                    <a:cubicBezTo>
                      <a:pt x="158" y="353"/>
                      <a:pt x="191" y="398"/>
                      <a:pt x="227" y="436"/>
                    </a:cubicBezTo>
                    <a:cubicBezTo>
                      <a:pt x="250" y="461"/>
                      <a:pt x="278" y="487"/>
                      <a:pt x="307" y="507"/>
                    </a:cubicBezTo>
                    <a:cubicBezTo>
                      <a:pt x="316" y="514"/>
                      <a:pt x="327" y="518"/>
                      <a:pt x="336" y="525"/>
                    </a:cubicBezTo>
                    <a:cubicBezTo>
                      <a:pt x="356" y="535"/>
                      <a:pt x="377" y="545"/>
                      <a:pt x="399" y="552"/>
                    </a:cubicBezTo>
                    <a:cubicBezTo>
                      <a:pt x="411" y="557"/>
                      <a:pt x="423" y="559"/>
                      <a:pt x="436" y="559"/>
                    </a:cubicBezTo>
                    <a:cubicBezTo>
                      <a:pt x="481" y="559"/>
                      <a:pt x="527" y="533"/>
                      <a:pt x="549" y="497"/>
                    </a:cubicBezTo>
                    <a:cubicBezTo>
                      <a:pt x="561" y="479"/>
                      <a:pt x="568" y="458"/>
                      <a:pt x="568" y="435"/>
                    </a:cubicBezTo>
                    <a:cubicBezTo>
                      <a:pt x="571" y="396"/>
                      <a:pt x="556" y="368"/>
                      <a:pt x="535" y="339"/>
                    </a:cubicBezTo>
                    <a:cubicBezTo>
                      <a:pt x="522" y="320"/>
                      <a:pt x="506" y="303"/>
                      <a:pt x="488" y="289"/>
                    </a:cubicBezTo>
                    <a:cubicBezTo>
                      <a:pt x="460" y="266"/>
                      <a:pt x="432" y="243"/>
                      <a:pt x="406" y="222"/>
                    </a:cubicBezTo>
                    <a:cubicBezTo>
                      <a:pt x="366" y="189"/>
                      <a:pt x="323" y="163"/>
                      <a:pt x="284" y="130"/>
                    </a:cubicBezTo>
                    <a:cubicBezTo>
                      <a:pt x="251" y="100"/>
                      <a:pt x="223" y="67"/>
                      <a:pt x="194" y="36"/>
                    </a:cubicBezTo>
                    <a:cubicBezTo>
                      <a:pt x="175" y="11"/>
                      <a:pt x="147" y="0"/>
                      <a:pt x="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8"/>
              <p:cNvSpPr/>
              <p:nvPr/>
            </p:nvSpPr>
            <p:spPr>
              <a:xfrm>
                <a:off x="7939466" y="4069537"/>
                <a:ext cx="17430" cy="16101"/>
              </a:xfrm>
              <a:custGeom>
                <a:avLst/>
                <a:gdLst/>
                <a:ahLst/>
                <a:cxnLst/>
                <a:rect l="l" t="t" r="r" b="b"/>
                <a:pathLst>
                  <a:path w="551" h="509" extrusionOk="0">
                    <a:moveTo>
                      <a:pt x="147" y="0"/>
                    </a:moveTo>
                    <a:cubicBezTo>
                      <a:pt x="126" y="0"/>
                      <a:pt x="106" y="5"/>
                      <a:pt x="87" y="15"/>
                    </a:cubicBezTo>
                    <a:cubicBezTo>
                      <a:pt x="75" y="20"/>
                      <a:pt x="67" y="27"/>
                      <a:pt x="58" y="36"/>
                    </a:cubicBezTo>
                    <a:cubicBezTo>
                      <a:pt x="7" y="84"/>
                      <a:pt x="1" y="173"/>
                      <a:pt x="51" y="227"/>
                    </a:cubicBezTo>
                    <a:cubicBezTo>
                      <a:pt x="94" y="272"/>
                      <a:pt x="137" y="316"/>
                      <a:pt x="179" y="363"/>
                    </a:cubicBezTo>
                    <a:cubicBezTo>
                      <a:pt x="221" y="409"/>
                      <a:pt x="267" y="449"/>
                      <a:pt x="317" y="487"/>
                    </a:cubicBezTo>
                    <a:cubicBezTo>
                      <a:pt x="338" y="502"/>
                      <a:pt x="363" y="509"/>
                      <a:pt x="389" y="509"/>
                    </a:cubicBezTo>
                    <a:cubicBezTo>
                      <a:pt x="426" y="509"/>
                      <a:pt x="464" y="494"/>
                      <a:pt x="489" y="471"/>
                    </a:cubicBezTo>
                    <a:cubicBezTo>
                      <a:pt x="545" y="419"/>
                      <a:pt x="551" y="326"/>
                      <a:pt x="496" y="270"/>
                    </a:cubicBezTo>
                    <a:cubicBezTo>
                      <a:pt x="419" y="187"/>
                      <a:pt x="329" y="121"/>
                      <a:pt x="247" y="43"/>
                    </a:cubicBezTo>
                    <a:cubicBezTo>
                      <a:pt x="220" y="15"/>
                      <a:pt x="183" y="0"/>
                      <a:pt x="1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8"/>
              <p:cNvSpPr/>
              <p:nvPr/>
            </p:nvSpPr>
            <p:spPr>
              <a:xfrm>
                <a:off x="7948544" y="4039296"/>
                <a:ext cx="116756" cy="85250"/>
              </a:xfrm>
              <a:custGeom>
                <a:avLst/>
                <a:gdLst/>
                <a:ahLst/>
                <a:cxnLst/>
                <a:rect l="l" t="t" r="r" b="b"/>
                <a:pathLst>
                  <a:path w="3691" h="2695" extrusionOk="0">
                    <a:moveTo>
                      <a:pt x="1427" y="296"/>
                    </a:moveTo>
                    <a:cubicBezTo>
                      <a:pt x="1432" y="297"/>
                      <a:pt x="1438" y="297"/>
                      <a:pt x="1444" y="298"/>
                    </a:cubicBezTo>
                    <a:lnTo>
                      <a:pt x="1444" y="298"/>
                    </a:lnTo>
                    <a:cubicBezTo>
                      <a:pt x="1437" y="297"/>
                      <a:pt x="1431" y="296"/>
                      <a:pt x="1427" y="296"/>
                    </a:cubicBezTo>
                    <a:close/>
                    <a:moveTo>
                      <a:pt x="1444" y="298"/>
                    </a:moveTo>
                    <a:cubicBezTo>
                      <a:pt x="1445" y="298"/>
                      <a:pt x="1447" y="298"/>
                      <a:pt x="1448" y="299"/>
                    </a:cubicBezTo>
                    <a:cubicBezTo>
                      <a:pt x="1447" y="298"/>
                      <a:pt x="1446" y="298"/>
                      <a:pt x="1444" y="298"/>
                    </a:cubicBezTo>
                    <a:close/>
                    <a:moveTo>
                      <a:pt x="1593" y="344"/>
                    </a:moveTo>
                    <a:lnTo>
                      <a:pt x="1593" y="344"/>
                    </a:lnTo>
                    <a:cubicBezTo>
                      <a:pt x="1598" y="347"/>
                      <a:pt x="1604" y="349"/>
                      <a:pt x="1611" y="353"/>
                    </a:cubicBezTo>
                    <a:cubicBezTo>
                      <a:pt x="1605" y="349"/>
                      <a:pt x="1598" y="347"/>
                      <a:pt x="1593" y="344"/>
                    </a:cubicBezTo>
                    <a:close/>
                    <a:moveTo>
                      <a:pt x="582" y="513"/>
                    </a:moveTo>
                    <a:lnTo>
                      <a:pt x="582" y="513"/>
                    </a:lnTo>
                    <a:cubicBezTo>
                      <a:pt x="576" y="518"/>
                      <a:pt x="570" y="521"/>
                      <a:pt x="566" y="525"/>
                    </a:cubicBezTo>
                    <a:lnTo>
                      <a:pt x="566" y="525"/>
                    </a:lnTo>
                    <a:cubicBezTo>
                      <a:pt x="571" y="521"/>
                      <a:pt x="576" y="517"/>
                      <a:pt x="582" y="513"/>
                    </a:cubicBezTo>
                    <a:close/>
                    <a:moveTo>
                      <a:pt x="1404" y="0"/>
                    </a:moveTo>
                    <a:cubicBezTo>
                      <a:pt x="1335" y="0"/>
                      <a:pt x="1266" y="7"/>
                      <a:pt x="1199" y="16"/>
                    </a:cubicBezTo>
                    <a:cubicBezTo>
                      <a:pt x="1050" y="35"/>
                      <a:pt x="907" y="84"/>
                      <a:pt x="775" y="152"/>
                    </a:cubicBezTo>
                    <a:cubicBezTo>
                      <a:pt x="745" y="170"/>
                      <a:pt x="716" y="187"/>
                      <a:pt x="688" y="204"/>
                    </a:cubicBezTo>
                    <a:cubicBezTo>
                      <a:pt x="529" y="300"/>
                      <a:pt x="396" y="430"/>
                      <a:pt x="275" y="573"/>
                    </a:cubicBezTo>
                    <a:cubicBezTo>
                      <a:pt x="165" y="707"/>
                      <a:pt x="78" y="863"/>
                      <a:pt x="13" y="1026"/>
                    </a:cubicBezTo>
                    <a:cubicBezTo>
                      <a:pt x="0" y="1057"/>
                      <a:pt x="23" y="1093"/>
                      <a:pt x="53" y="1103"/>
                    </a:cubicBezTo>
                    <a:cubicBezTo>
                      <a:pt x="59" y="1105"/>
                      <a:pt x="65" y="1106"/>
                      <a:pt x="71" y="1106"/>
                    </a:cubicBezTo>
                    <a:cubicBezTo>
                      <a:pt x="98" y="1106"/>
                      <a:pt x="120" y="1088"/>
                      <a:pt x="131" y="1062"/>
                    </a:cubicBezTo>
                    <a:cubicBezTo>
                      <a:pt x="138" y="1046"/>
                      <a:pt x="144" y="1029"/>
                      <a:pt x="151" y="1013"/>
                    </a:cubicBezTo>
                    <a:lnTo>
                      <a:pt x="151" y="1014"/>
                    </a:lnTo>
                    <a:cubicBezTo>
                      <a:pt x="191" y="926"/>
                      <a:pt x="244" y="841"/>
                      <a:pt x="307" y="764"/>
                    </a:cubicBezTo>
                    <a:cubicBezTo>
                      <a:pt x="382" y="674"/>
                      <a:pt x="468" y="596"/>
                      <a:pt x="562" y="527"/>
                    </a:cubicBezTo>
                    <a:lnTo>
                      <a:pt x="562" y="527"/>
                    </a:lnTo>
                    <a:cubicBezTo>
                      <a:pt x="667" y="456"/>
                      <a:pt x="775" y="397"/>
                      <a:pt x="891" y="353"/>
                    </a:cubicBezTo>
                    <a:cubicBezTo>
                      <a:pt x="993" y="317"/>
                      <a:pt x="1096" y="290"/>
                      <a:pt x="1203" y="280"/>
                    </a:cubicBezTo>
                    <a:cubicBezTo>
                      <a:pt x="1220" y="279"/>
                      <a:pt x="1236" y="278"/>
                      <a:pt x="1252" y="278"/>
                    </a:cubicBezTo>
                    <a:cubicBezTo>
                      <a:pt x="1308" y="278"/>
                      <a:pt x="1363" y="284"/>
                      <a:pt x="1418" y="291"/>
                    </a:cubicBezTo>
                    <a:cubicBezTo>
                      <a:pt x="1487" y="306"/>
                      <a:pt x="1554" y="327"/>
                      <a:pt x="1620" y="354"/>
                    </a:cubicBezTo>
                    <a:cubicBezTo>
                      <a:pt x="1673" y="382"/>
                      <a:pt x="1726" y="413"/>
                      <a:pt x="1773" y="452"/>
                    </a:cubicBezTo>
                    <a:cubicBezTo>
                      <a:pt x="1840" y="510"/>
                      <a:pt x="1899" y="576"/>
                      <a:pt x="1951" y="646"/>
                    </a:cubicBezTo>
                    <a:cubicBezTo>
                      <a:pt x="1985" y="702"/>
                      <a:pt x="2012" y="761"/>
                      <a:pt x="2035" y="820"/>
                    </a:cubicBezTo>
                    <a:cubicBezTo>
                      <a:pt x="2102" y="1013"/>
                      <a:pt x="2157" y="1213"/>
                      <a:pt x="2217" y="1408"/>
                    </a:cubicBezTo>
                    <a:cubicBezTo>
                      <a:pt x="2291" y="1646"/>
                      <a:pt x="2373" y="1885"/>
                      <a:pt x="2488" y="2107"/>
                    </a:cubicBezTo>
                    <a:cubicBezTo>
                      <a:pt x="2542" y="2210"/>
                      <a:pt x="2606" y="2310"/>
                      <a:pt x="2681" y="2402"/>
                    </a:cubicBezTo>
                    <a:cubicBezTo>
                      <a:pt x="2709" y="2438"/>
                      <a:pt x="2742" y="2469"/>
                      <a:pt x="2775" y="2501"/>
                    </a:cubicBezTo>
                    <a:cubicBezTo>
                      <a:pt x="2824" y="2541"/>
                      <a:pt x="2873" y="2581"/>
                      <a:pt x="2930" y="2611"/>
                    </a:cubicBezTo>
                    <a:cubicBezTo>
                      <a:pt x="2979" y="2637"/>
                      <a:pt x="3029" y="2658"/>
                      <a:pt x="3082" y="2670"/>
                    </a:cubicBezTo>
                    <a:cubicBezTo>
                      <a:pt x="3132" y="2681"/>
                      <a:pt x="3186" y="2687"/>
                      <a:pt x="3238" y="2691"/>
                    </a:cubicBezTo>
                    <a:cubicBezTo>
                      <a:pt x="3257" y="2693"/>
                      <a:pt x="3277" y="2694"/>
                      <a:pt x="3296" y="2694"/>
                    </a:cubicBezTo>
                    <a:cubicBezTo>
                      <a:pt x="3394" y="2694"/>
                      <a:pt x="3493" y="2668"/>
                      <a:pt x="3580" y="2625"/>
                    </a:cubicBezTo>
                    <a:cubicBezTo>
                      <a:pt x="3653" y="2590"/>
                      <a:pt x="3690" y="2504"/>
                      <a:pt x="3673" y="2425"/>
                    </a:cubicBezTo>
                    <a:cubicBezTo>
                      <a:pt x="3654" y="2339"/>
                      <a:pt x="3578" y="2282"/>
                      <a:pt x="3495" y="2282"/>
                    </a:cubicBezTo>
                    <a:cubicBezTo>
                      <a:pt x="3482" y="2282"/>
                      <a:pt x="3469" y="2283"/>
                      <a:pt x="3457" y="2286"/>
                    </a:cubicBezTo>
                    <a:cubicBezTo>
                      <a:pt x="3427" y="2290"/>
                      <a:pt x="3397" y="2296"/>
                      <a:pt x="3367" y="2300"/>
                    </a:cubicBezTo>
                    <a:cubicBezTo>
                      <a:pt x="3342" y="2300"/>
                      <a:pt x="3317" y="2300"/>
                      <a:pt x="3291" y="2297"/>
                    </a:cubicBezTo>
                    <a:cubicBezTo>
                      <a:pt x="3289" y="2297"/>
                      <a:pt x="3287" y="2296"/>
                      <a:pt x="3284" y="2296"/>
                    </a:cubicBezTo>
                    <a:cubicBezTo>
                      <a:pt x="3258" y="2282"/>
                      <a:pt x="3235" y="2264"/>
                      <a:pt x="3209" y="2246"/>
                    </a:cubicBezTo>
                    <a:cubicBezTo>
                      <a:pt x="3162" y="2203"/>
                      <a:pt x="3122" y="2154"/>
                      <a:pt x="3082" y="2104"/>
                    </a:cubicBezTo>
                    <a:cubicBezTo>
                      <a:pt x="2896" y="1829"/>
                      <a:pt x="2788" y="1507"/>
                      <a:pt x="2672" y="1199"/>
                    </a:cubicBezTo>
                    <a:cubicBezTo>
                      <a:pt x="2614" y="1043"/>
                      <a:pt x="2556" y="887"/>
                      <a:pt x="2485" y="737"/>
                    </a:cubicBezTo>
                    <a:cubicBezTo>
                      <a:pt x="2425" y="612"/>
                      <a:pt x="2357" y="486"/>
                      <a:pt x="2266" y="383"/>
                    </a:cubicBezTo>
                    <a:cubicBezTo>
                      <a:pt x="2230" y="341"/>
                      <a:pt x="2187" y="306"/>
                      <a:pt x="2145" y="271"/>
                    </a:cubicBezTo>
                    <a:cubicBezTo>
                      <a:pt x="2108" y="241"/>
                      <a:pt x="2071" y="214"/>
                      <a:pt x="2029" y="190"/>
                    </a:cubicBezTo>
                    <a:cubicBezTo>
                      <a:pt x="1943" y="134"/>
                      <a:pt x="1847" y="91"/>
                      <a:pt x="1749" y="57"/>
                    </a:cubicBezTo>
                    <a:cubicBezTo>
                      <a:pt x="1663" y="26"/>
                      <a:pt x="1573" y="12"/>
                      <a:pt x="1484" y="4"/>
                    </a:cubicBezTo>
                    <a:cubicBezTo>
                      <a:pt x="1457" y="1"/>
                      <a:pt x="1431" y="0"/>
                      <a:pt x="1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8"/>
              <p:cNvSpPr/>
              <p:nvPr/>
            </p:nvSpPr>
            <p:spPr>
              <a:xfrm>
                <a:off x="7950790" y="4065963"/>
                <a:ext cx="70762" cy="66903"/>
              </a:xfrm>
              <a:custGeom>
                <a:avLst/>
                <a:gdLst/>
                <a:ahLst/>
                <a:cxnLst/>
                <a:rect l="l" t="t" r="r" b="b"/>
                <a:pathLst>
                  <a:path w="2237" h="2115" extrusionOk="0">
                    <a:moveTo>
                      <a:pt x="511" y="276"/>
                    </a:moveTo>
                    <a:cubicBezTo>
                      <a:pt x="508" y="276"/>
                      <a:pt x="505" y="276"/>
                      <a:pt x="504" y="277"/>
                    </a:cubicBezTo>
                    <a:cubicBezTo>
                      <a:pt x="505" y="277"/>
                      <a:pt x="509" y="276"/>
                      <a:pt x="511" y="276"/>
                    </a:cubicBezTo>
                    <a:close/>
                    <a:moveTo>
                      <a:pt x="1116" y="449"/>
                    </a:moveTo>
                    <a:cubicBezTo>
                      <a:pt x="1119" y="456"/>
                      <a:pt x="1125" y="462"/>
                      <a:pt x="1131" y="468"/>
                    </a:cubicBezTo>
                    <a:cubicBezTo>
                      <a:pt x="1125" y="462"/>
                      <a:pt x="1121" y="455"/>
                      <a:pt x="1116" y="449"/>
                    </a:cubicBezTo>
                    <a:close/>
                    <a:moveTo>
                      <a:pt x="1354" y="927"/>
                    </a:moveTo>
                    <a:lnTo>
                      <a:pt x="1354" y="927"/>
                    </a:lnTo>
                    <a:cubicBezTo>
                      <a:pt x="1356" y="935"/>
                      <a:pt x="1357" y="940"/>
                      <a:pt x="1360" y="945"/>
                    </a:cubicBezTo>
                    <a:cubicBezTo>
                      <a:pt x="1357" y="938"/>
                      <a:pt x="1356" y="933"/>
                      <a:pt x="1354" y="927"/>
                    </a:cubicBezTo>
                    <a:close/>
                    <a:moveTo>
                      <a:pt x="799" y="1"/>
                    </a:moveTo>
                    <a:cubicBezTo>
                      <a:pt x="703" y="1"/>
                      <a:pt x="606" y="23"/>
                      <a:pt x="518" y="54"/>
                    </a:cubicBezTo>
                    <a:cubicBezTo>
                      <a:pt x="452" y="77"/>
                      <a:pt x="388" y="106"/>
                      <a:pt x="325" y="139"/>
                    </a:cubicBezTo>
                    <a:cubicBezTo>
                      <a:pt x="230" y="189"/>
                      <a:pt x="143" y="246"/>
                      <a:pt x="57" y="305"/>
                    </a:cubicBezTo>
                    <a:cubicBezTo>
                      <a:pt x="35" y="319"/>
                      <a:pt x="17" y="333"/>
                      <a:pt x="8" y="360"/>
                    </a:cubicBezTo>
                    <a:cubicBezTo>
                      <a:pt x="1" y="385"/>
                      <a:pt x="2" y="412"/>
                      <a:pt x="15" y="433"/>
                    </a:cubicBezTo>
                    <a:cubicBezTo>
                      <a:pt x="31" y="464"/>
                      <a:pt x="69" y="487"/>
                      <a:pt x="105" y="487"/>
                    </a:cubicBezTo>
                    <a:cubicBezTo>
                      <a:pt x="119" y="487"/>
                      <a:pt x="133" y="483"/>
                      <a:pt x="146" y="475"/>
                    </a:cubicBezTo>
                    <a:cubicBezTo>
                      <a:pt x="262" y="392"/>
                      <a:pt x="388" y="320"/>
                      <a:pt x="519" y="270"/>
                    </a:cubicBezTo>
                    <a:cubicBezTo>
                      <a:pt x="577" y="253"/>
                      <a:pt x="635" y="239"/>
                      <a:pt x="697" y="232"/>
                    </a:cubicBezTo>
                    <a:cubicBezTo>
                      <a:pt x="713" y="230"/>
                      <a:pt x="729" y="230"/>
                      <a:pt x="745" y="230"/>
                    </a:cubicBezTo>
                    <a:cubicBezTo>
                      <a:pt x="770" y="230"/>
                      <a:pt x="795" y="232"/>
                      <a:pt x="821" y="236"/>
                    </a:cubicBezTo>
                    <a:cubicBezTo>
                      <a:pt x="846" y="241"/>
                      <a:pt x="870" y="248"/>
                      <a:pt x="892" y="256"/>
                    </a:cubicBezTo>
                    <a:lnTo>
                      <a:pt x="892" y="256"/>
                    </a:lnTo>
                    <a:cubicBezTo>
                      <a:pt x="891" y="256"/>
                      <a:pt x="891" y="256"/>
                      <a:pt x="890" y="256"/>
                    </a:cubicBezTo>
                    <a:lnTo>
                      <a:pt x="890" y="256"/>
                    </a:lnTo>
                    <a:cubicBezTo>
                      <a:pt x="896" y="260"/>
                      <a:pt x="903" y="262"/>
                      <a:pt x="909" y="265"/>
                    </a:cubicBezTo>
                    <a:cubicBezTo>
                      <a:pt x="904" y="262"/>
                      <a:pt x="899" y="259"/>
                      <a:pt x="894" y="257"/>
                    </a:cubicBezTo>
                    <a:lnTo>
                      <a:pt x="894" y="257"/>
                    </a:lnTo>
                    <a:cubicBezTo>
                      <a:pt x="901" y="260"/>
                      <a:pt x="907" y="262"/>
                      <a:pt x="913" y="265"/>
                    </a:cubicBezTo>
                    <a:cubicBezTo>
                      <a:pt x="938" y="278"/>
                      <a:pt x="961" y="293"/>
                      <a:pt x="984" y="309"/>
                    </a:cubicBezTo>
                    <a:lnTo>
                      <a:pt x="984" y="309"/>
                    </a:lnTo>
                    <a:cubicBezTo>
                      <a:pt x="983" y="308"/>
                      <a:pt x="982" y="307"/>
                      <a:pt x="982" y="306"/>
                    </a:cubicBezTo>
                    <a:lnTo>
                      <a:pt x="982" y="306"/>
                    </a:lnTo>
                    <a:cubicBezTo>
                      <a:pt x="983" y="307"/>
                      <a:pt x="983" y="308"/>
                      <a:pt x="984" y="309"/>
                    </a:cubicBezTo>
                    <a:lnTo>
                      <a:pt x="984" y="309"/>
                    </a:lnTo>
                    <a:cubicBezTo>
                      <a:pt x="984" y="309"/>
                      <a:pt x="984" y="309"/>
                      <a:pt x="984" y="309"/>
                    </a:cubicBezTo>
                    <a:lnTo>
                      <a:pt x="984" y="309"/>
                    </a:lnTo>
                    <a:cubicBezTo>
                      <a:pt x="986" y="311"/>
                      <a:pt x="990" y="314"/>
                      <a:pt x="992" y="315"/>
                    </a:cubicBezTo>
                    <a:cubicBezTo>
                      <a:pt x="990" y="313"/>
                      <a:pt x="987" y="311"/>
                      <a:pt x="984" y="309"/>
                    </a:cubicBezTo>
                    <a:lnTo>
                      <a:pt x="984" y="309"/>
                    </a:lnTo>
                    <a:cubicBezTo>
                      <a:pt x="992" y="314"/>
                      <a:pt x="999" y="319"/>
                      <a:pt x="1006" y="325"/>
                    </a:cubicBezTo>
                    <a:cubicBezTo>
                      <a:pt x="1048" y="362"/>
                      <a:pt x="1083" y="403"/>
                      <a:pt x="1118" y="448"/>
                    </a:cubicBezTo>
                    <a:cubicBezTo>
                      <a:pt x="1227" y="608"/>
                      <a:pt x="1305" y="787"/>
                      <a:pt x="1371" y="969"/>
                    </a:cubicBezTo>
                    <a:cubicBezTo>
                      <a:pt x="1441" y="1164"/>
                      <a:pt x="1504" y="1360"/>
                      <a:pt x="1589" y="1550"/>
                    </a:cubicBezTo>
                    <a:cubicBezTo>
                      <a:pt x="1629" y="1642"/>
                      <a:pt x="1676" y="1731"/>
                      <a:pt x="1729" y="1817"/>
                    </a:cubicBezTo>
                    <a:cubicBezTo>
                      <a:pt x="1785" y="1904"/>
                      <a:pt x="1848" y="1988"/>
                      <a:pt x="1925" y="2059"/>
                    </a:cubicBezTo>
                    <a:cubicBezTo>
                      <a:pt x="1961" y="2090"/>
                      <a:pt x="1997" y="2112"/>
                      <a:pt x="2047" y="2115"/>
                    </a:cubicBezTo>
                    <a:cubicBezTo>
                      <a:pt x="2049" y="2115"/>
                      <a:pt x="2051" y="2115"/>
                      <a:pt x="2053" y="2115"/>
                    </a:cubicBezTo>
                    <a:cubicBezTo>
                      <a:pt x="2098" y="2115"/>
                      <a:pt x="2143" y="2099"/>
                      <a:pt x="2177" y="2067"/>
                    </a:cubicBezTo>
                    <a:cubicBezTo>
                      <a:pt x="2210" y="2037"/>
                      <a:pt x="2230" y="1993"/>
                      <a:pt x="2233" y="1946"/>
                    </a:cubicBezTo>
                    <a:cubicBezTo>
                      <a:pt x="2236" y="1894"/>
                      <a:pt x="2215" y="1857"/>
                      <a:pt x="2186" y="1815"/>
                    </a:cubicBezTo>
                    <a:cubicBezTo>
                      <a:pt x="2180" y="1808"/>
                      <a:pt x="2177" y="1802"/>
                      <a:pt x="2172" y="1795"/>
                    </a:cubicBezTo>
                    <a:cubicBezTo>
                      <a:pt x="2027" y="1585"/>
                      <a:pt x="1930" y="1344"/>
                      <a:pt x="1822" y="1112"/>
                    </a:cubicBezTo>
                    <a:cubicBezTo>
                      <a:pt x="1765" y="988"/>
                      <a:pt x="1706" y="864"/>
                      <a:pt x="1646" y="743"/>
                    </a:cubicBezTo>
                    <a:cubicBezTo>
                      <a:pt x="1589" y="628"/>
                      <a:pt x="1532" y="515"/>
                      <a:pt x="1457" y="411"/>
                    </a:cubicBezTo>
                    <a:cubicBezTo>
                      <a:pt x="1420" y="355"/>
                      <a:pt x="1381" y="303"/>
                      <a:pt x="1334" y="255"/>
                    </a:cubicBezTo>
                    <a:cubicBezTo>
                      <a:pt x="1292" y="210"/>
                      <a:pt x="1247" y="170"/>
                      <a:pt x="1198" y="134"/>
                    </a:cubicBezTo>
                    <a:cubicBezTo>
                      <a:pt x="1105" y="64"/>
                      <a:pt x="996" y="25"/>
                      <a:pt x="883" y="7"/>
                    </a:cubicBezTo>
                    <a:cubicBezTo>
                      <a:pt x="855" y="3"/>
                      <a:pt x="827" y="1"/>
                      <a:pt x="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8"/>
              <p:cNvSpPr/>
              <p:nvPr/>
            </p:nvSpPr>
            <p:spPr>
              <a:xfrm>
                <a:off x="7922890" y="4183446"/>
                <a:ext cx="97650" cy="94265"/>
              </a:xfrm>
              <a:custGeom>
                <a:avLst/>
                <a:gdLst/>
                <a:ahLst/>
                <a:cxnLst/>
                <a:rect l="l" t="t" r="r" b="b"/>
                <a:pathLst>
                  <a:path w="3087" h="2980" extrusionOk="0">
                    <a:moveTo>
                      <a:pt x="1495" y="0"/>
                    </a:moveTo>
                    <a:cubicBezTo>
                      <a:pt x="1409" y="0"/>
                      <a:pt x="1322" y="7"/>
                      <a:pt x="1237" y="21"/>
                    </a:cubicBezTo>
                    <a:cubicBezTo>
                      <a:pt x="1144" y="36"/>
                      <a:pt x="1049" y="64"/>
                      <a:pt x="936" y="109"/>
                    </a:cubicBezTo>
                    <a:cubicBezTo>
                      <a:pt x="896" y="126"/>
                      <a:pt x="861" y="142"/>
                      <a:pt x="829" y="159"/>
                    </a:cubicBezTo>
                    <a:cubicBezTo>
                      <a:pt x="768" y="192"/>
                      <a:pt x="705" y="230"/>
                      <a:pt x="632" y="283"/>
                    </a:cubicBezTo>
                    <a:cubicBezTo>
                      <a:pt x="548" y="344"/>
                      <a:pt x="466" y="422"/>
                      <a:pt x="390" y="514"/>
                    </a:cubicBezTo>
                    <a:cubicBezTo>
                      <a:pt x="312" y="610"/>
                      <a:pt x="241" y="716"/>
                      <a:pt x="184" y="826"/>
                    </a:cubicBezTo>
                    <a:cubicBezTo>
                      <a:pt x="104" y="982"/>
                      <a:pt x="51" y="1155"/>
                      <a:pt x="25" y="1340"/>
                    </a:cubicBezTo>
                    <a:cubicBezTo>
                      <a:pt x="1" y="1505"/>
                      <a:pt x="9" y="1681"/>
                      <a:pt x="51" y="1863"/>
                    </a:cubicBezTo>
                    <a:cubicBezTo>
                      <a:pt x="88" y="2029"/>
                      <a:pt x="160" y="2196"/>
                      <a:pt x="260" y="2344"/>
                    </a:cubicBezTo>
                    <a:cubicBezTo>
                      <a:pt x="355" y="2487"/>
                      <a:pt x="483" y="2619"/>
                      <a:pt x="631" y="2722"/>
                    </a:cubicBezTo>
                    <a:cubicBezTo>
                      <a:pt x="747" y="2805"/>
                      <a:pt x="892" y="2869"/>
                      <a:pt x="1075" y="2917"/>
                    </a:cubicBezTo>
                    <a:cubicBezTo>
                      <a:pt x="1223" y="2959"/>
                      <a:pt x="1380" y="2979"/>
                      <a:pt x="1543" y="2979"/>
                    </a:cubicBezTo>
                    <a:cubicBezTo>
                      <a:pt x="1564" y="2979"/>
                      <a:pt x="1584" y="2979"/>
                      <a:pt x="1605" y="2978"/>
                    </a:cubicBezTo>
                    <a:cubicBezTo>
                      <a:pt x="1781" y="2972"/>
                      <a:pt x="1945" y="2935"/>
                      <a:pt x="2096" y="2867"/>
                    </a:cubicBezTo>
                    <a:cubicBezTo>
                      <a:pt x="2110" y="2862"/>
                      <a:pt x="2123" y="2855"/>
                      <a:pt x="2137" y="2848"/>
                    </a:cubicBezTo>
                    <a:cubicBezTo>
                      <a:pt x="2206" y="2812"/>
                      <a:pt x="2268" y="2765"/>
                      <a:pt x="2325" y="2712"/>
                    </a:cubicBezTo>
                    <a:cubicBezTo>
                      <a:pt x="2329" y="2713"/>
                      <a:pt x="2334" y="2713"/>
                      <a:pt x="2339" y="2713"/>
                    </a:cubicBezTo>
                    <a:cubicBezTo>
                      <a:pt x="2353" y="2713"/>
                      <a:pt x="2368" y="2709"/>
                      <a:pt x="2382" y="2702"/>
                    </a:cubicBezTo>
                    <a:lnTo>
                      <a:pt x="2416" y="2686"/>
                    </a:lnTo>
                    <a:cubicBezTo>
                      <a:pt x="2507" y="2640"/>
                      <a:pt x="2588" y="2580"/>
                      <a:pt x="2664" y="2511"/>
                    </a:cubicBezTo>
                    <a:cubicBezTo>
                      <a:pt x="2707" y="2471"/>
                      <a:pt x="2743" y="2425"/>
                      <a:pt x="2780" y="2380"/>
                    </a:cubicBezTo>
                    <a:cubicBezTo>
                      <a:pt x="2817" y="2334"/>
                      <a:pt x="2852" y="2282"/>
                      <a:pt x="2890" y="2208"/>
                    </a:cubicBezTo>
                    <a:cubicBezTo>
                      <a:pt x="3004" y="2003"/>
                      <a:pt x="3069" y="1763"/>
                      <a:pt x="3081" y="1516"/>
                    </a:cubicBezTo>
                    <a:cubicBezTo>
                      <a:pt x="3087" y="1410"/>
                      <a:pt x="3074" y="1299"/>
                      <a:pt x="3048" y="1183"/>
                    </a:cubicBezTo>
                    <a:cubicBezTo>
                      <a:pt x="3038" y="1133"/>
                      <a:pt x="3019" y="1084"/>
                      <a:pt x="3002" y="1037"/>
                    </a:cubicBezTo>
                    <a:cubicBezTo>
                      <a:pt x="2979" y="969"/>
                      <a:pt x="2952" y="915"/>
                      <a:pt x="2916" y="846"/>
                    </a:cubicBezTo>
                    <a:cubicBezTo>
                      <a:pt x="2869" y="759"/>
                      <a:pt x="2807" y="669"/>
                      <a:pt x="2729" y="576"/>
                    </a:cubicBezTo>
                    <a:cubicBezTo>
                      <a:pt x="2661" y="495"/>
                      <a:pt x="2578" y="417"/>
                      <a:pt x="2474" y="336"/>
                    </a:cubicBezTo>
                    <a:cubicBezTo>
                      <a:pt x="2309" y="208"/>
                      <a:pt x="2106" y="109"/>
                      <a:pt x="1884" y="50"/>
                    </a:cubicBezTo>
                    <a:cubicBezTo>
                      <a:pt x="1759" y="17"/>
                      <a:pt x="1627" y="0"/>
                      <a:pt x="1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8"/>
              <p:cNvSpPr/>
              <p:nvPr/>
            </p:nvSpPr>
            <p:spPr>
              <a:xfrm>
                <a:off x="7931652" y="4194422"/>
                <a:ext cx="74748" cy="72597"/>
              </a:xfrm>
              <a:custGeom>
                <a:avLst/>
                <a:gdLst/>
                <a:ahLst/>
                <a:cxnLst/>
                <a:rect l="l" t="t" r="r" b="b"/>
                <a:pathLst>
                  <a:path w="2363" h="2295" extrusionOk="0">
                    <a:moveTo>
                      <a:pt x="415" y="500"/>
                    </a:moveTo>
                    <a:cubicBezTo>
                      <a:pt x="414" y="500"/>
                      <a:pt x="414" y="500"/>
                      <a:pt x="414" y="501"/>
                    </a:cubicBezTo>
                    <a:cubicBezTo>
                      <a:pt x="414" y="500"/>
                      <a:pt x="414" y="500"/>
                      <a:pt x="415" y="500"/>
                    </a:cubicBezTo>
                    <a:close/>
                    <a:moveTo>
                      <a:pt x="416" y="502"/>
                    </a:moveTo>
                    <a:cubicBezTo>
                      <a:pt x="414" y="502"/>
                      <a:pt x="414" y="503"/>
                      <a:pt x="414" y="503"/>
                    </a:cubicBezTo>
                    <a:lnTo>
                      <a:pt x="416" y="502"/>
                    </a:lnTo>
                    <a:close/>
                    <a:moveTo>
                      <a:pt x="185" y="1479"/>
                    </a:moveTo>
                    <a:lnTo>
                      <a:pt x="185" y="1479"/>
                    </a:lnTo>
                    <a:cubicBezTo>
                      <a:pt x="185" y="1480"/>
                      <a:pt x="186" y="1481"/>
                      <a:pt x="186" y="1482"/>
                    </a:cubicBezTo>
                    <a:lnTo>
                      <a:pt x="186" y="1482"/>
                    </a:lnTo>
                    <a:cubicBezTo>
                      <a:pt x="186" y="1481"/>
                      <a:pt x="186" y="1480"/>
                      <a:pt x="185" y="1479"/>
                    </a:cubicBezTo>
                    <a:close/>
                    <a:moveTo>
                      <a:pt x="189" y="1486"/>
                    </a:moveTo>
                    <a:cubicBezTo>
                      <a:pt x="189" y="1487"/>
                      <a:pt x="189" y="1490"/>
                      <a:pt x="191" y="1493"/>
                    </a:cubicBezTo>
                    <a:cubicBezTo>
                      <a:pt x="191" y="1491"/>
                      <a:pt x="189" y="1490"/>
                      <a:pt x="189" y="1486"/>
                    </a:cubicBezTo>
                    <a:close/>
                    <a:moveTo>
                      <a:pt x="2118" y="1615"/>
                    </a:moveTo>
                    <a:lnTo>
                      <a:pt x="2118" y="1615"/>
                    </a:lnTo>
                    <a:cubicBezTo>
                      <a:pt x="2117" y="1618"/>
                      <a:pt x="2115" y="1621"/>
                      <a:pt x="2114" y="1624"/>
                    </a:cubicBezTo>
                    <a:lnTo>
                      <a:pt x="2114" y="1624"/>
                    </a:lnTo>
                    <a:cubicBezTo>
                      <a:pt x="2116" y="1621"/>
                      <a:pt x="2117" y="1618"/>
                      <a:pt x="2118" y="1615"/>
                    </a:cubicBezTo>
                    <a:close/>
                    <a:moveTo>
                      <a:pt x="2114" y="1624"/>
                    </a:moveTo>
                    <a:cubicBezTo>
                      <a:pt x="2113" y="1626"/>
                      <a:pt x="2112" y="1628"/>
                      <a:pt x="2111" y="1630"/>
                    </a:cubicBezTo>
                    <a:cubicBezTo>
                      <a:pt x="2112" y="1629"/>
                      <a:pt x="2113" y="1626"/>
                      <a:pt x="2114" y="1624"/>
                    </a:cubicBezTo>
                    <a:close/>
                    <a:moveTo>
                      <a:pt x="478" y="1902"/>
                    </a:moveTo>
                    <a:cubicBezTo>
                      <a:pt x="479" y="1903"/>
                      <a:pt x="479" y="1903"/>
                      <a:pt x="480" y="1904"/>
                    </a:cubicBezTo>
                    <a:cubicBezTo>
                      <a:pt x="479" y="1903"/>
                      <a:pt x="479" y="1903"/>
                      <a:pt x="478" y="1902"/>
                    </a:cubicBezTo>
                    <a:close/>
                    <a:moveTo>
                      <a:pt x="1110" y="166"/>
                    </a:moveTo>
                    <a:cubicBezTo>
                      <a:pt x="1175" y="166"/>
                      <a:pt x="1240" y="171"/>
                      <a:pt x="1305" y="181"/>
                    </a:cubicBezTo>
                    <a:lnTo>
                      <a:pt x="1305" y="181"/>
                    </a:lnTo>
                    <a:cubicBezTo>
                      <a:pt x="1304" y="181"/>
                      <a:pt x="1303" y="181"/>
                      <a:pt x="1302" y="181"/>
                    </a:cubicBezTo>
                    <a:cubicBezTo>
                      <a:pt x="1306" y="181"/>
                      <a:pt x="1309" y="183"/>
                      <a:pt x="1310" y="183"/>
                    </a:cubicBezTo>
                    <a:cubicBezTo>
                      <a:pt x="1310" y="182"/>
                      <a:pt x="1310" y="182"/>
                      <a:pt x="1309" y="182"/>
                    </a:cubicBezTo>
                    <a:lnTo>
                      <a:pt x="1309" y="182"/>
                    </a:lnTo>
                    <a:cubicBezTo>
                      <a:pt x="1314" y="183"/>
                      <a:pt x="1318" y="183"/>
                      <a:pt x="1322" y="184"/>
                    </a:cubicBezTo>
                    <a:cubicBezTo>
                      <a:pt x="1414" y="204"/>
                      <a:pt x="1501" y="233"/>
                      <a:pt x="1587" y="273"/>
                    </a:cubicBezTo>
                    <a:cubicBezTo>
                      <a:pt x="1674" y="316"/>
                      <a:pt x="1757" y="367"/>
                      <a:pt x="1833" y="428"/>
                    </a:cubicBezTo>
                    <a:cubicBezTo>
                      <a:pt x="1912" y="495"/>
                      <a:pt x="1981" y="568"/>
                      <a:pt x="2039" y="649"/>
                    </a:cubicBezTo>
                    <a:cubicBezTo>
                      <a:pt x="2039" y="648"/>
                      <a:pt x="2038" y="648"/>
                      <a:pt x="2038" y="647"/>
                    </a:cubicBezTo>
                    <a:lnTo>
                      <a:pt x="2038" y="647"/>
                    </a:lnTo>
                    <a:cubicBezTo>
                      <a:pt x="2089" y="723"/>
                      <a:pt x="2130" y="803"/>
                      <a:pt x="2162" y="888"/>
                    </a:cubicBezTo>
                    <a:lnTo>
                      <a:pt x="2162" y="888"/>
                    </a:lnTo>
                    <a:cubicBezTo>
                      <a:pt x="2185" y="960"/>
                      <a:pt x="2200" y="1036"/>
                      <a:pt x="2211" y="1112"/>
                    </a:cubicBezTo>
                    <a:cubicBezTo>
                      <a:pt x="2217" y="1198"/>
                      <a:pt x="2213" y="1282"/>
                      <a:pt x="2198" y="1365"/>
                    </a:cubicBezTo>
                    <a:cubicBezTo>
                      <a:pt x="2181" y="1453"/>
                      <a:pt x="2154" y="1536"/>
                      <a:pt x="2118" y="1616"/>
                    </a:cubicBezTo>
                    <a:cubicBezTo>
                      <a:pt x="2084" y="1686"/>
                      <a:pt x="2045" y="1751"/>
                      <a:pt x="1996" y="1811"/>
                    </a:cubicBezTo>
                    <a:cubicBezTo>
                      <a:pt x="1942" y="1875"/>
                      <a:pt x="1883" y="1931"/>
                      <a:pt x="1814" y="1981"/>
                    </a:cubicBezTo>
                    <a:lnTo>
                      <a:pt x="1814" y="1981"/>
                    </a:lnTo>
                    <a:cubicBezTo>
                      <a:pt x="1813" y="1981"/>
                      <a:pt x="1813" y="1981"/>
                      <a:pt x="1813" y="1981"/>
                    </a:cubicBezTo>
                    <a:cubicBezTo>
                      <a:pt x="1813" y="1981"/>
                      <a:pt x="1813" y="1981"/>
                      <a:pt x="1814" y="1981"/>
                    </a:cubicBezTo>
                    <a:lnTo>
                      <a:pt x="1814" y="1981"/>
                    </a:lnTo>
                    <a:cubicBezTo>
                      <a:pt x="1813" y="1982"/>
                      <a:pt x="1812" y="1982"/>
                      <a:pt x="1812" y="1983"/>
                    </a:cubicBezTo>
                    <a:cubicBezTo>
                      <a:pt x="1746" y="2028"/>
                      <a:pt x="1674" y="2066"/>
                      <a:pt x="1598" y="2094"/>
                    </a:cubicBezTo>
                    <a:cubicBezTo>
                      <a:pt x="1504" y="2126"/>
                      <a:pt x="1406" y="2147"/>
                      <a:pt x="1306" y="2157"/>
                    </a:cubicBezTo>
                    <a:cubicBezTo>
                      <a:pt x="1279" y="2158"/>
                      <a:pt x="1251" y="2159"/>
                      <a:pt x="1224" y="2159"/>
                    </a:cubicBezTo>
                    <a:cubicBezTo>
                      <a:pt x="1152" y="2159"/>
                      <a:pt x="1080" y="2154"/>
                      <a:pt x="1007" y="2143"/>
                    </a:cubicBezTo>
                    <a:cubicBezTo>
                      <a:pt x="902" y="2123"/>
                      <a:pt x="802" y="2090"/>
                      <a:pt x="708" y="2047"/>
                    </a:cubicBezTo>
                    <a:lnTo>
                      <a:pt x="708" y="2047"/>
                    </a:lnTo>
                    <a:cubicBezTo>
                      <a:pt x="713" y="2050"/>
                      <a:pt x="716" y="2051"/>
                      <a:pt x="720" y="2054"/>
                    </a:cubicBezTo>
                    <a:cubicBezTo>
                      <a:pt x="631" y="2012"/>
                      <a:pt x="548" y="1961"/>
                      <a:pt x="473" y="1898"/>
                    </a:cubicBezTo>
                    <a:lnTo>
                      <a:pt x="473" y="1898"/>
                    </a:lnTo>
                    <a:cubicBezTo>
                      <a:pt x="407" y="1840"/>
                      <a:pt x="348" y="1775"/>
                      <a:pt x="298" y="1703"/>
                    </a:cubicBezTo>
                    <a:lnTo>
                      <a:pt x="298" y="1702"/>
                    </a:lnTo>
                    <a:cubicBezTo>
                      <a:pt x="252" y="1633"/>
                      <a:pt x="215" y="1561"/>
                      <a:pt x="186" y="1482"/>
                    </a:cubicBezTo>
                    <a:lnTo>
                      <a:pt x="186" y="1482"/>
                    </a:lnTo>
                    <a:cubicBezTo>
                      <a:pt x="186" y="1483"/>
                      <a:pt x="186" y="1484"/>
                      <a:pt x="186" y="1484"/>
                    </a:cubicBezTo>
                    <a:cubicBezTo>
                      <a:pt x="172" y="1438"/>
                      <a:pt x="161" y="1393"/>
                      <a:pt x="149" y="1348"/>
                    </a:cubicBezTo>
                    <a:cubicBezTo>
                      <a:pt x="148" y="1305"/>
                      <a:pt x="148" y="1264"/>
                      <a:pt x="148" y="1221"/>
                    </a:cubicBezTo>
                    <a:cubicBezTo>
                      <a:pt x="148" y="1151"/>
                      <a:pt x="156" y="1083"/>
                      <a:pt x="166" y="1015"/>
                    </a:cubicBezTo>
                    <a:cubicBezTo>
                      <a:pt x="185" y="927"/>
                      <a:pt x="212" y="844"/>
                      <a:pt x="248" y="763"/>
                    </a:cubicBezTo>
                    <a:cubicBezTo>
                      <a:pt x="292" y="671"/>
                      <a:pt x="348" y="585"/>
                      <a:pt x="413" y="505"/>
                    </a:cubicBezTo>
                    <a:lnTo>
                      <a:pt x="413" y="505"/>
                    </a:lnTo>
                    <a:lnTo>
                      <a:pt x="407" y="511"/>
                    </a:lnTo>
                    <a:cubicBezTo>
                      <a:pt x="408" y="508"/>
                      <a:pt x="411" y="506"/>
                      <a:pt x="413" y="503"/>
                    </a:cubicBezTo>
                    <a:cubicBezTo>
                      <a:pt x="413" y="501"/>
                      <a:pt x="415" y="500"/>
                      <a:pt x="416" y="498"/>
                    </a:cubicBezTo>
                    <a:lnTo>
                      <a:pt x="416" y="498"/>
                    </a:lnTo>
                    <a:cubicBezTo>
                      <a:pt x="416" y="499"/>
                      <a:pt x="415" y="499"/>
                      <a:pt x="415" y="500"/>
                    </a:cubicBezTo>
                    <a:lnTo>
                      <a:pt x="415" y="500"/>
                    </a:lnTo>
                    <a:cubicBezTo>
                      <a:pt x="473" y="434"/>
                      <a:pt x="537" y="374"/>
                      <a:pt x="609" y="322"/>
                    </a:cubicBezTo>
                    <a:cubicBezTo>
                      <a:pt x="676" y="280"/>
                      <a:pt x="743" y="246"/>
                      <a:pt x="815" y="217"/>
                    </a:cubicBezTo>
                    <a:cubicBezTo>
                      <a:pt x="892" y="191"/>
                      <a:pt x="971" y="174"/>
                      <a:pt x="1051" y="167"/>
                    </a:cubicBezTo>
                    <a:cubicBezTo>
                      <a:pt x="1071" y="166"/>
                      <a:pt x="1090" y="166"/>
                      <a:pt x="1110" y="166"/>
                    </a:cubicBezTo>
                    <a:close/>
                    <a:moveTo>
                      <a:pt x="1120" y="1"/>
                    </a:moveTo>
                    <a:cubicBezTo>
                      <a:pt x="1081" y="1"/>
                      <a:pt x="1043" y="4"/>
                      <a:pt x="1003" y="8"/>
                    </a:cubicBezTo>
                    <a:cubicBezTo>
                      <a:pt x="899" y="17"/>
                      <a:pt x="799" y="45"/>
                      <a:pt x="703" y="84"/>
                    </a:cubicBezTo>
                    <a:cubicBezTo>
                      <a:pt x="680" y="94"/>
                      <a:pt x="657" y="104"/>
                      <a:pt x="636" y="117"/>
                    </a:cubicBezTo>
                    <a:cubicBezTo>
                      <a:pt x="562" y="154"/>
                      <a:pt x="493" y="204"/>
                      <a:pt x="430" y="259"/>
                    </a:cubicBezTo>
                    <a:cubicBezTo>
                      <a:pt x="340" y="336"/>
                      <a:pt x="264" y="435"/>
                      <a:pt x="201" y="538"/>
                    </a:cubicBezTo>
                    <a:cubicBezTo>
                      <a:pt x="125" y="664"/>
                      <a:pt x="70" y="806"/>
                      <a:pt x="40" y="949"/>
                    </a:cubicBezTo>
                    <a:cubicBezTo>
                      <a:pt x="6" y="1103"/>
                      <a:pt x="0" y="1264"/>
                      <a:pt x="39" y="1418"/>
                    </a:cubicBezTo>
                    <a:cubicBezTo>
                      <a:pt x="42" y="1437"/>
                      <a:pt x="58" y="1454"/>
                      <a:pt x="76" y="1461"/>
                    </a:cubicBezTo>
                    <a:cubicBezTo>
                      <a:pt x="93" y="1521"/>
                      <a:pt x="115" y="1580"/>
                      <a:pt x="143" y="1637"/>
                    </a:cubicBezTo>
                    <a:cubicBezTo>
                      <a:pt x="185" y="1728"/>
                      <a:pt x="244" y="1808"/>
                      <a:pt x="307" y="1881"/>
                    </a:cubicBezTo>
                    <a:cubicBezTo>
                      <a:pt x="428" y="2021"/>
                      <a:pt x="590" y="2124"/>
                      <a:pt x="759" y="2196"/>
                    </a:cubicBezTo>
                    <a:cubicBezTo>
                      <a:pt x="915" y="2263"/>
                      <a:pt x="1088" y="2294"/>
                      <a:pt x="1258" y="2294"/>
                    </a:cubicBezTo>
                    <a:cubicBezTo>
                      <a:pt x="1276" y="2294"/>
                      <a:pt x="1294" y="2294"/>
                      <a:pt x="1312" y="2293"/>
                    </a:cubicBezTo>
                    <a:cubicBezTo>
                      <a:pt x="1498" y="2285"/>
                      <a:pt x="1680" y="2232"/>
                      <a:pt x="1840" y="2137"/>
                    </a:cubicBezTo>
                    <a:cubicBezTo>
                      <a:pt x="2009" y="2038"/>
                      <a:pt x="2141" y="1888"/>
                      <a:pt x="2231" y="1715"/>
                    </a:cubicBezTo>
                    <a:cubicBezTo>
                      <a:pt x="2318" y="1543"/>
                      <a:pt x="2363" y="1345"/>
                      <a:pt x="2356" y="1151"/>
                    </a:cubicBezTo>
                    <a:cubicBezTo>
                      <a:pt x="2350" y="976"/>
                      <a:pt x="2298" y="806"/>
                      <a:pt x="2214" y="652"/>
                    </a:cubicBezTo>
                    <a:cubicBezTo>
                      <a:pt x="2131" y="499"/>
                      <a:pt x="2011" y="372"/>
                      <a:pt x="1875" y="264"/>
                    </a:cubicBezTo>
                    <a:cubicBezTo>
                      <a:pt x="1792" y="200"/>
                      <a:pt x="1701" y="151"/>
                      <a:pt x="1605" y="107"/>
                    </a:cubicBezTo>
                    <a:cubicBezTo>
                      <a:pt x="1512" y="65"/>
                      <a:pt x="1414" y="35"/>
                      <a:pt x="1310" y="18"/>
                    </a:cubicBezTo>
                    <a:cubicBezTo>
                      <a:pt x="1265" y="11"/>
                      <a:pt x="1216" y="4"/>
                      <a:pt x="1167" y="2"/>
                    </a:cubicBezTo>
                    <a:cubicBezTo>
                      <a:pt x="1151" y="1"/>
                      <a:pt x="1136" y="1"/>
                      <a:pt x="112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8"/>
              <p:cNvSpPr/>
              <p:nvPr/>
            </p:nvSpPr>
            <p:spPr>
              <a:xfrm>
                <a:off x="7885216" y="4174462"/>
                <a:ext cx="90342" cy="91608"/>
              </a:xfrm>
              <a:custGeom>
                <a:avLst/>
                <a:gdLst/>
                <a:ahLst/>
                <a:cxnLst/>
                <a:rect l="l" t="t" r="r" b="b"/>
                <a:pathLst>
                  <a:path w="2856" h="2896" extrusionOk="0">
                    <a:moveTo>
                      <a:pt x="1454" y="1"/>
                    </a:moveTo>
                    <a:cubicBezTo>
                      <a:pt x="1300" y="1"/>
                      <a:pt x="1138" y="34"/>
                      <a:pt x="971" y="103"/>
                    </a:cubicBezTo>
                    <a:cubicBezTo>
                      <a:pt x="937" y="118"/>
                      <a:pt x="907" y="131"/>
                      <a:pt x="878" y="146"/>
                    </a:cubicBezTo>
                    <a:cubicBezTo>
                      <a:pt x="745" y="215"/>
                      <a:pt x="615" y="314"/>
                      <a:pt x="492" y="441"/>
                    </a:cubicBezTo>
                    <a:cubicBezTo>
                      <a:pt x="356" y="583"/>
                      <a:pt x="243" y="749"/>
                      <a:pt x="157" y="937"/>
                    </a:cubicBezTo>
                    <a:cubicBezTo>
                      <a:pt x="98" y="1070"/>
                      <a:pt x="55" y="1207"/>
                      <a:pt x="29" y="1346"/>
                    </a:cubicBezTo>
                    <a:cubicBezTo>
                      <a:pt x="5" y="1495"/>
                      <a:pt x="1" y="1644"/>
                      <a:pt x="21" y="1790"/>
                    </a:cubicBezTo>
                    <a:cubicBezTo>
                      <a:pt x="38" y="1932"/>
                      <a:pt x="84" y="2074"/>
                      <a:pt x="157" y="2211"/>
                    </a:cubicBezTo>
                    <a:cubicBezTo>
                      <a:pt x="187" y="2267"/>
                      <a:pt x="224" y="2324"/>
                      <a:pt x="277" y="2387"/>
                    </a:cubicBezTo>
                    <a:cubicBezTo>
                      <a:pt x="326" y="2447"/>
                      <a:pt x="381" y="2498"/>
                      <a:pt x="452" y="2555"/>
                    </a:cubicBezTo>
                    <a:cubicBezTo>
                      <a:pt x="559" y="2642"/>
                      <a:pt x="692" y="2720"/>
                      <a:pt x="858" y="2785"/>
                    </a:cubicBezTo>
                    <a:cubicBezTo>
                      <a:pt x="1010" y="2847"/>
                      <a:pt x="1176" y="2883"/>
                      <a:pt x="1351" y="2893"/>
                    </a:cubicBezTo>
                    <a:cubicBezTo>
                      <a:pt x="1377" y="2895"/>
                      <a:pt x="1403" y="2895"/>
                      <a:pt x="1429" y="2895"/>
                    </a:cubicBezTo>
                    <a:cubicBezTo>
                      <a:pt x="1568" y="2895"/>
                      <a:pt x="1706" y="2870"/>
                      <a:pt x="1829" y="2824"/>
                    </a:cubicBezTo>
                    <a:cubicBezTo>
                      <a:pt x="1861" y="2811"/>
                      <a:pt x="1891" y="2797"/>
                      <a:pt x="1919" y="2783"/>
                    </a:cubicBezTo>
                    <a:cubicBezTo>
                      <a:pt x="1958" y="2762"/>
                      <a:pt x="1991" y="2741"/>
                      <a:pt x="2025" y="2718"/>
                    </a:cubicBezTo>
                    <a:cubicBezTo>
                      <a:pt x="2091" y="2671"/>
                      <a:pt x="2148" y="2614"/>
                      <a:pt x="2210" y="2541"/>
                    </a:cubicBezTo>
                    <a:lnTo>
                      <a:pt x="2230" y="2520"/>
                    </a:lnTo>
                    <a:cubicBezTo>
                      <a:pt x="2240" y="2513"/>
                      <a:pt x="2249" y="2506"/>
                      <a:pt x="2260" y="2499"/>
                    </a:cubicBezTo>
                    <a:cubicBezTo>
                      <a:pt x="2306" y="2468"/>
                      <a:pt x="2347" y="2430"/>
                      <a:pt x="2398" y="2383"/>
                    </a:cubicBezTo>
                    <a:cubicBezTo>
                      <a:pt x="2495" y="2290"/>
                      <a:pt x="2581" y="2184"/>
                      <a:pt x="2652" y="2069"/>
                    </a:cubicBezTo>
                    <a:cubicBezTo>
                      <a:pt x="2682" y="2022"/>
                      <a:pt x="2710" y="1966"/>
                      <a:pt x="2740" y="1896"/>
                    </a:cubicBezTo>
                    <a:cubicBezTo>
                      <a:pt x="2763" y="1843"/>
                      <a:pt x="2784" y="1787"/>
                      <a:pt x="2803" y="1730"/>
                    </a:cubicBezTo>
                    <a:cubicBezTo>
                      <a:pt x="2821" y="1667"/>
                      <a:pt x="2833" y="1603"/>
                      <a:pt x="2843" y="1537"/>
                    </a:cubicBezTo>
                    <a:cubicBezTo>
                      <a:pt x="2853" y="1475"/>
                      <a:pt x="2856" y="1411"/>
                      <a:pt x="2850" y="1338"/>
                    </a:cubicBezTo>
                    <a:cubicBezTo>
                      <a:pt x="2840" y="1116"/>
                      <a:pt x="2767" y="892"/>
                      <a:pt x="2641" y="688"/>
                    </a:cubicBezTo>
                    <a:cubicBezTo>
                      <a:pt x="2526" y="506"/>
                      <a:pt x="2360" y="341"/>
                      <a:pt x="2160" y="214"/>
                    </a:cubicBezTo>
                    <a:cubicBezTo>
                      <a:pt x="2081" y="164"/>
                      <a:pt x="1989" y="119"/>
                      <a:pt x="1873" y="76"/>
                    </a:cubicBezTo>
                    <a:cubicBezTo>
                      <a:pt x="1775" y="40"/>
                      <a:pt x="1664" y="15"/>
                      <a:pt x="1546" y="5"/>
                    </a:cubicBezTo>
                    <a:cubicBezTo>
                      <a:pt x="1515" y="2"/>
                      <a:pt x="1485" y="1"/>
                      <a:pt x="14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8"/>
              <p:cNvSpPr/>
              <p:nvPr/>
            </p:nvSpPr>
            <p:spPr>
              <a:xfrm>
                <a:off x="7898438" y="4190089"/>
                <a:ext cx="63233" cy="64847"/>
              </a:xfrm>
              <a:custGeom>
                <a:avLst/>
                <a:gdLst/>
                <a:ahLst/>
                <a:cxnLst/>
                <a:rect l="l" t="t" r="r" b="b"/>
                <a:pathLst>
                  <a:path w="1999" h="2050" extrusionOk="0">
                    <a:moveTo>
                      <a:pt x="1179" y="228"/>
                    </a:moveTo>
                    <a:cubicBezTo>
                      <a:pt x="1183" y="228"/>
                      <a:pt x="1186" y="231"/>
                      <a:pt x="1191" y="231"/>
                    </a:cubicBezTo>
                    <a:cubicBezTo>
                      <a:pt x="1186" y="231"/>
                      <a:pt x="1183" y="231"/>
                      <a:pt x="1179" y="228"/>
                    </a:cubicBezTo>
                    <a:close/>
                    <a:moveTo>
                      <a:pt x="788" y="267"/>
                    </a:moveTo>
                    <a:cubicBezTo>
                      <a:pt x="782" y="270"/>
                      <a:pt x="775" y="271"/>
                      <a:pt x="768" y="274"/>
                    </a:cubicBezTo>
                    <a:cubicBezTo>
                      <a:pt x="775" y="271"/>
                      <a:pt x="781" y="268"/>
                      <a:pt x="788" y="267"/>
                    </a:cubicBezTo>
                    <a:close/>
                    <a:moveTo>
                      <a:pt x="377" y="569"/>
                    </a:moveTo>
                    <a:lnTo>
                      <a:pt x="377" y="569"/>
                    </a:lnTo>
                    <a:cubicBezTo>
                      <a:pt x="374" y="572"/>
                      <a:pt x="373" y="576"/>
                      <a:pt x="370" y="579"/>
                    </a:cubicBezTo>
                    <a:cubicBezTo>
                      <a:pt x="373" y="576"/>
                      <a:pt x="376" y="572"/>
                      <a:pt x="377" y="569"/>
                    </a:cubicBezTo>
                    <a:close/>
                    <a:moveTo>
                      <a:pt x="1742" y="734"/>
                    </a:moveTo>
                    <a:cubicBezTo>
                      <a:pt x="1743" y="735"/>
                      <a:pt x="1743" y="739"/>
                      <a:pt x="1745" y="741"/>
                    </a:cubicBezTo>
                    <a:cubicBezTo>
                      <a:pt x="1743" y="739"/>
                      <a:pt x="1742" y="735"/>
                      <a:pt x="1742" y="734"/>
                    </a:cubicBezTo>
                    <a:close/>
                    <a:moveTo>
                      <a:pt x="1801" y="990"/>
                    </a:moveTo>
                    <a:lnTo>
                      <a:pt x="1801" y="990"/>
                    </a:lnTo>
                    <a:cubicBezTo>
                      <a:pt x="1801" y="997"/>
                      <a:pt x="1802" y="1001"/>
                      <a:pt x="1802" y="1008"/>
                    </a:cubicBezTo>
                    <a:cubicBezTo>
                      <a:pt x="1802" y="1004"/>
                      <a:pt x="1801" y="997"/>
                      <a:pt x="1801" y="990"/>
                    </a:cubicBezTo>
                    <a:close/>
                    <a:moveTo>
                      <a:pt x="425" y="1671"/>
                    </a:moveTo>
                    <a:lnTo>
                      <a:pt x="425" y="1671"/>
                    </a:lnTo>
                    <a:cubicBezTo>
                      <a:pt x="426" y="1673"/>
                      <a:pt x="427" y="1673"/>
                      <a:pt x="429" y="1674"/>
                    </a:cubicBezTo>
                    <a:cubicBezTo>
                      <a:pt x="427" y="1674"/>
                      <a:pt x="426" y="1673"/>
                      <a:pt x="425" y="1671"/>
                    </a:cubicBezTo>
                    <a:close/>
                    <a:moveTo>
                      <a:pt x="1461" y="1769"/>
                    </a:moveTo>
                    <a:lnTo>
                      <a:pt x="1461" y="1769"/>
                    </a:lnTo>
                    <a:cubicBezTo>
                      <a:pt x="1461" y="1769"/>
                      <a:pt x="1460" y="1769"/>
                      <a:pt x="1460" y="1770"/>
                    </a:cubicBezTo>
                    <a:lnTo>
                      <a:pt x="1460" y="1770"/>
                    </a:lnTo>
                    <a:cubicBezTo>
                      <a:pt x="1460" y="1769"/>
                      <a:pt x="1461" y="1769"/>
                      <a:pt x="1461" y="1769"/>
                    </a:cubicBezTo>
                    <a:close/>
                    <a:moveTo>
                      <a:pt x="661" y="1820"/>
                    </a:moveTo>
                    <a:lnTo>
                      <a:pt x="661" y="1820"/>
                    </a:lnTo>
                    <a:cubicBezTo>
                      <a:pt x="662" y="1820"/>
                      <a:pt x="664" y="1822"/>
                      <a:pt x="664" y="1822"/>
                    </a:cubicBezTo>
                    <a:cubicBezTo>
                      <a:pt x="662" y="1822"/>
                      <a:pt x="662" y="1822"/>
                      <a:pt x="661" y="1820"/>
                    </a:cubicBezTo>
                    <a:close/>
                    <a:moveTo>
                      <a:pt x="1282" y="1866"/>
                    </a:moveTo>
                    <a:cubicBezTo>
                      <a:pt x="1280" y="1867"/>
                      <a:pt x="1277" y="1868"/>
                      <a:pt x="1275" y="1869"/>
                    </a:cubicBezTo>
                    <a:lnTo>
                      <a:pt x="1275" y="1869"/>
                    </a:lnTo>
                    <a:cubicBezTo>
                      <a:pt x="1277" y="1868"/>
                      <a:pt x="1280" y="1867"/>
                      <a:pt x="1282" y="1866"/>
                    </a:cubicBezTo>
                    <a:close/>
                    <a:moveTo>
                      <a:pt x="1047" y="220"/>
                    </a:moveTo>
                    <a:cubicBezTo>
                      <a:pt x="1091" y="220"/>
                      <a:pt x="1134" y="223"/>
                      <a:pt x="1178" y="231"/>
                    </a:cubicBezTo>
                    <a:cubicBezTo>
                      <a:pt x="1236" y="241"/>
                      <a:pt x="1292" y="260"/>
                      <a:pt x="1347" y="284"/>
                    </a:cubicBezTo>
                    <a:cubicBezTo>
                      <a:pt x="1400" y="311"/>
                      <a:pt x="1448" y="341"/>
                      <a:pt x="1494" y="378"/>
                    </a:cubicBezTo>
                    <a:cubicBezTo>
                      <a:pt x="1544" y="424"/>
                      <a:pt x="1590" y="471"/>
                      <a:pt x="1629" y="526"/>
                    </a:cubicBezTo>
                    <a:cubicBezTo>
                      <a:pt x="1677" y="596"/>
                      <a:pt x="1716" y="672"/>
                      <a:pt x="1745" y="754"/>
                    </a:cubicBezTo>
                    <a:cubicBezTo>
                      <a:pt x="1772" y="837"/>
                      <a:pt x="1792" y="923"/>
                      <a:pt x="1801" y="1010"/>
                    </a:cubicBezTo>
                    <a:cubicBezTo>
                      <a:pt x="1805" y="1091"/>
                      <a:pt x="1801" y="1172"/>
                      <a:pt x="1786" y="1250"/>
                    </a:cubicBezTo>
                    <a:cubicBezTo>
                      <a:pt x="1772" y="1318"/>
                      <a:pt x="1750" y="1386"/>
                      <a:pt x="1723" y="1451"/>
                    </a:cubicBezTo>
                    <a:cubicBezTo>
                      <a:pt x="1693" y="1511"/>
                      <a:pt x="1657" y="1568"/>
                      <a:pt x="1616" y="1623"/>
                    </a:cubicBezTo>
                    <a:cubicBezTo>
                      <a:pt x="1571" y="1674"/>
                      <a:pt x="1522" y="1721"/>
                      <a:pt x="1467" y="1763"/>
                    </a:cubicBezTo>
                    <a:lnTo>
                      <a:pt x="1467" y="1763"/>
                    </a:lnTo>
                    <a:cubicBezTo>
                      <a:pt x="1468" y="1762"/>
                      <a:pt x="1470" y="1761"/>
                      <a:pt x="1471" y="1760"/>
                    </a:cubicBezTo>
                    <a:lnTo>
                      <a:pt x="1471" y="1760"/>
                    </a:lnTo>
                    <a:cubicBezTo>
                      <a:pt x="1469" y="1761"/>
                      <a:pt x="1467" y="1763"/>
                      <a:pt x="1465" y="1765"/>
                    </a:cubicBezTo>
                    <a:lnTo>
                      <a:pt x="1465" y="1765"/>
                    </a:lnTo>
                    <a:cubicBezTo>
                      <a:pt x="1465" y="1764"/>
                      <a:pt x="1466" y="1764"/>
                      <a:pt x="1466" y="1764"/>
                    </a:cubicBezTo>
                    <a:lnTo>
                      <a:pt x="1466" y="1764"/>
                    </a:lnTo>
                    <a:cubicBezTo>
                      <a:pt x="1465" y="1765"/>
                      <a:pt x="1464" y="1765"/>
                      <a:pt x="1464" y="1766"/>
                    </a:cubicBezTo>
                    <a:lnTo>
                      <a:pt x="1464" y="1766"/>
                    </a:lnTo>
                    <a:cubicBezTo>
                      <a:pt x="1464" y="1765"/>
                      <a:pt x="1464" y="1765"/>
                      <a:pt x="1465" y="1765"/>
                    </a:cubicBezTo>
                    <a:lnTo>
                      <a:pt x="1465" y="1765"/>
                    </a:lnTo>
                    <a:cubicBezTo>
                      <a:pt x="1465" y="1765"/>
                      <a:pt x="1464" y="1765"/>
                      <a:pt x="1464" y="1765"/>
                    </a:cubicBezTo>
                    <a:lnTo>
                      <a:pt x="1464" y="1765"/>
                    </a:lnTo>
                    <a:cubicBezTo>
                      <a:pt x="1465" y="1764"/>
                      <a:pt x="1466" y="1764"/>
                      <a:pt x="1467" y="1763"/>
                    </a:cubicBezTo>
                    <a:lnTo>
                      <a:pt x="1467" y="1763"/>
                    </a:lnTo>
                    <a:cubicBezTo>
                      <a:pt x="1465" y="1764"/>
                      <a:pt x="1463" y="1765"/>
                      <a:pt x="1463" y="1766"/>
                    </a:cubicBezTo>
                    <a:cubicBezTo>
                      <a:pt x="1463" y="1766"/>
                      <a:pt x="1463" y="1766"/>
                      <a:pt x="1464" y="1766"/>
                    </a:cubicBezTo>
                    <a:lnTo>
                      <a:pt x="1464" y="1766"/>
                    </a:lnTo>
                    <a:cubicBezTo>
                      <a:pt x="1463" y="1766"/>
                      <a:pt x="1463" y="1767"/>
                      <a:pt x="1463" y="1767"/>
                    </a:cubicBezTo>
                    <a:cubicBezTo>
                      <a:pt x="1460" y="1768"/>
                      <a:pt x="1458" y="1770"/>
                      <a:pt x="1456" y="1772"/>
                    </a:cubicBezTo>
                    <a:lnTo>
                      <a:pt x="1456" y="1772"/>
                    </a:lnTo>
                    <a:cubicBezTo>
                      <a:pt x="1398" y="1811"/>
                      <a:pt x="1338" y="1844"/>
                      <a:pt x="1274" y="1869"/>
                    </a:cubicBezTo>
                    <a:lnTo>
                      <a:pt x="1274" y="1869"/>
                    </a:lnTo>
                    <a:cubicBezTo>
                      <a:pt x="1212" y="1889"/>
                      <a:pt x="1148" y="1902"/>
                      <a:pt x="1083" y="1908"/>
                    </a:cubicBezTo>
                    <a:lnTo>
                      <a:pt x="1085" y="1908"/>
                    </a:lnTo>
                    <a:cubicBezTo>
                      <a:pt x="1073" y="1908"/>
                      <a:pt x="1061" y="1908"/>
                      <a:pt x="1049" y="1908"/>
                    </a:cubicBezTo>
                    <a:cubicBezTo>
                      <a:pt x="991" y="1908"/>
                      <a:pt x="934" y="1903"/>
                      <a:pt x="876" y="1893"/>
                    </a:cubicBezTo>
                    <a:cubicBezTo>
                      <a:pt x="881" y="1893"/>
                      <a:pt x="886" y="1895"/>
                      <a:pt x="893" y="1895"/>
                    </a:cubicBezTo>
                    <a:cubicBezTo>
                      <a:pt x="813" y="1879"/>
                      <a:pt x="734" y="1853"/>
                      <a:pt x="659" y="1819"/>
                    </a:cubicBezTo>
                    <a:cubicBezTo>
                      <a:pt x="581" y="1780"/>
                      <a:pt x="506" y="1733"/>
                      <a:pt x="437" y="1680"/>
                    </a:cubicBezTo>
                    <a:cubicBezTo>
                      <a:pt x="369" y="1623"/>
                      <a:pt x="309" y="1560"/>
                      <a:pt x="256" y="1488"/>
                    </a:cubicBezTo>
                    <a:cubicBezTo>
                      <a:pt x="215" y="1428"/>
                      <a:pt x="180" y="1364"/>
                      <a:pt x="152" y="1295"/>
                    </a:cubicBezTo>
                    <a:cubicBezTo>
                      <a:pt x="131" y="1232"/>
                      <a:pt x="115" y="1170"/>
                      <a:pt x="108" y="1101"/>
                    </a:cubicBezTo>
                    <a:cubicBezTo>
                      <a:pt x="108" y="1091"/>
                      <a:pt x="105" y="1079"/>
                      <a:pt x="105" y="1067"/>
                    </a:cubicBezTo>
                    <a:cubicBezTo>
                      <a:pt x="148" y="1064"/>
                      <a:pt x="180" y="1030"/>
                      <a:pt x="184" y="987"/>
                    </a:cubicBezTo>
                    <a:cubicBezTo>
                      <a:pt x="184" y="974"/>
                      <a:pt x="187" y="964"/>
                      <a:pt x="188" y="951"/>
                    </a:cubicBezTo>
                    <a:cubicBezTo>
                      <a:pt x="200" y="895"/>
                      <a:pt x="216" y="843"/>
                      <a:pt x="237" y="791"/>
                    </a:cubicBezTo>
                    <a:lnTo>
                      <a:pt x="237" y="791"/>
                    </a:lnTo>
                    <a:cubicBezTo>
                      <a:pt x="237" y="791"/>
                      <a:pt x="237" y="792"/>
                      <a:pt x="237" y="792"/>
                    </a:cubicBezTo>
                    <a:lnTo>
                      <a:pt x="237" y="792"/>
                    </a:lnTo>
                    <a:cubicBezTo>
                      <a:pt x="237" y="792"/>
                      <a:pt x="237" y="791"/>
                      <a:pt x="237" y="791"/>
                    </a:cubicBezTo>
                    <a:lnTo>
                      <a:pt x="237" y="791"/>
                    </a:lnTo>
                    <a:cubicBezTo>
                      <a:pt x="237" y="791"/>
                      <a:pt x="237" y="791"/>
                      <a:pt x="237" y="791"/>
                    </a:cubicBezTo>
                    <a:lnTo>
                      <a:pt x="237" y="791"/>
                    </a:lnTo>
                    <a:cubicBezTo>
                      <a:pt x="237" y="788"/>
                      <a:pt x="239" y="785"/>
                      <a:pt x="240" y="784"/>
                    </a:cubicBezTo>
                    <a:lnTo>
                      <a:pt x="240" y="784"/>
                    </a:lnTo>
                    <a:cubicBezTo>
                      <a:pt x="239" y="786"/>
                      <a:pt x="237" y="788"/>
                      <a:pt x="237" y="791"/>
                    </a:cubicBezTo>
                    <a:lnTo>
                      <a:pt x="237" y="791"/>
                    </a:lnTo>
                    <a:cubicBezTo>
                      <a:pt x="240" y="784"/>
                      <a:pt x="243" y="777"/>
                      <a:pt x="246" y="771"/>
                    </a:cubicBezTo>
                    <a:cubicBezTo>
                      <a:pt x="280" y="702"/>
                      <a:pt x="320" y="640"/>
                      <a:pt x="367" y="580"/>
                    </a:cubicBezTo>
                    <a:cubicBezTo>
                      <a:pt x="432" y="504"/>
                      <a:pt x="505" y="436"/>
                      <a:pt x="588" y="376"/>
                    </a:cubicBezTo>
                    <a:cubicBezTo>
                      <a:pt x="649" y="333"/>
                      <a:pt x="718" y="297"/>
                      <a:pt x="790" y="267"/>
                    </a:cubicBezTo>
                    <a:cubicBezTo>
                      <a:pt x="860" y="242"/>
                      <a:pt x="931" y="228"/>
                      <a:pt x="1004" y="221"/>
                    </a:cubicBezTo>
                    <a:cubicBezTo>
                      <a:pt x="1007" y="221"/>
                      <a:pt x="1009" y="221"/>
                      <a:pt x="1011" y="221"/>
                    </a:cubicBezTo>
                    <a:lnTo>
                      <a:pt x="1011" y="221"/>
                    </a:lnTo>
                    <a:cubicBezTo>
                      <a:pt x="1011" y="221"/>
                      <a:pt x="1010" y="221"/>
                      <a:pt x="1010" y="221"/>
                    </a:cubicBezTo>
                    <a:cubicBezTo>
                      <a:pt x="1012" y="221"/>
                      <a:pt x="1014" y="221"/>
                      <a:pt x="1016" y="220"/>
                    </a:cubicBezTo>
                    <a:lnTo>
                      <a:pt x="1016" y="220"/>
                    </a:lnTo>
                    <a:cubicBezTo>
                      <a:pt x="1026" y="220"/>
                      <a:pt x="1037" y="220"/>
                      <a:pt x="1047" y="220"/>
                    </a:cubicBezTo>
                    <a:close/>
                    <a:moveTo>
                      <a:pt x="1056" y="1"/>
                    </a:moveTo>
                    <a:cubicBezTo>
                      <a:pt x="966" y="1"/>
                      <a:pt x="877" y="14"/>
                      <a:pt x="790" y="36"/>
                    </a:cubicBezTo>
                    <a:cubicBezTo>
                      <a:pt x="725" y="53"/>
                      <a:pt x="662" y="78"/>
                      <a:pt x="604" y="111"/>
                    </a:cubicBezTo>
                    <a:cubicBezTo>
                      <a:pt x="576" y="128"/>
                      <a:pt x="546" y="146"/>
                      <a:pt x="518" y="164"/>
                    </a:cubicBezTo>
                    <a:cubicBezTo>
                      <a:pt x="417" y="227"/>
                      <a:pt x="330" y="305"/>
                      <a:pt x="253" y="393"/>
                    </a:cubicBezTo>
                    <a:cubicBezTo>
                      <a:pt x="217" y="434"/>
                      <a:pt x="184" y="477"/>
                      <a:pt x="155" y="522"/>
                    </a:cubicBezTo>
                    <a:cubicBezTo>
                      <a:pt x="127" y="567"/>
                      <a:pt x="104" y="613"/>
                      <a:pt x="82" y="662"/>
                    </a:cubicBezTo>
                    <a:cubicBezTo>
                      <a:pt x="47" y="739"/>
                      <a:pt x="25" y="822"/>
                      <a:pt x="18" y="907"/>
                    </a:cubicBezTo>
                    <a:cubicBezTo>
                      <a:pt x="16" y="912"/>
                      <a:pt x="15" y="918"/>
                      <a:pt x="15" y="923"/>
                    </a:cubicBezTo>
                    <a:cubicBezTo>
                      <a:pt x="1" y="1013"/>
                      <a:pt x="2" y="1100"/>
                      <a:pt x="15" y="1189"/>
                    </a:cubicBezTo>
                    <a:cubicBezTo>
                      <a:pt x="29" y="1285"/>
                      <a:pt x="67" y="1375"/>
                      <a:pt x="110" y="1459"/>
                    </a:cubicBezTo>
                    <a:cubicBezTo>
                      <a:pt x="197" y="1628"/>
                      <a:pt x="339" y="1766"/>
                      <a:pt x="495" y="1869"/>
                    </a:cubicBezTo>
                    <a:cubicBezTo>
                      <a:pt x="651" y="1974"/>
                      <a:pt x="838" y="2034"/>
                      <a:pt x="1027" y="2048"/>
                    </a:cubicBezTo>
                    <a:cubicBezTo>
                      <a:pt x="1045" y="2049"/>
                      <a:pt x="1063" y="2050"/>
                      <a:pt x="1081" y="2050"/>
                    </a:cubicBezTo>
                    <a:cubicBezTo>
                      <a:pt x="1153" y="2050"/>
                      <a:pt x="1225" y="2041"/>
                      <a:pt x="1294" y="2022"/>
                    </a:cubicBezTo>
                    <a:cubicBezTo>
                      <a:pt x="1385" y="1998"/>
                      <a:pt x="1471" y="1953"/>
                      <a:pt x="1550" y="1903"/>
                    </a:cubicBezTo>
                    <a:cubicBezTo>
                      <a:pt x="1686" y="1816"/>
                      <a:pt x="1796" y="1694"/>
                      <a:pt x="1875" y="1551"/>
                    </a:cubicBezTo>
                    <a:cubicBezTo>
                      <a:pt x="1949" y="1415"/>
                      <a:pt x="1987" y="1260"/>
                      <a:pt x="1994" y="1106"/>
                    </a:cubicBezTo>
                    <a:cubicBezTo>
                      <a:pt x="1998" y="1030"/>
                      <a:pt x="1992" y="955"/>
                      <a:pt x="1981" y="882"/>
                    </a:cubicBezTo>
                    <a:cubicBezTo>
                      <a:pt x="1971" y="801"/>
                      <a:pt x="1949" y="722"/>
                      <a:pt x="1921" y="648"/>
                    </a:cubicBezTo>
                    <a:cubicBezTo>
                      <a:pt x="1868" y="506"/>
                      <a:pt x="1788" y="376"/>
                      <a:pt x="1682" y="265"/>
                    </a:cubicBezTo>
                    <a:cubicBezTo>
                      <a:pt x="1577" y="156"/>
                      <a:pt x="1441" y="76"/>
                      <a:pt x="1294" y="33"/>
                    </a:cubicBezTo>
                    <a:cubicBezTo>
                      <a:pt x="1216" y="11"/>
                      <a:pt x="1136" y="1"/>
                      <a:pt x="105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8"/>
              <p:cNvSpPr/>
              <p:nvPr/>
            </p:nvSpPr>
            <p:spPr>
              <a:xfrm>
                <a:off x="7836217" y="4085005"/>
                <a:ext cx="24452" cy="18252"/>
              </a:xfrm>
              <a:custGeom>
                <a:avLst/>
                <a:gdLst/>
                <a:ahLst/>
                <a:cxnLst/>
                <a:rect l="l" t="t" r="r" b="b"/>
                <a:pathLst>
                  <a:path w="773" h="577" extrusionOk="0">
                    <a:moveTo>
                      <a:pt x="658" y="535"/>
                    </a:moveTo>
                    <a:lnTo>
                      <a:pt x="658" y="535"/>
                    </a:lnTo>
                    <a:cubicBezTo>
                      <a:pt x="658" y="535"/>
                      <a:pt x="658" y="535"/>
                      <a:pt x="658" y="536"/>
                    </a:cubicBezTo>
                    <a:lnTo>
                      <a:pt x="658" y="536"/>
                    </a:lnTo>
                    <a:lnTo>
                      <a:pt x="658" y="535"/>
                    </a:lnTo>
                    <a:close/>
                    <a:moveTo>
                      <a:pt x="660" y="540"/>
                    </a:moveTo>
                    <a:lnTo>
                      <a:pt x="660" y="540"/>
                    </a:lnTo>
                    <a:cubicBezTo>
                      <a:pt x="661" y="540"/>
                      <a:pt x="661" y="541"/>
                      <a:pt x="661" y="541"/>
                    </a:cubicBezTo>
                    <a:lnTo>
                      <a:pt x="661" y="541"/>
                    </a:lnTo>
                    <a:cubicBezTo>
                      <a:pt x="661" y="541"/>
                      <a:pt x="661" y="540"/>
                      <a:pt x="660" y="540"/>
                    </a:cubicBezTo>
                    <a:close/>
                    <a:moveTo>
                      <a:pt x="55" y="1"/>
                    </a:moveTo>
                    <a:cubicBezTo>
                      <a:pt x="47" y="1"/>
                      <a:pt x="39" y="3"/>
                      <a:pt x="32" y="6"/>
                    </a:cubicBezTo>
                    <a:cubicBezTo>
                      <a:pt x="25" y="12"/>
                      <a:pt x="20" y="19"/>
                      <a:pt x="15" y="26"/>
                    </a:cubicBezTo>
                    <a:cubicBezTo>
                      <a:pt x="0" y="49"/>
                      <a:pt x="7" y="82"/>
                      <a:pt x="30" y="96"/>
                    </a:cubicBezTo>
                    <a:cubicBezTo>
                      <a:pt x="138" y="159"/>
                      <a:pt x="242" y="227"/>
                      <a:pt x="344" y="297"/>
                    </a:cubicBezTo>
                    <a:cubicBezTo>
                      <a:pt x="454" y="372"/>
                      <a:pt x="556" y="453"/>
                      <a:pt x="659" y="538"/>
                    </a:cubicBezTo>
                    <a:lnTo>
                      <a:pt x="659" y="538"/>
                    </a:lnTo>
                    <a:cubicBezTo>
                      <a:pt x="659" y="538"/>
                      <a:pt x="660" y="539"/>
                      <a:pt x="660" y="539"/>
                    </a:cubicBezTo>
                    <a:lnTo>
                      <a:pt x="660" y="538"/>
                    </a:lnTo>
                    <a:lnTo>
                      <a:pt x="660" y="538"/>
                    </a:lnTo>
                    <a:cubicBezTo>
                      <a:pt x="662" y="540"/>
                      <a:pt x="665" y="542"/>
                      <a:pt x="667" y="544"/>
                    </a:cubicBezTo>
                    <a:lnTo>
                      <a:pt x="667" y="544"/>
                    </a:lnTo>
                    <a:cubicBezTo>
                      <a:pt x="665" y="543"/>
                      <a:pt x="662" y="542"/>
                      <a:pt x="661" y="541"/>
                    </a:cubicBezTo>
                    <a:lnTo>
                      <a:pt x="661" y="541"/>
                    </a:lnTo>
                    <a:cubicBezTo>
                      <a:pt x="669" y="548"/>
                      <a:pt x="676" y="555"/>
                      <a:pt x="686" y="559"/>
                    </a:cubicBezTo>
                    <a:cubicBezTo>
                      <a:pt x="696" y="569"/>
                      <a:pt x="705" y="576"/>
                      <a:pt x="719" y="576"/>
                    </a:cubicBezTo>
                    <a:cubicBezTo>
                      <a:pt x="732" y="576"/>
                      <a:pt x="746" y="572"/>
                      <a:pt x="755" y="562"/>
                    </a:cubicBezTo>
                    <a:cubicBezTo>
                      <a:pt x="765" y="552"/>
                      <a:pt x="772" y="540"/>
                      <a:pt x="772" y="527"/>
                    </a:cubicBezTo>
                    <a:cubicBezTo>
                      <a:pt x="772" y="514"/>
                      <a:pt x="768" y="499"/>
                      <a:pt x="758" y="490"/>
                    </a:cubicBezTo>
                    <a:cubicBezTo>
                      <a:pt x="659" y="407"/>
                      <a:pt x="559" y="328"/>
                      <a:pt x="454" y="254"/>
                    </a:cubicBezTo>
                    <a:cubicBezTo>
                      <a:pt x="335" y="165"/>
                      <a:pt x="209" y="85"/>
                      <a:pt x="82" y="8"/>
                    </a:cubicBezTo>
                    <a:cubicBezTo>
                      <a:pt x="74" y="3"/>
                      <a:pt x="64" y="1"/>
                      <a:pt x="5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8"/>
              <p:cNvSpPr/>
              <p:nvPr/>
            </p:nvSpPr>
            <p:spPr>
              <a:xfrm>
                <a:off x="7853520" y="4079248"/>
                <a:ext cx="14298" cy="15753"/>
              </a:xfrm>
              <a:custGeom>
                <a:avLst/>
                <a:gdLst/>
                <a:ahLst/>
                <a:cxnLst/>
                <a:rect l="l" t="t" r="r" b="b"/>
                <a:pathLst>
                  <a:path w="452" h="498" extrusionOk="0">
                    <a:moveTo>
                      <a:pt x="65" y="1"/>
                    </a:moveTo>
                    <a:cubicBezTo>
                      <a:pt x="55" y="1"/>
                      <a:pt x="43" y="2"/>
                      <a:pt x="33" y="8"/>
                    </a:cubicBezTo>
                    <a:cubicBezTo>
                      <a:pt x="29" y="9"/>
                      <a:pt x="26" y="12"/>
                      <a:pt x="20" y="16"/>
                    </a:cubicBezTo>
                    <a:cubicBezTo>
                      <a:pt x="7" y="28"/>
                      <a:pt x="0" y="44"/>
                      <a:pt x="0" y="59"/>
                    </a:cubicBezTo>
                    <a:cubicBezTo>
                      <a:pt x="0" y="78"/>
                      <a:pt x="7" y="91"/>
                      <a:pt x="17" y="105"/>
                    </a:cubicBezTo>
                    <a:cubicBezTo>
                      <a:pt x="113" y="237"/>
                      <a:pt x="219" y="361"/>
                      <a:pt x="337" y="479"/>
                    </a:cubicBezTo>
                    <a:cubicBezTo>
                      <a:pt x="349" y="491"/>
                      <a:pt x="366" y="498"/>
                      <a:pt x="383" y="498"/>
                    </a:cubicBezTo>
                    <a:cubicBezTo>
                      <a:pt x="398" y="498"/>
                      <a:pt x="413" y="492"/>
                      <a:pt x="424" y="482"/>
                    </a:cubicBezTo>
                    <a:cubicBezTo>
                      <a:pt x="450" y="459"/>
                      <a:pt x="451" y="417"/>
                      <a:pt x="428" y="393"/>
                    </a:cubicBezTo>
                    <a:cubicBezTo>
                      <a:pt x="375" y="339"/>
                      <a:pt x="322" y="286"/>
                      <a:pt x="272" y="228"/>
                    </a:cubicBezTo>
                    <a:cubicBezTo>
                      <a:pt x="215" y="162"/>
                      <a:pt x="162" y="92"/>
                      <a:pt x="108" y="21"/>
                    </a:cubicBezTo>
                    <a:cubicBezTo>
                      <a:pt x="99" y="8"/>
                      <a:pt x="79" y="1"/>
                      <a:pt x="6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8"/>
              <p:cNvSpPr/>
              <p:nvPr/>
            </p:nvSpPr>
            <p:spPr>
              <a:xfrm>
                <a:off x="7848617" y="4040087"/>
                <a:ext cx="35460" cy="48524"/>
              </a:xfrm>
              <a:custGeom>
                <a:avLst/>
                <a:gdLst/>
                <a:ahLst/>
                <a:cxnLst/>
                <a:rect l="l" t="t" r="r" b="b"/>
                <a:pathLst>
                  <a:path w="1121" h="1534" extrusionOk="0">
                    <a:moveTo>
                      <a:pt x="107" y="0"/>
                    </a:moveTo>
                    <a:cubicBezTo>
                      <a:pt x="91" y="0"/>
                      <a:pt x="75" y="4"/>
                      <a:pt x="61" y="11"/>
                    </a:cubicBezTo>
                    <a:cubicBezTo>
                      <a:pt x="34" y="23"/>
                      <a:pt x="15" y="44"/>
                      <a:pt x="8" y="70"/>
                    </a:cubicBezTo>
                    <a:cubicBezTo>
                      <a:pt x="1" y="95"/>
                      <a:pt x="1" y="126"/>
                      <a:pt x="15" y="148"/>
                    </a:cubicBezTo>
                    <a:cubicBezTo>
                      <a:pt x="165" y="387"/>
                      <a:pt x="333" y="614"/>
                      <a:pt x="505" y="838"/>
                    </a:cubicBezTo>
                    <a:cubicBezTo>
                      <a:pt x="591" y="952"/>
                      <a:pt x="682" y="1064"/>
                      <a:pt x="768" y="1178"/>
                    </a:cubicBezTo>
                    <a:cubicBezTo>
                      <a:pt x="854" y="1293"/>
                      <a:pt x="941" y="1403"/>
                      <a:pt x="1027" y="1518"/>
                    </a:cubicBezTo>
                    <a:cubicBezTo>
                      <a:pt x="1035" y="1529"/>
                      <a:pt x="1049" y="1534"/>
                      <a:pt x="1063" y="1534"/>
                    </a:cubicBezTo>
                    <a:cubicBezTo>
                      <a:pt x="1076" y="1534"/>
                      <a:pt x="1089" y="1530"/>
                      <a:pt x="1099" y="1522"/>
                    </a:cubicBezTo>
                    <a:cubicBezTo>
                      <a:pt x="1120" y="1502"/>
                      <a:pt x="1117" y="1472"/>
                      <a:pt x="1103" y="1451"/>
                    </a:cubicBezTo>
                    <a:cubicBezTo>
                      <a:pt x="1086" y="1429"/>
                      <a:pt x="1072" y="1408"/>
                      <a:pt x="1058" y="1387"/>
                    </a:cubicBezTo>
                    <a:lnTo>
                      <a:pt x="1058" y="1387"/>
                    </a:lnTo>
                    <a:cubicBezTo>
                      <a:pt x="1058" y="1387"/>
                      <a:pt x="1059" y="1388"/>
                      <a:pt x="1060" y="1388"/>
                    </a:cubicBezTo>
                    <a:cubicBezTo>
                      <a:pt x="989" y="1283"/>
                      <a:pt x="918" y="1178"/>
                      <a:pt x="850" y="1074"/>
                    </a:cubicBezTo>
                    <a:cubicBezTo>
                      <a:pt x="771" y="954"/>
                      <a:pt x="699" y="831"/>
                      <a:pt x="625" y="709"/>
                    </a:cubicBezTo>
                    <a:cubicBezTo>
                      <a:pt x="485" y="478"/>
                      <a:pt x="344" y="249"/>
                      <a:pt x="182" y="30"/>
                    </a:cubicBezTo>
                    <a:cubicBezTo>
                      <a:pt x="170" y="19"/>
                      <a:pt x="155" y="9"/>
                      <a:pt x="138" y="4"/>
                    </a:cubicBezTo>
                    <a:cubicBezTo>
                      <a:pt x="128" y="2"/>
                      <a:pt x="117" y="0"/>
                      <a:pt x="1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8"/>
              <p:cNvSpPr/>
              <p:nvPr/>
            </p:nvSpPr>
            <p:spPr>
              <a:xfrm>
                <a:off x="7873069" y="4051285"/>
                <a:ext cx="12368" cy="18252"/>
              </a:xfrm>
              <a:custGeom>
                <a:avLst/>
                <a:gdLst/>
                <a:ahLst/>
                <a:cxnLst/>
                <a:rect l="l" t="t" r="r" b="b"/>
                <a:pathLst>
                  <a:path w="391" h="577" extrusionOk="0">
                    <a:moveTo>
                      <a:pt x="89" y="1"/>
                    </a:moveTo>
                    <a:cubicBezTo>
                      <a:pt x="77" y="1"/>
                      <a:pt x="65" y="4"/>
                      <a:pt x="54" y="10"/>
                    </a:cubicBezTo>
                    <a:cubicBezTo>
                      <a:pt x="15" y="27"/>
                      <a:pt x="1" y="74"/>
                      <a:pt x="19" y="111"/>
                    </a:cubicBezTo>
                    <a:cubicBezTo>
                      <a:pt x="95" y="255"/>
                      <a:pt x="174" y="396"/>
                      <a:pt x="249" y="540"/>
                    </a:cubicBezTo>
                    <a:cubicBezTo>
                      <a:pt x="262" y="563"/>
                      <a:pt x="287" y="576"/>
                      <a:pt x="313" y="576"/>
                    </a:cubicBezTo>
                    <a:cubicBezTo>
                      <a:pt x="323" y="576"/>
                      <a:pt x="334" y="574"/>
                      <a:pt x="343" y="570"/>
                    </a:cubicBezTo>
                    <a:cubicBezTo>
                      <a:pt x="377" y="551"/>
                      <a:pt x="390" y="509"/>
                      <a:pt x="375" y="475"/>
                    </a:cubicBezTo>
                    <a:cubicBezTo>
                      <a:pt x="300" y="329"/>
                      <a:pt x="229" y="184"/>
                      <a:pt x="155" y="41"/>
                    </a:cubicBezTo>
                    <a:cubicBezTo>
                      <a:pt x="142" y="15"/>
                      <a:pt x="115" y="1"/>
                      <a:pt x="8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8"/>
              <p:cNvSpPr/>
              <p:nvPr/>
            </p:nvSpPr>
            <p:spPr>
              <a:xfrm>
                <a:off x="7889075" y="4042048"/>
                <a:ext cx="11198" cy="31443"/>
              </a:xfrm>
              <a:custGeom>
                <a:avLst/>
                <a:gdLst/>
                <a:ahLst/>
                <a:cxnLst/>
                <a:rect l="l" t="t" r="r" b="b"/>
                <a:pathLst>
                  <a:path w="354" h="994" extrusionOk="0">
                    <a:moveTo>
                      <a:pt x="94" y="1"/>
                    </a:moveTo>
                    <a:cubicBezTo>
                      <a:pt x="88" y="1"/>
                      <a:pt x="82" y="1"/>
                      <a:pt x="76" y="2"/>
                    </a:cubicBezTo>
                    <a:cubicBezTo>
                      <a:pt x="69" y="4"/>
                      <a:pt x="62" y="5"/>
                      <a:pt x="55" y="10"/>
                    </a:cubicBezTo>
                    <a:cubicBezTo>
                      <a:pt x="20" y="31"/>
                      <a:pt x="0" y="71"/>
                      <a:pt x="10" y="110"/>
                    </a:cubicBezTo>
                    <a:cubicBezTo>
                      <a:pt x="42" y="246"/>
                      <a:pt x="78" y="380"/>
                      <a:pt x="113" y="512"/>
                    </a:cubicBezTo>
                    <a:cubicBezTo>
                      <a:pt x="151" y="660"/>
                      <a:pt x="196" y="804"/>
                      <a:pt x="239" y="952"/>
                    </a:cubicBezTo>
                    <a:cubicBezTo>
                      <a:pt x="247" y="976"/>
                      <a:pt x="266" y="993"/>
                      <a:pt x="291" y="993"/>
                    </a:cubicBezTo>
                    <a:cubicBezTo>
                      <a:pt x="295" y="993"/>
                      <a:pt x="299" y="993"/>
                      <a:pt x="304" y="992"/>
                    </a:cubicBezTo>
                    <a:cubicBezTo>
                      <a:pt x="330" y="988"/>
                      <a:pt x="354" y="956"/>
                      <a:pt x="344" y="927"/>
                    </a:cubicBezTo>
                    <a:cubicBezTo>
                      <a:pt x="307" y="794"/>
                      <a:pt x="284" y="658"/>
                      <a:pt x="259" y="519"/>
                    </a:cubicBezTo>
                    <a:lnTo>
                      <a:pt x="222" y="295"/>
                    </a:lnTo>
                    <a:cubicBezTo>
                      <a:pt x="209" y="220"/>
                      <a:pt x="198" y="144"/>
                      <a:pt x="182" y="70"/>
                    </a:cubicBezTo>
                    <a:cubicBezTo>
                      <a:pt x="172" y="30"/>
                      <a:pt x="135" y="1"/>
                      <a:pt x="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8"/>
              <p:cNvSpPr/>
              <p:nvPr/>
            </p:nvSpPr>
            <p:spPr>
              <a:xfrm>
                <a:off x="7873069" y="4152351"/>
                <a:ext cx="4650" cy="32613"/>
              </a:xfrm>
              <a:custGeom>
                <a:avLst/>
                <a:gdLst/>
                <a:ahLst/>
                <a:cxnLst/>
                <a:rect l="l" t="t" r="r" b="b"/>
                <a:pathLst>
                  <a:path w="147" h="1031" extrusionOk="0">
                    <a:moveTo>
                      <a:pt x="98" y="1"/>
                    </a:moveTo>
                    <a:cubicBezTo>
                      <a:pt x="90" y="1"/>
                      <a:pt x="81" y="2"/>
                      <a:pt x="74" y="6"/>
                    </a:cubicBezTo>
                    <a:cubicBezTo>
                      <a:pt x="55" y="14"/>
                      <a:pt x="44" y="29"/>
                      <a:pt x="44" y="46"/>
                    </a:cubicBezTo>
                    <a:cubicBezTo>
                      <a:pt x="45" y="357"/>
                      <a:pt x="17" y="666"/>
                      <a:pt x="2" y="976"/>
                    </a:cubicBezTo>
                    <a:cubicBezTo>
                      <a:pt x="1" y="1003"/>
                      <a:pt x="22" y="1027"/>
                      <a:pt x="51" y="1030"/>
                    </a:cubicBezTo>
                    <a:cubicBezTo>
                      <a:pt x="52" y="1030"/>
                      <a:pt x="53" y="1030"/>
                      <a:pt x="53" y="1030"/>
                    </a:cubicBezTo>
                    <a:cubicBezTo>
                      <a:pt x="78" y="1030"/>
                      <a:pt x="103" y="1009"/>
                      <a:pt x="104" y="981"/>
                    </a:cubicBezTo>
                    <a:cubicBezTo>
                      <a:pt x="118" y="672"/>
                      <a:pt x="147" y="364"/>
                      <a:pt x="145" y="52"/>
                    </a:cubicBezTo>
                    <a:cubicBezTo>
                      <a:pt x="145" y="25"/>
                      <a:pt x="125" y="2"/>
                      <a:pt x="9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8"/>
              <p:cNvSpPr/>
              <p:nvPr/>
            </p:nvSpPr>
            <p:spPr>
              <a:xfrm>
                <a:off x="7894516" y="4147258"/>
                <a:ext cx="6674" cy="13507"/>
              </a:xfrm>
              <a:custGeom>
                <a:avLst/>
                <a:gdLst/>
                <a:ahLst/>
                <a:cxnLst/>
                <a:rect l="l" t="t" r="r" b="b"/>
                <a:pathLst>
                  <a:path w="211" h="427" extrusionOk="0">
                    <a:moveTo>
                      <a:pt x="190" y="321"/>
                    </a:moveTo>
                    <a:cubicBezTo>
                      <a:pt x="190" y="321"/>
                      <a:pt x="190" y="322"/>
                      <a:pt x="191" y="322"/>
                    </a:cubicBezTo>
                    <a:cubicBezTo>
                      <a:pt x="191" y="322"/>
                      <a:pt x="190" y="321"/>
                      <a:pt x="190" y="321"/>
                    </a:cubicBezTo>
                    <a:close/>
                    <a:moveTo>
                      <a:pt x="54" y="1"/>
                    </a:moveTo>
                    <a:cubicBezTo>
                      <a:pt x="51" y="1"/>
                      <a:pt x="49" y="1"/>
                      <a:pt x="46" y="1"/>
                    </a:cubicBezTo>
                    <a:cubicBezTo>
                      <a:pt x="42" y="4"/>
                      <a:pt x="36" y="4"/>
                      <a:pt x="33" y="6"/>
                    </a:cubicBezTo>
                    <a:cubicBezTo>
                      <a:pt x="13" y="17"/>
                      <a:pt x="0" y="40"/>
                      <a:pt x="6" y="61"/>
                    </a:cubicBezTo>
                    <a:cubicBezTo>
                      <a:pt x="22" y="124"/>
                      <a:pt x="39" y="183"/>
                      <a:pt x="57" y="243"/>
                    </a:cubicBezTo>
                    <a:cubicBezTo>
                      <a:pt x="75" y="298"/>
                      <a:pt x="93" y="349"/>
                      <a:pt x="113" y="399"/>
                    </a:cubicBezTo>
                    <a:cubicBezTo>
                      <a:pt x="118" y="411"/>
                      <a:pt x="132" y="421"/>
                      <a:pt x="142" y="425"/>
                    </a:cubicBezTo>
                    <a:cubicBezTo>
                      <a:pt x="147" y="426"/>
                      <a:pt x="152" y="427"/>
                      <a:pt x="157" y="427"/>
                    </a:cubicBezTo>
                    <a:cubicBezTo>
                      <a:pt x="166" y="427"/>
                      <a:pt x="174" y="425"/>
                      <a:pt x="182" y="421"/>
                    </a:cubicBezTo>
                    <a:cubicBezTo>
                      <a:pt x="192" y="415"/>
                      <a:pt x="201" y="405"/>
                      <a:pt x="206" y="392"/>
                    </a:cubicBezTo>
                    <a:cubicBezTo>
                      <a:pt x="211" y="378"/>
                      <a:pt x="208" y="368"/>
                      <a:pt x="203" y="355"/>
                    </a:cubicBezTo>
                    <a:cubicBezTo>
                      <a:pt x="198" y="344"/>
                      <a:pt x="194" y="331"/>
                      <a:pt x="190" y="320"/>
                    </a:cubicBezTo>
                    <a:lnTo>
                      <a:pt x="190" y="320"/>
                    </a:lnTo>
                    <a:cubicBezTo>
                      <a:pt x="190" y="320"/>
                      <a:pt x="190" y="321"/>
                      <a:pt x="190" y="321"/>
                    </a:cubicBezTo>
                    <a:lnTo>
                      <a:pt x="190" y="321"/>
                    </a:lnTo>
                    <a:cubicBezTo>
                      <a:pt x="157" y="228"/>
                      <a:pt x="129" y="136"/>
                      <a:pt x="105" y="41"/>
                    </a:cubicBezTo>
                    <a:cubicBezTo>
                      <a:pt x="98" y="17"/>
                      <a:pt x="77" y="1"/>
                      <a:pt x="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8"/>
              <p:cNvSpPr/>
              <p:nvPr/>
            </p:nvSpPr>
            <p:spPr>
              <a:xfrm>
                <a:off x="7873385" y="4257276"/>
                <a:ext cx="63012" cy="86262"/>
              </a:xfrm>
              <a:custGeom>
                <a:avLst/>
                <a:gdLst/>
                <a:ahLst/>
                <a:cxnLst/>
                <a:rect l="l" t="t" r="r" b="b"/>
                <a:pathLst>
                  <a:path w="1992" h="2727" extrusionOk="0">
                    <a:moveTo>
                      <a:pt x="274" y="520"/>
                    </a:moveTo>
                    <a:cubicBezTo>
                      <a:pt x="274" y="520"/>
                      <a:pt x="274" y="521"/>
                      <a:pt x="274" y="521"/>
                    </a:cubicBezTo>
                    <a:cubicBezTo>
                      <a:pt x="274" y="521"/>
                      <a:pt x="274" y="520"/>
                      <a:pt x="274" y="520"/>
                    </a:cubicBezTo>
                    <a:close/>
                    <a:moveTo>
                      <a:pt x="274" y="520"/>
                    </a:moveTo>
                    <a:cubicBezTo>
                      <a:pt x="277" y="521"/>
                      <a:pt x="277" y="524"/>
                      <a:pt x="279" y="528"/>
                    </a:cubicBezTo>
                    <a:cubicBezTo>
                      <a:pt x="279" y="524"/>
                      <a:pt x="277" y="521"/>
                      <a:pt x="274" y="520"/>
                    </a:cubicBezTo>
                    <a:close/>
                    <a:moveTo>
                      <a:pt x="1169" y="1973"/>
                    </a:moveTo>
                    <a:cubicBezTo>
                      <a:pt x="1172" y="1974"/>
                      <a:pt x="1174" y="1976"/>
                      <a:pt x="1176" y="1977"/>
                    </a:cubicBezTo>
                    <a:cubicBezTo>
                      <a:pt x="1175" y="1976"/>
                      <a:pt x="1172" y="1974"/>
                      <a:pt x="1169" y="1973"/>
                    </a:cubicBezTo>
                    <a:close/>
                    <a:moveTo>
                      <a:pt x="51" y="0"/>
                    </a:moveTo>
                    <a:cubicBezTo>
                      <a:pt x="43" y="0"/>
                      <a:pt x="35" y="2"/>
                      <a:pt x="28" y="6"/>
                    </a:cubicBezTo>
                    <a:cubicBezTo>
                      <a:pt x="17" y="8"/>
                      <a:pt x="8" y="20"/>
                      <a:pt x="5" y="33"/>
                    </a:cubicBezTo>
                    <a:cubicBezTo>
                      <a:pt x="1" y="47"/>
                      <a:pt x="2" y="57"/>
                      <a:pt x="8" y="70"/>
                    </a:cubicBezTo>
                    <a:cubicBezTo>
                      <a:pt x="21" y="104"/>
                      <a:pt x="34" y="136"/>
                      <a:pt x="44" y="169"/>
                    </a:cubicBezTo>
                    <a:cubicBezTo>
                      <a:pt x="42" y="166"/>
                      <a:pt x="42" y="163"/>
                      <a:pt x="41" y="162"/>
                    </a:cubicBezTo>
                    <a:lnTo>
                      <a:pt x="41" y="162"/>
                    </a:lnTo>
                    <a:cubicBezTo>
                      <a:pt x="130" y="412"/>
                      <a:pt x="213" y="667"/>
                      <a:pt x="306" y="918"/>
                    </a:cubicBezTo>
                    <a:cubicBezTo>
                      <a:pt x="406" y="1187"/>
                      <a:pt x="529" y="1445"/>
                      <a:pt x="694" y="1681"/>
                    </a:cubicBezTo>
                    <a:cubicBezTo>
                      <a:pt x="843" y="1891"/>
                      <a:pt x="1036" y="2069"/>
                      <a:pt x="1238" y="2231"/>
                    </a:cubicBezTo>
                    <a:cubicBezTo>
                      <a:pt x="1337" y="2311"/>
                      <a:pt x="1438" y="2385"/>
                      <a:pt x="1540" y="2461"/>
                    </a:cubicBezTo>
                    <a:cubicBezTo>
                      <a:pt x="1652" y="2546"/>
                      <a:pt x="1762" y="2627"/>
                      <a:pt x="1871" y="2713"/>
                    </a:cubicBezTo>
                    <a:cubicBezTo>
                      <a:pt x="1884" y="2720"/>
                      <a:pt x="1897" y="2725"/>
                      <a:pt x="1910" y="2726"/>
                    </a:cubicBezTo>
                    <a:cubicBezTo>
                      <a:pt x="1931" y="2726"/>
                      <a:pt x="1950" y="2719"/>
                      <a:pt x="1967" y="2706"/>
                    </a:cubicBezTo>
                    <a:cubicBezTo>
                      <a:pt x="1981" y="2692"/>
                      <a:pt x="1990" y="2672"/>
                      <a:pt x="1991" y="2653"/>
                    </a:cubicBezTo>
                    <a:cubicBezTo>
                      <a:pt x="1991" y="2633"/>
                      <a:pt x="1985" y="2610"/>
                      <a:pt x="1970" y="2596"/>
                    </a:cubicBezTo>
                    <a:cubicBezTo>
                      <a:pt x="1842" y="2483"/>
                      <a:pt x="1709" y="2382"/>
                      <a:pt x="1573" y="2282"/>
                    </a:cubicBezTo>
                    <a:cubicBezTo>
                      <a:pt x="1438" y="2183"/>
                      <a:pt x="1304" y="2085"/>
                      <a:pt x="1175" y="1980"/>
                    </a:cubicBezTo>
                    <a:cubicBezTo>
                      <a:pt x="1095" y="1913"/>
                      <a:pt x="1019" y="1841"/>
                      <a:pt x="947" y="1767"/>
                    </a:cubicBezTo>
                    <a:cubicBezTo>
                      <a:pt x="874" y="1689"/>
                      <a:pt x="808" y="1608"/>
                      <a:pt x="745" y="1522"/>
                    </a:cubicBezTo>
                    <a:cubicBezTo>
                      <a:pt x="535" y="1214"/>
                      <a:pt x="400" y="865"/>
                      <a:pt x="273" y="517"/>
                    </a:cubicBezTo>
                    <a:lnTo>
                      <a:pt x="273" y="517"/>
                    </a:lnTo>
                    <a:cubicBezTo>
                      <a:pt x="273" y="517"/>
                      <a:pt x="273" y="517"/>
                      <a:pt x="273" y="517"/>
                    </a:cubicBezTo>
                    <a:lnTo>
                      <a:pt x="273" y="517"/>
                    </a:lnTo>
                    <a:cubicBezTo>
                      <a:pt x="215" y="354"/>
                      <a:pt x="158" y="190"/>
                      <a:pt x="95" y="27"/>
                    </a:cubicBezTo>
                    <a:cubicBezTo>
                      <a:pt x="89" y="9"/>
                      <a:pt x="70" y="0"/>
                      <a:pt x="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8"/>
              <p:cNvSpPr/>
              <p:nvPr/>
            </p:nvSpPr>
            <p:spPr>
              <a:xfrm>
                <a:off x="7927287" y="4314151"/>
                <a:ext cx="26666" cy="22681"/>
              </a:xfrm>
              <a:custGeom>
                <a:avLst/>
                <a:gdLst/>
                <a:ahLst/>
                <a:cxnLst/>
                <a:rect l="l" t="t" r="r" b="b"/>
                <a:pathLst>
                  <a:path w="843" h="717" extrusionOk="0">
                    <a:moveTo>
                      <a:pt x="55" y="0"/>
                    </a:moveTo>
                    <a:cubicBezTo>
                      <a:pt x="45" y="0"/>
                      <a:pt x="37" y="3"/>
                      <a:pt x="29" y="6"/>
                    </a:cubicBezTo>
                    <a:cubicBezTo>
                      <a:pt x="24" y="6"/>
                      <a:pt x="21" y="7"/>
                      <a:pt x="17" y="12"/>
                    </a:cubicBezTo>
                    <a:cubicBezTo>
                      <a:pt x="8" y="20"/>
                      <a:pt x="2" y="33"/>
                      <a:pt x="1" y="46"/>
                    </a:cubicBezTo>
                    <a:cubicBezTo>
                      <a:pt x="1" y="60"/>
                      <a:pt x="7" y="70"/>
                      <a:pt x="15" y="83"/>
                    </a:cubicBezTo>
                    <a:cubicBezTo>
                      <a:pt x="35" y="111"/>
                      <a:pt x="57" y="139"/>
                      <a:pt x="78" y="165"/>
                    </a:cubicBezTo>
                    <a:cubicBezTo>
                      <a:pt x="107" y="201"/>
                      <a:pt x="138" y="234"/>
                      <a:pt x="171" y="265"/>
                    </a:cubicBezTo>
                    <a:cubicBezTo>
                      <a:pt x="221" y="318"/>
                      <a:pt x="279" y="365"/>
                      <a:pt x="336" y="411"/>
                    </a:cubicBezTo>
                    <a:cubicBezTo>
                      <a:pt x="468" y="520"/>
                      <a:pt x="615" y="615"/>
                      <a:pt x="758" y="709"/>
                    </a:cubicBezTo>
                    <a:cubicBezTo>
                      <a:pt x="766" y="714"/>
                      <a:pt x="776" y="716"/>
                      <a:pt x="785" y="716"/>
                    </a:cubicBezTo>
                    <a:cubicBezTo>
                      <a:pt x="802" y="716"/>
                      <a:pt x="819" y="708"/>
                      <a:pt x="828" y="693"/>
                    </a:cubicBezTo>
                    <a:cubicBezTo>
                      <a:pt x="843" y="670"/>
                      <a:pt x="836" y="640"/>
                      <a:pt x="811" y="626"/>
                    </a:cubicBezTo>
                    <a:cubicBezTo>
                      <a:pt x="659" y="523"/>
                      <a:pt x="506" y="421"/>
                      <a:pt x="363" y="305"/>
                    </a:cubicBezTo>
                    <a:lnTo>
                      <a:pt x="363" y="305"/>
                    </a:lnTo>
                    <a:lnTo>
                      <a:pt x="370" y="312"/>
                    </a:lnTo>
                    <a:cubicBezTo>
                      <a:pt x="317" y="268"/>
                      <a:pt x="267" y="222"/>
                      <a:pt x="221" y="175"/>
                    </a:cubicBezTo>
                    <a:cubicBezTo>
                      <a:pt x="173" y="126"/>
                      <a:pt x="130" y="70"/>
                      <a:pt x="88" y="17"/>
                    </a:cubicBezTo>
                    <a:cubicBezTo>
                      <a:pt x="81" y="6"/>
                      <a:pt x="67" y="0"/>
                      <a:pt x="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8"/>
              <p:cNvSpPr/>
              <p:nvPr/>
            </p:nvSpPr>
            <p:spPr>
              <a:xfrm>
                <a:off x="7973312" y="4309122"/>
                <a:ext cx="8066" cy="9933"/>
              </a:xfrm>
              <a:custGeom>
                <a:avLst/>
                <a:gdLst/>
                <a:ahLst/>
                <a:cxnLst/>
                <a:rect l="l" t="t" r="r" b="b"/>
                <a:pathLst>
                  <a:path w="255" h="314" extrusionOk="0">
                    <a:moveTo>
                      <a:pt x="58" y="1"/>
                    </a:moveTo>
                    <a:cubicBezTo>
                      <a:pt x="50" y="1"/>
                      <a:pt x="42" y="2"/>
                      <a:pt x="35" y="6"/>
                    </a:cubicBezTo>
                    <a:cubicBezTo>
                      <a:pt x="11" y="16"/>
                      <a:pt x="1" y="49"/>
                      <a:pt x="13" y="72"/>
                    </a:cubicBezTo>
                    <a:cubicBezTo>
                      <a:pt x="36" y="115"/>
                      <a:pt x="61" y="158"/>
                      <a:pt x="86" y="199"/>
                    </a:cubicBezTo>
                    <a:cubicBezTo>
                      <a:pt x="108" y="234"/>
                      <a:pt x="135" y="265"/>
                      <a:pt x="161" y="298"/>
                    </a:cubicBezTo>
                    <a:cubicBezTo>
                      <a:pt x="170" y="309"/>
                      <a:pt x="182" y="314"/>
                      <a:pt x="196" y="314"/>
                    </a:cubicBezTo>
                    <a:cubicBezTo>
                      <a:pt x="209" y="314"/>
                      <a:pt x="223" y="309"/>
                      <a:pt x="233" y="301"/>
                    </a:cubicBezTo>
                    <a:cubicBezTo>
                      <a:pt x="254" y="281"/>
                      <a:pt x="251" y="251"/>
                      <a:pt x="234" y="229"/>
                    </a:cubicBezTo>
                    <a:cubicBezTo>
                      <a:pt x="220" y="213"/>
                      <a:pt x="205" y="193"/>
                      <a:pt x="191" y="174"/>
                    </a:cubicBezTo>
                    <a:lnTo>
                      <a:pt x="191" y="174"/>
                    </a:lnTo>
                    <a:cubicBezTo>
                      <a:pt x="191" y="174"/>
                      <a:pt x="191" y="175"/>
                      <a:pt x="191" y="175"/>
                    </a:cubicBezTo>
                    <a:lnTo>
                      <a:pt x="191" y="175"/>
                    </a:lnTo>
                    <a:cubicBezTo>
                      <a:pt x="191" y="174"/>
                      <a:pt x="190" y="173"/>
                      <a:pt x="190" y="172"/>
                    </a:cubicBezTo>
                    <a:lnTo>
                      <a:pt x="190" y="172"/>
                    </a:lnTo>
                    <a:cubicBezTo>
                      <a:pt x="190" y="173"/>
                      <a:pt x="190" y="173"/>
                      <a:pt x="191" y="174"/>
                    </a:cubicBezTo>
                    <a:lnTo>
                      <a:pt x="191" y="174"/>
                    </a:lnTo>
                    <a:cubicBezTo>
                      <a:pt x="190" y="173"/>
                      <a:pt x="190" y="173"/>
                      <a:pt x="190" y="172"/>
                    </a:cubicBezTo>
                    <a:lnTo>
                      <a:pt x="190" y="172"/>
                    </a:lnTo>
                    <a:cubicBezTo>
                      <a:pt x="190" y="172"/>
                      <a:pt x="190" y="172"/>
                      <a:pt x="190" y="172"/>
                    </a:cubicBezTo>
                    <a:lnTo>
                      <a:pt x="190" y="172"/>
                    </a:lnTo>
                    <a:cubicBezTo>
                      <a:pt x="190" y="172"/>
                      <a:pt x="190" y="172"/>
                      <a:pt x="190" y="172"/>
                    </a:cubicBezTo>
                    <a:lnTo>
                      <a:pt x="190" y="172"/>
                    </a:lnTo>
                    <a:cubicBezTo>
                      <a:pt x="190" y="172"/>
                      <a:pt x="190" y="172"/>
                      <a:pt x="190" y="172"/>
                    </a:cubicBezTo>
                    <a:lnTo>
                      <a:pt x="190" y="172"/>
                    </a:lnTo>
                    <a:cubicBezTo>
                      <a:pt x="179" y="155"/>
                      <a:pt x="167" y="140"/>
                      <a:pt x="157" y="122"/>
                    </a:cubicBezTo>
                    <a:cubicBezTo>
                      <a:pt x="137" y="92"/>
                      <a:pt x="119" y="59"/>
                      <a:pt x="104" y="28"/>
                    </a:cubicBezTo>
                    <a:cubicBezTo>
                      <a:pt x="94" y="11"/>
                      <a:pt x="77" y="1"/>
                      <a:pt x="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a:off x="8011556" y="4284607"/>
                <a:ext cx="11483" cy="21573"/>
              </a:xfrm>
              <a:custGeom>
                <a:avLst/>
                <a:gdLst/>
                <a:ahLst/>
                <a:cxnLst/>
                <a:rect l="l" t="t" r="r" b="b"/>
                <a:pathLst>
                  <a:path w="363" h="682" extrusionOk="0">
                    <a:moveTo>
                      <a:pt x="59" y="1"/>
                    </a:moveTo>
                    <a:cubicBezTo>
                      <a:pt x="52" y="1"/>
                      <a:pt x="44" y="3"/>
                      <a:pt x="36" y="6"/>
                    </a:cubicBezTo>
                    <a:cubicBezTo>
                      <a:pt x="12" y="18"/>
                      <a:pt x="0" y="51"/>
                      <a:pt x="14" y="74"/>
                    </a:cubicBezTo>
                    <a:cubicBezTo>
                      <a:pt x="70" y="173"/>
                      <a:pt x="115" y="274"/>
                      <a:pt x="152" y="380"/>
                    </a:cubicBezTo>
                    <a:cubicBezTo>
                      <a:pt x="179" y="462"/>
                      <a:pt x="202" y="545"/>
                      <a:pt x="223" y="629"/>
                    </a:cubicBezTo>
                    <a:cubicBezTo>
                      <a:pt x="232" y="660"/>
                      <a:pt x="258" y="681"/>
                      <a:pt x="287" y="681"/>
                    </a:cubicBezTo>
                    <a:cubicBezTo>
                      <a:pt x="292" y="681"/>
                      <a:pt x="297" y="681"/>
                      <a:pt x="302" y="679"/>
                    </a:cubicBezTo>
                    <a:cubicBezTo>
                      <a:pt x="337" y="672"/>
                      <a:pt x="362" y="636"/>
                      <a:pt x="352" y="601"/>
                    </a:cubicBezTo>
                    <a:cubicBezTo>
                      <a:pt x="329" y="509"/>
                      <a:pt x="299" y="419"/>
                      <a:pt x="262" y="331"/>
                    </a:cubicBezTo>
                    <a:cubicBezTo>
                      <a:pt x="216" y="226"/>
                      <a:pt x="162" y="128"/>
                      <a:pt x="105" y="28"/>
                    </a:cubicBezTo>
                    <a:cubicBezTo>
                      <a:pt x="96" y="11"/>
                      <a:pt x="78" y="1"/>
                      <a:pt x="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8"/>
              <p:cNvSpPr/>
              <p:nvPr/>
            </p:nvSpPr>
            <p:spPr>
              <a:xfrm>
                <a:off x="7941459" y="4130809"/>
                <a:ext cx="32328" cy="25085"/>
              </a:xfrm>
              <a:custGeom>
                <a:avLst/>
                <a:gdLst/>
                <a:ahLst/>
                <a:cxnLst/>
                <a:rect l="l" t="t" r="r" b="b"/>
                <a:pathLst>
                  <a:path w="1022" h="793" extrusionOk="0">
                    <a:moveTo>
                      <a:pt x="58" y="1"/>
                    </a:moveTo>
                    <a:cubicBezTo>
                      <a:pt x="49" y="1"/>
                      <a:pt x="40" y="3"/>
                      <a:pt x="32" y="6"/>
                    </a:cubicBezTo>
                    <a:cubicBezTo>
                      <a:pt x="27" y="10"/>
                      <a:pt x="20" y="16"/>
                      <a:pt x="17" y="23"/>
                    </a:cubicBezTo>
                    <a:cubicBezTo>
                      <a:pt x="1" y="47"/>
                      <a:pt x="10" y="76"/>
                      <a:pt x="32" y="92"/>
                    </a:cubicBezTo>
                    <a:cubicBezTo>
                      <a:pt x="183" y="205"/>
                      <a:pt x="330" y="324"/>
                      <a:pt x="475" y="444"/>
                    </a:cubicBezTo>
                    <a:cubicBezTo>
                      <a:pt x="620" y="561"/>
                      <a:pt x="767" y="680"/>
                      <a:pt x="922" y="783"/>
                    </a:cubicBezTo>
                    <a:cubicBezTo>
                      <a:pt x="931" y="790"/>
                      <a:pt x="942" y="793"/>
                      <a:pt x="953" y="793"/>
                    </a:cubicBezTo>
                    <a:cubicBezTo>
                      <a:pt x="974" y="793"/>
                      <a:pt x="994" y="782"/>
                      <a:pt x="1005" y="766"/>
                    </a:cubicBezTo>
                    <a:cubicBezTo>
                      <a:pt x="1022" y="736"/>
                      <a:pt x="1013" y="700"/>
                      <a:pt x="985" y="682"/>
                    </a:cubicBezTo>
                    <a:cubicBezTo>
                      <a:pt x="915" y="632"/>
                      <a:pt x="843" y="580"/>
                      <a:pt x="771" y="527"/>
                    </a:cubicBezTo>
                    <a:cubicBezTo>
                      <a:pt x="691" y="468"/>
                      <a:pt x="611" y="408"/>
                      <a:pt x="532" y="347"/>
                    </a:cubicBezTo>
                    <a:cubicBezTo>
                      <a:pt x="383" y="232"/>
                      <a:pt x="233" y="119"/>
                      <a:pt x="83" y="9"/>
                    </a:cubicBezTo>
                    <a:cubicBezTo>
                      <a:pt x="75" y="3"/>
                      <a:pt x="67" y="1"/>
                      <a:pt x="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8"/>
              <p:cNvSpPr/>
              <p:nvPr/>
            </p:nvSpPr>
            <p:spPr>
              <a:xfrm>
                <a:off x="8017661" y="4176265"/>
                <a:ext cx="33467" cy="69402"/>
              </a:xfrm>
              <a:custGeom>
                <a:avLst/>
                <a:gdLst/>
                <a:ahLst/>
                <a:cxnLst/>
                <a:rect l="l" t="t" r="r" b="b"/>
                <a:pathLst>
                  <a:path w="1058" h="2194" extrusionOk="0">
                    <a:moveTo>
                      <a:pt x="79" y="174"/>
                    </a:moveTo>
                    <a:cubicBezTo>
                      <a:pt x="81" y="175"/>
                      <a:pt x="83" y="178"/>
                      <a:pt x="85" y="181"/>
                    </a:cubicBezTo>
                    <a:cubicBezTo>
                      <a:pt x="83" y="177"/>
                      <a:pt x="81" y="175"/>
                      <a:pt x="79" y="174"/>
                    </a:cubicBezTo>
                    <a:close/>
                    <a:moveTo>
                      <a:pt x="54" y="0"/>
                    </a:moveTo>
                    <a:cubicBezTo>
                      <a:pt x="45" y="0"/>
                      <a:pt x="36" y="2"/>
                      <a:pt x="29" y="6"/>
                    </a:cubicBezTo>
                    <a:cubicBezTo>
                      <a:pt x="28" y="12"/>
                      <a:pt x="23" y="14"/>
                      <a:pt x="22" y="18"/>
                    </a:cubicBezTo>
                    <a:cubicBezTo>
                      <a:pt x="0" y="38"/>
                      <a:pt x="2" y="67"/>
                      <a:pt x="19" y="87"/>
                    </a:cubicBezTo>
                    <a:cubicBezTo>
                      <a:pt x="38" y="117"/>
                      <a:pt x="59" y="144"/>
                      <a:pt x="79" y="171"/>
                    </a:cubicBezTo>
                    <a:cubicBezTo>
                      <a:pt x="79" y="170"/>
                      <a:pt x="78" y="170"/>
                      <a:pt x="78" y="168"/>
                    </a:cubicBezTo>
                    <a:lnTo>
                      <a:pt x="78" y="168"/>
                    </a:lnTo>
                    <a:cubicBezTo>
                      <a:pt x="199" y="344"/>
                      <a:pt x="315" y="528"/>
                      <a:pt x="419" y="715"/>
                    </a:cubicBezTo>
                    <a:cubicBezTo>
                      <a:pt x="522" y="902"/>
                      <a:pt x="608" y="1098"/>
                      <a:pt x="684" y="1296"/>
                    </a:cubicBezTo>
                    <a:lnTo>
                      <a:pt x="684" y="1296"/>
                    </a:lnTo>
                    <a:cubicBezTo>
                      <a:pt x="683" y="1294"/>
                      <a:pt x="682" y="1292"/>
                      <a:pt x="681" y="1289"/>
                    </a:cubicBezTo>
                    <a:lnTo>
                      <a:pt x="681" y="1289"/>
                    </a:lnTo>
                    <a:cubicBezTo>
                      <a:pt x="728" y="1423"/>
                      <a:pt x="768" y="1557"/>
                      <a:pt x="804" y="1693"/>
                    </a:cubicBezTo>
                    <a:cubicBezTo>
                      <a:pt x="844" y="1838"/>
                      <a:pt x="875" y="1984"/>
                      <a:pt x="901" y="2131"/>
                    </a:cubicBezTo>
                    <a:cubicBezTo>
                      <a:pt x="907" y="2168"/>
                      <a:pt x="942" y="2194"/>
                      <a:pt x="977" y="2194"/>
                    </a:cubicBezTo>
                    <a:cubicBezTo>
                      <a:pt x="983" y="2194"/>
                      <a:pt x="988" y="2193"/>
                      <a:pt x="994" y="2191"/>
                    </a:cubicBezTo>
                    <a:cubicBezTo>
                      <a:pt x="1016" y="2187"/>
                      <a:pt x="1033" y="2174"/>
                      <a:pt x="1044" y="2158"/>
                    </a:cubicBezTo>
                    <a:cubicBezTo>
                      <a:pt x="1054" y="2140"/>
                      <a:pt x="1057" y="2120"/>
                      <a:pt x="1054" y="2098"/>
                    </a:cubicBezTo>
                    <a:cubicBezTo>
                      <a:pt x="1040" y="1998"/>
                      <a:pt x="1026" y="1898"/>
                      <a:pt x="1006" y="1798"/>
                    </a:cubicBezTo>
                    <a:cubicBezTo>
                      <a:pt x="988" y="1703"/>
                      <a:pt x="963" y="1610"/>
                      <a:pt x="934" y="1517"/>
                    </a:cubicBezTo>
                    <a:cubicBezTo>
                      <a:pt x="880" y="1332"/>
                      <a:pt x="804" y="1156"/>
                      <a:pt x="718" y="984"/>
                    </a:cubicBezTo>
                    <a:cubicBezTo>
                      <a:pt x="633" y="820"/>
                      <a:pt x="540" y="659"/>
                      <a:pt x="439" y="505"/>
                    </a:cubicBezTo>
                    <a:cubicBezTo>
                      <a:pt x="330" y="336"/>
                      <a:pt x="208" y="177"/>
                      <a:pt x="88" y="15"/>
                    </a:cubicBezTo>
                    <a:cubicBezTo>
                      <a:pt x="80" y="5"/>
                      <a:pt x="67" y="0"/>
                      <a:pt x="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8"/>
            <p:cNvGrpSpPr/>
            <p:nvPr/>
          </p:nvGrpSpPr>
          <p:grpSpPr>
            <a:xfrm>
              <a:off x="6832941" y="117261"/>
              <a:ext cx="505424" cy="321038"/>
              <a:chOff x="8553516" y="3053786"/>
              <a:chExt cx="505424" cy="321038"/>
            </a:xfrm>
          </p:grpSpPr>
          <p:sp>
            <p:nvSpPr>
              <p:cNvPr id="901" name="Google Shape;901;p8"/>
              <p:cNvSpPr/>
              <p:nvPr/>
            </p:nvSpPr>
            <p:spPr>
              <a:xfrm>
                <a:off x="8553516" y="3053786"/>
                <a:ext cx="505424" cy="321038"/>
              </a:xfrm>
              <a:custGeom>
                <a:avLst/>
                <a:gdLst/>
                <a:ahLst/>
                <a:cxnLst/>
                <a:rect l="l" t="t" r="r" b="b"/>
                <a:pathLst>
                  <a:path w="15978" h="10149" extrusionOk="0">
                    <a:moveTo>
                      <a:pt x="11486" y="0"/>
                    </a:moveTo>
                    <a:cubicBezTo>
                      <a:pt x="11413" y="0"/>
                      <a:pt x="11340" y="4"/>
                      <a:pt x="11267" y="12"/>
                    </a:cubicBezTo>
                    <a:cubicBezTo>
                      <a:pt x="11051" y="35"/>
                      <a:pt x="10830" y="100"/>
                      <a:pt x="10614" y="206"/>
                    </a:cubicBezTo>
                    <a:cubicBezTo>
                      <a:pt x="10475" y="273"/>
                      <a:pt x="10338" y="359"/>
                      <a:pt x="10203" y="461"/>
                    </a:cubicBezTo>
                    <a:cubicBezTo>
                      <a:pt x="10163" y="492"/>
                      <a:pt x="10123" y="525"/>
                      <a:pt x="10084" y="558"/>
                    </a:cubicBezTo>
                    <a:cubicBezTo>
                      <a:pt x="10080" y="547"/>
                      <a:pt x="10073" y="538"/>
                      <a:pt x="10066" y="528"/>
                    </a:cubicBezTo>
                    <a:cubicBezTo>
                      <a:pt x="10046" y="502"/>
                      <a:pt x="10024" y="479"/>
                      <a:pt x="10003" y="456"/>
                    </a:cubicBezTo>
                    <a:cubicBezTo>
                      <a:pt x="9951" y="401"/>
                      <a:pt x="9888" y="346"/>
                      <a:pt x="9816" y="295"/>
                    </a:cubicBezTo>
                    <a:cubicBezTo>
                      <a:pt x="9771" y="260"/>
                      <a:pt x="9719" y="229"/>
                      <a:pt x="9658" y="196"/>
                    </a:cubicBezTo>
                    <a:cubicBezTo>
                      <a:pt x="9569" y="148"/>
                      <a:pt x="9493" y="116"/>
                      <a:pt x="9421" y="93"/>
                    </a:cubicBezTo>
                    <a:cubicBezTo>
                      <a:pt x="9282" y="48"/>
                      <a:pt x="9126" y="24"/>
                      <a:pt x="8957" y="21"/>
                    </a:cubicBezTo>
                    <a:cubicBezTo>
                      <a:pt x="8949" y="21"/>
                      <a:pt x="8940" y="21"/>
                      <a:pt x="8932" y="21"/>
                    </a:cubicBezTo>
                    <a:cubicBezTo>
                      <a:pt x="8786" y="21"/>
                      <a:pt x="8629" y="33"/>
                      <a:pt x="8468" y="58"/>
                    </a:cubicBezTo>
                    <a:cubicBezTo>
                      <a:pt x="8332" y="80"/>
                      <a:pt x="8188" y="114"/>
                      <a:pt x="8012" y="164"/>
                    </a:cubicBezTo>
                    <a:cubicBezTo>
                      <a:pt x="7862" y="207"/>
                      <a:pt x="7703" y="260"/>
                      <a:pt x="7524" y="329"/>
                    </a:cubicBezTo>
                    <a:cubicBezTo>
                      <a:pt x="7223" y="442"/>
                      <a:pt x="6930" y="574"/>
                      <a:pt x="6656" y="700"/>
                    </a:cubicBezTo>
                    <a:cubicBezTo>
                      <a:pt x="6545" y="750"/>
                      <a:pt x="6436" y="801"/>
                      <a:pt x="6326" y="852"/>
                    </a:cubicBezTo>
                    <a:lnTo>
                      <a:pt x="5917" y="1039"/>
                    </a:lnTo>
                    <a:lnTo>
                      <a:pt x="5747" y="1116"/>
                    </a:lnTo>
                    <a:cubicBezTo>
                      <a:pt x="5663" y="1154"/>
                      <a:pt x="5578" y="1191"/>
                      <a:pt x="5497" y="1231"/>
                    </a:cubicBezTo>
                    <a:cubicBezTo>
                      <a:pt x="5319" y="1313"/>
                      <a:pt x="5146" y="1399"/>
                      <a:pt x="4974" y="1489"/>
                    </a:cubicBezTo>
                    <a:cubicBezTo>
                      <a:pt x="4224" y="1875"/>
                      <a:pt x="3516" y="2313"/>
                      <a:pt x="2875" y="2793"/>
                    </a:cubicBezTo>
                    <a:cubicBezTo>
                      <a:pt x="2829" y="2836"/>
                      <a:pt x="2777" y="2876"/>
                      <a:pt x="2727" y="2913"/>
                    </a:cubicBezTo>
                    <a:cubicBezTo>
                      <a:pt x="2127" y="3377"/>
                      <a:pt x="1600" y="3880"/>
                      <a:pt x="1159" y="4413"/>
                    </a:cubicBezTo>
                    <a:cubicBezTo>
                      <a:pt x="644" y="5038"/>
                      <a:pt x="269" y="5704"/>
                      <a:pt x="44" y="6393"/>
                    </a:cubicBezTo>
                    <a:cubicBezTo>
                      <a:pt x="41" y="6403"/>
                      <a:pt x="41" y="6414"/>
                      <a:pt x="44" y="6424"/>
                    </a:cubicBezTo>
                    <a:lnTo>
                      <a:pt x="37" y="6452"/>
                    </a:lnTo>
                    <a:cubicBezTo>
                      <a:pt x="1" y="6616"/>
                      <a:pt x="4" y="6781"/>
                      <a:pt x="44" y="6943"/>
                    </a:cubicBezTo>
                    <a:cubicBezTo>
                      <a:pt x="48" y="6957"/>
                      <a:pt x="58" y="6969"/>
                      <a:pt x="71" y="6976"/>
                    </a:cubicBezTo>
                    <a:cubicBezTo>
                      <a:pt x="78" y="6979"/>
                      <a:pt x="84" y="6980"/>
                      <a:pt x="90" y="6980"/>
                    </a:cubicBezTo>
                    <a:cubicBezTo>
                      <a:pt x="96" y="6980"/>
                      <a:pt x="102" y="6979"/>
                      <a:pt x="107" y="6976"/>
                    </a:cubicBezTo>
                    <a:cubicBezTo>
                      <a:pt x="157" y="6951"/>
                      <a:pt x="211" y="6933"/>
                      <a:pt x="263" y="6914"/>
                    </a:cubicBezTo>
                    <a:lnTo>
                      <a:pt x="263" y="6914"/>
                    </a:lnTo>
                    <a:cubicBezTo>
                      <a:pt x="264" y="6936"/>
                      <a:pt x="254" y="6964"/>
                      <a:pt x="247" y="6994"/>
                    </a:cubicBezTo>
                    <a:cubicBezTo>
                      <a:pt x="229" y="7059"/>
                      <a:pt x="220" y="7129"/>
                      <a:pt x="220" y="7198"/>
                    </a:cubicBezTo>
                    <a:cubicBezTo>
                      <a:pt x="219" y="7319"/>
                      <a:pt x="250" y="7427"/>
                      <a:pt x="313" y="7508"/>
                    </a:cubicBezTo>
                    <a:cubicBezTo>
                      <a:pt x="336" y="7540"/>
                      <a:pt x="372" y="7567"/>
                      <a:pt x="419" y="7590"/>
                    </a:cubicBezTo>
                    <a:cubicBezTo>
                      <a:pt x="448" y="7605"/>
                      <a:pt x="483" y="7612"/>
                      <a:pt x="524" y="7612"/>
                    </a:cubicBezTo>
                    <a:cubicBezTo>
                      <a:pt x="537" y="7612"/>
                      <a:pt x="551" y="7611"/>
                      <a:pt x="565" y="7610"/>
                    </a:cubicBezTo>
                    <a:cubicBezTo>
                      <a:pt x="620" y="7604"/>
                      <a:pt x="677" y="7583"/>
                      <a:pt x="741" y="7540"/>
                    </a:cubicBezTo>
                    <a:cubicBezTo>
                      <a:pt x="760" y="7527"/>
                      <a:pt x="780" y="7513"/>
                      <a:pt x="799" y="7498"/>
                    </a:cubicBezTo>
                    <a:lnTo>
                      <a:pt x="814" y="7487"/>
                    </a:lnTo>
                    <a:lnTo>
                      <a:pt x="814" y="7487"/>
                    </a:lnTo>
                    <a:cubicBezTo>
                      <a:pt x="800" y="7570"/>
                      <a:pt x="800" y="7654"/>
                      <a:pt x="813" y="7735"/>
                    </a:cubicBezTo>
                    <a:cubicBezTo>
                      <a:pt x="830" y="7863"/>
                      <a:pt x="882" y="7971"/>
                      <a:pt x="957" y="8038"/>
                    </a:cubicBezTo>
                    <a:cubicBezTo>
                      <a:pt x="993" y="8068"/>
                      <a:pt x="1035" y="8090"/>
                      <a:pt x="1079" y="8098"/>
                    </a:cubicBezTo>
                    <a:cubicBezTo>
                      <a:pt x="1092" y="8101"/>
                      <a:pt x="1105" y="8102"/>
                      <a:pt x="1118" y="8102"/>
                    </a:cubicBezTo>
                    <a:cubicBezTo>
                      <a:pt x="1153" y="8102"/>
                      <a:pt x="1190" y="8094"/>
                      <a:pt x="1230" y="8078"/>
                    </a:cubicBezTo>
                    <a:cubicBezTo>
                      <a:pt x="1257" y="8068"/>
                      <a:pt x="1282" y="8052"/>
                      <a:pt x="1311" y="8031"/>
                    </a:cubicBezTo>
                    <a:cubicBezTo>
                      <a:pt x="1335" y="8012"/>
                      <a:pt x="1357" y="7992"/>
                      <a:pt x="1376" y="7971"/>
                    </a:cubicBezTo>
                    <a:lnTo>
                      <a:pt x="1376" y="7971"/>
                    </a:lnTo>
                    <a:cubicBezTo>
                      <a:pt x="1373" y="8040"/>
                      <a:pt x="1386" y="8095"/>
                      <a:pt x="1408" y="8138"/>
                    </a:cubicBezTo>
                    <a:cubicBezTo>
                      <a:pt x="1436" y="8184"/>
                      <a:pt x="1479" y="8214"/>
                      <a:pt x="1530" y="8221"/>
                    </a:cubicBezTo>
                    <a:cubicBezTo>
                      <a:pt x="1542" y="8224"/>
                      <a:pt x="1554" y="8225"/>
                      <a:pt x="1565" y="8225"/>
                    </a:cubicBezTo>
                    <a:cubicBezTo>
                      <a:pt x="1604" y="8225"/>
                      <a:pt x="1642" y="8213"/>
                      <a:pt x="1675" y="8200"/>
                    </a:cubicBezTo>
                    <a:cubicBezTo>
                      <a:pt x="1734" y="8178"/>
                      <a:pt x="1791" y="8141"/>
                      <a:pt x="1837" y="8111"/>
                    </a:cubicBezTo>
                    <a:cubicBezTo>
                      <a:pt x="1858" y="8097"/>
                      <a:pt x="1880" y="8081"/>
                      <a:pt x="1901" y="8064"/>
                    </a:cubicBezTo>
                    <a:cubicBezTo>
                      <a:pt x="1937" y="8035"/>
                      <a:pt x="1973" y="8007"/>
                      <a:pt x="2006" y="7977"/>
                    </a:cubicBezTo>
                    <a:cubicBezTo>
                      <a:pt x="2092" y="7904"/>
                      <a:pt x="2175" y="7819"/>
                      <a:pt x="2260" y="7723"/>
                    </a:cubicBezTo>
                    <a:cubicBezTo>
                      <a:pt x="2369" y="7806"/>
                      <a:pt x="2488" y="7882"/>
                      <a:pt x="2611" y="7946"/>
                    </a:cubicBezTo>
                    <a:cubicBezTo>
                      <a:pt x="2760" y="8024"/>
                      <a:pt x="2918" y="8088"/>
                      <a:pt x="3092" y="8145"/>
                    </a:cubicBezTo>
                    <a:cubicBezTo>
                      <a:pt x="3248" y="8197"/>
                      <a:pt x="3419" y="8240"/>
                      <a:pt x="3628" y="8279"/>
                    </a:cubicBezTo>
                    <a:cubicBezTo>
                      <a:pt x="3803" y="8313"/>
                      <a:pt x="3989" y="8340"/>
                      <a:pt x="4195" y="8357"/>
                    </a:cubicBezTo>
                    <a:cubicBezTo>
                      <a:pt x="4384" y="8374"/>
                      <a:pt x="4578" y="8383"/>
                      <a:pt x="4781" y="8383"/>
                    </a:cubicBezTo>
                    <a:cubicBezTo>
                      <a:pt x="4971" y="8383"/>
                      <a:pt x="5169" y="8376"/>
                      <a:pt x="5378" y="8360"/>
                    </a:cubicBezTo>
                    <a:cubicBezTo>
                      <a:pt x="5753" y="8333"/>
                      <a:pt x="6129" y="8277"/>
                      <a:pt x="6499" y="8196"/>
                    </a:cubicBezTo>
                    <a:cubicBezTo>
                      <a:pt x="6837" y="8120"/>
                      <a:pt x="7159" y="8018"/>
                      <a:pt x="7458" y="7892"/>
                    </a:cubicBezTo>
                    <a:cubicBezTo>
                      <a:pt x="7676" y="7802"/>
                      <a:pt x="7896" y="7703"/>
                      <a:pt x="8111" y="7601"/>
                    </a:cubicBezTo>
                    <a:cubicBezTo>
                      <a:pt x="8324" y="7498"/>
                      <a:pt x="8538" y="7384"/>
                      <a:pt x="8745" y="7261"/>
                    </a:cubicBezTo>
                    <a:cubicBezTo>
                      <a:pt x="9006" y="7107"/>
                      <a:pt x="9251" y="6940"/>
                      <a:pt x="9476" y="6768"/>
                    </a:cubicBezTo>
                    <a:cubicBezTo>
                      <a:pt x="9626" y="6652"/>
                      <a:pt x="9771" y="6529"/>
                      <a:pt x="9905" y="6403"/>
                    </a:cubicBezTo>
                    <a:cubicBezTo>
                      <a:pt x="10079" y="6243"/>
                      <a:pt x="10245" y="6062"/>
                      <a:pt x="10401" y="5870"/>
                    </a:cubicBezTo>
                    <a:cubicBezTo>
                      <a:pt x="10551" y="5684"/>
                      <a:pt x="10686" y="5484"/>
                      <a:pt x="10800" y="5270"/>
                    </a:cubicBezTo>
                    <a:lnTo>
                      <a:pt x="10810" y="5249"/>
                    </a:lnTo>
                    <a:lnTo>
                      <a:pt x="10826" y="5219"/>
                    </a:lnTo>
                    <a:cubicBezTo>
                      <a:pt x="10853" y="5220"/>
                      <a:pt x="10876" y="5236"/>
                      <a:pt x="10900" y="5250"/>
                    </a:cubicBezTo>
                    <a:cubicBezTo>
                      <a:pt x="10962" y="5286"/>
                      <a:pt x="11032" y="5312"/>
                      <a:pt x="11118" y="5329"/>
                    </a:cubicBezTo>
                    <a:cubicBezTo>
                      <a:pt x="11161" y="5338"/>
                      <a:pt x="11204" y="5341"/>
                      <a:pt x="11247" y="5341"/>
                    </a:cubicBezTo>
                    <a:cubicBezTo>
                      <a:pt x="11380" y="5341"/>
                      <a:pt x="11506" y="5305"/>
                      <a:pt x="11598" y="5275"/>
                    </a:cubicBezTo>
                    <a:cubicBezTo>
                      <a:pt x="11754" y="5222"/>
                      <a:pt x="11910" y="5136"/>
                      <a:pt x="12063" y="5018"/>
                    </a:cubicBezTo>
                    <a:cubicBezTo>
                      <a:pt x="12090" y="4998"/>
                      <a:pt x="12115" y="4977"/>
                      <a:pt x="12140" y="4954"/>
                    </a:cubicBezTo>
                    <a:lnTo>
                      <a:pt x="12140" y="4954"/>
                    </a:lnTo>
                    <a:cubicBezTo>
                      <a:pt x="12136" y="5043"/>
                      <a:pt x="12148" y="5133"/>
                      <a:pt x="12169" y="5219"/>
                    </a:cubicBezTo>
                    <a:cubicBezTo>
                      <a:pt x="12215" y="5408"/>
                      <a:pt x="12315" y="5582"/>
                      <a:pt x="12457" y="5716"/>
                    </a:cubicBezTo>
                    <a:cubicBezTo>
                      <a:pt x="12613" y="5863"/>
                      <a:pt x="12801" y="5952"/>
                      <a:pt x="12998" y="5972"/>
                    </a:cubicBezTo>
                    <a:cubicBezTo>
                      <a:pt x="13021" y="5975"/>
                      <a:pt x="13044" y="5976"/>
                      <a:pt x="13068" y="5976"/>
                    </a:cubicBezTo>
                    <a:cubicBezTo>
                      <a:pt x="13148" y="5976"/>
                      <a:pt x="13233" y="5961"/>
                      <a:pt x="13322" y="5933"/>
                    </a:cubicBezTo>
                    <a:cubicBezTo>
                      <a:pt x="13345" y="5926"/>
                      <a:pt x="13366" y="5916"/>
                      <a:pt x="13388" y="5907"/>
                    </a:cubicBezTo>
                    <a:lnTo>
                      <a:pt x="13388" y="5907"/>
                    </a:lnTo>
                    <a:cubicBezTo>
                      <a:pt x="13352" y="6013"/>
                      <a:pt x="13337" y="6121"/>
                      <a:pt x="13339" y="6227"/>
                    </a:cubicBezTo>
                    <a:cubicBezTo>
                      <a:pt x="13342" y="6317"/>
                      <a:pt x="13356" y="6409"/>
                      <a:pt x="13382" y="6496"/>
                    </a:cubicBezTo>
                    <a:cubicBezTo>
                      <a:pt x="13400" y="6556"/>
                      <a:pt x="13418" y="6599"/>
                      <a:pt x="13438" y="6638"/>
                    </a:cubicBezTo>
                    <a:cubicBezTo>
                      <a:pt x="13465" y="6692"/>
                      <a:pt x="13499" y="6742"/>
                      <a:pt x="13529" y="6785"/>
                    </a:cubicBezTo>
                    <a:cubicBezTo>
                      <a:pt x="13579" y="6857"/>
                      <a:pt x="13650" y="6923"/>
                      <a:pt x="13737" y="6986"/>
                    </a:cubicBezTo>
                    <a:cubicBezTo>
                      <a:pt x="13781" y="7017"/>
                      <a:pt x="13831" y="7040"/>
                      <a:pt x="13880" y="7064"/>
                    </a:cubicBezTo>
                    <a:cubicBezTo>
                      <a:pt x="13922" y="7083"/>
                      <a:pt x="13966" y="7100"/>
                      <a:pt x="14018" y="7112"/>
                    </a:cubicBezTo>
                    <a:cubicBezTo>
                      <a:pt x="14091" y="7129"/>
                      <a:pt x="14163" y="7139"/>
                      <a:pt x="14235" y="7139"/>
                    </a:cubicBezTo>
                    <a:cubicBezTo>
                      <a:pt x="14274" y="7139"/>
                      <a:pt x="14313" y="7136"/>
                      <a:pt x="14353" y="7130"/>
                    </a:cubicBezTo>
                    <a:cubicBezTo>
                      <a:pt x="14411" y="7123"/>
                      <a:pt x="14467" y="7103"/>
                      <a:pt x="14520" y="7083"/>
                    </a:cubicBezTo>
                    <a:cubicBezTo>
                      <a:pt x="14555" y="7072"/>
                      <a:pt x="14589" y="7054"/>
                      <a:pt x="14619" y="7036"/>
                    </a:cubicBezTo>
                    <a:lnTo>
                      <a:pt x="14619" y="7036"/>
                    </a:lnTo>
                    <a:cubicBezTo>
                      <a:pt x="14616" y="7095"/>
                      <a:pt x="14609" y="7153"/>
                      <a:pt x="14598" y="7209"/>
                    </a:cubicBezTo>
                    <a:cubicBezTo>
                      <a:pt x="14583" y="7275"/>
                      <a:pt x="14559" y="7341"/>
                      <a:pt x="14527" y="7404"/>
                    </a:cubicBezTo>
                    <a:cubicBezTo>
                      <a:pt x="14489" y="7481"/>
                      <a:pt x="14437" y="7554"/>
                      <a:pt x="14373" y="7630"/>
                    </a:cubicBezTo>
                    <a:cubicBezTo>
                      <a:pt x="14305" y="7703"/>
                      <a:pt x="14237" y="7766"/>
                      <a:pt x="14155" y="7828"/>
                    </a:cubicBezTo>
                    <a:cubicBezTo>
                      <a:pt x="14102" y="7869"/>
                      <a:pt x="14046" y="7909"/>
                      <a:pt x="13989" y="7946"/>
                    </a:cubicBezTo>
                    <a:cubicBezTo>
                      <a:pt x="13730" y="8113"/>
                      <a:pt x="13443" y="8241"/>
                      <a:pt x="13167" y="8365"/>
                    </a:cubicBezTo>
                    <a:lnTo>
                      <a:pt x="13121" y="8386"/>
                    </a:lnTo>
                    <a:cubicBezTo>
                      <a:pt x="13000" y="8440"/>
                      <a:pt x="12862" y="8503"/>
                      <a:pt x="12729" y="8569"/>
                    </a:cubicBezTo>
                    <a:cubicBezTo>
                      <a:pt x="12630" y="8619"/>
                      <a:pt x="12540" y="8677"/>
                      <a:pt x="12457" y="8741"/>
                    </a:cubicBezTo>
                    <a:cubicBezTo>
                      <a:pt x="12405" y="8783"/>
                      <a:pt x="12355" y="8826"/>
                      <a:pt x="12311" y="8870"/>
                    </a:cubicBezTo>
                    <a:cubicBezTo>
                      <a:pt x="12205" y="8976"/>
                      <a:pt x="12125" y="9088"/>
                      <a:pt x="12075" y="9207"/>
                    </a:cubicBezTo>
                    <a:cubicBezTo>
                      <a:pt x="12043" y="9277"/>
                      <a:pt x="12017" y="9380"/>
                      <a:pt x="12056" y="9470"/>
                    </a:cubicBezTo>
                    <a:cubicBezTo>
                      <a:pt x="12088" y="9541"/>
                      <a:pt x="12164" y="9567"/>
                      <a:pt x="12234" y="9567"/>
                    </a:cubicBezTo>
                    <a:cubicBezTo>
                      <a:pt x="12243" y="9567"/>
                      <a:pt x="12252" y="9567"/>
                      <a:pt x="12261" y="9566"/>
                    </a:cubicBezTo>
                    <a:cubicBezTo>
                      <a:pt x="12321" y="9560"/>
                      <a:pt x="12380" y="9543"/>
                      <a:pt x="12435" y="9522"/>
                    </a:cubicBezTo>
                    <a:cubicBezTo>
                      <a:pt x="12487" y="9501"/>
                      <a:pt x="12541" y="9474"/>
                      <a:pt x="12601" y="9441"/>
                    </a:cubicBezTo>
                    <a:lnTo>
                      <a:pt x="12601" y="9441"/>
                    </a:lnTo>
                    <a:cubicBezTo>
                      <a:pt x="12584" y="9481"/>
                      <a:pt x="12570" y="9524"/>
                      <a:pt x="12561" y="9570"/>
                    </a:cubicBezTo>
                    <a:cubicBezTo>
                      <a:pt x="12547" y="9632"/>
                      <a:pt x="12547" y="9686"/>
                      <a:pt x="12559" y="9735"/>
                    </a:cubicBezTo>
                    <a:cubicBezTo>
                      <a:pt x="12570" y="9774"/>
                      <a:pt x="12593" y="9809"/>
                      <a:pt x="12629" y="9835"/>
                    </a:cubicBezTo>
                    <a:cubicBezTo>
                      <a:pt x="12657" y="9857"/>
                      <a:pt x="12699" y="9868"/>
                      <a:pt x="12755" y="9871"/>
                    </a:cubicBezTo>
                    <a:cubicBezTo>
                      <a:pt x="12758" y="9871"/>
                      <a:pt x="12761" y="9871"/>
                      <a:pt x="12764" y="9871"/>
                    </a:cubicBezTo>
                    <a:cubicBezTo>
                      <a:pt x="12814" y="9871"/>
                      <a:pt x="12864" y="9860"/>
                      <a:pt x="12902" y="9851"/>
                    </a:cubicBezTo>
                    <a:cubicBezTo>
                      <a:pt x="12971" y="9835"/>
                      <a:pt x="13035" y="9806"/>
                      <a:pt x="13091" y="9781"/>
                    </a:cubicBezTo>
                    <a:cubicBezTo>
                      <a:pt x="13174" y="9742"/>
                      <a:pt x="13260" y="9689"/>
                      <a:pt x="13345" y="9629"/>
                    </a:cubicBezTo>
                    <a:lnTo>
                      <a:pt x="13345" y="9629"/>
                    </a:lnTo>
                    <a:cubicBezTo>
                      <a:pt x="13339" y="9666"/>
                      <a:pt x="13339" y="9703"/>
                      <a:pt x="13339" y="9743"/>
                    </a:cubicBezTo>
                    <a:lnTo>
                      <a:pt x="13339" y="9802"/>
                    </a:lnTo>
                    <a:lnTo>
                      <a:pt x="13339" y="9879"/>
                    </a:lnTo>
                    <a:cubicBezTo>
                      <a:pt x="13339" y="9932"/>
                      <a:pt x="13337" y="9975"/>
                      <a:pt x="13329" y="10016"/>
                    </a:cubicBezTo>
                    <a:cubicBezTo>
                      <a:pt x="13323" y="10043"/>
                      <a:pt x="13342" y="10071"/>
                      <a:pt x="13360" y="10086"/>
                    </a:cubicBezTo>
                    <a:cubicBezTo>
                      <a:pt x="13372" y="10093"/>
                      <a:pt x="13385" y="10097"/>
                      <a:pt x="13399" y="10097"/>
                    </a:cubicBezTo>
                    <a:cubicBezTo>
                      <a:pt x="13402" y="10097"/>
                      <a:pt x="13404" y="10098"/>
                      <a:pt x="13407" y="10098"/>
                    </a:cubicBezTo>
                    <a:cubicBezTo>
                      <a:pt x="13426" y="10098"/>
                      <a:pt x="13440" y="10089"/>
                      <a:pt x="13453" y="10080"/>
                    </a:cubicBezTo>
                    <a:cubicBezTo>
                      <a:pt x="13504" y="10047"/>
                      <a:pt x="13547" y="10023"/>
                      <a:pt x="13592" y="9995"/>
                    </a:cubicBezTo>
                    <a:cubicBezTo>
                      <a:pt x="13657" y="9957"/>
                      <a:pt x="13723" y="9917"/>
                      <a:pt x="13786" y="9874"/>
                    </a:cubicBezTo>
                    <a:cubicBezTo>
                      <a:pt x="13796" y="9867"/>
                      <a:pt x="13807" y="9858"/>
                      <a:pt x="13817" y="9851"/>
                    </a:cubicBezTo>
                    <a:lnTo>
                      <a:pt x="13839" y="9832"/>
                    </a:lnTo>
                    <a:lnTo>
                      <a:pt x="13839" y="9832"/>
                    </a:lnTo>
                    <a:cubicBezTo>
                      <a:pt x="13831" y="9901"/>
                      <a:pt x="13829" y="9974"/>
                      <a:pt x="13814" y="10043"/>
                    </a:cubicBezTo>
                    <a:cubicBezTo>
                      <a:pt x="13807" y="10079"/>
                      <a:pt x="13831" y="10114"/>
                      <a:pt x="13857" y="10132"/>
                    </a:cubicBezTo>
                    <a:cubicBezTo>
                      <a:pt x="13873" y="10143"/>
                      <a:pt x="13893" y="10148"/>
                      <a:pt x="13912" y="10148"/>
                    </a:cubicBezTo>
                    <a:cubicBezTo>
                      <a:pt x="13926" y="10148"/>
                      <a:pt x="13941" y="10145"/>
                      <a:pt x="13953" y="10139"/>
                    </a:cubicBezTo>
                    <a:cubicBezTo>
                      <a:pt x="14069" y="10080"/>
                      <a:pt x="14179" y="10010"/>
                      <a:pt x="14280" y="9932"/>
                    </a:cubicBezTo>
                    <a:lnTo>
                      <a:pt x="14333" y="9890"/>
                    </a:lnTo>
                    <a:cubicBezTo>
                      <a:pt x="14441" y="9801"/>
                      <a:pt x="14547" y="9688"/>
                      <a:pt x="14666" y="9539"/>
                    </a:cubicBezTo>
                    <a:cubicBezTo>
                      <a:pt x="14848" y="9310"/>
                      <a:pt x="15006" y="9030"/>
                      <a:pt x="15163" y="8660"/>
                    </a:cubicBezTo>
                    <a:cubicBezTo>
                      <a:pt x="15279" y="8385"/>
                      <a:pt x="15384" y="8080"/>
                      <a:pt x="15485" y="7703"/>
                    </a:cubicBezTo>
                    <a:cubicBezTo>
                      <a:pt x="15518" y="7584"/>
                      <a:pt x="15548" y="7464"/>
                      <a:pt x="15578" y="7345"/>
                    </a:cubicBezTo>
                    <a:lnTo>
                      <a:pt x="15608" y="7223"/>
                    </a:lnTo>
                    <a:lnTo>
                      <a:pt x="15644" y="7077"/>
                    </a:lnTo>
                    <a:cubicBezTo>
                      <a:pt x="15661" y="7013"/>
                      <a:pt x="15677" y="6947"/>
                      <a:pt x="15693" y="6883"/>
                    </a:cubicBezTo>
                    <a:cubicBezTo>
                      <a:pt x="15719" y="6883"/>
                      <a:pt x="15743" y="6873"/>
                      <a:pt x="15765" y="6858"/>
                    </a:cubicBezTo>
                    <a:cubicBezTo>
                      <a:pt x="15783" y="6844"/>
                      <a:pt x="15797" y="6825"/>
                      <a:pt x="15802" y="6804"/>
                    </a:cubicBezTo>
                    <a:cubicBezTo>
                      <a:pt x="15833" y="6701"/>
                      <a:pt x="15859" y="6605"/>
                      <a:pt x="15883" y="6507"/>
                    </a:cubicBezTo>
                    <a:cubicBezTo>
                      <a:pt x="15912" y="6387"/>
                      <a:pt x="15931" y="6274"/>
                      <a:pt x="15945" y="6167"/>
                    </a:cubicBezTo>
                    <a:cubicBezTo>
                      <a:pt x="15969" y="5972"/>
                      <a:pt x="15978" y="5767"/>
                      <a:pt x="15971" y="5541"/>
                    </a:cubicBezTo>
                    <a:cubicBezTo>
                      <a:pt x="15959" y="5123"/>
                      <a:pt x="15895" y="4708"/>
                      <a:pt x="15777" y="4302"/>
                    </a:cubicBezTo>
                    <a:cubicBezTo>
                      <a:pt x="15679" y="3960"/>
                      <a:pt x="15537" y="3612"/>
                      <a:pt x="15358" y="3269"/>
                    </a:cubicBezTo>
                    <a:cubicBezTo>
                      <a:pt x="15246" y="3054"/>
                      <a:pt x="15117" y="2835"/>
                      <a:pt x="14963" y="2598"/>
                    </a:cubicBezTo>
                    <a:cubicBezTo>
                      <a:pt x="14639" y="2099"/>
                      <a:pt x="14287" y="1652"/>
                      <a:pt x="13912" y="1270"/>
                    </a:cubicBezTo>
                    <a:cubicBezTo>
                      <a:pt x="13474" y="823"/>
                      <a:pt x="13035" y="495"/>
                      <a:pt x="12570" y="267"/>
                    </a:cubicBezTo>
                    <a:cubicBezTo>
                      <a:pt x="12358" y="166"/>
                      <a:pt x="12140" y="91"/>
                      <a:pt x="11921" y="45"/>
                    </a:cubicBezTo>
                    <a:cubicBezTo>
                      <a:pt x="11777" y="16"/>
                      <a:pt x="11631" y="0"/>
                      <a:pt x="1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8"/>
              <p:cNvSpPr/>
              <p:nvPr/>
            </p:nvSpPr>
            <p:spPr>
              <a:xfrm>
                <a:off x="8659074" y="3247946"/>
                <a:ext cx="30336" cy="28501"/>
              </a:xfrm>
              <a:custGeom>
                <a:avLst/>
                <a:gdLst/>
                <a:ahLst/>
                <a:cxnLst/>
                <a:rect l="l" t="t" r="r" b="b"/>
                <a:pathLst>
                  <a:path w="959" h="901" extrusionOk="0">
                    <a:moveTo>
                      <a:pt x="505" y="0"/>
                    </a:moveTo>
                    <a:cubicBezTo>
                      <a:pt x="423" y="0"/>
                      <a:pt x="339" y="21"/>
                      <a:pt x="262" y="62"/>
                    </a:cubicBezTo>
                    <a:cubicBezTo>
                      <a:pt x="239" y="79"/>
                      <a:pt x="215" y="96"/>
                      <a:pt x="192" y="113"/>
                    </a:cubicBezTo>
                    <a:cubicBezTo>
                      <a:pt x="162" y="136"/>
                      <a:pt x="133" y="163"/>
                      <a:pt x="108" y="193"/>
                    </a:cubicBezTo>
                    <a:cubicBezTo>
                      <a:pt x="93" y="212"/>
                      <a:pt x="79" y="232"/>
                      <a:pt x="68" y="251"/>
                    </a:cubicBezTo>
                    <a:cubicBezTo>
                      <a:pt x="56" y="261"/>
                      <a:pt x="49" y="275"/>
                      <a:pt x="45" y="289"/>
                    </a:cubicBezTo>
                    <a:cubicBezTo>
                      <a:pt x="33" y="315"/>
                      <a:pt x="20" y="344"/>
                      <a:pt x="13" y="371"/>
                    </a:cubicBezTo>
                    <a:cubicBezTo>
                      <a:pt x="0" y="415"/>
                      <a:pt x="15" y="463"/>
                      <a:pt x="50" y="485"/>
                    </a:cubicBezTo>
                    <a:lnTo>
                      <a:pt x="62" y="498"/>
                    </a:lnTo>
                    <a:cubicBezTo>
                      <a:pt x="78" y="566"/>
                      <a:pt x="103" y="623"/>
                      <a:pt x="136" y="676"/>
                    </a:cubicBezTo>
                    <a:cubicBezTo>
                      <a:pt x="198" y="766"/>
                      <a:pt x="285" y="835"/>
                      <a:pt x="394" y="873"/>
                    </a:cubicBezTo>
                    <a:cubicBezTo>
                      <a:pt x="444" y="892"/>
                      <a:pt x="498" y="901"/>
                      <a:pt x="551" y="901"/>
                    </a:cubicBezTo>
                    <a:cubicBezTo>
                      <a:pt x="603" y="901"/>
                      <a:pt x="654" y="892"/>
                      <a:pt x="702" y="876"/>
                    </a:cubicBezTo>
                    <a:cubicBezTo>
                      <a:pt x="742" y="862"/>
                      <a:pt x="781" y="842"/>
                      <a:pt x="815" y="815"/>
                    </a:cubicBezTo>
                    <a:lnTo>
                      <a:pt x="831" y="800"/>
                    </a:lnTo>
                    <a:cubicBezTo>
                      <a:pt x="869" y="770"/>
                      <a:pt x="898" y="727"/>
                      <a:pt x="927" y="666"/>
                    </a:cubicBezTo>
                    <a:cubicBezTo>
                      <a:pt x="938" y="640"/>
                      <a:pt x="944" y="613"/>
                      <a:pt x="951" y="580"/>
                    </a:cubicBezTo>
                    <a:cubicBezTo>
                      <a:pt x="957" y="551"/>
                      <a:pt x="958" y="523"/>
                      <a:pt x="957" y="494"/>
                    </a:cubicBezTo>
                    <a:cubicBezTo>
                      <a:pt x="954" y="421"/>
                      <a:pt x="940" y="348"/>
                      <a:pt x="909" y="271"/>
                    </a:cubicBezTo>
                    <a:cubicBezTo>
                      <a:pt x="897" y="241"/>
                      <a:pt x="879" y="212"/>
                      <a:pt x="859" y="183"/>
                    </a:cubicBezTo>
                    <a:cubicBezTo>
                      <a:pt x="836" y="147"/>
                      <a:pt x="811" y="125"/>
                      <a:pt x="785" y="100"/>
                    </a:cubicBezTo>
                    <a:cubicBezTo>
                      <a:pt x="742" y="63"/>
                      <a:pt x="688" y="34"/>
                      <a:pt x="629" y="17"/>
                    </a:cubicBezTo>
                    <a:cubicBezTo>
                      <a:pt x="589" y="6"/>
                      <a:pt x="547"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8"/>
              <p:cNvSpPr/>
              <p:nvPr/>
            </p:nvSpPr>
            <p:spPr>
              <a:xfrm>
                <a:off x="8661509" y="3292988"/>
                <a:ext cx="47322" cy="28564"/>
              </a:xfrm>
              <a:custGeom>
                <a:avLst/>
                <a:gdLst/>
                <a:ahLst/>
                <a:cxnLst/>
                <a:rect l="l" t="t" r="r" b="b"/>
                <a:pathLst>
                  <a:path w="1496" h="903" extrusionOk="0">
                    <a:moveTo>
                      <a:pt x="687" y="0"/>
                    </a:moveTo>
                    <a:cubicBezTo>
                      <a:pt x="531" y="0"/>
                      <a:pt x="382" y="49"/>
                      <a:pt x="265" y="138"/>
                    </a:cubicBezTo>
                    <a:cubicBezTo>
                      <a:pt x="257" y="145"/>
                      <a:pt x="250" y="150"/>
                      <a:pt x="243" y="157"/>
                    </a:cubicBezTo>
                    <a:cubicBezTo>
                      <a:pt x="177" y="213"/>
                      <a:pt x="127" y="288"/>
                      <a:pt x="86" y="379"/>
                    </a:cubicBezTo>
                    <a:cubicBezTo>
                      <a:pt x="55" y="460"/>
                      <a:pt x="38" y="555"/>
                      <a:pt x="42" y="668"/>
                    </a:cubicBezTo>
                    <a:cubicBezTo>
                      <a:pt x="35" y="668"/>
                      <a:pt x="28" y="671"/>
                      <a:pt x="23" y="675"/>
                    </a:cubicBezTo>
                    <a:cubicBezTo>
                      <a:pt x="16" y="679"/>
                      <a:pt x="9" y="689"/>
                      <a:pt x="6" y="698"/>
                    </a:cubicBezTo>
                    <a:cubicBezTo>
                      <a:pt x="1" y="712"/>
                      <a:pt x="2" y="728"/>
                      <a:pt x="9" y="742"/>
                    </a:cubicBezTo>
                    <a:cubicBezTo>
                      <a:pt x="16" y="755"/>
                      <a:pt x="26" y="764"/>
                      <a:pt x="38" y="765"/>
                    </a:cubicBezTo>
                    <a:cubicBezTo>
                      <a:pt x="231" y="820"/>
                      <a:pt x="442" y="858"/>
                      <a:pt x="659" y="884"/>
                    </a:cubicBezTo>
                    <a:cubicBezTo>
                      <a:pt x="757" y="897"/>
                      <a:pt x="861" y="901"/>
                      <a:pt x="974" y="901"/>
                    </a:cubicBezTo>
                    <a:cubicBezTo>
                      <a:pt x="987" y="902"/>
                      <a:pt x="1000" y="902"/>
                      <a:pt x="1012" y="902"/>
                    </a:cubicBezTo>
                    <a:cubicBezTo>
                      <a:pt x="1054" y="902"/>
                      <a:pt x="1096" y="899"/>
                      <a:pt x="1137" y="897"/>
                    </a:cubicBezTo>
                    <a:cubicBezTo>
                      <a:pt x="1198" y="891"/>
                      <a:pt x="1255" y="878"/>
                      <a:pt x="1301" y="868"/>
                    </a:cubicBezTo>
                    <a:cubicBezTo>
                      <a:pt x="1316" y="864"/>
                      <a:pt x="1326" y="858"/>
                      <a:pt x="1337" y="851"/>
                    </a:cubicBezTo>
                    <a:cubicBezTo>
                      <a:pt x="1355" y="864"/>
                      <a:pt x="1377" y="875"/>
                      <a:pt x="1401" y="877"/>
                    </a:cubicBezTo>
                    <a:cubicBezTo>
                      <a:pt x="1403" y="877"/>
                      <a:pt x="1405" y="877"/>
                      <a:pt x="1406" y="877"/>
                    </a:cubicBezTo>
                    <a:cubicBezTo>
                      <a:pt x="1426" y="877"/>
                      <a:pt x="1445" y="870"/>
                      <a:pt x="1461" y="858"/>
                    </a:cubicBezTo>
                    <a:cubicBezTo>
                      <a:pt x="1475" y="847"/>
                      <a:pt x="1484" y="834"/>
                      <a:pt x="1490" y="818"/>
                    </a:cubicBezTo>
                    <a:cubicBezTo>
                      <a:pt x="1495" y="804"/>
                      <a:pt x="1495" y="790"/>
                      <a:pt x="1494" y="772"/>
                    </a:cubicBezTo>
                    <a:cubicBezTo>
                      <a:pt x="1490" y="712"/>
                      <a:pt x="1483" y="656"/>
                      <a:pt x="1470" y="603"/>
                    </a:cubicBezTo>
                    <a:cubicBezTo>
                      <a:pt x="1460" y="558"/>
                      <a:pt x="1444" y="510"/>
                      <a:pt x="1418" y="455"/>
                    </a:cubicBezTo>
                    <a:cubicBezTo>
                      <a:pt x="1381" y="369"/>
                      <a:pt x="1322" y="286"/>
                      <a:pt x="1248" y="217"/>
                    </a:cubicBezTo>
                    <a:cubicBezTo>
                      <a:pt x="1115" y="91"/>
                      <a:pt x="933" y="13"/>
                      <a:pt x="737" y="2"/>
                    </a:cubicBezTo>
                    <a:cubicBezTo>
                      <a:pt x="720" y="1"/>
                      <a:pt x="703" y="0"/>
                      <a:pt x="68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8"/>
              <p:cNvSpPr/>
              <p:nvPr/>
            </p:nvSpPr>
            <p:spPr>
              <a:xfrm>
                <a:off x="8873226" y="3081622"/>
                <a:ext cx="26793" cy="110745"/>
              </a:xfrm>
              <a:custGeom>
                <a:avLst/>
                <a:gdLst/>
                <a:ahLst/>
                <a:cxnLst/>
                <a:rect l="l" t="t" r="r" b="b"/>
                <a:pathLst>
                  <a:path w="847" h="3501" extrusionOk="0">
                    <a:moveTo>
                      <a:pt x="78" y="1"/>
                    </a:moveTo>
                    <a:cubicBezTo>
                      <a:pt x="72" y="1"/>
                      <a:pt x="65" y="1"/>
                      <a:pt x="59" y="3"/>
                    </a:cubicBezTo>
                    <a:cubicBezTo>
                      <a:pt x="50" y="6"/>
                      <a:pt x="42" y="10"/>
                      <a:pt x="35" y="16"/>
                    </a:cubicBezTo>
                    <a:cubicBezTo>
                      <a:pt x="13" y="30"/>
                      <a:pt x="0" y="60"/>
                      <a:pt x="9" y="92"/>
                    </a:cubicBezTo>
                    <a:cubicBezTo>
                      <a:pt x="52" y="231"/>
                      <a:pt x="93" y="371"/>
                      <a:pt x="132" y="511"/>
                    </a:cubicBezTo>
                    <a:cubicBezTo>
                      <a:pt x="172" y="655"/>
                      <a:pt x="215" y="801"/>
                      <a:pt x="251" y="945"/>
                    </a:cubicBezTo>
                    <a:cubicBezTo>
                      <a:pt x="325" y="1239"/>
                      <a:pt x="398" y="1534"/>
                      <a:pt x="443" y="1834"/>
                    </a:cubicBezTo>
                    <a:lnTo>
                      <a:pt x="437" y="1803"/>
                    </a:lnTo>
                    <a:lnTo>
                      <a:pt x="437" y="1803"/>
                    </a:lnTo>
                    <a:cubicBezTo>
                      <a:pt x="473" y="2058"/>
                      <a:pt x="490" y="2314"/>
                      <a:pt x="481" y="2572"/>
                    </a:cubicBezTo>
                    <a:cubicBezTo>
                      <a:pt x="476" y="2695"/>
                      <a:pt x="467" y="2821"/>
                      <a:pt x="457" y="2944"/>
                    </a:cubicBezTo>
                    <a:cubicBezTo>
                      <a:pt x="445" y="3074"/>
                      <a:pt x="430" y="3206"/>
                      <a:pt x="421" y="3338"/>
                    </a:cubicBezTo>
                    <a:cubicBezTo>
                      <a:pt x="421" y="3367"/>
                      <a:pt x="428" y="3394"/>
                      <a:pt x="444" y="3418"/>
                    </a:cubicBezTo>
                    <a:cubicBezTo>
                      <a:pt x="466" y="3457"/>
                      <a:pt x="503" y="3485"/>
                      <a:pt x="546" y="3495"/>
                    </a:cubicBezTo>
                    <a:cubicBezTo>
                      <a:pt x="559" y="3499"/>
                      <a:pt x="573" y="3501"/>
                      <a:pt x="586" y="3501"/>
                    </a:cubicBezTo>
                    <a:cubicBezTo>
                      <a:pt x="615" y="3501"/>
                      <a:pt x="644" y="3493"/>
                      <a:pt x="669" y="3478"/>
                    </a:cubicBezTo>
                    <a:cubicBezTo>
                      <a:pt x="682" y="3468"/>
                      <a:pt x="693" y="3460"/>
                      <a:pt x="703" y="3451"/>
                    </a:cubicBezTo>
                    <a:cubicBezTo>
                      <a:pt x="723" y="3430"/>
                      <a:pt x="738" y="3404"/>
                      <a:pt x="745" y="3375"/>
                    </a:cubicBezTo>
                    <a:cubicBezTo>
                      <a:pt x="796" y="3236"/>
                      <a:pt x="819" y="3089"/>
                      <a:pt x="832" y="2941"/>
                    </a:cubicBezTo>
                    <a:cubicBezTo>
                      <a:pt x="846" y="2799"/>
                      <a:pt x="839" y="2659"/>
                      <a:pt x="825" y="2520"/>
                    </a:cubicBezTo>
                    <a:cubicBezTo>
                      <a:pt x="811" y="2376"/>
                      <a:pt x="788" y="2230"/>
                      <a:pt x="762" y="2085"/>
                    </a:cubicBezTo>
                    <a:cubicBezTo>
                      <a:pt x="738" y="1946"/>
                      <a:pt x="703" y="1807"/>
                      <a:pt x="667" y="1670"/>
                    </a:cubicBezTo>
                    <a:cubicBezTo>
                      <a:pt x="632" y="1532"/>
                      <a:pt x="594" y="1395"/>
                      <a:pt x="553" y="1256"/>
                    </a:cubicBezTo>
                    <a:cubicBezTo>
                      <a:pt x="514" y="1118"/>
                      <a:pt x="467" y="984"/>
                      <a:pt x="421" y="848"/>
                    </a:cubicBezTo>
                    <a:cubicBezTo>
                      <a:pt x="329" y="583"/>
                      <a:pt x="232" y="322"/>
                      <a:pt x="151" y="56"/>
                    </a:cubicBezTo>
                    <a:cubicBezTo>
                      <a:pt x="140" y="22"/>
                      <a:pt x="111" y="1"/>
                      <a:pt x="7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8"/>
              <p:cNvSpPr/>
              <p:nvPr/>
            </p:nvSpPr>
            <p:spPr>
              <a:xfrm>
                <a:off x="8943228" y="3116355"/>
                <a:ext cx="50454" cy="84617"/>
              </a:xfrm>
              <a:custGeom>
                <a:avLst/>
                <a:gdLst/>
                <a:ahLst/>
                <a:cxnLst/>
                <a:rect l="l" t="t" r="r" b="b"/>
                <a:pathLst>
                  <a:path w="1595" h="2675" extrusionOk="0">
                    <a:moveTo>
                      <a:pt x="897" y="1250"/>
                    </a:moveTo>
                    <a:cubicBezTo>
                      <a:pt x="897" y="1250"/>
                      <a:pt x="896" y="1252"/>
                      <a:pt x="897" y="1252"/>
                    </a:cubicBezTo>
                    <a:lnTo>
                      <a:pt x="897" y="1250"/>
                    </a:lnTo>
                    <a:close/>
                    <a:moveTo>
                      <a:pt x="1425" y="1"/>
                    </a:moveTo>
                    <a:cubicBezTo>
                      <a:pt x="1411" y="1"/>
                      <a:pt x="1397" y="3"/>
                      <a:pt x="1383" y="8"/>
                    </a:cubicBezTo>
                    <a:cubicBezTo>
                      <a:pt x="1363" y="13"/>
                      <a:pt x="1341" y="25"/>
                      <a:pt x="1322" y="39"/>
                    </a:cubicBezTo>
                    <a:cubicBezTo>
                      <a:pt x="1304" y="49"/>
                      <a:pt x="1290" y="65"/>
                      <a:pt x="1282" y="85"/>
                    </a:cubicBezTo>
                    <a:cubicBezTo>
                      <a:pt x="1244" y="184"/>
                      <a:pt x="1212" y="283"/>
                      <a:pt x="1181" y="384"/>
                    </a:cubicBezTo>
                    <a:cubicBezTo>
                      <a:pt x="1148" y="487"/>
                      <a:pt x="1118" y="592"/>
                      <a:pt x="1086" y="695"/>
                    </a:cubicBezTo>
                    <a:cubicBezTo>
                      <a:pt x="1029" y="880"/>
                      <a:pt x="967" y="1066"/>
                      <a:pt x="900" y="1246"/>
                    </a:cubicBezTo>
                    <a:cubicBezTo>
                      <a:pt x="837" y="1404"/>
                      <a:pt x="764" y="1558"/>
                      <a:pt x="682" y="1707"/>
                    </a:cubicBezTo>
                    <a:cubicBezTo>
                      <a:pt x="601" y="1859"/>
                      <a:pt x="508" y="2004"/>
                      <a:pt x="406" y="2145"/>
                    </a:cubicBezTo>
                    <a:cubicBezTo>
                      <a:pt x="293" y="2297"/>
                      <a:pt x="166" y="2439"/>
                      <a:pt x="27" y="2568"/>
                    </a:cubicBezTo>
                    <a:cubicBezTo>
                      <a:pt x="1" y="2591"/>
                      <a:pt x="5" y="2634"/>
                      <a:pt x="28" y="2657"/>
                    </a:cubicBezTo>
                    <a:cubicBezTo>
                      <a:pt x="40" y="2669"/>
                      <a:pt x="54" y="2674"/>
                      <a:pt x="69" y="2674"/>
                    </a:cubicBezTo>
                    <a:cubicBezTo>
                      <a:pt x="86" y="2674"/>
                      <a:pt x="103" y="2667"/>
                      <a:pt x="115" y="2655"/>
                    </a:cubicBezTo>
                    <a:cubicBezTo>
                      <a:pt x="475" y="2326"/>
                      <a:pt x="800" y="1959"/>
                      <a:pt x="1060" y="1545"/>
                    </a:cubicBezTo>
                    <a:cubicBezTo>
                      <a:pt x="1123" y="1447"/>
                      <a:pt x="1181" y="1345"/>
                      <a:pt x="1238" y="1243"/>
                    </a:cubicBezTo>
                    <a:cubicBezTo>
                      <a:pt x="1298" y="1134"/>
                      <a:pt x="1350" y="1020"/>
                      <a:pt x="1398" y="903"/>
                    </a:cubicBezTo>
                    <a:cubicBezTo>
                      <a:pt x="1496" y="666"/>
                      <a:pt x="1574" y="419"/>
                      <a:pt x="1590" y="162"/>
                    </a:cubicBezTo>
                    <a:cubicBezTo>
                      <a:pt x="1595" y="89"/>
                      <a:pt x="1533" y="22"/>
                      <a:pt x="1466" y="6"/>
                    </a:cubicBezTo>
                    <a:cubicBezTo>
                      <a:pt x="1452" y="3"/>
                      <a:pt x="1439" y="1"/>
                      <a:pt x="14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8"/>
              <p:cNvSpPr/>
              <p:nvPr/>
            </p:nvSpPr>
            <p:spPr>
              <a:xfrm>
                <a:off x="8985173" y="3179367"/>
                <a:ext cx="51846" cy="51245"/>
              </a:xfrm>
              <a:custGeom>
                <a:avLst/>
                <a:gdLst/>
                <a:ahLst/>
                <a:cxnLst/>
                <a:rect l="l" t="t" r="r" b="b"/>
                <a:pathLst>
                  <a:path w="1639" h="1620" extrusionOk="0">
                    <a:moveTo>
                      <a:pt x="1030" y="673"/>
                    </a:moveTo>
                    <a:cubicBezTo>
                      <a:pt x="1028" y="675"/>
                      <a:pt x="1027" y="677"/>
                      <a:pt x="1025" y="679"/>
                    </a:cubicBezTo>
                    <a:cubicBezTo>
                      <a:pt x="1026" y="677"/>
                      <a:pt x="1028" y="675"/>
                      <a:pt x="1030" y="673"/>
                    </a:cubicBezTo>
                    <a:close/>
                    <a:moveTo>
                      <a:pt x="1482" y="0"/>
                    </a:moveTo>
                    <a:cubicBezTo>
                      <a:pt x="1456" y="0"/>
                      <a:pt x="1431" y="7"/>
                      <a:pt x="1410" y="20"/>
                    </a:cubicBezTo>
                    <a:cubicBezTo>
                      <a:pt x="1397" y="30"/>
                      <a:pt x="1387" y="39"/>
                      <a:pt x="1378" y="46"/>
                    </a:cubicBezTo>
                    <a:cubicBezTo>
                      <a:pt x="1360" y="63"/>
                      <a:pt x="1347" y="88"/>
                      <a:pt x="1340" y="112"/>
                    </a:cubicBezTo>
                    <a:cubicBezTo>
                      <a:pt x="1301" y="203"/>
                      <a:pt x="1261" y="292"/>
                      <a:pt x="1215" y="378"/>
                    </a:cubicBezTo>
                    <a:cubicBezTo>
                      <a:pt x="1163" y="477"/>
                      <a:pt x="1103" y="570"/>
                      <a:pt x="1037" y="659"/>
                    </a:cubicBezTo>
                    <a:cubicBezTo>
                      <a:pt x="884" y="864"/>
                      <a:pt x="707" y="1052"/>
                      <a:pt x="509" y="1212"/>
                    </a:cubicBezTo>
                    <a:lnTo>
                      <a:pt x="509" y="1212"/>
                    </a:lnTo>
                    <a:cubicBezTo>
                      <a:pt x="511" y="1211"/>
                      <a:pt x="513" y="1210"/>
                      <a:pt x="514" y="1209"/>
                    </a:cubicBezTo>
                    <a:lnTo>
                      <a:pt x="514" y="1209"/>
                    </a:lnTo>
                    <a:cubicBezTo>
                      <a:pt x="510" y="1212"/>
                      <a:pt x="505" y="1216"/>
                      <a:pt x="501" y="1219"/>
                    </a:cubicBezTo>
                    <a:lnTo>
                      <a:pt x="501" y="1219"/>
                    </a:lnTo>
                    <a:cubicBezTo>
                      <a:pt x="504" y="1217"/>
                      <a:pt x="507" y="1214"/>
                      <a:pt x="509" y="1212"/>
                    </a:cubicBezTo>
                    <a:lnTo>
                      <a:pt x="509" y="1212"/>
                    </a:lnTo>
                    <a:cubicBezTo>
                      <a:pt x="505" y="1215"/>
                      <a:pt x="501" y="1218"/>
                      <a:pt x="498" y="1221"/>
                    </a:cubicBezTo>
                    <a:lnTo>
                      <a:pt x="498" y="1221"/>
                    </a:lnTo>
                    <a:cubicBezTo>
                      <a:pt x="499" y="1220"/>
                      <a:pt x="500" y="1220"/>
                      <a:pt x="501" y="1219"/>
                    </a:cubicBezTo>
                    <a:lnTo>
                      <a:pt x="501" y="1219"/>
                    </a:lnTo>
                    <a:cubicBezTo>
                      <a:pt x="500" y="1220"/>
                      <a:pt x="499" y="1221"/>
                      <a:pt x="498" y="1222"/>
                    </a:cubicBezTo>
                    <a:cubicBezTo>
                      <a:pt x="498" y="1221"/>
                      <a:pt x="498" y="1221"/>
                      <a:pt x="498" y="1221"/>
                    </a:cubicBezTo>
                    <a:lnTo>
                      <a:pt x="498" y="1221"/>
                    </a:lnTo>
                    <a:cubicBezTo>
                      <a:pt x="387" y="1305"/>
                      <a:pt x="272" y="1384"/>
                      <a:pt x="147" y="1439"/>
                    </a:cubicBezTo>
                    <a:cubicBezTo>
                      <a:pt x="121" y="1451"/>
                      <a:pt x="94" y="1459"/>
                      <a:pt x="68" y="1468"/>
                    </a:cubicBezTo>
                    <a:cubicBezTo>
                      <a:pt x="28" y="1481"/>
                      <a:pt x="1" y="1522"/>
                      <a:pt x="14" y="1564"/>
                    </a:cubicBezTo>
                    <a:cubicBezTo>
                      <a:pt x="23" y="1596"/>
                      <a:pt x="55" y="1620"/>
                      <a:pt x="88" y="1620"/>
                    </a:cubicBezTo>
                    <a:cubicBezTo>
                      <a:pt x="95" y="1620"/>
                      <a:pt x="102" y="1619"/>
                      <a:pt x="108" y="1617"/>
                    </a:cubicBezTo>
                    <a:cubicBezTo>
                      <a:pt x="259" y="1568"/>
                      <a:pt x="402" y="1495"/>
                      <a:pt x="535" y="1411"/>
                    </a:cubicBezTo>
                    <a:cubicBezTo>
                      <a:pt x="697" y="1307"/>
                      <a:pt x="847" y="1186"/>
                      <a:pt x="989" y="1055"/>
                    </a:cubicBezTo>
                    <a:cubicBezTo>
                      <a:pt x="1125" y="929"/>
                      <a:pt x="1248" y="792"/>
                      <a:pt x="1361" y="647"/>
                    </a:cubicBezTo>
                    <a:cubicBezTo>
                      <a:pt x="1417" y="576"/>
                      <a:pt x="1470" y="501"/>
                      <a:pt x="1517" y="427"/>
                    </a:cubicBezTo>
                    <a:cubicBezTo>
                      <a:pt x="1563" y="350"/>
                      <a:pt x="1597" y="268"/>
                      <a:pt x="1626" y="183"/>
                    </a:cubicBezTo>
                    <a:cubicBezTo>
                      <a:pt x="1639" y="148"/>
                      <a:pt x="1627" y="103"/>
                      <a:pt x="1610" y="72"/>
                    </a:cubicBezTo>
                    <a:cubicBezTo>
                      <a:pt x="1590" y="39"/>
                      <a:pt x="1556" y="13"/>
                      <a:pt x="1519" y="4"/>
                    </a:cubicBezTo>
                    <a:cubicBezTo>
                      <a:pt x="1507" y="2"/>
                      <a:pt x="1494" y="0"/>
                      <a:pt x="14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8"/>
              <p:cNvSpPr/>
              <p:nvPr/>
            </p:nvSpPr>
            <p:spPr>
              <a:xfrm>
                <a:off x="9022057" y="3252185"/>
                <a:ext cx="22396" cy="17714"/>
              </a:xfrm>
              <a:custGeom>
                <a:avLst/>
                <a:gdLst/>
                <a:ahLst/>
                <a:cxnLst/>
                <a:rect l="l" t="t" r="r" b="b"/>
                <a:pathLst>
                  <a:path w="708" h="560" extrusionOk="0">
                    <a:moveTo>
                      <a:pt x="571" y="1"/>
                    </a:moveTo>
                    <a:cubicBezTo>
                      <a:pt x="547" y="1"/>
                      <a:pt x="522" y="7"/>
                      <a:pt x="503" y="22"/>
                    </a:cubicBezTo>
                    <a:cubicBezTo>
                      <a:pt x="501" y="26"/>
                      <a:pt x="496" y="31"/>
                      <a:pt x="493" y="36"/>
                    </a:cubicBezTo>
                    <a:cubicBezTo>
                      <a:pt x="423" y="121"/>
                      <a:pt x="345" y="198"/>
                      <a:pt x="259" y="267"/>
                    </a:cubicBezTo>
                    <a:cubicBezTo>
                      <a:pt x="195" y="314"/>
                      <a:pt x="128" y="351"/>
                      <a:pt x="55" y="384"/>
                    </a:cubicBezTo>
                    <a:cubicBezTo>
                      <a:pt x="16" y="400"/>
                      <a:pt x="0" y="453"/>
                      <a:pt x="12" y="492"/>
                    </a:cubicBezTo>
                    <a:cubicBezTo>
                      <a:pt x="19" y="516"/>
                      <a:pt x="35" y="538"/>
                      <a:pt x="56" y="549"/>
                    </a:cubicBezTo>
                    <a:cubicBezTo>
                      <a:pt x="69" y="555"/>
                      <a:pt x="86" y="560"/>
                      <a:pt x="101" y="560"/>
                    </a:cubicBezTo>
                    <a:cubicBezTo>
                      <a:pt x="110" y="560"/>
                      <a:pt x="119" y="558"/>
                      <a:pt x="126" y="555"/>
                    </a:cubicBezTo>
                    <a:cubicBezTo>
                      <a:pt x="221" y="516"/>
                      <a:pt x="312" y="473"/>
                      <a:pt x="400" y="422"/>
                    </a:cubicBezTo>
                    <a:cubicBezTo>
                      <a:pt x="499" y="366"/>
                      <a:pt x="586" y="287"/>
                      <a:pt x="663" y="204"/>
                    </a:cubicBezTo>
                    <a:cubicBezTo>
                      <a:pt x="708" y="157"/>
                      <a:pt x="708" y="81"/>
                      <a:pt x="659" y="35"/>
                    </a:cubicBezTo>
                    <a:cubicBezTo>
                      <a:pt x="637" y="13"/>
                      <a:pt x="604" y="1"/>
                      <a:pt x="57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8"/>
              <p:cNvSpPr/>
              <p:nvPr/>
            </p:nvSpPr>
            <p:spPr>
              <a:xfrm>
                <a:off x="8924122" y="3217199"/>
                <a:ext cx="24357" cy="51466"/>
              </a:xfrm>
              <a:custGeom>
                <a:avLst/>
                <a:gdLst/>
                <a:ahLst/>
                <a:cxnLst/>
                <a:rect l="l" t="t" r="r" b="b"/>
                <a:pathLst>
                  <a:path w="770" h="1627" extrusionOk="0">
                    <a:moveTo>
                      <a:pt x="303" y="1337"/>
                    </a:moveTo>
                    <a:cubicBezTo>
                      <a:pt x="304" y="1343"/>
                      <a:pt x="305" y="1349"/>
                      <a:pt x="306" y="1356"/>
                    </a:cubicBezTo>
                    <a:cubicBezTo>
                      <a:pt x="305" y="1349"/>
                      <a:pt x="304" y="1343"/>
                      <a:pt x="303" y="1337"/>
                    </a:cubicBezTo>
                    <a:close/>
                    <a:moveTo>
                      <a:pt x="645" y="1"/>
                    </a:moveTo>
                    <a:cubicBezTo>
                      <a:pt x="635" y="1"/>
                      <a:pt x="626" y="2"/>
                      <a:pt x="618" y="6"/>
                    </a:cubicBezTo>
                    <a:cubicBezTo>
                      <a:pt x="548" y="34"/>
                      <a:pt x="483" y="66"/>
                      <a:pt x="419" y="106"/>
                    </a:cubicBezTo>
                    <a:cubicBezTo>
                      <a:pt x="400" y="117"/>
                      <a:pt x="384" y="130"/>
                      <a:pt x="369" y="142"/>
                    </a:cubicBezTo>
                    <a:cubicBezTo>
                      <a:pt x="324" y="176"/>
                      <a:pt x="284" y="213"/>
                      <a:pt x="248" y="253"/>
                    </a:cubicBezTo>
                    <a:cubicBezTo>
                      <a:pt x="152" y="362"/>
                      <a:pt x="89" y="497"/>
                      <a:pt x="51" y="634"/>
                    </a:cubicBezTo>
                    <a:cubicBezTo>
                      <a:pt x="11" y="776"/>
                      <a:pt x="1" y="926"/>
                      <a:pt x="2" y="1072"/>
                    </a:cubicBezTo>
                    <a:cubicBezTo>
                      <a:pt x="3" y="1223"/>
                      <a:pt x="24" y="1373"/>
                      <a:pt x="45" y="1522"/>
                    </a:cubicBezTo>
                    <a:cubicBezTo>
                      <a:pt x="49" y="1558"/>
                      <a:pt x="84" y="1592"/>
                      <a:pt x="112" y="1609"/>
                    </a:cubicBezTo>
                    <a:cubicBezTo>
                      <a:pt x="134" y="1621"/>
                      <a:pt x="157" y="1627"/>
                      <a:pt x="181" y="1627"/>
                    </a:cubicBezTo>
                    <a:cubicBezTo>
                      <a:pt x="194" y="1627"/>
                      <a:pt x="207" y="1625"/>
                      <a:pt x="220" y="1622"/>
                    </a:cubicBezTo>
                    <a:cubicBezTo>
                      <a:pt x="255" y="1612"/>
                      <a:pt x="288" y="1586"/>
                      <a:pt x="307" y="1555"/>
                    </a:cubicBezTo>
                    <a:cubicBezTo>
                      <a:pt x="326" y="1519"/>
                      <a:pt x="326" y="1486"/>
                      <a:pt x="320" y="1447"/>
                    </a:cubicBezTo>
                    <a:cubicBezTo>
                      <a:pt x="313" y="1404"/>
                      <a:pt x="306" y="1363"/>
                      <a:pt x="300" y="1320"/>
                    </a:cubicBezTo>
                    <a:lnTo>
                      <a:pt x="300" y="1320"/>
                    </a:lnTo>
                    <a:cubicBezTo>
                      <a:pt x="301" y="1326"/>
                      <a:pt x="302" y="1331"/>
                      <a:pt x="303" y="1337"/>
                    </a:cubicBezTo>
                    <a:lnTo>
                      <a:pt x="303" y="1337"/>
                    </a:lnTo>
                    <a:cubicBezTo>
                      <a:pt x="280" y="1160"/>
                      <a:pt x="263" y="980"/>
                      <a:pt x="281" y="800"/>
                    </a:cubicBezTo>
                    <a:cubicBezTo>
                      <a:pt x="291" y="724"/>
                      <a:pt x="307" y="650"/>
                      <a:pt x="333" y="578"/>
                    </a:cubicBezTo>
                    <a:cubicBezTo>
                      <a:pt x="354" y="531"/>
                      <a:pt x="379" y="484"/>
                      <a:pt x="410" y="439"/>
                    </a:cubicBezTo>
                    <a:cubicBezTo>
                      <a:pt x="442" y="398"/>
                      <a:pt x="479" y="359"/>
                      <a:pt x="520" y="325"/>
                    </a:cubicBezTo>
                    <a:cubicBezTo>
                      <a:pt x="570" y="288"/>
                      <a:pt x="625" y="259"/>
                      <a:pt x="682" y="233"/>
                    </a:cubicBezTo>
                    <a:cubicBezTo>
                      <a:pt x="712" y="220"/>
                      <a:pt x="735" y="206"/>
                      <a:pt x="751" y="176"/>
                    </a:cubicBezTo>
                    <a:cubicBezTo>
                      <a:pt x="765" y="149"/>
                      <a:pt x="770" y="117"/>
                      <a:pt x="762" y="89"/>
                    </a:cubicBezTo>
                    <a:cubicBezTo>
                      <a:pt x="754" y="58"/>
                      <a:pt x="734" y="31"/>
                      <a:pt x="705" y="17"/>
                    </a:cubicBezTo>
                    <a:cubicBezTo>
                      <a:pt x="688" y="7"/>
                      <a:pt x="666" y="1"/>
                      <a:pt x="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8"/>
              <p:cNvSpPr/>
              <p:nvPr/>
            </p:nvSpPr>
            <p:spPr>
              <a:xfrm>
                <a:off x="8943482" y="3224759"/>
                <a:ext cx="17461" cy="53491"/>
              </a:xfrm>
              <a:custGeom>
                <a:avLst/>
                <a:gdLst/>
                <a:ahLst/>
                <a:cxnLst/>
                <a:rect l="l" t="t" r="r" b="b"/>
                <a:pathLst>
                  <a:path w="552" h="1691" extrusionOk="0">
                    <a:moveTo>
                      <a:pt x="326" y="464"/>
                    </a:moveTo>
                    <a:cubicBezTo>
                      <a:pt x="324" y="467"/>
                      <a:pt x="322" y="472"/>
                      <a:pt x="321" y="475"/>
                    </a:cubicBezTo>
                    <a:cubicBezTo>
                      <a:pt x="322" y="472"/>
                      <a:pt x="324" y="468"/>
                      <a:pt x="326" y="464"/>
                    </a:cubicBezTo>
                    <a:close/>
                    <a:moveTo>
                      <a:pt x="272" y="936"/>
                    </a:moveTo>
                    <a:cubicBezTo>
                      <a:pt x="272" y="939"/>
                      <a:pt x="273" y="943"/>
                      <a:pt x="273" y="946"/>
                    </a:cubicBezTo>
                    <a:cubicBezTo>
                      <a:pt x="273" y="943"/>
                      <a:pt x="273" y="939"/>
                      <a:pt x="272" y="936"/>
                    </a:cubicBezTo>
                    <a:close/>
                    <a:moveTo>
                      <a:pt x="442" y="0"/>
                    </a:moveTo>
                    <a:cubicBezTo>
                      <a:pt x="422" y="0"/>
                      <a:pt x="402" y="7"/>
                      <a:pt x="385" y="20"/>
                    </a:cubicBezTo>
                    <a:cubicBezTo>
                      <a:pt x="384" y="27"/>
                      <a:pt x="379" y="30"/>
                      <a:pt x="377" y="34"/>
                    </a:cubicBezTo>
                    <a:cubicBezTo>
                      <a:pt x="279" y="139"/>
                      <a:pt x="195" y="258"/>
                      <a:pt x="135" y="388"/>
                    </a:cubicBezTo>
                    <a:cubicBezTo>
                      <a:pt x="79" y="510"/>
                      <a:pt x="47" y="639"/>
                      <a:pt x="33" y="772"/>
                    </a:cubicBezTo>
                    <a:cubicBezTo>
                      <a:pt x="0" y="1051"/>
                      <a:pt x="63" y="1332"/>
                      <a:pt x="163" y="1591"/>
                    </a:cubicBezTo>
                    <a:cubicBezTo>
                      <a:pt x="178" y="1627"/>
                      <a:pt x="195" y="1655"/>
                      <a:pt x="229" y="1674"/>
                    </a:cubicBezTo>
                    <a:cubicBezTo>
                      <a:pt x="248" y="1685"/>
                      <a:pt x="271" y="1691"/>
                      <a:pt x="293" y="1691"/>
                    </a:cubicBezTo>
                    <a:cubicBezTo>
                      <a:pt x="306" y="1691"/>
                      <a:pt x="319" y="1689"/>
                      <a:pt x="331" y="1685"/>
                    </a:cubicBezTo>
                    <a:cubicBezTo>
                      <a:pt x="401" y="1667"/>
                      <a:pt x="451" y="1588"/>
                      <a:pt x="428" y="1516"/>
                    </a:cubicBezTo>
                    <a:cubicBezTo>
                      <a:pt x="365" y="1332"/>
                      <a:pt x="305" y="1145"/>
                      <a:pt x="273" y="952"/>
                    </a:cubicBezTo>
                    <a:cubicBezTo>
                      <a:pt x="263" y="860"/>
                      <a:pt x="259" y="769"/>
                      <a:pt x="269" y="676"/>
                    </a:cubicBezTo>
                    <a:cubicBezTo>
                      <a:pt x="279" y="607"/>
                      <a:pt x="295" y="540"/>
                      <a:pt x="319" y="474"/>
                    </a:cubicBezTo>
                    <a:cubicBezTo>
                      <a:pt x="348" y="402"/>
                      <a:pt x="385" y="335"/>
                      <a:pt x="428" y="272"/>
                    </a:cubicBezTo>
                    <a:cubicBezTo>
                      <a:pt x="455" y="236"/>
                      <a:pt x="484" y="200"/>
                      <a:pt x="514" y="167"/>
                    </a:cubicBezTo>
                    <a:cubicBezTo>
                      <a:pt x="550" y="129"/>
                      <a:pt x="551" y="67"/>
                      <a:pt x="511" y="29"/>
                    </a:cubicBezTo>
                    <a:cubicBezTo>
                      <a:pt x="493" y="10"/>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8"/>
              <p:cNvSpPr/>
              <p:nvPr/>
            </p:nvSpPr>
            <p:spPr>
              <a:xfrm>
                <a:off x="8968819" y="3246301"/>
                <a:ext cx="18220" cy="38117"/>
              </a:xfrm>
              <a:custGeom>
                <a:avLst/>
                <a:gdLst/>
                <a:ahLst/>
                <a:cxnLst/>
                <a:rect l="l" t="t" r="r" b="b"/>
                <a:pathLst>
                  <a:path w="576" h="1205" extrusionOk="0">
                    <a:moveTo>
                      <a:pt x="456" y="1"/>
                    </a:moveTo>
                    <a:cubicBezTo>
                      <a:pt x="437" y="1"/>
                      <a:pt x="418" y="5"/>
                      <a:pt x="400" y="15"/>
                    </a:cubicBezTo>
                    <a:cubicBezTo>
                      <a:pt x="356" y="38"/>
                      <a:pt x="314" y="65"/>
                      <a:pt x="274" y="95"/>
                    </a:cubicBezTo>
                    <a:cubicBezTo>
                      <a:pt x="227" y="131"/>
                      <a:pt x="184" y="172"/>
                      <a:pt x="150" y="220"/>
                    </a:cubicBezTo>
                    <a:cubicBezTo>
                      <a:pt x="87" y="303"/>
                      <a:pt x="45" y="400"/>
                      <a:pt x="31" y="506"/>
                    </a:cubicBezTo>
                    <a:cubicBezTo>
                      <a:pt x="1" y="731"/>
                      <a:pt x="84" y="951"/>
                      <a:pt x="203" y="1139"/>
                    </a:cubicBezTo>
                    <a:cubicBezTo>
                      <a:pt x="229" y="1180"/>
                      <a:pt x="273" y="1204"/>
                      <a:pt x="319" y="1204"/>
                    </a:cubicBezTo>
                    <a:cubicBezTo>
                      <a:pt x="342" y="1204"/>
                      <a:pt x="365" y="1198"/>
                      <a:pt x="386" y="1186"/>
                    </a:cubicBezTo>
                    <a:cubicBezTo>
                      <a:pt x="416" y="1167"/>
                      <a:pt x="438" y="1137"/>
                      <a:pt x="446" y="1103"/>
                    </a:cubicBezTo>
                    <a:cubicBezTo>
                      <a:pt x="453" y="1073"/>
                      <a:pt x="452" y="1031"/>
                      <a:pt x="432" y="1004"/>
                    </a:cubicBezTo>
                    <a:cubicBezTo>
                      <a:pt x="385" y="938"/>
                      <a:pt x="345" y="871"/>
                      <a:pt x="310" y="797"/>
                    </a:cubicBezTo>
                    <a:cubicBezTo>
                      <a:pt x="289" y="744"/>
                      <a:pt x="273" y="689"/>
                      <a:pt x="264" y="632"/>
                    </a:cubicBezTo>
                    <a:cubicBezTo>
                      <a:pt x="260" y="593"/>
                      <a:pt x="259" y="556"/>
                      <a:pt x="260" y="516"/>
                    </a:cubicBezTo>
                    <a:cubicBezTo>
                      <a:pt x="264" y="486"/>
                      <a:pt x="271" y="457"/>
                      <a:pt x="282" y="429"/>
                    </a:cubicBezTo>
                    <a:cubicBezTo>
                      <a:pt x="294" y="400"/>
                      <a:pt x="309" y="371"/>
                      <a:pt x="327" y="344"/>
                    </a:cubicBezTo>
                    <a:cubicBezTo>
                      <a:pt x="352" y="314"/>
                      <a:pt x="379" y="285"/>
                      <a:pt x="410" y="260"/>
                    </a:cubicBezTo>
                    <a:cubicBezTo>
                      <a:pt x="443" y="237"/>
                      <a:pt x="475" y="217"/>
                      <a:pt x="509" y="199"/>
                    </a:cubicBezTo>
                    <a:cubicBezTo>
                      <a:pt x="561" y="172"/>
                      <a:pt x="575" y="101"/>
                      <a:pt x="546" y="52"/>
                    </a:cubicBezTo>
                    <a:cubicBezTo>
                      <a:pt x="527" y="18"/>
                      <a:pt x="492" y="1"/>
                      <a:pt x="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8"/>
              <p:cNvSpPr/>
              <p:nvPr/>
            </p:nvSpPr>
            <p:spPr>
              <a:xfrm>
                <a:off x="8720346" y="3297704"/>
                <a:ext cx="27172" cy="65701"/>
              </a:xfrm>
              <a:custGeom>
                <a:avLst/>
                <a:gdLst/>
                <a:ahLst/>
                <a:cxnLst/>
                <a:rect l="l" t="t" r="r" b="b"/>
                <a:pathLst>
                  <a:path w="859" h="2077" extrusionOk="0">
                    <a:moveTo>
                      <a:pt x="467" y="522"/>
                    </a:moveTo>
                    <a:cubicBezTo>
                      <a:pt x="467" y="523"/>
                      <a:pt x="466" y="524"/>
                      <a:pt x="465" y="525"/>
                    </a:cubicBezTo>
                    <a:lnTo>
                      <a:pt x="465" y="525"/>
                    </a:lnTo>
                    <a:cubicBezTo>
                      <a:pt x="466" y="524"/>
                      <a:pt x="467" y="522"/>
                      <a:pt x="467" y="522"/>
                    </a:cubicBezTo>
                    <a:close/>
                    <a:moveTo>
                      <a:pt x="272" y="1061"/>
                    </a:moveTo>
                    <a:lnTo>
                      <a:pt x="272" y="1061"/>
                    </a:lnTo>
                    <a:cubicBezTo>
                      <a:pt x="272" y="1062"/>
                      <a:pt x="273" y="1063"/>
                      <a:pt x="273" y="1063"/>
                    </a:cubicBezTo>
                    <a:lnTo>
                      <a:pt x="273" y="1063"/>
                    </a:lnTo>
                    <a:cubicBezTo>
                      <a:pt x="273" y="1063"/>
                      <a:pt x="272" y="1062"/>
                      <a:pt x="272" y="1061"/>
                    </a:cubicBezTo>
                    <a:close/>
                    <a:moveTo>
                      <a:pt x="673" y="1"/>
                    </a:moveTo>
                    <a:cubicBezTo>
                      <a:pt x="647" y="1"/>
                      <a:pt x="620" y="10"/>
                      <a:pt x="598" y="26"/>
                    </a:cubicBezTo>
                    <a:cubicBezTo>
                      <a:pt x="593" y="29"/>
                      <a:pt x="589" y="34"/>
                      <a:pt x="586" y="36"/>
                    </a:cubicBezTo>
                    <a:cubicBezTo>
                      <a:pt x="433" y="188"/>
                      <a:pt x="287" y="349"/>
                      <a:pt x="171" y="530"/>
                    </a:cubicBezTo>
                    <a:cubicBezTo>
                      <a:pt x="81" y="674"/>
                      <a:pt x="23" y="831"/>
                      <a:pt x="11" y="1000"/>
                    </a:cubicBezTo>
                    <a:cubicBezTo>
                      <a:pt x="1" y="1168"/>
                      <a:pt x="58" y="1334"/>
                      <a:pt x="135" y="1481"/>
                    </a:cubicBezTo>
                    <a:cubicBezTo>
                      <a:pt x="240" y="1685"/>
                      <a:pt x="397" y="1861"/>
                      <a:pt x="552" y="2028"/>
                    </a:cubicBezTo>
                    <a:cubicBezTo>
                      <a:pt x="581" y="2061"/>
                      <a:pt x="623" y="2076"/>
                      <a:pt x="665" y="2076"/>
                    </a:cubicBezTo>
                    <a:cubicBezTo>
                      <a:pt x="711" y="2076"/>
                      <a:pt x="758" y="2058"/>
                      <a:pt x="791" y="2025"/>
                    </a:cubicBezTo>
                    <a:cubicBezTo>
                      <a:pt x="853" y="1962"/>
                      <a:pt x="858" y="1846"/>
                      <a:pt x="788" y="1785"/>
                    </a:cubicBezTo>
                    <a:cubicBezTo>
                      <a:pt x="669" y="1683"/>
                      <a:pt x="556" y="1573"/>
                      <a:pt x="459" y="1453"/>
                    </a:cubicBezTo>
                    <a:cubicBezTo>
                      <a:pt x="403" y="1380"/>
                      <a:pt x="353" y="1304"/>
                      <a:pt x="316" y="1219"/>
                    </a:cubicBezTo>
                    <a:cubicBezTo>
                      <a:pt x="297" y="1173"/>
                      <a:pt x="283" y="1125"/>
                      <a:pt x="274" y="1076"/>
                    </a:cubicBezTo>
                    <a:cubicBezTo>
                      <a:pt x="274" y="1072"/>
                      <a:pt x="273" y="1068"/>
                      <a:pt x="273" y="1063"/>
                    </a:cubicBezTo>
                    <a:lnTo>
                      <a:pt x="273" y="1063"/>
                    </a:lnTo>
                    <a:cubicBezTo>
                      <a:pt x="273" y="1064"/>
                      <a:pt x="273" y="1064"/>
                      <a:pt x="273" y="1065"/>
                    </a:cubicBezTo>
                    <a:cubicBezTo>
                      <a:pt x="271" y="1060"/>
                      <a:pt x="271" y="1057"/>
                      <a:pt x="271" y="1053"/>
                    </a:cubicBezTo>
                    <a:lnTo>
                      <a:pt x="271" y="1053"/>
                    </a:lnTo>
                    <a:cubicBezTo>
                      <a:pt x="271" y="1056"/>
                      <a:pt x="272" y="1059"/>
                      <a:pt x="272" y="1061"/>
                    </a:cubicBezTo>
                    <a:lnTo>
                      <a:pt x="272" y="1061"/>
                    </a:lnTo>
                    <a:cubicBezTo>
                      <a:pt x="268" y="1022"/>
                      <a:pt x="269" y="981"/>
                      <a:pt x="273" y="940"/>
                    </a:cubicBezTo>
                    <a:cubicBezTo>
                      <a:pt x="280" y="893"/>
                      <a:pt x="291" y="845"/>
                      <a:pt x="308" y="800"/>
                    </a:cubicBezTo>
                    <a:cubicBezTo>
                      <a:pt x="346" y="707"/>
                      <a:pt x="397" y="621"/>
                      <a:pt x="456" y="538"/>
                    </a:cubicBezTo>
                    <a:cubicBezTo>
                      <a:pt x="548" y="417"/>
                      <a:pt x="649" y="307"/>
                      <a:pt x="757" y="200"/>
                    </a:cubicBezTo>
                    <a:cubicBezTo>
                      <a:pt x="804" y="155"/>
                      <a:pt x="800" y="77"/>
                      <a:pt x="755" y="34"/>
                    </a:cubicBezTo>
                    <a:cubicBezTo>
                      <a:pt x="732" y="12"/>
                      <a:pt x="703"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8"/>
              <p:cNvSpPr/>
              <p:nvPr/>
            </p:nvSpPr>
            <p:spPr>
              <a:xfrm>
                <a:off x="8754635" y="3297672"/>
                <a:ext cx="26983" cy="50739"/>
              </a:xfrm>
              <a:custGeom>
                <a:avLst/>
                <a:gdLst/>
                <a:ahLst/>
                <a:cxnLst/>
                <a:rect l="l" t="t" r="r" b="b"/>
                <a:pathLst>
                  <a:path w="853" h="1604" extrusionOk="0">
                    <a:moveTo>
                      <a:pt x="508" y="0"/>
                    </a:moveTo>
                    <a:cubicBezTo>
                      <a:pt x="495" y="0"/>
                      <a:pt x="483" y="3"/>
                      <a:pt x="472" y="10"/>
                    </a:cubicBezTo>
                    <a:cubicBezTo>
                      <a:pt x="431" y="37"/>
                      <a:pt x="393" y="65"/>
                      <a:pt x="356" y="93"/>
                    </a:cubicBezTo>
                    <a:cubicBezTo>
                      <a:pt x="258" y="166"/>
                      <a:pt x="171" y="252"/>
                      <a:pt x="105" y="357"/>
                    </a:cubicBezTo>
                    <a:cubicBezTo>
                      <a:pt x="33" y="468"/>
                      <a:pt x="1" y="609"/>
                      <a:pt x="11" y="740"/>
                    </a:cubicBezTo>
                    <a:cubicBezTo>
                      <a:pt x="19" y="888"/>
                      <a:pt x="78" y="1031"/>
                      <a:pt x="155" y="1154"/>
                    </a:cubicBezTo>
                    <a:cubicBezTo>
                      <a:pt x="204" y="1232"/>
                      <a:pt x="261" y="1303"/>
                      <a:pt x="321" y="1371"/>
                    </a:cubicBezTo>
                    <a:cubicBezTo>
                      <a:pt x="379" y="1438"/>
                      <a:pt x="443" y="1497"/>
                      <a:pt x="512" y="1549"/>
                    </a:cubicBezTo>
                    <a:cubicBezTo>
                      <a:pt x="526" y="1561"/>
                      <a:pt x="537" y="1570"/>
                      <a:pt x="552" y="1581"/>
                    </a:cubicBezTo>
                    <a:cubicBezTo>
                      <a:pt x="580" y="1597"/>
                      <a:pt x="613" y="1604"/>
                      <a:pt x="645" y="1604"/>
                    </a:cubicBezTo>
                    <a:cubicBezTo>
                      <a:pt x="695" y="1604"/>
                      <a:pt x="744" y="1582"/>
                      <a:pt x="779" y="1547"/>
                    </a:cubicBezTo>
                    <a:cubicBezTo>
                      <a:pt x="852" y="1469"/>
                      <a:pt x="848" y="1353"/>
                      <a:pt x="777" y="1277"/>
                    </a:cubicBezTo>
                    <a:cubicBezTo>
                      <a:pt x="636" y="1133"/>
                      <a:pt x="483" y="1003"/>
                      <a:pt x="354" y="846"/>
                    </a:cubicBezTo>
                    <a:cubicBezTo>
                      <a:pt x="316" y="796"/>
                      <a:pt x="283" y="745"/>
                      <a:pt x="257" y="688"/>
                    </a:cubicBezTo>
                    <a:cubicBezTo>
                      <a:pt x="248" y="662"/>
                      <a:pt x="241" y="637"/>
                      <a:pt x="235" y="610"/>
                    </a:cubicBezTo>
                    <a:cubicBezTo>
                      <a:pt x="234" y="586"/>
                      <a:pt x="232" y="560"/>
                      <a:pt x="234" y="537"/>
                    </a:cubicBezTo>
                    <a:cubicBezTo>
                      <a:pt x="237" y="510"/>
                      <a:pt x="244" y="483"/>
                      <a:pt x="254" y="457"/>
                    </a:cubicBezTo>
                    <a:cubicBezTo>
                      <a:pt x="271" y="417"/>
                      <a:pt x="293" y="380"/>
                      <a:pt x="318" y="344"/>
                    </a:cubicBezTo>
                    <a:cubicBezTo>
                      <a:pt x="358" y="289"/>
                      <a:pt x="407" y="244"/>
                      <a:pt x="462" y="201"/>
                    </a:cubicBezTo>
                    <a:cubicBezTo>
                      <a:pt x="490" y="179"/>
                      <a:pt x="516" y="159"/>
                      <a:pt x="547" y="139"/>
                    </a:cubicBezTo>
                    <a:cubicBezTo>
                      <a:pt x="580" y="116"/>
                      <a:pt x="595" y="73"/>
                      <a:pt x="573" y="37"/>
                    </a:cubicBezTo>
                    <a:cubicBezTo>
                      <a:pt x="561" y="14"/>
                      <a:pt x="534" y="0"/>
                      <a:pt x="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8"/>
              <p:cNvSpPr/>
              <p:nvPr/>
            </p:nvSpPr>
            <p:spPr>
              <a:xfrm>
                <a:off x="8765517" y="3113539"/>
                <a:ext cx="15595" cy="10565"/>
              </a:xfrm>
              <a:custGeom>
                <a:avLst/>
                <a:gdLst/>
                <a:ahLst/>
                <a:cxnLst/>
                <a:rect l="l" t="t" r="r" b="b"/>
                <a:pathLst>
                  <a:path w="493" h="334" extrusionOk="0">
                    <a:moveTo>
                      <a:pt x="212" y="114"/>
                    </a:moveTo>
                    <a:cubicBezTo>
                      <a:pt x="212" y="115"/>
                      <a:pt x="211" y="115"/>
                      <a:pt x="211" y="117"/>
                    </a:cubicBezTo>
                    <a:cubicBezTo>
                      <a:pt x="211" y="115"/>
                      <a:pt x="211" y="115"/>
                      <a:pt x="212" y="114"/>
                    </a:cubicBezTo>
                    <a:close/>
                    <a:moveTo>
                      <a:pt x="372" y="109"/>
                    </a:moveTo>
                    <a:cubicBezTo>
                      <a:pt x="371" y="117"/>
                      <a:pt x="367" y="122"/>
                      <a:pt x="364" y="130"/>
                    </a:cubicBezTo>
                    <a:cubicBezTo>
                      <a:pt x="357" y="141"/>
                      <a:pt x="348" y="154"/>
                      <a:pt x="338" y="165"/>
                    </a:cubicBezTo>
                    <a:cubicBezTo>
                      <a:pt x="334" y="171"/>
                      <a:pt x="328" y="175"/>
                      <a:pt x="321" y="180"/>
                    </a:cubicBezTo>
                    <a:cubicBezTo>
                      <a:pt x="308" y="187"/>
                      <a:pt x="298" y="193"/>
                      <a:pt x="284" y="197"/>
                    </a:cubicBezTo>
                    <a:lnTo>
                      <a:pt x="299" y="181"/>
                    </a:lnTo>
                    <a:cubicBezTo>
                      <a:pt x="317" y="160"/>
                      <a:pt x="331" y="138"/>
                      <a:pt x="348" y="117"/>
                    </a:cubicBezTo>
                    <a:cubicBezTo>
                      <a:pt x="351" y="115"/>
                      <a:pt x="354" y="114"/>
                      <a:pt x="355" y="114"/>
                    </a:cubicBezTo>
                    <a:cubicBezTo>
                      <a:pt x="357" y="114"/>
                      <a:pt x="358" y="111"/>
                      <a:pt x="361" y="111"/>
                    </a:cubicBezTo>
                    <a:cubicBezTo>
                      <a:pt x="362" y="111"/>
                      <a:pt x="365" y="111"/>
                      <a:pt x="367" y="109"/>
                    </a:cubicBezTo>
                    <a:close/>
                    <a:moveTo>
                      <a:pt x="344" y="1"/>
                    </a:moveTo>
                    <a:cubicBezTo>
                      <a:pt x="329" y="2"/>
                      <a:pt x="317" y="6"/>
                      <a:pt x="302" y="11"/>
                    </a:cubicBezTo>
                    <a:cubicBezTo>
                      <a:pt x="295" y="15"/>
                      <a:pt x="287" y="21"/>
                      <a:pt x="279" y="25"/>
                    </a:cubicBezTo>
                    <a:cubicBezTo>
                      <a:pt x="272" y="38"/>
                      <a:pt x="262" y="46"/>
                      <a:pt x="254" y="58"/>
                    </a:cubicBezTo>
                    <a:cubicBezTo>
                      <a:pt x="239" y="75"/>
                      <a:pt x="226" y="94"/>
                      <a:pt x="214" y="109"/>
                    </a:cubicBezTo>
                    <a:cubicBezTo>
                      <a:pt x="208" y="115"/>
                      <a:pt x="203" y="118"/>
                      <a:pt x="198" y="122"/>
                    </a:cubicBezTo>
                    <a:cubicBezTo>
                      <a:pt x="191" y="125"/>
                      <a:pt x="183" y="130"/>
                      <a:pt x="176" y="131"/>
                    </a:cubicBezTo>
                    <a:cubicBezTo>
                      <a:pt x="148" y="142"/>
                      <a:pt x="135" y="180"/>
                      <a:pt x="148" y="207"/>
                    </a:cubicBezTo>
                    <a:cubicBezTo>
                      <a:pt x="149" y="211"/>
                      <a:pt x="152" y="217"/>
                      <a:pt x="156" y="221"/>
                    </a:cubicBezTo>
                    <a:cubicBezTo>
                      <a:pt x="113" y="230"/>
                      <a:pt x="72" y="243"/>
                      <a:pt x="29" y="257"/>
                    </a:cubicBezTo>
                    <a:cubicBezTo>
                      <a:pt x="7" y="266"/>
                      <a:pt x="0" y="290"/>
                      <a:pt x="9" y="310"/>
                    </a:cubicBezTo>
                    <a:cubicBezTo>
                      <a:pt x="17" y="325"/>
                      <a:pt x="31" y="334"/>
                      <a:pt x="46" y="334"/>
                    </a:cubicBezTo>
                    <a:cubicBezTo>
                      <a:pt x="52" y="334"/>
                      <a:pt x="58" y="332"/>
                      <a:pt x="63" y="330"/>
                    </a:cubicBezTo>
                    <a:cubicBezTo>
                      <a:pt x="79" y="324"/>
                      <a:pt x="95" y="317"/>
                      <a:pt x="112" y="311"/>
                    </a:cubicBezTo>
                    <a:lnTo>
                      <a:pt x="112" y="311"/>
                    </a:lnTo>
                    <a:cubicBezTo>
                      <a:pt x="108" y="314"/>
                      <a:pt x="105" y="314"/>
                      <a:pt x="100" y="316"/>
                    </a:cubicBezTo>
                    <a:cubicBezTo>
                      <a:pt x="143" y="304"/>
                      <a:pt x="185" y="297"/>
                      <a:pt x="229" y="293"/>
                    </a:cubicBezTo>
                    <a:cubicBezTo>
                      <a:pt x="264" y="287"/>
                      <a:pt x="299" y="283"/>
                      <a:pt x="329" y="271"/>
                    </a:cubicBezTo>
                    <a:cubicBezTo>
                      <a:pt x="344" y="266"/>
                      <a:pt x="358" y="260"/>
                      <a:pt x="371" y="251"/>
                    </a:cubicBezTo>
                    <a:cubicBezTo>
                      <a:pt x="387" y="240"/>
                      <a:pt x="400" y="230"/>
                      <a:pt x="413" y="217"/>
                    </a:cubicBezTo>
                    <a:cubicBezTo>
                      <a:pt x="445" y="181"/>
                      <a:pt x="466" y="135"/>
                      <a:pt x="481" y="89"/>
                    </a:cubicBezTo>
                    <a:cubicBezTo>
                      <a:pt x="493" y="64"/>
                      <a:pt x="477" y="36"/>
                      <a:pt x="451" y="25"/>
                    </a:cubicBezTo>
                    <a:cubicBezTo>
                      <a:pt x="437" y="18"/>
                      <a:pt x="421" y="11"/>
                      <a:pt x="407" y="8"/>
                    </a:cubicBezTo>
                    <a:cubicBezTo>
                      <a:pt x="395" y="4"/>
                      <a:pt x="385" y="2"/>
                      <a:pt x="37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8"/>
              <p:cNvSpPr/>
              <p:nvPr/>
            </p:nvSpPr>
            <p:spPr>
              <a:xfrm>
                <a:off x="8620261" y="3164974"/>
                <a:ext cx="8952" cy="11609"/>
              </a:xfrm>
              <a:custGeom>
                <a:avLst/>
                <a:gdLst/>
                <a:ahLst/>
                <a:cxnLst/>
                <a:rect l="l" t="t" r="r" b="b"/>
                <a:pathLst>
                  <a:path w="283" h="367" extrusionOk="0">
                    <a:moveTo>
                      <a:pt x="100" y="236"/>
                    </a:moveTo>
                    <a:lnTo>
                      <a:pt x="100" y="236"/>
                    </a:lnTo>
                    <a:cubicBezTo>
                      <a:pt x="99" y="237"/>
                      <a:pt x="99" y="238"/>
                      <a:pt x="99" y="238"/>
                    </a:cubicBezTo>
                    <a:lnTo>
                      <a:pt x="99" y="238"/>
                    </a:lnTo>
                    <a:cubicBezTo>
                      <a:pt x="99" y="237"/>
                      <a:pt x="100" y="237"/>
                      <a:pt x="100" y="236"/>
                    </a:cubicBezTo>
                    <a:close/>
                    <a:moveTo>
                      <a:pt x="99" y="238"/>
                    </a:moveTo>
                    <a:lnTo>
                      <a:pt x="99" y="238"/>
                    </a:lnTo>
                    <a:cubicBezTo>
                      <a:pt x="99" y="239"/>
                      <a:pt x="99" y="239"/>
                      <a:pt x="99" y="239"/>
                    </a:cubicBezTo>
                    <a:lnTo>
                      <a:pt x="99" y="239"/>
                    </a:lnTo>
                    <a:cubicBezTo>
                      <a:pt x="99" y="239"/>
                      <a:pt x="99" y="239"/>
                      <a:pt x="99" y="238"/>
                    </a:cubicBezTo>
                    <a:close/>
                    <a:moveTo>
                      <a:pt x="86" y="262"/>
                    </a:moveTo>
                    <a:cubicBezTo>
                      <a:pt x="85" y="263"/>
                      <a:pt x="85" y="263"/>
                      <a:pt x="85" y="264"/>
                    </a:cubicBezTo>
                    <a:lnTo>
                      <a:pt x="85" y="264"/>
                    </a:lnTo>
                    <a:cubicBezTo>
                      <a:pt x="85" y="263"/>
                      <a:pt x="85" y="263"/>
                      <a:pt x="86" y="262"/>
                    </a:cubicBezTo>
                    <a:close/>
                    <a:moveTo>
                      <a:pt x="128" y="260"/>
                    </a:moveTo>
                    <a:lnTo>
                      <a:pt x="128" y="260"/>
                    </a:lnTo>
                    <a:cubicBezTo>
                      <a:pt x="125" y="265"/>
                      <a:pt x="122" y="266"/>
                      <a:pt x="120" y="268"/>
                    </a:cubicBezTo>
                    <a:cubicBezTo>
                      <a:pt x="122" y="266"/>
                      <a:pt x="123" y="263"/>
                      <a:pt x="128" y="260"/>
                    </a:cubicBezTo>
                    <a:close/>
                    <a:moveTo>
                      <a:pt x="222" y="1"/>
                    </a:moveTo>
                    <a:cubicBezTo>
                      <a:pt x="220" y="1"/>
                      <a:pt x="218" y="1"/>
                      <a:pt x="216" y="1"/>
                    </a:cubicBezTo>
                    <a:cubicBezTo>
                      <a:pt x="209" y="3"/>
                      <a:pt x="203" y="6"/>
                      <a:pt x="198" y="8"/>
                    </a:cubicBezTo>
                    <a:cubicBezTo>
                      <a:pt x="199" y="16"/>
                      <a:pt x="195" y="20"/>
                      <a:pt x="192" y="23"/>
                    </a:cubicBezTo>
                    <a:cubicBezTo>
                      <a:pt x="186" y="28"/>
                      <a:pt x="182" y="34"/>
                      <a:pt x="178" y="41"/>
                    </a:cubicBezTo>
                    <a:cubicBezTo>
                      <a:pt x="159" y="60"/>
                      <a:pt x="139" y="79"/>
                      <a:pt x="120" y="96"/>
                    </a:cubicBezTo>
                    <a:cubicBezTo>
                      <a:pt x="99" y="116"/>
                      <a:pt x="77" y="136"/>
                      <a:pt x="57" y="157"/>
                    </a:cubicBezTo>
                    <a:cubicBezTo>
                      <a:pt x="50" y="166"/>
                      <a:pt x="42" y="175"/>
                      <a:pt x="36" y="185"/>
                    </a:cubicBezTo>
                    <a:cubicBezTo>
                      <a:pt x="27" y="196"/>
                      <a:pt x="22" y="210"/>
                      <a:pt x="14" y="225"/>
                    </a:cubicBezTo>
                    <a:cubicBezTo>
                      <a:pt x="10" y="235"/>
                      <a:pt x="9" y="243"/>
                      <a:pt x="6" y="253"/>
                    </a:cubicBezTo>
                    <a:cubicBezTo>
                      <a:pt x="3" y="260"/>
                      <a:pt x="3" y="266"/>
                      <a:pt x="2" y="273"/>
                    </a:cubicBezTo>
                    <a:cubicBezTo>
                      <a:pt x="0" y="289"/>
                      <a:pt x="0" y="303"/>
                      <a:pt x="0" y="321"/>
                    </a:cubicBezTo>
                    <a:cubicBezTo>
                      <a:pt x="0" y="331"/>
                      <a:pt x="2" y="342"/>
                      <a:pt x="9" y="351"/>
                    </a:cubicBezTo>
                    <a:cubicBezTo>
                      <a:pt x="16" y="358"/>
                      <a:pt x="24" y="365"/>
                      <a:pt x="36" y="365"/>
                    </a:cubicBezTo>
                    <a:cubicBezTo>
                      <a:pt x="49" y="366"/>
                      <a:pt x="60" y="366"/>
                      <a:pt x="73" y="366"/>
                    </a:cubicBezTo>
                    <a:cubicBezTo>
                      <a:pt x="87" y="366"/>
                      <a:pt x="102" y="365"/>
                      <a:pt x="116" y="359"/>
                    </a:cubicBezTo>
                    <a:cubicBezTo>
                      <a:pt x="133" y="356"/>
                      <a:pt x="150" y="345"/>
                      <a:pt x="166" y="335"/>
                    </a:cubicBezTo>
                    <a:lnTo>
                      <a:pt x="183" y="316"/>
                    </a:lnTo>
                    <a:cubicBezTo>
                      <a:pt x="191" y="308"/>
                      <a:pt x="196" y="301"/>
                      <a:pt x="202" y="292"/>
                    </a:cubicBezTo>
                    <a:cubicBezTo>
                      <a:pt x="208" y="280"/>
                      <a:pt x="212" y="272"/>
                      <a:pt x="219" y="260"/>
                    </a:cubicBezTo>
                    <a:cubicBezTo>
                      <a:pt x="229" y="245"/>
                      <a:pt x="239" y="232"/>
                      <a:pt x="251" y="217"/>
                    </a:cubicBezTo>
                    <a:cubicBezTo>
                      <a:pt x="254" y="215"/>
                      <a:pt x="258" y="210"/>
                      <a:pt x="264" y="207"/>
                    </a:cubicBezTo>
                    <a:cubicBezTo>
                      <a:pt x="279" y="193"/>
                      <a:pt x="282" y="167"/>
                      <a:pt x="268" y="150"/>
                    </a:cubicBezTo>
                    <a:cubicBezTo>
                      <a:pt x="260" y="141"/>
                      <a:pt x="247" y="136"/>
                      <a:pt x="235" y="136"/>
                    </a:cubicBezTo>
                    <a:cubicBezTo>
                      <a:pt x="226" y="136"/>
                      <a:pt x="218" y="138"/>
                      <a:pt x="211" y="144"/>
                    </a:cubicBezTo>
                    <a:cubicBezTo>
                      <a:pt x="193" y="163"/>
                      <a:pt x="176" y="179"/>
                      <a:pt x="162" y="199"/>
                    </a:cubicBezTo>
                    <a:cubicBezTo>
                      <a:pt x="155" y="209"/>
                      <a:pt x="150" y="217"/>
                      <a:pt x="145" y="229"/>
                    </a:cubicBezTo>
                    <a:cubicBezTo>
                      <a:pt x="136" y="243"/>
                      <a:pt x="126" y="256"/>
                      <a:pt x="118" y="268"/>
                    </a:cubicBezTo>
                    <a:cubicBezTo>
                      <a:pt x="112" y="273"/>
                      <a:pt x="108" y="277"/>
                      <a:pt x="101" y="279"/>
                    </a:cubicBezTo>
                    <a:lnTo>
                      <a:pt x="101" y="279"/>
                    </a:lnTo>
                    <a:cubicBezTo>
                      <a:pt x="102" y="279"/>
                      <a:pt x="102" y="278"/>
                      <a:pt x="103" y="278"/>
                    </a:cubicBezTo>
                    <a:cubicBezTo>
                      <a:pt x="105" y="275"/>
                      <a:pt x="108" y="275"/>
                      <a:pt x="109" y="273"/>
                    </a:cubicBezTo>
                    <a:lnTo>
                      <a:pt x="109" y="273"/>
                    </a:lnTo>
                    <a:cubicBezTo>
                      <a:pt x="103" y="275"/>
                      <a:pt x="100" y="278"/>
                      <a:pt x="95" y="279"/>
                    </a:cubicBezTo>
                    <a:cubicBezTo>
                      <a:pt x="90" y="280"/>
                      <a:pt x="86" y="280"/>
                      <a:pt x="82" y="280"/>
                    </a:cubicBezTo>
                    <a:cubicBezTo>
                      <a:pt x="83" y="276"/>
                      <a:pt x="83" y="271"/>
                      <a:pt x="84" y="266"/>
                    </a:cubicBezTo>
                    <a:lnTo>
                      <a:pt x="84" y="266"/>
                    </a:lnTo>
                    <a:cubicBezTo>
                      <a:pt x="84" y="265"/>
                      <a:pt x="85" y="265"/>
                      <a:pt x="85" y="264"/>
                    </a:cubicBezTo>
                    <a:lnTo>
                      <a:pt x="85" y="264"/>
                    </a:lnTo>
                    <a:cubicBezTo>
                      <a:pt x="85" y="264"/>
                      <a:pt x="84" y="265"/>
                      <a:pt x="84" y="265"/>
                    </a:cubicBezTo>
                    <a:lnTo>
                      <a:pt x="84" y="265"/>
                    </a:lnTo>
                    <a:cubicBezTo>
                      <a:pt x="85" y="263"/>
                      <a:pt x="85" y="261"/>
                      <a:pt x="86" y="259"/>
                    </a:cubicBezTo>
                    <a:lnTo>
                      <a:pt x="86" y="259"/>
                    </a:lnTo>
                    <a:cubicBezTo>
                      <a:pt x="86" y="260"/>
                      <a:pt x="86" y="261"/>
                      <a:pt x="86" y="262"/>
                    </a:cubicBezTo>
                    <a:lnTo>
                      <a:pt x="86" y="262"/>
                    </a:lnTo>
                    <a:cubicBezTo>
                      <a:pt x="88" y="255"/>
                      <a:pt x="90" y="247"/>
                      <a:pt x="95" y="239"/>
                    </a:cubicBezTo>
                    <a:cubicBezTo>
                      <a:pt x="102" y="227"/>
                      <a:pt x="110" y="216"/>
                      <a:pt x="119" y="203"/>
                    </a:cubicBezTo>
                    <a:cubicBezTo>
                      <a:pt x="140" y="182"/>
                      <a:pt x="162" y="160"/>
                      <a:pt x="186" y="142"/>
                    </a:cubicBezTo>
                    <a:cubicBezTo>
                      <a:pt x="211" y="117"/>
                      <a:pt x="234" y="93"/>
                      <a:pt x="258" y="66"/>
                    </a:cubicBezTo>
                    <a:cubicBezTo>
                      <a:pt x="272" y="50"/>
                      <a:pt x="265" y="21"/>
                      <a:pt x="246" y="8"/>
                    </a:cubicBezTo>
                    <a:cubicBezTo>
                      <a:pt x="239" y="4"/>
                      <a:pt x="230" y="1"/>
                      <a:pt x="2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8"/>
              <p:cNvSpPr/>
              <p:nvPr/>
            </p:nvSpPr>
            <p:spPr>
              <a:xfrm>
                <a:off x="8638607" y="3157034"/>
                <a:ext cx="39825" cy="29545"/>
              </a:xfrm>
              <a:custGeom>
                <a:avLst/>
                <a:gdLst/>
                <a:ahLst/>
                <a:cxnLst/>
                <a:rect l="l" t="t" r="r" b="b"/>
                <a:pathLst>
                  <a:path w="1259" h="934" extrusionOk="0">
                    <a:moveTo>
                      <a:pt x="954" y="0"/>
                    </a:moveTo>
                    <a:cubicBezTo>
                      <a:pt x="921" y="0"/>
                      <a:pt x="885" y="4"/>
                      <a:pt x="846" y="10"/>
                    </a:cubicBezTo>
                    <a:cubicBezTo>
                      <a:pt x="790" y="22"/>
                      <a:pt x="737" y="39"/>
                      <a:pt x="690" y="58"/>
                    </a:cubicBezTo>
                    <a:cubicBezTo>
                      <a:pt x="637" y="78"/>
                      <a:pt x="587" y="102"/>
                      <a:pt x="537" y="128"/>
                    </a:cubicBezTo>
                    <a:cubicBezTo>
                      <a:pt x="454" y="172"/>
                      <a:pt x="368" y="225"/>
                      <a:pt x="286" y="289"/>
                    </a:cubicBezTo>
                    <a:lnTo>
                      <a:pt x="252" y="317"/>
                    </a:lnTo>
                    <a:cubicBezTo>
                      <a:pt x="215" y="347"/>
                      <a:pt x="179" y="381"/>
                      <a:pt x="145" y="417"/>
                    </a:cubicBezTo>
                    <a:cubicBezTo>
                      <a:pt x="122" y="443"/>
                      <a:pt x="92" y="476"/>
                      <a:pt x="66" y="514"/>
                    </a:cubicBezTo>
                    <a:cubicBezTo>
                      <a:pt x="53" y="533"/>
                      <a:pt x="50" y="554"/>
                      <a:pt x="57" y="574"/>
                    </a:cubicBezTo>
                    <a:cubicBezTo>
                      <a:pt x="44" y="590"/>
                      <a:pt x="32" y="610"/>
                      <a:pt x="23" y="630"/>
                    </a:cubicBezTo>
                    <a:cubicBezTo>
                      <a:pt x="7" y="660"/>
                      <a:pt x="0" y="696"/>
                      <a:pt x="3" y="735"/>
                    </a:cubicBezTo>
                    <a:cubicBezTo>
                      <a:pt x="6" y="766"/>
                      <a:pt x="20" y="801"/>
                      <a:pt x="44" y="831"/>
                    </a:cubicBezTo>
                    <a:cubicBezTo>
                      <a:pt x="72" y="861"/>
                      <a:pt x="106" y="878"/>
                      <a:pt x="132" y="891"/>
                    </a:cubicBezTo>
                    <a:cubicBezTo>
                      <a:pt x="173" y="911"/>
                      <a:pt x="221" y="920"/>
                      <a:pt x="259" y="925"/>
                    </a:cubicBezTo>
                    <a:cubicBezTo>
                      <a:pt x="308" y="934"/>
                      <a:pt x="354" y="934"/>
                      <a:pt x="400" y="934"/>
                    </a:cubicBezTo>
                    <a:cubicBezTo>
                      <a:pt x="454" y="934"/>
                      <a:pt x="510" y="928"/>
                      <a:pt x="571" y="920"/>
                    </a:cubicBezTo>
                    <a:cubicBezTo>
                      <a:pt x="686" y="902"/>
                      <a:pt x="799" y="867"/>
                      <a:pt x="902" y="818"/>
                    </a:cubicBezTo>
                    <a:cubicBezTo>
                      <a:pt x="954" y="792"/>
                      <a:pt x="1004" y="763"/>
                      <a:pt x="1047" y="731"/>
                    </a:cubicBezTo>
                    <a:cubicBezTo>
                      <a:pt x="1090" y="696"/>
                      <a:pt x="1127" y="660"/>
                      <a:pt x="1161" y="619"/>
                    </a:cubicBezTo>
                    <a:cubicBezTo>
                      <a:pt x="1190" y="583"/>
                      <a:pt x="1213" y="539"/>
                      <a:pt x="1231" y="490"/>
                    </a:cubicBezTo>
                    <a:cubicBezTo>
                      <a:pt x="1249" y="437"/>
                      <a:pt x="1259" y="373"/>
                      <a:pt x="1256" y="300"/>
                    </a:cubicBezTo>
                    <a:cubicBezTo>
                      <a:pt x="1254" y="238"/>
                      <a:pt x="1241" y="188"/>
                      <a:pt x="1219" y="143"/>
                    </a:cubicBezTo>
                    <a:cubicBezTo>
                      <a:pt x="1207" y="122"/>
                      <a:pt x="1193" y="102"/>
                      <a:pt x="1177" y="85"/>
                    </a:cubicBezTo>
                    <a:cubicBezTo>
                      <a:pt x="1160" y="65"/>
                      <a:pt x="1138" y="49"/>
                      <a:pt x="1105" y="32"/>
                    </a:cubicBezTo>
                    <a:cubicBezTo>
                      <a:pt x="1063" y="11"/>
                      <a:pt x="1013" y="0"/>
                      <a:pt x="9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8"/>
              <p:cNvSpPr/>
              <p:nvPr/>
            </p:nvSpPr>
            <p:spPr>
              <a:xfrm>
                <a:off x="8678781" y="3121890"/>
                <a:ext cx="28880" cy="21668"/>
              </a:xfrm>
              <a:custGeom>
                <a:avLst/>
                <a:gdLst/>
                <a:ahLst/>
                <a:cxnLst/>
                <a:rect l="l" t="t" r="r" b="b"/>
                <a:pathLst>
                  <a:path w="913" h="685" extrusionOk="0">
                    <a:moveTo>
                      <a:pt x="713" y="1"/>
                    </a:moveTo>
                    <a:cubicBezTo>
                      <a:pt x="694" y="1"/>
                      <a:pt x="674" y="2"/>
                      <a:pt x="654" y="3"/>
                    </a:cubicBezTo>
                    <a:cubicBezTo>
                      <a:pt x="597" y="9"/>
                      <a:pt x="541" y="23"/>
                      <a:pt x="494" y="37"/>
                    </a:cubicBezTo>
                    <a:cubicBezTo>
                      <a:pt x="437" y="53"/>
                      <a:pt x="380" y="75"/>
                      <a:pt x="325" y="97"/>
                    </a:cubicBezTo>
                    <a:cubicBezTo>
                      <a:pt x="272" y="119"/>
                      <a:pt x="222" y="145"/>
                      <a:pt x="176" y="172"/>
                    </a:cubicBezTo>
                    <a:cubicBezTo>
                      <a:pt x="148" y="182"/>
                      <a:pt x="119" y="202"/>
                      <a:pt x="90" y="223"/>
                    </a:cubicBezTo>
                    <a:cubicBezTo>
                      <a:pt x="79" y="232"/>
                      <a:pt x="67" y="241"/>
                      <a:pt x="57" y="252"/>
                    </a:cubicBezTo>
                    <a:cubicBezTo>
                      <a:pt x="43" y="266"/>
                      <a:pt x="34" y="281"/>
                      <a:pt x="33" y="298"/>
                    </a:cubicBezTo>
                    <a:cubicBezTo>
                      <a:pt x="32" y="318"/>
                      <a:pt x="36" y="337"/>
                      <a:pt x="49" y="352"/>
                    </a:cubicBezTo>
                    <a:cubicBezTo>
                      <a:pt x="32" y="394"/>
                      <a:pt x="19" y="427"/>
                      <a:pt x="10" y="461"/>
                    </a:cubicBezTo>
                    <a:cubicBezTo>
                      <a:pt x="4" y="483"/>
                      <a:pt x="0" y="503"/>
                      <a:pt x="0" y="526"/>
                    </a:cubicBezTo>
                    <a:cubicBezTo>
                      <a:pt x="0" y="546"/>
                      <a:pt x="4" y="566"/>
                      <a:pt x="12" y="590"/>
                    </a:cubicBezTo>
                    <a:cubicBezTo>
                      <a:pt x="17" y="604"/>
                      <a:pt x="26" y="617"/>
                      <a:pt x="39" y="632"/>
                    </a:cubicBezTo>
                    <a:cubicBezTo>
                      <a:pt x="50" y="646"/>
                      <a:pt x="67" y="656"/>
                      <a:pt x="86" y="666"/>
                    </a:cubicBezTo>
                    <a:cubicBezTo>
                      <a:pt x="100" y="673"/>
                      <a:pt x="118" y="676"/>
                      <a:pt x="133" y="680"/>
                    </a:cubicBezTo>
                    <a:cubicBezTo>
                      <a:pt x="148" y="684"/>
                      <a:pt x="162" y="685"/>
                      <a:pt x="175" y="685"/>
                    </a:cubicBezTo>
                    <a:cubicBezTo>
                      <a:pt x="188" y="685"/>
                      <a:pt x="200" y="684"/>
                      <a:pt x="211" y="683"/>
                    </a:cubicBezTo>
                    <a:cubicBezTo>
                      <a:pt x="258" y="680"/>
                      <a:pt x="308" y="670"/>
                      <a:pt x="368" y="653"/>
                    </a:cubicBezTo>
                    <a:cubicBezTo>
                      <a:pt x="425" y="634"/>
                      <a:pt x="483" y="610"/>
                      <a:pt x="541" y="580"/>
                    </a:cubicBezTo>
                    <a:cubicBezTo>
                      <a:pt x="593" y="553"/>
                      <a:pt x="640" y="523"/>
                      <a:pt x="683" y="490"/>
                    </a:cubicBezTo>
                    <a:cubicBezTo>
                      <a:pt x="742" y="445"/>
                      <a:pt x="791" y="395"/>
                      <a:pt x="828" y="341"/>
                    </a:cubicBezTo>
                    <a:cubicBezTo>
                      <a:pt x="866" y="286"/>
                      <a:pt x="891" y="236"/>
                      <a:pt x="902" y="188"/>
                    </a:cubicBezTo>
                    <a:cubicBezTo>
                      <a:pt x="909" y="158"/>
                      <a:pt x="912" y="115"/>
                      <a:pt x="891" y="79"/>
                    </a:cubicBezTo>
                    <a:cubicBezTo>
                      <a:pt x="879" y="60"/>
                      <a:pt x="869" y="50"/>
                      <a:pt x="855" y="37"/>
                    </a:cubicBezTo>
                    <a:cubicBezTo>
                      <a:pt x="838" y="23"/>
                      <a:pt x="816" y="16"/>
                      <a:pt x="801" y="12"/>
                    </a:cubicBezTo>
                    <a:cubicBezTo>
                      <a:pt x="772" y="3"/>
                      <a:pt x="742" y="1"/>
                      <a:pt x="71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8"/>
              <p:cNvSpPr/>
              <p:nvPr/>
            </p:nvSpPr>
            <p:spPr>
              <a:xfrm>
                <a:off x="8706364" y="3132582"/>
                <a:ext cx="42134" cy="26761"/>
              </a:xfrm>
              <a:custGeom>
                <a:avLst/>
                <a:gdLst/>
                <a:ahLst/>
                <a:cxnLst/>
                <a:rect l="l" t="t" r="r" b="b"/>
                <a:pathLst>
                  <a:path w="1332" h="846" extrusionOk="0">
                    <a:moveTo>
                      <a:pt x="1068" y="0"/>
                    </a:moveTo>
                    <a:cubicBezTo>
                      <a:pt x="1025" y="0"/>
                      <a:pt x="980" y="3"/>
                      <a:pt x="925" y="13"/>
                    </a:cubicBezTo>
                    <a:cubicBezTo>
                      <a:pt x="822" y="30"/>
                      <a:pt x="722" y="63"/>
                      <a:pt x="603" y="106"/>
                    </a:cubicBezTo>
                    <a:cubicBezTo>
                      <a:pt x="517" y="136"/>
                      <a:pt x="423" y="175"/>
                      <a:pt x="308" y="229"/>
                    </a:cubicBezTo>
                    <a:cubicBezTo>
                      <a:pt x="236" y="261"/>
                      <a:pt x="166" y="296"/>
                      <a:pt x="97" y="335"/>
                    </a:cubicBezTo>
                    <a:lnTo>
                      <a:pt x="85" y="338"/>
                    </a:lnTo>
                    <a:cubicBezTo>
                      <a:pt x="77" y="344"/>
                      <a:pt x="70" y="352"/>
                      <a:pt x="66" y="361"/>
                    </a:cubicBezTo>
                    <a:cubicBezTo>
                      <a:pt x="62" y="375"/>
                      <a:pt x="63" y="390"/>
                      <a:pt x="69" y="404"/>
                    </a:cubicBezTo>
                    <a:cubicBezTo>
                      <a:pt x="76" y="420"/>
                      <a:pt x="90" y="431"/>
                      <a:pt x="108" y="437"/>
                    </a:cubicBezTo>
                    <a:cubicBezTo>
                      <a:pt x="87" y="458"/>
                      <a:pt x="70" y="485"/>
                      <a:pt x="55" y="511"/>
                    </a:cubicBezTo>
                    <a:cubicBezTo>
                      <a:pt x="27" y="557"/>
                      <a:pt x="12" y="599"/>
                      <a:pt x="6" y="643"/>
                    </a:cubicBezTo>
                    <a:cubicBezTo>
                      <a:pt x="0" y="674"/>
                      <a:pt x="6" y="710"/>
                      <a:pt x="22" y="739"/>
                    </a:cubicBezTo>
                    <a:cubicBezTo>
                      <a:pt x="37" y="769"/>
                      <a:pt x="66" y="795"/>
                      <a:pt x="102" y="812"/>
                    </a:cubicBezTo>
                    <a:cubicBezTo>
                      <a:pt x="130" y="826"/>
                      <a:pt x="163" y="836"/>
                      <a:pt x="206" y="841"/>
                    </a:cubicBezTo>
                    <a:cubicBezTo>
                      <a:pt x="232" y="844"/>
                      <a:pt x="259" y="846"/>
                      <a:pt x="285" y="846"/>
                    </a:cubicBezTo>
                    <a:cubicBezTo>
                      <a:pt x="307" y="846"/>
                      <a:pt x="330" y="845"/>
                      <a:pt x="352" y="843"/>
                    </a:cubicBezTo>
                    <a:cubicBezTo>
                      <a:pt x="451" y="836"/>
                      <a:pt x="557" y="815"/>
                      <a:pt x="687" y="776"/>
                    </a:cubicBezTo>
                    <a:cubicBezTo>
                      <a:pt x="811" y="739"/>
                      <a:pt x="918" y="696"/>
                      <a:pt x="1017" y="644"/>
                    </a:cubicBezTo>
                    <a:cubicBezTo>
                      <a:pt x="1061" y="621"/>
                      <a:pt x="1107" y="594"/>
                      <a:pt x="1147" y="566"/>
                    </a:cubicBezTo>
                    <a:lnTo>
                      <a:pt x="1170" y="550"/>
                    </a:lnTo>
                    <a:cubicBezTo>
                      <a:pt x="1199" y="526"/>
                      <a:pt x="1226" y="501"/>
                      <a:pt x="1252" y="474"/>
                    </a:cubicBezTo>
                    <a:cubicBezTo>
                      <a:pt x="1274" y="447"/>
                      <a:pt x="1295" y="414"/>
                      <a:pt x="1305" y="375"/>
                    </a:cubicBezTo>
                    <a:cubicBezTo>
                      <a:pt x="1313" y="347"/>
                      <a:pt x="1320" y="316"/>
                      <a:pt x="1326" y="286"/>
                    </a:cubicBezTo>
                    <a:cubicBezTo>
                      <a:pt x="1332" y="256"/>
                      <a:pt x="1332" y="223"/>
                      <a:pt x="1330" y="199"/>
                    </a:cubicBezTo>
                    <a:cubicBezTo>
                      <a:pt x="1329" y="159"/>
                      <a:pt x="1312" y="117"/>
                      <a:pt x="1286" y="85"/>
                    </a:cubicBezTo>
                    <a:cubicBezTo>
                      <a:pt x="1274" y="72"/>
                      <a:pt x="1260" y="57"/>
                      <a:pt x="1243" y="44"/>
                    </a:cubicBezTo>
                    <a:cubicBezTo>
                      <a:pt x="1226" y="34"/>
                      <a:pt x="1204" y="23"/>
                      <a:pt x="1180" y="16"/>
                    </a:cubicBezTo>
                    <a:cubicBezTo>
                      <a:pt x="1147" y="6"/>
                      <a:pt x="1111" y="1"/>
                      <a:pt x="106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8"/>
              <p:cNvSpPr/>
              <p:nvPr/>
            </p:nvSpPr>
            <p:spPr>
              <a:xfrm>
                <a:off x="8733062" y="3093010"/>
                <a:ext cx="34005" cy="23471"/>
              </a:xfrm>
              <a:custGeom>
                <a:avLst/>
                <a:gdLst/>
                <a:ahLst/>
                <a:cxnLst/>
                <a:rect l="l" t="t" r="r" b="b"/>
                <a:pathLst>
                  <a:path w="1075" h="742" extrusionOk="0">
                    <a:moveTo>
                      <a:pt x="719" y="1"/>
                    </a:moveTo>
                    <a:cubicBezTo>
                      <a:pt x="660" y="1"/>
                      <a:pt x="596" y="7"/>
                      <a:pt x="529" y="18"/>
                    </a:cubicBezTo>
                    <a:cubicBezTo>
                      <a:pt x="465" y="28"/>
                      <a:pt x="398" y="47"/>
                      <a:pt x="325" y="73"/>
                    </a:cubicBezTo>
                    <a:cubicBezTo>
                      <a:pt x="267" y="97"/>
                      <a:pt x="213" y="126"/>
                      <a:pt x="163" y="159"/>
                    </a:cubicBezTo>
                    <a:lnTo>
                      <a:pt x="160" y="161"/>
                    </a:lnTo>
                    <a:cubicBezTo>
                      <a:pt x="150" y="170"/>
                      <a:pt x="140" y="186"/>
                      <a:pt x="138" y="204"/>
                    </a:cubicBezTo>
                    <a:cubicBezTo>
                      <a:pt x="137" y="220"/>
                      <a:pt x="143" y="237"/>
                      <a:pt x="153" y="252"/>
                    </a:cubicBezTo>
                    <a:cubicBezTo>
                      <a:pt x="145" y="246"/>
                      <a:pt x="136" y="243"/>
                      <a:pt x="127" y="243"/>
                    </a:cubicBezTo>
                    <a:cubicBezTo>
                      <a:pt x="118" y="243"/>
                      <a:pt x="109" y="245"/>
                      <a:pt x="101" y="250"/>
                    </a:cubicBezTo>
                    <a:cubicBezTo>
                      <a:pt x="61" y="310"/>
                      <a:pt x="28" y="372"/>
                      <a:pt x="10" y="441"/>
                    </a:cubicBezTo>
                    <a:cubicBezTo>
                      <a:pt x="4" y="465"/>
                      <a:pt x="1" y="491"/>
                      <a:pt x="1" y="516"/>
                    </a:cubicBezTo>
                    <a:cubicBezTo>
                      <a:pt x="2" y="541"/>
                      <a:pt x="7" y="562"/>
                      <a:pt x="14" y="587"/>
                    </a:cubicBezTo>
                    <a:cubicBezTo>
                      <a:pt x="27" y="628"/>
                      <a:pt x="60" y="660"/>
                      <a:pt x="87" y="680"/>
                    </a:cubicBezTo>
                    <a:cubicBezTo>
                      <a:pt x="104" y="694"/>
                      <a:pt x="128" y="703"/>
                      <a:pt x="147" y="713"/>
                    </a:cubicBezTo>
                    <a:cubicBezTo>
                      <a:pt x="171" y="721"/>
                      <a:pt x="196" y="727"/>
                      <a:pt x="221" y="731"/>
                    </a:cubicBezTo>
                    <a:cubicBezTo>
                      <a:pt x="254" y="738"/>
                      <a:pt x="289" y="741"/>
                      <a:pt x="322" y="741"/>
                    </a:cubicBezTo>
                    <a:cubicBezTo>
                      <a:pt x="342" y="741"/>
                      <a:pt x="362" y="740"/>
                      <a:pt x="380" y="738"/>
                    </a:cubicBezTo>
                    <a:cubicBezTo>
                      <a:pt x="439" y="736"/>
                      <a:pt x="504" y="724"/>
                      <a:pt x="575" y="705"/>
                    </a:cubicBezTo>
                    <a:cubicBezTo>
                      <a:pt x="701" y="673"/>
                      <a:pt x="806" y="621"/>
                      <a:pt x="892" y="555"/>
                    </a:cubicBezTo>
                    <a:cubicBezTo>
                      <a:pt x="940" y="515"/>
                      <a:pt x="975" y="474"/>
                      <a:pt x="1013" y="415"/>
                    </a:cubicBezTo>
                    <a:cubicBezTo>
                      <a:pt x="1053" y="355"/>
                      <a:pt x="1073" y="295"/>
                      <a:pt x="1075" y="240"/>
                    </a:cubicBezTo>
                    <a:cubicBezTo>
                      <a:pt x="1075" y="219"/>
                      <a:pt x="1073" y="197"/>
                      <a:pt x="1066" y="173"/>
                    </a:cubicBezTo>
                    <a:cubicBezTo>
                      <a:pt x="1059" y="148"/>
                      <a:pt x="1045" y="127"/>
                      <a:pt x="1033" y="111"/>
                    </a:cubicBezTo>
                    <a:cubicBezTo>
                      <a:pt x="1020" y="93"/>
                      <a:pt x="1002" y="77"/>
                      <a:pt x="977" y="63"/>
                    </a:cubicBezTo>
                    <a:cubicBezTo>
                      <a:pt x="955" y="48"/>
                      <a:pt x="927" y="37"/>
                      <a:pt x="904" y="28"/>
                    </a:cubicBezTo>
                    <a:cubicBezTo>
                      <a:pt x="859" y="12"/>
                      <a:pt x="806" y="5"/>
                      <a:pt x="738" y="1"/>
                    </a:cubicBezTo>
                    <a:cubicBezTo>
                      <a:pt x="732" y="1"/>
                      <a:pt x="725" y="1"/>
                      <a:pt x="71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8"/>
              <p:cNvSpPr/>
              <p:nvPr/>
            </p:nvSpPr>
            <p:spPr>
              <a:xfrm>
                <a:off x="8779910" y="3072386"/>
                <a:ext cx="31190" cy="21510"/>
              </a:xfrm>
              <a:custGeom>
                <a:avLst/>
                <a:gdLst/>
                <a:ahLst/>
                <a:cxnLst/>
                <a:rect l="l" t="t" r="r" b="b"/>
                <a:pathLst>
                  <a:path w="986" h="680" extrusionOk="0">
                    <a:moveTo>
                      <a:pt x="719" y="0"/>
                    </a:moveTo>
                    <a:cubicBezTo>
                      <a:pt x="689" y="0"/>
                      <a:pt x="662" y="3"/>
                      <a:pt x="638" y="7"/>
                    </a:cubicBezTo>
                    <a:cubicBezTo>
                      <a:pt x="609" y="13"/>
                      <a:pt x="578" y="20"/>
                      <a:pt x="549" y="30"/>
                    </a:cubicBezTo>
                    <a:cubicBezTo>
                      <a:pt x="517" y="42"/>
                      <a:pt x="484" y="53"/>
                      <a:pt x="453" y="67"/>
                    </a:cubicBezTo>
                    <a:cubicBezTo>
                      <a:pt x="443" y="63"/>
                      <a:pt x="436" y="62"/>
                      <a:pt x="430" y="62"/>
                    </a:cubicBezTo>
                    <a:cubicBezTo>
                      <a:pt x="423" y="62"/>
                      <a:pt x="417" y="64"/>
                      <a:pt x="410" y="66"/>
                    </a:cubicBezTo>
                    <a:cubicBezTo>
                      <a:pt x="337" y="92"/>
                      <a:pt x="274" y="120"/>
                      <a:pt x="220" y="156"/>
                    </a:cubicBezTo>
                    <a:cubicBezTo>
                      <a:pt x="202" y="165"/>
                      <a:pt x="188" y="176"/>
                      <a:pt x="174" y="188"/>
                    </a:cubicBezTo>
                    <a:cubicBezTo>
                      <a:pt x="164" y="195"/>
                      <a:pt x="152" y="205"/>
                      <a:pt x="144" y="213"/>
                    </a:cubicBezTo>
                    <a:cubicBezTo>
                      <a:pt x="124" y="231"/>
                      <a:pt x="106" y="252"/>
                      <a:pt x="88" y="272"/>
                    </a:cubicBezTo>
                    <a:cubicBezTo>
                      <a:pt x="58" y="308"/>
                      <a:pt x="32" y="351"/>
                      <a:pt x="16" y="398"/>
                    </a:cubicBezTo>
                    <a:cubicBezTo>
                      <a:pt x="2" y="440"/>
                      <a:pt x="0" y="487"/>
                      <a:pt x="13" y="527"/>
                    </a:cubicBezTo>
                    <a:cubicBezTo>
                      <a:pt x="19" y="547"/>
                      <a:pt x="26" y="564"/>
                      <a:pt x="38" y="579"/>
                    </a:cubicBezTo>
                    <a:cubicBezTo>
                      <a:pt x="49" y="594"/>
                      <a:pt x="62" y="607"/>
                      <a:pt x="79" y="622"/>
                    </a:cubicBezTo>
                    <a:cubicBezTo>
                      <a:pt x="94" y="633"/>
                      <a:pt x="112" y="643"/>
                      <a:pt x="131" y="652"/>
                    </a:cubicBezTo>
                    <a:cubicBezTo>
                      <a:pt x="155" y="662"/>
                      <a:pt x="179" y="667"/>
                      <a:pt x="201" y="673"/>
                    </a:cubicBezTo>
                    <a:cubicBezTo>
                      <a:pt x="227" y="678"/>
                      <a:pt x="250" y="680"/>
                      <a:pt x="272" y="680"/>
                    </a:cubicBezTo>
                    <a:cubicBezTo>
                      <a:pt x="282" y="680"/>
                      <a:pt x="291" y="679"/>
                      <a:pt x="301" y="679"/>
                    </a:cubicBezTo>
                    <a:cubicBezTo>
                      <a:pt x="337" y="679"/>
                      <a:pt x="370" y="673"/>
                      <a:pt x="406" y="667"/>
                    </a:cubicBezTo>
                    <a:cubicBezTo>
                      <a:pt x="452" y="660"/>
                      <a:pt x="496" y="650"/>
                      <a:pt x="539" y="637"/>
                    </a:cubicBezTo>
                    <a:cubicBezTo>
                      <a:pt x="580" y="624"/>
                      <a:pt x="619" y="610"/>
                      <a:pt x="656" y="594"/>
                    </a:cubicBezTo>
                    <a:cubicBezTo>
                      <a:pt x="706" y="573"/>
                      <a:pt x="759" y="543"/>
                      <a:pt x="810" y="503"/>
                    </a:cubicBezTo>
                    <a:cubicBezTo>
                      <a:pt x="854" y="467"/>
                      <a:pt x="890" y="428"/>
                      <a:pt x="920" y="382"/>
                    </a:cubicBezTo>
                    <a:cubicBezTo>
                      <a:pt x="970" y="304"/>
                      <a:pt x="986" y="216"/>
                      <a:pt x="961" y="145"/>
                    </a:cubicBezTo>
                    <a:cubicBezTo>
                      <a:pt x="948" y="109"/>
                      <a:pt x="928" y="80"/>
                      <a:pt x="903" y="57"/>
                    </a:cubicBezTo>
                    <a:cubicBezTo>
                      <a:pt x="888" y="44"/>
                      <a:pt x="871" y="34"/>
                      <a:pt x="855" y="27"/>
                    </a:cubicBezTo>
                    <a:cubicBezTo>
                      <a:pt x="832" y="16"/>
                      <a:pt x="810" y="9"/>
                      <a:pt x="785" y="6"/>
                    </a:cubicBezTo>
                    <a:cubicBezTo>
                      <a:pt x="764" y="0"/>
                      <a:pt x="741" y="0"/>
                      <a:pt x="7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8"/>
              <p:cNvSpPr/>
              <p:nvPr/>
            </p:nvSpPr>
            <p:spPr>
              <a:xfrm>
                <a:off x="8796169" y="3107308"/>
                <a:ext cx="23345" cy="18220"/>
              </a:xfrm>
              <a:custGeom>
                <a:avLst/>
                <a:gdLst/>
                <a:ahLst/>
                <a:cxnLst/>
                <a:rect l="l" t="t" r="r" b="b"/>
                <a:pathLst>
                  <a:path w="738" h="576" extrusionOk="0">
                    <a:moveTo>
                      <a:pt x="486" y="0"/>
                    </a:moveTo>
                    <a:cubicBezTo>
                      <a:pt x="473" y="0"/>
                      <a:pt x="459" y="1"/>
                      <a:pt x="444" y="3"/>
                    </a:cubicBezTo>
                    <a:cubicBezTo>
                      <a:pt x="403" y="4"/>
                      <a:pt x="361" y="19"/>
                      <a:pt x="324" y="29"/>
                    </a:cubicBezTo>
                    <a:cubicBezTo>
                      <a:pt x="274" y="46"/>
                      <a:pt x="225" y="70"/>
                      <a:pt x="184" y="93"/>
                    </a:cubicBezTo>
                    <a:cubicBezTo>
                      <a:pt x="134" y="117"/>
                      <a:pt x="84" y="150"/>
                      <a:pt x="25" y="198"/>
                    </a:cubicBezTo>
                    <a:cubicBezTo>
                      <a:pt x="12" y="208"/>
                      <a:pt x="3" y="222"/>
                      <a:pt x="2" y="239"/>
                    </a:cubicBezTo>
                    <a:cubicBezTo>
                      <a:pt x="1" y="256"/>
                      <a:pt x="5" y="275"/>
                      <a:pt x="16" y="289"/>
                    </a:cubicBezTo>
                    <a:cubicBezTo>
                      <a:pt x="26" y="301"/>
                      <a:pt x="41" y="311"/>
                      <a:pt x="58" y="311"/>
                    </a:cubicBezTo>
                    <a:cubicBezTo>
                      <a:pt x="55" y="321"/>
                      <a:pt x="58" y="334"/>
                      <a:pt x="59" y="344"/>
                    </a:cubicBezTo>
                    <a:lnTo>
                      <a:pt x="68" y="374"/>
                    </a:lnTo>
                    <a:cubicBezTo>
                      <a:pt x="74" y="387"/>
                      <a:pt x="79" y="400"/>
                      <a:pt x="86" y="408"/>
                    </a:cubicBezTo>
                    <a:cubicBezTo>
                      <a:pt x="94" y="420"/>
                      <a:pt x="98" y="427"/>
                      <a:pt x="104" y="434"/>
                    </a:cubicBezTo>
                    <a:cubicBezTo>
                      <a:pt x="100" y="433"/>
                      <a:pt x="97" y="432"/>
                      <a:pt x="93" y="432"/>
                    </a:cubicBezTo>
                    <a:cubicBezTo>
                      <a:pt x="83" y="432"/>
                      <a:pt x="73" y="436"/>
                      <a:pt x="65" y="442"/>
                    </a:cubicBezTo>
                    <a:cubicBezTo>
                      <a:pt x="58" y="448"/>
                      <a:pt x="54" y="453"/>
                      <a:pt x="51" y="463"/>
                    </a:cubicBezTo>
                    <a:cubicBezTo>
                      <a:pt x="41" y="484"/>
                      <a:pt x="52" y="508"/>
                      <a:pt x="75" y="517"/>
                    </a:cubicBezTo>
                    <a:cubicBezTo>
                      <a:pt x="179" y="556"/>
                      <a:pt x="274" y="575"/>
                      <a:pt x="358" y="575"/>
                    </a:cubicBezTo>
                    <a:cubicBezTo>
                      <a:pt x="435" y="575"/>
                      <a:pt x="503" y="560"/>
                      <a:pt x="563" y="528"/>
                    </a:cubicBezTo>
                    <a:cubicBezTo>
                      <a:pt x="579" y="520"/>
                      <a:pt x="596" y="511"/>
                      <a:pt x="611" y="498"/>
                    </a:cubicBezTo>
                    <a:cubicBezTo>
                      <a:pt x="689" y="437"/>
                      <a:pt x="738" y="344"/>
                      <a:pt x="738" y="251"/>
                    </a:cubicBezTo>
                    <a:cubicBezTo>
                      <a:pt x="738" y="221"/>
                      <a:pt x="732" y="193"/>
                      <a:pt x="725" y="168"/>
                    </a:cubicBezTo>
                    <a:cubicBezTo>
                      <a:pt x="718" y="146"/>
                      <a:pt x="706" y="125"/>
                      <a:pt x="689" y="97"/>
                    </a:cubicBezTo>
                    <a:cubicBezTo>
                      <a:pt x="675" y="77"/>
                      <a:pt x="655" y="60"/>
                      <a:pt x="631" y="43"/>
                    </a:cubicBezTo>
                    <a:cubicBezTo>
                      <a:pt x="606" y="27"/>
                      <a:pt x="578" y="17"/>
                      <a:pt x="545" y="7"/>
                    </a:cubicBezTo>
                    <a:cubicBezTo>
                      <a:pt x="527" y="3"/>
                      <a:pt x="507" y="0"/>
                      <a:pt x="48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8"/>
              <p:cNvSpPr/>
              <p:nvPr/>
            </p:nvSpPr>
            <p:spPr>
              <a:xfrm>
                <a:off x="8824354" y="3068685"/>
                <a:ext cx="31696" cy="28279"/>
              </a:xfrm>
              <a:custGeom>
                <a:avLst/>
                <a:gdLst/>
                <a:ahLst/>
                <a:cxnLst/>
                <a:rect l="l" t="t" r="r" b="b"/>
                <a:pathLst>
                  <a:path w="1002" h="894" extrusionOk="0">
                    <a:moveTo>
                      <a:pt x="493" y="1"/>
                    </a:moveTo>
                    <a:cubicBezTo>
                      <a:pt x="476" y="1"/>
                      <a:pt x="459" y="2"/>
                      <a:pt x="443" y="3"/>
                    </a:cubicBezTo>
                    <a:cubicBezTo>
                      <a:pt x="391" y="7"/>
                      <a:pt x="334" y="23"/>
                      <a:pt x="274" y="51"/>
                    </a:cubicBezTo>
                    <a:cubicBezTo>
                      <a:pt x="245" y="67"/>
                      <a:pt x="219" y="86"/>
                      <a:pt x="193" y="104"/>
                    </a:cubicBezTo>
                    <a:lnTo>
                      <a:pt x="189" y="108"/>
                    </a:lnTo>
                    <a:cubicBezTo>
                      <a:pt x="171" y="123"/>
                      <a:pt x="153" y="140"/>
                      <a:pt x="136" y="159"/>
                    </a:cubicBezTo>
                    <a:lnTo>
                      <a:pt x="122" y="173"/>
                    </a:lnTo>
                    <a:cubicBezTo>
                      <a:pt x="79" y="222"/>
                      <a:pt x="42" y="283"/>
                      <a:pt x="7" y="368"/>
                    </a:cubicBezTo>
                    <a:cubicBezTo>
                      <a:pt x="0" y="382"/>
                      <a:pt x="2" y="401"/>
                      <a:pt x="9" y="416"/>
                    </a:cubicBezTo>
                    <a:cubicBezTo>
                      <a:pt x="16" y="434"/>
                      <a:pt x="30" y="446"/>
                      <a:pt x="49" y="454"/>
                    </a:cubicBezTo>
                    <a:cubicBezTo>
                      <a:pt x="57" y="456"/>
                      <a:pt x="65" y="458"/>
                      <a:pt x="72" y="458"/>
                    </a:cubicBezTo>
                    <a:cubicBezTo>
                      <a:pt x="84" y="458"/>
                      <a:pt x="95" y="455"/>
                      <a:pt x="106" y="448"/>
                    </a:cubicBezTo>
                    <a:cubicBezTo>
                      <a:pt x="108" y="475"/>
                      <a:pt x="113" y="502"/>
                      <a:pt x="122" y="529"/>
                    </a:cubicBezTo>
                    <a:cubicBezTo>
                      <a:pt x="142" y="588"/>
                      <a:pt x="172" y="644"/>
                      <a:pt x="212" y="694"/>
                    </a:cubicBezTo>
                    <a:cubicBezTo>
                      <a:pt x="242" y="734"/>
                      <a:pt x="285" y="774"/>
                      <a:pt x="337" y="810"/>
                    </a:cubicBezTo>
                    <a:cubicBezTo>
                      <a:pt x="385" y="843"/>
                      <a:pt x="443" y="869"/>
                      <a:pt x="500" y="883"/>
                    </a:cubicBezTo>
                    <a:cubicBezTo>
                      <a:pt x="530" y="890"/>
                      <a:pt x="560" y="894"/>
                      <a:pt x="591" y="894"/>
                    </a:cubicBezTo>
                    <a:cubicBezTo>
                      <a:pt x="615" y="894"/>
                      <a:pt x="639" y="892"/>
                      <a:pt x="663" y="887"/>
                    </a:cubicBezTo>
                    <a:cubicBezTo>
                      <a:pt x="716" y="877"/>
                      <a:pt x="771" y="852"/>
                      <a:pt x="828" y="809"/>
                    </a:cubicBezTo>
                    <a:cubicBezTo>
                      <a:pt x="859" y="781"/>
                      <a:pt x="882" y="753"/>
                      <a:pt x="907" y="726"/>
                    </a:cubicBezTo>
                    <a:cubicBezTo>
                      <a:pt x="928" y="698"/>
                      <a:pt x="944" y="668"/>
                      <a:pt x="960" y="638"/>
                    </a:cubicBezTo>
                    <a:cubicBezTo>
                      <a:pt x="982" y="591"/>
                      <a:pt x="997" y="534"/>
                      <a:pt x="997" y="474"/>
                    </a:cubicBezTo>
                    <a:cubicBezTo>
                      <a:pt x="1001" y="237"/>
                      <a:pt x="795" y="60"/>
                      <a:pt x="602" y="15"/>
                    </a:cubicBezTo>
                    <a:cubicBezTo>
                      <a:pt x="579" y="10"/>
                      <a:pt x="553" y="4"/>
                      <a:pt x="530" y="3"/>
                    </a:cubicBezTo>
                    <a:cubicBezTo>
                      <a:pt x="518" y="1"/>
                      <a:pt x="505" y="1"/>
                      <a:pt x="49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8"/>
              <p:cNvSpPr/>
              <p:nvPr/>
            </p:nvSpPr>
            <p:spPr>
              <a:xfrm>
                <a:off x="8794904" y="3111705"/>
                <a:ext cx="8636" cy="12115"/>
              </a:xfrm>
              <a:custGeom>
                <a:avLst/>
                <a:gdLst/>
                <a:ahLst/>
                <a:cxnLst/>
                <a:rect l="l" t="t" r="r" b="b"/>
                <a:pathLst>
                  <a:path w="273" h="383" extrusionOk="0">
                    <a:moveTo>
                      <a:pt x="165" y="31"/>
                    </a:moveTo>
                    <a:lnTo>
                      <a:pt x="165" y="31"/>
                    </a:lnTo>
                    <a:cubicBezTo>
                      <a:pt x="164" y="31"/>
                      <a:pt x="162" y="33"/>
                      <a:pt x="162" y="36"/>
                    </a:cubicBezTo>
                    <a:lnTo>
                      <a:pt x="165" y="31"/>
                    </a:lnTo>
                    <a:close/>
                    <a:moveTo>
                      <a:pt x="124" y="196"/>
                    </a:moveTo>
                    <a:cubicBezTo>
                      <a:pt x="124" y="198"/>
                      <a:pt x="122" y="202"/>
                      <a:pt x="122" y="203"/>
                    </a:cubicBezTo>
                    <a:cubicBezTo>
                      <a:pt x="122" y="202"/>
                      <a:pt x="122" y="200"/>
                      <a:pt x="124" y="196"/>
                    </a:cubicBezTo>
                    <a:close/>
                    <a:moveTo>
                      <a:pt x="136" y="247"/>
                    </a:moveTo>
                    <a:lnTo>
                      <a:pt x="138" y="251"/>
                    </a:lnTo>
                    <a:cubicBezTo>
                      <a:pt x="137" y="251"/>
                      <a:pt x="137" y="249"/>
                      <a:pt x="136" y="247"/>
                    </a:cubicBezTo>
                    <a:close/>
                    <a:moveTo>
                      <a:pt x="219" y="1"/>
                    </a:moveTo>
                    <a:cubicBezTo>
                      <a:pt x="216" y="1"/>
                      <a:pt x="213" y="1"/>
                      <a:pt x="209" y="1"/>
                    </a:cubicBezTo>
                    <a:cubicBezTo>
                      <a:pt x="194" y="3"/>
                      <a:pt x="185" y="11"/>
                      <a:pt x="174" y="23"/>
                    </a:cubicBezTo>
                    <a:cubicBezTo>
                      <a:pt x="172" y="24"/>
                      <a:pt x="171" y="26"/>
                      <a:pt x="169" y="30"/>
                    </a:cubicBezTo>
                    <a:cubicBezTo>
                      <a:pt x="145" y="53"/>
                      <a:pt x="119" y="72"/>
                      <a:pt x="92" y="90"/>
                    </a:cubicBezTo>
                    <a:cubicBezTo>
                      <a:pt x="85" y="86"/>
                      <a:pt x="73" y="80"/>
                      <a:pt x="65" y="80"/>
                    </a:cubicBezTo>
                    <a:cubicBezTo>
                      <a:pt x="61" y="79"/>
                      <a:pt x="57" y="78"/>
                      <a:pt x="53" y="78"/>
                    </a:cubicBezTo>
                    <a:cubicBezTo>
                      <a:pt x="42" y="78"/>
                      <a:pt x="33" y="83"/>
                      <a:pt x="23" y="90"/>
                    </a:cubicBezTo>
                    <a:cubicBezTo>
                      <a:pt x="15" y="100"/>
                      <a:pt x="5" y="114"/>
                      <a:pt x="6" y="126"/>
                    </a:cubicBezTo>
                    <a:cubicBezTo>
                      <a:pt x="6" y="172"/>
                      <a:pt x="0" y="218"/>
                      <a:pt x="9" y="262"/>
                    </a:cubicBezTo>
                    <a:cubicBezTo>
                      <a:pt x="13" y="281"/>
                      <a:pt x="22" y="296"/>
                      <a:pt x="31" y="312"/>
                    </a:cubicBezTo>
                    <a:cubicBezTo>
                      <a:pt x="38" y="324"/>
                      <a:pt x="45" y="334"/>
                      <a:pt x="55" y="345"/>
                    </a:cubicBezTo>
                    <a:lnTo>
                      <a:pt x="86" y="372"/>
                    </a:lnTo>
                    <a:cubicBezTo>
                      <a:pt x="95" y="380"/>
                      <a:pt x="106" y="383"/>
                      <a:pt x="117" y="383"/>
                    </a:cubicBezTo>
                    <a:cubicBezTo>
                      <a:pt x="133" y="383"/>
                      <a:pt x="148" y="377"/>
                      <a:pt x="158" y="368"/>
                    </a:cubicBezTo>
                    <a:cubicBezTo>
                      <a:pt x="184" y="346"/>
                      <a:pt x="185" y="311"/>
                      <a:pt x="165" y="283"/>
                    </a:cubicBezTo>
                    <a:cubicBezTo>
                      <a:pt x="157" y="273"/>
                      <a:pt x="149" y="262"/>
                      <a:pt x="142" y="252"/>
                    </a:cubicBezTo>
                    <a:cubicBezTo>
                      <a:pt x="135" y="240"/>
                      <a:pt x="129" y="229"/>
                      <a:pt x="124" y="216"/>
                    </a:cubicBezTo>
                    <a:cubicBezTo>
                      <a:pt x="124" y="215"/>
                      <a:pt x="124" y="212"/>
                      <a:pt x="122" y="209"/>
                    </a:cubicBezTo>
                    <a:lnTo>
                      <a:pt x="122" y="208"/>
                    </a:lnTo>
                    <a:cubicBezTo>
                      <a:pt x="122" y="205"/>
                      <a:pt x="124" y="205"/>
                      <a:pt x="124" y="203"/>
                    </a:cubicBezTo>
                    <a:cubicBezTo>
                      <a:pt x="126" y="202"/>
                      <a:pt x="126" y="200"/>
                      <a:pt x="128" y="200"/>
                    </a:cubicBezTo>
                    <a:cubicBezTo>
                      <a:pt x="144" y="183"/>
                      <a:pt x="162" y="169"/>
                      <a:pt x="181" y="157"/>
                    </a:cubicBezTo>
                    <a:cubicBezTo>
                      <a:pt x="194" y="147"/>
                      <a:pt x="205" y="137"/>
                      <a:pt x="217" y="129"/>
                    </a:cubicBezTo>
                    <a:cubicBezTo>
                      <a:pt x="234" y="116"/>
                      <a:pt x="248" y="100"/>
                      <a:pt x="262" y="83"/>
                    </a:cubicBezTo>
                    <a:cubicBezTo>
                      <a:pt x="271" y="74"/>
                      <a:pt x="272" y="57"/>
                      <a:pt x="271" y="44"/>
                    </a:cubicBezTo>
                    <a:cubicBezTo>
                      <a:pt x="267" y="30"/>
                      <a:pt x="260" y="17"/>
                      <a:pt x="250" y="10"/>
                    </a:cubicBezTo>
                    <a:cubicBezTo>
                      <a:pt x="241" y="3"/>
                      <a:pt x="230" y="1"/>
                      <a:pt x="21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8764568" y="3113350"/>
                <a:ext cx="15911" cy="11419"/>
              </a:xfrm>
              <a:custGeom>
                <a:avLst/>
                <a:gdLst/>
                <a:ahLst/>
                <a:cxnLst/>
                <a:rect l="l" t="t" r="r" b="b"/>
                <a:pathLst>
                  <a:path w="503" h="361" extrusionOk="0">
                    <a:moveTo>
                      <a:pt x="386" y="0"/>
                    </a:moveTo>
                    <a:cubicBezTo>
                      <a:pt x="361" y="0"/>
                      <a:pt x="336" y="2"/>
                      <a:pt x="309" y="7"/>
                    </a:cubicBezTo>
                    <a:cubicBezTo>
                      <a:pt x="294" y="12"/>
                      <a:pt x="279" y="15"/>
                      <a:pt x="264" y="21"/>
                    </a:cubicBezTo>
                    <a:cubicBezTo>
                      <a:pt x="251" y="27"/>
                      <a:pt x="241" y="31"/>
                      <a:pt x="229" y="38"/>
                    </a:cubicBezTo>
                    <a:cubicBezTo>
                      <a:pt x="225" y="41"/>
                      <a:pt x="222" y="44"/>
                      <a:pt x="216" y="45"/>
                    </a:cubicBezTo>
                    <a:lnTo>
                      <a:pt x="179" y="62"/>
                    </a:lnTo>
                    <a:cubicBezTo>
                      <a:pt x="168" y="67"/>
                      <a:pt x="159" y="73"/>
                      <a:pt x="150" y="80"/>
                    </a:cubicBezTo>
                    <a:cubicBezTo>
                      <a:pt x="140" y="93"/>
                      <a:pt x="130" y="100"/>
                      <a:pt x="122" y="108"/>
                    </a:cubicBezTo>
                    <a:cubicBezTo>
                      <a:pt x="97" y="127"/>
                      <a:pt x="77" y="148"/>
                      <a:pt x="57" y="173"/>
                    </a:cubicBezTo>
                    <a:cubicBezTo>
                      <a:pt x="47" y="187"/>
                      <a:pt x="37" y="206"/>
                      <a:pt x="29" y="221"/>
                    </a:cubicBezTo>
                    <a:cubicBezTo>
                      <a:pt x="16" y="246"/>
                      <a:pt x="12" y="274"/>
                      <a:pt x="6" y="300"/>
                    </a:cubicBezTo>
                    <a:cubicBezTo>
                      <a:pt x="0" y="328"/>
                      <a:pt x="25" y="360"/>
                      <a:pt x="53" y="360"/>
                    </a:cubicBezTo>
                    <a:cubicBezTo>
                      <a:pt x="54" y="360"/>
                      <a:pt x="55" y="360"/>
                      <a:pt x="56" y="360"/>
                    </a:cubicBezTo>
                    <a:lnTo>
                      <a:pt x="102" y="360"/>
                    </a:lnTo>
                    <a:cubicBezTo>
                      <a:pt x="130" y="357"/>
                      <a:pt x="159" y="353"/>
                      <a:pt x="188" y="349"/>
                    </a:cubicBezTo>
                    <a:cubicBezTo>
                      <a:pt x="226" y="339"/>
                      <a:pt x="262" y="325"/>
                      <a:pt x="295" y="306"/>
                    </a:cubicBezTo>
                    <a:lnTo>
                      <a:pt x="298" y="306"/>
                    </a:lnTo>
                    <a:cubicBezTo>
                      <a:pt x="309" y="302"/>
                      <a:pt x="321" y="296"/>
                      <a:pt x="334" y="292"/>
                    </a:cubicBezTo>
                    <a:cubicBezTo>
                      <a:pt x="394" y="263"/>
                      <a:pt x="438" y="209"/>
                      <a:pt x="484" y="160"/>
                    </a:cubicBezTo>
                    <a:cubicBezTo>
                      <a:pt x="494" y="146"/>
                      <a:pt x="500" y="130"/>
                      <a:pt x="501" y="113"/>
                    </a:cubicBezTo>
                    <a:cubicBezTo>
                      <a:pt x="503" y="94"/>
                      <a:pt x="500" y="77"/>
                      <a:pt x="493" y="60"/>
                    </a:cubicBezTo>
                    <a:cubicBezTo>
                      <a:pt x="478" y="30"/>
                      <a:pt x="445" y="2"/>
                      <a:pt x="410" y="1"/>
                    </a:cubicBezTo>
                    <a:cubicBezTo>
                      <a:pt x="402" y="1"/>
                      <a:pt x="394" y="0"/>
                      <a:pt x="38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8"/>
              <p:cNvSpPr/>
              <p:nvPr/>
            </p:nvSpPr>
            <p:spPr>
              <a:xfrm>
                <a:off x="8620893" y="3164879"/>
                <a:ext cx="11198" cy="11040"/>
              </a:xfrm>
              <a:custGeom>
                <a:avLst/>
                <a:gdLst/>
                <a:ahLst/>
                <a:cxnLst/>
                <a:rect l="l" t="t" r="r" b="b"/>
                <a:pathLst>
                  <a:path w="354" h="349" extrusionOk="0">
                    <a:moveTo>
                      <a:pt x="272" y="1"/>
                    </a:moveTo>
                    <a:cubicBezTo>
                      <a:pt x="268" y="1"/>
                      <a:pt x="264" y="1"/>
                      <a:pt x="261" y="1"/>
                    </a:cubicBezTo>
                    <a:cubicBezTo>
                      <a:pt x="245" y="3"/>
                      <a:pt x="231" y="4"/>
                      <a:pt x="216" y="10"/>
                    </a:cubicBezTo>
                    <a:cubicBezTo>
                      <a:pt x="211" y="13"/>
                      <a:pt x="203" y="16"/>
                      <a:pt x="198" y="19"/>
                    </a:cubicBezTo>
                    <a:cubicBezTo>
                      <a:pt x="189" y="21"/>
                      <a:pt x="182" y="27"/>
                      <a:pt x="175" y="34"/>
                    </a:cubicBezTo>
                    <a:cubicBezTo>
                      <a:pt x="168" y="34"/>
                      <a:pt x="159" y="39"/>
                      <a:pt x="153" y="43"/>
                    </a:cubicBezTo>
                    <a:cubicBezTo>
                      <a:pt x="151" y="44"/>
                      <a:pt x="146" y="46"/>
                      <a:pt x="145" y="52"/>
                    </a:cubicBezTo>
                    <a:cubicBezTo>
                      <a:pt x="138" y="63"/>
                      <a:pt x="129" y="74"/>
                      <a:pt x="119" y="84"/>
                    </a:cubicBezTo>
                    <a:lnTo>
                      <a:pt x="126" y="77"/>
                    </a:lnTo>
                    <a:lnTo>
                      <a:pt x="126" y="77"/>
                    </a:lnTo>
                    <a:cubicBezTo>
                      <a:pt x="105" y="102"/>
                      <a:pt x="80" y="120"/>
                      <a:pt x="62" y="147"/>
                    </a:cubicBezTo>
                    <a:cubicBezTo>
                      <a:pt x="52" y="162"/>
                      <a:pt x="47" y="178"/>
                      <a:pt x="46" y="195"/>
                    </a:cubicBezTo>
                    <a:cubicBezTo>
                      <a:pt x="36" y="210"/>
                      <a:pt x="26" y="226"/>
                      <a:pt x="16" y="241"/>
                    </a:cubicBezTo>
                    <a:cubicBezTo>
                      <a:pt x="0" y="266"/>
                      <a:pt x="0" y="299"/>
                      <a:pt x="19" y="324"/>
                    </a:cubicBezTo>
                    <a:cubicBezTo>
                      <a:pt x="26" y="332"/>
                      <a:pt x="37" y="339"/>
                      <a:pt x="47" y="345"/>
                    </a:cubicBezTo>
                    <a:cubicBezTo>
                      <a:pt x="55" y="347"/>
                      <a:pt x="64" y="349"/>
                      <a:pt x="74" y="349"/>
                    </a:cubicBezTo>
                    <a:cubicBezTo>
                      <a:pt x="84" y="349"/>
                      <a:pt x="93" y="347"/>
                      <a:pt x="100" y="342"/>
                    </a:cubicBezTo>
                    <a:cubicBezTo>
                      <a:pt x="146" y="314"/>
                      <a:pt x="191" y="288"/>
                      <a:pt x="231" y="252"/>
                    </a:cubicBezTo>
                    <a:cubicBezTo>
                      <a:pt x="274" y="213"/>
                      <a:pt x="305" y="167"/>
                      <a:pt x="337" y="120"/>
                    </a:cubicBezTo>
                    <a:cubicBezTo>
                      <a:pt x="351" y="97"/>
                      <a:pt x="354" y="70"/>
                      <a:pt x="344" y="46"/>
                    </a:cubicBezTo>
                    <a:cubicBezTo>
                      <a:pt x="331" y="16"/>
                      <a:pt x="302" y="1"/>
                      <a:pt x="27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8"/>
              <p:cNvSpPr/>
              <p:nvPr/>
            </p:nvSpPr>
            <p:spPr>
              <a:xfrm>
                <a:off x="8562468" y="3248863"/>
                <a:ext cx="13887" cy="12495"/>
              </a:xfrm>
              <a:custGeom>
                <a:avLst/>
                <a:gdLst/>
                <a:ahLst/>
                <a:cxnLst/>
                <a:rect l="l" t="t" r="r" b="b"/>
                <a:pathLst>
                  <a:path w="439" h="395" extrusionOk="0">
                    <a:moveTo>
                      <a:pt x="243" y="256"/>
                    </a:moveTo>
                    <a:lnTo>
                      <a:pt x="243" y="256"/>
                    </a:lnTo>
                    <a:cubicBezTo>
                      <a:pt x="241" y="257"/>
                      <a:pt x="238" y="260"/>
                      <a:pt x="236" y="260"/>
                    </a:cubicBezTo>
                    <a:cubicBezTo>
                      <a:pt x="238" y="257"/>
                      <a:pt x="241" y="256"/>
                      <a:pt x="243" y="256"/>
                    </a:cubicBezTo>
                    <a:close/>
                    <a:moveTo>
                      <a:pt x="98" y="1"/>
                    </a:moveTo>
                    <a:cubicBezTo>
                      <a:pt x="91" y="1"/>
                      <a:pt x="85" y="2"/>
                      <a:pt x="79" y="5"/>
                    </a:cubicBezTo>
                    <a:cubicBezTo>
                      <a:pt x="74" y="7"/>
                      <a:pt x="73" y="10"/>
                      <a:pt x="69" y="11"/>
                    </a:cubicBezTo>
                    <a:cubicBezTo>
                      <a:pt x="66" y="17"/>
                      <a:pt x="62" y="24"/>
                      <a:pt x="57" y="33"/>
                    </a:cubicBezTo>
                    <a:cubicBezTo>
                      <a:pt x="37" y="74"/>
                      <a:pt x="22" y="113"/>
                      <a:pt x="10" y="157"/>
                    </a:cubicBezTo>
                    <a:cubicBezTo>
                      <a:pt x="7" y="174"/>
                      <a:pt x="3" y="189"/>
                      <a:pt x="1" y="204"/>
                    </a:cubicBezTo>
                    <a:cubicBezTo>
                      <a:pt x="0" y="219"/>
                      <a:pt x="1" y="234"/>
                      <a:pt x="1" y="249"/>
                    </a:cubicBezTo>
                    <a:cubicBezTo>
                      <a:pt x="1" y="275"/>
                      <a:pt x="10" y="300"/>
                      <a:pt x="23" y="325"/>
                    </a:cubicBezTo>
                    <a:cubicBezTo>
                      <a:pt x="36" y="346"/>
                      <a:pt x="52" y="362"/>
                      <a:pt x="72" y="375"/>
                    </a:cubicBezTo>
                    <a:cubicBezTo>
                      <a:pt x="95" y="389"/>
                      <a:pt x="123" y="395"/>
                      <a:pt x="150" y="395"/>
                    </a:cubicBezTo>
                    <a:cubicBezTo>
                      <a:pt x="174" y="395"/>
                      <a:pt x="198" y="390"/>
                      <a:pt x="219" y="382"/>
                    </a:cubicBezTo>
                    <a:cubicBezTo>
                      <a:pt x="302" y="349"/>
                      <a:pt x="365" y="286"/>
                      <a:pt x="420" y="220"/>
                    </a:cubicBezTo>
                    <a:cubicBezTo>
                      <a:pt x="438" y="199"/>
                      <a:pt x="430" y="164"/>
                      <a:pt x="408" y="150"/>
                    </a:cubicBezTo>
                    <a:cubicBezTo>
                      <a:pt x="399" y="144"/>
                      <a:pt x="388" y="141"/>
                      <a:pt x="378" y="141"/>
                    </a:cubicBezTo>
                    <a:cubicBezTo>
                      <a:pt x="376" y="141"/>
                      <a:pt x="374" y="141"/>
                      <a:pt x="372" y="141"/>
                    </a:cubicBezTo>
                    <a:cubicBezTo>
                      <a:pt x="358" y="143"/>
                      <a:pt x="348" y="150"/>
                      <a:pt x="338" y="161"/>
                    </a:cubicBezTo>
                    <a:cubicBezTo>
                      <a:pt x="327" y="174"/>
                      <a:pt x="318" y="186"/>
                      <a:pt x="308" y="197"/>
                    </a:cubicBezTo>
                    <a:lnTo>
                      <a:pt x="312" y="192"/>
                    </a:lnTo>
                    <a:lnTo>
                      <a:pt x="312" y="192"/>
                    </a:lnTo>
                    <a:cubicBezTo>
                      <a:pt x="288" y="217"/>
                      <a:pt x="262" y="240"/>
                      <a:pt x="232" y="262"/>
                    </a:cubicBezTo>
                    <a:cubicBezTo>
                      <a:pt x="212" y="272"/>
                      <a:pt x="195" y="282"/>
                      <a:pt x="173" y="289"/>
                    </a:cubicBezTo>
                    <a:cubicBezTo>
                      <a:pt x="165" y="290"/>
                      <a:pt x="155" y="292"/>
                      <a:pt x="146" y="292"/>
                    </a:cubicBezTo>
                    <a:cubicBezTo>
                      <a:pt x="143" y="292"/>
                      <a:pt x="138" y="292"/>
                      <a:pt x="133" y="290"/>
                    </a:cubicBezTo>
                    <a:cubicBezTo>
                      <a:pt x="130" y="287"/>
                      <a:pt x="126" y="287"/>
                      <a:pt x="123" y="286"/>
                    </a:cubicBezTo>
                    <a:cubicBezTo>
                      <a:pt x="119" y="285"/>
                      <a:pt x="117" y="283"/>
                      <a:pt x="115" y="279"/>
                    </a:cubicBezTo>
                    <a:lnTo>
                      <a:pt x="109" y="275"/>
                    </a:lnTo>
                    <a:cubicBezTo>
                      <a:pt x="105" y="269"/>
                      <a:pt x="103" y="262"/>
                      <a:pt x="100" y="256"/>
                    </a:cubicBezTo>
                    <a:lnTo>
                      <a:pt x="95" y="224"/>
                    </a:lnTo>
                    <a:cubicBezTo>
                      <a:pt x="95" y="204"/>
                      <a:pt x="97" y="186"/>
                      <a:pt x="102" y="167"/>
                    </a:cubicBezTo>
                    <a:cubicBezTo>
                      <a:pt x="110" y="131"/>
                      <a:pt x="125" y="97"/>
                      <a:pt x="140" y="63"/>
                    </a:cubicBezTo>
                    <a:cubicBezTo>
                      <a:pt x="152" y="40"/>
                      <a:pt x="136" y="11"/>
                      <a:pt x="115" y="4"/>
                    </a:cubicBezTo>
                    <a:cubicBezTo>
                      <a:pt x="109" y="2"/>
                      <a:pt x="104" y="1"/>
                      <a:pt x="9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8"/>
              <p:cNvSpPr/>
              <p:nvPr/>
            </p:nvSpPr>
            <p:spPr>
              <a:xfrm>
                <a:off x="8569522" y="3267495"/>
                <a:ext cx="16069" cy="9648"/>
              </a:xfrm>
              <a:custGeom>
                <a:avLst/>
                <a:gdLst/>
                <a:ahLst/>
                <a:cxnLst/>
                <a:rect l="l" t="t" r="r" b="b"/>
                <a:pathLst>
                  <a:path w="508" h="305" extrusionOk="0">
                    <a:moveTo>
                      <a:pt x="394" y="55"/>
                    </a:moveTo>
                    <a:lnTo>
                      <a:pt x="393" y="57"/>
                    </a:lnTo>
                    <a:lnTo>
                      <a:pt x="393" y="57"/>
                    </a:lnTo>
                    <a:cubicBezTo>
                      <a:pt x="393" y="56"/>
                      <a:pt x="393" y="55"/>
                      <a:pt x="394" y="55"/>
                    </a:cubicBezTo>
                    <a:close/>
                    <a:moveTo>
                      <a:pt x="460" y="0"/>
                    </a:moveTo>
                    <a:cubicBezTo>
                      <a:pt x="447" y="0"/>
                      <a:pt x="435" y="7"/>
                      <a:pt x="426" y="16"/>
                    </a:cubicBezTo>
                    <a:cubicBezTo>
                      <a:pt x="417" y="29"/>
                      <a:pt x="406" y="39"/>
                      <a:pt x="397" y="51"/>
                    </a:cubicBezTo>
                    <a:cubicBezTo>
                      <a:pt x="380" y="69"/>
                      <a:pt x="360" y="88"/>
                      <a:pt x="340" y="105"/>
                    </a:cubicBezTo>
                    <a:cubicBezTo>
                      <a:pt x="315" y="129"/>
                      <a:pt x="287" y="148"/>
                      <a:pt x="255" y="167"/>
                    </a:cubicBezTo>
                    <a:cubicBezTo>
                      <a:pt x="260" y="164"/>
                      <a:pt x="262" y="162"/>
                      <a:pt x="265" y="160"/>
                    </a:cubicBezTo>
                    <a:lnTo>
                      <a:pt x="265" y="160"/>
                    </a:lnTo>
                    <a:cubicBezTo>
                      <a:pt x="251" y="168"/>
                      <a:pt x="237" y="175"/>
                      <a:pt x="219" y="184"/>
                    </a:cubicBezTo>
                    <a:cubicBezTo>
                      <a:pt x="201" y="195"/>
                      <a:pt x="179" y="202"/>
                      <a:pt x="158" y="210"/>
                    </a:cubicBezTo>
                    <a:cubicBezTo>
                      <a:pt x="144" y="213"/>
                      <a:pt x="129" y="217"/>
                      <a:pt x="112" y="220"/>
                    </a:cubicBezTo>
                    <a:cubicBezTo>
                      <a:pt x="102" y="223"/>
                      <a:pt x="91" y="224"/>
                      <a:pt x="81" y="224"/>
                    </a:cubicBezTo>
                    <a:lnTo>
                      <a:pt x="81" y="211"/>
                    </a:lnTo>
                    <a:cubicBezTo>
                      <a:pt x="81" y="214"/>
                      <a:pt x="81" y="218"/>
                      <a:pt x="82" y="223"/>
                    </a:cubicBezTo>
                    <a:lnTo>
                      <a:pt x="82" y="201"/>
                    </a:lnTo>
                    <a:cubicBezTo>
                      <a:pt x="83" y="187"/>
                      <a:pt x="86" y="172"/>
                      <a:pt x="89" y="160"/>
                    </a:cubicBezTo>
                    <a:lnTo>
                      <a:pt x="89" y="160"/>
                    </a:lnTo>
                    <a:cubicBezTo>
                      <a:pt x="89" y="162"/>
                      <a:pt x="88" y="167"/>
                      <a:pt x="88" y="170"/>
                    </a:cubicBezTo>
                    <a:cubicBezTo>
                      <a:pt x="93" y="148"/>
                      <a:pt x="101" y="125"/>
                      <a:pt x="105" y="102"/>
                    </a:cubicBezTo>
                    <a:cubicBezTo>
                      <a:pt x="109" y="91"/>
                      <a:pt x="109" y="82"/>
                      <a:pt x="104" y="72"/>
                    </a:cubicBezTo>
                    <a:cubicBezTo>
                      <a:pt x="101" y="62"/>
                      <a:pt x="91" y="54"/>
                      <a:pt x="81" y="51"/>
                    </a:cubicBezTo>
                    <a:cubicBezTo>
                      <a:pt x="75" y="49"/>
                      <a:pt x="70" y="47"/>
                      <a:pt x="64" y="47"/>
                    </a:cubicBezTo>
                    <a:cubicBezTo>
                      <a:pt x="59" y="47"/>
                      <a:pt x="55" y="49"/>
                      <a:pt x="51" y="51"/>
                    </a:cubicBezTo>
                    <a:cubicBezTo>
                      <a:pt x="46" y="52"/>
                      <a:pt x="45" y="54"/>
                      <a:pt x="41" y="55"/>
                    </a:cubicBezTo>
                    <a:cubicBezTo>
                      <a:pt x="35" y="61"/>
                      <a:pt x="29" y="68"/>
                      <a:pt x="28" y="74"/>
                    </a:cubicBezTo>
                    <a:cubicBezTo>
                      <a:pt x="20" y="105"/>
                      <a:pt x="10" y="139"/>
                      <a:pt x="3" y="172"/>
                    </a:cubicBezTo>
                    <a:cubicBezTo>
                      <a:pt x="2" y="184"/>
                      <a:pt x="0" y="201"/>
                      <a:pt x="0" y="213"/>
                    </a:cubicBezTo>
                    <a:cubicBezTo>
                      <a:pt x="0" y="233"/>
                      <a:pt x="3" y="251"/>
                      <a:pt x="9" y="270"/>
                    </a:cubicBezTo>
                    <a:cubicBezTo>
                      <a:pt x="13" y="286"/>
                      <a:pt x="28" y="304"/>
                      <a:pt x="45" y="304"/>
                    </a:cubicBezTo>
                    <a:lnTo>
                      <a:pt x="81" y="304"/>
                    </a:lnTo>
                    <a:cubicBezTo>
                      <a:pt x="106" y="303"/>
                      <a:pt x="129" y="298"/>
                      <a:pt x="152" y="296"/>
                    </a:cubicBezTo>
                    <a:cubicBezTo>
                      <a:pt x="172" y="291"/>
                      <a:pt x="192" y="284"/>
                      <a:pt x="209" y="280"/>
                    </a:cubicBezTo>
                    <a:cubicBezTo>
                      <a:pt x="232" y="273"/>
                      <a:pt x="257" y="261"/>
                      <a:pt x="278" y="248"/>
                    </a:cubicBezTo>
                    <a:cubicBezTo>
                      <a:pt x="295" y="240"/>
                      <a:pt x="314" y="227"/>
                      <a:pt x="330" y="217"/>
                    </a:cubicBezTo>
                    <a:cubicBezTo>
                      <a:pt x="351" y="202"/>
                      <a:pt x="373" y="187"/>
                      <a:pt x="393" y="170"/>
                    </a:cubicBezTo>
                    <a:cubicBezTo>
                      <a:pt x="430" y="139"/>
                      <a:pt x="461" y="102"/>
                      <a:pt x="493" y="65"/>
                    </a:cubicBezTo>
                    <a:cubicBezTo>
                      <a:pt x="507" y="46"/>
                      <a:pt x="500" y="19"/>
                      <a:pt x="483" y="8"/>
                    </a:cubicBezTo>
                    <a:cubicBezTo>
                      <a:pt x="476" y="2"/>
                      <a:pt x="468" y="0"/>
                      <a:pt x="46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
              <p:cNvSpPr/>
              <p:nvPr/>
            </p:nvSpPr>
            <p:spPr>
              <a:xfrm>
                <a:off x="8585686" y="3274359"/>
                <a:ext cx="10534" cy="11546"/>
              </a:xfrm>
              <a:custGeom>
                <a:avLst/>
                <a:gdLst/>
                <a:ahLst/>
                <a:cxnLst/>
                <a:rect l="l" t="t" r="r" b="b"/>
                <a:pathLst>
                  <a:path w="333" h="365" extrusionOk="0">
                    <a:moveTo>
                      <a:pt x="135" y="123"/>
                    </a:moveTo>
                    <a:cubicBezTo>
                      <a:pt x="134" y="123"/>
                      <a:pt x="134" y="123"/>
                      <a:pt x="134" y="124"/>
                    </a:cubicBezTo>
                    <a:lnTo>
                      <a:pt x="135" y="123"/>
                    </a:lnTo>
                    <a:close/>
                    <a:moveTo>
                      <a:pt x="129" y="124"/>
                    </a:moveTo>
                    <a:cubicBezTo>
                      <a:pt x="129" y="125"/>
                      <a:pt x="129" y="125"/>
                      <a:pt x="129" y="126"/>
                    </a:cubicBezTo>
                    <a:lnTo>
                      <a:pt x="129" y="126"/>
                    </a:lnTo>
                    <a:cubicBezTo>
                      <a:pt x="129" y="125"/>
                      <a:pt x="129" y="124"/>
                      <a:pt x="129" y="124"/>
                    </a:cubicBezTo>
                    <a:close/>
                    <a:moveTo>
                      <a:pt x="97" y="213"/>
                    </a:moveTo>
                    <a:cubicBezTo>
                      <a:pt x="96" y="216"/>
                      <a:pt x="94" y="217"/>
                      <a:pt x="94" y="222"/>
                    </a:cubicBezTo>
                    <a:cubicBezTo>
                      <a:pt x="94" y="220"/>
                      <a:pt x="96" y="216"/>
                      <a:pt x="97" y="213"/>
                    </a:cubicBezTo>
                    <a:close/>
                    <a:moveTo>
                      <a:pt x="134" y="1"/>
                    </a:moveTo>
                    <a:cubicBezTo>
                      <a:pt x="125" y="1"/>
                      <a:pt x="115" y="4"/>
                      <a:pt x="108" y="10"/>
                    </a:cubicBezTo>
                    <a:cubicBezTo>
                      <a:pt x="107" y="10"/>
                      <a:pt x="105" y="14"/>
                      <a:pt x="101" y="17"/>
                    </a:cubicBezTo>
                    <a:cubicBezTo>
                      <a:pt x="87" y="41"/>
                      <a:pt x="71" y="64"/>
                      <a:pt x="58" y="89"/>
                    </a:cubicBezTo>
                    <a:cubicBezTo>
                      <a:pt x="44" y="116"/>
                      <a:pt x="32" y="144"/>
                      <a:pt x="22" y="173"/>
                    </a:cubicBezTo>
                    <a:cubicBezTo>
                      <a:pt x="13" y="197"/>
                      <a:pt x="11" y="223"/>
                      <a:pt x="5" y="248"/>
                    </a:cubicBezTo>
                    <a:cubicBezTo>
                      <a:pt x="1" y="275"/>
                      <a:pt x="1" y="302"/>
                      <a:pt x="3" y="329"/>
                    </a:cubicBezTo>
                    <a:cubicBezTo>
                      <a:pt x="3" y="346"/>
                      <a:pt x="22" y="362"/>
                      <a:pt x="39" y="362"/>
                    </a:cubicBezTo>
                    <a:cubicBezTo>
                      <a:pt x="48" y="362"/>
                      <a:pt x="55" y="362"/>
                      <a:pt x="62" y="365"/>
                    </a:cubicBezTo>
                    <a:cubicBezTo>
                      <a:pt x="72" y="365"/>
                      <a:pt x="84" y="365"/>
                      <a:pt x="94" y="362"/>
                    </a:cubicBezTo>
                    <a:cubicBezTo>
                      <a:pt x="119" y="361"/>
                      <a:pt x="144" y="352"/>
                      <a:pt x="168" y="343"/>
                    </a:cubicBezTo>
                    <a:cubicBezTo>
                      <a:pt x="191" y="333"/>
                      <a:pt x="214" y="319"/>
                      <a:pt x="234" y="305"/>
                    </a:cubicBezTo>
                    <a:cubicBezTo>
                      <a:pt x="261" y="288"/>
                      <a:pt x="286" y="268"/>
                      <a:pt x="313" y="248"/>
                    </a:cubicBezTo>
                    <a:cubicBezTo>
                      <a:pt x="330" y="233"/>
                      <a:pt x="333" y="207"/>
                      <a:pt x="318" y="189"/>
                    </a:cubicBezTo>
                    <a:cubicBezTo>
                      <a:pt x="311" y="179"/>
                      <a:pt x="299" y="175"/>
                      <a:pt x="288" y="175"/>
                    </a:cubicBezTo>
                    <a:cubicBezTo>
                      <a:pt x="278" y="175"/>
                      <a:pt x="268" y="178"/>
                      <a:pt x="260" y="183"/>
                    </a:cubicBezTo>
                    <a:cubicBezTo>
                      <a:pt x="235" y="203"/>
                      <a:pt x="208" y="222"/>
                      <a:pt x="181" y="240"/>
                    </a:cubicBezTo>
                    <a:cubicBezTo>
                      <a:pt x="185" y="239"/>
                      <a:pt x="188" y="237"/>
                      <a:pt x="191" y="236"/>
                    </a:cubicBezTo>
                    <a:lnTo>
                      <a:pt x="191" y="236"/>
                    </a:lnTo>
                    <a:lnTo>
                      <a:pt x="152" y="258"/>
                    </a:lnTo>
                    <a:cubicBezTo>
                      <a:pt x="142" y="262"/>
                      <a:pt x="131" y="266"/>
                      <a:pt x="121" y="272"/>
                    </a:cubicBezTo>
                    <a:cubicBezTo>
                      <a:pt x="115" y="273"/>
                      <a:pt x="109" y="275"/>
                      <a:pt x="104" y="276"/>
                    </a:cubicBezTo>
                    <a:cubicBezTo>
                      <a:pt x="97" y="279"/>
                      <a:pt x="89" y="279"/>
                      <a:pt x="81" y="280"/>
                    </a:cubicBezTo>
                    <a:cubicBezTo>
                      <a:pt x="81" y="272"/>
                      <a:pt x="84" y="262"/>
                      <a:pt x="84" y="255"/>
                    </a:cubicBezTo>
                    <a:cubicBezTo>
                      <a:pt x="85" y="245"/>
                      <a:pt x="87" y="232"/>
                      <a:pt x="91" y="222"/>
                    </a:cubicBezTo>
                    <a:cubicBezTo>
                      <a:pt x="94" y="207"/>
                      <a:pt x="99" y="193"/>
                      <a:pt x="105" y="180"/>
                    </a:cubicBezTo>
                    <a:cubicBezTo>
                      <a:pt x="112" y="161"/>
                      <a:pt x="121" y="144"/>
                      <a:pt x="129" y="126"/>
                    </a:cubicBezTo>
                    <a:lnTo>
                      <a:pt x="129" y="126"/>
                    </a:lnTo>
                    <a:cubicBezTo>
                      <a:pt x="129" y="126"/>
                      <a:pt x="128" y="126"/>
                      <a:pt x="128" y="126"/>
                    </a:cubicBezTo>
                    <a:cubicBezTo>
                      <a:pt x="128" y="126"/>
                      <a:pt x="128" y="124"/>
                      <a:pt x="129" y="124"/>
                    </a:cubicBezTo>
                    <a:lnTo>
                      <a:pt x="129" y="124"/>
                    </a:lnTo>
                    <a:cubicBezTo>
                      <a:pt x="129" y="124"/>
                      <a:pt x="129" y="124"/>
                      <a:pt x="129" y="124"/>
                    </a:cubicBezTo>
                    <a:cubicBezTo>
                      <a:pt x="131" y="123"/>
                      <a:pt x="131" y="119"/>
                      <a:pt x="134" y="117"/>
                    </a:cubicBezTo>
                    <a:lnTo>
                      <a:pt x="134" y="117"/>
                    </a:lnTo>
                    <a:cubicBezTo>
                      <a:pt x="134" y="119"/>
                      <a:pt x="131" y="122"/>
                      <a:pt x="131" y="123"/>
                    </a:cubicBezTo>
                    <a:cubicBezTo>
                      <a:pt x="142" y="103"/>
                      <a:pt x="152" y="83"/>
                      <a:pt x="165" y="66"/>
                    </a:cubicBezTo>
                    <a:cubicBezTo>
                      <a:pt x="178" y="46"/>
                      <a:pt x="174" y="23"/>
                      <a:pt x="157" y="8"/>
                    </a:cubicBezTo>
                    <a:cubicBezTo>
                      <a:pt x="150" y="3"/>
                      <a:pt x="142" y="1"/>
                      <a:pt x="13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
              <p:cNvSpPr/>
              <p:nvPr/>
            </p:nvSpPr>
            <p:spPr>
              <a:xfrm>
                <a:off x="8600142" y="3282710"/>
                <a:ext cx="13602" cy="14424"/>
              </a:xfrm>
              <a:custGeom>
                <a:avLst/>
                <a:gdLst/>
                <a:ahLst/>
                <a:cxnLst/>
                <a:rect l="l" t="t" r="r" b="b"/>
                <a:pathLst>
                  <a:path w="430" h="456" extrusionOk="0">
                    <a:moveTo>
                      <a:pt x="191" y="330"/>
                    </a:moveTo>
                    <a:cubicBezTo>
                      <a:pt x="187" y="330"/>
                      <a:pt x="185" y="331"/>
                      <a:pt x="184" y="331"/>
                    </a:cubicBezTo>
                    <a:cubicBezTo>
                      <a:pt x="185" y="331"/>
                      <a:pt x="188" y="331"/>
                      <a:pt x="191" y="330"/>
                    </a:cubicBezTo>
                    <a:close/>
                    <a:moveTo>
                      <a:pt x="242" y="1"/>
                    </a:moveTo>
                    <a:cubicBezTo>
                      <a:pt x="232" y="1"/>
                      <a:pt x="221" y="4"/>
                      <a:pt x="212" y="11"/>
                    </a:cubicBezTo>
                    <a:cubicBezTo>
                      <a:pt x="207" y="11"/>
                      <a:pt x="207" y="11"/>
                      <a:pt x="205" y="14"/>
                    </a:cubicBezTo>
                    <a:cubicBezTo>
                      <a:pt x="181" y="32"/>
                      <a:pt x="158" y="54"/>
                      <a:pt x="138" y="78"/>
                    </a:cubicBezTo>
                    <a:cubicBezTo>
                      <a:pt x="109" y="110"/>
                      <a:pt x="86" y="144"/>
                      <a:pt x="65" y="180"/>
                    </a:cubicBezTo>
                    <a:cubicBezTo>
                      <a:pt x="28" y="246"/>
                      <a:pt x="8" y="317"/>
                      <a:pt x="2" y="393"/>
                    </a:cubicBezTo>
                    <a:cubicBezTo>
                      <a:pt x="0" y="423"/>
                      <a:pt x="22" y="449"/>
                      <a:pt x="52" y="453"/>
                    </a:cubicBezTo>
                    <a:cubicBezTo>
                      <a:pt x="67" y="455"/>
                      <a:pt x="82" y="455"/>
                      <a:pt x="98" y="455"/>
                    </a:cubicBezTo>
                    <a:cubicBezTo>
                      <a:pt x="140" y="455"/>
                      <a:pt x="181" y="449"/>
                      <a:pt x="222" y="435"/>
                    </a:cubicBezTo>
                    <a:cubicBezTo>
                      <a:pt x="252" y="425"/>
                      <a:pt x="280" y="412"/>
                      <a:pt x="308" y="396"/>
                    </a:cubicBezTo>
                    <a:cubicBezTo>
                      <a:pt x="343" y="376"/>
                      <a:pt x="373" y="353"/>
                      <a:pt x="404" y="330"/>
                    </a:cubicBezTo>
                    <a:cubicBezTo>
                      <a:pt x="428" y="311"/>
                      <a:pt x="430" y="276"/>
                      <a:pt x="411" y="253"/>
                    </a:cubicBezTo>
                    <a:cubicBezTo>
                      <a:pt x="401" y="240"/>
                      <a:pt x="386" y="234"/>
                      <a:pt x="371" y="234"/>
                    </a:cubicBezTo>
                    <a:cubicBezTo>
                      <a:pt x="359" y="234"/>
                      <a:pt x="346" y="238"/>
                      <a:pt x="335" y="246"/>
                    </a:cubicBezTo>
                    <a:cubicBezTo>
                      <a:pt x="314" y="260"/>
                      <a:pt x="294" y="276"/>
                      <a:pt x="272" y="290"/>
                    </a:cubicBezTo>
                    <a:cubicBezTo>
                      <a:pt x="275" y="289"/>
                      <a:pt x="278" y="287"/>
                      <a:pt x="282" y="285"/>
                    </a:cubicBezTo>
                    <a:lnTo>
                      <a:pt x="282" y="285"/>
                    </a:lnTo>
                    <a:cubicBezTo>
                      <a:pt x="249" y="305"/>
                      <a:pt x="215" y="323"/>
                      <a:pt x="179" y="336"/>
                    </a:cubicBezTo>
                    <a:cubicBezTo>
                      <a:pt x="168" y="339"/>
                      <a:pt x="158" y="340"/>
                      <a:pt x="148" y="341"/>
                    </a:cubicBezTo>
                    <a:cubicBezTo>
                      <a:pt x="138" y="344"/>
                      <a:pt x="131" y="346"/>
                      <a:pt x="122" y="346"/>
                    </a:cubicBezTo>
                    <a:cubicBezTo>
                      <a:pt x="122" y="341"/>
                      <a:pt x="124" y="340"/>
                      <a:pt x="124" y="337"/>
                    </a:cubicBezTo>
                    <a:cubicBezTo>
                      <a:pt x="134" y="301"/>
                      <a:pt x="145" y="268"/>
                      <a:pt x="162" y="237"/>
                    </a:cubicBezTo>
                    <a:cubicBezTo>
                      <a:pt x="181" y="204"/>
                      <a:pt x="202" y="173"/>
                      <a:pt x="228" y="144"/>
                    </a:cubicBezTo>
                    <a:cubicBezTo>
                      <a:pt x="244" y="127"/>
                      <a:pt x="260" y="111"/>
                      <a:pt x="278" y="95"/>
                    </a:cubicBezTo>
                    <a:cubicBezTo>
                      <a:pt x="300" y="75"/>
                      <a:pt x="305" y="44"/>
                      <a:pt x="285" y="19"/>
                    </a:cubicBezTo>
                    <a:cubicBezTo>
                      <a:pt x="274" y="7"/>
                      <a:pt x="258" y="1"/>
                      <a:pt x="2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8"/>
            <p:cNvGrpSpPr/>
            <p:nvPr/>
          </p:nvGrpSpPr>
          <p:grpSpPr>
            <a:xfrm flipH="1">
              <a:off x="215056" y="50387"/>
              <a:ext cx="737195" cy="610318"/>
              <a:chOff x="3762931" y="3194487"/>
              <a:chExt cx="737195" cy="610318"/>
            </a:xfrm>
          </p:grpSpPr>
          <p:sp>
            <p:nvSpPr>
              <p:cNvPr id="930" name="Google Shape;930;p8"/>
              <p:cNvSpPr/>
              <p:nvPr/>
            </p:nvSpPr>
            <p:spPr>
              <a:xfrm>
                <a:off x="3762931" y="3436033"/>
                <a:ext cx="737195" cy="368772"/>
              </a:xfrm>
              <a:custGeom>
                <a:avLst/>
                <a:gdLst/>
                <a:ahLst/>
                <a:cxnLst/>
                <a:rect l="l" t="t" r="r" b="b"/>
                <a:pathLst>
                  <a:path w="23305" h="11658" extrusionOk="0">
                    <a:moveTo>
                      <a:pt x="247" y="1"/>
                    </a:moveTo>
                    <a:cubicBezTo>
                      <a:pt x="247" y="1"/>
                      <a:pt x="0" y="3473"/>
                      <a:pt x="5578" y="5996"/>
                    </a:cubicBezTo>
                    <a:cubicBezTo>
                      <a:pt x="7133" y="6700"/>
                      <a:pt x="8571" y="6959"/>
                      <a:pt x="9893" y="6959"/>
                    </a:cubicBezTo>
                    <a:cubicBezTo>
                      <a:pt x="13581" y="6959"/>
                      <a:pt x="16370" y="4942"/>
                      <a:pt x="18310" y="4942"/>
                    </a:cubicBezTo>
                    <a:cubicBezTo>
                      <a:pt x="18671" y="4942"/>
                      <a:pt x="19002" y="5012"/>
                      <a:pt x="19305" y="5178"/>
                    </a:cubicBezTo>
                    <a:cubicBezTo>
                      <a:pt x="21471" y="6365"/>
                      <a:pt x="20219" y="8079"/>
                      <a:pt x="18602" y="8371"/>
                    </a:cubicBezTo>
                    <a:cubicBezTo>
                      <a:pt x="18459" y="8397"/>
                      <a:pt x="18315" y="8409"/>
                      <a:pt x="18170" y="8409"/>
                    </a:cubicBezTo>
                    <a:cubicBezTo>
                      <a:pt x="16953" y="8409"/>
                      <a:pt x="15687" y="7593"/>
                      <a:pt x="14552" y="7593"/>
                    </a:cubicBezTo>
                    <a:cubicBezTo>
                      <a:pt x="14296" y="7593"/>
                      <a:pt x="14047" y="7634"/>
                      <a:pt x="13807" y="7736"/>
                    </a:cubicBezTo>
                    <a:cubicBezTo>
                      <a:pt x="13807" y="7736"/>
                      <a:pt x="15201" y="9358"/>
                      <a:pt x="17351" y="9358"/>
                    </a:cubicBezTo>
                    <a:cubicBezTo>
                      <a:pt x="17486" y="9358"/>
                      <a:pt x="17625" y="9351"/>
                      <a:pt x="17766" y="9338"/>
                    </a:cubicBezTo>
                    <a:lnTo>
                      <a:pt x="17766" y="9338"/>
                    </a:lnTo>
                    <a:cubicBezTo>
                      <a:pt x="17765" y="9338"/>
                      <a:pt x="14199" y="9812"/>
                      <a:pt x="13857" y="11657"/>
                    </a:cubicBezTo>
                    <a:cubicBezTo>
                      <a:pt x="13857" y="11657"/>
                      <a:pt x="16584" y="10834"/>
                      <a:pt x="18220" y="10463"/>
                    </a:cubicBezTo>
                    <a:cubicBezTo>
                      <a:pt x="19962" y="10070"/>
                      <a:pt x="23304" y="8237"/>
                      <a:pt x="21961" y="3258"/>
                    </a:cubicBezTo>
                    <a:cubicBezTo>
                      <a:pt x="21081" y="1"/>
                      <a:pt x="14107" y="1"/>
                      <a:pt x="14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8"/>
              <p:cNvSpPr/>
              <p:nvPr/>
            </p:nvSpPr>
            <p:spPr>
              <a:xfrm>
                <a:off x="3770712" y="3436033"/>
                <a:ext cx="561856" cy="225287"/>
              </a:xfrm>
              <a:custGeom>
                <a:avLst/>
                <a:gdLst/>
                <a:ahLst/>
                <a:cxnLst/>
                <a:rect l="l" t="t" r="r" b="b"/>
                <a:pathLst>
                  <a:path w="17762" h="7122" extrusionOk="0">
                    <a:moveTo>
                      <a:pt x="1" y="1"/>
                    </a:moveTo>
                    <a:lnTo>
                      <a:pt x="1" y="1"/>
                    </a:lnTo>
                    <a:cubicBezTo>
                      <a:pt x="276" y="5655"/>
                      <a:pt x="5443" y="7121"/>
                      <a:pt x="9314" y="7121"/>
                    </a:cubicBezTo>
                    <a:cubicBezTo>
                      <a:pt x="10955" y="7121"/>
                      <a:pt x="12362" y="6858"/>
                      <a:pt x="13067" y="6539"/>
                    </a:cubicBezTo>
                    <a:cubicBezTo>
                      <a:pt x="14690" y="5801"/>
                      <a:pt x="17762" y="4929"/>
                      <a:pt x="17762" y="4929"/>
                    </a:cubicBezTo>
                    <a:cubicBezTo>
                      <a:pt x="16128" y="4173"/>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8"/>
              <p:cNvSpPr/>
              <p:nvPr/>
            </p:nvSpPr>
            <p:spPr>
              <a:xfrm>
                <a:off x="3888164" y="3194487"/>
                <a:ext cx="211210" cy="241577"/>
              </a:xfrm>
              <a:custGeom>
                <a:avLst/>
                <a:gdLst/>
                <a:ahLst/>
                <a:cxnLst/>
                <a:rect l="l" t="t" r="r" b="b"/>
                <a:pathLst>
                  <a:path w="6677" h="7637" extrusionOk="0">
                    <a:moveTo>
                      <a:pt x="5021" y="0"/>
                    </a:moveTo>
                    <a:cubicBezTo>
                      <a:pt x="4825" y="0"/>
                      <a:pt x="4598" y="39"/>
                      <a:pt x="4346" y="134"/>
                    </a:cubicBezTo>
                    <a:cubicBezTo>
                      <a:pt x="3121" y="593"/>
                      <a:pt x="3237" y="2648"/>
                      <a:pt x="3237" y="2648"/>
                    </a:cubicBezTo>
                    <a:cubicBezTo>
                      <a:pt x="3237" y="2648"/>
                      <a:pt x="2536" y="879"/>
                      <a:pt x="1605" y="879"/>
                    </a:cubicBezTo>
                    <a:cubicBezTo>
                      <a:pt x="1460" y="879"/>
                      <a:pt x="1310" y="921"/>
                      <a:pt x="1156" y="1020"/>
                    </a:cubicBezTo>
                    <a:cubicBezTo>
                      <a:pt x="1" y="1760"/>
                      <a:pt x="2953" y="2234"/>
                      <a:pt x="2945" y="3378"/>
                    </a:cubicBezTo>
                    <a:cubicBezTo>
                      <a:pt x="2945" y="3378"/>
                      <a:pt x="2155" y="2700"/>
                      <a:pt x="1545" y="2700"/>
                    </a:cubicBezTo>
                    <a:cubicBezTo>
                      <a:pt x="1278" y="2700"/>
                      <a:pt x="1046" y="2831"/>
                      <a:pt x="930" y="3205"/>
                    </a:cubicBezTo>
                    <a:cubicBezTo>
                      <a:pt x="645" y="4124"/>
                      <a:pt x="3529" y="2649"/>
                      <a:pt x="3381" y="7637"/>
                    </a:cubicBezTo>
                    <a:lnTo>
                      <a:pt x="3818" y="7637"/>
                    </a:lnTo>
                    <a:cubicBezTo>
                      <a:pt x="3818" y="7637"/>
                      <a:pt x="3589" y="5227"/>
                      <a:pt x="4066" y="4518"/>
                    </a:cubicBezTo>
                    <a:cubicBezTo>
                      <a:pt x="4384" y="4045"/>
                      <a:pt x="4746" y="3975"/>
                      <a:pt x="5105" y="3975"/>
                    </a:cubicBezTo>
                    <a:cubicBezTo>
                      <a:pt x="5257" y="3975"/>
                      <a:pt x="5409" y="3988"/>
                      <a:pt x="5556" y="3988"/>
                    </a:cubicBezTo>
                    <a:cubicBezTo>
                      <a:pt x="5813" y="3988"/>
                      <a:pt x="6058" y="3949"/>
                      <a:pt x="6272" y="3740"/>
                    </a:cubicBezTo>
                    <a:cubicBezTo>
                      <a:pt x="6676" y="3345"/>
                      <a:pt x="6144" y="2970"/>
                      <a:pt x="5394" y="2970"/>
                    </a:cubicBezTo>
                    <a:cubicBezTo>
                      <a:pt x="4977" y="2970"/>
                      <a:pt x="4494" y="3086"/>
                      <a:pt x="4066" y="3378"/>
                    </a:cubicBezTo>
                    <a:cubicBezTo>
                      <a:pt x="4066" y="3378"/>
                      <a:pt x="3938" y="2654"/>
                      <a:pt x="5266" y="2556"/>
                    </a:cubicBezTo>
                    <a:cubicBezTo>
                      <a:pt x="6594" y="2462"/>
                      <a:pt x="6504" y="2370"/>
                      <a:pt x="6274" y="1948"/>
                    </a:cubicBezTo>
                    <a:cubicBezTo>
                      <a:pt x="6146" y="1716"/>
                      <a:pt x="5902" y="1602"/>
                      <a:pt x="5605" y="1602"/>
                    </a:cubicBezTo>
                    <a:cubicBezTo>
                      <a:pt x="5080" y="1602"/>
                      <a:pt x="4393" y="1958"/>
                      <a:pt x="3908" y="2648"/>
                    </a:cubicBezTo>
                    <a:cubicBezTo>
                      <a:pt x="3908" y="2648"/>
                      <a:pt x="4067" y="1306"/>
                      <a:pt x="5513" y="779"/>
                    </a:cubicBezTo>
                    <a:cubicBezTo>
                      <a:pt x="6059" y="580"/>
                      <a:pt x="5775" y="0"/>
                      <a:pt x="5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8"/>
              <p:cNvSpPr/>
              <p:nvPr/>
            </p:nvSpPr>
            <p:spPr>
              <a:xfrm>
                <a:off x="3897274" y="3462130"/>
                <a:ext cx="26287" cy="26287"/>
              </a:xfrm>
              <a:custGeom>
                <a:avLst/>
                <a:gdLst/>
                <a:ahLst/>
                <a:cxnLst/>
                <a:rect l="l" t="t" r="r" b="b"/>
                <a:pathLst>
                  <a:path w="831" h="831" extrusionOk="0">
                    <a:moveTo>
                      <a:pt x="416" y="0"/>
                    </a:moveTo>
                    <a:cubicBezTo>
                      <a:pt x="187" y="0"/>
                      <a:pt x="0" y="186"/>
                      <a:pt x="0" y="416"/>
                    </a:cubicBezTo>
                    <a:cubicBezTo>
                      <a:pt x="0" y="645"/>
                      <a:pt x="187" y="831"/>
                      <a:pt x="416" y="831"/>
                    </a:cubicBezTo>
                    <a:cubicBezTo>
                      <a:pt x="645" y="831"/>
                      <a:pt x="831" y="645"/>
                      <a:pt x="831" y="416"/>
                    </a:cubicBezTo>
                    <a:cubicBezTo>
                      <a:pt x="831" y="186"/>
                      <a:pt x="645"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8"/>
              <p:cNvSpPr/>
              <p:nvPr/>
            </p:nvSpPr>
            <p:spPr>
              <a:xfrm>
                <a:off x="3783144" y="3462130"/>
                <a:ext cx="411918" cy="181033"/>
              </a:xfrm>
              <a:custGeom>
                <a:avLst/>
                <a:gdLst/>
                <a:ahLst/>
                <a:cxnLst/>
                <a:rect l="l" t="t" r="r" b="b"/>
                <a:pathLst>
                  <a:path w="13022" h="5723" extrusionOk="0">
                    <a:moveTo>
                      <a:pt x="0" y="0"/>
                    </a:moveTo>
                    <a:lnTo>
                      <a:pt x="0" y="0"/>
                    </a:lnTo>
                    <a:cubicBezTo>
                      <a:pt x="1366" y="4332"/>
                      <a:pt x="4662" y="5350"/>
                      <a:pt x="7109" y="5605"/>
                    </a:cubicBezTo>
                    <a:cubicBezTo>
                      <a:pt x="7921" y="5689"/>
                      <a:pt x="8657" y="5722"/>
                      <a:pt x="9313" y="5722"/>
                    </a:cubicBezTo>
                    <a:cubicBezTo>
                      <a:pt x="11704" y="5722"/>
                      <a:pt x="13021" y="5281"/>
                      <a:pt x="13022" y="5281"/>
                    </a:cubicBezTo>
                    <a:lnTo>
                      <a:pt x="13022" y="5281"/>
                    </a:lnTo>
                    <a:cubicBezTo>
                      <a:pt x="13021" y="5281"/>
                      <a:pt x="11653" y="5523"/>
                      <a:pt x="9817" y="5523"/>
                    </a:cubicBezTo>
                    <a:cubicBezTo>
                      <a:pt x="8255" y="5523"/>
                      <a:pt x="6355" y="5348"/>
                      <a:pt x="4668" y="4701"/>
                    </a:cubicBezTo>
                    <a:cubicBezTo>
                      <a:pt x="1505" y="3486"/>
                      <a:pt x="0" y="1"/>
                      <a:pt x="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8"/>
              <p:cNvSpPr/>
              <p:nvPr/>
            </p:nvSpPr>
            <p:spPr>
              <a:xfrm>
                <a:off x="3810000" y="3480192"/>
                <a:ext cx="406541" cy="136399"/>
              </a:xfrm>
              <a:custGeom>
                <a:avLst/>
                <a:gdLst/>
                <a:ahLst/>
                <a:cxnLst/>
                <a:rect l="l" t="t" r="r" b="b"/>
                <a:pathLst>
                  <a:path w="12852" h="4312" extrusionOk="0">
                    <a:moveTo>
                      <a:pt x="0" y="1"/>
                    </a:moveTo>
                    <a:lnTo>
                      <a:pt x="0" y="1"/>
                    </a:lnTo>
                    <a:cubicBezTo>
                      <a:pt x="0" y="1"/>
                      <a:pt x="1255" y="2421"/>
                      <a:pt x="5317" y="3817"/>
                    </a:cubicBezTo>
                    <a:cubicBezTo>
                      <a:pt x="6410" y="4192"/>
                      <a:pt x="7712" y="4311"/>
                      <a:pt x="8922" y="4311"/>
                    </a:cubicBezTo>
                    <a:cubicBezTo>
                      <a:pt x="11023" y="4311"/>
                      <a:pt x="12851" y="3953"/>
                      <a:pt x="12851" y="3953"/>
                    </a:cubicBezTo>
                    <a:lnTo>
                      <a:pt x="12851" y="3953"/>
                    </a:lnTo>
                    <a:cubicBezTo>
                      <a:pt x="12851" y="3953"/>
                      <a:pt x="11511" y="4008"/>
                      <a:pt x="10073" y="4008"/>
                    </a:cubicBezTo>
                    <a:cubicBezTo>
                      <a:pt x="8992" y="4008"/>
                      <a:pt x="7857" y="3977"/>
                      <a:pt x="7195" y="3867"/>
                    </a:cubicBezTo>
                    <a:cubicBezTo>
                      <a:pt x="2579" y="3099"/>
                      <a:pt x="0" y="1"/>
                      <a:pt x="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8"/>
              <p:cNvSpPr/>
              <p:nvPr/>
            </p:nvSpPr>
            <p:spPr>
              <a:xfrm>
                <a:off x="4007323" y="3483640"/>
                <a:ext cx="298263" cy="189162"/>
              </a:xfrm>
              <a:custGeom>
                <a:avLst/>
                <a:gdLst/>
                <a:ahLst/>
                <a:cxnLst/>
                <a:rect l="l" t="t" r="r" b="b"/>
                <a:pathLst>
                  <a:path w="9429" h="5980" extrusionOk="0">
                    <a:moveTo>
                      <a:pt x="1" y="0"/>
                    </a:moveTo>
                    <a:cubicBezTo>
                      <a:pt x="1" y="0"/>
                      <a:pt x="1" y="0"/>
                      <a:pt x="1" y="0"/>
                    </a:cubicBezTo>
                    <a:cubicBezTo>
                      <a:pt x="1012" y="1694"/>
                      <a:pt x="9428" y="5980"/>
                      <a:pt x="9428" y="5980"/>
                    </a:cubicBezTo>
                    <a:cubicBezTo>
                      <a:pt x="8435" y="2449"/>
                      <a:pt x="3155" y="835"/>
                      <a:pt x="3155" y="835"/>
                    </a:cubicBezTo>
                    <a:cubicBezTo>
                      <a:pt x="2633" y="715"/>
                      <a:pt x="8"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
              <p:cNvSpPr/>
              <p:nvPr/>
            </p:nvSpPr>
            <p:spPr>
              <a:xfrm>
                <a:off x="3853558" y="3483608"/>
                <a:ext cx="288362" cy="106412"/>
              </a:xfrm>
              <a:custGeom>
                <a:avLst/>
                <a:gdLst/>
                <a:ahLst/>
                <a:cxnLst/>
                <a:rect l="l" t="t" r="r" b="b"/>
                <a:pathLst>
                  <a:path w="9116" h="3364" extrusionOk="0">
                    <a:moveTo>
                      <a:pt x="1" y="0"/>
                    </a:moveTo>
                    <a:cubicBezTo>
                      <a:pt x="1" y="0"/>
                      <a:pt x="1768" y="1906"/>
                      <a:pt x="3940" y="2701"/>
                    </a:cubicBezTo>
                    <a:cubicBezTo>
                      <a:pt x="5542" y="3286"/>
                      <a:pt x="7594" y="3363"/>
                      <a:pt x="8563" y="3363"/>
                    </a:cubicBezTo>
                    <a:cubicBezTo>
                      <a:pt x="8908" y="3363"/>
                      <a:pt x="9116" y="3353"/>
                      <a:pt x="9116" y="3353"/>
                    </a:cubicBezTo>
                    <a:cubicBezTo>
                      <a:pt x="9116" y="3353"/>
                      <a:pt x="5655" y="3139"/>
                      <a:pt x="3888" y="2330"/>
                    </a:cubicBezTo>
                    <a:cubicBezTo>
                      <a:pt x="2319" y="1612"/>
                      <a:pt x="1" y="0"/>
                      <a:pt x="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8"/>
              <p:cNvSpPr/>
              <p:nvPr/>
            </p:nvSpPr>
            <p:spPr>
              <a:xfrm>
                <a:off x="4226758" y="3592266"/>
                <a:ext cx="12368" cy="8035"/>
              </a:xfrm>
              <a:custGeom>
                <a:avLst/>
                <a:gdLst/>
                <a:ahLst/>
                <a:cxnLst/>
                <a:rect l="l" t="t" r="r" b="b"/>
                <a:pathLst>
                  <a:path w="391" h="254" extrusionOk="0">
                    <a:moveTo>
                      <a:pt x="119" y="1"/>
                    </a:moveTo>
                    <a:cubicBezTo>
                      <a:pt x="0" y="1"/>
                      <a:pt x="316" y="253"/>
                      <a:pt x="378" y="253"/>
                    </a:cubicBezTo>
                    <a:cubicBezTo>
                      <a:pt x="387" y="253"/>
                      <a:pt x="390" y="248"/>
                      <a:pt x="386" y="236"/>
                    </a:cubicBezTo>
                    <a:cubicBezTo>
                      <a:pt x="366" y="168"/>
                      <a:pt x="132" y="2"/>
                      <a:pt x="132" y="2"/>
                    </a:cubicBezTo>
                    <a:cubicBezTo>
                      <a:pt x="127" y="1"/>
                      <a:pt x="123" y="1"/>
                      <a:pt x="11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8"/>
              <p:cNvSpPr/>
              <p:nvPr/>
            </p:nvSpPr>
            <p:spPr>
              <a:xfrm>
                <a:off x="4237576" y="3591791"/>
                <a:ext cx="12400" cy="8003"/>
              </a:xfrm>
              <a:custGeom>
                <a:avLst/>
                <a:gdLst/>
                <a:ahLst/>
                <a:cxnLst/>
                <a:rect l="l" t="t" r="r" b="b"/>
                <a:pathLst>
                  <a:path w="392" h="253" extrusionOk="0">
                    <a:moveTo>
                      <a:pt x="122" y="0"/>
                    </a:moveTo>
                    <a:cubicBezTo>
                      <a:pt x="1" y="0"/>
                      <a:pt x="315" y="252"/>
                      <a:pt x="379" y="252"/>
                    </a:cubicBezTo>
                    <a:cubicBezTo>
                      <a:pt x="388" y="252"/>
                      <a:pt x="392" y="247"/>
                      <a:pt x="388" y="234"/>
                    </a:cubicBezTo>
                    <a:cubicBezTo>
                      <a:pt x="368" y="167"/>
                      <a:pt x="133" y="1"/>
                      <a:pt x="133" y="1"/>
                    </a:cubicBezTo>
                    <a:cubicBezTo>
                      <a:pt x="129" y="0"/>
                      <a:pt x="125" y="0"/>
                      <a:pt x="12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8"/>
              <p:cNvSpPr/>
              <p:nvPr/>
            </p:nvSpPr>
            <p:spPr>
              <a:xfrm>
                <a:off x="4228308" y="3604001"/>
                <a:ext cx="12273" cy="8003"/>
              </a:xfrm>
              <a:custGeom>
                <a:avLst/>
                <a:gdLst/>
                <a:ahLst/>
                <a:cxnLst/>
                <a:rect l="l" t="t" r="r" b="b"/>
                <a:pathLst>
                  <a:path w="388" h="253" extrusionOk="0">
                    <a:moveTo>
                      <a:pt x="118" y="1"/>
                    </a:moveTo>
                    <a:cubicBezTo>
                      <a:pt x="0" y="1"/>
                      <a:pt x="313" y="253"/>
                      <a:pt x="374" y="253"/>
                    </a:cubicBezTo>
                    <a:cubicBezTo>
                      <a:pt x="384" y="253"/>
                      <a:pt x="387" y="247"/>
                      <a:pt x="383" y="235"/>
                    </a:cubicBezTo>
                    <a:cubicBezTo>
                      <a:pt x="365" y="167"/>
                      <a:pt x="130" y="1"/>
                      <a:pt x="130" y="1"/>
                    </a:cubicBezTo>
                    <a:cubicBezTo>
                      <a:pt x="125" y="1"/>
                      <a:pt x="121" y="1"/>
                      <a:pt x="1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8"/>
              <p:cNvSpPr/>
              <p:nvPr/>
            </p:nvSpPr>
            <p:spPr>
              <a:xfrm>
                <a:off x="4254595" y="3619217"/>
                <a:ext cx="12368" cy="8066"/>
              </a:xfrm>
              <a:custGeom>
                <a:avLst/>
                <a:gdLst/>
                <a:ahLst/>
                <a:cxnLst/>
                <a:rect l="l" t="t" r="r" b="b"/>
                <a:pathLst>
                  <a:path w="391" h="255" extrusionOk="0">
                    <a:moveTo>
                      <a:pt x="120" y="1"/>
                    </a:moveTo>
                    <a:cubicBezTo>
                      <a:pt x="1" y="1"/>
                      <a:pt x="314" y="254"/>
                      <a:pt x="377" y="254"/>
                    </a:cubicBezTo>
                    <a:cubicBezTo>
                      <a:pt x="387" y="254"/>
                      <a:pt x="391" y="249"/>
                      <a:pt x="387" y="236"/>
                    </a:cubicBezTo>
                    <a:cubicBezTo>
                      <a:pt x="367" y="168"/>
                      <a:pt x="132" y="2"/>
                      <a:pt x="132" y="2"/>
                    </a:cubicBezTo>
                    <a:cubicBezTo>
                      <a:pt x="128" y="1"/>
                      <a:pt x="124" y="1"/>
                      <a:pt x="1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8"/>
              <p:cNvSpPr/>
              <p:nvPr/>
            </p:nvSpPr>
            <p:spPr>
              <a:xfrm>
                <a:off x="4253519" y="3608651"/>
                <a:ext cx="12906" cy="7687"/>
              </a:xfrm>
              <a:custGeom>
                <a:avLst/>
                <a:gdLst/>
                <a:ahLst/>
                <a:cxnLst/>
                <a:rect l="l" t="t" r="r" b="b"/>
                <a:pathLst>
                  <a:path w="408" h="243" extrusionOk="0">
                    <a:moveTo>
                      <a:pt x="132" y="0"/>
                    </a:moveTo>
                    <a:cubicBezTo>
                      <a:pt x="0" y="0"/>
                      <a:pt x="328" y="242"/>
                      <a:pt x="393" y="242"/>
                    </a:cubicBezTo>
                    <a:cubicBezTo>
                      <a:pt x="403" y="242"/>
                      <a:pt x="407" y="237"/>
                      <a:pt x="402" y="224"/>
                    </a:cubicBezTo>
                    <a:cubicBezTo>
                      <a:pt x="380" y="155"/>
                      <a:pt x="138" y="0"/>
                      <a:pt x="138" y="0"/>
                    </a:cubicBezTo>
                    <a:cubicBezTo>
                      <a:pt x="136" y="0"/>
                      <a:pt x="134" y="0"/>
                      <a:pt x="13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8"/>
              <p:cNvSpPr/>
              <p:nvPr/>
            </p:nvSpPr>
            <p:spPr>
              <a:xfrm>
                <a:off x="4241531" y="3604729"/>
                <a:ext cx="11103" cy="8794"/>
              </a:xfrm>
              <a:custGeom>
                <a:avLst/>
                <a:gdLst/>
                <a:ahLst/>
                <a:cxnLst/>
                <a:rect l="l" t="t" r="r" b="b"/>
                <a:pathLst>
                  <a:path w="351" h="278" extrusionOk="0">
                    <a:moveTo>
                      <a:pt x="101" y="0"/>
                    </a:moveTo>
                    <a:cubicBezTo>
                      <a:pt x="1" y="0"/>
                      <a:pt x="283" y="278"/>
                      <a:pt x="340" y="278"/>
                    </a:cubicBezTo>
                    <a:cubicBezTo>
                      <a:pt x="347" y="278"/>
                      <a:pt x="351" y="273"/>
                      <a:pt x="349" y="262"/>
                    </a:cubicBezTo>
                    <a:cubicBezTo>
                      <a:pt x="338" y="193"/>
                      <a:pt x="121" y="3"/>
                      <a:pt x="121" y="3"/>
                    </a:cubicBezTo>
                    <a:cubicBezTo>
                      <a:pt x="113" y="1"/>
                      <a:pt x="107" y="0"/>
                      <a:pt x="10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8"/>
              <p:cNvSpPr/>
              <p:nvPr/>
            </p:nvSpPr>
            <p:spPr>
              <a:xfrm>
                <a:off x="4179626" y="3560760"/>
                <a:ext cx="12368" cy="8003"/>
              </a:xfrm>
              <a:custGeom>
                <a:avLst/>
                <a:gdLst/>
                <a:ahLst/>
                <a:cxnLst/>
                <a:rect l="l" t="t" r="r" b="b"/>
                <a:pathLst>
                  <a:path w="391" h="253" extrusionOk="0">
                    <a:moveTo>
                      <a:pt x="121" y="0"/>
                    </a:moveTo>
                    <a:cubicBezTo>
                      <a:pt x="0" y="0"/>
                      <a:pt x="313" y="252"/>
                      <a:pt x="377" y="252"/>
                    </a:cubicBezTo>
                    <a:cubicBezTo>
                      <a:pt x="387" y="252"/>
                      <a:pt x="391" y="247"/>
                      <a:pt x="387" y="234"/>
                    </a:cubicBezTo>
                    <a:cubicBezTo>
                      <a:pt x="367" y="167"/>
                      <a:pt x="132" y="1"/>
                      <a:pt x="132" y="1"/>
                    </a:cubicBezTo>
                    <a:cubicBezTo>
                      <a:pt x="128" y="1"/>
                      <a:pt x="125" y="0"/>
                      <a:pt x="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8"/>
              <p:cNvSpPr/>
              <p:nvPr/>
            </p:nvSpPr>
            <p:spPr>
              <a:xfrm>
                <a:off x="4197846" y="3560760"/>
                <a:ext cx="12337" cy="8003"/>
              </a:xfrm>
              <a:custGeom>
                <a:avLst/>
                <a:gdLst/>
                <a:ahLst/>
                <a:cxnLst/>
                <a:rect l="l" t="t" r="r" b="b"/>
                <a:pathLst>
                  <a:path w="390" h="253" extrusionOk="0">
                    <a:moveTo>
                      <a:pt x="121" y="0"/>
                    </a:moveTo>
                    <a:cubicBezTo>
                      <a:pt x="1" y="0"/>
                      <a:pt x="313" y="252"/>
                      <a:pt x="376" y="252"/>
                    </a:cubicBezTo>
                    <a:cubicBezTo>
                      <a:pt x="385" y="252"/>
                      <a:pt x="389" y="247"/>
                      <a:pt x="386" y="234"/>
                    </a:cubicBezTo>
                    <a:cubicBezTo>
                      <a:pt x="365" y="167"/>
                      <a:pt x="132" y="1"/>
                      <a:pt x="132" y="1"/>
                    </a:cubicBezTo>
                    <a:cubicBezTo>
                      <a:pt x="128" y="1"/>
                      <a:pt x="124" y="0"/>
                      <a:pt x="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
              <p:cNvSpPr/>
              <p:nvPr/>
            </p:nvSpPr>
            <p:spPr>
              <a:xfrm>
                <a:off x="4181112" y="3575690"/>
                <a:ext cx="12368" cy="8003"/>
              </a:xfrm>
              <a:custGeom>
                <a:avLst/>
                <a:gdLst/>
                <a:ahLst/>
                <a:cxnLst/>
                <a:rect l="l" t="t" r="r" b="b"/>
                <a:pathLst>
                  <a:path w="391" h="253" extrusionOk="0">
                    <a:moveTo>
                      <a:pt x="121" y="1"/>
                    </a:moveTo>
                    <a:cubicBezTo>
                      <a:pt x="0" y="1"/>
                      <a:pt x="315" y="253"/>
                      <a:pt x="377" y="253"/>
                    </a:cubicBezTo>
                    <a:cubicBezTo>
                      <a:pt x="386" y="253"/>
                      <a:pt x="390" y="247"/>
                      <a:pt x="386" y="235"/>
                    </a:cubicBezTo>
                    <a:cubicBezTo>
                      <a:pt x="368" y="168"/>
                      <a:pt x="133" y="1"/>
                      <a:pt x="133" y="1"/>
                    </a:cubicBezTo>
                    <a:cubicBezTo>
                      <a:pt x="129" y="1"/>
                      <a:pt x="125" y="1"/>
                      <a:pt x="12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8"/>
              <p:cNvSpPr/>
              <p:nvPr/>
            </p:nvSpPr>
            <p:spPr>
              <a:xfrm>
                <a:off x="4207431" y="3590241"/>
                <a:ext cx="12400" cy="8035"/>
              </a:xfrm>
              <a:custGeom>
                <a:avLst/>
                <a:gdLst/>
                <a:ahLst/>
                <a:cxnLst/>
                <a:rect l="l" t="t" r="r" b="b"/>
                <a:pathLst>
                  <a:path w="392" h="254" extrusionOk="0">
                    <a:moveTo>
                      <a:pt x="122" y="1"/>
                    </a:moveTo>
                    <a:cubicBezTo>
                      <a:pt x="0" y="1"/>
                      <a:pt x="315" y="254"/>
                      <a:pt x="378" y="254"/>
                    </a:cubicBezTo>
                    <a:cubicBezTo>
                      <a:pt x="387" y="254"/>
                      <a:pt x="391" y="248"/>
                      <a:pt x="388" y="236"/>
                    </a:cubicBezTo>
                    <a:cubicBezTo>
                      <a:pt x="367" y="167"/>
                      <a:pt x="133" y="1"/>
                      <a:pt x="133" y="1"/>
                    </a:cubicBezTo>
                    <a:cubicBezTo>
                      <a:pt x="129" y="1"/>
                      <a:pt x="125" y="1"/>
                      <a:pt x="1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8"/>
              <p:cNvSpPr/>
              <p:nvPr/>
            </p:nvSpPr>
            <p:spPr>
              <a:xfrm>
                <a:off x="4214738" y="3575722"/>
                <a:ext cx="12906" cy="7687"/>
              </a:xfrm>
              <a:custGeom>
                <a:avLst/>
                <a:gdLst/>
                <a:ahLst/>
                <a:cxnLst/>
                <a:rect l="l" t="t" r="r" b="b"/>
                <a:pathLst>
                  <a:path w="408" h="243" extrusionOk="0">
                    <a:moveTo>
                      <a:pt x="133" y="0"/>
                    </a:moveTo>
                    <a:cubicBezTo>
                      <a:pt x="1" y="0"/>
                      <a:pt x="328" y="242"/>
                      <a:pt x="394" y="242"/>
                    </a:cubicBezTo>
                    <a:cubicBezTo>
                      <a:pt x="404" y="242"/>
                      <a:pt x="407" y="237"/>
                      <a:pt x="403" y="224"/>
                    </a:cubicBezTo>
                    <a:cubicBezTo>
                      <a:pt x="380" y="154"/>
                      <a:pt x="138" y="0"/>
                      <a:pt x="138" y="0"/>
                    </a:cubicBezTo>
                    <a:cubicBezTo>
                      <a:pt x="136" y="0"/>
                      <a:pt x="134" y="0"/>
                      <a:pt x="13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8"/>
              <p:cNvSpPr/>
              <p:nvPr/>
            </p:nvSpPr>
            <p:spPr>
              <a:xfrm>
                <a:off x="4198257" y="3575089"/>
                <a:ext cx="11135" cy="8889"/>
              </a:xfrm>
              <a:custGeom>
                <a:avLst/>
                <a:gdLst/>
                <a:ahLst/>
                <a:cxnLst/>
                <a:rect l="l" t="t" r="r" b="b"/>
                <a:pathLst>
                  <a:path w="352" h="281" extrusionOk="0">
                    <a:moveTo>
                      <a:pt x="102" y="1"/>
                    </a:moveTo>
                    <a:cubicBezTo>
                      <a:pt x="0" y="1"/>
                      <a:pt x="284" y="280"/>
                      <a:pt x="340" y="280"/>
                    </a:cubicBezTo>
                    <a:cubicBezTo>
                      <a:pt x="348" y="280"/>
                      <a:pt x="352" y="275"/>
                      <a:pt x="350" y="264"/>
                    </a:cubicBezTo>
                    <a:cubicBezTo>
                      <a:pt x="338" y="194"/>
                      <a:pt x="122" y="3"/>
                      <a:pt x="122" y="3"/>
                    </a:cubicBezTo>
                    <a:cubicBezTo>
                      <a:pt x="114" y="2"/>
                      <a:pt x="108" y="1"/>
                      <a:pt x="10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8"/>
              <p:cNvSpPr/>
              <p:nvPr/>
            </p:nvSpPr>
            <p:spPr>
              <a:xfrm>
                <a:off x="4123731" y="3452102"/>
                <a:ext cx="14488" cy="2404"/>
              </a:xfrm>
              <a:custGeom>
                <a:avLst/>
                <a:gdLst/>
                <a:ahLst/>
                <a:cxnLst/>
                <a:rect l="l" t="t" r="r" b="b"/>
                <a:pathLst>
                  <a:path w="458" h="76" extrusionOk="0">
                    <a:moveTo>
                      <a:pt x="278" y="0"/>
                    </a:moveTo>
                    <a:cubicBezTo>
                      <a:pt x="178" y="0"/>
                      <a:pt x="62" y="14"/>
                      <a:pt x="62" y="14"/>
                    </a:cubicBezTo>
                    <a:cubicBezTo>
                      <a:pt x="0" y="59"/>
                      <a:pt x="78" y="76"/>
                      <a:pt x="177" y="76"/>
                    </a:cubicBezTo>
                    <a:cubicBezTo>
                      <a:pt x="301" y="76"/>
                      <a:pt x="457" y="49"/>
                      <a:pt x="409" y="18"/>
                    </a:cubicBezTo>
                    <a:cubicBezTo>
                      <a:pt x="386" y="5"/>
                      <a:pt x="335" y="0"/>
                      <a:pt x="2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8"/>
              <p:cNvSpPr/>
              <p:nvPr/>
            </p:nvSpPr>
            <p:spPr>
              <a:xfrm>
                <a:off x="4131513" y="3444510"/>
                <a:ext cx="14488" cy="2404"/>
              </a:xfrm>
              <a:custGeom>
                <a:avLst/>
                <a:gdLst/>
                <a:ahLst/>
                <a:cxnLst/>
                <a:rect l="l" t="t" r="r" b="b"/>
                <a:pathLst>
                  <a:path w="458" h="76" extrusionOk="0">
                    <a:moveTo>
                      <a:pt x="275" y="1"/>
                    </a:moveTo>
                    <a:cubicBezTo>
                      <a:pt x="175" y="1"/>
                      <a:pt x="63" y="13"/>
                      <a:pt x="63" y="13"/>
                    </a:cubicBezTo>
                    <a:cubicBezTo>
                      <a:pt x="0" y="58"/>
                      <a:pt x="81" y="75"/>
                      <a:pt x="182" y="75"/>
                    </a:cubicBezTo>
                    <a:cubicBezTo>
                      <a:pt x="305" y="75"/>
                      <a:pt x="458" y="50"/>
                      <a:pt x="411" y="19"/>
                    </a:cubicBezTo>
                    <a:cubicBezTo>
                      <a:pt x="387" y="5"/>
                      <a:pt x="333" y="1"/>
                      <a:pt x="2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8"/>
              <p:cNvSpPr/>
              <p:nvPr/>
            </p:nvSpPr>
            <p:spPr>
              <a:xfrm>
                <a:off x="4132620" y="3459852"/>
                <a:ext cx="14488" cy="2404"/>
              </a:xfrm>
              <a:custGeom>
                <a:avLst/>
                <a:gdLst/>
                <a:ahLst/>
                <a:cxnLst/>
                <a:rect l="l" t="t" r="r" b="b"/>
                <a:pathLst>
                  <a:path w="458" h="76" extrusionOk="0">
                    <a:moveTo>
                      <a:pt x="274" y="1"/>
                    </a:moveTo>
                    <a:cubicBezTo>
                      <a:pt x="175" y="1"/>
                      <a:pt x="62" y="14"/>
                      <a:pt x="62" y="14"/>
                    </a:cubicBezTo>
                    <a:cubicBezTo>
                      <a:pt x="1" y="59"/>
                      <a:pt x="80" y="76"/>
                      <a:pt x="180" y="76"/>
                    </a:cubicBezTo>
                    <a:cubicBezTo>
                      <a:pt x="303" y="76"/>
                      <a:pt x="458" y="50"/>
                      <a:pt x="409" y="19"/>
                    </a:cubicBezTo>
                    <a:cubicBezTo>
                      <a:pt x="386" y="5"/>
                      <a:pt x="332" y="1"/>
                      <a:pt x="27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8"/>
              <p:cNvSpPr/>
              <p:nvPr/>
            </p:nvSpPr>
            <p:spPr>
              <a:xfrm>
                <a:off x="4162449" y="3453684"/>
                <a:ext cx="14488" cy="2404"/>
              </a:xfrm>
              <a:custGeom>
                <a:avLst/>
                <a:gdLst/>
                <a:ahLst/>
                <a:cxnLst/>
                <a:rect l="l" t="t" r="r" b="b"/>
                <a:pathLst>
                  <a:path w="458" h="76" extrusionOk="0">
                    <a:moveTo>
                      <a:pt x="278" y="0"/>
                    </a:moveTo>
                    <a:cubicBezTo>
                      <a:pt x="178" y="0"/>
                      <a:pt x="63" y="14"/>
                      <a:pt x="63" y="14"/>
                    </a:cubicBezTo>
                    <a:cubicBezTo>
                      <a:pt x="0" y="59"/>
                      <a:pt x="79" y="76"/>
                      <a:pt x="178" y="76"/>
                    </a:cubicBezTo>
                    <a:cubicBezTo>
                      <a:pt x="301" y="76"/>
                      <a:pt x="458" y="49"/>
                      <a:pt x="409" y="18"/>
                    </a:cubicBezTo>
                    <a:cubicBezTo>
                      <a:pt x="386" y="5"/>
                      <a:pt x="335" y="0"/>
                      <a:pt x="2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8"/>
              <p:cNvSpPr/>
              <p:nvPr/>
            </p:nvSpPr>
            <p:spPr>
              <a:xfrm>
                <a:off x="4155079" y="3446029"/>
                <a:ext cx="14393" cy="2594"/>
              </a:xfrm>
              <a:custGeom>
                <a:avLst/>
                <a:gdLst/>
                <a:ahLst/>
                <a:cxnLst/>
                <a:rect l="l" t="t" r="r" b="b"/>
                <a:pathLst>
                  <a:path w="455" h="82" extrusionOk="0">
                    <a:moveTo>
                      <a:pt x="305" y="1"/>
                    </a:moveTo>
                    <a:cubicBezTo>
                      <a:pt x="199" y="1"/>
                      <a:pt x="52" y="24"/>
                      <a:pt x="52" y="24"/>
                    </a:cubicBezTo>
                    <a:cubicBezTo>
                      <a:pt x="1" y="66"/>
                      <a:pt x="57" y="81"/>
                      <a:pt x="138" y="81"/>
                    </a:cubicBezTo>
                    <a:cubicBezTo>
                      <a:pt x="265" y="81"/>
                      <a:pt x="454" y="44"/>
                      <a:pt x="399" y="14"/>
                    </a:cubicBezTo>
                    <a:cubicBezTo>
                      <a:pt x="381" y="4"/>
                      <a:pt x="346" y="1"/>
                      <a:pt x="30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8"/>
              <p:cNvSpPr/>
              <p:nvPr/>
            </p:nvSpPr>
            <p:spPr>
              <a:xfrm>
                <a:off x="4141856" y="3452197"/>
                <a:ext cx="14772" cy="2562"/>
              </a:xfrm>
              <a:custGeom>
                <a:avLst/>
                <a:gdLst/>
                <a:ahLst/>
                <a:cxnLst/>
                <a:rect l="l" t="t" r="r" b="b"/>
                <a:pathLst>
                  <a:path w="467" h="81" extrusionOk="0">
                    <a:moveTo>
                      <a:pt x="97" y="1"/>
                    </a:moveTo>
                    <a:cubicBezTo>
                      <a:pt x="95" y="1"/>
                      <a:pt x="94" y="1"/>
                      <a:pt x="94" y="1"/>
                    </a:cubicBezTo>
                    <a:cubicBezTo>
                      <a:pt x="1" y="53"/>
                      <a:pt x="174" y="81"/>
                      <a:pt x="308" y="81"/>
                    </a:cubicBezTo>
                    <a:cubicBezTo>
                      <a:pt x="396" y="81"/>
                      <a:pt x="467" y="69"/>
                      <a:pt x="436" y="44"/>
                    </a:cubicBezTo>
                    <a:cubicBezTo>
                      <a:pt x="385" y="2"/>
                      <a:pt x="128" y="1"/>
                      <a:pt x="9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8"/>
              <p:cNvSpPr/>
              <p:nvPr/>
            </p:nvSpPr>
            <p:spPr>
              <a:xfrm>
                <a:off x="4056227" y="3452608"/>
                <a:ext cx="14488" cy="2404"/>
              </a:xfrm>
              <a:custGeom>
                <a:avLst/>
                <a:gdLst/>
                <a:ahLst/>
                <a:cxnLst/>
                <a:rect l="l" t="t" r="r" b="b"/>
                <a:pathLst>
                  <a:path w="458" h="76" extrusionOk="0">
                    <a:moveTo>
                      <a:pt x="274" y="0"/>
                    </a:moveTo>
                    <a:cubicBezTo>
                      <a:pt x="175" y="0"/>
                      <a:pt x="63" y="14"/>
                      <a:pt x="63" y="14"/>
                    </a:cubicBezTo>
                    <a:cubicBezTo>
                      <a:pt x="0" y="59"/>
                      <a:pt x="80" y="76"/>
                      <a:pt x="179" y="76"/>
                    </a:cubicBezTo>
                    <a:cubicBezTo>
                      <a:pt x="303" y="76"/>
                      <a:pt x="458" y="49"/>
                      <a:pt x="409" y="19"/>
                    </a:cubicBezTo>
                    <a:cubicBezTo>
                      <a:pt x="386" y="5"/>
                      <a:pt x="333" y="0"/>
                      <a:pt x="2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8"/>
              <p:cNvSpPr/>
              <p:nvPr/>
            </p:nvSpPr>
            <p:spPr>
              <a:xfrm>
                <a:off x="4071569" y="3443625"/>
                <a:ext cx="14488" cy="2372"/>
              </a:xfrm>
              <a:custGeom>
                <a:avLst/>
                <a:gdLst/>
                <a:ahLst/>
                <a:cxnLst/>
                <a:rect l="l" t="t" r="r" b="b"/>
                <a:pathLst>
                  <a:path w="458" h="75" extrusionOk="0">
                    <a:moveTo>
                      <a:pt x="274" y="0"/>
                    </a:moveTo>
                    <a:cubicBezTo>
                      <a:pt x="174" y="0"/>
                      <a:pt x="62" y="13"/>
                      <a:pt x="62" y="13"/>
                    </a:cubicBezTo>
                    <a:cubicBezTo>
                      <a:pt x="0" y="58"/>
                      <a:pt x="82" y="75"/>
                      <a:pt x="182" y="75"/>
                    </a:cubicBezTo>
                    <a:cubicBezTo>
                      <a:pt x="306" y="75"/>
                      <a:pt x="458" y="49"/>
                      <a:pt x="410" y="18"/>
                    </a:cubicBezTo>
                    <a:cubicBezTo>
                      <a:pt x="386" y="4"/>
                      <a:pt x="332" y="0"/>
                      <a:pt x="2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8"/>
              <p:cNvSpPr/>
              <p:nvPr/>
            </p:nvSpPr>
            <p:spPr>
              <a:xfrm>
                <a:off x="4073435" y="3461845"/>
                <a:ext cx="14519" cy="2404"/>
              </a:xfrm>
              <a:custGeom>
                <a:avLst/>
                <a:gdLst/>
                <a:ahLst/>
                <a:cxnLst/>
                <a:rect l="l" t="t" r="r" b="b"/>
                <a:pathLst>
                  <a:path w="459" h="76" extrusionOk="0">
                    <a:moveTo>
                      <a:pt x="279" y="0"/>
                    </a:moveTo>
                    <a:cubicBezTo>
                      <a:pt x="179" y="0"/>
                      <a:pt x="63" y="14"/>
                      <a:pt x="63" y="14"/>
                    </a:cubicBezTo>
                    <a:cubicBezTo>
                      <a:pt x="1" y="59"/>
                      <a:pt x="79" y="76"/>
                      <a:pt x="178" y="76"/>
                    </a:cubicBezTo>
                    <a:cubicBezTo>
                      <a:pt x="302" y="76"/>
                      <a:pt x="458" y="49"/>
                      <a:pt x="409" y="18"/>
                    </a:cubicBezTo>
                    <a:cubicBezTo>
                      <a:pt x="387" y="4"/>
                      <a:pt x="335" y="0"/>
                      <a:pt x="27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8"/>
              <p:cNvSpPr/>
              <p:nvPr/>
            </p:nvSpPr>
            <p:spPr>
              <a:xfrm>
                <a:off x="4105669" y="3459125"/>
                <a:ext cx="14488" cy="2404"/>
              </a:xfrm>
              <a:custGeom>
                <a:avLst/>
                <a:gdLst/>
                <a:ahLst/>
                <a:cxnLst/>
                <a:rect l="l" t="t" r="r" b="b"/>
                <a:pathLst>
                  <a:path w="458" h="76" extrusionOk="0">
                    <a:moveTo>
                      <a:pt x="278" y="0"/>
                    </a:moveTo>
                    <a:cubicBezTo>
                      <a:pt x="178" y="0"/>
                      <a:pt x="62" y="14"/>
                      <a:pt x="62" y="14"/>
                    </a:cubicBezTo>
                    <a:cubicBezTo>
                      <a:pt x="1" y="58"/>
                      <a:pt x="80" y="75"/>
                      <a:pt x="180" y="75"/>
                    </a:cubicBezTo>
                    <a:cubicBezTo>
                      <a:pt x="303" y="75"/>
                      <a:pt x="458" y="49"/>
                      <a:pt x="409" y="18"/>
                    </a:cubicBezTo>
                    <a:cubicBezTo>
                      <a:pt x="386" y="5"/>
                      <a:pt x="335" y="0"/>
                      <a:pt x="2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8"/>
              <p:cNvSpPr/>
              <p:nvPr/>
            </p:nvSpPr>
            <p:spPr>
              <a:xfrm>
                <a:off x="4102158" y="3444795"/>
                <a:ext cx="14361" cy="2594"/>
              </a:xfrm>
              <a:custGeom>
                <a:avLst/>
                <a:gdLst/>
                <a:ahLst/>
                <a:cxnLst/>
                <a:rect l="l" t="t" r="r" b="b"/>
                <a:pathLst>
                  <a:path w="454" h="82" extrusionOk="0">
                    <a:moveTo>
                      <a:pt x="308" y="1"/>
                    </a:moveTo>
                    <a:cubicBezTo>
                      <a:pt x="201" y="1"/>
                      <a:pt x="51" y="24"/>
                      <a:pt x="51" y="24"/>
                    </a:cubicBezTo>
                    <a:cubicBezTo>
                      <a:pt x="1" y="66"/>
                      <a:pt x="55" y="81"/>
                      <a:pt x="136" y="81"/>
                    </a:cubicBezTo>
                    <a:cubicBezTo>
                      <a:pt x="263" y="81"/>
                      <a:pt x="454" y="43"/>
                      <a:pt x="398" y="13"/>
                    </a:cubicBezTo>
                    <a:cubicBezTo>
                      <a:pt x="380" y="4"/>
                      <a:pt x="347" y="1"/>
                      <a:pt x="30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8"/>
              <p:cNvSpPr/>
              <p:nvPr/>
            </p:nvSpPr>
            <p:spPr>
              <a:xfrm>
                <a:off x="4086278" y="3452672"/>
                <a:ext cx="14741" cy="2531"/>
              </a:xfrm>
              <a:custGeom>
                <a:avLst/>
                <a:gdLst/>
                <a:ahLst/>
                <a:cxnLst/>
                <a:rect l="l" t="t" r="r" b="b"/>
                <a:pathLst>
                  <a:path w="466" h="80" extrusionOk="0">
                    <a:moveTo>
                      <a:pt x="97" y="0"/>
                    </a:moveTo>
                    <a:cubicBezTo>
                      <a:pt x="95" y="0"/>
                      <a:pt x="94" y="0"/>
                      <a:pt x="94" y="0"/>
                    </a:cubicBezTo>
                    <a:cubicBezTo>
                      <a:pt x="0" y="52"/>
                      <a:pt x="173" y="80"/>
                      <a:pt x="307" y="80"/>
                    </a:cubicBezTo>
                    <a:cubicBezTo>
                      <a:pt x="395" y="80"/>
                      <a:pt x="466" y="68"/>
                      <a:pt x="434" y="43"/>
                    </a:cubicBezTo>
                    <a:cubicBezTo>
                      <a:pt x="385" y="1"/>
                      <a:pt x="128" y="0"/>
                      <a:pt x="9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8"/>
              <p:cNvSpPr/>
              <p:nvPr/>
            </p:nvSpPr>
            <p:spPr>
              <a:xfrm>
                <a:off x="4173837" y="3461023"/>
                <a:ext cx="14424" cy="2531"/>
              </a:xfrm>
              <a:custGeom>
                <a:avLst/>
                <a:gdLst/>
                <a:ahLst/>
                <a:cxnLst/>
                <a:rect l="l" t="t" r="r" b="b"/>
                <a:pathLst>
                  <a:path w="456" h="80" extrusionOk="0">
                    <a:moveTo>
                      <a:pt x="297" y="0"/>
                    </a:moveTo>
                    <a:cubicBezTo>
                      <a:pt x="192" y="0"/>
                      <a:pt x="56" y="20"/>
                      <a:pt x="56" y="20"/>
                    </a:cubicBezTo>
                    <a:cubicBezTo>
                      <a:pt x="0" y="63"/>
                      <a:pt x="64" y="79"/>
                      <a:pt x="152" y="79"/>
                    </a:cubicBezTo>
                    <a:cubicBezTo>
                      <a:pt x="279" y="79"/>
                      <a:pt x="456" y="46"/>
                      <a:pt x="404" y="15"/>
                    </a:cubicBezTo>
                    <a:cubicBezTo>
                      <a:pt x="385" y="4"/>
                      <a:pt x="344" y="0"/>
                      <a:pt x="29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8"/>
              <p:cNvSpPr/>
              <p:nvPr/>
            </p:nvSpPr>
            <p:spPr>
              <a:xfrm>
                <a:off x="4181682" y="3443308"/>
                <a:ext cx="14424" cy="2467"/>
              </a:xfrm>
              <a:custGeom>
                <a:avLst/>
                <a:gdLst/>
                <a:ahLst/>
                <a:cxnLst/>
                <a:rect l="l" t="t" r="r" b="b"/>
                <a:pathLst>
                  <a:path w="456" h="78" extrusionOk="0">
                    <a:moveTo>
                      <a:pt x="296" y="1"/>
                    </a:moveTo>
                    <a:cubicBezTo>
                      <a:pt x="192" y="1"/>
                      <a:pt x="56" y="20"/>
                      <a:pt x="56" y="20"/>
                    </a:cubicBezTo>
                    <a:cubicBezTo>
                      <a:pt x="0" y="62"/>
                      <a:pt x="64" y="78"/>
                      <a:pt x="152" y="78"/>
                    </a:cubicBezTo>
                    <a:cubicBezTo>
                      <a:pt x="279" y="78"/>
                      <a:pt x="456" y="46"/>
                      <a:pt x="403" y="15"/>
                    </a:cubicBezTo>
                    <a:cubicBezTo>
                      <a:pt x="383" y="4"/>
                      <a:pt x="343" y="1"/>
                      <a:pt x="29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8"/>
              <p:cNvSpPr/>
              <p:nvPr/>
            </p:nvSpPr>
            <p:spPr>
              <a:xfrm>
                <a:off x="4194873" y="3461592"/>
                <a:ext cx="14424" cy="2499"/>
              </a:xfrm>
              <a:custGeom>
                <a:avLst/>
                <a:gdLst/>
                <a:ahLst/>
                <a:cxnLst/>
                <a:rect l="l" t="t" r="r" b="b"/>
                <a:pathLst>
                  <a:path w="456" h="79" extrusionOk="0">
                    <a:moveTo>
                      <a:pt x="294" y="1"/>
                    </a:moveTo>
                    <a:cubicBezTo>
                      <a:pt x="190" y="1"/>
                      <a:pt x="57" y="19"/>
                      <a:pt x="57" y="19"/>
                    </a:cubicBezTo>
                    <a:cubicBezTo>
                      <a:pt x="1" y="63"/>
                      <a:pt x="65" y="78"/>
                      <a:pt x="154" y="78"/>
                    </a:cubicBezTo>
                    <a:cubicBezTo>
                      <a:pt x="280" y="78"/>
                      <a:pt x="456" y="46"/>
                      <a:pt x="404" y="16"/>
                    </a:cubicBezTo>
                    <a:cubicBezTo>
                      <a:pt x="384" y="5"/>
                      <a:pt x="342" y="1"/>
                      <a:pt x="2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8"/>
              <p:cNvSpPr/>
              <p:nvPr/>
            </p:nvSpPr>
            <p:spPr>
              <a:xfrm>
                <a:off x="4224512" y="3454569"/>
                <a:ext cx="14424" cy="2499"/>
              </a:xfrm>
              <a:custGeom>
                <a:avLst/>
                <a:gdLst/>
                <a:ahLst/>
                <a:cxnLst/>
                <a:rect l="l" t="t" r="r" b="b"/>
                <a:pathLst>
                  <a:path w="456" h="79" extrusionOk="0">
                    <a:moveTo>
                      <a:pt x="294" y="1"/>
                    </a:moveTo>
                    <a:cubicBezTo>
                      <a:pt x="190" y="1"/>
                      <a:pt x="57" y="19"/>
                      <a:pt x="57" y="19"/>
                    </a:cubicBezTo>
                    <a:cubicBezTo>
                      <a:pt x="0" y="63"/>
                      <a:pt x="65" y="78"/>
                      <a:pt x="153" y="78"/>
                    </a:cubicBezTo>
                    <a:cubicBezTo>
                      <a:pt x="280" y="78"/>
                      <a:pt x="455" y="46"/>
                      <a:pt x="403" y="16"/>
                    </a:cubicBezTo>
                    <a:cubicBezTo>
                      <a:pt x="384" y="5"/>
                      <a:pt x="342" y="1"/>
                      <a:pt x="2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8"/>
              <p:cNvSpPr/>
              <p:nvPr/>
            </p:nvSpPr>
            <p:spPr>
              <a:xfrm>
                <a:off x="4207051" y="3446029"/>
                <a:ext cx="14330" cy="2752"/>
              </a:xfrm>
              <a:custGeom>
                <a:avLst/>
                <a:gdLst/>
                <a:ahLst/>
                <a:cxnLst/>
                <a:rect l="l" t="t" r="r" b="b"/>
                <a:pathLst>
                  <a:path w="453" h="87" extrusionOk="0">
                    <a:moveTo>
                      <a:pt x="316" y="0"/>
                    </a:moveTo>
                    <a:cubicBezTo>
                      <a:pt x="210" y="0"/>
                      <a:pt x="46" y="31"/>
                      <a:pt x="46" y="31"/>
                    </a:cubicBezTo>
                    <a:cubicBezTo>
                      <a:pt x="0" y="72"/>
                      <a:pt x="46" y="86"/>
                      <a:pt x="118" y="86"/>
                    </a:cubicBezTo>
                    <a:cubicBezTo>
                      <a:pt x="244" y="86"/>
                      <a:pt x="453" y="41"/>
                      <a:pt x="392" y="11"/>
                    </a:cubicBezTo>
                    <a:cubicBezTo>
                      <a:pt x="377" y="3"/>
                      <a:pt x="350" y="0"/>
                      <a:pt x="31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8"/>
              <p:cNvSpPr/>
              <p:nvPr/>
            </p:nvSpPr>
            <p:spPr>
              <a:xfrm>
                <a:off x="4191266" y="3452134"/>
                <a:ext cx="14709" cy="2372"/>
              </a:xfrm>
              <a:custGeom>
                <a:avLst/>
                <a:gdLst/>
                <a:ahLst/>
                <a:cxnLst/>
                <a:rect l="l" t="t" r="r" b="b"/>
                <a:pathLst>
                  <a:path w="465" h="75" extrusionOk="0">
                    <a:moveTo>
                      <a:pt x="156" y="0"/>
                    </a:moveTo>
                    <a:cubicBezTo>
                      <a:pt x="114" y="0"/>
                      <a:pt x="85" y="1"/>
                      <a:pt x="85" y="1"/>
                    </a:cubicBezTo>
                    <a:cubicBezTo>
                      <a:pt x="1" y="52"/>
                      <a:pt x="144" y="75"/>
                      <a:pt x="272" y="75"/>
                    </a:cubicBezTo>
                    <a:cubicBezTo>
                      <a:pt x="373" y="75"/>
                      <a:pt x="464" y="61"/>
                      <a:pt x="429" y="34"/>
                    </a:cubicBezTo>
                    <a:cubicBezTo>
                      <a:pt x="391" y="5"/>
                      <a:pt x="245" y="0"/>
                      <a:pt x="15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8"/>
            <p:cNvSpPr/>
            <p:nvPr/>
          </p:nvSpPr>
          <p:spPr>
            <a:xfrm>
              <a:off x="1690675" y="-184000"/>
              <a:ext cx="2414500" cy="653875"/>
            </a:xfrm>
            <a:custGeom>
              <a:avLst/>
              <a:gdLst/>
              <a:ahLst/>
              <a:cxnLst/>
              <a:rect l="l" t="t" r="r" b="b"/>
              <a:pathLst>
                <a:path w="96580" h="26155" extrusionOk="0">
                  <a:moveTo>
                    <a:pt x="0" y="0"/>
                  </a:moveTo>
                  <a:cubicBezTo>
                    <a:pt x="4877" y="4877"/>
                    <a:pt x="4430" y="14237"/>
                    <a:pt x="10214" y="17996"/>
                  </a:cubicBezTo>
                  <a:cubicBezTo>
                    <a:pt x="15165" y="21213"/>
                    <a:pt x="21996" y="22104"/>
                    <a:pt x="27724" y="20671"/>
                  </a:cubicBezTo>
                  <a:cubicBezTo>
                    <a:pt x="33156" y="19312"/>
                    <a:pt x="37695" y="14082"/>
                    <a:pt x="43288" y="14348"/>
                  </a:cubicBezTo>
                  <a:cubicBezTo>
                    <a:pt x="47580" y="14552"/>
                    <a:pt x="50633" y="18810"/>
                    <a:pt x="54232" y="21157"/>
                  </a:cubicBezTo>
                  <a:cubicBezTo>
                    <a:pt x="58850" y="24168"/>
                    <a:pt x="64538" y="25666"/>
                    <a:pt x="70039" y="26021"/>
                  </a:cubicBezTo>
                  <a:cubicBezTo>
                    <a:pt x="78346" y="26557"/>
                    <a:pt x="88148" y="23197"/>
                    <a:pt x="93142" y="16537"/>
                  </a:cubicBezTo>
                  <a:cubicBezTo>
                    <a:pt x="96500" y="12059"/>
                    <a:pt x="97158" y="5489"/>
                    <a:pt x="96061" y="0"/>
                  </a:cubicBezTo>
                </a:path>
              </a:pathLst>
            </a:custGeom>
            <a:noFill/>
            <a:ln w="9525" cap="rnd" cmpd="sng">
              <a:solidFill>
                <a:schemeClr val="accent6"/>
              </a:solidFill>
              <a:prstDash val="lgDash"/>
              <a:round/>
              <a:headEnd type="none" w="med" len="med"/>
              <a:tailEnd type="none" w="med" len="med"/>
            </a:ln>
          </p:spPr>
        </p:sp>
        <p:sp>
          <p:nvSpPr>
            <p:cNvPr id="969" name="Google Shape;969;p8"/>
            <p:cNvSpPr/>
            <p:nvPr/>
          </p:nvSpPr>
          <p:spPr>
            <a:xfrm>
              <a:off x="7723434" y="-75800"/>
              <a:ext cx="1609050" cy="2079300"/>
            </a:xfrm>
            <a:custGeom>
              <a:avLst/>
              <a:gdLst/>
              <a:ahLst/>
              <a:cxnLst/>
              <a:rect l="l" t="t" r="r" b="b"/>
              <a:pathLst>
                <a:path w="64362" h="83172" extrusionOk="0">
                  <a:moveTo>
                    <a:pt x="403" y="0"/>
                  </a:moveTo>
                  <a:cubicBezTo>
                    <a:pt x="403" y="3904"/>
                    <a:pt x="-934" y="8524"/>
                    <a:pt x="1375" y="11673"/>
                  </a:cubicBezTo>
                  <a:cubicBezTo>
                    <a:pt x="3242" y="14219"/>
                    <a:pt x="6537" y="15729"/>
                    <a:pt x="9644" y="16294"/>
                  </a:cubicBezTo>
                  <a:cubicBezTo>
                    <a:pt x="22752" y="18678"/>
                    <a:pt x="41944" y="12895"/>
                    <a:pt x="48798" y="24319"/>
                  </a:cubicBezTo>
                  <a:cubicBezTo>
                    <a:pt x="54281" y="33458"/>
                    <a:pt x="38251" y="44793"/>
                    <a:pt x="40529" y="55205"/>
                  </a:cubicBezTo>
                  <a:cubicBezTo>
                    <a:pt x="43147" y="67170"/>
                    <a:pt x="52741" y="79304"/>
                    <a:pt x="64362" y="83172"/>
                  </a:cubicBezTo>
                </a:path>
              </a:pathLst>
            </a:custGeom>
            <a:noFill/>
            <a:ln w="9525" cap="rnd" cmpd="sng">
              <a:solidFill>
                <a:schemeClr val="accent6"/>
              </a:solidFill>
              <a:prstDash val="lgDash"/>
              <a:round/>
              <a:headEnd type="none" w="med" len="med"/>
              <a:tailEnd type="none" w="med" len="med"/>
            </a:ln>
          </p:spPr>
        </p:sp>
        <p:sp>
          <p:nvSpPr>
            <p:cNvPr id="970" name="Google Shape;970;p8"/>
            <p:cNvSpPr/>
            <p:nvPr/>
          </p:nvSpPr>
          <p:spPr>
            <a:xfrm>
              <a:off x="-212800" y="2003500"/>
              <a:ext cx="1592900" cy="3204050"/>
            </a:xfrm>
            <a:custGeom>
              <a:avLst/>
              <a:gdLst/>
              <a:ahLst/>
              <a:cxnLst/>
              <a:rect l="l" t="t" r="r" b="b"/>
              <a:pathLst>
                <a:path w="63716" h="128162" extrusionOk="0">
                  <a:moveTo>
                    <a:pt x="0" y="0"/>
                  </a:moveTo>
                  <a:cubicBezTo>
                    <a:pt x="10318" y="0"/>
                    <a:pt x="21491" y="11578"/>
                    <a:pt x="21887" y="21888"/>
                  </a:cubicBezTo>
                  <a:cubicBezTo>
                    <a:pt x="22075" y="26772"/>
                    <a:pt x="22495" y="32049"/>
                    <a:pt x="20428" y="36479"/>
                  </a:cubicBezTo>
                  <a:cubicBezTo>
                    <a:pt x="17729" y="42264"/>
                    <a:pt x="12465" y="48699"/>
                    <a:pt x="14591" y="54718"/>
                  </a:cubicBezTo>
                  <a:cubicBezTo>
                    <a:pt x="16710" y="60718"/>
                    <a:pt x="24716" y="64189"/>
                    <a:pt x="25292" y="70526"/>
                  </a:cubicBezTo>
                  <a:cubicBezTo>
                    <a:pt x="26082" y="79220"/>
                    <a:pt x="16766" y="88496"/>
                    <a:pt x="20671" y="96304"/>
                  </a:cubicBezTo>
                  <a:cubicBezTo>
                    <a:pt x="22320" y="99602"/>
                    <a:pt x="23976" y="103117"/>
                    <a:pt x="26751" y="105545"/>
                  </a:cubicBezTo>
                  <a:cubicBezTo>
                    <a:pt x="33833" y="111743"/>
                    <a:pt x="44934" y="110510"/>
                    <a:pt x="53745" y="113814"/>
                  </a:cubicBezTo>
                  <a:cubicBezTo>
                    <a:pt x="59198" y="115859"/>
                    <a:pt x="63716" y="122338"/>
                    <a:pt x="63716" y="128162"/>
                  </a:cubicBezTo>
                </a:path>
              </a:pathLst>
            </a:custGeom>
            <a:noFill/>
            <a:ln w="9525" cap="rnd" cmpd="sng">
              <a:solidFill>
                <a:schemeClr val="accent6"/>
              </a:solidFill>
              <a:prstDash val="lgDash"/>
              <a:round/>
              <a:headEnd type="none" w="med" len="med"/>
              <a:tailEnd type="none" w="med" len="med"/>
            </a:ln>
          </p:spPr>
        </p:sp>
        <p:sp>
          <p:nvSpPr>
            <p:cNvPr id="971" name="Google Shape;971;p8"/>
            <p:cNvSpPr/>
            <p:nvPr/>
          </p:nvSpPr>
          <p:spPr>
            <a:xfrm>
              <a:off x="7818600" y="4385807"/>
              <a:ext cx="1538200" cy="809575"/>
            </a:xfrm>
            <a:custGeom>
              <a:avLst/>
              <a:gdLst/>
              <a:ahLst/>
              <a:cxnLst/>
              <a:rect l="l" t="t" r="r" b="b"/>
              <a:pathLst>
                <a:path w="61528" h="32383" extrusionOk="0">
                  <a:moveTo>
                    <a:pt x="61528" y="5146"/>
                  </a:moveTo>
                  <a:cubicBezTo>
                    <a:pt x="56052" y="-330"/>
                    <a:pt x="44687" y="-1841"/>
                    <a:pt x="38425" y="2714"/>
                  </a:cubicBezTo>
                  <a:cubicBezTo>
                    <a:pt x="32961" y="6689"/>
                    <a:pt x="34253" y="17201"/>
                    <a:pt x="28210" y="20224"/>
                  </a:cubicBezTo>
                  <a:cubicBezTo>
                    <a:pt x="21464" y="23599"/>
                    <a:pt x="13015" y="18146"/>
                    <a:pt x="5594" y="19494"/>
                  </a:cubicBezTo>
                  <a:cubicBezTo>
                    <a:pt x="986" y="20331"/>
                    <a:pt x="1481" y="27940"/>
                    <a:pt x="0" y="32383"/>
                  </a:cubicBezTo>
                </a:path>
              </a:pathLst>
            </a:custGeom>
            <a:noFill/>
            <a:ln w="9525" cap="rnd" cmpd="sng">
              <a:solidFill>
                <a:schemeClr val="accent6"/>
              </a:solidFill>
              <a:prstDash val="lgDash"/>
              <a:round/>
              <a:headEnd type="none" w="med" len="med"/>
              <a:tailEnd type="none" w="med" len="med"/>
            </a:ln>
          </p:spPr>
        </p:sp>
        <p:grpSp>
          <p:nvGrpSpPr>
            <p:cNvPr id="972" name="Google Shape;972;p8"/>
            <p:cNvGrpSpPr/>
            <p:nvPr/>
          </p:nvGrpSpPr>
          <p:grpSpPr>
            <a:xfrm>
              <a:off x="-60426" y="3333331"/>
              <a:ext cx="854393" cy="1810000"/>
              <a:chOff x="2516072" y="2505974"/>
              <a:chExt cx="542782" cy="1149937"/>
            </a:xfrm>
          </p:grpSpPr>
          <p:sp>
            <p:nvSpPr>
              <p:cNvPr id="973" name="Google Shape;973;p8"/>
              <p:cNvSpPr/>
              <p:nvPr/>
            </p:nvSpPr>
            <p:spPr>
              <a:xfrm>
                <a:off x="2693594" y="2505974"/>
                <a:ext cx="187359" cy="252807"/>
              </a:xfrm>
              <a:custGeom>
                <a:avLst/>
                <a:gdLst/>
                <a:ahLst/>
                <a:cxnLst/>
                <a:rect l="l" t="t" r="r" b="b"/>
                <a:pathLst>
                  <a:path w="5923" h="7992" extrusionOk="0">
                    <a:moveTo>
                      <a:pt x="2840" y="1"/>
                    </a:moveTo>
                    <a:lnTo>
                      <a:pt x="0" y="4837"/>
                    </a:lnTo>
                    <a:lnTo>
                      <a:pt x="0" y="7992"/>
                    </a:lnTo>
                    <a:lnTo>
                      <a:pt x="5922" y="7992"/>
                    </a:lnTo>
                    <a:lnTo>
                      <a:pt x="5922" y="4346"/>
                    </a:lnTo>
                    <a:lnTo>
                      <a:pt x="28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8"/>
              <p:cNvSpPr/>
              <p:nvPr/>
            </p:nvSpPr>
            <p:spPr>
              <a:xfrm>
                <a:off x="2516072" y="3445491"/>
                <a:ext cx="542782" cy="210419"/>
              </a:xfrm>
              <a:custGeom>
                <a:avLst/>
                <a:gdLst/>
                <a:ahLst/>
                <a:cxnLst/>
                <a:rect l="l" t="t" r="r" b="b"/>
                <a:pathLst>
                  <a:path w="17159" h="6652" extrusionOk="0">
                    <a:moveTo>
                      <a:pt x="9211" y="0"/>
                    </a:moveTo>
                    <a:cubicBezTo>
                      <a:pt x="9097" y="0"/>
                      <a:pt x="8981" y="3"/>
                      <a:pt x="8864" y="9"/>
                    </a:cubicBezTo>
                    <a:cubicBezTo>
                      <a:pt x="3298" y="306"/>
                      <a:pt x="1" y="6652"/>
                      <a:pt x="1" y="6652"/>
                    </a:cubicBezTo>
                    <a:lnTo>
                      <a:pt x="17159" y="6652"/>
                    </a:lnTo>
                    <a:cubicBezTo>
                      <a:pt x="17159" y="6652"/>
                      <a:pt x="14543" y="0"/>
                      <a:pt x="9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8"/>
              <p:cNvSpPr/>
              <p:nvPr/>
            </p:nvSpPr>
            <p:spPr>
              <a:xfrm>
                <a:off x="2650732" y="2737682"/>
                <a:ext cx="273463" cy="824533"/>
              </a:xfrm>
              <a:custGeom>
                <a:avLst/>
                <a:gdLst/>
                <a:ahLst/>
                <a:cxnLst/>
                <a:rect l="l" t="t" r="r" b="b"/>
                <a:pathLst>
                  <a:path w="8645" h="26066" extrusionOk="0">
                    <a:moveTo>
                      <a:pt x="7448" y="1"/>
                    </a:moveTo>
                    <a:lnTo>
                      <a:pt x="1198" y="95"/>
                    </a:lnTo>
                    <a:lnTo>
                      <a:pt x="1" y="25843"/>
                    </a:lnTo>
                    <a:lnTo>
                      <a:pt x="8645" y="26065"/>
                    </a:lnTo>
                    <a:lnTo>
                      <a:pt x="74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8"/>
              <p:cNvSpPr/>
              <p:nvPr/>
            </p:nvSpPr>
            <p:spPr>
              <a:xfrm>
                <a:off x="2668731" y="2731956"/>
                <a:ext cx="237086" cy="128301"/>
              </a:xfrm>
              <a:custGeom>
                <a:avLst/>
                <a:gdLst/>
                <a:ahLst/>
                <a:cxnLst/>
                <a:rect l="l" t="t" r="r" b="b"/>
                <a:pathLst>
                  <a:path w="7495" h="4056" extrusionOk="0">
                    <a:moveTo>
                      <a:pt x="0" y="0"/>
                    </a:moveTo>
                    <a:lnTo>
                      <a:pt x="0" y="4055"/>
                    </a:lnTo>
                    <a:lnTo>
                      <a:pt x="7495" y="4055"/>
                    </a:lnTo>
                    <a:lnTo>
                      <a:pt x="7495" y="0"/>
                    </a:lnTo>
                    <a:close/>
                  </a:path>
                </a:pathLst>
              </a:custGeom>
              <a:solidFill>
                <a:srgbClr val="F0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8"/>
              <p:cNvSpPr/>
              <p:nvPr/>
            </p:nvSpPr>
            <p:spPr>
              <a:xfrm>
                <a:off x="2675690" y="2908403"/>
                <a:ext cx="223547" cy="109543"/>
              </a:xfrm>
              <a:custGeom>
                <a:avLst/>
                <a:gdLst/>
                <a:ahLst/>
                <a:cxnLst/>
                <a:rect l="l" t="t" r="r" b="b"/>
                <a:pathLst>
                  <a:path w="7067" h="3463" extrusionOk="0">
                    <a:moveTo>
                      <a:pt x="162" y="1"/>
                    </a:moveTo>
                    <a:lnTo>
                      <a:pt x="1" y="3463"/>
                    </a:lnTo>
                    <a:lnTo>
                      <a:pt x="7067" y="3463"/>
                    </a:lnTo>
                    <a:lnTo>
                      <a:pt x="69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8"/>
              <p:cNvSpPr/>
              <p:nvPr/>
            </p:nvSpPr>
            <p:spPr>
              <a:xfrm>
                <a:off x="2668731" y="3095193"/>
                <a:ext cx="239078" cy="109512"/>
              </a:xfrm>
              <a:custGeom>
                <a:avLst/>
                <a:gdLst/>
                <a:ahLst/>
                <a:cxnLst/>
                <a:rect l="l" t="t" r="r" b="b"/>
                <a:pathLst>
                  <a:path w="7558" h="3462" extrusionOk="0">
                    <a:moveTo>
                      <a:pt x="106" y="1"/>
                    </a:moveTo>
                    <a:lnTo>
                      <a:pt x="0" y="3462"/>
                    </a:lnTo>
                    <a:lnTo>
                      <a:pt x="7558" y="3462"/>
                    </a:lnTo>
                    <a:lnTo>
                      <a:pt x="7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8"/>
              <p:cNvSpPr/>
              <p:nvPr/>
            </p:nvSpPr>
            <p:spPr>
              <a:xfrm>
                <a:off x="2650732" y="3452672"/>
                <a:ext cx="273463" cy="109543"/>
              </a:xfrm>
              <a:custGeom>
                <a:avLst/>
                <a:gdLst/>
                <a:ahLst/>
                <a:cxnLst/>
                <a:rect l="l" t="t" r="r" b="b"/>
                <a:pathLst>
                  <a:path w="8645" h="3463" extrusionOk="0">
                    <a:moveTo>
                      <a:pt x="8486" y="0"/>
                    </a:moveTo>
                    <a:lnTo>
                      <a:pt x="150" y="34"/>
                    </a:lnTo>
                    <a:lnTo>
                      <a:pt x="1" y="3462"/>
                    </a:lnTo>
                    <a:lnTo>
                      <a:pt x="8645" y="3462"/>
                    </a:lnTo>
                    <a:lnTo>
                      <a:pt x="84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8"/>
              <p:cNvSpPr/>
              <p:nvPr/>
            </p:nvSpPr>
            <p:spPr>
              <a:xfrm>
                <a:off x="2659114" y="3265091"/>
                <a:ext cx="256476" cy="109543"/>
              </a:xfrm>
              <a:custGeom>
                <a:avLst/>
                <a:gdLst/>
                <a:ahLst/>
                <a:cxnLst/>
                <a:rect l="l" t="t" r="r" b="b"/>
                <a:pathLst>
                  <a:path w="8108" h="3463" extrusionOk="0">
                    <a:moveTo>
                      <a:pt x="161" y="1"/>
                    </a:moveTo>
                    <a:lnTo>
                      <a:pt x="1" y="3463"/>
                    </a:lnTo>
                    <a:lnTo>
                      <a:pt x="8108" y="3463"/>
                    </a:lnTo>
                    <a:lnTo>
                      <a:pt x="79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8"/>
              <p:cNvSpPr/>
              <p:nvPr/>
            </p:nvSpPr>
            <p:spPr>
              <a:xfrm>
                <a:off x="2720007" y="3386718"/>
                <a:ext cx="119729" cy="175497"/>
              </a:xfrm>
              <a:custGeom>
                <a:avLst/>
                <a:gdLst/>
                <a:ahLst/>
                <a:cxnLst/>
                <a:rect l="l" t="t" r="r" b="b"/>
                <a:pathLst>
                  <a:path w="3785" h="5548" extrusionOk="0">
                    <a:moveTo>
                      <a:pt x="2139" y="0"/>
                    </a:moveTo>
                    <a:cubicBezTo>
                      <a:pt x="2137" y="0"/>
                      <a:pt x="2134" y="0"/>
                      <a:pt x="2132" y="0"/>
                    </a:cubicBezTo>
                    <a:cubicBezTo>
                      <a:pt x="306" y="22"/>
                      <a:pt x="0" y="5547"/>
                      <a:pt x="0" y="5547"/>
                    </a:cubicBezTo>
                    <a:lnTo>
                      <a:pt x="3784" y="5547"/>
                    </a:lnTo>
                    <a:cubicBezTo>
                      <a:pt x="3784" y="5547"/>
                      <a:pt x="3627"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8"/>
              <p:cNvSpPr/>
              <p:nvPr/>
            </p:nvSpPr>
            <p:spPr>
              <a:xfrm>
                <a:off x="2704444" y="2662681"/>
                <a:ext cx="15247" cy="69244"/>
              </a:xfrm>
              <a:custGeom>
                <a:avLst/>
                <a:gdLst/>
                <a:ahLst/>
                <a:cxnLst/>
                <a:rect l="l" t="t" r="r" b="b"/>
                <a:pathLst>
                  <a:path w="482" h="2189" extrusionOk="0">
                    <a:moveTo>
                      <a:pt x="1" y="1"/>
                    </a:moveTo>
                    <a:lnTo>
                      <a:pt x="1" y="2189"/>
                    </a:lnTo>
                    <a:lnTo>
                      <a:pt x="482" y="2189"/>
                    </a:lnTo>
                    <a:lnTo>
                      <a:pt x="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8"/>
              <p:cNvSpPr/>
              <p:nvPr/>
            </p:nvSpPr>
            <p:spPr>
              <a:xfrm>
                <a:off x="2729180" y="2662681"/>
                <a:ext cx="15247" cy="69244"/>
              </a:xfrm>
              <a:custGeom>
                <a:avLst/>
                <a:gdLst/>
                <a:ahLst/>
                <a:cxnLst/>
                <a:rect l="l" t="t" r="r" b="b"/>
                <a:pathLst>
                  <a:path w="482" h="2189" extrusionOk="0">
                    <a:moveTo>
                      <a:pt x="1" y="1"/>
                    </a:moveTo>
                    <a:lnTo>
                      <a:pt x="1" y="2189"/>
                    </a:lnTo>
                    <a:lnTo>
                      <a:pt x="482" y="2189"/>
                    </a:lnTo>
                    <a:lnTo>
                      <a:pt x="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8"/>
              <p:cNvSpPr/>
              <p:nvPr/>
            </p:nvSpPr>
            <p:spPr>
              <a:xfrm>
                <a:off x="2752905" y="2662681"/>
                <a:ext cx="15278" cy="69244"/>
              </a:xfrm>
              <a:custGeom>
                <a:avLst/>
                <a:gdLst/>
                <a:ahLst/>
                <a:cxnLst/>
                <a:rect l="l" t="t" r="r" b="b"/>
                <a:pathLst>
                  <a:path w="483" h="2189" extrusionOk="0">
                    <a:moveTo>
                      <a:pt x="1" y="1"/>
                    </a:moveTo>
                    <a:lnTo>
                      <a:pt x="1" y="2189"/>
                    </a:lnTo>
                    <a:lnTo>
                      <a:pt x="482" y="2189"/>
                    </a:lnTo>
                    <a:lnTo>
                      <a:pt x="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8"/>
              <p:cNvSpPr/>
              <p:nvPr/>
            </p:nvSpPr>
            <p:spPr>
              <a:xfrm>
                <a:off x="2777610" y="2662681"/>
                <a:ext cx="15247" cy="69244"/>
              </a:xfrm>
              <a:custGeom>
                <a:avLst/>
                <a:gdLst/>
                <a:ahLst/>
                <a:cxnLst/>
                <a:rect l="l" t="t" r="r" b="b"/>
                <a:pathLst>
                  <a:path w="482" h="2189" extrusionOk="0">
                    <a:moveTo>
                      <a:pt x="0" y="1"/>
                    </a:moveTo>
                    <a:lnTo>
                      <a:pt x="0" y="2189"/>
                    </a:lnTo>
                    <a:lnTo>
                      <a:pt x="481" y="2189"/>
                    </a:lnTo>
                    <a:lnTo>
                      <a:pt x="4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8"/>
              <p:cNvSpPr/>
              <p:nvPr/>
            </p:nvSpPr>
            <p:spPr>
              <a:xfrm>
                <a:off x="2803295" y="2662681"/>
                <a:ext cx="15278" cy="69244"/>
              </a:xfrm>
              <a:custGeom>
                <a:avLst/>
                <a:gdLst/>
                <a:ahLst/>
                <a:cxnLst/>
                <a:rect l="l" t="t" r="r" b="b"/>
                <a:pathLst>
                  <a:path w="483" h="2189" extrusionOk="0">
                    <a:moveTo>
                      <a:pt x="0" y="1"/>
                    </a:moveTo>
                    <a:lnTo>
                      <a:pt x="0" y="2189"/>
                    </a:lnTo>
                    <a:lnTo>
                      <a:pt x="483" y="2189"/>
                    </a:lnTo>
                    <a:lnTo>
                      <a:pt x="4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8"/>
              <p:cNvSpPr/>
              <p:nvPr/>
            </p:nvSpPr>
            <p:spPr>
              <a:xfrm>
                <a:off x="2827020" y="2662681"/>
                <a:ext cx="15247" cy="69244"/>
              </a:xfrm>
              <a:custGeom>
                <a:avLst/>
                <a:gdLst/>
                <a:ahLst/>
                <a:cxnLst/>
                <a:rect l="l" t="t" r="r" b="b"/>
                <a:pathLst>
                  <a:path w="482" h="2189" extrusionOk="0">
                    <a:moveTo>
                      <a:pt x="1" y="1"/>
                    </a:moveTo>
                    <a:lnTo>
                      <a:pt x="1" y="2189"/>
                    </a:lnTo>
                    <a:lnTo>
                      <a:pt x="482" y="2189"/>
                    </a:lnTo>
                    <a:lnTo>
                      <a:pt x="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8"/>
              <p:cNvSpPr/>
              <p:nvPr/>
            </p:nvSpPr>
            <p:spPr>
              <a:xfrm>
                <a:off x="2851693" y="2662681"/>
                <a:ext cx="15278" cy="69244"/>
              </a:xfrm>
              <a:custGeom>
                <a:avLst/>
                <a:gdLst/>
                <a:ahLst/>
                <a:cxnLst/>
                <a:rect l="l" t="t" r="r" b="b"/>
                <a:pathLst>
                  <a:path w="483" h="2189" extrusionOk="0">
                    <a:moveTo>
                      <a:pt x="1" y="1"/>
                    </a:moveTo>
                    <a:lnTo>
                      <a:pt x="1" y="2189"/>
                    </a:lnTo>
                    <a:lnTo>
                      <a:pt x="482" y="2189"/>
                    </a:lnTo>
                    <a:lnTo>
                      <a:pt x="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8"/>
              <p:cNvSpPr/>
              <p:nvPr/>
            </p:nvSpPr>
            <p:spPr>
              <a:xfrm>
                <a:off x="2700743" y="2980873"/>
                <a:ext cx="6864" cy="20276"/>
              </a:xfrm>
              <a:custGeom>
                <a:avLst/>
                <a:gdLst/>
                <a:ahLst/>
                <a:cxnLst/>
                <a:rect l="l" t="t" r="r" b="b"/>
                <a:pathLst>
                  <a:path w="217" h="641" extrusionOk="0">
                    <a:moveTo>
                      <a:pt x="112" y="1"/>
                    </a:moveTo>
                    <a:cubicBezTo>
                      <a:pt x="104" y="1"/>
                      <a:pt x="96" y="5"/>
                      <a:pt x="88" y="15"/>
                    </a:cubicBezTo>
                    <a:cubicBezTo>
                      <a:pt x="0" y="114"/>
                      <a:pt x="36" y="601"/>
                      <a:pt x="36" y="601"/>
                    </a:cubicBezTo>
                    <a:cubicBezTo>
                      <a:pt x="58" y="629"/>
                      <a:pt x="78" y="641"/>
                      <a:pt x="95" y="641"/>
                    </a:cubicBezTo>
                    <a:cubicBezTo>
                      <a:pt x="216" y="641"/>
                      <a:pt x="202"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8"/>
              <p:cNvSpPr/>
              <p:nvPr/>
            </p:nvSpPr>
            <p:spPr>
              <a:xfrm>
                <a:off x="2685622" y="2966796"/>
                <a:ext cx="6864" cy="20276"/>
              </a:xfrm>
              <a:custGeom>
                <a:avLst/>
                <a:gdLst/>
                <a:ahLst/>
                <a:cxnLst/>
                <a:rect l="l" t="t" r="r" b="b"/>
                <a:pathLst>
                  <a:path w="217" h="641" extrusionOk="0">
                    <a:moveTo>
                      <a:pt x="112" y="0"/>
                    </a:moveTo>
                    <a:cubicBezTo>
                      <a:pt x="104" y="0"/>
                      <a:pt x="96" y="5"/>
                      <a:pt x="88" y="15"/>
                    </a:cubicBezTo>
                    <a:cubicBezTo>
                      <a:pt x="0" y="114"/>
                      <a:pt x="36" y="600"/>
                      <a:pt x="36" y="600"/>
                    </a:cubicBezTo>
                    <a:cubicBezTo>
                      <a:pt x="58" y="628"/>
                      <a:pt x="78" y="640"/>
                      <a:pt x="94" y="640"/>
                    </a:cubicBezTo>
                    <a:cubicBezTo>
                      <a:pt x="216" y="640"/>
                      <a:pt x="201"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8"/>
              <p:cNvSpPr/>
              <p:nvPr/>
            </p:nvSpPr>
            <p:spPr>
              <a:xfrm>
                <a:off x="2718077" y="2966796"/>
                <a:ext cx="6896" cy="20276"/>
              </a:xfrm>
              <a:custGeom>
                <a:avLst/>
                <a:gdLst/>
                <a:ahLst/>
                <a:cxnLst/>
                <a:rect l="l" t="t" r="r" b="b"/>
                <a:pathLst>
                  <a:path w="218" h="641" extrusionOk="0">
                    <a:moveTo>
                      <a:pt x="112" y="0"/>
                    </a:moveTo>
                    <a:cubicBezTo>
                      <a:pt x="105" y="0"/>
                      <a:pt x="97" y="5"/>
                      <a:pt x="88" y="15"/>
                    </a:cubicBezTo>
                    <a:cubicBezTo>
                      <a:pt x="1" y="114"/>
                      <a:pt x="37" y="600"/>
                      <a:pt x="37" y="600"/>
                    </a:cubicBezTo>
                    <a:cubicBezTo>
                      <a:pt x="59" y="628"/>
                      <a:pt x="79" y="640"/>
                      <a:pt x="95" y="640"/>
                    </a:cubicBezTo>
                    <a:cubicBezTo>
                      <a:pt x="218" y="640"/>
                      <a:pt x="20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8"/>
              <p:cNvSpPr/>
              <p:nvPr/>
            </p:nvSpPr>
            <p:spPr>
              <a:xfrm>
                <a:off x="2708429" y="2915615"/>
                <a:ext cx="6896" cy="20276"/>
              </a:xfrm>
              <a:custGeom>
                <a:avLst/>
                <a:gdLst/>
                <a:ahLst/>
                <a:cxnLst/>
                <a:rect l="l" t="t" r="r" b="b"/>
                <a:pathLst>
                  <a:path w="218" h="641" extrusionOk="0">
                    <a:moveTo>
                      <a:pt x="112" y="0"/>
                    </a:moveTo>
                    <a:cubicBezTo>
                      <a:pt x="105" y="0"/>
                      <a:pt x="97" y="5"/>
                      <a:pt x="88" y="15"/>
                    </a:cubicBezTo>
                    <a:cubicBezTo>
                      <a:pt x="1" y="113"/>
                      <a:pt x="37" y="600"/>
                      <a:pt x="37" y="600"/>
                    </a:cubicBezTo>
                    <a:cubicBezTo>
                      <a:pt x="59" y="628"/>
                      <a:pt x="79" y="640"/>
                      <a:pt x="95" y="640"/>
                    </a:cubicBezTo>
                    <a:cubicBezTo>
                      <a:pt x="218" y="640"/>
                      <a:pt x="20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8"/>
              <p:cNvSpPr/>
              <p:nvPr/>
            </p:nvSpPr>
            <p:spPr>
              <a:xfrm>
                <a:off x="2691285" y="2927572"/>
                <a:ext cx="7845" cy="20276"/>
              </a:xfrm>
              <a:custGeom>
                <a:avLst/>
                <a:gdLst/>
                <a:ahLst/>
                <a:cxnLst/>
                <a:rect l="l" t="t" r="r" b="b"/>
                <a:pathLst>
                  <a:path w="248" h="641" extrusionOk="0">
                    <a:moveTo>
                      <a:pt x="106" y="1"/>
                    </a:moveTo>
                    <a:cubicBezTo>
                      <a:pt x="98" y="1"/>
                      <a:pt x="90" y="5"/>
                      <a:pt x="82" y="16"/>
                    </a:cubicBezTo>
                    <a:cubicBezTo>
                      <a:pt x="0" y="119"/>
                      <a:pt x="65" y="603"/>
                      <a:pt x="65" y="603"/>
                    </a:cubicBezTo>
                    <a:cubicBezTo>
                      <a:pt x="88" y="629"/>
                      <a:pt x="107" y="640"/>
                      <a:pt x="124" y="640"/>
                    </a:cubicBezTo>
                    <a:cubicBezTo>
                      <a:pt x="247" y="640"/>
                      <a:pt x="197" y="1"/>
                      <a:pt x="10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8"/>
              <p:cNvSpPr/>
              <p:nvPr/>
            </p:nvSpPr>
            <p:spPr>
              <a:xfrm>
                <a:off x="2703463" y="2948987"/>
                <a:ext cx="7655" cy="20087"/>
              </a:xfrm>
              <a:custGeom>
                <a:avLst/>
                <a:gdLst/>
                <a:ahLst/>
                <a:cxnLst/>
                <a:rect l="l" t="t" r="r" b="b"/>
                <a:pathLst>
                  <a:path w="242" h="635" extrusionOk="0">
                    <a:moveTo>
                      <a:pt x="150" y="1"/>
                    </a:moveTo>
                    <a:cubicBezTo>
                      <a:pt x="143" y="1"/>
                      <a:pt x="135" y="4"/>
                      <a:pt x="126" y="12"/>
                    </a:cubicBezTo>
                    <a:cubicBezTo>
                      <a:pt x="26" y="99"/>
                      <a:pt x="0" y="586"/>
                      <a:pt x="0" y="586"/>
                    </a:cubicBezTo>
                    <a:cubicBezTo>
                      <a:pt x="21" y="620"/>
                      <a:pt x="40" y="634"/>
                      <a:pt x="58" y="634"/>
                    </a:cubicBezTo>
                    <a:cubicBezTo>
                      <a:pt x="178" y="634"/>
                      <a:pt x="241"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8"/>
              <p:cNvSpPr/>
              <p:nvPr/>
            </p:nvSpPr>
            <p:spPr>
              <a:xfrm>
                <a:off x="2748444" y="2603750"/>
                <a:ext cx="14614" cy="17588"/>
              </a:xfrm>
              <a:custGeom>
                <a:avLst/>
                <a:gdLst/>
                <a:ahLst/>
                <a:cxnLst/>
                <a:rect l="l" t="t" r="r" b="b"/>
                <a:pathLst>
                  <a:path w="462" h="556" extrusionOk="0">
                    <a:moveTo>
                      <a:pt x="353" y="1"/>
                    </a:moveTo>
                    <a:cubicBezTo>
                      <a:pt x="348" y="1"/>
                      <a:pt x="343" y="2"/>
                      <a:pt x="337" y="4"/>
                    </a:cubicBezTo>
                    <a:cubicBezTo>
                      <a:pt x="212" y="47"/>
                      <a:pt x="0" y="486"/>
                      <a:pt x="0" y="486"/>
                    </a:cubicBezTo>
                    <a:cubicBezTo>
                      <a:pt x="8" y="535"/>
                      <a:pt x="25" y="555"/>
                      <a:pt x="49" y="555"/>
                    </a:cubicBezTo>
                    <a:cubicBezTo>
                      <a:pt x="172" y="555"/>
                      <a:pt x="462" y="1"/>
                      <a:pt x="35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8"/>
              <p:cNvSpPr/>
              <p:nvPr/>
            </p:nvSpPr>
            <p:spPr>
              <a:xfrm>
                <a:off x="2742308" y="2584011"/>
                <a:ext cx="14677" cy="17524"/>
              </a:xfrm>
              <a:custGeom>
                <a:avLst/>
                <a:gdLst/>
                <a:ahLst/>
                <a:cxnLst/>
                <a:rect l="l" t="t" r="r" b="b"/>
                <a:pathLst>
                  <a:path w="464" h="554" extrusionOk="0">
                    <a:moveTo>
                      <a:pt x="354" y="0"/>
                    </a:moveTo>
                    <a:cubicBezTo>
                      <a:pt x="349" y="0"/>
                      <a:pt x="344" y="1"/>
                      <a:pt x="337" y="3"/>
                    </a:cubicBezTo>
                    <a:cubicBezTo>
                      <a:pt x="213" y="46"/>
                      <a:pt x="1" y="485"/>
                      <a:pt x="1" y="485"/>
                    </a:cubicBezTo>
                    <a:cubicBezTo>
                      <a:pt x="8" y="533"/>
                      <a:pt x="26" y="554"/>
                      <a:pt x="50" y="554"/>
                    </a:cubicBezTo>
                    <a:cubicBezTo>
                      <a:pt x="174" y="554"/>
                      <a:pt x="463" y="0"/>
                      <a:pt x="3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8"/>
              <p:cNvSpPr/>
              <p:nvPr/>
            </p:nvSpPr>
            <p:spPr>
              <a:xfrm>
                <a:off x="2770524" y="2600207"/>
                <a:ext cx="14677" cy="17556"/>
              </a:xfrm>
              <a:custGeom>
                <a:avLst/>
                <a:gdLst/>
                <a:ahLst/>
                <a:cxnLst/>
                <a:rect l="l" t="t" r="r" b="b"/>
                <a:pathLst>
                  <a:path w="464" h="555" extrusionOk="0">
                    <a:moveTo>
                      <a:pt x="354" y="1"/>
                    </a:moveTo>
                    <a:cubicBezTo>
                      <a:pt x="349" y="1"/>
                      <a:pt x="344" y="2"/>
                      <a:pt x="337" y="4"/>
                    </a:cubicBezTo>
                    <a:cubicBezTo>
                      <a:pt x="211" y="47"/>
                      <a:pt x="1" y="485"/>
                      <a:pt x="1" y="485"/>
                    </a:cubicBezTo>
                    <a:cubicBezTo>
                      <a:pt x="8" y="534"/>
                      <a:pt x="26" y="554"/>
                      <a:pt x="49" y="554"/>
                    </a:cubicBezTo>
                    <a:cubicBezTo>
                      <a:pt x="172" y="554"/>
                      <a:pt x="463" y="1"/>
                      <a:pt x="3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8"/>
              <p:cNvSpPr/>
              <p:nvPr/>
            </p:nvSpPr>
            <p:spPr>
              <a:xfrm>
                <a:off x="2787700" y="2550987"/>
                <a:ext cx="14614" cy="17556"/>
              </a:xfrm>
              <a:custGeom>
                <a:avLst/>
                <a:gdLst/>
                <a:ahLst/>
                <a:cxnLst/>
                <a:rect l="l" t="t" r="r" b="b"/>
                <a:pathLst>
                  <a:path w="462" h="555" extrusionOk="0">
                    <a:moveTo>
                      <a:pt x="353" y="1"/>
                    </a:moveTo>
                    <a:cubicBezTo>
                      <a:pt x="348" y="1"/>
                      <a:pt x="343" y="2"/>
                      <a:pt x="337" y="4"/>
                    </a:cubicBezTo>
                    <a:cubicBezTo>
                      <a:pt x="211" y="47"/>
                      <a:pt x="1" y="485"/>
                      <a:pt x="1" y="485"/>
                    </a:cubicBezTo>
                    <a:cubicBezTo>
                      <a:pt x="8" y="534"/>
                      <a:pt x="25" y="554"/>
                      <a:pt x="49" y="554"/>
                    </a:cubicBezTo>
                    <a:cubicBezTo>
                      <a:pt x="171" y="554"/>
                      <a:pt x="461" y="1"/>
                      <a:pt x="35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8"/>
              <p:cNvSpPr/>
              <p:nvPr/>
            </p:nvSpPr>
            <p:spPr>
              <a:xfrm>
                <a:off x="2767551" y="2552727"/>
                <a:ext cx="13665" cy="18094"/>
              </a:xfrm>
              <a:custGeom>
                <a:avLst/>
                <a:gdLst/>
                <a:ahLst/>
                <a:cxnLst/>
                <a:rect l="l" t="t" r="r" b="b"/>
                <a:pathLst>
                  <a:path w="432" h="572" extrusionOk="0">
                    <a:moveTo>
                      <a:pt x="325" y="0"/>
                    </a:moveTo>
                    <a:cubicBezTo>
                      <a:pt x="320" y="0"/>
                      <a:pt x="314" y="2"/>
                      <a:pt x="307" y="4"/>
                    </a:cubicBezTo>
                    <a:cubicBezTo>
                      <a:pt x="184" y="55"/>
                      <a:pt x="0" y="506"/>
                      <a:pt x="0" y="506"/>
                    </a:cubicBezTo>
                    <a:cubicBezTo>
                      <a:pt x="10" y="552"/>
                      <a:pt x="28" y="572"/>
                      <a:pt x="51" y="572"/>
                    </a:cubicBezTo>
                    <a:cubicBezTo>
                      <a:pt x="172" y="572"/>
                      <a:pt x="431" y="0"/>
                      <a:pt x="3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8"/>
              <p:cNvSpPr/>
              <p:nvPr/>
            </p:nvSpPr>
            <p:spPr>
              <a:xfrm>
                <a:off x="2765906" y="2578096"/>
                <a:ext cx="16765" cy="16133"/>
              </a:xfrm>
              <a:custGeom>
                <a:avLst/>
                <a:gdLst/>
                <a:ahLst/>
                <a:cxnLst/>
                <a:rect l="l" t="t" r="r" b="b"/>
                <a:pathLst>
                  <a:path w="530" h="510" extrusionOk="0">
                    <a:moveTo>
                      <a:pt x="410" y="0"/>
                    </a:moveTo>
                    <a:cubicBezTo>
                      <a:pt x="406" y="0"/>
                      <a:pt x="402" y="1"/>
                      <a:pt x="398" y="1"/>
                    </a:cubicBezTo>
                    <a:cubicBezTo>
                      <a:pt x="269" y="27"/>
                      <a:pt x="1" y="435"/>
                      <a:pt x="1" y="435"/>
                    </a:cubicBezTo>
                    <a:cubicBezTo>
                      <a:pt x="2" y="488"/>
                      <a:pt x="19" y="510"/>
                      <a:pt x="45" y="510"/>
                    </a:cubicBezTo>
                    <a:cubicBezTo>
                      <a:pt x="174" y="510"/>
                      <a:pt x="530" y="0"/>
                      <a:pt x="41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8"/>
              <p:cNvSpPr/>
              <p:nvPr/>
            </p:nvSpPr>
            <p:spPr>
              <a:xfrm>
                <a:off x="2700743" y="3172471"/>
                <a:ext cx="6864" cy="20276"/>
              </a:xfrm>
              <a:custGeom>
                <a:avLst/>
                <a:gdLst/>
                <a:ahLst/>
                <a:cxnLst/>
                <a:rect l="l" t="t" r="r" b="b"/>
                <a:pathLst>
                  <a:path w="217" h="641" extrusionOk="0">
                    <a:moveTo>
                      <a:pt x="112" y="0"/>
                    </a:moveTo>
                    <a:cubicBezTo>
                      <a:pt x="104" y="0"/>
                      <a:pt x="96" y="5"/>
                      <a:pt x="88" y="15"/>
                    </a:cubicBezTo>
                    <a:cubicBezTo>
                      <a:pt x="0" y="114"/>
                      <a:pt x="36" y="600"/>
                      <a:pt x="36" y="600"/>
                    </a:cubicBezTo>
                    <a:cubicBezTo>
                      <a:pt x="58" y="628"/>
                      <a:pt x="78" y="641"/>
                      <a:pt x="95" y="641"/>
                    </a:cubicBezTo>
                    <a:cubicBezTo>
                      <a:pt x="216" y="641"/>
                      <a:pt x="20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8"/>
              <p:cNvSpPr/>
              <p:nvPr/>
            </p:nvSpPr>
            <p:spPr>
              <a:xfrm>
                <a:off x="2685622" y="3158331"/>
                <a:ext cx="6864" cy="20245"/>
              </a:xfrm>
              <a:custGeom>
                <a:avLst/>
                <a:gdLst/>
                <a:ahLst/>
                <a:cxnLst/>
                <a:rect l="l" t="t" r="r" b="b"/>
                <a:pathLst>
                  <a:path w="217" h="640" extrusionOk="0">
                    <a:moveTo>
                      <a:pt x="112" y="1"/>
                    </a:moveTo>
                    <a:cubicBezTo>
                      <a:pt x="104" y="1"/>
                      <a:pt x="96" y="5"/>
                      <a:pt x="88" y="15"/>
                    </a:cubicBezTo>
                    <a:cubicBezTo>
                      <a:pt x="0" y="112"/>
                      <a:pt x="36" y="599"/>
                      <a:pt x="36" y="599"/>
                    </a:cubicBezTo>
                    <a:cubicBezTo>
                      <a:pt x="58" y="627"/>
                      <a:pt x="78" y="640"/>
                      <a:pt x="95" y="640"/>
                    </a:cubicBezTo>
                    <a:cubicBezTo>
                      <a:pt x="216" y="640"/>
                      <a:pt x="201"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8"/>
              <p:cNvSpPr/>
              <p:nvPr/>
            </p:nvSpPr>
            <p:spPr>
              <a:xfrm>
                <a:off x="2718077" y="3158331"/>
                <a:ext cx="6896" cy="20245"/>
              </a:xfrm>
              <a:custGeom>
                <a:avLst/>
                <a:gdLst/>
                <a:ahLst/>
                <a:cxnLst/>
                <a:rect l="l" t="t" r="r" b="b"/>
                <a:pathLst>
                  <a:path w="218" h="640" extrusionOk="0">
                    <a:moveTo>
                      <a:pt x="112" y="1"/>
                    </a:moveTo>
                    <a:cubicBezTo>
                      <a:pt x="105" y="1"/>
                      <a:pt x="97" y="5"/>
                      <a:pt x="88" y="15"/>
                    </a:cubicBezTo>
                    <a:cubicBezTo>
                      <a:pt x="1" y="112"/>
                      <a:pt x="37" y="599"/>
                      <a:pt x="37" y="599"/>
                    </a:cubicBezTo>
                    <a:cubicBezTo>
                      <a:pt x="59" y="627"/>
                      <a:pt x="79" y="640"/>
                      <a:pt x="96" y="640"/>
                    </a:cubicBezTo>
                    <a:cubicBezTo>
                      <a:pt x="218" y="640"/>
                      <a:pt x="202"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8"/>
              <p:cNvSpPr/>
              <p:nvPr/>
            </p:nvSpPr>
            <p:spPr>
              <a:xfrm>
                <a:off x="2708429" y="3107150"/>
                <a:ext cx="6896" cy="20245"/>
              </a:xfrm>
              <a:custGeom>
                <a:avLst/>
                <a:gdLst/>
                <a:ahLst/>
                <a:cxnLst/>
                <a:rect l="l" t="t" r="r" b="b"/>
                <a:pathLst>
                  <a:path w="218" h="640" extrusionOk="0">
                    <a:moveTo>
                      <a:pt x="112" y="1"/>
                    </a:moveTo>
                    <a:cubicBezTo>
                      <a:pt x="105" y="1"/>
                      <a:pt x="97" y="5"/>
                      <a:pt x="88" y="15"/>
                    </a:cubicBezTo>
                    <a:cubicBezTo>
                      <a:pt x="1" y="112"/>
                      <a:pt x="37" y="599"/>
                      <a:pt x="37" y="599"/>
                    </a:cubicBezTo>
                    <a:cubicBezTo>
                      <a:pt x="59" y="627"/>
                      <a:pt x="79" y="640"/>
                      <a:pt x="96" y="640"/>
                    </a:cubicBezTo>
                    <a:cubicBezTo>
                      <a:pt x="218" y="640"/>
                      <a:pt x="202"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8"/>
              <p:cNvSpPr/>
              <p:nvPr/>
            </p:nvSpPr>
            <p:spPr>
              <a:xfrm>
                <a:off x="2691285" y="3119170"/>
                <a:ext cx="7845" cy="20245"/>
              </a:xfrm>
              <a:custGeom>
                <a:avLst/>
                <a:gdLst/>
                <a:ahLst/>
                <a:cxnLst/>
                <a:rect l="l" t="t" r="r" b="b"/>
                <a:pathLst>
                  <a:path w="248" h="640" extrusionOk="0">
                    <a:moveTo>
                      <a:pt x="107" y="0"/>
                    </a:moveTo>
                    <a:cubicBezTo>
                      <a:pt x="99" y="0"/>
                      <a:pt x="90" y="5"/>
                      <a:pt x="82" y="16"/>
                    </a:cubicBezTo>
                    <a:cubicBezTo>
                      <a:pt x="0" y="119"/>
                      <a:pt x="65" y="603"/>
                      <a:pt x="65" y="603"/>
                    </a:cubicBezTo>
                    <a:cubicBezTo>
                      <a:pt x="87" y="629"/>
                      <a:pt x="107" y="640"/>
                      <a:pt x="123" y="640"/>
                    </a:cubicBezTo>
                    <a:cubicBezTo>
                      <a:pt x="247" y="640"/>
                      <a:pt x="197" y="0"/>
                      <a:pt x="1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
              <p:cNvSpPr/>
              <p:nvPr/>
            </p:nvSpPr>
            <p:spPr>
              <a:xfrm>
                <a:off x="2703463" y="3140554"/>
                <a:ext cx="7655" cy="20055"/>
              </a:xfrm>
              <a:custGeom>
                <a:avLst/>
                <a:gdLst/>
                <a:ahLst/>
                <a:cxnLst/>
                <a:rect l="l" t="t" r="r" b="b"/>
                <a:pathLst>
                  <a:path w="242" h="634" extrusionOk="0">
                    <a:moveTo>
                      <a:pt x="150" y="0"/>
                    </a:moveTo>
                    <a:cubicBezTo>
                      <a:pt x="143" y="0"/>
                      <a:pt x="135" y="4"/>
                      <a:pt x="126" y="12"/>
                    </a:cubicBezTo>
                    <a:cubicBezTo>
                      <a:pt x="26" y="99"/>
                      <a:pt x="0" y="586"/>
                      <a:pt x="0" y="586"/>
                    </a:cubicBezTo>
                    <a:cubicBezTo>
                      <a:pt x="21" y="619"/>
                      <a:pt x="40" y="634"/>
                      <a:pt x="58" y="634"/>
                    </a:cubicBezTo>
                    <a:cubicBezTo>
                      <a:pt x="178" y="634"/>
                      <a:pt x="241" y="0"/>
                      <a:pt x="15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8"/>
              <p:cNvSpPr/>
              <p:nvPr/>
            </p:nvSpPr>
            <p:spPr>
              <a:xfrm>
                <a:off x="2700743" y="3342369"/>
                <a:ext cx="6864" cy="20276"/>
              </a:xfrm>
              <a:custGeom>
                <a:avLst/>
                <a:gdLst/>
                <a:ahLst/>
                <a:cxnLst/>
                <a:rect l="l" t="t" r="r" b="b"/>
                <a:pathLst>
                  <a:path w="217" h="641" extrusionOk="0">
                    <a:moveTo>
                      <a:pt x="112" y="1"/>
                    </a:moveTo>
                    <a:cubicBezTo>
                      <a:pt x="104" y="1"/>
                      <a:pt x="96" y="5"/>
                      <a:pt x="88" y="15"/>
                    </a:cubicBezTo>
                    <a:cubicBezTo>
                      <a:pt x="0" y="114"/>
                      <a:pt x="36" y="600"/>
                      <a:pt x="36" y="600"/>
                    </a:cubicBezTo>
                    <a:cubicBezTo>
                      <a:pt x="59" y="629"/>
                      <a:pt x="78" y="641"/>
                      <a:pt x="95" y="641"/>
                    </a:cubicBezTo>
                    <a:cubicBezTo>
                      <a:pt x="216" y="641"/>
                      <a:pt x="202"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8"/>
              <p:cNvSpPr/>
              <p:nvPr/>
            </p:nvSpPr>
            <p:spPr>
              <a:xfrm>
                <a:off x="2685622" y="3328293"/>
                <a:ext cx="6864" cy="20276"/>
              </a:xfrm>
              <a:custGeom>
                <a:avLst/>
                <a:gdLst/>
                <a:ahLst/>
                <a:cxnLst/>
                <a:rect l="l" t="t" r="r" b="b"/>
                <a:pathLst>
                  <a:path w="217" h="641" extrusionOk="0">
                    <a:moveTo>
                      <a:pt x="112" y="0"/>
                    </a:moveTo>
                    <a:cubicBezTo>
                      <a:pt x="104" y="0"/>
                      <a:pt x="96" y="5"/>
                      <a:pt x="88" y="14"/>
                    </a:cubicBezTo>
                    <a:cubicBezTo>
                      <a:pt x="0" y="113"/>
                      <a:pt x="36" y="600"/>
                      <a:pt x="36" y="600"/>
                    </a:cubicBezTo>
                    <a:cubicBezTo>
                      <a:pt x="58" y="628"/>
                      <a:pt x="78" y="640"/>
                      <a:pt x="94" y="640"/>
                    </a:cubicBezTo>
                    <a:cubicBezTo>
                      <a:pt x="216" y="640"/>
                      <a:pt x="201"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8"/>
              <p:cNvSpPr/>
              <p:nvPr/>
            </p:nvSpPr>
            <p:spPr>
              <a:xfrm>
                <a:off x="2718077" y="3328293"/>
                <a:ext cx="6896" cy="20276"/>
              </a:xfrm>
              <a:custGeom>
                <a:avLst/>
                <a:gdLst/>
                <a:ahLst/>
                <a:cxnLst/>
                <a:rect l="l" t="t" r="r" b="b"/>
                <a:pathLst>
                  <a:path w="218" h="641" extrusionOk="0">
                    <a:moveTo>
                      <a:pt x="112" y="0"/>
                    </a:moveTo>
                    <a:cubicBezTo>
                      <a:pt x="105" y="0"/>
                      <a:pt x="97" y="5"/>
                      <a:pt x="88" y="14"/>
                    </a:cubicBezTo>
                    <a:cubicBezTo>
                      <a:pt x="1" y="113"/>
                      <a:pt x="37" y="600"/>
                      <a:pt x="37" y="600"/>
                    </a:cubicBezTo>
                    <a:cubicBezTo>
                      <a:pt x="59" y="628"/>
                      <a:pt x="79" y="640"/>
                      <a:pt x="95" y="640"/>
                    </a:cubicBezTo>
                    <a:cubicBezTo>
                      <a:pt x="218" y="640"/>
                      <a:pt x="20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
              <p:cNvSpPr/>
              <p:nvPr/>
            </p:nvSpPr>
            <p:spPr>
              <a:xfrm>
                <a:off x="2708429" y="3277111"/>
                <a:ext cx="6896" cy="20276"/>
              </a:xfrm>
              <a:custGeom>
                <a:avLst/>
                <a:gdLst/>
                <a:ahLst/>
                <a:cxnLst/>
                <a:rect l="l" t="t" r="r" b="b"/>
                <a:pathLst>
                  <a:path w="218" h="641" extrusionOk="0">
                    <a:moveTo>
                      <a:pt x="112" y="0"/>
                    </a:moveTo>
                    <a:cubicBezTo>
                      <a:pt x="105" y="0"/>
                      <a:pt x="97" y="5"/>
                      <a:pt x="88" y="14"/>
                    </a:cubicBezTo>
                    <a:cubicBezTo>
                      <a:pt x="1" y="113"/>
                      <a:pt x="37" y="600"/>
                      <a:pt x="37" y="600"/>
                    </a:cubicBezTo>
                    <a:cubicBezTo>
                      <a:pt x="59" y="628"/>
                      <a:pt x="79" y="640"/>
                      <a:pt x="95" y="640"/>
                    </a:cubicBezTo>
                    <a:cubicBezTo>
                      <a:pt x="218" y="640"/>
                      <a:pt x="20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8"/>
              <p:cNvSpPr/>
              <p:nvPr/>
            </p:nvSpPr>
            <p:spPr>
              <a:xfrm>
                <a:off x="2691285" y="3289068"/>
                <a:ext cx="7845" cy="20276"/>
              </a:xfrm>
              <a:custGeom>
                <a:avLst/>
                <a:gdLst/>
                <a:ahLst/>
                <a:cxnLst/>
                <a:rect l="l" t="t" r="r" b="b"/>
                <a:pathLst>
                  <a:path w="248" h="641" extrusionOk="0">
                    <a:moveTo>
                      <a:pt x="106" y="0"/>
                    </a:moveTo>
                    <a:cubicBezTo>
                      <a:pt x="98" y="0"/>
                      <a:pt x="90" y="5"/>
                      <a:pt x="82" y="16"/>
                    </a:cubicBezTo>
                    <a:cubicBezTo>
                      <a:pt x="0" y="120"/>
                      <a:pt x="65" y="603"/>
                      <a:pt x="65" y="603"/>
                    </a:cubicBezTo>
                    <a:cubicBezTo>
                      <a:pt x="88" y="629"/>
                      <a:pt x="107" y="640"/>
                      <a:pt x="124" y="640"/>
                    </a:cubicBezTo>
                    <a:cubicBezTo>
                      <a:pt x="247" y="640"/>
                      <a:pt x="197" y="0"/>
                      <a:pt x="10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8"/>
              <p:cNvSpPr/>
              <p:nvPr/>
            </p:nvSpPr>
            <p:spPr>
              <a:xfrm>
                <a:off x="2703463" y="3310483"/>
                <a:ext cx="7655" cy="20055"/>
              </a:xfrm>
              <a:custGeom>
                <a:avLst/>
                <a:gdLst/>
                <a:ahLst/>
                <a:cxnLst/>
                <a:rect l="l" t="t" r="r" b="b"/>
                <a:pathLst>
                  <a:path w="242" h="634" extrusionOk="0">
                    <a:moveTo>
                      <a:pt x="150" y="1"/>
                    </a:moveTo>
                    <a:cubicBezTo>
                      <a:pt x="143" y="1"/>
                      <a:pt x="135" y="4"/>
                      <a:pt x="126" y="12"/>
                    </a:cubicBezTo>
                    <a:cubicBezTo>
                      <a:pt x="26" y="99"/>
                      <a:pt x="0" y="586"/>
                      <a:pt x="0" y="586"/>
                    </a:cubicBezTo>
                    <a:cubicBezTo>
                      <a:pt x="21" y="619"/>
                      <a:pt x="40" y="634"/>
                      <a:pt x="58" y="634"/>
                    </a:cubicBezTo>
                    <a:cubicBezTo>
                      <a:pt x="178" y="634"/>
                      <a:pt x="241"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8"/>
              <p:cNvSpPr/>
              <p:nvPr/>
            </p:nvSpPr>
            <p:spPr>
              <a:xfrm>
                <a:off x="2682048" y="3529981"/>
                <a:ext cx="6928" cy="20245"/>
              </a:xfrm>
              <a:custGeom>
                <a:avLst/>
                <a:gdLst/>
                <a:ahLst/>
                <a:cxnLst/>
                <a:rect l="l" t="t" r="r" b="b"/>
                <a:pathLst>
                  <a:path w="219" h="640" extrusionOk="0">
                    <a:moveTo>
                      <a:pt x="112" y="0"/>
                    </a:moveTo>
                    <a:cubicBezTo>
                      <a:pt x="104" y="0"/>
                      <a:pt x="96" y="5"/>
                      <a:pt x="87" y="15"/>
                    </a:cubicBezTo>
                    <a:cubicBezTo>
                      <a:pt x="0" y="112"/>
                      <a:pt x="36" y="599"/>
                      <a:pt x="36" y="599"/>
                    </a:cubicBezTo>
                    <a:cubicBezTo>
                      <a:pt x="59" y="627"/>
                      <a:pt x="78" y="639"/>
                      <a:pt x="95" y="639"/>
                    </a:cubicBezTo>
                    <a:cubicBezTo>
                      <a:pt x="218" y="639"/>
                      <a:pt x="203"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8"/>
              <p:cNvSpPr/>
              <p:nvPr/>
            </p:nvSpPr>
            <p:spPr>
              <a:xfrm>
                <a:off x="2666896" y="3515810"/>
                <a:ext cx="6959" cy="20276"/>
              </a:xfrm>
              <a:custGeom>
                <a:avLst/>
                <a:gdLst/>
                <a:ahLst/>
                <a:cxnLst/>
                <a:rect l="l" t="t" r="r" b="b"/>
                <a:pathLst>
                  <a:path w="220" h="641" extrusionOk="0">
                    <a:moveTo>
                      <a:pt x="112" y="0"/>
                    </a:moveTo>
                    <a:cubicBezTo>
                      <a:pt x="105" y="0"/>
                      <a:pt x="97" y="5"/>
                      <a:pt x="88" y="14"/>
                    </a:cubicBezTo>
                    <a:cubicBezTo>
                      <a:pt x="1" y="113"/>
                      <a:pt x="37" y="600"/>
                      <a:pt x="37" y="600"/>
                    </a:cubicBezTo>
                    <a:cubicBezTo>
                      <a:pt x="59" y="628"/>
                      <a:pt x="79" y="641"/>
                      <a:pt x="96" y="641"/>
                    </a:cubicBezTo>
                    <a:cubicBezTo>
                      <a:pt x="219" y="641"/>
                      <a:pt x="203"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
              <p:cNvSpPr/>
              <p:nvPr/>
            </p:nvSpPr>
            <p:spPr>
              <a:xfrm>
                <a:off x="2699414" y="3515810"/>
                <a:ext cx="6896" cy="20276"/>
              </a:xfrm>
              <a:custGeom>
                <a:avLst/>
                <a:gdLst/>
                <a:ahLst/>
                <a:cxnLst/>
                <a:rect l="l" t="t" r="r" b="b"/>
                <a:pathLst>
                  <a:path w="218" h="641" extrusionOk="0">
                    <a:moveTo>
                      <a:pt x="113" y="0"/>
                    </a:moveTo>
                    <a:cubicBezTo>
                      <a:pt x="105" y="0"/>
                      <a:pt x="97" y="5"/>
                      <a:pt x="88" y="14"/>
                    </a:cubicBezTo>
                    <a:cubicBezTo>
                      <a:pt x="1" y="113"/>
                      <a:pt x="37" y="600"/>
                      <a:pt x="37" y="600"/>
                    </a:cubicBezTo>
                    <a:cubicBezTo>
                      <a:pt x="59" y="628"/>
                      <a:pt x="79" y="641"/>
                      <a:pt x="96" y="641"/>
                    </a:cubicBezTo>
                    <a:cubicBezTo>
                      <a:pt x="217" y="641"/>
                      <a:pt x="203" y="0"/>
                      <a:pt x="11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8"/>
              <p:cNvSpPr/>
              <p:nvPr/>
            </p:nvSpPr>
            <p:spPr>
              <a:xfrm>
                <a:off x="2689766" y="3464629"/>
                <a:ext cx="6896" cy="20276"/>
              </a:xfrm>
              <a:custGeom>
                <a:avLst/>
                <a:gdLst/>
                <a:ahLst/>
                <a:cxnLst/>
                <a:rect l="l" t="t" r="r" b="b"/>
                <a:pathLst>
                  <a:path w="218" h="641" extrusionOk="0">
                    <a:moveTo>
                      <a:pt x="112" y="0"/>
                    </a:moveTo>
                    <a:cubicBezTo>
                      <a:pt x="105" y="0"/>
                      <a:pt x="97" y="5"/>
                      <a:pt x="88" y="14"/>
                    </a:cubicBezTo>
                    <a:cubicBezTo>
                      <a:pt x="1" y="113"/>
                      <a:pt x="37" y="600"/>
                      <a:pt x="37" y="600"/>
                    </a:cubicBezTo>
                    <a:cubicBezTo>
                      <a:pt x="59" y="628"/>
                      <a:pt x="79" y="640"/>
                      <a:pt x="96" y="640"/>
                    </a:cubicBezTo>
                    <a:cubicBezTo>
                      <a:pt x="218" y="640"/>
                      <a:pt x="20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8"/>
              <p:cNvSpPr/>
              <p:nvPr/>
            </p:nvSpPr>
            <p:spPr>
              <a:xfrm>
                <a:off x="2672558" y="3476617"/>
                <a:ext cx="7908" cy="20276"/>
              </a:xfrm>
              <a:custGeom>
                <a:avLst/>
                <a:gdLst/>
                <a:ahLst/>
                <a:cxnLst/>
                <a:rect l="l" t="t" r="r" b="b"/>
                <a:pathLst>
                  <a:path w="250" h="641" extrusionOk="0">
                    <a:moveTo>
                      <a:pt x="108" y="0"/>
                    </a:moveTo>
                    <a:cubicBezTo>
                      <a:pt x="100" y="0"/>
                      <a:pt x="92" y="5"/>
                      <a:pt x="84" y="16"/>
                    </a:cubicBezTo>
                    <a:cubicBezTo>
                      <a:pt x="1" y="121"/>
                      <a:pt x="65" y="603"/>
                      <a:pt x="65" y="603"/>
                    </a:cubicBezTo>
                    <a:cubicBezTo>
                      <a:pt x="88" y="629"/>
                      <a:pt x="108" y="640"/>
                      <a:pt x="125" y="640"/>
                    </a:cubicBezTo>
                    <a:cubicBezTo>
                      <a:pt x="250" y="640"/>
                      <a:pt x="198" y="0"/>
                      <a:pt x="10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8"/>
              <p:cNvSpPr/>
              <p:nvPr/>
            </p:nvSpPr>
            <p:spPr>
              <a:xfrm>
                <a:off x="2684737" y="3498001"/>
                <a:ext cx="7750" cy="20055"/>
              </a:xfrm>
              <a:custGeom>
                <a:avLst/>
                <a:gdLst/>
                <a:ahLst/>
                <a:cxnLst/>
                <a:rect l="l" t="t" r="r" b="b"/>
                <a:pathLst>
                  <a:path w="245" h="634" extrusionOk="0">
                    <a:moveTo>
                      <a:pt x="152" y="1"/>
                    </a:moveTo>
                    <a:cubicBezTo>
                      <a:pt x="145" y="1"/>
                      <a:pt x="137" y="4"/>
                      <a:pt x="128" y="12"/>
                    </a:cubicBezTo>
                    <a:cubicBezTo>
                      <a:pt x="28" y="99"/>
                      <a:pt x="1" y="586"/>
                      <a:pt x="1" y="586"/>
                    </a:cubicBezTo>
                    <a:cubicBezTo>
                      <a:pt x="21" y="619"/>
                      <a:pt x="41" y="634"/>
                      <a:pt x="59" y="634"/>
                    </a:cubicBezTo>
                    <a:cubicBezTo>
                      <a:pt x="179" y="634"/>
                      <a:pt x="245" y="1"/>
                      <a:pt x="15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8"/>
              <p:cNvSpPr/>
              <p:nvPr/>
            </p:nvSpPr>
            <p:spPr>
              <a:xfrm>
                <a:off x="2705076" y="2818566"/>
                <a:ext cx="6959" cy="20276"/>
              </a:xfrm>
              <a:custGeom>
                <a:avLst/>
                <a:gdLst/>
                <a:ahLst/>
                <a:cxnLst/>
                <a:rect l="l" t="t" r="r" b="b"/>
                <a:pathLst>
                  <a:path w="220" h="641" extrusionOk="0">
                    <a:moveTo>
                      <a:pt x="112" y="0"/>
                    </a:moveTo>
                    <a:cubicBezTo>
                      <a:pt x="105" y="0"/>
                      <a:pt x="97" y="5"/>
                      <a:pt x="88" y="14"/>
                    </a:cubicBezTo>
                    <a:cubicBezTo>
                      <a:pt x="1" y="113"/>
                      <a:pt x="37" y="600"/>
                      <a:pt x="37" y="600"/>
                    </a:cubicBezTo>
                    <a:cubicBezTo>
                      <a:pt x="59" y="628"/>
                      <a:pt x="79" y="640"/>
                      <a:pt x="96" y="640"/>
                    </a:cubicBezTo>
                    <a:cubicBezTo>
                      <a:pt x="219" y="640"/>
                      <a:pt x="203"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
              <p:cNvSpPr/>
              <p:nvPr/>
            </p:nvSpPr>
            <p:spPr>
              <a:xfrm>
                <a:off x="2689956" y="2804458"/>
                <a:ext cx="6928" cy="20276"/>
              </a:xfrm>
              <a:custGeom>
                <a:avLst/>
                <a:gdLst/>
                <a:ahLst/>
                <a:cxnLst/>
                <a:rect l="l" t="t" r="r" b="b"/>
                <a:pathLst>
                  <a:path w="219" h="641" extrusionOk="0">
                    <a:moveTo>
                      <a:pt x="112" y="1"/>
                    </a:moveTo>
                    <a:cubicBezTo>
                      <a:pt x="105" y="1"/>
                      <a:pt x="97" y="5"/>
                      <a:pt x="88" y="15"/>
                    </a:cubicBezTo>
                    <a:cubicBezTo>
                      <a:pt x="1" y="114"/>
                      <a:pt x="36" y="601"/>
                      <a:pt x="36" y="601"/>
                    </a:cubicBezTo>
                    <a:cubicBezTo>
                      <a:pt x="59" y="628"/>
                      <a:pt x="79" y="641"/>
                      <a:pt x="96" y="641"/>
                    </a:cubicBezTo>
                    <a:cubicBezTo>
                      <a:pt x="219" y="641"/>
                      <a:pt x="203"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8"/>
              <p:cNvSpPr/>
              <p:nvPr/>
            </p:nvSpPr>
            <p:spPr>
              <a:xfrm>
                <a:off x="2722474" y="2804458"/>
                <a:ext cx="6864" cy="20276"/>
              </a:xfrm>
              <a:custGeom>
                <a:avLst/>
                <a:gdLst/>
                <a:ahLst/>
                <a:cxnLst/>
                <a:rect l="l" t="t" r="r" b="b"/>
                <a:pathLst>
                  <a:path w="217" h="641" extrusionOk="0">
                    <a:moveTo>
                      <a:pt x="112" y="1"/>
                    </a:moveTo>
                    <a:cubicBezTo>
                      <a:pt x="105" y="1"/>
                      <a:pt x="97" y="5"/>
                      <a:pt x="88" y="15"/>
                    </a:cubicBezTo>
                    <a:cubicBezTo>
                      <a:pt x="1" y="114"/>
                      <a:pt x="37" y="601"/>
                      <a:pt x="37" y="601"/>
                    </a:cubicBezTo>
                    <a:cubicBezTo>
                      <a:pt x="59" y="628"/>
                      <a:pt x="78" y="641"/>
                      <a:pt x="95" y="641"/>
                    </a:cubicBezTo>
                    <a:cubicBezTo>
                      <a:pt x="217" y="641"/>
                      <a:pt x="202"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8"/>
              <p:cNvSpPr/>
              <p:nvPr/>
            </p:nvSpPr>
            <p:spPr>
              <a:xfrm>
                <a:off x="2712826" y="2753277"/>
                <a:ext cx="6896" cy="20276"/>
              </a:xfrm>
              <a:custGeom>
                <a:avLst/>
                <a:gdLst/>
                <a:ahLst/>
                <a:cxnLst/>
                <a:rect l="l" t="t" r="r" b="b"/>
                <a:pathLst>
                  <a:path w="218" h="641" extrusionOk="0">
                    <a:moveTo>
                      <a:pt x="112" y="0"/>
                    </a:moveTo>
                    <a:cubicBezTo>
                      <a:pt x="105" y="0"/>
                      <a:pt x="97" y="5"/>
                      <a:pt x="88" y="15"/>
                    </a:cubicBezTo>
                    <a:cubicBezTo>
                      <a:pt x="1" y="114"/>
                      <a:pt x="37" y="600"/>
                      <a:pt x="37" y="600"/>
                    </a:cubicBezTo>
                    <a:cubicBezTo>
                      <a:pt x="59" y="628"/>
                      <a:pt x="78" y="641"/>
                      <a:pt x="95" y="641"/>
                    </a:cubicBezTo>
                    <a:cubicBezTo>
                      <a:pt x="217" y="641"/>
                      <a:pt x="201"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8"/>
              <p:cNvSpPr/>
              <p:nvPr/>
            </p:nvSpPr>
            <p:spPr>
              <a:xfrm>
                <a:off x="2695618" y="2765234"/>
                <a:ext cx="7908" cy="20276"/>
              </a:xfrm>
              <a:custGeom>
                <a:avLst/>
                <a:gdLst/>
                <a:ahLst/>
                <a:cxnLst/>
                <a:rect l="l" t="t" r="r" b="b"/>
                <a:pathLst>
                  <a:path w="250" h="641" extrusionOk="0">
                    <a:moveTo>
                      <a:pt x="108" y="1"/>
                    </a:moveTo>
                    <a:cubicBezTo>
                      <a:pt x="100" y="1"/>
                      <a:pt x="92" y="6"/>
                      <a:pt x="84" y="16"/>
                    </a:cubicBezTo>
                    <a:cubicBezTo>
                      <a:pt x="1" y="119"/>
                      <a:pt x="65" y="603"/>
                      <a:pt x="65" y="603"/>
                    </a:cubicBezTo>
                    <a:cubicBezTo>
                      <a:pt x="88" y="629"/>
                      <a:pt x="108" y="641"/>
                      <a:pt x="125" y="641"/>
                    </a:cubicBezTo>
                    <a:cubicBezTo>
                      <a:pt x="250" y="641"/>
                      <a:pt x="198" y="1"/>
                      <a:pt x="10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
              <p:cNvSpPr/>
              <p:nvPr/>
            </p:nvSpPr>
            <p:spPr>
              <a:xfrm>
                <a:off x="2707797" y="2786681"/>
                <a:ext cx="7750" cy="20055"/>
              </a:xfrm>
              <a:custGeom>
                <a:avLst/>
                <a:gdLst/>
                <a:ahLst/>
                <a:cxnLst/>
                <a:rect l="l" t="t" r="r" b="b"/>
                <a:pathLst>
                  <a:path w="245" h="634" extrusionOk="0">
                    <a:moveTo>
                      <a:pt x="152" y="0"/>
                    </a:moveTo>
                    <a:cubicBezTo>
                      <a:pt x="145" y="0"/>
                      <a:pt x="137" y="4"/>
                      <a:pt x="128" y="11"/>
                    </a:cubicBezTo>
                    <a:cubicBezTo>
                      <a:pt x="28" y="99"/>
                      <a:pt x="1" y="585"/>
                      <a:pt x="1" y="585"/>
                    </a:cubicBezTo>
                    <a:cubicBezTo>
                      <a:pt x="21" y="619"/>
                      <a:pt x="41" y="633"/>
                      <a:pt x="59" y="633"/>
                    </a:cubicBezTo>
                    <a:cubicBezTo>
                      <a:pt x="179" y="633"/>
                      <a:pt x="244" y="0"/>
                      <a:pt x="15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 name="Google Shape;1025;p8"/>
            <p:cNvGrpSpPr/>
            <p:nvPr/>
          </p:nvGrpSpPr>
          <p:grpSpPr>
            <a:xfrm>
              <a:off x="8398299" y="3945575"/>
              <a:ext cx="1155776" cy="1197935"/>
              <a:chOff x="1855649" y="4139983"/>
              <a:chExt cx="417549" cy="432764"/>
            </a:xfrm>
          </p:grpSpPr>
          <p:sp>
            <p:nvSpPr>
              <p:cNvPr id="1026" name="Google Shape;1026;p8"/>
              <p:cNvSpPr/>
              <p:nvPr/>
            </p:nvSpPr>
            <p:spPr>
              <a:xfrm>
                <a:off x="2093114" y="4267272"/>
                <a:ext cx="61778" cy="235725"/>
              </a:xfrm>
              <a:custGeom>
                <a:avLst/>
                <a:gdLst/>
                <a:ahLst/>
                <a:cxnLst/>
                <a:rect l="l" t="t" r="r" b="b"/>
                <a:pathLst>
                  <a:path w="1953" h="7452" extrusionOk="0">
                    <a:moveTo>
                      <a:pt x="1685" y="0"/>
                    </a:moveTo>
                    <a:cubicBezTo>
                      <a:pt x="452" y="1809"/>
                      <a:pt x="1" y="7241"/>
                      <a:pt x="1" y="7241"/>
                    </a:cubicBezTo>
                    <a:lnTo>
                      <a:pt x="1499" y="7452"/>
                    </a:lnTo>
                    <a:cubicBezTo>
                      <a:pt x="1169" y="5232"/>
                      <a:pt x="1952" y="298"/>
                      <a:pt x="1952" y="298"/>
                    </a:cubicBezTo>
                    <a:lnTo>
                      <a:pt x="16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8"/>
              <p:cNvSpPr/>
              <p:nvPr/>
            </p:nvSpPr>
            <p:spPr>
              <a:xfrm>
                <a:off x="1956430" y="4213497"/>
                <a:ext cx="146458" cy="289501"/>
              </a:xfrm>
              <a:custGeom>
                <a:avLst/>
                <a:gdLst/>
                <a:ahLst/>
                <a:cxnLst/>
                <a:rect l="l" t="t" r="r" b="b"/>
                <a:pathLst>
                  <a:path w="4630" h="9152" extrusionOk="0">
                    <a:moveTo>
                      <a:pt x="156" y="1"/>
                    </a:moveTo>
                    <a:lnTo>
                      <a:pt x="0" y="422"/>
                    </a:lnTo>
                    <a:cubicBezTo>
                      <a:pt x="0" y="422"/>
                      <a:pt x="3348" y="6932"/>
                      <a:pt x="3020" y="9152"/>
                    </a:cubicBezTo>
                    <a:lnTo>
                      <a:pt x="4630" y="8880"/>
                    </a:lnTo>
                    <a:cubicBezTo>
                      <a:pt x="4630" y="8880"/>
                      <a:pt x="4081" y="4102"/>
                      <a:pt x="1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8"/>
              <p:cNvSpPr/>
              <p:nvPr/>
            </p:nvSpPr>
            <p:spPr>
              <a:xfrm>
                <a:off x="1981008" y="4463393"/>
                <a:ext cx="223673" cy="88571"/>
              </a:xfrm>
              <a:custGeom>
                <a:avLst/>
                <a:gdLst/>
                <a:ahLst/>
                <a:cxnLst/>
                <a:rect l="l" t="t" r="r" b="b"/>
                <a:pathLst>
                  <a:path w="7071" h="2800" extrusionOk="0">
                    <a:moveTo>
                      <a:pt x="3750" y="1"/>
                    </a:moveTo>
                    <a:cubicBezTo>
                      <a:pt x="3680" y="1"/>
                      <a:pt x="3608" y="3"/>
                      <a:pt x="3535" y="7"/>
                    </a:cubicBezTo>
                    <a:cubicBezTo>
                      <a:pt x="1988" y="105"/>
                      <a:pt x="1" y="2800"/>
                      <a:pt x="1" y="2800"/>
                    </a:cubicBezTo>
                    <a:lnTo>
                      <a:pt x="7070" y="2800"/>
                    </a:lnTo>
                    <a:cubicBezTo>
                      <a:pt x="7070" y="2800"/>
                      <a:pt x="6257" y="1"/>
                      <a:pt x="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
              <p:cNvSpPr/>
              <p:nvPr/>
            </p:nvSpPr>
            <p:spPr>
              <a:xfrm>
                <a:off x="1918597" y="4209163"/>
                <a:ext cx="67251" cy="165944"/>
              </a:xfrm>
              <a:custGeom>
                <a:avLst/>
                <a:gdLst/>
                <a:ahLst/>
                <a:cxnLst/>
                <a:rect l="l" t="t" r="r" b="b"/>
                <a:pathLst>
                  <a:path w="2126" h="5246" extrusionOk="0">
                    <a:moveTo>
                      <a:pt x="1196" y="0"/>
                    </a:moveTo>
                    <a:cubicBezTo>
                      <a:pt x="1196" y="0"/>
                      <a:pt x="1" y="1943"/>
                      <a:pt x="332" y="2737"/>
                    </a:cubicBezTo>
                    <a:cubicBezTo>
                      <a:pt x="665" y="3531"/>
                      <a:pt x="1968" y="5245"/>
                      <a:pt x="1968" y="5245"/>
                    </a:cubicBezTo>
                    <a:cubicBezTo>
                      <a:pt x="1968" y="5245"/>
                      <a:pt x="2078" y="4415"/>
                      <a:pt x="2103" y="3504"/>
                    </a:cubicBezTo>
                    <a:cubicBezTo>
                      <a:pt x="2126" y="2593"/>
                      <a:pt x="2000" y="2167"/>
                      <a:pt x="2000" y="2167"/>
                    </a:cubicBezTo>
                    <a:lnTo>
                      <a:pt x="1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
              <p:cNvSpPr/>
              <p:nvPr/>
            </p:nvSpPr>
            <p:spPr>
              <a:xfrm>
                <a:off x="1952349" y="4200148"/>
                <a:ext cx="172207" cy="53301"/>
              </a:xfrm>
              <a:custGeom>
                <a:avLst/>
                <a:gdLst/>
                <a:ahLst/>
                <a:cxnLst/>
                <a:rect l="l" t="t" r="r" b="b"/>
                <a:pathLst>
                  <a:path w="5444" h="1685" extrusionOk="0">
                    <a:moveTo>
                      <a:pt x="2059" y="0"/>
                    </a:moveTo>
                    <a:cubicBezTo>
                      <a:pt x="968" y="0"/>
                      <a:pt x="1" y="503"/>
                      <a:pt x="1" y="503"/>
                    </a:cubicBezTo>
                    <a:cubicBezTo>
                      <a:pt x="1" y="503"/>
                      <a:pt x="2163" y="1684"/>
                      <a:pt x="3182" y="1684"/>
                    </a:cubicBezTo>
                    <a:cubicBezTo>
                      <a:pt x="3222" y="1684"/>
                      <a:pt x="3260" y="1682"/>
                      <a:pt x="3297" y="1678"/>
                    </a:cubicBezTo>
                    <a:cubicBezTo>
                      <a:pt x="4259" y="1578"/>
                      <a:pt x="5443" y="1176"/>
                      <a:pt x="5443" y="1176"/>
                    </a:cubicBezTo>
                    <a:lnTo>
                      <a:pt x="3897" y="378"/>
                    </a:lnTo>
                    <a:cubicBezTo>
                      <a:pt x="3897" y="378"/>
                      <a:pt x="3460" y="85"/>
                      <a:pt x="2282" y="7"/>
                    </a:cubicBezTo>
                    <a:cubicBezTo>
                      <a:pt x="2207" y="3"/>
                      <a:pt x="2133" y="0"/>
                      <a:pt x="2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8"/>
              <p:cNvSpPr/>
              <p:nvPr/>
            </p:nvSpPr>
            <p:spPr>
              <a:xfrm>
                <a:off x="1952349" y="4139983"/>
                <a:ext cx="119666" cy="76076"/>
              </a:xfrm>
              <a:custGeom>
                <a:avLst/>
                <a:gdLst/>
                <a:ahLst/>
                <a:cxnLst/>
                <a:rect l="l" t="t" r="r" b="b"/>
                <a:pathLst>
                  <a:path w="3783" h="2405" extrusionOk="0">
                    <a:moveTo>
                      <a:pt x="3550" y="0"/>
                    </a:moveTo>
                    <a:cubicBezTo>
                      <a:pt x="3127" y="0"/>
                      <a:pt x="2206" y="42"/>
                      <a:pt x="1462" y="370"/>
                    </a:cubicBezTo>
                    <a:cubicBezTo>
                      <a:pt x="464" y="810"/>
                      <a:pt x="1" y="2405"/>
                      <a:pt x="1" y="2405"/>
                    </a:cubicBezTo>
                    <a:cubicBezTo>
                      <a:pt x="1" y="2405"/>
                      <a:pt x="2539" y="1801"/>
                      <a:pt x="3782" y="5"/>
                    </a:cubicBezTo>
                    <a:cubicBezTo>
                      <a:pt x="3782" y="5"/>
                      <a:pt x="3696" y="0"/>
                      <a:pt x="35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8"/>
              <p:cNvSpPr/>
              <p:nvPr/>
            </p:nvSpPr>
            <p:spPr>
              <a:xfrm>
                <a:off x="1855649" y="4209163"/>
                <a:ext cx="100813" cy="122639"/>
              </a:xfrm>
              <a:custGeom>
                <a:avLst/>
                <a:gdLst/>
                <a:ahLst/>
                <a:cxnLst/>
                <a:rect l="l" t="t" r="r" b="b"/>
                <a:pathLst>
                  <a:path w="3187" h="3877" extrusionOk="0">
                    <a:moveTo>
                      <a:pt x="3161" y="0"/>
                    </a:moveTo>
                    <a:cubicBezTo>
                      <a:pt x="1333" y="0"/>
                      <a:pt x="600" y="1557"/>
                      <a:pt x="600" y="1557"/>
                    </a:cubicBezTo>
                    <a:cubicBezTo>
                      <a:pt x="0" y="2550"/>
                      <a:pt x="775" y="3875"/>
                      <a:pt x="778" y="3876"/>
                    </a:cubicBezTo>
                    <a:cubicBezTo>
                      <a:pt x="1703" y="2059"/>
                      <a:pt x="3186" y="0"/>
                      <a:pt x="3186" y="0"/>
                    </a:cubicBezTo>
                    <a:cubicBezTo>
                      <a:pt x="3178" y="0"/>
                      <a:pt x="3170" y="0"/>
                      <a:pt x="3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8"/>
              <p:cNvSpPr/>
              <p:nvPr/>
            </p:nvSpPr>
            <p:spPr>
              <a:xfrm>
                <a:off x="2068440" y="4267272"/>
                <a:ext cx="77974" cy="99611"/>
              </a:xfrm>
              <a:custGeom>
                <a:avLst/>
                <a:gdLst/>
                <a:ahLst/>
                <a:cxnLst/>
                <a:rect l="l" t="t" r="r" b="b"/>
                <a:pathLst>
                  <a:path w="2465" h="3149" extrusionOk="0">
                    <a:moveTo>
                      <a:pt x="2465" y="0"/>
                    </a:moveTo>
                    <a:cubicBezTo>
                      <a:pt x="2465" y="0"/>
                      <a:pt x="782" y="357"/>
                      <a:pt x="520" y="951"/>
                    </a:cubicBezTo>
                    <a:cubicBezTo>
                      <a:pt x="260" y="1545"/>
                      <a:pt x="0" y="3149"/>
                      <a:pt x="0" y="3149"/>
                    </a:cubicBezTo>
                    <a:cubicBezTo>
                      <a:pt x="0" y="3149"/>
                      <a:pt x="512" y="2778"/>
                      <a:pt x="1021" y="2317"/>
                    </a:cubicBezTo>
                    <a:cubicBezTo>
                      <a:pt x="1533" y="1855"/>
                      <a:pt x="1699" y="1567"/>
                      <a:pt x="1699" y="1567"/>
                    </a:cubicBezTo>
                    <a:lnTo>
                      <a:pt x="24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8"/>
              <p:cNvSpPr/>
              <p:nvPr/>
            </p:nvSpPr>
            <p:spPr>
              <a:xfrm>
                <a:off x="2140499" y="4268632"/>
                <a:ext cx="77879" cy="105146"/>
              </a:xfrm>
              <a:custGeom>
                <a:avLst/>
                <a:gdLst/>
                <a:ahLst/>
                <a:cxnLst/>
                <a:rect l="l" t="t" r="r" b="b"/>
                <a:pathLst>
                  <a:path w="2462" h="3324" extrusionOk="0">
                    <a:moveTo>
                      <a:pt x="1" y="0"/>
                    </a:moveTo>
                    <a:lnTo>
                      <a:pt x="1" y="0"/>
                    </a:lnTo>
                    <a:cubicBezTo>
                      <a:pt x="1" y="0"/>
                      <a:pt x="516" y="1940"/>
                      <a:pt x="1070" y="2413"/>
                    </a:cubicBezTo>
                    <a:cubicBezTo>
                      <a:pt x="1626" y="2885"/>
                      <a:pt x="2462" y="3324"/>
                      <a:pt x="2462" y="3324"/>
                    </a:cubicBezTo>
                    <a:lnTo>
                      <a:pt x="2093" y="2065"/>
                    </a:lnTo>
                    <a:cubicBezTo>
                      <a:pt x="2093" y="2065"/>
                      <a:pt x="2027" y="1674"/>
                      <a:pt x="1455" y="988"/>
                    </a:cubicBezTo>
                    <a:cubicBezTo>
                      <a:pt x="887" y="305"/>
                      <a:pt x="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8"/>
              <p:cNvSpPr/>
              <p:nvPr/>
            </p:nvSpPr>
            <p:spPr>
              <a:xfrm>
                <a:off x="2140499" y="4257529"/>
                <a:ext cx="103628" cy="38339"/>
              </a:xfrm>
              <a:custGeom>
                <a:avLst/>
                <a:gdLst/>
                <a:ahLst/>
                <a:cxnLst/>
                <a:rect l="l" t="t" r="r" b="b"/>
                <a:pathLst>
                  <a:path w="3276" h="1212" extrusionOk="0">
                    <a:moveTo>
                      <a:pt x="1345" y="1"/>
                    </a:moveTo>
                    <a:cubicBezTo>
                      <a:pt x="684" y="1"/>
                      <a:pt x="1" y="354"/>
                      <a:pt x="1" y="354"/>
                    </a:cubicBezTo>
                    <a:cubicBezTo>
                      <a:pt x="1" y="354"/>
                      <a:pt x="1320" y="1212"/>
                      <a:pt x="2763" y="1212"/>
                    </a:cubicBezTo>
                    <a:cubicBezTo>
                      <a:pt x="2933" y="1212"/>
                      <a:pt x="3104" y="1200"/>
                      <a:pt x="3275" y="1173"/>
                    </a:cubicBezTo>
                    <a:cubicBezTo>
                      <a:pt x="3275" y="1173"/>
                      <a:pt x="2631" y="413"/>
                      <a:pt x="1872" y="96"/>
                    </a:cubicBezTo>
                    <a:cubicBezTo>
                      <a:pt x="1708" y="28"/>
                      <a:pt x="1527" y="1"/>
                      <a:pt x="1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8"/>
              <p:cNvSpPr/>
              <p:nvPr/>
            </p:nvSpPr>
            <p:spPr>
              <a:xfrm>
                <a:off x="2039781" y="4245572"/>
                <a:ext cx="106633" cy="43843"/>
              </a:xfrm>
              <a:custGeom>
                <a:avLst/>
                <a:gdLst/>
                <a:ahLst/>
                <a:cxnLst/>
                <a:rect l="l" t="t" r="r" b="b"/>
                <a:pathLst>
                  <a:path w="3371" h="1386" extrusionOk="0">
                    <a:moveTo>
                      <a:pt x="1788" y="0"/>
                    </a:moveTo>
                    <a:cubicBezTo>
                      <a:pt x="1426" y="0"/>
                      <a:pt x="1176" y="83"/>
                      <a:pt x="1176" y="83"/>
                    </a:cubicBezTo>
                    <a:cubicBezTo>
                      <a:pt x="322" y="274"/>
                      <a:pt x="1" y="1385"/>
                      <a:pt x="0" y="1385"/>
                    </a:cubicBezTo>
                    <a:cubicBezTo>
                      <a:pt x="1475" y="947"/>
                      <a:pt x="3371" y="686"/>
                      <a:pt x="3371" y="686"/>
                    </a:cubicBezTo>
                    <a:cubicBezTo>
                      <a:pt x="2846" y="126"/>
                      <a:pt x="2233" y="0"/>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
              <p:cNvSpPr/>
              <p:nvPr/>
            </p:nvSpPr>
            <p:spPr>
              <a:xfrm>
                <a:off x="1913093" y="4516378"/>
                <a:ext cx="360104" cy="56369"/>
              </a:xfrm>
              <a:custGeom>
                <a:avLst/>
                <a:gdLst/>
                <a:ahLst/>
                <a:cxnLst/>
                <a:rect l="l" t="t" r="r" b="b"/>
                <a:pathLst>
                  <a:path w="11384" h="1782" extrusionOk="0">
                    <a:moveTo>
                      <a:pt x="9913" y="1"/>
                    </a:moveTo>
                    <a:cubicBezTo>
                      <a:pt x="9913" y="1"/>
                      <a:pt x="8643" y="1002"/>
                      <a:pt x="7616" y="1002"/>
                    </a:cubicBezTo>
                    <a:cubicBezTo>
                      <a:pt x="7392" y="1002"/>
                      <a:pt x="7180" y="954"/>
                      <a:pt x="6995" y="838"/>
                    </a:cubicBezTo>
                    <a:cubicBezTo>
                      <a:pt x="5960" y="191"/>
                      <a:pt x="5975" y="1"/>
                      <a:pt x="5975" y="1"/>
                    </a:cubicBezTo>
                    <a:lnTo>
                      <a:pt x="5975" y="1"/>
                    </a:lnTo>
                    <a:cubicBezTo>
                      <a:pt x="5975" y="1"/>
                      <a:pt x="5410" y="856"/>
                      <a:pt x="4242" y="856"/>
                    </a:cubicBezTo>
                    <a:cubicBezTo>
                      <a:pt x="4147" y="856"/>
                      <a:pt x="4049" y="850"/>
                      <a:pt x="3946" y="838"/>
                    </a:cubicBezTo>
                    <a:cubicBezTo>
                      <a:pt x="2577" y="678"/>
                      <a:pt x="2191" y="207"/>
                      <a:pt x="2191" y="207"/>
                    </a:cubicBezTo>
                    <a:cubicBezTo>
                      <a:pt x="2191" y="207"/>
                      <a:pt x="853" y="1672"/>
                      <a:pt x="0" y="1782"/>
                    </a:cubicBezTo>
                    <a:lnTo>
                      <a:pt x="11384" y="1782"/>
                    </a:lnTo>
                    <a:lnTo>
                      <a:pt x="99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8" name="Google Shape;1038;p8"/>
          <p:cNvGrpSpPr/>
          <p:nvPr/>
        </p:nvGrpSpPr>
        <p:grpSpPr>
          <a:xfrm>
            <a:off x="8669502" y="2571756"/>
            <a:ext cx="147945" cy="134470"/>
            <a:chOff x="3477352" y="993181"/>
            <a:chExt cx="147945" cy="134470"/>
          </a:xfrm>
        </p:grpSpPr>
        <p:sp>
          <p:nvSpPr>
            <p:cNvPr id="1039" name="Google Shape;1039;p8"/>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8"/>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8"/>
          <p:cNvGrpSpPr/>
          <p:nvPr/>
        </p:nvGrpSpPr>
        <p:grpSpPr>
          <a:xfrm>
            <a:off x="8817453" y="2358181"/>
            <a:ext cx="83763" cy="83541"/>
            <a:chOff x="3317703" y="1099656"/>
            <a:chExt cx="83763" cy="83541"/>
          </a:xfrm>
        </p:grpSpPr>
        <p:sp>
          <p:nvSpPr>
            <p:cNvPr id="1042" name="Google Shape;1042;p8"/>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8"/>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 name="Google Shape;1044;p8"/>
          <p:cNvGrpSpPr/>
          <p:nvPr/>
        </p:nvGrpSpPr>
        <p:grpSpPr>
          <a:xfrm>
            <a:off x="194677" y="1291481"/>
            <a:ext cx="147945" cy="134470"/>
            <a:chOff x="3477352" y="993181"/>
            <a:chExt cx="147945" cy="134470"/>
          </a:xfrm>
        </p:grpSpPr>
        <p:sp>
          <p:nvSpPr>
            <p:cNvPr id="1045" name="Google Shape;1045;p8"/>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8"/>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8"/>
          <p:cNvGrpSpPr/>
          <p:nvPr/>
        </p:nvGrpSpPr>
        <p:grpSpPr>
          <a:xfrm>
            <a:off x="375503" y="1099656"/>
            <a:ext cx="83763" cy="83541"/>
            <a:chOff x="3317703" y="1099656"/>
            <a:chExt cx="83763" cy="83541"/>
          </a:xfrm>
        </p:grpSpPr>
        <p:sp>
          <p:nvSpPr>
            <p:cNvPr id="1048" name="Google Shape;1048;p8"/>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 name="Google Shape;1050;p8"/>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51" name="Google Shape;1051;p8"/>
          <p:cNvSpPr txBox="1">
            <a:spLocks noGrp="1"/>
          </p:cNvSpPr>
          <p:nvPr>
            <p:ph type="body" idx="1"/>
          </p:nvPr>
        </p:nvSpPr>
        <p:spPr>
          <a:xfrm>
            <a:off x="720000" y="1174500"/>
            <a:ext cx="7704000" cy="1784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2"/>
        <p:cNvGrpSpPr/>
        <p:nvPr/>
      </p:nvGrpSpPr>
      <p:grpSpPr>
        <a:xfrm>
          <a:off x="0" y="0"/>
          <a:ext cx="0" cy="0"/>
          <a:chOff x="0" y="0"/>
          <a:chExt cx="0" cy="0"/>
        </a:xfrm>
      </p:grpSpPr>
      <p:sp>
        <p:nvSpPr>
          <p:cNvPr id="1053" name="Google Shape;1053;p9"/>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54" name="Google Shape;1054;p9"/>
          <p:cNvSpPr txBox="1">
            <a:spLocks noGrp="1"/>
          </p:cNvSpPr>
          <p:nvPr>
            <p:ph type="subTitle" idx="1"/>
          </p:nvPr>
        </p:nvSpPr>
        <p:spPr>
          <a:xfrm rot="-458">
            <a:off x="719995" y="2003973"/>
            <a:ext cx="4503600" cy="2198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055" name="Google Shape;1055;p9"/>
          <p:cNvSpPr txBox="1">
            <a:spLocks noGrp="1"/>
          </p:cNvSpPr>
          <p:nvPr>
            <p:ph type="subTitle" idx="2"/>
          </p:nvPr>
        </p:nvSpPr>
        <p:spPr>
          <a:xfrm>
            <a:off x="719825" y="1174500"/>
            <a:ext cx="7704000" cy="40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56" name="Google Shape;1056;p9"/>
          <p:cNvGrpSpPr/>
          <p:nvPr/>
        </p:nvGrpSpPr>
        <p:grpSpPr>
          <a:xfrm>
            <a:off x="-175225" y="-57875"/>
            <a:ext cx="9687950" cy="5253418"/>
            <a:chOff x="-175225" y="-57875"/>
            <a:chExt cx="9687950" cy="5253418"/>
          </a:xfrm>
        </p:grpSpPr>
        <p:sp>
          <p:nvSpPr>
            <p:cNvPr id="1057" name="Google Shape;1057;p9"/>
            <p:cNvSpPr/>
            <p:nvPr/>
          </p:nvSpPr>
          <p:spPr>
            <a:xfrm>
              <a:off x="4059150" y="-57875"/>
              <a:ext cx="5453575" cy="893750"/>
            </a:xfrm>
            <a:custGeom>
              <a:avLst/>
              <a:gdLst/>
              <a:ahLst/>
              <a:cxnLst/>
              <a:rect l="l" t="t" r="r" b="b"/>
              <a:pathLst>
                <a:path w="218143" h="35750" extrusionOk="0">
                  <a:moveTo>
                    <a:pt x="0" y="0"/>
                  </a:moveTo>
                  <a:cubicBezTo>
                    <a:pt x="5930" y="5189"/>
                    <a:pt x="11325" y="12195"/>
                    <a:pt x="18969" y="14105"/>
                  </a:cubicBezTo>
                  <a:cubicBezTo>
                    <a:pt x="40329" y="19443"/>
                    <a:pt x="62869" y="10437"/>
                    <a:pt x="84874" y="9728"/>
                  </a:cubicBezTo>
                  <a:cubicBezTo>
                    <a:pt x="105046" y="9078"/>
                    <a:pt x="125810" y="20731"/>
                    <a:pt x="145185" y="15078"/>
                  </a:cubicBezTo>
                  <a:cubicBezTo>
                    <a:pt x="159152" y="11003"/>
                    <a:pt x="174153" y="6914"/>
                    <a:pt x="188474" y="9485"/>
                  </a:cubicBezTo>
                  <a:cubicBezTo>
                    <a:pt x="201474" y="11819"/>
                    <a:pt x="218143" y="22542"/>
                    <a:pt x="218143" y="35750"/>
                  </a:cubicBezTo>
                </a:path>
              </a:pathLst>
            </a:custGeom>
            <a:noFill/>
            <a:ln w="9525" cap="rnd" cmpd="sng">
              <a:solidFill>
                <a:schemeClr val="accent6"/>
              </a:solidFill>
              <a:prstDash val="lgDash"/>
              <a:round/>
              <a:headEnd type="none" w="med" len="med"/>
              <a:tailEnd type="none" w="med" len="med"/>
            </a:ln>
          </p:spPr>
        </p:sp>
        <p:grpSp>
          <p:nvGrpSpPr>
            <p:cNvPr id="1058" name="Google Shape;1058;p9"/>
            <p:cNvGrpSpPr/>
            <p:nvPr/>
          </p:nvGrpSpPr>
          <p:grpSpPr>
            <a:xfrm>
              <a:off x="231229" y="1127651"/>
              <a:ext cx="457912" cy="846581"/>
              <a:chOff x="6600904" y="2246176"/>
              <a:chExt cx="457912" cy="846581"/>
            </a:xfrm>
          </p:grpSpPr>
          <p:sp>
            <p:nvSpPr>
              <p:cNvPr id="1059" name="Google Shape;1059;p9"/>
              <p:cNvSpPr/>
              <p:nvPr/>
            </p:nvSpPr>
            <p:spPr>
              <a:xfrm>
                <a:off x="6600904" y="2566550"/>
                <a:ext cx="443931" cy="526207"/>
              </a:xfrm>
              <a:custGeom>
                <a:avLst/>
                <a:gdLst/>
                <a:ahLst/>
                <a:cxnLst/>
                <a:rect l="l" t="t" r="r" b="b"/>
                <a:pathLst>
                  <a:path w="14034" h="16635" extrusionOk="0">
                    <a:moveTo>
                      <a:pt x="8931" y="1180"/>
                    </a:moveTo>
                    <a:cubicBezTo>
                      <a:pt x="9557" y="1180"/>
                      <a:pt x="9647" y="2087"/>
                      <a:pt x="9115" y="2375"/>
                    </a:cubicBezTo>
                    <a:cubicBezTo>
                      <a:pt x="9018" y="2429"/>
                      <a:pt x="8915" y="2453"/>
                      <a:pt x="8815" y="2453"/>
                    </a:cubicBezTo>
                    <a:cubicBezTo>
                      <a:pt x="8424" y="2453"/>
                      <a:pt x="8070" y="2080"/>
                      <a:pt x="8220" y="1612"/>
                    </a:cubicBezTo>
                    <a:cubicBezTo>
                      <a:pt x="8267" y="1450"/>
                      <a:pt x="8383" y="1301"/>
                      <a:pt x="8580" y="1206"/>
                    </a:cubicBezTo>
                    <a:cubicBezTo>
                      <a:pt x="8600" y="1222"/>
                      <a:pt x="8619" y="1227"/>
                      <a:pt x="8639" y="1227"/>
                    </a:cubicBezTo>
                    <a:cubicBezTo>
                      <a:pt x="8666" y="1227"/>
                      <a:pt x="8696" y="1216"/>
                      <a:pt x="8734" y="1207"/>
                    </a:cubicBezTo>
                    <a:cubicBezTo>
                      <a:pt x="8805" y="1188"/>
                      <a:pt x="8870" y="1180"/>
                      <a:pt x="8931" y="1180"/>
                    </a:cubicBezTo>
                    <a:close/>
                    <a:moveTo>
                      <a:pt x="8850" y="1"/>
                    </a:moveTo>
                    <a:cubicBezTo>
                      <a:pt x="8285" y="1"/>
                      <a:pt x="7703" y="243"/>
                      <a:pt x="7252" y="806"/>
                    </a:cubicBezTo>
                    <a:cubicBezTo>
                      <a:pt x="6622" y="1578"/>
                      <a:pt x="6862" y="2776"/>
                      <a:pt x="7826" y="3352"/>
                    </a:cubicBezTo>
                    <a:cubicBezTo>
                      <a:pt x="7717" y="3905"/>
                      <a:pt x="7615" y="4412"/>
                      <a:pt x="7492" y="4993"/>
                    </a:cubicBezTo>
                    <a:lnTo>
                      <a:pt x="7475" y="4986"/>
                    </a:lnTo>
                    <a:cubicBezTo>
                      <a:pt x="7185" y="4935"/>
                      <a:pt x="6932" y="4913"/>
                      <a:pt x="6715" y="4913"/>
                    </a:cubicBezTo>
                    <a:cubicBezTo>
                      <a:pt x="5520" y="4913"/>
                      <a:pt x="5416" y="5586"/>
                      <a:pt x="6335" y="5902"/>
                    </a:cubicBezTo>
                    <a:cubicBezTo>
                      <a:pt x="6676" y="6020"/>
                      <a:pt x="6972" y="6114"/>
                      <a:pt x="7245" y="6194"/>
                    </a:cubicBezTo>
                    <a:cubicBezTo>
                      <a:pt x="7184" y="6426"/>
                      <a:pt x="7262" y="6108"/>
                      <a:pt x="6917" y="7649"/>
                    </a:cubicBezTo>
                    <a:lnTo>
                      <a:pt x="6786" y="8230"/>
                    </a:lnTo>
                    <a:cubicBezTo>
                      <a:pt x="6716" y="8544"/>
                      <a:pt x="6645" y="8855"/>
                      <a:pt x="6577" y="9168"/>
                    </a:cubicBezTo>
                    <a:lnTo>
                      <a:pt x="6454" y="9729"/>
                    </a:lnTo>
                    <a:lnTo>
                      <a:pt x="6428" y="9841"/>
                    </a:lnTo>
                    <a:lnTo>
                      <a:pt x="6407" y="9936"/>
                    </a:lnTo>
                    <a:cubicBezTo>
                      <a:pt x="6241" y="10692"/>
                      <a:pt x="5936" y="12104"/>
                      <a:pt x="5818" y="12864"/>
                    </a:cubicBezTo>
                    <a:cubicBezTo>
                      <a:pt x="5173" y="12669"/>
                      <a:pt x="4428" y="12882"/>
                      <a:pt x="3380" y="11751"/>
                    </a:cubicBezTo>
                    <a:cubicBezTo>
                      <a:pt x="3157" y="11504"/>
                      <a:pt x="2969" y="11237"/>
                      <a:pt x="2820" y="10959"/>
                    </a:cubicBezTo>
                    <a:cubicBezTo>
                      <a:pt x="2710" y="10748"/>
                      <a:pt x="2631" y="10544"/>
                      <a:pt x="2581" y="10341"/>
                    </a:cubicBezTo>
                    <a:cubicBezTo>
                      <a:pt x="2538" y="10155"/>
                      <a:pt x="2521" y="9984"/>
                      <a:pt x="2526" y="9818"/>
                    </a:cubicBezTo>
                    <a:lnTo>
                      <a:pt x="2526" y="9818"/>
                    </a:lnTo>
                    <a:lnTo>
                      <a:pt x="2526" y="9820"/>
                    </a:lnTo>
                    <a:cubicBezTo>
                      <a:pt x="2534" y="9702"/>
                      <a:pt x="2554" y="9589"/>
                      <a:pt x="2584" y="9482"/>
                    </a:cubicBezTo>
                    <a:lnTo>
                      <a:pt x="2693" y="9510"/>
                    </a:lnTo>
                    <a:cubicBezTo>
                      <a:pt x="2955" y="9578"/>
                      <a:pt x="3145" y="9616"/>
                      <a:pt x="3284" y="9616"/>
                    </a:cubicBezTo>
                    <a:cubicBezTo>
                      <a:pt x="3437" y="9616"/>
                      <a:pt x="3528" y="9570"/>
                      <a:pt x="3585" y="9469"/>
                    </a:cubicBezTo>
                    <a:cubicBezTo>
                      <a:pt x="3714" y="9244"/>
                      <a:pt x="3537" y="8912"/>
                      <a:pt x="3406" y="8694"/>
                    </a:cubicBezTo>
                    <a:cubicBezTo>
                      <a:pt x="3328" y="8567"/>
                      <a:pt x="3242" y="8451"/>
                      <a:pt x="3155" y="8331"/>
                    </a:cubicBezTo>
                    <a:cubicBezTo>
                      <a:pt x="2807" y="7851"/>
                      <a:pt x="2353" y="7214"/>
                      <a:pt x="1799" y="7214"/>
                    </a:cubicBezTo>
                    <a:cubicBezTo>
                      <a:pt x="1377" y="7214"/>
                      <a:pt x="897" y="7582"/>
                      <a:pt x="361" y="8668"/>
                    </a:cubicBezTo>
                    <a:cubicBezTo>
                      <a:pt x="72" y="9248"/>
                      <a:pt x="1" y="9654"/>
                      <a:pt x="259" y="9654"/>
                    </a:cubicBezTo>
                    <a:cubicBezTo>
                      <a:pt x="357" y="9654"/>
                      <a:pt x="504" y="9595"/>
                      <a:pt x="705" y="9463"/>
                    </a:cubicBezTo>
                    <a:lnTo>
                      <a:pt x="705" y="9463"/>
                    </a:lnTo>
                    <a:cubicBezTo>
                      <a:pt x="583" y="10158"/>
                      <a:pt x="609" y="10905"/>
                      <a:pt x="785" y="11680"/>
                    </a:cubicBezTo>
                    <a:cubicBezTo>
                      <a:pt x="1544" y="15023"/>
                      <a:pt x="4332" y="16635"/>
                      <a:pt x="6855" y="16635"/>
                    </a:cubicBezTo>
                    <a:cubicBezTo>
                      <a:pt x="7721" y="16635"/>
                      <a:pt x="8557" y="16445"/>
                      <a:pt x="9268" y="16070"/>
                    </a:cubicBezTo>
                    <a:cubicBezTo>
                      <a:pt x="10943" y="15186"/>
                      <a:pt x="12684" y="12403"/>
                      <a:pt x="12823" y="11511"/>
                    </a:cubicBezTo>
                    <a:cubicBezTo>
                      <a:pt x="12988" y="11648"/>
                      <a:pt x="13326" y="12033"/>
                      <a:pt x="13578" y="12033"/>
                    </a:cubicBezTo>
                    <a:cubicBezTo>
                      <a:pt x="13650" y="12033"/>
                      <a:pt x="13715" y="12002"/>
                      <a:pt x="13767" y="11925"/>
                    </a:cubicBezTo>
                    <a:cubicBezTo>
                      <a:pt x="14033" y="11552"/>
                      <a:pt x="13742" y="10198"/>
                      <a:pt x="13561" y="9714"/>
                    </a:cubicBezTo>
                    <a:cubicBezTo>
                      <a:pt x="13436" y="9382"/>
                      <a:pt x="13313" y="9191"/>
                      <a:pt x="13045" y="9115"/>
                    </a:cubicBezTo>
                    <a:cubicBezTo>
                      <a:pt x="12987" y="9099"/>
                      <a:pt x="12915" y="9089"/>
                      <a:pt x="12834" y="9089"/>
                    </a:cubicBezTo>
                    <a:cubicBezTo>
                      <a:pt x="12711" y="9089"/>
                      <a:pt x="12567" y="9112"/>
                      <a:pt x="12419" y="9165"/>
                    </a:cubicBezTo>
                    <a:cubicBezTo>
                      <a:pt x="12246" y="9230"/>
                      <a:pt x="11938" y="9369"/>
                      <a:pt x="11556" y="9591"/>
                    </a:cubicBezTo>
                    <a:cubicBezTo>
                      <a:pt x="11330" y="9724"/>
                      <a:pt x="11136" y="9850"/>
                      <a:pt x="10965" y="9979"/>
                    </a:cubicBezTo>
                    <a:cubicBezTo>
                      <a:pt x="10880" y="10042"/>
                      <a:pt x="10801" y="10108"/>
                      <a:pt x="10730" y="10176"/>
                    </a:cubicBezTo>
                    <a:cubicBezTo>
                      <a:pt x="10438" y="10447"/>
                      <a:pt x="10385" y="10695"/>
                      <a:pt x="10767" y="10770"/>
                    </a:cubicBezTo>
                    <a:cubicBezTo>
                      <a:pt x="10819" y="10779"/>
                      <a:pt x="10874" y="10785"/>
                      <a:pt x="10945" y="10785"/>
                    </a:cubicBezTo>
                    <a:cubicBezTo>
                      <a:pt x="10923" y="10795"/>
                      <a:pt x="10907" y="10812"/>
                      <a:pt x="10902" y="10829"/>
                    </a:cubicBezTo>
                    <a:cubicBezTo>
                      <a:pt x="10893" y="10859"/>
                      <a:pt x="10880" y="10888"/>
                      <a:pt x="10867" y="10917"/>
                    </a:cubicBezTo>
                    <a:lnTo>
                      <a:pt x="10851" y="10958"/>
                    </a:lnTo>
                    <a:cubicBezTo>
                      <a:pt x="10836" y="11001"/>
                      <a:pt x="10817" y="11044"/>
                      <a:pt x="10800" y="11085"/>
                    </a:cubicBezTo>
                    <a:cubicBezTo>
                      <a:pt x="10773" y="11153"/>
                      <a:pt x="10743" y="11222"/>
                      <a:pt x="10708" y="11287"/>
                    </a:cubicBezTo>
                    <a:cubicBezTo>
                      <a:pt x="10413" y="11873"/>
                      <a:pt x="9727" y="12705"/>
                      <a:pt x="8913" y="13142"/>
                    </a:cubicBezTo>
                    <a:cubicBezTo>
                      <a:pt x="8634" y="13286"/>
                      <a:pt x="8337" y="13388"/>
                      <a:pt x="8033" y="13388"/>
                    </a:cubicBezTo>
                    <a:cubicBezTo>
                      <a:pt x="7945" y="13388"/>
                      <a:pt x="7856" y="13379"/>
                      <a:pt x="7767" y="13361"/>
                    </a:cubicBezTo>
                    <a:cubicBezTo>
                      <a:pt x="7972" y="12512"/>
                      <a:pt x="8023" y="10650"/>
                      <a:pt x="8132" y="9695"/>
                    </a:cubicBezTo>
                    <a:cubicBezTo>
                      <a:pt x="8231" y="8780"/>
                      <a:pt x="8466" y="7375"/>
                      <a:pt x="8618" y="6478"/>
                    </a:cubicBezTo>
                    <a:cubicBezTo>
                      <a:pt x="8727" y="6498"/>
                      <a:pt x="9038" y="6543"/>
                      <a:pt x="9368" y="6543"/>
                    </a:cubicBezTo>
                    <a:cubicBezTo>
                      <a:pt x="9705" y="6543"/>
                      <a:pt x="10063" y="6496"/>
                      <a:pt x="10244" y="6327"/>
                    </a:cubicBezTo>
                    <a:cubicBezTo>
                      <a:pt x="10299" y="6276"/>
                      <a:pt x="10336" y="6210"/>
                      <a:pt x="10356" y="6138"/>
                    </a:cubicBezTo>
                    <a:cubicBezTo>
                      <a:pt x="10377" y="6055"/>
                      <a:pt x="10370" y="5967"/>
                      <a:pt x="10336" y="5886"/>
                    </a:cubicBezTo>
                    <a:cubicBezTo>
                      <a:pt x="10160" y="5471"/>
                      <a:pt x="9284" y="5232"/>
                      <a:pt x="8847" y="5130"/>
                    </a:cubicBezTo>
                    <a:cubicBezTo>
                      <a:pt x="9032" y="4197"/>
                      <a:pt x="8957" y="4552"/>
                      <a:pt x="9132" y="3650"/>
                    </a:cubicBezTo>
                    <a:cubicBezTo>
                      <a:pt x="9964" y="3624"/>
                      <a:pt x="10737" y="3063"/>
                      <a:pt x="10840" y="2159"/>
                    </a:cubicBezTo>
                    <a:cubicBezTo>
                      <a:pt x="10967" y="909"/>
                      <a:pt x="9943" y="1"/>
                      <a:pt x="8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9"/>
              <p:cNvSpPr/>
              <p:nvPr/>
            </p:nvSpPr>
            <p:spPr>
              <a:xfrm>
                <a:off x="6908183" y="2507302"/>
                <a:ext cx="87875" cy="72786"/>
              </a:xfrm>
              <a:custGeom>
                <a:avLst/>
                <a:gdLst/>
                <a:ahLst/>
                <a:cxnLst/>
                <a:rect l="l" t="t" r="r" b="b"/>
                <a:pathLst>
                  <a:path w="2778" h="2301" extrusionOk="0">
                    <a:moveTo>
                      <a:pt x="1587" y="609"/>
                    </a:moveTo>
                    <a:cubicBezTo>
                      <a:pt x="1633" y="610"/>
                      <a:pt x="1677" y="616"/>
                      <a:pt x="1723" y="630"/>
                    </a:cubicBezTo>
                    <a:cubicBezTo>
                      <a:pt x="1769" y="646"/>
                      <a:pt x="1789" y="662"/>
                      <a:pt x="1806" y="682"/>
                    </a:cubicBezTo>
                    <a:cubicBezTo>
                      <a:pt x="1826" y="705"/>
                      <a:pt x="1833" y="723"/>
                      <a:pt x="1842" y="753"/>
                    </a:cubicBezTo>
                    <a:cubicBezTo>
                      <a:pt x="1852" y="805"/>
                      <a:pt x="1853" y="863"/>
                      <a:pt x="1820" y="977"/>
                    </a:cubicBezTo>
                    <a:cubicBezTo>
                      <a:pt x="1696" y="1333"/>
                      <a:pt x="1462" y="1601"/>
                      <a:pt x="1107" y="1720"/>
                    </a:cubicBezTo>
                    <a:cubicBezTo>
                      <a:pt x="1098" y="1718"/>
                      <a:pt x="1087" y="1715"/>
                      <a:pt x="1077" y="1715"/>
                    </a:cubicBezTo>
                    <a:cubicBezTo>
                      <a:pt x="1076" y="1715"/>
                      <a:pt x="1074" y="1715"/>
                      <a:pt x="1073" y="1715"/>
                    </a:cubicBezTo>
                    <a:cubicBezTo>
                      <a:pt x="1016" y="1728"/>
                      <a:pt x="971" y="1737"/>
                      <a:pt x="920" y="1737"/>
                    </a:cubicBezTo>
                    <a:cubicBezTo>
                      <a:pt x="913" y="1737"/>
                      <a:pt x="907" y="1737"/>
                      <a:pt x="900" y="1737"/>
                    </a:cubicBezTo>
                    <a:cubicBezTo>
                      <a:pt x="787" y="1728"/>
                      <a:pt x="716" y="1694"/>
                      <a:pt x="643" y="1621"/>
                    </a:cubicBezTo>
                    <a:cubicBezTo>
                      <a:pt x="613" y="1587"/>
                      <a:pt x="595" y="1539"/>
                      <a:pt x="585" y="1496"/>
                    </a:cubicBezTo>
                    <a:cubicBezTo>
                      <a:pt x="578" y="1463"/>
                      <a:pt x="573" y="1433"/>
                      <a:pt x="573" y="1399"/>
                    </a:cubicBezTo>
                    <a:cubicBezTo>
                      <a:pt x="582" y="1386"/>
                      <a:pt x="585" y="1375"/>
                      <a:pt x="585" y="1356"/>
                    </a:cubicBezTo>
                    <a:cubicBezTo>
                      <a:pt x="586" y="1312"/>
                      <a:pt x="592" y="1277"/>
                      <a:pt x="600" y="1241"/>
                    </a:cubicBezTo>
                    <a:cubicBezTo>
                      <a:pt x="616" y="1196"/>
                      <a:pt x="638" y="1150"/>
                      <a:pt x="666" y="1103"/>
                    </a:cubicBezTo>
                    <a:cubicBezTo>
                      <a:pt x="711" y="1038"/>
                      <a:pt x="758" y="984"/>
                      <a:pt x="815" y="931"/>
                    </a:cubicBezTo>
                    <a:cubicBezTo>
                      <a:pt x="890" y="863"/>
                      <a:pt x="974" y="803"/>
                      <a:pt x="1074" y="749"/>
                    </a:cubicBezTo>
                    <a:cubicBezTo>
                      <a:pt x="1241" y="666"/>
                      <a:pt x="1404" y="609"/>
                      <a:pt x="1587" y="609"/>
                    </a:cubicBezTo>
                    <a:close/>
                    <a:moveTo>
                      <a:pt x="1759" y="1"/>
                    </a:moveTo>
                    <a:cubicBezTo>
                      <a:pt x="1644" y="1"/>
                      <a:pt x="1518" y="19"/>
                      <a:pt x="1381" y="57"/>
                    </a:cubicBezTo>
                    <a:cubicBezTo>
                      <a:pt x="1152" y="122"/>
                      <a:pt x="920" y="235"/>
                      <a:pt x="714" y="387"/>
                    </a:cubicBezTo>
                    <a:cubicBezTo>
                      <a:pt x="394" y="617"/>
                      <a:pt x="91" y="988"/>
                      <a:pt x="134" y="1377"/>
                    </a:cubicBezTo>
                    <a:cubicBezTo>
                      <a:pt x="1" y="1666"/>
                      <a:pt x="337" y="2301"/>
                      <a:pt x="976" y="2301"/>
                    </a:cubicBezTo>
                    <a:cubicBezTo>
                      <a:pt x="1279" y="2301"/>
                      <a:pt x="1651" y="2158"/>
                      <a:pt x="2074" y="1767"/>
                    </a:cubicBezTo>
                    <a:cubicBezTo>
                      <a:pt x="2197" y="1652"/>
                      <a:pt x="2307" y="1518"/>
                      <a:pt x="2403" y="1366"/>
                    </a:cubicBezTo>
                    <a:cubicBezTo>
                      <a:pt x="2777" y="761"/>
                      <a:pt x="2511" y="1"/>
                      <a:pt x="17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9"/>
              <p:cNvSpPr/>
              <p:nvPr/>
            </p:nvSpPr>
            <p:spPr>
              <a:xfrm>
                <a:off x="6974959" y="2437616"/>
                <a:ext cx="73261" cy="79619"/>
              </a:xfrm>
              <a:custGeom>
                <a:avLst/>
                <a:gdLst/>
                <a:ahLst/>
                <a:cxnLst/>
                <a:rect l="l" t="t" r="r" b="b"/>
                <a:pathLst>
                  <a:path w="2316" h="2517" extrusionOk="0">
                    <a:moveTo>
                      <a:pt x="1307" y="481"/>
                    </a:moveTo>
                    <a:lnTo>
                      <a:pt x="1307" y="481"/>
                    </a:lnTo>
                    <a:cubicBezTo>
                      <a:pt x="1320" y="501"/>
                      <a:pt x="1339" y="514"/>
                      <a:pt x="1359" y="519"/>
                    </a:cubicBezTo>
                    <a:cubicBezTo>
                      <a:pt x="1412" y="531"/>
                      <a:pt x="1466" y="545"/>
                      <a:pt x="1518" y="566"/>
                    </a:cubicBezTo>
                    <a:cubicBezTo>
                      <a:pt x="1591" y="605"/>
                      <a:pt x="1625" y="632"/>
                      <a:pt x="1660" y="677"/>
                    </a:cubicBezTo>
                    <a:cubicBezTo>
                      <a:pt x="1683" y="710"/>
                      <a:pt x="1695" y="738"/>
                      <a:pt x="1701" y="788"/>
                    </a:cubicBezTo>
                    <a:cubicBezTo>
                      <a:pt x="1704" y="816"/>
                      <a:pt x="1701" y="843"/>
                      <a:pt x="1700" y="871"/>
                    </a:cubicBezTo>
                    <a:cubicBezTo>
                      <a:pt x="1671" y="1025"/>
                      <a:pt x="1581" y="1169"/>
                      <a:pt x="1482" y="1330"/>
                    </a:cubicBezTo>
                    <a:lnTo>
                      <a:pt x="1471" y="1345"/>
                    </a:lnTo>
                    <a:cubicBezTo>
                      <a:pt x="1276" y="1667"/>
                      <a:pt x="1168" y="1795"/>
                      <a:pt x="1028" y="1795"/>
                    </a:cubicBezTo>
                    <a:cubicBezTo>
                      <a:pt x="987" y="1795"/>
                      <a:pt x="943" y="1784"/>
                      <a:pt x="894" y="1763"/>
                    </a:cubicBezTo>
                    <a:cubicBezTo>
                      <a:pt x="829" y="1732"/>
                      <a:pt x="783" y="1702"/>
                      <a:pt x="740" y="1645"/>
                    </a:cubicBezTo>
                    <a:cubicBezTo>
                      <a:pt x="667" y="1539"/>
                      <a:pt x="662" y="1423"/>
                      <a:pt x="680" y="1295"/>
                    </a:cubicBezTo>
                    <a:lnTo>
                      <a:pt x="680" y="1295"/>
                    </a:lnTo>
                    <a:lnTo>
                      <a:pt x="673" y="1312"/>
                    </a:lnTo>
                    <a:cubicBezTo>
                      <a:pt x="690" y="1225"/>
                      <a:pt x="717" y="1138"/>
                      <a:pt x="755" y="1048"/>
                    </a:cubicBezTo>
                    <a:lnTo>
                      <a:pt x="755" y="1050"/>
                    </a:lnTo>
                    <a:cubicBezTo>
                      <a:pt x="869" y="808"/>
                      <a:pt x="1054" y="592"/>
                      <a:pt x="1307" y="481"/>
                    </a:cubicBezTo>
                    <a:close/>
                    <a:moveTo>
                      <a:pt x="1412" y="0"/>
                    </a:moveTo>
                    <a:cubicBezTo>
                      <a:pt x="1356" y="0"/>
                      <a:pt x="1315" y="18"/>
                      <a:pt x="1302" y="64"/>
                    </a:cubicBezTo>
                    <a:cubicBezTo>
                      <a:pt x="825" y="158"/>
                      <a:pt x="92" y="1175"/>
                      <a:pt x="39" y="1632"/>
                    </a:cubicBezTo>
                    <a:cubicBezTo>
                      <a:pt x="1" y="1997"/>
                      <a:pt x="434" y="2516"/>
                      <a:pt x="933" y="2516"/>
                    </a:cubicBezTo>
                    <a:cubicBezTo>
                      <a:pt x="1148" y="2516"/>
                      <a:pt x="1375" y="2420"/>
                      <a:pt x="1582" y="2173"/>
                    </a:cubicBezTo>
                    <a:cubicBezTo>
                      <a:pt x="1839" y="1867"/>
                      <a:pt x="1993" y="1490"/>
                      <a:pt x="2157" y="1118"/>
                    </a:cubicBezTo>
                    <a:cubicBezTo>
                      <a:pt x="2214" y="1000"/>
                      <a:pt x="2280" y="877"/>
                      <a:pt x="2297" y="748"/>
                    </a:cubicBezTo>
                    <a:cubicBezTo>
                      <a:pt x="2315" y="599"/>
                      <a:pt x="2261" y="476"/>
                      <a:pt x="2155" y="369"/>
                    </a:cubicBezTo>
                    <a:cubicBezTo>
                      <a:pt x="2106" y="316"/>
                      <a:pt x="2049" y="276"/>
                      <a:pt x="1999" y="241"/>
                    </a:cubicBezTo>
                    <a:cubicBezTo>
                      <a:pt x="1881" y="158"/>
                      <a:pt x="1579" y="0"/>
                      <a:pt x="1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
              <p:cNvSpPr/>
              <p:nvPr/>
            </p:nvSpPr>
            <p:spPr>
              <a:xfrm>
                <a:off x="6976477" y="2338100"/>
                <a:ext cx="82339" cy="77278"/>
              </a:xfrm>
              <a:custGeom>
                <a:avLst/>
                <a:gdLst/>
                <a:ahLst/>
                <a:cxnLst/>
                <a:rect l="l" t="t" r="r" b="b"/>
                <a:pathLst>
                  <a:path w="2603" h="2443" extrusionOk="0">
                    <a:moveTo>
                      <a:pt x="1182" y="419"/>
                    </a:moveTo>
                    <a:cubicBezTo>
                      <a:pt x="1547" y="935"/>
                      <a:pt x="1593" y="1288"/>
                      <a:pt x="1858" y="1828"/>
                    </a:cubicBezTo>
                    <a:cubicBezTo>
                      <a:pt x="1703" y="1933"/>
                      <a:pt x="1448" y="2107"/>
                      <a:pt x="1221" y="2107"/>
                    </a:cubicBezTo>
                    <a:cubicBezTo>
                      <a:pt x="1141" y="2107"/>
                      <a:pt x="1065" y="2086"/>
                      <a:pt x="997" y="2031"/>
                    </a:cubicBezTo>
                    <a:cubicBezTo>
                      <a:pt x="1010" y="1772"/>
                      <a:pt x="492" y="1235"/>
                      <a:pt x="405" y="1005"/>
                    </a:cubicBezTo>
                    <a:cubicBezTo>
                      <a:pt x="452" y="933"/>
                      <a:pt x="436" y="903"/>
                      <a:pt x="432" y="834"/>
                    </a:cubicBezTo>
                    <a:cubicBezTo>
                      <a:pt x="468" y="664"/>
                      <a:pt x="1025" y="496"/>
                      <a:pt x="1182" y="419"/>
                    </a:cubicBezTo>
                    <a:close/>
                    <a:moveTo>
                      <a:pt x="1128" y="0"/>
                    </a:moveTo>
                    <a:cubicBezTo>
                      <a:pt x="877" y="0"/>
                      <a:pt x="478" y="198"/>
                      <a:pt x="231" y="419"/>
                    </a:cubicBezTo>
                    <a:cubicBezTo>
                      <a:pt x="48" y="579"/>
                      <a:pt x="1" y="768"/>
                      <a:pt x="52" y="959"/>
                    </a:cubicBezTo>
                    <a:cubicBezTo>
                      <a:pt x="98" y="1125"/>
                      <a:pt x="167" y="1640"/>
                      <a:pt x="639" y="2107"/>
                    </a:cubicBezTo>
                    <a:cubicBezTo>
                      <a:pt x="810" y="2344"/>
                      <a:pt x="1023" y="2442"/>
                      <a:pt x="1253" y="2442"/>
                    </a:cubicBezTo>
                    <a:cubicBezTo>
                      <a:pt x="1540" y="2442"/>
                      <a:pt x="1855" y="2289"/>
                      <a:pt x="2149" y="2063"/>
                    </a:cubicBezTo>
                    <a:cubicBezTo>
                      <a:pt x="2172" y="2044"/>
                      <a:pt x="2189" y="2023"/>
                      <a:pt x="2203" y="2000"/>
                    </a:cubicBezTo>
                    <a:cubicBezTo>
                      <a:pt x="2603" y="1649"/>
                      <a:pt x="1477" y="81"/>
                      <a:pt x="1291" y="45"/>
                    </a:cubicBezTo>
                    <a:cubicBezTo>
                      <a:pt x="1251" y="14"/>
                      <a:pt x="1194"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9"/>
              <p:cNvSpPr/>
              <p:nvPr/>
            </p:nvSpPr>
            <p:spPr>
              <a:xfrm>
                <a:off x="6925296" y="2246176"/>
                <a:ext cx="72154" cy="78480"/>
              </a:xfrm>
              <a:custGeom>
                <a:avLst/>
                <a:gdLst/>
                <a:ahLst/>
                <a:cxnLst/>
                <a:rect l="l" t="t" r="r" b="b"/>
                <a:pathLst>
                  <a:path w="2281" h="2481" extrusionOk="0">
                    <a:moveTo>
                      <a:pt x="1085" y="294"/>
                    </a:moveTo>
                    <a:cubicBezTo>
                      <a:pt x="1125" y="317"/>
                      <a:pt x="1121" y="308"/>
                      <a:pt x="1163" y="321"/>
                    </a:cubicBezTo>
                    <a:cubicBezTo>
                      <a:pt x="1448" y="451"/>
                      <a:pt x="1705" y="1298"/>
                      <a:pt x="1745" y="1610"/>
                    </a:cubicBezTo>
                    <a:cubicBezTo>
                      <a:pt x="1468" y="1696"/>
                      <a:pt x="1171" y="1869"/>
                      <a:pt x="921" y="2022"/>
                    </a:cubicBezTo>
                    <a:cubicBezTo>
                      <a:pt x="893" y="1992"/>
                      <a:pt x="863" y="1991"/>
                      <a:pt x="817" y="1939"/>
                    </a:cubicBezTo>
                    <a:cubicBezTo>
                      <a:pt x="618" y="1683"/>
                      <a:pt x="427" y="1289"/>
                      <a:pt x="349" y="952"/>
                    </a:cubicBezTo>
                    <a:cubicBezTo>
                      <a:pt x="526" y="768"/>
                      <a:pt x="44" y="622"/>
                      <a:pt x="1085" y="294"/>
                    </a:cubicBezTo>
                    <a:close/>
                    <a:moveTo>
                      <a:pt x="1160" y="0"/>
                    </a:moveTo>
                    <a:cubicBezTo>
                      <a:pt x="1023" y="0"/>
                      <a:pt x="505" y="130"/>
                      <a:pt x="270" y="318"/>
                    </a:cubicBezTo>
                    <a:cubicBezTo>
                      <a:pt x="97" y="457"/>
                      <a:pt x="55" y="579"/>
                      <a:pt x="52" y="719"/>
                    </a:cubicBezTo>
                    <a:cubicBezTo>
                      <a:pt x="1" y="1187"/>
                      <a:pt x="210" y="2042"/>
                      <a:pt x="619" y="2284"/>
                    </a:cubicBezTo>
                    <a:cubicBezTo>
                      <a:pt x="601" y="2399"/>
                      <a:pt x="691" y="2481"/>
                      <a:pt x="787" y="2481"/>
                    </a:cubicBezTo>
                    <a:cubicBezTo>
                      <a:pt x="817" y="2481"/>
                      <a:pt x="848" y="2472"/>
                      <a:pt x="876" y="2455"/>
                    </a:cubicBezTo>
                    <a:cubicBezTo>
                      <a:pt x="1702" y="1932"/>
                      <a:pt x="2156" y="2022"/>
                      <a:pt x="2121" y="1731"/>
                    </a:cubicBezTo>
                    <a:cubicBezTo>
                      <a:pt x="2280" y="1462"/>
                      <a:pt x="1726" y="60"/>
                      <a:pt x="1186" y="3"/>
                    </a:cubicBezTo>
                    <a:cubicBezTo>
                      <a:pt x="1181" y="1"/>
                      <a:pt x="1172" y="0"/>
                      <a:pt x="1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9"/>
              <p:cNvSpPr/>
              <p:nvPr/>
            </p:nvSpPr>
            <p:spPr>
              <a:xfrm>
                <a:off x="6831695" y="2759825"/>
                <a:ext cx="35428" cy="15405"/>
              </a:xfrm>
              <a:custGeom>
                <a:avLst/>
                <a:gdLst/>
                <a:ahLst/>
                <a:cxnLst/>
                <a:rect l="l" t="t" r="r" b="b"/>
                <a:pathLst>
                  <a:path w="1120" h="487" extrusionOk="0">
                    <a:moveTo>
                      <a:pt x="132" y="1"/>
                    </a:moveTo>
                    <a:cubicBezTo>
                      <a:pt x="89" y="1"/>
                      <a:pt x="47" y="27"/>
                      <a:pt x="29" y="67"/>
                    </a:cubicBezTo>
                    <a:cubicBezTo>
                      <a:pt x="0" y="129"/>
                      <a:pt x="29" y="196"/>
                      <a:pt x="86" y="226"/>
                    </a:cubicBezTo>
                    <a:cubicBezTo>
                      <a:pt x="232" y="303"/>
                      <a:pt x="384" y="358"/>
                      <a:pt x="541" y="404"/>
                    </a:cubicBezTo>
                    <a:cubicBezTo>
                      <a:pt x="695" y="448"/>
                      <a:pt x="859" y="484"/>
                      <a:pt x="1021" y="487"/>
                    </a:cubicBezTo>
                    <a:cubicBezTo>
                      <a:pt x="1065" y="487"/>
                      <a:pt x="1105" y="444"/>
                      <a:pt x="1113" y="402"/>
                    </a:cubicBezTo>
                    <a:cubicBezTo>
                      <a:pt x="1120" y="359"/>
                      <a:pt x="1098" y="308"/>
                      <a:pt x="1055" y="290"/>
                    </a:cubicBezTo>
                    <a:cubicBezTo>
                      <a:pt x="964" y="255"/>
                      <a:pt x="865" y="236"/>
                      <a:pt x="770" y="213"/>
                    </a:cubicBezTo>
                    <a:cubicBezTo>
                      <a:pt x="672" y="189"/>
                      <a:pt x="573" y="164"/>
                      <a:pt x="477" y="134"/>
                    </a:cubicBezTo>
                    <a:cubicBezTo>
                      <a:pt x="377" y="101"/>
                      <a:pt x="279" y="64"/>
                      <a:pt x="189" y="15"/>
                    </a:cubicBezTo>
                    <a:cubicBezTo>
                      <a:pt x="179" y="10"/>
                      <a:pt x="169" y="7"/>
                      <a:pt x="158" y="4"/>
                    </a:cubicBezTo>
                    <a:cubicBezTo>
                      <a:pt x="149" y="2"/>
                      <a:pt x="141" y="1"/>
                      <a:pt x="13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9"/>
              <p:cNvSpPr/>
              <p:nvPr/>
            </p:nvSpPr>
            <p:spPr>
              <a:xfrm>
                <a:off x="6841659" y="2724713"/>
                <a:ext cx="29671" cy="8478"/>
              </a:xfrm>
              <a:custGeom>
                <a:avLst/>
                <a:gdLst/>
                <a:ahLst/>
                <a:cxnLst/>
                <a:rect l="l" t="t" r="r" b="b"/>
                <a:pathLst>
                  <a:path w="938" h="268" extrusionOk="0">
                    <a:moveTo>
                      <a:pt x="59" y="0"/>
                    </a:moveTo>
                    <a:cubicBezTo>
                      <a:pt x="34" y="0"/>
                      <a:pt x="11" y="19"/>
                      <a:pt x="6" y="46"/>
                    </a:cubicBezTo>
                    <a:cubicBezTo>
                      <a:pt x="0" y="74"/>
                      <a:pt x="20" y="106"/>
                      <a:pt x="50" y="109"/>
                    </a:cubicBezTo>
                    <a:cubicBezTo>
                      <a:pt x="322" y="156"/>
                      <a:pt x="594" y="202"/>
                      <a:pt x="865" y="266"/>
                    </a:cubicBezTo>
                    <a:cubicBezTo>
                      <a:pt x="869" y="267"/>
                      <a:pt x="873" y="268"/>
                      <a:pt x="877" y="268"/>
                    </a:cubicBezTo>
                    <a:cubicBezTo>
                      <a:pt x="905" y="268"/>
                      <a:pt x="929" y="245"/>
                      <a:pt x="934" y="218"/>
                    </a:cubicBezTo>
                    <a:cubicBezTo>
                      <a:pt x="938" y="185"/>
                      <a:pt x="917" y="156"/>
                      <a:pt x="885" y="149"/>
                    </a:cubicBezTo>
                    <a:cubicBezTo>
                      <a:pt x="768" y="120"/>
                      <a:pt x="650" y="96"/>
                      <a:pt x="531" y="77"/>
                    </a:cubicBezTo>
                    <a:cubicBezTo>
                      <a:pt x="378" y="50"/>
                      <a:pt x="222" y="27"/>
                      <a:pt x="69" y="1"/>
                    </a:cubicBezTo>
                    <a:cubicBezTo>
                      <a:pt x="66" y="1"/>
                      <a:pt x="62" y="0"/>
                      <a:pt x="5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9"/>
              <p:cNvSpPr/>
              <p:nvPr/>
            </p:nvSpPr>
            <p:spPr>
              <a:xfrm>
                <a:off x="6629817" y="2849788"/>
                <a:ext cx="44191" cy="14013"/>
              </a:xfrm>
              <a:custGeom>
                <a:avLst/>
                <a:gdLst/>
                <a:ahLst/>
                <a:cxnLst/>
                <a:rect l="l" t="t" r="r" b="b"/>
                <a:pathLst>
                  <a:path w="1397" h="443" extrusionOk="0">
                    <a:moveTo>
                      <a:pt x="466" y="173"/>
                    </a:moveTo>
                    <a:cubicBezTo>
                      <a:pt x="466" y="173"/>
                      <a:pt x="466" y="173"/>
                      <a:pt x="466" y="173"/>
                    </a:cubicBezTo>
                    <a:lnTo>
                      <a:pt x="466" y="173"/>
                    </a:lnTo>
                    <a:cubicBezTo>
                      <a:pt x="464" y="174"/>
                      <a:pt x="461" y="176"/>
                      <a:pt x="460" y="176"/>
                    </a:cubicBezTo>
                    <a:cubicBezTo>
                      <a:pt x="464" y="176"/>
                      <a:pt x="465" y="173"/>
                      <a:pt x="466" y="173"/>
                    </a:cubicBezTo>
                    <a:close/>
                    <a:moveTo>
                      <a:pt x="713" y="1"/>
                    </a:moveTo>
                    <a:cubicBezTo>
                      <a:pt x="608" y="1"/>
                      <a:pt x="505" y="27"/>
                      <a:pt x="407" y="55"/>
                    </a:cubicBezTo>
                    <a:cubicBezTo>
                      <a:pt x="279" y="94"/>
                      <a:pt x="158" y="154"/>
                      <a:pt x="39" y="214"/>
                    </a:cubicBezTo>
                    <a:cubicBezTo>
                      <a:pt x="25" y="221"/>
                      <a:pt x="15" y="229"/>
                      <a:pt x="7" y="244"/>
                    </a:cubicBezTo>
                    <a:cubicBezTo>
                      <a:pt x="0" y="259"/>
                      <a:pt x="0" y="274"/>
                      <a:pt x="6" y="292"/>
                    </a:cubicBezTo>
                    <a:cubicBezTo>
                      <a:pt x="14" y="313"/>
                      <a:pt x="37" y="331"/>
                      <a:pt x="61" y="331"/>
                    </a:cubicBezTo>
                    <a:cubicBezTo>
                      <a:pt x="68" y="331"/>
                      <a:pt x="75" y="329"/>
                      <a:pt x="82" y="326"/>
                    </a:cubicBezTo>
                    <a:cubicBezTo>
                      <a:pt x="206" y="260"/>
                      <a:pt x="330" y="207"/>
                      <a:pt x="466" y="173"/>
                    </a:cubicBezTo>
                    <a:lnTo>
                      <a:pt x="466" y="173"/>
                    </a:lnTo>
                    <a:cubicBezTo>
                      <a:pt x="466" y="173"/>
                      <a:pt x="467" y="173"/>
                      <a:pt x="467" y="173"/>
                    </a:cubicBezTo>
                    <a:lnTo>
                      <a:pt x="467" y="173"/>
                    </a:lnTo>
                    <a:cubicBezTo>
                      <a:pt x="467" y="173"/>
                      <a:pt x="467" y="173"/>
                      <a:pt x="466" y="173"/>
                    </a:cubicBezTo>
                    <a:lnTo>
                      <a:pt x="466" y="173"/>
                    </a:lnTo>
                    <a:cubicBezTo>
                      <a:pt x="467" y="173"/>
                      <a:pt x="467" y="173"/>
                      <a:pt x="467" y="173"/>
                    </a:cubicBezTo>
                    <a:cubicBezTo>
                      <a:pt x="544" y="157"/>
                      <a:pt x="621" y="150"/>
                      <a:pt x="698" y="150"/>
                    </a:cubicBezTo>
                    <a:lnTo>
                      <a:pt x="698" y="150"/>
                    </a:lnTo>
                    <a:cubicBezTo>
                      <a:pt x="759" y="153"/>
                      <a:pt x="819" y="164"/>
                      <a:pt x="879" y="183"/>
                    </a:cubicBezTo>
                    <a:cubicBezTo>
                      <a:pt x="941" y="203"/>
                      <a:pt x="998" y="233"/>
                      <a:pt x="1055" y="266"/>
                    </a:cubicBezTo>
                    <a:cubicBezTo>
                      <a:pt x="1123" y="310"/>
                      <a:pt x="1183" y="363"/>
                      <a:pt x="1240" y="420"/>
                    </a:cubicBezTo>
                    <a:cubicBezTo>
                      <a:pt x="1255" y="435"/>
                      <a:pt x="1276" y="442"/>
                      <a:pt x="1297" y="442"/>
                    </a:cubicBezTo>
                    <a:cubicBezTo>
                      <a:pt x="1325" y="442"/>
                      <a:pt x="1355" y="430"/>
                      <a:pt x="1373" y="409"/>
                    </a:cubicBezTo>
                    <a:cubicBezTo>
                      <a:pt x="1389" y="389"/>
                      <a:pt x="1396" y="365"/>
                      <a:pt x="1395" y="340"/>
                    </a:cubicBezTo>
                    <a:cubicBezTo>
                      <a:pt x="1392" y="314"/>
                      <a:pt x="1381" y="294"/>
                      <a:pt x="1362" y="277"/>
                    </a:cubicBezTo>
                    <a:cubicBezTo>
                      <a:pt x="1269" y="190"/>
                      <a:pt x="1166" y="115"/>
                      <a:pt x="1048" y="65"/>
                    </a:cubicBezTo>
                    <a:cubicBezTo>
                      <a:pt x="997" y="42"/>
                      <a:pt x="944" y="28"/>
                      <a:pt x="889" y="18"/>
                    </a:cubicBezTo>
                    <a:cubicBezTo>
                      <a:pt x="882" y="15"/>
                      <a:pt x="875" y="14"/>
                      <a:pt x="868" y="14"/>
                    </a:cubicBezTo>
                    <a:cubicBezTo>
                      <a:pt x="822" y="5"/>
                      <a:pt x="775" y="4"/>
                      <a:pt x="729" y="1"/>
                    </a:cubicBezTo>
                    <a:cubicBezTo>
                      <a:pt x="724" y="1"/>
                      <a:pt x="718" y="1"/>
                      <a:pt x="71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9"/>
              <p:cNvSpPr/>
              <p:nvPr/>
            </p:nvSpPr>
            <p:spPr>
              <a:xfrm>
                <a:off x="6955790" y="2904860"/>
                <a:ext cx="41027" cy="27584"/>
              </a:xfrm>
              <a:custGeom>
                <a:avLst/>
                <a:gdLst/>
                <a:ahLst/>
                <a:cxnLst/>
                <a:rect l="l" t="t" r="r" b="b"/>
                <a:pathLst>
                  <a:path w="1297" h="872" extrusionOk="0">
                    <a:moveTo>
                      <a:pt x="657" y="360"/>
                    </a:moveTo>
                    <a:cubicBezTo>
                      <a:pt x="658" y="361"/>
                      <a:pt x="660" y="362"/>
                      <a:pt x="662" y="363"/>
                    </a:cubicBezTo>
                    <a:lnTo>
                      <a:pt x="662" y="363"/>
                    </a:lnTo>
                    <a:cubicBezTo>
                      <a:pt x="660" y="362"/>
                      <a:pt x="658" y="361"/>
                      <a:pt x="657" y="360"/>
                    </a:cubicBezTo>
                    <a:close/>
                    <a:moveTo>
                      <a:pt x="85" y="1"/>
                    </a:moveTo>
                    <a:cubicBezTo>
                      <a:pt x="49" y="1"/>
                      <a:pt x="14" y="24"/>
                      <a:pt x="8" y="63"/>
                    </a:cubicBezTo>
                    <a:cubicBezTo>
                      <a:pt x="0" y="101"/>
                      <a:pt x="28" y="144"/>
                      <a:pt x="69" y="150"/>
                    </a:cubicBezTo>
                    <a:cubicBezTo>
                      <a:pt x="158" y="161"/>
                      <a:pt x="244" y="180"/>
                      <a:pt x="330" y="206"/>
                    </a:cubicBezTo>
                    <a:cubicBezTo>
                      <a:pt x="443" y="243"/>
                      <a:pt x="549" y="292"/>
                      <a:pt x="649" y="355"/>
                    </a:cubicBezTo>
                    <a:cubicBezTo>
                      <a:pt x="652" y="356"/>
                      <a:pt x="654" y="358"/>
                      <a:pt x="657" y="360"/>
                    </a:cubicBezTo>
                    <a:lnTo>
                      <a:pt x="657" y="360"/>
                    </a:lnTo>
                    <a:cubicBezTo>
                      <a:pt x="658" y="362"/>
                      <a:pt x="659" y="363"/>
                      <a:pt x="662" y="363"/>
                    </a:cubicBezTo>
                    <a:lnTo>
                      <a:pt x="662" y="363"/>
                    </a:lnTo>
                    <a:cubicBezTo>
                      <a:pt x="750" y="421"/>
                      <a:pt x="834" y="487"/>
                      <a:pt x="907" y="564"/>
                    </a:cubicBezTo>
                    <a:cubicBezTo>
                      <a:pt x="950" y="614"/>
                      <a:pt x="987" y="668"/>
                      <a:pt x="1018" y="727"/>
                    </a:cubicBezTo>
                    <a:cubicBezTo>
                      <a:pt x="1030" y="748"/>
                      <a:pt x="1041" y="770"/>
                      <a:pt x="1050" y="791"/>
                    </a:cubicBezTo>
                    <a:cubicBezTo>
                      <a:pt x="1064" y="821"/>
                      <a:pt x="1082" y="844"/>
                      <a:pt x="1110" y="859"/>
                    </a:cubicBezTo>
                    <a:cubicBezTo>
                      <a:pt x="1126" y="867"/>
                      <a:pt x="1145" y="871"/>
                      <a:pt x="1163" y="871"/>
                    </a:cubicBezTo>
                    <a:cubicBezTo>
                      <a:pt x="1177" y="871"/>
                      <a:pt x="1192" y="869"/>
                      <a:pt x="1205" y="863"/>
                    </a:cubicBezTo>
                    <a:cubicBezTo>
                      <a:pt x="1268" y="840"/>
                      <a:pt x="1296" y="770"/>
                      <a:pt x="1275" y="707"/>
                    </a:cubicBezTo>
                    <a:cubicBezTo>
                      <a:pt x="1238" y="592"/>
                      <a:pt x="1169" y="492"/>
                      <a:pt x="1089" y="403"/>
                    </a:cubicBezTo>
                    <a:cubicBezTo>
                      <a:pt x="1004" y="312"/>
                      <a:pt x="908" y="239"/>
                      <a:pt x="798" y="183"/>
                    </a:cubicBezTo>
                    <a:cubicBezTo>
                      <a:pt x="688" y="128"/>
                      <a:pt x="566" y="93"/>
                      <a:pt x="449" y="63"/>
                    </a:cubicBezTo>
                    <a:cubicBezTo>
                      <a:pt x="397" y="50"/>
                      <a:pt x="343" y="40"/>
                      <a:pt x="291" y="28"/>
                    </a:cubicBezTo>
                    <a:cubicBezTo>
                      <a:pt x="225" y="18"/>
                      <a:pt x="158" y="10"/>
                      <a:pt x="94" y="1"/>
                    </a:cubicBezTo>
                    <a:cubicBezTo>
                      <a:pt x="91" y="1"/>
                      <a:pt x="88"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9"/>
              <p:cNvSpPr/>
              <p:nvPr/>
            </p:nvSpPr>
            <p:spPr>
              <a:xfrm>
                <a:off x="6630702" y="2884488"/>
                <a:ext cx="24104" cy="86894"/>
              </a:xfrm>
              <a:custGeom>
                <a:avLst/>
                <a:gdLst/>
                <a:ahLst/>
                <a:cxnLst/>
                <a:rect l="l" t="t" r="r" b="b"/>
                <a:pathLst>
                  <a:path w="762" h="2747" extrusionOk="0">
                    <a:moveTo>
                      <a:pt x="68" y="1"/>
                    </a:moveTo>
                    <a:cubicBezTo>
                      <a:pt x="38" y="4"/>
                      <a:pt x="22" y="26"/>
                      <a:pt x="19" y="55"/>
                    </a:cubicBezTo>
                    <a:cubicBezTo>
                      <a:pt x="8" y="281"/>
                      <a:pt x="1" y="506"/>
                      <a:pt x="8" y="732"/>
                    </a:cubicBezTo>
                    <a:cubicBezTo>
                      <a:pt x="12" y="947"/>
                      <a:pt x="45" y="1162"/>
                      <a:pt x="82" y="1374"/>
                    </a:cubicBezTo>
                    <a:cubicBezTo>
                      <a:pt x="103" y="1475"/>
                      <a:pt x="124" y="1577"/>
                      <a:pt x="151" y="1675"/>
                    </a:cubicBezTo>
                    <a:cubicBezTo>
                      <a:pt x="181" y="1785"/>
                      <a:pt x="217" y="1889"/>
                      <a:pt x="254" y="1997"/>
                    </a:cubicBezTo>
                    <a:cubicBezTo>
                      <a:pt x="330" y="2217"/>
                      <a:pt x="412" y="2438"/>
                      <a:pt x="491" y="2655"/>
                    </a:cubicBezTo>
                    <a:cubicBezTo>
                      <a:pt x="511" y="2710"/>
                      <a:pt x="560" y="2746"/>
                      <a:pt x="615" y="2746"/>
                    </a:cubicBezTo>
                    <a:cubicBezTo>
                      <a:pt x="628" y="2746"/>
                      <a:pt x="642" y="2744"/>
                      <a:pt x="655" y="2740"/>
                    </a:cubicBezTo>
                    <a:cubicBezTo>
                      <a:pt x="723" y="2718"/>
                      <a:pt x="761" y="2644"/>
                      <a:pt x="740" y="2575"/>
                    </a:cubicBezTo>
                    <a:lnTo>
                      <a:pt x="579" y="2087"/>
                    </a:lnTo>
                    <a:cubicBezTo>
                      <a:pt x="525" y="1921"/>
                      <a:pt x="473" y="1756"/>
                      <a:pt x="422" y="1589"/>
                    </a:cubicBezTo>
                    <a:cubicBezTo>
                      <a:pt x="396" y="1507"/>
                      <a:pt x="369" y="1425"/>
                      <a:pt x="343" y="1344"/>
                    </a:cubicBezTo>
                    <a:cubicBezTo>
                      <a:pt x="316" y="1264"/>
                      <a:pt x="293" y="1181"/>
                      <a:pt x="269" y="1099"/>
                    </a:cubicBezTo>
                    <a:cubicBezTo>
                      <a:pt x="221" y="934"/>
                      <a:pt x="186" y="768"/>
                      <a:pt x="153" y="599"/>
                    </a:cubicBezTo>
                    <a:cubicBezTo>
                      <a:pt x="123" y="417"/>
                      <a:pt x="111" y="233"/>
                      <a:pt x="121" y="49"/>
                    </a:cubicBezTo>
                    <a:cubicBezTo>
                      <a:pt x="123" y="25"/>
                      <a:pt x="101" y="5"/>
                      <a:pt x="78" y="2"/>
                    </a:cubicBezTo>
                    <a:lnTo>
                      <a:pt x="68"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
              <p:cNvSpPr/>
              <p:nvPr/>
            </p:nvSpPr>
            <p:spPr>
              <a:xfrm>
                <a:off x="6630544" y="2810690"/>
                <a:ext cx="18821" cy="24452"/>
              </a:xfrm>
              <a:custGeom>
                <a:avLst/>
                <a:gdLst/>
                <a:ahLst/>
                <a:cxnLst/>
                <a:rect l="l" t="t" r="r" b="b"/>
                <a:pathLst>
                  <a:path w="595" h="773" extrusionOk="0">
                    <a:moveTo>
                      <a:pt x="501" y="0"/>
                    </a:moveTo>
                    <a:cubicBezTo>
                      <a:pt x="479" y="0"/>
                      <a:pt x="458" y="10"/>
                      <a:pt x="443" y="25"/>
                    </a:cubicBezTo>
                    <a:cubicBezTo>
                      <a:pt x="357" y="104"/>
                      <a:pt x="274" y="184"/>
                      <a:pt x="205" y="277"/>
                    </a:cubicBezTo>
                    <a:cubicBezTo>
                      <a:pt x="128" y="378"/>
                      <a:pt x="70" y="491"/>
                      <a:pt x="19" y="607"/>
                    </a:cubicBezTo>
                    <a:cubicBezTo>
                      <a:pt x="6" y="635"/>
                      <a:pt x="0" y="664"/>
                      <a:pt x="12" y="694"/>
                    </a:cubicBezTo>
                    <a:cubicBezTo>
                      <a:pt x="20" y="721"/>
                      <a:pt x="40" y="747"/>
                      <a:pt x="65" y="759"/>
                    </a:cubicBezTo>
                    <a:cubicBezTo>
                      <a:pt x="82" y="768"/>
                      <a:pt x="100" y="773"/>
                      <a:pt x="118" y="773"/>
                    </a:cubicBezTo>
                    <a:cubicBezTo>
                      <a:pt x="158" y="773"/>
                      <a:pt x="197" y="751"/>
                      <a:pt x="216" y="713"/>
                    </a:cubicBezTo>
                    <a:cubicBezTo>
                      <a:pt x="258" y="634"/>
                      <a:pt x="299" y="554"/>
                      <a:pt x="341" y="472"/>
                    </a:cubicBezTo>
                    <a:cubicBezTo>
                      <a:pt x="384" y="389"/>
                      <a:pt x="427" y="305"/>
                      <a:pt x="480" y="227"/>
                    </a:cubicBezTo>
                    <a:cubicBezTo>
                      <a:pt x="506" y="196"/>
                      <a:pt x="531" y="166"/>
                      <a:pt x="563" y="136"/>
                    </a:cubicBezTo>
                    <a:cubicBezTo>
                      <a:pt x="594" y="106"/>
                      <a:pt x="589" y="50"/>
                      <a:pt x="559" y="23"/>
                    </a:cubicBezTo>
                    <a:cubicBezTo>
                      <a:pt x="546" y="11"/>
                      <a:pt x="531" y="4"/>
                      <a:pt x="520" y="3"/>
                    </a:cubicBezTo>
                    <a:cubicBezTo>
                      <a:pt x="514" y="1"/>
                      <a:pt x="507" y="0"/>
                      <a:pt x="50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9"/>
              <p:cNvSpPr/>
              <p:nvPr/>
            </p:nvSpPr>
            <p:spPr>
              <a:xfrm>
                <a:off x="6961547" y="2864592"/>
                <a:ext cx="34131" cy="27172"/>
              </a:xfrm>
              <a:custGeom>
                <a:avLst/>
                <a:gdLst/>
                <a:ahLst/>
                <a:cxnLst/>
                <a:rect l="l" t="t" r="r" b="b"/>
                <a:pathLst>
                  <a:path w="1079" h="859" extrusionOk="0">
                    <a:moveTo>
                      <a:pt x="979" y="1"/>
                    </a:moveTo>
                    <a:cubicBezTo>
                      <a:pt x="963" y="1"/>
                      <a:pt x="948" y="5"/>
                      <a:pt x="934" y="13"/>
                    </a:cubicBezTo>
                    <a:cubicBezTo>
                      <a:pt x="623" y="206"/>
                      <a:pt x="287" y="383"/>
                      <a:pt x="40" y="663"/>
                    </a:cubicBezTo>
                    <a:cubicBezTo>
                      <a:pt x="0" y="710"/>
                      <a:pt x="0" y="783"/>
                      <a:pt x="48" y="827"/>
                    </a:cubicBezTo>
                    <a:cubicBezTo>
                      <a:pt x="68" y="848"/>
                      <a:pt x="99" y="858"/>
                      <a:pt x="129" y="858"/>
                    </a:cubicBezTo>
                    <a:cubicBezTo>
                      <a:pt x="160" y="858"/>
                      <a:pt x="192" y="846"/>
                      <a:pt x="212" y="822"/>
                    </a:cubicBezTo>
                    <a:cubicBezTo>
                      <a:pt x="304" y="708"/>
                      <a:pt x="404" y="610"/>
                      <a:pt x="516" y="514"/>
                    </a:cubicBezTo>
                    <a:cubicBezTo>
                      <a:pt x="676" y="382"/>
                      <a:pt x="852" y="267"/>
                      <a:pt x="1027" y="159"/>
                    </a:cubicBezTo>
                    <a:cubicBezTo>
                      <a:pt x="1067" y="133"/>
                      <a:pt x="1078" y="80"/>
                      <a:pt x="1054" y="40"/>
                    </a:cubicBezTo>
                    <a:cubicBezTo>
                      <a:pt x="1041" y="18"/>
                      <a:pt x="1020" y="5"/>
                      <a:pt x="997" y="3"/>
                    </a:cubicBezTo>
                    <a:cubicBezTo>
                      <a:pt x="991" y="1"/>
                      <a:pt x="985" y="1"/>
                      <a:pt x="97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9"/>
              <p:cNvSpPr/>
              <p:nvPr/>
            </p:nvSpPr>
            <p:spPr>
              <a:xfrm>
                <a:off x="6796678" y="2729837"/>
                <a:ext cx="9142" cy="12843"/>
              </a:xfrm>
              <a:custGeom>
                <a:avLst/>
                <a:gdLst/>
                <a:ahLst/>
                <a:cxnLst/>
                <a:rect l="l" t="t" r="r" b="b"/>
                <a:pathLst>
                  <a:path w="289" h="406" extrusionOk="0">
                    <a:moveTo>
                      <a:pt x="184" y="1"/>
                    </a:moveTo>
                    <a:cubicBezTo>
                      <a:pt x="160" y="1"/>
                      <a:pt x="135" y="11"/>
                      <a:pt x="118" y="31"/>
                    </a:cubicBezTo>
                    <a:cubicBezTo>
                      <a:pt x="83" y="67"/>
                      <a:pt x="58" y="106"/>
                      <a:pt x="36" y="150"/>
                    </a:cubicBezTo>
                    <a:cubicBezTo>
                      <a:pt x="10" y="203"/>
                      <a:pt x="0" y="258"/>
                      <a:pt x="2" y="315"/>
                    </a:cubicBezTo>
                    <a:cubicBezTo>
                      <a:pt x="3" y="358"/>
                      <a:pt x="36" y="394"/>
                      <a:pt x="75" y="404"/>
                    </a:cubicBezTo>
                    <a:cubicBezTo>
                      <a:pt x="81" y="405"/>
                      <a:pt x="87" y="405"/>
                      <a:pt x="94" y="405"/>
                    </a:cubicBezTo>
                    <a:cubicBezTo>
                      <a:pt x="112" y="405"/>
                      <a:pt x="130" y="400"/>
                      <a:pt x="146" y="391"/>
                    </a:cubicBezTo>
                    <a:cubicBezTo>
                      <a:pt x="166" y="378"/>
                      <a:pt x="186" y="355"/>
                      <a:pt x="188" y="332"/>
                    </a:cubicBezTo>
                    <a:cubicBezTo>
                      <a:pt x="191" y="298"/>
                      <a:pt x="195" y="263"/>
                      <a:pt x="205" y="232"/>
                    </a:cubicBezTo>
                    <a:cubicBezTo>
                      <a:pt x="215" y="213"/>
                      <a:pt x="222" y="197"/>
                      <a:pt x="232" y="182"/>
                    </a:cubicBezTo>
                    <a:cubicBezTo>
                      <a:pt x="239" y="172"/>
                      <a:pt x="247" y="163"/>
                      <a:pt x="254" y="156"/>
                    </a:cubicBezTo>
                    <a:cubicBezTo>
                      <a:pt x="288" y="119"/>
                      <a:pt x="287" y="60"/>
                      <a:pt x="248" y="26"/>
                    </a:cubicBezTo>
                    <a:cubicBezTo>
                      <a:pt x="237" y="13"/>
                      <a:pt x="218" y="6"/>
                      <a:pt x="202" y="3"/>
                    </a:cubicBezTo>
                    <a:cubicBezTo>
                      <a:pt x="196" y="2"/>
                      <a:pt x="190" y="1"/>
                      <a:pt x="1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a:off x="6832739" y="2583315"/>
                <a:ext cx="25622" cy="57097"/>
              </a:xfrm>
              <a:custGeom>
                <a:avLst/>
                <a:gdLst/>
                <a:ahLst/>
                <a:cxnLst/>
                <a:rect l="l" t="t" r="r" b="b"/>
                <a:pathLst>
                  <a:path w="810" h="1805" extrusionOk="0">
                    <a:moveTo>
                      <a:pt x="707" y="0"/>
                    </a:moveTo>
                    <a:cubicBezTo>
                      <a:pt x="695" y="0"/>
                      <a:pt x="683" y="4"/>
                      <a:pt x="672" y="13"/>
                    </a:cubicBezTo>
                    <a:cubicBezTo>
                      <a:pt x="407" y="203"/>
                      <a:pt x="192" y="469"/>
                      <a:pt x="82" y="779"/>
                    </a:cubicBezTo>
                    <a:cubicBezTo>
                      <a:pt x="27" y="936"/>
                      <a:pt x="0" y="1101"/>
                      <a:pt x="9" y="1268"/>
                    </a:cubicBezTo>
                    <a:cubicBezTo>
                      <a:pt x="17" y="1440"/>
                      <a:pt x="74" y="1606"/>
                      <a:pt x="165" y="1751"/>
                    </a:cubicBezTo>
                    <a:cubicBezTo>
                      <a:pt x="187" y="1786"/>
                      <a:pt x="225" y="1805"/>
                      <a:pt x="263" y="1805"/>
                    </a:cubicBezTo>
                    <a:cubicBezTo>
                      <a:pt x="285" y="1805"/>
                      <a:pt x="306" y="1799"/>
                      <a:pt x="325" y="1787"/>
                    </a:cubicBezTo>
                    <a:cubicBezTo>
                      <a:pt x="379" y="1752"/>
                      <a:pt x="395" y="1679"/>
                      <a:pt x="361" y="1626"/>
                    </a:cubicBezTo>
                    <a:cubicBezTo>
                      <a:pt x="342" y="1593"/>
                      <a:pt x="322" y="1562"/>
                      <a:pt x="306" y="1528"/>
                    </a:cubicBezTo>
                    <a:cubicBezTo>
                      <a:pt x="274" y="1457"/>
                      <a:pt x="252" y="1384"/>
                      <a:pt x="236" y="1308"/>
                    </a:cubicBezTo>
                    <a:cubicBezTo>
                      <a:pt x="223" y="1230"/>
                      <a:pt x="222" y="1154"/>
                      <a:pt x="225" y="1075"/>
                    </a:cubicBezTo>
                    <a:cubicBezTo>
                      <a:pt x="236" y="968"/>
                      <a:pt x="261" y="865"/>
                      <a:pt x="296" y="763"/>
                    </a:cubicBezTo>
                    <a:cubicBezTo>
                      <a:pt x="342" y="650"/>
                      <a:pt x="397" y="545"/>
                      <a:pt x="467" y="445"/>
                    </a:cubicBezTo>
                    <a:cubicBezTo>
                      <a:pt x="531" y="359"/>
                      <a:pt x="601" y="280"/>
                      <a:pt x="683" y="210"/>
                    </a:cubicBezTo>
                    <a:cubicBezTo>
                      <a:pt x="709" y="190"/>
                      <a:pt x="733" y="170"/>
                      <a:pt x="759" y="153"/>
                    </a:cubicBezTo>
                    <a:cubicBezTo>
                      <a:pt x="795" y="126"/>
                      <a:pt x="809" y="80"/>
                      <a:pt x="783" y="40"/>
                    </a:cubicBezTo>
                    <a:cubicBezTo>
                      <a:pt x="772" y="20"/>
                      <a:pt x="750" y="8"/>
                      <a:pt x="729" y="4"/>
                    </a:cubicBezTo>
                    <a:cubicBezTo>
                      <a:pt x="722" y="1"/>
                      <a:pt x="715" y="0"/>
                      <a:pt x="7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
              <p:cNvSpPr/>
              <p:nvPr/>
            </p:nvSpPr>
            <p:spPr>
              <a:xfrm>
                <a:off x="6875380" y="2547412"/>
                <a:ext cx="68611" cy="77088"/>
              </a:xfrm>
              <a:custGeom>
                <a:avLst/>
                <a:gdLst/>
                <a:ahLst/>
                <a:cxnLst/>
                <a:rect l="l" t="t" r="r" b="b"/>
                <a:pathLst>
                  <a:path w="2169" h="2437" extrusionOk="0">
                    <a:moveTo>
                      <a:pt x="140" y="1597"/>
                    </a:moveTo>
                    <a:lnTo>
                      <a:pt x="140" y="1599"/>
                    </a:lnTo>
                    <a:cubicBezTo>
                      <a:pt x="140" y="1599"/>
                      <a:pt x="141" y="1597"/>
                      <a:pt x="140" y="1597"/>
                    </a:cubicBezTo>
                    <a:close/>
                    <a:moveTo>
                      <a:pt x="1652" y="1"/>
                    </a:moveTo>
                    <a:cubicBezTo>
                      <a:pt x="1631" y="1"/>
                      <a:pt x="1610" y="2"/>
                      <a:pt x="1589" y="5"/>
                    </a:cubicBezTo>
                    <a:cubicBezTo>
                      <a:pt x="1511" y="11"/>
                      <a:pt x="1433" y="36"/>
                      <a:pt x="1357" y="78"/>
                    </a:cubicBezTo>
                    <a:cubicBezTo>
                      <a:pt x="1278" y="121"/>
                      <a:pt x="1204" y="181"/>
                      <a:pt x="1129" y="263"/>
                    </a:cubicBezTo>
                    <a:cubicBezTo>
                      <a:pt x="1103" y="278"/>
                      <a:pt x="1080" y="296"/>
                      <a:pt x="1058" y="313"/>
                    </a:cubicBezTo>
                    <a:cubicBezTo>
                      <a:pt x="995" y="360"/>
                      <a:pt x="937" y="413"/>
                      <a:pt x="871" y="480"/>
                    </a:cubicBezTo>
                    <a:cubicBezTo>
                      <a:pt x="778" y="573"/>
                      <a:pt x="687" y="689"/>
                      <a:pt x="592" y="833"/>
                    </a:cubicBezTo>
                    <a:cubicBezTo>
                      <a:pt x="525" y="931"/>
                      <a:pt x="466" y="1037"/>
                      <a:pt x="408" y="1138"/>
                    </a:cubicBezTo>
                    <a:lnTo>
                      <a:pt x="363" y="1216"/>
                    </a:lnTo>
                    <a:lnTo>
                      <a:pt x="300" y="1325"/>
                    </a:lnTo>
                    <a:cubicBezTo>
                      <a:pt x="249" y="1417"/>
                      <a:pt x="194" y="1508"/>
                      <a:pt x="141" y="1597"/>
                    </a:cubicBezTo>
                    <a:lnTo>
                      <a:pt x="140" y="1599"/>
                    </a:lnTo>
                    <a:cubicBezTo>
                      <a:pt x="105" y="1652"/>
                      <a:pt x="77" y="1695"/>
                      <a:pt x="47" y="1735"/>
                    </a:cubicBezTo>
                    <a:cubicBezTo>
                      <a:pt x="12" y="1745"/>
                      <a:pt x="1" y="1768"/>
                      <a:pt x="11" y="1789"/>
                    </a:cubicBezTo>
                    <a:cubicBezTo>
                      <a:pt x="12" y="1809"/>
                      <a:pt x="17" y="1819"/>
                      <a:pt x="27" y="1828"/>
                    </a:cubicBezTo>
                    <a:cubicBezTo>
                      <a:pt x="12" y="1852"/>
                      <a:pt x="5" y="1881"/>
                      <a:pt x="14" y="1905"/>
                    </a:cubicBezTo>
                    <a:cubicBezTo>
                      <a:pt x="37" y="1990"/>
                      <a:pt x="65" y="2063"/>
                      <a:pt x="101" y="2127"/>
                    </a:cubicBezTo>
                    <a:cubicBezTo>
                      <a:pt x="143" y="2200"/>
                      <a:pt x="191" y="2263"/>
                      <a:pt x="251" y="2317"/>
                    </a:cubicBezTo>
                    <a:cubicBezTo>
                      <a:pt x="306" y="2365"/>
                      <a:pt x="375" y="2400"/>
                      <a:pt x="465" y="2426"/>
                    </a:cubicBezTo>
                    <a:cubicBezTo>
                      <a:pt x="472" y="2428"/>
                      <a:pt x="481" y="2429"/>
                      <a:pt x="488" y="2432"/>
                    </a:cubicBezTo>
                    <a:cubicBezTo>
                      <a:pt x="522" y="2436"/>
                      <a:pt x="558" y="2436"/>
                      <a:pt x="594" y="2436"/>
                    </a:cubicBezTo>
                    <a:cubicBezTo>
                      <a:pt x="639" y="2436"/>
                      <a:pt x="685" y="2422"/>
                      <a:pt x="728" y="2408"/>
                    </a:cubicBezTo>
                    <a:cubicBezTo>
                      <a:pt x="751" y="2400"/>
                      <a:pt x="771" y="2379"/>
                      <a:pt x="775" y="2353"/>
                    </a:cubicBezTo>
                    <a:cubicBezTo>
                      <a:pt x="796" y="2350"/>
                      <a:pt x="814" y="2336"/>
                      <a:pt x="823" y="2319"/>
                    </a:cubicBezTo>
                    <a:cubicBezTo>
                      <a:pt x="886" y="2200"/>
                      <a:pt x="959" y="2075"/>
                      <a:pt x="1048" y="1935"/>
                    </a:cubicBezTo>
                    <a:cubicBezTo>
                      <a:pt x="1179" y="1733"/>
                      <a:pt x="1324" y="1539"/>
                      <a:pt x="1477" y="1354"/>
                    </a:cubicBezTo>
                    <a:cubicBezTo>
                      <a:pt x="1549" y="1268"/>
                      <a:pt x="1627" y="1181"/>
                      <a:pt x="1718" y="1086"/>
                    </a:cubicBezTo>
                    <a:cubicBezTo>
                      <a:pt x="1755" y="1046"/>
                      <a:pt x="1792" y="1009"/>
                      <a:pt x="1831" y="969"/>
                    </a:cubicBezTo>
                    <a:cubicBezTo>
                      <a:pt x="1871" y="929"/>
                      <a:pt x="1911" y="887"/>
                      <a:pt x="1952" y="845"/>
                    </a:cubicBezTo>
                    <a:cubicBezTo>
                      <a:pt x="1961" y="837"/>
                      <a:pt x="1967" y="824"/>
                      <a:pt x="1970" y="814"/>
                    </a:cubicBezTo>
                    <a:cubicBezTo>
                      <a:pt x="2004" y="787"/>
                      <a:pt x="2038" y="752"/>
                      <a:pt x="2067" y="714"/>
                    </a:cubicBezTo>
                    <a:cubicBezTo>
                      <a:pt x="2117" y="646"/>
                      <a:pt x="2149" y="572"/>
                      <a:pt x="2160" y="496"/>
                    </a:cubicBezTo>
                    <a:cubicBezTo>
                      <a:pt x="2169" y="427"/>
                      <a:pt x="2160" y="356"/>
                      <a:pt x="2131" y="287"/>
                    </a:cubicBezTo>
                    <a:cubicBezTo>
                      <a:pt x="2106" y="227"/>
                      <a:pt x="2061" y="170"/>
                      <a:pt x="2005" y="121"/>
                    </a:cubicBezTo>
                    <a:cubicBezTo>
                      <a:pt x="1934" y="67"/>
                      <a:pt x="1848" y="28"/>
                      <a:pt x="1752" y="9"/>
                    </a:cubicBezTo>
                    <a:cubicBezTo>
                      <a:pt x="1718" y="4"/>
                      <a:pt x="1685" y="1"/>
                      <a:pt x="16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9"/>
              <p:cNvSpPr/>
              <p:nvPr/>
            </p:nvSpPr>
            <p:spPr>
              <a:xfrm>
                <a:off x="6953702" y="2481965"/>
                <a:ext cx="56148" cy="57982"/>
              </a:xfrm>
              <a:custGeom>
                <a:avLst/>
                <a:gdLst/>
                <a:ahLst/>
                <a:cxnLst/>
                <a:rect l="l" t="t" r="r" b="b"/>
                <a:pathLst>
                  <a:path w="1775" h="1833" extrusionOk="0">
                    <a:moveTo>
                      <a:pt x="1349" y="0"/>
                    </a:moveTo>
                    <a:cubicBezTo>
                      <a:pt x="1341" y="0"/>
                      <a:pt x="1334" y="0"/>
                      <a:pt x="1326" y="1"/>
                    </a:cubicBezTo>
                    <a:cubicBezTo>
                      <a:pt x="1314" y="2"/>
                      <a:pt x="1302" y="3"/>
                      <a:pt x="1294" y="12"/>
                    </a:cubicBezTo>
                    <a:cubicBezTo>
                      <a:pt x="1281" y="12"/>
                      <a:pt x="1266" y="14"/>
                      <a:pt x="1252" y="21"/>
                    </a:cubicBezTo>
                    <a:cubicBezTo>
                      <a:pt x="1173" y="58"/>
                      <a:pt x="1105" y="109"/>
                      <a:pt x="1036" y="164"/>
                    </a:cubicBezTo>
                    <a:cubicBezTo>
                      <a:pt x="966" y="217"/>
                      <a:pt x="894" y="280"/>
                      <a:pt x="810" y="363"/>
                    </a:cubicBezTo>
                    <a:cubicBezTo>
                      <a:pt x="742" y="427"/>
                      <a:pt x="679" y="495"/>
                      <a:pt x="616" y="565"/>
                    </a:cubicBezTo>
                    <a:cubicBezTo>
                      <a:pt x="588" y="596"/>
                      <a:pt x="559" y="631"/>
                      <a:pt x="530" y="665"/>
                    </a:cubicBezTo>
                    <a:lnTo>
                      <a:pt x="503" y="697"/>
                    </a:lnTo>
                    <a:lnTo>
                      <a:pt x="477" y="729"/>
                    </a:lnTo>
                    <a:lnTo>
                      <a:pt x="450" y="767"/>
                    </a:lnTo>
                    <a:lnTo>
                      <a:pt x="429" y="797"/>
                    </a:lnTo>
                    <a:cubicBezTo>
                      <a:pt x="364" y="874"/>
                      <a:pt x="300" y="953"/>
                      <a:pt x="241" y="1033"/>
                    </a:cubicBezTo>
                    <a:cubicBezTo>
                      <a:pt x="171" y="1126"/>
                      <a:pt x="114" y="1226"/>
                      <a:pt x="58" y="1324"/>
                    </a:cubicBezTo>
                    <a:cubicBezTo>
                      <a:pt x="54" y="1329"/>
                      <a:pt x="52" y="1334"/>
                      <a:pt x="52" y="1339"/>
                    </a:cubicBezTo>
                    <a:cubicBezTo>
                      <a:pt x="22" y="1345"/>
                      <a:pt x="1" y="1372"/>
                      <a:pt x="1" y="1402"/>
                    </a:cubicBezTo>
                    <a:cubicBezTo>
                      <a:pt x="2" y="1468"/>
                      <a:pt x="13" y="1526"/>
                      <a:pt x="34" y="1580"/>
                    </a:cubicBezTo>
                    <a:cubicBezTo>
                      <a:pt x="52" y="1632"/>
                      <a:pt x="85" y="1677"/>
                      <a:pt x="128" y="1723"/>
                    </a:cubicBezTo>
                    <a:cubicBezTo>
                      <a:pt x="184" y="1776"/>
                      <a:pt x="255" y="1812"/>
                      <a:pt x="336" y="1826"/>
                    </a:cubicBezTo>
                    <a:cubicBezTo>
                      <a:pt x="361" y="1831"/>
                      <a:pt x="388" y="1833"/>
                      <a:pt x="414" y="1833"/>
                    </a:cubicBezTo>
                    <a:cubicBezTo>
                      <a:pt x="440" y="1833"/>
                      <a:pt x="467" y="1831"/>
                      <a:pt x="493" y="1826"/>
                    </a:cubicBezTo>
                    <a:cubicBezTo>
                      <a:pt x="525" y="1821"/>
                      <a:pt x="552" y="1790"/>
                      <a:pt x="555" y="1756"/>
                    </a:cubicBezTo>
                    <a:cubicBezTo>
                      <a:pt x="559" y="1759"/>
                      <a:pt x="562" y="1759"/>
                      <a:pt x="566" y="1760"/>
                    </a:cubicBezTo>
                    <a:cubicBezTo>
                      <a:pt x="570" y="1761"/>
                      <a:pt x="573" y="1761"/>
                      <a:pt x="575" y="1761"/>
                    </a:cubicBezTo>
                    <a:cubicBezTo>
                      <a:pt x="586" y="1761"/>
                      <a:pt x="592" y="1757"/>
                      <a:pt x="598" y="1752"/>
                    </a:cubicBezTo>
                    <a:cubicBezTo>
                      <a:pt x="774" y="1583"/>
                      <a:pt x="961" y="1395"/>
                      <a:pt x="1189" y="1159"/>
                    </a:cubicBezTo>
                    <a:cubicBezTo>
                      <a:pt x="1238" y="1109"/>
                      <a:pt x="1288" y="1059"/>
                      <a:pt x="1335" y="1009"/>
                    </a:cubicBezTo>
                    <a:cubicBezTo>
                      <a:pt x="1384" y="959"/>
                      <a:pt x="1434" y="908"/>
                      <a:pt x="1483" y="858"/>
                    </a:cubicBezTo>
                    <a:cubicBezTo>
                      <a:pt x="1527" y="811"/>
                      <a:pt x="1574" y="764"/>
                      <a:pt x="1617" y="714"/>
                    </a:cubicBezTo>
                    <a:cubicBezTo>
                      <a:pt x="1634" y="692"/>
                      <a:pt x="1653" y="672"/>
                      <a:pt x="1670" y="651"/>
                    </a:cubicBezTo>
                    <a:lnTo>
                      <a:pt x="1690" y="625"/>
                    </a:lnTo>
                    <a:cubicBezTo>
                      <a:pt x="1713" y="599"/>
                      <a:pt x="1737" y="571"/>
                      <a:pt x="1756" y="539"/>
                    </a:cubicBezTo>
                    <a:cubicBezTo>
                      <a:pt x="1775" y="513"/>
                      <a:pt x="1775" y="475"/>
                      <a:pt x="1756" y="446"/>
                    </a:cubicBezTo>
                    <a:cubicBezTo>
                      <a:pt x="1762" y="434"/>
                      <a:pt x="1766" y="420"/>
                      <a:pt x="1769" y="403"/>
                    </a:cubicBezTo>
                    <a:cubicBezTo>
                      <a:pt x="1773" y="392"/>
                      <a:pt x="1775" y="377"/>
                      <a:pt x="1775" y="363"/>
                    </a:cubicBezTo>
                    <a:cubicBezTo>
                      <a:pt x="1775" y="346"/>
                      <a:pt x="1773" y="330"/>
                      <a:pt x="1770" y="314"/>
                    </a:cubicBezTo>
                    <a:cubicBezTo>
                      <a:pt x="1766" y="273"/>
                      <a:pt x="1749" y="243"/>
                      <a:pt x="1735" y="215"/>
                    </a:cubicBezTo>
                    <a:cubicBezTo>
                      <a:pt x="1719" y="185"/>
                      <a:pt x="1694" y="158"/>
                      <a:pt x="1676" y="141"/>
                    </a:cubicBezTo>
                    <a:cubicBezTo>
                      <a:pt x="1654" y="119"/>
                      <a:pt x="1627" y="99"/>
                      <a:pt x="1601" y="81"/>
                    </a:cubicBezTo>
                    <a:cubicBezTo>
                      <a:pt x="1574" y="64"/>
                      <a:pt x="1546" y="49"/>
                      <a:pt x="1517" y="38"/>
                    </a:cubicBezTo>
                    <a:cubicBezTo>
                      <a:pt x="1488" y="24"/>
                      <a:pt x="1454" y="14"/>
                      <a:pt x="1420" y="6"/>
                    </a:cubicBezTo>
                    <a:cubicBezTo>
                      <a:pt x="1395" y="2"/>
                      <a:pt x="1372" y="0"/>
                      <a:pt x="1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9"/>
              <p:cNvSpPr/>
              <p:nvPr/>
            </p:nvSpPr>
            <p:spPr>
              <a:xfrm>
                <a:off x="7014436" y="2391021"/>
                <a:ext cx="21320" cy="68927"/>
              </a:xfrm>
              <a:custGeom>
                <a:avLst/>
                <a:gdLst/>
                <a:ahLst/>
                <a:cxnLst/>
                <a:rect l="l" t="t" r="r" b="b"/>
                <a:pathLst>
                  <a:path w="674" h="2179" extrusionOk="0">
                    <a:moveTo>
                      <a:pt x="280" y="0"/>
                    </a:moveTo>
                    <a:cubicBezTo>
                      <a:pt x="259" y="0"/>
                      <a:pt x="236" y="3"/>
                      <a:pt x="215" y="10"/>
                    </a:cubicBezTo>
                    <a:cubicBezTo>
                      <a:pt x="161" y="28"/>
                      <a:pt x="112" y="68"/>
                      <a:pt x="85" y="119"/>
                    </a:cubicBezTo>
                    <a:cubicBezTo>
                      <a:pt x="55" y="177"/>
                      <a:pt x="57" y="232"/>
                      <a:pt x="69" y="293"/>
                    </a:cubicBezTo>
                    <a:cubicBezTo>
                      <a:pt x="69" y="295"/>
                      <a:pt x="69" y="297"/>
                      <a:pt x="71" y="298"/>
                    </a:cubicBezTo>
                    <a:cubicBezTo>
                      <a:pt x="89" y="421"/>
                      <a:pt x="84" y="547"/>
                      <a:pt x="79" y="672"/>
                    </a:cubicBezTo>
                    <a:cubicBezTo>
                      <a:pt x="77" y="818"/>
                      <a:pt x="61" y="963"/>
                      <a:pt x="49" y="1107"/>
                    </a:cubicBezTo>
                    <a:cubicBezTo>
                      <a:pt x="29" y="1381"/>
                      <a:pt x="1" y="1653"/>
                      <a:pt x="41" y="1928"/>
                    </a:cubicBezTo>
                    <a:cubicBezTo>
                      <a:pt x="42" y="1974"/>
                      <a:pt x="57" y="2016"/>
                      <a:pt x="82" y="2057"/>
                    </a:cubicBezTo>
                    <a:cubicBezTo>
                      <a:pt x="120" y="2115"/>
                      <a:pt x="178" y="2158"/>
                      <a:pt x="247" y="2173"/>
                    </a:cubicBezTo>
                    <a:cubicBezTo>
                      <a:pt x="265" y="2176"/>
                      <a:pt x="283" y="2178"/>
                      <a:pt x="302" y="2178"/>
                    </a:cubicBezTo>
                    <a:cubicBezTo>
                      <a:pt x="352" y="2178"/>
                      <a:pt x="403" y="2164"/>
                      <a:pt x="445" y="2137"/>
                    </a:cubicBezTo>
                    <a:cubicBezTo>
                      <a:pt x="508" y="2097"/>
                      <a:pt x="541" y="2039"/>
                      <a:pt x="562" y="1972"/>
                    </a:cubicBezTo>
                    <a:cubicBezTo>
                      <a:pt x="655" y="1684"/>
                      <a:pt x="674" y="1378"/>
                      <a:pt x="664" y="1077"/>
                    </a:cubicBezTo>
                    <a:cubicBezTo>
                      <a:pt x="659" y="925"/>
                      <a:pt x="635" y="775"/>
                      <a:pt x="606" y="625"/>
                    </a:cubicBezTo>
                    <a:cubicBezTo>
                      <a:pt x="578" y="464"/>
                      <a:pt x="529" y="313"/>
                      <a:pt x="493" y="155"/>
                    </a:cubicBezTo>
                    <a:cubicBezTo>
                      <a:pt x="476" y="73"/>
                      <a:pt x="399" y="18"/>
                      <a:pt x="316" y="3"/>
                    </a:cubicBezTo>
                    <a:cubicBezTo>
                      <a:pt x="305" y="1"/>
                      <a:pt x="292"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9"/>
              <p:cNvSpPr/>
              <p:nvPr/>
            </p:nvSpPr>
            <p:spPr>
              <a:xfrm>
                <a:off x="6952974" y="2288595"/>
                <a:ext cx="59785" cy="77784"/>
              </a:xfrm>
              <a:custGeom>
                <a:avLst/>
                <a:gdLst/>
                <a:ahLst/>
                <a:cxnLst/>
                <a:rect l="l" t="t" r="r" b="b"/>
                <a:pathLst>
                  <a:path w="1890" h="2459" extrusionOk="0">
                    <a:moveTo>
                      <a:pt x="306" y="0"/>
                    </a:moveTo>
                    <a:cubicBezTo>
                      <a:pt x="301" y="0"/>
                      <a:pt x="295" y="1"/>
                      <a:pt x="290" y="1"/>
                    </a:cubicBezTo>
                    <a:cubicBezTo>
                      <a:pt x="144" y="8"/>
                      <a:pt x="1" y="147"/>
                      <a:pt x="18" y="302"/>
                    </a:cubicBezTo>
                    <a:cubicBezTo>
                      <a:pt x="29" y="386"/>
                      <a:pt x="45" y="469"/>
                      <a:pt x="74" y="549"/>
                    </a:cubicBezTo>
                    <a:cubicBezTo>
                      <a:pt x="108" y="648"/>
                      <a:pt x="161" y="744"/>
                      <a:pt x="217" y="831"/>
                    </a:cubicBezTo>
                    <a:cubicBezTo>
                      <a:pt x="316" y="993"/>
                      <a:pt x="440" y="1136"/>
                      <a:pt x="559" y="1281"/>
                    </a:cubicBezTo>
                    <a:cubicBezTo>
                      <a:pt x="682" y="1431"/>
                      <a:pt x="791" y="1589"/>
                      <a:pt x="903" y="1748"/>
                    </a:cubicBezTo>
                    <a:cubicBezTo>
                      <a:pt x="1056" y="1968"/>
                      <a:pt x="1219" y="2182"/>
                      <a:pt x="1397" y="2385"/>
                    </a:cubicBezTo>
                    <a:cubicBezTo>
                      <a:pt x="1433" y="2419"/>
                      <a:pt x="1475" y="2441"/>
                      <a:pt x="1524" y="2452"/>
                    </a:cubicBezTo>
                    <a:cubicBezTo>
                      <a:pt x="1543" y="2457"/>
                      <a:pt x="1563" y="2459"/>
                      <a:pt x="1583" y="2459"/>
                    </a:cubicBezTo>
                    <a:cubicBezTo>
                      <a:pt x="1634" y="2459"/>
                      <a:pt x="1686" y="2444"/>
                      <a:pt x="1729" y="2417"/>
                    </a:cubicBezTo>
                    <a:cubicBezTo>
                      <a:pt x="1828" y="2354"/>
                      <a:pt x="1889" y="2213"/>
                      <a:pt x="1843" y="2102"/>
                    </a:cubicBezTo>
                    <a:cubicBezTo>
                      <a:pt x="1782" y="1940"/>
                      <a:pt x="1706" y="1789"/>
                      <a:pt x="1614" y="1645"/>
                    </a:cubicBezTo>
                    <a:cubicBezTo>
                      <a:pt x="1527" y="1507"/>
                      <a:pt x="1433" y="1374"/>
                      <a:pt x="1335" y="1244"/>
                    </a:cubicBezTo>
                    <a:cubicBezTo>
                      <a:pt x="1182" y="1038"/>
                      <a:pt x="1006" y="853"/>
                      <a:pt x="840" y="658"/>
                    </a:cubicBezTo>
                    <a:cubicBezTo>
                      <a:pt x="758" y="557"/>
                      <a:pt x="679" y="449"/>
                      <a:pt x="616" y="333"/>
                    </a:cubicBezTo>
                    <a:cubicBezTo>
                      <a:pt x="608" y="312"/>
                      <a:pt x="601" y="287"/>
                      <a:pt x="593" y="264"/>
                    </a:cubicBezTo>
                    <a:cubicBezTo>
                      <a:pt x="582" y="191"/>
                      <a:pt x="559" y="128"/>
                      <a:pt x="502" y="77"/>
                    </a:cubicBezTo>
                    <a:cubicBezTo>
                      <a:pt x="460" y="40"/>
                      <a:pt x="410" y="14"/>
                      <a:pt x="357" y="5"/>
                    </a:cubicBezTo>
                    <a:cubicBezTo>
                      <a:pt x="339" y="2"/>
                      <a:pt x="322"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9"/>
            <p:cNvGrpSpPr/>
            <p:nvPr/>
          </p:nvGrpSpPr>
          <p:grpSpPr>
            <a:xfrm>
              <a:off x="289359" y="3153499"/>
              <a:ext cx="310220" cy="298990"/>
              <a:chOff x="2049809" y="3045624"/>
              <a:chExt cx="310220" cy="298990"/>
            </a:xfrm>
          </p:grpSpPr>
          <p:sp>
            <p:nvSpPr>
              <p:cNvPr id="1078" name="Google Shape;1078;p9"/>
              <p:cNvSpPr/>
              <p:nvPr/>
            </p:nvSpPr>
            <p:spPr>
              <a:xfrm>
                <a:off x="2149388" y="3111072"/>
                <a:ext cx="145604" cy="151172"/>
              </a:xfrm>
              <a:custGeom>
                <a:avLst/>
                <a:gdLst/>
                <a:ahLst/>
                <a:cxnLst/>
                <a:rect l="l" t="t" r="r" b="b"/>
                <a:pathLst>
                  <a:path w="4603" h="4779" extrusionOk="0">
                    <a:moveTo>
                      <a:pt x="1097" y="1"/>
                    </a:moveTo>
                    <a:cubicBezTo>
                      <a:pt x="1040" y="1"/>
                      <a:pt x="983" y="17"/>
                      <a:pt x="928" y="59"/>
                    </a:cubicBezTo>
                    <a:cubicBezTo>
                      <a:pt x="775" y="173"/>
                      <a:pt x="788" y="345"/>
                      <a:pt x="815" y="511"/>
                    </a:cubicBezTo>
                    <a:cubicBezTo>
                      <a:pt x="821" y="553"/>
                      <a:pt x="838" y="590"/>
                      <a:pt x="851" y="630"/>
                    </a:cubicBezTo>
                    <a:cubicBezTo>
                      <a:pt x="915" y="839"/>
                      <a:pt x="981" y="1048"/>
                      <a:pt x="1043" y="1260"/>
                    </a:cubicBezTo>
                    <a:cubicBezTo>
                      <a:pt x="1087" y="1416"/>
                      <a:pt x="1146" y="1569"/>
                      <a:pt x="1143" y="1761"/>
                    </a:cubicBezTo>
                    <a:cubicBezTo>
                      <a:pt x="1001" y="1840"/>
                      <a:pt x="852" y="1910"/>
                      <a:pt x="718" y="2000"/>
                    </a:cubicBezTo>
                    <a:cubicBezTo>
                      <a:pt x="539" y="2125"/>
                      <a:pt x="352" y="2248"/>
                      <a:pt x="205" y="2404"/>
                    </a:cubicBezTo>
                    <a:cubicBezTo>
                      <a:pt x="0" y="2619"/>
                      <a:pt x="63" y="2836"/>
                      <a:pt x="338" y="2952"/>
                    </a:cubicBezTo>
                    <a:cubicBezTo>
                      <a:pt x="438" y="2994"/>
                      <a:pt x="549" y="3023"/>
                      <a:pt x="656" y="3041"/>
                    </a:cubicBezTo>
                    <a:cubicBezTo>
                      <a:pt x="816" y="3067"/>
                      <a:pt x="981" y="3080"/>
                      <a:pt x="1144" y="3106"/>
                    </a:cubicBezTo>
                    <a:cubicBezTo>
                      <a:pt x="1219" y="3117"/>
                      <a:pt x="1293" y="3144"/>
                      <a:pt x="1355" y="3163"/>
                    </a:cubicBezTo>
                    <a:cubicBezTo>
                      <a:pt x="1336" y="3462"/>
                      <a:pt x="1307" y="3737"/>
                      <a:pt x="1307" y="4011"/>
                    </a:cubicBezTo>
                    <a:cubicBezTo>
                      <a:pt x="1307" y="4172"/>
                      <a:pt x="1330" y="4341"/>
                      <a:pt x="1382" y="4495"/>
                    </a:cubicBezTo>
                    <a:cubicBezTo>
                      <a:pt x="1446" y="4680"/>
                      <a:pt x="1567" y="4778"/>
                      <a:pt x="1703" y="4778"/>
                    </a:cubicBezTo>
                    <a:cubicBezTo>
                      <a:pt x="1796" y="4778"/>
                      <a:pt x="1896" y="4733"/>
                      <a:pt x="1989" y="4639"/>
                    </a:cubicBezTo>
                    <a:cubicBezTo>
                      <a:pt x="2121" y="4505"/>
                      <a:pt x="2232" y="4341"/>
                      <a:pt x="2328" y="4177"/>
                    </a:cubicBezTo>
                    <a:cubicBezTo>
                      <a:pt x="2497" y="3896"/>
                      <a:pt x="2646" y="3604"/>
                      <a:pt x="2812" y="3300"/>
                    </a:cubicBezTo>
                    <a:cubicBezTo>
                      <a:pt x="2944" y="3350"/>
                      <a:pt x="3069" y="3403"/>
                      <a:pt x="3198" y="3445"/>
                    </a:cubicBezTo>
                    <a:cubicBezTo>
                      <a:pt x="3420" y="3517"/>
                      <a:pt x="3639" y="3595"/>
                      <a:pt x="3866" y="3644"/>
                    </a:cubicBezTo>
                    <a:cubicBezTo>
                      <a:pt x="3923" y="3656"/>
                      <a:pt x="3983" y="3662"/>
                      <a:pt x="4043" y="3662"/>
                    </a:cubicBezTo>
                    <a:cubicBezTo>
                      <a:pt x="4121" y="3662"/>
                      <a:pt x="4199" y="3653"/>
                      <a:pt x="4273" y="3638"/>
                    </a:cubicBezTo>
                    <a:cubicBezTo>
                      <a:pt x="4522" y="3590"/>
                      <a:pt x="4602" y="3413"/>
                      <a:pt x="4509" y="3177"/>
                    </a:cubicBezTo>
                    <a:cubicBezTo>
                      <a:pt x="4422" y="2955"/>
                      <a:pt x="4266" y="2778"/>
                      <a:pt x="4110" y="2606"/>
                    </a:cubicBezTo>
                    <a:cubicBezTo>
                      <a:pt x="3918" y="2393"/>
                      <a:pt x="3714" y="2192"/>
                      <a:pt x="3500" y="1972"/>
                    </a:cubicBezTo>
                    <a:cubicBezTo>
                      <a:pt x="3588" y="1798"/>
                      <a:pt x="3684" y="1632"/>
                      <a:pt x="3763" y="1460"/>
                    </a:cubicBezTo>
                    <a:cubicBezTo>
                      <a:pt x="3835" y="1297"/>
                      <a:pt x="3915" y="1133"/>
                      <a:pt x="3946" y="961"/>
                    </a:cubicBezTo>
                    <a:cubicBezTo>
                      <a:pt x="4003" y="657"/>
                      <a:pt x="3823" y="442"/>
                      <a:pt x="3539" y="442"/>
                    </a:cubicBezTo>
                    <a:cubicBezTo>
                      <a:pt x="3509" y="442"/>
                      <a:pt x="3477" y="444"/>
                      <a:pt x="3444" y="450"/>
                    </a:cubicBezTo>
                    <a:cubicBezTo>
                      <a:pt x="3283" y="474"/>
                      <a:pt x="3123" y="528"/>
                      <a:pt x="2973" y="590"/>
                    </a:cubicBezTo>
                    <a:cubicBezTo>
                      <a:pt x="2747" y="683"/>
                      <a:pt x="2527" y="795"/>
                      <a:pt x="2261" y="918"/>
                    </a:cubicBezTo>
                    <a:cubicBezTo>
                      <a:pt x="2138" y="783"/>
                      <a:pt x="2026" y="644"/>
                      <a:pt x="1896" y="528"/>
                    </a:cubicBezTo>
                    <a:cubicBezTo>
                      <a:pt x="1724" y="374"/>
                      <a:pt x="1544" y="225"/>
                      <a:pt x="1352" y="94"/>
                    </a:cubicBezTo>
                    <a:cubicBezTo>
                      <a:pt x="1275" y="42"/>
                      <a:pt x="1186" y="1"/>
                      <a:pt x="1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
              <p:cNvSpPr/>
              <p:nvPr/>
            </p:nvSpPr>
            <p:spPr>
              <a:xfrm>
                <a:off x="2049809" y="3180600"/>
                <a:ext cx="64688" cy="40521"/>
              </a:xfrm>
              <a:custGeom>
                <a:avLst/>
                <a:gdLst/>
                <a:ahLst/>
                <a:cxnLst/>
                <a:rect l="l" t="t" r="r" b="b"/>
                <a:pathLst>
                  <a:path w="2045" h="1281" extrusionOk="0">
                    <a:moveTo>
                      <a:pt x="1178" y="0"/>
                    </a:moveTo>
                    <a:cubicBezTo>
                      <a:pt x="966" y="0"/>
                      <a:pt x="754" y="52"/>
                      <a:pt x="528" y="159"/>
                    </a:cubicBezTo>
                    <a:cubicBezTo>
                      <a:pt x="496" y="177"/>
                      <a:pt x="419" y="207"/>
                      <a:pt x="356" y="258"/>
                    </a:cubicBezTo>
                    <a:cubicBezTo>
                      <a:pt x="164" y="402"/>
                      <a:pt x="1" y="578"/>
                      <a:pt x="55" y="840"/>
                    </a:cubicBezTo>
                    <a:cubicBezTo>
                      <a:pt x="105" y="1087"/>
                      <a:pt x="304" y="1194"/>
                      <a:pt x="526" y="1241"/>
                    </a:cubicBezTo>
                    <a:cubicBezTo>
                      <a:pt x="646" y="1267"/>
                      <a:pt x="764" y="1280"/>
                      <a:pt x="879" y="1280"/>
                    </a:cubicBezTo>
                    <a:cubicBezTo>
                      <a:pt x="1196" y="1280"/>
                      <a:pt x="1492" y="1179"/>
                      <a:pt x="1758" y="959"/>
                    </a:cubicBezTo>
                    <a:cubicBezTo>
                      <a:pt x="1818" y="908"/>
                      <a:pt x="1874" y="843"/>
                      <a:pt x="1917" y="774"/>
                    </a:cubicBezTo>
                    <a:cubicBezTo>
                      <a:pt x="2044" y="565"/>
                      <a:pt x="2011" y="332"/>
                      <a:pt x="1817" y="192"/>
                    </a:cubicBezTo>
                    <a:cubicBezTo>
                      <a:pt x="1709" y="114"/>
                      <a:pt x="1577" y="56"/>
                      <a:pt x="1449" y="28"/>
                    </a:cubicBezTo>
                    <a:cubicBezTo>
                      <a:pt x="1358" y="10"/>
                      <a:pt x="1268" y="0"/>
                      <a:pt x="1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
              <p:cNvSpPr/>
              <p:nvPr/>
            </p:nvSpPr>
            <p:spPr>
              <a:xfrm>
                <a:off x="2303502" y="3236305"/>
                <a:ext cx="56527" cy="49726"/>
              </a:xfrm>
              <a:custGeom>
                <a:avLst/>
                <a:gdLst/>
                <a:ahLst/>
                <a:cxnLst/>
                <a:rect l="l" t="t" r="r" b="b"/>
                <a:pathLst>
                  <a:path w="1787" h="1572" extrusionOk="0">
                    <a:moveTo>
                      <a:pt x="463" y="0"/>
                    </a:moveTo>
                    <a:cubicBezTo>
                      <a:pt x="411" y="0"/>
                      <a:pt x="359" y="4"/>
                      <a:pt x="309" y="10"/>
                    </a:cubicBezTo>
                    <a:cubicBezTo>
                      <a:pt x="141" y="30"/>
                      <a:pt x="1" y="183"/>
                      <a:pt x="5" y="348"/>
                    </a:cubicBezTo>
                    <a:cubicBezTo>
                      <a:pt x="9" y="483"/>
                      <a:pt x="31" y="630"/>
                      <a:pt x="91" y="745"/>
                    </a:cubicBezTo>
                    <a:cubicBezTo>
                      <a:pt x="297" y="1137"/>
                      <a:pt x="618" y="1406"/>
                      <a:pt x="1048" y="1534"/>
                    </a:cubicBezTo>
                    <a:cubicBezTo>
                      <a:pt x="1127" y="1557"/>
                      <a:pt x="1207" y="1572"/>
                      <a:pt x="1284" y="1572"/>
                    </a:cubicBezTo>
                    <a:cubicBezTo>
                      <a:pt x="1421" y="1572"/>
                      <a:pt x="1549" y="1524"/>
                      <a:pt x="1648" y="1395"/>
                    </a:cubicBezTo>
                    <a:cubicBezTo>
                      <a:pt x="1786" y="1209"/>
                      <a:pt x="1726" y="1002"/>
                      <a:pt x="1606" y="752"/>
                    </a:cubicBezTo>
                    <a:cubicBezTo>
                      <a:pt x="1413" y="425"/>
                      <a:pt x="1103" y="146"/>
                      <a:pt x="674" y="26"/>
                    </a:cubicBezTo>
                    <a:cubicBezTo>
                      <a:pt x="607" y="7"/>
                      <a:pt x="535" y="0"/>
                      <a:pt x="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9"/>
              <p:cNvSpPr/>
              <p:nvPr/>
            </p:nvSpPr>
            <p:spPr>
              <a:xfrm>
                <a:off x="2158024" y="3285083"/>
                <a:ext cx="45045" cy="59532"/>
              </a:xfrm>
              <a:custGeom>
                <a:avLst/>
                <a:gdLst/>
                <a:ahLst/>
                <a:cxnLst/>
                <a:rect l="l" t="t" r="r" b="b"/>
                <a:pathLst>
                  <a:path w="1424" h="1882" extrusionOk="0">
                    <a:moveTo>
                      <a:pt x="925" y="0"/>
                    </a:moveTo>
                    <a:cubicBezTo>
                      <a:pt x="872" y="0"/>
                      <a:pt x="817" y="11"/>
                      <a:pt x="760" y="33"/>
                    </a:cubicBezTo>
                    <a:cubicBezTo>
                      <a:pt x="659" y="72"/>
                      <a:pt x="558" y="129"/>
                      <a:pt x="482" y="205"/>
                    </a:cubicBezTo>
                    <a:cubicBezTo>
                      <a:pt x="155" y="533"/>
                      <a:pt x="1" y="931"/>
                      <a:pt x="42" y="1396"/>
                    </a:cubicBezTo>
                    <a:cubicBezTo>
                      <a:pt x="49" y="1478"/>
                      <a:pt x="72" y="1559"/>
                      <a:pt x="107" y="1632"/>
                    </a:cubicBezTo>
                    <a:cubicBezTo>
                      <a:pt x="182" y="1793"/>
                      <a:pt x="320" y="1881"/>
                      <a:pt x="478" y="1881"/>
                    </a:cubicBezTo>
                    <a:cubicBezTo>
                      <a:pt x="536" y="1881"/>
                      <a:pt x="597" y="1869"/>
                      <a:pt x="659" y="1844"/>
                    </a:cubicBezTo>
                    <a:cubicBezTo>
                      <a:pt x="722" y="1819"/>
                      <a:pt x="791" y="1790"/>
                      <a:pt x="838" y="1746"/>
                    </a:cubicBezTo>
                    <a:cubicBezTo>
                      <a:pt x="1229" y="1389"/>
                      <a:pt x="1424" y="958"/>
                      <a:pt x="1347" y="423"/>
                    </a:cubicBezTo>
                    <a:cubicBezTo>
                      <a:pt x="1338" y="370"/>
                      <a:pt x="1322" y="318"/>
                      <a:pt x="1317" y="292"/>
                    </a:cubicBezTo>
                    <a:cubicBezTo>
                      <a:pt x="1229" y="102"/>
                      <a:pt x="1089" y="0"/>
                      <a:pt x="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
              <p:cNvSpPr/>
              <p:nvPr/>
            </p:nvSpPr>
            <p:spPr>
              <a:xfrm>
                <a:off x="2108297" y="3045624"/>
                <a:ext cx="52415" cy="47512"/>
              </a:xfrm>
              <a:custGeom>
                <a:avLst/>
                <a:gdLst/>
                <a:ahLst/>
                <a:cxnLst/>
                <a:rect l="l" t="t" r="r" b="b"/>
                <a:pathLst>
                  <a:path w="1657" h="1502" extrusionOk="0">
                    <a:moveTo>
                      <a:pt x="453" y="0"/>
                    </a:moveTo>
                    <a:cubicBezTo>
                      <a:pt x="441" y="0"/>
                      <a:pt x="430" y="1"/>
                      <a:pt x="419" y="1"/>
                    </a:cubicBezTo>
                    <a:cubicBezTo>
                      <a:pt x="152" y="14"/>
                      <a:pt x="0" y="213"/>
                      <a:pt x="43" y="478"/>
                    </a:cubicBezTo>
                    <a:cubicBezTo>
                      <a:pt x="52" y="531"/>
                      <a:pt x="66" y="585"/>
                      <a:pt x="88" y="636"/>
                    </a:cubicBezTo>
                    <a:cubicBezTo>
                      <a:pt x="261" y="1052"/>
                      <a:pt x="568" y="1327"/>
                      <a:pt x="994" y="1468"/>
                    </a:cubicBezTo>
                    <a:cubicBezTo>
                      <a:pt x="1060" y="1489"/>
                      <a:pt x="1129" y="1502"/>
                      <a:pt x="1198" y="1502"/>
                    </a:cubicBezTo>
                    <a:cubicBezTo>
                      <a:pt x="1200" y="1502"/>
                      <a:pt x="1202" y="1502"/>
                      <a:pt x="1204" y="1502"/>
                    </a:cubicBezTo>
                    <a:cubicBezTo>
                      <a:pt x="1485" y="1502"/>
                      <a:pt x="1657" y="1302"/>
                      <a:pt x="1614" y="1022"/>
                    </a:cubicBezTo>
                    <a:cubicBezTo>
                      <a:pt x="1604" y="941"/>
                      <a:pt x="1570" y="865"/>
                      <a:pt x="1550" y="796"/>
                    </a:cubicBezTo>
                    <a:cubicBezTo>
                      <a:pt x="1355" y="432"/>
                      <a:pt x="1082" y="177"/>
                      <a:pt x="699" y="46"/>
                    </a:cubicBezTo>
                    <a:cubicBezTo>
                      <a:pt x="622" y="18"/>
                      <a:pt x="536" y="0"/>
                      <a:pt x="4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9"/>
              <p:cNvSpPr/>
              <p:nvPr/>
            </p:nvSpPr>
            <p:spPr>
              <a:xfrm>
                <a:off x="2304609" y="3065363"/>
                <a:ext cx="48809" cy="48208"/>
              </a:xfrm>
              <a:custGeom>
                <a:avLst/>
                <a:gdLst/>
                <a:ahLst/>
                <a:cxnLst/>
                <a:rect l="l" t="t" r="r" b="b"/>
                <a:pathLst>
                  <a:path w="1543" h="1524" extrusionOk="0">
                    <a:moveTo>
                      <a:pt x="1146" y="1"/>
                    </a:moveTo>
                    <a:cubicBezTo>
                      <a:pt x="1136" y="1"/>
                      <a:pt x="1125" y="1"/>
                      <a:pt x="1114" y="2"/>
                    </a:cubicBezTo>
                    <a:cubicBezTo>
                      <a:pt x="1035" y="6"/>
                      <a:pt x="958" y="47"/>
                      <a:pt x="921" y="57"/>
                    </a:cubicBezTo>
                    <a:cubicBezTo>
                      <a:pt x="549" y="238"/>
                      <a:pt x="300" y="486"/>
                      <a:pt x="135" y="816"/>
                    </a:cubicBezTo>
                    <a:cubicBezTo>
                      <a:pt x="92" y="901"/>
                      <a:pt x="60" y="995"/>
                      <a:pt x="45" y="1088"/>
                    </a:cubicBezTo>
                    <a:cubicBezTo>
                      <a:pt x="0" y="1348"/>
                      <a:pt x="149" y="1524"/>
                      <a:pt x="379" y="1524"/>
                    </a:cubicBezTo>
                    <a:cubicBezTo>
                      <a:pt x="424" y="1524"/>
                      <a:pt x="471" y="1517"/>
                      <a:pt x="520" y="1504"/>
                    </a:cubicBezTo>
                    <a:cubicBezTo>
                      <a:pt x="547" y="1496"/>
                      <a:pt x="572" y="1488"/>
                      <a:pt x="597" y="1475"/>
                    </a:cubicBezTo>
                    <a:cubicBezTo>
                      <a:pt x="962" y="1292"/>
                      <a:pt x="1266" y="1044"/>
                      <a:pt x="1442" y="666"/>
                    </a:cubicBezTo>
                    <a:cubicBezTo>
                      <a:pt x="1481" y="580"/>
                      <a:pt x="1508" y="483"/>
                      <a:pt x="1517" y="391"/>
                    </a:cubicBezTo>
                    <a:cubicBezTo>
                      <a:pt x="1543" y="140"/>
                      <a:pt x="1410"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1084;p9"/>
            <p:cNvGrpSpPr/>
            <p:nvPr/>
          </p:nvGrpSpPr>
          <p:grpSpPr>
            <a:xfrm>
              <a:off x="1895577" y="254756"/>
              <a:ext cx="147945" cy="134470"/>
              <a:chOff x="3477352" y="993181"/>
              <a:chExt cx="147945" cy="134470"/>
            </a:xfrm>
          </p:grpSpPr>
          <p:sp>
            <p:nvSpPr>
              <p:cNvPr id="1085" name="Google Shape;1085;p9"/>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9"/>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7" name="Google Shape;1087;p9"/>
            <p:cNvGrpSpPr/>
            <p:nvPr/>
          </p:nvGrpSpPr>
          <p:grpSpPr>
            <a:xfrm>
              <a:off x="1608528" y="280218"/>
              <a:ext cx="83763" cy="83541"/>
              <a:chOff x="3317703" y="1099656"/>
              <a:chExt cx="83763" cy="83541"/>
            </a:xfrm>
          </p:grpSpPr>
          <p:sp>
            <p:nvSpPr>
              <p:cNvPr id="1088" name="Google Shape;1088;p9"/>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 name="Google Shape;1090;p9"/>
            <p:cNvGrpSpPr/>
            <p:nvPr/>
          </p:nvGrpSpPr>
          <p:grpSpPr>
            <a:xfrm>
              <a:off x="289360" y="2430247"/>
              <a:ext cx="235599" cy="224844"/>
              <a:chOff x="1690685" y="2722372"/>
              <a:chExt cx="235599" cy="224844"/>
            </a:xfrm>
          </p:grpSpPr>
          <p:sp>
            <p:nvSpPr>
              <p:cNvPr id="1091" name="Google Shape;1091;p9"/>
              <p:cNvSpPr/>
              <p:nvPr/>
            </p:nvSpPr>
            <p:spPr>
              <a:xfrm>
                <a:off x="1690685" y="2722372"/>
                <a:ext cx="235599" cy="224844"/>
              </a:xfrm>
              <a:custGeom>
                <a:avLst/>
                <a:gdLst/>
                <a:ahLst/>
                <a:cxnLst/>
                <a:rect l="l" t="t" r="r" b="b"/>
                <a:pathLst>
                  <a:path w="7448" h="7108" extrusionOk="0">
                    <a:moveTo>
                      <a:pt x="2139" y="1"/>
                    </a:moveTo>
                    <a:cubicBezTo>
                      <a:pt x="2139" y="1"/>
                      <a:pt x="2139" y="1"/>
                      <a:pt x="2138" y="1"/>
                    </a:cubicBezTo>
                    <a:cubicBezTo>
                      <a:pt x="1806" y="4"/>
                      <a:pt x="2511" y="2709"/>
                      <a:pt x="2511" y="2709"/>
                    </a:cubicBezTo>
                    <a:cubicBezTo>
                      <a:pt x="2511" y="2709"/>
                      <a:pt x="1" y="3664"/>
                      <a:pt x="191" y="3834"/>
                    </a:cubicBezTo>
                    <a:cubicBezTo>
                      <a:pt x="383" y="4005"/>
                      <a:pt x="2833" y="4607"/>
                      <a:pt x="2833" y="4607"/>
                    </a:cubicBezTo>
                    <a:cubicBezTo>
                      <a:pt x="2833" y="4607"/>
                      <a:pt x="3232" y="7093"/>
                      <a:pt x="3503" y="7107"/>
                    </a:cubicBezTo>
                    <a:cubicBezTo>
                      <a:pt x="3504" y="7107"/>
                      <a:pt x="3505" y="7107"/>
                      <a:pt x="3506" y="7107"/>
                    </a:cubicBezTo>
                    <a:cubicBezTo>
                      <a:pt x="3782" y="7107"/>
                      <a:pt x="4866" y="5173"/>
                      <a:pt x="4866" y="5173"/>
                    </a:cubicBezTo>
                    <a:cubicBezTo>
                      <a:pt x="4866" y="5173"/>
                      <a:pt x="6473" y="5608"/>
                      <a:pt x="6960" y="5608"/>
                    </a:cubicBezTo>
                    <a:cubicBezTo>
                      <a:pt x="7022" y="5608"/>
                      <a:pt x="7065" y="5601"/>
                      <a:pt x="7085" y="5585"/>
                    </a:cubicBezTo>
                    <a:cubicBezTo>
                      <a:pt x="7269" y="5445"/>
                      <a:pt x="5764" y="3459"/>
                      <a:pt x="5764" y="3459"/>
                    </a:cubicBezTo>
                    <a:cubicBezTo>
                      <a:pt x="5764" y="3459"/>
                      <a:pt x="7448" y="953"/>
                      <a:pt x="7063" y="940"/>
                    </a:cubicBezTo>
                    <a:cubicBezTo>
                      <a:pt x="7056" y="940"/>
                      <a:pt x="7049" y="940"/>
                      <a:pt x="7043" y="940"/>
                    </a:cubicBezTo>
                    <a:cubicBezTo>
                      <a:pt x="6399" y="940"/>
                      <a:pt x="4461" y="1874"/>
                      <a:pt x="4461" y="1874"/>
                    </a:cubicBezTo>
                    <a:cubicBezTo>
                      <a:pt x="4461" y="1874"/>
                      <a:pt x="2475" y="1"/>
                      <a:pt x="2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9"/>
              <p:cNvSpPr/>
              <p:nvPr/>
            </p:nvSpPr>
            <p:spPr>
              <a:xfrm>
                <a:off x="1878361" y="2771181"/>
                <a:ext cx="17872" cy="11672"/>
              </a:xfrm>
              <a:custGeom>
                <a:avLst/>
                <a:gdLst/>
                <a:ahLst/>
                <a:cxnLst/>
                <a:rect l="l" t="t" r="r" b="b"/>
                <a:pathLst>
                  <a:path w="565" h="369" extrusionOk="0">
                    <a:moveTo>
                      <a:pt x="518" y="1"/>
                    </a:moveTo>
                    <a:cubicBezTo>
                      <a:pt x="390" y="1"/>
                      <a:pt x="0" y="366"/>
                      <a:pt x="132" y="368"/>
                    </a:cubicBezTo>
                    <a:cubicBezTo>
                      <a:pt x="132" y="368"/>
                      <a:pt x="133" y="368"/>
                      <a:pt x="134" y="368"/>
                    </a:cubicBezTo>
                    <a:cubicBezTo>
                      <a:pt x="252" y="368"/>
                      <a:pt x="554" y="75"/>
                      <a:pt x="554" y="75"/>
                    </a:cubicBezTo>
                    <a:cubicBezTo>
                      <a:pt x="565" y="22"/>
                      <a:pt x="549" y="1"/>
                      <a:pt x="5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9"/>
              <p:cNvSpPr/>
              <p:nvPr/>
            </p:nvSpPr>
            <p:spPr>
              <a:xfrm>
                <a:off x="1862987" y="2791267"/>
                <a:ext cx="17936" cy="11641"/>
              </a:xfrm>
              <a:custGeom>
                <a:avLst/>
                <a:gdLst/>
                <a:ahLst/>
                <a:cxnLst/>
                <a:rect l="l" t="t" r="r" b="b"/>
                <a:pathLst>
                  <a:path w="567" h="368" extrusionOk="0">
                    <a:moveTo>
                      <a:pt x="521" y="0"/>
                    </a:moveTo>
                    <a:cubicBezTo>
                      <a:pt x="393" y="0"/>
                      <a:pt x="1" y="365"/>
                      <a:pt x="134" y="367"/>
                    </a:cubicBezTo>
                    <a:cubicBezTo>
                      <a:pt x="134" y="367"/>
                      <a:pt x="135" y="367"/>
                      <a:pt x="136" y="367"/>
                    </a:cubicBezTo>
                    <a:cubicBezTo>
                      <a:pt x="254" y="367"/>
                      <a:pt x="556" y="74"/>
                      <a:pt x="556" y="74"/>
                    </a:cubicBezTo>
                    <a:cubicBezTo>
                      <a:pt x="567" y="21"/>
                      <a:pt x="551" y="0"/>
                      <a:pt x="5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a:off x="1859508" y="2809551"/>
                <a:ext cx="17936" cy="11641"/>
              </a:xfrm>
              <a:custGeom>
                <a:avLst/>
                <a:gdLst/>
                <a:ahLst/>
                <a:cxnLst/>
                <a:rect l="l" t="t" r="r" b="b"/>
                <a:pathLst>
                  <a:path w="567" h="368" extrusionOk="0">
                    <a:moveTo>
                      <a:pt x="520" y="1"/>
                    </a:moveTo>
                    <a:cubicBezTo>
                      <a:pt x="391" y="1"/>
                      <a:pt x="1" y="366"/>
                      <a:pt x="133" y="368"/>
                    </a:cubicBezTo>
                    <a:cubicBezTo>
                      <a:pt x="134" y="368"/>
                      <a:pt x="134" y="368"/>
                      <a:pt x="135" y="368"/>
                    </a:cubicBezTo>
                    <a:cubicBezTo>
                      <a:pt x="252" y="368"/>
                      <a:pt x="556" y="74"/>
                      <a:pt x="556" y="74"/>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a:off x="1830406" y="2830587"/>
                <a:ext cx="21067" cy="5472"/>
              </a:xfrm>
              <a:custGeom>
                <a:avLst/>
                <a:gdLst/>
                <a:ahLst/>
                <a:cxnLst/>
                <a:rect l="l" t="t" r="r" b="b"/>
                <a:pathLst>
                  <a:path w="666" h="173" extrusionOk="0">
                    <a:moveTo>
                      <a:pt x="519" y="0"/>
                    </a:moveTo>
                    <a:cubicBezTo>
                      <a:pt x="335" y="0"/>
                      <a:pt x="1" y="103"/>
                      <a:pt x="97" y="157"/>
                    </a:cubicBezTo>
                    <a:cubicBezTo>
                      <a:pt x="117" y="168"/>
                      <a:pt x="149" y="173"/>
                      <a:pt x="187" y="173"/>
                    </a:cubicBezTo>
                    <a:cubicBezTo>
                      <a:pt x="343" y="173"/>
                      <a:pt x="607" y="98"/>
                      <a:pt x="607" y="98"/>
                    </a:cubicBezTo>
                    <a:cubicBezTo>
                      <a:pt x="666" y="26"/>
                      <a:pt x="611"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a:off x="1841287" y="2845833"/>
                <a:ext cx="20529" cy="11008"/>
              </a:xfrm>
              <a:custGeom>
                <a:avLst/>
                <a:gdLst/>
                <a:ahLst/>
                <a:cxnLst/>
                <a:rect l="l" t="t" r="r" b="b"/>
                <a:pathLst>
                  <a:path w="649" h="348" extrusionOk="0">
                    <a:moveTo>
                      <a:pt x="35" y="1"/>
                    </a:moveTo>
                    <a:cubicBezTo>
                      <a:pt x="12" y="1"/>
                      <a:pt x="1" y="11"/>
                      <a:pt x="8" y="36"/>
                    </a:cubicBezTo>
                    <a:cubicBezTo>
                      <a:pt x="39" y="146"/>
                      <a:pt x="416" y="348"/>
                      <a:pt x="416" y="348"/>
                    </a:cubicBezTo>
                    <a:cubicBezTo>
                      <a:pt x="649" y="322"/>
                      <a:pt x="161" y="1"/>
                      <a:pt x="3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a:off x="1862956" y="2847478"/>
                <a:ext cx="21858" cy="8478"/>
              </a:xfrm>
              <a:custGeom>
                <a:avLst/>
                <a:gdLst/>
                <a:ahLst/>
                <a:cxnLst/>
                <a:rect l="l" t="t" r="r" b="b"/>
                <a:pathLst>
                  <a:path w="691" h="268" extrusionOk="0">
                    <a:moveTo>
                      <a:pt x="57" y="1"/>
                    </a:moveTo>
                    <a:cubicBezTo>
                      <a:pt x="20" y="1"/>
                      <a:pt x="1" y="12"/>
                      <a:pt x="16" y="41"/>
                    </a:cubicBezTo>
                    <a:cubicBezTo>
                      <a:pt x="70" y="144"/>
                      <a:pt x="478" y="267"/>
                      <a:pt x="478" y="267"/>
                    </a:cubicBezTo>
                    <a:cubicBezTo>
                      <a:pt x="690" y="201"/>
                      <a:pt x="21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a:off x="1852897" y="2871519"/>
                <a:ext cx="21194" cy="10028"/>
              </a:xfrm>
              <a:custGeom>
                <a:avLst/>
                <a:gdLst/>
                <a:ahLst/>
                <a:cxnLst/>
                <a:rect l="l" t="t" r="r" b="b"/>
                <a:pathLst>
                  <a:path w="670" h="317" extrusionOk="0">
                    <a:moveTo>
                      <a:pt x="40" y="1"/>
                    </a:moveTo>
                    <a:cubicBezTo>
                      <a:pt x="13" y="1"/>
                      <a:pt x="0" y="12"/>
                      <a:pt x="10" y="37"/>
                    </a:cubicBezTo>
                    <a:cubicBezTo>
                      <a:pt x="52" y="144"/>
                      <a:pt x="443" y="316"/>
                      <a:pt x="443" y="316"/>
                    </a:cubicBezTo>
                    <a:cubicBezTo>
                      <a:pt x="670" y="273"/>
                      <a:pt x="176" y="1"/>
                      <a:pt x="4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a:off x="1874660" y="2868134"/>
                <a:ext cx="20118" cy="11546"/>
              </a:xfrm>
              <a:custGeom>
                <a:avLst/>
                <a:gdLst/>
                <a:ahLst/>
                <a:cxnLst/>
                <a:rect l="l" t="t" r="r" b="b"/>
                <a:pathLst>
                  <a:path w="636" h="365" extrusionOk="0">
                    <a:moveTo>
                      <a:pt x="31" y="0"/>
                    </a:moveTo>
                    <a:cubicBezTo>
                      <a:pt x="11" y="0"/>
                      <a:pt x="1" y="10"/>
                      <a:pt x="7" y="34"/>
                    </a:cubicBezTo>
                    <a:cubicBezTo>
                      <a:pt x="34" y="147"/>
                      <a:pt x="400" y="364"/>
                      <a:pt x="400" y="364"/>
                    </a:cubicBezTo>
                    <a:cubicBezTo>
                      <a:pt x="635" y="350"/>
                      <a:pt x="151" y="0"/>
                      <a:pt x="3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a:off x="1832272" y="2854090"/>
                <a:ext cx="14076" cy="15468"/>
              </a:xfrm>
              <a:custGeom>
                <a:avLst/>
                <a:gdLst/>
                <a:ahLst/>
                <a:cxnLst/>
                <a:rect l="l" t="t" r="r" b="b"/>
                <a:pathLst>
                  <a:path w="445" h="489" extrusionOk="0">
                    <a:moveTo>
                      <a:pt x="38" y="1"/>
                    </a:moveTo>
                    <a:cubicBezTo>
                      <a:pt x="27" y="1"/>
                      <a:pt x="19" y="8"/>
                      <a:pt x="16" y="25"/>
                    </a:cubicBezTo>
                    <a:cubicBezTo>
                      <a:pt x="1" y="141"/>
                      <a:pt x="257" y="481"/>
                      <a:pt x="257" y="481"/>
                    </a:cubicBezTo>
                    <a:cubicBezTo>
                      <a:pt x="273" y="486"/>
                      <a:pt x="286" y="489"/>
                      <a:pt x="296" y="489"/>
                    </a:cubicBezTo>
                    <a:cubicBezTo>
                      <a:pt x="445" y="489"/>
                      <a:pt x="127" y="1"/>
                      <a:pt x="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a:off x="1815728" y="2855734"/>
                <a:ext cx="7876" cy="17335"/>
              </a:xfrm>
              <a:custGeom>
                <a:avLst/>
                <a:gdLst/>
                <a:ahLst/>
                <a:cxnLst/>
                <a:rect l="l" t="t" r="r" b="b"/>
                <a:pathLst>
                  <a:path w="249" h="548" extrusionOk="0">
                    <a:moveTo>
                      <a:pt x="167" y="0"/>
                    </a:moveTo>
                    <a:cubicBezTo>
                      <a:pt x="161" y="0"/>
                      <a:pt x="155" y="3"/>
                      <a:pt x="147" y="9"/>
                    </a:cubicBezTo>
                    <a:cubicBezTo>
                      <a:pt x="54" y="81"/>
                      <a:pt x="1" y="503"/>
                      <a:pt x="1" y="503"/>
                    </a:cubicBezTo>
                    <a:cubicBezTo>
                      <a:pt x="17" y="534"/>
                      <a:pt x="33" y="548"/>
                      <a:pt x="50" y="548"/>
                    </a:cubicBezTo>
                    <a:cubicBezTo>
                      <a:pt x="153" y="548"/>
                      <a:pt x="248" y="0"/>
                      <a:pt x="1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a:off x="1828381" y="2881800"/>
                <a:ext cx="5979" cy="17746"/>
              </a:xfrm>
              <a:custGeom>
                <a:avLst/>
                <a:gdLst/>
                <a:ahLst/>
                <a:cxnLst/>
                <a:rect l="l" t="t" r="r" b="b"/>
                <a:pathLst>
                  <a:path w="189" h="561" extrusionOk="0">
                    <a:moveTo>
                      <a:pt x="96" y="0"/>
                    </a:moveTo>
                    <a:cubicBezTo>
                      <a:pt x="89" y="0"/>
                      <a:pt x="82" y="4"/>
                      <a:pt x="75" y="13"/>
                    </a:cubicBezTo>
                    <a:cubicBezTo>
                      <a:pt x="0" y="99"/>
                      <a:pt x="31" y="525"/>
                      <a:pt x="31" y="525"/>
                    </a:cubicBezTo>
                    <a:cubicBezTo>
                      <a:pt x="50" y="550"/>
                      <a:pt x="67" y="561"/>
                      <a:pt x="82" y="561"/>
                    </a:cubicBezTo>
                    <a:cubicBezTo>
                      <a:pt x="188" y="561"/>
                      <a:pt x="174" y="0"/>
                      <a:pt x="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
              <p:cNvSpPr/>
              <p:nvPr/>
            </p:nvSpPr>
            <p:spPr>
              <a:xfrm>
                <a:off x="1802348" y="2872088"/>
                <a:ext cx="6548" cy="17556"/>
              </a:xfrm>
              <a:custGeom>
                <a:avLst/>
                <a:gdLst/>
                <a:ahLst/>
                <a:cxnLst/>
                <a:rect l="l" t="t" r="r" b="b"/>
                <a:pathLst>
                  <a:path w="207" h="555" extrusionOk="0">
                    <a:moveTo>
                      <a:pt x="125" y="0"/>
                    </a:moveTo>
                    <a:cubicBezTo>
                      <a:pt x="119" y="0"/>
                      <a:pt x="112" y="4"/>
                      <a:pt x="105" y="10"/>
                    </a:cubicBezTo>
                    <a:cubicBezTo>
                      <a:pt x="19" y="88"/>
                      <a:pt x="0" y="513"/>
                      <a:pt x="0" y="513"/>
                    </a:cubicBezTo>
                    <a:cubicBezTo>
                      <a:pt x="18" y="542"/>
                      <a:pt x="35" y="554"/>
                      <a:pt x="51" y="554"/>
                    </a:cubicBezTo>
                    <a:cubicBezTo>
                      <a:pt x="156" y="554"/>
                      <a:pt x="207" y="0"/>
                      <a:pt x="1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9"/>
              <p:cNvSpPr/>
              <p:nvPr/>
            </p:nvSpPr>
            <p:spPr>
              <a:xfrm>
                <a:off x="1810730" y="2898027"/>
                <a:ext cx="8509" cy="17176"/>
              </a:xfrm>
              <a:custGeom>
                <a:avLst/>
                <a:gdLst/>
                <a:ahLst/>
                <a:cxnLst/>
                <a:rect l="l" t="t" r="r" b="b"/>
                <a:pathLst>
                  <a:path w="269" h="543" extrusionOk="0">
                    <a:moveTo>
                      <a:pt x="185" y="1"/>
                    </a:moveTo>
                    <a:cubicBezTo>
                      <a:pt x="180" y="1"/>
                      <a:pt x="173" y="3"/>
                      <a:pt x="166" y="8"/>
                    </a:cubicBezTo>
                    <a:cubicBezTo>
                      <a:pt x="72" y="74"/>
                      <a:pt x="0" y="495"/>
                      <a:pt x="0" y="495"/>
                    </a:cubicBezTo>
                    <a:cubicBezTo>
                      <a:pt x="15" y="528"/>
                      <a:pt x="32" y="543"/>
                      <a:pt x="49" y="543"/>
                    </a:cubicBezTo>
                    <a:cubicBezTo>
                      <a:pt x="153" y="543"/>
                      <a:pt x="269"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a:off x="1793712" y="2844979"/>
                <a:ext cx="19581" cy="9363"/>
              </a:xfrm>
              <a:custGeom>
                <a:avLst/>
                <a:gdLst/>
                <a:ahLst/>
                <a:cxnLst/>
                <a:rect l="l" t="t" r="r" b="b"/>
                <a:pathLst>
                  <a:path w="619" h="296" extrusionOk="0">
                    <a:moveTo>
                      <a:pt x="475" y="1"/>
                    </a:moveTo>
                    <a:cubicBezTo>
                      <a:pt x="348" y="1"/>
                      <a:pt x="24" y="214"/>
                      <a:pt x="24" y="214"/>
                    </a:cubicBezTo>
                    <a:cubicBezTo>
                      <a:pt x="0" y="272"/>
                      <a:pt x="20" y="295"/>
                      <a:pt x="62" y="295"/>
                    </a:cubicBezTo>
                    <a:cubicBezTo>
                      <a:pt x="206" y="295"/>
                      <a:pt x="619" y="29"/>
                      <a:pt x="492" y="3"/>
                    </a:cubicBezTo>
                    <a:cubicBezTo>
                      <a:pt x="487" y="1"/>
                      <a:pt x="481" y="1"/>
                      <a:pt x="4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a:off x="1775397" y="2833465"/>
                <a:ext cx="21668" cy="4270"/>
              </a:xfrm>
              <a:custGeom>
                <a:avLst/>
                <a:gdLst/>
                <a:ahLst/>
                <a:cxnLst/>
                <a:rect l="l" t="t" r="r" b="b"/>
                <a:pathLst>
                  <a:path w="685" h="135" extrusionOk="0">
                    <a:moveTo>
                      <a:pt x="323" y="0"/>
                    </a:moveTo>
                    <a:cubicBezTo>
                      <a:pt x="210" y="0"/>
                      <a:pt x="110" y="9"/>
                      <a:pt x="110" y="9"/>
                    </a:cubicBezTo>
                    <a:cubicBezTo>
                      <a:pt x="1" y="98"/>
                      <a:pt x="169" y="135"/>
                      <a:pt x="343" y="135"/>
                    </a:cubicBezTo>
                    <a:cubicBezTo>
                      <a:pt x="511" y="135"/>
                      <a:pt x="685" y="101"/>
                      <a:pt x="624" y="49"/>
                    </a:cubicBezTo>
                    <a:cubicBezTo>
                      <a:pt x="578" y="10"/>
                      <a:pt x="443" y="0"/>
                      <a:pt x="3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
              <p:cNvSpPr/>
              <p:nvPr/>
            </p:nvSpPr>
            <p:spPr>
              <a:xfrm>
                <a:off x="1756228" y="2844252"/>
                <a:ext cx="20403" cy="7655"/>
              </a:xfrm>
              <a:custGeom>
                <a:avLst/>
                <a:gdLst/>
                <a:ahLst/>
                <a:cxnLst/>
                <a:rect l="l" t="t" r="r" b="b"/>
                <a:pathLst>
                  <a:path w="645" h="242" extrusionOk="0">
                    <a:moveTo>
                      <a:pt x="492" y="0"/>
                    </a:moveTo>
                    <a:cubicBezTo>
                      <a:pt x="352" y="0"/>
                      <a:pt x="36" y="154"/>
                      <a:pt x="36" y="154"/>
                    </a:cubicBezTo>
                    <a:cubicBezTo>
                      <a:pt x="1" y="217"/>
                      <a:pt x="28" y="241"/>
                      <a:pt x="84" y="241"/>
                    </a:cubicBezTo>
                    <a:cubicBezTo>
                      <a:pt x="244" y="241"/>
                      <a:pt x="644" y="47"/>
                      <a:pt x="529" y="5"/>
                    </a:cubicBezTo>
                    <a:cubicBezTo>
                      <a:pt x="519" y="2"/>
                      <a:pt x="506"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a:off x="1755089" y="2817174"/>
                <a:ext cx="20941" cy="6137"/>
              </a:xfrm>
              <a:custGeom>
                <a:avLst/>
                <a:gdLst/>
                <a:ahLst/>
                <a:cxnLst/>
                <a:rect l="l" t="t" r="r" b="b"/>
                <a:pathLst>
                  <a:path w="662" h="194" extrusionOk="0">
                    <a:moveTo>
                      <a:pt x="490" y="1"/>
                    </a:moveTo>
                    <a:cubicBezTo>
                      <a:pt x="338" y="1"/>
                      <a:pt x="51" y="101"/>
                      <a:pt x="51" y="101"/>
                    </a:cubicBezTo>
                    <a:cubicBezTo>
                      <a:pt x="1" y="168"/>
                      <a:pt x="42" y="193"/>
                      <a:pt x="118" y="193"/>
                    </a:cubicBezTo>
                    <a:cubicBezTo>
                      <a:pt x="295" y="193"/>
                      <a:pt x="661" y="62"/>
                      <a:pt x="558" y="12"/>
                    </a:cubicBezTo>
                    <a:cubicBezTo>
                      <a:pt x="541" y="4"/>
                      <a:pt x="518" y="1"/>
                      <a:pt x="49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a:off x="1733958" y="2836027"/>
                <a:ext cx="21257" cy="4903"/>
              </a:xfrm>
              <a:custGeom>
                <a:avLst/>
                <a:gdLst/>
                <a:ahLst/>
                <a:cxnLst/>
                <a:rect l="l" t="t" r="r" b="b"/>
                <a:pathLst>
                  <a:path w="672" h="155" extrusionOk="0">
                    <a:moveTo>
                      <a:pt x="458" y="1"/>
                    </a:moveTo>
                    <a:cubicBezTo>
                      <a:pt x="300" y="1"/>
                      <a:pt x="73" y="49"/>
                      <a:pt x="73" y="49"/>
                    </a:cubicBezTo>
                    <a:cubicBezTo>
                      <a:pt x="0" y="126"/>
                      <a:pt x="76" y="154"/>
                      <a:pt x="191" y="154"/>
                    </a:cubicBezTo>
                    <a:cubicBezTo>
                      <a:pt x="380" y="154"/>
                      <a:pt x="672" y="79"/>
                      <a:pt x="586" y="23"/>
                    </a:cubicBezTo>
                    <a:cubicBezTo>
                      <a:pt x="561" y="7"/>
                      <a:pt x="513" y="1"/>
                      <a:pt x="4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a:off x="1782514" y="2813252"/>
                <a:ext cx="21953" cy="8130"/>
              </a:xfrm>
              <a:custGeom>
                <a:avLst/>
                <a:gdLst/>
                <a:ahLst/>
                <a:cxnLst/>
                <a:rect l="l" t="t" r="r" b="b"/>
                <a:pathLst>
                  <a:path w="694" h="257" extrusionOk="0">
                    <a:moveTo>
                      <a:pt x="209" y="0"/>
                    </a:moveTo>
                    <a:lnTo>
                      <a:pt x="209" y="0"/>
                    </a:lnTo>
                    <a:cubicBezTo>
                      <a:pt x="0" y="71"/>
                      <a:pt x="470" y="257"/>
                      <a:pt x="631" y="257"/>
                    </a:cubicBezTo>
                    <a:cubicBezTo>
                      <a:pt x="672" y="257"/>
                      <a:pt x="693" y="245"/>
                      <a:pt x="677" y="215"/>
                    </a:cubicBezTo>
                    <a:cubicBezTo>
                      <a:pt x="621" y="115"/>
                      <a:pt x="209" y="0"/>
                      <a:pt x="2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9"/>
              <p:cNvSpPr/>
              <p:nvPr/>
            </p:nvSpPr>
            <p:spPr>
              <a:xfrm>
                <a:off x="1793934" y="2786902"/>
                <a:ext cx="12526" cy="16291"/>
              </a:xfrm>
              <a:custGeom>
                <a:avLst/>
                <a:gdLst/>
                <a:ahLst/>
                <a:cxnLst/>
                <a:rect l="l" t="t" r="r" b="b"/>
                <a:pathLst>
                  <a:path w="396" h="515" extrusionOk="0">
                    <a:moveTo>
                      <a:pt x="135" y="0"/>
                    </a:moveTo>
                    <a:cubicBezTo>
                      <a:pt x="0" y="0"/>
                      <a:pt x="259" y="515"/>
                      <a:pt x="342" y="515"/>
                    </a:cubicBezTo>
                    <a:cubicBezTo>
                      <a:pt x="352" y="515"/>
                      <a:pt x="359" y="508"/>
                      <a:pt x="364" y="493"/>
                    </a:cubicBezTo>
                    <a:cubicBezTo>
                      <a:pt x="395" y="382"/>
                      <a:pt x="180" y="13"/>
                      <a:pt x="180" y="13"/>
                    </a:cubicBezTo>
                    <a:cubicBezTo>
                      <a:pt x="162" y="4"/>
                      <a:pt x="147" y="0"/>
                      <a:pt x="1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9"/>
              <p:cNvSpPr/>
              <p:nvPr/>
            </p:nvSpPr>
            <p:spPr>
              <a:xfrm>
                <a:off x="1770905" y="2776970"/>
                <a:ext cx="15247" cy="14709"/>
              </a:xfrm>
              <a:custGeom>
                <a:avLst/>
                <a:gdLst/>
                <a:ahLst/>
                <a:cxnLst/>
                <a:rect l="l" t="t" r="r" b="b"/>
                <a:pathLst>
                  <a:path w="482" h="465" extrusionOk="0">
                    <a:moveTo>
                      <a:pt x="164" y="0"/>
                    </a:moveTo>
                    <a:cubicBezTo>
                      <a:pt x="0" y="0"/>
                      <a:pt x="361" y="465"/>
                      <a:pt x="453" y="465"/>
                    </a:cubicBezTo>
                    <a:cubicBezTo>
                      <a:pt x="466" y="465"/>
                      <a:pt x="473" y="457"/>
                      <a:pt x="474" y="439"/>
                    </a:cubicBezTo>
                    <a:cubicBezTo>
                      <a:pt x="482" y="324"/>
                      <a:pt x="197" y="5"/>
                      <a:pt x="197" y="5"/>
                    </a:cubicBezTo>
                    <a:cubicBezTo>
                      <a:pt x="184" y="2"/>
                      <a:pt x="173" y="0"/>
                      <a:pt x="1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a:off x="1802601" y="2768713"/>
                <a:ext cx="13634" cy="15753"/>
              </a:xfrm>
              <a:custGeom>
                <a:avLst/>
                <a:gdLst/>
                <a:ahLst/>
                <a:cxnLst/>
                <a:rect l="l" t="t" r="r" b="b"/>
                <a:pathLst>
                  <a:path w="431" h="498" extrusionOk="0">
                    <a:moveTo>
                      <a:pt x="145" y="0"/>
                    </a:moveTo>
                    <a:cubicBezTo>
                      <a:pt x="1" y="0"/>
                      <a:pt x="301" y="497"/>
                      <a:pt x="388" y="497"/>
                    </a:cubicBezTo>
                    <a:cubicBezTo>
                      <a:pt x="398" y="497"/>
                      <a:pt x="406" y="490"/>
                      <a:pt x="409" y="473"/>
                    </a:cubicBezTo>
                    <a:cubicBezTo>
                      <a:pt x="430" y="359"/>
                      <a:pt x="185" y="9"/>
                      <a:pt x="185" y="9"/>
                    </a:cubicBezTo>
                    <a:cubicBezTo>
                      <a:pt x="169" y="3"/>
                      <a:pt x="156" y="0"/>
                      <a:pt x="14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a:off x="1780774" y="2753498"/>
                <a:ext cx="11862" cy="16575"/>
              </a:xfrm>
              <a:custGeom>
                <a:avLst/>
                <a:gdLst/>
                <a:ahLst/>
                <a:cxnLst/>
                <a:rect l="l" t="t" r="r" b="b"/>
                <a:pathLst>
                  <a:path w="375" h="524" extrusionOk="0">
                    <a:moveTo>
                      <a:pt x="129" y="0"/>
                    </a:moveTo>
                    <a:cubicBezTo>
                      <a:pt x="0" y="0"/>
                      <a:pt x="237" y="523"/>
                      <a:pt x="319" y="523"/>
                    </a:cubicBezTo>
                    <a:cubicBezTo>
                      <a:pt x="328" y="523"/>
                      <a:pt x="335" y="517"/>
                      <a:pt x="340" y="502"/>
                    </a:cubicBezTo>
                    <a:cubicBezTo>
                      <a:pt x="374" y="393"/>
                      <a:pt x="175" y="15"/>
                      <a:pt x="175" y="15"/>
                    </a:cubicBezTo>
                    <a:cubicBezTo>
                      <a:pt x="156" y="5"/>
                      <a:pt x="141" y="0"/>
                      <a:pt x="12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a:off x="1848626" y="2783865"/>
                <a:ext cx="17936" cy="11609"/>
              </a:xfrm>
              <a:custGeom>
                <a:avLst/>
                <a:gdLst/>
                <a:ahLst/>
                <a:cxnLst/>
                <a:rect l="l" t="t" r="r" b="b"/>
                <a:pathLst>
                  <a:path w="567" h="367" extrusionOk="0">
                    <a:moveTo>
                      <a:pt x="520" y="0"/>
                    </a:moveTo>
                    <a:cubicBezTo>
                      <a:pt x="393" y="0"/>
                      <a:pt x="1" y="365"/>
                      <a:pt x="134" y="367"/>
                    </a:cubicBezTo>
                    <a:cubicBezTo>
                      <a:pt x="135" y="367"/>
                      <a:pt x="135" y="367"/>
                      <a:pt x="136" y="367"/>
                    </a:cubicBezTo>
                    <a:cubicBezTo>
                      <a:pt x="254" y="367"/>
                      <a:pt x="556" y="73"/>
                      <a:pt x="556" y="73"/>
                    </a:cubicBezTo>
                    <a:cubicBezTo>
                      <a:pt x="567" y="21"/>
                      <a:pt x="551"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
              <p:cNvSpPr/>
              <p:nvPr/>
            </p:nvSpPr>
            <p:spPr>
              <a:xfrm>
                <a:off x="1838504" y="2807906"/>
                <a:ext cx="17936" cy="11609"/>
              </a:xfrm>
              <a:custGeom>
                <a:avLst/>
                <a:gdLst/>
                <a:ahLst/>
                <a:cxnLst/>
                <a:rect l="l" t="t" r="r" b="b"/>
                <a:pathLst>
                  <a:path w="567" h="367" extrusionOk="0">
                    <a:moveTo>
                      <a:pt x="520" y="1"/>
                    </a:moveTo>
                    <a:cubicBezTo>
                      <a:pt x="392" y="1"/>
                      <a:pt x="0" y="365"/>
                      <a:pt x="133" y="367"/>
                    </a:cubicBezTo>
                    <a:cubicBezTo>
                      <a:pt x="134" y="367"/>
                      <a:pt x="135" y="367"/>
                      <a:pt x="135" y="367"/>
                    </a:cubicBezTo>
                    <a:cubicBezTo>
                      <a:pt x="253" y="367"/>
                      <a:pt x="555" y="75"/>
                      <a:pt x="555" y="75"/>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
              <p:cNvSpPr/>
              <p:nvPr/>
            </p:nvSpPr>
            <p:spPr>
              <a:xfrm>
                <a:off x="1828951" y="2789907"/>
                <a:ext cx="9553" cy="16828"/>
              </a:xfrm>
              <a:custGeom>
                <a:avLst/>
                <a:gdLst/>
                <a:ahLst/>
                <a:cxnLst/>
                <a:rect l="l" t="t" r="r" b="b"/>
                <a:pathLst>
                  <a:path w="302" h="532" extrusionOk="0">
                    <a:moveTo>
                      <a:pt x="255" y="0"/>
                    </a:moveTo>
                    <a:cubicBezTo>
                      <a:pt x="151" y="0"/>
                      <a:pt x="1" y="531"/>
                      <a:pt x="86" y="531"/>
                    </a:cubicBezTo>
                    <a:cubicBezTo>
                      <a:pt x="91" y="531"/>
                      <a:pt x="97" y="529"/>
                      <a:pt x="104" y="525"/>
                    </a:cubicBezTo>
                    <a:cubicBezTo>
                      <a:pt x="204" y="466"/>
                      <a:pt x="302" y="51"/>
                      <a:pt x="302" y="51"/>
                    </a:cubicBezTo>
                    <a:cubicBezTo>
                      <a:pt x="288" y="15"/>
                      <a:pt x="272" y="0"/>
                      <a:pt x="2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9"/>
              <p:cNvSpPr/>
              <p:nvPr/>
            </p:nvSpPr>
            <p:spPr>
              <a:xfrm>
                <a:off x="1812502" y="2809867"/>
                <a:ext cx="12432" cy="16291"/>
              </a:xfrm>
              <a:custGeom>
                <a:avLst/>
                <a:gdLst/>
                <a:ahLst/>
                <a:cxnLst/>
                <a:rect l="l" t="t" r="r" b="b"/>
                <a:pathLst>
                  <a:path w="393" h="515" extrusionOk="0">
                    <a:moveTo>
                      <a:pt x="133" y="0"/>
                    </a:moveTo>
                    <a:cubicBezTo>
                      <a:pt x="0" y="0"/>
                      <a:pt x="258" y="515"/>
                      <a:pt x="341" y="515"/>
                    </a:cubicBezTo>
                    <a:cubicBezTo>
                      <a:pt x="351" y="515"/>
                      <a:pt x="358" y="508"/>
                      <a:pt x="362" y="493"/>
                    </a:cubicBezTo>
                    <a:cubicBezTo>
                      <a:pt x="392" y="381"/>
                      <a:pt x="177" y="13"/>
                      <a:pt x="177" y="13"/>
                    </a:cubicBezTo>
                    <a:cubicBezTo>
                      <a:pt x="159" y="4"/>
                      <a:pt x="145" y="0"/>
                      <a:pt x="13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9" name="Google Shape;1119;p9"/>
            <p:cNvSpPr/>
            <p:nvPr/>
          </p:nvSpPr>
          <p:spPr>
            <a:xfrm>
              <a:off x="-175225" y="4441593"/>
              <a:ext cx="5228425" cy="753950"/>
            </a:xfrm>
            <a:custGeom>
              <a:avLst/>
              <a:gdLst/>
              <a:ahLst/>
              <a:cxnLst/>
              <a:rect l="l" t="t" r="r" b="b"/>
              <a:pathLst>
                <a:path w="209137" h="30158" extrusionOk="0">
                  <a:moveTo>
                    <a:pt x="0" y="18480"/>
                  </a:moveTo>
                  <a:cubicBezTo>
                    <a:pt x="12405" y="7912"/>
                    <a:pt x="31499" y="-5157"/>
                    <a:pt x="46074" y="2132"/>
                  </a:cubicBezTo>
                  <a:cubicBezTo>
                    <a:pt x="50177" y="4184"/>
                    <a:pt x="52839" y="8496"/>
                    <a:pt x="56902" y="10624"/>
                  </a:cubicBezTo>
                  <a:cubicBezTo>
                    <a:pt x="70383" y="17686"/>
                    <a:pt x="87209" y="22188"/>
                    <a:pt x="101914" y="18268"/>
                  </a:cubicBezTo>
                  <a:cubicBezTo>
                    <a:pt x="114441" y="14929"/>
                    <a:pt x="124629" y="3248"/>
                    <a:pt x="137584" y="2769"/>
                  </a:cubicBezTo>
                  <a:cubicBezTo>
                    <a:pt x="146975" y="2422"/>
                    <a:pt x="154319" y="13938"/>
                    <a:pt x="163700" y="13385"/>
                  </a:cubicBezTo>
                  <a:cubicBezTo>
                    <a:pt x="170988" y="12955"/>
                    <a:pt x="177942" y="7726"/>
                    <a:pt x="185144" y="8926"/>
                  </a:cubicBezTo>
                  <a:cubicBezTo>
                    <a:pt x="195678" y="10681"/>
                    <a:pt x="209137" y="19479"/>
                    <a:pt x="209137" y="30158"/>
                  </a:cubicBezTo>
                </a:path>
              </a:pathLst>
            </a:custGeom>
            <a:noFill/>
            <a:ln w="9525" cap="rnd" cmpd="sng">
              <a:solidFill>
                <a:schemeClr val="accent6"/>
              </a:solidFill>
              <a:prstDash val="lgDash"/>
              <a:round/>
              <a:headEnd type="none" w="med" len="med"/>
              <a:tailEnd type="none" w="med" len="med"/>
            </a:ln>
          </p:spPr>
        </p:sp>
        <p:grpSp>
          <p:nvGrpSpPr>
            <p:cNvPr id="1120" name="Google Shape;1120;p9"/>
            <p:cNvGrpSpPr/>
            <p:nvPr/>
          </p:nvGrpSpPr>
          <p:grpSpPr>
            <a:xfrm>
              <a:off x="8709577" y="3019031"/>
              <a:ext cx="147945" cy="134470"/>
              <a:chOff x="3477352" y="993181"/>
              <a:chExt cx="147945" cy="134470"/>
            </a:xfrm>
          </p:grpSpPr>
          <p:sp>
            <p:nvSpPr>
              <p:cNvPr id="1121" name="Google Shape;1121;p9"/>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9"/>
            <p:cNvGrpSpPr/>
            <p:nvPr/>
          </p:nvGrpSpPr>
          <p:grpSpPr>
            <a:xfrm>
              <a:off x="3353328" y="145743"/>
              <a:ext cx="83763" cy="83541"/>
              <a:chOff x="3317703" y="1099656"/>
              <a:chExt cx="83763" cy="83541"/>
            </a:xfrm>
          </p:grpSpPr>
          <p:sp>
            <p:nvSpPr>
              <p:cNvPr id="1124" name="Google Shape;1124;p9"/>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9"/>
            <p:cNvGrpSpPr/>
            <p:nvPr/>
          </p:nvGrpSpPr>
          <p:grpSpPr>
            <a:xfrm>
              <a:off x="141402" y="3739681"/>
              <a:ext cx="147945" cy="134470"/>
              <a:chOff x="3477352" y="993181"/>
              <a:chExt cx="147945" cy="134470"/>
            </a:xfrm>
          </p:grpSpPr>
          <p:sp>
            <p:nvSpPr>
              <p:cNvPr id="1127" name="Google Shape;1127;p9"/>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9"/>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9"/>
            <p:cNvGrpSpPr/>
            <p:nvPr/>
          </p:nvGrpSpPr>
          <p:grpSpPr>
            <a:xfrm>
              <a:off x="8773753" y="1308906"/>
              <a:ext cx="83763" cy="83541"/>
              <a:chOff x="3317703" y="1099656"/>
              <a:chExt cx="83763" cy="83541"/>
            </a:xfrm>
          </p:grpSpPr>
          <p:sp>
            <p:nvSpPr>
              <p:cNvPr id="1130" name="Google Shape;1130;p9"/>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9"/>
            <p:cNvGrpSpPr/>
            <p:nvPr/>
          </p:nvGrpSpPr>
          <p:grpSpPr>
            <a:xfrm>
              <a:off x="402578" y="3905281"/>
              <a:ext cx="83763" cy="83541"/>
              <a:chOff x="3317703" y="1099656"/>
              <a:chExt cx="83763" cy="83541"/>
            </a:xfrm>
          </p:grpSpPr>
          <p:sp>
            <p:nvSpPr>
              <p:cNvPr id="1133" name="Google Shape;1133;p9"/>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9"/>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5" name="Google Shape;1135;p9"/>
            <p:cNvGrpSpPr/>
            <p:nvPr/>
          </p:nvGrpSpPr>
          <p:grpSpPr>
            <a:xfrm>
              <a:off x="8561627" y="1488006"/>
              <a:ext cx="147945" cy="134470"/>
              <a:chOff x="3477352" y="993181"/>
              <a:chExt cx="147945" cy="134470"/>
            </a:xfrm>
          </p:grpSpPr>
          <p:sp>
            <p:nvSpPr>
              <p:cNvPr id="1136" name="Google Shape;1136;p9"/>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9"/>
            <p:cNvGrpSpPr/>
            <p:nvPr/>
          </p:nvGrpSpPr>
          <p:grpSpPr>
            <a:xfrm>
              <a:off x="8625803" y="3296356"/>
              <a:ext cx="83763" cy="83541"/>
              <a:chOff x="3317703" y="1099656"/>
              <a:chExt cx="83763" cy="83541"/>
            </a:xfrm>
          </p:grpSpPr>
          <p:sp>
            <p:nvSpPr>
              <p:cNvPr id="1139" name="Google Shape;1139;p9"/>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1" name="Google Shape;1141;p9"/>
            <p:cNvGrpSpPr/>
            <p:nvPr/>
          </p:nvGrpSpPr>
          <p:grpSpPr>
            <a:xfrm>
              <a:off x="3660752" y="120281"/>
              <a:ext cx="147945" cy="134470"/>
              <a:chOff x="3477352" y="993181"/>
              <a:chExt cx="147945" cy="134470"/>
            </a:xfrm>
          </p:grpSpPr>
          <p:sp>
            <p:nvSpPr>
              <p:cNvPr id="1142" name="Google Shape;1142;p9"/>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9"/>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9"/>
            <p:cNvGrpSpPr/>
            <p:nvPr/>
          </p:nvGrpSpPr>
          <p:grpSpPr>
            <a:xfrm>
              <a:off x="6149828" y="4722706"/>
              <a:ext cx="83763" cy="83541"/>
              <a:chOff x="3317703" y="1099656"/>
              <a:chExt cx="83763" cy="83541"/>
            </a:xfrm>
          </p:grpSpPr>
          <p:sp>
            <p:nvSpPr>
              <p:cNvPr id="1145" name="Google Shape;1145;p9"/>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9"/>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47"/>
        <p:cNvGrpSpPr/>
        <p:nvPr/>
      </p:nvGrpSpPr>
      <p:grpSpPr>
        <a:xfrm>
          <a:off x="0" y="0"/>
          <a:ext cx="0" cy="0"/>
          <a:chOff x="0" y="0"/>
          <a:chExt cx="0" cy="0"/>
        </a:xfrm>
      </p:grpSpPr>
      <p:grpSp>
        <p:nvGrpSpPr>
          <p:cNvPr id="1148" name="Google Shape;1148;p10"/>
          <p:cNvGrpSpPr/>
          <p:nvPr/>
        </p:nvGrpSpPr>
        <p:grpSpPr>
          <a:xfrm>
            <a:off x="-302625" y="-59091"/>
            <a:ext cx="9591648" cy="5382357"/>
            <a:chOff x="-302625" y="-70000"/>
            <a:chExt cx="9591648" cy="5382357"/>
          </a:xfrm>
        </p:grpSpPr>
        <p:grpSp>
          <p:nvGrpSpPr>
            <p:cNvPr id="1149" name="Google Shape;1149;p10"/>
            <p:cNvGrpSpPr/>
            <p:nvPr/>
          </p:nvGrpSpPr>
          <p:grpSpPr>
            <a:xfrm>
              <a:off x="7302792" y="3401365"/>
              <a:ext cx="400341" cy="492138"/>
              <a:chOff x="8582017" y="3605615"/>
              <a:chExt cx="400341" cy="492138"/>
            </a:xfrm>
          </p:grpSpPr>
          <p:sp>
            <p:nvSpPr>
              <p:cNvPr id="1150" name="Google Shape;1150;p10"/>
              <p:cNvSpPr/>
              <p:nvPr/>
            </p:nvSpPr>
            <p:spPr>
              <a:xfrm>
                <a:off x="8582017" y="3610708"/>
                <a:ext cx="399012" cy="487046"/>
              </a:xfrm>
              <a:custGeom>
                <a:avLst/>
                <a:gdLst/>
                <a:ahLst/>
                <a:cxnLst/>
                <a:rect l="l" t="t" r="r" b="b"/>
                <a:pathLst>
                  <a:path w="12614" h="15397" extrusionOk="0">
                    <a:moveTo>
                      <a:pt x="8613" y="3222"/>
                    </a:moveTo>
                    <a:lnTo>
                      <a:pt x="8613" y="3223"/>
                    </a:lnTo>
                    <a:cubicBezTo>
                      <a:pt x="8613" y="3223"/>
                      <a:pt x="8613" y="3222"/>
                      <a:pt x="8613" y="3222"/>
                    </a:cubicBezTo>
                    <a:close/>
                    <a:moveTo>
                      <a:pt x="8300" y="1"/>
                    </a:moveTo>
                    <a:cubicBezTo>
                      <a:pt x="8293" y="1"/>
                      <a:pt x="8285" y="3"/>
                      <a:pt x="8278" y="7"/>
                    </a:cubicBezTo>
                    <a:cubicBezTo>
                      <a:pt x="7655" y="422"/>
                      <a:pt x="7133" y="966"/>
                      <a:pt x="6666" y="1545"/>
                    </a:cubicBezTo>
                    <a:cubicBezTo>
                      <a:pt x="4644" y="4032"/>
                      <a:pt x="1442" y="10558"/>
                      <a:pt x="1400" y="10643"/>
                    </a:cubicBezTo>
                    <a:lnTo>
                      <a:pt x="1400" y="10643"/>
                    </a:lnTo>
                    <a:cubicBezTo>
                      <a:pt x="1400" y="10642"/>
                      <a:pt x="1401" y="10641"/>
                      <a:pt x="1401" y="10640"/>
                    </a:cubicBezTo>
                    <a:lnTo>
                      <a:pt x="1401" y="10640"/>
                    </a:lnTo>
                    <a:cubicBezTo>
                      <a:pt x="1400" y="10643"/>
                      <a:pt x="1399" y="10644"/>
                      <a:pt x="1399" y="10644"/>
                    </a:cubicBezTo>
                    <a:cubicBezTo>
                      <a:pt x="1399" y="10644"/>
                      <a:pt x="1399" y="10644"/>
                      <a:pt x="1400" y="10643"/>
                    </a:cubicBezTo>
                    <a:lnTo>
                      <a:pt x="1400" y="10643"/>
                    </a:lnTo>
                    <a:cubicBezTo>
                      <a:pt x="1246" y="10969"/>
                      <a:pt x="1187" y="11083"/>
                      <a:pt x="1062" y="11320"/>
                    </a:cubicBezTo>
                    <a:cubicBezTo>
                      <a:pt x="886" y="11654"/>
                      <a:pt x="695" y="11986"/>
                      <a:pt x="535" y="12284"/>
                    </a:cubicBezTo>
                    <a:cubicBezTo>
                      <a:pt x="366" y="12592"/>
                      <a:pt x="150" y="13007"/>
                      <a:pt x="34" y="13338"/>
                    </a:cubicBezTo>
                    <a:cubicBezTo>
                      <a:pt x="1" y="13429"/>
                      <a:pt x="77" y="13523"/>
                      <a:pt x="171" y="13523"/>
                    </a:cubicBezTo>
                    <a:cubicBezTo>
                      <a:pt x="188" y="13523"/>
                      <a:pt x="205" y="13520"/>
                      <a:pt x="223" y="13514"/>
                    </a:cubicBezTo>
                    <a:cubicBezTo>
                      <a:pt x="492" y="13895"/>
                      <a:pt x="1202" y="14546"/>
                      <a:pt x="1345" y="14671"/>
                    </a:cubicBezTo>
                    <a:cubicBezTo>
                      <a:pt x="1406" y="14726"/>
                      <a:pt x="1466" y="14749"/>
                      <a:pt x="1517" y="14749"/>
                    </a:cubicBezTo>
                    <a:cubicBezTo>
                      <a:pt x="1620" y="14749"/>
                      <a:pt x="1686" y="14654"/>
                      <a:pt x="1647" y="14548"/>
                    </a:cubicBezTo>
                    <a:cubicBezTo>
                      <a:pt x="1660" y="14545"/>
                      <a:pt x="1677" y="14533"/>
                      <a:pt x="1685" y="14518"/>
                    </a:cubicBezTo>
                    <a:cubicBezTo>
                      <a:pt x="1772" y="14321"/>
                      <a:pt x="1848" y="14211"/>
                      <a:pt x="1848" y="14211"/>
                    </a:cubicBezTo>
                    <a:lnTo>
                      <a:pt x="1848" y="14211"/>
                    </a:lnTo>
                    <a:cubicBezTo>
                      <a:pt x="1848" y="14211"/>
                      <a:pt x="1848" y="14211"/>
                      <a:pt x="1848" y="14211"/>
                    </a:cubicBezTo>
                    <a:cubicBezTo>
                      <a:pt x="1866" y="14181"/>
                      <a:pt x="1873" y="14163"/>
                      <a:pt x="1883" y="14163"/>
                    </a:cubicBezTo>
                    <a:cubicBezTo>
                      <a:pt x="1903" y="14163"/>
                      <a:pt x="1938" y="14230"/>
                      <a:pt x="2103" y="14405"/>
                    </a:cubicBezTo>
                    <a:cubicBezTo>
                      <a:pt x="2794" y="15138"/>
                      <a:pt x="3684" y="15397"/>
                      <a:pt x="4097" y="15397"/>
                    </a:cubicBezTo>
                    <a:cubicBezTo>
                      <a:pt x="4212" y="15397"/>
                      <a:pt x="4290" y="15377"/>
                      <a:pt x="4316" y="15341"/>
                    </a:cubicBezTo>
                    <a:cubicBezTo>
                      <a:pt x="4439" y="15379"/>
                      <a:pt x="4524" y="15392"/>
                      <a:pt x="4592" y="15392"/>
                    </a:cubicBezTo>
                    <a:cubicBezTo>
                      <a:pt x="4639" y="15392"/>
                      <a:pt x="4678" y="15386"/>
                      <a:pt x="4716" y="15378"/>
                    </a:cubicBezTo>
                    <a:lnTo>
                      <a:pt x="4734" y="15384"/>
                    </a:lnTo>
                    <a:lnTo>
                      <a:pt x="4734" y="15385"/>
                    </a:lnTo>
                    <a:cubicBezTo>
                      <a:pt x="4754" y="15391"/>
                      <a:pt x="4773" y="15394"/>
                      <a:pt x="4790" y="15394"/>
                    </a:cubicBezTo>
                    <a:cubicBezTo>
                      <a:pt x="5097" y="15394"/>
                      <a:pt x="5141" y="14508"/>
                      <a:pt x="6030" y="12459"/>
                    </a:cubicBezTo>
                    <a:cubicBezTo>
                      <a:pt x="7183" y="9865"/>
                      <a:pt x="8131" y="8464"/>
                      <a:pt x="9727" y="6293"/>
                    </a:cubicBezTo>
                    <a:cubicBezTo>
                      <a:pt x="10014" y="5905"/>
                      <a:pt x="10324" y="5524"/>
                      <a:pt x="10667" y="5175"/>
                    </a:cubicBezTo>
                    <a:cubicBezTo>
                      <a:pt x="10873" y="4963"/>
                      <a:pt x="11319" y="4626"/>
                      <a:pt x="11321" y="4626"/>
                    </a:cubicBezTo>
                    <a:lnTo>
                      <a:pt x="11321" y="4626"/>
                    </a:lnTo>
                    <a:cubicBezTo>
                      <a:pt x="11321" y="4626"/>
                      <a:pt x="11319" y="4628"/>
                      <a:pt x="11314" y="4632"/>
                    </a:cubicBezTo>
                    <a:cubicBezTo>
                      <a:pt x="11715" y="4323"/>
                      <a:pt x="12098" y="4003"/>
                      <a:pt x="12295" y="3552"/>
                    </a:cubicBezTo>
                    <a:lnTo>
                      <a:pt x="12295" y="3552"/>
                    </a:lnTo>
                    <a:cubicBezTo>
                      <a:pt x="12526" y="3796"/>
                      <a:pt x="12613" y="3888"/>
                      <a:pt x="12613" y="3888"/>
                    </a:cubicBezTo>
                    <a:cubicBezTo>
                      <a:pt x="12613" y="3888"/>
                      <a:pt x="12462" y="3728"/>
                      <a:pt x="12295" y="3551"/>
                    </a:cubicBezTo>
                    <a:lnTo>
                      <a:pt x="12295" y="3551"/>
                    </a:lnTo>
                    <a:cubicBezTo>
                      <a:pt x="12351" y="3423"/>
                      <a:pt x="12392" y="3285"/>
                      <a:pt x="12414" y="3134"/>
                    </a:cubicBezTo>
                    <a:lnTo>
                      <a:pt x="12414" y="3134"/>
                    </a:lnTo>
                    <a:cubicBezTo>
                      <a:pt x="12372" y="3261"/>
                      <a:pt x="12312" y="3386"/>
                      <a:pt x="12238" y="3490"/>
                    </a:cubicBezTo>
                    <a:lnTo>
                      <a:pt x="12238" y="3490"/>
                    </a:lnTo>
                    <a:cubicBezTo>
                      <a:pt x="12050" y="3292"/>
                      <a:pt x="11863" y="3093"/>
                      <a:pt x="11863" y="3093"/>
                    </a:cubicBezTo>
                    <a:lnTo>
                      <a:pt x="11863" y="3093"/>
                    </a:lnTo>
                    <a:cubicBezTo>
                      <a:pt x="11863" y="3093"/>
                      <a:pt x="11963" y="3200"/>
                      <a:pt x="12237" y="3491"/>
                    </a:cubicBezTo>
                    <a:cubicBezTo>
                      <a:pt x="12143" y="3624"/>
                      <a:pt x="12047" y="3728"/>
                      <a:pt x="11892" y="3836"/>
                    </a:cubicBezTo>
                    <a:cubicBezTo>
                      <a:pt x="11660" y="3997"/>
                      <a:pt x="11388" y="4090"/>
                      <a:pt x="11088" y="4090"/>
                    </a:cubicBezTo>
                    <a:cubicBezTo>
                      <a:pt x="10721" y="4090"/>
                      <a:pt x="10314" y="3950"/>
                      <a:pt x="9889" y="3624"/>
                    </a:cubicBezTo>
                    <a:cubicBezTo>
                      <a:pt x="9292" y="3163"/>
                      <a:pt x="8297" y="2189"/>
                      <a:pt x="8427" y="1443"/>
                    </a:cubicBezTo>
                    <a:lnTo>
                      <a:pt x="8427" y="1443"/>
                    </a:lnTo>
                    <a:cubicBezTo>
                      <a:pt x="8318" y="1553"/>
                      <a:pt x="8211" y="1675"/>
                      <a:pt x="8095" y="1830"/>
                    </a:cubicBezTo>
                    <a:cubicBezTo>
                      <a:pt x="7952" y="2017"/>
                      <a:pt x="7952" y="1947"/>
                      <a:pt x="8021" y="2149"/>
                    </a:cubicBezTo>
                    <a:cubicBezTo>
                      <a:pt x="8021" y="2142"/>
                      <a:pt x="8019" y="2136"/>
                      <a:pt x="8019" y="2136"/>
                    </a:cubicBezTo>
                    <a:lnTo>
                      <a:pt x="8019" y="2136"/>
                    </a:lnTo>
                    <a:cubicBezTo>
                      <a:pt x="8019" y="2136"/>
                      <a:pt x="8019" y="2137"/>
                      <a:pt x="8021" y="2141"/>
                    </a:cubicBezTo>
                    <a:lnTo>
                      <a:pt x="8021" y="2135"/>
                    </a:lnTo>
                    <a:cubicBezTo>
                      <a:pt x="8157" y="2496"/>
                      <a:pt x="8350" y="2849"/>
                      <a:pt x="8612" y="3223"/>
                    </a:cubicBezTo>
                    <a:lnTo>
                      <a:pt x="8610" y="3219"/>
                    </a:lnTo>
                    <a:lnTo>
                      <a:pt x="8610" y="3219"/>
                    </a:lnTo>
                    <a:cubicBezTo>
                      <a:pt x="8612" y="3220"/>
                      <a:pt x="8613" y="3221"/>
                      <a:pt x="8613" y="3222"/>
                    </a:cubicBezTo>
                    <a:lnTo>
                      <a:pt x="8613" y="3222"/>
                    </a:lnTo>
                    <a:lnTo>
                      <a:pt x="8612" y="3216"/>
                    </a:lnTo>
                    <a:lnTo>
                      <a:pt x="8612" y="3216"/>
                    </a:lnTo>
                    <a:cubicBezTo>
                      <a:pt x="9981" y="5125"/>
                      <a:pt x="10029" y="2855"/>
                      <a:pt x="5813" y="8066"/>
                    </a:cubicBezTo>
                    <a:cubicBezTo>
                      <a:pt x="3463" y="10998"/>
                      <a:pt x="1985" y="13938"/>
                      <a:pt x="1695" y="14394"/>
                    </a:cubicBezTo>
                    <a:cubicBezTo>
                      <a:pt x="1684" y="14410"/>
                      <a:pt x="1669" y="14418"/>
                      <a:pt x="1650" y="14418"/>
                    </a:cubicBezTo>
                    <a:cubicBezTo>
                      <a:pt x="1637" y="14418"/>
                      <a:pt x="1622" y="14414"/>
                      <a:pt x="1606" y="14405"/>
                    </a:cubicBezTo>
                    <a:cubicBezTo>
                      <a:pt x="1523" y="14316"/>
                      <a:pt x="2168" y="13139"/>
                      <a:pt x="2227" y="13030"/>
                    </a:cubicBezTo>
                    <a:cubicBezTo>
                      <a:pt x="3838" y="10142"/>
                      <a:pt x="5519" y="7501"/>
                      <a:pt x="9295" y="4204"/>
                    </a:cubicBezTo>
                    <a:cubicBezTo>
                      <a:pt x="8012" y="3041"/>
                      <a:pt x="6987" y="989"/>
                      <a:pt x="8198" y="90"/>
                    </a:cubicBezTo>
                    <a:cubicBezTo>
                      <a:pt x="8240" y="59"/>
                      <a:pt x="8283" y="30"/>
                      <a:pt x="8324" y="7"/>
                    </a:cubicBezTo>
                    <a:cubicBezTo>
                      <a:pt x="8316" y="3"/>
                      <a:pt x="8308" y="1"/>
                      <a:pt x="8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0"/>
              <p:cNvSpPr/>
              <p:nvPr/>
            </p:nvSpPr>
            <p:spPr>
              <a:xfrm>
                <a:off x="8631806" y="3605615"/>
                <a:ext cx="350551" cy="461233"/>
              </a:xfrm>
              <a:custGeom>
                <a:avLst/>
                <a:gdLst/>
                <a:ahLst/>
                <a:cxnLst/>
                <a:rect l="l" t="t" r="r" b="b"/>
                <a:pathLst>
                  <a:path w="11082" h="14581" extrusionOk="0">
                    <a:moveTo>
                      <a:pt x="7524" y="1169"/>
                    </a:moveTo>
                    <a:cubicBezTo>
                      <a:pt x="7532" y="1169"/>
                      <a:pt x="7540" y="1169"/>
                      <a:pt x="7548" y="1169"/>
                    </a:cubicBezTo>
                    <a:cubicBezTo>
                      <a:pt x="8090" y="1178"/>
                      <a:pt x="8786" y="1722"/>
                      <a:pt x="8960" y="1906"/>
                    </a:cubicBezTo>
                    <a:cubicBezTo>
                      <a:pt x="9302" y="2267"/>
                      <a:pt x="9222" y="2578"/>
                      <a:pt x="8934" y="2929"/>
                    </a:cubicBezTo>
                    <a:cubicBezTo>
                      <a:pt x="8928" y="2936"/>
                      <a:pt x="8377" y="3560"/>
                      <a:pt x="8377" y="3560"/>
                    </a:cubicBezTo>
                    <a:cubicBezTo>
                      <a:pt x="8366" y="3572"/>
                      <a:pt x="8352" y="3576"/>
                      <a:pt x="8342" y="3576"/>
                    </a:cubicBezTo>
                    <a:cubicBezTo>
                      <a:pt x="8338" y="3576"/>
                      <a:pt x="8335" y="3575"/>
                      <a:pt x="8332" y="3574"/>
                    </a:cubicBezTo>
                    <a:lnTo>
                      <a:pt x="8332" y="3574"/>
                    </a:lnTo>
                    <a:cubicBezTo>
                      <a:pt x="8657" y="3804"/>
                      <a:pt x="9087" y="4024"/>
                      <a:pt x="9486" y="4033"/>
                    </a:cubicBezTo>
                    <a:cubicBezTo>
                      <a:pt x="9550" y="4034"/>
                      <a:pt x="9549" y="4131"/>
                      <a:pt x="9484" y="4131"/>
                    </a:cubicBezTo>
                    <a:cubicBezTo>
                      <a:pt x="9483" y="4131"/>
                      <a:pt x="9483" y="4131"/>
                      <a:pt x="9482" y="4131"/>
                    </a:cubicBezTo>
                    <a:cubicBezTo>
                      <a:pt x="8801" y="4117"/>
                      <a:pt x="7929" y="3487"/>
                      <a:pt x="7478" y="2967"/>
                    </a:cubicBezTo>
                    <a:cubicBezTo>
                      <a:pt x="6529" y="1871"/>
                      <a:pt x="6927" y="1169"/>
                      <a:pt x="7524" y="1169"/>
                    </a:cubicBezTo>
                    <a:close/>
                    <a:moveTo>
                      <a:pt x="7418" y="1"/>
                    </a:moveTo>
                    <a:cubicBezTo>
                      <a:pt x="7269" y="1"/>
                      <a:pt x="7125" y="20"/>
                      <a:pt x="6988" y="62"/>
                    </a:cubicBezTo>
                    <a:cubicBezTo>
                      <a:pt x="5811" y="420"/>
                      <a:pt x="5557" y="2406"/>
                      <a:pt x="7718" y="4365"/>
                    </a:cubicBezTo>
                    <a:cubicBezTo>
                      <a:pt x="4224" y="7415"/>
                      <a:pt x="2477" y="9912"/>
                      <a:pt x="650" y="13191"/>
                    </a:cubicBezTo>
                    <a:cubicBezTo>
                      <a:pt x="458" y="13535"/>
                      <a:pt x="132" y="14149"/>
                      <a:pt x="15" y="14510"/>
                    </a:cubicBezTo>
                    <a:cubicBezTo>
                      <a:pt x="0" y="14551"/>
                      <a:pt x="35" y="14580"/>
                      <a:pt x="70" y="14580"/>
                    </a:cubicBezTo>
                    <a:cubicBezTo>
                      <a:pt x="87" y="14580"/>
                      <a:pt x="104" y="14573"/>
                      <a:pt x="115" y="14555"/>
                    </a:cubicBezTo>
                    <a:cubicBezTo>
                      <a:pt x="600" y="13798"/>
                      <a:pt x="3077" y="8616"/>
                      <a:pt x="7840" y="4439"/>
                    </a:cubicBezTo>
                    <a:cubicBezTo>
                      <a:pt x="7861" y="4419"/>
                      <a:pt x="7867" y="4383"/>
                      <a:pt x="7854" y="4358"/>
                    </a:cubicBezTo>
                    <a:cubicBezTo>
                      <a:pt x="7863" y="4335"/>
                      <a:pt x="7858" y="4308"/>
                      <a:pt x="7843" y="4290"/>
                    </a:cubicBezTo>
                    <a:cubicBezTo>
                      <a:pt x="7572" y="4048"/>
                      <a:pt x="7311" y="3763"/>
                      <a:pt x="7034" y="3377"/>
                    </a:cubicBezTo>
                    <a:lnTo>
                      <a:pt x="7034" y="3377"/>
                    </a:lnTo>
                    <a:lnTo>
                      <a:pt x="7038" y="3390"/>
                    </a:lnTo>
                    <a:cubicBezTo>
                      <a:pt x="6774" y="3015"/>
                      <a:pt x="6580" y="2658"/>
                      <a:pt x="6442" y="2296"/>
                    </a:cubicBezTo>
                    <a:lnTo>
                      <a:pt x="6442" y="2296"/>
                    </a:lnTo>
                    <a:lnTo>
                      <a:pt x="6444" y="2316"/>
                    </a:lnTo>
                    <a:cubicBezTo>
                      <a:pt x="6378" y="2090"/>
                      <a:pt x="6365" y="2191"/>
                      <a:pt x="6517" y="1991"/>
                    </a:cubicBezTo>
                    <a:cubicBezTo>
                      <a:pt x="6630" y="1842"/>
                      <a:pt x="6704" y="1752"/>
                      <a:pt x="6852" y="1601"/>
                    </a:cubicBezTo>
                    <a:lnTo>
                      <a:pt x="6852" y="1601"/>
                    </a:lnTo>
                    <a:cubicBezTo>
                      <a:pt x="6657" y="2416"/>
                      <a:pt x="8185" y="3826"/>
                      <a:pt x="8809" y="4104"/>
                    </a:cubicBezTo>
                    <a:cubicBezTo>
                      <a:pt x="8958" y="4170"/>
                      <a:pt x="9124" y="4213"/>
                      <a:pt x="9323" y="4236"/>
                    </a:cubicBezTo>
                    <a:cubicBezTo>
                      <a:pt x="9380" y="4242"/>
                      <a:pt x="9437" y="4246"/>
                      <a:pt x="9494" y="4246"/>
                    </a:cubicBezTo>
                    <a:cubicBezTo>
                      <a:pt x="9949" y="4246"/>
                      <a:pt x="10390" y="4043"/>
                      <a:pt x="10662" y="3652"/>
                    </a:cubicBezTo>
                    <a:cubicBezTo>
                      <a:pt x="10748" y="3532"/>
                      <a:pt x="10817" y="3383"/>
                      <a:pt x="10860" y="3222"/>
                    </a:cubicBezTo>
                    <a:cubicBezTo>
                      <a:pt x="11082" y="2415"/>
                      <a:pt x="10559" y="1735"/>
                      <a:pt x="9950" y="1206"/>
                    </a:cubicBezTo>
                    <a:lnTo>
                      <a:pt x="9950" y="1206"/>
                    </a:lnTo>
                    <a:cubicBezTo>
                      <a:pt x="9950" y="1206"/>
                      <a:pt x="9950" y="1206"/>
                      <a:pt x="9950" y="1206"/>
                    </a:cubicBezTo>
                    <a:lnTo>
                      <a:pt x="9950" y="1206"/>
                    </a:lnTo>
                    <a:cubicBezTo>
                      <a:pt x="9950" y="1206"/>
                      <a:pt x="9950" y="1206"/>
                      <a:pt x="9950" y="1206"/>
                    </a:cubicBezTo>
                    <a:cubicBezTo>
                      <a:pt x="9315" y="657"/>
                      <a:pt x="8288" y="1"/>
                      <a:pt x="7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0"/>
              <p:cNvSpPr/>
              <p:nvPr/>
            </p:nvSpPr>
            <p:spPr>
              <a:xfrm>
                <a:off x="8826157" y="3642530"/>
                <a:ext cx="107740" cy="93664"/>
              </a:xfrm>
              <a:custGeom>
                <a:avLst/>
                <a:gdLst/>
                <a:ahLst/>
                <a:cxnLst/>
                <a:rect l="l" t="t" r="r" b="b"/>
                <a:pathLst>
                  <a:path w="3406" h="2961" extrusionOk="0">
                    <a:moveTo>
                      <a:pt x="1391" y="1"/>
                    </a:moveTo>
                    <a:cubicBezTo>
                      <a:pt x="1269" y="1"/>
                      <a:pt x="1153" y="26"/>
                      <a:pt x="1047" y="86"/>
                    </a:cubicBezTo>
                    <a:cubicBezTo>
                      <a:pt x="0" y="685"/>
                      <a:pt x="1975" y="2936"/>
                      <a:pt x="3338" y="2960"/>
                    </a:cubicBezTo>
                    <a:cubicBezTo>
                      <a:pt x="3339" y="2960"/>
                      <a:pt x="3339" y="2960"/>
                      <a:pt x="3340" y="2960"/>
                    </a:cubicBezTo>
                    <a:cubicBezTo>
                      <a:pt x="3405" y="2960"/>
                      <a:pt x="3405" y="2861"/>
                      <a:pt x="3342" y="2861"/>
                    </a:cubicBezTo>
                    <a:cubicBezTo>
                      <a:pt x="3073" y="2857"/>
                      <a:pt x="2672" y="2745"/>
                      <a:pt x="2188" y="2403"/>
                    </a:cubicBezTo>
                    <a:lnTo>
                      <a:pt x="2188" y="2403"/>
                    </a:lnTo>
                    <a:cubicBezTo>
                      <a:pt x="2189" y="2403"/>
                      <a:pt x="2190" y="2404"/>
                      <a:pt x="2191" y="2404"/>
                    </a:cubicBezTo>
                    <a:cubicBezTo>
                      <a:pt x="2236" y="2404"/>
                      <a:pt x="2522" y="2059"/>
                      <a:pt x="2551" y="2028"/>
                    </a:cubicBezTo>
                    <a:cubicBezTo>
                      <a:pt x="2897" y="1649"/>
                      <a:pt x="3305" y="1256"/>
                      <a:pt x="2816" y="739"/>
                    </a:cubicBezTo>
                    <a:cubicBezTo>
                      <a:pt x="2706" y="621"/>
                      <a:pt x="1990" y="1"/>
                      <a:pt x="139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0"/>
              <p:cNvSpPr/>
              <p:nvPr/>
            </p:nvSpPr>
            <p:spPr>
              <a:xfrm>
                <a:off x="8594796" y="3650786"/>
                <a:ext cx="249644" cy="376711"/>
              </a:xfrm>
              <a:custGeom>
                <a:avLst/>
                <a:gdLst/>
                <a:ahLst/>
                <a:cxnLst/>
                <a:rect l="l" t="t" r="r" b="b"/>
                <a:pathLst>
                  <a:path w="7892" h="11909" extrusionOk="0">
                    <a:moveTo>
                      <a:pt x="13" y="11249"/>
                    </a:moveTo>
                    <a:cubicBezTo>
                      <a:pt x="13" y="11249"/>
                      <a:pt x="13" y="11249"/>
                      <a:pt x="13" y="11249"/>
                    </a:cubicBezTo>
                    <a:lnTo>
                      <a:pt x="13" y="11249"/>
                    </a:lnTo>
                    <a:cubicBezTo>
                      <a:pt x="13" y="11249"/>
                      <a:pt x="13" y="11249"/>
                      <a:pt x="13" y="11249"/>
                    </a:cubicBezTo>
                    <a:close/>
                    <a:moveTo>
                      <a:pt x="13" y="11249"/>
                    </a:moveTo>
                    <a:cubicBezTo>
                      <a:pt x="9" y="11258"/>
                      <a:pt x="6" y="11263"/>
                      <a:pt x="7" y="11263"/>
                    </a:cubicBezTo>
                    <a:cubicBezTo>
                      <a:pt x="7" y="11263"/>
                      <a:pt x="8" y="11261"/>
                      <a:pt x="9" y="11258"/>
                    </a:cubicBezTo>
                    <a:lnTo>
                      <a:pt x="9" y="11258"/>
                    </a:lnTo>
                    <a:cubicBezTo>
                      <a:pt x="11" y="11255"/>
                      <a:pt x="12" y="11252"/>
                      <a:pt x="13" y="11249"/>
                    </a:cubicBezTo>
                    <a:close/>
                    <a:moveTo>
                      <a:pt x="6512" y="1"/>
                    </a:moveTo>
                    <a:cubicBezTo>
                      <a:pt x="6500" y="1"/>
                      <a:pt x="6487" y="6"/>
                      <a:pt x="6477" y="17"/>
                    </a:cubicBezTo>
                    <a:cubicBezTo>
                      <a:pt x="6474" y="17"/>
                      <a:pt x="6472" y="17"/>
                      <a:pt x="6469" y="17"/>
                    </a:cubicBezTo>
                    <a:cubicBezTo>
                      <a:pt x="6457" y="17"/>
                      <a:pt x="6443" y="20"/>
                      <a:pt x="6431" y="34"/>
                    </a:cubicBezTo>
                    <a:cubicBezTo>
                      <a:pt x="5716" y="826"/>
                      <a:pt x="5051" y="1753"/>
                      <a:pt x="4395" y="2864"/>
                    </a:cubicBezTo>
                    <a:cubicBezTo>
                      <a:pt x="4044" y="3460"/>
                      <a:pt x="131" y="11035"/>
                      <a:pt x="9" y="11258"/>
                    </a:cubicBezTo>
                    <a:lnTo>
                      <a:pt x="9" y="11258"/>
                    </a:lnTo>
                    <a:cubicBezTo>
                      <a:pt x="0" y="11284"/>
                      <a:pt x="5" y="11313"/>
                      <a:pt x="23" y="11332"/>
                    </a:cubicBezTo>
                    <a:cubicBezTo>
                      <a:pt x="23" y="11349"/>
                      <a:pt x="16" y="11362"/>
                      <a:pt x="13" y="11375"/>
                    </a:cubicBezTo>
                    <a:cubicBezTo>
                      <a:pt x="5" y="11404"/>
                      <a:pt x="13" y="11436"/>
                      <a:pt x="35" y="11461"/>
                    </a:cubicBezTo>
                    <a:cubicBezTo>
                      <a:pt x="59" y="11485"/>
                      <a:pt x="92" y="11485"/>
                      <a:pt x="131" y="11499"/>
                    </a:cubicBezTo>
                    <a:cubicBezTo>
                      <a:pt x="395" y="11627"/>
                      <a:pt x="644" y="11909"/>
                      <a:pt x="872" y="11909"/>
                    </a:cubicBezTo>
                    <a:cubicBezTo>
                      <a:pt x="973" y="11909"/>
                      <a:pt x="1069" y="11854"/>
                      <a:pt x="1162" y="11706"/>
                    </a:cubicBezTo>
                    <a:cubicBezTo>
                      <a:pt x="1457" y="11242"/>
                      <a:pt x="1064" y="11607"/>
                      <a:pt x="2097" y="10146"/>
                    </a:cubicBezTo>
                    <a:cubicBezTo>
                      <a:pt x="2208" y="9989"/>
                      <a:pt x="2383" y="9743"/>
                      <a:pt x="2565" y="9483"/>
                    </a:cubicBezTo>
                    <a:cubicBezTo>
                      <a:pt x="2717" y="9264"/>
                      <a:pt x="2866" y="9044"/>
                      <a:pt x="3013" y="8823"/>
                    </a:cubicBezTo>
                    <a:lnTo>
                      <a:pt x="3242" y="8484"/>
                    </a:lnTo>
                    <a:cubicBezTo>
                      <a:pt x="4413" y="6750"/>
                      <a:pt x="4834" y="6270"/>
                      <a:pt x="4834" y="6270"/>
                    </a:cubicBezTo>
                    <a:lnTo>
                      <a:pt x="4832" y="6267"/>
                    </a:lnTo>
                    <a:cubicBezTo>
                      <a:pt x="6047" y="4843"/>
                      <a:pt x="6868" y="4253"/>
                      <a:pt x="7753" y="2981"/>
                    </a:cubicBezTo>
                    <a:cubicBezTo>
                      <a:pt x="7761" y="2984"/>
                      <a:pt x="7769" y="2985"/>
                      <a:pt x="7777" y="2985"/>
                    </a:cubicBezTo>
                    <a:cubicBezTo>
                      <a:pt x="7841" y="2985"/>
                      <a:pt x="7891" y="2905"/>
                      <a:pt x="7856" y="2844"/>
                    </a:cubicBezTo>
                    <a:cubicBezTo>
                      <a:pt x="7827" y="2794"/>
                      <a:pt x="7433" y="2275"/>
                      <a:pt x="7393" y="2219"/>
                    </a:cubicBezTo>
                    <a:lnTo>
                      <a:pt x="7393" y="2219"/>
                    </a:lnTo>
                    <a:lnTo>
                      <a:pt x="7408" y="2247"/>
                    </a:lnTo>
                    <a:cubicBezTo>
                      <a:pt x="6941" y="1577"/>
                      <a:pt x="6527" y="871"/>
                      <a:pt x="6563" y="52"/>
                    </a:cubicBezTo>
                    <a:cubicBezTo>
                      <a:pt x="6567" y="23"/>
                      <a:pt x="6540" y="1"/>
                      <a:pt x="6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0"/>
              <p:cNvSpPr/>
              <p:nvPr/>
            </p:nvSpPr>
            <p:spPr>
              <a:xfrm>
                <a:off x="8654266" y="3747866"/>
                <a:ext cx="269762" cy="314996"/>
              </a:xfrm>
              <a:custGeom>
                <a:avLst/>
                <a:gdLst/>
                <a:ahLst/>
                <a:cxnLst/>
                <a:rect l="l" t="t" r="r" b="b"/>
                <a:pathLst>
                  <a:path w="8528" h="9958" extrusionOk="0">
                    <a:moveTo>
                      <a:pt x="6934" y="1"/>
                    </a:moveTo>
                    <a:cubicBezTo>
                      <a:pt x="6923" y="1"/>
                      <a:pt x="6913" y="5"/>
                      <a:pt x="6904" y="14"/>
                    </a:cubicBezTo>
                    <a:cubicBezTo>
                      <a:pt x="6883" y="33"/>
                      <a:pt x="6882" y="65"/>
                      <a:pt x="6901" y="86"/>
                    </a:cubicBezTo>
                    <a:cubicBezTo>
                      <a:pt x="6378" y="547"/>
                      <a:pt x="6253" y="617"/>
                      <a:pt x="5361" y="1596"/>
                    </a:cubicBezTo>
                    <a:cubicBezTo>
                      <a:pt x="5330" y="1629"/>
                      <a:pt x="5168" y="1798"/>
                      <a:pt x="5164" y="1842"/>
                    </a:cubicBezTo>
                    <a:cubicBezTo>
                      <a:pt x="3156" y="3568"/>
                      <a:pt x="49" y="8608"/>
                      <a:pt x="118" y="8737"/>
                    </a:cubicBezTo>
                    <a:cubicBezTo>
                      <a:pt x="108" y="8738"/>
                      <a:pt x="96" y="8745"/>
                      <a:pt x="88" y="8755"/>
                    </a:cubicBezTo>
                    <a:cubicBezTo>
                      <a:pt x="0" y="8837"/>
                      <a:pt x="96" y="8927"/>
                      <a:pt x="179" y="9015"/>
                    </a:cubicBezTo>
                    <a:cubicBezTo>
                      <a:pt x="860" y="9736"/>
                      <a:pt x="1940" y="9957"/>
                      <a:pt x="2532" y="9957"/>
                    </a:cubicBezTo>
                    <a:cubicBezTo>
                      <a:pt x="2768" y="9957"/>
                      <a:pt x="2927" y="9922"/>
                      <a:pt x="2952" y="9869"/>
                    </a:cubicBezTo>
                    <a:cubicBezTo>
                      <a:pt x="2969" y="9882"/>
                      <a:pt x="2982" y="9892"/>
                      <a:pt x="2996" y="9892"/>
                    </a:cubicBezTo>
                    <a:cubicBezTo>
                      <a:pt x="3069" y="9892"/>
                      <a:pt x="3152" y="9616"/>
                      <a:pt x="3838" y="8061"/>
                    </a:cubicBezTo>
                    <a:lnTo>
                      <a:pt x="3838" y="8061"/>
                    </a:lnTo>
                    <a:lnTo>
                      <a:pt x="3836" y="8064"/>
                    </a:lnTo>
                    <a:cubicBezTo>
                      <a:pt x="5068" y="5286"/>
                      <a:pt x="5772" y="4142"/>
                      <a:pt x="8506" y="695"/>
                    </a:cubicBezTo>
                    <a:cubicBezTo>
                      <a:pt x="8527" y="667"/>
                      <a:pt x="8517" y="627"/>
                      <a:pt x="8496" y="605"/>
                    </a:cubicBezTo>
                    <a:cubicBezTo>
                      <a:pt x="8483" y="591"/>
                      <a:pt x="8464" y="584"/>
                      <a:pt x="8449" y="584"/>
                    </a:cubicBezTo>
                    <a:cubicBezTo>
                      <a:pt x="8424" y="558"/>
                      <a:pt x="8115" y="527"/>
                      <a:pt x="8078" y="522"/>
                    </a:cubicBezTo>
                    <a:cubicBezTo>
                      <a:pt x="7707" y="462"/>
                      <a:pt x="7369" y="343"/>
                      <a:pt x="7081" y="111"/>
                    </a:cubicBezTo>
                    <a:cubicBezTo>
                      <a:pt x="7035" y="73"/>
                      <a:pt x="6980" y="1"/>
                      <a:pt x="6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0"/>
              <p:cNvSpPr/>
              <p:nvPr/>
            </p:nvSpPr>
            <p:spPr>
              <a:xfrm>
                <a:off x="8704941" y="3818185"/>
                <a:ext cx="176320" cy="213266"/>
              </a:xfrm>
              <a:custGeom>
                <a:avLst/>
                <a:gdLst/>
                <a:ahLst/>
                <a:cxnLst/>
                <a:rect l="l" t="t" r="r" b="b"/>
                <a:pathLst>
                  <a:path w="5574" h="6742" extrusionOk="0">
                    <a:moveTo>
                      <a:pt x="4464" y="1"/>
                    </a:moveTo>
                    <a:cubicBezTo>
                      <a:pt x="4310" y="1"/>
                      <a:pt x="4151" y="14"/>
                      <a:pt x="3997" y="58"/>
                    </a:cubicBezTo>
                    <a:cubicBezTo>
                      <a:pt x="3891" y="89"/>
                      <a:pt x="3791" y="139"/>
                      <a:pt x="3698" y="206"/>
                    </a:cubicBezTo>
                    <a:cubicBezTo>
                      <a:pt x="3606" y="275"/>
                      <a:pt x="3525" y="377"/>
                      <a:pt x="3457" y="509"/>
                    </a:cubicBezTo>
                    <a:cubicBezTo>
                      <a:pt x="3399" y="620"/>
                      <a:pt x="3369" y="739"/>
                      <a:pt x="3343" y="851"/>
                    </a:cubicBezTo>
                    <a:cubicBezTo>
                      <a:pt x="3318" y="958"/>
                      <a:pt x="3294" y="1070"/>
                      <a:pt x="3248" y="1177"/>
                    </a:cubicBezTo>
                    <a:cubicBezTo>
                      <a:pt x="3220" y="1237"/>
                      <a:pt x="3182" y="1296"/>
                      <a:pt x="3137" y="1356"/>
                    </a:cubicBezTo>
                    <a:cubicBezTo>
                      <a:pt x="3069" y="1432"/>
                      <a:pt x="2993" y="1502"/>
                      <a:pt x="2900" y="1571"/>
                    </a:cubicBezTo>
                    <a:cubicBezTo>
                      <a:pt x="2800" y="1640"/>
                      <a:pt x="2696" y="1704"/>
                      <a:pt x="2592" y="1769"/>
                    </a:cubicBezTo>
                    <a:cubicBezTo>
                      <a:pt x="2518" y="1814"/>
                      <a:pt x="2446" y="1859"/>
                      <a:pt x="2375" y="1905"/>
                    </a:cubicBezTo>
                    <a:cubicBezTo>
                      <a:pt x="2292" y="1961"/>
                      <a:pt x="2210" y="2022"/>
                      <a:pt x="2136" y="2084"/>
                    </a:cubicBezTo>
                    <a:cubicBezTo>
                      <a:pt x="2065" y="2144"/>
                      <a:pt x="2001" y="2213"/>
                      <a:pt x="1937" y="2296"/>
                    </a:cubicBezTo>
                    <a:cubicBezTo>
                      <a:pt x="1884" y="2366"/>
                      <a:pt x="1838" y="2452"/>
                      <a:pt x="1805" y="2548"/>
                    </a:cubicBezTo>
                    <a:cubicBezTo>
                      <a:pt x="1773" y="2632"/>
                      <a:pt x="1771" y="2725"/>
                      <a:pt x="1769" y="2798"/>
                    </a:cubicBezTo>
                    <a:cubicBezTo>
                      <a:pt x="1766" y="2871"/>
                      <a:pt x="1773" y="2943"/>
                      <a:pt x="1779" y="3017"/>
                    </a:cubicBezTo>
                    <a:lnTo>
                      <a:pt x="1783" y="3064"/>
                    </a:lnTo>
                    <a:cubicBezTo>
                      <a:pt x="1791" y="3150"/>
                      <a:pt x="1793" y="3253"/>
                      <a:pt x="1781" y="3354"/>
                    </a:cubicBezTo>
                    <a:cubicBezTo>
                      <a:pt x="1769" y="3420"/>
                      <a:pt x="1749" y="3484"/>
                      <a:pt x="1716" y="3561"/>
                    </a:cubicBezTo>
                    <a:cubicBezTo>
                      <a:pt x="1673" y="3652"/>
                      <a:pt x="1619" y="3740"/>
                      <a:pt x="1549" y="3831"/>
                    </a:cubicBezTo>
                    <a:cubicBezTo>
                      <a:pt x="1430" y="3972"/>
                      <a:pt x="1294" y="4098"/>
                      <a:pt x="1162" y="4221"/>
                    </a:cubicBezTo>
                    <a:lnTo>
                      <a:pt x="1130" y="4250"/>
                    </a:lnTo>
                    <a:cubicBezTo>
                      <a:pt x="1040" y="4335"/>
                      <a:pt x="949" y="4420"/>
                      <a:pt x="861" y="4506"/>
                    </a:cubicBezTo>
                    <a:cubicBezTo>
                      <a:pt x="596" y="4767"/>
                      <a:pt x="405" y="4993"/>
                      <a:pt x="257" y="5218"/>
                    </a:cubicBezTo>
                    <a:cubicBezTo>
                      <a:pt x="173" y="5347"/>
                      <a:pt x="107" y="5476"/>
                      <a:pt x="61" y="5602"/>
                    </a:cubicBezTo>
                    <a:cubicBezTo>
                      <a:pt x="15" y="5732"/>
                      <a:pt x="1" y="5862"/>
                      <a:pt x="18" y="5986"/>
                    </a:cubicBezTo>
                    <a:cubicBezTo>
                      <a:pt x="32" y="6093"/>
                      <a:pt x="87" y="6197"/>
                      <a:pt x="171" y="6286"/>
                    </a:cubicBezTo>
                    <a:lnTo>
                      <a:pt x="203" y="6319"/>
                    </a:lnTo>
                    <a:cubicBezTo>
                      <a:pt x="243" y="6355"/>
                      <a:pt x="281" y="6382"/>
                      <a:pt x="323" y="6398"/>
                    </a:cubicBezTo>
                    <a:cubicBezTo>
                      <a:pt x="357" y="6412"/>
                      <a:pt x="396" y="6419"/>
                      <a:pt x="440" y="6422"/>
                    </a:cubicBezTo>
                    <a:cubicBezTo>
                      <a:pt x="447" y="6423"/>
                      <a:pt x="454" y="6423"/>
                      <a:pt x="461" y="6423"/>
                    </a:cubicBezTo>
                    <a:cubicBezTo>
                      <a:pt x="493" y="6423"/>
                      <a:pt x="524" y="6418"/>
                      <a:pt x="555" y="6411"/>
                    </a:cubicBezTo>
                    <a:lnTo>
                      <a:pt x="594" y="6404"/>
                    </a:lnTo>
                    <a:cubicBezTo>
                      <a:pt x="619" y="6398"/>
                      <a:pt x="647" y="6392"/>
                      <a:pt x="674" y="6389"/>
                    </a:cubicBezTo>
                    <a:cubicBezTo>
                      <a:pt x="681" y="6388"/>
                      <a:pt x="688" y="6388"/>
                      <a:pt x="695" y="6388"/>
                    </a:cubicBezTo>
                    <a:cubicBezTo>
                      <a:pt x="711" y="6388"/>
                      <a:pt x="727" y="6390"/>
                      <a:pt x="744" y="6391"/>
                    </a:cubicBezTo>
                    <a:cubicBezTo>
                      <a:pt x="770" y="6398"/>
                      <a:pt x="797" y="6405"/>
                      <a:pt x="823" y="6415"/>
                    </a:cubicBezTo>
                    <a:cubicBezTo>
                      <a:pt x="880" y="6447"/>
                      <a:pt x="933" y="6484"/>
                      <a:pt x="983" y="6520"/>
                    </a:cubicBezTo>
                    <a:lnTo>
                      <a:pt x="1013" y="6541"/>
                    </a:lnTo>
                    <a:cubicBezTo>
                      <a:pt x="1046" y="6564"/>
                      <a:pt x="1078" y="6583"/>
                      <a:pt x="1112" y="6598"/>
                    </a:cubicBezTo>
                    <a:cubicBezTo>
                      <a:pt x="1138" y="6608"/>
                      <a:pt x="1161" y="6620"/>
                      <a:pt x="1185" y="6628"/>
                    </a:cubicBezTo>
                    <a:lnTo>
                      <a:pt x="1248" y="6657"/>
                    </a:lnTo>
                    <a:cubicBezTo>
                      <a:pt x="1298" y="6683"/>
                      <a:pt x="1350" y="6707"/>
                      <a:pt x="1404" y="6723"/>
                    </a:cubicBezTo>
                    <a:cubicBezTo>
                      <a:pt x="1441" y="6736"/>
                      <a:pt x="1484" y="6740"/>
                      <a:pt x="1520" y="6742"/>
                    </a:cubicBezTo>
                    <a:cubicBezTo>
                      <a:pt x="1523" y="6742"/>
                      <a:pt x="1526" y="6742"/>
                      <a:pt x="1529" y="6742"/>
                    </a:cubicBezTo>
                    <a:cubicBezTo>
                      <a:pt x="1575" y="6742"/>
                      <a:pt x="1620" y="6732"/>
                      <a:pt x="1662" y="6720"/>
                    </a:cubicBezTo>
                    <a:cubicBezTo>
                      <a:pt x="1705" y="6709"/>
                      <a:pt x="1729" y="6693"/>
                      <a:pt x="1746" y="6670"/>
                    </a:cubicBezTo>
                    <a:cubicBezTo>
                      <a:pt x="1786" y="6661"/>
                      <a:pt x="1808" y="6641"/>
                      <a:pt x="1832" y="6613"/>
                    </a:cubicBezTo>
                    <a:cubicBezTo>
                      <a:pt x="1928" y="6490"/>
                      <a:pt x="2011" y="6376"/>
                      <a:pt x="2083" y="6269"/>
                    </a:cubicBezTo>
                    <a:cubicBezTo>
                      <a:pt x="2159" y="6154"/>
                      <a:pt x="2236" y="6027"/>
                      <a:pt x="2326" y="5871"/>
                    </a:cubicBezTo>
                    <a:cubicBezTo>
                      <a:pt x="2471" y="5613"/>
                      <a:pt x="2601" y="5344"/>
                      <a:pt x="2731" y="5066"/>
                    </a:cubicBezTo>
                    <a:cubicBezTo>
                      <a:pt x="2786" y="4953"/>
                      <a:pt x="2837" y="4840"/>
                      <a:pt x="2889" y="4728"/>
                    </a:cubicBezTo>
                    <a:cubicBezTo>
                      <a:pt x="2963" y="4571"/>
                      <a:pt x="3035" y="4413"/>
                      <a:pt x="3109" y="4257"/>
                    </a:cubicBezTo>
                    <a:cubicBezTo>
                      <a:pt x="3238" y="3987"/>
                      <a:pt x="3369" y="3719"/>
                      <a:pt x="3503" y="3451"/>
                    </a:cubicBezTo>
                    <a:cubicBezTo>
                      <a:pt x="3651" y="3160"/>
                      <a:pt x="3787" y="2897"/>
                      <a:pt x="3923" y="2646"/>
                    </a:cubicBezTo>
                    <a:cubicBezTo>
                      <a:pt x="4060" y="2390"/>
                      <a:pt x="4212" y="2124"/>
                      <a:pt x="4374" y="1853"/>
                    </a:cubicBezTo>
                    <a:cubicBezTo>
                      <a:pt x="4732" y="1252"/>
                      <a:pt x="5050" y="776"/>
                      <a:pt x="5373" y="355"/>
                    </a:cubicBezTo>
                    <a:cubicBezTo>
                      <a:pt x="5416" y="300"/>
                      <a:pt x="5462" y="244"/>
                      <a:pt x="5506" y="189"/>
                    </a:cubicBezTo>
                    <a:cubicBezTo>
                      <a:pt x="5544" y="171"/>
                      <a:pt x="5565" y="148"/>
                      <a:pt x="5565" y="119"/>
                    </a:cubicBezTo>
                    <a:cubicBezTo>
                      <a:pt x="5574" y="99"/>
                      <a:pt x="5566" y="83"/>
                      <a:pt x="5555" y="70"/>
                    </a:cubicBezTo>
                    <a:cubicBezTo>
                      <a:pt x="5544" y="59"/>
                      <a:pt x="5532" y="53"/>
                      <a:pt x="5520" y="53"/>
                    </a:cubicBezTo>
                    <a:cubicBezTo>
                      <a:pt x="5518" y="53"/>
                      <a:pt x="5516" y="53"/>
                      <a:pt x="5513" y="53"/>
                    </a:cubicBezTo>
                    <a:cubicBezTo>
                      <a:pt x="5474" y="56"/>
                      <a:pt x="5434" y="57"/>
                      <a:pt x="5396" y="57"/>
                    </a:cubicBezTo>
                    <a:cubicBezTo>
                      <a:pt x="5318" y="57"/>
                      <a:pt x="5244" y="53"/>
                      <a:pt x="5178" y="49"/>
                    </a:cubicBezTo>
                    <a:cubicBezTo>
                      <a:pt x="5108" y="43"/>
                      <a:pt x="5037" y="39"/>
                      <a:pt x="4968" y="32"/>
                    </a:cubicBezTo>
                    <a:lnTo>
                      <a:pt x="4779" y="15"/>
                    </a:lnTo>
                    <a:cubicBezTo>
                      <a:pt x="4679" y="7"/>
                      <a:pt x="4573" y="1"/>
                      <a:pt x="446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0"/>
              <p:cNvSpPr/>
              <p:nvPr/>
            </p:nvSpPr>
            <p:spPr>
              <a:xfrm>
                <a:off x="8739863" y="3698045"/>
                <a:ext cx="81612" cy="110461"/>
              </a:xfrm>
              <a:custGeom>
                <a:avLst/>
                <a:gdLst/>
                <a:ahLst/>
                <a:cxnLst/>
                <a:rect l="l" t="t" r="r" b="b"/>
                <a:pathLst>
                  <a:path w="2580" h="3492" extrusionOk="0">
                    <a:moveTo>
                      <a:pt x="1634" y="1"/>
                    </a:moveTo>
                    <a:cubicBezTo>
                      <a:pt x="1613" y="1"/>
                      <a:pt x="1592" y="8"/>
                      <a:pt x="1570" y="15"/>
                    </a:cubicBezTo>
                    <a:cubicBezTo>
                      <a:pt x="1523" y="35"/>
                      <a:pt x="1477" y="64"/>
                      <a:pt x="1441" y="88"/>
                    </a:cubicBezTo>
                    <a:cubicBezTo>
                      <a:pt x="1382" y="128"/>
                      <a:pt x="1325" y="173"/>
                      <a:pt x="1268" y="217"/>
                    </a:cubicBezTo>
                    <a:cubicBezTo>
                      <a:pt x="1156" y="307"/>
                      <a:pt x="1049" y="402"/>
                      <a:pt x="953" y="491"/>
                    </a:cubicBezTo>
                    <a:cubicBezTo>
                      <a:pt x="910" y="531"/>
                      <a:pt x="867" y="569"/>
                      <a:pt x="824" y="611"/>
                    </a:cubicBezTo>
                    <a:cubicBezTo>
                      <a:pt x="760" y="674"/>
                      <a:pt x="701" y="747"/>
                      <a:pt x="641" y="834"/>
                    </a:cubicBezTo>
                    <a:cubicBezTo>
                      <a:pt x="558" y="959"/>
                      <a:pt x="490" y="1111"/>
                      <a:pt x="436" y="1297"/>
                    </a:cubicBezTo>
                    <a:cubicBezTo>
                      <a:pt x="400" y="1420"/>
                      <a:pt x="373" y="1547"/>
                      <a:pt x="347" y="1671"/>
                    </a:cubicBezTo>
                    <a:lnTo>
                      <a:pt x="319" y="1808"/>
                    </a:lnTo>
                    <a:cubicBezTo>
                      <a:pt x="280" y="1984"/>
                      <a:pt x="240" y="2127"/>
                      <a:pt x="193" y="2258"/>
                    </a:cubicBezTo>
                    <a:cubicBezTo>
                      <a:pt x="175" y="2265"/>
                      <a:pt x="160" y="2279"/>
                      <a:pt x="152" y="2293"/>
                    </a:cubicBezTo>
                    <a:cubicBezTo>
                      <a:pt x="110" y="2384"/>
                      <a:pt x="74" y="2481"/>
                      <a:pt x="47" y="2584"/>
                    </a:cubicBezTo>
                    <a:cubicBezTo>
                      <a:pt x="16" y="2700"/>
                      <a:pt x="1" y="2815"/>
                      <a:pt x="1" y="2925"/>
                    </a:cubicBezTo>
                    <a:cubicBezTo>
                      <a:pt x="1" y="3042"/>
                      <a:pt x="25" y="3150"/>
                      <a:pt x="74" y="3243"/>
                    </a:cubicBezTo>
                    <a:cubicBezTo>
                      <a:pt x="85" y="3264"/>
                      <a:pt x="100" y="3281"/>
                      <a:pt x="114" y="3301"/>
                    </a:cubicBezTo>
                    <a:cubicBezTo>
                      <a:pt x="124" y="3316"/>
                      <a:pt x="135" y="3329"/>
                      <a:pt x="147" y="3340"/>
                    </a:cubicBezTo>
                    <a:cubicBezTo>
                      <a:pt x="154" y="3350"/>
                      <a:pt x="164" y="3357"/>
                      <a:pt x="173" y="3366"/>
                    </a:cubicBezTo>
                    <a:cubicBezTo>
                      <a:pt x="218" y="3409"/>
                      <a:pt x="276" y="3443"/>
                      <a:pt x="333" y="3465"/>
                    </a:cubicBezTo>
                    <a:cubicBezTo>
                      <a:pt x="374" y="3480"/>
                      <a:pt x="419" y="3489"/>
                      <a:pt x="466" y="3490"/>
                    </a:cubicBezTo>
                    <a:cubicBezTo>
                      <a:pt x="471" y="3491"/>
                      <a:pt x="476" y="3492"/>
                      <a:pt x="481" y="3492"/>
                    </a:cubicBezTo>
                    <a:cubicBezTo>
                      <a:pt x="493" y="3492"/>
                      <a:pt x="508" y="3490"/>
                      <a:pt x="525" y="3488"/>
                    </a:cubicBezTo>
                    <a:cubicBezTo>
                      <a:pt x="548" y="3483"/>
                      <a:pt x="568" y="3479"/>
                      <a:pt x="589" y="3472"/>
                    </a:cubicBezTo>
                    <a:cubicBezTo>
                      <a:pt x="665" y="3446"/>
                      <a:pt x="732" y="3397"/>
                      <a:pt x="805" y="3321"/>
                    </a:cubicBezTo>
                    <a:cubicBezTo>
                      <a:pt x="870" y="3253"/>
                      <a:pt x="926" y="3173"/>
                      <a:pt x="980" y="3092"/>
                    </a:cubicBezTo>
                    <a:lnTo>
                      <a:pt x="1017" y="3032"/>
                    </a:lnTo>
                    <a:lnTo>
                      <a:pt x="1055" y="2974"/>
                    </a:lnTo>
                    <a:cubicBezTo>
                      <a:pt x="1090" y="2921"/>
                      <a:pt x="1128" y="2868"/>
                      <a:pt x="1169" y="2817"/>
                    </a:cubicBezTo>
                    <a:cubicBezTo>
                      <a:pt x="1249" y="2722"/>
                      <a:pt x="1328" y="2643"/>
                      <a:pt x="1410" y="2581"/>
                    </a:cubicBezTo>
                    <a:cubicBezTo>
                      <a:pt x="1486" y="2528"/>
                      <a:pt x="1557" y="2488"/>
                      <a:pt x="1655" y="2444"/>
                    </a:cubicBezTo>
                    <a:cubicBezTo>
                      <a:pt x="1706" y="2419"/>
                      <a:pt x="1760" y="2398"/>
                      <a:pt x="1813" y="2374"/>
                    </a:cubicBezTo>
                    <a:cubicBezTo>
                      <a:pt x="1872" y="2349"/>
                      <a:pt x="1932" y="2323"/>
                      <a:pt x="1991" y="2295"/>
                    </a:cubicBezTo>
                    <a:cubicBezTo>
                      <a:pt x="2100" y="2243"/>
                      <a:pt x="2194" y="2185"/>
                      <a:pt x="2283" y="2114"/>
                    </a:cubicBezTo>
                    <a:cubicBezTo>
                      <a:pt x="2362" y="2050"/>
                      <a:pt x="2429" y="1968"/>
                      <a:pt x="2484" y="1878"/>
                    </a:cubicBezTo>
                    <a:cubicBezTo>
                      <a:pt x="2505" y="1842"/>
                      <a:pt x="2521" y="1804"/>
                      <a:pt x="2535" y="1764"/>
                    </a:cubicBezTo>
                    <a:cubicBezTo>
                      <a:pt x="2552" y="1715"/>
                      <a:pt x="2559" y="1668"/>
                      <a:pt x="2567" y="1620"/>
                    </a:cubicBezTo>
                    <a:cubicBezTo>
                      <a:pt x="2580" y="1526"/>
                      <a:pt x="2567" y="1417"/>
                      <a:pt x="2528" y="1305"/>
                    </a:cubicBezTo>
                    <a:cubicBezTo>
                      <a:pt x="2506" y="1242"/>
                      <a:pt x="2476" y="1185"/>
                      <a:pt x="2452" y="1142"/>
                    </a:cubicBezTo>
                    <a:cubicBezTo>
                      <a:pt x="2429" y="1104"/>
                      <a:pt x="2399" y="1063"/>
                      <a:pt x="2359" y="1020"/>
                    </a:cubicBezTo>
                    <a:lnTo>
                      <a:pt x="2322" y="983"/>
                    </a:lnTo>
                    <a:cubicBezTo>
                      <a:pt x="2286" y="947"/>
                      <a:pt x="2247" y="916"/>
                      <a:pt x="2207" y="883"/>
                    </a:cubicBezTo>
                    <a:lnTo>
                      <a:pt x="2149" y="833"/>
                    </a:lnTo>
                    <a:cubicBezTo>
                      <a:pt x="2116" y="806"/>
                      <a:pt x="2086" y="776"/>
                      <a:pt x="2055" y="746"/>
                    </a:cubicBezTo>
                    <a:cubicBezTo>
                      <a:pt x="2034" y="723"/>
                      <a:pt x="2012" y="697"/>
                      <a:pt x="1992" y="670"/>
                    </a:cubicBezTo>
                    <a:cubicBezTo>
                      <a:pt x="1975" y="645"/>
                      <a:pt x="1961" y="620"/>
                      <a:pt x="1951" y="595"/>
                    </a:cubicBezTo>
                    <a:cubicBezTo>
                      <a:pt x="1932" y="538"/>
                      <a:pt x="1921" y="475"/>
                      <a:pt x="1911" y="416"/>
                    </a:cubicBezTo>
                    <a:lnTo>
                      <a:pt x="1905" y="388"/>
                    </a:lnTo>
                    <a:cubicBezTo>
                      <a:pt x="1892" y="315"/>
                      <a:pt x="1875" y="230"/>
                      <a:pt x="1835" y="147"/>
                    </a:cubicBezTo>
                    <a:cubicBezTo>
                      <a:pt x="1826" y="124"/>
                      <a:pt x="1809" y="100"/>
                      <a:pt x="1789" y="78"/>
                    </a:cubicBezTo>
                    <a:cubicBezTo>
                      <a:pt x="1763" y="53"/>
                      <a:pt x="1735" y="31"/>
                      <a:pt x="1705" y="18"/>
                    </a:cubicBezTo>
                    <a:cubicBezTo>
                      <a:pt x="1683" y="10"/>
                      <a:pt x="1660" y="1"/>
                      <a:pt x="163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0"/>
              <p:cNvSpPr/>
              <p:nvPr/>
            </p:nvSpPr>
            <p:spPr>
              <a:xfrm>
                <a:off x="8668247" y="3826979"/>
                <a:ext cx="62411" cy="77784"/>
              </a:xfrm>
              <a:custGeom>
                <a:avLst/>
                <a:gdLst/>
                <a:ahLst/>
                <a:cxnLst/>
                <a:rect l="l" t="t" r="r" b="b"/>
                <a:pathLst>
                  <a:path w="1973" h="2459" extrusionOk="0">
                    <a:moveTo>
                      <a:pt x="1659" y="0"/>
                    </a:moveTo>
                    <a:cubicBezTo>
                      <a:pt x="1620" y="0"/>
                      <a:pt x="1580" y="7"/>
                      <a:pt x="1543" y="19"/>
                    </a:cubicBezTo>
                    <a:cubicBezTo>
                      <a:pt x="1513" y="27"/>
                      <a:pt x="1480" y="40"/>
                      <a:pt x="1443" y="57"/>
                    </a:cubicBezTo>
                    <a:cubicBezTo>
                      <a:pt x="1439" y="55"/>
                      <a:pt x="1434" y="54"/>
                      <a:pt x="1428" y="54"/>
                    </a:cubicBezTo>
                    <a:cubicBezTo>
                      <a:pt x="1420" y="54"/>
                      <a:pt x="1411" y="56"/>
                      <a:pt x="1404" y="59"/>
                    </a:cubicBezTo>
                    <a:cubicBezTo>
                      <a:pt x="1212" y="142"/>
                      <a:pt x="1032" y="266"/>
                      <a:pt x="847" y="438"/>
                    </a:cubicBezTo>
                    <a:cubicBezTo>
                      <a:pt x="675" y="601"/>
                      <a:pt x="518" y="802"/>
                      <a:pt x="376" y="1035"/>
                    </a:cubicBezTo>
                    <a:cubicBezTo>
                      <a:pt x="249" y="1246"/>
                      <a:pt x="151" y="1472"/>
                      <a:pt x="83" y="1705"/>
                    </a:cubicBezTo>
                    <a:cubicBezTo>
                      <a:pt x="52" y="1813"/>
                      <a:pt x="30" y="1930"/>
                      <a:pt x="15" y="2053"/>
                    </a:cubicBezTo>
                    <a:cubicBezTo>
                      <a:pt x="2" y="2155"/>
                      <a:pt x="1" y="2264"/>
                      <a:pt x="8" y="2396"/>
                    </a:cubicBezTo>
                    <a:cubicBezTo>
                      <a:pt x="10" y="2413"/>
                      <a:pt x="12" y="2426"/>
                      <a:pt x="25" y="2439"/>
                    </a:cubicBezTo>
                    <a:cubicBezTo>
                      <a:pt x="35" y="2450"/>
                      <a:pt x="53" y="2458"/>
                      <a:pt x="70" y="2458"/>
                    </a:cubicBezTo>
                    <a:cubicBezTo>
                      <a:pt x="75" y="2458"/>
                      <a:pt x="79" y="2457"/>
                      <a:pt x="84" y="2456"/>
                    </a:cubicBezTo>
                    <a:cubicBezTo>
                      <a:pt x="226" y="2413"/>
                      <a:pt x="349" y="2331"/>
                      <a:pt x="452" y="2257"/>
                    </a:cubicBezTo>
                    <a:cubicBezTo>
                      <a:pt x="597" y="2152"/>
                      <a:pt x="728" y="2025"/>
                      <a:pt x="841" y="1914"/>
                    </a:cubicBezTo>
                    <a:cubicBezTo>
                      <a:pt x="1005" y="1756"/>
                      <a:pt x="1158" y="1584"/>
                      <a:pt x="1307" y="1416"/>
                    </a:cubicBezTo>
                    <a:cubicBezTo>
                      <a:pt x="1393" y="1319"/>
                      <a:pt x="1480" y="1223"/>
                      <a:pt x="1570" y="1126"/>
                    </a:cubicBezTo>
                    <a:lnTo>
                      <a:pt x="1616" y="1078"/>
                    </a:lnTo>
                    <a:cubicBezTo>
                      <a:pt x="1648" y="1045"/>
                      <a:pt x="1678" y="1015"/>
                      <a:pt x="1708" y="981"/>
                    </a:cubicBezTo>
                    <a:cubicBezTo>
                      <a:pt x="1749" y="935"/>
                      <a:pt x="1786" y="879"/>
                      <a:pt x="1822" y="813"/>
                    </a:cubicBezTo>
                    <a:cubicBezTo>
                      <a:pt x="1855" y="758"/>
                      <a:pt x="1884" y="693"/>
                      <a:pt x="1914" y="614"/>
                    </a:cubicBezTo>
                    <a:cubicBezTo>
                      <a:pt x="1938" y="548"/>
                      <a:pt x="1955" y="474"/>
                      <a:pt x="1965" y="391"/>
                    </a:cubicBezTo>
                    <a:cubicBezTo>
                      <a:pt x="1973" y="329"/>
                      <a:pt x="1968" y="266"/>
                      <a:pt x="1951" y="212"/>
                    </a:cubicBezTo>
                    <a:cubicBezTo>
                      <a:pt x="1937" y="163"/>
                      <a:pt x="1912" y="122"/>
                      <a:pt x="1880" y="87"/>
                    </a:cubicBezTo>
                    <a:cubicBezTo>
                      <a:pt x="1867" y="76"/>
                      <a:pt x="1855" y="65"/>
                      <a:pt x="1841" y="54"/>
                    </a:cubicBezTo>
                    <a:cubicBezTo>
                      <a:pt x="1792" y="20"/>
                      <a:pt x="1729" y="2"/>
                      <a:pt x="165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0"/>
              <p:cNvSpPr/>
              <p:nvPr/>
            </p:nvSpPr>
            <p:spPr>
              <a:xfrm>
                <a:off x="8854183" y="3777980"/>
                <a:ext cx="39983" cy="19644"/>
              </a:xfrm>
              <a:custGeom>
                <a:avLst/>
                <a:gdLst/>
                <a:ahLst/>
                <a:cxnLst/>
                <a:rect l="l" t="t" r="r" b="b"/>
                <a:pathLst>
                  <a:path w="1264" h="621" extrusionOk="0">
                    <a:moveTo>
                      <a:pt x="52" y="1"/>
                    </a:moveTo>
                    <a:cubicBezTo>
                      <a:pt x="35" y="1"/>
                      <a:pt x="18" y="11"/>
                      <a:pt x="9" y="24"/>
                    </a:cubicBezTo>
                    <a:cubicBezTo>
                      <a:pt x="4" y="36"/>
                      <a:pt x="1" y="47"/>
                      <a:pt x="4" y="60"/>
                    </a:cubicBezTo>
                    <a:cubicBezTo>
                      <a:pt x="8" y="74"/>
                      <a:pt x="15" y="81"/>
                      <a:pt x="25" y="90"/>
                    </a:cubicBezTo>
                    <a:cubicBezTo>
                      <a:pt x="108" y="152"/>
                      <a:pt x="194" y="207"/>
                      <a:pt x="283" y="259"/>
                    </a:cubicBezTo>
                    <a:cubicBezTo>
                      <a:pt x="379" y="312"/>
                      <a:pt x="476" y="359"/>
                      <a:pt x="576" y="402"/>
                    </a:cubicBezTo>
                    <a:cubicBezTo>
                      <a:pt x="777" y="489"/>
                      <a:pt x="989" y="558"/>
                      <a:pt x="1199" y="618"/>
                    </a:cubicBezTo>
                    <a:cubicBezTo>
                      <a:pt x="1204" y="620"/>
                      <a:pt x="1208" y="620"/>
                      <a:pt x="1213" y="620"/>
                    </a:cubicBezTo>
                    <a:cubicBezTo>
                      <a:pt x="1233" y="620"/>
                      <a:pt x="1251" y="607"/>
                      <a:pt x="1259" y="587"/>
                    </a:cubicBezTo>
                    <a:cubicBezTo>
                      <a:pt x="1264" y="570"/>
                      <a:pt x="1259" y="552"/>
                      <a:pt x="1248" y="540"/>
                    </a:cubicBezTo>
                    <a:cubicBezTo>
                      <a:pt x="1241" y="534"/>
                      <a:pt x="1234" y="531"/>
                      <a:pt x="1225" y="527"/>
                    </a:cubicBezTo>
                    <a:cubicBezTo>
                      <a:pt x="1003" y="462"/>
                      <a:pt x="783" y="389"/>
                      <a:pt x="569" y="296"/>
                    </a:cubicBezTo>
                    <a:lnTo>
                      <a:pt x="569" y="296"/>
                    </a:lnTo>
                    <a:lnTo>
                      <a:pt x="581" y="302"/>
                    </a:lnTo>
                    <a:cubicBezTo>
                      <a:pt x="495" y="262"/>
                      <a:pt x="412" y="222"/>
                      <a:pt x="330" y="176"/>
                    </a:cubicBezTo>
                    <a:cubicBezTo>
                      <a:pt x="240" y="129"/>
                      <a:pt x="154" y="71"/>
                      <a:pt x="74" y="8"/>
                    </a:cubicBezTo>
                    <a:cubicBezTo>
                      <a:pt x="67" y="3"/>
                      <a:pt x="60"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0"/>
              <p:cNvSpPr/>
              <p:nvPr/>
            </p:nvSpPr>
            <p:spPr>
              <a:xfrm>
                <a:off x="8821570" y="3809233"/>
                <a:ext cx="44380" cy="25116"/>
              </a:xfrm>
              <a:custGeom>
                <a:avLst/>
                <a:gdLst/>
                <a:ahLst/>
                <a:cxnLst/>
                <a:rect l="l" t="t" r="r" b="b"/>
                <a:pathLst>
                  <a:path w="1403" h="794" extrusionOk="0">
                    <a:moveTo>
                      <a:pt x="53" y="0"/>
                    </a:moveTo>
                    <a:cubicBezTo>
                      <a:pt x="42" y="0"/>
                      <a:pt x="32" y="4"/>
                      <a:pt x="22" y="13"/>
                    </a:cubicBezTo>
                    <a:cubicBezTo>
                      <a:pt x="4" y="30"/>
                      <a:pt x="1" y="63"/>
                      <a:pt x="21" y="80"/>
                    </a:cubicBezTo>
                    <a:cubicBezTo>
                      <a:pt x="107" y="156"/>
                      <a:pt x="197" y="230"/>
                      <a:pt x="294" y="295"/>
                    </a:cubicBezTo>
                    <a:cubicBezTo>
                      <a:pt x="402" y="368"/>
                      <a:pt x="516" y="432"/>
                      <a:pt x="632" y="489"/>
                    </a:cubicBezTo>
                    <a:cubicBezTo>
                      <a:pt x="861" y="604"/>
                      <a:pt x="1102" y="696"/>
                      <a:pt x="1340" y="792"/>
                    </a:cubicBezTo>
                    <a:cubicBezTo>
                      <a:pt x="1344" y="793"/>
                      <a:pt x="1348" y="794"/>
                      <a:pt x="1353" y="794"/>
                    </a:cubicBezTo>
                    <a:cubicBezTo>
                      <a:pt x="1373" y="794"/>
                      <a:pt x="1392" y="779"/>
                      <a:pt x="1398" y="760"/>
                    </a:cubicBezTo>
                    <a:cubicBezTo>
                      <a:pt x="1403" y="749"/>
                      <a:pt x="1400" y="734"/>
                      <a:pt x="1394" y="724"/>
                    </a:cubicBezTo>
                    <a:cubicBezTo>
                      <a:pt x="1393" y="720"/>
                      <a:pt x="1391" y="717"/>
                      <a:pt x="1387" y="714"/>
                    </a:cubicBezTo>
                    <a:cubicBezTo>
                      <a:pt x="1378" y="711"/>
                      <a:pt x="1371" y="709"/>
                      <a:pt x="1364" y="704"/>
                    </a:cubicBezTo>
                    <a:cubicBezTo>
                      <a:pt x="1202" y="638"/>
                      <a:pt x="1037" y="574"/>
                      <a:pt x="876" y="502"/>
                    </a:cubicBezTo>
                    <a:lnTo>
                      <a:pt x="876" y="502"/>
                    </a:lnTo>
                    <a:lnTo>
                      <a:pt x="887" y="508"/>
                    </a:lnTo>
                    <a:cubicBezTo>
                      <a:pt x="767" y="454"/>
                      <a:pt x="651" y="398"/>
                      <a:pt x="536" y="336"/>
                    </a:cubicBezTo>
                    <a:cubicBezTo>
                      <a:pt x="410" y="266"/>
                      <a:pt x="293" y="187"/>
                      <a:pt x="181" y="97"/>
                    </a:cubicBezTo>
                    <a:lnTo>
                      <a:pt x="181" y="97"/>
                    </a:lnTo>
                    <a:cubicBezTo>
                      <a:pt x="186" y="100"/>
                      <a:pt x="188" y="103"/>
                      <a:pt x="193" y="104"/>
                    </a:cubicBezTo>
                    <a:cubicBezTo>
                      <a:pt x="157" y="76"/>
                      <a:pt x="123" y="46"/>
                      <a:pt x="88" y="16"/>
                    </a:cubicBezTo>
                    <a:cubicBezTo>
                      <a:pt x="77" y="6"/>
                      <a:pt x="65"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0"/>
              <p:cNvSpPr/>
              <p:nvPr/>
            </p:nvSpPr>
            <p:spPr>
              <a:xfrm>
                <a:off x="8784876" y="3844820"/>
                <a:ext cx="56432" cy="32392"/>
              </a:xfrm>
              <a:custGeom>
                <a:avLst/>
                <a:gdLst/>
                <a:ahLst/>
                <a:cxnLst/>
                <a:rect l="l" t="t" r="r" b="b"/>
                <a:pathLst>
                  <a:path w="1784" h="1024" extrusionOk="0">
                    <a:moveTo>
                      <a:pt x="325" y="242"/>
                    </a:moveTo>
                    <a:cubicBezTo>
                      <a:pt x="326" y="244"/>
                      <a:pt x="329" y="245"/>
                      <a:pt x="332" y="247"/>
                    </a:cubicBezTo>
                    <a:cubicBezTo>
                      <a:pt x="330" y="245"/>
                      <a:pt x="329" y="244"/>
                      <a:pt x="325" y="242"/>
                    </a:cubicBezTo>
                    <a:close/>
                    <a:moveTo>
                      <a:pt x="53" y="1"/>
                    </a:moveTo>
                    <a:cubicBezTo>
                      <a:pt x="41" y="1"/>
                      <a:pt x="29" y="5"/>
                      <a:pt x="21" y="15"/>
                    </a:cubicBezTo>
                    <a:cubicBezTo>
                      <a:pt x="1" y="32"/>
                      <a:pt x="1" y="63"/>
                      <a:pt x="18" y="80"/>
                    </a:cubicBezTo>
                    <a:cubicBezTo>
                      <a:pt x="73" y="139"/>
                      <a:pt x="128" y="195"/>
                      <a:pt x="184" y="249"/>
                    </a:cubicBezTo>
                    <a:cubicBezTo>
                      <a:pt x="239" y="297"/>
                      <a:pt x="295" y="342"/>
                      <a:pt x="352" y="387"/>
                    </a:cubicBezTo>
                    <a:cubicBezTo>
                      <a:pt x="488" y="490"/>
                      <a:pt x="634" y="577"/>
                      <a:pt x="786" y="657"/>
                    </a:cubicBezTo>
                    <a:cubicBezTo>
                      <a:pt x="933" y="732"/>
                      <a:pt x="1085" y="796"/>
                      <a:pt x="1237" y="858"/>
                    </a:cubicBezTo>
                    <a:cubicBezTo>
                      <a:pt x="1394" y="918"/>
                      <a:pt x="1556" y="971"/>
                      <a:pt x="1719" y="1023"/>
                    </a:cubicBezTo>
                    <a:cubicBezTo>
                      <a:pt x="1723" y="1023"/>
                      <a:pt x="1727" y="1024"/>
                      <a:pt x="1731" y="1024"/>
                    </a:cubicBezTo>
                    <a:cubicBezTo>
                      <a:pt x="1751" y="1024"/>
                      <a:pt x="1771" y="1011"/>
                      <a:pt x="1778" y="990"/>
                    </a:cubicBezTo>
                    <a:cubicBezTo>
                      <a:pt x="1784" y="974"/>
                      <a:pt x="1778" y="955"/>
                      <a:pt x="1767" y="942"/>
                    </a:cubicBezTo>
                    <a:cubicBezTo>
                      <a:pt x="1764" y="937"/>
                      <a:pt x="1756" y="931"/>
                      <a:pt x="1748" y="930"/>
                    </a:cubicBezTo>
                    <a:cubicBezTo>
                      <a:pt x="1510" y="854"/>
                      <a:pt x="1274" y="772"/>
                      <a:pt x="1045" y="672"/>
                    </a:cubicBezTo>
                    <a:lnTo>
                      <a:pt x="1045" y="672"/>
                    </a:lnTo>
                    <a:lnTo>
                      <a:pt x="1055" y="676"/>
                    </a:lnTo>
                    <a:cubicBezTo>
                      <a:pt x="930" y="622"/>
                      <a:pt x="806" y="560"/>
                      <a:pt x="687" y="490"/>
                    </a:cubicBezTo>
                    <a:cubicBezTo>
                      <a:pt x="561" y="418"/>
                      <a:pt x="443" y="337"/>
                      <a:pt x="330" y="247"/>
                    </a:cubicBezTo>
                    <a:lnTo>
                      <a:pt x="330" y="247"/>
                    </a:lnTo>
                    <a:lnTo>
                      <a:pt x="332" y="249"/>
                    </a:lnTo>
                    <a:cubicBezTo>
                      <a:pt x="329" y="247"/>
                      <a:pt x="326" y="244"/>
                      <a:pt x="323" y="242"/>
                    </a:cubicBezTo>
                    <a:lnTo>
                      <a:pt x="322" y="242"/>
                    </a:lnTo>
                    <a:cubicBezTo>
                      <a:pt x="282" y="208"/>
                      <a:pt x="243" y="173"/>
                      <a:pt x="204" y="138"/>
                    </a:cubicBezTo>
                    <a:cubicBezTo>
                      <a:pt x="164" y="100"/>
                      <a:pt x="124" y="58"/>
                      <a:pt x="87" y="16"/>
                    </a:cubicBezTo>
                    <a:cubicBezTo>
                      <a:pt x="77" y="6"/>
                      <a:pt x="65" y="1"/>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0"/>
              <p:cNvSpPr/>
              <p:nvPr/>
            </p:nvSpPr>
            <p:spPr>
              <a:xfrm>
                <a:off x="8751567" y="3890624"/>
                <a:ext cx="59216" cy="27773"/>
              </a:xfrm>
              <a:custGeom>
                <a:avLst/>
                <a:gdLst/>
                <a:ahLst/>
                <a:cxnLst/>
                <a:rect l="l" t="t" r="r" b="b"/>
                <a:pathLst>
                  <a:path w="1872" h="878" extrusionOk="0">
                    <a:moveTo>
                      <a:pt x="54" y="0"/>
                    </a:moveTo>
                    <a:cubicBezTo>
                      <a:pt x="41" y="0"/>
                      <a:pt x="28" y="5"/>
                      <a:pt x="19" y="13"/>
                    </a:cubicBezTo>
                    <a:cubicBezTo>
                      <a:pt x="0" y="30"/>
                      <a:pt x="2" y="59"/>
                      <a:pt x="17" y="79"/>
                    </a:cubicBezTo>
                    <a:cubicBezTo>
                      <a:pt x="66" y="137"/>
                      <a:pt x="119" y="190"/>
                      <a:pt x="176" y="240"/>
                    </a:cubicBezTo>
                    <a:cubicBezTo>
                      <a:pt x="234" y="291"/>
                      <a:pt x="297" y="333"/>
                      <a:pt x="361" y="376"/>
                    </a:cubicBezTo>
                    <a:cubicBezTo>
                      <a:pt x="510" y="472"/>
                      <a:pt x="672" y="550"/>
                      <a:pt x="838" y="616"/>
                    </a:cubicBezTo>
                    <a:cubicBezTo>
                      <a:pt x="1002" y="681"/>
                      <a:pt x="1171" y="736"/>
                      <a:pt x="1342" y="780"/>
                    </a:cubicBezTo>
                    <a:cubicBezTo>
                      <a:pt x="1499" y="822"/>
                      <a:pt x="1661" y="853"/>
                      <a:pt x="1823" y="878"/>
                    </a:cubicBezTo>
                    <a:cubicBezTo>
                      <a:pt x="1824" y="878"/>
                      <a:pt x="1825" y="878"/>
                      <a:pt x="1826" y="878"/>
                    </a:cubicBezTo>
                    <a:cubicBezTo>
                      <a:pt x="1838" y="878"/>
                      <a:pt x="1849" y="871"/>
                      <a:pt x="1857" y="865"/>
                    </a:cubicBezTo>
                    <a:cubicBezTo>
                      <a:pt x="1866" y="856"/>
                      <a:pt x="1872" y="843"/>
                      <a:pt x="1872" y="830"/>
                    </a:cubicBezTo>
                    <a:cubicBezTo>
                      <a:pt x="1872" y="817"/>
                      <a:pt x="1866" y="806"/>
                      <a:pt x="1859" y="796"/>
                    </a:cubicBezTo>
                    <a:cubicBezTo>
                      <a:pt x="1849" y="789"/>
                      <a:pt x="1837" y="786"/>
                      <a:pt x="1826" y="785"/>
                    </a:cubicBezTo>
                    <a:cubicBezTo>
                      <a:pt x="1811" y="782"/>
                      <a:pt x="1797" y="780"/>
                      <a:pt x="1783" y="777"/>
                    </a:cubicBezTo>
                    <a:lnTo>
                      <a:pt x="1786" y="777"/>
                    </a:lnTo>
                    <a:cubicBezTo>
                      <a:pt x="1432" y="720"/>
                      <a:pt x="1083" y="623"/>
                      <a:pt x="753" y="478"/>
                    </a:cubicBezTo>
                    <a:lnTo>
                      <a:pt x="753" y="478"/>
                    </a:lnTo>
                    <a:lnTo>
                      <a:pt x="763" y="484"/>
                    </a:lnTo>
                    <a:cubicBezTo>
                      <a:pt x="583" y="402"/>
                      <a:pt x="410" y="306"/>
                      <a:pt x="255" y="185"/>
                    </a:cubicBezTo>
                    <a:lnTo>
                      <a:pt x="255" y="185"/>
                    </a:lnTo>
                    <a:cubicBezTo>
                      <a:pt x="259" y="187"/>
                      <a:pt x="262" y="190"/>
                      <a:pt x="266" y="192"/>
                    </a:cubicBezTo>
                    <a:cubicBezTo>
                      <a:pt x="201" y="137"/>
                      <a:pt x="140" y="79"/>
                      <a:pt x="86" y="14"/>
                    </a:cubicBezTo>
                    <a:cubicBezTo>
                      <a:pt x="78" y="4"/>
                      <a:pt x="66"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0"/>
              <p:cNvSpPr/>
              <p:nvPr/>
            </p:nvSpPr>
            <p:spPr>
              <a:xfrm>
                <a:off x="8716676" y="3935668"/>
                <a:ext cx="70003" cy="28754"/>
              </a:xfrm>
              <a:custGeom>
                <a:avLst/>
                <a:gdLst/>
                <a:ahLst/>
                <a:cxnLst/>
                <a:rect l="l" t="t" r="r" b="b"/>
                <a:pathLst>
                  <a:path w="2213" h="909" extrusionOk="0">
                    <a:moveTo>
                      <a:pt x="55" y="1"/>
                    </a:moveTo>
                    <a:cubicBezTo>
                      <a:pt x="39" y="1"/>
                      <a:pt x="22" y="9"/>
                      <a:pt x="15" y="23"/>
                    </a:cubicBezTo>
                    <a:cubicBezTo>
                      <a:pt x="1" y="45"/>
                      <a:pt x="8" y="75"/>
                      <a:pt x="31" y="88"/>
                    </a:cubicBezTo>
                    <a:cubicBezTo>
                      <a:pt x="194" y="185"/>
                      <a:pt x="356" y="280"/>
                      <a:pt x="523" y="367"/>
                    </a:cubicBezTo>
                    <a:cubicBezTo>
                      <a:pt x="691" y="457"/>
                      <a:pt x="861" y="538"/>
                      <a:pt x="1036" y="613"/>
                    </a:cubicBezTo>
                    <a:cubicBezTo>
                      <a:pt x="1215" y="689"/>
                      <a:pt x="1401" y="752"/>
                      <a:pt x="1591" y="804"/>
                    </a:cubicBezTo>
                    <a:cubicBezTo>
                      <a:pt x="1779" y="854"/>
                      <a:pt x="1971" y="888"/>
                      <a:pt x="2164" y="908"/>
                    </a:cubicBezTo>
                    <a:cubicBezTo>
                      <a:pt x="2165" y="908"/>
                      <a:pt x="2166" y="908"/>
                      <a:pt x="2166" y="908"/>
                    </a:cubicBezTo>
                    <a:cubicBezTo>
                      <a:pt x="2190" y="908"/>
                      <a:pt x="2213" y="886"/>
                      <a:pt x="2213" y="861"/>
                    </a:cubicBezTo>
                    <a:cubicBezTo>
                      <a:pt x="2213" y="850"/>
                      <a:pt x="2209" y="837"/>
                      <a:pt x="2200" y="828"/>
                    </a:cubicBezTo>
                    <a:cubicBezTo>
                      <a:pt x="2193" y="818"/>
                      <a:pt x="2181" y="815"/>
                      <a:pt x="2170" y="814"/>
                    </a:cubicBezTo>
                    <a:cubicBezTo>
                      <a:pt x="2107" y="807"/>
                      <a:pt x="2044" y="800"/>
                      <a:pt x="1979" y="790"/>
                    </a:cubicBezTo>
                    <a:cubicBezTo>
                      <a:pt x="1806" y="761"/>
                      <a:pt x="1637" y="722"/>
                      <a:pt x="1470" y="671"/>
                    </a:cubicBezTo>
                    <a:cubicBezTo>
                      <a:pt x="1304" y="621"/>
                      <a:pt x="1139" y="556"/>
                      <a:pt x="979" y="486"/>
                    </a:cubicBezTo>
                    <a:lnTo>
                      <a:pt x="979" y="486"/>
                    </a:lnTo>
                    <a:lnTo>
                      <a:pt x="990" y="492"/>
                    </a:lnTo>
                    <a:cubicBezTo>
                      <a:pt x="675" y="351"/>
                      <a:pt x="374" y="184"/>
                      <a:pt x="79" y="8"/>
                    </a:cubicBezTo>
                    <a:cubicBezTo>
                      <a:pt x="72" y="3"/>
                      <a:pt x="64" y="1"/>
                      <a:pt x="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0"/>
              <p:cNvSpPr/>
              <p:nvPr/>
            </p:nvSpPr>
            <p:spPr>
              <a:xfrm>
                <a:off x="8689093" y="3979922"/>
                <a:ext cx="71648" cy="32075"/>
              </a:xfrm>
              <a:custGeom>
                <a:avLst/>
                <a:gdLst/>
                <a:ahLst/>
                <a:cxnLst/>
                <a:rect l="l" t="t" r="r" b="b"/>
                <a:pathLst>
                  <a:path w="2265" h="1014" extrusionOk="0">
                    <a:moveTo>
                      <a:pt x="52" y="1"/>
                    </a:moveTo>
                    <a:cubicBezTo>
                      <a:pt x="40" y="1"/>
                      <a:pt x="29" y="5"/>
                      <a:pt x="21" y="13"/>
                    </a:cubicBezTo>
                    <a:cubicBezTo>
                      <a:pt x="1" y="32"/>
                      <a:pt x="1" y="62"/>
                      <a:pt x="18" y="81"/>
                    </a:cubicBezTo>
                    <a:cubicBezTo>
                      <a:pt x="79" y="147"/>
                      <a:pt x="144" y="210"/>
                      <a:pt x="211" y="268"/>
                    </a:cubicBezTo>
                    <a:cubicBezTo>
                      <a:pt x="283" y="328"/>
                      <a:pt x="364" y="384"/>
                      <a:pt x="444" y="436"/>
                    </a:cubicBezTo>
                    <a:cubicBezTo>
                      <a:pt x="616" y="546"/>
                      <a:pt x="804" y="629"/>
                      <a:pt x="994" y="704"/>
                    </a:cubicBezTo>
                    <a:cubicBezTo>
                      <a:pt x="1195" y="778"/>
                      <a:pt x="1400" y="837"/>
                      <a:pt x="1607" y="887"/>
                    </a:cubicBezTo>
                    <a:cubicBezTo>
                      <a:pt x="1803" y="936"/>
                      <a:pt x="2001" y="976"/>
                      <a:pt x="2200" y="1013"/>
                    </a:cubicBezTo>
                    <a:cubicBezTo>
                      <a:pt x="2205" y="1013"/>
                      <a:pt x="2210" y="1014"/>
                      <a:pt x="2215" y="1014"/>
                    </a:cubicBezTo>
                    <a:cubicBezTo>
                      <a:pt x="2221" y="1014"/>
                      <a:pt x="2228" y="1013"/>
                      <a:pt x="2236" y="1009"/>
                    </a:cubicBezTo>
                    <a:cubicBezTo>
                      <a:pt x="2247" y="1001"/>
                      <a:pt x="2256" y="993"/>
                      <a:pt x="2259" y="980"/>
                    </a:cubicBezTo>
                    <a:cubicBezTo>
                      <a:pt x="2264" y="964"/>
                      <a:pt x="2259" y="947"/>
                      <a:pt x="2246" y="934"/>
                    </a:cubicBezTo>
                    <a:cubicBezTo>
                      <a:pt x="2244" y="927"/>
                      <a:pt x="2237" y="923"/>
                      <a:pt x="2229" y="921"/>
                    </a:cubicBezTo>
                    <a:cubicBezTo>
                      <a:pt x="1757" y="834"/>
                      <a:pt x="1285" y="729"/>
                      <a:pt x="844" y="539"/>
                    </a:cubicBezTo>
                    <a:lnTo>
                      <a:pt x="844" y="539"/>
                    </a:lnTo>
                    <a:lnTo>
                      <a:pt x="854" y="543"/>
                    </a:lnTo>
                    <a:cubicBezTo>
                      <a:pt x="758" y="500"/>
                      <a:pt x="665" y="454"/>
                      <a:pt x="573" y="403"/>
                    </a:cubicBezTo>
                    <a:cubicBezTo>
                      <a:pt x="475" y="347"/>
                      <a:pt x="383" y="284"/>
                      <a:pt x="294" y="212"/>
                    </a:cubicBezTo>
                    <a:lnTo>
                      <a:pt x="294" y="212"/>
                    </a:lnTo>
                    <a:lnTo>
                      <a:pt x="296" y="214"/>
                    </a:lnTo>
                    <a:cubicBezTo>
                      <a:pt x="260" y="185"/>
                      <a:pt x="224" y="155"/>
                      <a:pt x="190" y="124"/>
                    </a:cubicBezTo>
                    <a:cubicBezTo>
                      <a:pt x="154" y="89"/>
                      <a:pt x="121" y="53"/>
                      <a:pt x="86" y="16"/>
                    </a:cubicBezTo>
                    <a:cubicBezTo>
                      <a:pt x="77" y="6"/>
                      <a:pt x="64"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0"/>
              <p:cNvSpPr/>
              <p:nvPr/>
            </p:nvSpPr>
            <p:spPr>
              <a:xfrm>
                <a:off x="8765612" y="3697254"/>
                <a:ext cx="40237" cy="63581"/>
              </a:xfrm>
              <a:custGeom>
                <a:avLst/>
                <a:gdLst/>
                <a:ahLst/>
                <a:cxnLst/>
                <a:rect l="l" t="t" r="r" b="b"/>
                <a:pathLst>
                  <a:path w="1272" h="2010" extrusionOk="0">
                    <a:moveTo>
                      <a:pt x="191" y="464"/>
                    </a:moveTo>
                    <a:cubicBezTo>
                      <a:pt x="192" y="467"/>
                      <a:pt x="192" y="469"/>
                      <a:pt x="193" y="471"/>
                    </a:cubicBezTo>
                    <a:cubicBezTo>
                      <a:pt x="193" y="469"/>
                      <a:pt x="192" y="467"/>
                      <a:pt x="191" y="464"/>
                    </a:cubicBezTo>
                    <a:close/>
                    <a:moveTo>
                      <a:pt x="553" y="1113"/>
                    </a:moveTo>
                    <a:lnTo>
                      <a:pt x="553" y="1113"/>
                    </a:lnTo>
                    <a:cubicBezTo>
                      <a:pt x="553" y="1113"/>
                      <a:pt x="553" y="1114"/>
                      <a:pt x="554" y="1114"/>
                    </a:cubicBezTo>
                    <a:lnTo>
                      <a:pt x="554" y="1114"/>
                    </a:lnTo>
                    <a:cubicBezTo>
                      <a:pt x="553" y="1113"/>
                      <a:pt x="553" y="1113"/>
                      <a:pt x="553" y="1113"/>
                    </a:cubicBezTo>
                    <a:close/>
                    <a:moveTo>
                      <a:pt x="50" y="0"/>
                    </a:moveTo>
                    <a:cubicBezTo>
                      <a:pt x="37" y="0"/>
                      <a:pt x="24" y="6"/>
                      <a:pt x="16" y="13"/>
                    </a:cubicBezTo>
                    <a:cubicBezTo>
                      <a:pt x="7" y="20"/>
                      <a:pt x="0" y="35"/>
                      <a:pt x="1" y="46"/>
                    </a:cubicBezTo>
                    <a:cubicBezTo>
                      <a:pt x="3" y="82"/>
                      <a:pt x="7" y="118"/>
                      <a:pt x="11" y="153"/>
                    </a:cubicBezTo>
                    <a:cubicBezTo>
                      <a:pt x="19" y="204"/>
                      <a:pt x="30" y="251"/>
                      <a:pt x="40" y="298"/>
                    </a:cubicBezTo>
                    <a:cubicBezTo>
                      <a:pt x="62" y="385"/>
                      <a:pt x="93" y="470"/>
                      <a:pt x="126" y="551"/>
                    </a:cubicBezTo>
                    <a:cubicBezTo>
                      <a:pt x="203" y="745"/>
                      <a:pt x="312" y="927"/>
                      <a:pt x="430" y="1098"/>
                    </a:cubicBezTo>
                    <a:cubicBezTo>
                      <a:pt x="649" y="1422"/>
                      <a:pt x="914" y="1714"/>
                      <a:pt x="1186" y="1995"/>
                    </a:cubicBezTo>
                    <a:cubicBezTo>
                      <a:pt x="1195" y="2005"/>
                      <a:pt x="1208" y="2010"/>
                      <a:pt x="1220" y="2010"/>
                    </a:cubicBezTo>
                    <a:cubicBezTo>
                      <a:pt x="1232" y="2010"/>
                      <a:pt x="1244" y="2005"/>
                      <a:pt x="1253" y="1996"/>
                    </a:cubicBezTo>
                    <a:cubicBezTo>
                      <a:pt x="1272" y="1979"/>
                      <a:pt x="1272" y="1948"/>
                      <a:pt x="1254" y="1930"/>
                    </a:cubicBezTo>
                    <a:cubicBezTo>
                      <a:pt x="1004" y="1673"/>
                      <a:pt x="764" y="1404"/>
                      <a:pt x="554" y="1114"/>
                    </a:cubicBezTo>
                    <a:lnTo>
                      <a:pt x="554" y="1114"/>
                    </a:lnTo>
                    <a:cubicBezTo>
                      <a:pt x="554" y="1115"/>
                      <a:pt x="554" y="1115"/>
                      <a:pt x="554" y="1116"/>
                    </a:cubicBezTo>
                    <a:cubicBezTo>
                      <a:pt x="410" y="909"/>
                      <a:pt x="281" y="695"/>
                      <a:pt x="189" y="461"/>
                    </a:cubicBezTo>
                    <a:lnTo>
                      <a:pt x="189" y="461"/>
                    </a:lnTo>
                    <a:cubicBezTo>
                      <a:pt x="189" y="462"/>
                      <a:pt x="190" y="463"/>
                      <a:pt x="191" y="464"/>
                    </a:cubicBezTo>
                    <a:lnTo>
                      <a:pt x="191" y="464"/>
                    </a:lnTo>
                    <a:cubicBezTo>
                      <a:pt x="167" y="402"/>
                      <a:pt x="147" y="341"/>
                      <a:pt x="132" y="277"/>
                    </a:cubicBezTo>
                    <a:cubicBezTo>
                      <a:pt x="116" y="214"/>
                      <a:pt x="105" y="148"/>
                      <a:pt x="96" y="83"/>
                    </a:cubicBezTo>
                    <a:lnTo>
                      <a:pt x="96" y="93"/>
                    </a:lnTo>
                    <a:cubicBezTo>
                      <a:pt x="95" y="78"/>
                      <a:pt x="93" y="62"/>
                      <a:pt x="93" y="46"/>
                    </a:cubicBezTo>
                    <a:cubicBezTo>
                      <a:pt x="90" y="33"/>
                      <a:pt x="89" y="22"/>
                      <a:pt x="80" y="12"/>
                    </a:cubicBezTo>
                    <a:cubicBezTo>
                      <a:pt x="73" y="6"/>
                      <a:pt x="62"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0"/>
              <p:cNvSpPr/>
              <p:nvPr/>
            </p:nvSpPr>
            <p:spPr>
              <a:xfrm>
                <a:off x="8733062" y="3749448"/>
                <a:ext cx="42672" cy="56432"/>
              </a:xfrm>
              <a:custGeom>
                <a:avLst/>
                <a:gdLst/>
                <a:ahLst/>
                <a:cxnLst/>
                <a:rect l="l" t="t" r="r" b="b"/>
                <a:pathLst>
                  <a:path w="1349" h="1784" extrusionOk="0">
                    <a:moveTo>
                      <a:pt x="141" y="204"/>
                    </a:moveTo>
                    <a:lnTo>
                      <a:pt x="143" y="209"/>
                    </a:lnTo>
                    <a:lnTo>
                      <a:pt x="143" y="209"/>
                    </a:lnTo>
                    <a:cubicBezTo>
                      <a:pt x="142" y="208"/>
                      <a:pt x="142" y="206"/>
                      <a:pt x="141" y="204"/>
                    </a:cubicBezTo>
                    <a:close/>
                    <a:moveTo>
                      <a:pt x="1265" y="1648"/>
                    </a:moveTo>
                    <a:lnTo>
                      <a:pt x="1267" y="1649"/>
                    </a:lnTo>
                    <a:cubicBezTo>
                      <a:pt x="1267" y="1649"/>
                      <a:pt x="1267" y="1648"/>
                      <a:pt x="1265" y="1648"/>
                    </a:cubicBezTo>
                    <a:close/>
                    <a:moveTo>
                      <a:pt x="47" y="1"/>
                    </a:moveTo>
                    <a:cubicBezTo>
                      <a:pt x="45" y="1"/>
                      <a:pt x="43" y="1"/>
                      <a:pt x="41" y="1"/>
                    </a:cubicBezTo>
                    <a:cubicBezTo>
                      <a:pt x="15" y="7"/>
                      <a:pt x="1" y="33"/>
                      <a:pt x="5" y="58"/>
                    </a:cubicBezTo>
                    <a:cubicBezTo>
                      <a:pt x="37" y="214"/>
                      <a:pt x="101" y="361"/>
                      <a:pt x="174" y="501"/>
                    </a:cubicBezTo>
                    <a:cubicBezTo>
                      <a:pt x="267" y="673"/>
                      <a:pt x="380" y="833"/>
                      <a:pt x="499" y="988"/>
                    </a:cubicBezTo>
                    <a:cubicBezTo>
                      <a:pt x="622" y="1148"/>
                      <a:pt x="758" y="1298"/>
                      <a:pt x="900" y="1443"/>
                    </a:cubicBezTo>
                    <a:cubicBezTo>
                      <a:pt x="1018" y="1562"/>
                      <a:pt x="1141" y="1676"/>
                      <a:pt x="1275" y="1777"/>
                    </a:cubicBezTo>
                    <a:cubicBezTo>
                      <a:pt x="1281" y="1782"/>
                      <a:pt x="1291" y="1783"/>
                      <a:pt x="1300" y="1783"/>
                    </a:cubicBezTo>
                    <a:cubicBezTo>
                      <a:pt x="1304" y="1783"/>
                      <a:pt x="1308" y="1783"/>
                      <a:pt x="1311" y="1782"/>
                    </a:cubicBezTo>
                    <a:cubicBezTo>
                      <a:pt x="1323" y="1778"/>
                      <a:pt x="1334" y="1771"/>
                      <a:pt x="1340" y="1761"/>
                    </a:cubicBezTo>
                    <a:cubicBezTo>
                      <a:pt x="1347" y="1749"/>
                      <a:pt x="1348" y="1737"/>
                      <a:pt x="1345" y="1727"/>
                    </a:cubicBezTo>
                    <a:cubicBezTo>
                      <a:pt x="1341" y="1712"/>
                      <a:pt x="1334" y="1705"/>
                      <a:pt x="1324" y="1696"/>
                    </a:cubicBezTo>
                    <a:cubicBezTo>
                      <a:pt x="1304" y="1682"/>
                      <a:pt x="1284" y="1665"/>
                      <a:pt x="1265" y="1649"/>
                    </a:cubicBezTo>
                    <a:lnTo>
                      <a:pt x="1265" y="1649"/>
                    </a:lnTo>
                    <a:lnTo>
                      <a:pt x="1268" y="1654"/>
                    </a:lnTo>
                    <a:cubicBezTo>
                      <a:pt x="1129" y="1540"/>
                      <a:pt x="1000" y="1417"/>
                      <a:pt x="879" y="1286"/>
                    </a:cubicBezTo>
                    <a:cubicBezTo>
                      <a:pt x="731" y="1132"/>
                      <a:pt x="597" y="969"/>
                      <a:pt x="472" y="797"/>
                    </a:cubicBezTo>
                    <a:lnTo>
                      <a:pt x="472" y="797"/>
                    </a:lnTo>
                    <a:cubicBezTo>
                      <a:pt x="473" y="799"/>
                      <a:pt x="475" y="802"/>
                      <a:pt x="478" y="804"/>
                    </a:cubicBezTo>
                    <a:cubicBezTo>
                      <a:pt x="345" y="621"/>
                      <a:pt x="224" y="424"/>
                      <a:pt x="144" y="212"/>
                    </a:cubicBezTo>
                    <a:lnTo>
                      <a:pt x="144" y="212"/>
                    </a:lnTo>
                    <a:cubicBezTo>
                      <a:pt x="123" y="156"/>
                      <a:pt x="108" y="99"/>
                      <a:pt x="95" y="38"/>
                    </a:cubicBezTo>
                    <a:cubicBezTo>
                      <a:pt x="94" y="30"/>
                      <a:pt x="91" y="23"/>
                      <a:pt x="85" y="17"/>
                    </a:cubicBezTo>
                    <a:cubicBezTo>
                      <a:pt x="75" y="6"/>
                      <a:pt x="61"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0"/>
              <p:cNvSpPr/>
              <p:nvPr/>
            </p:nvSpPr>
            <p:spPr>
              <a:xfrm>
                <a:off x="8705036" y="3804425"/>
                <a:ext cx="30747" cy="39224"/>
              </a:xfrm>
              <a:custGeom>
                <a:avLst/>
                <a:gdLst/>
                <a:ahLst/>
                <a:cxnLst/>
                <a:rect l="l" t="t" r="r" b="b"/>
                <a:pathLst>
                  <a:path w="972" h="1240" extrusionOk="0">
                    <a:moveTo>
                      <a:pt x="54" y="1"/>
                    </a:moveTo>
                    <a:cubicBezTo>
                      <a:pt x="47" y="1"/>
                      <a:pt x="40" y="2"/>
                      <a:pt x="34" y="6"/>
                    </a:cubicBezTo>
                    <a:cubicBezTo>
                      <a:pt x="12" y="19"/>
                      <a:pt x="1" y="47"/>
                      <a:pt x="13" y="70"/>
                    </a:cubicBezTo>
                    <a:cubicBezTo>
                      <a:pt x="135" y="292"/>
                      <a:pt x="257" y="513"/>
                      <a:pt x="402" y="722"/>
                    </a:cubicBezTo>
                    <a:cubicBezTo>
                      <a:pt x="472" y="822"/>
                      <a:pt x="548" y="918"/>
                      <a:pt x="629" y="1007"/>
                    </a:cubicBezTo>
                    <a:cubicBezTo>
                      <a:pt x="708" y="1093"/>
                      <a:pt x="795" y="1168"/>
                      <a:pt x="893" y="1233"/>
                    </a:cubicBezTo>
                    <a:cubicBezTo>
                      <a:pt x="900" y="1237"/>
                      <a:pt x="907" y="1240"/>
                      <a:pt x="915" y="1240"/>
                    </a:cubicBezTo>
                    <a:cubicBezTo>
                      <a:pt x="932" y="1240"/>
                      <a:pt x="948" y="1230"/>
                      <a:pt x="957" y="1216"/>
                    </a:cubicBezTo>
                    <a:cubicBezTo>
                      <a:pt x="971" y="1193"/>
                      <a:pt x="963" y="1166"/>
                      <a:pt x="941" y="1151"/>
                    </a:cubicBezTo>
                    <a:cubicBezTo>
                      <a:pt x="908" y="1130"/>
                      <a:pt x="877" y="1107"/>
                      <a:pt x="845" y="1082"/>
                    </a:cubicBezTo>
                    <a:cubicBezTo>
                      <a:pt x="787" y="1032"/>
                      <a:pt x="729" y="978"/>
                      <a:pt x="678" y="921"/>
                    </a:cubicBezTo>
                    <a:cubicBezTo>
                      <a:pt x="613" y="849"/>
                      <a:pt x="555" y="772"/>
                      <a:pt x="497" y="696"/>
                    </a:cubicBezTo>
                    <a:lnTo>
                      <a:pt x="497" y="696"/>
                    </a:lnTo>
                    <a:cubicBezTo>
                      <a:pt x="497" y="697"/>
                      <a:pt x="499" y="697"/>
                      <a:pt x="499" y="699"/>
                    </a:cubicBezTo>
                    <a:cubicBezTo>
                      <a:pt x="349" y="485"/>
                      <a:pt x="223" y="256"/>
                      <a:pt x="98" y="27"/>
                    </a:cubicBezTo>
                    <a:cubicBezTo>
                      <a:pt x="97" y="24"/>
                      <a:pt x="94" y="20"/>
                      <a:pt x="91" y="19"/>
                    </a:cubicBezTo>
                    <a:cubicBezTo>
                      <a:pt x="81" y="7"/>
                      <a:pt x="68"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0"/>
              <p:cNvSpPr/>
              <p:nvPr/>
            </p:nvSpPr>
            <p:spPr>
              <a:xfrm>
                <a:off x="8675681" y="3859371"/>
                <a:ext cx="28406" cy="36662"/>
              </a:xfrm>
              <a:custGeom>
                <a:avLst/>
                <a:gdLst/>
                <a:ahLst/>
                <a:cxnLst/>
                <a:rect l="l" t="t" r="r" b="b"/>
                <a:pathLst>
                  <a:path w="898" h="1159" extrusionOk="0">
                    <a:moveTo>
                      <a:pt x="134" y="176"/>
                    </a:moveTo>
                    <a:cubicBezTo>
                      <a:pt x="134" y="177"/>
                      <a:pt x="134" y="177"/>
                      <a:pt x="137" y="179"/>
                    </a:cubicBezTo>
                    <a:cubicBezTo>
                      <a:pt x="137" y="177"/>
                      <a:pt x="137" y="177"/>
                      <a:pt x="134" y="176"/>
                    </a:cubicBezTo>
                    <a:close/>
                    <a:moveTo>
                      <a:pt x="134" y="180"/>
                    </a:moveTo>
                    <a:cubicBezTo>
                      <a:pt x="135" y="182"/>
                      <a:pt x="136" y="185"/>
                      <a:pt x="137" y="187"/>
                    </a:cubicBezTo>
                    <a:lnTo>
                      <a:pt x="137" y="187"/>
                    </a:lnTo>
                    <a:cubicBezTo>
                      <a:pt x="137" y="184"/>
                      <a:pt x="136" y="182"/>
                      <a:pt x="134" y="180"/>
                    </a:cubicBezTo>
                    <a:close/>
                    <a:moveTo>
                      <a:pt x="49" y="0"/>
                    </a:moveTo>
                    <a:cubicBezTo>
                      <a:pt x="46" y="0"/>
                      <a:pt x="42" y="0"/>
                      <a:pt x="39" y="1"/>
                    </a:cubicBezTo>
                    <a:cubicBezTo>
                      <a:pt x="15" y="7"/>
                      <a:pt x="1" y="34"/>
                      <a:pt x="4" y="59"/>
                    </a:cubicBezTo>
                    <a:cubicBezTo>
                      <a:pt x="15" y="112"/>
                      <a:pt x="29" y="159"/>
                      <a:pt x="45" y="209"/>
                    </a:cubicBezTo>
                    <a:cubicBezTo>
                      <a:pt x="65" y="265"/>
                      <a:pt x="88" y="316"/>
                      <a:pt x="117" y="368"/>
                    </a:cubicBezTo>
                    <a:cubicBezTo>
                      <a:pt x="170" y="472"/>
                      <a:pt x="240" y="568"/>
                      <a:pt x="316" y="660"/>
                    </a:cubicBezTo>
                    <a:cubicBezTo>
                      <a:pt x="395" y="759"/>
                      <a:pt x="482" y="849"/>
                      <a:pt x="571" y="935"/>
                    </a:cubicBezTo>
                    <a:cubicBezTo>
                      <a:pt x="652" y="1011"/>
                      <a:pt x="737" y="1082"/>
                      <a:pt x="824" y="1153"/>
                    </a:cubicBezTo>
                    <a:cubicBezTo>
                      <a:pt x="830" y="1157"/>
                      <a:pt x="839" y="1159"/>
                      <a:pt x="848" y="1159"/>
                    </a:cubicBezTo>
                    <a:cubicBezTo>
                      <a:pt x="852" y="1159"/>
                      <a:pt x="856" y="1159"/>
                      <a:pt x="860" y="1158"/>
                    </a:cubicBezTo>
                    <a:cubicBezTo>
                      <a:pt x="871" y="1155"/>
                      <a:pt x="883" y="1147"/>
                      <a:pt x="889" y="1137"/>
                    </a:cubicBezTo>
                    <a:cubicBezTo>
                      <a:pt x="896" y="1125"/>
                      <a:pt x="897" y="1114"/>
                      <a:pt x="893" y="1102"/>
                    </a:cubicBezTo>
                    <a:cubicBezTo>
                      <a:pt x="890" y="1088"/>
                      <a:pt x="883" y="1081"/>
                      <a:pt x="871" y="1072"/>
                    </a:cubicBezTo>
                    <a:cubicBezTo>
                      <a:pt x="859" y="1062"/>
                      <a:pt x="847" y="1053"/>
                      <a:pt x="837" y="1044"/>
                    </a:cubicBezTo>
                    <a:lnTo>
                      <a:pt x="837" y="1044"/>
                    </a:lnTo>
                    <a:cubicBezTo>
                      <a:pt x="839" y="1045"/>
                      <a:pt x="841" y="1046"/>
                      <a:pt x="843" y="1047"/>
                    </a:cubicBezTo>
                    <a:cubicBezTo>
                      <a:pt x="649" y="889"/>
                      <a:pt x="469" y="714"/>
                      <a:pt x="319" y="514"/>
                    </a:cubicBezTo>
                    <a:cubicBezTo>
                      <a:pt x="281" y="459"/>
                      <a:pt x="246" y="407"/>
                      <a:pt x="213" y="349"/>
                    </a:cubicBezTo>
                    <a:cubicBezTo>
                      <a:pt x="184" y="297"/>
                      <a:pt x="160" y="242"/>
                      <a:pt x="137" y="187"/>
                    </a:cubicBezTo>
                    <a:lnTo>
                      <a:pt x="137" y="187"/>
                    </a:lnTo>
                    <a:cubicBezTo>
                      <a:pt x="137" y="188"/>
                      <a:pt x="137" y="189"/>
                      <a:pt x="137" y="190"/>
                    </a:cubicBezTo>
                    <a:cubicBezTo>
                      <a:pt x="118" y="140"/>
                      <a:pt x="105" y="91"/>
                      <a:pt x="95" y="40"/>
                    </a:cubicBezTo>
                    <a:cubicBezTo>
                      <a:pt x="94" y="30"/>
                      <a:pt x="90" y="23"/>
                      <a:pt x="84" y="18"/>
                    </a:cubicBezTo>
                    <a:cubicBezTo>
                      <a:pt x="76" y="7"/>
                      <a:pt x="62" y="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0"/>
              <p:cNvSpPr/>
              <p:nvPr/>
            </p:nvSpPr>
            <p:spPr>
              <a:xfrm>
                <a:off x="8649995" y="3909793"/>
                <a:ext cx="21415" cy="24262"/>
              </a:xfrm>
              <a:custGeom>
                <a:avLst/>
                <a:gdLst/>
                <a:ahLst/>
                <a:cxnLst/>
                <a:rect l="l" t="t" r="r" b="b"/>
                <a:pathLst>
                  <a:path w="677" h="767" extrusionOk="0">
                    <a:moveTo>
                      <a:pt x="51" y="1"/>
                    </a:moveTo>
                    <a:cubicBezTo>
                      <a:pt x="43" y="1"/>
                      <a:pt x="36" y="3"/>
                      <a:pt x="28" y="7"/>
                    </a:cubicBezTo>
                    <a:cubicBezTo>
                      <a:pt x="18" y="11"/>
                      <a:pt x="8" y="22"/>
                      <a:pt x="5" y="35"/>
                    </a:cubicBezTo>
                    <a:cubicBezTo>
                      <a:pt x="1" y="47"/>
                      <a:pt x="4" y="58"/>
                      <a:pt x="8" y="71"/>
                    </a:cubicBezTo>
                    <a:cubicBezTo>
                      <a:pt x="21" y="103"/>
                      <a:pt x="35" y="136"/>
                      <a:pt x="50" y="167"/>
                    </a:cubicBezTo>
                    <a:cubicBezTo>
                      <a:pt x="70" y="209"/>
                      <a:pt x="93" y="250"/>
                      <a:pt x="115" y="289"/>
                    </a:cubicBezTo>
                    <a:cubicBezTo>
                      <a:pt x="154" y="352"/>
                      <a:pt x="198" y="409"/>
                      <a:pt x="244" y="465"/>
                    </a:cubicBezTo>
                    <a:cubicBezTo>
                      <a:pt x="343" y="582"/>
                      <a:pt x="466" y="681"/>
                      <a:pt x="598" y="760"/>
                    </a:cubicBezTo>
                    <a:cubicBezTo>
                      <a:pt x="605" y="765"/>
                      <a:pt x="613" y="767"/>
                      <a:pt x="622" y="767"/>
                    </a:cubicBezTo>
                    <a:cubicBezTo>
                      <a:pt x="638" y="767"/>
                      <a:pt x="654" y="758"/>
                      <a:pt x="662" y="744"/>
                    </a:cubicBezTo>
                    <a:cubicBezTo>
                      <a:pt x="677" y="723"/>
                      <a:pt x="667" y="691"/>
                      <a:pt x="645" y="680"/>
                    </a:cubicBezTo>
                    <a:cubicBezTo>
                      <a:pt x="617" y="661"/>
                      <a:pt x="587" y="641"/>
                      <a:pt x="558" y="622"/>
                    </a:cubicBezTo>
                    <a:cubicBezTo>
                      <a:pt x="531" y="602"/>
                      <a:pt x="505" y="582"/>
                      <a:pt x="479" y="562"/>
                    </a:cubicBezTo>
                    <a:cubicBezTo>
                      <a:pt x="438" y="526"/>
                      <a:pt x="399" y="491"/>
                      <a:pt x="359" y="452"/>
                    </a:cubicBezTo>
                    <a:cubicBezTo>
                      <a:pt x="322" y="415"/>
                      <a:pt x="290" y="372"/>
                      <a:pt x="257" y="330"/>
                    </a:cubicBezTo>
                    <a:cubicBezTo>
                      <a:pt x="226" y="283"/>
                      <a:pt x="193" y="236"/>
                      <a:pt x="166" y="187"/>
                    </a:cubicBezTo>
                    <a:cubicBezTo>
                      <a:pt x="137" y="137"/>
                      <a:pt x="114" y="83"/>
                      <a:pt x="93" y="30"/>
                    </a:cubicBezTo>
                    <a:cubicBezTo>
                      <a:pt x="91" y="25"/>
                      <a:pt x="90" y="22"/>
                      <a:pt x="85" y="21"/>
                    </a:cubicBezTo>
                    <a:cubicBezTo>
                      <a:pt x="80" y="10"/>
                      <a:pt x="71" y="4"/>
                      <a:pt x="64" y="2"/>
                    </a:cubicBezTo>
                    <a:cubicBezTo>
                      <a:pt x="60" y="1"/>
                      <a:pt x="55" y="1"/>
                      <a:pt x="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0"/>
              <p:cNvSpPr/>
              <p:nvPr/>
            </p:nvSpPr>
            <p:spPr>
              <a:xfrm>
                <a:off x="8622095" y="3969610"/>
                <a:ext cx="14076" cy="11577"/>
              </a:xfrm>
              <a:custGeom>
                <a:avLst/>
                <a:gdLst/>
                <a:ahLst/>
                <a:cxnLst/>
                <a:rect l="l" t="t" r="r" b="b"/>
                <a:pathLst>
                  <a:path w="445" h="366" extrusionOk="0">
                    <a:moveTo>
                      <a:pt x="49" y="1"/>
                    </a:moveTo>
                    <a:cubicBezTo>
                      <a:pt x="45" y="1"/>
                      <a:pt x="42" y="1"/>
                      <a:pt x="38" y="1"/>
                    </a:cubicBezTo>
                    <a:cubicBezTo>
                      <a:pt x="27" y="6"/>
                      <a:pt x="15" y="13"/>
                      <a:pt x="9" y="23"/>
                    </a:cubicBezTo>
                    <a:cubicBezTo>
                      <a:pt x="2" y="34"/>
                      <a:pt x="1" y="46"/>
                      <a:pt x="5" y="59"/>
                    </a:cubicBezTo>
                    <a:cubicBezTo>
                      <a:pt x="8" y="72"/>
                      <a:pt x="15" y="80"/>
                      <a:pt x="27" y="87"/>
                    </a:cubicBezTo>
                    <a:cubicBezTo>
                      <a:pt x="141" y="179"/>
                      <a:pt x="257" y="271"/>
                      <a:pt x="373" y="359"/>
                    </a:cubicBezTo>
                    <a:cubicBezTo>
                      <a:pt x="379" y="364"/>
                      <a:pt x="388" y="366"/>
                      <a:pt x="396" y="366"/>
                    </a:cubicBezTo>
                    <a:cubicBezTo>
                      <a:pt x="400" y="366"/>
                      <a:pt x="404" y="366"/>
                      <a:pt x="407" y="365"/>
                    </a:cubicBezTo>
                    <a:cubicBezTo>
                      <a:pt x="420" y="361"/>
                      <a:pt x="430" y="354"/>
                      <a:pt x="436" y="344"/>
                    </a:cubicBezTo>
                    <a:cubicBezTo>
                      <a:pt x="443" y="332"/>
                      <a:pt x="445" y="321"/>
                      <a:pt x="442" y="308"/>
                    </a:cubicBezTo>
                    <a:cubicBezTo>
                      <a:pt x="439" y="299"/>
                      <a:pt x="436" y="294"/>
                      <a:pt x="430" y="288"/>
                    </a:cubicBezTo>
                    <a:cubicBezTo>
                      <a:pt x="428" y="285"/>
                      <a:pt x="423" y="282"/>
                      <a:pt x="420" y="279"/>
                    </a:cubicBezTo>
                    <a:cubicBezTo>
                      <a:pt x="303" y="189"/>
                      <a:pt x="188" y="99"/>
                      <a:pt x="72" y="7"/>
                    </a:cubicBezTo>
                    <a:cubicBezTo>
                      <a:pt x="66" y="2"/>
                      <a:pt x="5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0"/>
              <p:cNvSpPr/>
              <p:nvPr/>
            </p:nvSpPr>
            <p:spPr>
              <a:xfrm>
                <a:off x="8711963" y="3771907"/>
                <a:ext cx="177079" cy="270837"/>
              </a:xfrm>
              <a:custGeom>
                <a:avLst/>
                <a:gdLst/>
                <a:ahLst/>
                <a:cxnLst/>
                <a:rect l="l" t="t" r="r" b="b"/>
                <a:pathLst>
                  <a:path w="5598" h="8562" extrusionOk="0">
                    <a:moveTo>
                      <a:pt x="5545" y="0"/>
                    </a:moveTo>
                    <a:cubicBezTo>
                      <a:pt x="5533" y="0"/>
                      <a:pt x="5521" y="5"/>
                      <a:pt x="5512" y="14"/>
                    </a:cubicBezTo>
                    <a:cubicBezTo>
                      <a:pt x="5405" y="109"/>
                      <a:pt x="5304" y="208"/>
                      <a:pt x="5206" y="311"/>
                    </a:cubicBezTo>
                    <a:cubicBezTo>
                      <a:pt x="5100" y="424"/>
                      <a:pt x="4999" y="543"/>
                      <a:pt x="4901" y="664"/>
                    </a:cubicBezTo>
                    <a:cubicBezTo>
                      <a:pt x="4717" y="891"/>
                      <a:pt x="4545" y="1127"/>
                      <a:pt x="4371" y="1362"/>
                    </a:cubicBezTo>
                    <a:cubicBezTo>
                      <a:pt x="4286" y="1476"/>
                      <a:pt x="4202" y="1591"/>
                      <a:pt x="4116" y="1704"/>
                    </a:cubicBezTo>
                    <a:cubicBezTo>
                      <a:pt x="4019" y="1831"/>
                      <a:pt x="3918" y="1956"/>
                      <a:pt x="3822" y="2082"/>
                    </a:cubicBezTo>
                    <a:cubicBezTo>
                      <a:pt x="3632" y="2322"/>
                      <a:pt x="3440" y="2563"/>
                      <a:pt x="3251" y="2805"/>
                    </a:cubicBezTo>
                    <a:cubicBezTo>
                      <a:pt x="2872" y="3289"/>
                      <a:pt x="2502" y="3780"/>
                      <a:pt x="2173" y="4298"/>
                    </a:cubicBezTo>
                    <a:cubicBezTo>
                      <a:pt x="1862" y="4788"/>
                      <a:pt x="1597" y="5305"/>
                      <a:pt x="1347" y="5828"/>
                    </a:cubicBezTo>
                    <a:cubicBezTo>
                      <a:pt x="1129" y="6277"/>
                      <a:pt x="926" y="6730"/>
                      <a:pt x="709" y="7176"/>
                    </a:cubicBezTo>
                    <a:cubicBezTo>
                      <a:pt x="495" y="7625"/>
                      <a:pt x="268" y="8067"/>
                      <a:pt x="14" y="8491"/>
                    </a:cubicBezTo>
                    <a:cubicBezTo>
                      <a:pt x="1" y="8512"/>
                      <a:pt x="8" y="8542"/>
                      <a:pt x="29" y="8555"/>
                    </a:cubicBezTo>
                    <a:cubicBezTo>
                      <a:pt x="37" y="8560"/>
                      <a:pt x="45" y="8562"/>
                      <a:pt x="53" y="8562"/>
                    </a:cubicBezTo>
                    <a:cubicBezTo>
                      <a:pt x="69" y="8562"/>
                      <a:pt x="85" y="8554"/>
                      <a:pt x="94" y="8540"/>
                    </a:cubicBezTo>
                    <a:cubicBezTo>
                      <a:pt x="691" y="7547"/>
                      <a:pt x="1120" y="6472"/>
                      <a:pt x="1642" y="5440"/>
                    </a:cubicBezTo>
                    <a:cubicBezTo>
                      <a:pt x="1772" y="5182"/>
                      <a:pt x="1908" y="4926"/>
                      <a:pt x="2055" y="4675"/>
                    </a:cubicBezTo>
                    <a:cubicBezTo>
                      <a:pt x="2206" y="4416"/>
                      <a:pt x="2370" y="4165"/>
                      <a:pt x="2541" y="3918"/>
                    </a:cubicBezTo>
                    <a:cubicBezTo>
                      <a:pt x="2889" y="3413"/>
                      <a:pt x="3271" y="2930"/>
                      <a:pt x="3652" y="2448"/>
                    </a:cubicBezTo>
                    <a:cubicBezTo>
                      <a:pt x="3880" y="2162"/>
                      <a:pt x="4106" y="1876"/>
                      <a:pt x="4326" y="1582"/>
                    </a:cubicBezTo>
                    <a:cubicBezTo>
                      <a:pt x="4541" y="1294"/>
                      <a:pt x="4750" y="1002"/>
                      <a:pt x="4976" y="722"/>
                    </a:cubicBezTo>
                    <a:lnTo>
                      <a:pt x="4976" y="722"/>
                    </a:lnTo>
                    <a:lnTo>
                      <a:pt x="4975" y="723"/>
                    </a:lnTo>
                    <a:cubicBezTo>
                      <a:pt x="5062" y="614"/>
                      <a:pt x="5154" y="508"/>
                      <a:pt x="5249" y="404"/>
                    </a:cubicBezTo>
                    <a:cubicBezTo>
                      <a:pt x="5352" y="292"/>
                      <a:pt x="5463" y="185"/>
                      <a:pt x="5578" y="80"/>
                    </a:cubicBezTo>
                    <a:cubicBezTo>
                      <a:pt x="5598" y="63"/>
                      <a:pt x="5598" y="31"/>
                      <a:pt x="5579" y="14"/>
                    </a:cubicBezTo>
                    <a:cubicBezTo>
                      <a:pt x="5569" y="5"/>
                      <a:pt x="5557" y="0"/>
                      <a:pt x="5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0"/>
              <p:cNvSpPr/>
              <p:nvPr/>
            </p:nvSpPr>
            <p:spPr>
              <a:xfrm>
                <a:off x="8662680" y="3711932"/>
                <a:ext cx="143517" cy="193907"/>
              </a:xfrm>
              <a:custGeom>
                <a:avLst/>
                <a:gdLst/>
                <a:ahLst/>
                <a:cxnLst/>
                <a:rect l="l" t="t" r="r" b="b"/>
                <a:pathLst>
                  <a:path w="4537" h="6130" extrusionOk="0">
                    <a:moveTo>
                      <a:pt x="2810" y="1976"/>
                    </a:moveTo>
                    <a:cubicBezTo>
                      <a:pt x="2806" y="1978"/>
                      <a:pt x="2804" y="1980"/>
                      <a:pt x="2803" y="1983"/>
                    </a:cubicBezTo>
                    <a:cubicBezTo>
                      <a:pt x="2804" y="1982"/>
                      <a:pt x="2806" y="1978"/>
                      <a:pt x="2810" y="1976"/>
                    </a:cubicBezTo>
                    <a:close/>
                    <a:moveTo>
                      <a:pt x="4484" y="0"/>
                    </a:moveTo>
                    <a:cubicBezTo>
                      <a:pt x="4473" y="0"/>
                      <a:pt x="4461" y="4"/>
                      <a:pt x="4452" y="13"/>
                    </a:cubicBezTo>
                    <a:cubicBezTo>
                      <a:pt x="4036" y="430"/>
                      <a:pt x="3633" y="861"/>
                      <a:pt x="3248" y="1305"/>
                    </a:cubicBezTo>
                    <a:cubicBezTo>
                      <a:pt x="2876" y="1734"/>
                      <a:pt x="2519" y="2177"/>
                      <a:pt x="2180" y="2632"/>
                    </a:cubicBezTo>
                    <a:cubicBezTo>
                      <a:pt x="1489" y="3553"/>
                      <a:pt x="867" y="4526"/>
                      <a:pt x="304" y="5531"/>
                    </a:cubicBezTo>
                    <a:cubicBezTo>
                      <a:pt x="206" y="5706"/>
                      <a:pt x="108" y="5882"/>
                      <a:pt x="14" y="6058"/>
                    </a:cubicBezTo>
                    <a:cubicBezTo>
                      <a:pt x="1" y="6083"/>
                      <a:pt x="7" y="6111"/>
                      <a:pt x="29" y="6123"/>
                    </a:cubicBezTo>
                    <a:cubicBezTo>
                      <a:pt x="37" y="6127"/>
                      <a:pt x="46" y="6130"/>
                      <a:pt x="55" y="6130"/>
                    </a:cubicBezTo>
                    <a:cubicBezTo>
                      <a:pt x="71" y="6130"/>
                      <a:pt x="87" y="6122"/>
                      <a:pt x="94" y="6107"/>
                    </a:cubicBezTo>
                    <a:cubicBezTo>
                      <a:pt x="485" y="5378"/>
                      <a:pt x="906" y="4665"/>
                      <a:pt x="1357" y="3972"/>
                    </a:cubicBezTo>
                    <a:cubicBezTo>
                      <a:pt x="1804" y="3285"/>
                      <a:pt x="2287" y="2620"/>
                      <a:pt x="2803" y="1982"/>
                    </a:cubicBezTo>
                    <a:lnTo>
                      <a:pt x="2803" y="1982"/>
                    </a:lnTo>
                    <a:lnTo>
                      <a:pt x="2800" y="1983"/>
                    </a:lnTo>
                    <a:cubicBezTo>
                      <a:pt x="3340" y="1319"/>
                      <a:pt x="3914" y="685"/>
                      <a:pt x="4517" y="79"/>
                    </a:cubicBezTo>
                    <a:cubicBezTo>
                      <a:pt x="4536" y="62"/>
                      <a:pt x="4537" y="30"/>
                      <a:pt x="4518" y="13"/>
                    </a:cubicBezTo>
                    <a:cubicBezTo>
                      <a:pt x="4509" y="5"/>
                      <a:pt x="4497" y="0"/>
                      <a:pt x="44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2" name="Google Shape;1172;p10"/>
            <p:cNvGrpSpPr/>
            <p:nvPr/>
          </p:nvGrpSpPr>
          <p:grpSpPr>
            <a:xfrm>
              <a:off x="2418641" y="371925"/>
              <a:ext cx="477493" cy="336159"/>
              <a:chOff x="6463366" y="1152387"/>
              <a:chExt cx="477493" cy="336159"/>
            </a:xfrm>
          </p:grpSpPr>
          <p:sp>
            <p:nvSpPr>
              <p:cNvPr id="1173" name="Google Shape;1173;p10"/>
              <p:cNvSpPr/>
              <p:nvPr/>
            </p:nvSpPr>
            <p:spPr>
              <a:xfrm>
                <a:off x="6549944" y="1170829"/>
                <a:ext cx="88792" cy="74368"/>
              </a:xfrm>
              <a:custGeom>
                <a:avLst/>
                <a:gdLst/>
                <a:ahLst/>
                <a:cxnLst/>
                <a:rect l="l" t="t" r="r" b="b"/>
                <a:pathLst>
                  <a:path w="2807" h="2351" extrusionOk="0">
                    <a:moveTo>
                      <a:pt x="2728" y="0"/>
                    </a:moveTo>
                    <a:cubicBezTo>
                      <a:pt x="2725" y="0"/>
                      <a:pt x="2591" y="9"/>
                      <a:pt x="2232" y="34"/>
                    </a:cubicBezTo>
                    <a:cubicBezTo>
                      <a:pt x="2242" y="33"/>
                      <a:pt x="2253" y="33"/>
                      <a:pt x="2264" y="33"/>
                    </a:cubicBezTo>
                    <a:lnTo>
                      <a:pt x="2264" y="33"/>
                    </a:lnTo>
                    <a:cubicBezTo>
                      <a:pt x="2243" y="34"/>
                      <a:pt x="2222" y="36"/>
                      <a:pt x="2202" y="37"/>
                    </a:cubicBezTo>
                    <a:lnTo>
                      <a:pt x="2202" y="37"/>
                    </a:lnTo>
                    <a:cubicBezTo>
                      <a:pt x="2212" y="36"/>
                      <a:pt x="2222" y="35"/>
                      <a:pt x="2232" y="34"/>
                    </a:cubicBezTo>
                    <a:lnTo>
                      <a:pt x="2232" y="34"/>
                    </a:lnTo>
                    <a:cubicBezTo>
                      <a:pt x="1865" y="60"/>
                      <a:pt x="1733" y="70"/>
                      <a:pt x="1735" y="70"/>
                    </a:cubicBezTo>
                    <a:cubicBezTo>
                      <a:pt x="1738" y="70"/>
                      <a:pt x="1965" y="54"/>
                      <a:pt x="2202" y="37"/>
                    </a:cubicBezTo>
                    <a:lnTo>
                      <a:pt x="2202" y="37"/>
                    </a:lnTo>
                    <a:cubicBezTo>
                      <a:pt x="1834" y="87"/>
                      <a:pt x="1441" y="562"/>
                      <a:pt x="1221" y="857"/>
                    </a:cubicBezTo>
                    <a:cubicBezTo>
                      <a:pt x="1266" y="559"/>
                      <a:pt x="1155" y="382"/>
                      <a:pt x="982" y="382"/>
                    </a:cubicBezTo>
                    <a:cubicBezTo>
                      <a:pt x="745" y="382"/>
                      <a:pt x="391" y="711"/>
                      <a:pt x="155" y="1508"/>
                    </a:cubicBezTo>
                    <a:cubicBezTo>
                      <a:pt x="90" y="1731"/>
                      <a:pt x="47" y="1963"/>
                      <a:pt x="34" y="2099"/>
                    </a:cubicBezTo>
                    <a:cubicBezTo>
                      <a:pt x="5" y="2129"/>
                      <a:pt x="1" y="2178"/>
                      <a:pt x="25" y="2211"/>
                    </a:cubicBezTo>
                    <a:cubicBezTo>
                      <a:pt x="22" y="2244"/>
                      <a:pt x="18" y="2317"/>
                      <a:pt x="39" y="2338"/>
                    </a:cubicBezTo>
                    <a:cubicBezTo>
                      <a:pt x="49" y="2347"/>
                      <a:pt x="60" y="2351"/>
                      <a:pt x="70" y="2351"/>
                    </a:cubicBezTo>
                    <a:cubicBezTo>
                      <a:pt x="95" y="2351"/>
                      <a:pt x="117" y="2331"/>
                      <a:pt x="115" y="2301"/>
                    </a:cubicBezTo>
                    <a:lnTo>
                      <a:pt x="115" y="2249"/>
                    </a:lnTo>
                    <a:cubicBezTo>
                      <a:pt x="157" y="2251"/>
                      <a:pt x="200" y="2251"/>
                      <a:pt x="242" y="2251"/>
                    </a:cubicBezTo>
                    <a:cubicBezTo>
                      <a:pt x="335" y="2251"/>
                      <a:pt x="429" y="2248"/>
                      <a:pt x="521" y="2242"/>
                    </a:cubicBezTo>
                    <a:cubicBezTo>
                      <a:pt x="813" y="2222"/>
                      <a:pt x="1118" y="2170"/>
                      <a:pt x="1395" y="2075"/>
                    </a:cubicBezTo>
                    <a:cubicBezTo>
                      <a:pt x="1912" y="1900"/>
                      <a:pt x="2269" y="1622"/>
                      <a:pt x="2541" y="955"/>
                    </a:cubicBezTo>
                    <a:cubicBezTo>
                      <a:pt x="2807" y="299"/>
                      <a:pt x="2574" y="33"/>
                      <a:pt x="2268" y="33"/>
                    </a:cubicBezTo>
                    <a:cubicBezTo>
                      <a:pt x="2267" y="33"/>
                      <a:pt x="2265" y="33"/>
                      <a:pt x="2264" y="33"/>
                    </a:cubicBezTo>
                    <a:lnTo>
                      <a:pt x="2264" y="33"/>
                    </a:lnTo>
                    <a:cubicBezTo>
                      <a:pt x="2502" y="16"/>
                      <a:pt x="2731" y="0"/>
                      <a:pt x="2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0"/>
              <p:cNvSpPr/>
              <p:nvPr/>
            </p:nvSpPr>
            <p:spPr>
              <a:xfrm>
                <a:off x="6787758" y="1152387"/>
                <a:ext cx="153101" cy="152437"/>
              </a:xfrm>
              <a:custGeom>
                <a:avLst/>
                <a:gdLst/>
                <a:ahLst/>
                <a:cxnLst/>
                <a:rect l="l" t="t" r="r" b="b"/>
                <a:pathLst>
                  <a:path w="4840" h="4819" extrusionOk="0">
                    <a:moveTo>
                      <a:pt x="3005" y="1"/>
                    </a:moveTo>
                    <a:cubicBezTo>
                      <a:pt x="3001" y="1"/>
                      <a:pt x="2008" y="70"/>
                      <a:pt x="2012" y="70"/>
                    </a:cubicBezTo>
                    <a:cubicBezTo>
                      <a:pt x="2013" y="70"/>
                      <a:pt x="2147" y="61"/>
                      <a:pt x="2509" y="36"/>
                    </a:cubicBezTo>
                    <a:lnTo>
                      <a:pt x="2509" y="36"/>
                    </a:lnTo>
                    <a:cubicBezTo>
                      <a:pt x="1635" y="97"/>
                      <a:pt x="341" y="1864"/>
                      <a:pt x="47" y="2479"/>
                    </a:cubicBezTo>
                    <a:cubicBezTo>
                      <a:pt x="29" y="2486"/>
                      <a:pt x="17" y="2507"/>
                      <a:pt x="17" y="2529"/>
                    </a:cubicBezTo>
                    <a:lnTo>
                      <a:pt x="12" y="2556"/>
                    </a:lnTo>
                    <a:cubicBezTo>
                      <a:pt x="0" y="2579"/>
                      <a:pt x="6" y="2606"/>
                      <a:pt x="22" y="2622"/>
                    </a:cubicBezTo>
                    <a:cubicBezTo>
                      <a:pt x="98" y="3621"/>
                      <a:pt x="715" y="4624"/>
                      <a:pt x="888" y="4638"/>
                    </a:cubicBezTo>
                    <a:cubicBezTo>
                      <a:pt x="1545" y="4706"/>
                      <a:pt x="2049" y="4818"/>
                      <a:pt x="2624" y="4818"/>
                    </a:cubicBezTo>
                    <a:cubicBezTo>
                      <a:pt x="2899" y="4818"/>
                      <a:pt x="3190" y="4792"/>
                      <a:pt x="3523" y="4724"/>
                    </a:cubicBezTo>
                    <a:cubicBezTo>
                      <a:pt x="3971" y="4629"/>
                      <a:pt x="4492" y="4422"/>
                      <a:pt x="4596" y="3979"/>
                    </a:cubicBezTo>
                    <a:cubicBezTo>
                      <a:pt x="4840" y="2915"/>
                      <a:pt x="2248" y="3312"/>
                      <a:pt x="1960" y="2805"/>
                    </a:cubicBezTo>
                    <a:cubicBezTo>
                      <a:pt x="1993" y="2784"/>
                      <a:pt x="2016" y="2758"/>
                      <a:pt x="2023" y="2722"/>
                    </a:cubicBezTo>
                    <a:cubicBezTo>
                      <a:pt x="2069" y="2586"/>
                      <a:pt x="2168" y="2212"/>
                      <a:pt x="2260" y="1944"/>
                    </a:cubicBezTo>
                    <a:cubicBezTo>
                      <a:pt x="2489" y="1283"/>
                      <a:pt x="2719" y="1164"/>
                      <a:pt x="2900" y="629"/>
                    </a:cubicBezTo>
                    <a:cubicBezTo>
                      <a:pt x="2963" y="448"/>
                      <a:pt x="2977" y="242"/>
                      <a:pt x="2832" y="119"/>
                    </a:cubicBezTo>
                    <a:cubicBezTo>
                      <a:pt x="2788" y="80"/>
                      <a:pt x="2726" y="56"/>
                      <a:pt x="2648" y="43"/>
                    </a:cubicBezTo>
                    <a:cubicBezTo>
                      <a:pt x="2617" y="37"/>
                      <a:pt x="2584" y="34"/>
                      <a:pt x="2552" y="34"/>
                    </a:cubicBezTo>
                    <a:cubicBezTo>
                      <a:pt x="2537" y="34"/>
                      <a:pt x="2523" y="35"/>
                      <a:pt x="2509" y="36"/>
                    </a:cubicBezTo>
                    <a:cubicBezTo>
                      <a:pt x="2874" y="10"/>
                      <a:pt x="3006" y="1"/>
                      <a:pt x="3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0"/>
              <p:cNvSpPr/>
              <p:nvPr/>
            </p:nvSpPr>
            <p:spPr>
              <a:xfrm>
                <a:off x="6661829" y="1441983"/>
                <a:ext cx="62664" cy="46563"/>
              </a:xfrm>
              <a:custGeom>
                <a:avLst/>
                <a:gdLst/>
                <a:ahLst/>
                <a:cxnLst/>
                <a:rect l="l" t="t" r="r" b="b"/>
                <a:pathLst>
                  <a:path w="1981" h="1472" extrusionOk="0">
                    <a:moveTo>
                      <a:pt x="1283" y="0"/>
                    </a:moveTo>
                    <a:cubicBezTo>
                      <a:pt x="1281" y="0"/>
                      <a:pt x="1148" y="9"/>
                      <a:pt x="787" y="35"/>
                    </a:cubicBezTo>
                    <a:cubicBezTo>
                      <a:pt x="795" y="34"/>
                      <a:pt x="803" y="34"/>
                      <a:pt x="811" y="34"/>
                    </a:cubicBezTo>
                    <a:lnTo>
                      <a:pt x="811" y="34"/>
                    </a:lnTo>
                    <a:cubicBezTo>
                      <a:pt x="794" y="35"/>
                      <a:pt x="777" y="36"/>
                      <a:pt x="759" y="37"/>
                    </a:cubicBezTo>
                    <a:lnTo>
                      <a:pt x="759" y="37"/>
                    </a:lnTo>
                    <a:cubicBezTo>
                      <a:pt x="768" y="36"/>
                      <a:pt x="778" y="35"/>
                      <a:pt x="787" y="35"/>
                    </a:cubicBezTo>
                    <a:lnTo>
                      <a:pt x="787" y="35"/>
                    </a:lnTo>
                    <a:cubicBezTo>
                      <a:pt x="422" y="61"/>
                      <a:pt x="289" y="70"/>
                      <a:pt x="290" y="70"/>
                    </a:cubicBezTo>
                    <a:cubicBezTo>
                      <a:pt x="292" y="70"/>
                      <a:pt x="521" y="54"/>
                      <a:pt x="759" y="37"/>
                    </a:cubicBezTo>
                    <a:lnTo>
                      <a:pt x="759" y="37"/>
                    </a:lnTo>
                    <a:cubicBezTo>
                      <a:pt x="448" y="70"/>
                      <a:pt x="163" y="289"/>
                      <a:pt x="98" y="595"/>
                    </a:cubicBezTo>
                    <a:cubicBezTo>
                      <a:pt x="1" y="625"/>
                      <a:pt x="76" y="709"/>
                      <a:pt x="89" y="804"/>
                    </a:cubicBezTo>
                    <a:cubicBezTo>
                      <a:pt x="94" y="839"/>
                      <a:pt x="114" y="872"/>
                      <a:pt x="144" y="888"/>
                    </a:cubicBezTo>
                    <a:cubicBezTo>
                      <a:pt x="157" y="911"/>
                      <a:pt x="171" y="934"/>
                      <a:pt x="187" y="958"/>
                    </a:cubicBezTo>
                    <a:cubicBezTo>
                      <a:pt x="308" y="1149"/>
                      <a:pt x="493" y="1334"/>
                      <a:pt x="657" y="1334"/>
                    </a:cubicBezTo>
                    <a:cubicBezTo>
                      <a:pt x="724" y="1334"/>
                      <a:pt x="787" y="1304"/>
                      <a:pt x="841" y="1233"/>
                    </a:cubicBezTo>
                    <a:cubicBezTo>
                      <a:pt x="1037" y="1399"/>
                      <a:pt x="1243" y="1472"/>
                      <a:pt x="1423" y="1472"/>
                    </a:cubicBezTo>
                    <a:cubicBezTo>
                      <a:pt x="1723" y="1472"/>
                      <a:pt x="1955" y="1271"/>
                      <a:pt x="1967" y="963"/>
                    </a:cubicBezTo>
                    <a:cubicBezTo>
                      <a:pt x="1981" y="562"/>
                      <a:pt x="1493" y="288"/>
                      <a:pt x="1251" y="108"/>
                    </a:cubicBezTo>
                    <a:cubicBezTo>
                      <a:pt x="1218" y="84"/>
                      <a:pt x="1186" y="70"/>
                      <a:pt x="1150" y="70"/>
                    </a:cubicBezTo>
                    <a:cubicBezTo>
                      <a:pt x="1134" y="70"/>
                      <a:pt x="1117" y="73"/>
                      <a:pt x="1099" y="79"/>
                    </a:cubicBezTo>
                    <a:cubicBezTo>
                      <a:pt x="1018" y="49"/>
                      <a:pt x="929" y="33"/>
                      <a:pt x="838" y="33"/>
                    </a:cubicBezTo>
                    <a:cubicBezTo>
                      <a:pt x="829" y="33"/>
                      <a:pt x="820" y="33"/>
                      <a:pt x="811" y="34"/>
                    </a:cubicBezTo>
                    <a:lnTo>
                      <a:pt x="811" y="34"/>
                    </a:lnTo>
                    <a:cubicBezTo>
                      <a:pt x="1052" y="17"/>
                      <a:pt x="1284" y="0"/>
                      <a:pt x="1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0"/>
              <p:cNvSpPr/>
              <p:nvPr/>
            </p:nvSpPr>
            <p:spPr>
              <a:xfrm>
                <a:off x="6463366" y="1198887"/>
                <a:ext cx="352165" cy="285863"/>
              </a:xfrm>
              <a:custGeom>
                <a:avLst/>
                <a:gdLst/>
                <a:ahLst/>
                <a:cxnLst/>
                <a:rect l="l" t="t" r="r" b="b"/>
                <a:pathLst>
                  <a:path w="11133" h="9037" extrusionOk="0">
                    <a:moveTo>
                      <a:pt x="7277" y="0"/>
                    </a:moveTo>
                    <a:cubicBezTo>
                      <a:pt x="6724" y="0"/>
                      <a:pt x="6100" y="60"/>
                      <a:pt x="5405" y="207"/>
                    </a:cubicBezTo>
                    <a:cubicBezTo>
                      <a:pt x="3349" y="643"/>
                      <a:pt x="1735" y="1783"/>
                      <a:pt x="1004" y="2856"/>
                    </a:cubicBezTo>
                    <a:cubicBezTo>
                      <a:pt x="729" y="3258"/>
                      <a:pt x="493" y="3867"/>
                      <a:pt x="357" y="4341"/>
                    </a:cubicBezTo>
                    <a:cubicBezTo>
                      <a:pt x="63" y="5360"/>
                      <a:pt x="0" y="6623"/>
                      <a:pt x="1030" y="6876"/>
                    </a:cubicBezTo>
                    <a:cubicBezTo>
                      <a:pt x="396" y="7746"/>
                      <a:pt x="2386" y="9036"/>
                      <a:pt x="4512" y="9036"/>
                    </a:cubicBezTo>
                    <a:cubicBezTo>
                      <a:pt x="4928" y="9036"/>
                      <a:pt x="5349" y="8987"/>
                      <a:pt x="5756" y="8875"/>
                    </a:cubicBezTo>
                    <a:cubicBezTo>
                      <a:pt x="7009" y="8535"/>
                      <a:pt x="9070" y="7379"/>
                      <a:pt x="10373" y="5147"/>
                    </a:cubicBezTo>
                    <a:cubicBezTo>
                      <a:pt x="10444" y="5025"/>
                      <a:pt x="10513" y="4895"/>
                      <a:pt x="10589" y="4747"/>
                    </a:cubicBezTo>
                    <a:cubicBezTo>
                      <a:pt x="10662" y="4603"/>
                      <a:pt x="10735" y="4439"/>
                      <a:pt x="10804" y="4289"/>
                    </a:cubicBezTo>
                    <a:cubicBezTo>
                      <a:pt x="10904" y="4070"/>
                      <a:pt x="10950" y="3964"/>
                      <a:pt x="11024" y="3749"/>
                    </a:cubicBezTo>
                    <a:cubicBezTo>
                      <a:pt x="11083" y="3576"/>
                      <a:pt x="11110" y="3391"/>
                      <a:pt x="11063" y="3214"/>
                    </a:cubicBezTo>
                    <a:cubicBezTo>
                      <a:pt x="11133" y="2460"/>
                      <a:pt x="10950" y="1673"/>
                      <a:pt x="10448" y="1156"/>
                    </a:cubicBezTo>
                    <a:cubicBezTo>
                      <a:pt x="10425" y="846"/>
                      <a:pt x="9352" y="0"/>
                      <a:pt x="7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0"/>
              <p:cNvSpPr/>
              <p:nvPr/>
            </p:nvSpPr>
            <p:spPr>
              <a:xfrm>
                <a:off x="6540107" y="1365306"/>
                <a:ext cx="33689" cy="33056"/>
              </a:xfrm>
              <a:custGeom>
                <a:avLst/>
                <a:gdLst/>
                <a:ahLst/>
                <a:cxnLst/>
                <a:rect l="l" t="t" r="r" b="b"/>
                <a:pathLst>
                  <a:path w="1065" h="1045" extrusionOk="0">
                    <a:moveTo>
                      <a:pt x="419" y="1"/>
                    </a:moveTo>
                    <a:cubicBezTo>
                      <a:pt x="409" y="1"/>
                      <a:pt x="399" y="1"/>
                      <a:pt x="389" y="2"/>
                    </a:cubicBezTo>
                    <a:cubicBezTo>
                      <a:pt x="389" y="2"/>
                      <a:pt x="389" y="2"/>
                      <a:pt x="389" y="2"/>
                    </a:cubicBezTo>
                    <a:lnTo>
                      <a:pt x="389" y="2"/>
                    </a:lnTo>
                    <a:cubicBezTo>
                      <a:pt x="389" y="2"/>
                      <a:pt x="389" y="2"/>
                      <a:pt x="389" y="2"/>
                    </a:cubicBezTo>
                    <a:lnTo>
                      <a:pt x="389" y="2"/>
                    </a:lnTo>
                    <a:cubicBezTo>
                      <a:pt x="332" y="6"/>
                      <a:pt x="273" y="23"/>
                      <a:pt x="216" y="56"/>
                    </a:cubicBezTo>
                    <a:cubicBezTo>
                      <a:pt x="174" y="79"/>
                      <a:pt x="118" y="122"/>
                      <a:pt x="94" y="165"/>
                    </a:cubicBezTo>
                    <a:cubicBezTo>
                      <a:pt x="44" y="240"/>
                      <a:pt x="15" y="349"/>
                      <a:pt x="16" y="349"/>
                    </a:cubicBezTo>
                    <a:cubicBezTo>
                      <a:pt x="17" y="349"/>
                      <a:pt x="17" y="348"/>
                      <a:pt x="18" y="344"/>
                    </a:cubicBezTo>
                    <a:lnTo>
                      <a:pt x="18" y="344"/>
                    </a:lnTo>
                    <a:cubicBezTo>
                      <a:pt x="14" y="363"/>
                      <a:pt x="15" y="381"/>
                      <a:pt x="24" y="401"/>
                    </a:cubicBezTo>
                    <a:cubicBezTo>
                      <a:pt x="17" y="430"/>
                      <a:pt x="14" y="460"/>
                      <a:pt x="11" y="493"/>
                    </a:cubicBezTo>
                    <a:cubicBezTo>
                      <a:pt x="1" y="796"/>
                      <a:pt x="241" y="1045"/>
                      <a:pt x="497" y="1045"/>
                    </a:cubicBezTo>
                    <a:cubicBezTo>
                      <a:pt x="633" y="1045"/>
                      <a:pt x="774" y="974"/>
                      <a:pt x="883" y="802"/>
                    </a:cubicBezTo>
                    <a:cubicBezTo>
                      <a:pt x="1065" y="521"/>
                      <a:pt x="810" y="1"/>
                      <a:pt x="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0"/>
              <p:cNvSpPr/>
              <p:nvPr/>
            </p:nvSpPr>
            <p:spPr>
              <a:xfrm>
                <a:off x="6525145" y="1409338"/>
                <a:ext cx="50391" cy="33973"/>
              </a:xfrm>
              <a:custGeom>
                <a:avLst/>
                <a:gdLst/>
                <a:ahLst/>
                <a:cxnLst/>
                <a:rect l="l" t="t" r="r" b="b"/>
                <a:pathLst>
                  <a:path w="1593" h="1074" extrusionOk="0">
                    <a:moveTo>
                      <a:pt x="1361" y="1"/>
                    </a:moveTo>
                    <a:cubicBezTo>
                      <a:pt x="1358" y="1"/>
                      <a:pt x="365" y="70"/>
                      <a:pt x="368" y="70"/>
                    </a:cubicBezTo>
                    <a:cubicBezTo>
                      <a:pt x="369" y="70"/>
                      <a:pt x="502" y="61"/>
                      <a:pt x="864" y="36"/>
                    </a:cubicBezTo>
                    <a:lnTo>
                      <a:pt x="864" y="36"/>
                    </a:lnTo>
                    <a:cubicBezTo>
                      <a:pt x="413" y="67"/>
                      <a:pt x="0" y="411"/>
                      <a:pt x="311" y="783"/>
                    </a:cubicBezTo>
                    <a:cubicBezTo>
                      <a:pt x="316" y="795"/>
                      <a:pt x="332" y="824"/>
                      <a:pt x="334" y="828"/>
                    </a:cubicBezTo>
                    <a:lnTo>
                      <a:pt x="334" y="828"/>
                    </a:lnTo>
                    <a:cubicBezTo>
                      <a:pt x="334" y="828"/>
                      <a:pt x="334" y="828"/>
                      <a:pt x="334" y="828"/>
                    </a:cubicBezTo>
                    <a:lnTo>
                      <a:pt x="334" y="828"/>
                    </a:lnTo>
                    <a:cubicBezTo>
                      <a:pt x="334" y="828"/>
                      <a:pt x="334" y="829"/>
                      <a:pt x="334" y="829"/>
                    </a:cubicBezTo>
                    <a:cubicBezTo>
                      <a:pt x="334" y="829"/>
                      <a:pt x="334" y="828"/>
                      <a:pt x="334" y="828"/>
                    </a:cubicBezTo>
                    <a:lnTo>
                      <a:pt x="334" y="828"/>
                    </a:lnTo>
                    <a:cubicBezTo>
                      <a:pt x="448" y="967"/>
                      <a:pt x="721" y="1073"/>
                      <a:pt x="984" y="1073"/>
                    </a:cubicBezTo>
                    <a:cubicBezTo>
                      <a:pt x="1196" y="1073"/>
                      <a:pt x="1401" y="1004"/>
                      <a:pt x="1512" y="828"/>
                    </a:cubicBezTo>
                    <a:cubicBezTo>
                      <a:pt x="1578" y="720"/>
                      <a:pt x="1592" y="517"/>
                      <a:pt x="1495" y="329"/>
                    </a:cubicBezTo>
                    <a:cubicBezTo>
                      <a:pt x="1385" y="123"/>
                      <a:pt x="1162" y="33"/>
                      <a:pt x="931" y="33"/>
                    </a:cubicBezTo>
                    <a:cubicBezTo>
                      <a:pt x="910" y="33"/>
                      <a:pt x="890" y="34"/>
                      <a:pt x="869" y="35"/>
                    </a:cubicBezTo>
                    <a:lnTo>
                      <a:pt x="869" y="35"/>
                    </a:lnTo>
                    <a:cubicBezTo>
                      <a:pt x="1230" y="10"/>
                      <a:pt x="1362" y="1"/>
                      <a:pt x="1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0"/>
              <p:cNvSpPr/>
              <p:nvPr/>
            </p:nvSpPr>
            <p:spPr>
              <a:xfrm>
                <a:off x="6574649" y="1231721"/>
                <a:ext cx="138234" cy="217442"/>
              </a:xfrm>
              <a:custGeom>
                <a:avLst/>
                <a:gdLst/>
                <a:ahLst/>
                <a:cxnLst/>
                <a:rect l="l" t="t" r="r" b="b"/>
                <a:pathLst>
                  <a:path w="4370" h="6874" extrusionOk="0">
                    <a:moveTo>
                      <a:pt x="966" y="1"/>
                    </a:moveTo>
                    <a:cubicBezTo>
                      <a:pt x="667" y="1"/>
                      <a:pt x="324" y="105"/>
                      <a:pt x="40" y="316"/>
                    </a:cubicBezTo>
                    <a:cubicBezTo>
                      <a:pt x="1" y="347"/>
                      <a:pt x="29" y="396"/>
                      <a:pt x="64" y="396"/>
                    </a:cubicBezTo>
                    <a:cubicBezTo>
                      <a:pt x="72" y="396"/>
                      <a:pt x="81" y="393"/>
                      <a:pt x="89" y="387"/>
                    </a:cubicBezTo>
                    <a:cubicBezTo>
                      <a:pt x="338" y="201"/>
                      <a:pt x="668" y="101"/>
                      <a:pt x="950" y="101"/>
                    </a:cubicBezTo>
                    <a:cubicBezTo>
                      <a:pt x="1336" y="101"/>
                      <a:pt x="1631" y="290"/>
                      <a:pt x="1502" y="707"/>
                    </a:cubicBezTo>
                    <a:cubicBezTo>
                      <a:pt x="1456" y="837"/>
                      <a:pt x="1385" y="956"/>
                      <a:pt x="1300" y="1066"/>
                    </a:cubicBezTo>
                    <a:cubicBezTo>
                      <a:pt x="1252" y="1132"/>
                      <a:pt x="1300" y="1204"/>
                      <a:pt x="1361" y="1204"/>
                    </a:cubicBezTo>
                    <a:cubicBezTo>
                      <a:pt x="1382" y="1204"/>
                      <a:pt x="1404" y="1195"/>
                      <a:pt x="1425" y="1175"/>
                    </a:cubicBezTo>
                    <a:cubicBezTo>
                      <a:pt x="1432" y="1168"/>
                      <a:pt x="1439" y="1160"/>
                      <a:pt x="1446" y="1156"/>
                    </a:cubicBezTo>
                    <a:cubicBezTo>
                      <a:pt x="1471" y="1135"/>
                      <a:pt x="1496" y="1116"/>
                      <a:pt x="1522" y="1095"/>
                    </a:cubicBezTo>
                    <a:cubicBezTo>
                      <a:pt x="1545" y="1077"/>
                      <a:pt x="1568" y="1059"/>
                      <a:pt x="1594" y="1042"/>
                    </a:cubicBezTo>
                    <a:cubicBezTo>
                      <a:pt x="1738" y="939"/>
                      <a:pt x="1865" y="895"/>
                      <a:pt x="1976" y="895"/>
                    </a:cubicBezTo>
                    <a:cubicBezTo>
                      <a:pt x="2472" y="895"/>
                      <a:pt x="2617" y="1787"/>
                      <a:pt x="2261" y="2326"/>
                    </a:cubicBezTo>
                    <a:cubicBezTo>
                      <a:pt x="2266" y="2319"/>
                      <a:pt x="2270" y="2314"/>
                      <a:pt x="2270" y="2314"/>
                    </a:cubicBezTo>
                    <a:lnTo>
                      <a:pt x="2270" y="2314"/>
                    </a:lnTo>
                    <a:cubicBezTo>
                      <a:pt x="2271" y="2314"/>
                      <a:pt x="2266" y="2321"/>
                      <a:pt x="2253" y="2340"/>
                    </a:cubicBezTo>
                    <a:cubicBezTo>
                      <a:pt x="2241" y="2352"/>
                      <a:pt x="2234" y="2366"/>
                      <a:pt x="2232" y="2380"/>
                    </a:cubicBezTo>
                    <a:cubicBezTo>
                      <a:pt x="2230" y="2403"/>
                      <a:pt x="2232" y="2426"/>
                      <a:pt x="2247" y="2446"/>
                    </a:cubicBezTo>
                    <a:cubicBezTo>
                      <a:pt x="2263" y="2470"/>
                      <a:pt x="2293" y="2485"/>
                      <a:pt x="2322" y="2485"/>
                    </a:cubicBezTo>
                    <a:cubicBezTo>
                      <a:pt x="2339" y="2485"/>
                      <a:pt x="2355" y="2480"/>
                      <a:pt x="2369" y="2469"/>
                    </a:cubicBezTo>
                    <a:cubicBezTo>
                      <a:pt x="2583" y="2288"/>
                      <a:pt x="2767" y="2212"/>
                      <a:pt x="2916" y="2212"/>
                    </a:cubicBezTo>
                    <a:cubicBezTo>
                      <a:pt x="3507" y="2212"/>
                      <a:pt x="3556" y="3404"/>
                      <a:pt x="2875" y="3905"/>
                    </a:cubicBezTo>
                    <a:cubicBezTo>
                      <a:pt x="2820" y="3931"/>
                      <a:pt x="2768" y="3964"/>
                      <a:pt x="2719" y="4003"/>
                    </a:cubicBezTo>
                    <a:cubicBezTo>
                      <a:pt x="2663" y="4049"/>
                      <a:pt x="2661" y="4109"/>
                      <a:pt x="2691" y="4156"/>
                    </a:cubicBezTo>
                    <a:cubicBezTo>
                      <a:pt x="2710" y="4185"/>
                      <a:pt x="2741" y="4203"/>
                      <a:pt x="2777" y="4203"/>
                    </a:cubicBezTo>
                    <a:cubicBezTo>
                      <a:pt x="2797" y="4203"/>
                      <a:pt x="2819" y="4197"/>
                      <a:pt x="2842" y="4185"/>
                    </a:cubicBezTo>
                    <a:cubicBezTo>
                      <a:pt x="2881" y="4163"/>
                      <a:pt x="2917" y="4139"/>
                      <a:pt x="2953" y="4114"/>
                    </a:cubicBezTo>
                    <a:cubicBezTo>
                      <a:pt x="3057" y="4067"/>
                      <a:pt x="3159" y="4046"/>
                      <a:pt x="3253" y="4046"/>
                    </a:cubicBezTo>
                    <a:cubicBezTo>
                      <a:pt x="3629" y="4046"/>
                      <a:pt x="3873" y="4390"/>
                      <a:pt x="3613" y="4809"/>
                    </a:cubicBezTo>
                    <a:cubicBezTo>
                      <a:pt x="3462" y="5029"/>
                      <a:pt x="3272" y="5181"/>
                      <a:pt x="3090" y="5310"/>
                    </a:cubicBezTo>
                    <a:cubicBezTo>
                      <a:pt x="3003" y="5373"/>
                      <a:pt x="3059" y="5494"/>
                      <a:pt x="3142" y="5494"/>
                    </a:cubicBezTo>
                    <a:cubicBezTo>
                      <a:pt x="3154" y="5494"/>
                      <a:pt x="3166" y="5492"/>
                      <a:pt x="3179" y="5486"/>
                    </a:cubicBezTo>
                    <a:cubicBezTo>
                      <a:pt x="3262" y="5450"/>
                      <a:pt x="3305" y="5442"/>
                      <a:pt x="3389" y="5442"/>
                    </a:cubicBezTo>
                    <a:cubicBezTo>
                      <a:pt x="3411" y="5446"/>
                      <a:pt x="3432" y="5452"/>
                      <a:pt x="3454" y="5458"/>
                    </a:cubicBezTo>
                    <a:cubicBezTo>
                      <a:pt x="3480" y="5468"/>
                      <a:pt x="3505" y="5480"/>
                      <a:pt x="3530" y="5495"/>
                    </a:cubicBezTo>
                    <a:cubicBezTo>
                      <a:pt x="3561" y="5516"/>
                      <a:pt x="3588" y="5539"/>
                      <a:pt x="3614" y="5566"/>
                    </a:cubicBezTo>
                    <a:cubicBezTo>
                      <a:pt x="3677" y="5641"/>
                      <a:pt x="3702" y="5697"/>
                      <a:pt x="3723" y="5780"/>
                    </a:cubicBezTo>
                    <a:cubicBezTo>
                      <a:pt x="3793" y="6153"/>
                      <a:pt x="3382" y="6443"/>
                      <a:pt x="3041" y="6620"/>
                    </a:cubicBezTo>
                    <a:cubicBezTo>
                      <a:pt x="2921" y="6702"/>
                      <a:pt x="3002" y="6874"/>
                      <a:pt x="3112" y="6874"/>
                    </a:cubicBezTo>
                    <a:cubicBezTo>
                      <a:pt x="3128" y="6874"/>
                      <a:pt x="3146" y="6870"/>
                      <a:pt x="3163" y="6861"/>
                    </a:cubicBezTo>
                    <a:cubicBezTo>
                      <a:pt x="4300" y="6295"/>
                      <a:pt x="4007" y="5425"/>
                      <a:pt x="3470" y="5281"/>
                    </a:cubicBezTo>
                    <a:cubicBezTo>
                      <a:pt x="4369" y="4552"/>
                      <a:pt x="3879" y="3804"/>
                      <a:pt x="3274" y="3804"/>
                    </a:cubicBezTo>
                    <a:cubicBezTo>
                      <a:pt x="3273" y="3804"/>
                      <a:pt x="3271" y="3804"/>
                      <a:pt x="3269" y="3804"/>
                    </a:cubicBezTo>
                    <a:cubicBezTo>
                      <a:pt x="3798" y="3094"/>
                      <a:pt x="3579" y="2037"/>
                      <a:pt x="2929" y="2037"/>
                    </a:cubicBezTo>
                    <a:cubicBezTo>
                      <a:pt x="2819" y="2037"/>
                      <a:pt x="2698" y="2066"/>
                      <a:pt x="2566" y="2133"/>
                    </a:cubicBezTo>
                    <a:cubicBezTo>
                      <a:pt x="2836" y="1454"/>
                      <a:pt x="2526" y="693"/>
                      <a:pt x="1986" y="693"/>
                    </a:cubicBezTo>
                    <a:cubicBezTo>
                      <a:pt x="1874" y="693"/>
                      <a:pt x="1753" y="725"/>
                      <a:pt x="1625" y="797"/>
                    </a:cubicBezTo>
                    <a:cubicBezTo>
                      <a:pt x="1809" y="269"/>
                      <a:pt x="1445" y="1"/>
                      <a:pt x="96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0"/>
              <p:cNvSpPr/>
              <p:nvPr/>
            </p:nvSpPr>
            <p:spPr>
              <a:xfrm>
                <a:off x="6672173" y="1248297"/>
                <a:ext cx="63" cy="95"/>
              </a:xfrm>
              <a:custGeom>
                <a:avLst/>
                <a:gdLst/>
                <a:ahLst/>
                <a:cxnLst/>
                <a:rect l="l" t="t" r="r" b="b"/>
                <a:pathLst>
                  <a:path w="2" h="3" extrusionOk="0">
                    <a:moveTo>
                      <a:pt x="0" y="2"/>
                    </a:moveTo>
                    <a:cubicBezTo>
                      <a:pt x="1" y="1"/>
                      <a:pt x="1" y="1"/>
                      <a:pt x="0"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0"/>
              <p:cNvSpPr/>
              <p:nvPr/>
            </p:nvSpPr>
            <p:spPr>
              <a:xfrm>
                <a:off x="6732274" y="1351672"/>
                <a:ext cx="32" cy="253"/>
              </a:xfrm>
              <a:custGeom>
                <a:avLst/>
                <a:gdLst/>
                <a:ahLst/>
                <a:cxnLst/>
                <a:rect l="l" t="t" r="r" b="b"/>
                <a:pathLst>
                  <a:path w="1" h="8" extrusionOk="0">
                    <a:moveTo>
                      <a:pt x="0" y="7"/>
                    </a:moveTo>
                    <a:lnTo>
                      <a:pt x="0" y="7"/>
                    </a:lnTo>
                    <a:cubicBezTo>
                      <a:pt x="0" y="0"/>
                      <a:pt x="0" y="2"/>
                      <a:pt x="0" y="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0"/>
              <p:cNvSpPr/>
              <p:nvPr/>
            </p:nvSpPr>
            <p:spPr>
              <a:xfrm>
                <a:off x="6641869" y="1209547"/>
                <a:ext cx="109543" cy="194318"/>
              </a:xfrm>
              <a:custGeom>
                <a:avLst/>
                <a:gdLst/>
                <a:ahLst/>
                <a:cxnLst/>
                <a:rect l="l" t="t" r="r" b="b"/>
                <a:pathLst>
                  <a:path w="3463" h="6143" extrusionOk="0">
                    <a:moveTo>
                      <a:pt x="2866" y="4500"/>
                    </a:moveTo>
                    <a:lnTo>
                      <a:pt x="2866" y="4500"/>
                    </a:lnTo>
                    <a:cubicBezTo>
                      <a:pt x="2866" y="4501"/>
                      <a:pt x="2866" y="4501"/>
                      <a:pt x="2866" y="4501"/>
                    </a:cubicBezTo>
                    <a:cubicBezTo>
                      <a:pt x="2866" y="4501"/>
                      <a:pt x="2866" y="4501"/>
                      <a:pt x="2866" y="4500"/>
                    </a:cubicBezTo>
                    <a:close/>
                    <a:moveTo>
                      <a:pt x="483" y="0"/>
                    </a:moveTo>
                    <a:cubicBezTo>
                      <a:pt x="435" y="0"/>
                      <a:pt x="386" y="6"/>
                      <a:pt x="335" y="17"/>
                    </a:cubicBezTo>
                    <a:cubicBezTo>
                      <a:pt x="238" y="39"/>
                      <a:pt x="0" y="139"/>
                      <a:pt x="57" y="221"/>
                    </a:cubicBezTo>
                    <a:cubicBezTo>
                      <a:pt x="67" y="236"/>
                      <a:pt x="86" y="245"/>
                      <a:pt x="104" y="245"/>
                    </a:cubicBezTo>
                    <a:cubicBezTo>
                      <a:pt x="115" y="245"/>
                      <a:pt x="127" y="242"/>
                      <a:pt x="136" y="235"/>
                    </a:cubicBezTo>
                    <a:cubicBezTo>
                      <a:pt x="256" y="152"/>
                      <a:pt x="374" y="116"/>
                      <a:pt x="481" y="116"/>
                    </a:cubicBezTo>
                    <a:cubicBezTo>
                      <a:pt x="915" y="116"/>
                      <a:pt x="1191" y="697"/>
                      <a:pt x="851" y="1115"/>
                    </a:cubicBezTo>
                    <a:cubicBezTo>
                      <a:pt x="812" y="1158"/>
                      <a:pt x="835" y="1229"/>
                      <a:pt x="894" y="1241"/>
                    </a:cubicBezTo>
                    <a:cubicBezTo>
                      <a:pt x="898" y="1243"/>
                      <a:pt x="903" y="1243"/>
                      <a:pt x="908" y="1243"/>
                    </a:cubicBezTo>
                    <a:cubicBezTo>
                      <a:pt x="926" y="1243"/>
                      <a:pt x="941" y="1235"/>
                      <a:pt x="959" y="1226"/>
                    </a:cubicBezTo>
                    <a:lnTo>
                      <a:pt x="965" y="1223"/>
                    </a:lnTo>
                    <a:lnTo>
                      <a:pt x="965" y="1223"/>
                    </a:lnTo>
                    <a:cubicBezTo>
                      <a:pt x="964" y="1224"/>
                      <a:pt x="962" y="1225"/>
                      <a:pt x="961" y="1226"/>
                    </a:cubicBezTo>
                    <a:cubicBezTo>
                      <a:pt x="1064" y="1180"/>
                      <a:pt x="1141" y="1150"/>
                      <a:pt x="1247" y="1150"/>
                    </a:cubicBezTo>
                    <a:cubicBezTo>
                      <a:pt x="1249" y="1150"/>
                      <a:pt x="1252" y="1150"/>
                      <a:pt x="1254" y="1150"/>
                    </a:cubicBezTo>
                    <a:cubicBezTo>
                      <a:pt x="1325" y="1157"/>
                      <a:pt x="1366" y="1171"/>
                      <a:pt x="1425" y="1207"/>
                    </a:cubicBezTo>
                    <a:cubicBezTo>
                      <a:pt x="1482" y="1250"/>
                      <a:pt x="1524" y="1294"/>
                      <a:pt x="1572" y="1383"/>
                    </a:cubicBezTo>
                    <a:cubicBezTo>
                      <a:pt x="1644" y="1531"/>
                      <a:pt x="1667" y="1688"/>
                      <a:pt x="1660" y="1856"/>
                    </a:cubicBezTo>
                    <a:cubicBezTo>
                      <a:pt x="1647" y="2018"/>
                      <a:pt x="1604" y="2182"/>
                      <a:pt x="1509" y="2314"/>
                    </a:cubicBezTo>
                    <a:cubicBezTo>
                      <a:pt x="1468" y="2374"/>
                      <a:pt x="1512" y="2433"/>
                      <a:pt x="1564" y="2433"/>
                    </a:cubicBezTo>
                    <a:cubicBezTo>
                      <a:pt x="1577" y="2433"/>
                      <a:pt x="1591" y="2429"/>
                      <a:pt x="1604" y="2421"/>
                    </a:cubicBezTo>
                    <a:cubicBezTo>
                      <a:pt x="1625" y="2407"/>
                      <a:pt x="1648" y="2393"/>
                      <a:pt x="1671" y="2380"/>
                    </a:cubicBezTo>
                    <a:cubicBezTo>
                      <a:pt x="1763" y="2334"/>
                      <a:pt x="1839" y="2318"/>
                      <a:pt x="1919" y="2318"/>
                    </a:cubicBezTo>
                    <a:cubicBezTo>
                      <a:pt x="1922" y="2318"/>
                      <a:pt x="1925" y="2318"/>
                      <a:pt x="1929" y="2318"/>
                    </a:cubicBezTo>
                    <a:cubicBezTo>
                      <a:pt x="2000" y="2324"/>
                      <a:pt x="2069" y="2348"/>
                      <a:pt x="2131" y="2388"/>
                    </a:cubicBezTo>
                    <a:cubicBezTo>
                      <a:pt x="2218" y="2453"/>
                      <a:pt x="2280" y="2533"/>
                      <a:pt x="2331" y="2630"/>
                    </a:cubicBezTo>
                    <a:cubicBezTo>
                      <a:pt x="2446" y="2867"/>
                      <a:pt x="2479" y="3170"/>
                      <a:pt x="2388" y="3457"/>
                    </a:cubicBezTo>
                    <a:cubicBezTo>
                      <a:pt x="2367" y="3520"/>
                      <a:pt x="2338" y="3578"/>
                      <a:pt x="2304" y="3634"/>
                    </a:cubicBezTo>
                    <a:cubicBezTo>
                      <a:pt x="2260" y="3699"/>
                      <a:pt x="2182" y="3750"/>
                      <a:pt x="2224" y="3810"/>
                    </a:cubicBezTo>
                    <a:cubicBezTo>
                      <a:pt x="2238" y="3832"/>
                      <a:pt x="2255" y="3839"/>
                      <a:pt x="2273" y="3839"/>
                    </a:cubicBezTo>
                    <a:cubicBezTo>
                      <a:pt x="2293" y="3839"/>
                      <a:pt x="2315" y="3831"/>
                      <a:pt x="2341" y="3826"/>
                    </a:cubicBezTo>
                    <a:cubicBezTo>
                      <a:pt x="2382" y="3818"/>
                      <a:pt x="2424" y="3814"/>
                      <a:pt x="2466" y="3814"/>
                    </a:cubicBezTo>
                    <a:cubicBezTo>
                      <a:pt x="2472" y="3814"/>
                      <a:pt x="2478" y="3814"/>
                      <a:pt x="2484" y="3815"/>
                    </a:cubicBezTo>
                    <a:cubicBezTo>
                      <a:pt x="2555" y="3825"/>
                      <a:pt x="2593" y="3839"/>
                      <a:pt x="2640" y="3865"/>
                    </a:cubicBezTo>
                    <a:cubicBezTo>
                      <a:pt x="2698" y="3905"/>
                      <a:pt x="2741" y="3951"/>
                      <a:pt x="2787" y="4036"/>
                    </a:cubicBezTo>
                    <a:cubicBezTo>
                      <a:pt x="2884" y="4241"/>
                      <a:pt x="2868" y="4479"/>
                      <a:pt x="2866" y="4500"/>
                    </a:cubicBezTo>
                    <a:lnTo>
                      <a:pt x="2866" y="4500"/>
                    </a:lnTo>
                    <a:cubicBezTo>
                      <a:pt x="2867" y="4497"/>
                      <a:pt x="2867" y="4492"/>
                      <a:pt x="2868" y="4483"/>
                    </a:cubicBezTo>
                    <a:lnTo>
                      <a:pt x="2868" y="4483"/>
                    </a:lnTo>
                    <a:cubicBezTo>
                      <a:pt x="2868" y="4491"/>
                      <a:pt x="2866" y="4505"/>
                      <a:pt x="2866" y="4505"/>
                    </a:cubicBezTo>
                    <a:cubicBezTo>
                      <a:pt x="2865" y="4505"/>
                      <a:pt x="2865" y="4504"/>
                      <a:pt x="2865" y="4502"/>
                    </a:cubicBezTo>
                    <a:cubicBezTo>
                      <a:pt x="2850" y="4685"/>
                      <a:pt x="2805" y="4813"/>
                      <a:pt x="2734" y="4929"/>
                    </a:cubicBezTo>
                    <a:cubicBezTo>
                      <a:pt x="2706" y="4967"/>
                      <a:pt x="2675" y="5006"/>
                      <a:pt x="2639" y="5037"/>
                    </a:cubicBezTo>
                    <a:cubicBezTo>
                      <a:pt x="2606" y="5066"/>
                      <a:pt x="2603" y="5136"/>
                      <a:pt x="2648" y="5175"/>
                    </a:cubicBezTo>
                    <a:cubicBezTo>
                      <a:pt x="2671" y="5195"/>
                      <a:pt x="2693" y="5199"/>
                      <a:pt x="2725" y="5201"/>
                    </a:cubicBezTo>
                    <a:cubicBezTo>
                      <a:pt x="2855" y="5215"/>
                      <a:pt x="2918" y="5261"/>
                      <a:pt x="2968" y="5350"/>
                    </a:cubicBezTo>
                    <a:cubicBezTo>
                      <a:pt x="3054" y="5539"/>
                      <a:pt x="2970" y="5773"/>
                      <a:pt x="2825" y="5924"/>
                    </a:cubicBezTo>
                    <a:cubicBezTo>
                      <a:pt x="2775" y="5975"/>
                      <a:pt x="2785" y="6063"/>
                      <a:pt x="2837" y="6108"/>
                    </a:cubicBezTo>
                    <a:cubicBezTo>
                      <a:pt x="2863" y="6132"/>
                      <a:pt x="2890" y="6142"/>
                      <a:pt x="2918" y="6142"/>
                    </a:cubicBezTo>
                    <a:cubicBezTo>
                      <a:pt x="3178" y="6142"/>
                      <a:pt x="3462" y="5216"/>
                      <a:pt x="2887" y="5027"/>
                    </a:cubicBezTo>
                    <a:cubicBezTo>
                      <a:pt x="3184" y="4539"/>
                      <a:pt x="3027" y="3666"/>
                      <a:pt x="2472" y="3666"/>
                    </a:cubicBezTo>
                    <a:cubicBezTo>
                      <a:pt x="2459" y="3666"/>
                      <a:pt x="2446" y="3666"/>
                      <a:pt x="2433" y="3667"/>
                    </a:cubicBezTo>
                    <a:cubicBezTo>
                      <a:pt x="2744" y="3117"/>
                      <a:pt x="2480" y="2186"/>
                      <a:pt x="1897" y="2186"/>
                    </a:cubicBezTo>
                    <a:cubicBezTo>
                      <a:pt x="1844" y="2186"/>
                      <a:pt x="1789" y="2193"/>
                      <a:pt x="1731" y="2209"/>
                    </a:cubicBezTo>
                    <a:cubicBezTo>
                      <a:pt x="1947" y="1699"/>
                      <a:pt x="1737" y="987"/>
                      <a:pt x="1236" y="987"/>
                    </a:cubicBezTo>
                    <a:cubicBezTo>
                      <a:pt x="1189" y="987"/>
                      <a:pt x="1140" y="994"/>
                      <a:pt x="1088" y="1007"/>
                    </a:cubicBezTo>
                    <a:cubicBezTo>
                      <a:pt x="1282" y="537"/>
                      <a:pt x="957" y="0"/>
                      <a:pt x="48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0"/>
              <p:cNvSpPr/>
              <p:nvPr/>
            </p:nvSpPr>
            <p:spPr>
              <a:xfrm>
                <a:off x="6715224" y="1218278"/>
                <a:ext cx="69686" cy="125644"/>
              </a:xfrm>
              <a:custGeom>
                <a:avLst/>
                <a:gdLst/>
                <a:ahLst/>
                <a:cxnLst/>
                <a:rect l="l" t="t" r="r" b="b"/>
                <a:pathLst>
                  <a:path w="2203" h="3972" extrusionOk="0">
                    <a:moveTo>
                      <a:pt x="332" y="0"/>
                    </a:moveTo>
                    <a:cubicBezTo>
                      <a:pt x="329" y="0"/>
                      <a:pt x="327" y="0"/>
                      <a:pt x="324" y="0"/>
                    </a:cubicBezTo>
                    <a:lnTo>
                      <a:pt x="303" y="0"/>
                    </a:lnTo>
                    <a:cubicBezTo>
                      <a:pt x="267" y="2"/>
                      <a:pt x="234" y="12"/>
                      <a:pt x="198" y="19"/>
                    </a:cubicBezTo>
                    <a:cubicBezTo>
                      <a:pt x="144" y="30"/>
                      <a:pt x="94" y="50"/>
                      <a:pt x="42" y="71"/>
                    </a:cubicBezTo>
                    <a:cubicBezTo>
                      <a:pt x="15" y="81"/>
                      <a:pt x="1" y="109"/>
                      <a:pt x="9" y="138"/>
                    </a:cubicBezTo>
                    <a:cubicBezTo>
                      <a:pt x="17" y="159"/>
                      <a:pt x="39" y="174"/>
                      <a:pt x="61" y="174"/>
                    </a:cubicBezTo>
                    <a:cubicBezTo>
                      <a:pt x="66" y="174"/>
                      <a:pt x="72" y="173"/>
                      <a:pt x="77" y="171"/>
                    </a:cubicBezTo>
                    <a:cubicBezTo>
                      <a:pt x="131" y="148"/>
                      <a:pt x="188" y="128"/>
                      <a:pt x="248" y="115"/>
                    </a:cubicBezTo>
                    <a:cubicBezTo>
                      <a:pt x="279" y="109"/>
                      <a:pt x="310" y="106"/>
                      <a:pt x="343" y="106"/>
                    </a:cubicBezTo>
                    <a:cubicBezTo>
                      <a:pt x="350" y="106"/>
                      <a:pt x="356" y="106"/>
                      <a:pt x="363" y="106"/>
                    </a:cubicBezTo>
                    <a:cubicBezTo>
                      <a:pt x="384" y="108"/>
                      <a:pt x="403" y="114"/>
                      <a:pt x="425" y="119"/>
                    </a:cubicBezTo>
                    <a:cubicBezTo>
                      <a:pt x="442" y="124"/>
                      <a:pt x="456" y="131"/>
                      <a:pt x="470" y="141"/>
                    </a:cubicBezTo>
                    <a:cubicBezTo>
                      <a:pt x="482" y="149"/>
                      <a:pt x="493" y="159"/>
                      <a:pt x="506" y="171"/>
                    </a:cubicBezTo>
                    <a:cubicBezTo>
                      <a:pt x="520" y="188"/>
                      <a:pt x="532" y="208"/>
                      <a:pt x="545" y="228"/>
                    </a:cubicBezTo>
                    <a:cubicBezTo>
                      <a:pt x="559" y="258"/>
                      <a:pt x="571" y="291"/>
                      <a:pt x="578" y="323"/>
                    </a:cubicBezTo>
                    <a:cubicBezTo>
                      <a:pt x="592" y="400"/>
                      <a:pt x="594" y="479"/>
                      <a:pt x="589" y="557"/>
                    </a:cubicBezTo>
                    <a:cubicBezTo>
                      <a:pt x="578" y="723"/>
                      <a:pt x="539" y="887"/>
                      <a:pt x="486" y="1044"/>
                    </a:cubicBezTo>
                    <a:cubicBezTo>
                      <a:pt x="468" y="1096"/>
                      <a:pt x="449" y="1146"/>
                      <a:pt x="425" y="1196"/>
                    </a:cubicBezTo>
                    <a:cubicBezTo>
                      <a:pt x="416" y="1216"/>
                      <a:pt x="417" y="1238"/>
                      <a:pt x="429" y="1253"/>
                    </a:cubicBezTo>
                    <a:cubicBezTo>
                      <a:pt x="438" y="1267"/>
                      <a:pt x="455" y="1278"/>
                      <a:pt x="472" y="1278"/>
                    </a:cubicBezTo>
                    <a:cubicBezTo>
                      <a:pt x="475" y="1278"/>
                      <a:pt x="478" y="1278"/>
                      <a:pt x="480" y="1278"/>
                    </a:cubicBezTo>
                    <a:cubicBezTo>
                      <a:pt x="545" y="1266"/>
                      <a:pt x="609" y="1260"/>
                      <a:pt x="675" y="1260"/>
                    </a:cubicBezTo>
                    <a:cubicBezTo>
                      <a:pt x="688" y="1260"/>
                      <a:pt x="701" y="1260"/>
                      <a:pt x="714" y="1260"/>
                    </a:cubicBezTo>
                    <a:cubicBezTo>
                      <a:pt x="783" y="1266"/>
                      <a:pt x="853" y="1280"/>
                      <a:pt x="921" y="1302"/>
                    </a:cubicBezTo>
                    <a:cubicBezTo>
                      <a:pt x="983" y="1323"/>
                      <a:pt x="1043" y="1354"/>
                      <a:pt x="1100" y="1389"/>
                    </a:cubicBezTo>
                    <a:cubicBezTo>
                      <a:pt x="1155" y="1427"/>
                      <a:pt x="1205" y="1472"/>
                      <a:pt x="1252" y="1522"/>
                    </a:cubicBezTo>
                    <a:cubicBezTo>
                      <a:pt x="1288" y="1565"/>
                      <a:pt x="1319" y="1611"/>
                      <a:pt x="1345" y="1661"/>
                    </a:cubicBezTo>
                    <a:cubicBezTo>
                      <a:pt x="1391" y="1763"/>
                      <a:pt x="1411" y="1847"/>
                      <a:pt x="1408" y="1961"/>
                    </a:cubicBezTo>
                    <a:cubicBezTo>
                      <a:pt x="1404" y="2011"/>
                      <a:pt x="1394" y="2061"/>
                      <a:pt x="1380" y="2110"/>
                    </a:cubicBezTo>
                    <a:cubicBezTo>
                      <a:pt x="1360" y="2164"/>
                      <a:pt x="1334" y="2214"/>
                      <a:pt x="1302" y="2263"/>
                    </a:cubicBezTo>
                    <a:cubicBezTo>
                      <a:pt x="1272" y="2306"/>
                      <a:pt x="1239" y="2346"/>
                      <a:pt x="1202" y="2383"/>
                    </a:cubicBezTo>
                    <a:cubicBezTo>
                      <a:pt x="1155" y="2431"/>
                      <a:pt x="1197" y="2512"/>
                      <a:pt x="1259" y="2512"/>
                    </a:cubicBezTo>
                    <a:cubicBezTo>
                      <a:pt x="1261" y="2512"/>
                      <a:pt x="1264" y="2512"/>
                      <a:pt x="1267" y="2512"/>
                    </a:cubicBezTo>
                    <a:cubicBezTo>
                      <a:pt x="1293" y="2510"/>
                      <a:pt x="1319" y="2508"/>
                      <a:pt x="1345" y="2508"/>
                    </a:cubicBezTo>
                    <a:cubicBezTo>
                      <a:pt x="1367" y="2508"/>
                      <a:pt x="1388" y="2509"/>
                      <a:pt x="1410" y="2510"/>
                    </a:cubicBezTo>
                    <a:cubicBezTo>
                      <a:pt x="1458" y="2513"/>
                      <a:pt x="1506" y="2522"/>
                      <a:pt x="1553" y="2536"/>
                    </a:cubicBezTo>
                    <a:cubicBezTo>
                      <a:pt x="1584" y="2549"/>
                      <a:pt x="1617" y="2563"/>
                      <a:pt x="1647" y="2582"/>
                    </a:cubicBezTo>
                    <a:cubicBezTo>
                      <a:pt x="1676" y="2601"/>
                      <a:pt x="1703" y="2625"/>
                      <a:pt x="1726" y="2649"/>
                    </a:cubicBezTo>
                    <a:cubicBezTo>
                      <a:pt x="1748" y="2678"/>
                      <a:pt x="1768" y="2707"/>
                      <a:pt x="1785" y="2737"/>
                    </a:cubicBezTo>
                    <a:cubicBezTo>
                      <a:pt x="1839" y="2856"/>
                      <a:pt x="1854" y="2983"/>
                      <a:pt x="1846" y="3116"/>
                    </a:cubicBezTo>
                    <a:cubicBezTo>
                      <a:pt x="1825" y="3348"/>
                      <a:pt x="1735" y="3594"/>
                      <a:pt x="1570" y="3771"/>
                    </a:cubicBezTo>
                    <a:cubicBezTo>
                      <a:pt x="1489" y="3854"/>
                      <a:pt x="1575" y="3971"/>
                      <a:pt x="1667" y="3971"/>
                    </a:cubicBezTo>
                    <a:cubicBezTo>
                      <a:pt x="1697" y="3971"/>
                      <a:pt x="1728" y="3959"/>
                      <a:pt x="1753" y="3928"/>
                    </a:cubicBezTo>
                    <a:cubicBezTo>
                      <a:pt x="2184" y="3397"/>
                      <a:pt x="2203" y="2372"/>
                      <a:pt x="1430" y="2343"/>
                    </a:cubicBezTo>
                    <a:cubicBezTo>
                      <a:pt x="1784" y="1773"/>
                      <a:pt x="1300" y="1140"/>
                      <a:pt x="686" y="1140"/>
                    </a:cubicBezTo>
                    <a:cubicBezTo>
                      <a:pt x="648" y="1140"/>
                      <a:pt x="609" y="1142"/>
                      <a:pt x="571" y="1147"/>
                    </a:cubicBezTo>
                    <a:cubicBezTo>
                      <a:pt x="739" y="684"/>
                      <a:pt x="820" y="0"/>
                      <a:pt x="33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0"/>
              <p:cNvSpPr/>
              <p:nvPr/>
            </p:nvSpPr>
            <p:spPr>
              <a:xfrm>
                <a:off x="6803226" y="1182723"/>
                <a:ext cx="42767" cy="48240"/>
              </a:xfrm>
              <a:custGeom>
                <a:avLst/>
                <a:gdLst/>
                <a:ahLst/>
                <a:cxnLst/>
                <a:rect l="l" t="t" r="r" b="b"/>
                <a:pathLst>
                  <a:path w="1352" h="1525" extrusionOk="0">
                    <a:moveTo>
                      <a:pt x="1233" y="1"/>
                    </a:moveTo>
                    <a:cubicBezTo>
                      <a:pt x="1218" y="1"/>
                      <a:pt x="1202" y="5"/>
                      <a:pt x="1185" y="15"/>
                    </a:cubicBezTo>
                    <a:cubicBezTo>
                      <a:pt x="1128" y="48"/>
                      <a:pt x="1081" y="91"/>
                      <a:pt x="1033" y="135"/>
                    </a:cubicBezTo>
                    <a:cubicBezTo>
                      <a:pt x="705" y="431"/>
                      <a:pt x="310" y="1059"/>
                      <a:pt x="41" y="1418"/>
                    </a:cubicBezTo>
                    <a:cubicBezTo>
                      <a:pt x="0" y="1470"/>
                      <a:pt x="45" y="1524"/>
                      <a:pt x="90" y="1524"/>
                    </a:cubicBezTo>
                    <a:cubicBezTo>
                      <a:pt x="107" y="1524"/>
                      <a:pt x="123" y="1517"/>
                      <a:pt x="135" y="1500"/>
                    </a:cubicBezTo>
                    <a:cubicBezTo>
                      <a:pt x="509" y="1011"/>
                      <a:pt x="750" y="649"/>
                      <a:pt x="1129" y="292"/>
                    </a:cubicBezTo>
                    <a:cubicBezTo>
                      <a:pt x="1208" y="217"/>
                      <a:pt x="1351" y="119"/>
                      <a:pt x="1295" y="36"/>
                    </a:cubicBezTo>
                    <a:cubicBezTo>
                      <a:pt x="1281" y="15"/>
                      <a:pt x="1260" y="1"/>
                      <a:pt x="12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a:off x="6827710" y="1221219"/>
                <a:ext cx="95" cy="221"/>
              </a:xfrm>
              <a:custGeom>
                <a:avLst/>
                <a:gdLst/>
                <a:ahLst/>
                <a:cxnLst/>
                <a:rect l="l" t="t" r="r" b="b"/>
                <a:pathLst>
                  <a:path w="3" h="7" extrusionOk="0">
                    <a:moveTo>
                      <a:pt x="3" y="0"/>
                    </a:moveTo>
                    <a:lnTo>
                      <a:pt x="0" y="6"/>
                    </a:lnTo>
                    <a:cubicBezTo>
                      <a:pt x="2" y="5"/>
                      <a:pt x="3" y="2"/>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0"/>
              <p:cNvSpPr/>
              <p:nvPr/>
            </p:nvSpPr>
            <p:spPr>
              <a:xfrm>
                <a:off x="6820529" y="1198318"/>
                <a:ext cx="24262" cy="28849"/>
              </a:xfrm>
              <a:custGeom>
                <a:avLst/>
                <a:gdLst/>
                <a:ahLst/>
                <a:cxnLst/>
                <a:rect l="l" t="t" r="r" b="b"/>
                <a:pathLst>
                  <a:path w="767" h="912" extrusionOk="0">
                    <a:moveTo>
                      <a:pt x="684" y="1"/>
                    </a:moveTo>
                    <a:cubicBezTo>
                      <a:pt x="670" y="1"/>
                      <a:pt x="654" y="7"/>
                      <a:pt x="639" y="21"/>
                    </a:cubicBezTo>
                    <a:cubicBezTo>
                      <a:pt x="406" y="265"/>
                      <a:pt x="196" y="534"/>
                      <a:pt x="27" y="826"/>
                    </a:cubicBezTo>
                    <a:cubicBezTo>
                      <a:pt x="0" y="869"/>
                      <a:pt x="38" y="911"/>
                      <a:pt x="78" y="911"/>
                    </a:cubicBezTo>
                    <a:cubicBezTo>
                      <a:pt x="97" y="911"/>
                      <a:pt x="117" y="902"/>
                      <a:pt x="131" y="878"/>
                    </a:cubicBezTo>
                    <a:cubicBezTo>
                      <a:pt x="162" y="828"/>
                      <a:pt x="191" y="779"/>
                      <a:pt x="221" y="732"/>
                    </a:cubicBezTo>
                    <a:lnTo>
                      <a:pt x="221" y="732"/>
                    </a:lnTo>
                    <a:cubicBezTo>
                      <a:pt x="221" y="732"/>
                      <a:pt x="221" y="732"/>
                      <a:pt x="221" y="732"/>
                    </a:cubicBezTo>
                    <a:cubicBezTo>
                      <a:pt x="222" y="732"/>
                      <a:pt x="226" y="726"/>
                      <a:pt x="230" y="719"/>
                    </a:cubicBezTo>
                    <a:lnTo>
                      <a:pt x="230" y="719"/>
                    </a:lnTo>
                    <a:lnTo>
                      <a:pt x="229" y="720"/>
                    </a:lnTo>
                    <a:cubicBezTo>
                      <a:pt x="410" y="458"/>
                      <a:pt x="574" y="282"/>
                      <a:pt x="730" y="99"/>
                    </a:cubicBezTo>
                    <a:cubicBezTo>
                      <a:pt x="766" y="56"/>
                      <a:pt x="729" y="1"/>
                      <a:pt x="6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0"/>
              <p:cNvSpPr/>
              <p:nvPr/>
            </p:nvSpPr>
            <p:spPr>
              <a:xfrm>
                <a:off x="6818536" y="1269997"/>
                <a:ext cx="63107" cy="19043"/>
              </a:xfrm>
              <a:custGeom>
                <a:avLst/>
                <a:gdLst/>
                <a:ahLst/>
                <a:cxnLst/>
                <a:rect l="l" t="t" r="r" b="b"/>
                <a:pathLst>
                  <a:path w="1995" h="602" extrusionOk="0">
                    <a:moveTo>
                      <a:pt x="71" y="1"/>
                    </a:moveTo>
                    <a:cubicBezTo>
                      <a:pt x="50" y="3"/>
                      <a:pt x="28" y="18"/>
                      <a:pt x="18" y="36"/>
                    </a:cubicBezTo>
                    <a:cubicBezTo>
                      <a:pt x="1" y="69"/>
                      <a:pt x="18" y="104"/>
                      <a:pt x="47" y="119"/>
                    </a:cubicBezTo>
                    <a:cubicBezTo>
                      <a:pt x="495" y="383"/>
                      <a:pt x="859" y="434"/>
                      <a:pt x="1403" y="519"/>
                    </a:cubicBezTo>
                    <a:cubicBezTo>
                      <a:pt x="1658" y="558"/>
                      <a:pt x="1813" y="601"/>
                      <a:pt x="1899" y="601"/>
                    </a:cubicBezTo>
                    <a:cubicBezTo>
                      <a:pt x="1951" y="601"/>
                      <a:pt x="1978" y="586"/>
                      <a:pt x="1987" y="545"/>
                    </a:cubicBezTo>
                    <a:cubicBezTo>
                      <a:pt x="1994" y="513"/>
                      <a:pt x="1977" y="479"/>
                      <a:pt x="1931" y="463"/>
                    </a:cubicBezTo>
                    <a:cubicBezTo>
                      <a:pt x="1808" y="424"/>
                      <a:pt x="1680" y="400"/>
                      <a:pt x="1552" y="377"/>
                    </a:cubicBezTo>
                    <a:cubicBezTo>
                      <a:pt x="1185" y="316"/>
                      <a:pt x="735" y="291"/>
                      <a:pt x="293" y="105"/>
                    </a:cubicBezTo>
                    <a:cubicBezTo>
                      <a:pt x="227" y="76"/>
                      <a:pt x="164" y="42"/>
                      <a:pt x="101" y="8"/>
                    </a:cubicBezTo>
                    <a:cubicBezTo>
                      <a:pt x="92" y="3"/>
                      <a:pt x="82" y="1"/>
                      <a:pt x="7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0"/>
              <p:cNvSpPr/>
              <p:nvPr/>
            </p:nvSpPr>
            <p:spPr>
              <a:xfrm>
                <a:off x="6833815" y="1260317"/>
                <a:ext cx="31601" cy="10565"/>
              </a:xfrm>
              <a:custGeom>
                <a:avLst/>
                <a:gdLst/>
                <a:ahLst/>
                <a:cxnLst/>
                <a:rect l="l" t="t" r="r" b="b"/>
                <a:pathLst>
                  <a:path w="999" h="334" extrusionOk="0">
                    <a:moveTo>
                      <a:pt x="62" y="0"/>
                    </a:moveTo>
                    <a:cubicBezTo>
                      <a:pt x="10" y="3"/>
                      <a:pt x="0" y="75"/>
                      <a:pt x="45" y="92"/>
                    </a:cubicBezTo>
                    <a:cubicBezTo>
                      <a:pt x="324" y="206"/>
                      <a:pt x="596" y="275"/>
                      <a:pt x="897" y="332"/>
                    </a:cubicBezTo>
                    <a:cubicBezTo>
                      <a:pt x="901" y="333"/>
                      <a:pt x="906" y="333"/>
                      <a:pt x="910" y="333"/>
                    </a:cubicBezTo>
                    <a:cubicBezTo>
                      <a:pt x="985" y="333"/>
                      <a:pt x="998" y="221"/>
                      <a:pt x="921" y="206"/>
                    </a:cubicBezTo>
                    <a:cubicBezTo>
                      <a:pt x="798" y="186"/>
                      <a:pt x="675" y="163"/>
                      <a:pt x="553" y="139"/>
                    </a:cubicBezTo>
                    <a:cubicBezTo>
                      <a:pt x="305" y="89"/>
                      <a:pt x="62" y="0"/>
                      <a:pt x="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0"/>
              <p:cNvSpPr/>
              <p:nvPr/>
            </p:nvSpPr>
            <p:spPr>
              <a:xfrm>
                <a:off x="6545642" y="1263164"/>
                <a:ext cx="123019" cy="197735"/>
              </a:xfrm>
              <a:custGeom>
                <a:avLst/>
                <a:gdLst/>
                <a:ahLst/>
                <a:cxnLst/>
                <a:rect l="l" t="t" r="r" b="b"/>
                <a:pathLst>
                  <a:path w="3889" h="6251" extrusionOk="0">
                    <a:moveTo>
                      <a:pt x="1374" y="514"/>
                    </a:moveTo>
                    <a:cubicBezTo>
                      <a:pt x="1374" y="515"/>
                      <a:pt x="1375" y="515"/>
                      <a:pt x="1376" y="515"/>
                    </a:cubicBezTo>
                    <a:lnTo>
                      <a:pt x="1376" y="515"/>
                    </a:lnTo>
                    <a:cubicBezTo>
                      <a:pt x="1375" y="515"/>
                      <a:pt x="1375" y="515"/>
                      <a:pt x="1374" y="514"/>
                    </a:cubicBezTo>
                    <a:close/>
                    <a:moveTo>
                      <a:pt x="1385" y="522"/>
                    </a:moveTo>
                    <a:cubicBezTo>
                      <a:pt x="1386" y="523"/>
                      <a:pt x="1387" y="523"/>
                      <a:pt x="1387" y="523"/>
                    </a:cubicBezTo>
                    <a:cubicBezTo>
                      <a:pt x="1386" y="523"/>
                      <a:pt x="1386" y="522"/>
                      <a:pt x="1385" y="522"/>
                    </a:cubicBezTo>
                    <a:close/>
                    <a:moveTo>
                      <a:pt x="2945" y="3131"/>
                    </a:moveTo>
                    <a:cubicBezTo>
                      <a:pt x="2945" y="3131"/>
                      <a:pt x="2946" y="3136"/>
                      <a:pt x="2948" y="3145"/>
                    </a:cubicBezTo>
                    <a:lnTo>
                      <a:pt x="2948" y="3145"/>
                    </a:lnTo>
                    <a:cubicBezTo>
                      <a:pt x="2946" y="3136"/>
                      <a:pt x="2945" y="3131"/>
                      <a:pt x="2945" y="3131"/>
                    </a:cubicBezTo>
                    <a:close/>
                    <a:moveTo>
                      <a:pt x="39" y="0"/>
                    </a:moveTo>
                    <a:cubicBezTo>
                      <a:pt x="18" y="2"/>
                      <a:pt x="1" y="26"/>
                      <a:pt x="4" y="48"/>
                    </a:cubicBezTo>
                    <a:cubicBezTo>
                      <a:pt x="5" y="72"/>
                      <a:pt x="25" y="85"/>
                      <a:pt x="49" y="86"/>
                    </a:cubicBezTo>
                    <a:cubicBezTo>
                      <a:pt x="64" y="86"/>
                      <a:pt x="78" y="88"/>
                      <a:pt x="92" y="88"/>
                    </a:cubicBezTo>
                    <a:lnTo>
                      <a:pt x="87" y="88"/>
                    </a:lnTo>
                    <a:cubicBezTo>
                      <a:pt x="327" y="105"/>
                      <a:pt x="566" y="151"/>
                      <a:pt x="801" y="229"/>
                    </a:cubicBezTo>
                    <a:lnTo>
                      <a:pt x="798" y="229"/>
                    </a:lnTo>
                    <a:cubicBezTo>
                      <a:pt x="1001" y="301"/>
                      <a:pt x="1195" y="398"/>
                      <a:pt x="1378" y="516"/>
                    </a:cubicBezTo>
                    <a:lnTo>
                      <a:pt x="1378" y="516"/>
                    </a:lnTo>
                    <a:cubicBezTo>
                      <a:pt x="1377" y="516"/>
                      <a:pt x="1377" y="516"/>
                      <a:pt x="1376" y="515"/>
                    </a:cubicBezTo>
                    <a:lnTo>
                      <a:pt x="1376" y="515"/>
                    </a:lnTo>
                    <a:cubicBezTo>
                      <a:pt x="1380" y="518"/>
                      <a:pt x="1380" y="518"/>
                      <a:pt x="1380" y="518"/>
                    </a:cubicBezTo>
                    <a:cubicBezTo>
                      <a:pt x="1380" y="518"/>
                      <a:pt x="1380" y="518"/>
                      <a:pt x="1380" y="518"/>
                    </a:cubicBezTo>
                    <a:lnTo>
                      <a:pt x="1380" y="518"/>
                    </a:lnTo>
                    <a:cubicBezTo>
                      <a:pt x="1379" y="518"/>
                      <a:pt x="1380" y="519"/>
                      <a:pt x="1385" y="522"/>
                    </a:cubicBezTo>
                    <a:lnTo>
                      <a:pt x="1385" y="522"/>
                    </a:lnTo>
                    <a:cubicBezTo>
                      <a:pt x="1385" y="522"/>
                      <a:pt x="1385" y="522"/>
                      <a:pt x="1385" y="522"/>
                    </a:cubicBezTo>
                    <a:lnTo>
                      <a:pt x="1385" y="522"/>
                    </a:lnTo>
                    <a:cubicBezTo>
                      <a:pt x="2266" y="1117"/>
                      <a:pt x="2733" y="2111"/>
                      <a:pt x="2949" y="3148"/>
                    </a:cubicBezTo>
                    <a:cubicBezTo>
                      <a:pt x="2949" y="3147"/>
                      <a:pt x="2949" y="3146"/>
                      <a:pt x="2948" y="3145"/>
                    </a:cubicBezTo>
                    <a:lnTo>
                      <a:pt x="2948" y="3145"/>
                    </a:lnTo>
                    <a:cubicBezTo>
                      <a:pt x="2978" y="3275"/>
                      <a:pt x="3194" y="4306"/>
                      <a:pt x="2955" y="5399"/>
                    </a:cubicBezTo>
                    <a:cubicBezTo>
                      <a:pt x="2905" y="5623"/>
                      <a:pt x="2846" y="5845"/>
                      <a:pt x="2812" y="6072"/>
                    </a:cubicBezTo>
                    <a:cubicBezTo>
                      <a:pt x="2800" y="6137"/>
                      <a:pt x="2829" y="6205"/>
                      <a:pt x="2892" y="6235"/>
                    </a:cubicBezTo>
                    <a:cubicBezTo>
                      <a:pt x="2913" y="6245"/>
                      <a:pt x="2936" y="6251"/>
                      <a:pt x="2960" y="6251"/>
                    </a:cubicBezTo>
                    <a:cubicBezTo>
                      <a:pt x="2976" y="6251"/>
                      <a:pt x="2992" y="6248"/>
                      <a:pt x="3008" y="6242"/>
                    </a:cubicBezTo>
                    <a:cubicBezTo>
                      <a:pt x="3042" y="6229"/>
                      <a:pt x="3079" y="6203"/>
                      <a:pt x="3092" y="6167"/>
                    </a:cubicBezTo>
                    <a:cubicBezTo>
                      <a:pt x="3888" y="4113"/>
                      <a:pt x="3029" y="155"/>
                      <a:pt x="4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0"/>
              <p:cNvSpPr/>
              <p:nvPr/>
            </p:nvSpPr>
            <p:spPr>
              <a:xfrm>
                <a:off x="6638737" y="1361858"/>
                <a:ext cx="158" cy="633"/>
              </a:xfrm>
              <a:custGeom>
                <a:avLst/>
                <a:gdLst/>
                <a:ahLst/>
                <a:cxnLst/>
                <a:rect l="l" t="t" r="r" b="b"/>
                <a:pathLst>
                  <a:path w="5" h="20" extrusionOk="0">
                    <a:moveTo>
                      <a:pt x="1" y="1"/>
                    </a:moveTo>
                    <a:lnTo>
                      <a:pt x="1" y="1"/>
                    </a:lnTo>
                    <a:cubicBezTo>
                      <a:pt x="0" y="1"/>
                      <a:pt x="2" y="8"/>
                      <a:pt x="5" y="19"/>
                    </a:cubicBezTo>
                    <a:cubicBezTo>
                      <a:pt x="5" y="15"/>
                      <a:pt x="3" y="12"/>
                      <a:pt x="3" y="9"/>
                    </a:cubicBezTo>
                    <a:cubicBezTo>
                      <a:pt x="2" y="3"/>
                      <a:pt x="1" y="1"/>
                      <a:pt x="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0"/>
              <p:cNvSpPr/>
              <p:nvPr/>
            </p:nvSpPr>
            <p:spPr>
              <a:xfrm>
                <a:off x="6589200" y="1279487"/>
                <a:ext cx="190" cy="158"/>
              </a:xfrm>
              <a:custGeom>
                <a:avLst/>
                <a:gdLst/>
                <a:ahLst/>
                <a:cxnLst/>
                <a:rect l="l" t="t" r="r" b="b"/>
                <a:pathLst>
                  <a:path w="6" h="5" extrusionOk="0">
                    <a:moveTo>
                      <a:pt x="1" y="0"/>
                    </a:moveTo>
                    <a:lnTo>
                      <a:pt x="1" y="0"/>
                    </a:lnTo>
                    <a:cubicBezTo>
                      <a:pt x="1" y="0"/>
                      <a:pt x="2" y="1"/>
                      <a:pt x="4" y="2"/>
                    </a:cubicBezTo>
                    <a:lnTo>
                      <a:pt x="4" y="2"/>
                    </a:lnTo>
                    <a:cubicBezTo>
                      <a:pt x="2" y="1"/>
                      <a:pt x="1" y="0"/>
                      <a:pt x="1" y="0"/>
                    </a:cubicBezTo>
                    <a:close/>
                    <a:moveTo>
                      <a:pt x="4" y="2"/>
                    </a:moveTo>
                    <a:cubicBezTo>
                      <a:pt x="4" y="3"/>
                      <a:pt x="5" y="4"/>
                      <a:pt x="6" y="4"/>
                    </a:cubicBezTo>
                    <a:lnTo>
                      <a:pt x="4" y="3"/>
                    </a:lnTo>
                    <a:cubicBezTo>
                      <a:pt x="4" y="3"/>
                      <a:pt x="4" y="3"/>
                      <a:pt x="4"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10"/>
            <p:cNvGrpSpPr/>
            <p:nvPr/>
          </p:nvGrpSpPr>
          <p:grpSpPr>
            <a:xfrm>
              <a:off x="7850734" y="978908"/>
              <a:ext cx="612152" cy="619776"/>
              <a:chOff x="7232384" y="1764508"/>
              <a:chExt cx="612152" cy="619776"/>
            </a:xfrm>
          </p:grpSpPr>
          <p:sp>
            <p:nvSpPr>
              <p:cNvPr id="1193" name="Google Shape;1193;p10"/>
              <p:cNvSpPr/>
              <p:nvPr/>
            </p:nvSpPr>
            <p:spPr>
              <a:xfrm>
                <a:off x="7334842" y="1868073"/>
                <a:ext cx="411128" cy="388036"/>
              </a:xfrm>
              <a:custGeom>
                <a:avLst/>
                <a:gdLst/>
                <a:ahLst/>
                <a:cxnLst/>
                <a:rect l="l" t="t" r="r" b="b"/>
                <a:pathLst>
                  <a:path w="12997" h="12267" extrusionOk="0">
                    <a:moveTo>
                      <a:pt x="1371" y="1"/>
                    </a:moveTo>
                    <a:cubicBezTo>
                      <a:pt x="1149" y="1"/>
                      <a:pt x="924" y="246"/>
                      <a:pt x="1112" y="513"/>
                    </a:cubicBezTo>
                    <a:cubicBezTo>
                      <a:pt x="1318" y="805"/>
                      <a:pt x="1856" y="1570"/>
                      <a:pt x="2223" y="1570"/>
                    </a:cubicBezTo>
                    <a:cubicBezTo>
                      <a:pt x="2246" y="1570"/>
                      <a:pt x="2269" y="1567"/>
                      <a:pt x="2290" y="1561"/>
                    </a:cubicBezTo>
                    <a:lnTo>
                      <a:pt x="2290" y="1561"/>
                    </a:lnTo>
                    <a:cubicBezTo>
                      <a:pt x="2625" y="2003"/>
                      <a:pt x="2262" y="1539"/>
                      <a:pt x="6466" y="6337"/>
                    </a:cubicBezTo>
                    <a:cubicBezTo>
                      <a:pt x="4654" y="7739"/>
                      <a:pt x="3552" y="8485"/>
                      <a:pt x="1663" y="9705"/>
                    </a:cubicBezTo>
                    <a:cubicBezTo>
                      <a:pt x="1599" y="9624"/>
                      <a:pt x="1515" y="9592"/>
                      <a:pt x="1421" y="9592"/>
                    </a:cubicBezTo>
                    <a:cubicBezTo>
                      <a:pt x="1242" y="9592"/>
                      <a:pt x="1030" y="9709"/>
                      <a:pt x="869" y="9824"/>
                    </a:cubicBezTo>
                    <a:cubicBezTo>
                      <a:pt x="638" y="9987"/>
                      <a:pt x="581" y="10100"/>
                      <a:pt x="324" y="10211"/>
                    </a:cubicBezTo>
                    <a:cubicBezTo>
                      <a:pt x="0" y="10348"/>
                      <a:pt x="134" y="10820"/>
                      <a:pt x="443" y="10820"/>
                    </a:cubicBezTo>
                    <a:cubicBezTo>
                      <a:pt x="485" y="10820"/>
                      <a:pt x="532" y="10811"/>
                      <a:pt x="581" y="10791"/>
                    </a:cubicBezTo>
                    <a:cubicBezTo>
                      <a:pt x="979" y="10626"/>
                      <a:pt x="1845" y="10196"/>
                      <a:pt x="1706" y="9791"/>
                    </a:cubicBezTo>
                    <a:cubicBezTo>
                      <a:pt x="3231" y="8835"/>
                      <a:pt x="5143" y="7608"/>
                      <a:pt x="6630" y="6529"/>
                    </a:cubicBezTo>
                    <a:cubicBezTo>
                      <a:pt x="8374" y="8517"/>
                      <a:pt x="8804" y="8776"/>
                      <a:pt x="10548" y="10786"/>
                    </a:cubicBezTo>
                    <a:cubicBezTo>
                      <a:pt x="10446" y="10931"/>
                      <a:pt x="10448" y="11131"/>
                      <a:pt x="10559" y="11277"/>
                    </a:cubicBezTo>
                    <a:cubicBezTo>
                      <a:pt x="10591" y="11320"/>
                      <a:pt x="10623" y="11363"/>
                      <a:pt x="10653" y="11409"/>
                    </a:cubicBezTo>
                    <a:cubicBezTo>
                      <a:pt x="10737" y="11561"/>
                      <a:pt x="10810" y="11714"/>
                      <a:pt x="10903" y="11862"/>
                    </a:cubicBezTo>
                    <a:cubicBezTo>
                      <a:pt x="11044" y="12081"/>
                      <a:pt x="11292" y="12267"/>
                      <a:pt x="11520" y="12267"/>
                    </a:cubicBezTo>
                    <a:cubicBezTo>
                      <a:pt x="11604" y="12267"/>
                      <a:pt x="11685" y="12241"/>
                      <a:pt x="11757" y="12184"/>
                    </a:cubicBezTo>
                    <a:cubicBezTo>
                      <a:pt x="12054" y="11953"/>
                      <a:pt x="11858" y="11527"/>
                      <a:pt x="11618" y="11226"/>
                    </a:cubicBezTo>
                    <a:cubicBezTo>
                      <a:pt x="11470" y="11047"/>
                      <a:pt x="11447" y="11080"/>
                      <a:pt x="11205" y="10771"/>
                    </a:cubicBezTo>
                    <a:cubicBezTo>
                      <a:pt x="11133" y="10677"/>
                      <a:pt x="11020" y="10618"/>
                      <a:pt x="10889" y="10618"/>
                    </a:cubicBezTo>
                    <a:cubicBezTo>
                      <a:pt x="10871" y="10618"/>
                      <a:pt x="10853" y="10619"/>
                      <a:pt x="10834" y="10622"/>
                    </a:cubicBezTo>
                    <a:cubicBezTo>
                      <a:pt x="9796" y="9254"/>
                      <a:pt x="8340" y="7951"/>
                      <a:pt x="6885" y="6348"/>
                    </a:cubicBezTo>
                    <a:cubicBezTo>
                      <a:pt x="8804" y="4939"/>
                      <a:pt x="9530" y="4203"/>
                      <a:pt x="9951" y="3850"/>
                    </a:cubicBezTo>
                    <a:cubicBezTo>
                      <a:pt x="10455" y="3428"/>
                      <a:pt x="10999" y="3083"/>
                      <a:pt x="11583" y="2609"/>
                    </a:cubicBezTo>
                    <a:cubicBezTo>
                      <a:pt x="11607" y="2613"/>
                      <a:pt x="11632" y="2615"/>
                      <a:pt x="11658" y="2615"/>
                    </a:cubicBezTo>
                    <a:cubicBezTo>
                      <a:pt x="11708" y="2615"/>
                      <a:pt x="11759" y="2606"/>
                      <a:pt x="11798" y="2582"/>
                    </a:cubicBezTo>
                    <a:cubicBezTo>
                      <a:pt x="12185" y="2353"/>
                      <a:pt x="12607" y="2126"/>
                      <a:pt x="12896" y="1774"/>
                    </a:cubicBezTo>
                    <a:cubicBezTo>
                      <a:pt x="12997" y="1652"/>
                      <a:pt x="12987" y="1465"/>
                      <a:pt x="12892" y="1345"/>
                    </a:cubicBezTo>
                    <a:cubicBezTo>
                      <a:pt x="12823" y="1257"/>
                      <a:pt x="12723" y="1214"/>
                      <a:pt x="12618" y="1214"/>
                    </a:cubicBezTo>
                    <a:cubicBezTo>
                      <a:pt x="12570" y="1214"/>
                      <a:pt x="12522" y="1223"/>
                      <a:pt x="12474" y="1240"/>
                    </a:cubicBezTo>
                    <a:cubicBezTo>
                      <a:pt x="12137" y="1367"/>
                      <a:pt x="11787" y="1704"/>
                      <a:pt x="11483" y="1897"/>
                    </a:cubicBezTo>
                    <a:cubicBezTo>
                      <a:pt x="11400" y="1947"/>
                      <a:pt x="11334" y="1999"/>
                      <a:pt x="11297" y="2095"/>
                    </a:cubicBezTo>
                    <a:cubicBezTo>
                      <a:pt x="11261" y="2182"/>
                      <a:pt x="11263" y="2284"/>
                      <a:pt x="11297" y="2371"/>
                    </a:cubicBezTo>
                    <a:cubicBezTo>
                      <a:pt x="7690" y="5191"/>
                      <a:pt x="9743" y="3767"/>
                      <a:pt x="6706" y="6147"/>
                    </a:cubicBezTo>
                    <a:cubicBezTo>
                      <a:pt x="5572" y="4891"/>
                      <a:pt x="4304" y="3498"/>
                      <a:pt x="3148" y="2345"/>
                    </a:cubicBezTo>
                    <a:cubicBezTo>
                      <a:pt x="2880" y="2078"/>
                      <a:pt x="2621" y="1803"/>
                      <a:pt x="2386" y="1508"/>
                    </a:cubicBezTo>
                    <a:cubicBezTo>
                      <a:pt x="2797" y="1171"/>
                      <a:pt x="1910" y="553"/>
                      <a:pt x="1602" y="122"/>
                    </a:cubicBezTo>
                    <a:cubicBezTo>
                      <a:pt x="1541" y="37"/>
                      <a:pt x="1457" y="1"/>
                      <a:pt x="1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0"/>
              <p:cNvSpPr/>
              <p:nvPr/>
            </p:nvSpPr>
            <p:spPr>
              <a:xfrm>
                <a:off x="7232384" y="1764508"/>
                <a:ext cx="612152" cy="619776"/>
              </a:xfrm>
              <a:custGeom>
                <a:avLst/>
                <a:gdLst/>
                <a:ahLst/>
                <a:cxnLst/>
                <a:rect l="l" t="t" r="r" b="b"/>
                <a:pathLst>
                  <a:path w="19352" h="19593" extrusionOk="0">
                    <a:moveTo>
                      <a:pt x="2466" y="9102"/>
                    </a:moveTo>
                    <a:lnTo>
                      <a:pt x="2492" y="9105"/>
                    </a:lnTo>
                    <a:cubicBezTo>
                      <a:pt x="2484" y="9104"/>
                      <a:pt x="2475" y="9103"/>
                      <a:pt x="2466" y="9102"/>
                    </a:cubicBezTo>
                    <a:close/>
                    <a:moveTo>
                      <a:pt x="11048" y="1"/>
                    </a:moveTo>
                    <a:cubicBezTo>
                      <a:pt x="11040" y="1"/>
                      <a:pt x="11032" y="1"/>
                      <a:pt x="11024" y="1"/>
                    </a:cubicBezTo>
                    <a:cubicBezTo>
                      <a:pt x="10680" y="17"/>
                      <a:pt x="10305" y="145"/>
                      <a:pt x="10293" y="489"/>
                    </a:cubicBezTo>
                    <a:cubicBezTo>
                      <a:pt x="10293" y="489"/>
                      <a:pt x="10293" y="489"/>
                      <a:pt x="10293" y="489"/>
                    </a:cubicBezTo>
                    <a:cubicBezTo>
                      <a:pt x="10246" y="489"/>
                      <a:pt x="9764" y="2679"/>
                      <a:pt x="9998" y="2926"/>
                    </a:cubicBezTo>
                    <a:cubicBezTo>
                      <a:pt x="10004" y="3048"/>
                      <a:pt x="10169" y="3041"/>
                      <a:pt x="10296" y="3059"/>
                    </a:cubicBezTo>
                    <a:cubicBezTo>
                      <a:pt x="10183" y="3711"/>
                      <a:pt x="9580" y="8686"/>
                      <a:pt x="9509" y="9279"/>
                    </a:cubicBezTo>
                    <a:cubicBezTo>
                      <a:pt x="9151" y="9223"/>
                      <a:pt x="5654" y="8844"/>
                      <a:pt x="2316" y="8177"/>
                    </a:cubicBezTo>
                    <a:cubicBezTo>
                      <a:pt x="2329" y="8055"/>
                      <a:pt x="2346" y="7899"/>
                      <a:pt x="2227" y="7876"/>
                    </a:cubicBezTo>
                    <a:cubicBezTo>
                      <a:pt x="2160" y="7746"/>
                      <a:pt x="913" y="7713"/>
                      <a:pt x="767" y="7710"/>
                    </a:cubicBezTo>
                    <a:cubicBezTo>
                      <a:pt x="738" y="7710"/>
                      <a:pt x="714" y="7724"/>
                      <a:pt x="704" y="7746"/>
                    </a:cubicBezTo>
                    <a:cubicBezTo>
                      <a:pt x="700" y="7745"/>
                      <a:pt x="694" y="7744"/>
                      <a:pt x="687" y="7744"/>
                    </a:cubicBezTo>
                    <a:cubicBezTo>
                      <a:pt x="623" y="7744"/>
                      <a:pt x="465" y="7794"/>
                      <a:pt x="347" y="7902"/>
                    </a:cubicBezTo>
                    <a:cubicBezTo>
                      <a:pt x="1" y="8227"/>
                      <a:pt x="45" y="8950"/>
                      <a:pt x="476" y="9222"/>
                    </a:cubicBezTo>
                    <a:cubicBezTo>
                      <a:pt x="509" y="9245"/>
                      <a:pt x="2099" y="9488"/>
                      <a:pt x="2121" y="9488"/>
                    </a:cubicBezTo>
                    <a:cubicBezTo>
                      <a:pt x="2121" y="9488"/>
                      <a:pt x="2122" y="9488"/>
                      <a:pt x="2122" y="9488"/>
                    </a:cubicBezTo>
                    <a:cubicBezTo>
                      <a:pt x="2131" y="9490"/>
                      <a:pt x="2140" y="9491"/>
                      <a:pt x="2149" y="9491"/>
                    </a:cubicBezTo>
                    <a:cubicBezTo>
                      <a:pt x="2250" y="9491"/>
                      <a:pt x="2285" y="9388"/>
                      <a:pt x="2235" y="9321"/>
                    </a:cubicBezTo>
                    <a:cubicBezTo>
                      <a:pt x="2235" y="9274"/>
                      <a:pt x="2242" y="9233"/>
                      <a:pt x="2246" y="9192"/>
                    </a:cubicBezTo>
                    <a:cubicBezTo>
                      <a:pt x="5392" y="9491"/>
                      <a:pt x="7888" y="10018"/>
                      <a:pt x="9403" y="10226"/>
                    </a:cubicBezTo>
                    <a:cubicBezTo>
                      <a:pt x="9380" y="10388"/>
                      <a:pt x="8574" y="16609"/>
                      <a:pt x="8539" y="16946"/>
                    </a:cubicBezTo>
                    <a:cubicBezTo>
                      <a:pt x="8528" y="16927"/>
                      <a:pt x="8475" y="16917"/>
                      <a:pt x="8456" y="16911"/>
                    </a:cubicBezTo>
                    <a:cubicBezTo>
                      <a:pt x="8443" y="16910"/>
                      <a:pt x="8407" y="16898"/>
                      <a:pt x="8395" y="16895"/>
                    </a:cubicBezTo>
                    <a:cubicBezTo>
                      <a:pt x="8382" y="16891"/>
                      <a:pt x="8342" y="16881"/>
                      <a:pt x="8329" y="16880"/>
                    </a:cubicBezTo>
                    <a:cubicBezTo>
                      <a:pt x="8326" y="16879"/>
                      <a:pt x="8323" y="16879"/>
                      <a:pt x="8319" y="16879"/>
                    </a:cubicBezTo>
                    <a:cubicBezTo>
                      <a:pt x="8285" y="16879"/>
                      <a:pt x="8243" y="16901"/>
                      <a:pt x="8228" y="16941"/>
                    </a:cubicBezTo>
                    <a:cubicBezTo>
                      <a:pt x="8220" y="16961"/>
                      <a:pt x="8217" y="16981"/>
                      <a:pt x="8223" y="17003"/>
                    </a:cubicBezTo>
                    <a:cubicBezTo>
                      <a:pt x="8188" y="17256"/>
                      <a:pt x="8158" y="17577"/>
                      <a:pt x="8135" y="17836"/>
                    </a:cubicBezTo>
                    <a:cubicBezTo>
                      <a:pt x="8101" y="18227"/>
                      <a:pt x="8077" y="18615"/>
                      <a:pt x="7999" y="19038"/>
                    </a:cubicBezTo>
                    <a:cubicBezTo>
                      <a:pt x="7996" y="19065"/>
                      <a:pt x="8018" y="19095"/>
                      <a:pt x="8049" y="19095"/>
                    </a:cubicBezTo>
                    <a:cubicBezTo>
                      <a:pt x="8059" y="19095"/>
                      <a:pt x="8069" y="19092"/>
                      <a:pt x="8080" y="19086"/>
                    </a:cubicBezTo>
                    <a:cubicBezTo>
                      <a:pt x="8091" y="19156"/>
                      <a:pt x="8224" y="19294"/>
                      <a:pt x="8277" y="19344"/>
                    </a:cubicBezTo>
                    <a:cubicBezTo>
                      <a:pt x="8459" y="19516"/>
                      <a:pt x="8656" y="19592"/>
                      <a:pt x="8836" y="19592"/>
                    </a:cubicBezTo>
                    <a:cubicBezTo>
                      <a:pt x="9068" y="19592"/>
                      <a:pt x="9272" y="19465"/>
                      <a:pt x="9381" y="19249"/>
                    </a:cubicBezTo>
                    <a:cubicBezTo>
                      <a:pt x="9456" y="19208"/>
                      <a:pt x="9562" y="18435"/>
                      <a:pt x="9576" y="18349"/>
                    </a:cubicBezTo>
                    <a:cubicBezTo>
                      <a:pt x="9620" y="18037"/>
                      <a:pt x="9688" y="17671"/>
                      <a:pt x="9776" y="17369"/>
                    </a:cubicBezTo>
                    <a:cubicBezTo>
                      <a:pt x="9781" y="17352"/>
                      <a:pt x="9781" y="17335"/>
                      <a:pt x="9775" y="17324"/>
                    </a:cubicBezTo>
                    <a:cubicBezTo>
                      <a:pt x="9804" y="17306"/>
                      <a:pt x="9819" y="17241"/>
                      <a:pt x="9776" y="17182"/>
                    </a:cubicBezTo>
                    <a:cubicBezTo>
                      <a:pt x="9728" y="17126"/>
                      <a:pt x="9537" y="17106"/>
                      <a:pt x="9463" y="17094"/>
                    </a:cubicBezTo>
                    <a:cubicBezTo>
                      <a:pt x="9477" y="17094"/>
                      <a:pt x="9483" y="17077"/>
                      <a:pt x="9489" y="17062"/>
                    </a:cubicBezTo>
                    <a:cubicBezTo>
                      <a:pt x="10235" y="13658"/>
                      <a:pt x="10358" y="10809"/>
                      <a:pt x="10408" y="10362"/>
                    </a:cubicBezTo>
                    <a:cubicBezTo>
                      <a:pt x="10571" y="10362"/>
                      <a:pt x="10751" y="10379"/>
                      <a:pt x="10895" y="10389"/>
                    </a:cubicBezTo>
                    <a:lnTo>
                      <a:pt x="11084" y="10403"/>
                    </a:lnTo>
                    <a:cubicBezTo>
                      <a:pt x="13790" y="10612"/>
                      <a:pt x="15742" y="10617"/>
                      <a:pt x="16636" y="10741"/>
                    </a:cubicBezTo>
                    <a:cubicBezTo>
                      <a:pt x="16625" y="10767"/>
                      <a:pt x="16628" y="10756"/>
                      <a:pt x="16619" y="10787"/>
                    </a:cubicBezTo>
                    <a:cubicBezTo>
                      <a:pt x="16596" y="10896"/>
                      <a:pt x="16551" y="11025"/>
                      <a:pt x="16655" y="11063"/>
                    </a:cubicBezTo>
                    <a:cubicBezTo>
                      <a:pt x="16670" y="11069"/>
                      <a:pt x="16684" y="11072"/>
                      <a:pt x="16698" y="11072"/>
                    </a:cubicBezTo>
                    <a:cubicBezTo>
                      <a:pt x="16716" y="11072"/>
                      <a:pt x="16735" y="11067"/>
                      <a:pt x="16754" y="11056"/>
                    </a:cubicBezTo>
                    <a:cubicBezTo>
                      <a:pt x="16764" y="11059"/>
                      <a:pt x="16771" y="11061"/>
                      <a:pt x="16780" y="11061"/>
                    </a:cubicBezTo>
                    <a:cubicBezTo>
                      <a:pt x="16784" y="11061"/>
                      <a:pt x="16788" y="11061"/>
                      <a:pt x="16794" y="11059"/>
                    </a:cubicBezTo>
                    <a:cubicBezTo>
                      <a:pt x="16904" y="11028"/>
                      <a:pt x="17019" y="11015"/>
                      <a:pt x="17136" y="11015"/>
                    </a:cubicBezTo>
                    <a:cubicBezTo>
                      <a:pt x="17471" y="11015"/>
                      <a:pt x="17829" y="11117"/>
                      <a:pt x="18173" y="11178"/>
                    </a:cubicBezTo>
                    <a:cubicBezTo>
                      <a:pt x="18178" y="11179"/>
                      <a:pt x="18183" y="11179"/>
                      <a:pt x="18187" y="11179"/>
                    </a:cubicBezTo>
                    <a:cubicBezTo>
                      <a:pt x="18201" y="11179"/>
                      <a:pt x="18212" y="11176"/>
                      <a:pt x="18223" y="11169"/>
                    </a:cubicBezTo>
                    <a:cubicBezTo>
                      <a:pt x="18312" y="11210"/>
                      <a:pt x="18395" y="11228"/>
                      <a:pt x="18472" y="11228"/>
                    </a:cubicBezTo>
                    <a:cubicBezTo>
                      <a:pt x="19178" y="11228"/>
                      <a:pt x="19352" y="9695"/>
                      <a:pt x="18354" y="9695"/>
                    </a:cubicBezTo>
                    <a:cubicBezTo>
                      <a:pt x="18300" y="9695"/>
                      <a:pt x="18242" y="9699"/>
                      <a:pt x="18181" y="9709"/>
                    </a:cubicBezTo>
                    <a:cubicBezTo>
                      <a:pt x="18151" y="9642"/>
                      <a:pt x="18060" y="9650"/>
                      <a:pt x="17980" y="9644"/>
                    </a:cubicBezTo>
                    <a:cubicBezTo>
                      <a:pt x="17775" y="9633"/>
                      <a:pt x="17353" y="9567"/>
                      <a:pt x="17124" y="9567"/>
                    </a:cubicBezTo>
                    <a:cubicBezTo>
                      <a:pt x="17055" y="9567"/>
                      <a:pt x="17003" y="9573"/>
                      <a:pt x="16980" y="9589"/>
                    </a:cubicBezTo>
                    <a:cubicBezTo>
                      <a:pt x="16982" y="9552"/>
                      <a:pt x="16949" y="9532"/>
                      <a:pt x="16913" y="9532"/>
                    </a:cubicBezTo>
                    <a:cubicBezTo>
                      <a:pt x="16874" y="9532"/>
                      <a:pt x="16831" y="9555"/>
                      <a:pt x="16825" y="9607"/>
                    </a:cubicBezTo>
                    <a:cubicBezTo>
                      <a:pt x="16820" y="9659"/>
                      <a:pt x="16813" y="9709"/>
                      <a:pt x="16807" y="9760"/>
                    </a:cubicBezTo>
                    <a:cubicBezTo>
                      <a:pt x="16789" y="9748"/>
                      <a:pt x="16744" y="9743"/>
                      <a:pt x="16689" y="9743"/>
                    </a:cubicBezTo>
                    <a:cubicBezTo>
                      <a:pt x="16581" y="9743"/>
                      <a:pt x="16435" y="9761"/>
                      <a:pt x="16392" y="9768"/>
                    </a:cubicBezTo>
                    <a:cubicBezTo>
                      <a:pt x="14493" y="9559"/>
                      <a:pt x="12494" y="9551"/>
                      <a:pt x="10492" y="9372"/>
                    </a:cubicBezTo>
                    <a:cubicBezTo>
                      <a:pt x="10615" y="8214"/>
                      <a:pt x="10694" y="7618"/>
                      <a:pt x="10744" y="7226"/>
                    </a:cubicBezTo>
                    <a:cubicBezTo>
                      <a:pt x="10935" y="5751"/>
                      <a:pt x="10892" y="4440"/>
                      <a:pt x="11195" y="3258"/>
                    </a:cubicBezTo>
                    <a:lnTo>
                      <a:pt x="11195" y="3258"/>
                    </a:lnTo>
                    <a:lnTo>
                      <a:pt x="11171" y="3265"/>
                    </a:lnTo>
                    <a:lnTo>
                      <a:pt x="11171" y="3265"/>
                    </a:lnTo>
                    <a:lnTo>
                      <a:pt x="11217" y="3169"/>
                    </a:lnTo>
                    <a:cubicBezTo>
                      <a:pt x="11253" y="3181"/>
                      <a:pt x="11323" y="3184"/>
                      <a:pt x="11363" y="3184"/>
                    </a:cubicBezTo>
                    <a:cubicBezTo>
                      <a:pt x="11472" y="3177"/>
                      <a:pt x="11523" y="3127"/>
                      <a:pt x="11532" y="3048"/>
                    </a:cubicBezTo>
                    <a:cubicBezTo>
                      <a:pt x="11532" y="3041"/>
                      <a:pt x="11535" y="3033"/>
                      <a:pt x="11535" y="3026"/>
                    </a:cubicBezTo>
                    <a:cubicBezTo>
                      <a:pt x="11613" y="3022"/>
                      <a:pt x="11844" y="754"/>
                      <a:pt x="11851" y="675"/>
                    </a:cubicBezTo>
                    <a:cubicBezTo>
                      <a:pt x="11860" y="675"/>
                      <a:pt x="11880" y="632"/>
                      <a:pt x="11861" y="582"/>
                    </a:cubicBezTo>
                    <a:cubicBezTo>
                      <a:pt x="11735" y="179"/>
                      <a:pt x="11453" y="1"/>
                      <a:pt x="11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0"/>
              <p:cNvSpPr/>
              <p:nvPr/>
            </p:nvSpPr>
            <p:spPr>
              <a:xfrm>
                <a:off x="7323676" y="1894201"/>
                <a:ext cx="436971" cy="345965"/>
              </a:xfrm>
              <a:custGeom>
                <a:avLst/>
                <a:gdLst/>
                <a:ahLst/>
                <a:cxnLst/>
                <a:rect l="l" t="t" r="r" b="b"/>
                <a:pathLst>
                  <a:path w="13814" h="10937" extrusionOk="0">
                    <a:moveTo>
                      <a:pt x="7524" y="1441"/>
                    </a:moveTo>
                    <a:cubicBezTo>
                      <a:pt x="8129" y="1441"/>
                      <a:pt x="8711" y="1567"/>
                      <a:pt x="9203" y="1842"/>
                    </a:cubicBezTo>
                    <a:lnTo>
                      <a:pt x="9196" y="1830"/>
                    </a:lnTo>
                    <a:lnTo>
                      <a:pt x="9196" y="1827"/>
                    </a:lnTo>
                    <a:cubicBezTo>
                      <a:pt x="10921" y="2900"/>
                      <a:pt x="11242" y="5357"/>
                      <a:pt x="10762" y="7278"/>
                    </a:cubicBezTo>
                    <a:cubicBezTo>
                      <a:pt x="10359" y="8908"/>
                      <a:pt x="8903" y="9563"/>
                      <a:pt x="7401" y="9563"/>
                    </a:cubicBezTo>
                    <a:cubicBezTo>
                      <a:pt x="6160" y="9563"/>
                      <a:pt x="4887" y="9116"/>
                      <a:pt x="4150" y="8401"/>
                    </a:cubicBezTo>
                    <a:lnTo>
                      <a:pt x="4150" y="8401"/>
                    </a:lnTo>
                    <a:lnTo>
                      <a:pt x="4154" y="8414"/>
                    </a:lnTo>
                    <a:cubicBezTo>
                      <a:pt x="3603" y="7848"/>
                      <a:pt x="3351" y="7296"/>
                      <a:pt x="3157" y="6558"/>
                    </a:cubicBezTo>
                    <a:cubicBezTo>
                      <a:pt x="3039" y="6109"/>
                      <a:pt x="3053" y="4751"/>
                      <a:pt x="3362" y="3942"/>
                    </a:cubicBezTo>
                    <a:cubicBezTo>
                      <a:pt x="3931" y="2444"/>
                      <a:pt x="5818" y="1441"/>
                      <a:pt x="7524" y="1441"/>
                    </a:cubicBezTo>
                    <a:close/>
                    <a:moveTo>
                      <a:pt x="7406" y="0"/>
                    </a:moveTo>
                    <a:cubicBezTo>
                      <a:pt x="6437" y="0"/>
                      <a:pt x="5382" y="255"/>
                      <a:pt x="4284" y="831"/>
                    </a:cubicBezTo>
                    <a:cubicBezTo>
                      <a:pt x="0" y="3072"/>
                      <a:pt x="583" y="8412"/>
                      <a:pt x="4436" y="10219"/>
                    </a:cubicBezTo>
                    <a:cubicBezTo>
                      <a:pt x="4438" y="10361"/>
                      <a:pt x="5820" y="10937"/>
                      <a:pt x="7459" y="10937"/>
                    </a:cubicBezTo>
                    <a:cubicBezTo>
                      <a:pt x="9147" y="10937"/>
                      <a:pt x="11109" y="10326"/>
                      <a:pt x="12120" y="7999"/>
                    </a:cubicBezTo>
                    <a:cubicBezTo>
                      <a:pt x="13814" y="4128"/>
                      <a:pt x="11308" y="0"/>
                      <a:pt x="7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0"/>
              <p:cNvSpPr/>
              <p:nvPr/>
            </p:nvSpPr>
            <p:spPr>
              <a:xfrm>
                <a:off x="7513123" y="2044930"/>
                <a:ext cx="60133" cy="47259"/>
              </a:xfrm>
              <a:custGeom>
                <a:avLst/>
                <a:gdLst/>
                <a:ahLst/>
                <a:cxnLst/>
                <a:rect l="l" t="t" r="r" b="b"/>
                <a:pathLst>
                  <a:path w="1901" h="1494" extrusionOk="0">
                    <a:moveTo>
                      <a:pt x="1155" y="0"/>
                    </a:moveTo>
                    <a:cubicBezTo>
                      <a:pt x="1104" y="0"/>
                      <a:pt x="1065" y="16"/>
                      <a:pt x="1046" y="48"/>
                    </a:cubicBezTo>
                    <a:cubicBezTo>
                      <a:pt x="1010" y="41"/>
                      <a:pt x="976" y="38"/>
                      <a:pt x="942" y="38"/>
                    </a:cubicBezTo>
                    <a:cubicBezTo>
                      <a:pt x="244" y="38"/>
                      <a:pt x="1" y="1379"/>
                      <a:pt x="949" y="1488"/>
                    </a:cubicBezTo>
                    <a:cubicBezTo>
                      <a:pt x="978" y="1492"/>
                      <a:pt x="1007" y="1493"/>
                      <a:pt x="1036" y="1493"/>
                    </a:cubicBezTo>
                    <a:cubicBezTo>
                      <a:pt x="1509" y="1493"/>
                      <a:pt x="1901" y="1055"/>
                      <a:pt x="1758" y="545"/>
                    </a:cubicBezTo>
                    <a:cubicBezTo>
                      <a:pt x="1662" y="200"/>
                      <a:pt x="1335" y="0"/>
                      <a:pt x="1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10"/>
            <p:cNvGrpSpPr/>
            <p:nvPr/>
          </p:nvGrpSpPr>
          <p:grpSpPr>
            <a:xfrm>
              <a:off x="803438" y="3536024"/>
              <a:ext cx="383702" cy="612816"/>
              <a:chOff x="6705988" y="1508474"/>
              <a:chExt cx="383702" cy="612816"/>
            </a:xfrm>
          </p:grpSpPr>
          <p:sp>
            <p:nvSpPr>
              <p:cNvPr id="1198" name="Google Shape;1198;p10"/>
              <p:cNvSpPr/>
              <p:nvPr/>
            </p:nvSpPr>
            <p:spPr>
              <a:xfrm>
                <a:off x="6718767" y="1887274"/>
                <a:ext cx="51086" cy="29608"/>
              </a:xfrm>
              <a:custGeom>
                <a:avLst/>
                <a:gdLst/>
                <a:ahLst/>
                <a:cxnLst/>
                <a:rect l="l" t="t" r="r" b="b"/>
                <a:pathLst>
                  <a:path w="1615" h="936" extrusionOk="0">
                    <a:moveTo>
                      <a:pt x="1203" y="675"/>
                    </a:moveTo>
                    <a:cubicBezTo>
                      <a:pt x="1210" y="677"/>
                      <a:pt x="1216" y="680"/>
                      <a:pt x="1216" y="680"/>
                    </a:cubicBezTo>
                    <a:cubicBezTo>
                      <a:pt x="1216" y="680"/>
                      <a:pt x="1212" y="679"/>
                      <a:pt x="1203" y="675"/>
                    </a:cubicBezTo>
                    <a:close/>
                    <a:moveTo>
                      <a:pt x="1" y="1"/>
                    </a:moveTo>
                    <a:cubicBezTo>
                      <a:pt x="1" y="1"/>
                      <a:pt x="144" y="30"/>
                      <a:pt x="537" y="109"/>
                    </a:cubicBezTo>
                    <a:cubicBezTo>
                      <a:pt x="205" y="143"/>
                      <a:pt x="2" y="428"/>
                      <a:pt x="5" y="743"/>
                    </a:cubicBezTo>
                    <a:cubicBezTo>
                      <a:pt x="7" y="861"/>
                      <a:pt x="115" y="936"/>
                      <a:pt x="219" y="936"/>
                    </a:cubicBezTo>
                    <a:cubicBezTo>
                      <a:pt x="275" y="936"/>
                      <a:pt x="330" y="914"/>
                      <a:pt x="367" y="866"/>
                    </a:cubicBezTo>
                    <a:cubicBezTo>
                      <a:pt x="462" y="744"/>
                      <a:pt x="525" y="599"/>
                      <a:pt x="786" y="599"/>
                    </a:cubicBezTo>
                    <a:cubicBezTo>
                      <a:pt x="895" y="599"/>
                      <a:pt x="1039" y="624"/>
                      <a:pt x="1233" y="687"/>
                    </a:cubicBezTo>
                    <a:cubicBezTo>
                      <a:pt x="1320" y="720"/>
                      <a:pt x="1400" y="765"/>
                      <a:pt x="1466" y="765"/>
                    </a:cubicBezTo>
                    <a:cubicBezTo>
                      <a:pt x="1510" y="765"/>
                      <a:pt x="1548" y="745"/>
                      <a:pt x="1578" y="686"/>
                    </a:cubicBezTo>
                    <a:cubicBezTo>
                      <a:pt x="1614" y="616"/>
                      <a:pt x="1586" y="523"/>
                      <a:pt x="1514" y="488"/>
                    </a:cubicBezTo>
                    <a:cubicBezTo>
                      <a:pt x="1356" y="414"/>
                      <a:pt x="1183" y="287"/>
                      <a:pt x="978" y="197"/>
                    </a:cubicBezTo>
                    <a:lnTo>
                      <a:pt x="978" y="197"/>
                    </a:lnTo>
                    <a:cubicBezTo>
                      <a:pt x="1044" y="211"/>
                      <a:pt x="1073" y="216"/>
                      <a:pt x="1073" y="216"/>
                    </a:cubicBezTo>
                    <a:cubicBezTo>
                      <a:pt x="1073" y="216"/>
                      <a:pt x="1037" y="209"/>
                      <a:pt x="978" y="197"/>
                    </a:cubicBezTo>
                    <a:lnTo>
                      <a:pt x="978" y="197"/>
                    </a:lnTo>
                    <a:cubicBezTo>
                      <a:pt x="899" y="163"/>
                      <a:pt x="815" y="134"/>
                      <a:pt x="726" y="116"/>
                    </a:cubicBezTo>
                    <a:cubicBezTo>
                      <a:pt x="688" y="109"/>
                      <a:pt x="647" y="105"/>
                      <a:pt x="607" y="105"/>
                    </a:cubicBezTo>
                    <a:cubicBezTo>
                      <a:pt x="584" y="105"/>
                      <a:pt x="561" y="106"/>
                      <a:pt x="539" y="109"/>
                    </a:cubicBezTo>
                    <a:lnTo>
                      <a:pt x="539" y="109"/>
                    </a:lnTo>
                    <a:cubicBezTo>
                      <a:pt x="270" y="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0"/>
              <p:cNvSpPr/>
              <p:nvPr/>
            </p:nvSpPr>
            <p:spPr>
              <a:xfrm>
                <a:off x="6748091" y="1908784"/>
                <a:ext cx="36852" cy="30367"/>
              </a:xfrm>
              <a:custGeom>
                <a:avLst/>
                <a:gdLst/>
                <a:ahLst/>
                <a:cxnLst/>
                <a:rect l="l" t="t" r="r" b="b"/>
                <a:pathLst>
                  <a:path w="1165" h="960" extrusionOk="0">
                    <a:moveTo>
                      <a:pt x="628" y="108"/>
                    </a:moveTo>
                    <a:cubicBezTo>
                      <a:pt x="700" y="122"/>
                      <a:pt x="763" y="135"/>
                      <a:pt x="818" y="146"/>
                    </a:cubicBezTo>
                    <a:lnTo>
                      <a:pt x="818" y="146"/>
                    </a:lnTo>
                    <a:cubicBezTo>
                      <a:pt x="815" y="145"/>
                      <a:pt x="812" y="143"/>
                      <a:pt x="809" y="142"/>
                    </a:cubicBezTo>
                    <a:cubicBezTo>
                      <a:pt x="750" y="119"/>
                      <a:pt x="693" y="109"/>
                      <a:pt x="628" y="108"/>
                    </a:cubicBezTo>
                    <a:close/>
                    <a:moveTo>
                      <a:pt x="666" y="384"/>
                    </a:moveTo>
                    <a:cubicBezTo>
                      <a:pt x="673" y="385"/>
                      <a:pt x="678" y="388"/>
                      <a:pt x="677" y="388"/>
                    </a:cubicBezTo>
                    <a:cubicBezTo>
                      <a:pt x="676" y="388"/>
                      <a:pt x="673" y="387"/>
                      <a:pt x="666" y="384"/>
                    </a:cubicBezTo>
                    <a:close/>
                    <a:moveTo>
                      <a:pt x="93" y="0"/>
                    </a:moveTo>
                    <a:cubicBezTo>
                      <a:pt x="92" y="0"/>
                      <a:pt x="358" y="54"/>
                      <a:pt x="625" y="108"/>
                    </a:cubicBezTo>
                    <a:lnTo>
                      <a:pt x="625" y="108"/>
                    </a:lnTo>
                    <a:cubicBezTo>
                      <a:pt x="624" y="108"/>
                      <a:pt x="622" y="108"/>
                      <a:pt x="620" y="108"/>
                    </a:cubicBezTo>
                    <a:cubicBezTo>
                      <a:pt x="337" y="108"/>
                      <a:pt x="71" y="476"/>
                      <a:pt x="14" y="816"/>
                    </a:cubicBezTo>
                    <a:cubicBezTo>
                      <a:pt x="0" y="906"/>
                      <a:pt x="66" y="960"/>
                      <a:pt x="133" y="960"/>
                    </a:cubicBezTo>
                    <a:cubicBezTo>
                      <a:pt x="182" y="960"/>
                      <a:pt x="231" y="930"/>
                      <a:pt x="249" y="864"/>
                    </a:cubicBezTo>
                    <a:cubicBezTo>
                      <a:pt x="295" y="682"/>
                      <a:pt x="462" y="385"/>
                      <a:pt x="646" y="383"/>
                    </a:cubicBezTo>
                    <a:cubicBezTo>
                      <a:pt x="707" y="391"/>
                      <a:pt x="742" y="414"/>
                      <a:pt x="787" y="453"/>
                    </a:cubicBezTo>
                    <a:cubicBezTo>
                      <a:pt x="818" y="478"/>
                      <a:pt x="851" y="489"/>
                      <a:pt x="882" y="489"/>
                    </a:cubicBezTo>
                    <a:cubicBezTo>
                      <a:pt x="1021" y="489"/>
                      <a:pt x="1128" y="279"/>
                      <a:pt x="820" y="147"/>
                    </a:cubicBezTo>
                    <a:lnTo>
                      <a:pt x="820" y="147"/>
                    </a:lnTo>
                    <a:cubicBezTo>
                      <a:pt x="1010" y="185"/>
                      <a:pt x="1164" y="216"/>
                      <a:pt x="1164" y="216"/>
                    </a:cubicBezTo>
                    <a:cubicBezTo>
                      <a:pt x="1164" y="216"/>
                      <a:pt x="1068" y="196"/>
                      <a:pt x="818" y="146"/>
                    </a:cubicBezTo>
                    <a:lnTo>
                      <a:pt x="818" y="146"/>
                    </a:lnTo>
                    <a:cubicBezTo>
                      <a:pt x="819" y="146"/>
                      <a:pt x="819" y="146"/>
                      <a:pt x="820" y="147"/>
                    </a:cubicBezTo>
                    <a:lnTo>
                      <a:pt x="820" y="147"/>
                    </a:lnTo>
                    <a:cubicBezTo>
                      <a:pt x="758" y="134"/>
                      <a:pt x="692" y="121"/>
                      <a:pt x="625" y="108"/>
                    </a:cubicBezTo>
                    <a:lnTo>
                      <a:pt x="625" y="108"/>
                    </a:lnTo>
                    <a:cubicBezTo>
                      <a:pt x="626" y="108"/>
                      <a:pt x="627" y="108"/>
                      <a:pt x="628" y="108"/>
                    </a:cubicBezTo>
                    <a:cubicBezTo>
                      <a:pt x="237" y="29"/>
                      <a:pt x="93" y="0"/>
                      <a:pt x="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0"/>
              <p:cNvSpPr/>
              <p:nvPr/>
            </p:nvSpPr>
            <p:spPr>
              <a:xfrm>
                <a:off x="6705988" y="1612482"/>
                <a:ext cx="97017" cy="90184"/>
              </a:xfrm>
              <a:custGeom>
                <a:avLst/>
                <a:gdLst/>
                <a:ahLst/>
                <a:cxnLst/>
                <a:rect l="l" t="t" r="r" b="b"/>
                <a:pathLst>
                  <a:path w="3067" h="2851" extrusionOk="0">
                    <a:moveTo>
                      <a:pt x="2530" y="109"/>
                    </a:moveTo>
                    <a:lnTo>
                      <a:pt x="2530" y="109"/>
                    </a:lnTo>
                    <a:cubicBezTo>
                      <a:pt x="2530" y="109"/>
                      <a:pt x="2531" y="109"/>
                      <a:pt x="2531" y="109"/>
                    </a:cubicBezTo>
                    <a:cubicBezTo>
                      <a:pt x="2531" y="109"/>
                      <a:pt x="2530" y="109"/>
                      <a:pt x="2530" y="109"/>
                    </a:cubicBezTo>
                    <a:close/>
                    <a:moveTo>
                      <a:pt x="2531" y="109"/>
                    </a:moveTo>
                    <a:lnTo>
                      <a:pt x="2531" y="109"/>
                    </a:lnTo>
                    <a:cubicBezTo>
                      <a:pt x="2532" y="109"/>
                      <a:pt x="2533" y="109"/>
                      <a:pt x="2534" y="109"/>
                    </a:cubicBezTo>
                    <a:lnTo>
                      <a:pt x="2534" y="109"/>
                    </a:lnTo>
                    <a:cubicBezTo>
                      <a:pt x="2533" y="109"/>
                      <a:pt x="2532" y="109"/>
                      <a:pt x="2531" y="109"/>
                    </a:cubicBezTo>
                    <a:close/>
                    <a:moveTo>
                      <a:pt x="1994" y="1"/>
                    </a:moveTo>
                    <a:lnTo>
                      <a:pt x="1994" y="1"/>
                    </a:lnTo>
                    <a:cubicBezTo>
                      <a:pt x="1994" y="1"/>
                      <a:pt x="2258" y="54"/>
                      <a:pt x="2524" y="108"/>
                    </a:cubicBezTo>
                    <a:lnTo>
                      <a:pt x="2524" y="108"/>
                    </a:lnTo>
                    <a:cubicBezTo>
                      <a:pt x="2513" y="106"/>
                      <a:pt x="2500" y="105"/>
                      <a:pt x="2487" y="105"/>
                    </a:cubicBezTo>
                    <a:cubicBezTo>
                      <a:pt x="1937" y="105"/>
                      <a:pt x="1" y="1703"/>
                      <a:pt x="757" y="1854"/>
                    </a:cubicBezTo>
                    <a:cubicBezTo>
                      <a:pt x="813" y="1866"/>
                      <a:pt x="850" y="1868"/>
                      <a:pt x="883" y="1868"/>
                    </a:cubicBezTo>
                    <a:cubicBezTo>
                      <a:pt x="911" y="1868"/>
                      <a:pt x="935" y="1866"/>
                      <a:pt x="966" y="1866"/>
                    </a:cubicBezTo>
                    <a:cubicBezTo>
                      <a:pt x="1020" y="1866"/>
                      <a:pt x="1092" y="1872"/>
                      <a:pt x="1231" y="1901"/>
                    </a:cubicBezTo>
                    <a:lnTo>
                      <a:pt x="1231" y="1900"/>
                    </a:lnTo>
                    <a:cubicBezTo>
                      <a:pt x="1232" y="1907"/>
                      <a:pt x="1251" y="1916"/>
                      <a:pt x="1268" y="1926"/>
                    </a:cubicBezTo>
                    <a:cubicBezTo>
                      <a:pt x="1289" y="1943"/>
                      <a:pt x="1301" y="1952"/>
                      <a:pt x="1318" y="1980"/>
                    </a:cubicBezTo>
                    <a:cubicBezTo>
                      <a:pt x="1191" y="2136"/>
                      <a:pt x="1016" y="2219"/>
                      <a:pt x="904" y="2378"/>
                    </a:cubicBezTo>
                    <a:cubicBezTo>
                      <a:pt x="880" y="2414"/>
                      <a:pt x="864" y="2453"/>
                      <a:pt x="867" y="2510"/>
                    </a:cubicBezTo>
                    <a:cubicBezTo>
                      <a:pt x="873" y="2582"/>
                      <a:pt x="911" y="2642"/>
                      <a:pt x="981" y="2683"/>
                    </a:cubicBezTo>
                    <a:lnTo>
                      <a:pt x="1012" y="2702"/>
                    </a:lnTo>
                    <a:cubicBezTo>
                      <a:pt x="1082" y="2748"/>
                      <a:pt x="1109" y="2762"/>
                      <a:pt x="1215" y="2795"/>
                    </a:cubicBezTo>
                    <a:cubicBezTo>
                      <a:pt x="1289" y="2818"/>
                      <a:pt x="1367" y="2832"/>
                      <a:pt x="1444" y="2841"/>
                    </a:cubicBezTo>
                    <a:cubicBezTo>
                      <a:pt x="1505" y="2847"/>
                      <a:pt x="1559" y="2850"/>
                      <a:pt x="1609" y="2850"/>
                    </a:cubicBezTo>
                    <a:cubicBezTo>
                      <a:pt x="1727" y="2850"/>
                      <a:pt x="1827" y="2833"/>
                      <a:pt x="1954" y="2802"/>
                    </a:cubicBezTo>
                    <a:cubicBezTo>
                      <a:pt x="2095" y="2753"/>
                      <a:pt x="2138" y="2574"/>
                      <a:pt x="2032" y="2464"/>
                    </a:cubicBezTo>
                    <a:cubicBezTo>
                      <a:pt x="2104" y="2030"/>
                      <a:pt x="2234" y="374"/>
                      <a:pt x="2541" y="304"/>
                    </a:cubicBezTo>
                    <a:cubicBezTo>
                      <a:pt x="2594" y="291"/>
                      <a:pt x="2621" y="223"/>
                      <a:pt x="2604" y="175"/>
                    </a:cubicBezTo>
                    <a:cubicBezTo>
                      <a:pt x="2597" y="149"/>
                      <a:pt x="2577" y="129"/>
                      <a:pt x="2554" y="117"/>
                    </a:cubicBezTo>
                    <a:cubicBezTo>
                      <a:pt x="2549" y="115"/>
                      <a:pt x="2542" y="112"/>
                      <a:pt x="2536" y="110"/>
                    </a:cubicBezTo>
                    <a:lnTo>
                      <a:pt x="2536" y="110"/>
                    </a:lnTo>
                    <a:cubicBezTo>
                      <a:pt x="2802" y="163"/>
                      <a:pt x="3066" y="217"/>
                      <a:pt x="3066" y="217"/>
                    </a:cubicBezTo>
                    <a:cubicBezTo>
                      <a:pt x="3066" y="217"/>
                      <a:pt x="2924" y="188"/>
                      <a:pt x="2534" y="109"/>
                    </a:cubicBezTo>
                    <a:lnTo>
                      <a:pt x="2534" y="109"/>
                    </a:lnTo>
                    <a:cubicBezTo>
                      <a:pt x="2534" y="110"/>
                      <a:pt x="2535" y="110"/>
                      <a:pt x="2536" y="110"/>
                    </a:cubicBezTo>
                    <a:lnTo>
                      <a:pt x="2536" y="110"/>
                    </a:lnTo>
                    <a:cubicBezTo>
                      <a:pt x="2532" y="109"/>
                      <a:pt x="2528" y="108"/>
                      <a:pt x="2524" y="108"/>
                    </a:cubicBezTo>
                    <a:lnTo>
                      <a:pt x="2524" y="108"/>
                    </a:lnTo>
                    <a:cubicBezTo>
                      <a:pt x="2526" y="108"/>
                      <a:pt x="2528" y="108"/>
                      <a:pt x="2530" y="109"/>
                    </a:cubicBezTo>
                    <a:lnTo>
                      <a:pt x="2530" y="109"/>
                    </a:lnTo>
                    <a:cubicBezTo>
                      <a:pt x="2138" y="30"/>
                      <a:pt x="1995" y="1"/>
                      <a:pt x="1994" y="1"/>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0"/>
              <p:cNvSpPr/>
              <p:nvPr/>
            </p:nvSpPr>
            <p:spPr>
              <a:xfrm>
                <a:off x="6725568" y="1902604"/>
                <a:ext cx="47639" cy="30494"/>
              </a:xfrm>
              <a:custGeom>
                <a:avLst/>
                <a:gdLst/>
                <a:ahLst/>
                <a:cxnLst/>
                <a:rect l="l" t="t" r="r" b="b"/>
                <a:pathLst>
                  <a:path w="1506" h="964" extrusionOk="0">
                    <a:moveTo>
                      <a:pt x="89" y="0"/>
                    </a:moveTo>
                    <a:cubicBezTo>
                      <a:pt x="88" y="0"/>
                      <a:pt x="231" y="29"/>
                      <a:pt x="624" y="109"/>
                    </a:cubicBezTo>
                    <a:cubicBezTo>
                      <a:pt x="405" y="169"/>
                      <a:pt x="215" y="331"/>
                      <a:pt x="136" y="591"/>
                    </a:cubicBezTo>
                    <a:cubicBezTo>
                      <a:pt x="127" y="623"/>
                      <a:pt x="120" y="653"/>
                      <a:pt x="117" y="680"/>
                    </a:cubicBezTo>
                    <a:lnTo>
                      <a:pt x="117" y="680"/>
                    </a:lnTo>
                    <a:cubicBezTo>
                      <a:pt x="36" y="664"/>
                      <a:pt x="1" y="657"/>
                      <a:pt x="1" y="657"/>
                    </a:cubicBezTo>
                    <a:lnTo>
                      <a:pt x="1" y="657"/>
                    </a:lnTo>
                    <a:cubicBezTo>
                      <a:pt x="0" y="657"/>
                      <a:pt x="45" y="666"/>
                      <a:pt x="117" y="681"/>
                    </a:cubicBezTo>
                    <a:lnTo>
                      <a:pt x="117" y="681"/>
                    </a:lnTo>
                    <a:cubicBezTo>
                      <a:pt x="117" y="681"/>
                      <a:pt x="117" y="681"/>
                      <a:pt x="117" y="680"/>
                    </a:cubicBezTo>
                    <a:lnTo>
                      <a:pt x="117" y="680"/>
                    </a:lnTo>
                    <a:cubicBezTo>
                      <a:pt x="202" y="697"/>
                      <a:pt x="337" y="724"/>
                      <a:pt x="537" y="765"/>
                    </a:cubicBezTo>
                    <a:cubicBezTo>
                      <a:pt x="538" y="765"/>
                      <a:pt x="539" y="765"/>
                      <a:pt x="540" y="765"/>
                    </a:cubicBezTo>
                    <a:lnTo>
                      <a:pt x="540" y="765"/>
                    </a:lnTo>
                    <a:cubicBezTo>
                      <a:pt x="662" y="587"/>
                      <a:pt x="852" y="416"/>
                      <a:pt x="1022" y="416"/>
                    </a:cubicBezTo>
                    <a:cubicBezTo>
                      <a:pt x="1082" y="416"/>
                      <a:pt x="1140" y="437"/>
                      <a:pt x="1192" y="488"/>
                    </a:cubicBezTo>
                    <a:cubicBezTo>
                      <a:pt x="1222" y="518"/>
                      <a:pt x="1256" y="531"/>
                      <a:pt x="1289" y="531"/>
                    </a:cubicBezTo>
                    <a:cubicBezTo>
                      <a:pt x="1403" y="531"/>
                      <a:pt x="1506" y="382"/>
                      <a:pt x="1391" y="263"/>
                    </a:cubicBezTo>
                    <a:cubicBezTo>
                      <a:pt x="1248" y="119"/>
                      <a:pt x="1051" y="80"/>
                      <a:pt x="1039" y="80"/>
                    </a:cubicBezTo>
                    <a:cubicBezTo>
                      <a:pt x="1037" y="80"/>
                      <a:pt x="1040" y="81"/>
                      <a:pt x="1046" y="82"/>
                    </a:cubicBezTo>
                    <a:lnTo>
                      <a:pt x="1046" y="82"/>
                    </a:lnTo>
                    <a:cubicBezTo>
                      <a:pt x="997" y="72"/>
                      <a:pt x="947" y="68"/>
                      <a:pt x="897" y="68"/>
                    </a:cubicBezTo>
                    <a:cubicBezTo>
                      <a:pt x="806" y="68"/>
                      <a:pt x="714" y="83"/>
                      <a:pt x="627" y="108"/>
                    </a:cubicBezTo>
                    <a:lnTo>
                      <a:pt x="627" y="108"/>
                    </a:lnTo>
                    <a:cubicBezTo>
                      <a:pt x="359" y="54"/>
                      <a:pt x="90" y="0"/>
                      <a:pt x="89" y="0"/>
                    </a:cubicBezTo>
                    <a:close/>
                    <a:moveTo>
                      <a:pt x="540" y="765"/>
                    </a:moveTo>
                    <a:cubicBezTo>
                      <a:pt x="540" y="766"/>
                      <a:pt x="540" y="766"/>
                      <a:pt x="540" y="766"/>
                    </a:cubicBezTo>
                    <a:lnTo>
                      <a:pt x="540" y="766"/>
                    </a:lnTo>
                    <a:cubicBezTo>
                      <a:pt x="806" y="820"/>
                      <a:pt x="1071" y="873"/>
                      <a:pt x="1072" y="873"/>
                    </a:cubicBezTo>
                    <a:cubicBezTo>
                      <a:pt x="1073" y="873"/>
                      <a:pt x="931" y="844"/>
                      <a:pt x="540" y="765"/>
                    </a:cubicBezTo>
                    <a:close/>
                    <a:moveTo>
                      <a:pt x="117" y="681"/>
                    </a:moveTo>
                    <a:cubicBezTo>
                      <a:pt x="97" y="864"/>
                      <a:pt x="208" y="963"/>
                      <a:pt x="318" y="963"/>
                    </a:cubicBezTo>
                    <a:cubicBezTo>
                      <a:pt x="381" y="963"/>
                      <a:pt x="444" y="930"/>
                      <a:pt x="481" y="862"/>
                    </a:cubicBezTo>
                    <a:cubicBezTo>
                      <a:pt x="498" y="830"/>
                      <a:pt x="518" y="798"/>
                      <a:pt x="540" y="766"/>
                    </a:cubicBezTo>
                    <a:lnTo>
                      <a:pt x="540" y="766"/>
                    </a:lnTo>
                    <a:cubicBezTo>
                      <a:pt x="539" y="766"/>
                      <a:pt x="537" y="766"/>
                      <a:pt x="536" y="766"/>
                    </a:cubicBezTo>
                    <a:lnTo>
                      <a:pt x="536" y="766"/>
                    </a:lnTo>
                    <a:cubicBezTo>
                      <a:pt x="527" y="778"/>
                      <a:pt x="523" y="784"/>
                      <a:pt x="523" y="784"/>
                    </a:cubicBezTo>
                    <a:cubicBezTo>
                      <a:pt x="523" y="784"/>
                      <a:pt x="527" y="778"/>
                      <a:pt x="536" y="766"/>
                    </a:cubicBezTo>
                    <a:lnTo>
                      <a:pt x="536" y="766"/>
                    </a:lnTo>
                    <a:cubicBezTo>
                      <a:pt x="536" y="766"/>
                      <a:pt x="536" y="766"/>
                      <a:pt x="536" y="766"/>
                    </a:cubicBezTo>
                    <a:lnTo>
                      <a:pt x="536" y="766"/>
                    </a:lnTo>
                    <a:cubicBezTo>
                      <a:pt x="537" y="765"/>
                      <a:pt x="537" y="765"/>
                      <a:pt x="537" y="765"/>
                    </a:cubicBezTo>
                    <a:lnTo>
                      <a:pt x="537" y="765"/>
                    </a:lnTo>
                    <a:cubicBezTo>
                      <a:pt x="537" y="765"/>
                      <a:pt x="537" y="765"/>
                      <a:pt x="536" y="766"/>
                    </a:cubicBezTo>
                    <a:lnTo>
                      <a:pt x="536" y="766"/>
                    </a:lnTo>
                    <a:cubicBezTo>
                      <a:pt x="378" y="734"/>
                      <a:pt x="220" y="702"/>
                      <a:pt x="117" y="6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0"/>
              <p:cNvSpPr/>
              <p:nvPr/>
            </p:nvSpPr>
            <p:spPr>
              <a:xfrm>
                <a:off x="6709530" y="1508474"/>
                <a:ext cx="333470" cy="612816"/>
              </a:xfrm>
              <a:custGeom>
                <a:avLst/>
                <a:gdLst/>
                <a:ahLst/>
                <a:cxnLst/>
                <a:rect l="l" t="t" r="r" b="b"/>
                <a:pathLst>
                  <a:path w="10542" h="19373" extrusionOk="0">
                    <a:moveTo>
                      <a:pt x="6317" y="1"/>
                    </a:moveTo>
                    <a:cubicBezTo>
                      <a:pt x="6214" y="1"/>
                      <a:pt x="6030" y="21"/>
                      <a:pt x="5971" y="32"/>
                    </a:cubicBezTo>
                    <a:cubicBezTo>
                      <a:pt x="3755" y="388"/>
                      <a:pt x="762" y="4366"/>
                      <a:pt x="2077" y="7154"/>
                    </a:cubicBezTo>
                    <a:cubicBezTo>
                      <a:pt x="2062" y="7164"/>
                      <a:pt x="2051" y="7183"/>
                      <a:pt x="2046" y="7204"/>
                    </a:cubicBezTo>
                    <a:cubicBezTo>
                      <a:pt x="2005" y="7369"/>
                      <a:pt x="1955" y="7541"/>
                      <a:pt x="1886" y="7743"/>
                    </a:cubicBezTo>
                    <a:cubicBezTo>
                      <a:pt x="1448" y="9011"/>
                      <a:pt x="0" y="11511"/>
                      <a:pt x="2644" y="13566"/>
                    </a:cubicBezTo>
                    <a:lnTo>
                      <a:pt x="2728" y="13630"/>
                    </a:lnTo>
                    <a:cubicBezTo>
                      <a:pt x="2898" y="13762"/>
                      <a:pt x="2993" y="13841"/>
                      <a:pt x="2993" y="13841"/>
                    </a:cubicBezTo>
                    <a:cubicBezTo>
                      <a:pt x="3437" y="14200"/>
                      <a:pt x="3682" y="14371"/>
                      <a:pt x="4058" y="14488"/>
                    </a:cubicBezTo>
                    <a:cubicBezTo>
                      <a:pt x="4147" y="14517"/>
                      <a:pt x="4248" y="14532"/>
                      <a:pt x="4351" y="14532"/>
                    </a:cubicBezTo>
                    <a:cubicBezTo>
                      <a:pt x="4367" y="14532"/>
                      <a:pt x="4383" y="14532"/>
                      <a:pt x="4399" y="14531"/>
                    </a:cubicBezTo>
                    <a:cubicBezTo>
                      <a:pt x="4401" y="14531"/>
                      <a:pt x="4404" y="14531"/>
                      <a:pt x="4406" y="14531"/>
                    </a:cubicBezTo>
                    <a:cubicBezTo>
                      <a:pt x="4498" y="14531"/>
                      <a:pt x="4683" y="14631"/>
                      <a:pt x="4750" y="14674"/>
                    </a:cubicBezTo>
                    <a:cubicBezTo>
                      <a:pt x="4834" y="14737"/>
                      <a:pt x="4864" y="14774"/>
                      <a:pt x="4915" y="14868"/>
                    </a:cubicBezTo>
                    <a:cubicBezTo>
                      <a:pt x="4978" y="15004"/>
                      <a:pt x="4983" y="15102"/>
                      <a:pt x="5018" y="15359"/>
                    </a:cubicBezTo>
                    <a:cubicBezTo>
                      <a:pt x="5086" y="15891"/>
                      <a:pt x="5202" y="16800"/>
                      <a:pt x="5625" y="16800"/>
                    </a:cubicBezTo>
                    <a:cubicBezTo>
                      <a:pt x="5671" y="16800"/>
                      <a:pt x="5720" y="16789"/>
                      <a:pt x="5774" y="16766"/>
                    </a:cubicBezTo>
                    <a:cubicBezTo>
                      <a:pt x="5779" y="16948"/>
                      <a:pt x="6014" y="18521"/>
                      <a:pt x="6466" y="18521"/>
                    </a:cubicBezTo>
                    <a:cubicBezTo>
                      <a:pt x="6501" y="18521"/>
                      <a:pt x="6538" y="18512"/>
                      <a:pt x="6575" y="18492"/>
                    </a:cubicBezTo>
                    <a:cubicBezTo>
                      <a:pt x="6704" y="18910"/>
                      <a:pt x="6858" y="19373"/>
                      <a:pt x="7022" y="19373"/>
                    </a:cubicBezTo>
                    <a:cubicBezTo>
                      <a:pt x="7081" y="19373"/>
                      <a:pt x="7142" y="19313"/>
                      <a:pt x="7203" y="19169"/>
                    </a:cubicBezTo>
                    <a:cubicBezTo>
                      <a:pt x="7595" y="18248"/>
                      <a:pt x="7777" y="17425"/>
                      <a:pt x="7659" y="14793"/>
                    </a:cubicBezTo>
                    <a:cubicBezTo>
                      <a:pt x="7626" y="14066"/>
                      <a:pt x="7641" y="14464"/>
                      <a:pt x="7760" y="14227"/>
                    </a:cubicBezTo>
                    <a:cubicBezTo>
                      <a:pt x="8258" y="13228"/>
                      <a:pt x="8679" y="12058"/>
                      <a:pt x="8919" y="10853"/>
                    </a:cubicBezTo>
                    <a:cubicBezTo>
                      <a:pt x="9209" y="9402"/>
                      <a:pt x="9336" y="6932"/>
                      <a:pt x="9342" y="6770"/>
                    </a:cubicBezTo>
                    <a:cubicBezTo>
                      <a:pt x="9356" y="6756"/>
                      <a:pt x="9371" y="6739"/>
                      <a:pt x="9381" y="6720"/>
                    </a:cubicBezTo>
                    <a:cubicBezTo>
                      <a:pt x="9392" y="6700"/>
                      <a:pt x="9403" y="6682"/>
                      <a:pt x="9416" y="6661"/>
                    </a:cubicBezTo>
                    <a:cubicBezTo>
                      <a:pt x="9454" y="6607"/>
                      <a:pt x="9495" y="6554"/>
                      <a:pt x="9535" y="6503"/>
                    </a:cubicBezTo>
                    <a:cubicBezTo>
                      <a:pt x="9571" y="6455"/>
                      <a:pt x="9604" y="6411"/>
                      <a:pt x="9638" y="6364"/>
                    </a:cubicBezTo>
                    <a:cubicBezTo>
                      <a:pt x="9860" y="6059"/>
                      <a:pt x="10096" y="5639"/>
                      <a:pt x="9796" y="5407"/>
                    </a:cubicBezTo>
                    <a:lnTo>
                      <a:pt x="9873" y="5344"/>
                    </a:lnTo>
                    <a:cubicBezTo>
                      <a:pt x="9953" y="5275"/>
                      <a:pt x="10032" y="5210"/>
                      <a:pt x="10105" y="5139"/>
                    </a:cubicBezTo>
                    <a:cubicBezTo>
                      <a:pt x="10197" y="5053"/>
                      <a:pt x="10307" y="4939"/>
                      <a:pt x="10369" y="4796"/>
                    </a:cubicBezTo>
                    <a:cubicBezTo>
                      <a:pt x="10397" y="4730"/>
                      <a:pt x="10410" y="4664"/>
                      <a:pt x="10409" y="4595"/>
                    </a:cubicBezTo>
                    <a:cubicBezTo>
                      <a:pt x="10406" y="4535"/>
                      <a:pt x="10384" y="4471"/>
                      <a:pt x="10344" y="4402"/>
                    </a:cubicBezTo>
                    <a:cubicBezTo>
                      <a:pt x="10310" y="4345"/>
                      <a:pt x="10255" y="4292"/>
                      <a:pt x="10175" y="4233"/>
                    </a:cubicBezTo>
                    <a:cubicBezTo>
                      <a:pt x="10134" y="4204"/>
                      <a:pt x="10091" y="4177"/>
                      <a:pt x="10048" y="4154"/>
                    </a:cubicBezTo>
                    <a:cubicBezTo>
                      <a:pt x="10161" y="4070"/>
                      <a:pt x="10247" y="3982"/>
                      <a:pt x="10308" y="3892"/>
                    </a:cubicBezTo>
                    <a:cubicBezTo>
                      <a:pt x="10346" y="3835"/>
                      <a:pt x="10367" y="3783"/>
                      <a:pt x="10376" y="3729"/>
                    </a:cubicBezTo>
                    <a:cubicBezTo>
                      <a:pt x="10387" y="3672"/>
                      <a:pt x="10376" y="3614"/>
                      <a:pt x="10347" y="3557"/>
                    </a:cubicBezTo>
                    <a:cubicBezTo>
                      <a:pt x="10316" y="3496"/>
                      <a:pt x="10255" y="3445"/>
                      <a:pt x="10168" y="3405"/>
                    </a:cubicBezTo>
                    <a:cubicBezTo>
                      <a:pt x="10287" y="3348"/>
                      <a:pt x="10373" y="3278"/>
                      <a:pt x="10433" y="3195"/>
                    </a:cubicBezTo>
                    <a:cubicBezTo>
                      <a:pt x="10476" y="3135"/>
                      <a:pt x="10505" y="3076"/>
                      <a:pt x="10526" y="3002"/>
                    </a:cubicBezTo>
                    <a:cubicBezTo>
                      <a:pt x="10540" y="2947"/>
                      <a:pt x="10542" y="2883"/>
                      <a:pt x="10530" y="2818"/>
                    </a:cubicBezTo>
                    <a:cubicBezTo>
                      <a:pt x="10503" y="2675"/>
                      <a:pt x="10430" y="2538"/>
                      <a:pt x="10297" y="2386"/>
                    </a:cubicBezTo>
                    <a:cubicBezTo>
                      <a:pt x="10175" y="2246"/>
                      <a:pt x="10033" y="2122"/>
                      <a:pt x="9876" y="2015"/>
                    </a:cubicBezTo>
                    <a:cubicBezTo>
                      <a:pt x="9740" y="1922"/>
                      <a:pt x="9595" y="1850"/>
                      <a:pt x="9432" y="1796"/>
                    </a:cubicBezTo>
                    <a:cubicBezTo>
                      <a:pt x="9343" y="1766"/>
                      <a:pt x="9246" y="1742"/>
                      <a:pt x="9136" y="1717"/>
                    </a:cubicBezTo>
                    <a:cubicBezTo>
                      <a:pt x="9084" y="1707"/>
                      <a:pt x="9034" y="1699"/>
                      <a:pt x="8981" y="1691"/>
                    </a:cubicBezTo>
                    <a:lnTo>
                      <a:pt x="8874" y="1674"/>
                    </a:lnTo>
                    <a:cubicBezTo>
                      <a:pt x="8938" y="1656"/>
                      <a:pt x="9005" y="1636"/>
                      <a:pt x="9070" y="1616"/>
                    </a:cubicBezTo>
                    <a:cubicBezTo>
                      <a:pt x="9116" y="1601"/>
                      <a:pt x="9160" y="1588"/>
                      <a:pt x="9206" y="1573"/>
                    </a:cubicBezTo>
                    <a:cubicBezTo>
                      <a:pt x="9358" y="1522"/>
                      <a:pt x="9528" y="1455"/>
                      <a:pt x="9651" y="1323"/>
                    </a:cubicBezTo>
                    <a:cubicBezTo>
                      <a:pt x="9703" y="1266"/>
                      <a:pt x="9740" y="1192"/>
                      <a:pt x="9760" y="1106"/>
                    </a:cubicBezTo>
                    <a:cubicBezTo>
                      <a:pt x="9781" y="1008"/>
                      <a:pt x="9767" y="904"/>
                      <a:pt x="9718" y="808"/>
                    </a:cubicBezTo>
                    <a:cubicBezTo>
                      <a:pt x="9580" y="534"/>
                      <a:pt x="9053" y="403"/>
                      <a:pt x="8745" y="340"/>
                    </a:cubicBezTo>
                    <a:cubicBezTo>
                      <a:pt x="8542" y="299"/>
                      <a:pt x="8336" y="284"/>
                      <a:pt x="8131" y="284"/>
                    </a:cubicBezTo>
                    <a:cubicBezTo>
                      <a:pt x="7513" y="284"/>
                      <a:pt x="6892" y="422"/>
                      <a:pt x="6322" y="429"/>
                    </a:cubicBezTo>
                    <a:cubicBezTo>
                      <a:pt x="6371" y="348"/>
                      <a:pt x="6388" y="324"/>
                      <a:pt x="6465" y="185"/>
                    </a:cubicBezTo>
                    <a:cubicBezTo>
                      <a:pt x="6502" y="121"/>
                      <a:pt x="6467" y="23"/>
                      <a:pt x="6375" y="5"/>
                    </a:cubicBezTo>
                    <a:cubicBezTo>
                      <a:pt x="6362" y="2"/>
                      <a:pt x="6342" y="1"/>
                      <a:pt x="6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0"/>
              <p:cNvSpPr/>
              <p:nvPr/>
            </p:nvSpPr>
            <p:spPr>
              <a:xfrm>
                <a:off x="6770170" y="1567247"/>
                <a:ext cx="319520" cy="181033"/>
              </a:xfrm>
              <a:custGeom>
                <a:avLst/>
                <a:gdLst/>
                <a:ahLst/>
                <a:cxnLst/>
                <a:rect l="l" t="t" r="r" b="b"/>
                <a:pathLst>
                  <a:path w="10101" h="5723" extrusionOk="0">
                    <a:moveTo>
                      <a:pt x="1210" y="1"/>
                    </a:moveTo>
                    <a:cubicBezTo>
                      <a:pt x="1061" y="1"/>
                      <a:pt x="913" y="115"/>
                      <a:pt x="943" y="297"/>
                    </a:cubicBezTo>
                    <a:cubicBezTo>
                      <a:pt x="719" y="313"/>
                      <a:pt x="526" y="508"/>
                      <a:pt x="642" y="703"/>
                    </a:cubicBezTo>
                    <a:cubicBezTo>
                      <a:pt x="530" y="713"/>
                      <a:pt x="413" y="854"/>
                      <a:pt x="459" y="1026"/>
                    </a:cubicBezTo>
                    <a:cubicBezTo>
                      <a:pt x="354" y="1106"/>
                      <a:pt x="297" y="1111"/>
                      <a:pt x="308" y="1260"/>
                    </a:cubicBezTo>
                    <a:cubicBezTo>
                      <a:pt x="1" y="1542"/>
                      <a:pt x="1501" y="1955"/>
                      <a:pt x="2743" y="2474"/>
                    </a:cubicBezTo>
                    <a:cubicBezTo>
                      <a:pt x="7297" y="4374"/>
                      <a:pt x="6825" y="4062"/>
                      <a:pt x="7375" y="4282"/>
                    </a:cubicBezTo>
                    <a:cubicBezTo>
                      <a:pt x="7386" y="4361"/>
                      <a:pt x="7442" y="4425"/>
                      <a:pt x="7541" y="4438"/>
                    </a:cubicBezTo>
                    <a:cubicBezTo>
                      <a:pt x="7681" y="4808"/>
                      <a:pt x="7943" y="5176"/>
                      <a:pt x="8200" y="5428"/>
                    </a:cubicBezTo>
                    <a:cubicBezTo>
                      <a:pt x="8411" y="5638"/>
                      <a:pt x="8597" y="5723"/>
                      <a:pt x="8745" y="5723"/>
                    </a:cubicBezTo>
                    <a:cubicBezTo>
                      <a:pt x="9087" y="5723"/>
                      <a:pt x="9224" y="5268"/>
                      <a:pt x="8990" y="4844"/>
                    </a:cubicBezTo>
                    <a:cubicBezTo>
                      <a:pt x="8870" y="4627"/>
                      <a:pt x="8610" y="4378"/>
                      <a:pt x="8416" y="4218"/>
                    </a:cubicBezTo>
                    <a:lnTo>
                      <a:pt x="8416" y="4218"/>
                    </a:lnTo>
                    <a:cubicBezTo>
                      <a:pt x="8584" y="4244"/>
                      <a:pt x="8737" y="4256"/>
                      <a:pt x="8875" y="4256"/>
                    </a:cubicBezTo>
                    <a:cubicBezTo>
                      <a:pt x="10029" y="4256"/>
                      <a:pt x="10100" y="3433"/>
                      <a:pt x="9050" y="3433"/>
                    </a:cubicBezTo>
                    <a:cubicBezTo>
                      <a:pt x="8781" y="3433"/>
                      <a:pt x="8438" y="3487"/>
                      <a:pt x="8022" y="3622"/>
                    </a:cubicBezTo>
                    <a:cubicBezTo>
                      <a:pt x="7992" y="3598"/>
                      <a:pt x="7945" y="3580"/>
                      <a:pt x="7893" y="3580"/>
                    </a:cubicBezTo>
                    <a:cubicBezTo>
                      <a:pt x="7870" y="3580"/>
                      <a:pt x="7845" y="3584"/>
                      <a:pt x="7822" y="3592"/>
                    </a:cubicBezTo>
                    <a:cubicBezTo>
                      <a:pt x="7815" y="3591"/>
                      <a:pt x="7809" y="3591"/>
                      <a:pt x="7803" y="3591"/>
                    </a:cubicBezTo>
                    <a:cubicBezTo>
                      <a:pt x="7772" y="3591"/>
                      <a:pt x="7740" y="3600"/>
                      <a:pt x="7714" y="3616"/>
                    </a:cubicBezTo>
                    <a:cubicBezTo>
                      <a:pt x="7683" y="3552"/>
                      <a:pt x="6155" y="2770"/>
                      <a:pt x="6086" y="2730"/>
                    </a:cubicBezTo>
                    <a:cubicBezTo>
                      <a:pt x="5987" y="2671"/>
                      <a:pt x="6016" y="2687"/>
                      <a:pt x="5944" y="2644"/>
                    </a:cubicBezTo>
                    <a:cubicBezTo>
                      <a:pt x="5866" y="2597"/>
                      <a:pt x="5901" y="2620"/>
                      <a:pt x="5709" y="2501"/>
                    </a:cubicBezTo>
                    <a:cubicBezTo>
                      <a:pt x="5220" y="2206"/>
                      <a:pt x="1517" y="53"/>
                      <a:pt x="1329" y="27"/>
                    </a:cubicBezTo>
                    <a:cubicBezTo>
                      <a:pt x="1292" y="9"/>
                      <a:pt x="1251"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0"/>
              <p:cNvSpPr/>
              <p:nvPr/>
            </p:nvSpPr>
            <p:spPr>
              <a:xfrm>
                <a:off x="6799778" y="1662366"/>
                <a:ext cx="35966" cy="27868"/>
              </a:xfrm>
              <a:custGeom>
                <a:avLst/>
                <a:gdLst/>
                <a:ahLst/>
                <a:cxnLst/>
                <a:rect l="l" t="t" r="r" b="b"/>
                <a:pathLst>
                  <a:path w="1137" h="881" extrusionOk="0">
                    <a:moveTo>
                      <a:pt x="1" y="0"/>
                    </a:moveTo>
                    <a:cubicBezTo>
                      <a:pt x="1" y="0"/>
                      <a:pt x="144" y="29"/>
                      <a:pt x="537" y="108"/>
                    </a:cubicBezTo>
                    <a:cubicBezTo>
                      <a:pt x="365" y="120"/>
                      <a:pt x="214" y="231"/>
                      <a:pt x="100" y="359"/>
                    </a:cubicBezTo>
                    <a:cubicBezTo>
                      <a:pt x="10" y="457"/>
                      <a:pt x="100" y="591"/>
                      <a:pt x="206" y="591"/>
                    </a:cubicBezTo>
                    <a:cubicBezTo>
                      <a:pt x="240" y="591"/>
                      <a:pt x="276" y="577"/>
                      <a:pt x="307" y="544"/>
                    </a:cubicBezTo>
                    <a:cubicBezTo>
                      <a:pt x="348" y="498"/>
                      <a:pt x="390" y="479"/>
                      <a:pt x="432" y="479"/>
                    </a:cubicBezTo>
                    <a:cubicBezTo>
                      <a:pt x="507" y="479"/>
                      <a:pt x="582" y="544"/>
                      <a:pt x="643" y="638"/>
                    </a:cubicBezTo>
                    <a:cubicBezTo>
                      <a:pt x="723" y="761"/>
                      <a:pt x="751" y="881"/>
                      <a:pt x="900" y="881"/>
                    </a:cubicBezTo>
                    <a:cubicBezTo>
                      <a:pt x="907" y="881"/>
                      <a:pt x="915" y="881"/>
                      <a:pt x="923" y="880"/>
                    </a:cubicBezTo>
                    <a:cubicBezTo>
                      <a:pt x="1048" y="871"/>
                      <a:pt x="1137" y="783"/>
                      <a:pt x="1126" y="597"/>
                    </a:cubicBezTo>
                    <a:cubicBezTo>
                      <a:pt x="1119" y="438"/>
                      <a:pt x="1004" y="257"/>
                      <a:pt x="824" y="166"/>
                    </a:cubicBezTo>
                    <a:lnTo>
                      <a:pt x="824" y="166"/>
                    </a:lnTo>
                    <a:cubicBezTo>
                      <a:pt x="1002" y="202"/>
                      <a:pt x="1073" y="216"/>
                      <a:pt x="1073" y="216"/>
                    </a:cubicBezTo>
                    <a:cubicBezTo>
                      <a:pt x="1073" y="216"/>
                      <a:pt x="968" y="195"/>
                      <a:pt x="823" y="166"/>
                    </a:cubicBezTo>
                    <a:lnTo>
                      <a:pt x="823" y="166"/>
                    </a:lnTo>
                    <a:cubicBezTo>
                      <a:pt x="750" y="129"/>
                      <a:pt x="666" y="107"/>
                      <a:pt x="574" y="107"/>
                    </a:cubicBezTo>
                    <a:cubicBezTo>
                      <a:pt x="562" y="107"/>
                      <a:pt x="549" y="107"/>
                      <a:pt x="537" y="108"/>
                    </a:cubicBezTo>
                    <a:lnTo>
                      <a:pt x="537" y="108"/>
                    </a:lnTo>
                    <a:cubicBezTo>
                      <a:pt x="269" y="54"/>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0"/>
              <p:cNvSpPr/>
              <p:nvPr/>
            </p:nvSpPr>
            <p:spPr>
              <a:xfrm>
                <a:off x="6868832" y="1539917"/>
                <a:ext cx="190" cy="190"/>
              </a:xfrm>
              <a:custGeom>
                <a:avLst/>
                <a:gdLst/>
                <a:ahLst/>
                <a:cxnLst/>
                <a:rect l="l" t="t" r="r" b="b"/>
                <a:pathLst>
                  <a:path w="6" h="6" extrusionOk="0">
                    <a:moveTo>
                      <a:pt x="0" y="6"/>
                    </a:moveTo>
                    <a:lnTo>
                      <a:pt x="6" y="0"/>
                    </a:ln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0"/>
              <p:cNvSpPr/>
              <p:nvPr/>
            </p:nvSpPr>
            <p:spPr>
              <a:xfrm>
                <a:off x="6856906" y="1528941"/>
                <a:ext cx="24990" cy="18568"/>
              </a:xfrm>
              <a:custGeom>
                <a:avLst/>
                <a:gdLst/>
                <a:ahLst/>
                <a:cxnLst/>
                <a:rect l="l" t="t" r="r" b="b"/>
                <a:pathLst>
                  <a:path w="790" h="587" extrusionOk="0">
                    <a:moveTo>
                      <a:pt x="708" y="0"/>
                    </a:moveTo>
                    <a:cubicBezTo>
                      <a:pt x="698" y="0"/>
                      <a:pt x="687" y="3"/>
                      <a:pt x="675" y="11"/>
                    </a:cubicBezTo>
                    <a:cubicBezTo>
                      <a:pt x="561" y="81"/>
                      <a:pt x="1" y="487"/>
                      <a:pt x="101" y="575"/>
                    </a:cubicBezTo>
                    <a:cubicBezTo>
                      <a:pt x="109" y="582"/>
                      <a:pt x="121" y="586"/>
                      <a:pt x="133" y="586"/>
                    </a:cubicBezTo>
                    <a:cubicBezTo>
                      <a:pt x="146" y="586"/>
                      <a:pt x="159" y="582"/>
                      <a:pt x="167" y="572"/>
                    </a:cubicBezTo>
                    <a:cubicBezTo>
                      <a:pt x="233" y="493"/>
                      <a:pt x="303" y="422"/>
                      <a:pt x="377" y="353"/>
                    </a:cubicBezTo>
                    <a:lnTo>
                      <a:pt x="377" y="353"/>
                    </a:lnTo>
                    <a:lnTo>
                      <a:pt x="376" y="354"/>
                    </a:lnTo>
                    <a:cubicBezTo>
                      <a:pt x="380" y="351"/>
                      <a:pt x="385" y="348"/>
                      <a:pt x="385" y="348"/>
                    </a:cubicBezTo>
                    <a:lnTo>
                      <a:pt x="385" y="348"/>
                    </a:lnTo>
                    <a:cubicBezTo>
                      <a:pt x="385" y="348"/>
                      <a:pt x="385" y="348"/>
                      <a:pt x="383" y="350"/>
                    </a:cubicBezTo>
                    <a:cubicBezTo>
                      <a:pt x="512" y="238"/>
                      <a:pt x="616" y="174"/>
                      <a:pt x="738" y="108"/>
                    </a:cubicBezTo>
                    <a:cubicBezTo>
                      <a:pt x="789" y="78"/>
                      <a:pt x="760" y="0"/>
                      <a:pt x="708"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0"/>
              <p:cNvSpPr/>
              <p:nvPr/>
            </p:nvSpPr>
            <p:spPr>
              <a:xfrm>
                <a:off x="6885534" y="1523405"/>
                <a:ext cx="85408" cy="28912"/>
              </a:xfrm>
              <a:custGeom>
                <a:avLst/>
                <a:gdLst/>
                <a:ahLst/>
                <a:cxnLst/>
                <a:rect l="l" t="t" r="r" b="b"/>
                <a:pathLst>
                  <a:path w="2700" h="914" extrusionOk="0">
                    <a:moveTo>
                      <a:pt x="2423" y="1"/>
                    </a:moveTo>
                    <a:cubicBezTo>
                      <a:pt x="1910" y="1"/>
                      <a:pt x="1375" y="133"/>
                      <a:pt x="940" y="300"/>
                    </a:cubicBezTo>
                    <a:cubicBezTo>
                      <a:pt x="818" y="347"/>
                      <a:pt x="1" y="790"/>
                      <a:pt x="69" y="893"/>
                    </a:cubicBezTo>
                    <a:cubicBezTo>
                      <a:pt x="77" y="906"/>
                      <a:pt x="93" y="914"/>
                      <a:pt x="109" y="914"/>
                    </a:cubicBezTo>
                    <a:cubicBezTo>
                      <a:pt x="118" y="914"/>
                      <a:pt x="127" y="911"/>
                      <a:pt x="134" y="906"/>
                    </a:cubicBezTo>
                    <a:cubicBezTo>
                      <a:pt x="313" y="761"/>
                      <a:pt x="499" y="654"/>
                      <a:pt x="772" y="549"/>
                    </a:cubicBezTo>
                    <a:cubicBezTo>
                      <a:pt x="1281" y="359"/>
                      <a:pt x="1541" y="313"/>
                      <a:pt x="1541" y="313"/>
                    </a:cubicBezTo>
                    <a:cubicBezTo>
                      <a:pt x="1573" y="307"/>
                      <a:pt x="1759" y="283"/>
                      <a:pt x="1789" y="279"/>
                    </a:cubicBezTo>
                    <a:cubicBezTo>
                      <a:pt x="2075" y="239"/>
                      <a:pt x="2325" y="217"/>
                      <a:pt x="2571" y="206"/>
                    </a:cubicBezTo>
                    <a:cubicBezTo>
                      <a:pt x="2657" y="203"/>
                      <a:pt x="2700" y="91"/>
                      <a:pt x="2632" y="28"/>
                    </a:cubicBezTo>
                    <a:cubicBezTo>
                      <a:pt x="2611" y="9"/>
                      <a:pt x="2585" y="4"/>
                      <a:pt x="2556" y="4"/>
                    </a:cubicBezTo>
                    <a:cubicBezTo>
                      <a:pt x="2512" y="2"/>
                      <a:pt x="2468" y="1"/>
                      <a:pt x="242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0"/>
              <p:cNvSpPr/>
              <p:nvPr/>
            </p:nvSpPr>
            <p:spPr>
              <a:xfrm>
                <a:off x="6934153" y="1533243"/>
                <a:ext cx="221" cy="63"/>
              </a:xfrm>
              <a:custGeom>
                <a:avLst/>
                <a:gdLst/>
                <a:ahLst/>
                <a:cxnLst/>
                <a:rect l="l" t="t" r="r" b="b"/>
                <a:pathLst>
                  <a:path w="7" h="2" extrusionOk="0">
                    <a:moveTo>
                      <a:pt x="4" y="1"/>
                    </a:moveTo>
                    <a:cubicBezTo>
                      <a:pt x="1" y="1"/>
                      <a:pt x="0" y="1"/>
                      <a:pt x="0" y="1"/>
                    </a:cubicBezTo>
                    <a:cubicBezTo>
                      <a:pt x="1" y="1"/>
                      <a:pt x="6" y="1"/>
                      <a:pt x="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0"/>
              <p:cNvSpPr/>
              <p:nvPr/>
            </p:nvSpPr>
            <p:spPr>
              <a:xfrm>
                <a:off x="6936810" y="1537355"/>
                <a:ext cx="25306" cy="8003"/>
              </a:xfrm>
              <a:custGeom>
                <a:avLst/>
                <a:gdLst/>
                <a:ahLst/>
                <a:cxnLst/>
                <a:rect l="l" t="t" r="r" b="b"/>
                <a:pathLst>
                  <a:path w="800" h="253" extrusionOk="0">
                    <a:moveTo>
                      <a:pt x="699" y="0"/>
                    </a:moveTo>
                    <a:cubicBezTo>
                      <a:pt x="569" y="0"/>
                      <a:pt x="327" y="85"/>
                      <a:pt x="53" y="160"/>
                    </a:cubicBezTo>
                    <a:cubicBezTo>
                      <a:pt x="1" y="173"/>
                      <a:pt x="16" y="252"/>
                      <a:pt x="68" y="252"/>
                    </a:cubicBezTo>
                    <a:cubicBezTo>
                      <a:pt x="73" y="252"/>
                      <a:pt x="78" y="252"/>
                      <a:pt x="84" y="250"/>
                    </a:cubicBezTo>
                    <a:cubicBezTo>
                      <a:pt x="141" y="236"/>
                      <a:pt x="200" y="221"/>
                      <a:pt x="257" y="209"/>
                    </a:cubicBezTo>
                    <a:lnTo>
                      <a:pt x="257" y="209"/>
                    </a:lnTo>
                    <a:cubicBezTo>
                      <a:pt x="254" y="209"/>
                      <a:pt x="248" y="210"/>
                      <a:pt x="245" y="210"/>
                    </a:cubicBezTo>
                    <a:cubicBezTo>
                      <a:pt x="407" y="178"/>
                      <a:pt x="570" y="153"/>
                      <a:pt x="735" y="136"/>
                    </a:cubicBezTo>
                    <a:cubicBezTo>
                      <a:pt x="771" y="131"/>
                      <a:pt x="799" y="101"/>
                      <a:pt x="798" y="64"/>
                    </a:cubicBezTo>
                    <a:cubicBezTo>
                      <a:pt x="794" y="18"/>
                      <a:pt x="759" y="0"/>
                      <a:pt x="69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0"/>
              <p:cNvSpPr/>
              <p:nvPr/>
            </p:nvSpPr>
            <p:spPr>
              <a:xfrm>
                <a:off x="6939562" y="1553582"/>
                <a:ext cx="26223" cy="9015"/>
              </a:xfrm>
              <a:custGeom>
                <a:avLst/>
                <a:gdLst/>
                <a:ahLst/>
                <a:cxnLst/>
                <a:rect l="l" t="t" r="r" b="b"/>
                <a:pathLst>
                  <a:path w="829" h="285" extrusionOk="0">
                    <a:moveTo>
                      <a:pt x="731" y="0"/>
                    </a:moveTo>
                    <a:cubicBezTo>
                      <a:pt x="729" y="0"/>
                      <a:pt x="726" y="0"/>
                      <a:pt x="724" y="1"/>
                    </a:cubicBezTo>
                    <a:cubicBezTo>
                      <a:pt x="505" y="18"/>
                      <a:pt x="289" y="55"/>
                      <a:pt x="74" y="108"/>
                    </a:cubicBezTo>
                    <a:cubicBezTo>
                      <a:pt x="25" y="119"/>
                      <a:pt x="1" y="181"/>
                      <a:pt x="17" y="225"/>
                    </a:cubicBezTo>
                    <a:cubicBezTo>
                      <a:pt x="31" y="270"/>
                      <a:pt x="64" y="284"/>
                      <a:pt x="106" y="284"/>
                    </a:cubicBezTo>
                    <a:cubicBezTo>
                      <a:pt x="164" y="284"/>
                      <a:pt x="239" y="257"/>
                      <a:pt x="304" y="244"/>
                    </a:cubicBezTo>
                    <a:lnTo>
                      <a:pt x="304" y="244"/>
                    </a:lnTo>
                    <a:cubicBezTo>
                      <a:pt x="297" y="245"/>
                      <a:pt x="289" y="247"/>
                      <a:pt x="282" y="248"/>
                    </a:cubicBezTo>
                    <a:lnTo>
                      <a:pt x="282" y="248"/>
                    </a:lnTo>
                    <a:cubicBezTo>
                      <a:pt x="714" y="162"/>
                      <a:pt x="828" y="208"/>
                      <a:pt x="820" y="84"/>
                    </a:cubicBezTo>
                    <a:cubicBezTo>
                      <a:pt x="816" y="39"/>
                      <a:pt x="775" y="0"/>
                      <a:pt x="73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0"/>
              <p:cNvSpPr/>
              <p:nvPr/>
            </p:nvSpPr>
            <p:spPr>
              <a:xfrm>
                <a:off x="6949463" y="1579078"/>
                <a:ext cx="70572" cy="9300"/>
              </a:xfrm>
              <a:custGeom>
                <a:avLst/>
                <a:gdLst/>
                <a:ahLst/>
                <a:cxnLst/>
                <a:rect l="l" t="t" r="r" b="b"/>
                <a:pathLst>
                  <a:path w="2231" h="294" extrusionOk="0">
                    <a:moveTo>
                      <a:pt x="1279" y="0"/>
                    </a:moveTo>
                    <a:cubicBezTo>
                      <a:pt x="667" y="0"/>
                      <a:pt x="95" y="106"/>
                      <a:pt x="49" y="157"/>
                    </a:cubicBezTo>
                    <a:cubicBezTo>
                      <a:pt x="0" y="212"/>
                      <a:pt x="44" y="294"/>
                      <a:pt x="103" y="294"/>
                    </a:cubicBezTo>
                    <a:cubicBezTo>
                      <a:pt x="107" y="294"/>
                      <a:pt x="111" y="293"/>
                      <a:pt x="115" y="293"/>
                    </a:cubicBezTo>
                    <a:cubicBezTo>
                      <a:pt x="448" y="228"/>
                      <a:pt x="787" y="197"/>
                      <a:pt x="1126" y="197"/>
                    </a:cubicBezTo>
                    <a:cubicBezTo>
                      <a:pt x="1244" y="197"/>
                      <a:pt x="1362" y="201"/>
                      <a:pt x="1481" y="208"/>
                    </a:cubicBezTo>
                    <a:cubicBezTo>
                      <a:pt x="1687" y="225"/>
                      <a:pt x="1887" y="256"/>
                      <a:pt x="2088" y="291"/>
                    </a:cubicBezTo>
                    <a:cubicBezTo>
                      <a:pt x="2094" y="292"/>
                      <a:pt x="2100" y="293"/>
                      <a:pt x="2106" y="293"/>
                    </a:cubicBezTo>
                    <a:cubicBezTo>
                      <a:pt x="2155" y="293"/>
                      <a:pt x="2199" y="259"/>
                      <a:pt x="2209" y="211"/>
                    </a:cubicBezTo>
                    <a:cubicBezTo>
                      <a:pt x="2231" y="99"/>
                      <a:pt x="2122" y="85"/>
                      <a:pt x="2016" y="64"/>
                    </a:cubicBezTo>
                    <a:cubicBezTo>
                      <a:pt x="1786" y="18"/>
                      <a:pt x="1529" y="0"/>
                      <a:pt x="127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0"/>
              <p:cNvSpPr/>
              <p:nvPr/>
            </p:nvSpPr>
            <p:spPr>
              <a:xfrm>
                <a:off x="6983373" y="1600810"/>
                <a:ext cx="20688" cy="5061"/>
              </a:xfrm>
              <a:custGeom>
                <a:avLst/>
                <a:gdLst/>
                <a:ahLst/>
                <a:cxnLst/>
                <a:rect l="l" t="t" r="r" b="b"/>
                <a:pathLst>
                  <a:path w="654" h="160" extrusionOk="0">
                    <a:moveTo>
                      <a:pt x="180" y="1"/>
                    </a:moveTo>
                    <a:cubicBezTo>
                      <a:pt x="137" y="1"/>
                      <a:pt x="93" y="2"/>
                      <a:pt x="49" y="5"/>
                    </a:cubicBezTo>
                    <a:cubicBezTo>
                      <a:pt x="22" y="7"/>
                      <a:pt x="0" y="30"/>
                      <a:pt x="5" y="57"/>
                    </a:cubicBezTo>
                    <a:cubicBezTo>
                      <a:pt x="6" y="83"/>
                      <a:pt x="28" y="104"/>
                      <a:pt x="54" y="104"/>
                    </a:cubicBezTo>
                    <a:cubicBezTo>
                      <a:pt x="55" y="104"/>
                      <a:pt x="55" y="104"/>
                      <a:pt x="56" y="104"/>
                    </a:cubicBezTo>
                    <a:cubicBezTo>
                      <a:pt x="92" y="101"/>
                      <a:pt x="127" y="100"/>
                      <a:pt x="161" y="100"/>
                    </a:cubicBezTo>
                    <a:cubicBezTo>
                      <a:pt x="181" y="100"/>
                      <a:pt x="201" y="101"/>
                      <a:pt x="221" y="101"/>
                    </a:cubicBezTo>
                    <a:cubicBezTo>
                      <a:pt x="370" y="111"/>
                      <a:pt x="451" y="130"/>
                      <a:pt x="560" y="157"/>
                    </a:cubicBezTo>
                    <a:cubicBezTo>
                      <a:pt x="566" y="158"/>
                      <a:pt x="571" y="159"/>
                      <a:pt x="575" y="159"/>
                    </a:cubicBezTo>
                    <a:cubicBezTo>
                      <a:pt x="632" y="159"/>
                      <a:pt x="653" y="64"/>
                      <a:pt x="582" y="50"/>
                    </a:cubicBezTo>
                    <a:cubicBezTo>
                      <a:pt x="444" y="15"/>
                      <a:pt x="313" y="1"/>
                      <a:pt x="18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0"/>
              <p:cNvSpPr/>
              <p:nvPr/>
            </p:nvSpPr>
            <p:spPr>
              <a:xfrm>
                <a:off x="6982614" y="1619979"/>
                <a:ext cx="24863" cy="8920"/>
              </a:xfrm>
              <a:custGeom>
                <a:avLst/>
                <a:gdLst/>
                <a:ahLst/>
                <a:cxnLst/>
                <a:rect l="l" t="t" r="r" b="b"/>
                <a:pathLst>
                  <a:path w="786" h="282" extrusionOk="0">
                    <a:moveTo>
                      <a:pt x="85" y="1"/>
                    </a:moveTo>
                    <a:cubicBezTo>
                      <a:pt x="49" y="1"/>
                      <a:pt x="16" y="26"/>
                      <a:pt x="9" y="64"/>
                    </a:cubicBezTo>
                    <a:cubicBezTo>
                      <a:pt x="0" y="104"/>
                      <a:pt x="26" y="145"/>
                      <a:pt x="69" y="154"/>
                    </a:cubicBezTo>
                    <a:cubicBezTo>
                      <a:pt x="268" y="190"/>
                      <a:pt x="467" y="231"/>
                      <a:pt x="663" y="280"/>
                    </a:cubicBezTo>
                    <a:cubicBezTo>
                      <a:pt x="669" y="281"/>
                      <a:pt x="675" y="282"/>
                      <a:pt x="680" y="282"/>
                    </a:cubicBezTo>
                    <a:cubicBezTo>
                      <a:pt x="758" y="282"/>
                      <a:pt x="785" y="159"/>
                      <a:pt x="692" y="135"/>
                    </a:cubicBezTo>
                    <a:cubicBezTo>
                      <a:pt x="497" y="82"/>
                      <a:pt x="301" y="39"/>
                      <a:pt x="100" y="2"/>
                    </a:cubicBezTo>
                    <a:cubicBezTo>
                      <a:pt x="95" y="1"/>
                      <a:pt x="90"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0"/>
              <p:cNvSpPr/>
              <p:nvPr/>
            </p:nvSpPr>
            <p:spPr>
              <a:xfrm>
                <a:off x="6998747" y="1647974"/>
                <a:ext cx="14140" cy="8731"/>
              </a:xfrm>
              <a:custGeom>
                <a:avLst/>
                <a:gdLst/>
                <a:ahLst/>
                <a:cxnLst/>
                <a:rect l="l" t="t" r="r" b="b"/>
                <a:pathLst>
                  <a:path w="447" h="276" extrusionOk="0">
                    <a:moveTo>
                      <a:pt x="77" y="1"/>
                    </a:moveTo>
                    <a:cubicBezTo>
                      <a:pt x="36" y="1"/>
                      <a:pt x="1" y="52"/>
                      <a:pt x="28" y="98"/>
                    </a:cubicBezTo>
                    <a:cubicBezTo>
                      <a:pt x="44" y="124"/>
                      <a:pt x="91" y="131"/>
                      <a:pt x="120" y="141"/>
                    </a:cubicBezTo>
                    <a:cubicBezTo>
                      <a:pt x="207" y="175"/>
                      <a:pt x="245" y="195"/>
                      <a:pt x="315" y="240"/>
                    </a:cubicBezTo>
                    <a:cubicBezTo>
                      <a:pt x="338" y="256"/>
                      <a:pt x="358" y="276"/>
                      <a:pt x="385" y="276"/>
                    </a:cubicBezTo>
                    <a:cubicBezTo>
                      <a:pt x="386" y="276"/>
                      <a:pt x="387" y="276"/>
                      <a:pt x="388" y="275"/>
                    </a:cubicBezTo>
                    <a:cubicBezTo>
                      <a:pt x="422" y="274"/>
                      <a:pt x="447" y="243"/>
                      <a:pt x="445" y="210"/>
                    </a:cubicBezTo>
                    <a:cubicBezTo>
                      <a:pt x="444" y="157"/>
                      <a:pt x="311" y="89"/>
                      <a:pt x="266" y="68"/>
                    </a:cubicBezTo>
                    <a:cubicBezTo>
                      <a:pt x="189" y="28"/>
                      <a:pt x="87" y="2"/>
                      <a:pt x="87" y="2"/>
                    </a:cubicBezTo>
                    <a:cubicBezTo>
                      <a:pt x="84" y="1"/>
                      <a:pt x="80" y="1"/>
                      <a:pt x="77"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0"/>
              <p:cNvSpPr/>
              <p:nvPr/>
            </p:nvSpPr>
            <p:spPr>
              <a:xfrm>
                <a:off x="6791585" y="1759731"/>
                <a:ext cx="125992" cy="145446"/>
              </a:xfrm>
              <a:custGeom>
                <a:avLst/>
                <a:gdLst/>
                <a:ahLst/>
                <a:cxnLst/>
                <a:rect l="l" t="t" r="r" b="b"/>
                <a:pathLst>
                  <a:path w="3983" h="4598" extrusionOk="0">
                    <a:moveTo>
                      <a:pt x="1594" y="0"/>
                    </a:moveTo>
                    <a:cubicBezTo>
                      <a:pt x="1380" y="0"/>
                      <a:pt x="1159" y="83"/>
                      <a:pt x="934" y="273"/>
                    </a:cubicBezTo>
                    <a:cubicBezTo>
                      <a:pt x="737" y="438"/>
                      <a:pt x="585" y="683"/>
                      <a:pt x="478" y="918"/>
                    </a:cubicBezTo>
                    <a:cubicBezTo>
                      <a:pt x="446" y="987"/>
                      <a:pt x="465" y="1065"/>
                      <a:pt x="522" y="1108"/>
                    </a:cubicBezTo>
                    <a:cubicBezTo>
                      <a:pt x="1" y="2218"/>
                      <a:pt x="1250" y="4598"/>
                      <a:pt x="1884" y="4598"/>
                    </a:cubicBezTo>
                    <a:cubicBezTo>
                      <a:pt x="1929" y="4598"/>
                      <a:pt x="1970" y="4586"/>
                      <a:pt x="2008" y="4560"/>
                    </a:cubicBezTo>
                    <a:cubicBezTo>
                      <a:pt x="2081" y="4512"/>
                      <a:pt x="2101" y="4419"/>
                      <a:pt x="2093" y="4330"/>
                    </a:cubicBezTo>
                    <a:lnTo>
                      <a:pt x="2093" y="4330"/>
                    </a:lnTo>
                    <a:cubicBezTo>
                      <a:pt x="2142" y="4356"/>
                      <a:pt x="2187" y="4368"/>
                      <a:pt x="2228" y="4368"/>
                    </a:cubicBezTo>
                    <a:cubicBezTo>
                      <a:pt x="2428" y="4368"/>
                      <a:pt x="2542" y="4087"/>
                      <a:pt x="2565" y="3769"/>
                    </a:cubicBezTo>
                    <a:cubicBezTo>
                      <a:pt x="2616" y="3814"/>
                      <a:pt x="2680" y="3840"/>
                      <a:pt x="2746" y="3840"/>
                    </a:cubicBezTo>
                    <a:cubicBezTo>
                      <a:pt x="2892" y="3840"/>
                      <a:pt x="3045" y="3713"/>
                      <a:pt x="3065" y="3402"/>
                    </a:cubicBezTo>
                    <a:cubicBezTo>
                      <a:pt x="3095" y="3409"/>
                      <a:pt x="3123" y="3413"/>
                      <a:pt x="3149" y="3413"/>
                    </a:cubicBezTo>
                    <a:cubicBezTo>
                      <a:pt x="3983" y="3413"/>
                      <a:pt x="2963" y="0"/>
                      <a:pt x="1594" y="0"/>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0"/>
              <p:cNvSpPr/>
              <p:nvPr/>
            </p:nvSpPr>
            <p:spPr>
              <a:xfrm>
                <a:off x="6768652" y="1757137"/>
                <a:ext cx="14045" cy="22775"/>
              </a:xfrm>
              <a:custGeom>
                <a:avLst/>
                <a:gdLst/>
                <a:ahLst/>
                <a:cxnLst/>
                <a:rect l="l" t="t" r="r" b="b"/>
                <a:pathLst>
                  <a:path w="444" h="720" extrusionOk="0">
                    <a:moveTo>
                      <a:pt x="348" y="1"/>
                    </a:moveTo>
                    <a:cubicBezTo>
                      <a:pt x="320" y="1"/>
                      <a:pt x="292" y="15"/>
                      <a:pt x="282" y="40"/>
                    </a:cubicBezTo>
                    <a:cubicBezTo>
                      <a:pt x="172" y="318"/>
                      <a:pt x="102" y="453"/>
                      <a:pt x="23" y="629"/>
                    </a:cubicBezTo>
                    <a:cubicBezTo>
                      <a:pt x="0" y="679"/>
                      <a:pt x="39" y="720"/>
                      <a:pt x="80" y="720"/>
                    </a:cubicBezTo>
                    <a:cubicBezTo>
                      <a:pt x="101" y="720"/>
                      <a:pt x="123" y="709"/>
                      <a:pt x="137" y="685"/>
                    </a:cubicBezTo>
                    <a:cubicBezTo>
                      <a:pt x="173" y="620"/>
                      <a:pt x="444" y="118"/>
                      <a:pt x="417" y="49"/>
                    </a:cubicBezTo>
                    <a:cubicBezTo>
                      <a:pt x="406" y="16"/>
                      <a:pt x="377" y="1"/>
                      <a:pt x="3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0"/>
              <p:cNvSpPr/>
              <p:nvPr/>
            </p:nvSpPr>
            <p:spPr>
              <a:xfrm>
                <a:off x="6787979" y="1765077"/>
                <a:ext cx="7687" cy="16512"/>
              </a:xfrm>
              <a:custGeom>
                <a:avLst/>
                <a:gdLst/>
                <a:ahLst/>
                <a:cxnLst/>
                <a:rect l="l" t="t" r="r" b="b"/>
                <a:pathLst>
                  <a:path w="243" h="522" extrusionOk="0">
                    <a:moveTo>
                      <a:pt x="147" y="0"/>
                    </a:moveTo>
                    <a:cubicBezTo>
                      <a:pt x="40" y="0"/>
                      <a:pt x="0" y="326"/>
                      <a:pt x="0" y="461"/>
                    </a:cubicBezTo>
                    <a:cubicBezTo>
                      <a:pt x="0" y="495"/>
                      <a:pt x="33" y="521"/>
                      <a:pt x="67" y="521"/>
                    </a:cubicBezTo>
                    <a:cubicBezTo>
                      <a:pt x="84" y="521"/>
                      <a:pt x="101" y="515"/>
                      <a:pt x="113" y="500"/>
                    </a:cubicBezTo>
                    <a:cubicBezTo>
                      <a:pt x="135" y="477"/>
                      <a:pt x="132" y="424"/>
                      <a:pt x="133" y="389"/>
                    </a:cubicBezTo>
                    <a:cubicBezTo>
                      <a:pt x="144" y="289"/>
                      <a:pt x="158" y="239"/>
                      <a:pt x="182" y="167"/>
                    </a:cubicBezTo>
                    <a:cubicBezTo>
                      <a:pt x="205" y="102"/>
                      <a:pt x="242" y="41"/>
                      <a:pt x="178" y="9"/>
                    </a:cubicBezTo>
                    <a:cubicBezTo>
                      <a:pt x="167" y="3"/>
                      <a:pt x="157" y="0"/>
                      <a:pt x="147"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0"/>
              <p:cNvSpPr/>
              <p:nvPr/>
            </p:nvSpPr>
            <p:spPr>
              <a:xfrm>
                <a:off x="6761598" y="1796710"/>
                <a:ext cx="8889" cy="15468"/>
              </a:xfrm>
              <a:custGeom>
                <a:avLst/>
                <a:gdLst/>
                <a:ahLst/>
                <a:cxnLst/>
                <a:rect l="l" t="t" r="r" b="b"/>
                <a:pathLst>
                  <a:path w="281" h="489" extrusionOk="0">
                    <a:moveTo>
                      <a:pt x="209" y="0"/>
                    </a:moveTo>
                    <a:cubicBezTo>
                      <a:pt x="192" y="0"/>
                      <a:pt x="174" y="9"/>
                      <a:pt x="164" y="29"/>
                    </a:cubicBezTo>
                    <a:cubicBezTo>
                      <a:pt x="83" y="193"/>
                      <a:pt x="47" y="299"/>
                      <a:pt x="10" y="429"/>
                    </a:cubicBezTo>
                    <a:cubicBezTo>
                      <a:pt x="0" y="462"/>
                      <a:pt x="29" y="489"/>
                      <a:pt x="58" y="489"/>
                    </a:cubicBezTo>
                    <a:cubicBezTo>
                      <a:pt x="77" y="489"/>
                      <a:pt x="96" y="477"/>
                      <a:pt x="104" y="449"/>
                    </a:cubicBezTo>
                    <a:cubicBezTo>
                      <a:pt x="153" y="312"/>
                      <a:pt x="199" y="198"/>
                      <a:pt x="256" y="80"/>
                    </a:cubicBezTo>
                    <a:cubicBezTo>
                      <a:pt x="281" y="36"/>
                      <a:pt x="245" y="0"/>
                      <a:pt x="20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0"/>
              <p:cNvSpPr/>
              <p:nvPr/>
            </p:nvSpPr>
            <p:spPr>
              <a:xfrm>
                <a:off x="6772890" y="1801834"/>
                <a:ext cx="6959" cy="20371"/>
              </a:xfrm>
              <a:custGeom>
                <a:avLst/>
                <a:gdLst/>
                <a:ahLst/>
                <a:cxnLst/>
                <a:rect l="l" t="t" r="r" b="b"/>
                <a:pathLst>
                  <a:path w="220" h="644" extrusionOk="0">
                    <a:moveTo>
                      <a:pt x="138" y="1"/>
                    </a:moveTo>
                    <a:cubicBezTo>
                      <a:pt x="109" y="1"/>
                      <a:pt x="80" y="18"/>
                      <a:pt x="69" y="58"/>
                    </a:cubicBezTo>
                    <a:cubicBezTo>
                      <a:pt x="45" y="145"/>
                      <a:pt x="29" y="235"/>
                      <a:pt x="19" y="327"/>
                    </a:cubicBezTo>
                    <a:cubicBezTo>
                      <a:pt x="11" y="420"/>
                      <a:pt x="1" y="644"/>
                      <a:pt x="93" y="644"/>
                    </a:cubicBezTo>
                    <a:cubicBezTo>
                      <a:pt x="95" y="644"/>
                      <a:pt x="96" y="644"/>
                      <a:pt x="98" y="644"/>
                    </a:cubicBezTo>
                    <a:cubicBezTo>
                      <a:pt x="134" y="641"/>
                      <a:pt x="161" y="609"/>
                      <a:pt x="159" y="575"/>
                    </a:cubicBezTo>
                    <a:cubicBezTo>
                      <a:pt x="147" y="360"/>
                      <a:pt x="162" y="235"/>
                      <a:pt x="205" y="85"/>
                    </a:cubicBezTo>
                    <a:cubicBezTo>
                      <a:pt x="220" y="36"/>
                      <a:pt x="179" y="1"/>
                      <a:pt x="13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0"/>
              <p:cNvSpPr/>
              <p:nvPr/>
            </p:nvSpPr>
            <p:spPr>
              <a:xfrm>
                <a:off x="6787568" y="1816290"/>
                <a:ext cx="8952" cy="17430"/>
              </a:xfrm>
              <a:custGeom>
                <a:avLst/>
                <a:gdLst/>
                <a:ahLst/>
                <a:cxnLst/>
                <a:rect l="l" t="t" r="r" b="b"/>
                <a:pathLst>
                  <a:path w="283" h="551" extrusionOk="0">
                    <a:moveTo>
                      <a:pt x="84" y="0"/>
                    </a:moveTo>
                    <a:cubicBezTo>
                      <a:pt x="41" y="0"/>
                      <a:pt x="0" y="33"/>
                      <a:pt x="10" y="81"/>
                    </a:cubicBezTo>
                    <a:cubicBezTo>
                      <a:pt x="49" y="275"/>
                      <a:pt x="81" y="363"/>
                      <a:pt x="138" y="504"/>
                    </a:cubicBezTo>
                    <a:cubicBezTo>
                      <a:pt x="151" y="537"/>
                      <a:pt x="175" y="551"/>
                      <a:pt x="199" y="551"/>
                    </a:cubicBezTo>
                    <a:cubicBezTo>
                      <a:pt x="241" y="551"/>
                      <a:pt x="282" y="510"/>
                      <a:pt x="264" y="461"/>
                    </a:cubicBezTo>
                    <a:cubicBezTo>
                      <a:pt x="214" y="325"/>
                      <a:pt x="184" y="202"/>
                      <a:pt x="159" y="69"/>
                    </a:cubicBezTo>
                    <a:cubicBezTo>
                      <a:pt x="151" y="20"/>
                      <a:pt x="117" y="0"/>
                      <a:pt x="8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0"/>
              <p:cNvSpPr/>
              <p:nvPr/>
            </p:nvSpPr>
            <p:spPr>
              <a:xfrm>
                <a:off x="6758940" y="1848460"/>
                <a:ext cx="11356" cy="19992"/>
              </a:xfrm>
              <a:custGeom>
                <a:avLst/>
                <a:gdLst/>
                <a:ahLst/>
                <a:cxnLst/>
                <a:rect l="l" t="t" r="r" b="b"/>
                <a:pathLst>
                  <a:path w="359" h="632" extrusionOk="0">
                    <a:moveTo>
                      <a:pt x="199" y="1"/>
                    </a:moveTo>
                    <a:cubicBezTo>
                      <a:pt x="0" y="1"/>
                      <a:pt x="76" y="632"/>
                      <a:pt x="255" y="632"/>
                    </a:cubicBezTo>
                    <a:cubicBezTo>
                      <a:pt x="263" y="632"/>
                      <a:pt x="272" y="630"/>
                      <a:pt x="281" y="627"/>
                    </a:cubicBezTo>
                    <a:cubicBezTo>
                      <a:pt x="327" y="611"/>
                      <a:pt x="358" y="558"/>
                      <a:pt x="338" y="511"/>
                    </a:cubicBezTo>
                    <a:cubicBezTo>
                      <a:pt x="298" y="412"/>
                      <a:pt x="280" y="339"/>
                      <a:pt x="284" y="226"/>
                    </a:cubicBezTo>
                    <a:cubicBezTo>
                      <a:pt x="294" y="122"/>
                      <a:pt x="337" y="26"/>
                      <a:pt x="221" y="3"/>
                    </a:cubicBezTo>
                    <a:cubicBezTo>
                      <a:pt x="213" y="1"/>
                      <a:pt x="206" y="1"/>
                      <a:pt x="19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0"/>
              <p:cNvSpPr/>
              <p:nvPr/>
            </p:nvSpPr>
            <p:spPr>
              <a:xfrm>
                <a:off x="6776497" y="1859753"/>
                <a:ext cx="14519" cy="26097"/>
              </a:xfrm>
              <a:custGeom>
                <a:avLst/>
                <a:gdLst/>
                <a:ahLst/>
                <a:cxnLst/>
                <a:rect l="l" t="t" r="r" b="b"/>
                <a:pathLst>
                  <a:path w="459" h="825" extrusionOk="0">
                    <a:moveTo>
                      <a:pt x="105" y="1"/>
                    </a:moveTo>
                    <a:cubicBezTo>
                      <a:pt x="53" y="1"/>
                      <a:pt x="0" y="46"/>
                      <a:pt x="23" y="110"/>
                    </a:cubicBezTo>
                    <a:cubicBezTo>
                      <a:pt x="97" y="332"/>
                      <a:pt x="180" y="548"/>
                      <a:pt x="267" y="764"/>
                    </a:cubicBezTo>
                    <a:cubicBezTo>
                      <a:pt x="284" y="807"/>
                      <a:pt x="316" y="825"/>
                      <a:pt x="348" y="825"/>
                    </a:cubicBezTo>
                    <a:cubicBezTo>
                      <a:pt x="404" y="825"/>
                      <a:pt x="458" y="772"/>
                      <a:pt x="432" y="707"/>
                    </a:cubicBezTo>
                    <a:cubicBezTo>
                      <a:pt x="346" y="492"/>
                      <a:pt x="256" y="276"/>
                      <a:pt x="180" y="55"/>
                    </a:cubicBezTo>
                    <a:cubicBezTo>
                      <a:pt x="167" y="17"/>
                      <a:pt x="136" y="1"/>
                      <a:pt x="10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0"/>
              <p:cNvSpPr/>
              <p:nvPr/>
            </p:nvSpPr>
            <p:spPr>
              <a:xfrm>
                <a:off x="6812558" y="1893948"/>
                <a:ext cx="13412" cy="15532"/>
              </a:xfrm>
              <a:custGeom>
                <a:avLst/>
                <a:gdLst/>
                <a:ahLst/>
                <a:cxnLst/>
                <a:rect l="l" t="t" r="r" b="b"/>
                <a:pathLst>
                  <a:path w="424" h="491" extrusionOk="0">
                    <a:moveTo>
                      <a:pt x="150" y="1"/>
                    </a:moveTo>
                    <a:cubicBezTo>
                      <a:pt x="72" y="1"/>
                      <a:pt x="0" y="79"/>
                      <a:pt x="38" y="161"/>
                    </a:cubicBezTo>
                    <a:cubicBezTo>
                      <a:pt x="100" y="295"/>
                      <a:pt x="180" y="490"/>
                      <a:pt x="290" y="490"/>
                    </a:cubicBezTo>
                    <a:cubicBezTo>
                      <a:pt x="310" y="490"/>
                      <a:pt x="331" y="484"/>
                      <a:pt x="353" y="469"/>
                    </a:cubicBezTo>
                    <a:cubicBezTo>
                      <a:pt x="409" y="432"/>
                      <a:pt x="423" y="356"/>
                      <a:pt x="387" y="302"/>
                    </a:cubicBezTo>
                    <a:cubicBezTo>
                      <a:pt x="350" y="242"/>
                      <a:pt x="294" y="149"/>
                      <a:pt x="266" y="83"/>
                    </a:cubicBezTo>
                    <a:cubicBezTo>
                      <a:pt x="236" y="24"/>
                      <a:pt x="192" y="1"/>
                      <a:pt x="15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0"/>
              <p:cNvSpPr/>
              <p:nvPr/>
            </p:nvSpPr>
            <p:spPr>
              <a:xfrm>
                <a:off x="6887274" y="1998304"/>
                <a:ext cx="95" cy="380"/>
              </a:xfrm>
              <a:custGeom>
                <a:avLst/>
                <a:gdLst/>
                <a:ahLst/>
                <a:cxnLst/>
                <a:rect l="l" t="t" r="r" b="b"/>
                <a:pathLst>
                  <a:path w="3" h="12" extrusionOk="0">
                    <a:moveTo>
                      <a:pt x="1" y="0"/>
                    </a:moveTo>
                    <a:cubicBezTo>
                      <a:pt x="1" y="0"/>
                      <a:pt x="1" y="4"/>
                      <a:pt x="3" y="11"/>
                    </a:cubicBezTo>
                    <a:cubicBezTo>
                      <a:pt x="2" y="4"/>
                      <a:pt x="1" y="0"/>
                      <a:pt x="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0"/>
              <p:cNvSpPr/>
              <p:nvPr/>
            </p:nvSpPr>
            <p:spPr>
              <a:xfrm>
                <a:off x="6878986" y="1976193"/>
                <a:ext cx="49979" cy="102141"/>
              </a:xfrm>
              <a:custGeom>
                <a:avLst/>
                <a:gdLst/>
                <a:ahLst/>
                <a:cxnLst/>
                <a:rect l="l" t="t" r="r" b="b"/>
                <a:pathLst>
                  <a:path w="1580" h="3229" extrusionOk="0">
                    <a:moveTo>
                      <a:pt x="140" y="1"/>
                    </a:moveTo>
                    <a:cubicBezTo>
                      <a:pt x="0" y="1"/>
                      <a:pt x="38" y="380"/>
                      <a:pt x="52" y="538"/>
                    </a:cubicBezTo>
                    <a:cubicBezTo>
                      <a:pt x="82" y="866"/>
                      <a:pt x="193" y="1356"/>
                      <a:pt x="450" y="1356"/>
                    </a:cubicBezTo>
                    <a:cubicBezTo>
                      <a:pt x="484" y="1356"/>
                      <a:pt x="520" y="1347"/>
                      <a:pt x="560" y="1329"/>
                    </a:cubicBezTo>
                    <a:cubicBezTo>
                      <a:pt x="601" y="1836"/>
                      <a:pt x="724" y="2753"/>
                      <a:pt x="1079" y="2753"/>
                    </a:cubicBezTo>
                    <a:cubicBezTo>
                      <a:pt x="1129" y="2753"/>
                      <a:pt x="1184" y="2734"/>
                      <a:pt x="1244" y="2693"/>
                    </a:cubicBezTo>
                    <a:lnTo>
                      <a:pt x="1244" y="2693"/>
                    </a:lnTo>
                    <a:cubicBezTo>
                      <a:pt x="1233" y="3019"/>
                      <a:pt x="1414" y="3228"/>
                      <a:pt x="1515" y="3228"/>
                    </a:cubicBezTo>
                    <a:cubicBezTo>
                      <a:pt x="1545" y="3228"/>
                      <a:pt x="1568" y="3209"/>
                      <a:pt x="1576" y="3169"/>
                    </a:cubicBezTo>
                    <a:cubicBezTo>
                      <a:pt x="1579" y="3154"/>
                      <a:pt x="1576" y="3130"/>
                      <a:pt x="1565" y="3116"/>
                    </a:cubicBezTo>
                    <a:cubicBezTo>
                      <a:pt x="1531" y="3076"/>
                      <a:pt x="1502" y="3037"/>
                      <a:pt x="1476" y="2993"/>
                    </a:cubicBezTo>
                    <a:cubicBezTo>
                      <a:pt x="1429" y="2882"/>
                      <a:pt x="1403" y="2775"/>
                      <a:pt x="1409" y="2629"/>
                    </a:cubicBezTo>
                    <a:cubicBezTo>
                      <a:pt x="1412" y="2593"/>
                      <a:pt x="1418" y="2559"/>
                      <a:pt x="1423" y="2523"/>
                    </a:cubicBezTo>
                    <a:cubicBezTo>
                      <a:pt x="1429" y="2493"/>
                      <a:pt x="1416" y="2461"/>
                      <a:pt x="1393" y="2443"/>
                    </a:cubicBezTo>
                    <a:cubicBezTo>
                      <a:pt x="1393" y="2365"/>
                      <a:pt x="1333" y="2307"/>
                      <a:pt x="1262" y="2307"/>
                    </a:cubicBezTo>
                    <a:cubicBezTo>
                      <a:pt x="1222" y="2307"/>
                      <a:pt x="1180" y="2325"/>
                      <a:pt x="1143" y="2367"/>
                    </a:cubicBezTo>
                    <a:cubicBezTo>
                      <a:pt x="1009" y="2037"/>
                      <a:pt x="977" y="1518"/>
                      <a:pt x="845" y="896"/>
                    </a:cubicBezTo>
                    <a:cubicBezTo>
                      <a:pt x="829" y="828"/>
                      <a:pt x="765" y="795"/>
                      <a:pt x="701" y="795"/>
                    </a:cubicBezTo>
                    <a:cubicBezTo>
                      <a:pt x="643" y="795"/>
                      <a:pt x="586" y="822"/>
                      <a:pt x="567" y="876"/>
                    </a:cubicBezTo>
                    <a:cubicBezTo>
                      <a:pt x="546" y="935"/>
                      <a:pt x="488" y="1082"/>
                      <a:pt x="437" y="1117"/>
                    </a:cubicBezTo>
                    <a:cubicBezTo>
                      <a:pt x="345" y="1041"/>
                      <a:pt x="291" y="826"/>
                      <a:pt x="265" y="710"/>
                    </a:cubicBezTo>
                    <a:lnTo>
                      <a:pt x="265" y="710"/>
                    </a:lnTo>
                    <a:cubicBezTo>
                      <a:pt x="265" y="707"/>
                      <a:pt x="263" y="696"/>
                      <a:pt x="260" y="689"/>
                    </a:cubicBezTo>
                    <a:lnTo>
                      <a:pt x="260" y="689"/>
                    </a:lnTo>
                    <a:cubicBezTo>
                      <a:pt x="257" y="671"/>
                      <a:pt x="203" y="421"/>
                      <a:pt x="216" y="180"/>
                    </a:cubicBezTo>
                    <a:cubicBezTo>
                      <a:pt x="226" y="96"/>
                      <a:pt x="249" y="21"/>
                      <a:pt x="157" y="3"/>
                    </a:cubicBezTo>
                    <a:cubicBezTo>
                      <a:pt x="151" y="1"/>
                      <a:pt x="145" y="1"/>
                      <a:pt x="14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0"/>
              <p:cNvSpPr/>
              <p:nvPr/>
            </p:nvSpPr>
            <p:spPr>
              <a:xfrm>
                <a:off x="6913655" y="1978312"/>
                <a:ext cx="13570" cy="18157"/>
              </a:xfrm>
              <a:custGeom>
                <a:avLst/>
                <a:gdLst/>
                <a:ahLst/>
                <a:cxnLst/>
                <a:rect l="l" t="t" r="r" b="b"/>
                <a:pathLst>
                  <a:path w="429" h="574" extrusionOk="0">
                    <a:moveTo>
                      <a:pt x="111" y="1"/>
                    </a:moveTo>
                    <a:cubicBezTo>
                      <a:pt x="102" y="1"/>
                      <a:pt x="94" y="3"/>
                      <a:pt x="85" y="9"/>
                    </a:cubicBezTo>
                    <a:cubicBezTo>
                      <a:pt x="49" y="33"/>
                      <a:pt x="1" y="251"/>
                      <a:pt x="71" y="388"/>
                    </a:cubicBezTo>
                    <a:cubicBezTo>
                      <a:pt x="128" y="510"/>
                      <a:pt x="259" y="574"/>
                      <a:pt x="342" y="574"/>
                    </a:cubicBezTo>
                    <a:cubicBezTo>
                      <a:pt x="381" y="574"/>
                      <a:pt x="409" y="560"/>
                      <a:pt x="415" y="531"/>
                    </a:cubicBezTo>
                    <a:cubicBezTo>
                      <a:pt x="429" y="464"/>
                      <a:pt x="364" y="466"/>
                      <a:pt x="301" y="446"/>
                    </a:cubicBezTo>
                    <a:cubicBezTo>
                      <a:pt x="133" y="380"/>
                      <a:pt x="105" y="235"/>
                      <a:pt x="157" y="57"/>
                    </a:cubicBezTo>
                    <a:cubicBezTo>
                      <a:pt x="166" y="30"/>
                      <a:pt x="140" y="1"/>
                      <a:pt x="11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0"/>
              <p:cNvSpPr/>
              <p:nvPr/>
            </p:nvSpPr>
            <p:spPr>
              <a:xfrm>
                <a:off x="6922417" y="2014088"/>
                <a:ext cx="9806" cy="13570"/>
              </a:xfrm>
              <a:custGeom>
                <a:avLst/>
                <a:gdLst/>
                <a:ahLst/>
                <a:cxnLst/>
                <a:rect l="l" t="t" r="r" b="b"/>
                <a:pathLst>
                  <a:path w="310" h="429" extrusionOk="0">
                    <a:moveTo>
                      <a:pt x="89" y="0"/>
                    </a:moveTo>
                    <a:cubicBezTo>
                      <a:pt x="49" y="0"/>
                      <a:pt x="14" y="27"/>
                      <a:pt x="10" y="86"/>
                    </a:cubicBezTo>
                    <a:cubicBezTo>
                      <a:pt x="1" y="301"/>
                      <a:pt x="134" y="429"/>
                      <a:pt x="222" y="429"/>
                    </a:cubicBezTo>
                    <a:cubicBezTo>
                      <a:pt x="243" y="429"/>
                      <a:pt x="262" y="421"/>
                      <a:pt x="275" y="406"/>
                    </a:cubicBezTo>
                    <a:cubicBezTo>
                      <a:pt x="309" y="367"/>
                      <a:pt x="299" y="310"/>
                      <a:pt x="268" y="291"/>
                    </a:cubicBezTo>
                    <a:cubicBezTo>
                      <a:pt x="224" y="258"/>
                      <a:pt x="209" y="242"/>
                      <a:pt x="189" y="209"/>
                    </a:cubicBezTo>
                    <a:cubicBezTo>
                      <a:pt x="150" y="119"/>
                      <a:pt x="199" y="20"/>
                      <a:pt x="106" y="2"/>
                    </a:cubicBezTo>
                    <a:cubicBezTo>
                      <a:pt x="100" y="1"/>
                      <a:pt x="94" y="0"/>
                      <a:pt x="8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0"/>
              <p:cNvSpPr/>
              <p:nvPr/>
            </p:nvSpPr>
            <p:spPr>
              <a:xfrm>
                <a:off x="6805156" y="1579078"/>
                <a:ext cx="132097" cy="74779"/>
              </a:xfrm>
              <a:custGeom>
                <a:avLst/>
                <a:gdLst/>
                <a:ahLst/>
                <a:cxnLst/>
                <a:rect l="l" t="t" r="r" b="b"/>
                <a:pathLst>
                  <a:path w="4176" h="2364" extrusionOk="0">
                    <a:moveTo>
                      <a:pt x="3871" y="2194"/>
                    </a:moveTo>
                    <a:lnTo>
                      <a:pt x="3871" y="2194"/>
                    </a:lnTo>
                    <a:cubicBezTo>
                      <a:pt x="3873" y="2194"/>
                      <a:pt x="3874" y="2195"/>
                      <a:pt x="3875" y="2196"/>
                    </a:cubicBezTo>
                    <a:cubicBezTo>
                      <a:pt x="3874" y="2195"/>
                      <a:pt x="3872" y="2194"/>
                      <a:pt x="3871" y="2194"/>
                    </a:cubicBezTo>
                    <a:close/>
                    <a:moveTo>
                      <a:pt x="59" y="1"/>
                    </a:moveTo>
                    <a:cubicBezTo>
                      <a:pt x="50" y="1"/>
                      <a:pt x="43" y="1"/>
                      <a:pt x="34" y="5"/>
                    </a:cubicBezTo>
                    <a:cubicBezTo>
                      <a:pt x="21" y="8"/>
                      <a:pt x="13" y="18"/>
                      <a:pt x="7" y="28"/>
                    </a:cubicBezTo>
                    <a:cubicBezTo>
                      <a:pt x="1" y="39"/>
                      <a:pt x="0" y="54"/>
                      <a:pt x="6" y="64"/>
                    </a:cubicBezTo>
                    <a:cubicBezTo>
                      <a:pt x="9" y="75"/>
                      <a:pt x="19" y="87"/>
                      <a:pt x="29" y="91"/>
                    </a:cubicBezTo>
                    <a:cubicBezTo>
                      <a:pt x="190" y="151"/>
                      <a:pt x="344" y="223"/>
                      <a:pt x="495" y="304"/>
                    </a:cubicBezTo>
                    <a:cubicBezTo>
                      <a:pt x="659" y="387"/>
                      <a:pt x="816" y="485"/>
                      <a:pt x="972" y="579"/>
                    </a:cubicBezTo>
                    <a:cubicBezTo>
                      <a:pt x="1130" y="677"/>
                      <a:pt x="1283" y="774"/>
                      <a:pt x="1443" y="870"/>
                    </a:cubicBezTo>
                    <a:cubicBezTo>
                      <a:pt x="1599" y="964"/>
                      <a:pt x="1761" y="1052"/>
                      <a:pt x="1924" y="1138"/>
                    </a:cubicBezTo>
                    <a:cubicBezTo>
                      <a:pt x="2251" y="1309"/>
                      <a:pt x="2586" y="1468"/>
                      <a:pt x="2915" y="1639"/>
                    </a:cubicBezTo>
                    <a:cubicBezTo>
                      <a:pt x="3243" y="1807"/>
                      <a:pt x="3565" y="1987"/>
                      <a:pt x="3871" y="2194"/>
                    </a:cubicBezTo>
                    <a:lnTo>
                      <a:pt x="3871" y="2194"/>
                    </a:lnTo>
                    <a:cubicBezTo>
                      <a:pt x="3870" y="2193"/>
                      <a:pt x="3869" y="2192"/>
                      <a:pt x="3868" y="2191"/>
                    </a:cubicBezTo>
                    <a:lnTo>
                      <a:pt x="3868" y="2191"/>
                    </a:lnTo>
                    <a:cubicBezTo>
                      <a:pt x="3943" y="2242"/>
                      <a:pt x="4018" y="2297"/>
                      <a:pt x="4092" y="2352"/>
                    </a:cubicBezTo>
                    <a:cubicBezTo>
                      <a:pt x="4102" y="2360"/>
                      <a:pt x="4114" y="2363"/>
                      <a:pt x="4128" y="2363"/>
                    </a:cubicBezTo>
                    <a:cubicBezTo>
                      <a:pt x="4140" y="2362"/>
                      <a:pt x="4151" y="2356"/>
                      <a:pt x="4160" y="2348"/>
                    </a:cubicBezTo>
                    <a:cubicBezTo>
                      <a:pt x="4175" y="2330"/>
                      <a:pt x="4175" y="2297"/>
                      <a:pt x="4155" y="2282"/>
                    </a:cubicBezTo>
                    <a:cubicBezTo>
                      <a:pt x="4004" y="2167"/>
                      <a:pt x="3846" y="2060"/>
                      <a:pt x="3686" y="1959"/>
                    </a:cubicBezTo>
                    <a:cubicBezTo>
                      <a:pt x="3520" y="1855"/>
                      <a:pt x="3346" y="1759"/>
                      <a:pt x="3173" y="1666"/>
                    </a:cubicBezTo>
                    <a:cubicBezTo>
                      <a:pt x="2828" y="1480"/>
                      <a:pt x="2471" y="1311"/>
                      <a:pt x="2122" y="1132"/>
                    </a:cubicBezTo>
                    <a:cubicBezTo>
                      <a:pt x="1947" y="1043"/>
                      <a:pt x="1774" y="951"/>
                      <a:pt x="1604" y="853"/>
                    </a:cubicBezTo>
                    <a:cubicBezTo>
                      <a:pt x="1435" y="757"/>
                      <a:pt x="1269" y="651"/>
                      <a:pt x="1104" y="549"/>
                    </a:cubicBezTo>
                    <a:cubicBezTo>
                      <a:pt x="938" y="447"/>
                      <a:pt x="772" y="344"/>
                      <a:pt x="600" y="250"/>
                    </a:cubicBezTo>
                    <a:cubicBezTo>
                      <a:pt x="430" y="157"/>
                      <a:pt x="253" y="75"/>
                      <a:pt x="72" y="5"/>
                    </a:cubicBezTo>
                    <a:cubicBezTo>
                      <a:pt x="67" y="4"/>
                      <a:pt x="63" y="1"/>
                      <a:pt x="5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0"/>
              <p:cNvSpPr/>
              <p:nvPr/>
            </p:nvSpPr>
            <p:spPr>
              <a:xfrm>
                <a:off x="6799968" y="1592775"/>
                <a:ext cx="76456" cy="41027"/>
              </a:xfrm>
              <a:custGeom>
                <a:avLst/>
                <a:gdLst/>
                <a:ahLst/>
                <a:cxnLst/>
                <a:rect l="l" t="t" r="r" b="b"/>
                <a:pathLst>
                  <a:path w="2417" h="1297" extrusionOk="0">
                    <a:moveTo>
                      <a:pt x="53" y="0"/>
                    </a:moveTo>
                    <a:cubicBezTo>
                      <a:pt x="36" y="0"/>
                      <a:pt x="20" y="8"/>
                      <a:pt x="12" y="26"/>
                    </a:cubicBezTo>
                    <a:cubicBezTo>
                      <a:pt x="1" y="47"/>
                      <a:pt x="8" y="80"/>
                      <a:pt x="34" y="90"/>
                    </a:cubicBezTo>
                    <a:cubicBezTo>
                      <a:pt x="435" y="255"/>
                      <a:pt x="813" y="467"/>
                      <a:pt x="1189" y="682"/>
                    </a:cubicBezTo>
                    <a:cubicBezTo>
                      <a:pt x="1567" y="896"/>
                      <a:pt x="1945" y="1114"/>
                      <a:pt x="2340" y="1292"/>
                    </a:cubicBezTo>
                    <a:cubicBezTo>
                      <a:pt x="2348" y="1295"/>
                      <a:pt x="2355" y="1297"/>
                      <a:pt x="2363" y="1297"/>
                    </a:cubicBezTo>
                    <a:cubicBezTo>
                      <a:pt x="2380" y="1297"/>
                      <a:pt x="2396" y="1288"/>
                      <a:pt x="2405" y="1270"/>
                    </a:cubicBezTo>
                    <a:cubicBezTo>
                      <a:pt x="2416" y="1247"/>
                      <a:pt x="2406" y="1217"/>
                      <a:pt x="2383" y="1206"/>
                    </a:cubicBezTo>
                    <a:cubicBezTo>
                      <a:pt x="1987" y="1028"/>
                      <a:pt x="1610" y="811"/>
                      <a:pt x="1232" y="596"/>
                    </a:cubicBezTo>
                    <a:cubicBezTo>
                      <a:pt x="857" y="381"/>
                      <a:pt x="478" y="169"/>
                      <a:pt x="77" y="4"/>
                    </a:cubicBezTo>
                    <a:cubicBezTo>
                      <a:pt x="72" y="3"/>
                      <a:pt x="70" y="3"/>
                      <a:pt x="65" y="2"/>
                    </a:cubicBezTo>
                    <a:cubicBezTo>
                      <a:pt x="61" y="1"/>
                      <a:pt x="57" y="0"/>
                      <a:pt x="5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0"/>
              <p:cNvSpPr/>
              <p:nvPr/>
            </p:nvSpPr>
            <p:spPr>
              <a:xfrm>
                <a:off x="6805187" y="1612450"/>
                <a:ext cx="21953" cy="10502"/>
              </a:xfrm>
              <a:custGeom>
                <a:avLst/>
                <a:gdLst/>
                <a:ahLst/>
                <a:cxnLst/>
                <a:rect l="l" t="t" r="r" b="b"/>
                <a:pathLst>
                  <a:path w="694" h="332" extrusionOk="0">
                    <a:moveTo>
                      <a:pt x="52" y="1"/>
                    </a:moveTo>
                    <a:cubicBezTo>
                      <a:pt x="30" y="1"/>
                      <a:pt x="7" y="20"/>
                      <a:pt x="3" y="40"/>
                    </a:cubicBezTo>
                    <a:cubicBezTo>
                      <a:pt x="0" y="53"/>
                      <a:pt x="3" y="65"/>
                      <a:pt x="10" y="75"/>
                    </a:cubicBezTo>
                    <a:cubicBezTo>
                      <a:pt x="16" y="87"/>
                      <a:pt x="28" y="91"/>
                      <a:pt x="41" y="95"/>
                    </a:cubicBezTo>
                    <a:cubicBezTo>
                      <a:pt x="92" y="110"/>
                      <a:pt x="145" y="127"/>
                      <a:pt x="196" y="144"/>
                    </a:cubicBezTo>
                    <a:lnTo>
                      <a:pt x="196" y="144"/>
                    </a:lnTo>
                    <a:cubicBezTo>
                      <a:pt x="196" y="144"/>
                      <a:pt x="196" y="144"/>
                      <a:pt x="195" y="144"/>
                    </a:cubicBezTo>
                    <a:lnTo>
                      <a:pt x="195" y="144"/>
                    </a:lnTo>
                    <a:cubicBezTo>
                      <a:pt x="262" y="167"/>
                      <a:pt x="328" y="191"/>
                      <a:pt x="394" y="219"/>
                    </a:cubicBezTo>
                    <a:cubicBezTo>
                      <a:pt x="470" y="249"/>
                      <a:pt x="545" y="287"/>
                      <a:pt x="619" y="326"/>
                    </a:cubicBezTo>
                    <a:cubicBezTo>
                      <a:pt x="626" y="330"/>
                      <a:pt x="633" y="331"/>
                      <a:pt x="640" y="331"/>
                    </a:cubicBezTo>
                    <a:cubicBezTo>
                      <a:pt x="657" y="331"/>
                      <a:pt x="674" y="321"/>
                      <a:pt x="683" y="305"/>
                    </a:cubicBezTo>
                    <a:cubicBezTo>
                      <a:pt x="693" y="282"/>
                      <a:pt x="685" y="253"/>
                      <a:pt x="661" y="240"/>
                    </a:cubicBezTo>
                    <a:cubicBezTo>
                      <a:pt x="566" y="190"/>
                      <a:pt x="472" y="147"/>
                      <a:pt x="373" y="105"/>
                    </a:cubicBezTo>
                    <a:cubicBezTo>
                      <a:pt x="271" y="65"/>
                      <a:pt x="165" y="31"/>
                      <a:pt x="59" y="1"/>
                    </a:cubicBezTo>
                    <a:lnTo>
                      <a:pt x="56" y="1"/>
                    </a:lnTo>
                    <a:cubicBezTo>
                      <a:pt x="55" y="1"/>
                      <a:pt x="53" y="1"/>
                      <a:pt x="5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0"/>
              <p:cNvSpPr/>
              <p:nvPr/>
            </p:nvSpPr>
            <p:spPr>
              <a:xfrm>
                <a:off x="6950792" y="1661228"/>
                <a:ext cx="40078" cy="20972"/>
              </a:xfrm>
              <a:custGeom>
                <a:avLst/>
                <a:gdLst/>
                <a:ahLst/>
                <a:cxnLst/>
                <a:rect l="l" t="t" r="r" b="b"/>
                <a:pathLst>
                  <a:path w="1267" h="663" extrusionOk="0">
                    <a:moveTo>
                      <a:pt x="56" y="1"/>
                    </a:moveTo>
                    <a:cubicBezTo>
                      <a:pt x="38" y="1"/>
                      <a:pt x="20" y="9"/>
                      <a:pt x="12" y="27"/>
                    </a:cubicBezTo>
                    <a:cubicBezTo>
                      <a:pt x="1" y="50"/>
                      <a:pt x="11" y="78"/>
                      <a:pt x="34" y="88"/>
                    </a:cubicBezTo>
                    <a:cubicBezTo>
                      <a:pt x="419" y="282"/>
                      <a:pt x="794" y="492"/>
                      <a:pt x="1192" y="658"/>
                    </a:cubicBezTo>
                    <a:cubicBezTo>
                      <a:pt x="1199" y="661"/>
                      <a:pt x="1206" y="663"/>
                      <a:pt x="1213" y="663"/>
                    </a:cubicBezTo>
                    <a:cubicBezTo>
                      <a:pt x="1231" y="663"/>
                      <a:pt x="1248" y="654"/>
                      <a:pt x="1257" y="638"/>
                    </a:cubicBezTo>
                    <a:cubicBezTo>
                      <a:pt x="1267" y="617"/>
                      <a:pt x="1258" y="585"/>
                      <a:pt x="1235" y="574"/>
                    </a:cubicBezTo>
                    <a:cubicBezTo>
                      <a:pt x="837" y="409"/>
                      <a:pt x="462" y="199"/>
                      <a:pt x="77" y="5"/>
                    </a:cubicBezTo>
                    <a:cubicBezTo>
                      <a:pt x="73" y="3"/>
                      <a:pt x="70" y="1"/>
                      <a:pt x="64" y="1"/>
                    </a:cubicBezTo>
                    <a:cubicBezTo>
                      <a:pt x="61" y="1"/>
                      <a:pt x="59" y="1"/>
                      <a:pt x="5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0"/>
              <p:cNvSpPr/>
              <p:nvPr/>
            </p:nvSpPr>
            <p:spPr>
              <a:xfrm>
                <a:off x="7013898" y="1684762"/>
                <a:ext cx="11862" cy="20719"/>
              </a:xfrm>
              <a:custGeom>
                <a:avLst/>
                <a:gdLst/>
                <a:ahLst/>
                <a:cxnLst/>
                <a:rect l="l" t="t" r="r" b="b"/>
                <a:pathLst>
                  <a:path w="375" h="655" extrusionOk="0">
                    <a:moveTo>
                      <a:pt x="173" y="1"/>
                    </a:moveTo>
                    <a:cubicBezTo>
                      <a:pt x="156" y="1"/>
                      <a:pt x="139" y="5"/>
                      <a:pt x="124" y="16"/>
                    </a:cubicBezTo>
                    <a:cubicBezTo>
                      <a:pt x="85" y="42"/>
                      <a:pt x="71" y="100"/>
                      <a:pt x="99" y="139"/>
                    </a:cubicBezTo>
                    <a:cubicBezTo>
                      <a:pt x="115" y="163"/>
                      <a:pt x="131" y="186"/>
                      <a:pt x="145" y="211"/>
                    </a:cubicBezTo>
                    <a:cubicBezTo>
                      <a:pt x="154" y="231"/>
                      <a:pt x="161" y="251"/>
                      <a:pt x="168" y="272"/>
                    </a:cubicBezTo>
                    <a:cubicBezTo>
                      <a:pt x="171" y="288"/>
                      <a:pt x="172" y="302"/>
                      <a:pt x="172" y="318"/>
                    </a:cubicBezTo>
                    <a:cubicBezTo>
                      <a:pt x="171" y="332"/>
                      <a:pt x="167" y="347"/>
                      <a:pt x="164" y="360"/>
                    </a:cubicBezTo>
                    <a:cubicBezTo>
                      <a:pt x="157" y="374"/>
                      <a:pt x="149" y="387"/>
                      <a:pt x="142" y="400"/>
                    </a:cubicBezTo>
                    <a:cubicBezTo>
                      <a:pt x="125" y="417"/>
                      <a:pt x="111" y="436"/>
                      <a:pt x="94" y="451"/>
                    </a:cubicBezTo>
                    <a:cubicBezTo>
                      <a:pt x="81" y="460"/>
                      <a:pt x="71" y="468"/>
                      <a:pt x="58" y="478"/>
                    </a:cubicBezTo>
                    <a:cubicBezTo>
                      <a:pt x="16" y="510"/>
                      <a:pt x="1" y="566"/>
                      <a:pt x="31" y="612"/>
                    </a:cubicBezTo>
                    <a:cubicBezTo>
                      <a:pt x="48" y="640"/>
                      <a:pt x="79" y="655"/>
                      <a:pt x="111" y="655"/>
                    </a:cubicBezTo>
                    <a:cubicBezTo>
                      <a:pt x="129" y="655"/>
                      <a:pt x="149" y="650"/>
                      <a:pt x="165" y="639"/>
                    </a:cubicBezTo>
                    <a:cubicBezTo>
                      <a:pt x="214" y="607"/>
                      <a:pt x="257" y="572"/>
                      <a:pt x="293" y="524"/>
                    </a:cubicBezTo>
                    <a:cubicBezTo>
                      <a:pt x="328" y="478"/>
                      <a:pt x="350" y="423"/>
                      <a:pt x="357" y="365"/>
                    </a:cubicBezTo>
                    <a:cubicBezTo>
                      <a:pt x="374" y="247"/>
                      <a:pt x="316" y="131"/>
                      <a:pt x="247" y="39"/>
                    </a:cubicBezTo>
                    <a:cubicBezTo>
                      <a:pt x="232" y="20"/>
                      <a:pt x="211" y="6"/>
                      <a:pt x="188" y="2"/>
                    </a:cubicBezTo>
                    <a:cubicBezTo>
                      <a:pt x="183" y="1"/>
                      <a:pt x="178" y="1"/>
                      <a:pt x="17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0"/>
              <p:cNvSpPr/>
              <p:nvPr/>
            </p:nvSpPr>
            <p:spPr>
              <a:xfrm>
                <a:off x="7032277" y="1680745"/>
                <a:ext cx="26540" cy="7782"/>
              </a:xfrm>
              <a:custGeom>
                <a:avLst/>
                <a:gdLst/>
                <a:ahLst/>
                <a:cxnLst/>
                <a:rect l="l" t="t" r="r" b="b"/>
                <a:pathLst>
                  <a:path w="839" h="246" extrusionOk="0">
                    <a:moveTo>
                      <a:pt x="758" y="1"/>
                    </a:moveTo>
                    <a:cubicBezTo>
                      <a:pt x="756" y="1"/>
                      <a:pt x="755" y="1"/>
                      <a:pt x="753" y="1"/>
                    </a:cubicBezTo>
                    <a:cubicBezTo>
                      <a:pt x="641" y="4"/>
                      <a:pt x="531" y="14"/>
                      <a:pt x="422" y="27"/>
                    </a:cubicBezTo>
                    <a:cubicBezTo>
                      <a:pt x="313" y="40"/>
                      <a:pt x="201" y="51"/>
                      <a:pt x="91" y="59"/>
                    </a:cubicBezTo>
                    <a:cubicBezTo>
                      <a:pt x="38" y="63"/>
                      <a:pt x="1" y="107"/>
                      <a:pt x="2" y="159"/>
                    </a:cubicBezTo>
                    <a:cubicBezTo>
                      <a:pt x="6" y="206"/>
                      <a:pt x="46" y="245"/>
                      <a:pt x="93" y="245"/>
                    </a:cubicBezTo>
                    <a:cubicBezTo>
                      <a:pt x="96" y="245"/>
                      <a:pt x="99" y="245"/>
                      <a:pt x="103" y="245"/>
                    </a:cubicBezTo>
                    <a:cubicBezTo>
                      <a:pt x="323" y="229"/>
                      <a:pt x="546" y="207"/>
                      <a:pt x="764" y="163"/>
                    </a:cubicBezTo>
                    <a:cubicBezTo>
                      <a:pt x="786" y="157"/>
                      <a:pt x="803" y="152"/>
                      <a:pt x="817" y="136"/>
                    </a:cubicBezTo>
                    <a:cubicBezTo>
                      <a:pt x="831" y="120"/>
                      <a:pt x="839" y="99"/>
                      <a:pt x="837" y="77"/>
                    </a:cubicBezTo>
                    <a:cubicBezTo>
                      <a:pt x="836" y="37"/>
                      <a:pt x="807" y="11"/>
                      <a:pt x="771" y="4"/>
                    </a:cubicBezTo>
                    <a:cubicBezTo>
                      <a:pt x="767" y="2"/>
                      <a:pt x="763" y="1"/>
                      <a:pt x="75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0"/>
              <p:cNvSpPr/>
              <p:nvPr/>
            </p:nvSpPr>
            <p:spPr>
              <a:xfrm>
                <a:off x="7039584" y="1689033"/>
                <a:ext cx="15342" cy="3480"/>
              </a:xfrm>
              <a:custGeom>
                <a:avLst/>
                <a:gdLst/>
                <a:ahLst/>
                <a:cxnLst/>
                <a:rect l="l" t="t" r="r" b="b"/>
                <a:pathLst>
                  <a:path w="485" h="110" extrusionOk="0">
                    <a:moveTo>
                      <a:pt x="50" y="1"/>
                    </a:moveTo>
                    <a:cubicBezTo>
                      <a:pt x="41" y="1"/>
                      <a:pt x="31" y="3"/>
                      <a:pt x="22" y="8"/>
                    </a:cubicBezTo>
                    <a:cubicBezTo>
                      <a:pt x="12" y="16"/>
                      <a:pt x="5" y="26"/>
                      <a:pt x="3" y="38"/>
                    </a:cubicBezTo>
                    <a:cubicBezTo>
                      <a:pt x="0" y="51"/>
                      <a:pt x="3" y="63"/>
                      <a:pt x="10" y="74"/>
                    </a:cubicBezTo>
                    <a:cubicBezTo>
                      <a:pt x="16" y="83"/>
                      <a:pt x="29" y="94"/>
                      <a:pt x="41" y="94"/>
                    </a:cubicBezTo>
                    <a:cubicBezTo>
                      <a:pt x="152" y="103"/>
                      <a:pt x="265" y="109"/>
                      <a:pt x="379" y="109"/>
                    </a:cubicBezTo>
                    <a:cubicBezTo>
                      <a:pt x="399" y="109"/>
                      <a:pt x="420" y="109"/>
                      <a:pt x="440" y="109"/>
                    </a:cubicBezTo>
                    <a:cubicBezTo>
                      <a:pt x="464" y="109"/>
                      <a:pt x="484" y="81"/>
                      <a:pt x="484" y="59"/>
                    </a:cubicBezTo>
                    <a:cubicBezTo>
                      <a:pt x="482" y="34"/>
                      <a:pt x="466" y="18"/>
                      <a:pt x="444" y="16"/>
                    </a:cubicBezTo>
                    <a:cubicBezTo>
                      <a:pt x="437" y="14"/>
                      <a:pt x="434" y="14"/>
                      <a:pt x="430" y="14"/>
                    </a:cubicBezTo>
                    <a:cubicBezTo>
                      <a:pt x="408" y="14"/>
                      <a:pt x="386" y="15"/>
                      <a:pt x="364" y="15"/>
                    </a:cubicBezTo>
                    <a:cubicBezTo>
                      <a:pt x="292" y="15"/>
                      <a:pt x="220" y="13"/>
                      <a:pt x="149" y="8"/>
                    </a:cubicBezTo>
                    <a:lnTo>
                      <a:pt x="151" y="8"/>
                    </a:lnTo>
                    <a:cubicBezTo>
                      <a:pt x="121" y="7"/>
                      <a:pt x="89" y="3"/>
                      <a:pt x="58" y="1"/>
                    </a:cubicBezTo>
                    <a:cubicBezTo>
                      <a:pt x="55" y="1"/>
                      <a:pt x="52" y="1"/>
                      <a:pt x="5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0"/>
              <p:cNvSpPr/>
              <p:nvPr/>
            </p:nvSpPr>
            <p:spPr>
              <a:xfrm>
                <a:off x="7021427" y="1711492"/>
                <a:ext cx="13349" cy="16828"/>
              </a:xfrm>
              <a:custGeom>
                <a:avLst/>
                <a:gdLst/>
                <a:ahLst/>
                <a:cxnLst/>
                <a:rect l="l" t="t" r="r" b="b"/>
                <a:pathLst>
                  <a:path w="422" h="532" extrusionOk="0">
                    <a:moveTo>
                      <a:pt x="59" y="1"/>
                    </a:moveTo>
                    <a:cubicBezTo>
                      <a:pt x="49" y="1"/>
                      <a:pt x="39" y="4"/>
                      <a:pt x="30" y="9"/>
                    </a:cubicBezTo>
                    <a:cubicBezTo>
                      <a:pt x="6" y="24"/>
                      <a:pt x="0" y="59"/>
                      <a:pt x="15" y="86"/>
                    </a:cubicBezTo>
                    <a:cubicBezTo>
                      <a:pt x="106" y="235"/>
                      <a:pt x="208" y="378"/>
                      <a:pt x="322" y="510"/>
                    </a:cubicBezTo>
                    <a:cubicBezTo>
                      <a:pt x="331" y="521"/>
                      <a:pt x="341" y="528"/>
                      <a:pt x="352" y="531"/>
                    </a:cubicBezTo>
                    <a:cubicBezTo>
                      <a:pt x="355" y="532"/>
                      <a:pt x="358" y="532"/>
                      <a:pt x="361" y="532"/>
                    </a:cubicBezTo>
                    <a:cubicBezTo>
                      <a:pt x="371" y="532"/>
                      <a:pt x="381" y="530"/>
                      <a:pt x="391" y="524"/>
                    </a:cubicBezTo>
                    <a:cubicBezTo>
                      <a:pt x="413" y="510"/>
                      <a:pt x="421" y="478"/>
                      <a:pt x="405" y="455"/>
                    </a:cubicBezTo>
                    <a:cubicBezTo>
                      <a:pt x="298" y="318"/>
                      <a:pt x="198" y="175"/>
                      <a:pt x="106" y="26"/>
                    </a:cubicBezTo>
                    <a:cubicBezTo>
                      <a:pt x="99" y="14"/>
                      <a:pt x="86" y="7"/>
                      <a:pt x="72" y="3"/>
                    </a:cubicBezTo>
                    <a:cubicBezTo>
                      <a:pt x="68" y="2"/>
                      <a:pt x="63" y="1"/>
                      <a:pt x="5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0"/>
              <p:cNvSpPr/>
              <p:nvPr/>
            </p:nvSpPr>
            <p:spPr>
              <a:xfrm>
                <a:off x="6781779" y="1689317"/>
                <a:ext cx="48081" cy="39699"/>
              </a:xfrm>
              <a:custGeom>
                <a:avLst/>
                <a:gdLst/>
                <a:ahLst/>
                <a:cxnLst/>
                <a:rect l="l" t="t" r="r" b="b"/>
                <a:pathLst>
                  <a:path w="1520" h="1255" extrusionOk="0">
                    <a:moveTo>
                      <a:pt x="779" y="0"/>
                    </a:moveTo>
                    <a:cubicBezTo>
                      <a:pt x="751" y="0"/>
                      <a:pt x="723" y="2"/>
                      <a:pt x="695" y="7"/>
                    </a:cubicBezTo>
                    <a:cubicBezTo>
                      <a:pt x="559" y="27"/>
                      <a:pt x="425" y="88"/>
                      <a:pt x="315" y="191"/>
                    </a:cubicBezTo>
                    <a:cubicBezTo>
                      <a:pt x="133" y="356"/>
                      <a:pt x="0" y="639"/>
                      <a:pt x="129" y="876"/>
                    </a:cubicBezTo>
                    <a:cubicBezTo>
                      <a:pt x="153" y="922"/>
                      <a:pt x="188" y="960"/>
                      <a:pt x="229" y="993"/>
                    </a:cubicBezTo>
                    <a:cubicBezTo>
                      <a:pt x="242" y="1026"/>
                      <a:pt x="258" y="1053"/>
                      <a:pt x="279" y="1072"/>
                    </a:cubicBezTo>
                    <a:cubicBezTo>
                      <a:pt x="334" y="1115"/>
                      <a:pt x="388" y="1145"/>
                      <a:pt x="447" y="1169"/>
                    </a:cubicBezTo>
                    <a:cubicBezTo>
                      <a:pt x="508" y="1195"/>
                      <a:pt x="570" y="1212"/>
                      <a:pt x="634" y="1229"/>
                    </a:cubicBezTo>
                    <a:lnTo>
                      <a:pt x="677" y="1239"/>
                    </a:lnTo>
                    <a:cubicBezTo>
                      <a:pt x="728" y="1249"/>
                      <a:pt x="780" y="1254"/>
                      <a:pt x="833" y="1254"/>
                    </a:cubicBezTo>
                    <a:cubicBezTo>
                      <a:pt x="867" y="1254"/>
                      <a:pt x="901" y="1252"/>
                      <a:pt x="935" y="1248"/>
                    </a:cubicBezTo>
                    <a:cubicBezTo>
                      <a:pt x="1110" y="1229"/>
                      <a:pt x="1275" y="1143"/>
                      <a:pt x="1385" y="1016"/>
                    </a:cubicBezTo>
                    <a:cubicBezTo>
                      <a:pt x="1433" y="962"/>
                      <a:pt x="1469" y="894"/>
                      <a:pt x="1496" y="810"/>
                    </a:cubicBezTo>
                    <a:cubicBezTo>
                      <a:pt x="1519" y="737"/>
                      <a:pt x="1519" y="657"/>
                      <a:pt x="1498" y="554"/>
                    </a:cubicBezTo>
                    <a:cubicBezTo>
                      <a:pt x="1482" y="479"/>
                      <a:pt x="1441" y="399"/>
                      <a:pt x="1376" y="316"/>
                    </a:cubicBezTo>
                    <a:cubicBezTo>
                      <a:pt x="1316" y="239"/>
                      <a:pt x="1239" y="171"/>
                      <a:pt x="1138" y="107"/>
                    </a:cubicBezTo>
                    <a:cubicBezTo>
                      <a:pt x="1068" y="60"/>
                      <a:pt x="991" y="29"/>
                      <a:pt x="912" y="14"/>
                    </a:cubicBezTo>
                    <a:cubicBezTo>
                      <a:pt x="868" y="5"/>
                      <a:pt x="823" y="0"/>
                      <a:pt x="7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10"/>
            <p:cNvGrpSpPr/>
            <p:nvPr/>
          </p:nvGrpSpPr>
          <p:grpSpPr>
            <a:xfrm>
              <a:off x="2179854" y="3536026"/>
              <a:ext cx="457912" cy="846581"/>
              <a:chOff x="6600904" y="2246176"/>
              <a:chExt cx="457912" cy="846581"/>
            </a:xfrm>
          </p:grpSpPr>
          <p:sp>
            <p:nvSpPr>
              <p:cNvPr id="1238" name="Google Shape;1238;p10"/>
              <p:cNvSpPr/>
              <p:nvPr/>
            </p:nvSpPr>
            <p:spPr>
              <a:xfrm>
                <a:off x="6600904" y="2566550"/>
                <a:ext cx="443931" cy="526207"/>
              </a:xfrm>
              <a:custGeom>
                <a:avLst/>
                <a:gdLst/>
                <a:ahLst/>
                <a:cxnLst/>
                <a:rect l="l" t="t" r="r" b="b"/>
                <a:pathLst>
                  <a:path w="14034" h="16635" extrusionOk="0">
                    <a:moveTo>
                      <a:pt x="8931" y="1180"/>
                    </a:moveTo>
                    <a:cubicBezTo>
                      <a:pt x="9557" y="1180"/>
                      <a:pt x="9647" y="2087"/>
                      <a:pt x="9115" y="2375"/>
                    </a:cubicBezTo>
                    <a:cubicBezTo>
                      <a:pt x="9018" y="2429"/>
                      <a:pt x="8915" y="2453"/>
                      <a:pt x="8815" y="2453"/>
                    </a:cubicBezTo>
                    <a:cubicBezTo>
                      <a:pt x="8424" y="2453"/>
                      <a:pt x="8070" y="2080"/>
                      <a:pt x="8220" y="1612"/>
                    </a:cubicBezTo>
                    <a:cubicBezTo>
                      <a:pt x="8267" y="1450"/>
                      <a:pt x="8383" y="1301"/>
                      <a:pt x="8580" y="1206"/>
                    </a:cubicBezTo>
                    <a:cubicBezTo>
                      <a:pt x="8600" y="1222"/>
                      <a:pt x="8619" y="1227"/>
                      <a:pt x="8639" y="1227"/>
                    </a:cubicBezTo>
                    <a:cubicBezTo>
                      <a:pt x="8666" y="1227"/>
                      <a:pt x="8696" y="1216"/>
                      <a:pt x="8734" y="1207"/>
                    </a:cubicBezTo>
                    <a:cubicBezTo>
                      <a:pt x="8805" y="1188"/>
                      <a:pt x="8870" y="1180"/>
                      <a:pt x="8931" y="1180"/>
                    </a:cubicBezTo>
                    <a:close/>
                    <a:moveTo>
                      <a:pt x="8850" y="1"/>
                    </a:moveTo>
                    <a:cubicBezTo>
                      <a:pt x="8285" y="1"/>
                      <a:pt x="7703" y="243"/>
                      <a:pt x="7252" y="806"/>
                    </a:cubicBezTo>
                    <a:cubicBezTo>
                      <a:pt x="6622" y="1578"/>
                      <a:pt x="6862" y="2776"/>
                      <a:pt x="7826" y="3352"/>
                    </a:cubicBezTo>
                    <a:cubicBezTo>
                      <a:pt x="7717" y="3905"/>
                      <a:pt x="7615" y="4412"/>
                      <a:pt x="7492" y="4993"/>
                    </a:cubicBezTo>
                    <a:lnTo>
                      <a:pt x="7475" y="4986"/>
                    </a:lnTo>
                    <a:cubicBezTo>
                      <a:pt x="7185" y="4935"/>
                      <a:pt x="6932" y="4913"/>
                      <a:pt x="6715" y="4913"/>
                    </a:cubicBezTo>
                    <a:cubicBezTo>
                      <a:pt x="5520" y="4913"/>
                      <a:pt x="5416" y="5586"/>
                      <a:pt x="6335" y="5902"/>
                    </a:cubicBezTo>
                    <a:cubicBezTo>
                      <a:pt x="6676" y="6020"/>
                      <a:pt x="6972" y="6114"/>
                      <a:pt x="7245" y="6194"/>
                    </a:cubicBezTo>
                    <a:cubicBezTo>
                      <a:pt x="7184" y="6426"/>
                      <a:pt x="7262" y="6108"/>
                      <a:pt x="6917" y="7649"/>
                    </a:cubicBezTo>
                    <a:lnTo>
                      <a:pt x="6786" y="8230"/>
                    </a:lnTo>
                    <a:cubicBezTo>
                      <a:pt x="6716" y="8544"/>
                      <a:pt x="6645" y="8855"/>
                      <a:pt x="6577" y="9168"/>
                    </a:cubicBezTo>
                    <a:lnTo>
                      <a:pt x="6454" y="9729"/>
                    </a:lnTo>
                    <a:lnTo>
                      <a:pt x="6428" y="9841"/>
                    </a:lnTo>
                    <a:lnTo>
                      <a:pt x="6407" y="9936"/>
                    </a:lnTo>
                    <a:cubicBezTo>
                      <a:pt x="6241" y="10692"/>
                      <a:pt x="5936" y="12104"/>
                      <a:pt x="5818" y="12864"/>
                    </a:cubicBezTo>
                    <a:cubicBezTo>
                      <a:pt x="5173" y="12669"/>
                      <a:pt x="4428" y="12882"/>
                      <a:pt x="3380" y="11751"/>
                    </a:cubicBezTo>
                    <a:cubicBezTo>
                      <a:pt x="3157" y="11504"/>
                      <a:pt x="2969" y="11237"/>
                      <a:pt x="2820" y="10959"/>
                    </a:cubicBezTo>
                    <a:cubicBezTo>
                      <a:pt x="2710" y="10748"/>
                      <a:pt x="2631" y="10544"/>
                      <a:pt x="2581" y="10341"/>
                    </a:cubicBezTo>
                    <a:cubicBezTo>
                      <a:pt x="2538" y="10155"/>
                      <a:pt x="2521" y="9984"/>
                      <a:pt x="2526" y="9818"/>
                    </a:cubicBezTo>
                    <a:lnTo>
                      <a:pt x="2526" y="9818"/>
                    </a:lnTo>
                    <a:lnTo>
                      <a:pt x="2526" y="9820"/>
                    </a:lnTo>
                    <a:cubicBezTo>
                      <a:pt x="2534" y="9702"/>
                      <a:pt x="2554" y="9589"/>
                      <a:pt x="2584" y="9482"/>
                    </a:cubicBezTo>
                    <a:lnTo>
                      <a:pt x="2693" y="9510"/>
                    </a:lnTo>
                    <a:cubicBezTo>
                      <a:pt x="2955" y="9578"/>
                      <a:pt x="3145" y="9616"/>
                      <a:pt x="3284" y="9616"/>
                    </a:cubicBezTo>
                    <a:cubicBezTo>
                      <a:pt x="3437" y="9616"/>
                      <a:pt x="3528" y="9570"/>
                      <a:pt x="3585" y="9469"/>
                    </a:cubicBezTo>
                    <a:cubicBezTo>
                      <a:pt x="3714" y="9244"/>
                      <a:pt x="3537" y="8912"/>
                      <a:pt x="3406" y="8694"/>
                    </a:cubicBezTo>
                    <a:cubicBezTo>
                      <a:pt x="3328" y="8567"/>
                      <a:pt x="3242" y="8451"/>
                      <a:pt x="3155" y="8331"/>
                    </a:cubicBezTo>
                    <a:cubicBezTo>
                      <a:pt x="2807" y="7851"/>
                      <a:pt x="2353" y="7214"/>
                      <a:pt x="1799" y="7214"/>
                    </a:cubicBezTo>
                    <a:cubicBezTo>
                      <a:pt x="1377" y="7214"/>
                      <a:pt x="897" y="7582"/>
                      <a:pt x="361" y="8668"/>
                    </a:cubicBezTo>
                    <a:cubicBezTo>
                      <a:pt x="72" y="9248"/>
                      <a:pt x="1" y="9654"/>
                      <a:pt x="259" y="9654"/>
                    </a:cubicBezTo>
                    <a:cubicBezTo>
                      <a:pt x="357" y="9654"/>
                      <a:pt x="504" y="9595"/>
                      <a:pt x="705" y="9463"/>
                    </a:cubicBezTo>
                    <a:lnTo>
                      <a:pt x="705" y="9463"/>
                    </a:lnTo>
                    <a:cubicBezTo>
                      <a:pt x="583" y="10158"/>
                      <a:pt x="609" y="10905"/>
                      <a:pt x="785" y="11680"/>
                    </a:cubicBezTo>
                    <a:cubicBezTo>
                      <a:pt x="1544" y="15023"/>
                      <a:pt x="4332" y="16635"/>
                      <a:pt x="6855" y="16635"/>
                    </a:cubicBezTo>
                    <a:cubicBezTo>
                      <a:pt x="7721" y="16635"/>
                      <a:pt x="8557" y="16445"/>
                      <a:pt x="9268" y="16070"/>
                    </a:cubicBezTo>
                    <a:cubicBezTo>
                      <a:pt x="10943" y="15186"/>
                      <a:pt x="12684" y="12403"/>
                      <a:pt x="12823" y="11511"/>
                    </a:cubicBezTo>
                    <a:cubicBezTo>
                      <a:pt x="12988" y="11648"/>
                      <a:pt x="13326" y="12033"/>
                      <a:pt x="13578" y="12033"/>
                    </a:cubicBezTo>
                    <a:cubicBezTo>
                      <a:pt x="13650" y="12033"/>
                      <a:pt x="13715" y="12002"/>
                      <a:pt x="13767" y="11925"/>
                    </a:cubicBezTo>
                    <a:cubicBezTo>
                      <a:pt x="14033" y="11552"/>
                      <a:pt x="13742" y="10198"/>
                      <a:pt x="13561" y="9714"/>
                    </a:cubicBezTo>
                    <a:cubicBezTo>
                      <a:pt x="13436" y="9382"/>
                      <a:pt x="13313" y="9191"/>
                      <a:pt x="13045" y="9115"/>
                    </a:cubicBezTo>
                    <a:cubicBezTo>
                      <a:pt x="12987" y="9099"/>
                      <a:pt x="12915" y="9089"/>
                      <a:pt x="12834" y="9089"/>
                    </a:cubicBezTo>
                    <a:cubicBezTo>
                      <a:pt x="12711" y="9089"/>
                      <a:pt x="12567" y="9112"/>
                      <a:pt x="12419" y="9165"/>
                    </a:cubicBezTo>
                    <a:cubicBezTo>
                      <a:pt x="12246" y="9230"/>
                      <a:pt x="11938" y="9369"/>
                      <a:pt x="11556" y="9591"/>
                    </a:cubicBezTo>
                    <a:cubicBezTo>
                      <a:pt x="11330" y="9724"/>
                      <a:pt x="11136" y="9850"/>
                      <a:pt x="10965" y="9979"/>
                    </a:cubicBezTo>
                    <a:cubicBezTo>
                      <a:pt x="10880" y="10042"/>
                      <a:pt x="10801" y="10108"/>
                      <a:pt x="10730" y="10176"/>
                    </a:cubicBezTo>
                    <a:cubicBezTo>
                      <a:pt x="10438" y="10447"/>
                      <a:pt x="10385" y="10695"/>
                      <a:pt x="10767" y="10770"/>
                    </a:cubicBezTo>
                    <a:cubicBezTo>
                      <a:pt x="10819" y="10779"/>
                      <a:pt x="10874" y="10785"/>
                      <a:pt x="10945" y="10785"/>
                    </a:cubicBezTo>
                    <a:cubicBezTo>
                      <a:pt x="10923" y="10795"/>
                      <a:pt x="10907" y="10812"/>
                      <a:pt x="10902" y="10829"/>
                    </a:cubicBezTo>
                    <a:cubicBezTo>
                      <a:pt x="10893" y="10859"/>
                      <a:pt x="10880" y="10888"/>
                      <a:pt x="10867" y="10917"/>
                    </a:cubicBezTo>
                    <a:lnTo>
                      <a:pt x="10851" y="10958"/>
                    </a:lnTo>
                    <a:cubicBezTo>
                      <a:pt x="10836" y="11001"/>
                      <a:pt x="10817" y="11044"/>
                      <a:pt x="10800" y="11085"/>
                    </a:cubicBezTo>
                    <a:cubicBezTo>
                      <a:pt x="10773" y="11153"/>
                      <a:pt x="10743" y="11222"/>
                      <a:pt x="10708" y="11287"/>
                    </a:cubicBezTo>
                    <a:cubicBezTo>
                      <a:pt x="10413" y="11873"/>
                      <a:pt x="9727" y="12705"/>
                      <a:pt x="8913" y="13142"/>
                    </a:cubicBezTo>
                    <a:cubicBezTo>
                      <a:pt x="8634" y="13286"/>
                      <a:pt x="8337" y="13388"/>
                      <a:pt x="8033" y="13388"/>
                    </a:cubicBezTo>
                    <a:cubicBezTo>
                      <a:pt x="7945" y="13388"/>
                      <a:pt x="7856" y="13379"/>
                      <a:pt x="7767" y="13361"/>
                    </a:cubicBezTo>
                    <a:cubicBezTo>
                      <a:pt x="7972" y="12512"/>
                      <a:pt x="8023" y="10650"/>
                      <a:pt x="8132" y="9695"/>
                    </a:cubicBezTo>
                    <a:cubicBezTo>
                      <a:pt x="8231" y="8780"/>
                      <a:pt x="8466" y="7375"/>
                      <a:pt x="8618" y="6478"/>
                    </a:cubicBezTo>
                    <a:cubicBezTo>
                      <a:pt x="8727" y="6498"/>
                      <a:pt x="9038" y="6543"/>
                      <a:pt x="9368" y="6543"/>
                    </a:cubicBezTo>
                    <a:cubicBezTo>
                      <a:pt x="9705" y="6543"/>
                      <a:pt x="10063" y="6496"/>
                      <a:pt x="10244" y="6327"/>
                    </a:cubicBezTo>
                    <a:cubicBezTo>
                      <a:pt x="10299" y="6276"/>
                      <a:pt x="10336" y="6210"/>
                      <a:pt x="10356" y="6138"/>
                    </a:cubicBezTo>
                    <a:cubicBezTo>
                      <a:pt x="10377" y="6055"/>
                      <a:pt x="10370" y="5967"/>
                      <a:pt x="10336" y="5886"/>
                    </a:cubicBezTo>
                    <a:cubicBezTo>
                      <a:pt x="10160" y="5471"/>
                      <a:pt x="9284" y="5232"/>
                      <a:pt x="8847" y="5130"/>
                    </a:cubicBezTo>
                    <a:cubicBezTo>
                      <a:pt x="9032" y="4197"/>
                      <a:pt x="8957" y="4552"/>
                      <a:pt x="9132" y="3650"/>
                    </a:cubicBezTo>
                    <a:cubicBezTo>
                      <a:pt x="9964" y="3624"/>
                      <a:pt x="10737" y="3063"/>
                      <a:pt x="10840" y="2159"/>
                    </a:cubicBezTo>
                    <a:cubicBezTo>
                      <a:pt x="10967" y="909"/>
                      <a:pt x="9943" y="1"/>
                      <a:pt x="8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0"/>
              <p:cNvSpPr/>
              <p:nvPr/>
            </p:nvSpPr>
            <p:spPr>
              <a:xfrm>
                <a:off x="6908183" y="2507302"/>
                <a:ext cx="87875" cy="72786"/>
              </a:xfrm>
              <a:custGeom>
                <a:avLst/>
                <a:gdLst/>
                <a:ahLst/>
                <a:cxnLst/>
                <a:rect l="l" t="t" r="r" b="b"/>
                <a:pathLst>
                  <a:path w="2778" h="2301" extrusionOk="0">
                    <a:moveTo>
                      <a:pt x="1587" y="609"/>
                    </a:moveTo>
                    <a:cubicBezTo>
                      <a:pt x="1633" y="610"/>
                      <a:pt x="1677" y="616"/>
                      <a:pt x="1723" y="630"/>
                    </a:cubicBezTo>
                    <a:cubicBezTo>
                      <a:pt x="1769" y="646"/>
                      <a:pt x="1789" y="662"/>
                      <a:pt x="1806" y="682"/>
                    </a:cubicBezTo>
                    <a:cubicBezTo>
                      <a:pt x="1826" y="705"/>
                      <a:pt x="1833" y="723"/>
                      <a:pt x="1842" y="753"/>
                    </a:cubicBezTo>
                    <a:cubicBezTo>
                      <a:pt x="1852" y="805"/>
                      <a:pt x="1853" y="863"/>
                      <a:pt x="1820" y="977"/>
                    </a:cubicBezTo>
                    <a:cubicBezTo>
                      <a:pt x="1696" y="1333"/>
                      <a:pt x="1462" y="1601"/>
                      <a:pt x="1107" y="1720"/>
                    </a:cubicBezTo>
                    <a:cubicBezTo>
                      <a:pt x="1098" y="1718"/>
                      <a:pt x="1087" y="1715"/>
                      <a:pt x="1077" y="1715"/>
                    </a:cubicBezTo>
                    <a:cubicBezTo>
                      <a:pt x="1076" y="1715"/>
                      <a:pt x="1074" y="1715"/>
                      <a:pt x="1073" y="1715"/>
                    </a:cubicBezTo>
                    <a:cubicBezTo>
                      <a:pt x="1016" y="1728"/>
                      <a:pt x="971" y="1737"/>
                      <a:pt x="920" y="1737"/>
                    </a:cubicBezTo>
                    <a:cubicBezTo>
                      <a:pt x="913" y="1737"/>
                      <a:pt x="907" y="1737"/>
                      <a:pt x="900" y="1737"/>
                    </a:cubicBezTo>
                    <a:cubicBezTo>
                      <a:pt x="787" y="1728"/>
                      <a:pt x="716" y="1694"/>
                      <a:pt x="643" y="1621"/>
                    </a:cubicBezTo>
                    <a:cubicBezTo>
                      <a:pt x="613" y="1587"/>
                      <a:pt x="595" y="1539"/>
                      <a:pt x="585" y="1496"/>
                    </a:cubicBezTo>
                    <a:cubicBezTo>
                      <a:pt x="578" y="1463"/>
                      <a:pt x="573" y="1433"/>
                      <a:pt x="573" y="1399"/>
                    </a:cubicBezTo>
                    <a:cubicBezTo>
                      <a:pt x="582" y="1386"/>
                      <a:pt x="585" y="1375"/>
                      <a:pt x="585" y="1356"/>
                    </a:cubicBezTo>
                    <a:cubicBezTo>
                      <a:pt x="586" y="1312"/>
                      <a:pt x="592" y="1277"/>
                      <a:pt x="600" y="1241"/>
                    </a:cubicBezTo>
                    <a:cubicBezTo>
                      <a:pt x="616" y="1196"/>
                      <a:pt x="638" y="1150"/>
                      <a:pt x="666" y="1103"/>
                    </a:cubicBezTo>
                    <a:cubicBezTo>
                      <a:pt x="711" y="1038"/>
                      <a:pt x="758" y="984"/>
                      <a:pt x="815" y="931"/>
                    </a:cubicBezTo>
                    <a:cubicBezTo>
                      <a:pt x="890" y="863"/>
                      <a:pt x="974" y="803"/>
                      <a:pt x="1074" y="749"/>
                    </a:cubicBezTo>
                    <a:cubicBezTo>
                      <a:pt x="1241" y="666"/>
                      <a:pt x="1404" y="609"/>
                      <a:pt x="1587" y="609"/>
                    </a:cubicBezTo>
                    <a:close/>
                    <a:moveTo>
                      <a:pt x="1759" y="1"/>
                    </a:moveTo>
                    <a:cubicBezTo>
                      <a:pt x="1644" y="1"/>
                      <a:pt x="1518" y="19"/>
                      <a:pt x="1381" y="57"/>
                    </a:cubicBezTo>
                    <a:cubicBezTo>
                      <a:pt x="1152" y="122"/>
                      <a:pt x="920" y="235"/>
                      <a:pt x="714" y="387"/>
                    </a:cubicBezTo>
                    <a:cubicBezTo>
                      <a:pt x="394" y="617"/>
                      <a:pt x="91" y="988"/>
                      <a:pt x="134" y="1377"/>
                    </a:cubicBezTo>
                    <a:cubicBezTo>
                      <a:pt x="1" y="1666"/>
                      <a:pt x="337" y="2301"/>
                      <a:pt x="976" y="2301"/>
                    </a:cubicBezTo>
                    <a:cubicBezTo>
                      <a:pt x="1279" y="2301"/>
                      <a:pt x="1651" y="2158"/>
                      <a:pt x="2074" y="1767"/>
                    </a:cubicBezTo>
                    <a:cubicBezTo>
                      <a:pt x="2197" y="1652"/>
                      <a:pt x="2307" y="1518"/>
                      <a:pt x="2403" y="1366"/>
                    </a:cubicBezTo>
                    <a:cubicBezTo>
                      <a:pt x="2777" y="761"/>
                      <a:pt x="2511" y="1"/>
                      <a:pt x="17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0"/>
              <p:cNvSpPr/>
              <p:nvPr/>
            </p:nvSpPr>
            <p:spPr>
              <a:xfrm>
                <a:off x="6974959" y="2437616"/>
                <a:ext cx="73261" cy="79619"/>
              </a:xfrm>
              <a:custGeom>
                <a:avLst/>
                <a:gdLst/>
                <a:ahLst/>
                <a:cxnLst/>
                <a:rect l="l" t="t" r="r" b="b"/>
                <a:pathLst>
                  <a:path w="2316" h="2517" extrusionOk="0">
                    <a:moveTo>
                      <a:pt x="1307" y="481"/>
                    </a:moveTo>
                    <a:lnTo>
                      <a:pt x="1307" y="481"/>
                    </a:lnTo>
                    <a:cubicBezTo>
                      <a:pt x="1320" y="501"/>
                      <a:pt x="1339" y="514"/>
                      <a:pt x="1359" y="519"/>
                    </a:cubicBezTo>
                    <a:cubicBezTo>
                      <a:pt x="1412" y="531"/>
                      <a:pt x="1466" y="545"/>
                      <a:pt x="1518" y="566"/>
                    </a:cubicBezTo>
                    <a:cubicBezTo>
                      <a:pt x="1591" y="605"/>
                      <a:pt x="1625" y="632"/>
                      <a:pt x="1660" y="677"/>
                    </a:cubicBezTo>
                    <a:cubicBezTo>
                      <a:pt x="1683" y="710"/>
                      <a:pt x="1695" y="738"/>
                      <a:pt x="1701" y="788"/>
                    </a:cubicBezTo>
                    <a:cubicBezTo>
                      <a:pt x="1704" y="816"/>
                      <a:pt x="1701" y="843"/>
                      <a:pt x="1700" y="871"/>
                    </a:cubicBezTo>
                    <a:cubicBezTo>
                      <a:pt x="1671" y="1025"/>
                      <a:pt x="1581" y="1169"/>
                      <a:pt x="1482" y="1330"/>
                    </a:cubicBezTo>
                    <a:lnTo>
                      <a:pt x="1471" y="1345"/>
                    </a:lnTo>
                    <a:cubicBezTo>
                      <a:pt x="1276" y="1667"/>
                      <a:pt x="1168" y="1795"/>
                      <a:pt x="1028" y="1795"/>
                    </a:cubicBezTo>
                    <a:cubicBezTo>
                      <a:pt x="987" y="1795"/>
                      <a:pt x="943" y="1784"/>
                      <a:pt x="894" y="1763"/>
                    </a:cubicBezTo>
                    <a:cubicBezTo>
                      <a:pt x="829" y="1732"/>
                      <a:pt x="783" y="1702"/>
                      <a:pt x="740" y="1645"/>
                    </a:cubicBezTo>
                    <a:cubicBezTo>
                      <a:pt x="667" y="1539"/>
                      <a:pt x="662" y="1423"/>
                      <a:pt x="680" y="1295"/>
                    </a:cubicBezTo>
                    <a:lnTo>
                      <a:pt x="680" y="1295"/>
                    </a:lnTo>
                    <a:lnTo>
                      <a:pt x="673" y="1312"/>
                    </a:lnTo>
                    <a:cubicBezTo>
                      <a:pt x="690" y="1225"/>
                      <a:pt x="717" y="1138"/>
                      <a:pt x="755" y="1048"/>
                    </a:cubicBezTo>
                    <a:lnTo>
                      <a:pt x="755" y="1050"/>
                    </a:lnTo>
                    <a:cubicBezTo>
                      <a:pt x="869" y="808"/>
                      <a:pt x="1054" y="592"/>
                      <a:pt x="1307" y="481"/>
                    </a:cubicBezTo>
                    <a:close/>
                    <a:moveTo>
                      <a:pt x="1412" y="0"/>
                    </a:moveTo>
                    <a:cubicBezTo>
                      <a:pt x="1356" y="0"/>
                      <a:pt x="1315" y="18"/>
                      <a:pt x="1302" y="64"/>
                    </a:cubicBezTo>
                    <a:cubicBezTo>
                      <a:pt x="825" y="158"/>
                      <a:pt x="92" y="1175"/>
                      <a:pt x="39" y="1632"/>
                    </a:cubicBezTo>
                    <a:cubicBezTo>
                      <a:pt x="1" y="1997"/>
                      <a:pt x="434" y="2516"/>
                      <a:pt x="933" y="2516"/>
                    </a:cubicBezTo>
                    <a:cubicBezTo>
                      <a:pt x="1148" y="2516"/>
                      <a:pt x="1375" y="2420"/>
                      <a:pt x="1582" y="2173"/>
                    </a:cubicBezTo>
                    <a:cubicBezTo>
                      <a:pt x="1839" y="1867"/>
                      <a:pt x="1993" y="1490"/>
                      <a:pt x="2157" y="1118"/>
                    </a:cubicBezTo>
                    <a:cubicBezTo>
                      <a:pt x="2214" y="1000"/>
                      <a:pt x="2280" y="877"/>
                      <a:pt x="2297" y="748"/>
                    </a:cubicBezTo>
                    <a:cubicBezTo>
                      <a:pt x="2315" y="599"/>
                      <a:pt x="2261" y="476"/>
                      <a:pt x="2155" y="369"/>
                    </a:cubicBezTo>
                    <a:cubicBezTo>
                      <a:pt x="2106" y="316"/>
                      <a:pt x="2049" y="276"/>
                      <a:pt x="1999" y="241"/>
                    </a:cubicBezTo>
                    <a:cubicBezTo>
                      <a:pt x="1881" y="158"/>
                      <a:pt x="1579" y="0"/>
                      <a:pt x="1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0"/>
              <p:cNvSpPr/>
              <p:nvPr/>
            </p:nvSpPr>
            <p:spPr>
              <a:xfrm>
                <a:off x="6976477" y="2338100"/>
                <a:ext cx="82339" cy="77278"/>
              </a:xfrm>
              <a:custGeom>
                <a:avLst/>
                <a:gdLst/>
                <a:ahLst/>
                <a:cxnLst/>
                <a:rect l="l" t="t" r="r" b="b"/>
                <a:pathLst>
                  <a:path w="2603" h="2443" extrusionOk="0">
                    <a:moveTo>
                      <a:pt x="1182" y="419"/>
                    </a:moveTo>
                    <a:cubicBezTo>
                      <a:pt x="1547" y="935"/>
                      <a:pt x="1593" y="1288"/>
                      <a:pt x="1858" y="1828"/>
                    </a:cubicBezTo>
                    <a:cubicBezTo>
                      <a:pt x="1703" y="1933"/>
                      <a:pt x="1448" y="2107"/>
                      <a:pt x="1221" y="2107"/>
                    </a:cubicBezTo>
                    <a:cubicBezTo>
                      <a:pt x="1141" y="2107"/>
                      <a:pt x="1065" y="2086"/>
                      <a:pt x="997" y="2031"/>
                    </a:cubicBezTo>
                    <a:cubicBezTo>
                      <a:pt x="1010" y="1772"/>
                      <a:pt x="492" y="1235"/>
                      <a:pt x="405" y="1005"/>
                    </a:cubicBezTo>
                    <a:cubicBezTo>
                      <a:pt x="452" y="933"/>
                      <a:pt x="436" y="903"/>
                      <a:pt x="432" y="834"/>
                    </a:cubicBezTo>
                    <a:cubicBezTo>
                      <a:pt x="468" y="664"/>
                      <a:pt x="1025" y="496"/>
                      <a:pt x="1182" y="419"/>
                    </a:cubicBezTo>
                    <a:close/>
                    <a:moveTo>
                      <a:pt x="1128" y="0"/>
                    </a:moveTo>
                    <a:cubicBezTo>
                      <a:pt x="877" y="0"/>
                      <a:pt x="478" y="198"/>
                      <a:pt x="231" y="419"/>
                    </a:cubicBezTo>
                    <a:cubicBezTo>
                      <a:pt x="48" y="579"/>
                      <a:pt x="1" y="768"/>
                      <a:pt x="52" y="959"/>
                    </a:cubicBezTo>
                    <a:cubicBezTo>
                      <a:pt x="98" y="1125"/>
                      <a:pt x="167" y="1640"/>
                      <a:pt x="639" y="2107"/>
                    </a:cubicBezTo>
                    <a:cubicBezTo>
                      <a:pt x="810" y="2344"/>
                      <a:pt x="1023" y="2442"/>
                      <a:pt x="1253" y="2442"/>
                    </a:cubicBezTo>
                    <a:cubicBezTo>
                      <a:pt x="1540" y="2442"/>
                      <a:pt x="1855" y="2289"/>
                      <a:pt x="2149" y="2063"/>
                    </a:cubicBezTo>
                    <a:cubicBezTo>
                      <a:pt x="2172" y="2044"/>
                      <a:pt x="2189" y="2023"/>
                      <a:pt x="2203" y="2000"/>
                    </a:cubicBezTo>
                    <a:cubicBezTo>
                      <a:pt x="2603" y="1649"/>
                      <a:pt x="1477" y="81"/>
                      <a:pt x="1291" y="45"/>
                    </a:cubicBezTo>
                    <a:cubicBezTo>
                      <a:pt x="1251" y="14"/>
                      <a:pt x="1194"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0"/>
              <p:cNvSpPr/>
              <p:nvPr/>
            </p:nvSpPr>
            <p:spPr>
              <a:xfrm>
                <a:off x="6925296" y="2246176"/>
                <a:ext cx="72154" cy="78480"/>
              </a:xfrm>
              <a:custGeom>
                <a:avLst/>
                <a:gdLst/>
                <a:ahLst/>
                <a:cxnLst/>
                <a:rect l="l" t="t" r="r" b="b"/>
                <a:pathLst>
                  <a:path w="2281" h="2481" extrusionOk="0">
                    <a:moveTo>
                      <a:pt x="1085" y="294"/>
                    </a:moveTo>
                    <a:cubicBezTo>
                      <a:pt x="1125" y="317"/>
                      <a:pt x="1121" y="308"/>
                      <a:pt x="1163" y="321"/>
                    </a:cubicBezTo>
                    <a:cubicBezTo>
                      <a:pt x="1448" y="451"/>
                      <a:pt x="1705" y="1298"/>
                      <a:pt x="1745" y="1610"/>
                    </a:cubicBezTo>
                    <a:cubicBezTo>
                      <a:pt x="1468" y="1696"/>
                      <a:pt x="1171" y="1869"/>
                      <a:pt x="921" y="2022"/>
                    </a:cubicBezTo>
                    <a:cubicBezTo>
                      <a:pt x="893" y="1992"/>
                      <a:pt x="863" y="1991"/>
                      <a:pt x="817" y="1939"/>
                    </a:cubicBezTo>
                    <a:cubicBezTo>
                      <a:pt x="618" y="1683"/>
                      <a:pt x="427" y="1289"/>
                      <a:pt x="349" y="952"/>
                    </a:cubicBezTo>
                    <a:cubicBezTo>
                      <a:pt x="526" y="768"/>
                      <a:pt x="44" y="622"/>
                      <a:pt x="1085" y="294"/>
                    </a:cubicBezTo>
                    <a:close/>
                    <a:moveTo>
                      <a:pt x="1160" y="0"/>
                    </a:moveTo>
                    <a:cubicBezTo>
                      <a:pt x="1023" y="0"/>
                      <a:pt x="505" y="130"/>
                      <a:pt x="270" y="318"/>
                    </a:cubicBezTo>
                    <a:cubicBezTo>
                      <a:pt x="97" y="457"/>
                      <a:pt x="55" y="579"/>
                      <a:pt x="52" y="719"/>
                    </a:cubicBezTo>
                    <a:cubicBezTo>
                      <a:pt x="1" y="1187"/>
                      <a:pt x="210" y="2042"/>
                      <a:pt x="619" y="2284"/>
                    </a:cubicBezTo>
                    <a:cubicBezTo>
                      <a:pt x="601" y="2399"/>
                      <a:pt x="691" y="2481"/>
                      <a:pt x="787" y="2481"/>
                    </a:cubicBezTo>
                    <a:cubicBezTo>
                      <a:pt x="817" y="2481"/>
                      <a:pt x="848" y="2472"/>
                      <a:pt x="876" y="2455"/>
                    </a:cubicBezTo>
                    <a:cubicBezTo>
                      <a:pt x="1702" y="1932"/>
                      <a:pt x="2156" y="2022"/>
                      <a:pt x="2121" y="1731"/>
                    </a:cubicBezTo>
                    <a:cubicBezTo>
                      <a:pt x="2280" y="1462"/>
                      <a:pt x="1726" y="60"/>
                      <a:pt x="1186" y="3"/>
                    </a:cubicBezTo>
                    <a:cubicBezTo>
                      <a:pt x="1181" y="1"/>
                      <a:pt x="1172" y="0"/>
                      <a:pt x="1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0"/>
              <p:cNvSpPr/>
              <p:nvPr/>
            </p:nvSpPr>
            <p:spPr>
              <a:xfrm>
                <a:off x="6831695" y="2759825"/>
                <a:ext cx="35428" cy="15405"/>
              </a:xfrm>
              <a:custGeom>
                <a:avLst/>
                <a:gdLst/>
                <a:ahLst/>
                <a:cxnLst/>
                <a:rect l="l" t="t" r="r" b="b"/>
                <a:pathLst>
                  <a:path w="1120" h="487" extrusionOk="0">
                    <a:moveTo>
                      <a:pt x="132" y="1"/>
                    </a:moveTo>
                    <a:cubicBezTo>
                      <a:pt x="89" y="1"/>
                      <a:pt x="47" y="27"/>
                      <a:pt x="29" y="67"/>
                    </a:cubicBezTo>
                    <a:cubicBezTo>
                      <a:pt x="0" y="129"/>
                      <a:pt x="29" y="196"/>
                      <a:pt x="86" y="226"/>
                    </a:cubicBezTo>
                    <a:cubicBezTo>
                      <a:pt x="232" y="303"/>
                      <a:pt x="384" y="358"/>
                      <a:pt x="541" y="404"/>
                    </a:cubicBezTo>
                    <a:cubicBezTo>
                      <a:pt x="695" y="448"/>
                      <a:pt x="859" y="484"/>
                      <a:pt x="1021" y="487"/>
                    </a:cubicBezTo>
                    <a:cubicBezTo>
                      <a:pt x="1065" y="487"/>
                      <a:pt x="1105" y="444"/>
                      <a:pt x="1113" y="402"/>
                    </a:cubicBezTo>
                    <a:cubicBezTo>
                      <a:pt x="1120" y="359"/>
                      <a:pt x="1098" y="308"/>
                      <a:pt x="1055" y="290"/>
                    </a:cubicBezTo>
                    <a:cubicBezTo>
                      <a:pt x="964" y="255"/>
                      <a:pt x="865" y="236"/>
                      <a:pt x="770" y="213"/>
                    </a:cubicBezTo>
                    <a:cubicBezTo>
                      <a:pt x="672" y="189"/>
                      <a:pt x="573" y="164"/>
                      <a:pt x="477" y="134"/>
                    </a:cubicBezTo>
                    <a:cubicBezTo>
                      <a:pt x="377" y="101"/>
                      <a:pt x="279" y="64"/>
                      <a:pt x="189" y="15"/>
                    </a:cubicBezTo>
                    <a:cubicBezTo>
                      <a:pt x="179" y="10"/>
                      <a:pt x="169" y="7"/>
                      <a:pt x="158" y="4"/>
                    </a:cubicBezTo>
                    <a:cubicBezTo>
                      <a:pt x="149" y="2"/>
                      <a:pt x="141" y="1"/>
                      <a:pt x="13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0"/>
              <p:cNvSpPr/>
              <p:nvPr/>
            </p:nvSpPr>
            <p:spPr>
              <a:xfrm>
                <a:off x="6841659" y="2724713"/>
                <a:ext cx="29671" cy="8478"/>
              </a:xfrm>
              <a:custGeom>
                <a:avLst/>
                <a:gdLst/>
                <a:ahLst/>
                <a:cxnLst/>
                <a:rect l="l" t="t" r="r" b="b"/>
                <a:pathLst>
                  <a:path w="938" h="268" extrusionOk="0">
                    <a:moveTo>
                      <a:pt x="59" y="0"/>
                    </a:moveTo>
                    <a:cubicBezTo>
                      <a:pt x="34" y="0"/>
                      <a:pt x="11" y="19"/>
                      <a:pt x="6" y="46"/>
                    </a:cubicBezTo>
                    <a:cubicBezTo>
                      <a:pt x="0" y="74"/>
                      <a:pt x="20" y="106"/>
                      <a:pt x="50" y="109"/>
                    </a:cubicBezTo>
                    <a:cubicBezTo>
                      <a:pt x="322" y="156"/>
                      <a:pt x="594" y="202"/>
                      <a:pt x="865" y="266"/>
                    </a:cubicBezTo>
                    <a:cubicBezTo>
                      <a:pt x="869" y="267"/>
                      <a:pt x="873" y="268"/>
                      <a:pt x="877" y="268"/>
                    </a:cubicBezTo>
                    <a:cubicBezTo>
                      <a:pt x="905" y="268"/>
                      <a:pt x="929" y="245"/>
                      <a:pt x="934" y="218"/>
                    </a:cubicBezTo>
                    <a:cubicBezTo>
                      <a:pt x="938" y="185"/>
                      <a:pt x="917" y="156"/>
                      <a:pt x="885" y="149"/>
                    </a:cubicBezTo>
                    <a:cubicBezTo>
                      <a:pt x="768" y="120"/>
                      <a:pt x="650" y="96"/>
                      <a:pt x="531" y="77"/>
                    </a:cubicBezTo>
                    <a:cubicBezTo>
                      <a:pt x="378" y="50"/>
                      <a:pt x="222" y="27"/>
                      <a:pt x="69" y="1"/>
                    </a:cubicBezTo>
                    <a:cubicBezTo>
                      <a:pt x="66" y="1"/>
                      <a:pt x="62" y="0"/>
                      <a:pt x="5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0"/>
              <p:cNvSpPr/>
              <p:nvPr/>
            </p:nvSpPr>
            <p:spPr>
              <a:xfrm>
                <a:off x="6629817" y="2849788"/>
                <a:ext cx="44191" cy="14013"/>
              </a:xfrm>
              <a:custGeom>
                <a:avLst/>
                <a:gdLst/>
                <a:ahLst/>
                <a:cxnLst/>
                <a:rect l="l" t="t" r="r" b="b"/>
                <a:pathLst>
                  <a:path w="1397" h="443" extrusionOk="0">
                    <a:moveTo>
                      <a:pt x="466" y="173"/>
                    </a:moveTo>
                    <a:cubicBezTo>
                      <a:pt x="466" y="173"/>
                      <a:pt x="466" y="173"/>
                      <a:pt x="466" y="173"/>
                    </a:cubicBezTo>
                    <a:lnTo>
                      <a:pt x="466" y="173"/>
                    </a:lnTo>
                    <a:cubicBezTo>
                      <a:pt x="464" y="174"/>
                      <a:pt x="461" y="176"/>
                      <a:pt x="460" y="176"/>
                    </a:cubicBezTo>
                    <a:cubicBezTo>
                      <a:pt x="464" y="176"/>
                      <a:pt x="465" y="173"/>
                      <a:pt x="466" y="173"/>
                    </a:cubicBezTo>
                    <a:close/>
                    <a:moveTo>
                      <a:pt x="713" y="1"/>
                    </a:moveTo>
                    <a:cubicBezTo>
                      <a:pt x="608" y="1"/>
                      <a:pt x="505" y="27"/>
                      <a:pt x="407" y="55"/>
                    </a:cubicBezTo>
                    <a:cubicBezTo>
                      <a:pt x="279" y="94"/>
                      <a:pt x="158" y="154"/>
                      <a:pt x="39" y="214"/>
                    </a:cubicBezTo>
                    <a:cubicBezTo>
                      <a:pt x="25" y="221"/>
                      <a:pt x="15" y="229"/>
                      <a:pt x="7" y="244"/>
                    </a:cubicBezTo>
                    <a:cubicBezTo>
                      <a:pt x="0" y="259"/>
                      <a:pt x="0" y="274"/>
                      <a:pt x="6" y="292"/>
                    </a:cubicBezTo>
                    <a:cubicBezTo>
                      <a:pt x="14" y="313"/>
                      <a:pt x="37" y="331"/>
                      <a:pt x="61" y="331"/>
                    </a:cubicBezTo>
                    <a:cubicBezTo>
                      <a:pt x="68" y="331"/>
                      <a:pt x="75" y="329"/>
                      <a:pt x="82" y="326"/>
                    </a:cubicBezTo>
                    <a:cubicBezTo>
                      <a:pt x="206" y="260"/>
                      <a:pt x="330" y="207"/>
                      <a:pt x="466" y="173"/>
                    </a:cubicBezTo>
                    <a:lnTo>
                      <a:pt x="466" y="173"/>
                    </a:lnTo>
                    <a:cubicBezTo>
                      <a:pt x="466" y="173"/>
                      <a:pt x="467" y="173"/>
                      <a:pt x="467" y="173"/>
                    </a:cubicBezTo>
                    <a:lnTo>
                      <a:pt x="467" y="173"/>
                    </a:lnTo>
                    <a:cubicBezTo>
                      <a:pt x="467" y="173"/>
                      <a:pt x="467" y="173"/>
                      <a:pt x="466" y="173"/>
                    </a:cubicBezTo>
                    <a:lnTo>
                      <a:pt x="466" y="173"/>
                    </a:lnTo>
                    <a:cubicBezTo>
                      <a:pt x="467" y="173"/>
                      <a:pt x="467" y="173"/>
                      <a:pt x="467" y="173"/>
                    </a:cubicBezTo>
                    <a:cubicBezTo>
                      <a:pt x="544" y="157"/>
                      <a:pt x="621" y="150"/>
                      <a:pt x="698" y="150"/>
                    </a:cubicBezTo>
                    <a:lnTo>
                      <a:pt x="698" y="150"/>
                    </a:lnTo>
                    <a:cubicBezTo>
                      <a:pt x="759" y="153"/>
                      <a:pt x="819" y="164"/>
                      <a:pt x="879" y="183"/>
                    </a:cubicBezTo>
                    <a:cubicBezTo>
                      <a:pt x="941" y="203"/>
                      <a:pt x="998" y="233"/>
                      <a:pt x="1055" y="266"/>
                    </a:cubicBezTo>
                    <a:cubicBezTo>
                      <a:pt x="1123" y="310"/>
                      <a:pt x="1183" y="363"/>
                      <a:pt x="1240" y="420"/>
                    </a:cubicBezTo>
                    <a:cubicBezTo>
                      <a:pt x="1255" y="435"/>
                      <a:pt x="1276" y="442"/>
                      <a:pt x="1297" y="442"/>
                    </a:cubicBezTo>
                    <a:cubicBezTo>
                      <a:pt x="1325" y="442"/>
                      <a:pt x="1355" y="430"/>
                      <a:pt x="1373" y="409"/>
                    </a:cubicBezTo>
                    <a:cubicBezTo>
                      <a:pt x="1389" y="389"/>
                      <a:pt x="1396" y="365"/>
                      <a:pt x="1395" y="340"/>
                    </a:cubicBezTo>
                    <a:cubicBezTo>
                      <a:pt x="1392" y="314"/>
                      <a:pt x="1381" y="294"/>
                      <a:pt x="1362" y="277"/>
                    </a:cubicBezTo>
                    <a:cubicBezTo>
                      <a:pt x="1269" y="190"/>
                      <a:pt x="1166" y="115"/>
                      <a:pt x="1048" y="65"/>
                    </a:cubicBezTo>
                    <a:cubicBezTo>
                      <a:pt x="997" y="42"/>
                      <a:pt x="944" y="28"/>
                      <a:pt x="889" y="18"/>
                    </a:cubicBezTo>
                    <a:cubicBezTo>
                      <a:pt x="882" y="15"/>
                      <a:pt x="875" y="14"/>
                      <a:pt x="868" y="14"/>
                    </a:cubicBezTo>
                    <a:cubicBezTo>
                      <a:pt x="822" y="5"/>
                      <a:pt x="775" y="4"/>
                      <a:pt x="729" y="1"/>
                    </a:cubicBezTo>
                    <a:cubicBezTo>
                      <a:pt x="724" y="1"/>
                      <a:pt x="718" y="1"/>
                      <a:pt x="71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0"/>
              <p:cNvSpPr/>
              <p:nvPr/>
            </p:nvSpPr>
            <p:spPr>
              <a:xfrm>
                <a:off x="6955790" y="2904860"/>
                <a:ext cx="41027" cy="27584"/>
              </a:xfrm>
              <a:custGeom>
                <a:avLst/>
                <a:gdLst/>
                <a:ahLst/>
                <a:cxnLst/>
                <a:rect l="l" t="t" r="r" b="b"/>
                <a:pathLst>
                  <a:path w="1297" h="872" extrusionOk="0">
                    <a:moveTo>
                      <a:pt x="657" y="360"/>
                    </a:moveTo>
                    <a:cubicBezTo>
                      <a:pt x="658" y="361"/>
                      <a:pt x="660" y="362"/>
                      <a:pt x="662" y="363"/>
                    </a:cubicBezTo>
                    <a:lnTo>
                      <a:pt x="662" y="363"/>
                    </a:lnTo>
                    <a:cubicBezTo>
                      <a:pt x="660" y="362"/>
                      <a:pt x="658" y="361"/>
                      <a:pt x="657" y="360"/>
                    </a:cubicBezTo>
                    <a:close/>
                    <a:moveTo>
                      <a:pt x="85" y="1"/>
                    </a:moveTo>
                    <a:cubicBezTo>
                      <a:pt x="49" y="1"/>
                      <a:pt x="14" y="24"/>
                      <a:pt x="8" y="63"/>
                    </a:cubicBezTo>
                    <a:cubicBezTo>
                      <a:pt x="0" y="101"/>
                      <a:pt x="28" y="144"/>
                      <a:pt x="69" y="150"/>
                    </a:cubicBezTo>
                    <a:cubicBezTo>
                      <a:pt x="158" y="161"/>
                      <a:pt x="244" y="180"/>
                      <a:pt x="330" y="206"/>
                    </a:cubicBezTo>
                    <a:cubicBezTo>
                      <a:pt x="443" y="243"/>
                      <a:pt x="549" y="292"/>
                      <a:pt x="649" y="355"/>
                    </a:cubicBezTo>
                    <a:cubicBezTo>
                      <a:pt x="652" y="356"/>
                      <a:pt x="654" y="358"/>
                      <a:pt x="657" y="360"/>
                    </a:cubicBezTo>
                    <a:lnTo>
                      <a:pt x="657" y="360"/>
                    </a:lnTo>
                    <a:cubicBezTo>
                      <a:pt x="658" y="362"/>
                      <a:pt x="659" y="363"/>
                      <a:pt x="662" y="363"/>
                    </a:cubicBezTo>
                    <a:lnTo>
                      <a:pt x="662" y="363"/>
                    </a:lnTo>
                    <a:cubicBezTo>
                      <a:pt x="750" y="421"/>
                      <a:pt x="834" y="487"/>
                      <a:pt x="907" y="564"/>
                    </a:cubicBezTo>
                    <a:cubicBezTo>
                      <a:pt x="950" y="614"/>
                      <a:pt x="987" y="668"/>
                      <a:pt x="1018" y="727"/>
                    </a:cubicBezTo>
                    <a:cubicBezTo>
                      <a:pt x="1030" y="748"/>
                      <a:pt x="1041" y="770"/>
                      <a:pt x="1050" y="791"/>
                    </a:cubicBezTo>
                    <a:cubicBezTo>
                      <a:pt x="1064" y="821"/>
                      <a:pt x="1082" y="844"/>
                      <a:pt x="1110" y="859"/>
                    </a:cubicBezTo>
                    <a:cubicBezTo>
                      <a:pt x="1126" y="867"/>
                      <a:pt x="1145" y="871"/>
                      <a:pt x="1163" y="871"/>
                    </a:cubicBezTo>
                    <a:cubicBezTo>
                      <a:pt x="1177" y="871"/>
                      <a:pt x="1192" y="869"/>
                      <a:pt x="1205" y="863"/>
                    </a:cubicBezTo>
                    <a:cubicBezTo>
                      <a:pt x="1268" y="840"/>
                      <a:pt x="1296" y="770"/>
                      <a:pt x="1275" y="707"/>
                    </a:cubicBezTo>
                    <a:cubicBezTo>
                      <a:pt x="1238" y="592"/>
                      <a:pt x="1169" y="492"/>
                      <a:pt x="1089" y="403"/>
                    </a:cubicBezTo>
                    <a:cubicBezTo>
                      <a:pt x="1004" y="312"/>
                      <a:pt x="908" y="239"/>
                      <a:pt x="798" y="183"/>
                    </a:cubicBezTo>
                    <a:cubicBezTo>
                      <a:pt x="688" y="128"/>
                      <a:pt x="566" y="93"/>
                      <a:pt x="449" y="63"/>
                    </a:cubicBezTo>
                    <a:cubicBezTo>
                      <a:pt x="397" y="50"/>
                      <a:pt x="343" y="40"/>
                      <a:pt x="291" y="28"/>
                    </a:cubicBezTo>
                    <a:cubicBezTo>
                      <a:pt x="225" y="18"/>
                      <a:pt x="158" y="10"/>
                      <a:pt x="94" y="1"/>
                    </a:cubicBezTo>
                    <a:cubicBezTo>
                      <a:pt x="91" y="1"/>
                      <a:pt x="88" y="1"/>
                      <a:pt x="8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0"/>
              <p:cNvSpPr/>
              <p:nvPr/>
            </p:nvSpPr>
            <p:spPr>
              <a:xfrm>
                <a:off x="6630702" y="2884488"/>
                <a:ext cx="24104" cy="86894"/>
              </a:xfrm>
              <a:custGeom>
                <a:avLst/>
                <a:gdLst/>
                <a:ahLst/>
                <a:cxnLst/>
                <a:rect l="l" t="t" r="r" b="b"/>
                <a:pathLst>
                  <a:path w="762" h="2747" extrusionOk="0">
                    <a:moveTo>
                      <a:pt x="68" y="1"/>
                    </a:moveTo>
                    <a:cubicBezTo>
                      <a:pt x="38" y="4"/>
                      <a:pt x="22" y="26"/>
                      <a:pt x="19" y="55"/>
                    </a:cubicBezTo>
                    <a:cubicBezTo>
                      <a:pt x="8" y="281"/>
                      <a:pt x="1" y="506"/>
                      <a:pt x="8" y="732"/>
                    </a:cubicBezTo>
                    <a:cubicBezTo>
                      <a:pt x="12" y="947"/>
                      <a:pt x="45" y="1162"/>
                      <a:pt x="82" y="1374"/>
                    </a:cubicBezTo>
                    <a:cubicBezTo>
                      <a:pt x="103" y="1475"/>
                      <a:pt x="124" y="1577"/>
                      <a:pt x="151" y="1675"/>
                    </a:cubicBezTo>
                    <a:cubicBezTo>
                      <a:pt x="181" y="1785"/>
                      <a:pt x="217" y="1889"/>
                      <a:pt x="254" y="1997"/>
                    </a:cubicBezTo>
                    <a:cubicBezTo>
                      <a:pt x="330" y="2217"/>
                      <a:pt x="412" y="2438"/>
                      <a:pt x="491" y="2655"/>
                    </a:cubicBezTo>
                    <a:cubicBezTo>
                      <a:pt x="511" y="2710"/>
                      <a:pt x="560" y="2746"/>
                      <a:pt x="615" y="2746"/>
                    </a:cubicBezTo>
                    <a:cubicBezTo>
                      <a:pt x="628" y="2746"/>
                      <a:pt x="642" y="2744"/>
                      <a:pt x="655" y="2740"/>
                    </a:cubicBezTo>
                    <a:cubicBezTo>
                      <a:pt x="723" y="2718"/>
                      <a:pt x="761" y="2644"/>
                      <a:pt x="740" y="2575"/>
                    </a:cubicBezTo>
                    <a:lnTo>
                      <a:pt x="579" y="2087"/>
                    </a:lnTo>
                    <a:cubicBezTo>
                      <a:pt x="525" y="1921"/>
                      <a:pt x="473" y="1756"/>
                      <a:pt x="422" y="1589"/>
                    </a:cubicBezTo>
                    <a:cubicBezTo>
                      <a:pt x="396" y="1507"/>
                      <a:pt x="369" y="1425"/>
                      <a:pt x="343" y="1344"/>
                    </a:cubicBezTo>
                    <a:cubicBezTo>
                      <a:pt x="316" y="1264"/>
                      <a:pt x="293" y="1181"/>
                      <a:pt x="269" y="1099"/>
                    </a:cubicBezTo>
                    <a:cubicBezTo>
                      <a:pt x="221" y="934"/>
                      <a:pt x="186" y="768"/>
                      <a:pt x="153" y="599"/>
                    </a:cubicBezTo>
                    <a:cubicBezTo>
                      <a:pt x="123" y="417"/>
                      <a:pt x="111" y="233"/>
                      <a:pt x="121" y="49"/>
                    </a:cubicBezTo>
                    <a:cubicBezTo>
                      <a:pt x="123" y="25"/>
                      <a:pt x="101" y="5"/>
                      <a:pt x="78" y="2"/>
                    </a:cubicBezTo>
                    <a:lnTo>
                      <a:pt x="68"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0"/>
              <p:cNvSpPr/>
              <p:nvPr/>
            </p:nvSpPr>
            <p:spPr>
              <a:xfrm>
                <a:off x="6630544" y="2810690"/>
                <a:ext cx="18821" cy="24452"/>
              </a:xfrm>
              <a:custGeom>
                <a:avLst/>
                <a:gdLst/>
                <a:ahLst/>
                <a:cxnLst/>
                <a:rect l="l" t="t" r="r" b="b"/>
                <a:pathLst>
                  <a:path w="595" h="773" extrusionOk="0">
                    <a:moveTo>
                      <a:pt x="501" y="0"/>
                    </a:moveTo>
                    <a:cubicBezTo>
                      <a:pt x="479" y="0"/>
                      <a:pt x="458" y="10"/>
                      <a:pt x="443" y="25"/>
                    </a:cubicBezTo>
                    <a:cubicBezTo>
                      <a:pt x="357" y="104"/>
                      <a:pt x="274" y="184"/>
                      <a:pt x="205" y="277"/>
                    </a:cubicBezTo>
                    <a:cubicBezTo>
                      <a:pt x="128" y="378"/>
                      <a:pt x="70" y="491"/>
                      <a:pt x="19" y="607"/>
                    </a:cubicBezTo>
                    <a:cubicBezTo>
                      <a:pt x="6" y="635"/>
                      <a:pt x="0" y="664"/>
                      <a:pt x="12" y="694"/>
                    </a:cubicBezTo>
                    <a:cubicBezTo>
                      <a:pt x="20" y="721"/>
                      <a:pt x="40" y="747"/>
                      <a:pt x="65" y="759"/>
                    </a:cubicBezTo>
                    <a:cubicBezTo>
                      <a:pt x="82" y="768"/>
                      <a:pt x="100" y="773"/>
                      <a:pt x="118" y="773"/>
                    </a:cubicBezTo>
                    <a:cubicBezTo>
                      <a:pt x="158" y="773"/>
                      <a:pt x="197" y="751"/>
                      <a:pt x="216" y="713"/>
                    </a:cubicBezTo>
                    <a:cubicBezTo>
                      <a:pt x="258" y="634"/>
                      <a:pt x="299" y="554"/>
                      <a:pt x="341" y="472"/>
                    </a:cubicBezTo>
                    <a:cubicBezTo>
                      <a:pt x="384" y="389"/>
                      <a:pt x="427" y="305"/>
                      <a:pt x="480" y="227"/>
                    </a:cubicBezTo>
                    <a:cubicBezTo>
                      <a:pt x="506" y="196"/>
                      <a:pt x="531" y="166"/>
                      <a:pt x="563" y="136"/>
                    </a:cubicBezTo>
                    <a:cubicBezTo>
                      <a:pt x="594" y="106"/>
                      <a:pt x="589" y="50"/>
                      <a:pt x="559" y="23"/>
                    </a:cubicBezTo>
                    <a:cubicBezTo>
                      <a:pt x="546" y="11"/>
                      <a:pt x="531" y="4"/>
                      <a:pt x="520" y="3"/>
                    </a:cubicBezTo>
                    <a:cubicBezTo>
                      <a:pt x="514" y="1"/>
                      <a:pt x="507" y="0"/>
                      <a:pt x="50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0"/>
              <p:cNvSpPr/>
              <p:nvPr/>
            </p:nvSpPr>
            <p:spPr>
              <a:xfrm>
                <a:off x="6961547" y="2864592"/>
                <a:ext cx="34131" cy="27172"/>
              </a:xfrm>
              <a:custGeom>
                <a:avLst/>
                <a:gdLst/>
                <a:ahLst/>
                <a:cxnLst/>
                <a:rect l="l" t="t" r="r" b="b"/>
                <a:pathLst>
                  <a:path w="1079" h="859" extrusionOk="0">
                    <a:moveTo>
                      <a:pt x="979" y="1"/>
                    </a:moveTo>
                    <a:cubicBezTo>
                      <a:pt x="963" y="1"/>
                      <a:pt x="948" y="5"/>
                      <a:pt x="934" y="13"/>
                    </a:cubicBezTo>
                    <a:cubicBezTo>
                      <a:pt x="623" y="206"/>
                      <a:pt x="287" y="383"/>
                      <a:pt x="40" y="663"/>
                    </a:cubicBezTo>
                    <a:cubicBezTo>
                      <a:pt x="0" y="710"/>
                      <a:pt x="0" y="783"/>
                      <a:pt x="48" y="827"/>
                    </a:cubicBezTo>
                    <a:cubicBezTo>
                      <a:pt x="68" y="848"/>
                      <a:pt x="99" y="858"/>
                      <a:pt x="129" y="858"/>
                    </a:cubicBezTo>
                    <a:cubicBezTo>
                      <a:pt x="160" y="858"/>
                      <a:pt x="192" y="846"/>
                      <a:pt x="212" y="822"/>
                    </a:cubicBezTo>
                    <a:cubicBezTo>
                      <a:pt x="304" y="708"/>
                      <a:pt x="404" y="610"/>
                      <a:pt x="516" y="514"/>
                    </a:cubicBezTo>
                    <a:cubicBezTo>
                      <a:pt x="676" y="382"/>
                      <a:pt x="852" y="267"/>
                      <a:pt x="1027" y="159"/>
                    </a:cubicBezTo>
                    <a:cubicBezTo>
                      <a:pt x="1067" y="133"/>
                      <a:pt x="1078" y="80"/>
                      <a:pt x="1054" y="40"/>
                    </a:cubicBezTo>
                    <a:cubicBezTo>
                      <a:pt x="1041" y="18"/>
                      <a:pt x="1020" y="5"/>
                      <a:pt x="997" y="3"/>
                    </a:cubicBezTo>
                    <a:cubicBezTo>
                      <a:pt x="991" y="1"/>
                      <a:pt x="985" y="1"/>
                      <a:pt x="97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0"/>
              <p:cNvSpPr/>
              <p:nvPr/>
            </p:nvSpPr>
            <p:spPr>
              <a:xfrm>
                <a:off x="6796678" y="2729837"/>
                <a:ext cx="9142" cy="12843"/>
              </a:xfrm>
              <a:custGeom>
                <a:avLst/>
                <a:gdLst/>
                <a:ahLst/>
                <a:cxnLst/>
                <a:rect l="l" t="t" r="r" b="b"/>
                <a:pathLst>
                  <a:path w="289" h="406" extrusionOk="0">
                    <a:moveTo>
                      <a:pt x="184" y="1"/>
                    </a:moveTo>
                    <a:cubicBezTo>
                      <a:pt x="160" y="1"/>
                      <a:pt x="135" y="11"/>
                      <a:pt x="118" y="31"/>
                    </a:cubicBezTo>
                    <a:cubicBezTo>
                      <a:pt x="83" y="67"/>
                      <a:pt x="58" y="106"/>
                      <a:pt x="36" y="150"/>
                    </a:cubicBezTo>
                    <a:cubicBezTo>
                      <a:pt x="10" y="203"/>
                      <a:pt x="0" y="258"/>
                      <a:pt x="2" y="315"/>
                    </a:cubicBezTo>
                    <a:cubicBezTo>
                      <a:pt x="3" y="358"/>
                      <a:pt x="36" y="394"/>
                      <a:pt x="75" y="404"/>
                    </a:cubicBezTo>
                    <a:cubicBezTo>
                      <a:pt x="81" y="405"/>
                      <a:pt x="87" y="405"/>
                      <a:pt x="94" y="405"/>
                    </a:cubicBezTo>
                    <a:cubicBezTo>
                      <a:pt x="112" y="405"/>
                      <a:pt x="130" y="400"/>
                      <a:pt x="146" y="391"/>
                    </a:cubicBezTo>
                    <a:cubicBezTo>
                      <a:pt x="166" y="378"/>
                      <a:pt x="186" y="355"/>
                      <a:pt x="188" y="332"/>
                    </a:cubicBezTo>
                    <a:cubicBezTo>
                      <a:pt x="191" y="298"/>
                      <a:pt x="195" y="263"/>
                      <a:pt x="205" y="232"/>
                    </a:cubicBezTo>
                    <a:cubicBezTo>
                      <a:pt x="215" y="213"/>
                      <a:pt x="222" y="197"/>
                      <a:pt x="232" y="182"/>
                    </a:cubicBezTo>
                    <a:cubicBezTo>
                      <a:pt x="239" y="172"/>
                      <a:pt x="247" y="163"/>
                      <a:pt x="254" y="156"/>
                    </a:cubicBezTo>
                    <a:cubicBezTo>
                      <a:pt x="288" y="119"/>
                      <a:pt x="287" y="60"/>
                      <a:pt x="248" y="26"/>
                    </a:cubicBezTo>
                    <a:cubicBezTo>
                      <a:pt x="237" y="13"/>
                      <a:pt x="218" y="6"/>
                      <a:pt x="202" y="3"/>
                    </a:cubicBezTo>
                    <a:cubicBezTo>
                      <a:pt x="196" y="2"/>
                      <a:pt x="190" y="1"/>
                      <a:pt x="18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0"/>
              <p:cNvSpPr/>
              <p:nvPr/>
            </p:nvSpPr>
            <p:spPr>
              <a:xfrm>
                <a:off x="6832739" y="2583315"/>
                <a:ext cx="25622" cy="57097"/>
              </a:xfrm>
              <a:custGeom>
                <a:avLst/>
                <a:gdLst/>
                <a:ahLst/>
                <a:cxnLst/>
                <a:rect l="l" t="t" r="r" b="b"/>
                <a:pathLst>
                  <a:path w="810" h="1805" extrusionOk="0">
                    <a:moveTo>
                      <a:pt x="707" y="0"/>
                    </a:moveTo>
                    <a:cubicBezTo>
                      <a:pt x="695" y="0"/>
                      <a:pt x="683" y="4"/>
                      <a:pt x="672" y="13"/>
                    </a:cubicBezTo>
                    <a:cubicBezTo>
                      <a:pt x="407" y="203"/>
                      <a:pt x="192" y="469"/>
                      <a:pt x="82" y="779"/>
                    </a:cubicBezTo>
                    <a:cubicBezTo>
                      <a:pt x="27" y="936"/>
                      <a:pt x="0" y="1101"/>
                      <a:pt x="9" y="1268"/>
                    </a:cubicBezTo>
                    <a:cubicBezTo>
                      <a:pt x="17" y="1440"/>
                      <a:pt x="74" y="1606"/>
                      <a:pt x="165" y="1751"/>
                    </a:cubicBezTo>
                    <a:cubicBezTo>
                      <a:pt x="187" y="1786"/>
                      <a:pt x="225" y="1805"/>
                      <a:pt x="263" y="1805"/>
                    </a:cubicBezTo>
                    <a:cubicBezTo>
                      <a:pt x="285" y="1805"/>
                      <a:pt x="306" y="1799"/>
                      <a:pt x="325" y="1787"/>
                    </a:cubicBezTo>
                    <a:cubicBezTo>
                      <a:pt x="379" y="1752"/>
                      <a:pt x="395" y="1679"/>
                      <a:pt x="361" y="1626"/>
                    </a:cubicBezTo>
                    <a:cubicBezTo>
                      <a:pt x="342" y="1593"/>
                      <a:pt x="322" y="1562"/>
                      <a:pt x="306" y="1528"/>
                    </a:cubicBezTo>
                    <a:cubicBezTo>
                      <a:pt x="274" y="1457"/>
                      <a:pt x="252" y="1384"/>
                      <a:pt x="236" y="1308"/>
                    </a:cubicBezTo>
                    <a:cubicBezTo>
                      <a:pt x="223" y="1230"/>
                      <a:pt x="222" y="1154"/>
                      <a:pt x="225" y="1075"/>
                    </a:cubicBezTo>
                    <a:cubicBezTo>
                      <a:pt x="236" y="968"/>
                      <a:pt x="261" y="865"/>
                      <a:pt x="296" y="763"/>
                    </a:cubicBezTo>
                    <a:cubicBezTo>
                      <a:pt x="342" y="650"/>
                      <a:pt x="397" y="545"/>
                      <a:pt x="467" y="445"/>
                    </a:cubicBezTo>
                    <a:cubicBezTo>
                      <a:pt x="531" y="359"/>
                      <a:pt x="601" y="280"/>
                      <a:pt x="683" y="210"/>
                    </a:cubicBezTo>
                    <a:cubicBezTo>
                      <a:pt x="709" y="190"/>
                      <a:pt x="733" y="170"/>
                      <a:pt x="759" y="153"/>
                    </a:cubicBezTo>
                    <a:cubicBezTo>
                      <a:pt x="795" y="126"/>
                      <a:pt x="809" y="80"/>
                      <a:pt x="783" y="40"/>
                    </a:cubicBezTo>
                    <a:cubicBezTo>
                      <a:pt x="772" y="20"/>
                      <a:pt x="750" y="8"/>
                      <a:pt x="729" y="4"/>
                    </a:cubicBezTo>
                    <a:cubicBezTo>
                      <a:pt x="722" y="1"/>
                      <a:pt x="715" y="0"/>
                      <a:pt x="7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0"/>
              <p:cNvSpPr/>
              <p:nvPr/>
            </p:nvSpPr>
            <p:spPr>
              <a:xfrm>
                <a:off x="6875380" y="2547412"/>
                <a:ext cx="68611" cy="77088"/>
              </a:xfrm>
              <a:custGeom>
                <a:avLst/>
                <a:gdLst/>
                <a:ahLst/>
                <a:cxnLst/>
                <a:rect l="l" t="t" r="r" b="b"/>
                <a:pathLst>
                  <a:path w="2169" h="2437" extrusionOk="0">
                    <a:moveTo>
                      <a:pt x="140" y="1597"/>
                    </a:moveTo>
                    <a:lnTo>
                      <a:pt x="140" y="1599"/>
                    </a:lnTo>
                    <a:cubicBezTo>
                      <a:pt x="140" y="1599"/>
                      <a:pt x="141" y="1597"/>
                      <a:pt x="140" y="1597"/>
                    </a:cubicBezTo>
                    <a:close/>
                    <a:moveTo>
                      <a:pt x="1652" y="1"/>
                    </a:moveTo>
                    <a:cubicBezTo>
                      <a:pt x="1631" y="1"/>
                      <a:pt x="1610" y="2"/>
                      <a:pt x="1589" y="5"/>
                    </a:cubicBezTo>
                    <a:cubicBezTo>
                      <a:pt x="1511" y="11"/>
                      <a:pt x="1433" y="36"/>
                      <a:pt x="1357" y="78"/>
                    </a:cubicBezTo>
                    <a:cubicBezTo>
                      <a:pt x="1278" y="121"/>
                      <a:pt x="1204" y="181"/>
                      <a:pt x="1129" y="263"/>
                    </a:cubicBezTo>
                    <a:cubicBezTo>
                      <a:pt x="1103" y="278"/>
                      <a:pt x="1080" y="296"/>
                      <a:pt x="1058" y="313"/>
                    </a:cubicBezTo>
                    <a:cubicBezTo>
                      <a:pt x="995" y="360"/>
                      <a:pt x="937" y="413"/>
                      <a:pt x="871" y="480"/>
                    </a:cubicBezTo>
                    <a:cubicBezTo>
                      <a:pt x="778" y="573"/>
                      <a:pt x="687" y="689"/>
                      <a:pt x="592" y="833"/>
                    </a:cubicBezTo>
                    <a:cubicBezTo>
                      <a:pt x="525" y="931"/>
                      <a:pt x="466" y="1037"/>
                      <a:pt x="408" y="1138"/>
                    </a:cubicBezTo>
                    <a:lnTo>
                      <a:pt x="363" y="1216"/>
                    </a:lnTo>
                    <a:lnTo>
                      <a:pt x="300" y="1325"/>
                    </a:lnTo>
                    <a:cubicBezTo>
                      <a:pt x="249" y="1417"/>
                      <a:pt x="194" y="1508"/>
                      <a:pt x="141" y="1597"/>
                    </a:cubicBezTo>
                    <a:lnTo>
                      <a:pt x="140" y="1599"/>
                    </a:lnTo>
                    <a:cubicBezTo>
                      <a:pt x="105" y="1652"/>
                      <a:pt x="77" y="1695"/>
                      <a:pt x="47" y="1735"/>
                    </a:cubicBezTo>
                    <a:cubicBezTo>
                      <a:pt x="12" y="1745"/>
                      <a:pt x="1" y="1768"/>
                      <a:pt x="11" y="1789"/>
                    </a:cubicBezTo>
                    <a:cubicBezTo>
                      <a:pt x="12" y="1809"/>
                      <a:pt x="17" y="1819"/>
                      <a:pt x="27" y="1828"/>
                    </a:cubicBezTo>
                    <a:cubicBezTo>
                      <a:pt x="12" y="1852"/>
                      <a:pt x="5" y="1881"/>
                      <a:pt x="14" y="1905"/>
                    </a:cubicBezTo>
                    <a:cubicBezTo>
                      <a:pt x="37" y="1990"/>
                      <a:pt x="65" y="2063"/>
                      <a:pt x="101" y="2127"/>
                    </a:cubicBezTo>
                    <a:cubicBezTo>
                      <a:pt x="143" y="2200"/>
                      <a:pt x="191" y="2263"/>
                      <a:pt x="251" y="2317"/>
                    </a:cubicBezTo>
                    <a:cubicBezTo>
                      <a:pt x="306" y="2365"/>
                      <a:pt x="375" y="2400"/>
                      <a:pt x="465" y="2426"/>
                    </a:cubicBezTo>
                    <a:cubicBezTo>
                      <a:pt x="472" y="2428"/>
                      <a:pt x="481" y="2429"/>
                      <a:pt x="488" y="2432"/>
                    </a:cubicBezTo>
                    <a:cubicBezTo>
                      <a:pt x="522" y="2436"/>
                      <a:pt x="558" y="2436"/>
                      <a:pt x="594" y="2436"/>
                    </a:cubicBezTo>
                    <a:cubicBezTo>
                      <a:pt x="639" y="2436"/>
                      <a:pt x="685" y="2422"/>
                      <a:pt x="728" y="2408"/>
                    </a:cubicBezTo>
                    <a:cubicBezTo>
                      <a:pt x="751" y="2400"/>
                      <a:pt x="771" y="2379"/>
                      <a:pt x="775" y="2353"/>
                    </a:cubicBezTo>
                    <a:cubicBezTo>
                      <a:pt x="796" y="2350"/>
                      <a:pt x="814" y="2336"/>
                      <a:pt x="823" y="2319"/>
                    </a:cubicBezTo>
                    <a:cubicBezTo>
                      <a:pt x="886" y="2200"/>
                      <a:pt x="959" y="2075"/>
                      <a:pt x="1048" y="1935"/>
                    </a:cubicBezTo>
                    <a:cubicBezTo>
                      <a:pt x="1179" y="1733"/>
                      <a:pt x="1324" y="1539"/>
                      <a:pt x="1477" y="1354"/>
                    </a:cubicBezTo>
                    <a:cubicBezTo>
                      <a:pt x="1549" y="1268"/>
                      <a:pt x="1627" y="1181"/>
                      <a:pt x="1718" y="1086"/>
                    </a:cubicBezTo>
                    <a:cubicBezTo>
                      <a:pt x="1755" y="1046"/>
                      <a:pt x="1792" y="1009"/>
                      <a:pt x="1831" y="969"/>
                    </a:cubicBezTo>
                    <a:cubicBezTo>
                      <a:pt x="1871" y="929"/>
                      <a:pt x="1911" y="887"/>
                      <a:pt x="1952" y="845"/>
                    </a:cubicBezTo>
                    <a:cubicBezTo>
                      <a:pt x="1961" y="837"/>
                      <a:pt x="1967" y="824"/>
                      <a:pt x="1970" y="814"/>
                    </a:cubicBezTo>
                    <a:cubicBezTo>
                      <a:pt x="2004" y="787"/>
                      <a:pt x="2038" y="752"/>
                      <a:pt x="2067" y="714"/>
                    </a:cubicBezTo>
                    <a:cubicBezTo>
                      <a:pt x="2117" y="646"/>
                      <a:pt x="2149" y="572"/>
                      <a:pt x="2160" y="496"/>
                    </a:cubicBezTo>
                    <a:cubicBezTo>
                      <a:pt x="2169" y="427"/>
                      <a:pt x="2160" y="356"/>
                      <a:pt x="2131" y="287"/>
                    </a:cubicBezTo>
                    <a:cubicBezTo>
                      <a:pt x="2106" y="227"/>
                      <a:pt x="2061" y="170"/>
                      <a:pt x="2005" y="121"/>
                    </a:cubicBezTo>
                    <a:cubicBezTo>
                      <a:pt x="1934" y="67"/>
                      <a:pt x="1848" y="28"/>
                      <a:pt x="1752" y="9"/>
                    </a:cubicBezTo>
                    <a:cubicBezTo>
                      <a:pt x="1718" y="4"/>
                      <a:pt x="1685" y="1"/>
                      <a:pt x="16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0"/>
              <p:cNvSpPr/>
              <p:nvPr/>
            </p:nvSpPr>
            <p:spPr>
              <a:xfrm>
                <a:off x="6953702" y="2481965"/>
                <a:ext cx="56148" cy="57982"/>
              </a:xfrm>
              <a:custGeom>
                <a:avLst/>
                <a:gdLst/>
                <a:ahLst/>
                <a:cxnLst/>
                <a:rect l="l" t="t" r="r" b="b"/>
                <a:pathLst>
                  <a:path w="1775" h="1833" extrusionOk="0">
                    <a:moveTo>
                      <a:pt x="1349" y="0"/>
                    </a:moveTo>
                    <a:cubicBezTo>
                      <a:pt x="1341" y="0"/>
                      <a:pt x="1334" y="0"/>
                      <a:pt x="1326" y="1"/>
                    </a:cubicBezTo>
                    <a:cubicBezTo>
                      <a:pt x="1314" y="2"/>
                      <a:pt x="1302" y="3"/>
                      <a:pt x="1294" y="12"/>
                    </a:cubicBezTo>
                    <a:cubicBezTo>
                      <a:pt x="1281" y="12"/>
                      <a:pt x="1266" y="14"/>
                      <a:pt x="1252" y="21"/>
                    </a:cubicBezTo>
                    <a:cubicBezTo>
                      <a:pt x="1173" y="58"/>
                      <a:pt x="1105" y="109"/>
                      <a:pt x="1036" y="164"/>
                    </a:cubicBezTo>
                    <a:cubicBezTo>
                      <a:pt x="966" y="217"/>
                      <a:pt x="894" y="280"/>
                      <a:pt x="810" y="363"/>
                    </a:cubicBezTo>
                    <a:cubicBezTo>
                      <a:pt x="742" y="427"/>
                      <a:pt x="679" y="495"/>
                      <a:pt x="616" y="565"/>
                    </a:cubicBezTo>
                    <a:cubicBezTo>
                      <a:pt x="588" y="596"/>
                      <a:pt x="559" y="631"/>
                      <a:pt x="530" y="665"/>
                    </a:cubicBezTo>
                    <a:lnTo>
                      <a:pt x="503" y="697"/>
                    </a:lnTo>
                    <a:lnTo>
                      <a:pt x="477" y="729"/>
                    </a:lnTo>
                    <a:lnTo>
                      <a:pt x="450" y="767"/>
                    </a:lnTo>
                    <a:lnTo>
                      <a:pt x="429" y="797"/>
                    </a:lnTo>
                    <a:cubicBezTo>
                      <a:pt x="364" y="874"/>
                      <a:pt x="300" y="953"/>
                      <a:pt x="241" y="1033"/>
                    </a:cubicBezTo>
                    <a:cubicBezTo>
                      <a:pt x="171" y="1126"/>
                      <a:pt x="114" y="1226"/>
                      <a:pt x="58" y="1324"/>
                    </a:cubicBezTo>
                    <a:cubicBezTo>
                      <a:pt x="54" y="1329"/>
                      <a:pt x="52" y="1334"/>
                      <a:pt x="52" y="1339"/>
                    </a:cubicBezTo>
                    <a:cubicBezTo>
                      <a:pt x="22" y="1345"/>
                      <a:pt x="1" y="1372"/>
                      <a:pt x="1" y="1402"/>
                    </a:cubicBezTo>
                    <a:cubicBezTo>
                      <a:pt x="2" y="1468"/>
                      <a:pt x="13" y="1526"/>
                      <a:pt x="34" y="1580"/>
                    </a:cubicBezTo>
                    <a:cubicBezTo>
                      <a:pt x="52" y="1632"/>
                      <a:pt x="85" y="1677"/>
                      <a:pt x="128" y="1723"/>
                    </a:cubicBezTo>
                    <a:cubicBezTo>
                      <a:pt x="184" y="1776"/>
                      <a:pt x="255" y="1812"/>
                      <a:pt x="336" y="1826"/>
                    </a:cubicBezTo>
                    <a:cubicBezTo>
                      <a:pt x="361" y="1831"/>
                      <a:pt x="388" y="1833"/>
                      <a:pt x="414" y="1833"/>
                    </a:cubicBezTo>
                    <a:cubicBezTo>
                      <a:pt x="440" y="1833"/>
                      <a:pt x="467" y="1831"/>
                      <a:pt x="493" y="1826"/>
                    </a:cubicBezTo>
                    <a:cubicBezTo>
                      <a:pt x="525" y="1821"/>
                      <a:pt x="552" y="1790"/>
                      <a:pt x="555" y="1756"/>
                    </a:cubicBezTo>
                    <a:cubicBezTo>
                      <a:pt x="559" y="1759"/>
                      <a:pt x="562" y="1759"/>
                      <a:pt x="566" y="1760"/>
                    </a:cubicBezTo>
                    <a:cubicBezTo>
                      <a:pt x="570" y="1761"/>
                      <a:pt x="573" y="1761"/>
                      <a:pt x="575" y="1761"/>
                    </a:cubicBezTo>
                    <a:cubicBezTo>
                      <a:pt x="586" y="1761"/>
                      <a:pt x="592" y="1757"/>
                      <a:pt x="598" y="1752"/>
                    </a:cubicBezTo>
                    <a:cubicBezTo>
                      <a:pt x="774" y="1583"/>
                      <a:pt x="961" y="1395"/>
                      <a:pt x="1189" y="1159"/>
                    </a:cubicBezTo>
                    <a:cubicBezTo>
                      <a:pt x="1238" y="1109"/>
                      <a:pt x="1288" y="1059"/>
                      <a:pt x="1335" y="1009"/>
                    </a:cubicBezTo>
                    <a:cubicBezTo>
                      <a:pt x="1384" y="959"/>
                      <a:pt x="1434" y="908"/>
                      <a:pt x="1483" y="858"/>
                    </a:cubicBezTo>
                    <a:cubicBezTo>
                      <a:pt x="1527" y="811"/>
                      <a:pt x="1574" y="764"/>
                      <a:pt x="1617" y="714"/>
                    </a:cubicBezTo>
                    <a:cubicBezTo>
                      <a:pt x="1634" y="692"/>
                      <a:pt x="1653" y="672"/>
                      <a:pt x="1670" y="651"/>
                    </a:cubicBezTo>
                    <a:lnTo>
                      <a:pt x="1690" y="625"/>
                    </a:lnTo>
                    <a:cubicBezTo>
                      <a:pt x="1713" y="599"/>
                      <a:pt x="1737" y="571"/>
                      <a:pt x="1756" y="539"/>
                    </a:cubicBezTo>
                    <a:cubicBezTo>
                      <a:pt x="1775" y="513"/>
                      <a:pt x="1775" y="475"/>
                      <a:pt x="1756" y="446"/>
                    </a:cubicBezTo>
                    <a:cubicBezTo>
                      <a:pt x="1762" y="434"/>
                      <a:pt x="1766" y="420"/>
                      <a:pt x="1769" y="403"/>
                    </a:cubicBezTo>
                    <a:cubicBezTo>
                      <a:pt x="1773" y="392"/>
                      <a:pt x="1775" y="377"/>
                      <a:pt x="1775" y="363"/>
                    </a:cubicBezTo>
                    <a:cubicBezTo>
                      <a:pt x="1775" y="346"/>
                      <a:pt x="1773" y="330"/>
                      <a:pt x="1770" y="314"/>
                    </a:cubicBezTo>
                    <a:cubicBezTo>
                      <a:pt x="1766" y="273"/>
                      <a:pt x="1749" y="243"/>
                      <a:pt x="1735" y="215"/>
                    </a:cubicBezTo>
                    <a:cubicBezTo>
                      <a:pt x="1719" y="185"/>
                      <a:pt x="1694" y="158"/>
                      <a:pt x="1676" y="141"/>
                    </a:cubicBezTo>
                    <a:cubicBezTo>
                      <a:pt x="1654" y="119"/>
                      <a:pt x="1627" y="99"/>
                      <a:pt x="1601" y="81"/>
                    </a:cubicBezTo>
                    <a:cubicBezTo>
                      <a:pt x="1574" y="64"/>
                      <a:pt x="1546" y="49"/>
                      <a:pt x="1517" y="38"/>
                    </a:cubicBezTo>
                    <a:cubicBezTo>
                      <a:pt x="1488" y="24"/>
                      <a:pt x="1454" y="14"/>
                      <a:pt x="1420" y="6"/>
                    </a:cubicBezTo>
                    <a:cubicBezTo>
                      <a:pt x="1395" y="2"/>
                      <a:pt x="1372" y="0"/>
                      <a:pt x="1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0"/>
              <p:cNvSpPr/>
              <p:nvPr/>
            </p:nvSpPr>
            <p:spPr>
              <a:xfrm>
                <a:off x="7014436" y="2391021"/>
                <a:ext cx="21320" cy="68927"/>
              </a:xfrm>
              <a:custGeom>
                <a:avLst/>
                <a:gdLst/>
                <a:ahLst/>
                <a:cxnLst/>
                <a:rect l="l" t="t" r="r" b="b"/>
                <a:pathLst>
                  <a:path w="674" h="2179" extrusionOk="0">
                    <a:moveTo>
                      <a:pt x="280" y="0"/>
                    </a:moveTo>
                    <a:cubicBezTo>
                      <a:pt x="259" y="0"/>
                      <a:pt x="236" y="3"/>
                      <a:pt x="215" y="10"/>
                    </a:cubicBezTo>
                    <a:cubicBezTo>
                      <a:pt x="161" y="28"/>
                      <a:pt x="112" y="68"/>
                      <a:pt x="85" y="119"/>
                    </a:cubicBezTo>
                    <a:cubicBezTo>
                      <a:pt x="55" y="177"/>
                      <a:pt x="57" y="232"/>
                      <a:pt x="69" y="293"/>
                    </a:cubicBezTo>
                    <a:cubicBezTo>
                      <a:pt x="69" y="295"/>
                      <a:pt x="69" y="297"/>
                      <a:pt x="71" y="298"/>
                    </a:cubicBezTo>
                    <a:cubicBezTo>
                      <a:pt x="89" y="421"/>
                      <a:pt x="84" y="547"/>
                      <a:pt x="79" y="672"/>
                    </a:cubicBezTo>
                    <a:cubicBezTo>
                      <a:pt x="77" y="818"/>
                      <a:pt x="61" y="963"/>
                      <a:pt x="49" y="1107"/>
                    </a:cubicBezTo>
                    <a:cubicBezTo>
                      <a:pt x="29" y="1381"/>
                      <a:pt x="1" y="1653"/>
                      <a:pt x="41" y="1928"/>
                    </a:cubicBezTo>
                    <a:cubicBezTo>
                      <a:pt x="42" y="1974"/>
                      <a:pt x="57" y="2016"/>
                      <a:pt x="82" y="2057"/>
                    </a:cubicBezTo>
                    <a:cubicBezTo>
                      <a:pt x="120" y="2115"/>
                      <a:pt x="178" y="2158"/>
                      <a:pt x="247" y="2173"/>
                    </a:cubicBezTo>
                    <a:cubicBezTo>
                      <a:pt x="265" y="2176"/>
                      <a:pt x="283" y="2178"/>
                      <a:pt x="302" y="2178"/>
                    </a:cubicBezTo>
                    <a:cubicBezTo>
                      <a:pt x="352" y="2178"/>
                      <a:pt x="403" y="2164"/>
                      <a:pt x="445" y="2137"/>
                    </a:cubicBezTo>
                    <a:cubicBezTo>
                      <a:pt x="508" y="2097"/>
                      <a:pt x="541" y="2039"/>
                      <a:pt x="562" y="1972"/>
                    </a:cubicBezTo>
                    <a:cubicBezTo>
                      <a:pt x="655" y="1684"/>
                      <a:pt x="674" y="1378"/>
                      <a:pt x="664" y="1077"/>
                    </a:cubicBezTo>
                    <a:cubicBezTo>
                      <a:pt x="659" y="925"/>
                      <a:pt x="635" y="775"/>
                      <a:pt x="606" y="625"/>
                    </a:cubicBezTo>
                    <a:cubicBezTo>
                      <a:pt x="578" y="464"/>
                      <a:pt x="529" y="313"/>
                      <a:pt x="493" y="155"/>
                    </a:cubicBezTo>
                    <a:cubicBezTo>
                      <a:pt x="476" y="73"/>
                      <a:pt x="399" y="18"/>
                      <a:pt x="316" y="3"/>
                    </a:cubicBezTo>
                    <a:cubicBezTo>
                      <a:pt x="305" y="1"/>
                      <a:pt x="292"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0"/>
              <p:cNvSpPr/>
              <p:nvPr/>
            </p:nvSpPr>
            <p:spPr>
              <a:xfrm>
                <a:off x="6952974" y="2288595"/>
                <a:ext cx="59785" cy="77784"/>
              </a:xfrm>
              <a:custGeom>
                <a:avLst/>
                <a:gdLst/>
                <a:ahLst/>
                <a:cxnLst/>
                <a:rect l="l" t="t" r="r" b="b"/>
                <a:pathLst>
                  <a:path w="1890" h="2459" extrusionOk="0">
                    <a:moveTo>
                      <a:pt x="306" y="0"/>
                    </a:moveTo>
                    <a:cubicBezTo>
                      <a:pt x="301" y="0"/>
                      <a:pt x="295" y="1"/>
                      <a:pt x="290" y="1"/>
                    </a:cubicBezTo>
                    <a:cubicBezTo>
                      <a:pt x="144" y="8"/>
                      <a:pt x="1" y="147"/>
                      <a:pt x="18" y="302"/>
                    </a:cubicBezTo>
                    <a:cubicBezTo>
                      <a:pt x="29" y="386"/>
                      <a:pt x="45" y="469"/>
                      <a:pt x="74" y="549"/>
                    </a:cubicBezTo>
                    <a:cubicBezTo>
                      <a:pt x="108" y="648"/>
                      <a:pt x="161" y="744"/>
                      <a:pt x="217" y="831"/>
                    </a:cubicBezTo>
                    <a:cubicBezTo>
                      <a:pt x="316" y="993"/>
                      <a:pt x="440" y="1136"/>
                      <a:pt x="559" y="1281"/>
                    </a:cubicBezTo>
                    <a:cubicBezTo>
                      <a:pt x="682" y="1431"/>
                      <a:pt x="791" y="1589"/>
                      <a:pt x="903" y="1748"/>
                    </a:cubicBezTo>
                    <a:cubicBezTo>
                      <a:pt x="1056" y="1968"/>
                      <a:pt x="1219" y="2182"/>
                      <a:pt x="1397" y="2385"/>
                    </a:cubicBezTo>
                    <a:cubicBezTo>
                      <a:pt x="1433" y="2419"/>
                      <a:pt x="1475" y="2441"/>
                      <a:pt x="1524" y="2452"/>
                    </a:cubicBezTo>
                    <a:cubicBezTo>
                      <a:pt x="1543" y="2457"/>
                      <a:pt x="1563" y="2459"/>
                      <a:pt x="1583" y="2459"/>
                    </a:cubicBezTo>
                    <a:cubicBezTo>
                      <a:pt x="1634" y="2459"/>
                      <a:pt x="1686" y="2444"/>
                      <a:pt x="1729" y="2417"/>
                    </a:cubicBezTo>
                    <a:cubicBezTo>
                      <a:pt x="1828" y="2354"/>
                      <a:pt x="1889" y="2213"/>
                      <a:pt x="1843" y="2102"/>
                    </a:cubicBezTo>
                    <a:cubicBezTo>
                      <a:pt x="1782" y="1940"/>
                      <a:pt x="1706" y="1789"/>
                      <a:pt x="1614" y="1645"/>
                    </a:cubicBezTo>
                    <a:cubicBezTo>
                      <a:pt x="1527" y="1507"/>
                      <a:pt x="1433" y="1374"/>
                      <a:pt x="1335" y="1244"/>
                    </a:cubicBezTo>
                    <a:cubicBezTo>
                      <a:pt x="1182" y="1038"/>
                      <a:pt x="1006" y="853"/>
                      <a:pt x="840" y="658"/>
                    </a:cubicBezTo>
                    <a:cubicBezTo>
                      <a:pt x="758" y="557"/>
                      <a:pt x="679" y="449"/>
                      <a:pt x="616" y="333"/>
                    </a:cubicBezTo>
                    <a:cubicBezTo>
                      <a:pt x="608" y="312"/>
                      <a:pt x="601" y="287"/>
                      <a:pt x="593" y="264"/>
                    </a:cubicBezTo>
                    <a:cubicBezTo>
                      <a:pt x="582" y="191"/>
                      <a:pt x="559" y="128"/>
                      <a:pt x="502" y="77"/>
                    </a:cubicBezTo>
                    <a:cubicBezTo>
                      <a:pt x="460" y="40"/>
                      <a:pt x="410" y="14"/>
                      <a:pt x="357" y="5"/>
                    </a:cubicBezTo>
                    <a:cubicBezTo>
                      <a:pt x="339" y="2"/>
                      <a:pt x="322"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10"/>
            <p:cNvGrpSpPr/>
            <p:nvPr/>
          </p:nvGrpSpPr>
          <p:grpSpPr>
            <a:xfrm rot="848428">
              <a:off x="3320014" y="228891"/>
              <a:ext cx="538575" cy="484167"/>
              <a:chOff x="6552823" y="3238298"/>
              <a:chExt cx="538575" cy="484167"/>
            </a:xfrm>
          </p:grpSpPr>
          <p:sp>
            <p:nvSpPr>
              <p:cNvPr id="1257" name="Google Shape;1257;p10"/>
              <p:cNvSpPr/>
              <p:nvPr/>
            </p:nvSpPr>
            <p:spPr>
              <a:xfrm>
                <a:off x="6609730" y="3569743"/>
                <a:ext cx="5852" cy="4682"/>
              </a:xfrm>
              <a:custGeom>
                <a:avLst/>
                <a:gdLst/>
                <a:ahLst/>
                <a:cxnLst/>
                <a:rect l="l" t="t" r="r" b="b"/>
                <a:pathLst>
                  <a:path w="185" h="148" extrusionOk="0">
                    <a:moveTo>
                      <a:pt x="108" y="0"/>
                    </a:moveTo>
                    <a:lnTo>
                      <a:pt x="98" y="3"/>
                    </a:lnTo>
                    <a:cubicBezTo>
                      <a:pt x="90" y="5"/>
                      <a:pt x="80" y="10"/>
                      <a:pt x="72" y="15"/>
                    </a:cubicBezTo>
                    <a:lnTo>
                      <a:pt x="64" y="15"/>
                    </a:lnTo>
                    <a:cubicBezTo>
                      <a:pt x="30" y="15"/>
                      <a:pt x="11" y="35"/>
                      <a:pt x="8" y="58"/>
                    </a:cubicBezTo>
                    <a:cubicBezTo>
                      <a:pt x="7" y="86"/>
                      <a:pt x="5" y="118"/>
                      <a:pt x="1" y="145"/>
                    </a:cubicBezTo>
                    <a:cubicBezTo>
                      <a:pt x="25" y="148"/>
                      <a:pt x="50" y="148"/>
                      <a:pt x="72" y="148"/>
                    </a:cubicBezTo>
                    <a:cubicBezTo>
                      <a:pt x="114" y="148"/>
                      <a:pt x="154" y="145"/>
                      <a:pt x="184" y="144"/>
                    </a:cubicBezTo>
                    <a:cubicBezTo>
                      <a:pt x="178" y="112"/>
                      <a:pt x="173" y="79"/>
                      <a:pt x="166" y="48"/>
                    </a:cubicBezTo>
                    <a:cubicBezTo>
                      <a:pt x="163" y="22"/>
                      <a:pt x="135" y="0"/>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0"/>
              <p:cNvSpPr/>
              <p:nvPr/>
            </p:nvSpPr>
            <p:spPr>
              <a:xfrm>
                <a:off x="6554563" y="3593341"/>
                <a:ext cx="118812" cy="76487"/>
              </a:xfrm>
              <a:custGeom>
                <a:avLst/>
                <a:gdLst/>
                <a:ahLst/>
                <a:cxnLst/>
                <a:rect l="l" t="t" r="r" b="b"/>
                <a:pathLst>
                  <a:path w="3756" h="2418" extrusionOk="0">
                    <a:moveTo>
                      <a:pt x="2053" y="0"/>
                    </a:moveTo>
                    <a:cubicBezTo>
                      <a:pt x="2031" y="5"/>
                      <a:pt x="2010" y="6"/>
                      <a:pt x="1988" y="10"/>
                    </a:cubicBezTo>
                    <a:cubicBezTo>
                      <a:pt x="1912" y="16"/>
                      <a:pt x="1837" y="21"/>
                      <a:pt x="1759" y="21"/>
                    </a:cubicBezTo>
                    <a:cubicBezTo>
                      <a:pt x="1735" y="21"/>
                      <a:pt x="1709" y="21"/>
                      <a:pt x="1685" y="19"/>
                    </a:cubicBezTo>
                    <a:cubicBezTo>
                      <a:pt x="1681" y="47"/>
                      <a:pt x="1676" y="95"/>
                      <a:pt x="1676" y="95"/>
                    </a:cubicBezTo>
                    <a:cubicBezTo>
                      <a:pt x="1676" y="95"/>
                      <a:pt x="1676" y="95"/>
                      <a:pt x="1676" y="95"/>
                    </a:cubicBezTo>
                    <a:cubicBezTo>
                      <a:pt x="1665" y="191"/>
                      <a:pt x="1627" y="509"/>
                      <a:pt x="1616" y="593"/>
                    </a:cubicBezTo>
                    <a:cubicBezTo>
                      <a:pt x="1363" y="596"/>
                      <a:pt x="999" y="629"/>
                      <a:pt x="804" y="659"/>
                    </a:cubicBezTo>
                    <a:cubicBezTo>
                      <a:pt x="598" y="692"/>
                      <a:pt x="333" y="752"/>
                      <a:pt x="168" y="881"/>
                    </a:cubicBezTo>
                    <a:cubicBezTo>
                      <a:pt x="131" y="913"/>
                      <a:pt x="101" y="948"/>
                      <a:pt x="81" y="986"/>
                    </a:cubicBezTo>
                    <a:cubicBezTo>
                      <a:pt x="60" y="987"/>
                      <a:pt x="41" y="1007"/>
                      <a:pt x="38" y="1031"/>
                    </a:cubicBezTo>
                    <a:cubicBezTo>
                      <a:pt x="17" y="1543"/>
                      <a:pt x="34" y="1936"/>
                      <a:pt x="1" y="2373"/>
                    </a:cubicBezTo>
                    <a:cubicBezTo>
                      <a:pt x="22" y="2339"/>
                      <a:pt x="47" y="2310"/>
                      <a:pt x="77" y="2290"/>
                    </a:cubicBezTo>
                    <a:cubicBezTo>
                      <a:pt x="153" y="2233"/>
                      <a:pt x="290" y="2201"/>
                      <a:pt x="435" y="2201"/>
                    </a:cubicBezTo>
                    <a:cubicBezTo>
                      <a:pt x="639" y="2201"/>
                      <a:pt x="861" y="2265"/>
                      <a:pt x="963" y="2417"/>
                    </a:cubicBezTo>
                    <a:cubicBezTo>
                      <a:pt x="975" y="2402"/>
                      <a:pt x="986" y="2246"/>
                      <a:pt x="990" y="2218"/>
                    </a:cubicBezTo>
                    <a:cubicBezTo>
                      <a:pt x="1028" y="2029"/>
                      <a:pt x="1098" y="1853"/>
                      <a:pt x="1118" y="1719"/>
                    </a:cubicBezTo>
                    <a:cubicBezTo>
                      <a:pt x="1176" y="1719"/>
                      <a:pt x="1368" y="1714"/>
                      <a:pt x="1358" y="1714"/>
                    </a:cubicBezTo>
                    <a:cubicBezTo>
                      <a:pt x="1453" y="1712"/>
                      <a:pt x="1544" y="1710"/>
                      <a:pt x="1644" y="1710"/>
                    </a:cubicBezTo>
                    <a:cubicBezTo>
                      <a:pt x="1762" y="1710"/>
                      <a:pt x="1892" y="1713"/>
                      <a:pt x="2051" y="1719"/>
                    </a:cubicBezTo>
                    <a:cubicBezTo>
                      <a:pt x="3755" y="1787"/>
                      <a:pt x="2959" y="1723"/>
                      <a:pt x="3280" y="1819"/>
                    </a:cubicBezTo>
                    <a:cubicBezTo>
                      <a:pt x="3294" y="1824"/>
                      <a:pt x="3308" y="1826"/>
                      <a:pt x="3322" y="1826"/>
                    </a:cubicBezTo>
                    <a:cubicBezTo>
                      <a:pt x="3378" y="1826"/>
                      <a:pt x="3428" y="1788"/>
                      <a:pt x="3445" y="1736"/>
                    </a:cubicBezTo>
                    <a:cubicBezTo>
                      <a:pt x="3549" y="1415"/>
                      <a:pt x="3480" y="1143"/>
                      <a:pt x="3317" y="885"/>
                    </a:cubicBezTo>
                    <a:cubicBezTo>
                      <a:pt x="3347" y="841"/>
                      <a:pt x="3334" y="778"/>
                      <a:pt x="3298" y="736"/>
                    </a:cubicBezTo>
                    <a:cubicBezTo>
                      <a:pt x="3261" y="698"/>
                      <a:pt x="3230" y="699"/>
                      <a:pt x="3180" y="691"/>
                    </a:cubicBezTo>
                    <a:cubicBezTo>
                      <a:pt x="3174" y="685"/>
                      <a:pt x="3151" y="678"/>
                      <a:pt x="3134" y="678"/>
                    </a:cubicBezTo>
                    <a:cubicBezTo>
                      <a:pt x="3032" y="678"/>
                      <a:pt x="2869" y="652"/>
                      <a:pt x="2657" y="630"/>
                    </a:cubicBezTo>
                    <a:cubicBezTo>
                      <a:pt x="2016" y="576"/>
                      <a:pt x="2139" y="665"/>
                      <a:pt x="2113" y="384"/>
                    </a:cubicBezTo>
                    <a:cubicBezTo>
                      <a:pt x="2101" y="280"/>
                      <a:pt x="2084" y="178"/>
                      <a:pt x="2066" y="75"/>
                    </a:cubicBezTo>
                    <a:lnTo>
                      <a:pt x="2058" y="32"/>
                    </a:lnTo>
                    <a:cubicBezTo>
                      <a:pt x="2057" y="21"/>
                      <a:pt x="2056" y="12"/>
                      <a:pt x="2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0"/>
              <p:cNvSpPr/>
              <p:nvPr/>
            </p:nvSpPr>
            <p:spPr>
              <a:xfrm>
                <a:off x="6552823" y="3662964"/>
                <a:ext cx="38592" cy="20593"/>
              </a:xfrm>
              <a:custGeom>
                <a:avLst/>
                <a:gdLst/>
                <a:ahLst/>
                <a:cxnLst/>
                <a:rect l="l" t="t" r="r" b="b"/>
                <a:pathLst>
                  <a:path w="1220" h="651" extrusionOk="0">
                    <a:moveTo>
                      <a:pt x="503" y="0"/>
                    </a:moveTo>
                    <a:cubicBezTo>
                      <a:pt x="351" y="0"/>
                      <a:pt x="271" y="20"/>
                      <a:pt x="195" y="50"/>
                    </a:cubicBezTo>
                    <a:cubicBezTo>
                      <a:pt x="158" y="65"/>
                      <a:pt x="117" y="92"/>
                      <a:pt x="99" y="113"/>
                    </a:cubicBezTo>
                    <a:cubicBezTo>
                      <a:pt x="79" y="131"/>
                      <a:pt x="52" y="165"/>
                      <a:pt x="34" y="209"/>
                    </a:cubicBezTo>
                    <a:cubicBezTo>
                      <a:pt x="0" y="302"/>
                      <a:pt x="20" y="378"/>
                      <a:pt x="74" y="454"/>
                    </a:cubicBezTo>
                    <a:cubicBezTo>
                      <a:pt x="125" y="530"/>
                      <a:pt x="304" y="630"/>
                      <a:pt x="375" y="640"/>
                    </a:cubicBezTo>
                    <a:cubicBezTo>
                      <a:pt x="427" y="648"/>
                      <a:pt x="470" y="651"/>
                      <a:pt x="513" y="651"/>
                    </a:cubicBezTo>
                    <a:cubicBezTo>
                      <a:pt x="553" y="651"/>
                      <a:pt x="593" y="648"/>
                      <a:pt x="639" y="645"/>
                    </a:cubicBezTo>
                    <a:cubicBezTo>
                      <a:pt x="1220" y="612"/>
                      <a:pt x="1184" y="36"/>
                      <a:pt x="558" y="2"/>
                    </a:cubicBezTo>
                    <a:cubicBezTo>
                      <a:pt x="531" y="0"/>
                      <a:pt x="517" y="0"/>
                      <a:pt x="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0"/>
              <p:cNvSpPr/>
              <p:nvPr/>
            </p:nvSpPr>
            <p:spPr>
              <a:xfrm>
                <a:off x="6579995" y="3569617"/>
                <a:ext cx="67725" cy="24484"/>
              </a:xfrm>
              <a:custGeom>
                <a:avLst/>
                <a:gdLst/>
                <a:ahLst/>
                <a:cxnLst/>
                <a:rect l="l" t="t" r="r" b="b"/>
                <a:pathLst>
                  <a:path w="2141" h="774" extrusionOk="0">
                    <a:moveTo>
                      <a:pt x="1870" y="0"/>
                    </a:moveTo>
                    <a:cubicBezTo>
                      <a:pt x="1850" y="0"/>
                      <a:pt x="1833" y="6"/>
                      <a:pt x="1819" y="22"/>
                    </a:cubicBezTo>
                    <a:cubicBezTo>
                      <a:pt x="1791" y="10"/>
                      <a:pt x="1779" y="9"/>
                      <a:pt x="1769" y="6"/>
                    </a:cubicBezTo>
                    <a:cubicBezTo>
                      <a:pt x="1760" y="4"/>
                      <a:pt x="1750" y="4"/>
                      <a:pt x="1741" y="4"/>
                    </a:cubicBezTo>
                    <a:cubicBezTo>
                      <a:pt x="1728" y="4"/>
                      <a:pt x="1717" y="6"/>
                      <a:pt x="1704" y="9"/>
                    </a:cubicBezTo>
                    <a:cubicBezTo>
                      <a:pt x="1685" y="10"/>
                      <a:pt x="1668" y="12"/>
                      <a:pt x="1650" y="17"/>
                    </a:cubicBezTo>
                    <a:cubicBezTo>
                      <a:pt x="1632" y="19"/>
                      <a:pt x="1617" y="25"/>
                      <a:pt x="1598" y="30"/>
                    </a:cubicBezTo>
                    <a:cubicBezTo>
                      <a:pt x="1535" y="52"/>
                      <a:pt x="1502" y="63"/>
                      <a:pt x="1468" y="77"/>
                    </a:cubicBezTo>
                    <a:cubicBezTo>
                      <a:pt x="1362" y="113"/>
                      <a:pt x="1256" y="135"/>
                      <a:pt x="1137" y="146"/>
                    </a:cubicBezTo>
                    <a:cubicBezTo>
                      <a:pt x="1104" y="149"/>
                      <a:pt x="1060" y="152"/>
                      <a:pt x="1012" y="152"/>
                    </a:cubicBezTo>
                    <a:cubicBezTo>
                      <a:pt x="927" y="152"/>
                      <a:pt x="845" y="146"/>
                      <a:pt x="765" y="133"/>
                    </a:cubicBezTo>
                    <a:cubicBezTo>
                      <a:pt x="710" y="125"/>
                      <a:pt x="657" y="109"/>
                      <a:pt x="603" y="95"/>
                    </a:cubicBezTo>
                    <a:cubicBezTo>
                      <a:pt x="537" y="76"/>
                      <a:pt x="478" y="59"/>
                      <a:pt x="415" y="47"/>
                    </a:cubicBezTo>
                    <a:cubicBezTo>
                      <a:pt x="374" y="40"/>
                      <a:pt x="332" y="35"/>
                      <a:pt x="292" y="35"/>
                    </a:cubicBezTo>
                    <a:cubicBezTo>
                      <a:pt x="274" y="35"/>
                      <a:pt x="258" y="37"/>
                      <a:pt x="242" y="39"/>
                    </a:cubicBezTo>
                    <a:cubicBezTo>
                      <a:pt x="232" y="40"/>
                      <a:pt x="225" y="40"/>
                      <a:pt x="218" y="42"/>
                    </a:cubicBezTo>
                    <a:cubicBezTo>
                      <a:pt x="199" y="47"/>
                      <a:pt x="182" y="52"/>
                      <a:pt x="166" y="56"/>
                    </a:cubicBezTo>
                    <a:cubicBezTo>
                      <a:pt x="159" y="59"/>
                      <a:pt x="152" y="60"/>
                      <a:pt x="145" y="63"/>
                    </a:cubicBezTo>
                    <a:lnTo>
                      <a:pt x="139" y="63"/>
                    </a:lnTo>
                    <a:cubicBezTo>
                      <a:pt x="129" y="63"/>
                      <a:pt x="123" y="66"/>
                      <a:pt x="118" y="69"/>
                    </a:cubicBezTo>
                    <a:cubicBezTo>
                      <a:pt x="106" y="76"/>
                      <a:pt x="96" y="82"/>
                      <a:pt x="86" y="90"/>
                    </a:cubicBezTo>
                    <a:cubicBezTo>
                      <a:pt x="67" y="103"/>
                      <a:pt x="57" y="112"/>
                      <a:pt x="50" y="120"/>
                    </a:cubicBezTo>
                    <a:cubicBezTo>
                      <a:pt x="32" y="139"/>
                      <a:pt x="17" y="163"/>
                      <a:pt x="9" y="195"/>
                    </a:cubicBezTo>
                    <a:lnTo>
                      <a:pt x="2" y="226"/>
                    </a:lnTo>
                    <a:cubicBezTo>
                      <a:pt x="2" y="245"/>
                      <a:pt x="0" y="261"/>
                      <a:pt x="2" y="277"/>
                    </a:cubicBezTo>
                    <a:cubicBezTo>
                      <a:pt x="9" y="311"/>
                      <a:pt x="17" y="338"/>
                      <a:pt x="32" y="368"/>
                    </a:cubicBezTo>
                    <a:cubicBezTo>
                      <a:pt x="42" y="390"/>
                      <a:pt x="56" y="411"/>
                      <a:pt x="75" y="438"/>
                    </a:cubicBezTo>
                    <a:cubicBezTo>
                      <a:pt x="99" y="468"/>
                      <a:pt x="123" y="497"/>
                      <a:pt x="150" y="524"/>
                    </a:cubicBezTo>
                    <a:cubicBezTo>
                      <a:pt x="173" y="547"/>
                      <a:pt x="199" y="567"/>
                      <a:pt x="224" y="586"/>
                    </a:cubicBezTo>
                    <a:cubicBezTo>
                      <a:pt x="259" y="613"/>
                      <a:pt x="295" y="632"/>
                      <a:pt x="331" y="649"/>
                    </a:cubicBezTo>
                    <a:cubicBezTo>
                      <a:pt x="397" y="683"/>
                      <a:pt x="474" y="710"/>
                      <a:pt x="571" y="732"/>
                    </a:cubicBezTo>
                    <a:cubicBezTo>
                      <a:pt x="650" y="749"/>
                      <a:pt x="740" y="762"/>
                      <a:pt x="855" y="771"/>
                    </a:cubicBezTo>
                    <a:cubicBezTo>
                      <a:pt x="888" y="773"/>
                      <a:pt x="919" y="773"/>
                      <a:pt x="954" y="773"/>
                    </a:cubicBezTo>
                    <a:cubicBezTo>
                      <a:pt x="1031" y="773"/>
                      <a:pt x="1108" y="769"/>
                      <a:pt x="1184" y="762"/>
                    </a:cubicBezTo>
                    <a:cubicBezTo>
                      <a:pt x="1645" y="719"/>
                      <a:pt x="2141" y="583"/>
                      <a:pt x="2015" y="140"/>
                    </a:cubicBezTo>
                    <a:cubicBezTo>
                      <a:pt x="2012" y="123"/>
                      <a:pt x="2003" y="105"/>
                      <a:pt x="1993" y="88"/>
                    </a:cubicBezTo>
                    <a:cubicBezTo>
                      <a:pt x="1975" y="52"/>
                      <a:pt x="1940" y="30"/>
                      <a:pt x="1910" y="13"/>
                    </a:cubicBezTo>
                    <a:cubicBezTo>
                      <a:pt x="1896" y="3"/>
                      <a:pt x="1882" y="0"/>
                      <a:pt x="1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0"/>
              <p:cNvSpPr/>
              <p:nvPr/>
            </p:nvSpPr>
            <p:spPr>
              <a:xfrm>
                <a:off x="6556461" y="3635286"/>
                <a:ext cx="28817" cy="11230"/>
              </a:xfrm>
              <a:custGeom>
                <a:avLst/>
                <a:gdLst/>
                <a:ahLst/>
                <a:cxnLst/>
                <a:rect l="l" t="t" r="r" b="b"/>
                <a:pathLst>
                  <a:path w="911" h="355" extrusionOk="0">
                    <a:moveTo>
                      <a:pt x="45" y="0"/>
                    </a:moveTo>
                    <a:cubicBezTo>
                      <a:pt x="20" y="0"/>
                      <a:pt x="1" y="23"/>
                      <a:pt x="1" y="46"/>
                    </a:cubicBezTo>
                    <a:cubicBezTo>
                      <a:pt x="1" y="103"/>
                      <a:pt x="80" y="95"/>
                      <a:pt x="141" y="101"/>
                    </a:cubicBezTo>
                    <a:cubicBezTo>
                      <a:pt x="302" y="122"/>
                      <a:pt x="428" y="165"/>
                      <a:pt x="552" y="217"/>
                    </a:cubicBezTo>
                    <a:cubicBezTo>
                      <a:pt x="551" y="216"/>
                      <a:pt x="551" y="216"/>
                      <a:pt x="551" y="216"/>
                    </a:cubicBezTo>
                    <a:lnTo>
                      <a:pt x="551" y="216"/>
                    </a:lnTo>
                    <a:cubicBezTo>
                      <a:pt x="551" y="216"/>
                      <a:pt x="551" y="216"/>
                      <a:pt x="552" y="216"/>
                    </a:cubicBezTo>
                    <a:lnTo>
                      <a:pt x="552" y="216"/>
                    </a:lnTo>
                    <a:cubicBezTo>
                      <a:pt x="552" y="216"/>
                      <a:pt x="552" y="216"/>
                      <a:pt x="552" y="216"/>
                    </a:cubicBezTo>
                    <a:lnTo>
                      <a:pt x="552" y="216"/>
                    </a:lnTo>
                    <a:cubicBezTo>
                      <a:pt x="552" y="216"/>
                      <a:pt x="553" y="217"/>
                      <a:pt x="554" y="217"/>
                    </a:cubicBezTo>
                    <a:lnTo>
                      <a:pt x="554" y="217"/>
                    </a:lnTo>
                    <a:cubicBezTo>
                      <a:pt x="574" y="225"/>
                      <a:pt x="678" y="270"/>
                      <a:pt x="819" y="347"/>
                    </a:cubicBezTo>
                    <a:cubicBezTo>
                      <a:pt x="828" y="352"/>
                      <a:pt x="836" y="354"/>
                      <a:pt x="844" y="354"/>
                    </a:cubicBezTo>
                    <a:cubicBezTo>
                      <a:pt x="887" y="354"/>
                      <a:pt x="911" y="291"/>
                      <a:pt x="867" y="267"/>
                    </a:cubicBezTo>
                    <a:cubicBezTo>
                      <a:pt x="589" y="115"/>
                      <a:pt x="345" y="16"/>
                      <a:pt x="50" y="0"/>
                    </a:cubicBezTo>
                    <a:cubicBezTo>
                      <a:pt x="48" y="0"/>
                      <a:pt x="47" y="0"/>
                      <a:pt x="45"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0"/>
              <p:cNvSpPr/>
              <p:nvPr/>
            </p:nvSpPr>
            <p:spPr>
              <a:xfrm>
                <a:off x="6561174" y="3624246"/>
                <a:ext cx="22048" cy="16101"/>
              </a:xfrm>
              <a:custGeom>
                <a:avLst/>
                <a:gdLst/>
                <a:ahLst/>
                <a:cxnLst/>
                <a:rect l="l" t="t" r="r" b="b"/>
                <a:pathLst>
                  <a:path w="697" h="509" extrusionOk="0">
                    <a:moveTo>
                      <a:pt x="54" y="0"/>
                    </a:moveTo>
                    <a:cubicBezTo>
                      <a:pt x="38" y="1"/>
                      <a:pt x="22" y="10"/>
                      <a:pt x="14" y="24"/>
                    </a:cubicBezTo>
                    <a:cubicBezTo>
                      <a:pt x="1" y="46"/>
                      <a:pt x="8" y="77"/>
                      <a:pt x="31" y="89"/>
                    </a:cubicBezTo>
                    <a:cubicBezTo>
                      <a:pt x="111" y="136"/>
                      <a:pt x="188" y="185"/>
                      <a:pt x="264" y="235"/>
                    </a:cubicBezTo>
                    <a:cubicBezTo>
                      <a:pt x="375" y="309"/>
                      <a:pt x="502" y="410"/>
                      <a:pt x="502" y="410"/>
                    </a:cubicBezTo>
                    <a:cubicBezTo>
                      <a:pt x="503" y="410"/>
                      <a:pt x="511" y="417"/>
                      <a:pt x="511" y="417"/>
                    </a:cubicBezTo>
                    <a:cubicBezTo>
                      <a:pt x="510" y="416"/>
                      <a:pt x="510" y="416"/>
                      <a:pt x="510" y="416"/>
                    </a:cubicBezTo>
                    <a:lnTo>
                      <a:pt x="510" y="416"/>
                    </a:lnTo>
                    <a:cubicBezTo>
                      <a:pt x="512" y="416"/>
                      <a:pt x="604" y="490"/>
                      <a:pt x="609" y="495"/>
                    </a:cubicBezTo>
                    <a:cubicBezTo>
                      <a:pt x="621" y="505"/>
                      <a:pt x="633" y="509"/>
                      <a:pt x="644" y="509"/>
                    </a:cubicBezTo>
                    <a:cubicBezTo>
                      <a:pt x="656" y="509"/>
                      <a:pt x="668" y="504"/>
                      <a:pt x="677" y="495"/>
                    </a:cubicBezTo>
                    <a:cubicBezTo>
                      <a:pt x="697" y="475"/>
                      <a:pt x="695" y="444"/>
                      <a:pt x="677" y="428"/>
                    </a:cubicBezTo>
                    <a:cubicBezTo>
                      <a:pt x="584" y="354"/>
                      <a:pt x="489" y="281"/>
                      <a:pt x="395" y="210"/>
                    </a:cubicBezTo>
                    <a:cubicBezTo>
                      <a:pt x="292" y="137"/>
                      <a:pt x="187" y="67"/>
                      <a:pt x="77" y="6"/>
                    </a:cubicBezTo>
                    <a:cubicBezTo>
                      <a:pt x="70" y="1"/>
                      <a:pt x="61" y="0"/>
                      <a:pt x="5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0"/>
              <p:cNvSpPr/>
              <p:nvPr/>
            </p:nvSpPr>
            <p:spPr>
              <a:xfrm>
                <a:off x="6571391" y="3617255"/>
                <a:ext cx="19644" cy="22333"/>
              </a:xfrm>
              <a:custGeom>
                <a:avLst/>
                <a:gdLst/>
                <a:ahLst/>
                <a:cxnLst/>
                <a:rect l="l" t="t" r="r" b="b"/>
                <a:pathLst>
                  <a:path w="621" h="706" extrusionOk="0">
                    <a:moveTo>
                      <a:pt x="46" y="1"/>
                    </a:moveTo>
                    <a:cubicBezTo>
                      <a:pt x="44" y="2"/>
                      <a:pt x="42" y="2"/>
                      <a:pt x="37" y="5"/>
                    </a:cubicBezTo>
                    <a:cubicBezTo>
                      <a:pt x="24" y="8"/>
                      <a:pt x="16" y="16"/>
                      <a:pt x="9" y="26"/>
                    </a:cubicBezTo>
                    <a:cubicBezTo>
                      <a:pt x="2" y="36"/>
                      <a:pt x="0" y="51"/>
                      <a:pt x="3" y="62"/>
                    </a:cubicBezTo>
                    <a:cubicBezTo>
                      <a:pt x="7" y="72"/>
                      <a:pt x="14" y="85"/>
                      <a:pt x="24" y="91"/>
                    </a:cubicBezTo>
                    <a:cubicBezTo>
                      <a:pt x="42" y="98"/>
                      <a:pt x="57" y="105"/>
                      <a:pt x="72" y="114"/>
                    </a:cubicBezTo>
                    <a:cubicBezTo>
                      <a:pt x="93" y="124"/>
                      <a:pt x="113" y="138"/>
                      <a:pt x="130" y="151"/>
                    </a:cubicBezTo>
                    <a:cubicBezTo>
                      <a:pt x="156" y="171"/>
                      <a:pt x="180" y="192"/>
                      <a:pt x="202" y="215"/>
                    </a:cubicBezTo>
                    <a:cubicBezTo>
                      <a:pt x="223" y="238"/>
                      <a:pt x="245" y="264"/>
                      <a:pt x="265" y="288"/>
                    </a:cubicBezTo>
                    <a:cubicBezTo>
                      <a:pt x="289" y="321"/>
                      <a:pt x="516" y="695"/>
                      <a:pt x="547" y="704"/>
                    </a:cubicBezTo>
                    <a:cubicBezTo>
                      <a:pt x="552" y="705"/>
                      <a:pt x="556" y="706"/>
                      <a:pt x="561" y="706"/>
                    </a:cubicBezTo>
                    <a:cubicBezTo>
                      <a:pt x="597" y="706"/>
                      <a:pt x="621" y="663"/>
                      <a:pt x="601" y="635"/>
                    </a:cubicBezTo>
                    <a:cubicBezTo>
                      <a:pt x="521" y="520"/>
                      <a:pt x="457" y="396"/>
                      <a:pt x="375" y="280"/>
                    </a:cubicBezTo>
                    <a:cubicBezTo>
                      <a:pt x="339" y="227"/>
                      <a:pt x="299" y="177"/>
                      <a:pt x="252" y="129"/>
                    </a:cubicBezTo>
                    <a:cubicBezTo>
                      <a:pt x="231" y="108"/>
                      <a:pt x="208" y="88"/>
                      <a:pt x="185" y="72"/>
                    </a:cubicBezTo>
                    <a:cubicBezTo>
                      <a:pt x="172" y="62"/>
                      <a:pt x="158" y="52"/>
                      <a:pt x="142" y="43"/>
                    </a:cubicBezTo>
                    <a:cubicBezTo>
                      <a:pt x="120" y="29"/>
                      <a:pt x="95" y="19"/>
                      <a:pt x="72" y="8"/>
                    </a:cubicBezTo>
                    <a:cubicBezTo>
                      <a:pt x="63" y="5"/>
                      <a:pt x="56" y="1"/>
                      <a:pt x="4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0"/>
              <p:cNvSpPr/>
              <p:nvPr/>
            </p:nvSpPr>
            <p:spPr>
              <a:xfrm>
                <a:off x="6654269" y="3318455"/>
                <a:ext cx="437130" cy="404010"/>
              </a:xfrm>
              <a:custGeom>
                <a:avLst/>
                <a:gdLst/>
                <a:ahLst/>
                <a:cxnLst/>
                <a:rect l="l" t="t" r="r" b="b"/>
                <a:pathLst>
                  <a:path w="13819" h="12772" extrusionOk="0">
                    <a:moveTo>
                      <a:pt x="11593" y="0"/>
                    </a:moveTo>
                    <a:cubicBezTo>
                      <a:pt x="11540" y="0"/>
                      <a:pt x="11498" y="36"/>
                      <a:pt x="11486" y="81"/>
                    </a:cubicBezTo>
                    <a:cubicBezTo>
                      <a:pt x="11058" y="82"/>
                      <a:pt x="9844" y="365"/>
                      <a:pt x="8159" y="365"/>
                    </a:cubicBezTo>
                    <a:cubicBezTo>
                      <a:pt x="7842" y="365"/>
                      <a:pt x="7508" y="355"/>
                      <a:pt x="7160" y="331"/>
                    </a:cubicBezTo>
                    <a:cubicBezTo>
                      <a:pt x="6663" y="297"/>
                      <a:pt x="6177" y="285"/>
                      <a:pt x="5712" y="285"/>
                    </a:cubicBezTo>
                    <a:cubicBezTo>
                      <a:pt x="4530" y="285"/>
                      <a:pt x="3483" y="364"/>
                      <a:pt x="2730" y="364"/>
                    </a:cubicBezTo>
                    <a:cubicBezTo>
                      <a:pt x="2180" y="364"/>
                      <a:pt x="1787" y="322"/>
                      <a:pt x="1613" y="177"/>
                    </a:cubicBezTo>
                    <a:cubicBezTo>
                      <a:pt x="1601" y="168"/>
                      <a:pt x="1590" y="162"/>
                      <a:pt x="1573" y="162"/>
                    </a:cubicBezTo>
                    <a:cubicBezTo>
                      <a:pt x="1553" y="162"/>
                      <a:pt x="1548" y="163"/>
                      <a:pt x="1547" y="163"/>
                    </a:cubicBezTo>
                    <a:cubicBezTo>
                      <a:pt x="1545" y="163"/>
                      <a:pt x="1558" y="161"/>
                      <a:pt x="1527" y="151"/>
                    </a:cubicBezTo>
                    <a:cubicBezTo>
                      <a:pt x="1518" y="148"/>
                      <a:pt x="1510" y="147"/>
                      <a:pt x="1503" y="147"/>
                    </a:cubicBezTo>
                    <a:cubicBezTo>
                      <a:pt x="1472" y="147"/>
                      <a:pt x="1450" y="167"/>
                      <a:pt x="1435" y="197"/>
                    </a:cubicBezTo>
                    <a:cubicBezTo>
                      <a:pt x="1197" y="702"/>
                      <a:pt x="988" y="1232"/>
                      <a:pt x="809" y="1773"/>
                    </a:cubicBezTo>
                    <a:cubicBezTo>
                      <a:pt x="640" y="2284"/>
                      <a:pt x="503" y="2821"/>
                      <a:pt x="387" y="3415"/>
                    </a:cubicBezTo>
                    <a:cubicBezTo>
                      <a:pt x="187" y="4439"/>
                      <a:pt x="73" y="5545"/>
                      <a:pt x="41" y="6796"/>
                    </a:cubicBezTo>
                    <a:cubicBezTo>
                      <a:pt x="0" y="8434"/>
                      <a:pt x="75" y="11026"/>
                      <a:pt x="1110" y="12390"/>
                    </a:cubicBezTo>
                    <a:cubicBezTo>
                      <a:pt x="1176" y="12481"/>
                      <a:pt x="1207" y="12509"/>
                      <a:pt x="1263" y="12554"/>
                    </a:cubicBezTo>
                    <a:cubicBezTo>
                      <a:pt x="1305" y="12587"/>
                      <a:pt x="1358" y="12590"/>
                      <a:pt x="1411" y="12590"/>
                    </a:cubicBezTo>
                    <a:cubicBezTo>
                      <a:pt x="1422" y="12590"/>
                      <a:pt x="1434" y="12589"/>
                      <a:pt x="1445" y="12589"/>
                    </a:cubicBezTo>
                    <a:cubicBezTo>
                      <a:pt x="2475" y="12535"/>
                      <a:pt x="3236" y="12515"/>
                      <a:pt x="3861" y="12515"/>
                    </a:cubicBezTo>
                    <a:cubicBezTo>
                      <a:pt x="5064" y="12515"/>
                      <a:pt x="5767" y="12588"/>
                      <a:pt x="6924" y="12627"/>
                    </a:cubicBezTo>
                    <a:cubicBezTo>
                      <a:pt x="9230" y="12704"/>
                      <a:pt x="9193" y="12631"/>
                      <a:pt x="11514" y="12768"/>
                    </a:cubicBezTo>
                    <a:cubicBezTo>
                      <a:pt x="11548" y="12771"/>
                      <a:pt x="11586" y="12772"/>
                      <a:pt x="11625" y="12772"/>
                    </a:cubicBezTo>
                    <a:cubicBezTo>
                      <a:pt x="11824" y="12772"/>
                      <a:pt x="12064" y="12735"/>
                      <a:pt x="12073" y="12562"/>
                    </a:cubicBezTo>
                    <a:cubicBezTo>
                      <a:pt x="12614" y="11959"/>
                      <a:pt x="12932" y="10354"/>
                      <a:pt x="13045" y="9538"/>
                    </a:cubicBezTo>
                    <a:cubicBezTo>
                      <a:pt x="13818" y="3954"/>
                      <a:pt x="12196" y="1448"/>
                      <a:pt x="11806" y="406"/>
                    </a:cubicBezTo>
                    <a:lnTo>
                      <a:pt x="11806" y="406"/>
                    </a:lnTo>
                    <a:lnTo>
                      <a:pt x="11808" y="411"/>
                    </a:lnTo>
                    <a:cubicBezTo>
                      <a:pt x="11699" y="116"/>
                      <a:pt x="11715" y="0"/>
                      <a:pt x="11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0"/>
              <p:cNvSpPr/>
              <p:nvPr/>
            </p:nvSpPr>
            <p:spPr>
              <a:xfrm>
                <a:off x="6694220" y="3378114"/>
                <a:ext cx="35650" cy="324328"/>
              </a:xfrm>
              <a:custGeom>
                <a:avLst/>
                <a:gdLst/>
                <a:ahLst/>
                <a:cxnLst/>
                <a:rect l="l" t="t" r="r" b="b"/>
                <a:pathLst>
                  <a:path w="1127" h="10253" extrusionOk="0">
                    <a:moveTo>
                      <a:pt x="845" y="1305"/>
                    </a:moveTo>
                    <a:cubicBezTo>
                      <a:pt x="845" y="1306"/>
                      <a:pt x="845" y="1307"/>
                      <a:pt x="845" y="1308"/>
                    </a:cubicBezTo>
                    <a:lnTo>
                      <a:pt x="845" y="1308"/>
                    </a:lnTo>
                    <a:cubicBezTo>
                      <a:pt x="845" y="1307"/>
                      <a:pt x="845" y="1306"/>
                      <a:pt x="845" y="1305"/>
                    </a:cubicBezTo>
                    <a:close/>
                    <a:moveTo>
                      <a:pt x="1074" y="0"/>
                    </a:moveTo>
                    <a:cubicBezTo>
                      <a:pt x="1056" y="0"/>
                      <a:pt x="1034" y="13"/>
                      <a:pt x="1028" y="35"/>
                    </a:cubicBezTo>
                    <a:cubicBezTo>
                      <a:pt x="877" y="617"/>
                      <a:pt x="748" y="1209"/>
                      <a:pt x="649" y="1804"/>
                    </a:cubicBezTo>
                    <a:cubicBezTo>
                      <a:pt x="0" y="5749"/>
                      <a:pt x="837" y="10122"/>
                      <a:pt x="1024" y="10242"/>
                    </a:cubicBezTo>
                    <a:cubicBezTo>
                      <a:pt x="1035" y="10249"/>
                      <a:pt x="1047" y="10252"/>
                      <a:pt x="1058" y="10252"/>
                    </a:cubicBezTo>
                    <a:cubicBezTo>
                      <a:pt x="1095" y="10252"/>
                      <a:pt x="1126" y="10217"/>
                      <a:pt x="1117" y="10177"/>
                    </a:cubicBezTo>
                    <a:cubicBezTo>
                      <a:pt x="569" y="7633"/>
                      <a:pt x="320" y="4231"/>
                      <a:pt x="845" y="1308"/>
                    </a:cubicBezTo>
                    <a:lnTo>
                      <a:pt x="845" y="1308"/>
                    </a:lnTo>
                    <a:cubicBezTo>
                      <a:pt x="844" y="1308"/>
                      <a:pt x="844" y="1309"/>
                      <a:pt x="844" y="1309"/>
                    </a:cubicBezTo>
                    <a:lnTo>
                      <a:pt x="844" y="1309"/>
                    </a:lnTo>
                    <a:cubicBezTo>
                      <a:pt x="921" y="892"/>
                      <a:pt x="1010" y="474"/>
                      <a:pt x="1120" y="62"/>
                    </a:cubicBezTo>
                    <a:cubicBezTo>
                      <a:pt x="1126" y="36"/>
                      <a:pt x="1116" y="10"/>
                      <a:pt x="1089" y="2"/>
                    </a:cubicBezTo>
                    <a:cubicBezTo>
                      <a:pt x="1084" y="0"/>
                      <a:pt x="1080" y="0"/>
                      <a:pt x="10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0"/>
              <p:cNvSpPr/>
              <p:nvPr/>
            </p:nvSpPr>
            <p:spPr>
              <a:xfrm>
                <a:off x="6768588" y="3405950"/>
                <a:ext cx="17335" cy="292822"/>
              </a:xfrm>
              <a:custGeom>
                <a:avLst/>
                <a:gdLst/>
                <a:ahLst/>
                <a:cxnLst/>
                <a:rect l="l" t="t" r="r" b="b"/>
                <a:pathLst>
                  <a:path w="548" h="9257" extrusionOk="0">
                    <a:moveTo>
                      <a:pt x="217" y="1"/>
                    </a:moveTo>
                    <a:cubicBezTo>
                      <a:pt x="188" y="1"/>
                      <a:pt x="168" y="22"/>
                      <a:pt x="167" y="48"/>
                    </a:cubicBezTo>
                    <a:cubicBezTo>
                      <a:pt x="98" y="667"/>
                      <a:pt x="52" y="1290"/>
                      <a:pt x="26" y="1911"/>
                    </a:cubicBezTo>
                    <a:cubicBezTo>
                      <a:pt x="2" y="2527"/>
                      <a:pt x="0" y="3142"/>
                      <a:pt x="15" y="3758"/>
                    </a:cubicBezTo>
                    <a:cubicBezTo>
                      <a:pt x="28" y="4372"/>
                      <a:pt x="61" y="4985"/>
                      <a:pt x="98" y="5599"/>
                    </a:cubicBezTo>
                    <a:cubicBezTo>
                      <a:pt x="137" y="6209"/>
                      <a:pt x="184" y="6821"/>
                      <a:pt x="240" y="7431"/>
                    </a:cubicBezTo>
                    <a:cubicBezTo>
                      <a:pt x="267" y="7726"/>
                      <a:pt x="295" y="8024"/>
                      <a:pt x="326" y="8319"/>
                    </a:cubicBezTo>
                    <a:cubicBezTo>
                      <a:pt x="356" y="8615"/>
                      <a:pt x="390" y="8911"/>
                      <a:pt x="421" y="9208"/>
                    </a:cubicBezTo>
                    <a:cubicBezTo>
                      <a:pt x="426" y="9235"/>
                      <a:pt x="454" y="9255"/>
                      <a:pt x="482" y="9256"/>
                    </a:cubicBezTo>
                    <a:cubicBezTo>
                      <a:pt x="482" y="9256"/>
                      <a:pt x="483" y="9256"/>
                      <a:pt x="484" y="9256"/>
                    </a:cubicBezTo>
                    <a:cubicBezTo>
                      <a:pt x="520" y="9256"/>
                      <a:pt x="547" y="9223"/>
                      <a:pt x="546" y="9198"/>
                    </a:cubicBezTo>
                    <a:cubicBezTo>
                      <a:pt x="526" y="8887"/>
                      <a:pt x="506" y="8576"/>
                      <a:pt x="483" y="8267"/>
                    </a:cubicBezTo>
                    <a:cubicBezTo>
                      <a:pt x="460" y="7959"/>
                      <a:pt x="433" y="7648"/>
                      <a:pt x="406" y="7341"/>
                    </a:cubicBezTo>
                    <a:cubicBezTo>
                      <a:pt x="354" y="6728"/>
                      <a:pt x="301" y="6112"/>
                      <a:pt x="254" y="5496"/>
                    </a:cubicBezTo>
                    <a:cubicBezTo>
                      <a:pt x="207" y="4884"/>
                      <a:pt x="174" y="4268"/>
                      <a:pt x="155" y="3654"/>
                    </a:cubicBezTo>
                    <a:cubicBezTo>
                      <a:pt x="135" y="3038"/>
                      <a:pt x="131" y="2421"/>
                      <a:pt x="147" y="1805"/>
                    </a:cubicBezTo>
                    <a:cubicBezTo>
                      <a:pt x="162" y="1218"/>
                      <a:pt x="201" y="635"/>
                      <a:pt x="263" y="51"/>
                    </a:cubicBezTo>
                    <a:cubicBezTo>
                      <a:pt x="267" y="27"/>
                      <a:pt x="242" y="2"/>
                      <a:pt x="2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0"/>
              <p:cNvSpPr/>
              <p:nvPr/>
            </p:nvSpPr>
            <p:spPr>
              <a:xfrm>
                <a:off x="6843874" y="3425215"/>
                <a:ext cx="14076" cy="277164"/>
              </a:xfrm>
              <a:custGeom>
                <a:avLst/>
                <a:gdLst/>
                <a:ahLst/>
                <a:cxnLst/>
                <a:rect l="l" t="t" r="r" b="b"/>
                <a:pathLst>
                  <a:path w="445" h="8762" extrusionOk="0">
                    <a:moveTo>
                      <a:pt x="172" y="0"/>
                    </a:moveTo>
                    <a:cubicBezTo>
                      <a:pt x="148" y="0"/>
                      <a:pt x="126" y="22"/>
                      <a:pt x="123" y="45"/>
                    </a:cubicBezTo>
                    <a:cubicBezTo>
                      <a:pt x="0" y="3019"/>
                      <a:pt x="295" y="4579"/>
                      <a:pt x="158" y="8685"/>
                    </a:cubicBezTo>
                    <a:cubicBezTo>
                      <a:pt x="156" y="8735"/>
                      <a:pt x="193" y="8761"/>
                      <a:pt x="231" y="8761"/>
                    </a:cubicBezTo>
                    <a:cubicBezTo>
                      <a:pt x="266" y="8761"/>
                      <a:pt x="301" y="8739"/>
                      <a:pt x="305" y="8692"/>
                    </a:cubicBezTo>
                    <a:cubicBezTo>
                      <a:pt x="444" y="6743"/>
                      <a:pt x="186" y="3632"/>
                      <a:pt x="194" y="1210"/>
                    </a:cubicBezTo>
                    <a:cubicBezTo>
                      <a:pt x="195" y="824"/>
                      <a:pt x="202" y="437"/>
                      <a:pt x="219" y="50"/>
                    </a:cubicBezTo>
                    <a:cubicBezTo>
                      <a:pt x="221" y="25"/>
                      <a:pt x="199" y="2"/>
                      <a:pt x="1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0"/>
              <p:cNvSpPr/>
              <p:nvPr/>
            </p:nvSpPr>
            <p:spPr>
              <a:xfrm>
                <a:off x="6913877" y="3418224"/>
                <a:ext cx="18378" cy="280485"/>
              </a:xfrm>
              <a:custGeom>
                <a:avLst/>
                <a:gdLst/>
                <a:ahLst/>
                <a:cxnLst/>
                <a:rect l="l" t="t" r="r" b="b"/>
                <a:pathLst>
                  <a:path w="581" h="8867" extrusionOk="0">
                    <a:moveTo>
                      <a:pt x="75" y="1"/>
                    </a:moveTo>
                    <a:cubicBezTo>
                      <a:pt x="50" y="5"/>
                      <a:pt x="30" y="25"/>
                      <a:pt x="28" y="50"/>
                    </a:cubicBezTo>
                    <a:cubicBezTo>
                      <a:pt x="15" y="213"/>
                      <a:pt x="7" y="376"/>
                      <a:pt x="5" y="541"/>
                    </a:cubicBezTo>
                    <a:cubicBezTo>
                      <a:pt x="1" y="717"/>
                      <a:pt x="5" y="893"/>
                      <a:pt x="11" y="1070"/>
                    </a:cubicBezTo>
                    <a:cubicBezTo>
                      <a:pt x="21" y="1408"/>
                      <a:pt x="50" y="1746"/>
                      <a:pt x="84" y="2083"/>
                    </a:cubicBezTo>
                    <a:cubicBezTo>
                      <a:pt x="156" y="2784"/>
                      <a:pt x="257" y="3485"/>
                      <a:pt x="319" y="4188"/>
                    </a:cubicBezTo>
                    <a:lnTo>
                      <a:pt x="319" y="4172"/>
                    </a:lnTo>
                    <a:cubicBezTo>
                      <a:pt x="333" y="4347"/>
                      <a:pt x="345" y="4523"/>
                      <a:pt x="355" y="4697"/>
                    </a:cubicBezTo>
                    <a:cubicBezTo>
                      <a:pt x="365" y="4898"/>
                      <a:pt x="372" y="5097"/>
                      <a:pt x="379" y="5297"/>
                    </a:cubicBezTo>
                    <a:cubicBezTo>
                      <a:pt x="392" y="5685"/>
                      <a:pt x="400" y="6076"/>
                      <a:pt x="406" y="6464"/>
                    </a:cubicBezTo>
                    <a:cubicBezTo>
                      <a:pt x="408" y="6527"/>
                      <a:pt x="431" y="8800"/>
                      <a:pt x="472" y="8847"/>
                    </a:cubicBezTo>
                    <a:cubicBezTo>
                      <a:pt x="485" y="8861"/>
                      <a:pt x="501" y="8867"/>
                      <a:pt x="517" y="8867"/>
                    </a:cubicBezTo>
                    <a:cubicBezTo>
                      <a:pt x="549" y="8867"/>
                      <a:pt x="581" y="8841"/>
                      <a:pt x="581" y="8807"/>
                    </a:cubicBezTo>
                    <a:cubicBezTo>
                      <a:pt x="536" y="6970"/>
                      <a:pt x="541" y="6241"/>
                      <a:pt x="495" y="5153"/>
                    </a:cubicBezTo>
                    <a:cubicBezTo>
                      <a:pt x="483" y="4862"/>
                      <a:pt x="469" y="4573"/>
                      <a:pt x="443" y="4282"/>
                    </a:cubicBezTo>
                    <a:cubicBezTo>
                      <a:pt x="419" y="3993"/>
                      <a:pt x="386" y="3705"/>
                      <a:pt x="352" y="3416"/>
                    </a:cubicBezTo>
                    <a:cubicBezTo>
                      <a:pt x="280" y="2833"/>
                      <a:pt x="200" y="2252"/>
                      <a:pt x="148" y="1665"/>
                    </a:cubicBezTo>
                    <a:lnTo>
                      <a:pt x="148" y="1679"/>
                    </a:lnTo>
                    <a:cubicBezTo>
                      <a:pt x="101" y="1138"/>
                      <a:pt x="80" y="594"/>
                      <a:pt x="121" y="51"/>
                    </a:cubicBezTo>
                    <a:cubicBezTo>
                      <a:pt x="123" y="27"/>
                      <a:pt x="101" y="4"/>
                      <a:pt x="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0"/>
              <p:cNvSpPr/>
              <p:nvPr/>
            </p:nvSpPr>
            <p:spPr>
              <a:xfrm>
                <a:off x="6980020" y="3376880"/>
                <a:ext cx="28880" cy="319109"/>
              </a:xfrm>
              <a:custGeom>
                <a:avLst/>
                <a:gdLst/>
                <a:ahLst/>
                <a:cxnLst/>
                <a:rect l="l" t="t" r="r" b="b"/>
                <a:pathLst>
                  <a:path w="913" h="10088" extrusionOk="0">
                    <a:moveTo>
                      <a:pt x="69" y="1"/>
                    </a:moveTo>
                    <a:cubicBezTo>
                      <a:pt x="58" y="1"/>
                      <a:pt x="48" y="3"/>
                      <a:pt x="39" y="8"/>
                    </a:cubicBezTo>
                    <a:cubicBezTo>
                      <a:pt x="22" y="16"/>
                      <a:pt x="12" y="29"/>
                      <a:pt x="6" y="45"/>
                    </a:cubicBezTo>
                    <a:cubicBezTo>
                      <a:pt x="0" y="62"/>
                      <a:pt x="5" y="79"/>
                      <a:pt x="11" y="96"/>
                    </a:cubicBezTo>
                    <a:cubicBezTo>
                      <a:pt x="13" y="104"/>
                      <a:pt x="15" y="112"/>
                      <a:pt x="19" y="119"/>
                    </a:cubicBezTo>
                    <a:cubicBezTo>
                      <a:pt x="18" y="118"/>
                      <a:pt x="18" y="117"/>
                      <a:pt x="15" y="112"/>
                    </a:cubicBezTo>
                    <a:lnTo>
                      <a:pt x="15" y="112"/>
                    </a:lnTo>
                    <a:cubicBezTo>
                      <a:pt x="636" y="1816"/>
                      <a:pt x="562" y="3718"/>
                      <a:pt x="537" y="5861"/>
                    </a:cubicBezTo>
                    <a:cubicBezTo>
                      <a:pt x="522" y="7441"/>
                      <a:pt x="480" y="8613"/>
                      <a:pt x="241" y="9995"/>
                    </a:cubicBezTo>
                    <a:cubicBezTo>
                      <a:pt x="238" y="10056"/>
                      <a:pt x="285" y="10087"/>
                      <a:pt x="331" y="10087"/>
                    </a:cubicBezTo>
                    <a:cubicBezTo>
                      <a:pt x="368" y="10087"/>
                      <a:pt x="405" y="10067"/>
                      <a:pt x="414" y="10027"/>
                    </a:cubicBezTo>
                    <a:cubicBezTo>
                      <a:pt x="842" y="8028"/>
                      <a:pt x="913" y="2804"/>
                      <a:pt x="354" y="741"/>
                    </a:cubicBezTo>
                    <a:cubicBezTo>
                      <a:pt x="290" y="502"/>
                      <a:pt x="212" y="267"/>
                      <a:pt x="126" y="36"/>
                    </a:cubicBezTo>
                    <a:cubicBezTo>
                      <a:pt x="121" y="19"/>
                      <a:pt x="104" y="9"/>
                      <a:pt x="89" y="3"/>
                    </a:cubicBezTo>
                    <a:cubicBezTo>
                      <a:pt x="82" y="2"/>
                      <a:pt x="75" y="1"/>
                      <a:pt x="6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0"/>
              <p:cNvSpPr/>
              <p:nvPr/>
            </p:nvSpPr>
            <p:spPr>
              <a:xfrm>
                <a:off x="6699155" y="3238298"/>
                <a:ext cx="326922" cy="197102"/>
              </a:xfrm>
              <a:custGeom>
                <a:avLst/>
                <a:gdLst/>
                <a:ahLst/>
                <a:cxnLst/>
                <a:rect l="l" t="t" r="r" b="b"/>
                <a:pathLst>
                  <a:path w="10335" h="6231" extrusionOk="0">
                    <a:moveTo>
                      <a:pt x="5777" y="0"/>
                    </a:moveTo>
                    <a:cubicBezTo>
                      <a:pt x="5356" y="0"/>
                      <a:pt x="4912" y="29"/>
                      <a:pt x="4418" y="86"/>
                    </a:cubicBezTo>
                    <a:cubicBezTo>
                      <a:pt x="4113" y="122"/>
                      <a:pt x="3796" y="172"/>
                      <a:pt x="3474" y="236"/>
                    </a:cubicBezTo>
                    <a:cubicBezTo>
                      <a:pt x="3123" y="304"/>
                      <a:pt x="2781" y="389"/>
                      <a:pt x="2456" y="491"/>
                    </a:cubicBezTo>
                    <a:cubicBezTo>
                      <a:pt x="2079" y="609"/>
                      <a:pt x="1753" y="739"/>
                      <a:pt x="1454" y="891"/>
                    </a:cubicBezTo>
                    <a:cubicBezTo>
                      <a:pt x="1252" y="995"/>
                      <a:pt x="1061" y="1113"/>
                      <a:pt x="891" y="1240"/>
                    </a:cubicBezTo>
                    <a:cubicBezTo>
                      <a:pt x="722" y="1365"/>
                      <a:pt x="567" y="1511"/>
                      <a:pt x="436" y="1670"/>
                    </a:cubicBezTo>
                    <a:cubicBezTo>
                      <a:pt x="307" y="1823"/>
                      <a:pt x="201" y="2000"/>
                      <a:pt x="124" y="2192"/>
                    </a:cubicBezTo>
                    <a:cubicBezTo>
                      <a:pt x="46" y="2386"/>
                      <a:pt x="3" y="2609"/>
                      <a:pt x="3" y="2837"/>
                    </a:cubicBezTo>
                    <a:cubicBezTo>
                      <a:pt x="0" y="2868"/>
                      <a:pt x="26" y="2901"/>
                      <a:pt x="59" y="2910"/>
                    </a:cubicBezTo>
                    <a:cubicBezTo>
                      <a:pt x="55" y="3140"/>
                      <a:pt x="85" y="3372"/>
                      <a:pt x="142" y="3594"/>
                    </a:cubicBezTo>
                    <a:cubicBezTo>
                      <a:pt x="172" y="3706"/>
                      <a:pt x="212" y="3817"/>
                      <a:pt x="255" y="3925"/>
                    </a:cubicBezTo>
                    <a:cubicBezTo>
                      <a:pt x="301" y="4041"/>
                      <a:pt x="366" y="4152"/>
                      <a:pt x="430" y="4260"/>
                    </a:cubicBezTo>
                    <a:cubicBezTo>
                      <a:pt x="493" y="4363"/>
                      <a:pt x="556" y="4467"/>
                      <a:pt x="625" y="4565"/>
                    </a:cubicBezTo>
                    <a:cubicBezTo>
                      <a:pt x="701" y="4671"/>
                      <a:pt x="781" y="4771"/>
                      <a:pt x="867" y="4868"/>
                    </a:cubicBezTo>
                    <a:cubicBezTo>
                      <a:pt x="945" y="4957"/>
                      <a:pt x="1030" y="5042"/>
                      <a:pt x="1117" y="5122"/>
                    </a:cubicBezTo>
                    <a:cubicBezTo>
                      <a:pt x="1212" y="5208"/>
                      <a:pt x="1312" y="5292"/>
                      <a:pt x="1418" y="5365"/>
                    </a:cubicBezTo>
                    <a:cubicBezTo>
                      <a:pt x="1608" y="5498"/>
                      <a:pt x="1825" y="5593"/>
                      <a:pt x="2041" y="5672"/>
                    </a:cubicBezTo>
                    <a:cubicBezTo>
                      <a:pt x="2150" y="5710"/>
                      <a:pt x="2261" y="5743"/>
                      <a:pt x="2372" y="5772"/>
                    </a:cubicBezTo>
                    <a:cubicBezTo>
                      <a:pt x="2380" y="5775"/>
                      <a:pt x="2390" y="5780"/>
                      <a:pt x="2400" y="5785"/>
                    </a:cubicBezTo>
                    <a:cubicBezTo>
                      <a:pt x="2595" y="5866"/>
                      <a:pt x="2820" y="5938"/>
                      <a:pt x="3082" y="6001"/>
                    </a:cubicBezTo>
                    <a:cubicBezTo>
                      <a:pt x="3301" y="6053"/>
                      <a:pt x="3536" y="6096"/>
                      <a:pt x="3824" y="6136"/>
                    </a:cubicBezTo>
                    <a:cubicBezTo>
                      <a:pt x="4290" y="6197"/>
                      <a:pt x="4786" y="6226"/>
                      <a:pt x="5384" y="6230"/>
                    </a:cubicBezTo>
                    <a:lnTo>
                      <a:pt x="5469" y="6230"/>
                    </a:lnTo>
                    <a:cubicBezTo>
                      <a:pt x="5686" y="6230"/>
                      <a:pt x="5904" y="6224"/>
                      <a:pt x="6122" y="6217"/>
                    </a:cubicBezTo>
                    <a:cubicBezTo>
                      <a:pt x="6242" y="6214"/>
                      <a:pt x="6359" y="6209"/>
                      <a:pt x="6478" y="6197"/>
                    </a:cubicBezTo>
                    <a:cubicBezTo>
                      <a:pt x="6607" y="6186"/>
                      <a:pt x="6742" y="6166"/>
                      <a:pt x="6876" y="6138"/>
                    </a:cubicBezTo>
                    <a:cubicBezTo>
                      <a:pt x="7330" y="6050"/>
                      <a:pt x="7796" y="5861"/>
                      <a:pt x="8262" y="5580"/>
                    </a:cubicBezTo>
                    <a:cubicBezTo>
                      <a:pt x="8459" y="5463"/>
                      <a:pt x="8663" y="5321"/>
                      <a:pt x="8887" y="5150"/>
                    </a:cubicBezTo>
                    <a:cubicBezTo>
                      <a:pt x="9101" y="4987"/>
                      <a:pt x="9286" y="4828"/>
                      <a:pt x="9451" y="4665"/>
                    </a:cubicBezTo>
                    <a:cubicBezTo>
                      <a:pt x="9595" y="4520"/>
                      <a:pt x="9726" y="4367"/>
                      <a:pt x="9843" y="4210"/>
                    </a:cubicBezTo>
                    <a:cubicBezTo>
                      <a:pt x="9959" y="4049"/>
                      <a:pt x="10061" y="3876"/>
                      <a:pt x="10145" y="3691"/>
                    </a:cubicBezTo>
                    <a:cubicBezTo>
                      <a:pt x="10224" y="3517"/>
                      <a:pt x="10280" y="3325"/>
                      <a:pt x="10311" y="3122"/>
                    </a:cubicBezTo>
                    <a:cubicBezTo>
                      <a:pt x="10334" y="2964"/>
                      <a:pt x="10334" y="2795"/>
                      <a:pt x="10311" y="2623"/>
                    </a:cubicBezTo>
                    <a:cubicBezTo>
                      <a:pt x="10324" y="2602"/>
                      <a:pt x="10326" y="2579"/>
                      <a:pt x="10320" y="2556"/>
                    </a:cubicBezTo>
                    <a:cubicBezTo>
                      <a:pt x="10310" y="2522"/>
                      <a:pt x="10303" y="2487"/>
                      <a:pt x="10296" y="2453"/>
                    </a:cubicBezTo>
                    <a:cubicBezTo>
                      <a:pt x="10290" y="2427"/>
                      <a:pt x="10283" y="2401"/>
                      <a:pt x="10276" y="2374"/>
                    </a:cubicBezTo>
                    <a:cubicBezTo>
                      <a:pt x="10260" y="2315"/>
                      <a:pt x="10240" y="2257"/>
                      <a:pt x="10218" y="2198"/>
                    </a:cubicBezTo>
                    <a:cubicBezTo>
                      <a:pt x="10174" y="2076"/>
                      <a:pt x="10119" y="1955"/>
                      <a:pt x="10055" y="1834"/>
                    </a:cubicBezTo>
                    <a:cubicBezTo>
                      <a:pt x="10004" y="1735"/>
                      <a:pt x="9938" y="1637"/>
                      <a:pt x="9857" y="1529"/>
                    </a:cubicBezTo>
                    <a:cubicBezTo>
                      <a:pt x="9776" y="1426"/>
                      <a:pt x="9683" y="1333"/>
                      <a:pt x="9593" y="1247"/>
                    </a:cubicBezTo>
                    <a:cubicBezTo>
                      <a:pt x="9432" y="1095"/>
                      <a:pt x="9252" y="949"/>
                      <a:pt x="9053" y="818"/>
                    </a:cubicBezTo>
                    <a:cubicBezTo>
                      <a:pt x="8879" y="703"/>
                      <a:pt x="8685" y="596"/>
                      <a:pt x="8461" y="494"/>
                    </a:cubicBezTo>
                    <a:cubicBezTo>
                      <a:pt x="8089" y="324"/>
                      <a:pt x="7662" y="198"/>
                      <a:pt x="7161" y="109"/>
                    </a:cubicBezTo>
                    <a:cubicBezTo>
                      <a:pt x="6746" y="36"/>
                      <a:pt x="6304" y="0"/>
                      <a:pt x="5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0"/>
              <p:cNvSpPr/>
              <p:nvPr/>
            </p:nvSpPr>
            <p:spPr>
              <a:xfrm>
                <a:off x="6646329" y="3407595"/>
                <a:ext cx="443551" cy="154240"/>
              </a:xfrm>
              <a:custGeom>
                <a:avLst/>
                <a:gdLst/>
                <a:ahLst/>
                <a:cxnLst/>
                <a:rect l="l" t="t" r="r" b="b"/>
                <a:pathLst>
                  <a:path w="14022" h="4876" extrusionOk="0">
                    <a:moveTo>
                      <a:pt x="13289" y="0"/>
                    </a:moveTo>
                    <a:cubicBezTo>
                      <a:pt x="13267" y="0"/>
                      <a:pt x="13249" y="6"/>
                      <a:pt x="13230" y="15"/>
                    </a:cubicBezTo>
                    <a:cubicBezTo>
                      <a:pt x="13191" y="39"/>
                      <a:pt x="13174" y="61"/>
                      <a:pt x="13163" y="89"/>
                    </a:cubicBezTo>
                    <a:lnTo>
                      <a:pt x="13140" y="146"/>
                    </a:lnTo>
                    <a:lnTo>
                      <a:pt x="13131" y="169"/>
                    </a:lnTo>
                    <a:cubicBezTo>
                      <a:pt x="13105" y="214"/>
                      <a:pt x="13077" y="255"/>
                      <a:pt x="13045" y="297"/>
                    </a:cubicBezTo>
                    <a:cubicBezTo>
                      <a:pt x="13004" y="351"/>
                      <a:pt x="12966" y="400"/>
                      <a:pt x="12926" y="447"/>
                    </a:cubicBezTo>
                    <a:cubicBezTo>
                      <a:pt x="12739" y="663"/>
                      <a:pt x="12520" y="859"/>
                      <a:pt x="12278" y="1031"/>
                    </a:cubicBezTo>
                    <a:cubicBezTo>
                      <a:pt x="11977" y="1238"/>
                      <a:pt x="11641" y="1409"/>
                      <a:pt x="11251" y="1553"/>
                    </a:cubicBezTo>
                    <a:lnTo>
                      <a:pt x="11254" y="1553"/>
                    </a:lnTo>
                    <a:cubicBezTo>
                      <a:pt x="10691" y="1757"/>
                      <a:pt x="10108" y="1873"/>
                      <a:pt x="9660" y="1953"/>
                    </a:cubicBezTo>
                    <a:cubicBezTo>
                      <a:pt x="9337" y="2011"/>
                      <a:pt x="9007" y="2062"/>
                      <a:pt x="8684" y="2111"/>
                    </a:cubicBezTo>
                    <a:cubicBezTo>
                      <a:pt x="8344" y="2162"/>
                      <a:pt x="8014" y="2203"/>
                      <a:pt x="7697" y="2231"/>
                    </a:cubicBezTo>
                    <a:lnTo>
                      <a:pt x="7720" y="2233"/>
                    </a:lnTo>
                    <a:cubicBezTo>
                      <a:pt x="7412" y="2256"/>
                      <a:pt x="7096" y="2268"/>
                      <a:pt x="6784" y="2268"/>
                    </a:cubicBezTo>
                    <a:cubicBezTo>
                      <a:pt x="6132" y="2268"/>
                      <a:pt x="5473" y="2210"/>
                      <a:pt x="4826" y="2095"/>
                    </a:cubicBezTo>
                    <a:cubicBezTo>
                      <a:pt x="4218" y="1982"/>
                      <a:pt x="3658" y="1829"/>
                      <a:pt x="3144" y="1636"/>
                    </a:cubicBezTo>
                    <a:lnTo>
                      <a:pt x="2920" y="1553"/>
                    </a:lnTo>
                    <a:cubicBezTo>
                      <a:pt x="2571" y="1424"/>
                      <a:pt x="2209" y="1289"/>
                      <a:pt x="1868" y="1129"/>
                    </a:cubicBezTo>
                    <a:cubicBezTo>
                      <a:pt x="1549" y="977"/>
                      <a:pt x="1288" y="814"/>
                      <a:pt x="1068" y="630"/>
                    </a:cubicBezTo>
                    <a:cubicBezTo>
                      <a:pt x="1002" y="573"/>
                      <a:pt x="937" y="514"/>
                      <a:pt x="877" y="451"/>
                    </a:cubicBezTo>
                    <a:cubicBezTo>
                      <a:pt x="811" y="384"/>
                      <a:pt x="747" y="305"/>
                      <a:pt x="680" y="214"/>
                    </a:cubicBezTo>
                    <a:lnTo>
                      <a:pt x="667" y="197"/>
                    </a:lnTo>
                    <a:cubicBezTo>
                      <a:pt x="667" y="184"/>
                      <a:pt x="662" y="169"/>
                      <a:pt x="655" y="156"/>
                    </a:cubicBezTo>
                    <a:cubicBezTo>
                      <a:pt x="645" y="135"/>
                      <a:pt x="625" y="119"/>
                      <a:pt x="604" y="111"/>
                    </a:cubicBezTo>
                    <a:cubicBezTo>
                      <a:pt x="591" y="101"/>
                      <a:pt x="576" y="96"/>
                      <a:pt x="562" y="96"/>
                    </a:cubicBezTo>
                    <a:cubicBezTo>
                      <a:pt x="552" y="96"/>
                      <a:pt x="541" y="98"/>
                      <a:pt x="532" y="103"/>
                    </a:cubicBezTo>
                    <a:cubicBezTo>
                      <a:pt x="525" y="106"/>
                      <a:pt x="519" y="112"/>
                      <a:pt x="515" y="118"/>
                    </a:cubicBezTo>
                    <a:cubicBezTo>
                      <a:pt x="456" y="151"/>
                      <a:pt x="409" y="199"/>
                      <a:pt x="359" y="270"/>
                    </a:cubicBezTo>
                    <a:cubicBezTo>
                      <a:pt x="302" y="350"/>
                      <a:pt x="261" y="447"/>
                      <a:pt x="230" y="530"/>
                    </a:cubicBezTo>
                    <a:cubicBezTo>
                      <a:pt x="188" y="640"/>
                      <a:pt x="158" y="752"/>
                      <a:pt x="137" y="848"/>
                    </a:cubicBezTo>
                    <a:cubicBezTo>
                      <a:pt x="103" y="985"/>
                      <a:pt x="80" y="1122"/>
                      <a:pt x="61" y="1236"/>
                    </a:cubicBezTo>
                    <a:cubicBezTo>
                      <a:pt x="22" y="1488"/>
                      <a:pt x="2" y="1740"/>
                      <a:pt x="1" y="1986"/>
                    </a:cubicBezTo>
                    <a:cubicBezTo>
                      <a:pt x="1" y="2095"/>
                      <a:pt x="4" y="2195"/>
                      <a:pt x="15" y="2294"/>
                    </a:cubicBezTo>
                    <a:cubicBezTo>
                      <a:pt x="18" y="2336"/>
                      <a:pt x="25" y="2380"/>
                      <a:pt x="34" y="2423"/>
                    </a:cubicBezTo>
                    <a:cubicBezTo>
                      <a:pt x="39" y="2452"/>
                      <a:pt x="48" y="2478"/>
                      <a:pt x="55" y="2506"/>
                    </a:cubicBezTo>
                    <a:cubicBezTo>
                      <a:pt x="41" y="2519"/>
                      <a:pt x="34" y="2535"/>
                      <a:pt x="34" y="2553"/>
                    </a:cubicBezTo>
                    <a:cubicBezTo>
                      <a:pt x="34" y="2569"/>
                      <a:pt x="39" y="2582"/>
                      <a:pt x="48" y="2592"/>
                    </a:cubicBezTo>
                    <a:cubicBezTo>
                      <a:pt x="231" y="2770"/>
                      <a:pt x="430" y="2939"/>
                      <a:pt x="635" y="3093"/>
                    </a:cubicBezTo>
                    <a:cubicBezTo>
                      <a:pt x="828" y="3241"/>
                      <a:pt x="1048" y="3384"/>
                      <a:pt x="1284" y="3520"/>
                    </a:cubicBezTo>
                    <a:cubicBezTo>
                      <a:pt x="1693" y="3758"/>
                      <a:pt x="2150" y="3965"/>
                      <a:pt x="2681" y="4153"/>
                    </a:cubicBezTo>
                    <a:cubicBezTo>
                      <a:pt x="2910" y="4233"/>
                      <a:pt x="3154" y="4312"/>
                      <a:pt x="3426" y="4389"/>
                    </a:cubicBezTo>
                    <a:cubicBezTo>
                      <a:pt x="3709" y="4469"/>
                      <a:pt x="3969" y="4537"/>
                      <a:pt x="4218" y="4590"/>
                    </a:cubicBezTo>
                    <a:cubicBezTo>
                      <a:pt x="4745" y="4705"/>
                      <a:pt x="5300" y="4784"/>
                      <a:pt x="5912" y="4832"/>
                    </a:cubicBezTo>
                    <a:cubicBezTo>
                      <a:pt x="6287" y="4860"/>
                      <a:pt x="6676" y="4876"/>
                      <a:pt x="7069" y="4876"/>
                    </a:cubicBezTo>
                    <a:cubicBezTo>
                      <a:pt x="7265" y="4876"/>
                      <a:pt x="7461" y="4873"/>
                      <a:pt x="7657" y="4866"/>
                    </a:cubicBezTo>
                    <a:cubicBezTo>
                      <a:pt x="7923" y="4856"/>
                      <a:pt x="8200" y="4839"/>
                      <a:pt x="8500" y="4813"/>
                    </a:cubicBezTo>
                    <a:cubicBezTo>
                      <a:pt x="8636" y="4801"/>
                      <a:pt x="8773" y="4789"/>
                      <a:pt x="8907" y="4770"/>
                    </a:cubicBezTo>
                    <a:cubicBezTo>
                      <a:pt x="9036" y="4754"/>
                      <a:pt x="9175" y="4733"/>
                      <a:pt x="9344" y="4698"/>
                    </a:cubicBezTo>
                    <a:cubicBezTo>
                      <a:pt x="9835" y="4602"/>
                      <a:pt x="10360" y="4433"/>
                      <a:pt x="10948" y="4189"/>
                    </a:cubicBezTo>
                    <a:cubicBezTo>
                      <a:pt x="11185" y="4088"/>
                      <a:pt x="11440" y="3972"/>
                      <a:pt x="11722" y="3831"/>
                    </a:cubicBezTo>
                    <a:cubicBezTo>
                      <a:pt x="11815" y="3785"/>
                      <a:pt x="11908" y="3738"/>
                      <a:pt x="12001" y="3690"/>
                    </a:cubicBezTo>
                    <a:lnTo>
                      <a:pt x="12072" y="3655"/>
                    </a:lnTo>
                    <a:cubicBezTo>
                      <a:pt x="12137" y="3620"/>
                      <a:pt x="12205" y="3586"/>
                      <a:pt x="12272" y="3553"/>
                    </a:cubicBezTo>
                    <a:lnTo>
                      <a:pt x="12372" y="3503"/>
                    </a:lnTo>
                    <a:cubicBezTo>
                      <a:pt x="12667" y="3357"/>
                      <a:pt x="12974" y="3205"/>
                      <a:pt x="13254" y="3007"/>
                    </a:cubicBezTo>
                    <a:cubicBezTo>
                      <a:pt x="13409" y="2898"/>
                      <a:pt x="13535" y="2793"/>
                      <a:pt x="13639" y="2684"/>
                    </a:cubicBezTo>
                    <a:cubicBezTo>
                      <a:pt x="13757" y="2558"/>
                      <a:pt x="13854" y="2422"/>
                      <a:pt x="13926" y="2278"/>
                    </a:cubicBezTo>
                    <a:lnTo>
                      <a:pt x="13939" y="2253"/>
                    </a:lnTo>
                    <a:cubicBezTo>
                      <a:pt x="13946" y="2233"/>
                      <a:pt x="13946" y="2213"/>
                      <a:pt x="13942" y="2191"/>
                    </a:cubicBezTo>
                    <a:cubicBezTo>
                      <a:pt x="13940" y="2184"/>
                      <a:pt x="13939" y="2177"/>
                      <a:pt x="13933" y="2168"/>
                    </a:cubicBezTo>
                    <a:cubicBezTo>
                      <a:pt x="13977" y="2041"/>
                      <a:pt x="14005" y="1898"/>
                      <a:pt x="14015" y="1719"/>
                    </a:cubicBezTo>
                    <a:cubicBezTo>
                      <a:pt x="14022" y="1495"/>
                      <a:pt x="14010" y="1256"/>
                      <a:pt x="13967" y="1007"/>
                    </a:cubicBezTo>
                    <a:cubicBezTo>
                      <a:pt x="13949" y="894"/>
                      <a:pt x="13922" y="779"/>
                      <a:pt x="13886" y="666"/>
                    </a:cubicBezTo>
                    <a:cubicBezTo>
                      <a:pt x="13849" y="550"/>
                      <a:pt x="13806" y="450"/>
                      <a:pt x="13757" y="363"/>
                    </a:cubicBezTo>
                    <a:cubicBezTo>
                      <a:pt x="13695" y="250"/>
                      <a:pt x="13555" y="55"/>
                      <a:pt x="13333" y="6"/>
                    </a:cubicBezTo>
                    <a:cubicBezTo>
                      <a:pt x="13319" y="3"/>
                      <a:pt x="13303" y="0"/>
                      <a:pt x="13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0"/>
              <p:cNvSpPr/>
              <p:nvPr/>
            </p:nvSpPr>
            <p:spPr>
              <a:xfrm>
                <a:off x="6646202" y="3610265"/>
                <a:ext cx="430771" cy="66934"/>
              </a:xfrm>
              <a:custGeom>
                <a:avLst/>
                <a:gdLst/>
                <a:ahLst/>
                <a:cxnLst/>
                <a:rect l="l" t="t" r="r" b="b"/>
                <a:pathLst>
                  <a:path w="13618" h="2116" extrusionOk="0">
                    <a:moveTo>
                      <a:pt x="755" y="1"/>
                    </a:moveTo>
                    <a:cubicBezTo>
                      <a:pt x="612" y="1"/>
                      <a:pt x="466" y="11"/>
                      <a:pt x="327" y="44"/>
                    </a:cubicBezTo>
                    <a:cubicBezTo>
                      <a:pt x="222" y="70"/>
                      <a:pt x="121" y="118"/>
                      <a:pt x="56" y="200"/>
                    </a:cubicBezTo>
                    <a:cubicBezTo>
                      <a:pt x="46" y="209"/>
                      <a:pt x="39" y="222"/>
                      <a:pt x="35" y="236"/>
                    </a:cubicBezTo>
                    <a:cubicBezTo>
                      <a:pt x="28" y="249"/>
                      <a:pt x="19" y="259"/>
                      <a:pt x="12" y="273"/>
                    </a:cubicBezTo>
                    <a:cubicBezTo>
                      <a:pt x="1" y="302"/>
                      <a:pt x="11" y="330"/>
                      <a:pt x="26" y="355"/>
                    </a:cubicBezTo>
                    <a:cubicBezTo>
                      <a:pt x="18" y="542"/>
                      <a:pt x="19" y="737"/>
                      <a:pt x="42" y="936"/>
                    </a:cubicBezTo>
                    <a:cubicBezTo>
                      <a:pt x="69" y="1178"/>
                      <a:pt x="125" y="1400"/>
                      <a:pt x="212" y="1595"/>
                    </a:cubicBezTo>
                    <a:cubicBezTo>
                      <a:pt x="217" y="1605"/>
                      <a:pt x="227" y="1616"/>
                      <a:pt x="237" y="1623"/>
                    </a:cubicBezTo>
                    <a:cubicBezTo>
                      <a:pt x="241" y="1661"/>
                      <a:pt x="271" y="1691"/>
                      <a:pt x="313" y="1695"/>
                    </a:cubicBezTo>
                    <a:cubicBezTo>
                      <a:pt x="1517" y="1802"/>
                      <a:pt x="2721" y="1824"/>
                      <a:pt x="4060" y="1838"/>
                    </a:cubicBezTo>
                    <a:lnTo>
                      <a:pt x="4290" y="1840"/>
                    </a:lnTo>
                    <a:cubicBezTo>
                      <a:pt x="5440" y="1852"/>
                      <a:pt x="6629" y="1865"/>
                      <a:pt x="7796" y="1955"/>
                    </a:cubicBezTo>
                    <a:cubicBezTo>
                      <a:pt x="8013" y="1973"/>
                      <a:pt x="8232" y="1994"/>
                      <a:pt x="8450" y="2016"/>
                    </a:cubicBezTo>
                    <a:cubicBezTo>
                      <a:pt x="8691" y="2039"/>
                      <a:pt x="8920" y="2054"/>
                      <a:pt x="9150" y="2069"/>
                    </a:cubicBezTo>
                    <a:cubicBezTo>
                      <a:pt x="9560" y="2092"/>
                      <a:pt x="10005" y="2109"/>
                      <a:pt x="10509" y="2113"/>
                    </a:cubicBezTo>
                    <a:cubicBezTo>
                      <a:pt x="10662" y="2116"/>
                      <a:pt x="10817" y="2116"/>
                      <a:pt x="10973" y="2116"/>
                    </a:cubicBezTo>
                    <a:cubicBezTo>
                      <a:pt x="11274" y="2116"/>
                      <a:pt x="11572" y="2112"/>
                      <a:pt x="11872" y="2110"/>
                    </a:cubicBezTo>
                    <a:lnTo>
                      <a:pt x="12094" y="2109"/>
                    </a:lnTo>
                    <a:cubicBezTo>
                      <a:pt x="12242" y="2106"/>
                      <a:pt x="12386" y="2104"/>
                      <a:pt x="12531" y="2104"/>
                    </a:cubicBezTo>
                    <a:lnTo>
                      <a:pt x="12760" y="2104"/>
                    </a:lnTo>
                    <a:cubicBezTo>
                      <a:pt x="12915" y="2104"/>
                      <a:pt x="13066" y="2106"/>
                      <a:pt x="13221" y="2112"/>
                    </a:cubicBezTo>
                    <a:cubicBezTo>
                      <a:pt x="13288" y="2112"/>
                      <a:pt x="13340" y="2063"/>
                      <a:pt x="13344" y="1998"/>
                    </a:cubicBezTo>
                    <a:cubicBezTo>
                      <a:pt x="13344" y="1977"/>
                      <a:pt x="13340" y="1955"/>
                      <a:pt x="13330" y="1937"/>
                    </a:cubicBezTo>
                    <a:cubicBezTo>
                      <a:pt x="13502" y="1729"/>
                      <a:pt x="13560" y="1451"/>
                      <a:pt x="13595" y="1232"/>
                    </a:cubicBezTo>
                    <a:cubicBezTo>
                      <a:pt x="13616" y="1094"/>
                      <a:pt x="13618" y="953"/>
                      <a:pt x="13602" y="814"/>
                    </a:cubicBezTo>
                    <a:cubicBezTo>
                      <a:pt x="13592" y="758"/>
                      <a:pt x="13578" y="703"/>
                      <a:pt x="13552" y="638"/>
                    </a:cubicBezTo>
                    <a:cubicBezTo>
                      <a:pt x="13532" y="585"/>
                      <a:pt x="13503" y="535"/>
                      <a:pt x="13463" y="481"/>
                    </a:cubicBezTo>
                    <a:cubicBezTo>
                      <a:pt x="13450" y="465"/>
                      <a:pt x="13432" y="451"/>
                      <a:pt x="13410" y="443"/>
                    </a:cubicBezTo>
                    <a:cubicBezTo>
                      <a:pt x="13389" y="425"/>
                      <a:pt x="13363" y="415"/>
                      <a:pt x="13334" y="413"/>
                    </a:cubicBezTo>
                    <a:lnTo>
                      <a:pt x="13115" y="393"/>
                    </a:lnTo>
                    <a:lnTo>
                      <a:pt x="12897" y="373"/>
                    </a:lnTo>
                    <a:cubicBezTo>
                      <a:pt x="12737" y="360"/>
                      <a:pt x="12578" y="350"/>
                      <a:pt x="12419" y="342"/>
                    </a:cubicBezTo>
                    <a:cubicBezTo>
                      <a:pt x="12130" y="325"/>
                      <a:pt x="11828" y="313"/>
                      <a:pt x="11497" y="306"/>
                    </a:cubicBezTo>
                    <a:cubicBezTo>
                      <a:pt x="11265" y="300"/>
                      <a:pt x="11033" y="299"/>
                      <a:pt x="10801" y="299"/>
                    </a:cubicBezTo>
                    <a:cubicBezTo>
                      <a:pt x="10460" y="299"/>
                      <a:pt x="10094" y="303"/>
                      <a:pt x="9649" y="313"/>
                    </a:cubicBezTo>
                    <a:cubicBezTo>
                      <a:pt x="9341" y="320"/>
                      <a:pt x="9033" y="329"/>
                      <a:pt x="8725" y="337"/>
                    </a:cubicBezTo>
                    <a:lnTo>
                      <a:pt x="8198" y="353"/>
                    </a:lnTo>
                    <a:lnTo>
                      <a:pt x="7807" y="365"/>
                    </a:lnTo>
                    <a:lnTo>
                      <a:pt x="7621" y="370"/>
                    </a:lnTo>
                    <a:cubicBezTo>
                      <a:pt x="7368" y="356"/>
                      <a:pt x="7117" y="339"/>
                      <a:pt x="6865" y="316"/>
                    </a:cubicBezTo>
                    <a:cubicBezTo>
                      <a:pt x="6716" y="303"/>
                      <a:pt x="6569" y="285"/>
                      <a:pt x="6420" y="274"/>
                    </a:cubicBezTo>
                    <a:cubicBezTo>
                      <a:pt x="6258" y="264"/>
                      <a:pt x="6096" y="263"/>
                      <a:pt x="5933" y="263"/>
                    </a:cubicBezTo>
                    <a:cubicBezTo>
                      <a:pt x="5621" y="263"/>
                      <a:pt x="5309" y="272"/>
                      <a:pt x="4996" y="273"/>
                    </a:cubicBezTo>
                    <a:cubicBezTo>
                      <a:pt x="4846" y="273"/>
                      <a:pt x="4696" y="273"/>
                      <a:pt x="4547" y="270"/>
                    </a:cubicBezTo>
                    <a:cubicBezTo>
                      <a:pt x="4386" y="264"/>
                      <a:pt x="4229" y="252"/>
                      <a:pt x="4070" y="236"/>
                    </a:cubicBezTo>
                    <a:cubicBezTo>
                      <a:pt x="3924" y="222"/>
                      <a:pt x="3779" y="201"/>
                      <a:pt x="3635" y="184"/>
                    </a:cubicBezTo>
                    <a:cubicBezTo>
                      <a:pt x="3479" y="164"/>
                      <a:pt x="3321" y="147"/>
                      <a:pt x="3164" y="133"/>
                    </a:cubicBezTo>
                    <a:cubicBezTo>
                      <a:pt x="3029" y="120"/>
                      <a:pt x="2896" y="113"/>
                      <a:pt x="2761" y="113"/>
                    </a:cubicBezTo>
                    <a:cubicBezTo>
                      <a:pt x="2604" y="113"/>
                      <a:pt x="2446" y="123"/>
                      <a:pt x="2290" y="143"/>
                    </a:cubicBezTo>
                    <a:cubicBezTo>
                      <a:pt x="2194" y="137"/>
                      <a:pt x="2097" y="130"/>
                      <a:pt x="2001" y="118"/>
                    </a:cubicBezTo>
                    <a:cubicBezTo>
                      <a:pt x="1623" y="68"/>
                      <a:pt x="1246" y="12"/>
                      <a:pt x="865" y="4"/>
                    </a:cubicBezTo>
                    <a:cubicBezTo>
                      <a:pt x="828" y="1"/>
                      <a:pt x="792" y="1"/>
                      <a:pt x="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0"/>
              <p:cNvSpPr/>
              <p:nvPr/>
            </p:nvSpPr>
            <p:spPr>
              <a:xfrm>
                <a:off x="6738284" y="3266894"/>
                <a:ext cx="253092" cy="135261"/>
              </a:xfrm>
              <a:custGeom>
                <a:avLst/>
                <a:gdLst/>
                <a:ahLst/>
                <a:cxnLst/>
                <a:rect l="l" t="t" r="r" b="b"/>
                <a:pathLst>
                  <a:path w="8001" h="4276" extrusionOk="0">
                    <a:moveTo>
                      <a:pt x="4570" y="1"/>
                    </a:moveTo>
                    <a:cubicBezTo>
                      <a:pt x="4449" y="1"/>
                      <a:pt x="4332" y="2"/>
                      <a:pt x="4212" y="7"/>
                    </a:cubicBezTo>
                    <a:cubicBezTo>
                      <a:pt x="3953" y="14"/>
                      <a:pt x="3676" y="34"/>
                      <a:pt x="3368" y="67"/>
                    </a:cubicBezTo>
                    <a:cubicBezTo>
                      <a:pt x="3116" y="94"/>
                      <a:pt x="2893" y="128"/>
                      <a:pt x="2684" y="167"/>
                    </a:cubicBezTo>
                    <a:cubicBezTo>
                      <a:pt x="2594" y="186"/>
                      <a:pt x="2506" y="206"/>
                      <a:pt x="2419" y="227"/>
                    </a:cubicBezTo>
                    <a:cubicBezTo>
                      <a:pt x="2223" y="274"/>
                      <a:pt x="2028" y="330"/>
                      <a:pt x="1835" y="385"/>
                    </a:cubicBezTo>
                    <a:cubicBezTo>
                      <a:pt x="1564" y="459"/>
                      <a:pt x="1347" y="535"/>
                      <a:pt x="1152" y="618"/>
                    </a:cubicBezTo>
                    <a:cubicBezTo>
                      <a:pt x="926" y="715"/>
                      <a:pt x="722" y="839"/>
                      <a:pt x="545" y="988"/>
                    </a:cubicBezTo>
                    <a:cubicBezTo>
                      <a:pt x="493" y="1030"/>
                      <a:pt x="444" y="1079"/>
                      <a:pt x="396" y="1129"/>
                    </a:cubicBezTo>
                    <a:cubicBezTo>
                      <a:pt x="383" y="1141"/>
                      <a:pt x="376" y="1158"/>
                      <a:pt x="373" y="1174"/>
                    </a:cubicBezTo>
                    <a:lnTo>
                      <a:pt x="350" y="1195"/>
                    </a:lnTo>
                    <a:cubicBezTo>
                      <a:pt x="285" y="1261"/>
                      <a:pt x="225" y="1340"/>
                      <a:pt x="178" y="1431"/>
                    </a:cubicBezTo>
                    <a:cubicBezTo>
                      <a:pt x="94" y="1583"/>
                      <a:pt x="39" y="1769"/>
                      <a:pt x="18" y="1984"/>
                    </a:cubicBezTo>
                    <a:cubicBezTo>
                      <a:pt x="1" y="2172"/>
                      <a:pt x="15" y="2371"/>
                      <a:pt x="61" y="2573"/>
                    </a:cubicBezTo>
                    <a:cubicBezTo>
                      <a:pt x="104" y="2754"/>
                      <a:pt x="181" y="2931"/>
                      <a:pt x="293" y="3098"/>
                    </a:cubicBezTo>
                    <a:cubicBezTo>
                      <a:pt x="390" y="3246"/>
                      <a:pt x="516" y="3382"/>
                      <a:pt x="681" y="3513"/>
                    </a:cubicBezTo>
                    <a:cubicBezTo>
                      <a:pt x="812" y="3618"/>
                      <a:pt x="973" y="3714"/>
                      <a:pt x="1180" y="3808"/>
                    </a:cubicBezTo>
                    <a:cubicBezTo>
                      <a:pt x="1564" y="3986"/>
                      <a:pt x="1989" y="4072"/>
                      <a:pt x="2355" y="4132"/>
                    </a:cubicBezTo>
                    <a:cubicBezTo>
                      <a:pt x="2564" y="4166"/>
                      <a:pt x="2771" y="4191"/>
                      <a:pt x="2946" y="4209"/>
                    </a:cubicBezTo>
                    <a:cubicBezTo>
                      <a:pt x="3118" y="4229"/>
                      <a:pt x="3292" y="4246"/>
                      <a:pt x="3464" y="4259"/>
                    </a:cubicBezTo>
                    <a:cubicBezTo>
                      <a:pt x="3625" y="4269"/>
                      <a:pt x="3789" y="4275"/>
                      <a:pt x="3955" y="4275"/>
                    </a:cubicBezTo>
                    <a:cubicBezTo>
                      <a:pt x="4140" y="4275"/>
                      <a:pt x="4331" y="4268"/>
                      <a:pt x="4520" y="4255"/>
                    </a:cubicBezTo>
                    <a:cubicBezTo>
                      <a:pt x="4939" y="4226"/>
                      <a:pt x="5316" y="4168"/>
                      <a:pt x="5678" y="4076"/>
                    </a:cubicBezTo>
                    <a:cubicBezTo>
                      <a:pt x="6077" y="3976"/>
                      <a:pt x="6438" y="3837"/>
                      <a:pt x="6748" y="3664"/>
                    </a:cubicBezTo>
                    <a:cubicBezTo>
                      <a:pt x="6915" y="3571"/>
                      <a:pt x="7070" y="3463"/>
                      <a:pt x="7209" y="3346"/>
                    </a:cubicBezTo>
                    <a:cubicBezTo>
                      <a:pt x="7340" y="3234"/>
                      <a:pt x="7468" y="3100"/>
                      <a:pt x="7582" y="2949"/>
                    </a:cubicBezTo>
                    <a:cubicBezTo>
                      <a:pt x="7688" y="2812"/>
                      <a:pt x="7779" y="2647"/>
                      <a:pt x="7853" y="2464"/>
                    </a:cubicBezTo>
                    <a:cubicBezTo>
                      <a:pt x="7906" y="2328"/>
                      <a:pt x="7947" y="2179"/>
                      <a:pt x="7976" y="2011"/>
                    </a:cubicBezTo>
                    <a:cubicBezTo>
                      <a:pt x="7998" y="1884"/>
                      <a:pt x="8000" y="1749"/>
                      <a:pt x="7989" y="1603"/>
                    </a:cubicBezTo>
                    <a:cubicBezTo>
                      <a:pt x="7985" y="1547"/>
                      <a:pt x="7976" y="1496"/>
                      <a:pt x="7963" y="1441"/>
                    </a:cubicBezTo>
                    <a:cubicBezTo>
                      <a:pt x="7947" y="1373"/>
                      <a:pt x="7925" y="1305"/>
                      <a:pt x="7899" y="1245"/>
                    </a:cubicBezTo>
                    <a:cubicBezTo>
                      <a:pt x="7863" y="1148"/>
                      <a:pt x="7806" y="1052"/>
                      <a:pt x="7724" y="937"/>
                    </a:cubicBezTo>
                    <a:cubicBezTo>
                      <a:pt x="7647" y="833"/>
                      <a:pt x="7552" y="750"/>
                      <a:pt x="7469" y="680"/>
                    </a:cubicBezTo>
                    <a:cubicBezTo>
                      <a:pt x="7305" y="542"/>
                      <a:pt x="7096" y="429"/>
                      <a:pt x="6815" y="322"/>
                    </a:cubicBezTo>
                    <a:cubicBezTo>
                      <a:pt x="6573" y="232"/>
                      <a:pt x="6307" y="163"/>
                      <a:pt x="5996" y="110"/>
                    </a:cubicBezTo>
                    <a:cubicBezTo>
                      <a:pt x="5556" y="37"/>
                      <a:pt x="5091"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0"/>
              <p:cNvSpPr/>
              <p:nvPr/>
            </p:nvSpPr>
            <p:spPr>
              <a:xfrm>
                <a:off x="6723164" y="3273378"/>
                <a:ext cx="250561" cy="47765"/>
              </a:xfrm>
              <a:custGeom>
                <a:avLst/>
                <a:gdLst/>
                <a:ahLst/>
                <a:cxnLst/>
                <a:rect l="l" t="t" r="r" b="b"/>
                <a:pathLst>
                  <a:path w="7921" h="1510" extrusionOk="0">
                    <a:moveTo>
                      <a:pt x="7666" y="162"/>
                    </a:moveTo>
                    <a:cubicBezTo>
                      <a:pt x="7663" y="162"/>
                      <a:pt x="7660" y="163"/>
                      <a:pt x="7657" y="163"/>
                    </a:cubicBezTo>
                    <a:cubicBezTo>
                      <a:pt x="7660" y="162"/>
                      <a:pt x="7663" y="162"/>
                      <a:pt x="7666" y="162"/>
                    </a:cubicBezTo>
                    <a:close/>
                    <a:moveTo>
                      <a:pt x="7848" y="1"/>
                    </a:moveTo>
                    <a:cubicBezTo>
                      <a:pt x="7548" y="11"/>
                      <a:pt x="7250" y="44"/>
                      <a:pt x="6952" y="79"/>
                    </a:cubicBezTo>
                    <a:cubicBezTo>
                      <a:pt x="6646" y="117"/>
                      <a:pt x="6342" y="160"/>
                      <a:pt x="6037" y="207"/>
                    </a:cubicBezTo>
                    <a:cubicBezTo>
                      <a:pt x="5429" y="304"/>
                      <a:pt x="4826" y="425"/>
                      <a:pt x="4226" y="556"/>
                    </a:cubicBezTo>
                    <a:cubicBezTo>
                      <a:pt x="3925" y="621"/>
                      <a:pt x="3624" y="691"/>
                      <a:pt x="3324" y="762"/>
                    </a:cubicBezTo>
                    <a:cubicBezTo>
                      <a:pt x="3057" y="825"/>
                      <a:pt x="2788" y="870"/>
                      <a:pt x="2516" y="911"/>
                    </a:cubicBezTo>
                    <a:cubicBezTo>
                      <a:pt x="1963" y="992"/>
                      <a:pt x="1409" y="1047"/>
                      <a:pt x="861" y="1159"/>
                    </a:cubicBezTo>
                    <a:cubicBezTo>
                      <a:pt x="580" y="1216"/>
                      <a:pt x="304" y="1294"/>
                      <a:pt x="36" y="1394"/>
                    </a:cubicBezTo>
                    <a:cubicBezTo>
                      <a:pt x="22" y="1400"/>
                      <a:pt x="10" y="1415"/>
                      <a:pt x="6" y="1430"/>
                    </a:cubicBezTo>
                    <a:cubicBezTo>
                      <a:pt x="0" y="1445"/>
                      <a:pt x="2" y="1464"/>
                      <a:pt x="9" y="1477"/>
                    </a:cubicBezTo>
                    <a:cubicBezTo>
                      <a:pt x="16" y="1491"/>
                      <a:pt x="29" y="1501"/>
                      <a:pt x="43" y="1507"/>
                    </a:cubicBezTo>
                    <a:cubicBezTo>
                      <a:pt x="49" y="1509"/>
                      <a:pt x="55" y="1510"/>
                      <a:pt x="60" y="1510"/>
                    </a:cubicBezTo>
                    <a:cubicBezTo>
                      <a:pt x="71" y="1510"/>
                      <a:pt x="81" y="1507"/>
                      <a:pt x="92" y="1504"/>
                    </a:cubicBezTo>
                    <a:lnTo>
                      <a:pt x="151" y="1483"/>
                    </a:lnTo>
                    <a:lnTo>
                      <a:pt x="135" y="1487"/>
                    </a:lnTo>
                    <a:cubicBezTo>
                      <a:pt x="653" y="1299"/>
                      <a:pt x="1197" y="1212"/>
                      <a:pt x="1741" y="1136"/>
                    </a:cubicBezTo>
                    <a:cubicBezTo>
                      <a:pt x="2019" y="1099"/>
                      <a:pt x="2297" y="1063"/>
                      <a:pt x="2573" y="1022"/>
                    </a:cubicBezTo>
                    <a:cubicBezTo>
                      <a:pt x="2845" y="983"/>
                      <a:pt x="3116" y="934"/>
                      <a:pt x="3385" y="871"/>
                    </a:cubicBezTo>
                    <a:cubicBezTo>
                      <a:pt x="4584" y="591"/>
                      <a:pt x="5795" y="354"/>
                      <a:pt x="7022" y="231"/>
                    </a:cubicBezTo>
                    <a:cubicBezTo>
                      <a:pt x="7240" y="210"/>
                      <a:pt x="7458" y="183"/>
                      <a:pt x="7676" y="161"/>
                    </a:cubicBezTo>
                    <a:lnTo>
                      <a:pt x="7676" y="161"/>
                    </a:lnTo>
                    <a:cubicBezTo>
                      <a:pt x="7731" y="157"/>
                      <a:pt x="7785" y="153"/>
                      <a:pt x="7840" y="148"/>
                    </a:cubicBezTo>
                    <a:cubicBezTo>
                      <a:pt x="7860" y="148"/>
                      <a:pt x="7877" y="145"/>
                      <a:pt x="7891" y="131"/>
                    </a:cubicBezTo>
                    <a:cubicBezTo>
                      <a:pt x="7906" y="118"/>
                      <a:pt x="7914" y="98"/>
                      <a:pt x="7914" y="81"/>
                    </a:cubicBezTo>
                    <a:cubicBezTo>
                      <a:pt x="7920" y="39"/>
                      <a:pt x="7889" y="1"/>
                      <a:pt x="7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0"/>
              <p:cNvSpPr/>
              <p:nvPr/>
            </p:nvSpPr>
            <p:spPr>
              <a:xfrm>
                <a:off x="6727403" y="3295268"/>
                <a:ext cx="266156" cy="54882"/>
              </a:xfrm>
              <a:custGeom>
                <a:avLst/>
                <a:gdLst/>
                <a:ahLst/>
                <a:cxnLst/>
                <a:rect l="l" t="t" r="r" b="b"/>
                <a:pathLst>
                  <a:path w="8414" h="1735" extrusionOk="0">
                    <a:moveTo>
                      <a:pt x="425" y="1568"/>
                    </a:moveTo>
                    <a:cubicBezTo>
                      <a:pt x="423" y="1568"/>
                      <a:pt x="422" y="1568"/>
                      <a:pt x="421" y="1568"/>
                    </a:cubicBezTo>
                    <a:lnTo>
                      <a:pt x="421" y="1568"/>
                    </a:lnTo>
                    <a:cubicBezTo>
                      <a:pt x="422" y="1568"/>
                      <a:pt x="423" y="1568"/>
                      <a:pt x="425" y="1568"/>
                    </a:cubicBezTo>
                    <a:close/>
                    <a:moveTo>
                      <a:pt x="8340" y="0"/>
                    </a:moveTo>
                    <a:cubicBezTo>
                      <a:pt x="7124" y="231"/>
                      <a:pt x="5899" y="414"/>
                      <a:pt x="4679" y="627"/>
                    </a:cubicBezTo>
                    <a:cubicBezTo>
                      <a:pt x="4402" y="676"/>
                      <a:pt x="4126" y="732"/>
                      <a:pt x="3853" y="798"/>
                    </a:cubicBezTo>
                    <a:cubicBezTo>
                      <a:pt x="3575" y="864"/>
                      <a:pt x="3297" y="937"/>
                      <a:pt x="3022" y="1010"/>
                    </a:cubicBezTo>
                    <a:cubicBezTo>
                      <a:pt x="2465" y="1160"/>
                      <a:pt x="1911" y="1315"/>
                      <a:pt x="1345" y="1429"/>
                    </a:cubicBezTo>
                    <a:cubicBezTo>
                      <a:pt x="1042" y="1489"/>
                      <a:pt x="737" y="1538"/>
                      <a:pt x="429" y="1567"/>
                    </a:cubicBezTo>
                    <a:lnTo>
                      <a:pt x="438" y="1567"/>
                    </a:lnTo>
                    <a:cubicBezTo>
                      <a:pt x="433" y="1567"/>
                      <a:pt x="429" y="1568"/>
                      <a:pt x="425" y="1568"/>
                    </a:cubicBezTo>
                    <a:lnTo>
                      <a:pt x="425" y="1568"/>
                    </a:lnTo>
                    <a:cubicBezTo>
                      <a:pt x="426" y="1568"/>
                      <a:pt x="427" y="1567"/>
                      <a:pt x="429" y="1567"/>
                    </a:cubicBezTo>
                    <a:lnTo>
                      <a:pt x="429" y="1567"/>
                    </a:lnTo>
                    <a:cubicBezTo>
                      <a:pt x="423" y="1568"/>
                      <a:pt x="419" y="1568"/>
                      <a:pt x="416" y="1568"/>
                    </a:cubicBezTo>
                    <a:cubicBezTo>
                      <a:pt x="418" y="1568"/>
                      <a:pt x="419" y="1568"/>
                      <a:pt x="421" y="1568"/>
                    </a:cubicBezTo>
                    <a:lnTo>
                      <a:pt x="421" y="1568"/>
                    </a:lnTo>
                    <a:cubicBezTo>
                      <a:pt x="306" y="1577"/>
                      <a:pt x="191" y="1584"/>
                      <a:pt x="77" y="1588"/>
                    </a:cubicBezTo>
                    <a:cubicBezTo>
                      <a:pt x="38" y="1590"/>
                      <a:pt x="4" y="1615"/>
                      <a:pt x="2" y="1658"/>
                    </a:cubicBezTo>
                    <a:cubicBezTo>
                      <a:pt x="1" y="1696"/>
                      <a:pt x="32" y="1734"/>
                      <a:pt x="70" y="1734"/>
                    </a:cubicBezTo>
                    <a:cubicBezTo>
                      <a:pt x="625" y="1719"/>
                      <a:pt x="1171" y="1624"/>
                      <a:pt x="1712" y="1502"/>
                    </a:cubicBezTo>
                    <a:cubicBezTo>
                      <a:pt x="2275" y="1376"/>
                      <a:pt x="2830" y="1219"/>
                      <a:pt x="3389" y="1076"/>
                    </a:cubicBezTo>
                    <a:cubicBezTo>
                      <a:pt x="3662" y="1007"/>
                      <a:pt x="3937" y="938"/>
                      <a:pt x="4213" y="879"/>
                    </a:cubicBezTo>
                    <a:cubicBezTo>
                      <a:pt x="4500" y="818"/>
                      <a:pt x="4789" y="772"/>
                      <a:pt x="5078" y="722"/>
                    </a:cubicBezTo>
                    <a:cubicBezTo>
                      <a:pt x="5688" y="617"/>
                      <a:pt x="6300" y="516"/>
                      <a:pt x="6910" y="406"/>
                    </a:cubicBezTo>
                    <a:cubicBezTo>
                      <a:pt x="7397" y="315"/>
                      <a:pt x="7881" y="221"/>
                      <a:pt x="8363" y="113"/>
                    </a:cubicBezTo>
                    <a:cubicBezTo>
                      <a:pt x="8393" y="106"/>
                      <a:pt x="8413" y="76"/>
                      <a:pt x="8406" y="45"/>
                    </a:cubicBezTo>
                    <a:cubicBezTo>
                      <a:pt x="8400" y="19"/>
                      <a:pt x="8375" y="0"/>
                      <a:pt x="8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0"/>
              <p:cNvSpPr/>
              <p:nvPr/>
            </p:nvSpPr>
            <p:spPr>
              <a:xfrm>
                <a:off x="6739233" y="3327185"/>
                <a:ext cx="268117" cy="55547"/>
              </a:xfrm>
              <a:custGeom>
                <a:avLst/>
                <a:gdLst/>
                <a:ahLst/>
                <a:cxnLst/>
                <a:rect l="l" t="t" r="r" b="b"/>
                <a:pathLst>
                  <a:path w="8476" h="1756" extrusionOk="0">
                    <a:moveTo>
                      <a:pt x="8393" y="1"/>
                    </a:moveTo>
                    <a:cubicBezTo>
                      <a:pt x="8386" y="4"/>
                      <a:pt x="8381" y="4"/>
                      <a:pt x="8376" y="5"/>
                    </a:cubicBezTo>
                    <a:cubicBezTo>
                      <a:pt x="8231" y="39"/>
                      <a:pt x="8085" y="71"/>
                      <a:pt x="7942" y="104"/>
                    </a:cubicBezTo>
                    <a:cubicBezTo>
                      <a:pt x="7787" y="140"/>
                      <a:pt x="7631" y="175"/>
                      <a:pt x="7475" y="213"/>
                    </a:cubicBezTo>
                    <a:cubicBezTo>
                      <a:pt x="7176" y="283"/>
                      <a:pt x="6878" y="352"/>
                      <a:pt x="6579" y="423"/>
                    </a:cubicBezTo>
                    <a:cubicBezTo>
                      <a:pt x="5983" y="562"/>
                      <a:pt x="5384" y="695"/>
                      <a:pt x="4786" y="821"/>
                    </a:cubicBezTo>
                    <a:cubicBezTo>
                      <a:pt x="3587" y="1070"/>
                      <a:pt x="2383" y="1288"/>
                      <a:pt x="1175" y="1486"/>
                    </a:cubicBezTo>
                    <a:cubicBezTo>
                      <a:pt x="797" y="1546"/>
                      <a:pt x="419" y="1607"/>
                      <a:pt x="42" y="1665"/>
                    </a:cubicBezTo>
                    <a:cubicBezTo>
                      <a:pt x="16" y="1667"/>
                      <a:pt x="1" y="1696"/>
                      <a:pt x="6" y="1719"/>
                    </a:cubicBezTo>
                    <a:cubicBezTo>
                      <a:pt x="13" y="1743"/>
                      <a:pt x="32" y="1756"/>
                      <a:pt x="54" y="1756"/>
                    </a:cubicBezTo>
                    <a:cubicBezTo>
                      <a:pt x="57" y="1756"/>
                      <a:pt x="60" y="1755"/>
                      <a:pt x="64" y="1755"/>
                    </a:cubicBezTo>
                    <a:cubicBezTo>
                      <a:pt x="672" y="1666"/>
                      <a:pt x="1282" y="1573"/>
                      <a:pt x="1891" y="1476"/>
                    </a:cubicBezTo>
                    <a:cubicBezTo>
                      <a:pt x="2496" y="1378"/>
                      <a:pt x="3099" y="1278"/>
                      <a:pt x="3702" y="1171"/>
                    </a:cubicBezTo>
                    <a:cubicBezTo>
                      <a:pt x="4303" y="1063"/>
                      <a:pt x="4905" y="950"/>
                      <a:pt x="5505" y="828"/>
                    </a:cubicBezTo>
                    <a:cubicBezTo>
                      <a:pt x="6106" y="708"/>
                      <a:pt x="6706" y="581"/>
                      <a:pt x="7302" y="440"/>
                    </a:cubicBezTo>
                    <a:cubicBezTo>
                      <a:pt x="7481" y="397"/>
                      <a:pt x="7660" y="352"/>
                      <a:pt x="7839" y="306"/>
                    </a:cubicBezTo>
                    <a:cubicBezTo>
                      <a:pt x="7935" y="280"/>
                      <a:pt x="8031" y="256"/>
                      <a:pt x="8125" y="228"/>
                    </a:cubicBezTo>
                    <a:cubicBezTo>
                      <a:pt x="8220" y="204"/>
                      <a:pt x="8314" y="175"/>
                      <a:pt x="8410" y="148"/>
                    </a:cubicBezTo>
                    <a:cubicBezTo>
                      <a:pt x="8449" y="137"/>
                      <a:pt x="8476" y="100"/>
                      <a:pt x="8464" y="58"/>
                    </a:cubicBezTo>
                    <a:cubicBezTo>
                      <a:pt x="8457" y="25"/>
                      <a:pt x="8426" y="1"/>
                      <a:pt x="8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0"/>
              <p:cNvSpPr/>
              <p:nvPr/>
            </p:nvSpPr>
            <p:spPr>
              <a:xfrm>
                <a:off x="6831632" y="3367106"/>
                <a:ext cx="159966" cy="44792"/>
              </a:xfrm>
              <a:custGeom>
                <a:avLst/>
                <a:gdLst/>
                <a:ahLst/>
                <a:cxnLst/>
                <a:rect l="l" t="t" r="r" b="b"/>
                <a:pathLst>
                  <a:path w="5057" h="1416" extrusionOk="0">
                    <a:moveTo>
                      <a:pt x="4984" y="0"/>
                    </a:moveTo>
                    <a:cubicBezTo>
                      <a:pt x="4976" y="2"/>
                      <a:pt x="4974" y="2"/>
                      <a:pt x="4968" y="3"/>
                    </a:cubicBezTo>
                    <a:cubicBezTo>
                      <a:pt x="4773" y="46"/>
                      <a:pt x="4580" y="92"/>
                      <a:pt x="4386" y="135"/>
                    </a:cubicBezTo>
                    <a:cubicBezTo>
                      <a:pt x="4176" y="182"/>
                      <a:pt x="3967" y="231"/>
                      <a:pt x="3758" y="277"/>
                    </a:cubicBezTo>
                    <a:cubicBezTo>
                      <a:pt x="3331" y="373"/>
                      <a:pt x="2903" y="468"/>
                      <a:pt x="2482" y="579"/>
                    </a:cubicBezTo>
                    <a:cubicBezTo>
                      <a:pt x="2070" y="685"/>
                      <a:pt x="1660" y="802"/>
                      <a:pt x="1252" y="922"/>
                    </a:cubicBezTo>
                    <a:cubicBezTo>
                      <a:pt x="844" y="1043"/>
                      <a:pt x="439" y="1173"/>
                      <a:pt x="39" y="1320"/>
                    </a:cubicBezTo>
                    <a:cubicBezTo>
                      <a:pt x="28" y="1323"/>
                      <a:pt x="18" y="1329"/>
                      <a:pt x="9" y="1342"/>
                    </a:cubicBezTo>
                    <a:cubicBezTo>
                      <a:pt x="2" y="1352"/>
                      <a:pt x="1" y="1365"/>
                      <a:pt x="4" y="1378"/>
                    </a:cubicBezTo>
                    <a:cubicBezTo>
                      <a:pt x="8" y="1397"/>
                      <a:pt x="29" y="1415"/>
                      <a:pt x="49" y="1415"/>
                    </a:cubicBezTo>
                    <a:cubicBezTo>
                      <a:pt x="52" y="1415"/>
                      <a:pt x="56" y="1415"/>
                      <a:pt x="59" y="1414"/>
                    </a:cubicBezTo>
                    <a:cubicBezTo>
                      <a:pt x="449" y="1272"/>
                      <a:pt x="844" y="1149"/>
                      <a:pt x="1241" y="1036"/>
                    </a:cubicBezTo>
                    <a:cubicBezTo>
                      <a:pt x="1662" y="915"/>
                      <a:pt x="2085" y="815"/>
                      <a:pt x="2512" y="719"/>
                    </a:cubicBezTo>
                    <a:cubicBezTo>
                      <a:pt x="2927" y="623"/>
                      <a:pt x="3340" y="523"/>
                      <a:pt x="3756" y="428"/>
                    </a:cubicBezTo>
                    <a:cubicBezTo>
                      <a:pt x="3966" y="380"/>
                      <a:pt x="4175" y="330"/>
                      <a:pt x="4384" y="279"/>
                    </a:cubicBezTo>
                    <a:cubicBezTo>
                      <a:pt x="4588" y="232"/>
                      <a:pt x="4795" y="184"/>
                      <a:pt x="4998" y="133"/>
                    </a:cubicBezTo>
                    <a:cubicBezTo>
                      <a:pt x="5034" y="125"/>
                      <a:pt x="5057" y="90"/>
                      <a:pt x="5048" y="53"/>
                    </a:cubicBezTo>
                    <a:cubicBezTo>
                      <a:pt x="5041" y="22"/>
                      <a:pt x="5012" y="0"/>
                      <a:pt x="4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 name="Google Shape;1278;p10"/>
            <p:cNvGrpSpPr/>
            <p:nvPr/>
          </p:nvGrpSpPr>
          <p:grpSpPr>
            <a:xfrm>
              <a:off x="1462330" y="2672707"/>
              <a:ext cx="717520" cy="678074"/>
              <a:chOff x="8426480" y="2078207"/>
              <a:chExt cx="717520" cy="678074"/>
            </a:xfrm>
          </p:grpSpPr>
          <p:sp>
            <p:nvSpPr>
              <p:cNvPr id="1279" name="Google Shape;1279;p10"/>
              <p:cNvSpPr/>
              <p:nvPr/>
            </p:nvSpPr>
            <p:spPr>
              <a:xfrm>
                <a:off x="8686183" y="2078207"/>
                <a:ext cx="235757" cy="203207"/>
              </a:xfrm>
              <a:custGeom>
                <a:avLst/>
                <a:gdLst/>
                <a:ahLst/>
                <a:cxnLst/>
                <a:rect l="l" t="t" r="r" b="b"/>
                <a:pathLst>
                  <a:path w="7453" h="6424" extrusionOk="0">
                    <a:moveTo>
                      <a:pt x="3308" y="0"/>
                    </a:moveTo>
                    <a:cubicBezTo>
                      <a:pt x="1881" y="0"/>
                      <a:pt x="461" y="871"/>
                      <a:pt x="107" y="2618"/>
                    </a:cubicBezTo>
                    <a:cubicBezTo>
                      <a:pt x="14" y="3082"/>
                      <a:pt x="1" y="3548"/>
                      <a:pt x="1" y="3943"/>
                    </a:cubicBezTo>
                    <a:cubicBezTo>
                      <a:pt x="1" y="4178"/>
                      <a:pt x="8" y="4411"/>
                      <a:pt x="14" y="4644"/>
                    </a:cubicBezTo>
                    <a:cubicBezTo>
                      <a:pt x="20" y="4869"/>
                      <a:pt x="27" y="5096"/>
                      <a:pt x="27" y="5323"/>
                    </a:cubicBezTo>
                    <a:cubicBezTo>
                      <a:pt x="27" y="5364"/>
                      <a:pt x="58" y="5385"/>
                      <a:pt x="90" y="5385"/>
                    </a:cubicBezTo>
                    <a:cubicBezTo>
                      <a:pt x="123" y="5385"/>
                      <a:pt x="156" y="5363"/>
                      <a:pt x="156" y="5320"/>
                    </a:cubicBezTo>
                    <a:lnTo>
                      <a:pt x="153" y="5140"/>
                    </a:lnTo>
                    <a:lnTo>
                      <a:pt x="153" y="5140"/>
                    </a:lnTo>
                    <a:cubicBezTo>
                      <a:pt x="627" y="6043"/>
                      <a:pt x="1818" y="6423"/>
                      <a:pt x="3035" y="6423"/>
                    </a:cubicBezTo>
                    <a:cubicBezTo>
                      <a:pt x="4112" y="6423"/>
                      <a:pt x="5210" y="6125"/>
                      <a:pt x="5850" y="5628"/>
                    </a:cubicBezTo>
                    <a:lnTo>
                      <a:pt x="5850" y="5628"/>
                    </a:lnTo>
                    <a:cubicBezTo>
                      <a:pt x="5816" y="5741"/>
                      <a:pt x="5929" y="5842"/>
                      <a:pt x="6043" y="5842"/>
                    </a:cubicBezTo>
                    <a:cubicBezTo>
                      <a:pt x="6102" y="5842"/>
                      <a:pt x="6161" y="5815"/>
                      <a:pt x="6201" y="5750"/>
                    </a:cubicBezTo>
                    <a:cubicBezTo>
                      <a:pt x="6255" y="5661"/>
                      <a:pt x="6287" y="5557"/>
                      <a:pt x="6320" y="5459"/>
                    </a:cubicBezTo>
                    <a:cubicBezTo>
                      <a:pt x="7452" y="1826"/>
                      <a:pt x="5374" y="0"/>
                      <a:pt x="3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0"/>
              <p:cNvSpPr/>
              <p:nvPr/>
            </p:nvSpPr>
            <p:spPr>
              <a:xfrm>
                <a:off x="8426480" y="2178261"/>
                <a:ext cx="213709" cy="144244"/>
              </a:xfrm>
              <a:custGeom>
                <a:avLst/>
                <a:gdLst/>
                <a:ahLst/>
                <a:cxnLst/>
                <a:rect l="l" t="t" r="r" b="b"/>
                <a:pathLst>
                  <a:path w="6756" h="4560" extrusionOk="0">
                    <a:moveTo>
                      <a:pt x="3993" y="1"/>
                    </a:moveTo>
                    <a:cubicBezTo>
                      <a:pt x="2448" y="1"/>
                      <a:pt x="1" y="1355"/>
                      <a:pt x="234" y="2900"/>
                    </a:cubicBezTo>
                    <a:cubicBezTo>
                      <a:pt x="275" y="3182"/>
                      <a:pt x="406" y="3304"/>
                      <a:pt x="600" y="3304"/>
                    </a:cubicBezTo>
                    <a:cubicBezTo>
                      <a:pt x="710" y="3304"/>
                      <a:pt x="839" y="3265"/>
                      <a:pt x="984" y="3194"/>
                    </a:cubicBezTo>
                    <a:cubicBezTo>
                      <a:pt x="1096" y="3496"/>
                      <a:pt x="1333" y="3642"/>
                      <a:pt x="1585" y="3642"/>
                    </a:cubicBezTo>
                    <a:cubicBezTo>
                      <a:pt x="1756" y="3642"/>
                      <a:pt x="1933" y="3575"/>
                      <a:pt x="2082" y="3446"/>
                    </a:cubicBezTo>
                    <a:lnTo>
                      <a:pt x="2082" y="3446"/>
                    </a:lnTo>
                    <a:cubicBezTo>
                      <a:pt x="2028" y="3809"/>
                      <a:pt x="2241" y="4051"/>
                      <a:pt x="2526" y="4051"/>
                    </a:cubicBezTo>
                    <a:cubicBezTo>
                      <a:pt x="2647" y="4051"/>
                      <a:pt x="2781" y="4007"/>
                      <a:pt x="2913" y="3910"/>
                    </a:cubicBezTo>
                    <a:lnTo>
                      <a:pt x="2913" y="3910"/>
                    </a:lnTo>
                    <a:cubicBezTo>
                      <a:pt x="2897" y="4102"/>
                      <a:pt x="3022" y="4279"/>
                      <a:pt x="3311" y="4304"/>
                    </a:cubicBezTo>
                    <a:cubicBezTo>
                      <a:pt x="3330" y="4305"/>
                      <a:pt x="3350" y="4306"/>
                      <a:pt x="3371" y="4306"/>
                    </a:cubicBezTo>
                    <a:cubicBezTo>
                      <a:pt x="3492" y="4306"/>
                      <a:pt x="3638" y="4280"/>
                      <a:pt x="3748" y="4259"/>
                    </a:cubicBezTo>
                    <a:cubicBezTo>
                      <a:pt x="4106" y="4193"/>
                      <a:pt x="4322" y="4142"/>
                      <a:pt x="4501" y="4142"/>
                    </a:cubicBezTo>
                    <a:cubicBezTo>
                      <a:pt x="4690" y="4142"/>
                      <a:pt x="4837" y="4199"/>
                      <a:pt x="5065" y="4357"/>
                    </a:cubicBezTo>
                    <a:cubicBezTo>
                      <a:pt x="5188" y="4444"/>
                      <a:pt x="5253" y="4481"/>
                      <a:pt x="5363" y="4521"/>
                    </a:cubicBezTo>
                    <a:cubicBezTo>
                      <a:pt x="5431" y="4547"/>
                      <a:pt x="5510" y="4560"/>
                      <a:pt x="5594" y="4560"/>
                    </a:cubicBezTo>
                    <a:cubicBezTo>
                      <a:pt x="6041" y="4560"/>
                      <a:pt x="6645" y="4199"/>
                      <a:pt x="6728" y="3551"/>
                    </a:cubicBezTo>
                    <a:cubicBezTo>
                      <a:pt x="6756" y="3317"/>
                      <a:pt x="6710" y="2786"/>
                      <a:pt x="6466" y="2786"/>
                    </a:cubicBezTo>
                    <a:cubicBezTo>
                      <a:pt x="6464" y="2786"/>
                      <a:pt x="6463" y="2786"/>
                      <a:pt x="6461" y="2786"/>
                    </a:cubicBezTo>
                    <a:cubicBezTo>
                      <a:pt x="6196" y="1706"/>
                      <a:pt x="5477" y="246"/>
                      <a:pt x="4396" y="37"/>
                    </a:cubicBezTo>
                    <a:cubicBezTo>
                      <a:pt x="4272" y="13"/>
                      <a:pt x="4136" y="1"/>
                      <a:pt x="39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0"/>
              <p:cNvSpPr/>
              <p:nvPr/>
            </p:nvSpPr>
            <p:spPr>
              <a:xfrm>
                <a:off x="8923300" y="2203852"/>
                <a:ext cx="220700" cy="128681"/>
              </a:xfrm>
              <a:custGeom>
                <a:avLst/>
                <a:gdLst/>
                <a:ahLst/>
                <a:cxnLst/>
                <a:rect l="l" t="t" r="r" b="b"/>
                <a:pathLst>
                  <a:path w="6977" h="4068" extrusionOk="0">
                    <a:moveTo>
                      <a:pt x="3406" y="0"/>
                    </a:moveTo>
                    <a:cubicBezTo>
                      <a:pt x="2958" y="0"/>
                      <a:pt x="2474" y="127"/>
                      <a:pt x="1964" y="430"/>
                    </a:cubicBezTo>
                    <a:cubicBezTo>
                      <a:pt x="1446" y="740"/>
                      <a:pt x="944" y="1232"/>
                      <a:pt x="561" y="1888"/>
                    </a:cubicBezTo>
                    <a:cubicBezTo>
                      <a:pt x="446" y="1920"/>
                      <a:pt x="188" y="2342"/>
                      <a:pt x="134" y="2462"/>
                    </a:cubicBezTo>
                    <a:cubicBezTo>
                      <a:pt x="55" y="2633"/>
                      <a:pt x="7" y="2802"/>
                      <a:pt x="5" y="2986"/>
                    </a:cubicBezTo>
                    <a:cubicBezTo>
                      <a:pt x="1" y="3167"/>
                      <a:pt x="94" y="3506"/>
                      <a:pt x="271" y="3731"/>
                    </a:cubicBezTo>
                    <a:cubicBezTo>
                      <a:pt x="436" y="3946"/>
                      <a:pt x="656" y="4025"/>
                      <a:pt x="897" y="4025"/>
                    </a:cubicBezTo>
                    <a:cubicBezTo>
                      <a:pt x="1126" y="4025"/>
                      <a:pt x="1375" y="3953"/>
                      <a:pt x="1612" y="3858"/>
                    </a:cubicBezTo>
                    <a:cubicBezTo>
                      <a:pt x="2040" y="3690"/>
                      <a:pt x="2308" y="3548"/>
                      <a:pt x="2563" y="3548"/>
                    </a:cubicBezTo>
                    <a:cubicBezTo>
                      <a:pt x="2588" y="3548"/>
                      <a:pt x="2612" y="3549"/>
                      <a:pt x="2637" y="3552"/>
                    </a:cubicBezTo>
                    <a:cubicBezTo>
                      <a:pt x="2737" y="3571"/>
                      <a:pt x="2822" y="3589"/>
                      <a:pt x="2952" y="3642"/>
                    </a:cubicBezTo>
                    <a:cubicBezTo>
                      <a:pt x="3278" y="3779"/>
                      <a:pt x="3658" y="4027"/>
                      <a:pt x="3926" y="4027"/>
                    </a:cubicBezTo>
                    <a:cubicBezTo>
                      <a:pt x="4045" y="4027"/>
                      <a:pt x="4142" y="3979"/>
                      <a:pt x="4202" y="3850"/>
                    </a:cubicBezTo>
                    <a:cubicBezTo>
                      <a:pt x="4315" y="3975"/>
                      <a:pt x="4488" y="4067"/>
                      <a:pt x="4658" y="4067"/>
                    </a:cubicBezTo>
                    <a:cubicBezTo>
                      <a:pt x="4836" y="4067"/>
                      <a:pt x="5010" y="3966"/>
                      <a:pt x="5105" y="3695"/>
                    </a:cubicBezTo>
                    <a:cubicBezTo>
                      <a:pt x="5223" y="3775"/>
                      <a:pt x="5341" y="3811"/>
                      <a:pt x="5451" y="3811"/>
                    </a:cubicBezTo>
                    <a:cubicBezTo>
                      <a:pt x="5764" y="3811"/>
                      <a:pt x="6006" y="3523"/>
                      <a:pt x="5945" y="3145"/>
                    </a:cubicBezTo>
                    <a:lnTo>
                      <a:pt x="5945" y="3145"/>
                    </a:lnTo>
                    <a:cubicBezTo>
                      <a:pt x="5983" y="3154"/>
                      <a:pt x="6019" y="3157"/>
                      <a:pt x="6052" y="3157"/>
                    </a:cubicBezTo>
                    <a:cubicBezTo>
                      <a:pt x="6977" y="3157"/>
                      <a:pt x="5645" y="0"/>
                      <a:pt x="3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0"/>
              <p:cNvSpPr/>
              <p:nvPr/>
            </p:nvSpPr>
            <p:spPr>
              <a:xfrm>
                <a:off x="8566580" y="2625829"/>
                <a:ext cx="89583" cy="114225"/>
              </a:xfrm>
              <a:custGeom>
                <a:avLst/>
                <a:gdLst/>
                <a:ahLst/>
                <a:cxnLst/>
                <a:rect l="l" t="t" r="r" b="b"/>
                <a:pathLst>
                  <a:path w="2832" h="3611" extrusionOk="0">
                    <a:moveTo>
                      <a:pt x="2000" y="1"/>
                    </a:moveTo>
                    <a:cubicBezTo>
                      <a:pt x="1988" y="1"/>
                      <a:pt x="1975" y="4"/>
                      <a:pt x="1965" y="9"/>
                    </a:cubicBezTo>
                    <a:cubicBezTo>
                      <a:pt x="776" y="699"/>
                      <a:pt x="0" y="2586"/>
                      <a:pt x="1124" y="3581"/>
                    </a:cubicBezTo>
                    <a:cubicBezTo>
                      <a:pt x="1146" y="3601"/>
                      <a:pt x="1171" y="3611"/>
                      <a:pt x="1195" y="3611"/>
                    </a:cubicBezTo>
                    <a:cubicBezTo>
                      <a:pt x="1233" y="3611"/>
                      <a:pt x="1269" y="3588"/>
                      <a:pt x="1288" y="3540"/>
                    </a:cubicBezTo>
                    <a:cubicBezTo>
                      <a:pt x="1339" y="3422"/>
                      <a:pt x="1441" y="3306"/>
                      <a:pt x="1510" y="3176"/>
                    </a:cubicBezTo>
                    <a:cubicBezTo>
                      <a:pt x="1576" y="3268"/>
                      <a:pt x="1624" y="3326"/>
                      <a:pt x="1682" y="3326"/>
                    </a:cubicBezTo>
                    <a:cubicBezTo>
                      <a:pt x="1737" y="3326"/>
                      <a:pt x="1802" y="3272"/>
                      <a:pt x="1900" y="3142"/>
                    </a:cubicBezTo>
                    <a:cubicBezTo>
                      <a:pt x="1983" y="3223"/>
                      <a:pt x="2054" y="3262"/>
                      <a:pt x="2116" y="3262"/>
                    </a:cubicBezTo>
                    <a:cubicBezTo>
                      <a:pt x="2209" y="3262"/>
                      <a:pt x="2283" y="3176"/>
                      <a:pt x="2347" y="3021"/>
                    </a:cubicBezTo>
                    <a:cubicBezTo>
                      <a:pt x="2357" y="3029"/>
                      <a:pt x="2372" y="3034"/>
                      <a:pt x="2386" y="3036"/>
                    </a:cubicBezTo>
                    <a:cubicBezTo>
                      <a:pt x="2400" y="3040"/>
                      <a:pt x="2416" y="3040"/>
                      <a:pt x="2433" y="3040"/>
                    </a:cubicBezTo>
                    <a:cubicBezTo>
                      <a:pt x="2470" y="3039"/>
                      <a:pt x="2522" y="3019"/>
                      <a:pt x="2542" y="2976"/>
                    </a:cubicBezTo>
                    <a:cubicBezTo>
                      <a:pt x="2717" y="2609"/>
                      <a:pt x="2798" y="1973"/>
                      <a:pt x="2814" y="1568"/>
                    </a:cubicBezTo>
                    <a:cubicBezTo>
                      <a:pt x="2831" y="1110"/>
                      <a:pt x="2780" y="477"/>
                      <a:pt x="2379" y="249"/>
                    </a:cubicBezTo>
                    <a:cubicBezTo>
                      <a:pt x="2327" y="219"/>
                      <a:pt x="2268" y="198"/>
                      <a:pt x="2204" y="185"/>
                    </a:cubicBezTo>
                    <a:cubicBezTo>
                      <a:pt x="2165" y="177"/>
                      <a:pt x="2125" y="173"/>
                      <a:pt x="2084" y="173"/>
                    </a:cubicBezTo>
                    <a:cubicBezTo>
                      <a:pt x="2061" y="173"/>
                      <a:pt x="2038" y="174"/>
                      <a:pt x="2015" y="176"/>
                    </a:cubicBezTo>
                    <a:cubicBezTo>
                      <a:pt x="1983" y="179"/>
                      <a:pt x="1951" y="184"/>
                      <a:pt x="1920" y="191"/>
                    </a:cubicBezTo>
                    <a:cubicBezTo>
                      <a:pt x="1958" y="169"/>
                      <a:pt x="1996" y="145"/>
                      <a:pt x="2034" y="123"/>
                    </a:cubicBezTo>
                    <a:cubicBezTo>
                      <a:pt x="2048" y="115"/>
                      <a:pt x="2058" y="100"/>
                      <a:pt x="2064" y="83"/>
                    </a:cubicBezTo>
                    <a:cubicBezTo>
                      <a:pt x="2069" y="65"/>
                      <a:pt x="2065" y="47"/>
                      <a:pt x="2057" y="33"/>
                    </a:cubicBezTo>
                    <a:cubicBezTo>
                      <a:pt x="2048" y="16"/>
                      <a:pt x="2032" y="6"/>
                      <a:pt x="2012" y="2"/>
                    </a:cubicBezTo>
                    <a:cubicBezTo>
                      <a:pt x="2008" y="1"/>
                      <a:pt x="2004" y="1"/>
                      <a:pt x="2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0"/>
              <p:cNvSpPr/>
              <p:nvPr/>
            </p:nvSpPr>
            <p:spPr>
              <a:xfrm>
                <a:off x="8849470" y="2638735"/>
                <a:ext cx="93474" cy="102584"/>
              </a:xfrm>
              <a:custGeom>
                <a:avLst/>
                <a:gdLst/>
                <a:ahLst/>
                <a:cxnLst/>
                <a:rect l="l" t="t" r="r" b="b"/>
                <a:pathLst>
                  <a:path w="2955" h="3243" extrusionOk="0">
                    <a:moveTo>
                      <a:pt x="1152" y="0"/>
                    </a:moveTo>
                    <a:cubicBezTo>
                      <a:pt x="1014" y="0"/>
                      <a:pt x="872" y="32"/>
                      <a:pt x="731" y="99"/>
                    </a:cubicBezTo>
                    <a:cubicBezTo>
                      <a:pt x="141" y="383"/>
                      <a:pt x="1" y="1343"/>
                      <a:pt x="230" y="1431"/>
                    </a:cubicBezTo>
                    <a:cubicBezTo>
                      <a:pt x="294" y="2197"/>
                      <a:pt x="263" y="2448"/>
                      <a:pt x="370" y="2448"/>
                    </a:cubicBezTo>
                    <a:cubicBezTo>
                      <a:pt x="409" y="2448"/>
                      <a:pt x="467" y="2414"/>
                      <a:pt x="554" y="2360"/>
                    </a:cubicBezTo>
                    <a:cubicBezTo>
                      <a:pt x="597" y="2568"/>
                      <a:pt x="731" y="2679"/>
                      <a:pt x="768" y="2959"/>
                    </a:cubicBezTo>
                    <a:cubicBezTo>
                      <a:pt x="773" y="3004"/>
                      <a:pt x="797" y="3027"/>
                      <a:pt x="831" y="3034"/>
                    </a:cubicBezTo>
                    <a:cubicBezTo>
                      <a:pt x="836" y="3035"/>
                      <a:pt x="841" y="3036"/>
                      <a:pt x="846" y="3036"/>
                    </a:cubicBezTo>
                    <a:cubicBezTo>
                      <a:pt x="861" y="3036"/>
                      <a:pt x="875" y="3032"/>
                      <a:pt x="886" y="3026"/>
                    </a:cubicBezTo>
                    <a:cubicBezTo>
                      <a:pt x="954" y="2977"/>
                      <a:pt x="1029" y="2934"/>
                      <a:pt x="1098" y="2887"/>
                    </a:cubicBezTo>
                    <a:cubicBezTo>
                      <a:pt x="1100" y="3011"/>
                      <a:pt x="1158" y="3121"/>
                      <a:pt x="1245" y="3121"/>
                    </a:cubicBezTo>
                    <a:cubicBezTo>
                      <a:pt x="1271" y="3121"/>
                      <a:pt x="1299" y="3112"/>
                      <a:pt x="1330" y="3090"/>
                    </a:cubicBezTo>
                    <a:cubicBezTo>
                      <a:pt x="1378" y="3231"/>
                      <a:pt x="1418" y="3241"/>
                      <a:pt x="1428" y="3241"/>
                    </a:cubicBezTo>
                    <a:cubicBezTo>
                      <a:pt x="1430" y="3241"/>
                      <a:pt x="1431" y="3241"/>
                      <a:pt x="1431" y="3241"/>
                    </a:cubicBezTo>
                    <a:cubicBezTo>
                      <a:pt x="1439" y="3242"/>
                      <a:pt x="1446" y="3243"/>
                      <a:pt x="1454" y="3243"/>
                    </a:cubicBezTo>
                    <a:cubicBezTo>
                      <a:pt x="1482" y="3243"/>
                      <a:pt x="1508" y="3232"/>
                      <a:pt x="1524" y="3215"/>
                    </a:cubicBezTo>
                    <a:cubicBezTo>
                      <a:pt x="2954" y="1661"/>
                      <a:pt x="2155" y="0"/>
                      <a:pt x="1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0"/>
              <p:cNvSpPr/>
              <p:nvPr/>
            </p:nvSpPr>
            <p:spPr>
              <a:xfrm>
                <a:off x="8740875" y="2698521"/>
                <a:ext cx="51340" cy="57761"/>
              </a:xfrm>
              <a:custGeom>
                <a:avLst/>
                <a:gdLst/>
                <a:ahLst/>
                <a:cxnLst/>
                <a:rect l="l" t="t" r="r" b="b"/>
                <a:pathLst>
                  <a:path w="1623" h="1826" extrusionOk="0">
                    <a:moveTo>
                      <a:pt x="911" y="0"/>
                    </a:moveTo>
                    <a:cubicBezTo>
                      <a:pt x="805" y="0"/>
                      <a:pt x="674" y="41"/>
                      <a:pt x="517" y="134"/>
                    </a:cubicBezTo>
                    <a:cubicBezTo>
                      <a:pt x="345" y="146"/>
                      <a:pt x="199" y="234"/>
                      <a:pt x="128" y="401"/>
                    </a:cubicBezTo>
                    <a:cubicBezTo>
                      <a:pt x="120" y="398"/>
                      <a:pt x="113" y="394"/>
                      <a:pt x="103" y="393"/>
                    </a:cubicBezTo>
                    <a:cubicBezTo>
                      <a:pt x="101" y="393"/>
                      <a:pt x="99" y="393"/>
                      <a:pt x="97" y="393"/>
                    </a:cubicBezTo>
                    <a:cubicBezTo>
                      <a:pt x="60" y="393"/>
                      <a:pt x="35" y="405"/>
                      <a:pt x="20" y="423"/>
                    </a:cubicBezTo>
                    <a:cubicBezTo>
                      <a:pt x="6" y="439"/>
                      <a:pt x="0" y="457"/>
                      <a:pt x="3" y="477"/>
                    </a:cubicBezTo>
                    <a:cubicBezTo>
                      <a:pt x="47" y="815"/>
                      <a:pt x="123" y="1295"/>
                      <a:pt x="292" y="1593"/>
                    </a:cubicBezTo>
                    <a:cubicBezTo>
                      <a:pt x="381" y="1743"/>
                      <a:pt x="481" y="1805"/>
                      <a:pt x="560" y="1822"/>
                    </a:cubicBezTo>
                    <a:cubicBezTo>
                      <a:pt x="576" y="1824"/>
                      <a:pt x="592" y="1825"/>
                      <a:pt x="608" y="1825"/>
                    </a:cubicBezTo>
                    <a:cubicBezTo>
                      <a:pt x="1246" y="1825"/>
                      <a:pt x="1623" y="0"/>
                      <a:pt x="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0"/>
              <p:cNvSpPr/>
              <p:nvPr/>
            </p:nvSpPr>
            <p:spPr>
              <a:xfrm>
                <a:off x="8715759" y="2136981"/>
                <a:ext cx="27077" cy="34827"/>
              </a:xfrm>
              <a:custGeom>
                <a:avLst/>
                <a:gdLst/>
                <a:ahLst/>
                <a:cxnLst/>
                <a:rect l="l" t="t" r="r" b="b"/>
                <a:pathLst>
                  <a:path w="856" h="1101" extrusionOk="0">
                    <a:moveTo>
                      <a:pt x="488" y="0"/>
                    </a:moveTo>
                    <a:cubicBezTo>
                      <a:pt x="471" y="0"/>
                      <a:pt x="456" y="1"/>
                      <a:pt x="441" y="4"/>
                    </a:cubicBezTo>
                    <a:cubicBezTo>
                      <a:pt x="399" y="12"/>
                      <a:pt x="375" y="23"/>
                      <a:pt x="349" y="36"/>
                    </a:cubicBezTo>
                    <a:cubicBezTo>
                      <a:pt x="299" y="59"/>
                      <a:pt x="267" y="86"/>
                      <a:pt x="234" y="110"/>
                    </a:cubicBezTo>
                    <a:cubicBezTo>
                      <a:pt x="197" y="143"/>
                      <a:pt x="196" y="193"/>
                      <a:pt x="213" y="226"/>
                    </a:cubicBezTo>
                    <a:cubicBezTo>
                      <a:pt x="201" y="238"/>
                      <a:pt x="189" y="251"/>
                      <a:pt x="177" y="262"/>
                    </a:cubicBezTo>
                    <a:cubicBezTo>
                      <a:pt x="134" y="311"/>
                      <a:pt x="98" y="369"/>
                      <a:pt x="68" y="435"/>
                    </a:cubicBezTo>
                    <a:cubicBezTo>
                      <a:pt x="18" y="548"/>
                      <a:pt x="1" y="674"/>
                      <a:pt x="17" y="789"/>
                    </a:cubicBezTo>
                    <a:cubicBezTo>
                      <a:pt x="27" y="872"/>
                      <a:pt x="61" y="985"/>
                      <a:pt x="156" y="1051"/>
                    </a:cubicBezTo>
                    <a:cubicBezTo>
                      <a:pt x="180" y="1065"/>
                      <a:pt x="199" y="1077"/>
                      <a:pt x="219" y="1084"/>
                    </a:cubicBezTo>
                    <a:cubicBezTo>
                      <a:pt x="231" y="1087"/>
                      <a:pt x="242" y="1091"/>
                      <a:pt x="254" y="1093"/>
                    </a:cubicBezTo>
                    <a:cubicBezTo>
                      <a:pt x="273" y="1097"/>
                      <a:pt x="289" y="1098"/>
                      <a:pt x="306" y="1100"/>
                    </a:cubicBezTo>
                    <a:cubicBezTo>
                      <a:pt x="310" y="1100"/>
                      <a:pt x="314" y="1100"/>
                      <a:pt x="318" y="1100"/>
                    </a:cubicBezTo>
                    <a:cubicBezTo>
                      <a:pt x="336" y="1100"/>
                      <a:pt x="356" y="1098"/>
                      <a:pt x="375" y="1094"/>
                    </a:cubicBezTo>
                    <a:cubicBezTo>
                      <a:pt x="425" y="1085"/>
                      <a:pt x="459" y="1071"/>
                      <a:pt x="491" y="1057"/>
                    </a:cubicBezTo>
                    <a:cubicBezTo>
                      <a:pt x="531" y="1040"/>
                      <a:pt x="562" y="1020"/>
                      <a:pt x="592" y="998"/>
                    </a:cubicBezTo>
                    <a:cubicBezTo>
                      <a:pt x="624" y="977"/>
                      <a:pt x="654" y="954"/>
                      <a:pt x="681" y="928"/>
                    </a:cubicBezTo>
                    <a:cubicBezTo>
                      <a:pt x="703" y="908"/>
                      <a:pt x="721" y="884"/>
                      <a:pt x="740" y="858"/>
                    </a:cubicBezTo>
                    <a:cubicBezTo>
                      <a:pt x="766" y="822"/>
                      <a:pt x="783" y="789"/>
                      <a:pt x="794" y="756"/>
                    </a:cubicBezTo>
                    <a:cubicBezTo>
                      <a:pt x="809" y="725"/>
                      <a:pt x="820" y="692"/>
                      <a:pt x="829" y="660"/>
                    </a:cubicBezTo>
                    <a:cubicBezTo>
                      <a:pt x="840" y="620"/>
                      <a:pt x="844" y="579"/>
                      <a:pt x="849" y="538"/>
                    </a:cubicBezTo>
                    <a:cubicBezTo>
                      <a:pt x="856" y="478"/>
                      <a:pt x="853" y="412"/>
                      <a:pt x="836" y="328"/>
                    </a:cubicBezTo>
                    <a:cubicBezTo>
                      <a:pt x="826" y="275"/>
                      <a:pt x="801" y="218"/>
                      <a:pt x="770" y="163"/>
                    </a:cubicBezTo>
                    <a:cubicBezTo>
                      <a:pt x="734" y="106"/>
                      <a:pt x="685" y="60"/>
                      <a:pt x="630" y="33"/>
                    </a:cubicBezTo>
                    <a:cubicBezTo>
                      <a:pt x="609" y="22"/>
                      <a:pt x="584" y="12"/>
                      <a:pt x="555" y="7"/>
                    </a:cubicBezTo>
                    <a:lnTo>
                      <a:pt x="548" y="4"/>
                    </a:lnTo>
                    <a:cubicBezTo>
                      <a:pt x="526" y="1"/>
                      <a:pt x="509"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0"/>
              <p:cNvSpPr/>
              <p:nvPr/>
            </p:nvSpPr>
            <p:spPr>
              <a:xfrm>
                <a:off x="8843871" y="2144572"/>
                <a:ext cx="26666" cy="33942"/>
              </a:xfrm>
              <a:custGeom>
                <a:avLst/>
                <a:gdLst/>
                <a:ahLst/>
                <a:cxnLst/>
                <a:rect l="l" t="t" r="r" b="b"/>
                <a:pathLst>
                  <a:path w="843" h="1073" extrusionOk="0">
                    <a:moveTo>
                      <a:pt x="347" y="0"/>
                    </a:moveTo>
                    <a:cubicBezTo>
                      <a:pt x="333" y="0"/>
                      <a:pt x="320" y="1"/>
                      <a:pt x="307" y="3"/>
                    </a:cubicBezTo>
                    <a:cubicBezTo>
                      <a:pt x="269" y="6"/>
                      <a:pt x="234" y="18"/>
                      <a:pt x="194" y="32"/>
                    </a:cubicBezTo>
                    <a:cubicBezTo>
                      <a:pt x="176" y="39"/>
                      <a:pt x="158" y="48"/>
                      <a:pt x="146" y="69"/>
                    </a:cubicBezTo>
                    <a:cubicBezTo>
                      <a:pt x="135" y="87"/>
                      <a:pt x="132" y="111"/>
                      <a:pt x="136" y="132"/>
                    </a:cubicBezTo>
                    <a:cubicBezTo>
                      <a:pt x="139" y="142"/>
                      <a:pt x="143" y="151"/>
                      <a:pt x="154" y="162"/>
                    </a:cubicBezTo>
                    <a:cubicBezTo>
                      <a:pt x="139" y="172"/>
                      <a:pt x="125" y="190"/>
                      <a:pt x="112" y="204"/>
                    </a:cubicBezTo>
                    <a:cubicBezTo>
                      <a:pt x="76" y="247"/>
                      <a:pt x="49" y="300"/>
                      <a:pt x="28" y="366"/>
                    </a:cubicBezTo>
                    <a:cubicBezTo>
                      <a:pt x="12" y="414"/>
                      <a:pt x="5" y="469"/>
                      <a:pt x="3" y="540"/>
                    </a:cubicBezTo>
                    <a:cubicBezTo>
                      <a:pt x="0" y="599"/>
                      <a:pt x="10" y="662"/>
                      <a:pt x="29" y="729"/>
                    </a:cubicBezTo>
                    <a:cubicBezTo>
                      <a:pt x="43" y="781"/>
                      <a:pt x="68" y="835"/>
                      <a:pt x="99" y="885"/>
                    </a:cubicBezTo>
                    <a:cubicBezTo>
                      <a:pt x="128" y="933"/>
                      <a:pt x="169" y="974"/>
                      <a:pt x="221" y="1014"/>
                    </a:cubicBezTo>
                    <a:cubicBezTo>
                      <a:pt x="241" y="1029"/>
                      <a:pt x="265" y="1040"/>
                      <a:pt x="292" y="1052"/>
                    </a:cubicBezTo>
                    <a:cubicBezTo>
                      <a:pt x="308" y="1057"/>
                      <a:pt x="327" y="1062"/>
                      <a:pt x="343" y="1066"/>
                    </a:cubicBezTo>
                    <a:cubicBezTo>
                      <a:pt x="350" y="1067"/>
                      <a:pt x="358" y="1069"/>
                      <a:pt x="365" y="1069"/>
                    </a:cubicBezTo>
                    <a:cubicBezTo>
                      <a:pt x="382" y="1071"/>
                      <a:pt x="399" y="1073"/>
                      <a:pt x="416" y="1073"/>
                    </a:cubicBezTo>
                    <a:cubicBezTo>
                      <a:pt x="463" y="1073"/>
                      <a:pt x="511" y="1062"/>
                      <a:pt x="560" y="1044"/>
                    </a:cubicBezTo>
                    <a:cubicBezTo>
                      <a:pt x="620" y="1022"/>
                      <a:pt x="673" y="986"/>
                      <a:pt x="718" y="938"/>
                    </a:cubicBezTo>
                    <a:cubicBezTo>
                      <a:pt x="736" y="921"/>
                      <a:pt x="753" y="897"/>
                      <a:pt x="774" y="865"/>
                    </a:cubicBezTo>
                    <a:cubicBezTo>
                      <a:pt x="794" y="835"/>
                      <a:pt x="806" y="800"/>
                      <a:pt x="818" y="764"/>
                    </a:cubicBezTo>
                    <a:cubicBezTo>
                      <a:pt x="829" y="732"/>
                      <a:pt x="832" y="701"/>
                      <a:pt x="837" y="671"/>
                    </a:cubicBezTo>
                    <a:cubicBezTo>
                      <a:pt x="839" y="641"/>
                      <a:pt x="842" y="611"/>
                      <a:pt x="842" y="581"/>
                    </a:cubicBezTo>
                    <a:cubicBezTo>
                      <a:pt x="842" y="552"/>
                      <a:pt x="837" y="522"/>
                      <a:pt x="832" y="493"/>
                    </a:cubicBezTo>
                    <a:cubicBezTo>
                      <a:pt x="825" y="446"/>
                      <a:pt x="815" y="410"/>
                      <a:pt x="804" y="377"/>
                    </a:cubicBezTo>
                    <a:cubicBezTo>
                      <a:pt x="782" y="316"/>
                      <a:pt x="753" y="260"/>
                      <a:pt x="716" y="208"/>
                    </a:cubicBezTo>
                    <a:cubicBezTo>
                      <a:pt x="696" y="181"/>
                      <a:pt x="678" y="158"/>
                      <a:pt x="653" y="135"/>
                    </a:cubicBezTo>
                    <a:cubicBezTo>
                      <a:pt x="625" y="107"/>
                      <a:pt x="593" y="84"/>
                      <a:pt x="566" y="65"/>
                    </a:cubicBezTo>
                    <a:cubicBezTo>
                      <a:pt x="543" y="49"/>
                      <a:pt x="513" y="35"/>
                      <a:pt x="481" y="26"/>
                    </a:cubicBezTo>
                    <a:cubicBezTo>
                      <a:pt x="463" y="19"/>
                      <a:pt x="444" y="12"/>
                      <a:pt x="426" y="8"/>
                    </a:cubicBezTo>
                    <a:cubicBezTo>
                      <a:pt x="416" y="6"/>
                      <a:pt x="408" y="6"/>
                      <a:pt x="400" y="5"/>
                    </a:cubicBezTo>
                    <a:cubicBezTo>
                      <a:pt x="381" y="2"/>
                      <a:pt x="363"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0"/>
              <p:cNvSpPr/>
              <p:nvPr/>
            </p:nvSpPr>
            <p:spPr>
              <a:xfrm>
                <a:off x="8776272" y="2110378"/>
                <a:ext cx="31158" cy="15658"/>
              </a:xfrm>
              <a:custGeom>
                <a:avLst/>
                <a:gdLst/>
                <a:ahLst/>
                <a:cxnLst/>
                <a:rect l="l" t="t" r="r" b="b"/>
                <a:pathLst>
                  <a:path w="985" h="495" extrusionOk="0">
                    <a:moveTo>
                      <a:pt x="216" y="257"/>
                    </a:moveTo>
                    <a:cubicBezTo>
                      <a:pt x="216" y="257"/>
                      <a:pt x="216" y="257"/>
                      <a:pt x="216" y="257"/>
                    </a:cubicBezTo>
                    <a:lnTo>
                      <a:pt x="216" y="257"/>
                    </a:lnTo>
                    <a:cubicBezTo>
                      <a:pt x="216" y="257"/>
                      <a:pt x="216" y="257"/>
                      <a:pt x="216" y="257"/>
                    </a:cubicBezTo>
                    <a:close/>
                    <a:moveTo>
                      <a:pt x="480" y="0"/>
                    </a:moveTo>
                    <a:cubicBezTo>
                      <a:pt x="436" y="0"/>
                      <a:pt x="390" y="9"/>
                      <a:pt x="346" y="21"/>
                    </a:cubicBezTo>
                    <a:cubicBezTo>
                      <a:pt x="300" y="33"/>
                      <a:pt x="257" y="55"/>
                      <a:pt x="216" y="82"/>
                    </a:cubicBezTo>
                    <a:cubicBezTo>
                      <a:pt x="123" y="142"/>
                      <a:pt x="54" y="237"/>
                      <a:pt x="11" y="337"/>
                    </a:cubicBezTo>
                    <a:cubicBezTo>
                      <a:pt x="4" y="354"/>
                      <a:pt x="1" y="369"/>
                      <a:pt x="7" y="386"/>
                    </a:cubicBezTo>
                    <a:cubicBezTo>
                      <a:pt x="10" y="401"/>
                      <a:pt x="21" y="416"/>
                      <a:pt x="35" y="423"/>
                    </a:cubicBezTo>
                    <a:cubicBezTo>
                      <a:pt x="44" y="428"/>
                      <a:pt x="56" y="431"/>
                      <a:pt x="68" y="431"/>
                    </a:cubicBezTo>
                    <a:cubicBezTo>
                      <a:pt x="90" y="431"/>
                      <a:pt x="113" y="421"/>
                      <a:pt x="121" y="400"/>
                    </a:cubicBezTo>
                    <a:cubicBezTo>
                      <a:pt x="137" y="363"/>
                      <a:pt x="154" y="330"/>
                      <a:pt x="178" y="296"/>
                    </a:cubicBezTo>
                    <a:cubicBezTo>
                      <a:pt x="190" y="283"/>
                      <a:pt x="203" y="270"/>
                      <a:pt x="216" y="257"/>
                    </a:cubicBezTo>
                    <a:lnTo>
                      <a:pt x="216" y="257"/>
                    </a:lnTo>
                    <a:cubicBezTo>
                      <a:pt x="216" y="258"/>
                      <a:pt x="216" y="258"/>
                      <a:pt x="216" y="258"/>
                    </a:cubicBezTo>
                    <a:lnTo>
                      <a:pt x="219" y="255"/>
                    </a:lnTo>
                    <a:lnTo>
                      <a:pt x="219" y="255"/>
                    </a:lnTo>
                    <a:cubicBezTo>
                      <a:pt x="218" y="256"/>
                      <a:pt x="217" y="257"/>
                      <a:pt x="216" y="257"/>
                    </a:cubicBezTo>
                    <a:lnTo>
                      <a:pt x="216" y="257"/>
                    </a:lnTo>
                    <a:cubicBezTo>
                      <a:pt x="219" y="255"/>
                      <a:pt x="222" y="252"/>
                      <a:pt x="224" y="250"/>
                    </a:cubicBezTo>
                    <a:cubicBezTo>
                      <a:pt x="246" y="234"/>
                      <a:pt x="267" y="221"/>
                      <a:pt x="293" y="211"/>
                    </a:cubicBezTo>
                    <a:cubicBezTo>
                      <a:pt x="315" y="201"/>
                      <a:pt x="337" y="195"/>
                      <a:pt x="360" y="191"/>
                    </a:cubicBezTo>
                    <a:cubicBezTo>
                      <a:pt x="377" y="189"/>
                      <a:pt x="393" y="188"/>
                      <a:pt x="410" y="188"/>
                    </a:cubicBezTo>
                    <a:cubicBezTo>
                      <a:pt x="426" y="188"/>
                      <a:pt x="443" y="189"/>
                      <a:pt x="459" y="191"/>
                    </a:cubicBezTo>
                    <a:cubicBezTo>
                      <a:pt x="491" y="197"/>
                      <a:pt x="519" y="205"/>
                      <a:pt x="551" y="215"/>
                    </a:cubicBezTo>
                    <a:cubicBezTo>
                      <a:pt x="582" y="230"/>
                      <a:pt x="612" y="250"/>
                      <a:pt x="644" y="270"/>
                    </a:cubicBezTo>
                    <a:cubicBezTo>
                      <a:pt x="681" y="300"/>
                      <a:pt x="713" y="336"/>
                      <a:pt x="741" y="373"/>
                    </a:cubicBezTo>
                    <a:cubicBezTo>
                      <a:pt x="758" y="397"/>
                      <a:pt x="774" y="422"/>
                      <a:pt x="791" y="444"/>
                    </a:cubicBezTo>
                    <a:cubicBezTo>
                      <a:pt x="801" y="459"/>
                      <a:pt x="813" y="472"/>
                      <a:pt x="827" y="480"/>
                    </a:cubicBezTo>
                    <a:cubicBezTo>
                      <a:pt x="843" y="490"/>
                      <a:pt x="861" y="494"/>
                      <a:pt x="878" y="494"/>
                    </a:cubicBezTo>
                    <a:cubicBezTo>
                      <a:pt x="887" y="494"/>
                      <a:pt x="896" y="493"/>
                      <a:pt x="904" y="490"/>
                    </a:cubicBezTo>
                    <a:cubicBezTo>
                      <a:pt x="959" y="476"/>
                      <a:pt x="985" y="420"/>
                      <a:pt x="975" y="369"/>
                    </a:cubicBezTo>
                    <a:cubicBezTo>
                      <a:pt x="962" y="313"/>
                      <a:pt x="935" y="263"/>
                      <a:pt x="903" y="215"/>
                    </a:cubicBezTo>
                    <a:cubicBezTo>
                      <a:pt x="884" y="192"/>
                      <a:pt x="867" y="169"/>
                      <a:pt x="846" y="149"/>
                    </a:cubicBezTo>
                    <a:cubicBezTo>
                      <a:pt x="826" y="129"/>
                      <a:pt x="803" y="114"/>
                      <a:pt x="778" y="96"/>
                    </a:cubicBezTo>
                    <a:cubicBezTo>
                      <a:pt x="738" y="64"/>
                      <a:pt x="688" y="43"/>
                      <a:pt x="640" y="26"/>
                    </a:cubicBezTo>
                    <a:cubicBezTo>
                      <a:pt x="620" y="19"/>
                      <a:pt x="602" y="13"/>
                      <a:pt x="582" y="11"/>
                    </a:cubicBezTo>
                    <a:cubicBezTo>
                      <a:pt x="551" y="5"/>
                      <a:pt x="519" y="3"/>
                      <a:pt x="491" y="1"/>
                    </a:cubicBezTo>
                    <a:cubicBezTo>
                      <a:pt x="487" y="0"/>
                      <a:pt x="484"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0"/>
              <p:cNvSpPr/>
              <p:nvPr/>
            </p:nvSpPr>
            <p:spPr>
              <a:xfrm>
                <a:off x="8696843" y="2103387"/>
                <a:ext cx="29481" cy="37326"/>
              </a:xfrm>
              <a:custGeom>
                <a:avLst/>
                <a:gdLst/>
                <a:ahLst/>
                <a:cxnLst/>
                <a:rect l="l" t="t" r="r" b="b"/>
                <a:pathLst>
                  <a:path w="932" h="1180" extrusionOk="0">
                    <a:moveTo>
                      <a:pt x="753" y="1"/>
                    </a:moveTo>
                    <a:cubicBezTo>
                      <a:pt x="738" y="1"/>
                      <a:pt x="723" y="5"/>
                      <a:pt x="711" y="12"/>
                    </a:cubicBezTo>
                    <a:cubicBezTo>
                      <a:pt x="623" y="71"/>
                      <a:pt x="546" y="136"/>
                      <a:pt x="477" y="210"/>
                    </a:cubicBezTo>
                    <a:cubicBezTo>
                      <a:pt x="417" y="272"/>
                      <a:pt x="358" y="346"/>
                      <a:pt x="295" y="443"/>
                    </a:cubicBezTo>
                    <a:cubicBezTo>
                      <a:pt x="185" y="612"/>
                      <a:pt x="102" y="804"/>
                      <a:pt x="26" y="988"/>
                    </a:cubicBezTo>
                    <a:lnTo>
                      <a:pt x="12" y="1021"/>
                    </a:lnTo>
                    <a:cubicBezTo>
                      <a:pt x="5" y="1036"/>
                      <a:pt x="0" y="1051"/>
                      <a:pt x="6" y="1071"/>
                    </a:cubicBezTo>
                    <a:cubicBezTo>
                      <a:pt x="12" y="1086"/>
                      <a:pt x="22" y="1101"/>
                      <a:pt x="36" y="1109"/>
                    </a:cubicBezTo>
                    <a:cubicBezTo>
                      <a:pt x="43" y="1114"/>
                      <a:pt x="49" y="1115"/>
                      <a:pt x="56" y="1116"/>
                    </a:cubicBezTo>
                    <a:cubicBezTo>
                      <a:pt x="61" y="1118"/>
                      <a:pt x="66" y="1118"/>
                      <a:pt x="70" y="1118"/>
                    </a:cubicBezTo>
                    <a:cubicBezTo>
                      <a:pt x="76" y="1118"/>
                      <a:pt x="82" y="1117"/>
                      <a:pt x="86" y="1115"/>
                    </a:cubicBezTo>
                    <a:cubicBezTo>
                      <a:pt x="98" y="1114"/>
                      <a:pt x="114" y="1105"/>
                      <a:pt x="122" y="1092"/>
                    </a:cubicBezTo>
                    <a:cubicBezTo>
                      <a:pt x="177" y="1129"/>
                      <a:pt x="241" y="1158"/>
                      <a:pt x="308" y="1171"/>
                    </a:cubicBezTo>
                    <a:cubicBezTo>
                      <a:pt x="337" y="1176"/>
                      <a:pt x="367" y="1179"/>
                      <a:pt x="396" y="1179"/>
                    </a:cubicBezTo>
                    <a:cubicBezTo>
                      <a:pt x="442" y="1179"/>
                      <a:pt x="488" y="1172"/>
                      <a:pt x="532" y="1158"/>
                    </a:cubicBezTo>
                    <a:cubicBezTo>
                      <a:pt x="652" y="1121"/>
                      <a:pt x="759" y="1023"/>
                      <a:pt x="832" y="887"/>
                    </a:cubicBezTo>
                    <a:cubicBezTo>
                      <a:pt x="897" y="769"/>
                      <a:pt x="931" y="622"/>
                      <a:pt x="931" y="465"/>
                    </a:cubicBezTo>
                    <a:cubicBezTo>
                      <a:pt x="931" y="340"/>
                      <a:pt x="900" y="210"/>
                      <a:pt x="840" y="103"/>
                    </a:cubicBezTo>
                    <a:cubicBezTo>
                      <a:pt x="845" y="83"/>
                      <a:pt x="842" y="61"/>
                      <a:pt x="831" y="41"/>
                    </a:cubicBezTo>
                    <a:cubicBezTo>
                      <a:pt x="817" y="24"/>
                      <a:pt x="794" y="7"/>
                      <a:pt x="768" y="2"/>
                    </a:cubicBezTo>
                    <a:cubicBezTo>
                      <a:pt x="763" y="1"/>
                      <a:pt x="758" y="1"/>
                      <a:pt x="7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0"/>
              <p:cNvSpPr/>
              <p:nvPr/>
            </p:nvSpPr>
            <p:spPr>
              <a:xfrm>
                <a:off x="8850071" y="2098705"/>
                <a:ext cx="31379" cy="32898"/>
              </a:xfrm>
              <a:custGeom>
                <a:avLst/>
                <a:gdLst/>
                <a:ahLst/>
                <a:cxnLst/>
                <a:rect l="l" t="t" r="r" b="b"/>
                <a:pathLst>
                  <a:path w="992" h="1040" extrusionOk="0">
                    <a:moveTo>
                      <a:pt x="197" y="0"/>
                    </a:moveTo>
                    <a:cubicBezTo>
                      <a:pt x="172" y="0"/>
                      <a:pt x="149" y="11"/>
                      <a:pt x="134" y="30"/>
                    </a:cubicBezTo>
                    <a:cubicBezTo>
                      <a:pt x="119" y="33"/>
                      <a:pt x="108" y="45"/>
                      <a:pt x="101" y="57"/>
                    </a:cubicBezTo>
                    <a:cubicBezTo>
                      <a:pt x="68" y="116"/>
                      <a:pt x="45" y="176"/>
                      <a:pt x="25" y="238"/>
                    </a:cubicBezTo>
                    <a:cubicBezTo>
                      <a:pt x="8" y="297"/>
                      <a:pt x="0" y="362"/>
                      <a:pt x="2" y="441"/>
                    </a:cubicBezTo>
                    <a:cubicBezTo>
                      <a:pt x="2" y="494"/>
                      <a:pt x="12" y="553"/>
                      <a:pt x="31" y="613"/>
                    </a:cubicBezTo>
                    <a:cubicBezTo>
                      <a:pt x="46" y="673"/>
                      <a:pt x="73" y="732"/>
                      <a:pt x="111" y="789"/>
                    </a:cubicBezTo>
                    <a:cubicBezTo>
                      <a:pt x="144" y="838"/>
                      <a:pt x="184" y="881"/>
                      <a:pt x="231" y="917"/>
                    </a:cubicBezTo>
                    <a:cubicBezTo>
                      <a:pt x="254" y="934"/>
                      <a:pt x="277" y="948"/>
                      <a:pt x="303" y="962"/>
                    </a:cubicBezTo>
                    <a:cubicBezTo>
                      <a:pt x="334" y="982"/>
                      <a:pt x="370" y="995"/>
                      <a:pt x="406" y="1007"/>
                    </a:cubicBezTo>
                    <a:cubicBezTo>
                      <a:pt x="431" y="1017"/>
                      <a:pt x="459" y="1024"/>
                      <a:pt x="484" y="1028"/>
                    </a:cubicBezTo>
                    <a:cubicBezTo>
                      <a:pt x="525" y="1035"/>
                      <a:pt x="569" y="1040"/>
                      <a:pt x="613" y="1040"/>
                    </a:cubicBezTo>
                    <a:cubicBezTo>
                      <a:pt x="645" y="1040"/>
                      <a:pt x="673" y="1034"/>
                      <a:pt x="704" y="1030"/>
                    </a:cubicBezTo>
                    <a:cubicBezTo>
                      <a:pt x="754" y="1022"/>
                      <a:pt x="795" y="1007"/>
                      <a:pt x="840" y="982"/>
                    </a:cubicBezTo>
                    <a:cubicBezTo>
                      <a:pt x="855" y="974"/>
                      <a:pt x="868" y="958"/>
                      <a:pt x="878" y="941"/>
                    </a:cubicBezTo>
                    <a:cubicBezTo>
                      <a:pt x="885" y="954"/>
                      <a:pt x="898" y="961"/>
                      <a:pt x="913" y="964"/>
                    </a:cubicBezTo>
                    <a:cubicBezTo>
                      <a:pt x="917" y="965"/>
                      <a:pt x="920" y="965"/>
                      <a:pt x="924" y="965"/>
                    </a:cubicBezTo>
                    <a:cubicBezTo>
                      <a:pt x="935" y="965"/>
                      <a:pt x="945" y="962"/>
                      <a:pt x="954" y="957"/>
                    </a:cubicBezTo>
                    <a:cubicBezTo>
                      <a:pt x="983" y="941"/>
                      <a:pt x="991" y="905"/>
                      <a:pt x="977" y="874"/>
                    </a:cubicBezTo>
                    <a:cubicBezTo>
                      <a:pt x="935" y="786"/>
                      <a:pt x="891" y="703"/>
                      <a:pt x="845" y="624"/>
                    </a:cubicBezTo>
                    <a:cubicBezTo>
                      <a:pt x="804" y="554"/>
                      <a:pt x="754" y="483"/>
                      <a:pt x="683" y="391"/>
                    </a:cubicBezTo>
                    <a:cubicBezTo>
                      <a:pt x="555" y="223"/>
                      <a:pt x="404" y="95"/>
                      <a:pt x="238" y="7"/>
                    </a:cubicBezTo>
                    <a:cubicBezTo>
                      <a:pt x="230" y="4"/>
                      <a:pt x="222" y="3"/>
                      <a:pt x="212" y="2"/>
                    </a:cubicBezTo>
                    <a:cubicBezTo>
                      <a:pt x="207" y="1"/>
                      <a:pt x="202"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0"/>
              <p:cNvSpPr/>
              <p:nvPr/>
            </p:nvSpPr>
            <p:spPr>
              <a:xfrm>
                <a:off x="8531974" y="2229000"/>
                <a:ext cx="476575" cy="491000"/>
              </a:xfrm>
              <a:custGeom>
                <a:avLst/>
                <a:gdLst/>
                <a:ahLst/>
                <a:cxnLst/>
                <a:rect l="l" t="t" r="r" b="b"/>
                <a:pathLst>
                  <a:path w="15066" h="15522" extrusionOk="0">
                    <a:moveTo>
                      <a:pt x="7804" y="0"/>
                    </a:moveTo>
                    <a:cubicBezTo>
                      <a:pt x="7178" y="0"/>
                      <a:pt x="6546" y="41"/>
                      <a:pt x="5923" y="122"/>
                    </a:cubicBezTo>
                    <a:cubicBezTo>
                      <a:pt x="5168" y="218"/>
                      <a:pt x="4444" y="440"/>
                      <a:pt x="3768" y="780"/>
                    </a:cubicBezTo>
                    <a:cubicBezTo>
                      <a:pt x="3140" y="1097"/>
                      <a:pt x="2562" y="1526"/>
                      <a:pt x="2052" y="2048"/>
                    </a:cubicBezTo>
                    <a:cubicBezTo>
                      <a:pt x="1561" y="2551"/>
                      <a:pt x="1150" y="3131"/>
                      <a:pt x="828" y="3776"/>
                    </a:cubicBezTo>
                    <a:cubicBezTo>
                      <a:pt x="506" y="4417"/>
                      <a:pt x="277" y="5101"/>
                      <a:pt x="148" y="5815"/>
                    </a:cubicBezTo>
                    <a:cubicBezTo>
                      <a:pt x="22" y="6523"/>
                      <a:pt x="0" y="7263"/>
                      <a:pt x="85" y="8018"/>
                    </a:cubicBezTo>
                    <a:cubicBezTo>
                      <a:pt x="166" y="8772"/>
                      <a:pt x="353" y="9492"/>
                      <a:pt x="638" y="10155"/>
                    </a:cubicBezTo>
                    <a:cubicBezTo>
                      <a:pt x="739" y="10397"/>
                      <a:pt x="871" y="10655"/>
                      <a:pt x="1037" y="10943"/>
                    </a:cubicBezTo>
                    <a:cubicBezTo>
                      <a:pt x="1195" y="11221"/>
                      <a:pt x="1375" y="11501"/>
                      <a:pt x="1588" y="11805"/>
                    </a:cubicBezTo>
                    <a:cubicBezTo>
                      <a:pt x="2034" y="12436"/>
                      <a:pt x="2533" y="13019"/>
                      <a:pt x="3070" y="13539"/>
                    </a:cubicBezTo>
                    <a:cubicBezTo>
                      <a:pt x="3649" y="14100"/>
                      <a:pt x="4247" y="14554"/>
                      <a:pt x="4856" y="14886"/>
                    </a:cubicBezTo>
                    <a:cubicBezTo>
                      <a:pt x="5298" y="15130"/>
                      <a:pt x="5736" y="15296"/>
                      <a:pt x="6159" y="15377"/>
                    </a:cubicBezTo>
                    <a:cubicBezTo>
                      <a:pt x="6215" y="15388"/>
                      <a:pt x="6272" y="15396"/>
                      <a:pt x="6328" y="15406"/>
                    </a:cubicBezTo>
                    <a:cubicBezTo>
                      <a:pt x="6391" y="15415"/>
                      <a:pt x="6455" y="15420"/>
                      <a:pt x="6517" y="15425"/>
                    </a:cubicBezTo>
                    <a:cubicBezTo>
                      <a:pt x="6584" y="15443"/>
                      <a:pt x="6651" y="15459"/>
                      <a:pt x="6720" y="15473"/>
                    </a:cubicBezTo>
                    <a:cubicBezTo>
                      <a:pt x="6749" y="15479"/>
                      <a:pt x="6777" y="15485"/>
                      <a:pt x="6808" y="15488"/>
                    </a:cubicBezTo>
                    <a:cubicBezTo>
                      <a:pt x="6936" y="15506"/>
                      <a:pt x="7068" y="15516"/>
                      <a:pt x="7201" y="15521"/>
                    </a:cubicBezTo>
                    <a:cubicBezTo>
                      <a:pt x="7229" y="15521"/>
                      <a:pt x="7256" y="15522"/>
                      <a:pt x="7283" y="15522"/>
                    </a:cubicBezTo>
                    <a:cubicBezTo>
                      <a:pt x="7476" y="15522"/>
                      <a:pt x="7681" y="15504"/>
                      <a:pt x="7932" y="15469"/>
                    </a:cubicBezTo>
                    <a:cubicBezTo>
                      <a:pt x="8365" y="15406"/>
                      <a:pt x="8826" y="15264"/>
                      <a:pt x="9296" y="15048"/>
                    </a:cubicBezTo>
                    <a:cubicBezTo>
                      <a:pt x="9717" y="14856"/>
                      <a:pt x="10129" y="14617"/>
                      <a:pt x="10520" y="14334"/>
                    </a:cubicBezTo>
                    <a:cubicBezTo>
                      <a:pt x="10896" y="14060"/>
                      <a:pt x="11261" y="13755"/>
                      <a:pt x="11606" y="13429"/>
                    </a:cubicBezTo>
                    <a:cubicBezTo>
                      <a:pt x="13010" y="12097"/>
                      <a:pt x="14054" y="10432"/>
                      <a:pt x="14621" y="8612"/>
                    </a:cubicBezTo>
                    <a:cubicBezTo>
                      <a:pt x="14905" y="7703"/>
                      <a:pt x="15054" y="6775"/>
                      <a:pt x="15062" y="5858"/>
                    </a:cubicBezTo>
                    <a:cubicBezTo>
                      <a:pt x="15065" y="5468"/>
                      <a:pt x="15034" y="5074"/>
                      <a:pt x="14964" y="4656"/>
                    </a:cubicBezTo>
                    <a:cubicBezTo>
                      <a:pt x="14908" y="4301"/>
                      <a:pt x="14817" y="3955"/>
                      <a:pt x="14693" y="3632"/>
                    </a:cubicBezTo>
                    <a:cubicBezTo>
                      <a:pt x="14571" y="3313"/>
                      <a:pt x="14424" y="3009"/>
                      <a:pt x="14248" y="2733"/>
                    </a:cubicBezTo>
                    <a:cubicBezTo>
                      <a:pt x="14080" y="2466"/>
                      <a:pt x="13880" y="2213"/>
                      <a:pt x="13652" y="1978"/>
                    </a:cubicBezTo>
                    <a:cubicBezTo>
                      <a:pt x="13232" y="1546"/>
                      <a:pt x="12715" y="1176"/>
                      <a:pt x="12114" y="877"/>
                    </a:cubicBezTo>
                    <a:cubicBezTo>
                      <a:pt x="11556" y="601"/>
                      <a:pt x="10918" y="383"/>
                      <a:pt x="10221" y="235"/>
                    </a:cubicBezTo>
                    <a:cubicBezTo>
                      <a:pt x="10165" y="223"/>
                      <a:pt x="10108" y="211"/>
                      <a:pt x="10052" y="201"/>
                    </a:cubicBezTo>
                    <a:cubicBezTo>
                      <a:pt x="9451" y="85"/>
                      <a:pt x="8798" y="18"/>
                      <a:pt x="8112" y="3"/>
                    </a:cubicBezTo>
                    <a:cubicBezTo>
                      <a:pt x="8009" y="1"/>
                      <a:pt x="7907" y="0"/>
                      <a:pt x="7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0"/>
              <p:cNvSpPr/>
              <p:nvPr/>
            </p:nvSpPr>
            <p:spPr>
              <a:xfrm>
                <a:off x="8714241" y="2364260"/>
                <a:ext cx="140860" cy="180938"/>
              </a:xfrm>
              <a:custGeom>
                <a:avLst/>
                <a:gdLst/>
                <a:ahLst/>
                <a:cxnLst/>
                <a:rect l="l" t="t" r="r" b="b"/>
                <a:pathLst>
                  <a:path w="4453" h="5720" extrusionOk="0">
                    <a:moveTo>
                      <a:pt x="2592" y="0"/>
                    </a:moveTo>
                    <a:cubicBezTo>
                      <a:pt x="2537" y="0"/>
                      <a:pt x="2482" y="4"/>
                      <a:pt x="2427" y="10"/>
                    </a:cubicBezTo>
                    <a:cubicBezTo>
                      <a:pt x="2316" y="22"/>
                      <a:pt x="2214" y="47"/>
                      <a:pt x="2119" y="86"/>
                    </a:cubicBezTo>
                    <a:cubicBezTo>
                      <a:pt x="2065" y="108"/>
                      <a:pt x="2016" y="132"/>
                      <a:pt x="1972" y="158"/>
                    </a:cubicBezTo>
                    <a:cubicBezTo>
                      <a:pt x="1926" y="185"/>
                      <a:pt x="1885" y="219"/>
                      <a:pt x="1843" y="251"/>
                    </a:cubicBezTo>
                    <a:cubicBezTo>
                      <a:pt x="1807" y="279"/>
                      <a:pt x="1776" y="312"/>
                      <a:pt x="1744" y="347"/>
                    </a:cubicBezTo>
                    <a:cubicBezTo>
                      <a:pt x="1522" y="440"/>
                      <a:pt x="1312" y="579"/>
                      <a:pt x="1114" y="762"/>
                    </a:cubicBezTo>
                    <a:cubicBezTo>
                      <a:pt x="875" y="985"/>
                      <a:pt x="662" y="1277"/>
                      <a:pt x="483" y="1627"/>
                    </a:cubicBezTo>
                    <a:cubicBezTo>
                      <a:pt x="318" y="1943"/>
                      <a:pt x="194" y="2293"/>
                      <a:pt x="109" y="2671"/>
                    </a:cubicBezTo>
                    <a:cubicBezTo>
                      <a:pt x="30" y="3033"/>
                      <a:pt x="0" y="3378"/>
                      <a:pt x="17" y="3699"/>
                    </a:cubicBezTo>
                    <a:cubicBezTo>
                      <a:pt x="39" y="4092"/>
                      <a:pt x="172" y="4486"/>
                      <a:pt x="403" y="4837"/>
                    </a:cubicBezTo>
                    <a:cubicBezTo>
                      <a:pt x="526" y="5025"/>
                      <a:pt x="670" y="5188"/>
                      <a:pt x="834" y="5320"/>
                    </a:cubicBezTo>
                    <a:cubicBezTo>
                      <a:pt x="917" y="5388"/>
                      <a:pt x="1003" y="5448"/>
                      <a:pt x="1090" y="5499"/>
                    </a:cubicBezTo>
                    <a:cubicBezTo>
                      <a:pt x="1354" y="5651"/>
                      <a:pt x="1617" y="5720"/>
                      <a:pt x="1873" y="5720"/>
                    </a:cubicBezTo>
                    <a:cubicBezTo>
                      <a:pt x="2800" y="5720"/>
                      <a:pt x="3631" y="4824"/>
                      <a:pt x="4051" y="3792"/>
                    </a:cubicBezTo>
                    <a:cubicBezTo>
                      <a:pt x="4167" y="3498"/>
                      <a:pt x="4243" y="3160"/>
                      <a:pt x="4282" y="2759"/>
                    </a:cubicBezTo>
                    <a:cubicBezTo>
                      <a:pt x="4453" y="879"/>
                      <a:pt x="3499" y="0"/>
                      <a:pt x="25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0"/>
              <p:cNvSpPr/>
              <p:nvPr/>
            </p:nvSpPr>
            <p:spPr>
              <a:xfrm>
                <a:off x="8614725" y="2374446"/>
                <a:ext cx="102711" cy="126941"/>
              </a:xfrm>
              <a:custGeom>
                <a:avLst/>
                <a:gdLst/>
                <a:ahLst/>
                <a:cxnLst/>
                <a:rect l="l" t="t" r="r" b="b"/>
                <a:pathLst>
                  <a:path w="3247" h="4013" extrusionOk="0">
                    <a:moveTo>
                      <a:pt x="705" y="0"/>
                    </a:moveTo>
                    <a:cubicBezTo>
                      <a:pt x="686" y="2"/>
                      <a:pt x="671" y="6"/>
                      <a:pt x="655" y="15"/>
                    </a:cubicBezTo>
                    <a:cubicBezTo>
                      <a:pt x="630" y="29"/>
                      <a:pt x="615" y="50"/>
                      <a:pt x="608" y="76"/>
                    </a:cubicBezTo>
                    <a:cubicBezTo>
                      <a:pt x="606" y="85"/>
                      <a:pt x="606" y="92"/>
                      <a:pt x="606" y="101"/>
                    </a:cubicBezTo>
                    <a:cubicBezTo>
                      <a:pt x="0" y="1214"/>
                      <a:pt x="232" y="4013"/>
                      <a:pt x="1553" y="4013"/>
                    </a:cubicBezTo>
                    <a:cubicBezTo>
                      <a:pt x="1784" y="4013"/>
                      <a:pt x="2048" y="3927"/>
                      <a:pt x="2346" y="3733"/>
                    </a:cubicBezTo>
                    <a:cubicBezTo>
                      <a:pt x="2416" y="3686"/>
                      <a:pt x="2483" y="3636"/>
                      <a:pt x="2548" y="3583"/>
                    </a:cubicBezTo>
                    <a:cubicBezTo>
                      <a:pt x="2599" y="3537"/>
                      <a:pt x="2651" y="3486"/>
                      <a:pt x="2702" y="3425"/>
                    </a:cubicBezTo>
                    <a:cubicBezTo>
                      <a:pt x="2797" y="3314"/>
                      <a:pt x="2881" y="3183"/>
                      <a:pt x="2957" y="3026"/>
                    </a:cubicBezTo>
                    <a:cubicBezTo>
                      <a:pt x="3106" y="2724"/>
                      <a:pt x="3199" y="2384"/>
                      <a:pt x="3232" y="2019"/>
                    </a:cubicBezTo>
                    <a:cubicBezTo>
                      <a:pt x="3246" y="1847"/>
                      <a:pt x="3242" y="1680"/>
                      <a:pt x="3219" y="1522"/>
                    </a:cubicBezTo>
                    <a:cubicBezTo>
                      <a:pt x="3208" y="1442"/>
                      <a:pt x="3192" y="1368"/>
                      <a:pt x="3172" y="1295"/>
                    </a:cubicBezTo>
                    <a:cubicBezTo>
                      <a:pt x="3155" y="1227"/>
                      <a:pt x="3128" y="1156"/>
                      <a:pt x="3086" y="1070"/>
                    </a:cubicBezTo>
                    <a:cubicBezTo>
                      <a:pt x="3053" y="1001"/>
                      <a:pt x="3012" y="943"/>
                      <a:pt x="2970" y="888"/>
                    </a:cubicBezTo>
                    <a:cubicBezTo>
                      <a:pt x="2917" y="819"/>
                      <a:pt x="2848" y="766"/>
                      <a:pt x="2804" y="732"/>
                    </a:cubicBezTo>
                    <a:cubicBezTo>
                      <a:pt x="2748" y="692"/>
                      <a:pt x="2685" y="650"/>
                      <a:pt x="2606" y="607"/>
                    </a:cubicBezTo>
                    <a:cubicBezTo>
                      <a:pt x="2518" y="557"/>
                      <a:pt x="2425" y="513"/>
                      <a:pt x="2344" y="477"/>
                    </a:cubicBezTo>
                    <a:cubicBezTo>
                      <a:pt x="2165" y="396"/>
                      <a:pt x="1974" y="324"/>
                      <a:pt x="1743" y="248"/>
                    </a:cubicBezTo>
                    <a:cubicBezTo>
                      <a:pt x="1533" y="181"/>
                      <a:pt x="1329" y="123"/>
                      <a:pt x="1139" y="79"/>
                    </a:cubicBezTo>
                    <a:cubicBezTo>
                      <a:pt x="1081" y="65"/>
                      <a:pt x="1023" y="52"/>
                      <a:pt x="964" y="42"/>
                    </a:cubicBezTo>
                    <a:cubicBezTo>
                      <a:pt x="887" y="28"/>
                      <a:pt x="808" y="13"/>
                      <a:pt x="731" y="5"/>
                    </a:cubicBezTo>
                    <a:lnTo>
                      <a:pt x="705" y="0"/>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0"/>
              <p:cNvSpPr/>
              <p:nvPr/>
            </p:nvSpPr>
            <p:spPr>
              <a:xfrm>
                <a:off x="8642308" y="2293941"/>
                <a:ext cx="142251" cy="92272"/>
              </a:xfrm>
              <a:custGeom>
                <a:avLst/>
                <a:gdLst/>
                <a:ahLst/>
                <a:cxnLst/>
                <a:rect l="l" t="t" r="r" b="b"/>
                <a:pathLst>
                  <a:path w="4497" h="2917" extrusionOk="0">
                    <a:moveTo>
                      <a:pt x="3121" y="0"/>
                    </a:moveTo>
                    <a:cubicBezTo>
                      <a:pt x="3060" y="0"/>
                      <a:pt x="2996" y="3"/>
                      <a:pt x="2929" y="8"/>
                    </a:cubicBezTo>
                    <a:cubicBezTo>
                      <a:pt x="1873" y="91"/>
                      <a:pt x="298" y="917"/>
                      <a:pt x="5" y="1905"/>
                    </a:cubicBezTo>
                    <a:cubicBezTo>
                      <a:pt x="0" y="1917"/>
                      <a:pt x="3" y="1930"/>
                      <a:pt x="10" y="1941"/>
                    </a:cubicBezTo>
                    <a:cubicBezTo>
                      <a:pt x="15" y="1953"/>
                      <a:pt x="28" y="1963"/>
                      <a:pt x="41" y="1965"/>
                    </a:cubicBezTo>
                    <a:cubicBezTo>
                      <a:pt x="20" y="2000"/>
                      <a:pt x="10" y="2027"/>
                      <a:pt x="10" y="2056"/>
                    </a:cubicBezTo>
                    <a:cubicBezTo>
                      <a:pt x="10" y="2084"/>
                      <a:pt x="20" y="2109"/>
                      <a:pt x="41" y="2129"/>
                    </a:cubicBezTo>
                    <a:cubicBezTo>
                      <a:pt x="235" y="2319"/>
                      <a:pt x="477" y="2481"/>
                      <a:pt x="758" y="2613"/>
                    </a:cubicBezTo>
                    <a:cubicBezTo>
                      <a:pt x="996" y="2721"/>
                      <a:pt x="1250" y="2803"/>
                      <a:pt x="1515" y="2853"/>
                    </a:cubicBezTo>
                    <a:cubicBezTo>
                      <a:pt x="1560" y="2863"/>
                      <a:pt x="1607" y="2869"/>
                      <a:pt x="1653" y="2878"/>
                    </a:cubicBezTo>
                    <a:cubicBezTo>
                      <a:pt x="1812" y="2902"/>
                      <a:pt x="1969" y="2915"/>
                      <a:pt x="2124" y="2916"/>
                    </a:cubicBezTo>
                    <a:cubicBezTo>
                      <a:pt x="2133" y="2916"/>
                      <a:pt x="2142" y="2916"/>
                      <a:pt x="2151" y="2916"/>
                    </a:cubicBezTo>
                    <a:cubicBezTo>
                      <a:pt x="2287" y="2916"/>
                      <a:pt x="2431" y="2906"/>
                      <a:pt x="2588" y="2882"/>
                    </a:cubicBezTo>
                    <a:cubicBezTo>
                      <a:pt x="2889" y="2839"/>
                      <a:pt x="3175" y="2737"/>
                      <a:pt x="3418" y="2588"/>
                    </a:cubicBezTo>
                    <a:cubicBezTo>
                      <a:pt x="3669" y="2435"/>
                      <a:pt x="3877" y="2219"/>
                      <a:pt x="4020" y="1963"/>
                    </a:cubicBezTo>
                    <a:cubicBezTo>
                      <a:pt x="4404" y="1285"/>
                      <a:pt x="4496" y="0"/>
                      <a:pt x="3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0"/>
              <p:cNvSpPr/>
              <p:nvPr/>
            </p:nvSpPr>
            <p:spPr>
              <a:xfrm>
                <a:off x="8635919" y="2507587"/>
                <a:ext cx="87843" cy="82498"/>
              </a:xfrm>
              <a:custGeom>
                <a:avLst/>
                <a:gdLst/>
                <a:ahLst/>
                <a:cxnLst/>
                <a:rect l="l" t="t" r="r" b="b"/>
                <a:pathLst>
                  <a:path w="2777" h="2608" extrusionOk="0">
                    <a:moveTo>
                      <a:pt x="1507" y="0"/>
                    </a:moveTo>
                    <a:cubicBezTo>
                      <a:pt x="944" y="0"/>
                      <a:pt x="195" y="246"/>
                      <a:pt x="314" y="452"/>
                    </a:cubicBezTo>
                    <a:cubicBezTo>
                      <a:pt x="314" y="452"/>
                      <a:pt x="313" y="452"/>
                      <a:pt x="313" y="452"/>
                    </a:cubicBezTo>
                    <a:cubicBezTo>
                      <a:pt x="0" y="452"/>
                      <a:pt x="981" y="2607"/>
                      <a:pt x="1873" y="2607"/>
                    </a:cubicBezTo>
                    <a:cubicBezTo>
                      <a:pt x="2165" y="2607"/>
                      <a:pt x="2447" y="2376"/>
                      <a:pt x="2671" y="1762"/>
                    </a:cubicBezTo>
                    <a:cubicBezTo>
                      <a:pt x="2747" y="1543"/>
                      <a:pt x="2771" y="1371"/>
                      <a:pt x="2777" y="1192"/>
                    </a:cubicBezTo>
                    <a:cubicBezTo>
                      <a:pt x="2777" y="1106"/>
                      <a:pt x="2768" y="1018"/>
                      <a:pt x="2751" y="923"/>
                    </a:cubicBezTo>
                    <a:cubicBezTo>
                      <a:pt x="2725" y="767"/>
                      <a:pt x="2661" y="615"/>
                      <a:pt x="2569" y="485"/>
                    </a:cubicBezTo>
                    <a:cubicBezTo>
                      <a:pt x="2476" y="355"/>
                      <a:pt x="2355" y="249"/>
                      <a:pt x="2211" y="169"/>
                    </a:cubicBezTo>
                    <a:cubicBezTo>
                      <a:pt x="2148" y="134"/>
                      <a:pt x="2077" y="104"/>
                      <a:pt x="1981" y="70"/>
                    </a:cubicBezTo>
                    <a:cubicBezTo>
                      <a:pt x="1934" y="55"/>
                      <a:pt x="1885" y="44"/>
                      <a:pt x="1839" y="34"/>
                    </a:cubicBezTo>
                    <a:cubicBezTo>
                      <a:pt x="1792" y="25"/>
                      <a:pt x="1745" y="18"/>
                      <a:pt x="1696" y="11"/>
                    </a:cubicBezTo>
                    <a:cubicBezTo>
                      <a:pt x="1637" y="4"/>
                      <a:pt x="1573" y="0"/>
                      <a:pt x="15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0"/>
              <p:cNvSpPr/>
              <p:nvPr/>
            </p:nvSpPr>
            <p:spPr>
              <a:xfrm>
                <a:off x="8717689" y="2556175"/>
                <a:ext cx="110303" cy="72628"/>
              </a:xfrm>
              <a:custGeom>
                <a:avLst/>
                <a:gdLst/>
                <a:ahLst/>
                <a:cxnLst/>
                <a:rect l="l" t="t" r="r" b="b"/>
                <a:pathLst>
                  <a:path w="3487" h="2296" extrusionOk="0">
                    <a:moveTo>
                      <a:pt x="1679" y="0"/>
                    </a:moveTo>
                    <a:cubicBezTo>
                      <a:pt x="1386" y="0"/>
                      <a:pt x="1105" y="50"/>
                      <a:pt x="906" y="172"/>
                    </a:cubicBezTo>
                    <a:cubicBezTo>
                      <a:pt x="526" y="405"/>
                      <a:pt x="315" y="926"/>
                      <a:pt x="148" y="1399"/>
                    </a:cubicBezTo>
                    <a:cubicBezTo>
                      <a:pt x="140" y="1418"/>
                      <a:pt x="143" y="1439"/>
                      <a:pt x="155" y="1463"/>
                    </a:cubicBezTo>
                    <a:cubicBezTo>
                      <a:pt x="148" y="1478"/>
                      <a:pt x="150" y="1554"/>
                      <a:pt x="155" y="1575"/>
                    </a:cubicBezTo>
                    <a:cubicBezTo>
                      <a:pt x="1" y="1807"/>
                      <a:pt x="974" y="2295"/>
                      <a:pt x="1916" y="2295"/>
                    </a:cubicBezTo>
                    <a:cubicBezTo>
                      <a:pt x="2544" y="2295"/>
                      <a:pt x="3158" y="2079"/>
                      <a:pt x="3415" y="1426"/>
                    </a:cubicBezTo>
                    <a:cubicBezTo>
                      <a:pt x="3487" y="1246"/>
                      <a:pt x="3487" y="1100"/>
                      <a:pt x="3451" y="942"/>
                    </a:cubicBezTo>
                    <a:cubicBezTo>
                      <a:pt x="3376" y="620"/>
                      <a:pt x="3077" y="367"/>
                      <a:pt x="2779" y="222"/>
                    </a:cubicBezTo>
                    <a:cubicBezTo>
                      <a:pt x="2509" y="94"/>
                      <a:pt x="2082" y="0"/>
                      <a:pt x="167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0"/>
              <p:cNvSpPr/>
              <p:nvPr/>
            </p:nvSpPr>
            <p:spPr>
              <a:xfrm>
                <a:off x="8818628" y="2505531"/>
                <a:ext cx="79081" cy="74083"/>
              </a:xfrm>
              <a:custGeom>
                <a:avLst/>
                <a:gdLst/>
                <a:ahLst/>
                <a:cxnLst/>
                <a:rect l="l" t="t" r="r" b="b"/>
                <a:pathLst>
                  <a:path w="2500" h="2342" extrusionOk="0">
                    <a:moveTo>
                      <a:pt x="1561" y="0"/>
                    </a:moveTo>
                    <a:cubicBezTo>
                      <a:pt x="1486" y="0"/>
                      <a:pt x="1410" y="11"/>
                      <a:pt x="1331" y="29"/>
                    </a:cubicBezTo>
                    <a:cubicBezTo>
                      <a:pt x="1110" y="85"/>
                      <a:pt x="906" y="222"/>
                      <a:pt x="738" y="371"/>
                    </a:cubicBezTo>
                    <a:cubicBezTo>
                      <a:pt x="654" y="446"/>
                      <a:pt x="566" y="537"/>
                      <a:pt x="472" y="650"/>
                    </a:cubicBezTo>
                    <a:cubicBezTo>
                      <a:pt x="397" y="738"/>
                      <a:pt x="1" y="1260"/>
                      <a:pt x="102" y="1315"/>
                    </a:cubicBezTo>
                    <a:cubicBezTo>
                      <a:pt x="79" y="1319"/>
                      <a:pt x="61" y="1338"/>
                      <a:pt x="54" y="1359"/>
                    </a:cubicBezTo>
                    <a:cubicBezTo>
                      <a:pt x="38" y="1409"/>
                      <a:pt x="187" y="1623"/>
                      <a:pt x="216" y="1665"/>
                    </a:cubicBezTo>
                    <a:cubicBezTo>
                      <a:pt x="379" y="1902"/>
                      <a:pt x="519" y="2038"/>
                      <a:pt x="669" y="2149"/>
                    </a:cubicBezTo>
                    <a:cubicBezTo>
                      <a:pt x="752" y="2212"/>
                      <a:pt x="851" y="2264"/>
                      <a:pt x="963" y="2306"/>
                    </a:cubicBezTo>
                    <a:cubicBezTo>
                      <a:pt x="1034" y="2329"/>
                      <a:pt x="1108" y="2342"/>
                      <a:pt x="1189" y="2342"/>
                    </a:cubicBezTo>
                    <a:cubicBezTo>
                      <a:pt x="1212" y="2342"/>
                      <a:pt x="1236" y="2341"/>
                      <a:pt x="1261" y="2338"/>
                    </a:cubicBezTo>
                    <a:cubicBezTo>
                      <a:pt x="1705" y="2293"/>
                      <a:pt x="2202" y="1747"/>
                      <a:pt x="2401" y="1176"/>
                    </a:cubicBezTo>
                    <a:cubicBezTo>
                      <a:pt x="2499" y="885"/>
                      <a:pt x="2499" y="607"/>
                      <a:pt x="2293" y="378"/>
                    </a:cubicBezTo>
                    <a:cubicBezTo>
                      <a:pt x="2147" y="205"/>
                      <a:pt x="1940" y="59"/>
                      <a:pt x="1712" y="15"/>
                    </a:cubicBezTo>
                    <a:cubicBezTo>
                      <a:pt x="1661" y="5"/>
                      <a:pt x="1611" y="0"/>
                      <a:pt x="15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0"/>
              <p:cNvSpPr/>
              <p:nvPr/>
            </p:nvSpPr>
            <p:spPr>
              <a:xfrm>
                <a:off x="8856397" y="2402662"/>
                <a:ext cx="75791" cy="103944"/>
              </a:xfrm>
              <a:custGeom>
                <a:avLst/>
                <a:gdLst/>
                <a:ahLst/>
                <a:cxnLst/>
                <a:rect l="l" t="t" r="r" b="b"/>
                <a:pathLst>
                  <a:path w="2396" h="3286" extrusionOk="0">
                    <a:moveTo>
                      <a:pt x="1309" y="0"/>
                    </a:moveTo>
                    <a:cubicBezTo>
                      <a:pt x="913" y="0"/>
                      <a:pt x="316" y="161"/>
                      <a:pt x="290" y="207"/>
                    </a:cubicBezTo>
                    <a:cubicBezTo>
                      <a:pt x="283" y="217"/>
                      <a:pt x="283" y="231"/>
                      <a:pt x="286" y="244"/>
                    </a:cubicBezTo>
                    <a:cubicBezTo>
                      <a:pt x="263" y="258"/>
                      <a:pt x="253" y="275"/>
                      <a:pt x="241" y="301"/>
                    </a:cubicBezTo>
                    <a:cubicBezTo>
                      <a:pt x="83" y="715"/>
                      <a:pt x="1" y="1412"/>
                      <a:pt x="108" y="2048"/>
                    </a:cubicBezTo>
                    <a:cubicBezTo>
                      <a:pt x="133" y="2200"/>
                      <a:pt x="174" y="2344"/>
                      <a:pt x="226" y="2483"/>
                    </a:cubicBezTo>
                    <a:cubicBezTo>
                      <a:pt x="385" y="2894"/>
                      <a:pt x="612" y="3098"/>
                      <a:pt x="914" y="3221"/>
                    </a:cubicBezTo>
                    <a:cubicBezTo>
                      <a:pt x="1014" y="3257"/>
                      <a:pt x="1149" y="3285"/>
                      <a:pt x="1287" y="3285"/>
                    </a:cubicBezTo>
                    <a:cubicBezTo>
                      <a:pt x="1384" y="3285"/>
                      <a:pt x="1483" y="3271"/>
                      <a:pt x="1573" y="3235"/>
                    </a:cubicBezTo>
                    <a:cubicBezTo>
                      <a:pt x="1841" y="3130"/>
                      <a:pt x="2013" y="2891"/>
                      <a:pt x="2123" y="2622"/>
                    </a:cubicBezTo>
                    <a:cubicBezTo>
                      <a:pt x="2382" y="1976"/>
                      <a:pt x="2395" y="930"/>
                      <a:pt x="1978" y="337"/>
                    </a:cubicBezTo>
                    <a:cubicBezTo>
                      <a:pt x="1860" y="171"/>
                      <a:pt x="1691" y="53"/>
                      <a:pt x="1484" y="15"/>
                    </a:cubicBezTo>
                    <a:cubicBezTo>
                      <a:pt x="1434" y="5"/>
                      <a:pt x="1374" y="0"/>
                      <a:pt x="13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0"/>
              <p:cNvSpPr/>
              <p:nvPr/>
            </p:nvSpPr>
            <p:spPr>
              <a:xfrm>
                <a:off x="8790475" y="2295681"/>
                <a:ext cx="106602" cy="92557"/>
              </a:xfrm>
              <a:custGeom>
                <a:avLst/>
                <a:gdLst/>
                <a:ahLst/>
                <a:cxnLst/>
                <a:rect l="l" t="t" r="r" b="b"/>
                <a:pathLst>
                  <a:path w="3370" h="2926" extrusionOk="0">
                    <a:moveTo>
                      <a:pt x="1030" y="0"/>
                    </a:moveTo>
                    <a:cubicBezTo>
                      <a:pt x="154" y="0"/>
                      <a:pt x="0" y="722"/>
                      <a:pt x="149" y="1719"/>
                    </a:cubicBezTo>
                    <a:cubicBezTo>
                      <a:pt x="145" y="1726"/>
                      <a:pt x="139" y="1736"/>
                      <a:pt x="135" y="1746"/>
                    </a:cubicBezTo>
                    <a:cubicBezTo>
                      <a:pt x="102" y="1872"/>
                      <a:pt x="274" y="1903"/>
                      <a:pt x="441" y="1988"/>
                    </a:cubicBezTo>
                    <a:cubicBezTo>
                      <a:pt x="571" y="2054"/>
                      <a:pt x="710" y="2128"/>
                      <a:pt x="841" y="2197"/>
                    </a:cubicBezTo>
                    <a:cubicBezTo>
                      <a:pt x="1443" y="2519"/>
                      <a:pt x="1988" y="2808"/>
                      <a:pt x="2504" y="2906"/>
                    </a:cubicBezTo>
                    <a:cubicBezTo>
                      <a:pt x="2585" y="2919"/>
                      <a:pt x="2658" y="2925"/>
                      <a:pt x="2725" y="2925"/>
                    </a:cubicBezTo>
                    <a:cubicBezTo>
                      <a:pt x="3106" y="2925"/>
                      <a:pt x="3278" y="2719"/>
                      <a:pt x="3321" y="2366"/>
                    </a:cubicBezTo>
                    <a:cubicBezTo>
                      <a:pt x="3369" y="1902"/>
                      <a:pt x="3220" y="1319"/>
                      <a:pt x="2798" y="828"/>
                    </a:cubicBezTo>
                    <a:cubicBezTo>
                      <a:pt x="2453" y="427"/>
                      <a:pt x="1920" y="106"/>
                      <a:pt x="1277" y="18"/>
                    </a:cubicBezTo>
                    <a:cubicBezTo>
                      <a:pt x="1189" y="6"/>
                      <a:pt x="1106" y="0"/>
                      <a:pt x="103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0"/>
              <p:cNvSpPr/>
              <p:nvPr/>
            </p:nvSpPr>
            <p:spPr>
              <a:xfrm>
                <a:off x="8714051" y="2241305"/>
                <a:ext cx="107772" cy="47955"/>
              </a:xfrm>
              <a:custGeom>
                <a:avLst/>
                <a:gdLst/>
                <a:ahLst/>
                <a:cxnLst/>
                <a:rect l="l" t="t" r="r" b="b"/>
                <a:pathLst>
                  <a:path w="3407" h="1516" extrusionOk="0">
                    <a:moveTo>
                      <a:pt x="1677" y="0"/>
                    </a:moveTo>
                    <a:cubicBezTo>
                      <a:pt x="1519" y="0"/>
                      <a:pt x="1405" y="21"/>
                      <a:pt x="1372" y="60"/>
                    </a:cubicBezTo>
                    <a:cubicBezTo>
                      <a:pt x="1346" y="58"/>
                      <a:pt x="1319" y="57"/>
                      <a:pt x="1292" y="57"/>
                    </a:cubicBezTo>
                    <a:cubicBezTo>
                      <a:pt x="921" y="57"/>
                      <a:pt x="423" y="234"/>
                      <a:pt x="174" y="515"/>
                    </a:cubicBezTo>
                    <a:cubicBezTo>
                      <a:pt x="58" y="648"/>
                      <a:pt x="1" y="801"/>
                      <a:pt x="92" y="955"/>
                    </a:cubicBezTo>
                    <a:cubicBezTo>
                      <a:pt x="198" y="1119"/>
                      <a:pt x="459" y="1192"/>
                      <a:pt x="651" y="1231"/>
                    </a:cubicBezTo>
                    <a:cubicBezTo>
                      <a:pt x="735" y="1248"/>
                      <a:pt x="867" y="1265"/>
                      <a:pt x="971" y="1273"/>
                    </a:cubicBezTo>
                    <a:cubicBezTo>
                      <a:pt x="1060" y="1280"/>
                      <a:pt x="1087" y="1284"/>
                      <a:pt x="1198" y="1306"/>
                    </a:cubicBezTo>
                    <a:cubicBezTo>
                      <a:pt x="1268" y="1317"/>
                      <a:pt x="1369" y="1341"/>
                      <a:pt x="1454" y="1358"/>
                    </a:cubicBezTo>
                    <a:cubicBezTo>
                      <a:pt x="1551" y="1379"/>
                      <a:pt x="1649" y="1400"/>
                      <a:pt x="1733" y="1416"/>
                    </a:cubicBezTo>
                    <a:cubicBezTo>
                      <a:pt x="1954" y="1458"/>
                      <a:pt x="2260" y="1516"/>
                      <a:pt x="2551" y="1516"/>
                    </a:cubicBezTo>
                    <a:cubicBezTo>
                      <a:pt x="2700" y="1516"/>
                      <a:pt x="2846" y="1501"/>
                      <a:pt x="2973" y="1460"/>
                    </a:cubicBezTo>
                    <a:cubicBezTo>
                      <a:pt x="3214" y="1386"/>
                      <a:pt x="3367" y="1215"/>
                      <a:pt x="3394" y="955"/>
                    </a:cubicBezTo>
                    <a:cubicBezTo>
                      <a:pt x="3407" y="834"/>
                      <a:pt x="3377" y="714"/>
                      <a:pt x="3305" y="605"/>
                    </a:cubicBezTo>
                    <a:cubicBezTo>
                      <a:pt x="3027" y="185"/>
                      <a:pt x="2152" y="0"/>
                      <a:pt x="167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0"/>
              <p:cNvSpPr/>
              <p:nvPr/>
            </p:nvSpPr>
            <p:spPr>
              <a:xfrm>
                <a:off x="8599921" y="2273159"/>
                <a:ext cx="91260" cy="72375"/>
              </a:xfrm>
              <a:custGeom>
                <a:avLst/>
                <a:gdLst/>
                <a:ahLst/>
                <a:cxnLst/>
                <a:rect l="l" t="t" r="r" b="b"/>
                <a:pathLst>
                  <a:path w="2885" h="2288" extrusionOk="0">
                    <a:moveTo>
                      <a:pt x="2190" y="0"/>
                    </a:moveTo>
                    <a:cubicBezTo>
                      <a:pt x="1864" y="0"/>
                      <a:pt x="1387" y="193"/>
                      <a:pt x="871" y="628"/>
                    </a:cubicBezTo>
                    <a:cubicBezTo>
                      <a:pt x="45" y="1327"/>
                      <a:pt x="0" y="1968"/>
                      <a:pt x="142" y="1995"/>
                    </a:cubicBezTo>
                    <a:cubicBezTo>
                      <a:pt x="151" y="2001"/>
                      <a:pt x="206" y="2111"/>
                      <a:pt x="259" y="2164"/>
                    </a:cubicBezTo>
                    <a:cubicBezTo>
                      <a:pt x="298" y="2206"/>
                      <a:pt x="381" y="2257"/>
                      <a:pt x="481" y="2277"/>
                    </a:cubicBezTo>
                    <a:cubicBezTo>
                      <a:pt x="523" y="2284"/>
                      <a:pt x="564" y="2288"/>
                      <a:pt x="605" y="2288"/>
                    </a:cubicBezTo>
                    <a:cubicBezTo>
                      <a:pt x="1006" y="2288"/>
                      <a:pt x="1402" y="1973"/>
                      <a:pt x="1681" y="1733"/>
                    </a:cubicBezTo>
                    <a:cubicBezTo>
                      <a:pt x="2884" y="688"/>
                      <a:pt x="2805" y="0"/>
                      <a:pt x="219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0"/>
              <p:cNvSpPr/>
              <p:nvPr/>
            </p:nvSpPr>
            <p:spPr>
              <a:xfrm>
                <a:off x="8544754" y="2358756"/>
                <a:ext cx="76203" cy="92335"/>
              </a:xfrm>
              <a:custGeom>
                <a:avLst/>
                <a:gdLst/>
                <a:ahLst/>
                <a:cxnLst/>
                <a:rect l="l" t="t" r="r" b="b"/>
                <a:pathLst>
                  <a:path w="2409" h="2919" extrusionOk="0">
                    <a:moveTo>
                      <a:pt x="1581" y="1"/>
                    </a:moveTo>
                    <a:cubicBezTo>
                      <a:pt x="492" y="1"/>
                      <a:pt x="1" y="2713"/>
                      <a:pt x="1001" y="2906"/>
                    </a:cubicBezTo>
                    <a:cubicBezTo>
                      <a:pt x="1042" y="2914"/>
                      <a:pt x="1084" y="2918"/>
                      <a:pt x="1128" y="2918"/>
                    </a:cubicBezTo>
                    <a:cubicBezTo>
                      <a:pt x="1393" y="2918"/>
                      <a:pt x="1709" y="2764"/>
                      <a:pt x="1966" y="2341"/>
                    </a:cubicBezTo>
                    <a:cubicBezTo>
                      <a:pt x="2071" y="2175"/>
                      <a:pt x="2195" y="1898"/>
                      <a:pt x="2281" y="1559"/>
                    </a:cubicBezTo>
                    <a:cubicBezTo>
                      <a:pt x="2374" y="1179"/>
                      <a:pt x="2409" y="708"/>
                      <a:pt x="2221" y="365"/>
                    </a:cubicBezTo>
                    <a:cubicBezTo>
                      <a:pt x="2102" y="153"/>
                      <a:pt x="1895" y="34"/>
                      <a:pt x="1688" y="10"/>
                    </a:cubicBezTo>
                    <a:cubicBezTo>
                      <a:pt x="1652" y="4"/>
                      <a:pt x="1616" y="1"/>
                      <a:pt x="158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0"/>
              <p:cNvSpPr/>
              <p:nvPr/>
            </p:nvSpPr>
            <p:spPr>
              <a:xfrm>
                <a:off x="8553168" y="2468806"/>
                <a:ext cx="80663" cy="98504"/>
              </a:xfrm>
              <a:custGeom>
                <a:avLst/>
                <a:gdLst/>
                <a:ahLst/>
                <a:cxnLst/>
                <a:rect l="l" t="t" r="r" b="b"/>
                <a:pathLst>
                  <a:path w="2550" h="3114" extrusionOk="0">
                    <a:moveTo>
                      <a:pt x="1212" y="1"/>
                    </a:moveTo>
                    <a:cubicBezTo>
                      <a:pt x="0" y="1"/>
                      <a:pt x="209" y="2859"/>
                      <a:pt x="1464" y="3101"/>
                    </a:cubicBezTo>
                    <a:cubicBezTo>
                      <a:pt x="1505" y="3109"/>
                      <a:pt x="1546" y="3114"/>
                      <a:pt x="1587" y="3114"/>
                    </a:cubicBezTo>
                    <a:cubicBezTo>
                      <a:pt x="1684" y="3114"/>
                      <a:pt x="1783" y="3089"/>
                      <a:pt x="1891" y="3027"/>
                    </a:cubicBezTo>
                    <a:cubicBezTo>
                      <a:pt x="2123" y="2894"/>
                      <a:pt x="2423" y="2504"/>
                      <a:pt x="2506" y="1831"/>
                    </a:cubicBezTo>
                    <a:cubicBezTo>
                      <a:pt x="2549" y="1460"/>
                      <a:pt x="2502" y="881"/>
                      <a:pt x="2274" y="500"/>
                    </a:cubicBezTo>
                    <a:cubicBezTo>
                      <a:pt x="2186" y="356"/>
                      <a:pt x="2114" y="288"/>
                      <a:pt x="2002" y="206"/>
                    </a:cubicBezTo>
                    <a:cubicBezTo>
                      <a:pt x="1905" y="132"/>
                      <a:pt x="1759" y="77"/>
                      <a:pt x="1640" y="53"/>
                    </a:cubicBezTo>
                    <a:cubicBezTo>
                      <a:pt x="1598" y="46"/>
                      <a:pt x="1578" y="44"/>
                      <a:pt x="1551" y="41"/>
                    </a:cubicBezTo>
                    <a:cubicBezTo>
                      <a:pt x="1535" y="43"/>
                      <a:pt x="1521" y="46"/>
                      <a:pt x="1508" y="51"/>
                    </a:cubicBezTo>
                    <a:cubicBezTo>
                      <a:pt x="1401" y="17"/>
                      <a:pt x="1302" y="1"/>
                      <a:pt x="12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0"/>
              <p:cNvSpPr/>
              <p:nvPr/>
            </p:nvSpPr>
            <p:spPr>
              <a:xfrm>
                <a:off x="8606500" y="2579077"/>
                <a:ext cx="108753" cy="89045"/>
              </a:xfrm>
              <a:custGeom>
                <a:avLst/>
                <a:gdLst/>
                <a:ahLst/>
                <a:cxnLst/>
                <a:rect l="l" t="t" r="r" b="b"/>
                <a:pathLst>
                  <a:path w="3438" h="2815" extrusionOk="0">
                    <a:moveTo>
                      <a:pt x="1388" y="0"/>
                    </a:moveTo>
                    <a:cubicBezTo>
                      <a:pt x="1343" y="0"/>
                      <a:pt x="1305" y="7"/>
                      <a:pt x="1277" y="22"/>
                    </a:cubicBezTo>
                    <a:cubicBezTo>
                      <a:pt x="1265" y="21"/>
                      <a:pt x="1253" y="21"/>
                      <a:pt x="1241" y="21"/>
                    </a:cubicBezTo>
                    <a:cubicBezTo>
                      <a:pt x="639" y="21"/>
                      <a:pt x="0" y="1225"/>
                      <a:pt x="1379" y="2286"/>
                    </a:cubicBezTo>
                    <a:cubicBezTo>
                      <a:pt x="1659" y="2506"/>
                      <a:pt x="2049" y="2727"/>
                      <a:pt x="2398" y="2794"/>
                    </a:cubicBezTo>
                    <a:cubicBezTo>
                      <a:pt x="2471" y="2808"/>
                      <a:pt x="2542" y="2815"/>
                      <a:pt x="2609" y="2815"/>
                    </a:cubicBezTo>
                    <a:cubicBezTo>
                      <a:pt x="3103" y="2815"/>
                      <a:pt x="3437" y="2453"/>
                      <a:pt x="3435" y="1893"/>
                    </a:cubicBezTo>
                    <a:cubicBezTo>
                      <a:pt x="3428" y="1212"/>
                      <a:pt x="2947" y="844"/>
                      <a:pt x="2740" y="675"/>
                    </a:cubicBezTo>
                    <a:cubicBezTo>
                      <a:pt x="2237" y="267"/>
                      <a:pt x="1666" y="0"/>
                      <a:pt x="13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0"/>
              <p:cNvSpPr/>
              <p:nvPr/>
            </p:nvSpPr>
            <p:spPr>
              <a:xfrm>
                <a:off x="8731322" y="2637027"/>
                <a:ext cx="89330" cy="57634"/>
              </a:xfrm>
              <a:custGeom>
                <a:avLst/>
                <a:gdLst/>
                <a:ahLst/>
                <a:cxnLst/>
                <a:rect l="l" t="t" r="r" b="b"/>
                <a:pathLst>
                  <a:path w="2824" h="1822" extrusionOk="0">
                    <a:moveTo>
                      <a:pt x="1324" y="1"/>
                    </a:moveTo>
                    <a:cubicBezTo>
                      <a:pt x="1156" y="1"/>
                      <a:pt x="1023" y="16"/>
                      <a:pt x="987" y="54"/>
                    </a:cubicBezTo>
                    <a:cubicBezTo>
                      <a:pt x="977" y="66"/>
                      <a:pt x="967" y="80"/>
                      <a:pt x="959" y="97"/>
                    </a:cubicBezTo>
                    <a:cubicBezTo>
                      <a:pt x="937" y="78"/>
                      <a:pt x="820" y="70"/>
                      <a:pt x="729" y="70"/>
                    </a:cubicBezTo>
                    <a:cubicBezTo>
                      <a:pt x="687" y="70"/>
                      <a:pt x="650" y="72"/>
                      <a:pt x="630" y="74"/>
                    </a:cubicBezTo>
                    <a:cubicBezTo>
                      <a:pt x="507" y="94"/>
                      <a:pt x="411" y="143"/>
                      <a:pt x="325" y="212"/>
                    </a:cubicBezTo>
                    <a:cubicBezTo>
                      <a:pt x="3" y="481"/>
                      <a:pt x="0" y="1118"/>
                      <a:pt x="468" y="1493"/>
                    </a:cubicBezTo>
                    <a:cubicBezTo>
                      <a:pt x="676" y="1662"/>
                      <a:pt x="915" y="1728"/>
                      <a:pt x="1179" y="1780"/>
                    </a:cubicBezTo>
                    <a:cubicBezTo>
                      <a:pt x="1327" y="1809"/>
                      <a:pt x="1463" y="1822"/>
                      <a:pt x="1587" y="1822"/>
                    </a:cubicBezTo>
                    <a:cubicBezTo>
                      <a:pt x="2564" y="1822"/>
                      <a:pt x="2823" y="1010"/>
                      <a:pt x="2695" y="561"/>
                    </a:cubicBezTo>
                    <a:cubicBezTo>
                      <a:pt x="2638" y="361"/>
                      <a:pt x="2484" y="187"/>
                      <a:pt x="2268" y="107"/>
                    </a:cubicBezTo>
                    <a:cubicBezTo>
                      <a:pt x="2142" y="60"/>
                      <a:pt x="1662" y="1"/>
                      <a:pt x="132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0"/>
              <p:cNvSpPr/>
              <p:nvPr/>
            </p:nvSpPr>
            <p:spPr>
              <a:xfrm>
                <a:off x="8822044" y="2570156"/>
                <a:ext cx="103818" cy="89931"/>
              </a:xfrm>
              <a:custGeom>
                <a:avLst/>
                <a:gdLst/>
                <a:ahLst/>
                <a:cxnLst/>
                <a:rect l="l" t="t" r="r" b="b"/>
                <a:pathLst>
                  <a:path w="3282" h="2843" extrusionOk="0">
                    <a:moveTo>
                      <a:pt x="2551" y="0"/>
                    </a:moveTo>
                    <a:cubicBezTo>
                      <a:pt x="2529" y="0"/>
                      <a:pt x="2509" y="12"/>
                      <a:pt x="2497" y="32"/>
                    </a:cubicBezTo>
                    <a:cubicBezTo>
                      <a:pt x="2493" y="39"/>
                      <a:pt x="2490" y="43"/>
                      <a:pt x="2486" y="52"/>
                    </a:cubicBezTo>
                    <a:cubicBezTo>
                      <a:pt x="2413" y="55"/>
                      <a:pt x="2370" y="121"/>
                      <a:pt x="2387" y="184"/>
                    </a:cubicBezTo>
                    <a:cubicBezTo>
                      <a:pt x="2273" y="291"/>
                      <a:pt x="2171" y="371"/>
                      <a:pt x="1940" y="470"/>
                    </a:cubicBezTo>
                    <a:cubicBezTo>
                      <a:pt x="1824" y="519"/>
                      <a:pt x="1691" y="563"/>
                      <a:pt x="1569" y="605"/>
                    </a:cubicBezTo>
                    <a:cubicBezTo>
                      <a:pt x="1219" y="724"/>
                      <a:pt x="961" y="817"/>
                      <a:pt x="723" y="1019"/>
                    </a:cubicBezTo>
                    <a:cubicBezTo>
                      <a:pt x="331" y="1352"/>
                      <a:pt x="0" y="2075"/>
                      <a:pt x="397" y="2576"/>
                    </a:cubicBezTo>
                    <a:cubicBezTo>
                      <a:pt x="504" y="2710"/>
                      <a:pt x="672" y="2794"/>
                      <a:pt x="836" y="2824"/>
                    </a:cubicBezTo>
                    <a:cubicBezTo>
                      <a:pt x="884" y="2833"/>
                      <a:pt x="939" y="2838"/>
                      <a:pt x="1010" y="2841"/>
                    </a:cubicBezTo>
                    <a:cubicBezTo>
                      <a:pt x="1024" y="2842"/>
                      <a:pt x="1039" y="2842"/>
                      <a:pt x="1054" y="2842"/>
                    </a:cubicBezTo>
                    <a:cubicBezTo>
                      <a:pt x="1131" y="2842"/>
                      <a:pt x="1216" y="2833"/>
                      <a:pt x="1319" y="2811"/>
                    </a:cubicBezTo>
                    <a:cubicBezTo>
                      <a:pt x="1485" y="2781"/>
                      <a:pt x="1661" y="2718"/>
                      <a:pt x="1854" y="2619"/>
                    </a:cubicBezTo>
                    <a:cubicBezTo>
                      <a:pt x="2019" y="2536"/>
                      <a:pt x="2184" y="2426"/>
                      <a:pt x="2356" y="2290"/>
                    </a:cubicBezTo>
                    <a:cubicBezTo>
                      <a:pt x="2513" y="2167"/>
                      <a:pt x="2658" y="2021"/>
                      <a:pt x="2788" y="1858"/>
                    </a:cubicBezTo>
                    <a:cubicBezTo>
                      <a:pt x="2852" y="1779"/>
                      <a:pt x="2908" y="1696"/>
                      <a:pt x="2957" y="1614"/>
                    </a:cubicBezTo>
                    <a:cubicBezTo>
                      <a:pt x="3001" y="1538"/>
                      <a:pt x="3041" y="1457"/>
                      <a:pt x="3080" y="1355"/>
                    </a:cubicBezTo>
                    <a:cubicBezTo>
                      <a:pt x="3282" y="825"/>
                      <a:pt x="3182" y="49"/>
                      <a:pt x="2608" y="41"/>
                    </a:cubicBezTo>
                    <a:cubicBezTo>
                      <a:pt x="2606" y="29"/>
                      <a:pt x="2598" y="18"/>
                      <a:pt x="2585" y="10"/>
                    </a:cubicBezTo>
                    <a:cubicBezTo>
                      <a:pt x="2576" y="5"/>
                      <a:pt x="2570" y="3"/>
                      <a:pt x="2565" y="2"/>
                    </a:cubicBezTo>
                    <a:cubicBezTo>
                      <a:pt x="2560" y="1"/>
                      <a:pt x="2555" y="0"/>
                      <a:pt x="25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0"/>
              <p:cNvSpPr/>
              <p:nvPr/>
            </p:nvSpPr>
            <p:spPr>
              <a:xfrm>
                <a:off x="8916278" y="2447865"/>
                <a:ext cx="71711" cy="101762"/>
              </a:xfrm>
              <a:custGeom>
                <a:avLst/>
                <a:gdLst/>
                <a:ahLst/>
                <a:cxnLst/>
                <a:rect l="l" t="t" r="r" b="b"/>
                <a:pathLst>
                  <a:path w="2267" h="3217" extrusionOk="0">
                    <a:moveTo>
                      <a:pt x="1674" y="1"/>
                    </a:moveTo>
                    <a:cubicBezTo>
                      <a:pt x="1471" y="1"/>
                      <a:pt x="1286" y="119"/>
                      <a:pt x="1290" y="197"/>
                    </a:cubicBezTo>
                    <a:cubicBezTo>
                      <a:pt x="900" y="464"/>
                      <a:pt x="478" y="1242"/>
                      <a:pt x="243" y="1809"/>
                    </a:cubicBezTo>
                    <a:cubicBezTo>
                      <a:pt x="101" y="2153"/>
                      <a:pt x="48" y="2350"/>
                      <a:pt x="21" y="2552"/>
                    </a:cubicBezTo>
                    <a:cubicBezTo>
                      <a:pt x="1" y="2747"/>
                      <a:pt x="12" y="2941"/>
                      <a:pt x="144" y="3089"/>
                    </a:cubicBezTo>
                    <a:cubicBezTo>
                      <a:pt x="196" y="3142"/>
                      <a:pt x="264" y="3176"/>
                      <a:pt x="336" y="3198"/>
                    </a:cubicBezTo>
                    <a:cubicBezTo>
                      <a:pt x="356" y="3205"/>
                      <a:pt x="393" y="3209"/>
                      <a:pt x="415" y="3212"/>
                    </a:cubicBezTo>
                    <a:cubicBezTo>
                      <a:pt x="438" y="3215"/>
                      <a:pt x="463" y="3216"/>
                      <a:pt x="488" y="3216"/>
                    </a:cubicBezTo>
                    <a:cubicBezTo>
                      <a:pt x="582" y="3216"/>
                      <a:pt x="682" y="3196"/>
                      <a:pt x="768" y="3169"/>
                    </a:cubicBezTo>
                    <a:cubicBezTo>
                      <a:pt x="886" y="3133"/>
                      <a:pt x="1009" y="3076"/>
                      <a:pt x="1146" y="2994"/>
                    </a:cubicBezTo>
                    <a:cubicBezTo>
                      <a:pt x="1270" y="2919"/>
                      <a:pt x="1394" y="2826"/>
                      <a:pt x="1513" y="2717"/>
                    </a:cubicBezTo>
                    <a:cubicBezTo>
                      <a:pt x="1567" y="2667"/>
                      <a:pt x="1619" y="2615"/>
                      <a:pt x="1668" y="2561"/>
                    </a:cubicBezTo>
                    <a:cubicBezTo>
                      <a:pt x="1721" y="2502"/>
                      <a:pt x="1762" y="2452"/>
                      <a:pt x="1792" y="2403"/>
                    </a:cubicBezTo>
                    <a:cubicBezTo>
                      <a:pt x="1839" y="2337"/>
                      <a:pt x="1869" y="2261"/>
                      <a:pt x="1898" y="2188"/>
                    </a:cubicBezTo>
                    <a:cubicBezTo>
                      <a:pt x="1940" y="2088"/>
                      <a:pt x="1975" y="1989"/>
                      <a:pt x="2013" y="1870"/>
                    </a:cubicBezTo>
                    <a:cubicBezTo>
                      <a:pt x="2089" y="1620"/>
                      <a:pt x="2142" y="1356"/>
                      <a:pt x="2174" y="1090"/>
                    </a:cubicBezTo>
                    <a:cubicBezTo>
                      <a:pt x="2266" y="225"/>
                      <a:pt x="1953" y="1"/>
                      <a:pt x="167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0"/>
              <p:cNvSpPr/>
              <p:nvPr/>
            </p:nvSpPr>
            <p:spPr>
              <a:xfrm>
                <a:off x="8898500" y="2326807"/>
                <a:ext cx="102331" cy="99990"/>
              </a:xfrm>
              <a:custGeom>
                <a:avLst/>
                <a:gdLst/>
                <a:ahLst/>
                <a:cxnLst/>
                <a:rect l="l" t="t" r="r" b="b"/>
                <a:pathLst>
                  <a:path w="3235" h="3161" extrusionOk="0">
                    <a:moveTo>
                      <a:pt x="1562" y="0"/>
                    </a:moveTo>
                    <a:cubicBezTo>
                      <a:pt x="0" y="0"/>
                      <a:pt x="1059" y="3160"/>
                      <a:pt x="2015" y="3160"/>
                    </a:cubicBezTo>
                    <a:cubicBezTo>
                      <a:pt x="2144" y="3160"/>
                      <a:pt x="2270" y="3103"/>
                      <a:pt x="2389" y="2974"/>
                    </a:cubicBezTo>
                    <a:cubicBezTo>
                      <a:pt x="2809" y="2516"/>
                      <a:pt x="3235" y="607"/>
                      <a:pt x="1999" y="123"/>
                    </a:cubicBezTo>
                    <a:cubicBezTo>
                      <a:pt x="2013" y="53"/>
                      <a:pt x="1907" y="40"/>
                      <a:pt x="1836" y="29"/>
                    </a:cubicBezTo>
                    <a:cubicBezTo>
                      <a:pt x="1737" y="10"/>
                      <a:pt x="1645" y="0"/>
                      <a:pt x="15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0"/>
              <p:cNvSpPr/>
              <p:nvPr/>
            </p:nvSpPr>
            <p:spPr>
              <a:xfrm>
                <a:off x="8853835" y="2254116"/>
                <a:ext cx="80916" cy="69054"/>
              </a:xfrm>
              <a:custGeom>
                <a:avLst/>
                <a:gdLst/>
                <a:ahLst/>
                <a:cxnLst/>
                <a:rect l="l" t="t" r="r" b="b"/>
                <a:pathLst>
                  <a:path w="2558" h="2183" extrusionOk="0">
                    <a:moveTo>
                      <a:pt x="754" y="0"/>
                    </a:moveTo>
                    <a:cubicBezTo>
                      <a:pt x="545" y="0"/>
                      <a:pt x="393" y="66"/>
                      <a:pt x="335" y="142"/>
                    </a:cubicBezTo>
                    <a:cubicBezTo>
                      <a:pt x="300" y="142"/>
                      <a:pt x="262" y="146"/>
                      <a:pt x="224" y="153"/>
                    </a:cubicBezTo>
                    <a:cubicBezTo>
                      <a:pt x="72" y="189"/>
                      <a:pt x="0" y="303"/>
                      <a:pt x="70" y="502"/>
                    </a:cubicBezTo>
                    <a:cubicBezTo>
                      <a:pt x="172" y="782"/>
                      <a:pt x="513" y="1147"/>
                      <a:pt x="719" y="1359"/>
                    </a:cubicBezTo>
                    <a:cubicBezTo>
                      <a:pt x="1167" y="1820"/>
                      <a:pt x="1514" y="2165"/>
                      <a:pt x="1889" y="2182"/>
                    </a:cubicBezTo>
                    <a:cubicBezTo>
                      <a:pt x="1898" y="2182"/>
                      <a:pt x="1906" y="2183"/>
                      <a:pt x="1915" y="2183"/>
                    </a:cubicBezTo>
                    <a:cubicBezTo>
                      <a:pt x="2552" y="2183"/>
                      <a:pt x="2558" y="973"/>
                      <a:pt x="1590" y="299"/>
                    </a:cubicBezTo>
                    <a:cubicBezTo>
                      <a:pt x="1274" y="77"/>
                      <a:pt x="980" y="0"/>
                      <a:pt x="7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0"/>
              <p:cNvSpPr/>
              <p:nvPr/>
            </p:nvSpPr>
            <p:spPr>
              <a:xfrm>
                <a:off x="8480413" y="2202839"/>
                <a:ext cx="38592" cy="30430"/>
              </a:xfrm>
              <a:custGeom>
                <a:avLst/>
                <a:gdLst/>
                <a:ahLst/>
                <a:cxnLst/>
                <a:rect l="l" t="t" r="r" b="b"/>
                <a:pathLst>
                  <a:path w="1220" h="962" extrusionOk="0">
                    <a:moveTo>
                      <a:pt x="733" y="1"/>
                    </a:moveTo>
                    <a:cubicBezTo>
                      <a:pt x="589" y="1"/>
                      <a:pt x="439" y="55"/>
                      <a:pt x="306" y="176"/>
                    </a:cubicBezTo>
                    <a:cubicBezTo>
                      <a:pt x="293" y="195"/>
                      <a:pt x="287" y="185"/>
                      <a:pt x="276" y="210"/>
                    </a:cubicBezTo>
                    <a:cubicBezTo>
                      <a:pt x="87" y="334"/>
                      <a:pt x="1" y="518"/>
                      <a:pt x="105" y="717"/>
                    </a:cubicBezTo>
                    <a:cubicBezTo>
                      <a:pt x="173" y="847"/>
                      <a:pt x="346" y="962"/>
                      <a:pt x="562" y="962"/>
                    </a:cubicBezTo>
                    <a:cubicBezTo>
                      <a:pt x="574" y="962"/>
                      <a:pt x="587" y="962"/>
                      <a:pt x="599" y="961"/>
                    </a:cubicBezTo>
                    <a:cubicBezTo>
                      <a:pt x="777" y="949"/>
                      <a:pt x="986" y="836"/>
                      <a:pt x="1129" y="631"/>
                    </a:cubicBezTo>
                    <a:cubicBezTo>
                      <a:pt x="1166" y="577"/>
                      <a:pt x="1195" y="505"/>
                      <a:pt x="1207" y="412"/>
                    </a:cubicBezTo>
                    <a:cubicBezTo>
                      <a:pt x="1219" y="306"/>
                      <a:pt x="1172" y="185"/>
                      <a:pt x="1043" y="92"/>
                    </a:cubicBezTo>
                    <a:cubicBezTo>
                      <a:pt x="987" y="53"/>
                      <a:pt x="912" y="24"/>
                      <a:pt x="844" y="11"/>
                    </a:cubicBezTo>
                    <a:cubicBezTo>
                      <a:pt x="808" y="4"/>
                      <a:pt x="771" y="1"/>
                      <a:pt x="7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0"/>
              <p:cNvSpPr/>
              <p:nvPr/>
            </p:nvSpPr>
            <p:spPr>
              <a:xfrm>
                <a:off x="8533524" y="2189332"/>
                <a:ext cx="52890" cy="33784"/>
              </a:xfrm>
              <a:custGeom>
                <a:avLst/>
                <a:gdLst/>
                <a:ahLst/>
                <a:cxnLst/>
                <a:rect l="l" t="t" r="r" b="b"/>
                <a:pathLst>
                  <a:path w="1672" h="1068" extrusionOk="0">
                    <a:moveTo>
                      <a:pt x="577" y="1"/>
                    </a:moveTo>
                    <a:cubicBezTo>
                      <a:pt x="483" y="1"/>
                      <a:pt x="395" y="17"/>
                      <a:pt x="374" y="70"/>
                    </a:cubicBezTo>
                    <a:cubicBezTo>
                      <a:pt x="268" y="79"/>
                      <a:pt x="172" y="102"/>
                      <a:pt x="89" y="166"/>
                    </a:cubicBezTo>
                    <a:cubicBezTo>
                      <a:pt x="36" y="208"/>
                      <a:pt x="0" y="281"/>
                      <a:pt x="17" y="375"/>
                    </a:cubicBezTo>
                    <a:cubicBezTo>
                      <a:pt x="43" y="511"/>
                      <a:pt x="166" y="640"/>
                      <a:pt x="272" y="729"/>
                    </a:cubicBezTo>
                    <a:cubicBezTo>
                      <a:pt x="477" y="897"/>
                      <a:pt x="807" y="1067"/>
                      <a:pt x="1109" y="1067"/>
                    </a:cubicBezTo>
                    <a:cubicBezTo>
                      <a:pt x="1299" y="1067"/>
                      <a:pt x="1478" y="999"/>
                      <a:pt x="1607" y="819"/>
                    </a:cubicBezTo>
                    <a:cubicBezTo>
                      <a:pt x="1641" y="772"/>
                      <a:pt x="1661" y="711"/>
                      <a:pt x="1664" y="645"/>
                    </a:cubicBezTo>
                    <a:cubicBezTo>
                      <a:pt x="1671" y="374"/>
                      <a:pt x="1317" y="185"/>
                      <a:pt x="1061" y="93"/>
                    </a:cubicBezTo>
                    <a:cubicBezTo>
                      <a:pt x="987" y="66"/>
                      <a:pt x="905" y="45"/>
                      <a:pt x="823" y="27"/>
                    </a:cubicBezTo>
                    <a:lnTo>
                      <a:pt x="809" y="25"/>
                    </a:lnTo>
                    <a:cubicBezTo>
                      <a:pt x="757" y="14"/>
                      <a:pt x="664" y="1"/>
                      <a:pt x="5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0"/>
              <p:cNvSpPr/>
              <p:nvPr/>
            </p:nvSpPr>
            <p:spPr>
              <a:xfrm>
                <a:off x="8587647" y="2222167"/>
                <a:ext cx="19644" cy="19865"/>
              </a:xfrm>
              <a:custGeom>
                <a:avLst/>
                <a:gdLst/>
                <a:ahLst/>
                <a:cxnLst/>
                <a:rect l="l" t="t" r="r" b="b"/>
                <a:pathLst>
                  <a:path w="621" h="628" extrusionOk="0">
                    <a:moveTo>
                      <a:pt x="237" y="1"/>
                    </a:moveTo>
                    <a:cubicBezTo>
                      <a:pt x="209" y="1"/>
                      <a:pt x="182" y="7"/>
                      <a:pt x="158" y="18"/>
                    </a:cubicBezTo>
                    <a:cubicBezTo>
                      <a:pt x="46" y="71"/>
                      <a:pt x="0" y="238"/>
                      <a:pt x="27" y="285"/>
                    </a:cubicBezTo>
                    <a:cubicBezTo>
                      <a:pt x="23" y="411"/>
                      <a:pt x="63" y="496"/>
                      <a:pt x="163" y="573"/>
                    </a:cubicBezTo>
                    <a:cubicBezTo>
                      <a:pt x="214" y="611"/>
                      <a:pt x="264" y="628"/>
                      <a:pt x="310" y="628"/>
                    </a:cubicBezTo>
                    <a:cubicBezTo>
                      <a:pt x="498" y="628"/>
                      <a:pt x="621" y="351"/>
                      <a:pt x="454" y="122"/>
                    </a:cubicBezTo>
                    <a:cubicBezTo>
                      <a:pt x="395" y="40"/>
                      <a:pt x="312" y="1"/>
                      <a:pt x="23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0"/>
              <p:cNvSpPr/>
              <p:nvPr/>
            </p:nvSpPr>
            <p:spPr>
              <a:xfrm>
                <a:off x="8519574" y="2221598"/>
                <a:ext cx="31000" cy="19011"/>
              </a:xfrm>
              <a:custGeom>
                <a:avLst/>
                <a:gdLst/>
                <a:ahLst/>
                <a:cxnLst/>
                <a:rect l="l" t="t" r="r" b="b"/>
                <a:pathLst>
                  <a:path w="980" h="601" extrusionOk="0">
                    <a:moveTo>
                      <a:pt x="492" y="0"/>
                    </a:moveTo>
                    <a:cubicBezTo>
                      <a:pt x="360" y="0"/>
                      <a:pt x="241" y="34"/>
                      <a:pt x="211" y="67"/>
                    </a:cubicBezTo>
                    <a:cubicBezTo>
                      <a:pt x="156" y="93"/>
                      <a:pt x="112" y="132"/>
                      <a:pt x="85" y="186"/>
                    </a:cubicBezTo>
                    <a:cubicBezTo>
                      <a:pt x="1" y="354"/>
                      <a:pt x="139" y="601"/>
                      <a:pt x="451" y="601"/>
                    </a:cubicBezTo>
                    <a:cubicBezTo>
                      <a:pt x="464" y="601"/>
                      <a:pt x="476" y="601"/>
                      <a:pt x="490" y="600"/>
                    </a:cubicBezTo>
                    <a:cubicBezTo>
                      <a:pt x="623" y="591"/>
                      <a:pt x="841" y="522"/>
                      <a:pt x="928" y="404"/>
                    </a:cubicBezTo>
                    <a:cubicBezTo>
                      <a:pt x="971" y="349"/>
                      <a:pt x="979" y="278"/>
                      <a:pt x="937" y="193"/>
                    </a:cubicBezTo>
                    <a:cubicBezTo>
                      <a:pt x="909" y="142"/>
                      <a:pt x="826" y="69"/>
                      <a:pt x="672" y="24"/>
                    </a:cubicBezTo>
                    <a:cubicBezTo>
                      <a:pt x="614" y="7"/>
                      <a:pt x="552"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0"/>
              <p:cNvSpPr/>
              <p:nvPr/>
            </p:nvSpPr>
            <p:spPr>
              <a:xfrm>
                <a:off x="8977898" y="2214828"/>
                <a:ext cx="77848" cy="46057"/>
              </a:xfrm>
              <a:custGeom>
                <a:avLst/>
                <a:gdLst/>
                <a:ahLst/>
                <a:cxnLst/>
                <a:rect l="l" t="t" r="r" b="b"/>
                <a:pathLst>
                  <a:path w="2461" h="1456" extrusionOk="0">
                    <a:moveTo>
                      <a:pt x="1434" y="0"/>
                    </a:moveTo>
                    <a:cubicBezTo>
                      <a:pt x="1383" y="0"/>
                      <a:pt x="1333" y="8"/>
                      <a:pt x="1309" y="35"/>
                    </a:cubicBezTo>
                    <a:cubicBezTo>
                      <a:pt x="1067" y="88"/>
                      <a:pt x="756" y="248"/>
                      <a:pt x="493" y="519"/>
                    </a:cubicBezTo>
                    <a:cubicBezTo>
                      <a:pt x="0" y="1037"/>
                      <a:pt x="333" y="1455"/>
                      <a:pt x="898" y="1455"/>
                    </a:cubicBezTo>
                    <a:cubicBezTo>
                      <a:pt x="1004" y="1455"/>
                      <a:pt x="1119" y="1440"/>
                      <a:pt x="1239" y="1408"/>
                    </a:cubicBezTo>
                    <a:cubicBezTo>
                      <a:pt x="2032" y="1179"/>
                      <a:pt x="2460" y="95"/>
                      <a:pt x="1554" y="9"/>
                    </a:cubicBezTo>
                    <a:cubicBezTo>
                      <a:pt x="1523" y="6"/>
                      <a:pt x="1478" y="0"/>
                      <a:pt x="143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0"/>
              <p:cNvSpPr/>
              <p:nvPr/>
            </p:nvSpPr>
            <p:spPr>
              <a:xfrm>
                <a:off x="9046002" y="2221724"/>
                <a:ext cx="39382" cy="28912"/>
              </a:xfrm>
              <a:custGeom>
                <a:avLst/>
                <a:gdLst/>
                <a:ahLst/>
                <a:cxnLst/>
                <a:rect l="l" t="t" r="r" b="b"/>
                <a:pathLst>
                  <a:path w="1245" h="914" extrusionOk="0">
                    <a:moveTo>
                      <a:pt x="375" y="0"/>
                    </a:moveTo>
                    <a:cubicBezTo>
                      <a:pt x="308" y="0"/>
                      <a:pt x="265" y="27"/>
                      <a:pt x="267" y="89"/>
                    </a:cubicBezTo>
                    <a:cubicBezTo>
                      <a:pt x="1" y="213"/>
                      <a:pt x="387" y="839"/>
                      <a:pt x="731" y="905"/>
                    </a:cubicBezTo>
                    <a:cubicBezTo>
                      <a:pt x="761" y="911"/>
                      <a:pt x="793" y="914"/>
                      <a:pt x="827" y="914"/>
                    </a:cubicBezTo>
                    <a:cubicBezTo>
                      <a:pt x="986" y="914"/>
                      <a:pt x="1168" y="847"/>
                      <a:pt x="1198" y="692"/>
                    </a:cubicBezTo>
                    <a:cubicBezTo>
                      <a:pt x="1244" y="377"/>
                      <a:pt x="631" y="0"/>
                      <a:pt x="37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0"/>
              <p:cNvSpPr/>
              <p:nvPr/>
            </p:nvSpPr>
            <p:spPr>
              <a:xfrm>
                <a:off x="8959013" y="2245607"/>
                <a:ext cx="17714" cy="17714"/>
              </a:xfrm>
              <a:custGeom>
                <a:avLst/>
                <a:gdLst/>
                <a:ahLst/>
                <a:cxnLst/>
                <a:rect l="l" t="t" r="r" b="b"/>
                <a:pathLst>
                  <a:path w="560" h="560" extrusionOk="0">
                    <a:moveTo>
                      <a:pt x="279" y="1"/>
                    </a:moveTo>
                    <a:cubicBezTo>
                      <a:pt x="177" y="1"/>
                      <a:pt x="52" y="41"/>
                      <a:pt x="73" y="111"/>
                    </a:cubicBezTo>
                    <a:cubicBezTo>
                      <a:pt x="37" y="210"/>
                      <a:pt x="0" y="219"/>
                      <a:pt x="3" y="342"/>
                    </a:cubicBezTo>
                    <a:cubicBezTo>
                      <a:pt x="2" y="458"/>
                      <a:pt x="81" y="560"/>
                      <a:pt x="195" y="560"/>
                    </a:cubicBezTo>
                    <a:cubicBezTo>
                      <a:pt x="263" y="560"/>
                      <a:pt x="342" y="524"/>
                      <a:pt x="425" y="435"/>
                    </a:cubicBezTo>
                    <a:cubicBezTo>
                      <a:pt x="560" y="289"/>
                      <a:pt x="540" y="76"/>
                      <a:pt x="362" y="13"/>
                    </a:cubicBezTo>
                    <a:cubicBezTo>
                      <a:pt x="340" y="4"/>
                      <a:pt x="311" y="1"/>
                      <a:pt x="27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0"/>
              <p:cNvSpPr/>
              <p:nvPr/>
            </p:nvSpPr>
            <p:spPr>
              <a:xfrm>
                <a:off x="9033096" y="2249118"/>
                <a:ext cx="31285" cy="18537"/>
              </a:xfrm>
              <a:custGeom>
                <a:avLst/>
                <a:gdLst/>
                <a:ahLst/>
                <a:cxnLst/>
                <a:rect l="l" t="t" r="r" b="b"/>
                <a:pathLst>
                  <a:path w="989" h="586" extrusionOk="0">
                    <a:moveTo>
                      <a:pt x="398" y="0"/>
                    </a:moveTo>
                    <a:cubicBezTo>
                      <a:pt x="309" y="0"/>
                      <a:pt x="246" y="28"/>
                      <a:pt x="247" y="93"/>
                    </a:cubicBezTo>
                    <a:cubicBezTo>
                      <a:pt x="0" y="229"/>
                      <a:pt x="323" y="586"/>
                      <a:pt x="650" y="586"/>
                    </a:cubicBezTo>
                    <a:cubicBezTo>
                      <a:pt x="732" y="586"/>
                      <a:pt x="816" y="563"/>
                      <a:pt x="890" y="507"/>
                    </a:cubicBezTo>
                    <a:cubicBezTo>
                      <a:pt x="959" y="460"/>
                      <a:pt x="989" y="394"/>
                      <a:pt x="970" y="304"/>
                    </a:cubicBezTo>
                    <a:cubicBezTo>
                      <a:pt x="942" y="143"/>
                      <a:pt x="602" y="0"/>
                      <a:pt x="39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0"/>
              <p:cNvSpPr/>
              <p:nvPr/>
            </p:nvSpPr>
            <p:spPr>
              <a:xfrm>
                <a:off x="8727779" y="2250763"/>
                <a:ext cx="29513" cy="16734"/>
              </a:xfrm>
              <a:custGeom>
                <a:avLst/>
                <a:gdLst/>
                <a:ahLst/>
                <a:cxnLst/>
                <a:rect l="l" t="t" r="r" b="b"/>
                <a:pathLst>
                  <a:path w="933" h="529" extrusionOk="0">
                    <a:moveTo>
                      <a:pt x="788" y="0"/>
                    </a:moveTo>
                    <a:cubicBezTo>
                      <a:pt x="712" y="0"/>
                      <a:pt x="474" y="74"/>
                      <a:pt x="423" y="92"/>
                    </a:cubicBezTo>
                    <a:cubicBezTo>
                      <a:pt x="0" y="229"/>
                      <a:pt x="46" y="492"/>
                      <a:pt x="219" y="527"/>
                    </a:cubicBezTo>
                    <a:cubicBezTo>
                      <a:pt x="226" y="528"/>
                      <a:pt x="232" y="528"/>
                      <a:pt x="238" y="528"/>
                    </a:cubicBezTo>
                    <a:cubicBezTo>
                      <a:pt x="317" y="528"/>
                      <a:pt x="428" y="453"/>
                      <a:pt x="487" y="412"/>
                    </a:cubicBezTo>
                    <a:cubicBezTo>
                      <a:pt x="612" y="321"/>
                      <a:pt x="671" y="286"/>
                      <a:pt x="814" y="250"/>
                    </a:cubicBezTo>
                    <a:cubicBezTo>
                      <a:pt x="931" y="220"/>
                      <a:pt x="933" y="27"/>
                      <a:pt x="799" y="1"/>
                    </a:cubicBezTo>
                    <a:cubicBezTo>
                      <a:pt x="796" y="1"/>
                      <a:pt x="792" y="0"/>
                      <a:pt x="7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0"/>
              <p:cNvSpPr/>
              <p:nvPr/>
            </p:nvSpPr>
            <p:spPr>
              <a:xfrm>
                <a:off x="8727558" y="2398044"/>
                <a:ext cx="33530" cy="53680"/>
              </a:xfrm>
              <a:custGeom>
                <a:avLst/>
                <a:gdLst/>
                <a:ahLst/>
                <a:cxnLst/>
                <a:rect l="l" t="t" r="r" b="b"/>
                <a:pathLst>
                  <a:path w="1060" h="1697" extrusionOk="0">
                    <a:moveTo>
                      <a:pt x="663" y="799"/>
                    </a:moveTo>
                    <a:lnTo>
                      <a:pt x="663" y="799"/>
                    </a:lnTo>
                    <a:cubicBezTo>
                      <a:pt x="659" y="813"/>
                      <a:pt x="654" y="827"/>
                      <a:pt x="649" y="841"/>
                    </a:cubicBezTo>
                    <a:lnTo>
                      <a:pt x="649" y="841"/>
                    </a:lnTo>
                    <a:cubicBezTo>
                      <a:pt x="651" y="835"/>
                      <a:pt x="656" y="821"/>
                      <a:pt x="663" y="799"/>
                    </a:cubicBezTo>
                    <a:close/>
                    <a:moveTo>
                      <a:pt x="920" y="0"/>
                    </a:moveTo>
                    <a:cubicBezTo>
                      <a:pt x="895" y="0"/>
                      <a:pt x="870" y="11"/>
                      <a:pt x="852" y="32"/>
                    </a:cubicBezTo>
                    <a:cubicBezTo>
                      <a:pt x="640" y="268"/>
                      <a:pt x="501" y="384"/>
                      <a:pt x="317" y="683"/>
                    </a:cubicBezTo>
                    <a:cubicBezTo>
                      <a:pt x="224" y="835"/>
                      <a:pt x="126" y="1073"/>
                      <a:pt x="93" y="1285"/>
                    </a:cubicBezTo>
                    <a:cubicBezTo>
                      <a:pt x="65" y="1464"/>
                      <a:pt x="0" y="1657"/>
                      <a:pt x="189" y="1693"/>
                    </a:cubicBezTo>
                    <a:cubicBezTo>
                      <a:pt x="201" y="1695"/>
                      <a:pt x="213" y="1696"/>
                      <a:pt x="225" y="1696"/>
                    </a:cubicBezTo>
                    <a:cubicBezTo>
                      <a:pt x="293" y="1696"/>
                      <a:pt x="353" y="1655"/>
                      <a:pt x="384" y="1560"/>
                    </a:cubicBezTo>
                    <a:cubicBezTo>
                      <a:pt x="403" y="1505"/>
                      <a:pt x="408" y="1487"/>
                      <a:pt x="458" y="1374"/>
                    </a:cubicBezTo>
                    <a:cubicBezTo>
                      <a:pt x="519" y="1239"/>
                      <a:pt x="597" y="998"/>
                      <a:pt x="649" y="841"/>
                    </a:cubicBezTo>
                    <a:lnTo>
                      <a:pt x="649" y="841"/>
                    </a:lnTo>
                    <a:cubicBezTo>
                      <a:pt x="648" y="845"/>
                      <a:pt x="647" y="846"/>
                      <a:pt x="647" y="846"/>
                    </a:cubicBezTo>
                    <a:cubicBezTo>
                      <a:pt x="646" y="846"/>
                      <a:pt x="770" y="468"/>
                      <a:pt x="902" y="252"/>
                    </a:cubicBezTo>
                    <a:cubicBezTo>
                      <a:pt x="964" y="164"/>
                      <a:pt x="1060" y="92"/>
                      <a:pt x="977" y="22"/>
                    </a:cubicBezTo>
                    <a:cubicBezTo>
                      <a:pt x="961" y="8"/>
                      <a:pt x="940" y="0"/>
                      <a:pt x="9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0"/>
              <p:cNvSpPr/>
              <p:nvPr/>
            </p:nvSpPr>
            <p:spPr>
              <a:xfrm>
                <a:off x="8724648" y="2474594"/>
                <a:ext cx="12526" cy="28438"/>
              </a:xfrm>
              <a:custGeom>
                <a:avLst/>
                <a:gdLst/>
                <a:ahLst/>
                <a:cxnLst/>
                <a:rect l="l" t="t" r="r" b="b"/>
                <a:pathLst>
                  <a:path w="396" h="899" extrusionOk="0">
                    <a:moveTo>
                      <a:pt x="121" y="0"/>
                    </a:moveTo>
                    <a:cubicBezTo>
                      <a:pt x="49" y="6"/>
                      <a:pt x="2" y="68"/>
                      <a:pt x="3" y="138"/>
                    </a:cubicBezTo>
                    <a:cubicBezTo>
                      <a:pt x="6" y="242"/>
                      <a:pt x="3" y="348"/>
                      <a:pt x="2" y="454"/>
                    </a:cubicBezTo>
                    <a:cubicBezTo>
                      <a:pt x="1" y="506"/>
                      <a:pt x="2" y="559"/>
                      <a:pt x="8" y="612"/>
                    </a:cubicBezTo>
                    <a:cubicBezTo>
                      <a:pt x="12" y="669"/>
                      <a:pt x="28" y="725"/>
                      <a:pt x="44" y="779"/>
                    </a:cubicBezTo>
                    <a:cubicBezTo>
                      <a:pt x="65" y="853"/>
                      <a:pt x="142" y="898"/>
                      <a:pt x="217" y="898"/>
                    </a:cubicBezTo>
                    <a:cubicBezTo>
                      <a:pt x="236" y="898"/>
                      <a:pt x="255" y="896"/>
                      <a:pt x="273" y="889"/>
                    </a:cubicBezTo>
                    <a:cubicBezTo>
                      <a:pt x="316" y="875"/>
                      <a:pt x="353" y="842"/>
                      <a:pt x="373" y="799"/>
                    </a:cubicBezTo>
                    <a:cubicBezTo>
                      <a:pt x="396" y="752"/>
                      <a:pt x="394" y="708"/>
                      <a:pt x="381" y="660"/>
                    </a:cubicBezTo>
                    <a:cubicBezTo>
                      <a:pt x="353" y="537"/>
                      <a:pt x="307" y="420"/>
                      <a:pt x="276" y="298"/>
                    </a:cubicBezTo>
                    <a:cubicBezTo>
                      <a:pt x="265" y="239"/>
                      <a:pt x="260" y="178"/>
                      <a:pt x="257" y="118"/>
                    </a:cubicBezTo>
                    <a:cubicBezTo>
                      <a:pt x="254" y="60"/>
                      <a:pt x="207" y="13"/>
                      <a:pt x="152" y="3"/>
                    </a:cubicBezTo>
                    <a:cubicBezTo>
                      <a:pt x="142" y="0"/>
                      <a:pt x="131" y="0"/>
                      <a:pt x="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0"/>
              <p:cNvSpPr/>
              <p:nvPr/>
            </p:nvSpPr>
            <p:spPr>
              <a:xfrm>
                <a:off x="8812112" y="2306436"/>
                <a:ext cx="15152" cy="25812"/>
              </a:xfrm>
              <a:custGeom>
                <a:avLst/>
                <a:gdLst/>
                <a:ahLst/>
                <a:cxnLst/>
                <a:rect l="l" t="t" r="r" b="b"/>
                <a:pathLst>
                  <a:path w="479" h="816" extrusionOk="0">
                    <a:moveTo>
                      <a:pt x="314" y="0"/>
                    </a:moveTo>
                    <a:cubicBezTo>
                      <a:pt x="156" y="0"/>
                      <a:pt x="1" y="414"/>
                      <a:pt x="22" y="703"/>
                    </a:cubicBezTo>
                    <a:cubicBezTo>
                      <a:pt x="28" y="777"/>
                      <a:pt x="85" y="815"/>
                      <a:pt x="143" y="815"/>
                    </a:cubicBezTo>
                    <a:cubicBezTo>
                      <a:pt x="206" y="815"/>
                      <a:pt x="268" y="772"/>
                      <a:pt x="267" y="683"/>
                    </a:cubicBezTo>
                    <a:cubicBezTo>
                      <a:pt x="265" y="567"/>
                      <a:pt x="285" y="451"/>
                      <a:pt x="317" y="345"/>
                    </a:cubicBezTo>
                    <a:cubicBezTo>
                      <a:pt x="380" y="177"/>
                      <a:pt x="479" y="110"/>
                      <a:pt x="384" y="30"/>
                    </a:cubicBezTo>
                    <a:cubicBezTo>
                      <a:pt x="361" y="9"/>
                      <a:pt x="338" y="0"/>
                      <a:pt x="31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0"/>
              <p:cNvSpPr/>
              <p:nvPr/>
            </p:nvSpPr>
            <p:spPr>
              <a:xfrm>
                <a:off x="8669101" y="2312320"/>
                <a:ext cx="35681" cy="35776"/>
              </a:xfrm>
              <a:custGeom>
                <a:avLst/>
                <a:gdLst/>
                <a:ahLst/>
                <a:cxnLst/>
                <a:rect l="l" t="t" r="r" b="b"/>
                <a:pathLst>
                  <a:path w="1128" h="1131" extrusionOk="0">
                    <a:moveTo>
                      <a:pt x="962" y="0"/>
                    </a:moveTo>
                    <a:cubicBezTo>
                      <a:pt x="837" y="0"/>
                      <a:pt x="383" y="251"/>
                      <a:pt x="154" y="630"/>
                    </a:cubicBezTo>
                    <a:cubicBezTo>
                      <a:pt x="96" y="726"/>
                      <a:pt x="61" y="836"/>
                      <a:pt x="31" y="945"/>
                    </a:cubicBezTo>
                    <a:cubicBezTo>
                      <a:pt x="0" y="1054"/>
                      <a:pt x="100" y="1130"/>
                      <a:pt x="194" y="1130"/>
                    </a:cubicBezTo>
                    <a:cubicBezTo>
                      <a:pt x="248" y="1130"/>
                      <a:pt x="301" y="1104"/>
                      <a:pt x="325" y="1044"/>
                    </a:cubicBezTo>
                    <a:cubicBezTo>
                      <a:pt x="412" y="823"/>
                      <a:pt x="552" y="583"/>
                      <a:pt x="739" y="411"/>
                    </a:cubicBezTo>
                    <a:cubicBezTo>
                      <a:pt x="817" y="349"/>
                      <a:pt x="900" y="292"/>
                      <a:pt x="996" y="252"/>
                    </a:cubicBezTo>
                    <a:cubicBezTo>
                      <a:pt x="1128" y="195"/>
                      <a:pt x="1099" y="27"/>
                      <a:pt x="975" y="1"/>
                    </a:cubicBezTo>
                    <a:cubicBezTo>
                      <a:pt x="971" y="1"/>
                      <a:pt x="967" y="0"/>
                      <a:pt x="9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0"/>
              <p:cNvSpPr/>
              <p:nvPr/>
            </p:nvSpPr>
            <p:spPr>
              <a:xfrm>
                <a:off x="8621652" y="2292201"/>
                <a:ext cx="22681" cy="23503"/>
              </a:xfrm>
              <a:custGeom>
                <a:avLst/>
                <a:gdLst/>
                <a:ahLst/>
                <a:cxnLst/>
                <a:rect l="l" t="t" r="r" b="b"/>
                <a:pathLst>
                  <a:path w="717" h="743" extrusionOk="0">
                    <a:moveTo>
                      <a:pt x="560" y="1"/>
                    </a:moveTo>
                    <a:cubicBezTo>
                      <a:pt x="533" y="1"/>
                      <a:pt x="503" y="12"/>
                      <a:pt x="474" y="39"/>
                    </a:cubicBezTo>
                    <a:cubicBezTo>
                      <a:pt x="194" y="306"/>
                      <a:pt x="141" y="388"/>
                      <a:pt x="59" y="536"/>
                    </a:cubicBezTo>
                    <a:cubicBezTo>
                      <a:pt x="0" y="642"/>
                      <a:pt x="92" y="743"/>
                      <a:pt x="190" y="743"/>
                    </a:cubicBezTo>
                    <a:cubicBezTo>
                      <a:pt x="236" y="743"/>
                      <a:pt x="284" y="720"/>
                      <a:pt x="317" y="663"/>
                    </a:cubicBezTo>
                    <a:cubicBezTo>
                      <a:pt x="460" y="414"/>
                      <a:pt x="509" y="319"/>
                      <a:pt x="645" y="186"/>
                    </a:cubicBezTo>
                    <a:cubicBezTo>
                      <a:pt x="717" y="114"/>
                      <a:pt x="649" y="1"/>
                      <a:pt x="56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0"/>
              <p:cNvSpPr/>
              <p:nvPr/>
            </p:nvSpPr>
            <p:spPr>
              <a:xfrm>
                <a:off x="8638449" y="2388934"/>
                <a:ext cx="13317" cy="19675"/>
              </a:xfrm>
              <a:custGeom>
                <a:avLst/>
                <a:gdLst/>
                <a:ahLst/>
                <a:cxnLst/>
                <a:rect l="l" t="t" r="r" b="b"/>
                <a:pathLst>
                  <a:path w="421" h="622" extrusionOk="0">
                    <a:moveTo>
                      <a:pt x="259" y="1"/>
                    </a:moveTo>
                    <a:cubicBezTo>
                      <a:pt x="217" y="1"/>
                      <a:pt x="176" y="23"/>
                      <a:pt x="157" y="62"/>
                    </a:cubicBezTo>
                    <a:cubicBezTo>
                      <a:pt x="44" y="304"/>
                      <a:pt x="28" y="377"/>
                      <a:pt x="12" y="483"/>
                    </a:cubicBezTo>
                    <a:cubicBezTo>
                      <a:pt x="0" y="564"/>
                      <a:pt x="61" y="622"/>
                      <a:pt x="127" y="622"/>
                    </a:cubicBezTo>
                    <a:cubicBezTo>
                      <a:pt x="149" y="622"/>
                      <a:pt x="172" y="615"/>
                      <a:pt x="193" y="601"/>
                    </a:cubicBezTo>
                    <a:cubicBezTo>
                      <a:pt x="220" y="583"/>
                      <a:pt x="234" y="558"/>
                      <a:pt x="241" y="525"/>
                    </a:cubicBezTo>
                    <a:cubicBezTo>
                      <a:pt x="264" y="443"/>
                      <a:pt x="286" y="359"/>
                      <a:pt x="311" y="277"/>
                    </a:cubicBezTo>
                    <a:cubicBezTo>
                      <a:pt x="350" y="164"/>
                      <a:pt x="420" y="68"/>
                      <a:pt x="307" y="12"/>
                    </a:cubicBezTo>
                    <a:cubicBezTo>
                      <a:pt x="292" y="4"/>
                      <a:pt x="275" y="1"/>
                      <a:pt x="2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0"/>
              <p:cNvSpPr/>
              <p:nvPr/>
            </p:nvSpPr>
            <p:spPr>
              <a:xfrm>
                <a:off x="8634369" y="2428000"/>
                <a:ext cx="18537" cy="45835"/>
              </a:xfrm>
              <a:custGeom>
                <a:avLst/>
                <a:gdLst/>
                <a:ahLst/>
                <a:cxnLst/>
                <a:rect l="l" t="t" r="r" b="b"/>
                <a:pathLst>
                  <a:path w="586" h="1449" extrusionOk="0">
                    <a:moveTo>
                      <a:pt x="265" y="0"/>
                    </a:moveTo>
                    <a:cubicBezTo>
                      <a:pt x="210" y="0"/>
                      <a:pt x="154" y="33"/>
                      <a:pt x="128" y="114"/>
                    </a:cubicBezTo>
                    <a:cubicBezTo>
                      <a:pt x="1" y="494"/>
                      <a:pt x="68" y="959"/>
                      <a:pt x="229" y="1327"/>
                    </a:cubicBezTo>
                    <a:cubicBezTo>
                      <a:pt x="263" y="1409"/>
                      <a:pt x="331" y="1448"/>
                      <a:pt x="398" y="1448"/>
                    </a:cubicBezTo>
                    <a:cubicBezTo>
                      <a:pt x="448" y="1448"/>
                      <a:pt x="498" y="1427"/>
                      <a:pt x="534" y="1386"/>
                    </a:cubicBezTo>
                    <a:cubicBezTo>
                      <a:pt x="562" y="1353"/>
                      <a:pt x="585" y="1299"/>
                      <a:pt x="578" y="1254"/>
                    </a:cubicBezTo>
                    <a:cubicBezTo>
                      <a:pt x="483" y="757"/>
                      <a:pt x="277" y="538"/>
                      <a:pt x="400" y="166"/>
                    </a:cubicBezTo>
                    <a:cubicBezTo>
                      <a:pt x="430" y="75"/>
                      <a:pt x="349" y="0"/>
                      <a:pt x="26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0"/>
              <p:cNvSpPr/>
              <p:nvPr/>
            </p:nvSpPr>
            <p:spPr>
              <a:xfrm>
                <a:off x="8657840" y="2430340"/>
                <a:ext cx="6137" cy="13159"/>
              </a:xfrm>
              <a:custGeom>
                <a:avLst/>
                <a:gdLst/>
                <a:ahLst/>
                <a:cxnLst/>
                <a:rect l="l" t="t" r="r" b="b"/>
                <a:pathLst>
                  <a:path w="194" h="416" extrusionOk="0">
                    <a:moveTo>
                      <a:pt x="75" y="1"/>
                    </a:moveTo>
                    <a:cubicBezTo>
                      <a:pt x="36" y="1"/>
                      <a:pt x="3" y="37"/>
                      <a:pt x="8" y="73"/>
                    </a:cubicBezTo>
                    <a:cubicBezTo>
                      <a:pt x="30" y="266"/>
                      <a:pt x="1" y="416"/>
                      <a:pt x="107" y="416"/>
                    </a:cubicBezTo>
                    <a:cubicBezTo>
                      <a:pt x="110" y="416"/>
                      <a:pt x="112" y="416"/>
                      <a:pt x="115" y="416"/>
                    </a:cubicBezTo>
                    <a:cubicBezTo>
                      <a:pt x="155" y="413"/>
                      <a:pt x="194" y="373"/>
                      <a:pt x="187" y="331"/>
                    </a:cubicBezTo>
                    <a:cubicBezTo>
                      <a:pt x="175" y="241"/>
                      <a:pt x="154" y="152"/>
                      <a:pt x="142" y="63"/>
                    </a:cubicBezTo>
                    <a:cubicBezTo>
                      <a:pt x="137" y="33"/>
                      <a:pt x="117" y="7"/>
                      <a:pt x="86" y="2"/>
                    </a:cubicBezTo>
                    <a:cubicBezTo>
                      <a:pt x="83" y="1"/>
                      <a:pt x="79" y="1"/>
                      <a:pt x="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0"/>
              <p:cNvSpPr/>
              <p:nvPr/>
            </p:nvSpPr>
            <p:spPr>
              <a:xfrm>
                <a:off x="8743722" y="2443816"/>
                <a:ext cx="17461" cy="28216"/>
              </a:xfrm>
              <a:custGeom>
                <a:avLst/>
                <a:gdLst/>
                <a:ahLst/>
                <a:cxnLst/>
                <a:rect l="l" t="t" r="r" b="b"/>
                <a:pathLst>
                  <a:path w="552" h="892" extrusionOk="0">
                    <a:moveTo>
                      <a:pt x="409" y="0"/>
                    </a:moveTo>
                    <a:cubicBezTo>
                      <a:pt x="370" y="0"/>
                      <a:pt x="333" y="20"/>
                      <a:pt x="305" y="65"/>
                    </a:cubicBezTo>
                    <a:cubicBezTo>
                      <a:pt x="242" y="163"/>
                      <a:pt x="145" y="299"/>
                      <a:pt x="102" y="369"/>
                    </a:cubicBezTo>
                    <a:cubicBezTo>
                      <a:pt x="45" y="466"/>
                      <a:pt x="13" y="581"/>
                      <a:pt x="5" y="693"/>
                    </a:cubicBezTo>
                    <a:cubicBezTo>
                      <a:pt x="0" y="740"/>
                      <a:pt x="2" y="778"/>
                      <a:pt x="29" y="819"/>
                    </a:cubicBezTo>
                    <a:cubicBezTo>
                      <a:pt x="55" y="854"/>
                      <a:pt x="92" y="879"/>
                      <a:pt x="135" y="889"/>
                    </a:cubicBezTo>
                    <a:cubicBezTo>
                      <a:pt x="146" y="891"/>
                      <a:pt x="156" y="892"/>
                      <a:pt x="166" y="892"/>
                    </a:cubicBezTo>
                    <a:cubicBezTo>
                      <a:pt x="245" y="892"/>
                      <a:pt x="312" y="835"/>
                      <a:pt x="330" y="756"/>
                    </a:cubicBezTo>
                    <a:cubicBezTo>
                      <a:pt x="346" y="681"/>
                      <a:pt x="364" y="605"/>
                      <a:pt x="380" y="532"/>
                    </a:cubicBezTo>
                    <a:cubicBezTo>
                      <a:pt x="394" y="469"/>
                      <a:pt x="409" y="405"/>
                      <a:pt x="429" y="345"/>
                    </a:cubicBezTo>
                    <a:cubicBezTo>
                      <a:pt x="451" y="283"/>
                      <a:pt x="479" y="226"/>
                      <a:pt x="514" y="169"/>
                    </a:cubicBezTo>
                    <a:cubicBezTo>
                      <a:pt x="552" y="111"/>
                      <a:pt x="510" y="18"/>
                      <a:pt x="431" y="2"/>
                    </a:cubicBezTo>
                    <a:cubicBezTo>
                      <a:pt x="424" y="1"/>
                      <a:pt x="416" y="0"/>
                      <a:pt x="4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0"/>
              <p:cNvSpPr/>
              <p:nvPr/>
            </p:nvSpPr>
            <p:spPr>
              <a:xfrm>
                <a:off x="8779499" y="2370618"/>
                <a:ext cx="19960" cy="15247"/>
              </a:xfrm>
              <a:custGeom>
                <a:avLst/>
                <a:gdLst/>
                <a:ahLst/>
                <a:cxnLst/>
                <a:rect l="l" t="t" r="r" b="b"/>
                <a:pathLst>
                  <a:path w="631" h="482" extrusionOk="0">
                    <a:moveTo>
                      <a:pt x="480" y="1"/>
                    </a:moveTo>
                    <a:cubicBezTo>
                      <a:pt x="454" y="1"/>
                      <a:pt x="428" y="8"/>
                      <a:pt x="406" y="24"/>
                    </a:cubicBezTo>
                    <a:cubicBezTo>
                      <a:pt x="230" y="140"/>
                      <a:pt x="1" y="307"/>
                      <a:pt x="158" y="446"/>
                    </a:cubicBezTo>
                    <a:cubicBezTo>
                      <a:pt x="185" y="470"/>
                      <a:pt x="220" y="482"/>
                      <a:pt x="255" y="482"/>
                    </a:cubicBezTo>
                    <a:cubicBezTo>
                      <a:pt x="297" y="482"/>
                      <a:pt x="338" y="465"/>
                      <a:pt x="366" y="432"/>
                    </a:cubicBezTo>
                    <a:cubicBezTo>
                      <a:pt x="409" y="382"/>
                      <a:pt x="450" y="329"/>
                      <a:pt x="499" y="283"/>
                    </a:cubicBezTo>
                    <a:cubicBezTo>
                      <a:pt x="516" y="269"/>
                      <a:pt x="536" y="255"/>
                      <a:pt x="553" y="240"/>
                    </a:cubicBezTo>
                    <a:cubicBezTo>
                      <a:pt x="613" y="199"/>
                      <a:pt x="631" y="118"/>
                      <a:pt x="589" y="57"/>
                    </a:cubicBezTo>
                    <a:cubicBezTo>
                      <a:pt x="564" y="21"/>
                      <a:pt x="522" y="1"/>
                      <a:pt x="48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0"/>
              <p:cNvSpPr/>
              <p:nvPr/>
            </p:nvSpPr>
            <p:spPr>
              <a:xfrm>
                <a:off x="8568162" y="2373560"/>
                <a:ext cx="16164" cy="35618"/>
              </a:xfrm>
              <a:custGeom>
                <a:avLst/>
                <a:gdLst/>
                <a:ahLst/>
                <a:cxnLst/>
                <a:rect l="l" t="t" r="r" b="b"/>
                <a:pathLst>
                  <a:path w="511" h="1126" extrusionOk="0">
                    <a:moveTo>
                      <a:pt x="382" y="0"/>
                    </a:moveTo>
                    <a:cubicBezTo>
                      <a:pt x="342" y="0"/>
                      <a:pt x="301" y="24"/>
                      <a:pt x="283" y="61"/>
                    </a:cubicBezTo>
                    <a:cubicBezTo>
                      <a:pt x="210" y="207"/>
                      <a:pt x="139" y="358"/>
                      <a:pt x="88" y="515"/>
                    </a:cubicBezTo>
                    <a:cubicBezTo>
                      <a:pt x="18" y="733"/>
                      <a:pt x="9" y="829"/>
                      <a:pt x="0" y="1005"/>
                    </a:cubicBezTo>
                    <a:cubicBezTo>
                      <a:pt x="6" y="1064"/>
                      <a:pt x="49" y="1112"/>
                      <a:pt x="106" y="1124"/>
                    </a:cubicBezTo>
                    <a:cubicBezTo>
                      <a:pt x="113" y="1125"/>
                      <a:pt x="120" y="1125"/>
                      <a:pt x="127" y="1125"/>
                    </a:cubicBezTo>
                    <a:cubicBezTo>
                      <a:pt x="189" y="1125"/>
                      <a:pt x="252" y="1081"/>
                      <a:pt x="261" y="1019"/>
                    </a:cubicBezTo>
                    <a:cubicBezTo>
                      <a:pt x="278" y="899"/>
                      <a:pt x="300" y="779"/>
                      <a:pt x="323" y="661"/>
                    </a:cubicBezTo>
                    <a:cubicBezTo>
                      <a:pt x="374" y="398"/>
                      <a:pt x="424" y="275"/>
                      <a:pt x="480" y="157"/>
                    </a:cubicBezTo>
                    <a:cubicBezTo>
                      <a:pt x="510" y="93"/>
                      <a:pt x="473" y="14"/>
                      <a:pt x="403" y="3"/>
                    </a:cubicBezTo>
                    <a:cubicBezTo>
                      <a:pt x="396" y="1"/>
                      <a:pt x="389" y="0"/>
                      <a:pt x="3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0"/>
              <p:cNvSpPr/>
              <p:nvPr/>
            </p:nvSpPr>
            <p:spPr>
              <a:xfrm>
                <a:off x="8569933" y="2423919"/>
                <a:ext cx="6358" cy="13317"/>
              </a:xfrm>
              <a:custGeom>
                <a:avLst/>
                <a:gdLst/>
                <a:ahLst/>
                <a:cxnLst/>
                <a:rect l="l" t="t" r="r" b="b"/>
                <a:pathLst>
                  <a:path w="201" h="421" extrusionOk="0">
                    <a:moveTo>
                      <a:pt x="64" y="0"/>
                    </a:moveTo>
                    <a:cubicBezTo>
                      <a:pt x="49" y="0"/>
                      <a:pt x="33" y="6"/>
                      <a:pt x="23" y="19"/>
                    </a:cubicBezTo>
                    <a:cubicBezTo>
                      <a:pt x="0" y="46"/>
                      <a:pt x="9" y="183"/>
                      <a:pt x="10" y="222"/>
                    </a:cubicBezTo>
                    <a:cubicBezTo>
                      <a:pt x="14" y="315"/>
                      <a:pt x="30" y="421"/>
                      <a:pt x="103" y="421"/>
                    </a:cubicBezTo>
                    <a:cubicBezTo>
                      <a:pt x="112" y="421"/>
                      <a:pt x="122" y="419"/>
                      <a:pt x="133" y="415"/>
                    </a:cubicBezTo>
                    <a:cubicBezTo>
                      <a:pt x="174" y="401"/>
                      <a:pt x="201" y="352"/>
                      <a:pt x="184" y="312"/>
                    </a:cubicBezTo>
                    <a:cubicBezTo>
                      <a:pt x="158" y="248"/>
                      <a:pt x="126" y="180"/>
                      <a:pt x="125" y="116"/>
                    </a:cubicBezTo>
                    <a:cubicBezTo>
                      <a:pt x="119" y="57"/>
                      <a:pt x="136" y="11"/>
                      <a:pt x="76" y="1"/>
                    </a:cubicBezTo>
                    <a:cubicBezTo>
                      <a:pt x="72" y="0"/>
                      <a:pt x="68" y="0"/>
                      <a:pt x="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0"/>
              <p:cNvSpPr/>
              <p:nvPr/>
            </p:nvSpPr>
            <p:spPr>
              <a:xfrm>
                <a:off x="8570692" y="2482281"/>
                <a:ext cx="13792" cy="35650"/>
              </a:xfrm>
              <a:custGeom>
                <a:avLst/>
                <a:gdLst/>
                <a:ahLst/>
                <a:cxnLst/>
                <a:rect l="l" t="t" r="r" b="b"/>
                <a:pathLst>
                  <a:path w="436" h="1127" extrusionOk="0">
                    <a:moveTo>
                      <a:pt x="336" y="0"/>
                    </a:moveTo>
                    <a:cubicBezTo>
                      <a:pt x="310" y="0"/>
                      <a:pt x="284" y="13"/>
                      <a:pt x="271" y="42"/>
                    </a:cubicBezTo>
                    <a:cubicBezTo>
                      <a:pt x="115" y="404"/>
                      <a:pt x="1" y="684"/>
                      <a:pt x="108" y="1034"/>
                    </a:cubicBezTo>
                    <a:cubicBezTo>
                      <a:pt x="127" y="1097"/>
                      <a:pt x="179" y="1126"/>
                      <a:pt x="232" y="1126"/>
                    </a:cubicBezTo>
                    <a:cubicBezTo>
                      <a:pt x="312" y="1126"/>
                      <a:pt x="395" y="1059"/>
                      <a:pt x="364" y="943"/>
                    </a:cubicBezTo>
                    <a:cubicBezTo>
                      <a:pt x="294" y="685"/>
                      <a:pt x="301" y="376"/>
                      <a:pt x="407" y="111"/>
                    </a:cubicBezTo>
                    <a:cubicBezTo>
                      <a:pt x="435" y="45"/>
                      <a:pt x="385" y="0"/>
                      <a:pt x="33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0"/>
              <p:cNvSpPr/>
              <p:nvPr/>
            </p:nvSpPr>
            <p:spPr>
              <a:xfrm>
                <a:off x="8579581" y="2532703"/>
                <a:ext cx="13412" cy="17082"/>
              </a:xfrm>
              <a:custGeom>
                <a:avLst/>
                <a:gdLst/>
                <a:ahLst/>
                <a:cxnLst/>
                <a:rect l="l" t="t" r="r" b="b"/>
                <a:pathLst>
                  <a:path w="424" h="540" extrusionOk="0">
                    <a:moveTo>
                      <a:pt x="120" y="0"/>
                    </a:moveTo>
                    <a:cubicBezTo>
                      <a:pt x="108" y="0"/>
                      <a:pt x="96" y="2"/>
                      <a:pt x="85" y="6"/>
                    </a:cubicBezTo>
                    <a:cubicBezTo>
                      <a:pt x="32" y="26"/>
                      <a:pt x="0" y="76"/>
                      <a:pt x="17" y="151"/>
                    </a:cubicBezTo>
                    <a:cubicBezTo>
                      <a:pt x="43" y="264"/>
                      <a:pt x="133" y="516"/>
                      <a:pt x="247" y="537"/>
                    </a:cubicBezTo>
                    <a:cubicBezTo>
                      <a:pt x="254" y="539"/>
                      <a:pt x="262" y="539"/>
                      <a:pt x="269" y="539"/>
                    </a:cubicBezTo>
                    <a:cubicBezTo>
                      <a:pt x="362" y="539"/>
                      <a:pt x="424" y="429"/>
                      <a:pt x="368" y="353"/>
                    </a:cubicBezTo>
                    <a:cubicBezTo>
                      <a:pt x="292" y="251"/>
                      <a:pt x="257" y="194"/>
                      <a:pt x="228" y="76"/>
                    </a:cubicBezTo>
                    <a:cubicBezTo>
                      <a:pt x="217" y="28"/>
                      <a:pt x="167" y="0"/>
                      <a:pt x="1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0"/>
              <p:cNvSpPr/>
              <p:nvPr/>
            </p:nvSpPr>
            <p:spPr>
              <a:xfrm>
                <a:off x="8655214" y="2519892"/>
                <a:ext cx="20118" cy="40806"/>
              </a:xfrm>
              <a:custGeom>
                <a:avLst/>
                <a:gdLst/>
                <a:ahLst/>
                <a:cxnLst/>
                <a:rect l="l" t="t" r="r" b="b"/>
                <a:pathLst>
                  <a:path w="636" h="1290" extrusionOk="0">
                    <a:moveTo>
                      <a:pt x="146" y="1"/>
                    </a:moveTo>
                    <a:cubicBezTo>
                      <a:pt x="28" y="1"/>
                      <a:pt x="17" y="240"/>
                      <a:pt x="13" y="371"/>
                    </a:cubicBezTo>
                    <a:cubicBezTo>
                      <a:pt x="1" y="783"/>
                      <a:pt x="321" y="1264"/>
                      <a:pt x="437" y="1287"/>
                    </a:cubicBezTo>
                    <a:cubicBezTo>
                      <a:pt x="446" y="1289"/>
                      <a:pt x="455" y="1290"/>
                      <a:pt x="463" y="1290"/>
                    </a:cubicBezTo>
                    <a:cubicBezTo>
                      <a:pt x="565" y="1290"/>
                      <a:pt x="635" y="1178"/>
                      <a:pt x="573" y="1083"/>
                    </a:cubicBezTo>
                    <a:cubicBezTo>
                      <a:pt x="515" y="985"/>
                      <a:pt x="337" y="705"/>
                      <a:pt x="294" y="622"/>
                    </a:cubicBezTo>
                    <a:cubicBezTo>
                      <a:pt x="235" y="497"/>
                      <a:pt x="211" y="392"/>
                      <a:pt x="214" y="262"/>
                    </a:cubicBezTo>
                    <a:cubicBezTo>
                      <a:pt x="225" y="140"/>
                      <a:pt x="285" y="26"/>
                      <a:pt x="165" y="3"/>
                    </a:cubicBezTo>
                    <a:cubicBezTo>
                      <a:pt x="158" y="2"/>
                      <a:pt x="152" y="1"/>
                      <a:pt x="1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0"/>
              <p:cNvSpPr/>
              <p:nvPr/>
            </p:nvSpPr>
            <p:spPr>
              <a:xfrm>
                <a:off x="8680299" y="2569397"/>
                <a:ext cx="7181" cy="6010"/>
              </a:xfrm>
              <a:custGeom>
                <a:avLst/>
                <a:gdLst/>
                <a:ahLst/>
                <a:cxnLst/>
                <a:rect l="l" t="t" r="r" b="b"/>
                <a:pathLst>
                  <a:path w="227" h="190" extrusionOk="0">
                    <a:moveTo>
                      <a:pt x="73" y="1"/>
                    </a:moveTo>
                    <a:cubicBezTo>
                      <a:pt x="24" y="1"/>
                      <a:pt x="0" y="64"/>
                      <a:pt x="37" y="95"/>
                    </a:cubicBezTo>
                    <a:cubicBezTo>
                      <a:pt x="79" y="133"/>
                      <a:pt x="129" y="189"/>
                      <a:pt x="171" y="189"/>
                    </a:cubicBezTo>
                    <a:cubicBezTo>
                      <a:pt x="184" y="189"/>
                      <a:pt x="196" y="184"/>
                      <a:pt x="207" y="172"/>
                    </a:cubicBezTo>
                    <a:cubicBezTo>
                      <a:pt x="227" y="150"/>
                      <a:pt x="224" y="115"/>
                      <a:pt x="203" y="97"/>
                    </a:cubicBezTo>
                    <a:cubicBezTo>
                      <a:pt x="187" y="82"/>
                      <a:pt x="105" y="7"/>
                      <a:pt x="84" y="2"/>
                    </a:cubicBezTo>
                    <a:cubicBezTo>
                      <a:pt x="80" y="1"/>
                      <a:pt x="77" y="1"/>
                      <a:pt x="7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0"/>
              <p:cNvSpPr/>
              <p:nvPr/>
            </p:nvSpPr>
            <p:spPr>
              <a:xfrm>
                <a:off x="8645219" y="2595652"/>
                <a:ext cx="32" cy="95"/>
              </a:xfrm>
              <a:custGeom>
                <a:avLst/>
                <a:gdLst/>
                <a:ahLst/>
                <a:cxnLst/>
                <a:rect l="l" t="t" r="r" b="b"/>
                <a:pathLst>
                  <a:path w="1" h="3" extrusionOk="0">
                    <a:moveTo>
                      <a:pt x="0" y="1"/>
                    </a:moveTo>
                    <a:lnTo>
                      <a:pt x="0" y="1"/>
                    </a:lnTo>
                    <a:cubicBezTo>
                      <a:pt x="0" y="2"/>
                      <a:pt x="0" y="2"/>
                      <a:pt x="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0"/>
              <p:cNvSpPr/>
              <p:nvPr/>
            </p:nvSpPr>
            <p:spPr>
              <a:xfrm>
                <a:off x="8635476" y="2591065"/>
                <a:ext cx="25622" cy="48493"/>
              </a:xfrm>
              <a:custGeom>
                <a:avLst/>
                <a:gdLst/>
                <a:ahLst/>
                <a:cxnLst/>
                <a:rect l="l" t="t" r="r" b="b"/>
                <a:pathLst>
                  <a:path w="810" h="1533" extrusionOk="0">
                    <a:moveTo>
                      <a:pt x="224" y="0"/>
                    </a:moveTo>
                    <a:cubicBezTo>
                      <a:pt x="189" y="0"/>
                      <a:pt x="154" y="18"/>
                      <a:pt x="142" y="53"/>
                    </a:cubicBezTo>
                    <a:cubicBezTo>
                      <a:pt x="37" y="342"/>
                      <a:pt x="0" y="634"/>
                      <a:pt x="128" y="932"/>
                    </a:cubicBezTo>
                    <a:cubicBezTo>
                      <a:pt x="188" y="1071"/>
                      <a:pt x="268" y="1160"/>
                      <a:pt x="284" y="1177"/>
                    </a:cubicBezTo>
                    <a:lnTo>
                      <a:pt x="284" y="1177"/>
                    </a:lnTo>
                    <a:cubicBezTo>
                      <a:pt x="367" y="1291"/>
                      <a:pt x="459" y="1399"/>
                      <a:pt x="557" y="1500"/>
                    </a:cubicBezTo>
                    <a:cubicBezTo>
                      <a:pt x="580" y="1523"/>
                      <a:pt x="606" y="1533"/>
                      <a:pt x="633" y="1533"/>
                    </a:cubicBezTo>
                    <a:cubicBezTo>
                      <a:pt x="722" y="1533"/>
                      <a:pt x="809" y="1422"/>
                      <a:pt x="742" y="1337"/>
                    </a:cubicBezTo>
                    <a:cubicBezTo>
                      <a:pt x="515" y="1056"/>
                      <a:pt x="516" y="1034"/>
                      <a:pt x="459" y="919"/>
                    </a:cubicBezTo>
                    <a:lnTo>
                      <a:pt x="459" y="919"/>
                    </a:lnTo>
                    <a:cubicBezTo>
                      <a:pt x="459" y="920"/>
                      <a:pt x="460" y="920"/>
                      <a:pt x="460" y="920"/>
                    </a:cubicBezTo>
                    <a:cubicBezTo>
                      <a:pt x="460" y="920"/>
                      <a:pt x="459" y="919"/>
                      <a:pt x="459" y="919"/>
                    </a:cubicBezTo>
                    <a:lnTo>
                      <a:pt x="459" y="919"/>
                    </a:lnTo>
                    <a:cubicBezTo>
                      <a:pt x="459" y="919"/>
                      <a:pt x="459" y="919"/>
                      <a:pt x="459" y="919"/>
                    </a:cubicBezTo>
                    <a:lnTo>
                      <a:pt x="459" y="919"/>
                    </a:lnTo>
                    <a:cubicBezTo>
                      <a:pt x="459" y="919"/>
                      <a:pt x="459" y="919"/>
                      <a:pt x="459" y="919"/>
                    </a:cubicBezTo>
                    <a:lnTo>
                      <a:pt x="459" y="919"/>
                    </a:lnTo>
                    <a:cubicBezTo>
                      <a:pt x="459" y="919"/>
                      <a:pt x="459" y="919"/>
                      <a:pt x="459" y="919"/>
                    </a:cubicBezTo>
                    <a:lnTo>
                      <a:pt x="459" y="919"/>
                    </a:lnTo>
                    <a:cubicBezTo>
                      <a:pt x="459" y="918"/>
                      <a:pt x="459" y="918"/>
                      <a:pt x="458" y="917"/>
                    </a:cubicBezTo>
                    <a:lnTo>
                      <a:pt x="458" y="917"/>
                    </a:lnTo>
                    <a:cubicBezTo>
                      <a:pt x="458" y="917"/>
                      <a:pt x="458" y="917"/>
                      <a:pt x="458" y="917"/>
                    </a:cubicBezTo>
                    <a:lnTo>
                      <a:pt x="458" y="917"/>
                    </a:lnTo>
                    <a:cubicBezTo>
                      <a:pt x="392" y="787"/>
                      <a:pt x="324" y="653"/>
                      <a:pt x="288" y="506"/>
                    </a:cubicBezTo>
                    <a:cubicBezTo>
                      <a:pt x="267" y="388"/>
                      <a:pt x="269" y="262"/>
                      <a:pt x="308" y="146"/>
                    </a:cubicBezTo>
                    <a:cubicBezTo>
                      <a:pt x="317" y="116"/>
                      <a:pt x="328" y="96"/>
                      <a:pt x="315" y="63"/>
                    </a:cubicBezTo>
                    <a:cubicBezTo>
                      <a:pt x="301" y="20"/>
                      <a:pt x="262" y="0"/>
                      <a:pt x="22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0"/>
              <p:cNvSpPr/>
              <p:nvPr/>
            </p:nvSpPr>
            <p:spPr>
              <a:xfrm>
                <a:off x="8730531" y="2570346"/>
                <a:ext cx="17904" cy="38402"/>
              </a:xfrm>
              <a:custGeom>
                <a:avLst/>
                <a:gdLst/>
                <a:ahLst/>
                <a:cxnLst/>
                <a:rect l="l" t="t" r="r" b="b"/>
                <a:pathLst>
                  <a:path w="566" h="1214" extrusionOk="0">
                    <a:moveTo>
                      <a:pt x="391" y="0"/>
                    </a:moveTo>
                    <a:cubicBezTo>
                      <a:pt x="340" y="0"/>
                      <a:pt x="300" y="37"/>
                      <a:pt x="286" y="86"/>
                    </a:cubicBezTo>
                    <a:cubicBezTo>
                      <a:pt x="173" y="486"/>
                      <a:pt x="1" y="738"/>
                      <a:pt x="226" y="1140"/>
                    </a:cubicBezTo>
                    <a:cubicBezTo>
                      <a:pt x="255" y="1192"/>
                      <a:pt x="302" y="1214"/>
                      <a:pt x="349" y="1214"/>
                    </a:cubicBezTo>
                    <a:cubicBezTo>
                      <a:pt x="454" y="1214"/>
                      <a:pt x="565" y="1108"/>
                      <a:pt x="515" y="995"/>
                    </a:cubicBezTo>
                    <a:cubicBezTo>
                      <a:pt x="452" y="858"/>
                      <a:pt x="417" y="708"/>
                      <a:pt x="425" y="509"/>
                    </a:cubicBezTo>
                    <a:cubicBezTo>
                      <a:pt x="447" y="185"/>
                      <a:pt x="562" y="32"/>
                      <a:pt x="409" y="2"/>
                    </a:cubicBezTo>
                    <a:cubicBezTo>
                      <a:pt x="403" y="1"/>
                      <a:pt x="397" y="0"/>
                      <a:pt x="39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0"/>
              <p:cNvSpPr/>
              <p:nvPr/>
            </p:nvSpPr>
            <p:spPr>
              <a:xfrm>
                <a:off x="8746854" y="2651452"/>
                <a:ext cx="19581" cy="30968"/>
              </a:xfrm>
              <a:custGeom>
                <a:avLst/>
                <a:gdLst/>
                <a:ahLst/>
                <a:cxnLst/>
                <a:rect l="l" t="t" r="r" b="b"/>
                <a:pathLst>
                  <a:path w="619" h="979" extrusionOk="0">
                    <a:moveTo>
                      <a:pt x="66" y="1"/>
                    </a:moveTo>
                    <a:cubicBezTo>
                      <a:pt x="33" y="1"/>
                      <a:pt x="0" y="23"/>
                      <a:pt x="0" y="74"/>
                    </a:cubicBezTo>
                    <a:cubicBezTo>
                      <a:pt x="0" y="425"/>
                      <a:pt x="82" y="714"/>
                      <a:pt x="340" y="947"/>
                    </a:cubicBezTo>
                    <a:cubicBezTo>
                      <a:pt x="364" y="968"/>
                      <a:pt x="395" y="979"/>
                      <a:pt x="425" y="979"/>
                    </a:cubicBezTo>
                    <a:cubicBezTo>
                      <a:pt x="462" y="979"/>
                      <a:pt x="499" y="963"/>
                      <a:pt x="524" y="934"/>
                    </a:cubicBezTo>
                    <a:cubicBezTo>
                      <a:pt x="619" y="823"/>
                      <a:pt x="496" y="745"/>
                      <a:pt x="397" y="636"/>
                    </a:cubicBezTo>
                    <a:cubicBezTo>
                      <a:pt x="172" y="376"/>
                      <a:pt x="133" y="214"/>
                      <a:pt x="132" y="62"/>
                    </a:cubicBezTo>
                    <a:cubicBezTo>
                      <a:pt x="132" y="23"/>
                      <a:pt x="99" y="1"/>
                      <a:pt x="6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0"/>
              <p:cNvSpPr/>
              <p:nvPr/>
            </p:nvSpPr>
            <p:spPr>
              <a:xfrm>
                <a:off x="8832293" y="2534538"/>
                <a:ext cx="10660" cy="15184"/>
              </a:xfrm>
              <a:custGeom>
                <a:avLst/>
                <a:gdLst/>
                <a:ahLst/>
                <a:cxnLst/>
                <a:rect l="l" t="t" r="r" b="b"/>
                <a:pathLst>
                  <a:path w="337" h="480" extrusionOk="0">
                    <a:moveTo>
                      <a:pt x="181" y="1"/>
                    </a:moveTo>
                    <a:cubicBezTo>
                      <a:pt x="128" y="1"/>
                      <a:pt x="76" y="39"/>
                      <a:pt x="68" y="93"/>
                    </a:cubicBezTo>
                    <a:cubicBezTo>
                      <a:pt x="41" y="253"/>
                      <a:pt x="0" y="480"/>
                      <a:pt x="150" y="480"/>
                    </a:cubicBezTo>
                    <a:cubicBezTo>
                      <a:pt x="154" y="480"/>
                      <a:pt x="159" y="480"/>
                      <a:pt x="163" y="479"/>
                    </a:cubicBezTo>
                    <a:cubicBezTo>
                      <a:pt x="220" y="476"/>
                      <a:pt x="262" y="438"/>
                      <a:pt x="265" y="359"/>
                    </a:cubicBezTo>
                    <a:cubicBezTo>
                      <a:pt x="273" y="217"/>
                      <a:pt x="336" y="30"/>
                      <a:pt x="199" y="2"/>
                    </a:cubicBezTo>
                    <a:cubicBezTo>
                      <a:pt x="193" y="1"/>
                      <a:pt x="187" y="1"/>
                      <a:pt x="18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0"/>
              <p:cNvSpPr/>
              <p:nvPr/>
            </p:nvSpPr>
            <p:spPr>
              <a:xfrm>
                <a:off x="8873321" y="2414113"/>
                <a:ext cx="12368" cy="20688"/>
              </a:xfrm>
              <a:custGeom>
                <a:avLst/>
                <a:gdLst/>
                <a:ahLst/>
                <a:cxnLst/>
                <a:rect l="l" t="t" r="r" b="b"/>
                <a:pathLst>
                  <a:path w="391" h="654" extrusionOk="0">
                    <a:moveTo>
                      <a:pt x="255" y="1"/>
                    </a:moveTo>
                    <a:cubicBezTo>
                      <a:pt x="226" y="1"/>
                      <a:pt x="200" y="17"/>
                      <a:pt x="183" y="45"/>
                    </a:cubicBezTo>
                    <a:cubicBezTo>
                      <a:pt x="113" y="164"/>
                      <a:pt x="57" y="286"/>
                      <a:pt x="29" y="420"/>
                    </a:cubicBezTo>
                    <a:cubicBezTo>
                      <a:pt x="10" y="512"/>
                      <a:pt x="0" y="635"/>
                      <a:pt x="92" y="651"/>
                    </a:cubicBezTo>
                    <a:cubicBezTo>
                      <a:pt x="101" y="653"/>
                      <a:pt x="110" y="654"/>
                      <a:pt x="118" y="654"/>
                    </a:cubicBezTo>
                    <a:cubicBezTo>
                      <a:pt x="217" y="654"/>
                      <a:pt x="187" y="505"/>
                      <a:pt x="253" y="277"/>
                    </a:cubicBezTo>
                    <a:cubicBezTo>
                      <a:pt x="291" y="168"/>
                      <a:pt x="391" y="57"/>
                      <a:pt x="291" y="9"/>
                    </a:cubicBezTo>
                    <a:cubicBezTo>
                      <a:pt x="279" y="4"/>
                      <a:pt x="267" y="1"/>
                      <a:pt x="25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0"/>
              <p:cNvSpPr/>
              <p:nvPr/>
            </p:nvSpPr>
            <p:spPr>
              <a:xfrm>
                <a:off x="8868671" y="2444860"/>
                <a:ext cx="11514" cy="25274"/>
              </a:xfrm>
              <a:custGeom>
                <a:avLst/>
                <a:gdLst/>
                <a:ahLst/>
                <a:cxnLst/>
                <a:rect l="l" t="t" r="r" b="b"/>
                <a:pathLst>
                  <a:path w="364" h="799" extrusionOk="0">
                    <a:moveTo>
                      <a:pt x="190" y="0"/>
                    </a:moveTo>
                    <a:cubicBezTo>
                      <a:pt x="121" y="0"/>
                      <a:pt x="53" y="41"/>
                      <a:pt x="38" y="125"/>
                    </a:cubicBezTo>
                    <a:cubicBezTo>
                      <a:pt x="17" y="254"/>
                      <a:pt x="1" y="398"/>
                      <a:pt x="8" y="524"/>
                    </a:cubicBezTo>
                    <a:cubicBezTo>
                      <a:pt x="11" y="579"/>
                      <a:pt x="28" y="638"/>
                      <a:pt x="41" y="693"/>
                    </a:cubicBezTo>
                    <a:cubicBezTo>
                      <a:pt x="61" y="764"/>
                      <a:pt x="123" y="798"/>
                      <a:pt x="187" y="798"/>
                    </a:cubicBezTo>
                    <a:cubicBezTo>
                      <a:pt x="271" y="798"/>
                      <a:pt x="357" y="738"/>
                      <a:pt x="352" y="627"/>
                    </a:cubicBezTo>
                    <a:cubicBezTo>
                      <a:pt x="339" y="402"/>
                      <a:pt x="322" y="335"/>
                      <a:pt x="345" y="184"/>
                    </a:cubicBezTo>
                    <a:cubicBezTo>
                      <a:pt x="364" y="64"/>
                      <a:pt x="277" y="0"/>
                      <a:pt x="19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0"/>
              <p:cNvSpPr/>
              <p:nvPr/>
            </p:nvSpPr>
            <p:spPr>
              <a:xfrm>
                <a:off x="8873669" y="2481775"/>
                <a:ext cx="10375" cy="10186"/>
              </a:xfrm>
              <a:custGeom>
                <a:avLst/>
                <a:gdLst/>
                <a:ahLst/>
                <a:cxnLst/>
                <a:rect l="l" t="t" r="r" b="b"/>
                <a:pathLst>
                  <a:path w="328" h="322" extrusionOk="0">
                    <a:moveTo>
                      <a:pt x="123" y="0"/>
                    </a:moveTo>
                    <a:cubicBezTo>
                      <a:pt x="87" y="0"/>
                      <a:pt x="51" y="21"/>
                      <a:pt x="35" y="57"/>
                    </a:cubicBezTo>
                    <a:cubicBezTo>
                      <a:pt x="0" y="125"/>
                      <a:pt x="71" y="219"/>
                      <a:pt x="116" y="277"/>
                    </a:cubicBezTo>
                    <a:cubicBezTo>
                      <a:pt x="141" y="308"/>
                      <a:pt x="170" y="321"/>
                      <a:pt x="198" y="321"/>
                    </a:cubicBezTo>
                    <a:cubicBezTo>
                      <a:pt x="267" y="321"/>
                      <a:pt x="327" y="241"/>
                      <a:pt x="278" y="170"/>
                    </a:cubicBezTo>
                    <a:cubicBezTo>
                      <a:pt x="258" y="141"/>
                      <a:pt x="232" y="100"/>
                      <a:pt x="217" y="68"/>
                    </a:cubicBezTo>
                    <a:cubicBezTo>
                      <a:pt x="195" y="21"/>
                      <a:pt x="159" y="0"/>
                      <a:pt x="1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0"/>
              <p:cNvSpPr/>
              <p:nvPr/>
            </p:nvSpPr>
            <p:spPr>
              <a:xfrm>
                <a:off x="8870062" y="2262941"/>
                <a:ext cx="16860" cy="27520"/>
              </a:xfrm>
              <a:custGeom>
                <a:avLst/>
                <a:gdLst/>
                <a:ahLst/>
                <a:cxnLst/>
                <a:rect l="l" t="t" r="r" b="b"/>
                <a:pathLst>
                  <a:path w="533" h="870" extrusionOk="0">
                    <a:moveTo>
                      <a:pt x="149" y="1"/>
                    </a:moveTo>
                    <a:cubicBezTo>
                      <a:pt x="0" y="1"/>
                      <a:pt x="6" y="315"/>
                      <a:pt x="43" y="475"/>
                    </a:cubicBezTo>
                    <a:cubicBezTo>
                      <a:pt x="75" y="616"/>
                      <a:pt x="211" y="869"/>
                      <a:pt x="342" y="869"/>
                    </a:cubicBezTo>
                    <a:cubicBezTo>
                      <a:pt x="362" y="869"/>
                      <a:pt x="382" y="863"/>
                      <a:pt x="401" y="851"/>
                    </a:cubicBezTo>
                    <a:cubicBezTo>
                      <a:pt x="533" y="762"/>
                      <a:pt x="375" y="624"/>
                      <a:pt x="299" y="485"/>
                    </a:cubicBezTo>
                    <a:cubicBezTo>
                      <a:pt x="245" y="374"/>
                      <a:pt x="232" y="309"/>
                      <a:pt x="232" y="225"/>
                    </a:cubicBezTo>
                    <a:cubicBezTo>
                      <a:pt x="236" y="192"/>
                      <a:pt x="243" y="159"/>
                      <a:pt x="252" y="125"/>
                    </a:cubicBezTo>
                    <a:cubicBezTo>
                      <a:pt x="266" y="72"/>
                      <a:pt x="222" y="14"/>
                      <a:pt x="170" y="3"/>
                    </a:cubicBezTo>
                    <a:cubicBezTo>
                      <a:pt x="163" y="2"/>
                      <a:pt x="156" y="1"/>
                      <a:pt x="1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0"/>
              <p:cNvSpPr/>
              <p:nvPr/>
            </p:nvSpPr>
            <p:spPr>
              <a:xfrm>
                <a:off x="8894451" y="2300932"/>
                <a:ext cx="6864" cy="6326"/>
              </a:xfrm>
              <a:custGeom>
                <a:avLst/>
                <a:gdLst/>
                <a:ahLst/>
                <a:cxnLst/>
                <a:rect l="l" t="t" r="r" b="b"/>
                <a:pathLst>
                  <a:path w="217" h="200" extrusionOk="0">
                    <a:moveTo>
                      <a:pt x="46" y="1"/>
                    </a:moveTo>
                    <a:cubicBezTo>
                      <a:pt x="21" y="1"/>
                      <a:pt x="1" y="21"/>
                      <a:pt x="2" y="49"/>
                    </a:cubicBezTo>
                    <a:cubicBezTo>
                      <a:pt x="4" y="75"/>
                      <a:pt x="105" y="169"/>
                      <a:pt x="124" y="188"/>
                    </a:cubicBezTo>
                    <a:cubicBezTo>
                      <a:pt x="132" y="196"/>
                      <a:pt x="141" y="199"/>
                      <a:pt x="150" y="199"/>
                    </a:cubicBezTo>
                    <a:cubicBezTo>
                      <a:pt x="184" y="199"/>
                      <a:pt x="216" y="153"/>
                      <a:pt x="181" y="119"/>
                    </a:cubicBezTo>
                    <a:cubicBezTo>
                      <a:pt x="168" y="108"/>
                      <a:pt x="72" y="5"/>
                      <a:pt x="55" y="2"/>
                    </a:cubicBezTo>
                    <a:cubicBezTo>
                      <a:pt x="52" y="1"/>
                      <a:pt x="49" y="1"/>
                      <a:pt x="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0"/>
              <p:cNvSpPr/>
              <p:nvPr/>
            </p:nvSpPr>
            <p:spPr>
              <a:xfrm>
                <a:off x="8932220" y="2340283"/>
                <a:ext cx="10787" cy="40616"/>
              </a:xfrm>
              <a:custGeom>
                <a:avLst/>
                <a:gdLst/>
                <a:ahLst/>
                <a:cxnLst/>
                <a:rect l="l" t="t" r="r" b="b"/>
                <a:pathLst>
                  <a:path w="341" h="1284" extrusionOk="0">
                    <a:moveTo>
                      <a:pt x="211" y="0"/>
                    </a:moveTo>
                    <a:cubicBezTo>
                      <a:pt x="178" y="0"/>
                      <a:pt x="145" y="17"/>
                      <a:pt x="133" y="48"/>
                    </a:cubicBezTo>
                    <a:cubicBezTo>
                      <a:pt x="98" y="135"/>
                      <a:pt x="71" y="227"/>
                      <a:pt x="50" y="319"/>
                    </a:cubicBezTo>
                    <a:cubicBezTo>
                      <a:pt x="14" y="472"/>
                      <a:pt x="1" y="689"/>
                      <a:pt x="32" y="894"/>
                    </a:cubicBezTo>
                    <a:cubicBezTo>
                      <a:pt x="47" y="1002"/>
                      <a:pt x="77" y="1105"/>
                      <a:pt x="108" y="1208"/>
                    </a:cubicBezTo>
                    <a:cubicBezTo>
                      <a:pt x="122" y="1254"/>
                      <a:pt x="172" y="1284"/>
                      <a:pt x="219" y="1284"/>
                    </a:cubicBezTo>
                    <a:cubicBezTo>
                      <a:pt x="221" y="1284"/>
                      <a:pt x="224" y="1284"/>
                      <a:pt x="226" y="1284"/>
                    </a:cubicBezTo>
                    <a:cubicBezTo>
                      <a:pt x="293" y="1278"/>
                      <a:pt x="340" y="1212"/>
                      <a:pt x="329" y="1162"/>
                    </a:cubicBezTo>
                    <a:cubicBezTo>
                      <a:pt x="207" y="562"/>
                      <a:pt x="217" y="360"/>
                      <a:pt x="276" y="168"/>
                    </a:cubicBezTo>
                    <a:cubicBezTo>
                      <a:pt x="289" y="130"/>
                      <a:pt x="306" y="97"/>
                      <a:pt x="296" y="58"/>
                    </a:cubicBezTo>
                    <a:cubicBezTo>
                      <a:pt x="284" y="32"/>
                      <a:pt x="261" y="8"/>
                      <a:pt x="229" y="2"/>
                    </a:cubicBezTo>
                    <a:cubicBezTo>
                      <a:pt x="223" y="1"/>
                      <a:pt x="217" y="0"/>
                      <a:pt x="21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0"/>
              <p:cNvSpPr/>
              <p:nvPr/>
            </p:nvSpPr>
            <p:spPr>
              <a:xfrm>
                <a:off x="8939622" y="2389977"/>
                <a:ext cx="13570" cy="14677"/>
              </a:xfrm>
              <a:custGeom>
                <a:avLst/>
                <a:gdLst/>
                <a:ahLst/>
                <a:cxnLst/>
                <a:rect l="l" t="t" r="r" b="b"/>
                <a:pathLst>
                  <a:path w="429" h="464" extrusionOk="0">
                    <a:moveTo>
                      <a:pt x="150" y="1"/>
                    </a:moveTo>
                    <a:cubicBezTo>
                      <a:pt x="84" y="1"/>
                      <a:pt x="27" y="47"/>
                      <a:pt x="15" y="114"/>
                    </a:cubicBezTo>
                    <a:cubicBezTo>
                      <a:pt x="0" y="185"/>
                      <a:pt x="102" y="338"/>
                      <a:pt x="142" y="403"/>
                    </a:cubicBezTo>
                    <a:cubicBezTo>
                      <a:pt x="167" y="445"/>
                      <a:pt x="207" y="464"/>
                      <a:pt x="247" y="464"/>
                    </a:cubicBezTo>
                    <a:cubicBezTo>
                      <a:pt x="337" y="464"/>
                      <a:pt x="429" y="374"/>
                      <a:pt x="363" y="254"/>
                    </a:cubicBezTo>
                    <a:cubicBezTo>
                      <a:pt x="330" y="188"/>
                      <a:pt x="295" y="124"/>
                      <a:pt x="264" y="61"/>
                    </a:cubicBezTo>
                    <a:cubicBezTo>
                      <a:pt x="248" y="31"/>
                      <a:pt x="208" y="9"/>
                      <a:pt x="176" y="3"/>
                    </a:cubicBezTo>
                    <a:cubicBezTo>
                      <a:pt x="167" y="2"/>
                      <a:pt x="159"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0"/>
              <p:cNvSpPr/>
              <p:nvPr/>
            </p:nvSpPr>
            <p:spPr>
              <a:xfrm>
                <a:off x="8937851" y="2461372"/>
                <a:ext cx="28343" cy="39288"/>
              </a:xfrm>
              <a:custGeom>
                <a:avLst/>
                <a:gdLst/>
                <a:ahLst/>
                <a:cxnLst/>
                <a:rect l="l" t="t" r="r" b="b"/>
                <a:pathLst>
                  <a:path w="896" h="1242" extrusionOk="0">
                    <a:moveTo>
                      <a:pt x="739" y="0"/>
                    </a:moveTo>
                    <a:cubicBezTo>
                      <a:pt x="597" y="0"/>
                      <a:pt x="346" y="369"/>
                      <a:pt x="275" y="484"/>
                    </a:cubicBezTo>
                    <a:cubicBezTo>
                      <a:pt x="217" y="577"/>
                      <a:pt x="0" y="1035"/>
                      <a:pt x="36" y="1138"/>
                    </a:cubicBezTo>
                    <a:cubicBezTo>
                      <a:pt x="60" y="1208"/>
                      <a:pt x="122" y="1241"/>
                      <a:pt x="183" y="1241"/>
                    </a:cubicBezTo>
                    <a:cubicBezTo>
                      <a:pt x="240" y="1241"/>
                      <a:pt x="297" y="1211"/>
                      <a:pt x="321" y="1154"/>
                    </a:cubicBezTo>
                    <a:cubicBezTo>
                      <a:pt x="377" y="1022"/>
                      <a:pt x="434" y="892"/>
                      <a:pt x="499" y="765"/>
                    </a:cubicBezTo>
                    <a:cubicBezTo>
                      <a:pt x="642" y="470"/>
                      <a:pt x="679" y="378"/>
                      <a:pt x="825" y="225"/>
                    </a:cubicBezTo>
                    <a:cubicBezTo>
                      <a:pt x="895" y="155"/>
                      <a:pt x="858" y="22"/>
                      <a:pt x="752" y="2"/>
                    </a:cubicBezTo>
                    <a:cubicBezTo>
                      <a:pt x="748" y="1"/>
                      <a:pt x="743" y="0"/>
                      <a:pt x="73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0"/>
              <p:cNvSpPr/>
              <p:nvPr/>
            </p:nvSpPr>
            <p:spPr>
              <a:xfrm>
                <a:off x="8930322" y="2504962"/>
                <a:ext cx="9680" cy="15152"/>
              </a:xfrm>
              <a:custGeom>
                <a:avLst/>
                <a:gdLst/>
                <a:ahLst/>
                <a:cxnLst/>
                <a:rect l="l" t="t" r="r" b="b"/>
                <a:pathLst>
                  <a:path w="306" h="479" extrusionOk="0">
                    <a:moveTo>
                      <a:pt x="182" y="0"/>
                    </a:moveTo>
                    <a:cubicBezTo>
                      <a:pt x="136" y="0"/>
                      <a:pt x="89" y="28"/>
                      <a:pt x="80" y="87"/>
                    </a:cubicBezTo>
                    <a:cubicBezTo>
                      <a:pt x="64" y="177"/>
                      <a:pt x="45" y="267"/>
                      <a:pt x="21" y="355"/>
                    </a:cubicBezTo>
                    <a:cubicBezTo>
                      <a:pt x="1" y="424"/>
                      <a:pt x="60" y="479"/>
                      <a:pt x="121" y="479"/>
                    </a:cubicBezTo>
                    <a:cubicBezTo>
                      <a:pt x="161" y="479"/>
                      <a:pt x="202" y="455"/>
                      <a:pt x="221" y="395"/>
                    </a:cubicBezTo>
                    <a:cubicBezTo>
                      <a:pt x="250" y="306"/>
                      <a:pt x="273" y="219"/>
                      <a:pt x="291" y="127"/>
                    </a:cubicBezTo>
                    <a:cubicBezTo>
                      <a:pt x="305" y="46"/>
                      <a:pt x="243" y="0"/>
                      <a:pt x="1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0"/>
              <p:cNvSpPr/>
              <p:nvPr/>
            </p:nvSpPr>
            <p:spPr>
              <a:xfrm>
                <a:off x="8853013" y="2592362"/>
                <a:ext cx="36947" cy="25496"/>
              </a:xfrm>
              <a:custGeom>
                <a:avLst/>
                <a:gdLst/>
                <a:ahLst/>
                <a:cxnLst/>
                <a:rect l="l" t="t" r="r" b="b"/>
                <a:pathLst>
                  <a:path w="1168" h="806" extrusionOk="0">
                    <a:moveTo>
                      <a:pt x="1038" y="0"/>
                    </a:moveTo>
                    <a:cubicBezTo>
                      <a:pt x="1027" y="0"/>
                      <a:pt x="1015" y="2"/>
                      <a:pt x="1003" y="6"/>
                    </a:cubicBezTo>
                    <a:cubicBezTo>
                      <a:pt x="582" y="149"/>
                      <a:pt x="280" y="276"/>
                      <a:pt x="43" y="619"/>
                    </a:cubicBezTo>
                    <a:cubicBezTo>
                      <a:pt x="1" y="680"/>
                      <a:pt x="11" y="738"/>
                      <a:pt x="54" y="776"/>
                    </a:cubicBezTo>
                    <a:cubicBezTo>
                      <a:pt x="77" y="796"/>
                      <a:pt x="99" y="805"/>
                      <a:pt x="121" y="805"/>
                    </a:cubicBezTo>
                    <a:cubicBezTo>
                      <a:pt x="192" y="805"/>
                      <a:pt x="257" y="712"/>
                      <a:pt x="334" y="643"/>
                    </a:cubicBezTo>
                    <a:cubicBezTo>
                      <a:pt x="592" y="425"/>
                      <a:pt x="835" y="304"/>
                      <a:pt x="1077" y="221"/>
                    </a:cubicBezTo>
                    <a:cubicBezTo>
                      <a:pt x="1136" y="201"/>
                      <a:pt x="1168" y="133"/>
                      <a:pt x="1147" y="76"/>
                    </a:cubicBezTo>
                    <a:cubicBezTo>
                      <a:pt x="1131" y="29"/>
                      <a:pt x="1086" y="0"/>
                      <a:pt x="103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0"/>
              <p:cNvSpPr/>
              <p:nvPr/>
            </p:nvSpPr>
            <p:spPr>
              <a:xfrm>
                <a:off x="8838556" y="2622761"/>
                <a:ext cx="8319" cy="20340"/>
              </a:xfrm>
              <a:custGeom>
                <a:avLst/>
                <a:gdLst/>
                <a:ahLst/>
                <a:cxnLst/>
                <a:rect l="l" t="t" r="r" b="b"/>
                <a:pathLst>
                  <a:path w="263" h="643" extrusionOk="0">
                    <a:moveTo>
                      <a:pt x="161" y="0"/>
                    </a:moveTo>
                    <a:cubicBezTo>
                      <a:pt x="144" y="0"/>
                      <a:pt x="127" y="5"/>
                      <a:pt x="111" y="16"/>
                    </a:cubicBezTo>
                    <a:cubicBezTo>
                      <a:pt x="32" y="69"/>
                      <a:pt x="1" y="451"/>
                      <a:pt x="7" y="550"/>
                    </a:cubicBezTo>
                    <a:cubicBezTo>
                      <a:pt x="11" y="611"/>
                      <a:pt x="59" y="643"/>
                      <a:pt x="107" y="643"/>
                    </a:cubicBezTo>
                    <a:cubicBezTo>
                      <a:pt x="158" y="643"/>
                      <a:pt x="209" y="607"/>
                      <a:pt x="207" y="534"/>
                    </a:cubicBezTo>
                    <a:cubicBezTo>
                      <a:pt x="203" y="376"/>
                      <a:pt x="204" y="259"/>
                      <a:pt x="247" y="104"/>
                    </a:cubicBezTo>
                    <a:cubicBezTo>
                      <a:pt x="262" y="53"/>
                      <a:pt x="215" y="0"/>
                      <a:pt x="1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10"/>
            <p:cNvGrpSpPr/>
            <p:nvPr/>
          </p:nvGrpSpPr>
          <p:grpSpPr>
            <a:xfrm>
              <a:off x="6603350" y="2900963"/>
              <a:ext cx="282162" cy="368614"/>
              <a:chOff x="7792375" y="3990551"/>
              <a:chExt cx="282162" cy="368614"/>
            </a:xfrm>
          </p:grpSpPr>
          <p:sp>
            <p:nvSpPr>
              <p:cNvPr id="1351" name="Google Shape;1351;p10"/>
              <p:cNvSpPr/>
              <p:nvPr/>
            </p:nvSpPr>
            <p:spPr>
              <a:xfrm>
                <a:off x="7792375" y="3990551"/>
                <a:ext cx="282162" cy="368614"/>
              </a:xfrm>
              <a:custGeom>
                <a:avLst/>
                <a:gdLst/>
                <a:ahLst/>
                <a:cxnLst/>
                <a:rect l="l" t="t" r="r" b="b"/>
                <a:pathLst>
                  <a:path w="8920" h="11653" extrusionOk="0">
                    <a:moveTo>
                      <a:pt x="3174" y="1"/>
                    </a:moveTo>
                    <a:cubicBezTo>
                      <a:pt x="3158" y="1"/>
                      <a:pt x="3141" y="2"/>
                      <a:pt x="3125" y="4"/>
                    </a:cubicBezTo>
                    <a:cubicBezTo>
                      <a:pt x="3083" y="8"/>
                      <a:pt x="3043" y="20"/>
                      <a:pt x="2999" y="37"/>
                    </a:cubicBezTo>
                    <a:cubicBezTo>
                      <a:pt x="2991" y="41"/>
                      <a:pt x="2984" y="43"/>
                      <a:pt x="2976" y="48"/>
                    </a:cubicBezTo>
                    <a:cubicBezTo>
                      <a:pt x="2941" y="65"/>
                      <a:pt x="2913" y="90"/>
                      <a:pt x="2885" y="111"/>
                    </a:cubicBezTo>
                    <a:cubicBezTo>
                      <a:pt x="2848" y="141"/>
                      <a:pt x="2818" y="180"/>
                      <a:pt x="2792" y="214"/>
                    </a:cubicBezTo>
                    <a:cubicBezTo>
                      <a:pt x="2739" y="286"/>
                      <a:pt x="2696" y="378"/>
                      <a:pt x="2661" y="495"/>
                    </a:cubicBezTo>
                    <a:cubicBezTo>
                      <a:pt x="2642" y="557"/>
                      <a:pt x="2631" y="621"/>
                      <a:pt x="2625" y="687"/>
                    </a:cubicBezTo>
                    <a:cubicBezTo>
                      <a:pt x="2545" y="555"/>
                      <a:pt x="2442" y="458"/>
                      <a:pt x="2327" y="395"/>
                    </a:cubicBezTo>
                    <a:cubicBezTo>
                      <a:pt x="2244" y="350"/>
                      <a:pt x="2155" y="327"/>
                      <a:pt x="2070" y="327"/>
                    </a:cubicBezTo>
                    <a:cubicBezTo>
                      <a:pt x="2015" y="327"/>
                      <a:pt x="1961" y="336"/>
                      <a:pt x="1910" y="356"/>
                    </a:cubicBezTo>
                    <a:cubicBezTo>
                      <a:pt x="1908" y="355"/>
                      <a:pt x="1906" y="355"/>
                      <a:pt x="1903" y="355"/>
                    </a:cubicBezTo>
                    <a:cubicBezTo>
                      <a:pt x="1894" y="355"/>
                      <a:pt x="1883" y="359"/>
                      <a:pt x="1872" y="365"/>
                    </a:cubicBezTo>
                    <a:cubicBezTo>
                      <a:pt x="1829" y="386"/>
                      <a:pt x="1789" y="419"/>
                      <a:pt x="1759" y="455"/>
                    </a:cubicBezTo>
                    <a:cubicBezTo>
                      <a:pt x="1714" y="505"/>
                      <a:pt x="1681" y="565"/>
                      <a:pt x="1661" y="637"/>
                    </a:cubicBezTo>
                    <a:cubicBezTo>
                      <a:pt x="1644" y="705"/>
                      <a:pt x="1640" y="780"/>
                      <a:pt x="1651" y="877"/>
                    </a:cubicBezTo>
                    <a:cubicBezTo>
                      <a:pt x="1654" y="902"/>
                      <a:pt x="1658" y="927"/>
                      <a:pt x="1664" y="950"/>
                    </a:cubicBezTo>
                    <a:cubicBezTo>
                      <a:pt x="1574" y="880"/>
                      <a:pt x="1431" y="791"/>
                      <a:pt x="1260" y="786"/>
                    </a:cubicBezTo>
                    <a:cubicBezTo>
                      <a:pt x="1257" y="786"/>
                      <a:pt x="1255" y="786"/>
                      <a:pt x="1252" y="786"/>
                    </a:cubicBezTo>
                    <a:cubicBezTo>
                      <a:pt x="1193" y="786"/>
                      <a:pt x="1133" y="800"/>
                      <a:pt x="1077" y="829"/>
                    </a:cubicBezTo>
                    <a:cubicBezTo>
                      <a:pt x="1067" y="834"/>
                      <a:pt x="1057" y="837"/>
                      <a:pt x="1048" y="844"/>
                    </a:cubicBezTo>
                    <a:cubicBezTo>
                      <a:pt x="991" y="880"/>
                      <a:pt x="941" y="936"/>
                      <a:pt x="899" y="1008"/>
                    </a:cubicBezTo>
                    <a:cubicBezTo>
                      <a:pt x="864" y="1071"/>
                      <a:pt x="836" y="1145"/>
                      <a:pt x="816" y="1238"/>
                    </a:cubicBezTo>
                    <a:cubicBezTo>
                      <a:pt x="799" y="1323"/>
                      <a:pt x="792" y="1411"/>
                      <a:pt x="793" y="1514"/>
                    </a:cubicBezTo>
                    <a:cubicBezTo>
                      <a:pt x="795" y="1638"/>
                      <a:pt x="814" y="1761"/>
                      <a:pt x="849" y="1882"/>
                    </a:cubicBezTo>
                    <a:cubicBezTo>
                      <a:pt x="723" y="1838"/>
                      <a:pt x="609" y="1811"/>
                      <a:pt x="499" y="1799"/>
                    </a:cubicBezTo>
                    <a:cubicBezTo>
                      <a:pt x="476" y="1797"/>
                      <a:pt x="451" y="1795"/>
                      <a:pt x="423" y="1795"/>
                    </a:cubicBezTo>
                    <a:cubicBezTo>
                      <a:pt x="353" y="1795"/>
                      <a:pt x="271" y="1807"/>
                      <a:pt x="198" y="1844"/>
                    </a:cubicBezTo>
                    <a:cubicBezTo>
                      <a:pt x="168" y="1860"/>
                      <a:pt x="141" y="1877"/>
                      <a:pt x="118" y="1901"/>
                    </a:cubicBezTo>
                    <a:cubicBezTo>
                      <a:pt x="26" y="1988"/>
                      <a:pt x="0" y="2127"/>
                      <a:pt x="43" y="2328"/>
                    </a:cubicBezTo>
                    <a:cubicBezTo>
                      <a:pt x="62" y="2407"/>
                      <a:pt x="90" y="2490"/>
                      <a:pt x="135" y="2584"/>
                    </a:cubicBezTo>
                    <a:cubicBezTo>
                      <a:pt x="169" y="2659"/>
                      <a:pt x="214" y="2732"/>
                      <a:pt x="275" y="2819"/>
                    </a:cubicBezTo>
                    <a:cubicBezTo>
                      <a:pt x="519" y="3165"/>
                      <a:pt x="855" y="3439"/>
                      <a:pt x="1120" y="3635"/>
                    </a:cubicBezTo>
                    <a:cubicBezTo>
                      <a:pt x="1402" y="3847"/>
                      <a:pt x="1714" y="4042"/>
                      <a:pt x="2075" y="4236"/>
                    </a:cubicBezTo>
                    <a:cubicBezTo>
                      <a:pt x="2089" y="4828"/>
                      <a:pt x="2022" y="5419"/>
                      <a:pt x="1955" y="5995"/>
                    </a:cubicBezTo>
                    <a:cubicBezTo>
                      <a:pt x="1907" y="6413"/>
                      <a:pt x="1857" y="6847"/>
                      <a:pt x="1839" y="7273"/>
                    </a:cubicBezTo>
                    <a:cubicBezTo>
                      <a:pt x="1814" y="7832"/>
                      <a:pt x="1852" y="8324"/>
                      <a:pt x="1953" y="8777"/>
                    </a:cubicBezTo>
                    <a:cubicBezTo>
                      <a:pt x="2003" y="9003"/>
                      <a:pt x="2079" y="9238"/>
                      <a:pt x="2184" y="9491"/>
                    </a:cubicBezTo>
                    <a:cubicBezTo>
                      <a:pt x="2267" y="9692"/>
                      <a:pt x="2366" y="9890"/>
                      <a:pt x="2476" y="10079"/>
                    </a:cubicBezTo>
                    <a:cubicBezTo>
                      <a:pt x="2684" y="10434"/>
                      <a:pt x="2931" y="10731"/>
                      <a:pt x="3211" y="10968"/>
                    </a:cubicBezTo>
                    <a:cubicBezTo>
                      <a:pt x="3347" y="11085"/>
                      <a:pt x="3494" y="11188"/>
                      <a:pt x="3647" y="11276"/>
                    </a:cubicBezTo>
                    <a:cubicBezTo>
                      <a:pt x="3788" y="11357"/>
                      <a:pt x="3948" y="11430"/>
                      <a:pt x="4124" y="11493"/>
                    </a:cubicBezTo>
                    <a:cubicBezTo>
                      <a:pt x="4274" y="11546"/>
                      <a:pt x="4443" y="11588"/>
                      <a:pt x="4638" y="11618"/>
                    </a:cubicBezTo>
                    <a:cubicBezTo>
                      <a:pt x="4790" y="11642"/>
                      <a:pt x="4951" y="11653"/>
                      <a:pt x="5118" y="11653"/>
                    </a:cubicBezTo>
                    <a:cubicBezTo>
                      <a:pt x="5138" y="11653"/>
                      <a:pt x="5159" y="11652"/>
                      <a:pt x="5179" y="11652"/>
                    </a:cubicBezTo>
                    <a:cubicBezTo>
                      <a:pt x="5553" y="11645"/>
                      <a:pt x="5943" y="11576"/>
                      <a:pt x="6336" y="11447"/>
                    </a:cubicBezTo>
                    <a:cubicBezTo>
                      <a:pt x="6534" y="11383"/>
                      <a:pt x="6737" y="11303"/>
                      <a:pt x="6943" y="11207"/>
                    </a:cubicBezTo>
                    <a:cubicBezTo>
                      <a:pt x="7044" y="11160"/>
                      <a:pt x="7141" y="11111"/>
                      <a:pt x="7238" y="11064"/>
                    </a:cubicBezTo>
                    <a:lnTo>
                      <a:pt x="7330" y="11016"/>
                    </a:lnTo>
                    <a:cubicBezTo>
                      <a:pt x="7407" y="10978"/>
                      <a:pt x="7485" y="10933"/>
                      <a:pt x="7559" y="10892"/>
                    </a:cubicBezTo>
                    <a:cubicBezTo>
                      <a:pt x="7747" y="10780"/>
                      <a:pt x="7923" y="10646"/>
                      <a:pt x="8082" y="10492"/>
                    </a:cubicBezTo>
                    <a:cubicBezTo>
                      <a:pt x="8224" y="10355"/>
                      <a:pt x="8354" y="10192"/>
                      <a:pt x="8470" y="10007"/>
                    </a:cubicBezTo>
                    <a:cubicBezTo>
                      <a:pt x="8673" y="9683"/>
                      <a:pt x="8805" y="9304"/>
                      <a:pt x="8866" y="8877"/>
                    </a:cubicBezTo>
                    <a:cubicBezTo>
                      <a:pt x="8919" y="8498"/>
                      <a:pt x="8904" y="8090"/>
                      <a:pt x="8816" y="7664"/>
                    </a:cubicBezTo>
                    <a:cubicBezTo>
                      <a:pt x="8733" y="7266"/>
                      <a:pt x="8590" y="6871"/>
                      <a:pt x="8387" y="6490"/>
                    </a:cubicBezTo>
                    <a:cubicBezTo>
                      <a:pt x="8189" y="6122"/>
                      <a:pt x="7911" y="5760"/>
                      <a:pt x="7535" y="5375"/>
                    </a:cubicBezTo>
                    <a:cubicBezTo>
                      <a:pt x="7185" y="5017"/>
                      <a:pt x="6763" y="4680"/>
                      <a:pt x="6279" y="4374"/>
                    </a:cubicBezTo>
                    <a:cubicBezTo>
                      <a:pt x="5818" y="4080"/>
                      <a:pt x="5324" y="3837"/>
                      <a:pt x="4859" y="3619"/>
                    </a:cubicBezTo>
                    <a:cubicBezTo>
                      <a:pt x="4644" y="3519"/>
                      <a:pt x="4413" y="3409"/>
                      <a:pt x="4188" y="3290"/>
                    </a:cubicBezTo>
                    <a:cubicBezTo>
                      <a:pt x="4170" y="3280"/>
                      <a:pt x="4153" y="3273"/>
                      <a:pt x="4137" y="3271"/>
                    </a:cubicBezTo>
                    <a:lnTo>
                      <a:pt x="4098" y="3047"/>
                    </a:lnTo>
                    <a:cubicBezTo>
                      <a:pt x="4057" y="2812"/>
                      <a:pt x="4014" y="2577"/>
                      <a:pt x="3977" y="2341"/>
                    </a:cubicBezTo>
                    <a:cubicBezTo>
                      <a:pt x="3949" y="2176"/>
                      <a:pt x="3926" y="2011"/>
                      <a:pt x="3905" y="1847"/>
                    </a:cubicBezTo>
                    <a:cubicBezTo>
                      <a:pt x="3881" y="1681"/>
                      <a:pt x="3862" y="1512"/>
                      <a:pt x="3848" y="1346"/>
                    </a:cubicBezTo>
                    <a:lnTo>
                      <a:pt x="3836" y="1185"/>
                    </a:lnTo>
                    <a:cubicBezTo>
                      <a:pt x="3823" y="968"/>
                      <a:pt x="3812" y="743"/>
                      <a:pt x="3747" y="529"/>
                    </a:cubicBezTo>
                    <a:cubicBezTo>
                      <a:pt x="3707" y="399"/>
                      <a:pt x="3647" y="286"/>
                      <a:pt x="3563" y="197"/>
                    </a:cubicBezTo>
                    <a:cubicBezTo>
                      <a:pt x="3527" y="158"/>
                      <a:pt x="3480" y="120"/>
                      <a:pt x="3420" y="80"/>
                    </a:cubicBezTo>
                    <a:cubicBezTo>
                      <a:pt x="3372" y="50"/>
                      <a:pt x="3318" y="25"/>
                      <a:pt x="3258" y="11"/>
                    </a:cubicBezTo>
                    <a:cubicBezTo>
                      <a:pt x="3230" y="4"/>
                      <a:pt x="3202" y="1"/>
                      <a:pt x="3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0"/>
              <p:cNvSpPr/>
              <p:nvPr/>
            </p:nvSpPr>
            <p:spPr>
              <a:xfrm>
                <a:off x="7840962" y="4076813"/>
                <a:ext cx="94708" cy="50485"/>
              </a:xfrm>
              <a:custGeom>
                <a:avLst/>
                <a:gdLst/>
                <a:ahLst/>
                <a:cxnLst/>
                <a:rect l="l" t="t" r="r" b="b"/>
                <a:pathLst>
                  <a:path w="2994" h="1596" extrusionOk="0">
                    <a:moveTo>
                      <a:pt x="575" y="1220"/>
                    </a:moveTo>
                    <a:lnTo>
                      <a:pt x="575" y="1220"/>
                    </a:lnTo>
                    <a:cubicBezTo>
                      <a:pt x="569" y="1222"/>
                      <a:pt x="565" y="1223"/>
                      <a:pt x="561" y="1225"/>
                    </a:cubicBezTo>
                    <a:cubicBezTo>
                      <a:pt x="566" y="1223"/>
                      <a:pt x="569" y="1222"/>
                      <a:pt x="575" y="1220"/>
                    </a:cubicBezTo>
                    <a:close/>
                    <a:moveTo>
                      <a:pt x="2790" y="1"/>
                    </a:moveTo>
                    <a:cubicBezTo>
                      <a:pt x="2761" y="1"/>
                      <a:pt x="2732" y="7"/>
                      <a:pt x="2705" y="20"/>
                    </a:cubicBezTo>
                    <a:cubicBezTo>
                      <a:pt x="2617" y="63"/>
                      <a:pt x="2536" y="113"/>
                      <a:pt x="2455" y="165"/>
                    </a:cubicBezTo>
                    <a:cubicBezTo>
                      <a:pt x="2370" y="219"/>
                      <a:pt x="2286" y="272"/>
                      <a:pt x="2201" y="328"/>
                    </a:cubicBezTo>
                    <a:cubicBezTo>
                      <a:pt x="2030" y="441"/>
                      <a:pt x="1859" y="554"/>
                      <a:pt x="1685" y="663"/>
                    </a:cubicBezTo>
                    <a:cubicBezTo>
                      <a:pt x="1510" y="772"/>
                      <a:pt x="1328" y="872"/>
                      <a:pt x="1143" y="965"/>
                    </a:cubicBezTo>
                    <a:cubicBezTo>
                      <a:pt x="963" y="1056"/>
                      <a:pt x="781" y="1144"/>
                      <a:pt x="593" y="1216"/>
                    </a:cubicBezTo>
                    <a:cubicBezTo>
                      <a:pt x="439" y="1272"/>
                      <a:pt x="283" y="1315"/>
                      <a:pt x="118" y="1332"/>
                    </a:cubicBezTo>
                    <a:cubicBezTo>
                      <a:pt x="105" y="1335"/>
                      <a:pt x="94" y="1338"/>
                      <a:pt x="82" y="1343"/>
                    </a:cubicBezTo>
                    <a:cubicBezTo>
                      <a:pt x="29" y="1366"/>
                      <a:pt x="1" y="1435"/>
                      <a:pt x="14" y="1489"/>
                    </a:cubicBezTo>
                    <a:cubicBezTo>
                      <a:pt x="21" y="1524"/>
                      <a:pt x="42" y="1557"/>
                      <a:pt x="72" y="1575"/>
                    </a:cubicBezTo>
                    <a:cubicBezTo>
                      <a:pt x="96" y="1591"/>
                      <a:pt x="121" y="1595"/>
                      <a:pt x="147" y="1595"/>
                    </a:cubicBezTo>
                    <a:cubicBezTo>
                      <a:pt x="156" y="1595"/>
                      <a:pt x="164" y="1595"/>
                      <a:pt x="172" y="1594"/>
                    </a:cubicBezTo>
                    <a:cubicBezTo>
                      <a:pt x="417" y="1568"/>
                      <a:pt x="661" y="1540"/>
                      <a:pt x="901" y="1489"/>
                    </a:cubicBezTo>
                    <a:cubicBezTo>
                      <a:pt x="1163" y="1435"/>
                      <a:pt x="1418" y="1330"/>
                      <a:pt x="1662" y="1217"/>
                    </a:cubicBezTo>
                    <a:cubicBezTo>
                      <a:pt x="1911" y="1101"/>
                      <a:pt x="2144" y="958"/>
                      <a:pt x="2369" y="801"/>
                    </a:cubicBezTo>
                    <a:cubicBezTo>
                      <a:pt x="2579" y="652"/>
                      <a:pt x="2784" y="484"/>
                      <a:pt x="2943" y="279"/>
                    </a:cubicBezTo>
                    <a:cubicBezTo>
                      <a:pt x="2993" y="215"/>
                      <a:pt x="2973" y="113"/>
                      <a:pt x="2923" y="58"/>
                    </a:cubicBezTo>
                    <a:cubicBezTo>
                      <a:pt x="2887" y="20"/>
                      <a:pt x="2839" y="1"/>
                      <a:pt x="2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0"/>
              <p:cNvSpPr/>
              <p:nvPr/>
            </p:nvSpPr>
            <p:spPr>
              <a:xfrm>
                <a:off x="7847858" y="4085859"/>
                <a:ext cx="97270" cy="56211"/>
              </a:xfrm>
              <a:custGeom>
                <a:avLst/>
                <a:gdLst/>
                <a:ahLst/>
                <a:cxnLst/>
                <a:rect l="l" t="t" r="r" b="b"/>
                <a:pathLst>
                  <a:path w="3075" h="1777" extrusionOk="0">
                    <a:moveTo>
                      <a:pt x="292" y="1710"/>
                    </a:moveTo>
                    <a:cubicBezTo>
                      <a:pt x="292" y="1710"/>
                      <a:pt x="291" y="1710"/>
                      <a:pt x="291" y="1710"/>
                    </a:cubicBezTo>
                    <a:cubicBezTo>
                      <a:pt x="291" y="1710"/>
                      <a:pt x="292" y="1710"/>
                      <a:pt x="292" y="1710"/>
                    </a:cubicBezTo>
                    <a:close/>
                    <a:moveTo>
                      <a:pt x="2881" y="1"/>
                    </a:moveTo>
                    <a:cubicBezTo>
                      <a:pt x="2853" y="1"/>
                      <a:pt x="2825" y="7"/>
                      <a:pt x="2800" y="21"/>
                    </a:cubicBezTo>
                    <a:cubicBezTo>
                      <a:pt x="2784" y="29"/>
                      <a:pt x="2771" y="36"/>
                      <a:pt x="2761" y="48"/>
                    </a:cubicBezTo>
                    <a:cubicBezTo>
                      <a:pt x="2659" y="141"/>
                      <a:pt x="2559" y="234"/>
                      <a:pt x="2455" y="327"/>
                    </a:cubicBezTo>
                    <a:cubicBezTo>
                      <a:pt x="2347" y="422"/>
                      <a:pt x="2234" y="508"/>
                      <a:pt x="2118" y="592"/>
                    </a:cubicBezTo>
                    <a:cubicBezTo>
                      <a:pt x="2132" y="581"/>
                      <a:pt x="2147" y="571"/>
                      <a:pt x="2162" y="559"/>
                    </a:cubicBezTo>
                    <a:lnTo>
                      <a:pt x="2162" y="559"/>
                    </a:lnTo>
                    <a:cubicBezTo>
                      <a:pt x="1852" y="778"/>
                      <a:pt x="1514" y="956"/>
                      <a:pt x="1167" y="1116"/>
                    </a:cubicBezTo>
                    <a:cubicBezTo>
                      <a:pt x="987" y="1201"/>
                      <a:pt x="805" y="1279"/>
                      <a:pt x="623" y="1361"/>
                    </a:cubicBezTo>
                    <a:cubicBezTo>
                      <a:pt x="436" y="1445"/>
                      <a:pt x="248" y="1531"/>
                      <a:pt x="60" y="1610"/>
                    </a:cubicBezTo>
                    <a:cubicBezTo>
                      <a:pt x="15" y="1630"/>
                      <a:pt x="0" y="1690"/>
                      <a:pt x="22" y="1730"/>
                    </a:cubicBezTo>
                    <a:cubicBezTo>
                      <a:pt x="38" y="1762"/>
                      <a:pt x="68" y="1776"/>
                      <a:pt x="99" y="1776"/>
                    </a:cubicBezTo>
                    <a:cubicBezTo>
                      <a:pt x="114" y="1776"/>
                      <a:pt x="128" y="1773"/>
                      <a:pt x="142" y="1768"/>
                    </a:cubicBezTo>
                    <a:cubicBezTo>
                      <a:pt x="192" y="1746"/>
                      <a:pt x="243" y="1726"/>
                      <a:pt x="293" y="1709"/>
                    </a:cubicBezTo>
                    <a:lnTo>
                      <a:pt x="293" y="1709"/>
                    </a:lnTo>
                    <a:cubicBezTo>
                      <a:pt x="292" y="1709"/>
                      <a:pt x="292" y="1710"/>
                      <a:pt x="292" y="1710"/>
                    </a:cubicBezTo>
                    <a:lnTo>
                      <a:pt x="292" y="1710"/>
                    </a:lnTo>
                    <a:cubicBezTo>
                      <a:pt x="781" y="1540"/>
                      <a:pt x="1292" y="1425"/>
                      <a:pt x="1772" y="1228"/>
                    </a:cubicBezTo>
                    <a:cubicBezTo>
                      <a:pt x="2012" y="1128"/>
                      <a:pt x="2241" y="1000"/>
                      <a:pt x="2453" y="848"/>
                    </a:cubicBezTo>
                    <a:cubicBezTo>
                      <a:pt x="2676" y="687"/>
                      <a:pt x="2877" y="500"/>
                      <a:pt x="3032" y="271"/>
                    </a:cubicBezTo>
                    <a:cubicBezTo>
                      <a:pt x="3075" y="207"/>
                      <a:pt x="3063" y="114"/>
                      <a:pt x="3012" y="56"/>
                    </a:cubicBezTo>
                    <a:cubicBezTo>
                      <a:pt x="2976" y="20"/>
                      <a:pt x="2929" y="1"/>
                      <a:pt x="2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0"/>
              <p:cNvSpPr/>
              <p:nvPr/>
            </p:nvSpPr>
            <p:spPr>
              <a:xfrm>
                <a:off x="7848174" y="4095792"/>
                <a:ext cx="112264" cy="57634"/>
              </a:xfrm>
              <a:custGeom>
                <a:avLst/>
                <a:gdLst/>
                <a:ahLst/>
                <a:cxnLst/>
                <a:rect l="l" t="t" r="r" b="b"/>
                <a:pathLst>
                  <a:path w="3549" h="1822" extrusionOk="0">
                    <a:moveTo>
                      <a:pt x="2723" y="485"/>
                    </a:moveTo>
                    <a:cubicBezTo>
                      <a:pt x="2723" y="485"/>
                      <a:pt x="2723" y="485"/>
                      <a:pt x="2722" y="486"/>
                    </a:cubicBezTo>
                    <a:cubicBezTo>
                      <a:pt x="2723" y="486"/>
                      <a:pt x="2723" y="485"/>
                      <a:pt x="2723" y="485"/>
                    </a:cubicBezTo>
                    <a:close/>
                    <a:moveTo>
                      <a:pt x="2722" y="483"/>
                    </a:moveTo>
                    <a:cubicBezTo>
                      <a:pt x="2719" y="485"/>
                      <a:pt x="2717" y="487"/>
                      <a:pt x="2715" y="489"/>
                    </a:cubicBezTo>
                    <a:lnTo>
                      <a:pt x="2715" y="489"/>
                    </a:lnTo>
                    <a:cubicBezTo>
                      <a:pt x="2717" y="488"/>
                      <a:pt x="2719" y="487"/>
                      <a:pt x="2721" y="486"/>
                    </a:cubicBezTo>
                    <a:cubicBezTo>
                      <a:pt x="2721" y="486"/>
                      <a:pt x="2722" y="486"/>
                      <a:pt x="2722" y="483"/>
                    </a:cubicBezTo>
                    <a:close/>
                    <a:moveTo>
                      <a:pt x="2715" y="489"/>
                    </a:moveTo>
                    <a:cubicBezTo>
                      <a:pt x="2712" y="491"/>
                      <a:pt x="2710" y="493"/>
                      <a:pt x="2708" y="494"/>
                    </a:cubicBezTo>
                    <a:cubicBezTo>
                      <a:pt x="2711" y="493"/>
                      <a:pt x="2713" y="491"/>
                      <a:pt x="2715" y="489"/>
                    </a:cubicBezTo>
                    <a:close/>
                    <a:moveTo>
                      <a:pt x="669" y="1478"/>
                    </a:moveTo>
                    <a:lnTo>
                      <a:pt x="669" y="1478"/>
                    </a:lnTo>
                    <a:cubicBezTo>
                      <a:pt x="669" y="1478"/>
                      <a:pt x="668" y="1478"/>
                      <a:pt x="668" y="1478"/>
                    </a:cubicBezTo>
                    <a:lnTo>
                      <a:pt x="668" y="1478"/>
                    </a:lnTo>
                    <a:cubicBezTo>
                      <a:pt x="668" y="1478"/>
                      <a:pt x="669" y="1478"/>
                      <a:pt x="669" y="1478"/>
                    </a:cubicBezTo>
                    <a:close/>
                    <a:moveTo>
                      <a:pt x="3374" y="1"/>
                    </a:moveTo>
                    <a:cubicBezTo>
                      <a:pt x="3331" y="1"/>
                      <a:pt x="3288" y="16"/>
                      <a:pt x="3255" y="47"/>
                    </a:cubicBezTo>
                    <a:cubicBezTo>
                      <a:pt x="3087" y="202"/>
                      <a:pt x="2910" y="349"/>
                      <a:pt x="2724" y="484"/>
                    </a:cubicBezTo>
                    <a:lnTo>
                      <a:pt x="2724" y="484"/>
                    </a:lnTo>
                    <a:cubicBezTo>
                      <a:pt x="2725" y="484"/>
                      <a:pt x="2725" y="483"/>
                      <a:pt x="2725" y="483"/>
                    </a:cubicBezTo>
                    <a:lnTo>
                      <a:pt x="2725" y="483"/>
                    </a:lnTo>
                    <a:cubicBezTo>
                      <a:pt x="2724" y="483"/>
                      <a:pt x="2724" y="484"/>
                      <a:pt x="2723" y="485"/>
                    </a:cubicBezTo>
                    <a:lnTo>
                      <a:pt x="2723" y="485"/>
                    </a:lnTo>
                    <a:cubicBezTo>
                      <a:pt x="2724" y="485"/>
                      <a:pt x="2724" y="484"/>
                      <a:pt x="2724" y="484"/>
                    </a:cubicBezTo>
                    <a:lnTo>
                      <a:pt x="2724" y="484"/>
                    </a:lnTo>
                    <a:cubicBezTo>
                      <a:pt x="2723" y="486"/>
                      <a:pt x="2722" y="486"/>
                      <a:pt x="2721" y="487"/>
                    </a:cubicBezTo>
                    <a:cubicBezTo>
                      <a:pt x="2713" y="492"/>
                      <a:pt x="2707" y="497"/>
                      <a:pt x="2700" y="502"/>
                    </a:cubicBezTo>
                    <a:lnTo>
                      <a:pt x="2700" y="502"/>
                    </a:lnTo>
                    <a:cubicBezTo>
                      <a:pt x="2702" y="500"/>
                      <a:pt x="2705" y="498"/>
                      <a:pt x="2708" y="496"/>
                    </a:cubicBezTo>
                    <a:lnTo>
                      <a:pt x="2708" y="496"/>
                    </a:lnTo>
                    <a:cubicBezTo>
                      <a:pt x="2553" y="603"/>
                      <a:pt x="2396" y="703"/>
                      <a:pt x="2234" y="796"/>
                    </a:cubicBezTo>
                    <a:cubicBezTo>
                      <a:pt x="2067" y="889"/>
                      <a:pt x="1898" y="975"/>
                      <a:pt x="1726" y="1056"/>
                    </a:cubicBezTo>
                    <a:cubicBezTo>
                      <a:pt x="1380" y="1215"/>
                      <a:pt x="1023" y="1351"/>
                      <a:pt x="666" y="1480"/>
                    </a:cubicBezTo>
                    <a:lnTo>
                      <a:pt x="666" y="1480"/>
                    </a:lnTo>
                    <a:cubicBezTo>
                      <a:pt x="667" y="1479"/>
                      <a:pt x="668" y="1479"/>
                      <a:pt x="668" y="1478"/>
                    </a:cubicBezTo>
                    <a:lnTo>
                      <a:pt x="668" y="1478"/>
                    </a:lnTo>
                    <a:cubicBezTo>
                      <a:pt x="465" y="1550"/>
                      <a:pt x="262" y="1624"/>
                      <a:pt x="58" y="1693"/>
                    </a:cubicBezTo>
                    <a:cubicBezTo>
                      <a:pt x="52" y="1696"/>
                      <a:pt x="48" y="1697"/>
                      <a:pt x="43" y="1698"/>
                    </a:cubicBezTo>
                    <a:cubicBezTo>
                      <a:pt x="16" y="1710"/>
                      <a:pt x="0" y="1737"/>
                      <a:pt x="7" y="1769"/>
                    </a:cubicBezTo>
                    <a:cubicBezTo>
                      <a:pt x="13" y="1796"/>
                      <a:pt x="41" y="1822"/>
                      <a:pt x="69" y="1822"/>
                    </a:cubicBezTo>
                    <a:cubicBezTo>
                      <a:pt x="75" y="1822"/>
                      <a:pt x="81" y="1821"/>
                      <a:pt x="86" y="1819"/>
                    </a:cubicBezTo>
                    <a:cubicBezTo>
                      <a:pt x="383" y="1718"/>
                      <a:pt x="683" y="1631"/>
                      <a:pt x="983" y="1537"/>
                    </a:cubicBezTo>
                    <a:cubicBezTo>
                      <a:pt x="1276" y="1444"/>
                      <a:pt x="1568" y="1340"/>
                      <a:pt x="1855" y="1226"/>
                    </a:cubicBezTo>
                    <a:cubicBezTo>
                      <a:pt x="2134" y="1116"/>
                      <a:pt x="2403" y="988"/>
                      <a:pt x="2668" y="846"/>
                    </a:cubicBezTo>
                    <a:cubicBezTo>
                      <a:pt x="2959" y="692"/>
                      <a:pt x="3232" y="506"/>
                      <a:pt x="3491" y="301"/>
                    </a:cubicBezTo>
                    <a:cubicBezTo>
                      <a:pt x="3526" y="274"/>
                      <a:pt x="3546" y="224"/>
                      <a:pt x="3547" y="184"/>
                    </a:cubicBezTo>
                    <a:cubicBezTo>
                      <a:pt x="3549" y="136"/>
                      <a:pt x="3533" y="90"/>
                      <a:pt x="3501" y="56"/>
                    </a:cubicBezTo>
                    <a:cubicBezTo>
                      <a:pt x="3468" y="19"/>
                      <a:pt x="3421" y="1"/>
                      <a:pt x="3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0"/>
              <p:cNvSpPr/>
              <p:nvPr/>
            </p:nvSpPr>
            <p:spPr>
              <a:xfrm>
                <a:off x="7935670" y="4075199"/>
                <a:ext cx="18062" cy="17714"/>
              </a:xfrm>
              <a:custGeom>
                <a:avLst/>
                <a:gdLst/>
                <a:ahLst/>
                <a:cxnLst/>
                <a:rect l="l" t="t" r="r" b="b"/>
                <a:pathLst>
                  <a:path w="571" h="560" extrusionOk="0">
                    <a:moveTo>
                      <a:pt x="118" y="0"/>
                    </a:moveTo>
                    <a:cubicBezTo>
                      <a:pt x="99" y="0"/>
                      <a:pt x="79" y="5"/>
                      <a:pt x="62" y="14"/>
                    </a:cubicBezTo>
                    <a:cubicBezTo>
                      <a:pt x="52" y="20"/>
                      <a:pt x="45" y="26"/>
                      <a:pt x="38" y="33"/>
                    </a:cubicBezTo>
                    <a:cubicBezTo>
                      <a:pt x="16" y="51"/>
                      <a:pt x="5" y="78"/>
                      <a:pt x="2" y="107"/>
                    </a:cubicBezTo>
                    <a:cubicBezTo>
                      <a:pt x="1" y="140"/>
                      <a:pt x="14" y="163"/>
                      <a:pt x="31" y="187"/>
                    </a:cubicBezTo>
                    <a:lnTo>
                      <a:pt x="128" y="310"/>
                    </a:lnTo>
                    <a:cubicBezTo>
                      <a:pt x="158" y="353"/>
                      <a:pt x="191" y="398"/>
                      <a:pt x="227" y="436"/>
                    </a:cubicBezTo>
                    <a:cubicBezTo>
                      <a:pt x="250" y="461"/>
                      <a:pt x="278" y="487"/>
                      <a:pt x="307" y="507"/>
                    </a:cubicBezTo>
                    <a:cubicBezTo>
                      <a:pt x="316" y="514"/>
                      <a:pt x="327" y="518"/>
                      <a:pt x="336" y="525"/>
                    </a:cubicBezTo>
                    <a:cubicBezTo>
                      <a:pt x="356" y="535"/>
                      <a:pt x="377" y="545"/>
                      <a:pt x="399" y="552"/>
                    </a:cubicBezTo>
                    <a:cubicBezTo>
                      <a:pt x="411" y="557"/>
                      <a:pt x="423" y="559"/>
                      <a:pt x="436" y="559"/>
                    </a:cubicBezTo>
                    <a:cubicBezTo>
                      <a:pt x="481" y="559"/>
                      <a:pt x="527" y="533"/>
                      <a:pt x="549" y="497"/>
                    </a:cubicBezTo>
                    <a:cubicBezTo>
                      <a:pt x="561" y="479"/>
                      <a:pt x="568" y="458"/>
                      <a:pt x="568" y="435"/>
                    </a:cubicBezTo>
                    <a:cubicBezTo>
                      <a:pt x="571" y="396"/>
                      <a:pt x="556" y="368"/>
                      <a:pt x="535" y="339"/>
                    </a:cubicBezTo>
                    <a:cubicBezTo>
                      <a:pt x="522" y="320"/>
                      <a:pt x="506" y="303"/>
                      <a:pt x="488" y="289"/>
                    </a:cubicBezTo>
                    <a:cubicBezTo>
                      <a:pt x="460" y="266"/>
                      <a:pt x="432" y="243"/>
                      <a:pt x="406" y="222"/>
                    </a:cubicBezTo>
                    <a:cubicBezTo>
                      <a:pt x="366" y="189"/>
                      <a:pt x="323" y="163"/>
                      <a:pt x="284" y="130"/>
                    </a:cubicBezTo>
                    <a:cubicBezTo>
                      <a:pt x="251" y="100"/>
                      <a:pt x="223" y="67"/>
                      <a:pt x="194" y="36"/>
                    </a:cubicBezTo>
                    <a:cubicBezTo>
                      <a:pt x="175" y="11"/>
                      <a:pt x="147" y="0"/>
                      <a:pt x="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0"/>
              <p:cNvSpPr/>
              <p:nvPr/>
            </p:nvSpPr>
            <p:spPr>
              <a:xfrm>
                <a:off x="7939466" y="4069537"/>
                <a:ext cx="17430" cy="16101"/>
              </a:xfrm>
              <a:custGeom>
                <a:avLst/>
                <a:gdLst/>
                <a:ahLst/>
                <a:cxnLst/>
                <a:rect l="l" t="t" r="r" b="b"/>
                <a:pathLst>
                  <a:path w="551" h="509" extrusionOk="0">
                    <a:moveTo>
                      <a:pt x="147" y="0"/>
                    </a:moveTo>
                    <a:cubicBezTo>
                      <a:pt x="126" y="0"/>
                      <a:pt x="106" y="5"/>
                      <a:pt x="87" y="15"/>
                    </a:cubicBezTo>
                    <a:cubicBezTo>
                      <a:pt x="75" y="20"/>
                      <a:pt x="67" y="27"/>
                      <a:pt x="58" y="36"/>
                    </a:cubicBezTo>
                    <a:cubicBezTo>
                      <a:pt x="7" y="84"/>
                      <a:pt x="1" y="173"/>
                      <a:pt x="51" y="227"/>
                    </a:cubicBezTo>
                    <a:cubicBezTo>
                      <a:pt x="94" y="272"/>
                      <a:pt x="137" y="316"/>
                      <a:pt x="179" y="363"/>
                    </a:cubicBezTo>
                    <a:cubicBezTo>
                      <a:pt x="221" y="409"/>
                      <a:pt x="267" y="449"/>
                      <a:pt x="317" y="487"/>
                    </a:cubicBezTo>
                    <a:cubicBezTo>
                      <a:pt x="338" y="502"/>
                      <a:pt x="363" y="509"/>
                      <a:pt x="389" y="509"/>
                    </a:cubicBezTo>
                    <a:cubicBezTo>
                      <a:pt x="426" y="509"/>
                      <a:pt x="464" y="494"/>
                      <a:pt x="489" y="471"/>
                    </a:cubicBezTo>
                    <a:cubicBezTo>
                      <a:pt x="545" y="419"/>
                      <a:pt x="551" y="326"/>
                      <a:pt x="496" y="270"/>
                    </a:cubicBezTo>
                    <a:cubicBezTo>
                      <a:pt x="419" y="187"/>
                      <a:pt x="329" y="121"/>
                      <a:pt x="247" y="43"/>
                    </a:cubicBezTo>
                    <a:cubicBezTo>
                      <a:pt x="220" y="15"/>
                      <a:pt x="183" y="0"/>
                      <a:pt x="1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0"/>
              <p:cNvSpPr/>
              <p:nvPr/>
            </p:nvSpPr>
            <p:spPr>
              <a:xfrm>
                <a:off x="7948544" y="4039296"/>
                <a:ext cx="116756" cy="85250"/>
              </a:xfrm>
              <a:custGeom>
                <a:avLst/>
                <a:gdLst/>
                <a:ahLst/>
                <a:cxnLst/>
                <a:rect l="l" t="t" r="r" b="b"/>
                <a:pathLst>
                  <a:path w="3691" h="2695" extrusionOk="0">
                    <a:moveTo>
                      <a:pt x="1427" y="296"/>
                    </a:moveTo>
                    <a:cubicBezTo>
                      <a:pt x="1432" y="297"/>
                      <a:pt x="1438" y="297"/>
                      <a:pt x="1444" y="298"/>
                    </a:cubicBezTo>
                    <a:lnTo>
                      <a:pt x="1444" y="298"/>
                    </a:lnTo>
                    <a:cubicBezTo>
                      <a:pt x="1437" y="297"/>
                      <a:pt x="1431" y="296"/>
                      <a:pt x="1427" y="296"/>
                    </a:cubicBezTo>
                    <a:close/>
                    <a:moveTo>
                      <a:pt x="1444" y="298"/>
                    </a:moveTo>
                    <a:cubicBezTo>
                      <a:pt x="1445" y="298"/>
                      <a:pt x="1447" y="298"/>
                      <a:pt x="1448" y="299"/>
                    </a:cubicBezTo>
                    <a:cubicBezTo>
                      <a:pt x="1447" y="298"/>
                      <a:pt x="1446" y="298"/>
                      <a:pt x="1444" y="298"/>
                    </a:cubicBezTo>
                    <a:close/>
                    <a:moveTo>
                      <a:pt x="1593" y="344"/>
                    </a:moveTo>
                    <a:lnTo>
                      <a:pt x="1593" y="344"/>
                    </a:lnTo>
                    <a:cubicBezTo>
                      <a:pt x="1598" y="347"/>
                      <a:pt x="1604" y="349"/>
                      <a:pt x="1611" y="353"/>
                    </a:cubicBezTo>
                    <a:cubicBezTo>
                      <a:pt x="1605" y="349"/>
                      <a:pt x="1598" y="347"/>
                      <a:pt x="1593" y="344"/>
                    </a:cubicBezTo>
                    <a:close/>
                    <a:moveTo>
                      <a:pt x="582" y="513"/>
                    </a:moveTo>
                    <a:lnTo>
                      <a:pt x="582" y="513"/>
                    </a:lnTo>
                    <a:cubicBezTo>
                      <a:pt x="576" y="518"/>
                      <a:pt x="570" y="521"/>
                      <a:pt x="566" y="525"/>
                    </a:cubicBezTo>
                    <a:lnTo>
                      <a:pt x="566" y="525"/>
                    </a:lnTo>
                    <a:cubicBezTo>
                      <a:pt x="571" y="521"/>
                      <a:pt x="576" y="517"/>
                      <a:pt x="582" y="513"/>
                    </a:cubicBezTo>
                    <a:close/>
                    <a:moveTo>
                      <a:pt x="1404" y="0"/>
                    </a:moveTo>
                    <a:cubicBezTo>
                      <a:pt x="1335" y="0"/>
                      <a:pt x="1266" y="7"/>
                      <a:pt x="1199" y="16"/>
                    </a:cubicBezTo>
                    <a:cubicBezTo>
                      <a:pt x="1050" y="35"/>
                      <a:pt x="907" y="84"/>
                      <a:pt x="775" y="152"/>
                    </a:cubicBezTo>
                    <a:cubicBezTo>
                      <a:pt x="745" y="170"/>
                      <a:pt x="716" y="187"/>
                      <a:pt x="688" y="204"/>
                    </a:cubicBezTo>
                    <a:cubicBezTo>
                      <a:pt x="529" y="300"/>
                      <a:pt x="396" y="430"/>
                      <a:pt x="275" y="573"/>
                    </a:cubicBezTo>
                    <a:cubicBezTo>
                      <a:pt x="165" y="707"/>
                      <a:pt x="78" y="863"/>
                      <a:pt x="13" y="1026"/>
                    </a:cubicBezTo>
                    <a:cubicBezTo>
                      <a:pt x="0" y="1057"/>
                      <a:pt x="23" y="1093"/>
                      <a:pt x="53" y="1103"/>
                    </a:cubicBezTo>
                    <a:cubicBezTo>
                      <a:pt x="59" y="1105"/>
                      <a:pt x="65" y="1106"/>
                      <a:pt x="71" y="1106"/>
                    </a:cubicBezTo>
                    <a:cubicBezTo>
                      <a:pt x="98" y="1106"/>
                      <a:pt x="120" y="1088"/>
                      <a:pt x="131" y="1062"/>
                    </a:cubicBezTo>
                    <a:cubicBezTo>
                      <a:pt x="138" y="1046"/>
                      <a:pt x="144" y="1029"/>
                      <a:pt x="151" y="1013"/>
                    </a:cubicBezTo>
                    <a:lnTo>
                      <a:pt x="151" y="1014"/>
                    </a:lnTo>
                    <a:cubicBezTo>
                      <a:pt x="191" y="926"/>
                      <a:pt x="244" y="841"/>
                      <a:pt x="307" y="764"/>
                    </a:cubicBezTo>
                    <a:cubicBezTo>
                      <a:pt x="382" y="674"/>
                      <a:pt x="468" y="596"/>
                      <a:pt x="562" y="527"/>
                    </a:cubicBezTo>
                    <a:lnTo>
                      <a:pt x="562" y="527"/>
                    </a:lnTo>
                    <a:cubicBezTo>
                      <a:pt x="667" y="456"/>
                      <a:pt x="775" y="397"/>
                      <a:pt x="891" y="353"/>
                    </a:cubicBezTo>
                    <a:cubicBezTo>
                      <a:pt x="993" y="317"/>
                      <a:pt x="1096" y="290"/>
                      <a:pt x="1203" y="280"/>
                    </a:cubicBezTo>
                    <a:cubicBezTo>
                      <a:pt x="1220" y="279"/>
                      <a:pt x="1236" y="278"/>
                      <a:pt x="1252" y="278"/>
                    </a:cubicBezTo>
                    <a:cubicBezTo>
                      <a:pt x="1308" y="278"/>
                      <a:pt x="1363" y="284"/>
                      <a:pt x="1418" y="291"/>
                    </a:cubicBezTo>
                    <a:cubicBezTo>
                      <a:pt x="1487" y="306"/>
                      <a:pt x="1554" y="327"/>
                      <a:pt x="1620" y="354"/>
                    </a:cubicBezTo>
                    <a:cubicBezTo>
                      <a:pt x="1673" y="382"/>
                      <a:pt x="1726" y="413"/>
                      <a:pt x="1773" y="452"/>
                    </a:cubicBezTo>
                    <a:cubicBezTo>
                      <a:pt x="1840" y="510"/>
                      <a:pt x="1899" y="576"/>
                      <a:pt x="1951" y="646"/>
                    </a:cubicBezTo>
                    <a:cubicBezTo>
                      <a:pt x="1985" y="702"/>
                      <a:pt x="2012" y="761"/>
                      <a:pt x="2035" y="820"/>
                    </a:cubicBezTo>
                    <a:cubicBezTo>
                      <a:pt x="2102" y="1013"/>
                      <a:pt x="2157" y="1213"/>
                      <a:pt x="2217" y="1408"/>
                    </a:cubicBezTo>
                    <a:cubicBezTo>
                      <a:pt x="2291" y="1646"/>
                      <a:pt x="2373" y="1885"/>
                      <a:pt x="2488" y="2107"/>
                    </a:cubicBezTo>
                    <a:cubicBezTo>
                      <a:pt x="2542" y="2210"/>
                      <a:pt x="2606" y="2310"/>
                      <a:pt x="2681" y="2402"/>
                    </a:cubicBezTo>
                    <a:cubicBezTo>
                      <a:pt x="2709" y="2438"/>
                      <a:pt x="2742" y="2469"/>
                      <a:pt x="2775" y="2501"/>
                    </a:cubicBezTo>
                    <a:cubicBezTo>
                      <a:pt x="2824" y="2541"/>
                      <a:pt x="2873" y="2581"/>
                      <a:pt x="2930" y="2611"/>
                    </a:cubicBezTo>
                    <a:cubicBezTo>
                      <a:pt x="2979" y="2637"/>
                      <a:pt x="3029" y="2658"/>
                      <a:pt x="3082" y="2670"/>
                    </a:cubicBezTo>
                    <a:cubicBezTo>
                      <a:pt x="3132" y="2681"/>
                      <a:pt x="3186" y="2687"/>
                      <a:pt x="3238" y="2691"/>
                    </a:cubicBezTo>
                    <a:cubicBezTo>
                      <a:pt x="3257" y="2693"/>
                      <a:pt x="3277" y="2694"/>
                      <a:pt x="3296" y="2694"/>
                    </a:cubicBezTo>
                    <a:cubicBezTo>
                      <a:pt x="3394" y="2694"/>
                      <a:pt x="3493" y="2668"/>
                      <a:pt x="3580" y="2625"/>
                    </a:cubicBezTo>
                    <a:cubicBezTo>
                      <a:pt x="3653" y="2590"/>
                      <a:pt x="3690" y="2504"/>
                      <a:pt x="3673" y="2425"/>
                    </a:cubicBezTo>
                    <a:cubicBezTo>
                      <a:pt x="3654" y="2339"/>
                      <a:pt x="3578" y="2282"/>
                      <a:pt x="3495" y="2282"/>
                    </a:cubicBezTo>
                    <a:cubicBezTo>
                      <a:pt x="3482" y="2282"/>
                      <a:pt x="3469" y="2283"/>
                      <a:pt x="3457" y="2286"/>
                    </a:cubicBezTo>
                    <a:cubicBezTo>
                      <a:pt x="3427" y="2290"/>
                      <a:pt x="3397" y="2296"/>
                      <a:pt x="3367" y="2300"/>
                    </a:cubicBezTo>
                    <a:cubicBezTo>
                      <a:pt x="3342" y="2300"/>
                      <a:pt x="3317" y="2300"/>
                      <a:pt x="3291" y="2297"/>
                    </a:cubicBezTo>
                    <a:cubicBezTo>
                      <a:pt x="3289" y="2297"/>
                      <a:pt x="3287" y="2296"/>
                      <a:pt x="3284" y="2296"/>
                    </a:cubicBezTo>
                    <a:cubicBezTo>
                      <a:pt x="3258" y="2282"/>
                      <a:pt x="3235" y="2264"/>
                      <a:pt x="3209" y="2246"/>
                    </a:cubicBezTo>
                    <a:cubicBezTo>
                      <a:pt x="3162" y="2203"/>
                      <a:pt x="3122" y="2154"/>
                      <a:pt x="3082" y="2104"/>
                    </a:cubicBezTo>
                    <a:cubicBezTo>
                      <a:pt x="2896" y="1829"/>
                      <a:pt x="2788" y="1507"/>
                      <a:pt x="2672" y="1199"/>
                    </a:cubicBezTo>
                    <a:cubicBezTo>
                      <a:pt x="2614" y="1043"/>
                      <a:pt x="2556" y="887"/>
                      <a:pt x="2485" y="737"/>
                    </a:cubicBezTo>
                    <a:cubicBezTo>
                      <a:pt x="2425" y="612"/>
                      <a:pt x="2357" y="486"/>
                      <a:pt x="2266" y="383"/>
                    </a:cubicBezTo>
                    <a:cubicBezTo>
                      <a:pt x="2230" y="341"/>
                      <a:pt x="2187" y="306"/>
                      <a:pt x="2145" y="271"/>
                    </a:cubicBezTo>
                    <a:cubicBezTo>
                      <a:pt x="2108" y="241"/>
                      <a:pt x="2071" y="214"/>
                      <a:pt x="2029" y="190"/>
                    </a:cubicBezTo>
                    <a:cubicBezTo>
                      <a:pt x="1943" y="134"/>
                      <a:pt x="1847" y="91"/>
                      <a:pt x="1749" y="57"/>
                    </a:cubicBezTo>
                    <a:cubicBezTo>
                      <a:pt x="1663" y="26"/>
                      <a:pt x="1573" y="12"/>
                      <a:pt x="1484" y="4"/>
                    </a:cubicBezTo>
                    <a:cubicBezTo>
                      <a:pt x="1457" y="1"/>
                      <a:pt x="1431" y="0"/>
                      <a:pt x="1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0"/>
              <p:cNvSpPr/>
              <p:nvPr/>
            </p:nvSpPr>
            <p:spPr>
              <a:xfrm>
                <a:off x="7950790" y="4065963"/>
                <a:ext cx="70762" cy="66903"/>
              </a:xfrm>
              <a:custGeom>
                <a:avLst/>
                <a:gdLst/>
                <a:ahLst/>
                <a:cxnLst/>
                <a:rect l="l" t="t" r="r" b="b"/>
                <a:pathLst>
                  <a:path w="2237" h="2115" extrusionOk="0">
                    <a:moveTo>
                      <a:pt x="511" y="276"/>
                    </a:moveTo>
                    <a:cubicBezTo>
                      <a:pt x="508" y="276"/>
                      <a:pt x="505" y="276"/>
                      <a:pt x="504" y="277"/>
                    </a:cubicBezTo>
                    <a:cubicBezTo>
                      <a:pt x="505" y="277"/>
                      <a:pt x="509" y="276"/>
                      <a:pt x="511" y="276"/>
                    </a:cubicBezTo>
                    <a:close/>
                    <a:moveTo>
                      <a:pt x="1116" y="449"/>
                    </a:moveTo>
                    <a:cubicBezTo>
                      <a:pt x="1119" y="456"/>
                      <a:pt x="1125" y="462"/>
                      <a:pt x="1131" y="468"/>
                    </a:cubicBezTo>
                    <a:cubicBezTo>
                      <a:pt x="1125" y="462"/>
                      <a:pt x="1121" y="455"/>
                      <a:pt x="1116" y="449"/>
                    </a:cubicBezTo>
                    <a:close/>
                    <a:moveTo>
                      <a:pt x="1354" y="927"/>
                    </a:moveTo>
                    <a:lnTo>
                      <a:pt x="1354" y="927"/>
                    </a:lnTo>
                    <a:cubicBezTo>
                      <a:pt x="1356" y="935"/>
                      <a:pt x="1357" y="940"/>
                      <a:pt x="1360" y="945"/>
                    </a:cubicBezTo>
                    <a:cubicBezTo>
                      <a:pt x="1357" y="938"/>
                      <a:pt x="1356" y="933"/>
                      <a:pt x="1354" y="927"/>
                    </a:cubicBezTo>
                    <a:close/>
                    <a:moveTo>
                      <a:pt x="799" y="1"/>
                    </a:moveTo>
                    <a:cubicBezTo>
                      <a:pt x="703" y="1"/>
                      <a:pt x="606" y="23"/>
                      <a:pt x="518" y="54"/>
                    </a:cubicBezTo>
                    <a:cubicBezTo>
                      <a:pt x="452" y="77"/>
                      <a:pt x="388" y="106"/>
                      <a:pt x="325" y="139"/>
                    </a:cubicBezTo>
                    <a:cubicBezTo>
                      <a:pt x="230" y="189"/>
                      <a:pt x="143" y="246"/>
                      <a:pt x="57" y="305"/>
                    </a:cubicBezTo>
                    <a:cubicBezTo>
                      <a:pt x="35" y="319"/>
                      <a:pt x="17" y="333"/>
                      <a:pt x="8" y="360"/>
                    </a:cubicBezTo>
                    <a:cubicBezTo>
                      <a:pt x="1" y="385"/>
                      <a:pt x="2" y="412"/>
                      <a:pt x="15" y="433"/>
                    </a:cubicBezTo>
                    <a:cubicBezTo>
                      <a:pt x="31" y="464"/>
                      <a:pt x="69" y="487"/>
                      <a:pt x="105" y="487"/>
                    </a:cubicBezTo>
                    <a:cubicBezTo>
                      <a:pt x="119" y="487"/>
                      <a:pt x="133" y="483"/>
                      <a:pt x="146" y="475"/>
                    </a:cubicBezTo>
                    <a:cubicBezTo>
                      <a:pt x="262" y="392"/>
                      <a:pt x="388" y="320"/>
                      <a:pt x="519" y="270"/>
                    </a:cubicBezTo>
                    <a:cubicBezTo>
                      <a:pt x="577" y="253"/>
                      <a:pt x="635" y="239"/>
                      <a:pt x="697" y="232"/>
                    </a:cubicBezTo>
                    <a:cubicBezTo>
                      <a:pt x="713" y="230"/>
                      <a:pt x="729" y="230"/>
                      <a:pt x="745" y="230"/>
                    </a:cubicBezTo>
                    <a:cubicBezTo>
                      <a:pt x="770" y="230"/>
                      <a:pt x="795" y="232"/>
                      <a:pt x="821" y="236"/>
                    </a:cubicBezTo>
                    <a:cubicBezTo>
                      <a:pt x="846" y="241"/>
                      <a:pt x="870" y="248"/>
                      <a:pt x="892" y="256"/>
                    </a:cubicBezTo>
                    <a:lnTo>
                      <a:pt x="892" y="256"/>
                    </a:lnTo>
                    <a:cubicBezTo>
                      <a:pt x="891" y="256"/>
                      <a:pt x="891" y="256"/>
                      <a:pt x="890" y="256"/>
                    </a:cubicBezTo>
                    <a:lnTo>
                      <a:pt x="890" y="256"/>
                    </a:lnTo>
                    <a:cubicBezTo>
                      <a:pt x="896" y="260"/>
                      <a:pt x="903" y="262"/>
                      <a:pt x="909" y="265"/>
                    </a:cubicBezTo>
                    <a:cubicBezTo>
                      <a:pt x="904" y="262"/>
                      <a:pt x="899" y="259"/>
                      <a:pt x="894" y="257"/>
                    </a:cubicBezTo>
                    <a:lnTo>
                      <a:pt x="894" y="257"/>
                    </a:lnTo>
                    <a:cubicBezTo>
                      <a:pt x="901" y="260"/>
                      <a:pt x="907" y="262"/>
                      <a:pt x="913" y="265"/>
                    </a:cubicBezTo>
                    <a:cubicBezTo>
                      <a:pt x="938" y="278"/>
                      <a:pt x="961" y="293"/>
                      <a:pt x="984" y="309"/>
                    </a:cubicBezTo>
                    <a:lnTo>
                      <a:pt x="984" y="309"/>
                    </a:lnTo>
                    <a:cubicBezTo>
                      <a:pt x="983" y="308"/>
                      <a:pt x="982" y="307"/>
                      <a:pt x="982" y="306"/>
                    </a:cubicBezTo>
                    <a:lnTo>
                      <a:pt x="982" y="306"/>
                    </a:lnTo>
                    <a:cubicBezTo>
                      <a:pt x="983" y="307"/>
                      <a:pt x="983" y="308"/>
                      <a:pt x="984" y="309"/>
                    </a:cubicBezTo>
                    <a:lnTo>
                      <a:pt x="984" y="309"/>
                    </a:lnTo>
                    <a:cubicBezTo>
                      <a:pt x="984" y="309"/>
                      <a:pt x="984" y="309"/>
                      <a:pt x="984" y="309"/>
                    </a:cubicBezTo>
                    <a:lnTo>
                      <a:pt x="984" y="309"/>
                    </a:lnTo>
                    <a:cubicBezTo>
                      <a:pt x="986" y="311"/>
                      <a:pt x="990" y="314"/>
                      <a:pt x="992" y="315"/>
                    </a:cubicBezTo>
                    <a:cubicBezTo>
                      <a:pt x="990" y="313"/>
                      <a:pt x="987" y="311"/>
                      <a:pt x="984" y="309"/>
                    </a:cubicBezTo>
                    <a:lnTo>
                      <a:pt x="984" y="309"/>
                    </a:lnTo>
                    <a:cubicBezTo>
                      <a:pt x="992" y="314"/>
                      <a:pt x="999" y="319"/>
                      <a:pt x="1006" y="325"/>
                    </a:cubicBezTo>
                    <a:cubicBezTo>
                      <a:pt x="1048" y="362"/>
                      <a:pt x="1083" y="403"/>
                      <a:pt x="1118" y="448"/>
                    </a:cubicBezTo>
                    <a:cubicBezTo>
                      <a:pt x="1227" y="608"/>
                      <a:pt x="1305" y="787"/>
                      <a:pt x="1371" y="969"/>
                    </a:cubicBezTo>
                    <a:cubicBezTo>
                      <a:pt x="1441" y="1164"/>
                      <a:pt x="1504" y="1360"/>
                      <a:pt x="1589" y="1550"/>
                    </a:cubicBezTo>
                    <a:cubicBezTo>
                      <a:pt x="1629" y="1642"/>
                      <a:pt x="1676" y="1731"/>
                      <a:pt x="1729" y="1817"/>
                    </a:cubicBezTo>
                    <a:cubicBezTo>
                      <a:pt x="1785" y="1904"/>
                      <a:pt x="1848" y="1988"/>
                      <a:pt x="1925" y="2059"/>
                    </a:cubicBezTo>
                    <a:cubicBezTo>
                      <a:pt x="1961" y="2090"/>
                      <a:pt x="1997" y="2112"/>
                      <a:pt x="2047" y="2115"/>
                    </a:cubicBezTo>
                    <a:cubicBezTo>
                      <a:pt x="2049" y="2115"/>
                      <a:pt x="2051" y="2115"/>
                      <a:pt x="2053" y="2115"/>
                    </a:cubicBezTo>
                    <a:cubicBezTo>
                      <a:pt x="2098" y="2115"/>
                      <a:pt x="2143" y="2099"/>
                      <a:pt x="2177" y="2067"/>
                    </a:cubicBezTo>
                    <a:cubicBezTo>
                      <a:pt x="2210" y="2037"/>
                      <a:pt x="2230" y="1993"/>
                      <a:pt x="2233" y="1946"/>
                    </a:cubicBezTo>
                    <a:cubicBezTo>
                      <a:pt x="2236" y="1894"/>
                      <a:pt x="2215" y="1857"/>
                      <a:pt x="2186" y="1815"/>
                    </a:cubicBezTo>
                    <a:cubicBezTo>
                      <a:pt x="2180" y="1808"/>
                      <a:pt x="2177" y="1802"/>
                      <a:pt x="2172" y="1795"/>
                    </a:cubicBezTo>
                    <a:cubicBezTo>
                      <a:pt x="2027" y="1585"/>
                      <a:pt x="1930" y="1344"/>
                      <a:pt x="1822" y="1112"/>
                    </a:cubicBezTo>
                    <a:cubicBezTo>
                      <a:pt x="1765" y="988"/>
                      <a:pt x="1706" y="864"/>
                      <a:pt x="1646" y="743"/>
                    </a:cubicBezTo>
                    <a:cubicBezTo>
                      <a:pt x="1589" y="628"/>
                      <a:pt x="1532" y="515"/>
                      <a:pt x="1457" y="411"/>
                    </a:cubicBezTo>
                    <a:cubicBezTo>
                      <a:pt x="1420" y="355"/>
                      <a:pt x="1381" y="303"/>
                      <a:pt x="1334" y="255"/>
                    </a:cubicBezTo>
                    <a:cubicBezTo>
                      <a:pt x="1292" y="210"/>
                      <a:pt x="1247" y="170"/>
                      <a:pt x="1198" y="134"/>
                    </a:cubicBezTo>
                    <a:cubicBezTo>
                      <a:pt x="1105" y="64"/>
                      <a:pt x="996" y="25"/>
                      <a:pt x="883" y="7"/>
                    </a:cubicBezTo>
                    <a:cubicBezTo>
                      <a:pt x="855" y="3"/>
                      <a:pt x="827" y="1"/>
                      <a:pt x="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0"/>
              <p:cNvSpPr/>
              <p:nvPr/>
            </p:nvSpPr>
            <p:spPr>
              <a:xfrm>
                <a:off x="7922890" y="4183446"/>
                <a:ext cx="97650" cy="94265"/>
              </a:xfrm>
              <a:custGeom>
                <a:avLst/>
                <a:gdLst/>
                <a:ahLst/>
                <a:cxnLst/>
                <a:rect l="l" t="t" r="r" b="b"/>
                <a:pathLst>
                  <a:path w="3087" h="2980" extrusionOk="0">
                    <a:moveTo>
                      <a:pt x="1495" y="0"/>
                    </a:moveTo>
                    <a:cubicBezTo>
                      <a:pt x="1409" y="0"/>
                      <a:pt x="1322" y="7"/>
                      <a:pt x="1237" y="21"/>
                    </a:cubicBezTo>
                    <a:cubicBezTo>
                      <a:pt x="1144" y="36"/>
                      <a:pt x="1049" y="64"/>
                      <a:pt x="936" y="109"/>
                    </a:cubicBezTo>
                    <a:cubicBezTo>
                      <a:pt x="896" y="126"/>
                      <a:pt x="861" y="142"/>
                      <a:pt x="829" y="159"/>
                    </a:cubicBezTo>
                    <a:cubicBezTo>
                      <a:pt x="768" y="192"/>
                      <a:pt x="705" y="230"/>
                      <a:pt x="632" y="283"/>
                    </a:cubicBezTo>
                    <a:cubicBezTo>
                      <a:pt x="548" y="344"/>
                      <a:pt x="466" y="422"/>
                      <a:pt x="390" y="514"/>
                    </a:cubicBezTo>
                    <a:cubicBezTo>
                      <a:pt x="312" y="610"/>
                      <a:pt x="241" y="716"/>
                      <a:pt x="184" y="826"/>
                    </a:cubicBezTo>
                    <a:cubicBezTo>
                      <a:pt x="104" y="982"/>
                      <a:pt x="51" y="1155"/>
                      <a:pt x="25" y="1340"/>
                    </a:cubicBezTo>
                    <a:cubicBezTo>
                      <a:pt x="1" y="1505"/>
                      <a:pt x="9" y="1681"/>
                      <a:pt x="51" y="1863"/>
                    </a:cubicBezTo>
                    <a:cubicBezTo>
                      <a:pt x="88" y="2029"/>
                      <a:pt x="160" y="2196"/>
                      <a:pt x="260" y="2344"/>
                    </a:cubicBezTo>
                    <a:cubicBezTo>
                      <a:pt x="355" y="2487"/>
                      <a:pt x="483" y="2619"/>
                      <a:pt x="631" y="2722"/>
                    </a:cubicBezTo>
                    <a:cubicBezTo>
                      <a:pt x="747" y="2805"/>
                      <a:pt x="892" y="2869"/>
                      <a:pt x="1075" y="2917"/>
                    </a:cubicBezTo>
                    <a:cubicBezTo>
                      <a:pt x="1223" y="2959"/>
                      <a:pt x="1380" y="2979"/>
                      <a:pt x="1543" y="2979"/>
                    </a:cubicBezTo>
                    <a:cubicBezTo>
                      <a:pt x="1564" y="2979"/>
                      <a:pt x="1584" y="2979"/>
                      <a:pt x="1605" y="2978"/>
                    </a:cubicBezTo>
                    <a:cubicBezTo>
                      <a:pt x="1781" y="2972"/>
                      <a:pt x="1945" y="2935"/>
                      <a:pt x="2096" y="2867"/>
                    </a:cubicBezTo>
                    <a:cubicBezTo>
                      <a:pt x="2110" y="2862"/>
                      <a:pt x="2123" y="2855"/>
                      <a:pt x="2137" y="2848"/>
                    </a:cubicBezTo>
                    <a:cubicBezTo>
                      <a:pt x="2206" y="2812"/>
                      <a:pt x="2268" y="2765"/>
                      <a:pt x="2325" y="2712"/>
                    </a:cubicBezTo>
                    <a:cubicBezTo>
                      <a:pt x="2329" y="2713"/>
                      <a:pt x="2334" y="2713"/>
                      <a:pt x="2339" y="2713"/>
                    </a:cubicBezTo>
                    <a:cubicBezTo>
                      <a:pt x="2353" y="2713"/>
                      <a:pt x="2368" y="2709"/>
                      <a:pt x="2382" y="2702"/>
                    </a:cubicBezTo>
                    <a:lnTo>
                      <a:pt x="2416" y="2686"/>
                    </a:lnTo>
                    <a:cubicBezTo>
                      <a:pt x="2507" y="2640"/>
                      <a:pt x="2588" y="2580"/>
                      <a:pt x="2664" y="2511"/>
                    </a:cubicBezTo>
                    <a:cubicBezTo>
                      <a:pt x="2707" y="2471"/>
                      <a:pt x="2743" y="2425"/>
                      <a:pt x="2780" y="2380"/>
                    </a:cubicBezTo>
                    <a:cubicBezTo>
                      <a:pt x="2817" y="2334"/>
                      <a:pt x="2852" y="2282"/>
                      <a:pt x="2890" y="2208"/>
                    </a:cubicBezTo>
                    <a:cubicBezTo>
                      <a:pt x="3004" y="2003"/>
                      <a:pt x="3069" y="1763"/>
                      <a:pt x="3081" y="1516"/>
                    </a:cubicBezTo>
                    <a:cubicBezTo>
                      <a:pt x="3087" y="1410"/>
                      <a:pt x="3074" y="1299"/>
                      <a:pt x="3048" y="1183"/>
                    </a:cubicBezTo>
                    <a:cubicBezTo>
                      <a:pt x="3038" y="1133"/>
                      <a:pt x="3019" y="1084"/>
                      <a:pt x="3002" y="1037"/>
                    </a:cubicBezTo>
                    <a:cubicBezTo>
                      <a:pt x="2979" y="969"/>
                      <a:pt x="2952" y="915"/>
                      <a:pt x="2916" y="846"/>
                    </a:cubicBezTo>
                    <a:cubicBezTo>
                      <a:pt x="2869" y="759"/>
                      <a:pt x="2807" y="669"/>
                      <a:pt x="2729" y="576"/>
                    </a:cubicBezTo>
                    <a:cubicBezTo>
                      <a:pt x="2661" y="495"/>
                      <a:pt x="2578" y="417"/>
                      <a:pt x="2474" y="336"/>
                    </a:cubicBezTo>
                    <a:cubicBezTo>
                      <a:pt x="2309" y="208"/>
                      <a:pt x="2106" y="109"/>
                      <a:pt x="1884" y="50"/>
                    </a:cubicBezTo>
                    <a:cubicBezTo>
                      <a:pt x="1759" y="17"/>
                      <a:pt x="1627" y="0"/>
                      <a:pt x="1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0"/>
              <p:cNvSpPr/>
              <p:nvPr/>
            </p:nvSpPr>
            <p:spPr>
              <a:xfrm>
                <a:off x="7931652" y="4194422"/>
                <a:ext cx="74748" cy="72597"/>
              </a:xfrm>
              <a:custGeom>
                <a:avLst/>
                <a:gdLst/>
                <a:ahLst/>
                <a:cxnLst/>
                <a:rect l="l" t="t" r="r" b="b"/>
                <a:pathLst>
                  <a:path w="2363" h="2295" extrusionOk="0">
                    <a:moveTo>
                      <a:pt x="415" y="500"/>
                    </a:moveTo>
                    <a:cubicBezTo>
                      <a:pt x="414" y="500"/>
                      <a:pt x="414" y="500"/>
                      <a:pt x="414" y="501"/>
                    </a:cubicBezTo>
                    <a:cubicBezTo>
                      <a:pt x="414" y="500"/>
                      <a:pt x="414" y="500"/>
                      <a:pt x="415" y="500"/>
                    </a:cubicBezTo>
                    <a:close/>
                    <a:moveTo>
                      <a:pt x="416" y="502"/>
                    </a:moveTo>
                    <a:cubicBezTo>
                      <a:pt x="414" y="502"/>
                      <a:pt x="414" y="503"/>
                      <a:pt x="414" y="503"/>
                    </a:cubicBezTo>
                    <a:lnTo>
                      <a:pt x="416" y="502"/>
                    </a:lnTo>
                    <a:close/>
                    <a:moveTo>
                      <a:pt x="185" y="1479"/>
                    </a:moveTo>
                    <a:lnTo>
                      <a:pt x="185" y="1479"/>
                    </a:lnTo>
                    <a:cubicBezTo>
                      <a:pt x="185" y="1480"/>
                      <a:pt x="186" y="1481"/>
                      <a:pt x="186" y="1482"/>
                    </a:cubicBezTo>
                    <a:lnTo>
                      <a:pt x="186" y="1482"/>
                    </a:lnTo>
                    <a:cubicBezTo>
                      <a:pt x="186" y="1481"/>
                      <a:pt x="186" y="1480"/>
                      <a:pt x="185" y="1479"/>
                    </a:cubicBezTo>
                    <a:close/>
                    <a:moveTo>
                      <a:pt x="189" y="1486"/>
                    </a:moveTo>
                    <a:cubicBezTo>
                      <a:pt x="189" y="1487"/>
                      <a:pt x="189" y="1490"/>
                      <a:pt x="191" y="1493"/>
                    </a:cubicBezTo>
                    <a:cubicBezTo>
                      <a:pt x="191" y="1491"/>
                      <a:pt x="189" y="1490"/>
                      <a:pt x="189" y="1486"/>
                    </a:cubicBezTo>
                    <a:close/>
                    <a:moveTo>
                      <a:pt x="2118" y="1615"/>
                    </a:moveTo>
                    <a:lnTo>
                      <a:pt x="2118" y="1615"/>
                    </a:lnTo>
                    <a:cubicBezTo>
                      <a:pt x="2117" y="1618"/>
                      <a:pt x="2115" y="1621"/>
                      <a:pt x="2114" y="1624"/>
                    </a:cubicBezTo>
                    <a:lnTo>
                      <a:pt x="2114" y="1624"/>
                    </a:lnTo>
                    <a:cubicBezTo>
                      <a:pt x="2116" y="1621"/>
                      <a:pt x="2117" y="1618"/>
                      <a:pt x="2118" y="1615"/>
                    </a:cubicBezTo>
                    <a:close/>
                    <a:moveTo>
                      <a:pt x="2114" y="1624"/>
                    </a:moveTo>
                    <a:cubicBezTo>
                      <a:pt x="2113" y="1626"/>
                      <a:pt x="2112" y="1628"/>
                      <a:pt x="2111" y="1630"/>
                    </a:cubicBezTo>
                    <a:cubicBezTo>
                      <a:pt x="2112" y="1629"/>
                      <a:pt x="2113" y="1626"/>
                      <a:pt x="2114" y="1624"/>
                    </a:cubicBezTo>
                    <a:close/>
                    <a:moveTo>
                      <a:pt x="478" y="1902"/>
                    </a:moveTo>
                    <a:cubicBezTo>
                      <a:pt x="479" y="1903"/>
                      <a:pt x="479" y="1903"/>
                      <a:pt x="480" y="1904"/>
                    </a:cubicBezTo>
                    <a:cubicBezTo>
                      <a:pt x="479" y="1903"/>
                      <a:pt x="479" y="1903"/>
                      <a:pt x="478" y="1902"/>
                    </a:cubicBezTo>
                    <a:close/>
                    <a:moveTo>
                      <a:pt x="1110" y="166"/>
                    </a:moveTo>
                    <a:cubicBezTo>
                      <a:pt x="1175" y="166"/>
                      <a:pt x="1240" y="171"/>
                      <a:pt x="1305" y="181"/>
                    </a:cubicBezTo>
                    <a:lnTo>
                      <a:pt x="1305" y="181"/>
                    </a:lnTo>
                    <a:cubicBezTo>
                      <a:pt x="1304" y="181"/>
                      <a:pt x="1303" y="181"/>
                      <a:pt x="1302" y="181"/>
                    </a:cubicBezTo>
                    <a:cubicBezTo>
                      <a:pt x="1306" y="181"/>
                      <a:pt x="1309" y="183"/>
                      <a:pt x="1310" y="183"/>
                    </a:cubicBezTo>
                    <a:cubicBezTo>
                      <a:pt x="1310" y="182"/>
                      <a:pt x="1310" y="182"/>
                      <a:pt x="1309" y="182"/>
                    </a:cubicBezTo>
                    <a:lnTo>
                      <a:pt x="1309" y="182"/>
                    </a:lnTo>
                    <a:cubicBezTo>
                      <a:pt x="1314" y="183"/>
                      <a:pt x="1318" y="183"/>
                      <a:pt x="1322" y="184"/>
                    </a:cubicBezTo>
                    <a:cubicBezTo>
                      <a:pt x="1414" y="204"/>
                      <a:pt x="1501" y="233"/>
                      <a:pt x="1587" y="273"/>
                    </a:cubicBezTo>
                    <a:cubicBezTo>
                      <a:pt x="1674" y="316"/>
                      <a:pt x="1757" y="367"/>
                      <a:pt x="1833" y="428"/>
                    </a:cubicBezTo>
                    <a:cubicBezTo>
                      <a:pt x="1912" y="495"/>
                      <a:pt x="1981" y="568"/>
                      <a:pt x="2039" y="649"/>
                    </a:cubicBezTo>
                    <a:cubicBezTo>
                      <a:pt x="2039" y="648"/>
                      <a:pt x="2038" y="648"/>
                      <a:pt x="2038" y="647"/>
                    </a:cubicBezTo>
                    <a:lnTo>
                      <a:pt x="2038" y="647"/>
                    </a:lnTo>
                    <a:cubicBezTo>
                      <a:pt x="2089" y="723"/>
                      <a:pt x="2130" y="803"/>
                      <a:pt x="2162" y="888"/>
                    </a:cubicBezTo>
                    <a:lnTo>
                      <a:pt x="2162" y="888"/>
                    </a:lnTo>
                    <a:cubicBezTo>
                      <a:pt x="2185" y="960"/>
                      <a:pt x="2200" y="1036"/>
                      <a:pt x="2211" y="1112"/>
                    </a:cubicBezTo>
                    <a:cubicBezTo>
                      <a:pt x="2217" y="1198"/>
                      <a:pt x="2213" y="1282"/>
                      <a:pt x="2198" y="1365"/>
                    </a:cubicBezTo>
                    <a:cubicBezTo>
                      <a:pt x="2181" y="1453"/>
                      <a:pt x="2154" y="1536"/>
                      <a:pt x="2118" y="1616"/>
                    </a:cubicBezTo>
                    <a:cubicBezTo>
                      <a:pt x="2084" y="1686"/>
                      <a:pt x="2045" y="1751"/>
                      <a:pt x="1996" y="1811"/>
                    </a:cubicBezTo>
                    <a:cubicBezTo>
                      <a:pt x="1942" y="1875"/>
                      <a:pt x="1883" y="1931"/>
                      <a:pt x="1814" y="1981"/>
                    </a:cubicBezTo>
                    <a:lnTo>
                      <a:pt x="1814" y="1981"/>
                    </a:lnTo>
                    <a:cubicBezTo>
                      <a:pt x="1813" y="1981"/>
                      <a:pt x="1813" y="1981"/>
                      <a:pt x="1813" y="1981"/>
                    </a:cubicBezTo>
                    <a:cubicBezTo>
                      <a:pt x="1813" y="1981"/>
                      <a:pt x="1813" y="1981"/>
                      <a:pt x="1814" y="1981"/>
                    </a:cubicBezTo>
                    <a:lnTo>
                      <a:pt x="1814" y="1981"/>
                    </a:lnTo>
                    <a:cubicBezTo>
                      <a:pt x="1813" y="1982"/>
                      <a:pt x="1812" y="1982"/>
                      <a:pt x="1812" y="1983"/>
                    </a:cubicBezTo>
                    <a:cubicBezTo>
                      <a:pt x="1746" y="2028"/>
                      <a:pt x="1674" y="2066"/>
                      <a:pt x="1598" y="2094"/>
                    </a:cubicBezTo>
                    <a:cubicBezTo>
                      <a:pt x="1504" y="2126"/>
                      <a:pt x="1406" y="2147"/>
                      <a:pt x="1306" y="2157"/>
                    </a:cubicBezTo>
                    <a:cubicBezTo>
                      <a:pt x="1279" y="2158"/>
                      <a:pt x="1251" y="2159"/>
                      <a:pt x="1224" y="2159"/>
                    </a:cubicBezTo>
                    <a:cubicBezTo>
                      <a:pt x="1152" y="2159"/>
                      <a:pt x="1080" y="2154"/>
                      <a:pt x="1007" y="2143"/>
                    </a:cubicBezTo>
                    <a:cubicBezTo>
                      <a:pt x="902" y="2123"/>
                      <a:pt x="802" y="2090"/>
                      <a:pt x="708" y="2047"/>
                    </a:cubicBezTo>
                    <a:lnTo>
                      <a:pt x="708" y="2047"/>
                    </a:lnTo>
                    <a:cubicBezTo>
                      <a:pt x="713" y="2050"/>
                      <a:pt x="716" y="2051"/>
                      <a:pt x="720" y="2054"/>
                    </a:cubicBezTo>
                    <a:cubicBezTo>
                      <a:pt x="631" y="2012"/>
                      <a:pt x="548" y="1961"/>
                      <a:pt x="473" y="1898"/>
                    </a:cubicBezTo>
                    <a:lnTo>
                      <a:pt x="473" y="1898"/>
                    </a:lnTo>
                    <a:cubicBezTo>
                      <a:pt x="407" y="1840"/>
                      <a:pt x="348" y="1775"/>
                      <a:pt x="298" y="1703"/>
                    </a:cubicBezTo>
                    <a:lnTo>
                      <a:pt x="298" y="1702"/>
                    </a:lnTo>
                    <a:cubicBezTo>
                      <a:pt x="252" y="1633"/>
                      <a:pt x="215" y="1561"/>
                      <a:pt x="186" y="1482"/>
                    </a:cubicBezTo>
                    <a:lnTo>
                      <a:pt x="186" y="1482"/>
                    </a:lnTo>
                    <a:cubicBezTo>
                      <a:pt x="186" y="1483"/>
                      <a:pt x="186" y="1484"/>
                      <a:pt x="186" y="1484"/>
                    </a:cubicBezTo>
                    <a:cubicBezTo>
                      <a:pt x="172" y="1438"/>
                      <a:pt x="161" y="1393"/>
                      <a:pt x="149" y="1348"/>
                    </a:cubicBezTo>
                    <a:cubicBezTo>
                      <a:pt x="148" y="1305"/>
                      <a:pt x="148" y="1264"/>
                      <a:pt x="148" y="1221"/>
                    </a:cubicBezTo>
                    <a:cubicBezTo>
                      <a:pt x="148" y="1151"/>
                      <a:pt x="156" y="1083"/>
                      <a:pt x="166" y="1015"/>
                    </a:cubicBezTo>
                    <a:cubicBezTo>
                      <a:pt x="185" y="927"/>
                      <a:pt x="212" y="844"/>
                      <a:pt x="248" y="763"/>
                    </a:cubicBezTo>
                    <a:cubicBezTo>
                      <a:pt x="292" y="671"/>
                      <a:pt x="348" y="585"/>
                      <a:pt x="413" y="505"/>
                    </a:cubicBezTo>
                    <a:lnTo>
                      <a:pt x="413" y="505"/>
                    </a:lnTo>
                    <a:lnTo>
                      <a:pt x="407" y="511"/>
                    </a:lnTo>
                    <a:cubicBezTo>
                      <a:pt x="408" y="508"/>
                      <a:pt x="411" y="506"/>
                      <a:pt x="413" y="503"/>
                    </a:cubicBezTo>
                    <a:cubicBezTo>
                      <a:pt x="413" y="501"/>
                      <a:pt x="415" y="500"/>
                      <a:pt x="416" y="498"/>
                    </a:cubicBezTo>
                    <a:lnTo>
                      <a:pt x="416" y="498"/>
                    </a:lnTo>
                    <a:cubicBezTo>
                      <a:pt x="416" y="499"/>
                      <a:pt x="415" y="499"/>
                      <a:pt x="415" y="500"/>
                    </a:cubicBezTo>
                    <a:lnTo>
                      <a:pt x="415" y="500"/>
                    </a:lnTo>
                    <a:cubicBezTo>
                      <a:pt x="473" y="434"/>
                      <a:pt x="537" y="374"/>
                      <a:pt x="609" y="322"/>
                    </a:cubicBezTo>
                    <a:cubicBezTo>
                      <a:pt x="676" y="280"/>
                      <a:pt x="743" y="246"/>
                      <a:pt x="815" y="217"/>
                    </a:cubicBezTo>
                    <a:cubicBezTo>
                      <a:pt x="892" y="191"/>
                      <a:pt x="971" y="174"/>
                      <a:pt x="1051" y="167"/>
                    </a:cubicBezTo>
                    <a:cubicBezTo>
                      <a:pt x="1071" y="166"/>
                      <a:pt x="1090" y="166"/>
                      <a:pt x="1110" y="166"/>
                    </a:cubicBezTo>
                    <a:close/>
                    <a:moveTo>
                      <a:pt x="1120" y="1"/>
                    </a:moveTo>
                    <a:cubicBezTo>
                      <a:pt x="1081" y="1"/>
                      <a:pt x="1043" y="4"/>
                      <a:pt x="1003" y="8"/>
                    </a:cubicBezTo>
                    <a:cubicBezTo>
                      <a:pt x="899" y="17"/>
                      <a:pt x="799" y="45"/>
                      <a:pt x="703" y="84"/>
                    </a:cubicBezTo>
                    <a:cubicBezTo>
                      <a:pt x="680" y="94"/>
                      <a:pt x="657" y="104"/>
                      <a:pt x="636" y="117"/>
                    </a:cubicBezTo>
                    <a:cubicBezTo>
                      <a:pt x="562" y="154"/>
                      <a:pt x="493" y="204"/>
                      <a:pt x="430" y="259"/>
                    </a:cubicBezTo>
                    <a:cubicBezTo>
                      <a:pt x="340" y="336"/>
                      <a:pt x="264" y="435"/>
                      <a:pt x="201" y="538"/>
                    </a:cubicBezTo>
                    <a:cubicBezTo>
                      <a:pt x="125" y="664"/>
                      <a:pt x="70" y="806"/>
                      <a:pt x="40" y="949"/>
                    </a:cubicBezTo>
                    <a:cubicBezTo>
                      <a:pt x="6" y="1103"/>
                      <a:pt x="0" y="1264"/>
                      <a:pt x="39" y="1418"/>
                    </a:cubicBezTo>
                    <a:cubicBezTo>
                      <a:pt x="42" y="1437"/>
                      <a:pt x="58" y="1454"/>
                      <a:pt x="76" y="1461"/>
                    </a:cubicBezTo>
                    <a:cubicBezTo>
                      <a:pt x="93" y="1521"/>
                      <a:pt x="115" y="1580"/>
                      <a:pt x="143" y="1637"/>
                    </a:cubicBezTo>
                    <a:cubicBezTo>
                      <a:pt x="185" y="1728"/>
                      <a:pt x="244" y="1808"/>
                      <a:pt x="307" y="1881"/>
                    </a:cubicBezTo>
                    <a:cubicBezTo>
                      <a:pt x="428" y="2021"/>
                      <a:pt x="590" y="2124"/>
                      <a:pt x="759" y="2196"/>
                    </a:cubicBezTo>
                    <a:cubicBezTo>
                      <a:pt x="915" y="2263"/>
                      <a:pt x="1088" y="2294"/>
                      <a:pt x="1258" y="2294"/>
                    </a:cubicBezTo>
                    <a:cubicBezTo>
                      <a:pt x="1276" y="2294"/>
                      <a:pt x="1294" y="2294"/>
                      <a:pt x="1312" y="2293"/>
                    </a:cubicBezTo>
                    <a:cubicBezTo>
                      <a:pt x="1498" y="2285"/>
                      <a:pt x="1680" y="2232"/>
                      <a:pt x="1840" y="2137"/>
                    </a:cubicBezTo>
                    <a:cubicBezTo>
                      <a:pt x="2009" y="2038"/>
                      <a:pt x="2141" y="1888"/>
                      <a:pt x="2231" y="1715"/>
                    </a:cubicBezTo>
                    <a:cubicBezTo>
                      <a:pt x="2318" y="1543"/>
                      <a:pt x="2363" y="1345"/>
                      <a:pt x="2356" y="1151"/>
                    </a:cubicBezTo>
                    <a:cubicBezTo>
                      <a:pt x="2350" y="976"/>
                      <a:pt x="2298" y="806"/>
                      <a:pt x="2214" y="652"/>
                    </a:cubicBezTo>
                    <a:cubicBezTo>
                      <a:pt x="2131" y="499"/>
                      <a:pt x="2011" y="372"/>
                      <a:pt x="1875" y="264"/>
                    </a:cubicBezTo>
                    <a:cubicBezTo>
                      <a:pt x="1792" y="200"/>
                      <a:pt x="1701" y="151"/>
                      <a:pt x="1605" y="107"/>
                    </a:cubicBezTo>
                    <a:cubicBezTo>
                      <a:pt x="1512" y="65"/>
                      <a:pt x="1414" y="35"/>
                      <a:pt x="1310" y="18"/>
                    </a:cubicBezTo>
                    <a:cubicBezTo>
                      <a:pt x="1265" y="11"/>
                      <a:pt x="1216" y="4"/>
                      <a:pt x="1167" y="2"/>
                    </a:cubicBezTo>
                    <a:cubicBezTo>
                      <a:pt x="1151" y="1"/>
                      <a:pt x="1136" y="1"/>
                      <a:pt x="112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0"/>
              <p:cNvSpPr/>
              <p:nvPr/>
            </p:nvSpPr>
            <p:spPr>
              <a:xfrm>
                <a:off x="7885216" y="4174462"/>
                <a:ext cx="90342" cy="91608"/>
              </a:xfrm>
              <a:custGeom>
                <a:avLst/>
                <a:gdLst/>
                <a:ahLst/>
                <a:cxnLst/>
                <a:rect l="l" t="t" r="r" b="b"/>
                <a:pathLst>
                  <a:path w="2856" h="2896" extrusionOk="0">
                    <a:moveTo>
                      <a:pt x="1454" y="1"/>
                    </a:moveTo>
                    <a:cubicBezTo>
                      <a:pt x="1300" y="1"/>
                      <a:pt x="1138" y="34"/>
                      <a:pt x="971" y="103"/>
                    </a:cubicBezTo>
                    <a:cubicBezTo>
                      <a:pt x="937" y="118"/>
                      <a:pt x="907" y="131"/>
                      <a:pt x="878" y="146"/>
                    </a:cubicBezTo>
                    <a:cubicBezTo>
                      <a:pt x="745" y="215"/>
                      <a:pt x="615" y="314"/>
                      <a:pt x="492" y="441"/>
                    </a:cubicBezTo>
                    <a:cubicBezTo>
                      <a:pt x="356" y="583"/>
                      <a:pt x="243" y="749"/>
                      <a:pt x="157" y="937"/>
                    </a:cubicBezTo>
                    <a:cubicBezTo>
                      <a:pt x="98" y="1070"/>
                      <a:pt x="55" y="1207"/>
                      <a:pt x="29" y="1346"/>
                    </a:cubicBezTo>
                    <a:cubicBezTo>
                      <a:pt x="5" y="1495"/>
                      <a:pt x="1" y="1644"/>
                      <a:pt x="21" y="1790"/>
                    </a:cubicBezTo>
                    <a:cubicBezTo>
                      <a:pt x="38" y="1932"/>
                      <a:pt x="84" y="2074"/>
                      <a:pt x="157" y="2211"/>
                    </a:cubicBezTo>
                    <a:cubicBezTo>
                      <a:pt x="187" y="2267"/>
                      <a:pt x="224" y="2324"/>
                      <a:pt x="277" y="2387"/>
                    </a:cubicBezTo>
                    <a:cubicBezTo>
                      <a:pt x="326" y="2447"/>
                      <a:pt x="381" y="2498"/>
                      <a:pt x="452" y="2555"/>
                    </a:cubicBezTo>
                    <a:cubicBezTo>
                      <a:pt x="559" y="2642"/>
                      <a:pt x="692" y="2720"/>
                      <a:pt x="858" y="2785"/>
                    </a:cubicBezTo>
                    <a:cubicBezTo>
                      <a:pt x="1010" y="2847"/>
                      <a:pt x="1176" y="2883"/>
                      <a:pt x="1351" y="2893"/>
                    </a:cubicBezTo>
                    <a:cubicBezTo>
                      <a:pt x="1377" y="2895"/>
                      <a:pt x="1403" y="2895"/>
                      <a:pt x="1429" y="2895"/>
                    </a:cubicBezTo>
                    <a:cubicBezTo>
                      <a:pt x="1568" y="2895"/>
                      <a:pt x="1706" y="2870"/>
                      <a:pt x="1829" y="2824"/>
                    </a:cubicBezTo>
                    <a:cubicBezTo>
                      <a:pt x="1861" y="2811"/>
                      <a:pt x="1891" y="2797"/>
                      <a:pt x="1919" y="2783"/>
                    </a:cubicBezTo>
                    <a:cubicBezTo>
                      <a:pt x="1958" y="2762"/>
                      <a:pt x="1991" y="2741"/>
                      <a:pt x="2025" y="2718"/>
                    </a:cubicBezTo>
                    <a:cubicBezTo>
                      <a:pt x="2091" y="2671"/>
                      <a:pt x="2148" y="2614"/>
                      <a:pt x="2210" y="2541"/>
                    </a:cubicBezTo>
                    <a:lnTo>
                      <a:pt x="2230" y="2520"/>
                    </a:lnTo>
                    <a:cubicBezTo>
                      <a:pt x="2240" y="2513"/>
                      <a:pt x="2249" y="2506"/>
                      <a:pt x="2260" y="2499"/>
                    </a:cubicBezTo>
                    <a:cubicBezTo>
                      <a:pt x="2306" y="2468"/>
                      <a:pt x="2347" y="2430"/>
                      <a:pt x="2398" y="2383"/>
                    </a:cubicBezTo>
                    <a:cubicBezTo>
                      <a:pt x="2495" y="2290"/>
                      <a:pt x="2581" y="2184"/>
                      <a:pt x="2652" y="2069"/>
                    </a:cubicBezTo>
                    <a:cubicBezTo>
                      <a:pt x="2682" y="2022"/>
                      <a:pt x="2710" y="1966"/>
                      <a:pt x="2740" y="1896"/>
                    </a:cubicBezTo>
                    <a:cubicBezTo>
                      <a:pt x="2763" y="1843"/>
                      <a:pt x="2784" y="1787"/>
                      <a:pt x="2803" y="1730"/>
                    </a:cubicBezTo>
                    <a:cubicBezTo>
                      <a:pt x="2821" y="1667"/>
                      <a:pt x="2833" y="1603"/>
                      <a:pt x="2843" y="1537"/>
                    </a:cubicBezTo>
                    <a:cubicBezTo>
                      <a:pt x="2853" y="1475"/>
                      <a:pt x="2856" y="1411"/>
                      <a:pt x="2850" y="1338"/>
                    </a:cubicBezTo>
                    <a:cubicBezTo>
                      <a:pt x="2840" y="1116"/>
                      <a:pt x="2767" y="892"/>
                      <a:pt x="2641" y="688"/>
                    </a:cubicBezTo>
                    <a:cubicBezTo>
                      <a:pt x="2526" y="506"/>
                      <a:pt x="2360" y="341"/>
                      <a:pt x="2160" y="214"/>
                    </a:cubicBezTo>
                    <a:cubicBezTo>
                      <a:pt x="2081" y="164"/>
                      <a:pt x="1989" y="119"/>
                      <a:pt x="1873" y="76"/>
                    </a:cubicBezTo>
                    <a:cubicBezTo>
                      <a:pt x="1775" y="40"/>
                      <a:pt x="1664" y="15"/>
                      <a:pt x="1546" y="5"/>
                    </a:cubicBezTo>
                    <a:cubicBezTo>
                      <a:pt x="1515" y="2"/>
                      <a:pt x="1485" y="1"/>
                      <a:pt x="14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0"/>
              <p:cNvSpPr/>
              <p:nvPr/>
            </p:nvSpPr>
            <p:spPr>
              <a:xfrm>
                <a:off x="7898438" y="4190089"/>
                <a:ext cx="63233" cy="64847"/>
              </a:xfrm>
              <a:custGeom>
                <a:avLst/>
                <a:gdLst/>
                <a:ahLst/>
                <a:cxnLst/>
                <a:rect l="l" t="t" r="r" b="b"/>
                <a:pathLst>
                  <a:path w="1999" h="2050" extrusionOk="0">
                    <a:moveTo>
                      <a:pt x="1179" y="228"/>
                    </a:moveTo>
                    <a:cubicBezTo>
                      <a:pt x="1183" y="228"/>
                      <a:pt x="1186" y="231"/>
                      <a:pt x="1191" y="231"/>
                    </a:cubicBezTo>
                    <a:cubicBezTo>
                      <a:pt x="1186" y="231"/>
                      <a:pt x="1183" y="231"/>
                      <a:pt x="1179" y="228"/>
                    </a:cubicBezTo>
                    <a:close/>
                    <a:moveTo>
                      <a:pt x="788" y="267"/>
                    </a:moveTo>
                    <a:cubicBezTo>
                      <a:pt x="782" y="270"/>
                      <a:pt x="775" y="271"/>
                      <a:pt x="768" y="274"/>
                    </a:cubicBezTo>
                    <a:cubicBezTo>
                      <a:pt x="775" y="271"/>
                      <a:pt x="781" y="268"/>
                      <a:pt x="788" y="267"/>
                    </a:cubicBezTo>
                    <a:close/>
                    <a:moveTo>
                      <a:pt x="377" y="569"/>
                    </a:moveTo>
                    <a:lnTo>
                      <a:pt x="377" y="569"/>
                    </a:lnTo>
                    <a:cubicBezTo>
                      <a:pt x="374" y="572"/>
                      <a:pt x="373" y="576"/>
                      <a:pt x="370" y="579"/>
                    </a:cubicBezTo>
                    <a:cubicBezTo>
                      <a:pt x="373" y="576"/>
                      <a:pt x="376" y="572"/>
                      <a:pt x="377" y="569"/>
                    </a:cubicBezTo>
                    <a:close/>
                    <a:moveTo>
                      <a:pt x="1742" y="734"/>
                    </a:moveTo>
                    <a:cubicBezTo>
                      <a:pt x="1743" y="735"/>
                      <a:pt x="1743" y="739"/>
                      <a:pt x="1745" y="741"/>
                    </a:cubicBezTo>
                    <a:cubicBezTo>
                      <a:pt x="1743" y="739"/>
                      <a:pt x="1742" y="735"/>
                      <a:pt x="1742" y="734"/>
                    </a:cubicBezTo>
                    <a:close/>
                    <a:moveTo>
                      <a:pt x="1801" y="990"/>
                    </a:moveTo>
                    <a:lnTo>
                      <a:pt x="1801" y="990"/>
                    </a:lnTo>
                    <a:cubicBezTo>
                      <a:pt x="1801" y="997"/>
                      <a:pt x="1802" y="1001"/>
                      <a:pt x="1802" y="1008"/>
                    </a:cubicBezTo>
                    <a:cubicBezTo>
                      <a:pt x="1802" y="1004"/>
                      <a:pt x="1801" y="997"/>
                      <a:pt x="1801" y="990"/>
                    </a:cubicBezTo>
                    <a:close/>
                    <a:moveTo>
                      <a:pt x="425" y="1671"/>
                    </a:moveTo>
                    <a:lnTo>
                      <a:pt x="425" y="1671"/>
                    </a:lnTo>
                    <a:cubicBezTo>
                      <a:pt x="426" y="1673"/>
                      <a:pt x="427" y="1673"/>
                      <a:pt x="429" y="1674"/>
                    </a:cubicBezTo>
                    <a:cubicBezTo>
                      <a:pt x="427" y="1674"/>
                      <a:pt x="426" y="1673"/>
                      <a:pt x="425" y="1671"/>
                    </a:cubicBezTo>
                    <a:close/>
                    <a:moveTo>
                      <a:pt x="1461" y="1769"/>
                    </a:moveTo>
                    <a:lnTo>
                      <a:pt x="1461" y="1769"/>
                    </a:lnTo>
                    <a:cubicBezTo>
                      <a:pt x="1461" y="1769"/>
                      <a:pt x="1460" y="1769"/>
                      <a:pt x="1460" y="1770"/>
                    </a:cubicBezTo>
                    <a:lnTo>
                      <a:pt x="1460" y="1770"/>
                    </a:lnTo>
                    <a:cubicBezTo>
                      <a:pt x="1460" y="1769"/>
                      <a:pt x="1461" y="1769"/>
                      <a:pt x="1461" y="1769"/>
                    </a:cubicBezTo>
                    <a:close/>
                    <a:moveTo>
                      <a:pt x="661" y="1820"/>
                    </a:moveTo>
                    <a:lnTo>
                      <a:pt x="661" y="1820"/>
                    </a:lnTo>
                    <a:cubicBezTo>
                      <a:pt x="662" y="1820"/>
                      <a:pt x="664" y="1822"/>
                      <a:pt x="664" y="1822"/>
                    </a:cubicBezTo>
                    <a:cubicBezTo>
                      <a:pt x="662" y="1822"/>
                      <a:pt x="662" y="1822"/>
                      <a:pt x="661" y="1820"/>
                    </a:cubicBezTo>
                    <a:close/>
                    <a:moveTo>
                      <a:pt x="1282" y="1866"/>
                    </a:moveTo>
                    <a:cubicBezTo>
                      <a:pt x="1280" y="1867"/>
                      <a:pt x="1277" y="1868"/>
                      <a:pt x="1275" y="1869"/>
                    </a:cubicBezTo>
                    <a:lnTo>
                      <a:pt x="1275" y="1869"/>
                    </a:lnTo>
                    <a:cubicBezTo>
                      <a:pt x="1277" y="1868"/>
                      <a:pt x="1280" y="1867"/>
                      <a:pt x="1282" y="1866"/>
                    </a:cubicBezTo>
                    <a:close/>
                    <a:moveTo>
                      <a:pt x="1047" y="220"/>
                    </a:moveTo>
                    <a:cubicBezTo>
                      <a:pt x="1091" y="220"/>
                      <a:pt x="1134" y="223"/>
                      <a:pt x="1178" y="231"/>
                    </a:cubicBezTo>
                    <a:cubicBezTo>
                      <a:pt x="1236" y="241"/>
                      <a:pt x="1292" y="260"/>
                      <a:pt x="1347" y="284"/>
                    </a:cubicBezTo>
                    <a:cubicBezTo>
                      <a:pt x="1400" y="311"/>
                      <a:pt x="1448" y="341"/>
                      <a:pt x="1494" y="378"/>
                    </a:cubicBezTo>
                    <a:cubicBezTo>
                      <a:pt x="1544" y="424"/>
                      <a:pt x="1590" y="471"/>
                      <a:pt x="1629" y="526"/>
                    </a:cubicBezTo>
                    <a:cubicBezTo>
                      <a:pt x="1677" y="596"/>
                      <a:pt x="1716" y="672"/>
                      <a:pt x="1745" y="754"/>
                    </a:cubicBezTo>
                    <a:cubicBezTo>
                      <a:pt x="1772" y="837"/>
                      <a:pt x="1792" y="923"/>
                      <a:pt x="1801" y="1010"/>
                    </a:cubicBezTo>
                    <a:cubicBezTo>
                      <a:pt x="1805" y="1091"/>
                      <a:pt x="1801" y="1172"/>
                      <a:pt x="1786" y="1250"/>
                    </a:cubicBezTo>
                    <a:cubicBezTo>
                      <a:pt x="1772" y="1318"/>
                      <a:pt x="1750" y="1386"/>
                      <a:pt x="1723" y="1451"/>
                    </a:cubicBezTo>
                    <a:cubicBezTo>
                      <a:pt x="1693" y="1511"/>
                      <a:pt x="1657" y="1568"/>
                      <a:pt x="1616" y="1623"/>
                    </a:cubicBezTo>
                    <a:cubicBezTo>
                      <a:pt x="1571" y="1674"/>
                      <a:pt x="1522" y="1721"/>
                      <a:pt x="1467" y="1763"/>
                    </a:cubicBezTo>
                    <a:lnTo>
                      <a:pt x="1467" y="1763"/>
                    </a:lnTo>
                    <a:cubicBezTo>
                      <a:pt x="1468" y="1762"/>
                      <a:pt x="1470" y="1761"/>
                      <a:pt x="1471" y="1760"/>
                    </a:cubicBezTo>
                    <a:lnTo>
                      <a:pt x="1471" y="1760"/>
                    </a:lnTo>
                    <a:cubicBezTo>
                      <a:pt x="1469" y="1761"/>
                      <a:pt x="1467" y="1763"/>
                      <a:pt x="1465" y="1765"/>
                    </a:cubicBezTo>
                    <a:lnTo>
                      <a:pt x="1465" y="1765"/>
                    </a:lnTo>
                    <a:cubicBezTo>
                      <a:pt x="1465" y="1764"/>
                      <a:pt x="1466" y="1764"/>
                      <a:pt x="1466" y="1764"/>
                    </a:cubicBezTo>
                    <a:lnTo>
                      <a:pt x="1466" y="1764"/>
                    </a:lnTo>
                    <a:cubicBezTo>
                      <a:pt x="1465" y="1765"/>
                      <a:pt x="1464" y="1765"/>
                      <a:pt x="1464" y="1766"/>
                    </a:cubicBezTo>
                    <a:lnTo>
                      <a:pt x="1464" y="1766"/>
                    </a:lnTo>
                    <a:cubicBezTo>
                      <a:pt x="1464" y="1765"/>
                      <a:pt x="1464" y="1765"/>
                      <a:pt x="1465" y="1765"/>
                    </a:cubicBezTo>
                    <a:lnTo>
                      <a:pt x="1465" y="1765"/>
                    </a:lnTo>
                    <a:cubicBezTo>
                      <a:pt x="1465" y="1765"/>
                      <a:pt x="1464" y="1765"/>
                      <a:pt x="1464" y="1765"/>
                    </a:cubicBezTo>
                    <a:lnTo>
                      <a:pt x="1464" y="1765"/>
                    </a:lnTo>
                    <a:cubicBezTo>
                      <a:pt x="1465" y="1764"/>
                      <a:pt x="1466" y="1764"/>
                      <a:pt x="1467" y="1763"/>
                    </a:cubicBezTo>
                    <a:lnTo>
                      <a:pt x="1467" y="1763"/>
                    </a:lnTo>
                    <a:cubicBezTo>
                      <a:pt x="1465" y="1764"/>
                      <a:pt x="1463" y="1765"/>
                      <a:pt x="1463" y="1766"/>
                    </a:cubicBezTo>
                    <a:cubicBezTo>
                      <a:pt x="1463" y="1766"/>
                      <a:pt x="1463" y="1766"/>
                      <a:pt x="1464" y="1766"/>
                    </a:cubicBezTo>
                    <a:lnTo>
                      <a:pt x="1464" y="1766"/>
                    </a:lnTo>
                    <a:cubicBezTo>
                      <a:pt x="1463" y="1766"/>
                      <a:pt x="1463" y="1767"/>
                      <a:pt x="1463" y="1767"/>
                    </a:cubicBezTo>
                    <a:cubicBezTo>
                      <a:pt x="1460" y="1768"/>
                      <a:pt x="1458" y="1770"/>
                      <a:pt x="1456" y="1772"/>
                    </a:cubicBezTo>
                    <a:lnTo>
                      <a:pt x="1456" y="1772"/>
                    </a:lnTo>
                    <a:cubicBezTo>
                      <a:pt x="1398" y="1811"/>
                      <a:pt x="1338" y="1844"/>
                      <a:pt x="1274" y="1869"/>
                    </a:cubicBezTo>
                    <a:lnTo>
                      <a:pt x="1274" y="1869"/>
                    </a:lnTo>
                    <a:cubicBezTo>
                      <a:pt x="1212" y="1889"/>
                      <a:pt x="1148" y="1902"/>
                      <a:pt x="1083" y="1908"/>
                    </a:cubicBezTo>
                    <a:lnTo>
                      <a:pt x="1085" y="1908"/>
                    </a:lnTo>
                    <a:cubicBezTo>
                      <a:pt x="1073" y="1908"/>
                      <a:pt x="1061" y="1908"/>
                      <a:pt x="1049" y="1908"/>
                    </a:cubicBezTo>
                    <a:cubicBezTo>
                      <a:pt x="991" y="1908"/>
                      <a:pt x="934" y="1903"/>
                      <a:pt x="876" y="1893"/>
                    </a:cubicBezTo>
                    <a:cubicBezTo>
                      <a:pt x="881" y="1893"/>
                      <a:pt x="886" y="1895"/>
                      <a:pt x="893" y="1895"/>
                    </a:cubicBezTo>
                    <a:cubicBezTo>
                      <a:pt x="813" y="1879"/>
                      <a:pt x="734" y="1853"/>
                      <a:pt x="659" y="1819"/>
                    </a:cubicBezTo>
                    <a:cubicBezTo>
                      <a:pt x="581" y="1780"/>
                      <a:pt x="506" y="1733"/>
                      <a:pt x="437" y="1680"/>
                    </a:cubicBezTo>
                    <a:cubicBezTo>
                      <a:pt x="369" y="1623"/>
                      <a:pt x="309" y="1560"/>
                      <a:pt x="256" y="1488"/>
                    </a:cubicBezTo>
                    <a:cubicBezTo>
                      <a:pt x="215" y="1428"/>
                      <a:pt x="180" y="1364"/>
                      <a:pt x="152" y="1295"/>
                    </a:cubicBezTo>
                    <a:cubicBezTo>
                      <a:pt x="131" y="1232"/>
                      <a:pt x="115" y="1170"/>
                      <a:pt x="108" y="1101"/>
                    </a:cubicBezTo>
                    <a:cubicBezTo>
                      <a:pt x="108" y="1091"/>
                      <a:pt x="105" y="1079"/>
                      <a:pt x="105" y="1067"/>
                    </a:cubicBezTo>
                    <a:cubicBezTo>
                      <a:pt x="148" y="1064"/>
                      <a:pt x="180" y="1030"/>
                      <a:pt x="184" y="987"/>
                    </a:cubicBezTo>
                    <a:cubicBezTo>
                      <a:pt x="184" y="974"/>
                      <a:pt x="187" y="964"/>
                      <a:pt x="188" y="951"/>
                    </a:cubicBezTo>
                    <a:cubicBezTo>
                      <a:pt x="200" y="895"/>
                      <a:pt x="216" y="843"/>
                      <a:pt x="237" y="791"/>
                    </a:cubicBezTo>
                    <a:lnTo>
                      <a:pt x="237" y="791"/>
                    </a:lnTo>
                    <a:cubicBezTo>
                      <a:pt x="237" y="791"/>
                      <a:pt x="237" y="792"/>
                      <a:pt x="237" y="792"/>
                    </a:cubicBezTo>
                    <a:lnTo>
                      <a:pt x="237" y="792"/>
                    </a:lnTo>
                    <a:cubicBezTo>
                      <a:pt x="237" y="792"/>
                      <a:pt x="237" y="791"/>
                      <a:pt x="237" y="791"/>
                    </a:cubicBezTo>
                    <a:lnTo>
                      <a:pt x="237" y="791"/>
                    </a:lnTo>
                    <a:cubicBezTo>
                      <a:pt x="237" y="791"/>
                      <a:pt x="237" y="791"/>
                      <a:pt x="237" y="791"/>
                    </a:cubicBezTo>
                    <a:lnTo>
                      <a:pt x="237" y="791"/>
                    </a:lnTo>
                    <a:cubicBezTo>
                      <a:pt x="237" y="788"/>
                      <a:pt x="239" y="785"/>
                      <a:pt x="240" y="784"/>
                    </a:cubicBezTo>
                    <a:lnTo>
                      <a:pt x="240" y="784"/>
                    </a:lnTo>
                    <a:cubicBezTo>
                      <a:pt x="239" y="786"/>
                      <a:pt x="237" y="788"/>
                      <a:pt x="237" y="791"/>
                    </a:cubicBezTo>
                    <a:lnTo>
                      <a:pt x="237" y="791"/>
                    </a:lnTo>
                    <a:cubicBezTo>
                      <a:pt x="240" y="784"/>
                      <a:pt x="243" y="777"/>
                      <a:pt x="246" y="771"/>
                    </a:cubicBezTo>
                    <a:cubicBezTo>
                      <a:pt x="280" y="702"/>
                      <a:pt x="320" y="640"/>
                      <a:pt x="367" y="580"/>
                    </a:cubicBezTo>
                    <a:cubicBezTo>
                      <a:pt x="432" y="504"/>
                      <a:pt x="505" y="436"/>
                      <a:pt x="588" y="376"/>
                    </a:cubicBezTo>
                    <a:cubicBezTo>
                      <a:pt x="649" y="333"/>
                      <a:pt x="718" y="297"/>
                      <a:pt x="790" y="267"/>
                    </a:cubicBezTo>
                    <a:cubicBezTo>
                      <a:pt x="860" y="242"/>
                      <a:pt x="931" y="228"/>
                      <a:pt x="1004" y="221"/>
                    </a:cubicBezTo>
                    <a:cubicBezTo>
                      <a:pt x="1007" y="221"/>
                      <a:pt x="1009" y="221"/>
                      <a:pt x="1011" y="221"/>
                    </a:cubicBezTo>
                    <a:lnTo>
                      <a:pt x="1011" y="221"/>
                    </a:lnTo>
                    <a:cubicBezTo>
                      <a:pt x="1011" y="221"/>
                      <a:pt x="1010" y="221"/>
                      <a:pt x="1010" y="221"/>
                    </a:cubicBezTo>
                    <a:cubicBezTo>
                      <a:pt x="1012" y="221"/>
                      <a:pt x="1014" y="221"/>
                      <a:pt x="1016" y="220"/>
                    </a:cubicBezTo>
                    <a:lnTo>
                      <a:pt x="1016" y="220"/>
                    </a:lnTo>
                    <a:cubicBezTo>
                      <a:pt x="1026" y="220"/>
                      <a:pt x="1037" y="220"/>
                      <a:pt x="1047" y="220"/>
                    </a:cubicBezTo>
                    <a:close/>
                    <a:moveTo>
                      <a:pt x="1056" y="1"/>
                    </a:moveTo>
                    <a:cubicBezTo>
                      <a:pt x="966" y="1"/>
                      <a:pt x="877" y="14"/>
                      <a:pt x="790" y="36"/>
                    </a:cubicBezTo>
                    <a:cubicBezTo>
                      <a:pt x="725" y="53"/>
                      <a:pt x="662" y="78"/>
                      <a:pt x="604" y="111"/>
                    </a:cubicBezTo>
                    <a:cubicBezTo>
                      <a:pt x="576" y="128"/>
                      <a:pt x="546" y="146"/>
                      <a:pt x="518" y="164"/>
                    </a:cubicBezTo>
                    <a:cubicBezTo>
                      <a:pt x="417" y="227"/>
                      <a:pt x="330" y="305"/>
                      <a:pt x="253" y="393"/>
                    </a:cubicBezTo>
                    <a:cubicBezTo>
                      <a:pt x="217" y="434"/>
                      <a:pt x="184" y="477"/>
                      <a:pt x="155" y="522"/>
                    </a:cubicBezTo>
                    <a:cubicBezTo>
                      <a:pt x="127" y="567"/>
                      <a:pt x="104" y="613"/>
                      <a:pt x="82" y="662"/>
                    </a:cubicBezTo>
                    <a:cubicBezTo>
                      <a:pt x="47" y="739"/>
                      <a:pt x="25" y="822"/>
                      <a:pt x="18" y="907"/>
                    </a:cubicBezTo>
                    <a:cubicBezTo>
                      <a:pt x="16" y="912"/>
                      <a:pt x="15" y="918"/>
                      <a:pt x="15" y="923"/>
                    </a:cubicBezTo>
                    <a:cubicBezTo>
                      <a:pt x="1" y="1013"/>
                      <a:pt x="2" y="1100"/>
                      <a:pt x="15" y="1189"/>
                    </a:cubicBezTo>
                    <a:cubicBezTo>
                      <a:pt x="29" y="1285"/>
                      <a:pt x="67" y="1375"/>
                      <a:pt x="110" y="1459"/>
                    </a:cubicBezTo>
                    <a:cubicBezTo>
                      <a:pt x="197" y="1628"/>
                      <a:pt x="339" y="1766"/>
                      <a:pt x="495" y="1869"/>
                    </a:cubicBezTo>
                    <a:cubicBezTo>
                      <a:pt x="651" y="1974"/>
                      <a:pt x="838" y="2034"/>
                      <a:pt x="1027" y="2048"/>
                    </a:cubicBezTo>
                    <a:cubicBezTo>
                      <a:pt x="1045" y="2049"/>
                      <a:pt x="1063" y="2050"/>
                      <a:pt x="1081" y="2050"/>
                    </a:cubicBezTo>
                    <a:cubicBezTo>
                      <a:pt x="1153" y="2050"/>
                      <a:pt x="1225" y="2041"/>
                      <a:pt x="1294" y="2022"/>
                    </a:cubicBezTo>
                    <a:cubicBezTo>
                      <a:pt x="1385" y="1998"/>
                      <a:pt x="1471" y="1953"/>
                      <a:pt x="1550" y="1903"/>
                    </a:cubicBezTo>
                    <a:cubicBezTo>
                      <a:pt x="1686" y="1816"/>
                      <a:pt x="1796" y="1694"/>
                      <a:pt x="1875" y="1551"/>
                    </a:cubicBezTo>
                    <a:cubicBezTo>
                      <a:pt x="1949" y="1415"/>
                      <a:pt x="1987" y="1260"/>
                      <a:pt x="1994" y="1106"/>
                    </a:cubicBezTo>
                    <a:cubicBezTo>
                      <a:pt x="1998" y="1030"/>
                      <a:pt x="1992" y="955"/>
                      <a:pt x="1981" y="882"/>
                    </a:cubicBezTo>
                    <a:cubicBezTo>
                      <a:pt x="1971" y="801"/>
                      <a:pt x="1949" y="722"/>
                      <a:pt x="1921" y="648"/>
                    </a:cubicBezTo>
                    <a:cubicBezTo>
                      <a:pt x="1868" y="506"/>
                      <a:pt x="1788" y="376"/>
                      <a:pt x="1682" y="265"/>
                    </a:cubicBezTo>
                    <a:cubicBezTo>
                      <a:pt x="1577" y="156"/>
                      <a:pt x="1441" y="76"/>
                      <a:pt x="1294" y="33"/>
                    </a:cubicBezTo>
                    <a:cubicBezTo>
                      <a:pt x="1216" y="11"/>
                      <a:pt x="1136" y="1"/>
                      <a:pt x="105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0"/>
              <p:cNvSpPr/>
              <p:nvPr/>
            </p:nvSpPr>
            <p:spPr>
              <a:xfrm>
                <a:off x="7836217" y="4085005"/>
                <a:ext cx="24452" cy="18252"/>
              </a:xfrm>
              <a:custGeom>
                <a:avLst/>
                <a:gdLst/>
                <a:ahLst/>
                <a:cxnLst/>
                <a:rect l="l" t="t" r="r" b="b"/>
                <a:pathLst>
                  <a:path w="773" h="577" extrusionOk="0">
                    <a:moveTo>
                      <a:pt x="658" y="535"/>
                    </a:moveTo>
                    <a:lnTo>
                      <a:pt x="658" y="535"/>
                    </a:lnTo>
                    <a:cubicBezTo>
                      <a:pt x="658" y="535"/>
                      <a:pt x="658" y="535"/>
                      <a:pt x="658" y="536"/>
                    </a:cubicBezTo>
                    <a:lnTo>
                      <a:pt x="658" y="536"/>
                    </a:lnTo>
                    <a:lnTo>
                      <a:pt x="658" y="535"/>
                    </a:lnTo>
                    <a:close/>
                    <a:moveTo>
                      <a:pt x="660" y="540"/>
                    </a:moveTo>
                    <a:lnTo>
                      <a:pt x="660" y="540"/>
                    </a:lnTo>
                    <a:cubicBezTo>
                      <a:pt x="661" y="540"/>
                      <a:pt x="661" y="541"/>
                      <a:pt x="661" y="541"/>
                    </a:cubicBezTo>
                    <a:lnTo>
                      <a:pt x="661" y="541"/>
                    </a:lnTo>
                    <a:cubicBezTo>
                      <a:pt x="661" y="541"/>
                      <a:pt x="661" y="540"/>
                      <a:pt x="660" y="540"/>
                    </a:cubicBezTo>
                    <a:close/>
                    <a:moveTo>
                      <a:pt x="55" y="1"/>
                    </a:moveTo>
                    <a:cubicBezTo>
                      <a:pt x="47" y="1"/>
                      <a:pt x="39" y="3"/>
                      <a:pt x="32" y="6"/>
                    </a:cubicBezTo>
                    <a:cubicBezTo>
                      <a:pt x="25" y="12"/>
                      <a:pt x="20" y="19"/>
                      <a:pt x="15" y="26"/>
                    </a:cubicBezTo>
                    <a:cubicBezTo>
                      <a:pt x="0" y="49"/>
                      <a:pt x="7" y="82"/>
                      <a:pt x="30" y="96"/>
                    </a:cubicBezTo>
                    <a:cubicBezTo>
                      <a:pt x="138" y="159"/>
                      <a:pt x="242" y="227"/>
                      <a:pt x="344" y="297"/>
                    </a:cubicBezTo>
                    <a:cubicBezTo>
                      <a:pt x="454" y="372"/>
                      <a:pt x="556" y="453"/>
                      <a:pt x="659" y="538"/>
                    </a:cubicBezTo>
                    <a:lnTo>
                      <a:pt x="659" y="538"/>
                    </a:lnTo>
                    <a:cubicBezTo>
                      <a:pt x="659" y="538"/>
                      <a:pt x="660" y="539"/>
                      <a:pt x="660" y="539"/>
                    </a:cubicBezTo>
                    <a:lnTo>
                      <a:pt x="660" y="538"/>
                    </a:lnTo>
                    <a:lnTo>
                      <a:pt x="660" y="538"/>
                    </a:lnTo>
                    <a:cubicBezTo>
                      <a:pt x="662" y="540"/>
                      <a:pt x="665" y="542"/>
                      <a:pt x="667" y="544"/>
                    </a:cubicBezTo>
                    <a:lnTo>
                      <a:pt x="667" y="544"/>
                    </a:lnTo>
                    <a:cubicBezTo>
                      <a:pt x="665" y="543"/>
                      <a:pt x="662" y="542"/>
                      <a:pt x="661" y="541"/>
                    </a:cubicBezTo>
                    <a:lnTo>
                      <a:pt x="661" y="541"/>
                    </a:lnTo>
                    <a:cubicBezTo>
                      <a:pt x="669" y="548"/>
                      <a:pt x="676" y="555"/>
                      <a:pt x="686" y="559"/>
                    </a:cubicBezTo>
                    <a:cubicBezTo>
                      <a:pt x="696" y="569"/>
                      <a:pt x="705" y="576"/>
                      <a:pt x="719" y="576"/>
                    </a:cubicBezTo>
                    <a:cubicBezTo>
                      <a:pt x="732" y="576"/>
                      <a:pt x="746" y="572"/>
                      <a:pt x="755" y="562"/>
                    </a:cubicBezTo>
                    <a:cubicBezTo>
                      <a:pt x="765" y="552"/>
                      <a:pt x="772" y="540"/>
                      <a:pt x="772" y="527"/>
                    </a:cubicBezTo>
                    <a:cubicBezTo>
                      <a:pt x="772" y="514"/>
                      <a:pt x="768" y="499"/>
                      <a:pt x="758" y="490"/>
                    </a:cubicBezTo>
                    <a:cubicBezTo>
                      <a:pt x="659" y="407"/>
                      <a:pt x="559" y="328"/>
                      <a:pt x="454" y="254"/>
                    </a:cubicBezTo>
                    <a:cubicBezTo>
                      <a:pt x="335" y="165"/>
                      <a:pt x="209" y="85"/>
                      <a:pt x="82" y="8"/>
                    </a:cubicBezTo>
                    <a:cubicBezTo>
                      <a:pt x="74" y="3"/>
                      <a:pt x="64" y="1"/>
                      <a:pt x="5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0"/>
              <p:cNvSpPr/>
              <p:nvPr/>
            </p:nvSpPr>
            <p:spPr>
              <a:xfrm>
                <a:off x="7853520" y="4079248"/>
                <a:ext cx="14298" cy="15753"/>
              </a:xfrm>
              <a:custGeom>
                <a:avLst/>
                <a:gdLst/>
                <a:ahLst/>
                <a:cxnLst/>
                <a:rect l="l" t="t" r="r" b="b"/>
                <a:pathLst>
                  <a:path w="452" h="498" extrusionOk="0">
                    <a:moveTo>
                      <a:pt x="65" y="1"/>
                    </a:moveTo>
                    <a:cubicBezTo>
                      <a:pt x="55" y="1"/>
                      <a:pt x="43" y="2"/>
                      <a:pt x="33" y="8"/>
                    </a:cubicBezTo>
                    <a:cubicBezTo>
                      <a:pt x="29" y="9"/>
                      <a:pt x="26" y="12"/>
                      <a:pt x="20" y="16"/>
                    </a:cubicBezTo>
                    <a:cubicBezTo>
                      <a:pt x="7" y="28"/>
                      <a:pt x="0" y="44"/>
                      <a:pt x="0" y="59"/>
                    </a:cubicBezTo>
                    <a:cubicBezTo>
                      <a:pt x="0" y="78"/>
                      <a:pt x="7" y="91"/>
                      <a:pt x="17" y="105"/>
                    </a:cubicBezTo>
                    <a:cubicBezTo>
                      <a:pt x="113" y="237"/>
                      <a:pt x="219" y="361"/>
                      <a:pt x="337" y="479"/>
                    </a:cubicBezTo>
                    <a:cubicBezTo>
                      <a:pt x="349" y="491"/>
                      <a:pt x="366" y="498"/>
                      <a:pt x="383" y="498"/>
                    </a:cubicBezTo>
                    <a:cubicBezTo>
                      <a:pt x="398" y="498"/>
                      <a:pt x="413" y="492"/>
                      <a:pt x="424" y="482"/>
                    </a:cubicBezTo>
                    <a:cubicBezTo>
                      <a:pt x="450" y="459"/>
                      <a:pt x="451" y="417"/>
                      <a:pt x="428" y="393"/>
                    </a:cubicBezTo>
                    <a:cubicBezTo>
                      <a:pt x="375" y="339"/>
                      <a:pt x="322" y="286"/>
                      <a:pt x="272" y="228"/>
                    </a:cubicBezTo>
                    <a:cubicBezTo>
                      <a:pt x="215" y="162"/>
                      <a:pt x="162" y="92"/>
                      <a:pt x="108" y="21"/>
                    </a:cubicBezTo>
                    <a:cubicBezTo>
                      <a:pt x="99" y="8"/>
                      <a:pt x="79" y="1"/>
                      <a:pt x="6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0"/>
              <p:cNvSpPr/>
              <p:nvPr/>
            </p:nvSpPr>
            <p:spPr>
              <a:xfrm>
                <a:off x="7848617" y="4040087"/>
                <a:ext cx="35460" cy="48524"/>
              </a:xfrm>
              <a:custGeom>
                <a:avLst/>
                <a:gdLst/>
                <a:ahLst/>
                <a:cxnLst/>
                <a:rect l="l" t="t" r="r" b="b"/>
                <a:pathLst>
                  <a:path w="1121" h="1534" extrusionOk="0">
                    <a:moveTo>
                      <a:pt x="107" y="0"/>
                    </a:moveTo>
                    <a:cubicBezTo>
                      <a:pt x="91" y="0"/>
                      <a:pt x="75" y="4"/>
                      <a:pt x="61" y="11"/>
                    </a:cubicBezTo>
                    <a:cubicBezTo>
                      <a:pt x="34" y="23"/>
                      <a:pt x="15" y="44"/>
                      <a:pt x="8" y="70"/>
                    </a:cubicBezTo>
                    <a:cubicBezTo>
                      <a:pt x="1" y="95"/>
                      <a:pt x="1" y="126"/>
                      <a:pt x="15" y="148"/>
                    </a:cubicBezTo>
                    <a:cubicBezTo>
                      <a:pt x="165" y="387"/>
                      <a:pt x="333" y="614"/>
                      <a:pt x="505" y="838"/>
                    </a:cubicBezTo>
                    <a:cubicBezTo>
                      <a:pt x="591" y="952"/>
                      <a:pt x="682" y="1064"/>
                      <a:pt x="768" y="1178"/>
                    </a:cubicBezTo>
                    <a:cubicBezTo>
                      <a:pt x="854" y="1293"/>
                      <a:pt x="941" y="1403"/>
                      <a:pt x="1027" y="1518"/>
                    </a:cubicBezTo>
                    <a:cubicBezTo>
                      <a:pt x="1035" y="1529"/>
                      <a:pt x="1049" y="1534"/>
                      <a:pt x="1063" y="1534"/>
                    </a:cubicBezTo>
                    <a:cubicBezTo>
                      <a:pt x="1076" y="1534"/>
                      <a:pt x="1089" y="1530"/>
                      <a:pt x="1099" y="1522"/>
                    </a:cubicBezTo>
                    <a:cubicBezTo>
                      <a:pt x="1120" y="1502"/>
                      <a:pt x="1117" y="1472"/>
                      <a:pt x="1103" y="1451"/>
                    </a:cubicBezTo>
                    <a:cubicBezTo>
                      <a:pt x="1086" y="1429"/>
                      <a:pt x="1072" y="1408"/>
                      <a:pt x="1058" y="1387"/>
                    </a:cubicBezTo>
                    <a:lnTo>
                      <a:pt x="1058" y="1387"/>
                    </a:lnTo>
                    <a:cubicBezTo>
                      <a:pt x="1058" y="1387"/>
                      <a:pt x="1059" y="1388"/>
                      <a:pt x="1060" y="1388"/>
                    </a:cubicBezTo>
                    <a:cubicBezTo>
                      <a:pt x="989" y="1283"/>
                      <a:pt x="918" y="1178"/>
                      <a:pt x="850" y="1074"/>
                    </a:cubicBezTo>
                    <a:cubicBezTo>
                      <a:pt x="771" y="954"/>
                      <a:pt x="699" y="831"/>
                      <a:pt x="625" y="709"/>
                    </a:cubicBezTo>
                    <a:cubicBezTo>
                      <a:pt x="485" y="478"/>
                      <a:pt x="344" y="249"/>
                      <a:pt x="182" y="30"/>
                    </a:cubicBezTo>
                    <a:cubicBezTo>
                      <a:pt x="170" y="19"/>
                      <a:pt x="155" y="9"/>
                      <a:pt x="138" y="4"/>
                    </a:cubicBezTo>
                    <a:cubicBezTo>
                      <a:pt x="128" y="2"/>
                      <a:pt x="117" y="0"/>
                      <a:pt x="1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0"/>
              <p:cNvSpPr/>
              <p:nvPr/>
            </p:nvSpPr>
            <p:spPr>
              <a:xfrm>
                <a:off x="7873069" y="4051285"/>
                <a:ext cx="12368" cy="18252"/>
              </a:xfrm>
              <a:custGeom>
                <a:avLst/>
                <a:gdLst/>
                <a:ahLst/>
                <a:cxnLst/>
                <a:rect l="l" t="t" r="r" b="b"/>
                <a:pathLst>
                  <a:path w="391" h="577" extrusionOk="0">
                    <a:moveTo>
                      <a:pt x="89" y="1"/>
                    </a:moveTo>
                    <a:cubicBezTo>
                      <a:pt x="77" y="1"/>
                      <a:pt x="65" y="4"/>
                      <a:pt x="54" y="10"/>
                    </a:cubicBezTo>
                    <a:cubicBezTo>
                      <a:pt x="15" y="27"/>
                      <a:pt x="1" y="74"/>
                      <a:pt x="19" y="111"/>
                    </a:cubicBezTo>
                    <a:cubicBezTo>
                      <a:pt x="95" y="255"/>
                      <a:pt x="174" y="396"/>
                      <a:pt x="249" y="540"/>
                    </a:cubicBezTo>
                    <a:cubicBezTo>
                      <a:pt x="262" y="563"/>
                      <a:pt x="287" y="576"/>
                      <a:pt x="313" y="576"/>
                    </a:cubicBezTo>
                    <a:cubicBezTo>
                      <a:pt x="323" y="576"/>
                      <a:pt x="334" y="574"/>
                      <a:pt x="343" y="570"/>
                    </a:cubicBezTo>
                    <a:cubicBezTo>
                      <a:pt x="377" y="551"/>
                      <a:pt x="390" y="509"/>
                      <a:pt x="375" y="475"/>
                    </a:cubicBezTo>
                    <a:cubicBezTo>
                      <a:pt x="300" y="329"/>
                      <a:pt x="229" y="184"/>
                      <a:pt x="155" y="41"/>
                    </a:cubicBezTo>
                    <a:cubicBezTo>
                      <a:pt x="142" y="15"/>
                      <a:pt x="115" y="1"/>
                      <a:pt x="8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0"/>
              <p:cNvSpPr/>
              <p:nvPr/>
            </p:nvSpPr>
            <p:spPr>
              <a:xfrm>
                <a:off x="7889075" y="4042048"/>
                <a:ext cx="11198" cy="31443"/>
              </a:xfrm>
              <a:custGeom>
                <a:avLst/>
                <a:gdLst/>
                <a:ahLst/>
                <a:cxnLst/>
                <a:rect l="l" t="t" r="r" b="b"/>
                <a:pathLst>
                  <a:path w="354" h="994" extrusionOk="0">
                    <a:moveTo>
                      <a:pt x="94" y="1"/>
                    </a:moveTo>
                    <a:cubicBezTo>
                      <a:pt x="88" y="1"/>
                      <a:pt x="82" y="1"/>
                      <a:pt x="76" y="2"/>
                    </a:cubicBezTo>
                    <a:cubicBezTo>
                      <a:pt x="69" y="4"/>
                      <a:pt x="62" y="5"/>
                      <a:pt x="55" y="10"/>
                    </a:cubicBezTo>
                    <a:cubicBezTo>
                      <a:pt x="20" y="31"/>
                      <a:pt x="0" y="71"/>
                      <a:pt x="10" y="110"/>
                    </a:cubicBezTo>
                    <a:cubicBezTo>
                      <a:pt x="42" y="246"/>
                      <a:pt x="78" y="380"/>
                      <a:pt x="113" y="512"/>
                    </a:cubicBezTo>
                    <a:cubicBezTo>
                      <a:pt x="151" y="660"/>
                      <a:pt x="196" y="804"/>
                      <a:pt x="239" y="952"/>
                    </a:cubicBezTo>
                    <a:cubicBezTo>
                      <a:pt x="247" y="976"/>
                      <a:pt x="266" y="993"/>
                      <a:pt x="291" y="993"/>
                    </a:cubicBezTo>
                    <a:cubicBezTo>
                      <a:pt x="295" y="993"/>
                      <a:pt x="299" y="993"/>
                      <a:pt x="304" y="992"/>
                    </a:cubicBezTo>
                    <a:cubicBezTo>
                      <a:pt x="330" y="988"/>
                      <a:pt x="354" y="956"/>
                      <a:pt x="344" y="927"/>
                    </a:cubicBezTo>
                    <a:cubicBezTo>
                      <a:pt x="307" y="794"/>
                      <a:pt x="284" y="658"/>
                      <a:pt x="259" y="519"/>
                    </a:cubicBezTo>
                    <a:lnTo>
                      <a:pt x="222" y="295"/>
                    </a:lnTo>
                    <a:cubicBezTo>
                      <a:pt x="209" y="220"/>
                      <a:pt x="198" y="144"/>
                      <a:pt x="182" y="70"/>
                    </a:cubicBezTo>
                    <a:cubicBezTo>
                      <a:pt x="172" y="30"/>
                      <a:pt x="135" y="1"/>
                      <a:pt x="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0"/>
              <p:cNvSpPr/>
              <p:nvPr/>
            </p:nvSpPr>
            <p:spPr>
              <a:xfrm>
                <a:off x="7873069" y="4152351"/>
                <a:ext cx="4650" cy="32613"/>
              </a:xfrm>
              <a:custGeom>
                <a:avLst/>
                <a:gdLst/>
                <a:ahLst/>
                <a:cxnLst/>
                <a:rect l="l" t="t" r="r" b="b"/>
                <a:pathLst>
                  <a:path w="147" h="1031" extrusionOk="0">
                    <a:moveTo>
                      <a:pt x="98" y="1"/>
                    </a:moveTo>
                    <a:cubicBezTo>
                      <a:pt x="90" y="1"/>
                      <a:pt x="81" y="2"/>
                      <a:pt x="74" y="6"/>
                    </a:cubicBezTo>
                    <a:cubicBezTo>
                      <a:pt x="55" y="14"/>
                      <a:pt x="44" y="29"/>
                      <a:pt x="44" y="46"/>
                    </a:cubicBezTo>
                    <a:cubicBezTo>
                      <a:pt x="45" y="357"/>
                      <a:pt x="17" y="666"/>
                      <a:pt x="2" y="976"/>
                    </a:cubicBezTo>
                    <a:cubicBezTo>
                      <a:pt x="1" y="1003"/>
                      <a:pt x="22" y="1027"/>
                      <a:pt x="51" y="1030"/>
                    </a:cubicBezTo>
                    <a:cubicBezTo>
                      <a:pt x="52" y="1030"/>
                      <a:pt x="53" y="1030"/>
                      <a:pt x="53" y="1030"/>
                    </a:cubicBezTo>
                    <a:cubicBezTo>
                      <a:pt x="78" y="1030"/>
                      <a:pt x="103" y="1009"/>
                      <a:pt x="104" y="981"/>
                    </a:cubicBezTo>
                    <a:cubicBezTo>
                      <a:pt x="118" y="672"/>
                      <a:pt x="147" y="364"/>
                      <a:pt x="145" y="52"/>
                    </a:cubicBezTo>
                    <a:cubicBezTo>
                      <a:pt x="145" y="25"/>
                      <a:pt x="125" y="2"/>
                      <a:pt x="9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0"/>
              <p:cNvSpPr/>
              <p:nvPr/>
            </p:nvSpPr>
            <p:spPr>
              <a:xfrm>
                <a:off x="7894516" y="4147258"/>
                <a:ext cx="6674" cy="13507"/>
              </a:xfrm>
              <a:custGeom>
                <a:avLst/>
                <a:gdLst/>
                <a:ahLst/>
                <a:cxnLst/>
                <a:rect l="l" t="t" r="r" b="b"/>
                <a:pathLst>
                  <a:path w="211" h="427" extrusionOk="0">
                    <a:moveTo>
                      <a:pt x="190" y="321"/>
                    </a:moveTo>
                    <a:cubicBezTo>
                      <a:pt x="190" y="321"/>
                      <a:pt x="190" y="322"/>
                      <a:pt x="191" y="322"/>
                    </a:cubicBezTo>
                    <a:cubicBezTo>
                      <a:pt x="191" y="322"/>
                      <a:pt x="190" y="321"/>
                      <a:pt x="190" y="321"/>
                    </a:cubicBezTo>
                    <a:close/>
                    <a:moveTo>
                      <a:pt x="54" y="1"/>
                    </a:moveTo>
                    <a:cubicBezTo>
                      <a:pt x="51" y="1"/>
                      <a:pt x="49" y="1"/>
                      <a:pt x="46" y="1"/>
                    </a:cubicBezTo>
                    <a:cubicBezTo>
                      <a:pt x="42" y="4"/>
                      <a:pt x="36" y="4"/>
                      <a:pt x="33" y="6"/>
                    </a:cubicBezTo>
                    <a:cubicBezTo>
                      <a:pt x="13" y="17"/>
                      <a:pt x="0" y="40"/>
                      <a:pt x="6" y="61"/>
                    </a:cubicBezTo>
                    <a:cubicBezTo>
                      <a:pt x="22" y="124"/>
                      <a:pt x="39" y="183"/>
                      <a:pt x="57" y="243"/>
                    </a:cubicBezTo>
                    <a:cubicBezTo>
                      <a:pt x="75" y="298"/>
                      <a:pt x="93" y="349"/>
                      <a:pt x="113" y="399"/>
                    </a:cubicBezTo>
                    <a:cubicBezTo>
                      <a:pt x="118" y="411"/>
                      <a:pt x="132" y="421"/>
                      <a:pt x="142" y="425"/>
                    </a:cubicBezTo>
                    <a:cubicBezTo>
                      <a:pt x="147" y="426"/>
                      <a:pt x="152" y="427"/>
                      <a:pt x="157" y="427"/>
                    </a:cubicBezTo>
                    <a:cubicBezTo>
                      <a:pt x="166" y="427"/>
                      <a:pt x="174" y="425"/>
                      <a:pt x="182" y="421"/>
                    </a:cubicBezTo>
                    <a:cubicBezTo>
                      <a:pt x="192" y="415"/>
                      <a:pt x="201" y="405"/>
                      <a:pt x="206" y="392"/>
                    </a:cubicBezTo>
                    <a:cubicBezTo>
                      <a:pt x="211" y="378"/>
                      <a:pt x="208" y="368"/>
                      <a:pt x="203" y="355"/>
                    </a:cubicBezTo>
                    <a:cubicBezTo>
                      <a:pt x="198" y="344"/>
                      <a:pt x="194" y="331"/>
                      <a:pt x="190" y="320"/>
                    </a:cubicBezTo>
                    <a:lnTo>
                      <a:pt x="190" y="320"/>
                    </a:lnTo>
                    <a:cubicBezTo>
                      <a:pt x="190" y="320"/>
                      <a:pt x="190" y="321"/>
                      <a:pt x="190" y="321"/>
                    </a:cubicBezTo>
                    <a:lnTo>
                      <a:pt x="190" y="321"/>
                    </a:lnTo>
                    <a:cubicBezTo>
                      <a:pt x="157" y="228"/>
                      <a:pt x="129" y="136"/>
                      <a:pt x="105" y="41"/>
                    </a:cubicBezTo>
                    <a:cubicBezTo>
                      <a:pt x="98" y="17"/>
                      <a:pt x="77" y="1"/>
                      <a:pt x="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0"/>
              <p:cNvSpPr/>
              <p:nvPr/>
            </p:nvSpPr>
            <p:spPr>
              <a:xfrm>
                <a:off x="7873385" y="4257276"/>
                <a:ext cx="63012" cy="86262"/>
              </a:xfrm>
              <a:custGeom>
                <a:avLst/>
                <a:gdLst/>
                <a:ahLst/>
                <a:cxnLst/>
                <a:rect l="l" t="t" r="r" b="b"/>
                <a:pathLst>
                  <a:path w="1992" h="2727" extrusionOk="0">
                    <a:moveTo>
                      <a:pt x="274" y="520"/>
                    </a:moveTo>
                    <a:cubicBezTo>
                      <a:pt x="274" y="520"/>
                      <a:pt x="274" y="521"/>
                      <a:pt x="274" y="521"/>
                    </a:cubicBezTo>
                    <a:cubicBezTo>
                      <a:pt x="274" y="521"/>
                      <a:pt x="274" y="520"/>
                      <a:pt x="274" y="520"/>
                    </a:cubicBezTo>
                    <a:close/>
                    <a:moveTo>
                      <a:pt x="274" y="520"/>
                    </a:moveTo>
                    <a:cubicBezTo>
                      <a:pt x="277" y="521"/>
                      <a:pt x="277" y="524"/>
                      <a:pt x="279" y="528"/>
                    </a:cubicBezTo>
                    <a:cubicBezTo>
                      <a:pt x="279" y="524"/>
                      <a:pt x="277" y="521"/>
                      <a:pt x="274" y="520"/>
                    </a:cubicBezTo>
                    <a:close/>
                    <a:moveTo>
                      <a:pt x="1169" y="1973"/>
                    </a:moveTo>
                    <a:cubicBezTo>
                      <a:pt x="1172" y="1974"/>
                      <a:pt x="1174" y="1976"/>
                      <a:pt x="1176" y="1977"/>
                    </a:cubicBezTo>
                    <a:cubicBezTo>
                      <a:pt x="1175" y="1976"/>
                      <a:pt x="1172" y="1974"/>
                      <a:pt x="1169" y="1973"/>
                    </a:cubicBezTo>
                    <a:close/>
                    <a:moveTo>
                      <a:pt x="51" y="0"/>
                    </a:moveTo>
                    <a:cubicBezTo>
                      <a:pt x="43" y="0"/>
                      <a:pt x="35" y="2"/>
                      <a:pt x="28" y="6"/>
                    </a:cubicBezTo>
                    <a:cubicBezTo>
                      <a:pt x="17" y="8"/>
                      <a:pt x="8" y="20"/>
                      <a:pt x="5" y="33"/>
                    </a:cubicBezTo>
                    <a:cubicBezTo>
                      <a:pt x="1" y="47"/>
                      <a:pt x="2" y="57"/>
                      <a:pt x="8" y="70"/>
                    </a:cubicBezTo>
                    <a:cubicBezTo>
                      <a:pt x="21" y="104"/>
                      <a:pt x="34" y="136"/>
                      <a:pt x="44" y="169"/>
                    </a:cubicBezTo>
                    <a:cubicBezTo>
                      <a:pt x="42" y="166"/>
                      <a:pt x="42" y="163"/>
                      <a:pt x="41" y="162"/>
                    </a:cubicBezTo>
                    <a:lnTo>
                      <a:pt x="41" y="162"/>
                    </a:lnTo>
                    <a:cubicBezTo>
                      <a:pt x="130" y="412"/>
                      <a:pt x="213" y="667"/>
                      <a:pt x="306" y="918"/>
                    </a:cubicBezTo>
                    <a:cubicBezTo>
                      <a:pt x="406" y="1187"/>
                      <a:pt x="529" y="1445"/>
                      <a:pt x="694" y="1681"/>
                    </a:cubicBezTo>
                    <a:cubicBezTo>
                      <a:pt x="843" y="1891"/>
                      <a:pt x="1036" y="2069"/>
                      <a:pt x="1238" y="2231"/>
                    </a:cubicBezTo>
                    <a:cubicBezTo>
                      <a:pt x="1337" y="2311"/>
                      <a:pt x="1438" y="2385"/>
                      <a:pt x="1540" y="2461"/>
                    </a:cubicBezTo>
                    <a:cubicBezTo>
                      <a:pt x="1652" y="2546"/>
                      <a:pt x="1762" y="2627"/>
                      <a:pt x="1871" y="2713"/>
                    </a:cubicBezTo>
                    <a:cubicBezTo>
                      <a:pt x="1884" y="2720"/>
                      <a:pt x="1897" y="2725"/>
                      <a:pt x="1910" y="2726"/>
                    </a:cubicBezTo>
                    <a:cubicBezTo>
                      <a:pt x="1931" y="2726"/>
                      <a:pt x="1950" y="2719"/>
                      <a:pt x="1967" y="2706"/>
                    </a:cubicBezTo>
                    <a:cubicBezTo>
                      <a:pt x="1981" y="2692"/>
                      <a:pt x="1990" y="2672"/>
                      <a:pt x="1991" y="2653"/>
                    </a:cubicBezTo>
                    <a:cubicBezTo>
                      <a:pt x="1991" y="2633"/>
                      <a:pt x="1985" y="2610"/>
                      <a:pt x="1970" y="2596"/>
                    </a:cubicBezTo>
                    <a:cubicBezTo>
                      <a:pt x="1842" y="2483"/>
                      <a:pt x="1709" y="2382"/>
                      <a:pt x="1573" y="2282"/>
                    </a:cubicBezTo>
                    <a:cubicBezTo>
                      <a:pt x="1438" y="2183"/>
                      <a:pt x="1304" y="2085"/>
                      <a:pt x="1175" y="1980"/>
                    </a:cubicBezTo>
                    <a:cubicBezTo>
                      <a:pt x="1095" y="1913"/>
                      <a:pt x="1019" y="1841"/>
                      <a:pt x="947" y="1767"/>
                    </a:cubicBezTo>
                    <a:cubicBezTo>
                      <a:pt x="874" y="1689"/>
                      <a:pt x="808" y="1608"/>
                      <a:pt x="745" y="1522"/>
                    </a:cubicBezTo>
                    <a:cubicBezTo>
                      <a:pt x="535" y="1214"/>
                      <a:pt x="400" y="865"/>
                      <a:pt x="273" y="517"/>
                    </a:cubicBezTo>
                    <a:lnTo>
                      <a:pt x="273" y="517"/>
                    </a:lnTo>
                    <a:cubicBezTo>
                      <a:pt x="273" y="517"/>
                      <a:pt x="273" y="517"/>
                      <a:pt x="273" y="517"/>
                    </a:cubicBezTo>
                    <a:lnTo>
                      <a:pt x="273" y="517"/>
                    </a:lnTo>
                    <a:cubicBezTo>
                      <a:pt x="215" y="354"/>
                      <a:pt x="158" y="190"/>
                      <a:pt x="95" y="27"/>
                    </a:cubicBezTo>
                    <a:cubicBezTo>
                      <a:pt x="89" y="9"/>
                      <a:pt x="70" y="0"/>
                      <a:pt x="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0"/>
              <p:cNvSpPr/>
              <p:nvPr/>
            </p:nvSpPr>
            <p:spPr>
              <a:xfrm>
                <a:off x="7927287" y="4314151"/>
                <a:ext cx="26666" cy="22681"/>
              </a:xfrm>
              <a:custGeom>
                <a:avLst/>
                <a:gdLst/>
                <a:ahLst/>
                <a:cxnLst/>
                <a:rect l="l" t="t" r="r" b="b"/>
                <a:pathLst>
                  <a:path w="843" h="717" extrusionOk="0">
                    <a:moveTo>
                      <a:pt x="55" y="0"/>
                    </a:moveTo>
                    <a:cubicBezTo>
                      <a:pt x="45" y="0"/>
                      <a:pt x="37" y="3"/>
                      <a:pt x="29" y="6"/>
                    </a:cubicBezTo>
                    <a:cubicBezTo>
                      <a:pt x="24" y="6"/>
                      <a:pt x="21" y="7"/>
                      <a:pt x="17" y="12"/>
                    </a:cubicBezTo>
                    <a:cubicBezTo>
                      <a:pt x="8" y="20"/>
                      <a:pt x="2" y="33"/>
                      <a:pt x="1" y="46"/>
                    </a:cubicBezTo>
                    <a:cubicBezTo>
                      <a:pt x="1" y="60"/>
                      <a:pt x="7" y="70"/>
                      <a:pt x="15" y="83"/>
                    </a:cubicBezTo>
                    <a:cubicBezTo>
                      <a:pt x="35" y="111"/>
                      <a:pt x="57" y="139"/>
                      <a:pt x="78" y="165"/>
                    </a:cubicBezTo>
                    <a:cubicBezTo>
                      <a:pt x="107" y="201"/>
                      <a:pt x="138" y="234"/>
                      <a:pt x="171" y="265"/>
                    </a:cubicBezTo>
                    <a:cubicBezTo>
                      <a:pt x="221" y="318"/>
                      <a:pt x="279" y="365"/>
                      <a:pt x="336" y="411"/>
                    </a:cubicBezTo>
                    <a:cubicBezTo>
                      <a:pt x="468" y="520"/>
                      <a:pt x="615" y="615"/>
                      <a:pt x="758" y="709"/>
                    </a:cubicBezTo>
                    <a:cubicBezTo>
                      <a:pt x="766" y="714"/>
                      <a:pt x="776" y="716"/>
                      <a:pt x="785" y="716"/>
                    </a:cubicBezTo>
                    <a:cubicBezTo>
                      <a:pt x="802" y="716"/>
                      <a:pt x="819" y="708"/>
                      <a:pt x="828" y="693"/>
                    </a:cubicBezTo>
                    <a:cubicBezTo>
                      <a:pt x="843" y="670"/>
                      <a:pt x="836" y="640"/>
                      <a:pt x="811" y="626"/>
                    </a:cubicBezTo>
                    <a:cubicBezTo>
                      <a:pt x="659" y="523"/>
                      <a:pt x="506" y="421"/>
                      <a:pt x="363" y="305"/>
                    </a:cubicBezTo>
                    <a:lnTo>
                      <a:pt x="363" y="305"/>
                    </a:lnTo>
                    <a:lnTo>
                      <a:pt x="370" y="312"/>
                    </a:lnTo>
                    <a:cubicBezTo>
                      <a:pt x="317" y="268"/>
                      <a:pt x="267" y="222"/>
                      <a:pt x="221" y="175"/>
                    </a:cubicBezTo>
                    <a:cubicBezTo>
                      <a:pt x="173" y="126"/>
                      <a:pt x="130" y="70"/>
                      <a:pt x="88" y="17"/>
                    </a:cubicBezTo>
                    <a:cubicBezTo>
                      <a:pt x="81" y="6"/>
                      <a:pt x="67" y="0"/>
                      <a:pt x="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0"/>
              <p:cNvSpPr/>
              <p:nvPr/>
            </p:nvSpPr>
            <p:spPr>
              <a:xfrm>
                <a:off x="7973312" y="4309122"/>
                <a:ext cx="8066" cy="9933"/>
              </a:xfrm>
              <a:custGeom>
                <a:avLst/>
                <a:gdLst/>
                <a:ahLst/>
                <a:cxnLst/>
                <a:rect l="l" t="t" r="r" b="b"/>
                <a:pathLst>
                  <a:path w="255" h="314" extrusionOk="0">
                    <a:moveTo>
                      <a:pt x="58" y="1"/>
                    </a:moveTo>
                    <a:cubicBezTo>
                      <a:pt x="50" y="1"/>
                      <a:pt x="42" y="2"/>
                      <a:pt x="35" y="6"/>
                    </a:cubicBezTo>
                    <a:cubicBezTo>
                      <a:pt x="11" y="16"/>
                      <a:pt x="1" y="49"/>
                      <a:pt x="13" y="72"/>
                    </a:cubicBezTo>
                    <a:cubicBezTo>
                      <a:pt x="36" y="115"/>
                      <a:pt x="61" y="158"/>
                      <a:pt x="86" y="199"/>
                    </a:cubicBezTo>
                    <a:cubicBezTo>
                      <a:pt x="108" y="234"/>
                      <a:pt x="135" y="265"/>
                      <a:pt x="161" y="298"/>
                    </a:cubicBezTo>
                    <a:cubicBezTo>
                      <a:pt x="170" y="309"/>
                      <a:pt x="182" y="314"/>
                      <a:pt x="196" y="314"/>
                    </a:cubicBezTo>
                    <a:cubicBezTo>
                      <a:pt x="209" y="314"/>
                      <a:pt x="223" y="309"/>
                      <a:pt x="233" y="301"/>
                    </a:cubicBezTo>
                    <a:cubicBezTo>
                      <a:pt x="254" y="281"/>
                      <a:pt x="251" y="251"/>
                      <a:pt x="234" y="229"/>
                    </a:cubicBezTo>
                    <a:cubicBezTo>
                      <a:pt x="220" y="213"/>
                      <a:pt x="205" y="193"/>
                      <a:pt x="191" y="174"/>
                    </a:cubicBezTo>
                    <a:lnTo>
                      <a:pt x="191" y="174"/>
                    </a:lnTo>
                    <a:cubicBezTo>
                      <a:pt x="191" y="174"/>
                      <a:pt x="191" y="175"/>
                      <a:pt x="191" y="175"/>
                    </a:cubicBezTo>
                    <a:lnTo>
                      <a:pt x="191" y="175"/>
                    </a:lnTo>
                    <a:cubicBezTo>
                      <a:pt x="191" y="174"/>
                      <a:pt x="190" y="173"/>
                      <a:pt x="190" y="172"/>
                    </a:cubicBezTo>
                    <a:lnTo>
                      <a:pt x="190" y="172"/>
                    </a:lnTo>
                    <a:cubicBezTo>
                      <a:pt x="190" y="173"/>
                      <a:pt x="190" y="173"/>
                      <a:pt x="191" y="174"/>
                    </a:cubicBezTo>
                    <a:lnTo>
                      <a:pt x="191" y="174"/>
                    </a:lnTo>
                    <a:cubicBezTo>
                      <a:pt x="190" y="173"/>
                      <a:pt x="190" y="173"/>
                      <a:pt x="190" y="172"/>
                    </a:cubicBezTo>
                    <a:lnTo>
                      <a:pt x="190" y="172"/>
                    </a:lnTo>
                    <a:cubicBezTo>
                      <a:pt x="190" y="172"/>
                      <a:pt x="190" y="172"/>
                      <a:pt x="190" y="172"/>
                    </a:cubicBezTo>
                    <a:lnTo>
                      <a:pt x="190" y="172"/>
                    </a:lnTo>
                    <a:cubicBezTo>
                      <a:pt x="190" y="172"/>
                      <a:pt x="190" y="172"/>
                      <a:pt x="190" y="172"/>
                    </a:cubicBezTo>
                    <a:lnTo>
                      <a:pt x="190" y="172"/>
                    </a:lnTo>
                    <a:cubicBezTo>
                      <a:pt x="190" y="172"/>
                      <a:pt x="190" y="172"/>
                      <a:pt x="190" y="172"/>
                    </a:cubicBezTo>
                    <a:lnTo>
                      <a:pt x="190" y="172"/>
                    </a:lnTo>
                    <a:cubicBezTo>
                      <a:pt x="179" y="155"/>
                      <a:pt x="167" y="140"/>
                      <a:pt x="157" y="122"/>
                    </a:cubicBezTo>
                    <a:cubicBezTo>
                      <a:pt x="137" y="92"/>
                      <a:pt x="119" y="59"/>
                      <a:pt x="104" y="28"/>
                    </a:cubicBezTo>
                    <a:cubicBezTo>
                      <a:pt x="94" y="11"/>
                      <a:pt x="77" y="1"/>
                      <a:pt x="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0"/>
              <p:cNvSpPr/>
              <p:nvPr/>
            </p:nvSpPr>
            <p:spPr>
              <a:xfrm>
                <a:off x="8011556" y="4284607"/>
                <a:ext cx="11483" cy="21573"/>
              </a:xfrm>
              <a:custGeom>
                <a:avLst/>
                <a:gdLst/>
                <a:ahLst/>
                <a:cxnLst/>
                <a:rect l="l" t="t" r="r" b="b"/>
                <a:pathLst>
                  <a:path w="363" h="682" extrusionOk="0">
                    <a:moveTo>
                      <a:pt x="59" y="1"/>
                    </a:moveTo>
                    <a:cubicBezTo>
                      <a:pt x="52" y="1"/>
                      <a:pt x="44" y="3"/>
                      <a:pt x="36" y="6"/>
                    </a:cubicBezTo>
                    <a:cubicBezTo>
                      <a:pt x="12" y="18"/>
                      <a:pt x="0" y="51"/>
                      <a:pt x="14" y="74"/>
                    </a:cubicBezTo>
                    <a:cubicBezTo>
                      <a:pt x="70" y="173"/>
                      <a:pt x="115" y="274"/>
                      <a:pt x="152" y="380"/>
                    </a:cubicBezTo>
                    <a:cubicBezTo>
                      <a:pt x="179" y="462"/>
                      <a:pt x="202" y="545"/>
                      <a:pt x="223" y="629"/>
                    </a:cubicBezTo>
                    <a:cubicBezTo>
                      <a:pt x="232" y="660"/>
                      <a:pt x="258" y="681"/>
                      <a:pt x="287" y="681"/>
                    </a:cubicBezTo>
                    <a:cubicBezTo>
                      <a:pt x="292" y="681"/>
                      <a:pt x="297" y="681"/>
                      <a:pt x="302" y="679"/>
                    </a:cubicBezTo>
                    <a:cubicBezTo>
                      <a:pt x="337" y="672"/>
                      <a:pt x="362" y="636"/>
                      <a:pt x="352" y="601"/>
                    </a:cubicBezTo>
                    <a:cubicBezTo>
                      <a:pt x="329" y="509"/>
                      <a:pt x="299" y="419"/>
                      <a:pt x="262" y="331"/>
                    </a:cubicBezTo>
                    <a:cubicBezTo>
                      <a:pt x="216" y="226"/>
                      <a:pt x="162" y="128"/>
                      <a:pt x="105" y="28"/>
                    </a:cubicBezTo>
                    <a:cubicBezTo>
                      <a:pt x="96" y="11"/>
                      <a:pt x="78" y="1"/>
                      <a:pt x="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0"/>
              <p:cNvSpPr/>
              <p:nvPr/>
            </p:nvSpPr>
            <p:spPr>
              <a:xfrm>
                <a:off x="7941459" y="4130809"/>
                <a:ext cx="32328" cy="25085"/>
              </a:xfrm>
              <a:custGeom>
                <a:avLst/>
                <a:gdLst/>
                <a:ahLst/>
                <a:cxnLst/>
                <a:rect l="l" t="t" r="r" b="b"/>
                <a:pathLst>
                  <a:path w="1022" h="793" extrusionOk="0">
                    <a:moveTo>
                      <a:pt x="58" y="1"/>
                    </a:moveTo>
                    <a:cubicBezTo>
                      <a:pt x="49" y="1"/>
                      <a:pt x="40" y="3"/>
                      <a:pt x="32" y="6"/>
                    </a:cubicBezTo>
                    <a:cubicBezTo>
                      <a:pt x="27" y="10"/>
                      <a:pt x="20" y="16"/>
                      <a:pt x="17" y="23"/>
                    </a:cubicBezTo>
                    <a:cubicBezTo>
                      <a:pt x="1" y="47"/>
                      <a:pt x="10" y="76"/>
                      <a:pt x="32" y="92"/>
                    </a:cubicBezTo>
                    <a:cubicBezTo>
                      <a:pt x="183" y="205"/>
                      <a:pt x="330" y="324"/>
                      <a:pt x="475" y="444"/>
                    </a:cubicBezTo>
                    <a:cubicBezTo>
                      <a:pt x="620" y="561"/>
                      <a:pt x="767" y="680"/>
                      <a:pt x="922" y="783"/>
                    </a:cubicBezTo>
                    <a:cubicBezTo>
                      <a:pt x="931" y="790"/>
                      <a:pt x="942" y="793"/>
                      <a:pt x="953" y="793"/>
                    </a:cubicBezTo>
                    <a:cubicBezTo>
                      <a:pt x="974" y="793"/>
                      <a:pt x="994" y="782"/>
                      <a:pt x="1005" y="766"/>
                    </a:cubicBezTo>
                    <a:cubicBezTo>
                      <a:pt x="1022" y="736"/>
                      <a:pt x="1013" y="700"/>
                      <a:pt x="985" y="682"/>
                    </a:cubicBezTo>
                    <a:cubicBezTo>
                      <a:pt x="915" y="632"/>
                      <a:pt x="843" y="580"/>
                      <a:pt x="771" y="527"/>
                    </a:cubicBezTo>
                    <a:cubicBezTo>
                      <a:pt x="691" y="468"/>
                      <a:pt x="611" y="408"/>
                      <a:pt x="532" y="347"/>
                    </a:cubicBezTo>
                    <a:cubicBezTo>
                      <a:pt x="383" y="232"/>
                      <a:pt x="233" y="119"/>
                      <a:pt x="83" y="9"/>
                    </a:cubicBezTo>
                    <a:cubicBezTo>
                      <a:pt x="75" y="3"/>
                      <a:pt x="67" y="1"/>
                      <a:pt x="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0"/>
              <p:cNvSpPr/>
              <p:nvPr/>
            </p:nvSpPr>
            <p:spPr>
              <a:xfrm>
                <a:off x="8017661" y="4176265"/>
                <a:ext cx="33467" cy="69402"/>
              </a:xfrm>
              <a:custGeom>
                <a:avLst/>
                <a:gdLst/>
                <a:ahLst/>
                <a:cxnLst/>
                <a:rect l="l" t="t" r="r" b="b"/>
                <a:pathLst>
                  <a:path w="1058" h="2194" extrusionOk="0">
                    <a:moveTo>
                      <a:pt x="79" y="174"/>
                    </a:moveTo>
                    <a:cubicBezTo>
                      <a:pt x="81" y="175"/>
                      <a:pt x="83" y="178"/>
                      <a:pt x="85" y="181"/>
                    </a:cubicBezTo>
                    <a:cubicBezTo>
                      <a:pt x="83" y="177"/>
                      <a:pt x="81" y="175"/>
                      <a:pt x="79" y="174"/>
                    </a:cubicBezTo>
                    <a:close/>
                    <a:moveTo>
                      <a:pt x="54" y="0"/>
                    </a:moveTo>
                    <a:cubicBezTo>
                      <a:pt x="45" y="0"/>
                      <a:pt x="36" y="2"/>
                      <a:pt x="29" y="6"/>
                    </a:cubicBezTo>
                    <a:cubicBezTo>
                      <a:pt x="28" y="12"/>
                      <a:pt x="23" y="14"/>
                      <a:pt x="22" y="18"/>
                    </a:cubicBezTo>
                    <a:cubicBezTo>
                      <a:pt x="0" y="38"/>
                      <a:pt x="2" y="67"/>
                      <a:pt x="19" y="87"/>
                    </a:cubicBezTo>
                    <a:cubicBezTo>
                      <a:pt x="38" y="117"/>
                      <a:pt x="59" y="144"/>
                      <a:pt x="79" y="171"/>
                    </a:cubicBezTo>
                    <a:cubicBezTo>
                      <a:pt x="79" y="170"/>
                      <a:pt x="78" y="170"/>
                      <a:pt x="78" y="168"/>
                    </a:cubicBezTo>
                    <a:lnTo>
                      <a:pt x="78" y="168"/>
                    </a:lnTo>
                    <a:cubicBezTo>
                      <a:pt x="199" y="344"/>
                      <a:pt x="315" y="528"/>
                      <a:pt x="419" y="715"/>
                    </a:cubicBezTo>
                    <a:cubicBezTo>
                      <a:pt x="522" y="902"/>
                      <a:pt x="608" y="1098"/>
                      <a:pt x="684" y="1296"/>
                    </a:cubicBezTo>
                    <a:lnTo>
                      <a:pt x="684" y="1296"/>
                    </a:lnTo>
                    <a:cubicBezTo>
                      <a:pt x="683" y="1294"/>
                      <a:pt x="682" y="1292"/>
                      <a:pt x="681" y="1289"/>
                    </a:cubicBezTo>
                    <a:lnTo>
                      <a:pt x="681" y="1289"/>
                    </a:lnTo>
                    <a:cubicBezTo>
                      <a:pt x="728" y="1423"/>
                      <a:pt x="768" y="1557"/>
                      <a:pt x="804" y="1693"/>
                    </a:cubicBezTo>
                    <a:cubicBezTo>
                      <a:pt x="844" y="1838"/>
                      <a:pt x="875" y="1984"/>
                      <a:pt x="901" y="2131"/>
                    </a:cubicBezTo>
                    <a:cubicBezTo>
                      <a:pt x="907" y="2168"/>
                      <a:pt x="942" y="2194"/>
                      <a:pt x="977" y="2194"/>
                    </a:cubicBezTo>
                    <a:cubicBezTo>
                      <a:pt x="983" y="2194"/>
                      <a:pt x="988" y="2193"/>
                      <a:pt x="994" y="2191"/>
                    </a:cubicBezTo>
                    <a:cubicBezTo>
                      <a:pt x="1016" y="2187"/>
                      <a:pt x="1033" y="2174"/>
                      <a:pt x="1044" y="2158"/>
                    </a:cubicBezTo>
                    <a:cubicBezTo>
                      <a:pt x="1054" y="2140"/>
                      <a:pt x="1057" y="2120"/>
                      <a:pt x="1054" y="2098"/>
                    </a:cubicBezTo>
                    <a:cubicBezTo>
                      <a:pt x="1040" y="1998"/>
                      <a:pt x="1026" y="1898"/>
                      <a:pt x="1006" y="1798"/>
                    </a:cubicBezTo>
                    <a:cubicBezTo>
                      <a:pt x="988" y="1703"/>
                      <a:pt x="963" y="1610"/>
                      <a:pt x="934" y="1517"/>
                    </a:cubicBezTo>
                    <a:cubicBezTo>
                      <a:pt x="880" y="1332"/>
                      <a:pt x="804" y="1156"/>
                      <a:pt x="718" y="984"/>
                    </a:cubicBezTo>
                    <a:cubicBezTo>
                      <a:pt x="633" y="820"/>
                      <a:pt x="540" y="659"/>
                      <a:pt x="439" y="505"/>
                    </a:cubicBezTo>
                    <a:cubicBezTo>
                      <a:pt x="330" y="336"/>
                      <a:pt x="208" y="177"/>
                      <a:pt x="88" y="15"/>
                    </a:cubicBezTo>
                    <a:cubicBezTo>
                      <a:pt x="80" y="5"/>
                      <a:pt x="67" y="0"/>
                      <a:pt x="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6" name="Google Shape;1376;p10"/>
            <p:cNvGrpSpPr/>
            <p:nvPr/>
          </p:nvGrpSpPr>
          <p:grpSpPr>
            <a:xfrm>
              <a:off x="6672615" y="4049261"/>
              <a:ext cx="320564" cy="362888"/>
              <a:chOff x="6672615" y="4049261"/>
              <a:chExt cx="320564" cy="362888"/>
            </a:xfrm>
          </p:grpSpPr>
          <p:sp>
            <p:nvSpPr>
              <p:cNvPr id="1377" name="Google Shape;1377;p10"/>
              <p:cNvSpPr/>
              <p:nvPr/>
            </p:nvSpPr>
            <p:spPr>
              <a:xfrm>
                <a:off x="6672615" y="4049261"/>
                <a:ext cx="320564" cy="362888"/>
              </a:xfrm>
              <a:custGeom>
                <a:avLst/>
                <a:gdLst/>
                <a:ahLst/>
                <a:cxnLst/>
                <a:rect l="l" t="t" r="r" b="b"/>
                <a:pathLst>
                  <a:path w="10134" h="11472" extrusionOk="0">
                    <a:moveTo>
                      <a:pt x="5812" y="1"/>
                    </a:moveTo>
                    <a:cubicBezTo>
                      <a:pt x="5691" y="1"/>
                      <a:pt x="5583" y="69"/>
                      <a:pt x="5504" y="131"/>
                    </a:cubicBezTo>
                    <a:cubicBezTo>
                      <a:pt x="5376" y="231"/>
                      <a:pt x="5273" y="369"/>
                      <a:pt x="5179" y="502"/>
                    </a:cubicBezTo>
                    <a:cubicBezTo>
                      <a:pt x="5048" y="691"/>
                      <a:pt x="4935" y="890"/>
                      <a:pt x="4806" y="1132"/>
                    </a:cubicBezTo>
                    <a:cubicBezTo>
                      <a:pt x="4638" y="1444"/>
                      <a:pt x="4514" y="1705"/>
                      <a:pt x="4413" y="1949"/>
                    </a:cubicBezTo>
                    <a:cubicBezTo>
                      <a:pt x="4146" y="2601"/>
                      <a:pt x="3995" y="3295"/>
                      <a:pt x="3894" y="3827"/>
                    </a:cubicBezTo>
                    <a:cubicBezTo>
                      <a:pt x="3760" y="3761"/>
                      <a:pt x="3636" y="3691"/>
                      <a:pt x="3483" y="3606"/>
                    </a:cubicBezTo>
                    <a:cubicBezTo>
                      <a:pt x="3395" y="3556"/>
                      <a:pt x="3309" y="3506"/>
                      <a:pt x="3222" y="3456"/>
                    </a:cubicBezTo>
                    <a:cubicBezTo>
                      <a:pt x="3106" y="3389"/>
                      <a:pt x="2987" y="3320"/>
                      <a:pt x="2871" y="3254"/>
                    </a:cubicBezTo>
                    <a:cubicBezTo>
                      <a:pt x="2628" y="3116"/>
                      <a:pt x="2422" y="3015"/>
                      <a:pt x="2221" y="2932"/>
                    </a:cubicBezTo>
                    <a:cubicBezTo>
                      <a:pt x="1983" y="2833"/>
                      <a:pt x="1776" y="2776"/>
                      <a:pt x="1571" y="2747"/>
                    </a:cubicBezTo>
                    <a:cubicBezTo>
                      <a:pt x="1498" y="2738"/>
                      <a:pt x="1424" y="2733"/>
                      <a:pt x="1353" y="2733"/>
                    </a:cubicBezTo>
                    <a:cubicBezTo>
                      <a:pt x="1328" y="2733"/>
                      <a:pt x="1302" y="2733"/>
                      <a:pt x="1276" y="2736"/>
                    </a:cubicBezTo>
                    <a:cubicBezTo>
                      <a:pt x="1160" y="2741"/>
                      <a:pt x="1061" y="2760"/>
                      <a:pt x="975" y="2790"/>
                    </a:cubicBezTo>
                    <a:cubicBezTo>
                      <a:pt x="897" y="2819"/>
                      <a:pt x="829" y="2859"/>
                      <a:pt x="766" y="2915"/>
                    </a:cubicBezTo>
                    <a:cubicBezTo>
                      <a:pt x="701" y="2972"/>
                      <a:pt x="665" y="3048"/>
                      <a:pt x="639" y="3109"/>
                    </a:cubicBezTo>
                    <a:cubicBezTo>
                      <a:pt x="617" y="3162"/>
                      <a:pt x="607" y="3227"/>
                      <a:pt x="607" y="3311"/>
                    </a:cubicBezTo>
                    <a:cubicBezTo>
                      <a:pt x="605" y="3399"/>
                      <a:pt x="623" y="3487"/>
                      <a:pt x="640" y="3555"/>
                    </a:cubicBezTo>
                    <a:cubicBezTo>
                      <a:pt x="683" y="3731"/>
                      <a:pt x="762" y="3895"/>
                      <a:pt x="844" y="4047"/>
                    </a:cubicBezTo>
                    <a:cubicBezTo>
                      <a:pt x="981" y="4311"/>
                      <a:pt x="1154" y="4558"/>
                      <a:pt x="1290" y="4744"/>
                    </a:cubicBezTo>
                    <a:cubicBezTo>
                      <a:pt x="1381" y="4869"/>
                      <a:pt x="1475" y="4986"/>
                      <a:pt x="1570" y="5105"/>
                    </a:cubicBezTo>
                    <a:lnTo>
                      <a:pt x="1634" y="5187"/>
                    </a:lnTo>
                    <a:cubicBezTo>
                      <a:pt x="1703" y="5273"/>
                      <a:pt x="1777" y="5364"/>
                      <a:pt x="1856" y="5446"/>
                    </a:cubicBezTo>
                    <a:cubicBezTo>
                      <a:pt x="1913" y="5506"/>
                      <a:pt x="1971" y="5565"/>
                      <a:pt x="2032" y="5622"/>
                    </a:cubicBezTo>
                    <a:cubicBezTo>
                      <a:pt x="1900" y="5715"/>
                      <a:pt x="1763" y="5823"/>
                      <a:pt x="1595" y="5959"/>
                    </a:cubicBezTo>
                    <a:cubicBezTo>
                      <a:pt x="1321" y="6181"/>
                      <a:pt x="1066" y="6405"/>
                      <a:pt x="837" y="6632"/>
                    </a:cubicBezTo>
                    <a:cubicBezTo>
                      <a:pt x="639" y="6825"/>
                      <a:pt x="390" y="7086"/>
                      <a:pt x="201" y="7393"/>
                    </a:cubicBezTo>
                    <a:cubicBezTo>
                      <a:pt x="123" y="7521"/>
                      <a:pt x="68" y="7643"/>
                      <a:pt x="39" y="7759"/>
                    </a:cubicBezTo>
                    <a:cubicBezTo>
                      <a:pt x="18" y="7849"/>
                      <a:pt x="0" y="7983"/>
                      <a:pt x="49" y="8112"/>
                    </a:cubicBezTo>
                    <a:cubicBezTo>
                      <a:pt x="68" y="8165"/>
                      <a:pt x="95" y="8212"/>
                      <a:pt x="132" y="8260"/>
                    </a:cubicBezTo>
                    <a:cubicBezTo>
                      <a:pt x="161" y="8296"/>
                      <a:pt x="199" y="8328"/>
                      <a:pt x="251" y="8364"/>
                    </a:cubicBezTo>
                    <a:cubicBezTo>
                      <a:pt x="302" y="8396"/>
                      <a:pt x="360" y="8417"/>
                      <a:pt x="407" y="8432"/>
                    </a:cubicBezTo>
                    <a:cubicBezTo>
                      <a:pt x="467" y="8452"/>
                      <a:pt x="530" y="8459"/>
                      <a:pt x="593" y="8467"/>
                    </a:cubicBezTo>
                    <a:cubicBezTo>
                      <a:pt x="645" y="8475"/>
                      <a:pt x="698" y="8477"/>
                      <a:pt x="752" y="8477"/>
                    </a:cubicBezTo>
                    <a:cubicBezTo>
                      <a:pt x="829" y="8477"/>
                      <a:pt x="905" y="8472"/>
                      <a:pt x="981" y="8464"/>
                    </a:cubicBezTo>
                    <a:cubicBezTo>
                      <a:pt x="1124" y="8450"/>
                      <a:pt x="1278" y="8424"/>
                      <a:pt x="1454" y="8387"/>
                    </a:cubicBezTo>
                    <a:cubicBezTo>
                      <a:pt x="1784" y="8317"/>
                      <a:pt x="2105" y="8220"/>
                      <a:pt x="2349" y="8141"/>
                    </a:cubicBezTo>
                    <a:cubicBezTo>
                      <a:pt x="2476" y="8099"/>
                      <a:pt x="2602" y="8058"/>
                      <a:pt x="2728" y="8015"/>
                    </a:cubicBezTo>
                    <a:lnTo>
                      <a:pt x="2764" y="8002"/>
                    </a:lnTo>
                    <a:cubicBezTo>
                      <a:pt x="2820" y="7983"/>
                      <a:pt x="2874" y="7965"/>
                      <a:pt x="2929" y="7948"/>
                    </a:cubicBezTo>
                    <a:cubicBezTo>
                      <a:pt x="2930" y="8102"/>
                      <a:pt x="2941" y="8257"/>
                      <a:pt x="2951" y="8414"/>
                    </a:cubicBezTo>
                    <a:cubicBezTo>
                      <a:pt x="2971" y="8702"/>
                      <a:pt x="3003" y="9007"/>
                      <a:pt x="3043" y="9319"/>
                    </a:cubicBezTo>
                    <a:cubicBezTo>
                      <a:pt x="3093" y="9704"/>
                      <a:pt x="3146" y="10014"/>
                      <a:pt x="3216" y="10296"/>
                    </a:cubicBezTo>
                    <a:cubicBezTo>
                      <a:pt x="3278" y="10541"/>
                      <a:pt x="3358" y="10826"/>
                      <a:pt x="3504" y="11079"/>
                    </a:cubicBezTo>
                    <a:cubicBezTo>
                      <a:pt x="3566" y="11185"/>
                      <a:pt x="3633" y="11270"/>
                      <a:pt x="3707" y="11334"/>
                    </a:cubicBezTo>
                    <a:cubicBezTo>
                      <a:pt x="3752" y="11371"/>
                      <a:pt x="3791" y="11398"/>
                      <a:pt x="3831" y="11416"/>
                    </a:cubicBezTo>
                    <a:cubicBezTo>
                      <a:pt x="3886" y="11443"/>
                      <a:pt x="3941" y="11459"/>
                      <a:pt x="4008" y="11467"/>
                    </a:cubicBezTo>
                    <a:cubicBezTo>
                      <a:pt x="4024" y="11470"/>
                      <a:pt x="4041" y="11471"/>
                      <a:pt x="4058" y="11471"/>
                    </a:cubicBezTo>
                    <a:cubicBezTo>
                      <a:pt x="4173" y="11471"/>
                      <a:pt x="4274" y="11427"/>
                      <a:pt x="4339" y="11387"/>
                    </a:cubicBezTo>
                    <a:cubicBezTo>
                      <a:pt x="4474" y="11310"/>
                      <a:pt x="4575" y="11188"/>
                      <a:pt x="4648" y="11092"/>
                    </a:cubicBezTo>
                    <a:cubicBezTo>
                      <a:pt x="4864" y="10807"/>
                      <a:pt x="5006" y="10469"/>
                      <a:pt x="5121" y="10174"/>
                    </a:cubicBezTo>
                    <a:cubicBezTo>
                      <a:pt x="5264" y="9806"/>
                      <a:pt x="5378" y="9430"/>
                      <a:pt x="5462" y="9143"/>
                    </a:cubicBezTo>
                    <a:cubicBezTo>
                      <a:pt x="5484" y="9060"/>
                      <a:pt x="5507" y="8976"/>
                      <a:pt x="5529" y="8894"/>
                    </a:cubicBezTo>
                    <a:cubicBezTo>
                      <a:pt x="5549" y="8822"/>
                      <a:pt x="5569" y="8749"/>
                      <a:pt x="5588" y="8678"/>
                    </a:cubicBezTo>
                    <a:lnTo>
                      <a:pt x="5767" y="8787"/>
                    </a:lnTo>
                    <a:cubicBezTo>
                      <a:pt x="5895" y="8861"/>
                      <a:pt x="6024" y="8937"/>
                      <a:pt x="6152" y="9016"/>
                    </a:cubicBezTo>
                    <a:lnTo>
                      <a:pt x="6394" y="9166"/>
                    </a:lnTo>
                    <a:lnTo>
                      <a:pt x="6594" y="9291"/>
                    </a:lnTo>
                    <a:cubicBezTo>
                      <a:pt x="6945" y="9508"/>
                      <a:pt x="7247" y="9666"/>
                      <a:pt x="7549" y="9789"/>
                    </a:cubicBezTo>
                    <a:cubicBezTo>
                      <a:pt x="7725" y="9861"/>
                      <a:pt x="7884" y="9906"/>
                      <a:pt x="8035" y="9931"/>
                    </a:cubicBezTo>
                    <a:cubicBezTo>
                      <a:pt x="8115" y="9942"/>
                      <a:pt x="8185" y="9948"/>
                      <a:pt x="8249" y="9948"/>
                    </a:cubicBezTo>
                    <a:cubicBezTo>
                      <a:pt x="8347" y="9948"/>
                      <a:pt x="8428" y="9935"/>
                      <a:pt x="8506" y="9906"/>
                    </a:cubicBezTo>
                    <a:cubicBezTo>
                      <a:pt x="8656" y="9852"/>
                      <a:pt x="8776" y="9745"/>
                      <a:pt x="8844" y="9604"/>
                    </a:cubicBezTo>
                    <a:cubicBezTo>
                      <a:pt x="8904" y="9475"/>
                      <a:pt x="8930" y="9332"/>
                      <a:pt x="8917" y="9179"/>
                    </a:cubicBezTo>
                    <a:cubicBezTo>
                      <a:pt x="8894" y="8907"/>
                      <a:pt x="8779" y="8654"/>
                      <a:pt x="8670" y="8443"/>
                    </a:cubicBezTo>
                    <a:cubicBezTo>
                      <a:pt x="8530" y="8170"/>
                      <a:pt x="8351" y="7909"/>
                      <a:pt x="8182" y="7668"/>
                    </a:cubicBezTo>
                    <a:cubicBezTo>
                      <a:pt x="8040" y="7469"/>
                      <a:pt x="7890" y="7272"/>
                      <a:pt x="7745" y="7083"/>
                    </a:cubicBezTo>
                    <a:lnTo>
                      <a:pt x="7655" y="6967"/>
                    </a:lnTo>
                    <a:lnTo>
                      <a:pt x="7595" y="6885"/>
                    </a:lnTo>
                    <a:cubicBezTo>
                      <a:pt x="7512" y="6778"/>
                      <a:pt x="7427" y="6670"/>
                      <a:pt x="7352" y="6560"/>
                    </a:cubicBezTo>
                    <a:cubicBezTo>
                      <a:pt x="7383" y="6553"/>
                      <a:pt x="7416" y="6544"/>
                      <a:pt x="7448" y="6537"/>
                    </a:cubicBezTo>
                    <a:cubicBezTo>
                      <a:pt x="7482" y="6527"/>
                      <a:pt x="7513" y="6519"/>
                      <a:pt x="7548" y="6510"/>
                    </a:cubicBezTo>
                    <a:cubicBezTo>
                      <a:pt x="7619" y="6489"/>
                      <a:pt x="7690" y="6461"/>
                      <a:pt x="7757" y="6434"/>
                    </a:cubicBezTo>
                    <a:cubicBezTo>
                      <a:pt x="7824" y="6410"/>
                      <a:pt x="7889" y="6383"/>
                      <a:pt x="7953" y="6355"/>
                    </a:cubicBezTo>
                    <a:cubicBezTo>
                      <a:pt x="8036" y="6322"/>
                      <a:pt x="8121" y="6288"/>
                      <a:pt x="8205" y="6255"/>
                    </a:cubicBezTo>
                    <a:cubicBezTo>
                      <a:pt x="8268" y="6232"/>
                      <a:pt x="8330" y="6211"/>
                      <a:pt x="8393" y="6188"/>
                    </a:cubicBezTo>
                    <a:cubicBezTo>
                      <a:pt x="8456" y="6166"/>
                      <a:pt x="8519" y="6143"/>
                      <a:pt x="8580" y="6119"/>
                    </a:cubicBezTo>
                    <a:cubicBezTo>
                      <a:pt x="8879" y="6009"/>
                      <a:pt x="9224" y="5869"/>
                      <a:pt x="9531" y="5672"/>
                    </a:cubicBezTo>
                    <a:cubicBezTo>
                      <a:pt x="9872" y="5452"/>
                      <a:pt x="10068" y="5208"/>
                      <a:pt x="10118" y="4945"/>
                    </a:cubicBezTo>
                    <a:cubicBezTo>
                      <a:pt x="10132" y="4873"/>
                      <a:pt x="10134" y="4799"/>
                      <a:pt x="10125" y="4726"/>
                    </a:cubicBezTo>
                    <a:cubicBezTo>
                      <a:pt x="10117" y="4649"/>
                      <a:pt x="10095" y="4573"/>
                      <a:pt x="10061" y="4492"/>
                    </a:cubicBezTo>
                    <a:cubicBezTo>
                      <a:pt x="10016" y="4389"/>
                      <a:pt x="9936" y="4292"/>
                      <a:pt x="9814" y="4198"/>
                    </a:cubicBezTo>
                    <a:cubicBezTo>
                      <a:pt x="9716" y="4120"/>
                      <a:pt x="9600" y="4072"/>
                      <a:pt x="9508" y="4039"/>
                    </a:cubicBezTo>
                    <a:cubicBezTo>
                      <a:pt x="9399" y="3997"/>
                      <a:pt x="9277" y="3967"/>
                      <a:pt x="9123" y="3941"/>
                    </a:cubicBezTo>
                    <a:cubicBezTo>
                      <a:pt x="8920" y="3907"/>
                      <a:pt x="8695" y="3891"/>
                      <a:pt x="8437" y="3891"/>
                    </a:cubicBezTo>
                    <a:cubicBezTo>
                      <a:pt x="8370" y="3891"/>
                      <a:pt x="8301" y="3893"/>
                      <a:pt x="8234" y="3895"/>
                    </a:cubicBezTo>
                    <a:cubicBezTo>
                      <a:pt x="7982" y="3903"/>
                      <a:pt x="7714" y="3921"/>
                      <a:pt x="7367" y="3960"/>
                    </a:cubicBezTo>
                    <a:cubicBezTo>
                      <a:pt x="7290" y="3968"/>
                      <a:pt x="7211" y="3977"/>
                      <a:pt x="7134" y="3986"/>
                    </a:cubicBezTo>
                    <a:cubicBezTo>
                      <a:pt x="7019" y="4000"/>
                      <a:pt x="6903" y="4013"/>
                      <a:pt x="6789" y="4024"/>
                    </a:cubicBezTo>
                    <a:cubicBezTo>
                      <a:pt x="6793" y="4013"/>
                      <a:pt x="6795" y="4000"/>
                      <a:pt x="6795" y="3988"/>
                    </a:cubicBezTo>
                    <a:cubicBezTo>
                      <a:pt x="6800" y="3767"/>
                      <a:pt x="6793" y="3540"/>
                      <a:pt x="6786" y="3323"/>
                    </a:cubicBezTo>
                    <a:lnTo>
                      <a:pt x="6783" y="3252"/>
                    </a:lnTo>
                    <a:cubicBezTo>
                      <a:pt x="6775" y="2966"/>
                      <a:pt x="6759" y="2708"/>
                      <a:pt x="6732" y="2464"/>
                    </a:cubicBezTo>
                    <a:cubicBezTo>
                      <a:pt x="6673" y="1881"/>
                      <a:pt x="6580" y="1370"/>
                      <a:pt x="6450" y="900"/>
                    </a:cubicBezTo>
                    <a:cubicBezTo>
                      <a:pt x="6421" y="795"/>
                      <a:pt x="6385" y="691"/>
                      <a:pt x="6339" y="568"/>
                    </a:cubicBezTo>
                    <a:cubicBezTo>
                      <a:pt x="6308" y="478"/>
                      <a:pt x="6263" y="362"/>
                      <a:pt x="6196" y="254"/>
                    </a:cubicBezTo>
                    <a:cubicBezTo>
                      <a:pt x="6145" y="170"/>
                      <a:pt x="6030" y="26"/>
                      <a:pt x="5855" y="4"/>
                    </a:cubicBezTo>
                    <a:cubicBezTo>
                      <a:pt x="5837" y="2"/>
                      <a:pt x="5824" y="1"/>
                      <a:pt x="5812" y="1"/>
                    </a:cubicBezTo>
                    <a:close/>
                  </a:path>
                </a:pathLst>
              </a:custGeom>
              <a:solidFill>
                <a:srgbClr val="FF5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0"/>
              <p:cNvSpPr/>
              <p:nvPr/>
            </p:nvSpPr>
            <p:spPr>
              <a:xfrm>
                <a:off x="6769632" y="4220646"/>
                <a:ext cx="21668" cy="24800"/>
              </a:xfrm>
              <a:custGeom>
                <a:avLst/>
                <a:gdLst/>
                <a:ahLst/>
                <a:cxnLst/>
                <a:rect l="l" t="t" r="r" b="b"/>
                <a:pathLst>
                  <a:path w="685" h="784" extrusionOk="0">
                    <a:moveTo>
                      <a:pt x="270" y="377"/>
                    </a:moveTo>
                    <a:lnTo>
                      <a:pt x="275" y="383"/>
                    </a:lnTo>
                    <a:cubicBezTo>
                      <a:pt x="280" y="390"/>
                      <a:pt x="284" y="398"/>
                      <a:pt x="287" y="405"/>
                    </a:cubicBezTo>
                    <a:cubicBezTo>
                      <a:pt x="290" y="412"/>
                      <a:pt x="293" y="420"/>
                      <a:pt x="294" y="428"/>
                    </a:cubicBezTo>
                    <a:lnTo>
                      <a:pt x="294" y="443"/>
                    </a:lnTo>
                    <a:cubicBezTo>
                      <a:pt x="293" y="449"/>
                      <a:pt x="291" y="456"/>
                      <a:pt x="290" y="462"/>
                    </a:cubicBezTo>
                    <a:cubicBezTo>
                      <a:pt x="285" y="469"/>
                      <a:pt x="280" y="476"/>
                      <a:pt x="275" y="483"/>
                    </a:cubicBezTo>
                    <a:cubicBezTo>
                      <a:pt x="271" y="489"/>
                      <a:pt x="265" y="492"/>
                      <a:pt x="262" y="495"/>
                    </a:cubicBezTo>
                    <a:lnTo>
                      <a:pt x="261" y="495"/>
                    </a:lnTo>
                    <a:cubicBezTo>
                      <a:pt x="258" y="495"/>
                      <a:pt x="257" y="493"/>
                      <a:pt x="255" y="493"/>
                    </a:cubicBezTo>
                    <a:lnTo>
                      <a:pt x="248" y="486"/>
                    </a:lnTo>
                    <a:cubicBezTo>
                      <a:pt x="244" y="483"/>
                      <a:pt x="242" y="478"/>
                      <a:pt x="240" y="472"/>
                    </a:cubicBezTo>
                    <a:lnTo>
                      <a:pt x="228" y="435"/>
                    </a:lnTo>
                    <a:lnTo>
                      <a:pt x="228" y="408"/>
                    </a:lnTo>
                    <a:cubicBezTo>
                      <a:pt x="228" y="406"/>
                      <a:pt x="230" y="405"/>
                      <a:pt x="230" y="400"/>
                    </a:cubicBezTo>
                    <a:cubicBezTo>
                      <a:pt x="234" y="400"/>
                      <a:pt x="235" y="399"/>
                      <a:pt x="240" y="398"/>
                    </a:cubicBezTo>
                    <a:cubicBezTo>
                      <a:pt x="250" y="390"/>
                      <a:pt x="258" y="383"/>
                      <a:pt x="270" y="377"/>
                    </a:cubicBezTo>
                    <a:close/>
                    <a:moveTo>
                      <a:pt x="291" y="1"/>
                    </a:moveTo>
                    <a:cubicBezTo>
                      <a:pt x="273" y="1"/>
                      <a:pt x="252" y="5"/>
                      <a:pt x="241" y="7"/>
                    </a:cubicBezTo>
                    <a:cubicBezTo>
                      <a:pt x="144" y="34"/>
                      <a:pt x="72" y="100"/>
                      <a:pt x="29" y="190"/>
                    </a:cubicBezTo>
                    <a:cubicBezTo>
                      <a:pt x="0" y="247"/>
                      <a:pt x="3" y="313"/>
                      <a:pt x="43" y="365"/>
                    </a:cubicBezTo>
                    <a:cubicBezTo>
                      <a:pt x="35" y="406"/>
                      <a:pt x="29" y="449"/>
                      <a:pt x="33" y="492"/>
                    </a:cubicBezTo>
                    <a:cubicBezTo>
                      <a:pt x="41" y="575"/>
                      <a:pt x="72" y="655"/>
                      <a:pt x="132" y="714"/>
                    </a:cubicBezTo>
                    <a:cubicBezTo>
                      <a:pt x="162" y="744"/>
                      <a:pt x="199" y="761"/>
                      <a:pt x="240" y="773"/>
                    </a:cubicBezTo>
                    <a:cubicBezTo>
                      <a:pt x="260" y="781"/>
                      <a:pt x="283" y="784"/>
                      <a:pt x="307" y="784"/>
                    </a:cubicBezTo>
                    <a:cubicBezTo>
                      <a:pt x="338" y="784"/>
                      <a:pt x="370" y="778"/>
                      <a:pt x="398" y="773"/>
                    </a:cubicBezTo>
                    <a:cubicBezTo>
                      <a:pt x="420" y="768"/>
                      <a:pt x="441" y="758"/>
                      <a:pt x="460" y="750"/>
                    </a:cubicBezTo>
                    <a:cubicBezTo>
                      <a:pt x="484" y="740"/>
                      <a:pt x="506" y="727"/>
                      <a:pt x="527" y="711"/>
                    </a:cubicBezTo>
                    <a:cubicBezTo>
                      <a:pt x="573" y="675"/>
                      <a:pt x="612" y="637"/>
                      <a:pt x="639" y="585"/>
                    </a:cubicBezTo>
                    <a:cubicBezTo>
                      <a:pt x="665" y="536"/>
                      <a:pt x="678" y="486"/>
                      <a:pt x="681" y="435"/>
                    </a:cubicBezTo>
                    <a:cubicBezTo>
                      <a:pt x="685" y="392"/>
                      <a:pt x="678" y="350"/>
                      <a:pt x="672" y="307"/>
                    </a:cubicBezTo>
                    <a:cubicBezTo>
                      <a:pt x="665" y="267"/>
                      <a:pt x="645" y="227"/>
                      <a:pt x="625" y="191"/>
                    </a:cubicBezTo>
                    <a:cubicBezTo>
                      <a:pt x="613" y="168"/>
                      <a:pt x="589" y="140"/>
                      <a:pt x="573" y="121"/>
                    </a:cubicBezTo>
                    <a:cubicBezTo>
                      <a:pt x="560" y="110"/>
                      <a:pt x="550" y="97"/>
                      <a:pt x="536" y="85"/>
                    </a:cubicBezTo>
                    <a:cubicBezTo>
                      <a:pt x="520" y="71"/>
                      <a:pt x="500" y="57"/>
                      <a:pt x="480" y="47"/>
                    </a:cubicBezTo>
                    <a:cubicBezTo>
                      <a:pt x="457" y="32"/>
                      <a:pt x="429" y="24"/>
                      <a:pt x="403" y="14"/>
                    </a:cubicBezTo>
                    <a:cubicBezTo>
                      <a:pt x="378" y="5"/>
                      <a:pt x="348" y="5"/>
                      <a:pt x="321" y="2"/>
                    </a:cubicBezTo>
                    <a:lnTo>
                      <a:pt x="308" y="2"/>
                    </a:lnTo>
                    <a:cubicBezTo>
                      <a:pt x="303" y="1"/>
                      <a:pt x="298"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0"/>
              <p:cNvSpPr/>
              <p:nvPr/>
            </p:nvSpPr>
            <p:spPr>
              <a:xfrm>
                <a:off x="6771119" y="4223651"/>
                <a:ext cx="14361" cy="17398"/>
              </a:xfrm>
              <a:custGeom>
                <a:avLst/>
                <a:gdLst/>
                <a:ahLst/>
                <a:cxnLst/>
                <a:rect l="l" t="t" r="r" b="b"/>
                <a:pathLst>
                  <a:path w="454" h="550" extrusionOk="0">
                    <a:moveTo>
                      <a:pt x="350" y="351"/>
                    </a:moveTo>
                    <a:lnTo>
                      <a:pt x="350" y="351"/>
                    </a:lnTo>
                    <a:cubicBezTo>
                      <a:pt x="347" y="358"/>
                      <a:pt x="347" y="366"/>
                      <a:pt x="346" y="373"/>
                    </a:cubicBezTo>
                    <a:cubicBezTo>
                      <a:pt x="346" y="366"/>
                      <a:pt x="347" y="358"/>
                      <a:pt x="350" y="351"/>
                    </a:cubicBezTo>
                    <a:close/>
                    <a:moveTo>
                      <a:pt x="257" y="0"/>
                    </a:moveTo>
                    <a:cubicBezTo>
                      <a:pt x="231" y="2"/>
                      <a:pt x="203" y="9"/>
                      <a:pt x="178" y="23"/>
                    </a:cubicBezTo>
                    <a:cubicBezTo>
                      <a:pt x="157" y="33"/>
                      <a:pt x="138" y="46"/>
                      <a:pt x="121" y="62"/>
                    </a:cubicBezTo>
                    <a:cubicBezTo>
                      <a:pt x="98" y="82"/>
                      <a:pt x="82" y="104"/>
                      <a:pt x="67" y="126"/>
                    </a:cubicBezTo>
                    <a:cubicBezTo>
                      <a:pt x="52" y="148"/>
                      <a:pt x="45" y="175"/>
                      <a:pt x="38" y="201"/>
                    </a:cubicBezTo>
                    <a:cubicBezTo>
                      <a:pt x="32" y="222"/>
                      <a:pt x="29" y="241"/>
                      <a:pt x="22" y="261"/>
                    </a:cubicBezTo>
                    <a:cubicBezTo>
                      <a:pt x="1" y="327"/>
                      <a:pt x="36" y="404"/>
                      <a:pt x="94" y="439"/>
                    </a:cubicBezTo>
                    <a:cubicBezTo>
                      <a:pt x="101" y="441"/>
                      <a:pt x="107" y="446"/>
                      <a:pt x="114" y="447"/>
                    </a:cubicBezTo>
                    <a:cubicBezTo>
                      <a:pt x="122" y="483"/>
                      <a:pt x="140" y="512"/>
                      <a:pt x="174" y="532"/>
                    </a:cubicBezTo>
                    <a:cubicBezTo>
                      <a:pt x="196" y="544"/>
                      <a:pt x="218" y="550"/>
                      <a:pt x="240" y="550"/>
                    </a:cubicBezTo>
                    <a:cubicBezTo>
                      <a:pt x="275" y="550"/>
                      <a:pt x="308" y="536"/>
                      <a:pt x="337" y="510"/>
                    </a:cubicBezTo>
                    <a:cubicBezTo>
                      <a:pt x="389" y="466"/>
                      <a:pt x="426" y="406"/>
                      <a:pt x="439" y="337"/>
                    </a:cubicBezTo>
                    <a:cubicBezTo>
                      <a:pt x="453" y="261"/>
                      <a:pt x="436" y="188"/>
                      <a:pt x="412" y="116"/>
                    </a:cubicBezTo>
                    <a:cubicBezTo>
                      <a:pt x="400" y="76"/>
                      <a:pt x="374" y="42"/>
                      <a:pt x="339" y="20"/>
                    </a:cubicBezTo>
                    <a:cubicBezTo>
                      <a:pt x="314" y="6"/>
                      <a:pt x="286"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0"/>
              <p:cNvSpPr/>
              <p:nvPr/>
            </p:nvSpPr>
            <p:spPr>
              <a:xfrm>
                <a:off x="6860987" y="4221974"/>
                <a:ext cx="25527" cy="27520"/>
              </a:xfrm>
              <a:custGeom>
                <a:avLst/>
                <a:gdLst/>
                <a:ahLst/>
                <a:cxnLst/>
                <a:rect l="l" t="t" r="r" b="b"/>
                <a:pathLst>
                  <a:path w="807" h="870" extrusionOk="0">
                    <a:moveTo>
                      <a:pt x="469" y="0"/>
                    </a:moveTo>
                    <a:cubicBezTo>
                      <a:pt x="440" y="5"/>
                      <a:pt x="413" y="8"/>
                      <a:pt x="390" y="13"/>
                    </a:cubicBezTo>
                    <a:cubicBezTo>
                      <a:pt x="356" y="22"/>
                      <a:pt x="327" y="35"/>
                      <a:pt x="298" y="53"/>
                    </a:cubicBezTo>
                    <a:cubicBezTo>
                      <a:pt x="284" y="56"/>
                      <a:pt x="268" y="62"/>
                      <a:pt x="255" y="69"/>
                    </a:cubicBezTo>
                    <a:cubicBezTo>
                      <a:pt x="84" y="167"/>
                      <a:pt x="1" y="394"/>
                      <a:pt x="36" y="582"/>
                    </a:cubicBezTo>
                    <a:cubicBezTo>
                      <a:pt x="55" y="686"/>
                      <a:pt x="125" y="785"/>
                      <a:pt x="224" y="829"/>
                    </a:cubicBezTo>
                    <a:cubicBezTo>
                      <a:pt x="279" y="856"/>
                      <a:pt x="336" y="869"/>
                      <a:pt x="394" y="869"/>
                    </a:cubicBezTo>
                    <a:cubicBezTo>
                      <a:pt x="457" y="869"/>
                      <a:pt x="520" y="853"/>
                      <a:pt x="580" y="821"/>
                    </a:cubicBezTo>
                    <a:cubicBezTo>
                      <a:pt x="681" y="765"/>
                      <a:pt x="735" y="663"/>
                      <a:pt x="774" y="563"/>
                    </a:cubicBezTo>
                    <a:cubicBezTo>
                      <a:pt x="807" y="470"/>
                      <a:pt x="804" y="366"/>
                      <a:pt x="785" y="271"/>
                    </a:cubicBezTo>
                    <a:cubicBezTo>
                      <a:pt x="778" y="232"/>
                      <a:pt x="759" y="191"/>
                      <a:pt x="738" y="157"/>
                    </a:cubicBezTo>
                    <a:cubicBezTo>
                      <a:pt x="695" y="89"/>
                      <a:pt x="635" y="46"/>
                      <a:pt x="560" y="18"/>
                    </a:cubicBezTo>
                    <a:cubicBezTo>
                      <a:pt x="533" y="6"/>
                      <a:pt x="502"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0"/>
              <p:cNvSpPr/>
              <p:nvPr/>
            </p:nvSpPr>
            <p:spPr>
              <a:xfrm>
                <a:off x="6805409" y="4240068"/>
                <a:ext cx="42324" cy="21289"/>
              </a:xfrm>
              <a:custGeom>
                <a:avLst/>
                <a:gdLst/>
                <a:ahLst/>
                <a:cxnLst/>
                <a:rect l="l" t="t" r="r" b="b"/>
                <a:pathLst>
                  <a:path w="1338" h="673" extrusionOk="0">
                    <a:moveTo>
                      <a:pt x="1128" y="1"/>
                    </a:moveTo>
                    <a:cubicBezTo>
                      <a:pt x="1065" y="1"/>
                      <a:pt x="1002" y="32"/>
                      <a:pt x="974" y="90"/>
                    </a:cubicBezTo>
                    <a:cubicBezTo>
                      <a:pt x="953" y="130"/>
                      <a:pt x="931" y="170"/>
                      <a:pt x="907" y="207"/>
                    </a:cubicBezTo>
                    <a:cubicBezTo>
                      <a:pt x="881" y="236"/>
                      <a:pt x="857" y="262"/>
                      <a:pt x="828" y="286"/>
                    </a:cubicBezTo>
                    <a:cubicBezTo>
                      <a:pt x="805" y="302"/>
                      <a:pt x="780" y="316"/>
                      <a:pt x="755" y="328"/>
                    </a:cubicBezTo>
                    <a:cubicBezTo>
                      <a:pt x="719" y="341"/>
                      <a:pt x="684" y="349"/>
                      <a:pt x="648" y="356"/>
                    </a:cubicBezTo>
                    <a:cubicBezTo>
                      <a:pt x="624" y="358"/>
                      <a:pt x="601" y="358"/>
                      <a:pt x="578" y="358"/>
                    </a:cubicBezTo>
                    <a:cubicBezTo>
                      <a:pt x="554" y="358"/>
                      <a:pt x="531" y="358"/>
                      <a:pt x="507" y="356"/>
                    </a:cubicBezTo>
                    <a:cubicBezTo>
                      <a:pt x="466" y="349"/>
                      <a:pt x="427" y="338"/>
                      <a:pt x="387" y="323"/>
                    </a:cubicBezTo>
                    <a:cubicBezTo>
                      <a:pt x="350" y="306"/>
                      <a:pt x="316" y="286"/>
                      <a:pt x="283" y="263"/>
                    </a:cubicBezTo>
                    <a:cubicBezTo>
                      <a:pt x="251" y="237"/>
                      <a:pt x="225" y="212"/>
                      <a:pt x="200" y="180"/>
                    </a:cubicBezTo>
                    <a:cubicBezTo>
                      <a:pt x="182" y="159"/>
                      <a:pt x="154" y="149"/>
                      <a:pt x="127" y="149"/>
                    </a:cubicBezTo>
                    <a:cubicBezTo>
                      <a:pt x="97" y="149"/>
                      <a:pt x="66" y="160"/>
                      <a:pt x="46" y="180"/>
                    </a:cubicBezTo>
                    <a:cubicBezTo>
                      <a:pt x="1" y="226"/>
                      <a:pt x="8" y="290"/>
                      <a:pt x="46" y="335"/>
                    </a:cubicBezTo>
                    <a:cubicBezTo>
                      <a:pt x="122" y="424"/>
                      <a:pt x="218" y="499"/>
                      <a:pt x="320" y="558"/>
                    </a:cubicBezTo>
                    <a:cubicBezTo>
                      <a:pt x="433" y="623"/>
                      <a:pt x="558" y="663"/>
                      <a:pt x="686" y="671"/>
                    </a:cubicBezTo>
                    <a:cubicBezTo>
                      <a:pt x="699" y="672"/>
                      <a:pt x="712" y="673"/>
                      <a:pt x="724" y="673"/>
                    </a:cubicBezTo>
                    <a:cubicBezTo>
                      <a:pt x="835" y="673"/>
                      <a:pt x="947" y="639"/>
                      <a:pt x="1044" y="585"/>
                    </a:cubicBezTo>
                    <a:cubicBezTo>
                      <a:pt x="1100" y="555"/>
                      <a:pt x="1150" y="508"/>
                      <a:pt x="1192" y="459"/>
                    </a:cubicBezTo>
                    <a:cubicBezTo>
                      <a:pt x="1246" y="392"/>
                      <a:pt x="1286" y="319"/>
                      <a:pt x="1314" y="235"/>
                    </a:cubicBezTo>
                    <a:cubicBezTo>
                      <a:pt x="1338" y="156"/>
                      <a:pt x="1296" y="66"/>
                      <a:pt x="1229" y="27"/>
                    </a:cubicBezTo>
                    <a:cubicBezTo>
                      <a:pt x="1202" y="11"/>
                      <a:pt x="1168" y="1"/>
                      <a:pt x="1136" y="1"/>
                    </a:cubicBezTo>
                    <a:cubicBezTo>
                      <a:pt x="1133" y="1"/>
                      <a:pt x="1131" y="1"/>
                      <a:pt x="1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0"/>
              <p:cNvSpPr/>
              <p:nvPr/>
            </p:nvSpPr>
            <p:spPr>
              <a:xfrm>
                <a:off x="6759605" y="4251108"/>
                <a:ext cx="31886" cy="23946"/>
              </a:xfrm>
              <a:custGeom>
                <a:avLst/>
                <a:gdLst/>
                <a:ahLst/>
                <a:cxnLst/>
                <a:rect l="l" t="t" r="r" b="b"/>
                <a:pathLst>
                  <a:path w="1008" h="757" extrusionOk="0">
                    <a:moveTo>
                      <a:pt x="578" y="382"/>
                    </a:moveTo>
                    <a:cubicBezTo>
                      <a:pt x="582" y="382"/>
                      <a:pt x="588" y="382"/>
                      <a:pt x="595" y="385"/>
                    </a:cubicBezTo>
                    <a:cubicBezTo>
                      <a:pt x="618" y="390"/>
                      <a:pt x="644" y="395"/>
                      <a:pt x="667" y="402"/>
                    </a:cubicBezTo>
                    <a:cubicBezTo>
                      <a:pt x="671" y="404"/>
                      <a:pt x="673" y="407"/>
                      <a:pt x="675" y="408"/>
                    </a:cubicBezTo>
                    <a:cubicBezTo>
                      <a:pt x="675" y="410"/>
                      <a:pt x="675" y="411"/>
                      <a:pt x="674" y="411"/>
                    </a:cubicBezTo>
                    <a:cubicBezTo>
                      <a:pt x="668" y="423"/>
                      <a:pt x="664" y="433"/>
                      <a:pt x="657" y="444"/>
                    </a:cubicBezTo>
                    <a:cubicBezTo>
                      <a:pt x="651" y="450"/>
                      <a:pt x="645" y="457"/>
                      <a:pt x="638" y="461"/>
                    </a:cubicBezTo>
                    <a:cubicBezTo>
                      <a:pt x="632" y="465"/>
                      <a:pt x="625" y="468"/>
                      <a:pt x="621" y="471"/>
                    </a:cubicBezTo>
                    <a:cubicBezTo>
                      <a:pt x="611" y="473"/>
                      <a:pt x="602" y="476"/>
                      <a:pt x="595" y="478"/>
                    </a:cubicBezTo>
                    <a:cubicBezTo>
                      <a:pt x="585" y="479"/>
                      <a:pt x="576" y="479"/>
                      <a:pt x="566" y="479"/>
                    </a:cubicBezTo>
                    <a:cubicBezTo>
                      <a:pt x="556" y="479"/>
                      <a:pt x="546" y="479"/>
                      <a:pt x="535" y="478"/>
                    </a:cubicBezTo>
                    <a:lnTo>
                      <a:pt x="508" y="473"/>
                    </a:lnTo>
                    <a:cubicBezTo>
                      <a:pt x="529" y="453"/>
                      <a:pt x="551" y="431"/>
                      <a:pt x="565" y="407"/>
                    </a:cubicBezTo>
                    <a:cubicBezTo>
                      <a:pt x="568" y="400"/>
                      <a:pt x="574" y="390"/>
                      <a:pt x="578" y="382"/>
                    </a:cubicBezTo>
                    <a:close/>
                    <a:moveTo>
                      <a:pt x="463" y="0"/>
                    </a:moveTo>
                    <a:cubicBezTo>
                      <a:pt x="423" y="0"/>
                      <a:pt x="382" y="3"/>
                      <a:pt x="345" y="13"/>
                    </a:cubicBezTo>
                    <a:cubicBezTo>
                      <a:pt x="334" y="10"/>
                      <a:pt x="321" y="9"/>
                      <a:pt x="309" y="9"/>
                    </a:cubicBezTo>
                    <a:cubicBezTo>
                      <a:pt x="302" y="9"/>
                      <a:pt x="294" y="9"/>
                      <a:pt x="287" y="10"/>
                    </a:cubicBezTo>
                    <a:cubicBezTo>
                      <a:pt x="173" y="30"/>
                      <a:pt x="44" y="93"/>
                      <a:pt x="22" y="221"/>
                    </a:cubicBezTo>
                    <a:cubicBezTo>
                      <a:pt x="1" y="342"/>
                      <a:pt x="67" y="450"/>
                      <a:pt x="146" y="537"/>
                    </a:cubicBezTo>
                    <a:cubicBezTo>
                      <a:pt x="231" y="632"/>
                      <a:pt x="350" y="700"/>
                      <a:pt x="472" y="738"/>
                    </a:cubicBezTo>
                    <a:cubicBezTo>
                      <a:pt x="514" y="750"/>
                      <a:pt x="557" y="757"/>
                      <a:pt x="600" y="757"/>
                    </a:cubicBezTo>
                    <a:cubicBezTo>
                      <a:pt x="696" y="757"/>
                      <a:pt x="791" y="725"/>
                      <a:pt x="866" y="660"/>
                    </a:cubicBezTo>
                    <a:cubicBezTo>
                      <a:pt x="922" y="612"/>
                      <a:pt x="966" y="546"/>
                      <a:pt x="989" y="476"/>
                    </a:cubicBezTo>
                    <a:cubicBezTo>
                      <a:pt x="1002" y="441"/>
                      <a:pt x="1008" y="405"/>
                      <a:pt x="1008" y="370"/>
                    </a:cubicBezTo>
                    <a:cubicBezTo>
                      <a:pt x="1008" y="324"/>
                      <a:pt x="995" y="284"/>
                      <a:pt x="975" y="244"/>
                    </a:cubicBezTo>
                    <a:cubicBezTo>
                      <a:pt x="923" y="123"/>
                      <a:pt x="787" y="55"/>
                      <a:pt x="668" y="24"/>
                    </a:cubicBezTo>
                    <a:cubicBezTo>
                      <a:pt x="608" y="9"/>
                      <a:pt x="545" y="3"/>
                      <a:pt x="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0"/>
              <p:cNvSpPr/>
              <p:nvPr/>
            </p:nvSpPr>
            <p:spPr>
              <a:xfrm>
                <a:off x="6769189" y="4256390"/>
                <a:ext cx="18948" cy="13950"/>
              </a:xfrm>
              <a:custGeom>
                <a:avLst/>
                <a:gdLst/>
                <a:ahLst/>
                <a:cxnLst/>
                <a:rect l="l" t="t" r="r" b="b"/>
                <a:pathLst>
                  <a:path w="599" h="441" extrusionOk="0">
                    <a:moveTo>
                      <a:pt x="327" y="119"/>
                    </a:moveTo>
                    <a:cubicBezTo>
                      <a:pt x="322" y="119"/>
                      <a:pt x="319" y="121"/>
                      <a:pt x="314" y="121"/>
                    </a:cubicBezTo>
                    <a:cubicBezTo>
                      <a:pt x="319" y="119"/>
                      <a:pt x="322" y="119"/>
                      <a:pt x="327" y="119"/>
                    </a:cubicBezTo>
                    <a:close/>
                    <a:moveTo>
                      <a:pt x="324" y="1"/>
                    </a:moveTo>
                    <a:cubicBezTo>
                      <a:pt x="294" y="4"/>
                      <a:pt x="265" y="8"/>
                      <a:pt x="236" y="26"/>
                    </a:cubicBezTo>
                    <a:cubicBezTo>
                      <a:pt x="212" y="41"/>
                      <a:pt x="192" y="59"/>
                      <a:pt x="176" y="84"/>
                    </a:cubicBezTo>
                    <a:cubicBezTo>
                      <a:pt x="172" y="83"/>
                      <a:pt x="168" y="83"/>
                      <a:pt x="164" y="83"/>
                    </a:cubicBezTo>
                    <a:cubicBezTo>
                      <a:pt x="96" y="83"/>
                      <a:pt x="28" y="138"/>
                      <a:pt x="12" y="201"/>
                    </a:cubicBezTo>
                    <a:cubicBezTo>
                      <a:pt x="0" y="243"/>
                      <a:pt x="6" y="287"/>
                      <a:pt x="27" y="323"/>
                    </a:cubicBezTo>
                    <a:cubicBezTo>
                      <a:pt x="49" y="361"/>
                      <a:pt x="83" y="380"/>
                      <a:pt x="122" y="397"/>
                    </a:cubicBezTo>
                    <a:cubicBezTo>
                      <a:pt x="185" y="421"/>
                      <a:pt x="248" y="441"/>
                      <a:pt x="314" y="441"/>
                    </a:cubicBezTo>
                    <a:cubicBezTo>
                      <a:pt x="333" y="441"/>
                      <a:pt x="351" y="439"/>
                      <a:pt x="370" y="436"/>
                    </a:cubicBezTo>
                    <a:cubicBezTo>
                      <a:pt x="455" y="420"/>
                      <a:pt x="517" y="359"/>
                      <a:pt x="560" y="286"/>
                    </a:cubicBezTo>
                    <a:cubicBezTo>
                      <a:pt x="599" y="223"/>
                      <a:pt x="593" y="125"/>
                      <a:pt x="534" y="77"/>
                    </a:cubicBezTo>
                    <a:cubicBezTo>
                      <a:pt x="503" y="51"/>
                      <a:pt x="474" y="21"/>
                      <a:pt x="435" y="14"/>
                    </a:cubicBezTo>
                    <a:cubicBezTo>
                      <a:pt x="410" y="11"/>
                      <a:pt x="385" y="5"/>
                      <a:pt x="359" y="5"/>
                    </a:cubicBezTo>
                    <a:cubicBezTo>
                      <a:pt x="348" y="4"/>
                      <a:pt x="337" y="1"/>
                      <a:pt x="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0"/>
              <p:cNvSpPr/>
              <p:nvPr/>
            </p:nvSpPr>
            <p:spPr>
              <a:xfrm>
                <a:off x="6856147" y="4255631"/>
                <a:ext cx="29070" cy="21194"/>
              </a:xfrm>
              <a:custGeom>
                <a:avLst/>
                <a:gdLst/>
                <a:ahLst/>
                <a:cxnLst/>
                <a:rect l="l" t="t" r="r" b="b"/>
                <a:pathLst>
                  <a:path w="919" h="670" extrusionOk="0">
                    <a:moveTo>
                      <a:pt x="510" y="0"/>
                    </a:moveTo>
                    <a:cubicBezTo>
                      <a:pt x="473" y="3"/>
                      <a:pt x="441" y="7"/>
                      <a:pt x="407" y="15"/>
                    </a:cubicBezTo>
                    <a:cubicBezTo>
                      <a:pt x="315" y="15"/>
                      <a:pt x="227" y="30"/>
                      <a:pt x="148" y="78"/>
                    </a:cubicBezTo>
                    <a:cubicBezTo>
                      <a:pt x="105" y="102"/>
                      <a:pt x="72" y="138"/>
                      <a:pt x="46" y="179"/>
                    </a:cubicBezTo>
                    <a:cubicBezTo>
                      <a:pt x="20" y="218"/>
                      <a:pt x="12" y="265"/>
                      <a:pt x="6" y="311"/>
                    </a:cubicBezTo>
                    <a:cubicBezTo>
                      <a:pt x="0" y="351"/>
                      <a:pt x="10" y="396"/>
                      <a:pt x="23" y="431"/>
                    </a:cubicBezTo>
                    <a:cubicBezTo>
                      <a:pt x="42" y="477"/>
                      <a:pt x="66" y="517"/>
                      <a:pt x="102" y="554"/>
                    </a:cubicBezTo>
                    <a:cubicBezTo>
                      <a:pt x="178" y="633"/>
                      <a:pt x="288" y="666"/>
                      <a:pt x="394" y="669"/>
                    </a:cubicBezTo>
                    <a:cubicBezTo>
                      <a:pt x="401" y="669"/>
                      <a:pt x="408" y="670"/>
                      <a:pt x="415" y="670"/>
                    </a:cubicBezTo>
                    <a:cubicBezTo>
                      <a:pt x="473" y="670"/>
                      <a:pt x="534" y="654"/>
                      <a:pt x="589" y="639"/>
                    </a:cubicBezTo>
                    <a:cubicBezTo>
                      <a:pt x="666" y="617"/>
                      <a:pt x="743" y="582"/>
                      <a:pt x="804" y="527"/>
                    </a:cubicBezTo>
                    <a:cubicBezTo>
                      <a:pt x="851" y="489"/>
                      <a:pt x="885" y="437"/>
                      <a:pt x="901" y="377"/>
                    </a:cubicBezTo>
                    <a:cubicBezTo>
                      <a:pt x="918" y="312"/>
                      <a:pt x="901" y="252"/>
                      <a:pt x="875" y="191"/>
                    </a:cubicBezTo>
                    <a:cubicBezTo>
                      <a:pt x="851" y="139"/>
                      <a:pt x="799" y="99"/>
                      <a:pt x="752" y="66"/>
                    </a:cubicBezTo>
                    <a:cubicBezTo>
                      <a:pt x="696" y="29"/>
                      <a:pt x="627" y="12"/>
                      <a:pt x="560" y="3"/>
                    </a:cubicBezTo>
                    <a:cubicBezTo>
                      <a:pt x="544" y="2"/>
                      <a:pt x="527" y="0"/>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0"/>
              <p:cNvSpPr/>
              <p:nvPr/>
            </p:nvSpPr>
            <p:spPr>
              <a:xfrm>
                <a:off x="6807180" y="4152636"/>
                <a:ext cx="11989" cy="18853"/>
              </a:xfrm>
              <a:custGeom>
                <a:avLst/>
                <a:gdLst/>
                <a:ahLst/>
                <a:cxnLst/>
                <a:rect l="l" t="t" r="r" b="b"/>
                <a:pathLst>
                  <a:path w="379" h="596" extrusionOk="0">
                    <a:moveTo>
                      <a:pt x="203" y="0"/>
                    </a:moveTo>
                    <a:cubicBezTo>
                      <a:pt x="131" y="0"/>
                      <a:pt x="69" y="49"/>
                      <a:pt x="48" y="121"/>
                    </a:cubicBezTo>
                    <a:cubicBezTo>
                      <a:pt x="22" y="205"/>
                      <a:pt x="20" y="294"/>
                      <a:pt x="9" y="381"/>
                    </a:cubicBezTo>
                    <a:lnTo>
                      <a:pt x="9" y="384"/>
                    </a:lnTo>
                    <a:cubicBezTo>
                      <a:pt x="2" y="430"/>
                      <a:pt x="0" y="470"/>
                      <a:pt x="25" y="513"/>
                    </a:cubicBezTo>
                    <a:cubicBezTo>
                      <a:pt x="48" y="550"/>
                      <a:pt x="83" y="577"/>
                      <a:pt x="126" y="589"/>
                    </a:cubicBezTo>
                    <a:cubicBezTo>
                      <a:pt x="140" y="593"/>
                      <a:pt x="155" y="595"/>
                      <a:pt x="170" y="595"/>
                    </a:cubicBezTo>
                    <a:cubicBezTo>
                      <a:pt x="199" y="595"/>
                      <a:pt x="229" y="587"/>
                      <a:pt x="255" y="573"/>
                    </a:cubicBezTo>
                    <a:cubicBezTo>
                      <a:pt x="288" y="553"/>
                      <a:pt x="324" y="514"/>
                      <a:pt x="331" y="473"/>
                    </a:cubicBezTo>
                    <a:cubicBezTo>
                      <a:pt x="347" y="371"/>
                      <a:pt x="377" y="271"/>
                      <a:pt x="378" y="166"/>
                    </a:cubicBezTo>
                    <a:cubicBezTo>
                      <a:pt x="378" y="92"/>
                      <a:pt x="327" y="26"/>
                      <a:pt x="255" y="6"/>
                    </a:cubicBezTo>
                    <a:cubicBezTo>
                      <a:pt x="241" y="2"/>
                      <a:pt x="224" y="0"/>
                      <a:pt x="209" y="0"/>
                    </a:cubicBezTo>
                    <a:cubicBezTo>
                      <a:pt x="207" y="0"/>
                      <a:pt x="205" y="0"/>
                      <a:pt x="20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0"/>
              <p:cNvSpPr/>
              <p:nvPr/>
            </p:nvSpPr>
            <p:spPr>
              <a:xfrm>
                <a:off x="6812779" y="4123692"/>
                <a:ext cx="12590" cy="19581"/>
              </a:xfrm>
              <a:custGeom>
                <a:avLst/>
                <a:gdLst/>
                <a:ahLst/>
                <a:cxnLst/>
                <a:rect l="l" t="t" r="r" b="b"/>
                <a:pathLst>
                  <a:path w="398" h="619" extrusionOk="0">
                    <a:moveTo>
                      <a:pt x="237" y="0"/>
                    </a:moveTo>
                    <a:cubicBezTo>
                      <a:pt x="209" y="3"/>
                      <a:pt x="180" y="10"/>
                      <a:pt x="154" y="25"/>
                    </a:cubicBezTo>
                    <a:cubicBezTo>
                      <a:pt x="117" y="48"/>
                      <a:pt x="97" y="79"/>
                      <a:pt x="81" y="119"/>
                    </a:cubicBezTo>
                    <a:cubicBezTo>
                      <a:pt x="64" y="163"/>
                      <a:pt x="47" y="208"/>
                      <a:pt x="35" y="257"/>
                    </a:cubicBezTo>
                    <a:cubicBezTo>
                      <a:pt x="18" y="317"/>
                      <a:pt x="14" y="384"/>
                      <a:pt x="7" y="447"/>
                    </a:cubicBezTo>
                    <a:cubicBezTo>
                      <a:pt x="1" y="490"/>
                      <a:pt x="28" y="540"/>
                      <a:pt x="57" y="569"/>
                    </a:cubicBezTo>
                    <a:cubicBezTo>
                      <a:pt x="88" y="600"/>
                      <a:pt x="133" y="619"/>
                      <a:pt x="177" y="619"/>
                    </a:cubicBezTo>
                    <a:cubicBezTo>
                      <a:pt x="223" y="619"/>
                      <a:pt x="267" y="600"/>
                      <a:pt x="297" y="569"/>
                    </a:cubicBezTo>
                    <a:cubicBezTo>
                      <a:pt x="333" y="533"/>
                      <a:pt x="343" y="494"/>
                      <a:pt x="348" y="447"/>
                    </a:cubicBezTo>
                    <a:lnTo>
                      <a:pt x="348" y="441"/>
                    </a:lnTo>
                    <a:cubicBezTo>
                      <a:pt x="359" y="361"/>
                      <a:pt x="373" y="282"/>
                      <a:pt x="389" y="204"/>
                    </a:cubicBezTo>
                    <a:cubicBezTo>
                      <a:pt x="398" y="161"/>
                      <a:pt x="396" y="119"/>
                      <a:pt x="373" y="79"/>
                    </a:cubicBezTo>
                    <a:cubicBezTo>
                      <a:pt x="352" y="43"/>
                      <a:pt x="317" y="17"/>
                      <a:pt x="277" y="6"/>
                    </a:cubicBezTo>
                    <a:cubicBezTo>
                      <a:pt x="264" y="3"/>
                      <a:pt x="252" y="0"/>
                      <a:pt x="23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0"/>
              <p:cNvSpPr/>
              <p:nvPr/>
            </p:nvSpPr>
            <p:spPr>
              <a:xfrm>
                <a:off x="6822996" y="4099398"/>
                <a:ext cx="8224" cy="14045"/>
              </a:xfrm>
              <a:custGeom>
                <a:avLst/>
                <a:gdLst/>
                <a:ahLst/>
                <a:cxnLst/>
                <a:rect l="l" t="t" r="r" b="b"/>
                <a:pathLst>
                  <a:path w="260" h="444" extrusionOk="0">
                    <a:moveTo>
                      <a:pt x="226" y="143"/>
                    </a:moveTo>
                    <a:cubicBezTo>
                      <a:pt x="224" y="147"/>
                      <a:pt x="222" y="152"/>
                      <a:pt x="220" y="157"/>
                    </a:cubicBezTo>
                    <a:lnTo>
                      <a:pt x="220" y="157"/>
                    </a:lnTo>
                    <a:cubicBezTo>
                      <a:pt x="224" y="152"/>
                      <a:pt x="225" y="148"/>
                      <a:pt x="226" y="143"/>
                    </a:cubicBezTo>
                    <a:close/>
                    <a:moveTo>
                      <a:pt x="184" y="0"/>
                    </a:moveTo>
                    <a:cubicBezTo>
                      <a:pt x="167" y="0"/>
                      <a:pt x="148" y="10"/>
                      <a:pt x="138" y="29"/>
                    </a:cubicBezTo>
                    <a:cubicBezTo>
                      <a:pt x="116" y="77"/>
                      <a:pt x="95" y="122"/>
                      <a:pt x="75" y="170"/>
                    </a:cubicBezTo>
                    <a:cubicBezTo>
                      <a:pt x="50" y="231"/>
                      <a:pt x="30" y="299"/>
                      <a:pt x="10" y="364"/>
                    </a:cubicBezTo>
                    <a:cubicBezTo>
                      <a:pt x="0" y="396"/>
                      <a:pt x="22" y="432"/>
                      <a:pt x="53" y="442"/>
                    </a:cubicBezTo>
                    <a:cubicBezTo>
                      <a:pt x="59" y="443"/>
                      <a:pt x="64" y="444"/>
                      <a:pt x="69" y="444"/>
                    </a:cubicBezTo>
                    <a:cubicBezTo>
                      <a:pt x="97" y="444"/>
                      <a:pt x="122" y="425"/>
                      <a:pt x="130" y="399"/>
                    </a:cubicBezTo>
                    <a:cubicBezTo>
                      <a:pt x="156" y="315"/>
                      <a:pt x="187" y="236"/>
                      <a:pt x="220" y="157"/>
                    </a:cubicBezTo>
                    <a:lnTo>
                      <a:pt x="220" y="157"/>
                    </a:lnTo>
                    <a:cubicBezTo>
                      <a:pt x="220" y="157"/>
                      <a:pt x="220" y="158"/>
                      <a:pt x="219" y="158"/>
                    </a:cubicBezTo>
                    <a:cubicBezTo>
                      <a:pt x="229" y="137"/>
                      <a:pt x="238" y="115"/>
                      <a:pt x="246" y="95"/>
                    </a:cubicBezTo>
                    <a:cubicBezTo>
                      <a:pt x="254" y="80"/>
                      <a:pt x="259" y="65"/>
                      <a:pt x="254" y="48"/>
                    </a:cubicBezTo>
                    <a:cubicBezTo>
                      <a:pt x="251" y="31"/>
                      <a:pt x="239" y="17"/>
                      <a:pt x="224" y="9"/>
                    </a:cubicBezTo>
                    <a:cubicBezTo>
                      <a:pt x="215" y="5"/>
                      <a:pt x="202" y="1"/>
                      <a:pt x="191" y="1"/>
                    </a:cubicBezTo>
                    <a:cubicBezTo>
                      <a:pt x="189" y="0"/>
                      <a:pt x="186" y="0"/>
                      <a:pt x="18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0"/>
              <p:cNvSpPr/>
              <p:nvPr/>
            </p:nvSpPr>
            <p:spPr>
              <a:xfrm>
                <a:off x="6834036" y="4066564"/>
                <a:ext cx="14899" cy="18695"/>
              </a:xfrm>
              <a:custGeom>
                <a:avLst/>
                <a:gdLst/>
                <a:ahLst/>
                <a:cxnLst/>
                <a:rect l="l" t="t" r="r" b="b"/>
                <a:pathLst>
                  <a:path w="471" h="591" extrusionOk="0">
                    <a:moveTo>
                      <a:pt x="333" y="1"/>
                    </a:moveTo>
                    <a:cubicBezTo>
                      <a:pt x="287" y="1"/>
                      <a:pt x="241" y="26"/>
                      <a:pt x="215" y="67"/>
                    </a:cubicBezTo>
                    <a:cubicBezTo>
                      <a:pt x="151" y="165"/>
                      <a:pt x="94" y="267"/>
                      <a:pt x="38" y="373"/>
                    </a:cubicBezTo>
                    <a:cubicBezTo>
                      <a:pt x="1" y="443"/>
                      <a:pt x="19" y="530"/>
                      <a:pt x="89" y="572"/>
                    </a:cubicBezTo>
                    <a:cubicBezTo>
                      <a:pt x="111" y="584"/>
                      <a:pt x="137" y="590"/>
                      <a:pt x="162" y="590"/>
                    </a:cubicBezTo>
                    <a:cubicBezTo>
                      <a:pt x="213" y="590"/>
                      <a:pt x="265" y="566"/>
                      <a:pt x="290" y="520"/>
                    </a:cubicBezTo>
                    <a:cubicBezTo>
                      <a:pt x="344" y="414"/>
                      <a:pt x="396" y="309"/>
                      <a:pt x="446" y="201"/>
                    </a:cubicBezTo>
                    <a:cubicBezTo>
                      <a:pt x="462" y="167"/>
                      <a:pt x="470" y="135"/>
                      <a:pt x="460" y="99"/>
                    </a:cubicBezTo>
                    <a:cubicBezTo>
                      <a:pt x="452" y="65"/>
                      <a:pt x="427" y="36"/>
                      <a:pt x="399" y="19"/>
                    </a:cubicBezTo>
                    <a:cubicBezTo>
                      <a:pt x="377" y="6"/>
                      <a:pt x="356" y="1"/>
                      <a:pt x="3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0"/>
              <p:cNvSpPr/>
              <p:nvPr/>
            </p:nvSpPr>
            <p:spPr>
              <a:xfrm>
                <a:off x="6704311" y="4155388"/>
                <a:ext cx="12685" cy="19201"/>
              </a:xfrm>
              <a:custGeom>
                <a:avLst/>
                <a:gdLst/>
                <a:ahLst/>
                <a:cxnLst/>
                <a:rect l="l" t="t" r="r" b="b"/>
                <a:pathLst>
                  <a:path w="401" h="607" extrusionOk="0">
                    <a:moveTo>
                      <a:pt x="92" y="1"/>
                    </a:moveTo>
                    <a:cubicBezTo>
                      <a:pt x="78" y="3"/>
                      <a:pt x="61" y="6"/>
                      <a:pt x="49" y="13"/>
                    </a:cubicBezTo>
                    <a:cubicBezTo>
                      <a:pt x="29" y="26"/>
                      <a:pt x="14" y="46"/>
                      <a:pt x="8" y="68"/>
                    </a:cubicBezTo>
                    <a:cubicBezTo>
                      <a:pt x="1" y="92"/>
                      <a:pt x="6" y="114"/>
                      <a:pt x="16" y="137"/>
                    </a:cubicBezTo>
                    <a:cubicBezTo>
                      <a:pt x="51" y="208"/>
                      <a:pt x="85" y="283"/>
                      <a:pt x="121" y="354"/>
                    </a:cubicBezTo>
                    <a:cubicBezTo>
                      <a:pt x="157" y="426"/>
                      <a:pt x="197" y="495"/>
                      <a:pt x="235" y="565"/>
                    </a:cubicBezTo>
                    <a:cubicBezTo>
                      <a:pt x="251" y="591"/>
                      <a:pt x="279" y="607"/>
                      <a:pt x="308" y="607"/>
                    </a:cubicBezTo>
                    <a:cubicBezTo>
                      <a:pt x="323" y="607"/>
                      <a:pt x="337" y="603"/>
                      <a:pt x="350" y="595"/>
                    </a:cubicBezTo>
                    <a:cubicBezTo>
                      <a:pt x="390" y="570"/>
                      <a:pt x="400" y="522"/>
                      <a:pt x="380" y="480"/>
                    </a:cubicBezTo>
                    <a:cubicBezTo>
                      <a:pt x="308" y="336"/>
                      <a:pt x="238" y="191"/>
                      <a:pt x="171" y="46"/>
                    </a:cubicBezTo>
                    <a:cubicBezTo>
                      <a:pt x="157" y="18"/>
                      <a:pt x="124" y="1"/>
                      <a:pt x="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0"/>
              <p:cNvSpPr/>
              <p:nvPr/>
            </p:nvSpPr>
            <p:spPr>
              <a:xfrm>
                <a:off x="6718451" y="4180947"/>
                <a:ext cx="12906" cy="14772"/>
              </a:xfrm>
              <a:custGeom>
                <a:avLst/>
                <a:gdLst/>
                <a:ahLst/>
                <a:cxnLst/>
                <a:rect l="l" t="t" r="r" b="b"/>
                <a:pathLst>
                  <a:path w="408" h="467" extrusionOk="0">
                    <a:moveTo>
                      <a:pt x="298" y="219"/>
                    </a:moveTo>
                    <a:cubicBezTo>
                      <a:pt x="301" y="222"/>
                      <a:pt x="304" y="226"/>
                      <a:pt x="307" y="229"/>
                    </a:cubicBezTo>
                    <a:cubicBezTo>
                      <a:pt x="304" y="225"/>
                      <a:pt x="301" y="222"/>
                      <a:pt x="298" y="219"/>
                    </a:cubicBezTo>
                    <a:close/>
                    <a:moveTo>
                      <a:pt x="105" y="0"/>
                    </a:moveTo>
                    <a:cubicBezTo>
                      <a:pt x="89" y="0"/>
                      <a:pt x="71" y="4"/>
                      <a:pt x="56" y="13"/>
                    </a:cubicBezTo>
                    <a:cubicBezTo>
                      <a:pt x="35" y="26"/>
                      <a:pt x="18" y="46"/>
                      <a:pt x="10" y="72"/>
                    </a:cubicBezTo>
                    <a:cubicBezTo>
                      <a:pt x="0" y="99"/>
                      <a:pt x="8" y="123"/>
                      <a:pt x="19" y="149"/>
                    </a:cubicBezTo>
                    <a:cubicBezTo>
                      <a:pt x="46" y="205"/>
                      <a:pt x="75" y="256"/>
                      <a:pt x="111" y="307"/>
                    </a:cubicBezTo>
                    <a:cubicBezTo>
                      <a:pt x="146" y="355"/>
                      <a:pt x="187" y="398"/>
                      <a:pt x="232" y="438"/>
                    </a:cubicBezTo>
                    <a:cubicBezTo>
                      <a:pt x="252" y="456"/>
                      <a:pt x="278" y="466"/>
                      <a:pt x="303" y="466"/>
                    </a:cubicBezTo>
                    <a:cubicBezTo>
                      <a:pt x="327" y="466"/>
                      <a:pt x="350" y="458"/>
                      <a:pt x="368" y="438"/>
                    </a:cubicBezTo>
                    <a:cubicBezTo>
                      <a:pt x="407" y="400"/>
                      <a:pt x="404" y="341"/>
                      <a:pt x="368" y="301"/>
                    </a:cubicBezTo>
                    <a:cubicBezTo>
                      <a:pt x="343" y="272"/>
                      <a:pt x="315" y="244"/>
                      <a:pt x="292" y="213"/>
                    </a:cubicBezTo>
                    <a:cubicBezTo>
                      <a:pt x="255" y="162"/>
                      <a:pt x="219" y="108"/>
                      <a:pt x="191" y="49"/>
                    </a:cubicBezTo>
                    <a:cubicBezTo>
                      <a:pt x="175" y="16"/>
                      <a:pt x="141" y="0"/>
                      <a:pt x="1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0"/>
              <p:cNvSpPr/>
              <p:nvPr/>
            </p:nvSpPr>
            <p:spPr>
              <a:xfrm>
                <a:off x="6682674" y="4284037"/>
                <a:ext cx="9585" cy="13412"/>
              </a:xfrm>
              <a:custGeom>
                <a:avLst/>
                <a:gdLst/>
                <a:ahLst/>
                <a:cxnLst/>
                <a:rect l="l" t="t" r="r" b="b"/>
                <a:pathLst>
                  <a:path w="303" h="424" extrusionOk="0">
                    <a:moveTo>
                      <a:pt x="212" y="1"/>
                    </a:moveTo>
                    <a:cubicBezTo>
                      <a:pt x="208" y="1"/>
                      <a:pt x="204" y="1"/>
                      <a:pt x="201" y="3"/>
                    </a:cubicBezTo>
                    <a:cubicBezTo>
                      <a:pt x="179" y="7"/>
                      <a:pt x="168" y="22"/>
                      <a:pt x="155" y="39"/>
                    </a:cubicBezTo>
                    <a:cubicBezTo>
                      <a:pt x="128" y="76"/>
                      <a:pt x="103" y="116"/>
                      <a:pt x="79" y="158"/>
                    </a:cubicBezTo>
                    <a:cubicBezTo>
                      <a:pt x="53" y="206"/>
                      <a:pt x="30" y="256"/>
                      <a:pt x="10" y="308"/>
                    </a:cubicBezTo>
                    <a:cubicBezTo>
                      <a:pt x="0" y="329"/>
                      <a:pt x="7" y="358"/>
                      <a:pt x="19" y="378"/>
                    </a:cubicBezTo>
                    <a:cubicBezTo>
                      <a:pt x="32" y="398"/>
                      <a:pt x="49" y="412"/>
                      <a:pt x="72" y="420"/>
                    </a:cubicBezTo>
                    <a:cubicBezTo>
                      <a:pt x="79" y="422"/>
                      <a:pt x="87" y="423"/>
                      <a:pt x="95" y="423"/>
                    </a:cubicBezTo>
                    <a:cubicBezTo>
                      <a:pt x="111" y="423"/>
                      <a:pt x="127" y="418"/>
                      <a:pt x="142" y="410"/>
                    </a:cubicBezTo>
                    <a:cubicBezTo>
                      <a:pt x="163" y="398"/>
                      <a:pt x="173" y="380"/>
                      <a:pt x="183" y="357"/>
                    </a:cubicBezTo>
                    <a:cubicBezTo>
                      <a:pt x="185" y="351"/>
                      <a:pt x="188" y="344"/>
                      <a:pt x="191" y="338"/>
                    </a:cubicBezTo>
                    <a:lnTo>
                      <a:pt x="191" y="338"/>
                    </a:lnTo>
                    <a:cubicBezTo>
                      <a:pt x="188" y="341"/>
                      <a:pt x="188" y="344"/>
                      <a:pt x="186" y="345"/>
                    </a:cubicBezTo>
                    <a:cubicBezTo>
                      <a:pt x="221" y="269"/>
                      <a:pt x="255" y="193"/>
                      <a:pt x="288" y="120"/>
                    </a:cubicBezTo>
                    <a:cubicBezTo>
                      <a:pt x="298" y="100"/>
                      <a:pt x="302" y="83"/>
                      <a:pt x="295" y="59"/>
                    </a:cubicBezTo>
                    <a:cubicBezTo>
                      <a:pt x="291" y="40"/>
                      <a:pt x="278" y="23"/>
                      <a:pt x="259" y="13"/>
                    </a:cubicBezTo>
                    <a:cubicBezTo>
                      <a:pt x="248" y="6"/>
                      <a:pt x="234" y="2"/>
                      <a:pt x="219" y="2"/>
                    </a:cubicBezTo>
                    <a:cubicBezTo>
                      <a:pt x="217" y="1"/>
                      <a:pt x="214" y="1"/>
                      <a:pt x="2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0"/>
              <p:cNvSpPr/>
              <p:nvPr/>
            </p:nvSpPr>
            <p:spPr>
              <a:xfrm>
                <a:off x="6697289" y="4264267"/>
                <a:ext cx="14076" cy="13127"/>
              </a:xfrm>
              <a:custGeom>
                <a:avLst/>
                <a:gdLst/>
                <a:ahLst/>
                <a:cxnLst/>
                <a:rect l="l" t="t" r="r" b="b"/>
                <a:pathLst>
                  <a:path w="445" h="415" extrusionOk="0">
                    <a:moveTo>
                      <a:pt x="357" y="1"/>
                    </a:moveTo>
                    <a:cubicBezTo>
                      <a:pt x="337" y="1"/>
                      <a:pt x="320" y="9"/>
                      <a:pt x="304" y="22"/>
                    </a:cubicBezTo>
                    <a:cubicBezTo>
                      <a:pt x="208" y="107"/>
                      <a:pt x="118" y="196"/>
                      <a:pt x="29" y="287"/>
                    </a:cubicBezTo>
                    <a:cubicBezTo>
                      <a:pt x="1" y="316"/>
                      <a:pt x="1" y="364"/>
                      <a:pt x="29" y="393"/>
                    </a:cubicBezTo>
                    <a:cubicBezTo>
                      <a:pt x="44" y="407"/>
                      <a:pt x="63" y="415"/>
                      <a:pt x="82" y="415"/>
                    </a:cubicBezTo>
                    <a:cubicBezTo>
                      <a:pt x="102" y="415"/>
                      <a:pt x="121" y="407"/>
                      <a:pt x="135" y="393"/>
                    </a:cubicBezTo>
                    <a:cubicBezTo>
                      <a:pt x="224" y="303"/>
                      <a:pt x="321" y="217"/>
                      <a:pt x="415" y="130"/>
                    </a:cubicBezTo>
                    <a:cubicBezTo>
                      <a:pt x="445" y="101"/>
                      <a:pt x="443" y="51"/>
                      <a:pt x="415" y="22"/>
                    </a:cubicBezTo>
                    <a:cubicBezTo>
                      <a:pt x="400" y="8"/>
                      <a:pt x="380" y="1"/>
                      <a:pt x="362" y="1"/>
                    </a:cubicBezTo>
                    <a:cubicBezTo>
                      <a:pt x="360" y="1"/>
                      <a:pt x="358" y="1"/>
                      <a:pt x="3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0"/>
              <p:cNvSpPr/>
              <p:nvPr/>
            </p:nvSpPr>
            <p:spPr>
              <a:xfrm>
                <a:off x="6720127" y="4245224"/>
                <a:ext cx="13064" cy="9142"/>
              </a:xfrm>
              <a:custGeom>
                <a:avLst/>
                <a:gdLst/>
                <a:ahLst/>
                <a:cxnLst/>
                <a:rect l="l" t="t" r="r" b="b"/>
                <a:pathLst>
                  <a:path w="413" h="289" extrusionOk="0">
                    <a:moveTo>
                      <a:pt x="314" y="1"/>
                    </a:moveTo>
                    <a:cubicBezTo>
                      <a:pt x="302" y="1"/>
                      <a:pt x="291" y="4"/>
                      <a:pt x="280" y="10"/>
                    </a:cubicBezTo>
                    <a:cubicBezTo>
                      <a:pt x="204" y="43"/>
                      <a:pt x="131" y="77"/>
                      <a:pt x="59" y="116"/>
                    </a:cubicBezTo>
                    <a:cubicBezTo>
                      <a:pt x="15" y="142"/>
                      <a:pt x="0" y="200"/>
                      <a:pt x="25" y="243"/>
                    </a:cubicBezTo>
                    <a:cubicBezTo>
                      <a:pt x="42" y="273"/>
                      <a:pt x="74" y="289"/>
                      <a:pt x="107" y="289"/>
                    </a:cubicBezTo>
                    <a:cubicBezTo>
                      <a:pt x="122" y="289"/>
                      <a:pt x="138" y="285"/>
                      <a:pt x="152" y="278"/>
                    </a:cubicBezTo>
                    <a:cubicBezTo>
                      <a:pt x="224" y="238"/>
                      <a:pt x="291" y="195"/>
                      <a:pt x="361" y="153"/>
                    </a:cubicBezTo>
                    <a:cubicBezTo>
                      <a:pt x="398" y="130"/>
                      <a:pt x="413" y="80"/>
                      <a:pt x="391" y="42"/>
                    </a:cubicBezTo>
                    <a:cubicBezTo>
                      <a:pt x="381" y="23"/>
                      <a:pt x="363" y="9"/>
                      <a:pt x="344" y="3"/>
                    </a:cubicBezTo>
                    <a:cubicBezTo>
                      <a:pt x="337" y="1"/>
                      <a:pt x="331" y="1"/>
                      <a:pt x="324" y="1"/>
                    </a:cubicBezTo>
                    <a:cubicBezTo>
                      <a:pt x="321" y="1"/>
                      <a:pt x="317" y="1"/>
                      <a:pt x="31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0"/>
              <p:cNvSpPr/>
              <p:nvPr/>
            </p:nvSpPr>
            <p:spPr>
              <a:xfrm>
                <a:off x="6777920" y="4301783"/>
                <a:ext cx="6326" cy="20624"/>
              </a:xfrm>
              <a:custGeom>
                <a:avLst/>
                <a:gdLst/>
                <a:ahLst/>
                <a:cxnLst/>
                <a:rect l="l" t="t" r="r" b="b"/>
                <a:pathLst>
                  <a:path w="200" h="652" extrusionOk="0">
                    <a:moveTo>
                      <a:pt x="106" y="0"/>
                    </a:moveTo>
                    <a:cubicBezTo>
                      <a:pt x="85" y="2"/>
                      <a:pt x="65" y="9"/>
                      <a:pt x="51" y="23"/>
                    </a:cubicBezTo>
                    <a:cubicBezTo>
                      <a:pt x="36" y="39"/>
                      <a:pt x="31" y="55"/>
                      <a:pt x="29" y="76"/>
                    </a:cubicBezTo>
                    <a:cubicBezTo>
                      <a:pt x="18" y="158"/>
                      <a:pt x="9" y="238"/>
                      <a:pt x="3" y="318"/>
                    </a:cubicBezTo>
                    <a:cubicBezTo>
                      <a:pt x="0" y="398"/>
                      <a:pt x="3" y="480"/>
                      <a:pt x="15" y="560"/>
                    </a:cubicBezTo>
                    <a:cubicBezTo>
                      <a:pt x="18" y="585"/>
                      <a:pt x="23" y="606"/>
                      <a:pt x="42" y="625"/>
                    </a:cubicBezTo>
                    <a:cubicBezTo>
                      <a:pt x="59" y="642"/>
                      <a:pt x="81" y="652"/>
                      <a:pt x="106" y="652"/>
                    </a:cubicBezTo>
                    <a:cubicBezTo>
                      <a:pt x="131" y="652"/>
                      <a:pt x="152" y="642"/>
                      <a:pt x="171" y="625"/>
                    </a:cubicBezTo>
                    <a:cubicBezTo>
                      <a:pt x="185" y="609"/>
                      <a:pt x="199" y="583"/>
                      <a:pt x="197" y="560"/>
                    </a:cubicBezTo>
                    <a:cubicBezTo>
                      <a:pt x="178" y="398"/>
                      <a:pt x="164" y="238"/>
                      <a:pt x="181" y="75"/>
                    </a:cubicBezTo>
                    <a:cubicBezTo>
                      <a:pt x="185" y="33"/>
                      <a:pt x="144" y="0"/>
                      <a:pt x="10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0"/>
              <p:cNvSpPr/>
              <p:nvPr/>
            </p:nvSpPr>
            <p:spPr>
              <a:xfrm>
                <a:off x="6777920" y="4335598"/>
                <a:ext cx="8509" cy="16164"/>
              </a:xfrm>
              <a:custGeom>
                <a:avLst/>
                <a:gdLst/>
                <a:ahLst/>
                <a:cxnLst/>
                <a:rect l="l" t="t" r="r" b="b"/>
                <a:pathLst>
                  <a:path w="269" h="511" extrusionOk="0">
                    <a:moveTo>
                      <a:pt x="122" y="1"/>
                    </a:moveTo>
                    <a:cubicBezTo>
                      <a:pt x="92" y="1"/>
                      <a:pt x="59" y="14"/>
                      <a:pt x="38" y="35"/>
                    </a:cubicBezTo>
                    <a:cubicBezTo>
                      <a:pt x="18" y="55"/>
                      <a:pt x="0" y="88"/>
                      <a:pt x="3" y="116"/>
                    </a:cubicBezTo>
                    <a:cubicBezTo>
                      <a:pt x="9" y="163"/>
                      <a:pt x="16" y="210"/>
                      <a:pt x="25" y="257"/>
                    </a:cubicBezTo>
                    <a:cubicBezTo>
                      <a:pt x="36" y="317"/>
                      <a:pt x="52" y="379"/>
                      <a:pt x="68" y="438"/>
                    </a:cubicBezTo>
                    <a:cubicBezTo>
                      <a:pt x="79" y="481"/>
                      <a:pt x="121" y="511"/>
                      <a:pt x="165" y="511"/>
                    </a:cubicBezTo>
                    <a:cubicBezTo>
                      <a:pt x="192" y="511"/>
                      <a:pt x="217" y="501"/>
                      <a:pt x="237" y="482"/>
                    </a:cubicBezTo>
                    <a:cubicBezTo>
                      <a:pt x="254" y="466"/>
                      <a:pt x="268" y="436"/>
                      <a:pt x="265" y="411"/>
                    </a:cubicBezTo>
                    <a:cubicBezTo>
                      <a:pt x="254" y="313"/>
                      <a:pt x="247" y="214"/>
                      <a:pt x="237" y="116"/>
                    </a:cubicBezTo>
                    <a:cubicBezTo>
                      <a:pt x="232" y="84"/>
                      <a:pt x="225" y="58"/>
                      <a:pt x="202" y="35"/>
                    </a:cubicBezTo>
                    <a:cubicBezTo>
                      <a:pt x="181" y="14"/>
                      <a:pt x="152" y="1"/>
                      <a:pt x="1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0"/>
              <p:cNvSpPr/>
              <p:nvPr/>
            </p:nvSpPr>
            <p:spPr>
              <a:xfrm>
                <a:off x="6782254" y="4367104"/>
                <a:ext cx="9142" cy="16449"/>
              </a:xfrm>
              <a:custGeom>
                <a:avLst/>
                <a:gdLst/>
                <a:ahLst/>
                <a:cxnLst/>
                <a:rect l="l" t="t" r="r" b="b"/>
                <a:pathLst>
                  <a:path w="289" h="520" extrusionOk="0">
                    <a:moveTo>
                      <a:pt x="82" y="1"/>
                    </a:moveTo>
                    <a:cubicBezTo>
                      <a:pt x="79" y="1"/>
                      <a:pt x="74" y="2"/>
                      <a:pt x="70" y="4"/>
                    </a:cubicBezTo>
                    <a:cubicBezTo>
                      <a:pt x="22" y="16"/>
                      <a:pt x="1" y="62"/>
                      <a:pt x="9" y="106"/>
                    </a:cubicBezTo>
                    <a:cubicBezTo>
                      <a:pt x="24" y="172"/>
                      <a:pt x="41" y="238"/>
                      <a:pt x="62" y="302"/>
                    </a:cubicBezTo>
                    <a:cubicBezTo>
                      <a:pt x="81" y="364"/>
                      <a:pt x="108" y="423"/>
                      <a:pt x="134" y="480"/>
                    </a:cubicBezTo>
                    <a:cubicBezTo>
                      <a:pt x="146" y="505"/>
                      <a:pt x="176" y="519"/>
                      <a:pt x="204" y="519"/>
                    </a:cubicBezTo>
                    <a:cubicBezTo>
                      <a:pt x="219" y="519"/>
                      <a:pt x="233" y="516"/>
                      <a:pt x="244" y="508"/>
                    </a:cubicBezTo>
                    <a:cubicBezTo>
                      <a:pt x="263" y="497"/>
                      <a:pt x="277" y="480"/>
                      <a:pt x="282" y="460"/>
                    </a:cubicBezTo>
                    <a:cubicBezTo>
                      <a:pt x="289" y="437"/>
                      <a:pt x="284" y="417"/>
                      <a:pt x="273" y="398"/>
                    </a:cubicBezTo>
                    <a:cubicBezTo>
                      <a:pt x="264" y="377"/>
                      <a:pt x="256" y="357"/>
                      <a:pt x="246" y="335"/>
                    </a:cubicBezTo>
                    <a:lnTo>
                      <a:pt x="246" y="335"/>
                    </a:lnTo>
                    <a:cubicBezTo>
                      <a:pt x="250" y="342"/>
                      <a:pt x="251" y="348"/>
                      <a:pt x="256" y="355"/>
                    </a:cubicBezTo>
                    <a:cubicBezTo>
                      <a:pt x="217" y="259"/>
                      <a:pt x="187" y="163"/>
                      <a:pt x="167" y="63"/>
                    </a:cubicBezTo>
                    <a:cubicBezTo>
                      <a:pt x="160" y="26"/>
                      <a:pt x="123" y="2"/>
                      <a:pt x="87" y="2"/>
                    </a:cubicBezTo>
                    <a:cubicBezTo>
                      <a:pt x="86" y="1"/>
                      <a:pt x="84" y="1"/>
                      <a:pt x="8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0"/>
              <p:cNvSpPr/>
              <p:nvPr/>
            </p:nvSpPr>
            <p:spPr>
              <a:xfrm>
                <a:off x="6866301" y="4305958"/>
                <a:ext cx="16544" cy="16322"/>
              </a:xfrm>
              <a:custGeom>
                <a:avLst/>
                <a:gdLst/>
                <a:ahLst/>
                <a:cxnLst/>
                <a:rect l="l" t="t" r="r" b="b"/>
                <a:pathLst>
                  <a:path w="523" h="516" extrusionOk="0">
                    <a:moveTo>
                      <a:pt x="85" y="0"/>
                    </a:moveTo>
                    <a:cubicBezTo>
                      <a:pt x="62" y="0"/>
                      <a:pt x="37" y="9"/>
                      <a:pt x="23" y="23"/>
                    </a:cubicBezTo>
                    <a:cubicBezTo>
                      <a:pt x="9" y="40"/>
                      <a:pt x="0" y="59"/>
                      <a:pt x="0" y="80"/>
                    </a:cubicBezTo>
                    <a:cubicBezTo>
                      <a:pt x="0" y="105"/>
                      <a:pt x="9" y="120"/>
                      <a:pt x="23" y="138"/>
                    </a:cubicBezTo>
                    <a:cubicBezTo>
                      <a:pt x="79" y="206"/>
                      <a:pt x="130" y="276"/>
                      <a:pt x="188" y="342"/>
                    </a:cubicBezTo>
                    <a:cubicBezTo>
                      <a:pt x="243" y="407"/>
                      <a:pt x="308" y="460"/>
                      <a:pt x="379" y="503"/>
                    </a:cubicBezTo>
                    <a:cubicBezTo>
                      <a:pt x="394" y="511"/>
                      <a:pt x="410" y="515"/>
                      <a:pt x="426" y="515"/>
                    </a:cubicBezTo>
                    <a:cubicBezTo>
                      <a:pt x="458" y="515"/>
                      <a:pt x="490" y="499"/>
                      <a:pt x="507" y="470"/>
                    </a:cubicBezTo>
                    <a:cubicBezTo>
                      <a:pt x="520" y="448"/>
                      <a:pt x="523" y="421"/>
                      <a:pt x="516" y="398"/>
                    </a:cubicBezTo>
                    <a:cubicBezTo>
                      <a:pt x="508" y="372"/>
                      <a:pt x="493" y="357"/>
                      <a:pt x="473" y="342"/>
                    </a:cubicBezTo>
                    <a:cubicBezTo>
                      <a:pt x="467" y="338"/>
                      <a:pt x="463" y="334"/>
                      <a:pt x="457" y="329"/>
                    </a:cubicBezTo>
                    <a:cubicBezTo>
                      <a:pt x="401" y="285"/>
                      <a:pt x="345" y="241"/>
                      <a:pt x="292" y="192"/>
                    </a:cubicBezTo>
                    <a:cubicBezTo>
                      <a:pt x="236" y="140"/>
                      <a:pt x="186" y="83"/>
                      <a:pt x="138" y="23"/>
                    </a:cubicBezTo>
                    <a:cubicBezTo>
                      <a:pt x="123" y="7"/>
                      <a:pt x="105" y="0"/>
                      <a:pt x="8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0"/>
              <p:cNvSpPr/>
              <p:nvPr/>
            </p:nvSpPr>
            <p:spPr>
              <a:xfrm>
                <a:off x="6887938" y="4326140"/>
                <a:ext cx="16386" cy="12874"/>
              </a:xfrm>
              <a:custGeom>
                <a:avLst/>
                <a:gdLst/>
                <a:ahLst/>
                <a:cxnLst/>
                <a:rect l="l" t="t" r="r" b="b"/>
                <a:pathLst>
                  <a:path w="518" h="407" extrusionOk="0">
                    <a:moveTo>
                      <a:pt x="138" y="1"/>
                    </a:moveTo>
                    <a:cubicBezTo>
                      <a:pt x="106" y="1"/>
                      <a:pt x="75" y="13"/>
                      <a:pt x="52" y="37"/>
                    </a:cubicBezTo>
                    <a:cubicBezTo>
                      <a:pt x="5" y="84"/>
                      <a:pt x="0" y="173"/>
                      <a:pt x="52" y="218"/>
                    </a:cubicBezTo>
                    <a:cubicBezTo>
                      <a:pt x="132" y="286"/>
                      <a:pt x="217" y="344"/>
                      <a:pt x="311" y="390"/>
                    </a:cubicBezTo>
                    <a:cubicBezTo>
                      <a:pt x="334" y="400"/>
                      <a:pt x="354" y="406"/>
                      <a:pt x="376" y="406"/>
                    </a:cubicBezTo>
                    <a:cubicBezTo>
                      <a:pt x="386" y="406"/>
                      <a:pt x="397" y="405"/>
                      <a:pt x="409" y="402"/>
                    </a:cubicBezTo>
                    <a:cubicBezTo>
                      <a:pt x="439" y="393"/>
                      <a:pt x="467" y="372"/>
                      <a:pt x="483" y="344"/>
                    </a:cubicBezTo>
                    <a:cubicBezTo>
                      <a:pt x="517" y="287"/>
                      <a:pt x="497" y="207"/>
                      <a:pt x="439" y="175"/>
                    </a:cubicBezTo>
                    <a:cubicBezTo>
                      <a:pt x="380" y="142"/>
                      <a:pt x="323" y="107"/>
                      <a:pt x="267" y="65"/>
                    </a:cubicBezTo>
                    <a:lnTo>
                      <a:pt x="234" y="39"/>
                    </a:lnTo>
                    <a:cubicBezTo>
                      <a:pt x="208" y="15"/>
                      <a:pt x="179" y="1"/>
                      <a:pt x="144" y="1"/>
                    </a:cubicBezTo>
                    <a:cubicBezTo>
                      <a:pt x="142" y="1"/>
                      <a:pt x="140" y="1"/>
                      <a:pt x="1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0"/>
              <p:cNvSpPr/>
              <p:nvPr/>
            </p:nvSpPr>
            <p:spPr>
              <a:xfrm>
                <a:off x="6900243" y="4188254"/>
                <a:ext cx="12463" cy="7529"/>
              </a:xfrm>
              <a:custGeom>
                <a:avLst/>
                <a:gdLst/>
                <a:ahLst/>
                <a:cxnLst/>
                <a:rect l="l" t="t" r="r" b="b"/>
                <a:pathLst>
                  <a:path w="394" h="238" extrusionOk="0">
                    <a:moveTo>
                      <a:pt x="318" y="0"/>
                    </a:moveTo>
                    <a:cubicBezTo>
                      <a:pt x="315" y="0"/>
                      <a:pt x="312" y="1"/>
                      <a:pt x="309" y="3"/>
                    </a:cubicBezTo>
                    <a:cubicBezTo>
                      <a:pt x="287" y="4"/>
                      <a:pt x="267" y="7"/>
                      <a:pt x="249" y="13"/>
                    </a:cubicBezTo>
                    <a:cubicBezTo>
                      <a:pt x="217" y="20"/>
                      <a:pt x="189" y="31"/>
                      <a:pt x="158" y="43"/>
                    </a:cubicBezTo>
                    <a:cubicBezTo>
                      <a:pt x="114" y="61"/>
                      <a:pt x="74" y="86"/>
                      <a:pt x="35" y="114"/>
                    </a:cubicBezTo>
                    <a:cubicBezTo>
                      <a:pt x="21" y="124"/>
                      <a:pt x="10" y="136"/>
                      <a:pt x="5" y="154"/>
                    </a:cubicBezTo>
                    <a:cubicBezTo>
                      <a:pt x="1" y="170"/>
                      <a:pt x="2" y="190"/>
                      <a:pt x="12" y="204"/>
                    </a:cubicBezTo>
                    <a:cubicBezTo>
                      <a:pt x="23" y="224"/>
                      <a:pt x="47" y="237"/>
                      <a:pt x="70" y="237"/>
                    </a:cubicBezTo>
                    <a:cubicBezTo>
                      <a:pt x="81" y="237"/>
                      <a:pt x="92" y="234"/>
                      <a:pt x="101" y="227"/>
                    </a:cubicBezTo>
                    <a:cubicBezTo>
                      <a:pt x="120" y="214"/>
                      <a:pt x="136" y="203"/>
                      <a:pt x="153" y="193"/>
                    </a:cubicBezTo>
                    <a:cubicBezTo>
                      <a:pt x="176" y="179"/>
                      <a:pt x="200" y="169"/>
                      <a:pt x="224" y="157"/>
                    </a:cubicBezTo>
                    <a:cubicBezTo>
                      <a:pt x="264" y="143"/>
                      <a:pt x="302" y="133"/>
                      <a:pt x="340" y="124"/>
                    </a:cubicBezTo>
                    <a:cubicBezTo>
                      <a:pt x="375" y="117"/>
                      <a:pt x="393" y="77"/>
                      <a:pt x="383" y="47"/>
                    </a:cubicBezTo>
                    <a:cubicBezTo>
                      <a:pt x="380" y="31"/>
                      <a:pt x="370" y="17"/>
                      <a:pt x="355" y="10"/>
                    </a:cubicBezTo>
                    <a:cubicBezTo>
                      <a:pt x="346" y="4"/>
                      <a:pt x="336" y="3"/>
                      <a:pt x="325" y="3"/>
                    </a:cubicBezTo>
                    <a:cubicBezTo>
                      <a:pt x="323" y="1"/>
                      <a:pt x="321" y="0"/>
                      <a:pt x="3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0"/>
              <p:cNvSpPr/>
              <p:nvPr/>
            </p:nvSpPr>
            <p:spPr>
              <a:xfrm>
                <a:off x="6924537" y="4184300"/>
                <a:ext cx="15373" cy="5409"/>
              </a:xfrm>
              <a:custGeom>
                <a:avLst/>
                <a:gdLst/>
                <a:ahLst/>
                <a:cxnLst/>
                <a:rect l="l" t="t" r="r" b="b"/>
                <a:pathLst>
                  <a:path w="486" h="171" extrusionOk="0">
                    <a:moveTo>
                      <a:pt x="415" y="1"/>
                    </a:moveTo>
                    <a:cubicBezTo>
                      <a:pt x="414" y="1"/>
                      <a:pt x="414" y="2"/>
                      <a:pt x="413" y="2"/>
                    </a:cubicBezTo>
                    <a:cubicBezTo>
                      <a:pt x="356" y="9"/>
                      <a:pt x="298" y="17"/>
                      <a:pt x="242" y="23"/>
                    </a:cubicBezTo>
                    <a:cubicBezTo>
                      <a:pt x="185" y="30"/>
                      <a:pt x="128" y="32"/>
                      <a:pt x="71" y="32"/>
                    </a:cubicBezTo>
                    <a:cubicBezTo>
                      <a:pt x="33" y="32"/>
                      <a:pt x="0" y="63"/>
                      <a:pt x="0" y="100"/>
                    </a:cubicBezTo>
                    <a:cubicBezTo>
                      <a:pt x="0" y="138"/>
                      <a:pt x="33" y="171"/>
                      <a:pt x="71" y="171"/>
                    </a:cubicBezTo>
                    <a:cubicBezTo>
                      <a:pt x="192" y="171"/>
                      <a:pt x="313" y="166"/>
                      <a:pt x="433" y="145"/>
                    </a:cubicBezTo>
                    <a:cubicBezTo>
                      <a:pt x="464" y="139"/>
                      <a:pt x="486" y="106"/>
                      <a:pt x="486" y="75"/>
                    </a:cubicBezTo>
                    <a:cubicBezTo>
                      <a:pt x="486" y="56"/>
                      <a:pt x="477" y="37"/>
                      <a:pt x="464" y="23"/>
                    </a:cubicBezTo>
                    <a:cubicBezTo>
                      <a:pt x="454" y="13"/>
                      <a:pt x="434" y="2"/>
                      <a:pt x="419" y="2"/>
                    </a:cubicBezTo>
                    <a:cubicBezTo>
                      <a:pt x="417" y="1"/>
                      <a:pt x="416" y="1"/>
                      <a:pt x="41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0"/>
              <p:cNvSpPr/>
              <p:nvPr/>
            </p:nvSpPr>
            <p:spPr>
              <a:xfrm>
                <a:off x="6915490" y="4341450"/>
                <a:ext cx="13507" cy="10470"/>
              </a:xfrm>
              <a:custGeom>
                <a:avLst/>
                <a:gdLst/>
                <a:ahLst/>
                <a:cxnLst/>
                <a:rect l="l" t="t" r="r" b="b"/>
                <a:pathLst>
                  <a:path w="427" h="331" extrusionOk="0">
                    <a:moveTo>
                      <a:pt x="92" y="1"/>
                    </a:moveTo>
                    <a:cubicBezTo>
                      <a:pt x="67" y="1"/>
                      <a:pt x="42" y="11"/>
                      <a:pt x="26" y="28"/>
                    </a:cubicBezTo>
                    <a:cubicBezTo>
                      <a:pt x="10" y="44"/>
                      <a:pt x="0" y="67"/>
                      <a:pt x="0" y="89"/>
                    </a:cubicBezTo>
                    <a:cubicBezTo>
                      <a:pt x="0" y="111"/>
                      <a:pt x="10" y="138"/>
                      <a:pt x="26" y="152"/>
                    </a:cubicBezTo>
                    <a:cubicBezTo>
                      <a:pt x="103" y="211"/>
                      <a:pt x="178" y="274"/>
                      <a:pt x="265" y="319"/>
                    </a:cubicBezTo>
                    <a:cubicBezTo>
                      <a:pt x="281" y="327"/>
                      <a:pt x="299" y="331"/>
                      <a:pt x="316" y="331"/>
                    </a:cubicBezTo>
                    <a:cubicBezTo>
                      <a:pt x="350" y="331"/>
                      <a:pt x="382" y="315"/>
                      <a:pt x="401" y="283"/>
                    </a:cubicBezTo>
                    <a:cubicBezTo>
                      <a:pt x="427" y="238"/>
                      <a:pt x="414" y="173"/>
                      <a:pt x="365" y="147"/>
                    </a:cubicBezTo>
                    <a:cubicBezTo>
                      <a:pt x="327" y="125"/>
                      <a:pt x="285" y="108"/>
                      <a:pt x="246" y="87"/>
                    </a:cubicBezTo>
                    <a:cubicBezTo>
                      <a:pt x="206" y="65"/>
                      <a:pt x="169" y="39"/>
                      <a:pt x="133" y="14"/>
                    </a:cubicBezTo>
                    <a:cubicBezTo>
                      <a:pt x="120" y="4"/>
                      <a:pt x="106" y="1"/>
                      <a:pt x="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2" name="Google Shape;1402;p10"/>
            <p:cNvGrpSpPr/>
            <p:nvPr/>
          </p:nvGrpSpPr>
          <p:grpSpPr>
            <a:xfrm>
              <a:off x="7250241" y="615711"/>
              <a:ext cx="505424" cy="321038"/>
              <a:chOff x="8553516" y="3053786"/>
              <a:chExt cx="505424" cy="321038"/>
            </a:xfrm>
          </p:grpSpPr>
          <p:sp>
            <p:nvSpPr>
              <p:cNvPr id="1403" name="Google Shape;1403;p10"/>
              <p:cNvSpPr/>
              <p:nvPr/>
            </p:nvSpPr>
            <p:spPr>
              <a:xfrm>
                <a:off x="8553516" y="3053786"/>
                <a:ext cx="505424" cy="321038"/>
              </a:xfrm>
              <a:custGeom>
                <a:avLst/>
                <a:gdLst/>
                <a:ahLst/>
                <a:cxnLst/>
                <a:rect l="l" t="t" r="r" b="b"/>
                <a:pathLst>
                  <a:path w="15978" h="10149" extrusionOk="0">
                    <a:moveTo>
                      <a:pt x="11486" y="0"/>
                    </a:moveTo>
                    <a:cubicBezTo>
                      <a:pt x="11413" y="0"/>
                      <a:pt x="11340" y="4"/>
                      <a:pt x="11267" y="12"/>
                    </a:cubicBezTo>
                    <a:cubicBezTo>
                      <a:pt x="11051" y="35"/>
                      <a:pt x="10830" y="100"/>
                      <a:pt x="10614" y="206"/>
                    </a:cubicBezTo>
                    <a:cubicBezTo>
                      <a:pt x="10475" y="273"/>
                      <a:pt x="10338" y="359"/>
                      <a:pt x="10203" y="461"/>
                    </a:cubicBezTo>
                    <a:cubicBezTo>
                      <a:pt x="10163" y="492"/>
                      <a:pt x="10123" y="525"/>
                      <a:pt x="10084" y="558"/>
                    </a:cubicBezTo>
                    <a:cubicBezTo>
                      <a:pt x="10080" y="547"/>
                      <a:pt x="10073" y="538"/>
                      <a:pt x="10066" y="528"/>
                    </a:cubicBezTo>
                    <a:cubicBezTo>
                      <a:pt x="10046" y="502"/>
                      <a:pt x="10024" y="479"/>
                      <a:pt x="10003" y="456"/>
                    </a:cubicBezTo>
                    <a:cubicBezTo>
                      <a:pt x="9951" y="401"/>
                      <a:pt x="9888" y="346"/>
                      <a:pt x="9816" y="295"/>
                    </a:cubicBezTo>
                    <a:cubicBezTo>
                      <a:pt x="9771" y="260"/>
                      <a:pt x="9719" y="229"/>
                      <a:pt x="9658" y="196"/>
                    </a:cubicBezTo>
                    <a:cubicBezTo>
                      <a:pt x="9569" y="148"/>
                      <a:pt x="9493" y="116"/>
                      <a:pt x="9421" y="93"/>
                    </a:cubicBezTo>
                    <a:cubicBezTo>
                      <a:pt x="9282" y="48"/>
                      <a:pt x="9126" y="24"/>
                      <a:pt x="8957" y="21"/>
                    </a:cubicBezTo>
                    <a:cubicBezTo>
                      <a:pt x="8949" y="21"/>
                      <a:pt x="8940" y="21"/>
                      <a:pt x="8932" y="21"/>
                    </a:cubicBezTo>
                    <a:cubicBezTo>
                      <a:pt x="8786" y="21"/>
                      <a:pt x="8629" y="33"/>
                      <a:pt x="8468" y="58"/>
                    </a:cubicBezTo>
                    <a:cubicBezTo>
                      <a:pt x="8332" y="80"/>
                      <a:pt x="8188" y="114"/>
                      <a:pt x="8012" y="164"/>
                    </a:cubicBezTo>
                    <a:cubicBezTo>
                      <a:pt x="7862" y="207"/>
                      <a:pt x="7703" y="260"/>
                      <a:pt x="7524" y="329"/>
                    </a:cubicBezTo>
                    <a:cubicBezTo>
                      <a:pt x="7223" y="442"/>
                      <a:pt x="6930" y="574"/>
                      <a:pt x="6656" y="700"/>
                    </a:cubicBezTo>
                    <a:cubicBezTo>
                      <a:pt x="6545" y="750"/>
                      <a:pt x="6436" y="801"/>
                      <a:pt x="6326" y="852"/>
                    </a:cubicBezTo>
                    <a:lnTo>
                      <a:pt x="5917" y="1039"/>
                    </a:lnTo>
                    <a:lnTo>
                      <a:pt x="5747" y="1116"/>
                    </a:lnTo>
                    <a:cubicBezTo>
                      <a:pt x="5663" y="1154"/>
                      <a:pt x="5578" y="1191"/>
                      <a:pt x="5497" y="1231"/>
                    </a:cubicBezTo>
                    <a:cubicBezTo>
                      <a:pt x="5319" y="1313"/>
                      <a:pt x="5146" y="1399"/>
                      <a:pt x="4974" y="1489"/>
                    </a:cubicBezTo>
                    <a:cubicBezTo>
                      <a:pt x="4224" y="1875"/>
                      <a:pt x="3516" y="2313"/>
                      <a:pt x="2875" y="2793"/>
                    </a:cubicBezTo>
                    <a:cubicBezTo>
                      <a:pt x="2829" y="2836"/>
                      <a:pt x="2777" y="2876"/>
                      <a:pt x="2727" y="2913"/>
                    </a:cubicBezTo>
                    <a:cubicBezTo>
                      <a:pt x="2127" y="3377"/>
                      <a:pt x="1600" y="3880"/>
                      <a:pt x="1159" y="4413"/>
                    </a:cubicBezTo>
                    <a:cubicBezTo>
                      <a:pt x="644" y="5038"/>
                      <a:pt x="269" y="5704"/>
                      <a:pt x="44" y="6393"/>
                    </a:cubicBezTo>
                    <a:cubicBezTo>
                      <a:pt x="41" y="6403"/>
                      <a:pt x="41" y="6414"/>
                      <a:pt x="44" y="6424"/>
                    </a:cubicBezTo>
                    <a:lnTo>
                      <a:pt x="37" y="6452"/>
                    </a:lnTo>
                    <a:cubicBezTo>
                      <a:pt x="1" y="6616"/>
                      <a:pt x="4" y="6781"/>
                      <a:pt x="44" y="6943"/>
                    </a:cubicBezTo>
                    <a:cubicBezTo>
                      <a:pt x="48" y="6957"/>
                      <a:pt x="58" y="6969"/>
                      <a:pt x="71" y="6976"/>
                    </a:cubicBezTo>
                    <a:cubicBezTo>
                      <a:pt x="78" y="6979"/>
                      <a:pt x="84" y="6980"/>
                      <a:pt x="90" y="6980"/>
                    </a:cubicBezTo>
                    <a:cubicBezTo>
                      <a:pt x="96" y="6980"/>
                      <a:pt x="102" y="6979"/>
                      <a:pt x="107" y="6976"/>
                    </a:cubicBezTo>
                    <a:cubicBezTo>
                      <a:pt x="157" y="6951"/>
                      <a:pt x="211" y="6933"/>
                      <a:pt x="263" y="6914"/>
                    </a:cubicBezTo>
                    <a:lnTo>
                      <a:pt x="263" y="6914"/>
                    </a:lnTo>
                    <a:cubicBezTo>
                      <a:pt x="264" y="6936"/>
                      <a:pt x="254" y="6964"/>
                      <a:pt x="247" y="6994"/>
                    </a:cubicBezTo>
                    <a:cubicBezTo>
                      <a:pt x="229" y="7059"/>
                      <a:pt x="220" y="7129"/>
                      <a:pt x="220" y="7198"/>
                    </a:cubicBezTo>
                    <a:cubicBezTo>
                      <a:pt x="219" y="7319"/>
                      <a:pt x="250" y="7427"/>
                      <a:pt x="313" y="7508"/>
                    </a:cubicBezTo>
                    <a:cubicBezTo>
                      <a:pt x="336" y="7540"/>
                      <a:pt x="372" y="7567"/>
                      <a:pt x="419" y="7590"/>
                    </a:cubicBezTo>
                    <a:cubicBezTo>
                      <a:pt x="448" y="7605"/>
                      <a:pt x="483" y="7612"/>
                      <a:pt x="524" y="7612"/>
                    </a:cubicBezTo>
                    <a:cubicBezTo>
                      <a:pt x="537" y="7612"/>
                      <a:pt x="551" y="7611"/>
                      <a:pt x="565" y="7610"/>
                    </a:cubicBezTo>
                    <a:cubicBezTo>
                      <a:pt x="620" y="7604"/>
                      <a:pt x="677" y="7583"/>
                      <a:pt x="741" y="7540"/>
                    </a:cubicBezTo>
                    <a:cubicBezTo>
                      <a:pt x="760" y="7527"/>
                      <a:pt x="780" y="7513"/>
                      <a:pt x="799" y="7498"/>
                    </a:cubicBezTo>
                    <a:lnTo>
                      <a:pt x="814" y="7487"/>
                    </a:lnTo>
                    <a:lnTo>
                      <a:pt x="814" y="7487"/>
                    </a:lnTo>
                    <a:cubicBezTo>
                      <a:pt x="800" y="7570"/>
                      <a:pt x="800" y="7654"/>
                      <a:pt x="813" y="7735"/>
                    </a:cubicBezTo>
                    <a:cubicBezTo>
                      <a:pt x="830" y="7863"/>
                      <a:pt x="882" y="7971"/>
                      <a:pt x="957" y="8038"/>
                    </a:cubicBezTo>
                    <a:cubicBezTo>
                      <a:pt x="993" y="8068"/>
                      <a:pt x="1035" y="8090"/>
                      <a:pt x="1079" y="8098"/>
                    </a:cubicBezTo>
                    <a:cubicBezTo>
                      <a:pt x="1092" y="8101"/>
                      <a:pt x="1105" y="8102"/>
                      <a:pt x="1118" y="8102"/>
                    </a:cubicBezTo>
                    <a:cubicBezTo>
                      <a:pt x="1153" y="8102"/>
                      <a:pt x="1190" y="8094"/>
                      <a:pt x="1230" y="8078"/>
                    </a:cubicBezTo>
                    <a:cubicBezTo>
                      <a:pt x="1257" y="8068"/>
                      <a:pt x="1282" y="8052"/>
                      <a:pt x="1311" y="8031"/>
                    </a:cubicBezTo>
                    <a:cubicBezTo>
                      <a:pt x="1335" y="8012"/>
                      <a:pt x="1357" y="7992"/>
                      <a:pt x="1376" y="7971"/>
                    </a:cubicBezTo>
                    <a:lnTo>
                      <a:pt x="1376" y="7971"/>
                    </a:lnTo>
                    <a:cubicBezTo>
                      <a:pt x="1373" y="8040"/>
                      <a:pt x="1386" y="8095"/>
                      <a:pt x="1408" y="8138"/>
                    </a:cubicBezTo>
                    <a:cubicBezTo>
                      <a:pt x="1436" y="8184"/>
                      <a:pt x="1479" y="8214"/>
                      <a:pt x="1530" y="8221"/>
                    </a:cubicBezTo>
                    <a:cubicBezTo>
                      <a:pt x="1542" y="8224"/>
                      <a:pt x="1554" y="8225"/>
                      <a:pt x="1565" y="8225"/>
                    </a:cubicBezTo>
                    <a:cubicBezTo>
                      <a:pt x="1604" y="8225"/>
                      <a:pt x="1642" y="8213"/>
                      <a:pt x="1675" y="8200"/>
                    </a:cubicBezTo>
                    <a:cubicBezTo>
                      <a:pt x="1734" y="8178"/>
                      <a:pt x="1791" y="8141"/>
                      <a:pt x="1837" y="8111"/>
                    </a:cubicBezTo>
                    <a:cubicBezTo>
                      <a:pt x="1858" y="8097"/>
                      <a:pt x="1880" y="8081"/>
                      <a:pt x="1901" y="8064"/>
                    </a:cubicBezTo>
                    <a:cubicBezTo>
                      <a:pt x="1937" y="8035"/>
                      <a:pt x="1973" y="8007"/>
                      <a:pt x="2006" y="7977"/>
                    </a:cubicBezTo>
                    <a:cubicBezTo>
                      <a:pt x="2092" y="7904"/>
                      <a:pt x="2175" y="7819"/>
                      <a:pt x="2260" y="7723"/>
                    </a:cubicBezTo>
                    <a:cubicBezTo>
                      <a:pt x="2369" y="7806"/>
                      <a:pt x="2488" y="7882"/>
                      <a:pt x="2611" y="7946"/>
                    </a:cubicBezTo>
                    <a:cubicBezTo>
                      <a:pt x="2760" y="8024"/>
                      <a:pt x="2918" y="8088"/>
                      <a:pt x="3092" y="8145"/>
                    </a:cubicBezTo>
                    <a:cubicBezTo>
                      <a:pt x="3248" y="8197"/>
                      <a:pt x="3419" y="8240"/>
                      <a:pt x="3628" y="8279"/>
                    </a:cubicBezTo>
                    <a:cubicBezTo>
                      <a:pt x="3803" y="8313"/>
                      <a:pt x="3989" y="8340"/>
                      <a:pt x="4195" y="8357"/>
                    </a:cubicBezTo>
                    <a:cubicBezTo>
                      <a:pt x="4384" y="8374"/>
                      <a:pt x="4578" y="8383"/>
                      <a:pt x="4781" y="8383"/>
                    </a:cubicBezTo>
                    <a:cubicBezTo>
                      <a:pt x="4971" y="8383"/>
                      <a:pt x="5169" y="8376"/>
                      <a:pt x="5378" y="8360"/>
                    </a:cubicBezTo>
                    <a:cubicBezTo>
                      <a:pt x="5753" y="8333"/>
                      <a:pt x="6129" y="8277"/>
                      <a:pt x="6499" y="8196"/>
                    </a:cubicBezTo>
                    <a:cubicBezTo>
                      <a:pt x="6837" y="8120"/>
                      <a:pt x="7159" y="8018"/>
                      <a:pt x="7458" y="7892"/>
                    </a:cubicBezTo>
                    <a:cubicBezTo>
                      <a:pt x="7676" y="7802"/>
                      <a:pt x="7896" y="7703"/>
                      <a:pt x="8111" y="7601"/>
                    </a:cubicBezTo>
                    <a:cubicBezTo>
                      <a:pt x="8324" y="7498"/>
                      <a:pt x="8538" y="7384"/>
                      <a:pt x="8745" y="7261"/>
                    </a:cubicBezTo>
                    <a:cubicBezTo>
                      <a:pt x="9006" y="7107"/>
                      <a:pt x="9251" y="6940"/>
                      <a:pt x="9476" y="6768"/>
                    </a:cubicBezTo>
                    <a:cubicBezTo>
                      <a:pt x="9626" y="6652"/>
                      <a:pt x="9771" y="6529"/>
                      <a:pt x="9905" y="6403"/>
                    </a:cubicBezTo>
                    <a:cubicBezTo>
                      <a:pt x="10079" y="6243"/>
                      <a:pt x="10245" y="6062"/>
                      <a:pt x="10401" y="5870"/>
                    </a:cubicBezTo>
                    <a:cubicBezTo>
                      <a:pt x="10551" y="5684"/>
                      <a:pt x="10686" y="5484"/>
                      <a:pt x="10800" y="5270"/>
                    </a:cubicBezTo>
                    <a:lnTo>
                      <a:pt x="10810" y="5249"/>
                    </a:lnTo>
                    <a:lnTo>
                      <a:pt x="10826" y="5219"/>
                    </a:lnTo>
                    <a:cubicBezTo>
                      <a:pt x="10853" y="5220"/>
                      <a:pt x="10876" y="5236"/>
                      <a:pt x="10900" y="5250"/>
                    </a:cubicBezTo>
                    <a:cubicBezTo>
                      <a:pt x="10962" y="5286"/>
                      <a:pt x="11032" y="5312"/>
                      <a:pt x="11118" y="5329"/>
                    </a:cubicBezTo>
                    <a:cubicBezTo>
                      <a:pt x="11161" y="5338"/>
                      <a:pt x="11204" y="5341"/>
                      <a:pt x="11247" y="5341"/>
                    </a:cubicBezTo>
                    <a:cubicBezTo>
                      <a:pt x="11380" y="5341"/>
                      <a:pt x="11506" y="5305"/>
                      <a:pt x="11598" y="5275"/>
                    </a:cubicBezTo>
                    <a:cubicBezTo>
                      <a:pt x="11754" y="5222"/>
                      <a:pt x="11910" y="5136"/>
                      <a:pt x="12063" y="5018"/>
                    </a:cubicBezTo>
                    <a:cubicBezTo>
                      <a:pt x="12090" y="4998"/>
                      <a:pt x="12115" y="4977"/>
                      <a:pt x="12140" y="4954"/>
                    </a:cubicBezTo>
                    <a:lnTo>
                      <a:pt x="12140" y="4954"/>
                    </a:lnTo>
                    <a:cubicBezTo>
                      <a:pt x="12136" y="5043"/>
                      <a:pt x="12148" y="5133"/>
                      <a:pt x="12169" y="5219"/>
                    </a:cubicBezTo>
                    <a:cubicBezTo>
                      <a:pt x="12215" y="5408"/>
                      <a:pt x="12315" y="5582"/>
                      <a:pt x="12457" y="5716"/>
                    </a:cubicBezTo>
                    <a:cubicBezTo>
                      <a:pt x="12613" y="5863"/>
                      <a:pt x="12801" y="5952"/>
                      <a:pt x="12998" y="5972"/>
                    </a:cubicBezTo>
                    <a:cubicBezTo>
                      <a:pt x="13021" y="5975"/>
                      <a:pt x="13044" y="5976"/>
                      <a:pt x="13068" y="5976"/>
                    </a:cubicBezTo>
                    <a:cubicBezTo>
                      <a:pt x="13148" y="5976"/>
                      <a:pt x="13233" y="5961"/>
                      <a:pt x="13322" y="5933"/>
                    </a:cubicBezTo>
                    <a:cubicBezTo>
                      <a:pt x="13345" y="5926"/>
                      <a:pt x="13366" y="5916"/>
                      <a:pt x="13388" y="5907"/>
                    </a:cubicBezTo>
                    <a:lnTo>
                      <a:pt x="13388" y="5907"/>
                    </a:lnTo>
                    <a:cubicBezTo>
                      <a:pt x="13352" y="6013"/>
                      <a:pt x="13337" y="6121"/>
                      <a:pt x="13339" y="6227"/>
                    </a:cubicBezTo>
                    <a:cubicBezTo>
                      <a:pt x="13342" y="6317"/>
                      <a:pt x="13356" y="6409"/>
                      <a:pt x="13382" y="6496"/>
                    </a:cubicBezTo>
                    <a:cubicBezTo>
                      <a:pt x="13400" y="6556"/>
                      <a:pt x="13418" y="6599"/>
                      <a:pt x="13438" y="6638"/>
                    </a:cubicBezTo>
                    <a:cubicBezTo>
                      <a:pt x="13465" y="6692"/>
                      <a:pt x="13499" y="6742"/>
                      <a:pt x="13529" y="6785"/>
                    </a:cubicBezTo>
                    <a:cubicBezTo>
                      <a:pt x="13579" y="6857"/>
                      <a:pt x="13650" y="6923"/>
                      <a:pt x="13737" y="6986"/>
                    </a:cubicBezTo>
                    <a:cubicBezTo>
                      <a:pt x="13781" y="7017"/>
                      <a:pt x="13831" y="7040"/>
                      <a:pt x="13880" y="7064"/>
                    </a:cubicBezTo>
                    <a:cubicBezTo>
                      <a:pt x="13922" y="7083"/>
                      <a:pt x="13966" y="7100"/>
                      <a:pt x="14018" y="7112"/>
                    </a:cubicBezTo>
                    <a:cubicBezTo>
                      <a:pt x="14091" y="7129"/>
                      <a:pt x="14163" y="7139"/>
                      <a:pt x="14235" y="7139"/>
                    </a:cubicBezTo>
                    <a:cubicBezTo>
                      <a:pt x="14274" y="7139"/>
                      <a:pt x="14313" y="7136"/>
                      <a:pt x="14353" y="7130"/>
                    </a:cubicBezTo>
                    <a:cubicBezTo>
                      <a:pt x="14411" y="7123"/>
                      <a:pt x="14467" y="7103"/>
                      <a:pt x="14520" y="7083"/>
                    </a:cubicBezTo>
                    <a:cubicBezTo>
                      <a:pt x="14555" y="7072"/>
                      <a:pt x="14589" y="7054"/>
                      <a:pt x="14619" y="7036"/>
                    </a:cubicBezTo>
                    <a:lnTo>
                      <a:pt x="14619" y="7036"/>
                    </a:lnTo>
                    <a:cubicBezTo>
                      <a:pt x="14616" y="7095"/>
                      <a:pt x="14609" y="7153"/>
                      <a:pt x="14598" y="7209"/>
                    </a:cubicBezTo>
                    <a:cubicBezTo>
                      <a:pt x="14583" y="7275"/>
                      <a:pt x="14559" y="7341"/>
                      <a:pt x="14527" y="7404"/>
                    </a:cubicBezTo>
                    <a:cubicBezTo>
                      <a:pt x="14489" y="7481"/>
                      <a:pt x="14437" y="7554"/>
                      <a:pt x="14373" y="7630"/>
                    </a:cubicBezTo>
                    <a:cubicBezTo>
                      <a:pt x="14305" y="7703"/>
                      <a:pt x="14237" y="7766"/>
                      <a:pt x="14155" y="7828"/>
                    </a:cubicBezTo>
                    <a:cubicBezTo>
                      <a:pt x="14102" y="7869"/>
                      <a:pt x="14046" y="7909"/>
                      <a:pt x="13989" y="7946"/>
                    </a:cubicBezTo>
                    <a:cubicBezTo>
                      <a:pt x="13730" y="8113"/>
                      <a:pt x="13443" y="8241"/>
                      <a:pt x="13167" y="8365"/>
                    </a:cubicBezTo>
                    <a:lnTo>
                      <a:pt x="13121" y="8386"/>
                    </a:lnTo>
                    <a:cubicBezTo>
                      <a:pt x="13000" y="8440"/>
                      <a:pt x="12862" y="8503"/>
                      <a:pt x="12729" y="8569"/>
                    </a:cubicBezTo>
                    <a:cubicBezTo>
                      <a:pt x="12630" y="8619"/>
                      <a:pt x="12540" y="8677"/>
                      <a:pt x="12457" y="8741"/>
                    </a:cubicBezTo>
                    <a:cubicBezTo>
                      <a:pt x="12405" y="8783"/>
                      <a:pt x="12355" y="8826"/>
                      <a:pt x="12311" y="8870"/>
                    </a:cubicBezTo>
                    <a:cubicBezTo>
                      <a:pt x="12205" y="8976"/>
                      <a:pt x="12125" y="9088"/>
                      <a:pt x="12075" y="9207"/>
                    </a:cubicBezTo>
                    <a:cubicBezTo>
                      <a:pt x="12043" y="9277"/>
                      <a:pt x="12017" y="9380"/>
                      <a:pt x="12056" y="9470"/>
                    </a:cubicBezTo>
                    <a:cubicBezTo>
                      <a:pt x="12088" y="9541"/>
                      <a:pt x="12164" y="9567"/>
                      <a:pt x="12234" y="9567"/>
                    </a:cubicBezTo>
                    <a:cubicBezTo>
                      <a:pt x="12243" y="9567"/>
                      <a:pt x="12252" y="9567"/>
                      <a:pt x="12261" y="9566"/>
                    </a:cubicBezTo>
                    <a:cubicBezTo>
                      <a:pt x="12321" y="9560"/>
                      <a:pt x="12380" y="9543"/>
                      <a:pt x="12435" y="9522"/>
                    </a:cubicBezTo>
                    <a:cubicBezTo>
                      <a:pt x="12487" y="9501"/>
                      <a:pt x="12541" y="9474"/>
                      <a:pt x="12601" y="9441"/>
                    </a:cubicBezTo>
                    <a:lnTo>
                      <a:pt x="12601" y="9441"/>
                    </a:lnTo>
                    <a:cubicBezTo>
                      <a:pt x="12584" y="9481"/>
                      <a:pt x="12570" y="9524"/>
                      <a:pt x="12561" y="9570"/>
                    </a:cubicBezTo>
                    <a:cubicBezTo>
                      <a:pt x="12547" y="9632"/>
                      <a:pt x="12547" y="9686"/>
                      <a:pt x="12559" y="9735"/>
                    </a:cubicBezTo>
                    <a:cubicBezTo>
                      <a:pt x="12570" y="9774"/>
                      <a:pt x="12593" y="9809"/>
                      <a:pt x="12629" y="9835"/>
                    </a:cubicBezTo>
                    <a:cubicBezTo>
                      <a:pt x="12657" y="9857"/>
                      <a:pt x="12699" y="9868"/>
                      <a:pt x="12755" y="9871"/>
                    </a:cubicBezTo>
                    <a:cubicBezTo>
                      <a:pt x="12758" y="9871"/>
                      <a:pt x="12761" y="9871"/>
                      <a:pt x="12764" y="9871"/>
                    </a:cubicBezTo>
                    <a:cubicBezTo>
                      <a:pt x="12814" y="9871"/>
                      <a:pt x="12864" y="9860"/>
                      <a:pt x="12902" y="9851"/>
                    </a:cubicBezTo>
                    <a:cubicBezTo>
                      <a:pt x="12971" y="9835"/>
                      <a:pt x="13035" y="9806"/>
                      <a:pt x="13091" y="9781"/>
                    </a:cubicBezTo>
                    <a:cubicBezTo>
                      <a:pt x="13174" y="9742"/>
                      <a:pt x="13260" y="9689"/>
                      <a:pt x="13345" y="9629"/>
                    </a:cubicBezTo>
                    <a:lnTo>
                      <a:pt x="13345" y="9629"/>
                    </a:lnTo>
                    <a:cubicBezTo>
                      <a:pt x="13339" y="9666"/>
                      <a:pt x="13339" y="9703"/>
                      <a:pt x="13339" y="9743"/>
                    </a:cubicBezTo>
                    <a:lnTo>
                      <a:pt x="13339" y="9802"/>
                    </a:lnTo>
                    <a:lnTo>
                      <a:pt x="13339" y="9879"/>
                    </a:lnTo>
                    <a:cubicBezTo>
                      <a:pt x="13339" y="9932"/>
                      <a:pt x="13337" y="9975"/>
                      <a:pt x="13329" y="10016"/>
                    </a:cubicBezTo>
                    <a:cubicBezTo>
                      <a:pt x="13323" y="10043"/>
                      <a:pt x="13342" y="10071"/>
                      <a:pt x="13360" y="10086"/>
                    </a:cubicBezTo>
                    <a:cubicBezTo>
                      <a:pt x="13372" y="10093"/>
                      <a:pt x="13385" y="10097"/>
                      <a:pt x="13399" y="10097"/>
                    </a:cubicBezTo>
                    <a:cubicBezTo>
                      <a:pt x="13402" y="10097"/>
                      <a:pt x="13404" y="10098"/>
                      <a:pt x="13407" y="10098"/>
                    </a:cubicBezTo>
                    <a:cubicBezTo>
                      <a:pt x="13426" y="10098"/>
                      <a:pt x="13440" y="10089"/>
                      <a:pt x="13453" y="10080"/>
                    </a:cubicBezTo>
                    <a:cubicBezTo>
                      <a:pt x="13504" y="10047"/>
                      <a:pt x="13547" y="10023"/>
                      <a:pt x="13592" y="9995"/>
                    </a:cubicBezTo>
                    <a:cubicBezTo>
                      <a:pt x="13657" y="9957"/>
                      <a:pt x="13723" y="9917"/>
                      <a:pt x="13786" y="9874"/>
                    </a:cubicBezTo>
                    <a:cubicBezTo>
                      <a:pt x="13796" y="9867"/>
                      <a:pt x="13807" y="9858"/>
                      <a:pt x="13817" y="9851"/>
                    </a:cubicBezTo>
                    <a:lnTo>
                      <a:pt x="13839" y="9832"/>
                    </a:lnTo>
                    <a:lnTo>
                      <a:pt x="13839" y="9832"/>
                    </a:lnTo>
                    <a:cubicBezTo>
                      <a:pt x="13831" y="9901"/>
                      <a:pt x="13829" y="9974"/>
                      <a:pt x="13814" y="10043"/>
                    </a:cubicBezTo>
                    <a:cubicBezTo>
                      <a:pt x="13807" y="10079"/>
                      <a:pt x="13831" y="10114"/>
                      <a:pt x="13857" y="10132"/>
                    </a:cubicBezTo>
                    <a:cubicBezTo>
                      <a:pt x="13873" y="10143"/>
                      <a:pt x="13893" y="10148"/>
                      <a:pt x="13912" y="10148"/>
                    </a:cubicBezTo>
                    <a:cubicBezTo>
                      <a:pt x="13926" y="10148"/>
                      <a:pt x="13941" y="10145"/>
                      <a:pt x="13953" y="10139"/>
                    </a:cubicBezTo>
                    <a:cubicBezTo>
                      <a:pt x="14069" y="10080"/>
                      <a:pt x="14179" y="10010"/>
                      <a:pt x="14280" y="9932"/>
                    </a:cubicBezTo>
                    <a:lnTo>
                      <a:pt x="14333" y="9890"/>
                    </a:lnTo>
                    <a:cubicBezTo>
                      <a:pt x="14441" y="9801"/>
                      <a:pt x="14547" y="9688"/>
                      <a:pt x="14666" y="9539"/>
                    </a:cubicBezTo>
                    <a:cubicBezTo>
                      <a:pt x="14848" y="9310"/>
                      <a:pt x="15006" y="9030"/>
                      <a:pt x="15163" y="8660"/>
                    </a:cubicBezTo>
                    <a:cubicBezTo>
                      <a:pt x="15279" y="8385"/>
                      <a:pt x="15384" y="8080"/>
                      <a:pt x="15485" y="7703"/>
                    </a:cubicBezTo>
                    <a:cubicBezTo>
                      <a:pt x="15518" y="7584"/>
                      <a:pt x="15548" y="7464"/>
                      <a:pt x="15578" y="7345"/>
                    </a:cubicBezTo>
                    <a:lnTo>
                      <a:pt x="15608" y="7223"/>
                    </a:lnTo>
                    <a:lnTo>
                      <a:pt x="15644" y="7077"/>
                    </a:lnTo>
                    <a:cubicBezTo>
                      <a:pt x="15661" y="7013"/>
                      <a:pt x="15677" y="6947"/>
                      <a:pt x="15693" y="6883"/>
                    </a:cubicBezTo>
                    <a:cubicBezTo>
                      <a:pt x="15719" y="6883"/>
                      <a:pt x="15743" y="6873"/>
                      <a:pt x="15765" y="6858"/>
                    </a:cubicBezTo>
                    <a:cubicBezTo>
                      <a:pt x="15783" y="6844"/>
                      <a:pt x="15797" y="6825"/>
                      <a:pt x="15802" y="6804"/>
                    </a:cubicBezTo>
                    <a:cubicBezTo>
                      <a:pt x="15833" y="6701"/>
                      <a:pt x="15859" y="6605"/>
                      <a:pt x="15883" y="6507"/>
                    </a:cubicBezTo>
                    <a:cubicBezTo>
                      <a:pt x="15912" y="6387"/>
                      <a:pt x="15931" y="6274"/>
                      <a:pt x="15945" y="6167"/>
                    </a:cubicBezTo>
                    <a:cubicBezTo>
                      <a:pt x="15969" y="5972"/>
                      <a:pt x="15978" y="5767"/>
                      <a:pt x="15971" y="5541"/>
                    </a:cubicBezTo>
                    <a:cubicBezTo>
                      <a:pt x="15959" y="5123"/>
                      <a:pt x="15895" y="4708"/>
                      <a:pt x="15777" y="4302"/>
                    </a:cubicBezTo>
                    <a:cubicBezTo>
                      <a:pt x="15679" y="3960"/>
                      <a:pt x="15537" y="3612"/>
                      <a:pt x="15358" y="3269"/>
                    </a:cubicBezTo>
                    <a:cubicBezTo>
                      <a:pt x="15246" y="3054"/>
                      <a:pt x="15117" y="2835"/>
                      <a:pt x="14963" y="2598"/>
                    </a:cubicBezTo>
                    <a:cubicBezTo>
                      <a:pt x="14639" y="2099"/>
                      <a:pt x="14287" y="1652"/>
                      <a:pt x="13912" y="1270"/>
                    </a:cubicBezTo>
                    <a:cubicBezTo>
                      <a:pt x="13474" y="823"/>
                      <a:pt x="13035" y="495"/>
                      <a:pt x="12570" y="267"/>
                    </a:cubicBezTo>
                    <a:cubicBezTo>
                      <a:pt x="12358" y="166"/>
                      <a:pt x="12140" y="91"/>
                      <a:pt x="11921" y="45"/>
                    </a:cubicBezTo>
                    <a:cubicBezTo>
                      <a:pt x="11777" y="16"/>
                      <a:pt x="11631" y="0"/>
                      <a:pt x="1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0"/>
              <p:cNvSpPr/>
              <p:nvPr/>
            </p:nvSpPr>
            <p:spPr>
              <a:xfrm>
                <a:off x="8659074" y="3247946"/>
                <a:ext cx="30336" cy="28501"/>
              </a:xfrm>
              <a:custGeom>
                <a:avLst/>
                <a:gdLst/>
                <a:ahLst/>
                <a:cxnLst/>
                <a:rect l="l" t="t" r="r" b="b"/>
                <a:pathLst>
                  <a:path w="959" h="901" extrusionOk="0">
                    <a:moveTo>
                      <a:pt x="505" y="0"/>
                    </a:moveTo>
                    <a:cubicBezTo>
                      <a:pt x="423" y="0"/>
                      <a:pt x="339" y="21"/>
                      <a:pt x="262" y="62"/>
                    </a:cubicBezTo>
                    <a:cubicBezTo>
                      <a:pt x="239" y="79"/>
                      <a:pt x="215" y="96"/>
                      <a:pt x="192" y="113"/>
                    </a:cubicBezTo>
                    <a:cubicBezTo>
                      <a:pt x="162" y="136"/>
                      <a:pt x="133" y="163"/>
                      <a:pt x="108" y="193"/>
                    </a:cubicBezTo>
                    <a:cubicBezTo>
                      <a:pt x="93" y="212"/>
                      <a:pt x="79" y="232"/>
                      <a:pt x="68" y="251"/>
                    </a:cubicBezTo>
                    <a:cubicBezTo>
                      <a:pt x="56" y="261"/>
                      <a:pt x="49" y="275"/>
                      <a:pt x="45" y="289"/>
                    </a:cubicBezTo>
                    <a:cubicBezTo>
                      <a:pt x="33" y="315"/>
                      <a:pt x="20" y="344"/>
                      <a:pt x="13" y="371"/>
                    </a:cubicBezTo>
                    <a:cubicBezTo>
                      <a:pt x="0" y="415"/>
                      <a:pt x="15" y="463"/>
                      <a:pt x="50" y="485"/>
                    </a:cubicBezTo>
                    <a:lnTo>
                      <a:pt x="62" y="498"/>
                    </a:lnTo>
                    <a:cubicBezTo>
                      <a:pt x="78" y="566"/>
                      <a:pt x="103" y="623"/>
                      <a:pt x="136" y="676"/>
                    </a:cubicBezTo>
                    <a:cubicBezTo>
                      <a:pt x="198" y="766"/>
                      <a:pt x="285" y="835"/>
                      <a:pt x="394" y="873"/>
                    </a:cubicBezTo>
                    <a:cubicBezTo>
                      <a:pt x="444" y="892"/>
                      <a:pt x="498" y="901"/>
                      <a:pt x="551" y="901"/>
                    </a:cubicBezTo>
                    <a:cubicBezTo>
                      <a:pt x="603" y="901"/>
                      <a:pt x="654" y="892"/>
                      <a:pt x="702" y="876"/>
                    </a:cubicBezTo>
                    <a:cubicBezTo>
                      <a:pt x="742" y="862"/>
                      <a:pt x="781" y="842"/>
                      <a:pt x="815" y="815"/>
                    </a:cubicBezTo>
                    <a:lnTo>
                      <a:pt x="831" y="800"/>
                    </a:lnTo>
                    <a:cubicBezTo>
                      <a:pt x="869" y="770"/>
                      <a:pt x="898" y="727"/>
                      <a:pt x="927" y="666"/>
                    </a:cubicBezTo>
                    <a:cubicBezTo>
                      <a:pt x="938" y="640"/>
                      <a:pt x="944" y="613"/>
                      <a:pt x="951" y="580"/>
                    </a:cubicBezTo>
                    <a:cubicBezTo>
                      <a:pt x="957" y="551"/>
                      <a:pt x="958" y="523"/>
                      <a:pt x="957" y="494"/>
                    </a:cubicBezTo>
                    <a:cubicBezTo>
                      <a:pt x="954" y="421"/>
                      <a:pt x="940" y="348"/>
                      <a:pt x="909" y="271"/>
                    </a:cubicBezTo>
                    <a:cubicBezTo>
                      <a:pt x="897" y="241"/>
                      <a:pt x="879" y="212"/>
                      <a:pt x="859" y="183"/>
                    </a:cubicBezTo>
                    <a:cubicBezTo>
                      <a:pt x="836" y="147"/>
                      <a:pt x="811" y="125"/>
                      <a:pt x="785" y="100"/>
                    </a:cubicBezTo>
                    <a:cubicBezTo>
                      <a:pt x="742" y="63"/>
                      <a:pt x="688" y="34"/>
                      <a:pt x="629" y="17"/>
                    </a:cubicBezTo>
                    <a:cubicBezTo>
                      <a:pt x="589" y="6"/>
                      <a:pt x="547"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0"/>
              <p:cNvSpPr/>
              <p:nvPr/>
            </p:nvSpPr>
            <p:spPr>
              <a:xfrm>
                <a:off x="8661509" y="3292988"/>
                <a:ext cx="47322" cy="28564"/>
              </a:xfrm>
              <a:custGeom>
                <a:avLst/>
                <a:gdLst/>
                <a:ahLst/>
                <a:cxnLst/>
                <a:rect l="l" t="t" r="r" b="b"/>
                <a:pathLst>
                  <a:path w="1496" h="903" extrusionOk="0">
                    <a:moveTo>
                      <a:pt x="687" y="0"/>
                    </a:moveTo>
                    <a:cubicBezTo>
                      <a:pt x="531" y="0"/>
                      <a:pt x="382" y="49"/>
                      <a:pt x="265" y="138"/>
                    </a:cubicBezTo>
                    <a:cubicBezTo>
                      <a:pt x="257" y="145"/>
                      <a:pt x="250" y="150"/>
                      <a:pt x="243" y="157"/>
                    </a:cubicBezTo>
                    <a:cubicBezTo>
                      <a:pt x="177" y="213"/>
                      <a:pt x="127" y="288"/>
                      <a:pt x="86" y="379"/>
                    </a:cubicBezTo>
                    <a:cubicBezTo>
                      <a:pt x="55" y="460"/>
                      <a:pt x="38" y="555"/>
                      <a:pt x="42" y="668"/>
                    </a:cubicBezTo>
                    <a:cubicBezTo>
                      <a:pt x="35" y="668"/>
                      <a:pt x="28" y="671"/>
                      <a:pt x="23" y="675"/>
                    </a:cubicBezTo>
                    <a:cubicBezTo>
                      <a:pt x="16" y="679"/>
                      <a:pt x="9" y="689"/>
                      <a:pt x="6" y="698"/>
                    </a:cubicBezTo>
                    <a:cubicBezTo>
                      <a:pt x="1" y="712"/>
                      <a:pt x="2" y="728"/>
                      <a:pt x="9" y="742"/>
                    </a:cubicBezTo>
                    <a:cubicBezTo>
                      <a:pt x="16" y="755"/>
                      <a:pt x="26" y="764"/>
                      <a:pt x="38" y="765"/>
                    </a:cubicBezTo>
                    <a:cubicBezTo>
                      <a:pt x="231" y="820"/>
                      <a:pt x="442" y="858"/>
                      <a:pt x="659" y="884"/>
                    </a:cubicBezTo>
                    <a:cubicBezTo>
                      <a:pt x="757" y="897"/>
                      <a:pt x="861" y="901"/>
                      <a:pt x="974" y="901"/>
                    </a:cubicBezTo>
                    <a:cubicBezTo>
                      <a:pt x="987" y="902"/>
                      <a:pt x="1000" y="902"/>
                      <a:pt x="1012" y="902"/>
                    </a:cubicBezTo>
                    <a:cubicBezTo>
                      <a:pt x="1054" y="902"/>
                      <a:pt x="1096" y="899"/>
                      <a:pt x="1137" y="897"/>
                    </a:cubicBezTo>
                    <a:cubicBezTo>
                      <a:pt x="1198" y="891"/>
                      <a:pt x="1255" y="878"/>
                      <a:pt x="1301" y="868"/>
                    </a:cubicBezTo>
                    <a:cubicBezTo>
                      <a:pt x="1316" y="864"/>
                      <a:pt x="1326" y="858"/>
                      <a:pt x="1337" y="851"/>
                    </a:cubicBezTo>
                    <a:cubicBezTo>
                      <a:pt x="1355" y="864"/>
                      <a:pt x="1377" y="875"/>
                      <a:pt x="1401" y="877"/>
                    </a:cubicBezTo>
                    <a:cubicBezTo>
                      <a:pt x="1403" y="877"/>
                      <a:pt x="1405" y="877"/>
                      <a:pt x="1406" y="877"/>
                    </a:cubicBezTo>
                    <a:cubicBezTo>
                      <a:pt x="1426" y="877"/>
                      <a:pt x="1445" y="870"/>
                      <a:pt x="1461" y="858"/>
                    </a:cubicBezTo>
                    <a:cubicBezTo>
                      <a:pt x="1475" y="847"/>
                      <a:pt x="1484" y="834"/>
                      <a:pt x="1490" y="818"/>
                    </a:cubicBezTo>
                    <a:cubicBezTo>
                      <a:pt x="1495" y="804"/>
                      <a:pt x="1495" y="790"/>
                      <a:pt x="1494" y="772"/>
                    </a:cubicBezTo>
                    <a:cubicBezTo>
                      <a:pt x="1490" y="712"/>
                      <a:pt x="1483" y="656"/>
                      <a:pt x="1470" y="603"/>
                    </a:cubicBezTo>
                    <a:cubicBezTo>
                      <a:pt x="1460" y="558"/>
                      <a:pt x="1444" y="510"/>
                      <a:pt x="1418" y="455"/>
                    </a:cubicBezTo>
                    <a:cubicBezTo>
                      <a:pt x="1381" y="369"/>
                      <a:pt x="1322" y="286"/>
                      <a:pt x="1248" y="217"/>
                    </a:cubicBezTo>
                    <a:cubicBezTo>
                      <a:pt x="1115" y="91"/>
                      <a:pt x="933" y="13"/>
                      <a:pt x="737" y="2"/>
                    </a:cubicBezTo>
                    <a:cubicBezTo>
                      <a:pt x="720" y="1"/>
                      <a:pt x="703" y="0"/>
                      <a:pt x="68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0"/>
              <p:cNvSpPr/>
              <p:nvPr/>
            </p:nvSpPr>
            <p:spPr>
              <a:xfrm>
                <a:off x="8873226" y="3081622"/>
                <a:ext cx="26793" cy="110745"/>
              </a:xfrm>
              <a:custGeom>
                <a:avLst/>
                <a:gdLst/>
                <a:ahLst/>
                <a:cxnLst/>
                <a:rect l="l" t="t" r="r" b="b"/>
                <a:pathLst>
                  <a:path w="847" h="3501" extrusionOk="0">
                    <a:moveTo>
                      <a:pt x="78" y="1"/>
                    </a:moveTo>
                    <a:cubicBezTo>
                      <a:pt x="72" y="1"/>
                      <a:pt x="65" y="1"/>
                      <a:pt x="59" y="3"/>
                    </a:cubicBezTo>
                    <a:cubicBezTo>
                      <a:pt x="50" y="6"/>
                      <a:pt x="42" y="10"/>
                      <a:pt x="35" y="16"/>
                    </a:cubicBezTo>
                    <a:cubicBezTo>
                      <a:pt x="13" y="30"/>
                      <a:pt x="0" y="60"/>
                      <a:pt x="9" y="92"/>
                    </a:cubicBezTo>
                    <a:cubicBezTo>
                      <a:pt x="52" y="231"/>
                      <a:pt x="93" y="371"/>
                      <a:pt x="132" y="511"/>
                    </a:cubicBezTo>
                    <a:cubicBezTo>
                      <a:pt x="172" y="655"/>
                      <a:pt x="215" y="801"/>
                      <a:pt x="251" y="945"/>
                    </a:cubicBezTo>
                    <a:cubicBezTo>
                      <a:pt x="325" y="1239"/>
                      <a:pt x="398" y="1534"/>
                      <a:pt x="443" y="1834"/>
                    </a:cubicBezTo>
                    <a:lnTo>
                      <a:pt x="437" y="1803"/>
                    </a:lnTo>
                    <a:lnTo>
                      <a:pt x="437" y="1803"/>
                    </a:lnTo>
                    <a:cubicBezTo>
                      <a:pt x="473" y="2058"/>
                      <a:pt x="490" y="2314"/>
                      <a:pt x="481" y="2572"/>
                    </a:cubicBezTo>
                    <a:cubicBezTo>
                      <a:pt x="476" y="2695"/>
                      <a:pt x="467" y="2821"/>
                      <a:pt x="457" y="2944"/>
                    </a:cubicBezTo>
                    <a:cubicBezTo>
                      <a:pt x="445" y="3074"/>
                      <a:pt x="430" y="3206"/>
                      <a:pt x="421" y="3338"/>
                    </a:cubicBezTo>
                    <a:cubicBezTo>
                      <a:pt x="421" y="3367"/>
                      <a:pt x="428" y="3394"/>
                      <a:pt x="444" y="3418"/>
                    </a:cubicBezTo>
                    <a:cubicBezTo>
                      <a:pt x="466" y="3457"/>
                      <a:pt x="503" y="3485"/>
                      <a:pt x="546" y="3495"/>
                    </a:cubicBezTo>
                    <a:cubicBezTo>
                      <a:pt x="559" y="3499"/>
                      <a:pt x="573" y="3501"/>
                      <a:pt x="586" y="3501"/>
                    </a:cubicBezTo>
                    <a:cubicBezTo>
                      <a:pt x="615" y="3501"/>
                      <a:pt x="644" y="3493"/>
                      <a:pt x="669" y="3478"/>
                    </a:cubicBezTo>
                    <a:cubicBezTo>
                      <a:pt x="682" y="3468"/>
                      <a:pt x="693" y="3460"/>
                      <a:pt x="703" y="3451"/>
                    </a:cubicBezTo>
                    <a:cubicBezTo>
                      <a:pt x="723" y="3430"/>
                      <a:pt x="738" y="3404"/>
                      <a:pt x="745" y="3375"/>
                    </a:cubicBezTo>
                    <a:cubicBezTo>
                      <a:pt x="796" y="3236"/>
                      <a:pt x="819" y="3089"/>
                      <a:pt x="832" y="2941"/>
                    </a:cubicBezTo>
                    <a:cubicBezTo>
                      <a:pt x="846" y="2799"/>
                      <a:pt x="839" y="2659"/>
                      <a:pt x="825" y="2520"/>
                    </a:cubicBezTo>
                    <a:cubicBezTo>
                      <a:pt x="811" y="2376"/>
                      <a:pt x="788" y="2230"/>
                      <a:pt x="762" y="2085"/>
                    </a:cubicBezTo>
                    <a:cubicBezTo>
                      <a:pt x="738" y="1946"/>
                      <a:pt x="703" y="1807"/>
                      <a:pt x="667" y="1670"/>
                    </a:cubicBezTo>
                    <a:cubicBezTo>
                      <a:pt x="632" y="1532"/>
                      <a:pt x="594" y="1395"/>
                      <a:pt x="553" y="1256"/>
                    </a:cubicBezTo>
                    <a:cubicBezTo>
                      <a:pt x="514" y="1118"/>
                      <a:pt x="467" y="984"/>
                      <a:pt x="421" y="848"/>
                    </a:cubicBezTo>
                    <a:cubicBezTo>
                      <a:pt x="329" y="583"/>
                      <a:pt x="232" y="322"/>
                      <a:pt x="151" y="56"/>
                    </a:cubicBezTo>
                    <a:cubicBezTo>
                      <a:pt x="140" y="22"/>
                      <a:pt x="111" y="1"/>
                      <a:pt x="7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0"/>
              <p:cNvSpPr/>
              <p:nvPr/>
            </p:nvSpPr>
            <p:spPr>
              <a:xfrm>
                <a:off x="8943228" y="3116355"/>
                <a:ext cx="50454" cy="84617"/>
              </a:xfrm>
              <a:custGeom>
                <a:avLst/>
                <a:gdLst/>
                <a:ahLst/>
                <a:cxnLst/>
                <a:rect l="l" t="t" r="r" b="b"/>
                <a:pathLst>
                  <a:path w="1595" h="2675" extrusionOk="0">
                    <a:moveTo>
                      <a:pt x="897" y="1250"/>
                    </a:moveTo>
                    <a:cubicBezTo>
                      <a:pt x="897" y="1250"/>
                      <a:pt x="896" y="1252"/>
                      <a:pt x="897" y="1252"/>
                    </a:cubicBezTo>
                    <a:lnTo>
                      <a:pt x="897" y="1250"/>
                    </a:lnTo>
                    <a:close/>
                    <a:moveTo>
                      <a:pt x="1425" y="1"/>
                    </a:moveTo>
                    <a:cubicBezTo>
                      <a:pt x="1411" y="1"/>
                      <a:pt x="1397" y="3"/>
                      <a:pt x="1383" y="8"/>
                    </a:cubicBezTo>
                    <a:cubicBezTo>
                      <a:pt x="1363" y="13"/>
                      <a:pt x="1341" y="25"/>
                      <a:pt x="1322" y="39"/>
                    </a:cubicBezTo>
                    <a:cubicBezTo>
                      <a:pt x="1304" y="49"/>
                      <a:pt x="1290" y="65"/>
                      <a:pt x="1282" y="85"/>
                    </a:cubicBezTo>
                    <a:cubicBezTo>
                      <a:pt x="1244" y="184"/>
                      <a:pt x="1212" y="283"/>
                      <a:pt x="1181" y="384"/>
                    </a:cubicBezTo>
                    <a:cubicBezTo>
                      <a:pt x="1148" y="487"/>
                      <a:pt x="1118" y="592"/>
                      <a:pt x="1086" y="695"/>
                    </a:cubicBezTo>
                    <a:cubicBezTo>
                      <a:pt x="1029" y="880"/>
                      <a:pt x="967" y="1066"/>
                      <a:pt x="900" y="1246"/>
                    </a:cubicBezTo>
                    <a:cubicBezTo>
                      <a:pt x="837" y="1404"/>
                      <a:pt x="764" y="1558"/>
                      <a:pt x="682" y="1707"/>
                    </a:cubicBezTo>
                    <a:cubicBezTo>
                      <a:pt x="601" y="1859"/>
                      <a:pt x="508" y="2004"/>
                      <a:pt x="406" y="2145"/>
                    </a:cubicBezTo>
                    <a:cubicBezTo>
                      <a:pt x="293" y="2297"/>
                      <a:pt x="166" y="2439"/>
                      <a:pt x="27" y="2568"/>
                    </a:cubicBezTo>
                    <a:cubicBezTo>
                      <a:pt x="1" y="2591"/>
                      <a:pt x="5" y="2634"/>
                      <a:pt x="28" y="2657"/>
                    </a:cubicBezTo>
                    <a:cubicBezTo>
                      <a:pt x="40" y="2669"/>
                      <a:pt x="54" y="2674"/>
                      <a:pt x="69" y="2674"/>
                    </a:cubicBezTo>
                    <a:cubicBezTo>
                      <a:pt x="86" y="2674"/>
                      <a:pt x="103" y="2667"/>
                      <a:pt x="115" y="2655"/>
                    </a:cubicBezTo>
                    <a:cubicBezTo>
                      <a:pt x="475" y="2326"/>
                      <a:pt x="800" y="1959"/>
                      <a:pt x="1060" y="1545"/>
                    </a:cubicBezTo>
                    <a:cubicBezTo>
                      <a:pt x="1123" y="1447"/>
                      <a:pt x="1181" y="1345"/>
                      <a:pt x="1238" y="1243"/>
                    </a:cubicBezTo>
                    <a:cubicBezTo>
                      <a:pt x="1298" y="1134"/>
                      <a:pt x="1350" y="1020"/>
                      <a:pt x="1398" y="903"/>
                    </a:cubicBezTo>
                    <a:cubicBezTo>
                      <a:pt x="1496" y="666"/>
                      <a:pt x="1574" y="419"/>
                      <a:pt x="1590" y="162"/>
                    </a:cubicBezTo>
                    <a:cubicBezTo>
                      <a:pt x="1595" y="89"/>
                      <a:pt x="1533" y="22"/>
                      <a:pt x="1466" y="6"/>
                    </a:cubicBezTo>
                    <a:cubicBezTo>
                      <a:pt x="1452" y="3"/>
                      <a:pt x="1439" y="1"/>
                      <a:pt x="14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0"/>
              <p:cNvSpPr/>
              <p:nvPr/>
            </p:nvSpPr>
            <p:spPr>
              <a:xfrm>
                <a:off x="8985173" y="3179367"/>
                <a:ext cx="51846" cy="51245"/>
              </a:xfrm>
              <a:custGeom>
                <a:avLst/>
                <a:gdLst/>
                <a:ahLst/>
                <a:cxnLst/>
                <a:rect l="l" t="t" r="r" b="b"/>
                <a:pathLst>
                  <a:path w="1639" h="1620" extrusionOk="0">
                    <a:moveTo>
                      <a:pt x="1030" y="673"/>
                    </a:moveTo>
                    <a:cubicBezTo>
                      <a:pt x="1028" y="675"/>
                      <a:pt x="1027" y="677"/>
                      <a:pt x="1025" y="679"/>
                    </a:cubicBezTo>
                    <a:cubicBezTo>
                      <a:pt x="1026" y="677"/>
                      <a:pt x="1028" y="675"/>
                      <a:pt x="1030" y="673"/>
                    </a:cubicBezTo>
                    <a:close/>
                    <a:moveTo>
                      <a:pt x="1482" y="0"/>
                    </a:moveTo>
                    <a:cubicBezTo>
                      <a:pt x="1456" y="0"/>
                      <a:pt x="1431" y="7"/>
                      <a:pt x="1410" y="20"/>
                    </a:cubicBezTo>
                    <a:cubicBezTo>
                      <a:pt x="1397" y="30"/>
                      <a:pt x="1387" y="39"/>
                      <a:pt x="1378" y="46"/>
                    </a:cubicBezTo>
                    <a:cubicBezTo>
                      <a:pt x="1360" y="63"/>
                      <a:pt x="1347" y="88"/>
                      <a:pt x="1340" y="112"/>
                    </a:cubicBezTo>
                    <a:cubicBezTo>
                      <a:pt x="1301" y="203"/>
                      <a:pt x="1261" y="292"/>
                      <a:pt x="1215" y="378"/>
                    </a:cubicBezTo>
                    <a:cubicBezTo>
                      <a:pt x="1163" y="477"/>
                      <a:pt x="1103" y="570"/>
                      <a:pt x="1037" y="659"/>
                    </a:cubicBezTo>
                    <a:cubicBezTo>
                      <a:pt x="884" y="864"/>
                      <a:pt x="707" y="1052"/>
                      <a:pt x="509" y="1212"/>
                    </a:cubicBezTo>
                    <a:lnTo>
                      <a:pt x="509" y="1212"/>
                    </a:lnTo>
                    <a:cubicBezTo>
                      <a:pt x="511" y="1211"/>
                      <a:pt x="513" y="1210"/>
                      <a:pt x="514" y="1209"/>
                    </a:cubicBezTo>
                    <a:lnTo>
                      <a:pt x="514" y="1209"/>
                    </a:lnTo>
                    <a:cubicBezTo>
                      <a:pt x="510" y="1212"/>
                      <a:pt x="505" y="1216"/>
                      <a:pt x="501" y="1219"/>
                    </a:cubicBezTo>
                    <a:lnTo>
                      <a:pt x="501" y="1219"/>
                    </a:lnTo>
                    <a:cubicBezTo>
                      <a:pt x="504" y="1217"/>
                      <a:pt x="507" y="1214"/>
                      <a:pt x="509" y="1212"/>
                    </a:cubicBezTo>
                    <a:lnTo>
                      <a:pt x="509" y="1212"/>
                    </a:lnTo>
                    <a:cubicBezTo>
                      <a:pt x="505" y="1215"/>
                      <a:pt x="501" y="1218"/>
                      <a:pt x="498" y="1221"/>
                    </a:cubicBezTo>
                    <a:lnTo>
                      <a:pt x="498" y="1221"/>
                    </a:lnTo>
                    <a:cubicBezTo>
                      <a:pt x="499" y="1220"/>
                      <a:pt x="500" y="1220"/>
                      <a:pt x="501" y="1219"/>
                    </a:cubicBezTo>
                    <a:lnTo>
                      <a:pt x="501" y="1219"/>
                    </a:lnTo>
                    <a:cubicBezTo>
                      <a:pt x="500" y="1220"/>
                      <a:pt x="499" y="1221"/>
                      <a:pt x="498" y="1222"/>
                    </a:cubicBezTo>
                    <a:cubicBezTo>
                      <a:pt x="498" y="1221"/>
                      <a:pt x="498" y="1221"/>
                      <a:pt x="498" y="1221"/>
                    </a:cubicBezTo>
                    <a:lnTo>
                      <a:pt x="498" y="1221"/>
                    </a:lnTo>
                    <a:cubicBezTo>
                      <a:pt x="387" y="1305"/>
                      <a:pt x="272" y="1384"/>
                      <a:pt x="147" y="1439"/>
                    </a:cubicBezTo>
                    <a:cubicBezTo>
                      <a:pt x="121" y="1451"/>
                      <a:pt x="94" y="1459"/>
                      <a:pt x="68" y="1468"/>
                    </a:cubicBezTo>
                    <a:cubicBezTo>
                      <a:pt x="28" y="1481"/>
                      <a:pt x="1" y="1522"/>
                      <a:pt x="14" y="1564"/>
                    </a:cubicBezTo>
                    <a:cubicBezTo>
                      <a:pt x="23" y="1596"/>
                      <a:pt x="55" y="1620"/>
                      <a:pt x="88" y="1620"/>
                    </a:cubicBezTo>
                    <a:cubicBezTo>
                      <a:pt x="95" y="1620"/>
                      <a:pt x="102" y="1619"/>
                      <a:pt x="108" y="1617"/>
                    </a:cubicBezTo>
                    <a:cubicBezTo>
                      <a:pt x="259" y="1568"/>
                      <a:pt x="402" y="1495"/>
                      <a:pt x="535" y="1411"/>
                    </a:cubicBezTo>
                    <a:cubicBezTo>
                      <a:pt x="697" y="1307"/>
                      <a:pt x="847" y="1186"/>
                      <a:pt x="989" y="1055"/>
                    </a:cubicBezTo>
                    <a:cubicBezTo>
                      <a:pt x="1125" y="929"/>
                      <a:pt x="1248" y="792"/>
                      <a:pt x="1361" y="647"/>
                    </a:cubicBezTo>
                    <a:cubicBezTo>
                      <a:pt x="1417" y="576"/>
                      <a:pt x="1470" y="501"/>
                      <a:pt x="1517" y="427"/>
                    </a:cubicBezTo>
                    <a:cubicBezTo>
                      <a:pt x="1563" y="350"/>
                      <a:pt x="1597" y="268"/>
                      <a:pt x="1626" y="183"/>
                    </a:cubicBezTo>
                    <a:cubicBezTo>
                      <a:pt x="1639" y="148"/>
                      <a:pt x="1627" y="103"/>
                      <a:pt x="1610" y="72"/>
                    </a:cubicBezTo>
                    <a:cubicBezTo>
                      <a:pt x="1590" y="39"/>
                      <a:pt x="1556" y="13"/>
                      <a:pt x="1519" y="4"/>
                    </a:cubicBezTo>
                    <a:cubicBezTo>
                      <a:pt x="1507" y="2"/>
                      <a:pt x="1494" y="0"/>
                      <a:pt x="14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0"/>
              <p:cNvSpPr/>
              <p:nvPr/>
            </p:nvSpPr>
            <p:spPr>
              <a:xfrm>
                <a:off x="9022057" y="3252185"/>
                <a:ext cx="22396" cy="17714"/>
              </a:xfrm>
              <a:custGeom>
                <a:avLst/>
                <a:gdLst/>
                <a:ahLst/>
                <a:cxnLst/>
                <a:rect l="l" t="t" r="r" b="b"/>
                <a:pathLst>
                  <a:path w="708" h="560" extrusionOk="0">
                    <a:moveTo>
                      <a:pt x="571" y="1"/>
                    </a:moveTo>
                    <a:cubicBezTo>
                      <a:pt x="547" y="1"/>
                      <a:pt x="522" y="7"/>
                      <a:pt x="503" y="22"/>
                    </a:cubicBezTo>
                    <a:cubicBezTo>
                      <a:pt x="501" y="26"/>
                      <a:pt x="496" y="31"/>
                      <a:pt x="493" y="36"/>
                    </a:cubicBezTo>
                    <a:cubicBezTo>
                      <a:pt x="423" y="121"/>
                      <a:pt x="345" y="198"/>
                      <a:pt x="259" y="267"/>
                    </a:cubicBezTo>
                    <a:cubicBezTo>
                      <a:pt x="195" y="314"/>
                      <a:pt x="128" y="351"/>
                      <a:pt x="55" y="384"/>
                    </a:cubicBezTo>
                    <a:cubicBezTo>
                      <a:pt x="16" y="400"/>
                      <a:pt x="0" y="453"/>
                      <a:pt x="12" y="492"/>
                    </a:cubicBezTo>
                    <a:cubicBezTo>
                      <a:pt x="19" y="516"/>
                      <a:pt x="35" y="538"/>
                      <a:pt x="56" y="549"/>
                    </a:cubicBezTo>
                    <a:cubicBezTo>
                      <a:pt x="69" y="555"/>
                      <a:pt x="86" y="560"/>
                      <a:pt x="101" y="560"/>
                    </a:cubicBezTo>
                    <a:cubicBezTo>
                      <a:pt x="110" y="560"/>
                      <a:pt x="119" y="558"/>
                      <a:pt x="126" y="555"/>
                    </a:cubicBezTo>
                    <a:cubicBezTo>
                      <a:pt x="221" y="516"/>
                      <a:pt x="312" y="473"/>
                      <a:pt x="400" y="422"/>
                    </a:cubicBezTo>
                    <a:cubicBezTo>
                      <a:pt x="499" y="366"/>
                      <a:pt x="586" y="287"/>
                      <a:pt x="663" y="204"/>
                    </a:cubicBezTo>
                    <a:cubicBezTo>
                      <a:pt x="708" y="157"/>
                      <a:pt x="708" y="81"/>
                      <a:pt x="659" y="35"/>
                    </a:cubicBezTo>
                    <a:cubicBezTo>
                      <a:pt x="637" y="13"/>
                      <a:pt x="604" y="1"/>
                      <a:pt x="57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0"/>
              <p:cNvSpPr/>
              <p:nvPr/>
            </p:nvSpPr>
            <p:spPr>
              <a:xfrm>
                <a:off x="8924122" y="3217199"/>
                <a:ext cx="24357" cy="51466"/>
              </a:xfrm>
              <a:custGeom>
                <a:avLst/>
                <a:gdLst/>
                <a:ahLst/>
                <a:cxnLst/>
                <a:rect l="l" t="t" r="r" b="b"/>
                <a:pathLst>
                  <a:path w="770" h="1627" extrusionOk="0">
                    <a:moveTo>
                      <a:pt x="303" y="1337"/>
                    </a:moveTo>
                    <a:cubicBezTo>
                      <a:pt x="304" y="1343"/>
                      <a:pt x="305" y="1349"/>
                      <a:pt x="306" y="1356"/>
                    </a:cubicBezTo>
                    <a:cubicBezTo>
                      <a:pt x="305" y="1349"/>
                      <a:pt x="304" y="1343"/>
                      <a:pt x="303" y="1337"/>
                    </a:cubicBezTo>
                    <a:close/>
                    <a:moveTo>
                      <a:pt x="645" y="1"/>
                    </a:moveTo>
                    <a:cubicBezTo>
                      <a:pt x="635" y="1"/>
                      <a:pt x="626" y="2"/>
                      <a:pt x="618" y="6"/>
                    </a:cubicBezTo>
                    <a:cubicBezTo>
                      <a:pt x="548" y="34"/>
                      <a:pt x="483" y="66"/>
                      <a:pt x="419" y="106"/>
                    </a:cubicBezTo>
                    <a:cubicBezTo>
                      <a:pt x="400" y="117"/>
                      <a:pt x="384" y="130"/>
                      <a:pt x="369" y="142"/>
                    </a:cubicBezTo>
                    <a:cubicBezTo>
                      <a:pt x="324" y="176"/>
                      <a:pt x="284" y="213"/>
                      <a:pt x="248" y="253"/>
                    </a:cubicBezTo>
                    <a:cubicBezTo>
                      <a:pt x="152" y="362"/>
                      <a:pt x="89" y="497"/>
                      <a:pt x="51" y="634"/>
                    </a:cubicBezTo>
                    <a:cubicBezTo>
                      <a:pt x="11" y="776"/>
                      <a:pt x="1" y="926"/>
                      <a:pt x="2" y="1072"/>
                    </a:cubicBezTo>
                    <a:cubicBezTo>
                      <a:pt x="3" y="1223"/>
                      <a:pt x="24" y="1373"/>
                      <a:pt x="45" y="1522"/>
                    </a:cubicBezTo>
                    <a:cubicBezTo>
                      <a:pt x="49" y="1558"/>
                      <a:pt x="84" y="1592"/>
                      <a:pt x="112" y="1609"/>
                    </a:cubicBezTo>
                    <a:cubicBezTo>
                      <a:pt x="134" y="1621"/>
                      <a:pt x="157" y="1627"/>
                      <a:pt x="181" y="1627"/>
                    </a:cubicBezTo>
                    <a:cubicBezTo>
                      <a:pt x="194" y="1627"/>
                      <a:pt x="207" y="1625"/>
                      <a:pt x="220" y="1622"/>
                    </a:cubicBezTo>
                    <a:cubicBezTo>
                      <a:pt x="255" y="1612"/>
                      <a:pt x="288" y="1586"/>
                      <a:pt x="307" y="1555"/>
                    </a:cubicBezTo>
                    <a:cubicBezTo>
                      <a:pt x="326" y="1519"/>
                      <a:pt x="326" y="1486"/>
                      <a:pt x="320" y="1447"/>
                    </a:cubicBezTo>
                    <a:cubicBezTo>
                      <a:pt x="313" y="1404"/>
                      <a:pt x="306" y="1363"/>
                      <a:pt x="300" y="1320"/>
                    </a:cubicBezTo>
                    <a:lnTo>
                      <a:pt x="300" y="1320"/>
                    </a:lnTo>
                    <a:cubicBezTo>
                      <a:pt x="301" y="1326"/>
                      <a:pt x="302" y="1331"/>
                      <a:pt x="303" y="1337"/>
                    </a:cubicBezTo>
                    <a:lnTo>
                      <a:pt x="303" y="1337"/>
                    </a:lnTo>
                    <a:cubicBezTo>
                      <a:pt x="280" y="1160"/>
                      <a:pt x="263" y="980"/>
                      <a:pt x="281" y="800"/>
                    </a:cubicBezTo>
                    <a:cubicBezTo>
                      <a:pt x="291" y="724"/>
                      <a:pt x="307" y="650"/>
                      <a:pt x="333" y="578"/>
                    </a:cubicBezTo>
                    <a:cubicBezTo>
                      <a:pt x="354" y="531"/>
                      <a:pt x="379" y="484"/>
                      <a:pt x="410" y="439"/>
                    </a:cubicBezTo>
                    <a:cubicBezTo>
                      <a:pt x="442" y="398"/>
                      <a:pt x="479" y="359"/>
                      <a:pt x="520" y="325"/>
                    </a:cubicBezTo>
                    <a:cubicBezTo>
                      <a:pt x="570" y="288"/>
                      <a:pt x="625" y="259"/>
                      <a:pt x="682" y="233"/>
                    </a:cubicBezTo>
                    <a:cubicBezTo>
                      <a:pt x="712" y="220"/>
                      <a:pt x="735" y="206"/>
                      <a:pt x="751" y="176"/>
                    </a:cubicBezTo>
                    <a:cubicBezTo>
                      <a:pt x="765" y="149"/>
                      <a:pt x="770" y="117"/>
                      <a:pt x="762" y="89"/>
                    </a:cubicBezTo>
                    <a:cubicBezTo>
                      <a:pt x="754" y="58"/>
                      <a:pt x="734" y="31"/>
                      <a:pt x="705" y="17"/>
                    </a:cubicBezTo>
                    <a:cubicBezTo>
                      <a:pt x="688" y="7"/>
                      <a:pt x="666" y="1"/>
                      <a:pt x="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0"/>
              <p:cNvSpPr/>
              <p:nvPr/>
            </p:nvSpPr>
            <p:spPr>
              <a:xfrm>
                <a:off x="8943482" y="3224759"/>
                <a:ext cx="17461" cy="53491"/>
              </a:xfrm>
              <a:custGeom>
                <a:avLst/>
                <a:gdLst/>
                <a:ahLst/>
                <a:cxnLst/>
                <a:rect l="l" t="t" r="r" b="b"/>
                <a:pathLst>
                  <a:path w="552" h="1691" extrusionOk="0">
                    <a:moveTo>
                      <a:pt x="326" y="464"/>
                    </a:moveTo>
                    <a:cubicBezTo>
                      <a:pt x="324" y="467"/>
                      <a:pt x="322" y="472"/>
                      <a:pt x="321" y="475"/>
                    </a:cubicBezTo>
                    <a:cubicBezTo>
                      <a:pt x="322" y="472"/>
                      <a:pt x="324" y="468"/>
                      <a:pt x="326" y="464"/>
                    </a:cubicBezTo>
                    <a:close/>
                    <a:moveTo>
                      <a:pt x="272" y="936"/>
                    </a:moveTo>
                    <a:cubicBezTo>
                      <a:pt x="272" y="939"/>
                      <a:pt x="273" y="943"/>
                      <a:pt x="273" y="946"/>
                    </a:cubicBezTo>
                    <a:cubicBezTo>
                      <a:pt x="273" y="943"/>
                      <a:pt x="273" y="939"/>
                      <a:pt x="272" y="936"/>
                    </a:cubicBezTo>
                    <a:close/>
                    <a:moveTo>
                      <a:pt x="442" y="0"/>
                    </a:moveTo>
                    <a:cubicBezTo>
                      <a:pt x="422" y="0"/>
                      <a:pt x="402" y="7"/>
                      <a:pt x="385" y="20"/>
                    </a:cubicBezTo>
                    <a:cubicBezTo>
                      <a:pt x="384" y="27"/>
                      <a:pt x="379" y="30"/>
                      <a:pt x="377" y="34"/>
                    </a:cubicBezTo>
                    <a:cubicBezTo>
                      <a:pt x="279" y="139"/>
                      <a:pt x="195" y="258"/>
                      <a:pt x="135" y="388"/>
                    </a:cubicBezTo>
                    <a:cubicBezTo>
                      <a:pt x="79" y="510"/>
                      <a:pt x="47" y="639"/>
                      <a:pt x="33" y="772"/>
                    </a:cubicBezTo>
                    <a:cubicBezTo>
                      <a:pt x="0" y="1051"/>
                      <a:pt x="63" y="1332"/>
                      <a:pt x="163" y="1591"/>
                    </a:cubicBezTo>
                    <a:cubicBezTo>
                      <a:pt x="178" y="1627"/>
                      <a:pt x="195" y="1655"/>
                      <a:pt x="229" y="1674"/>
                    </a:cubicBezTo>
                    <a:cubicBezTo>
                      <a:pt x="248" y="1685"/>
                      <a:pt x="271" y="1691"/>
                      <a:pt x="293" y="1691"/>
                    </a:cubicBezTo>
                    <a:cubicBezTo>
                      <a:pt x="306" y="1691"/>
                      <a:pt x="319" y="1689"/>
                      <a:pt x="331" y="1685"/>
                    </a:cubicBezTo>
                    <a:cubicBezTo>
                      <a:pt x="401" y="1667"/>
                      <a:pt x="451" y="1588"/>
                      <a:pt x="428" y="1516"/>
                    </a:cubicBezTo>
                    <a:cubicBezTo>
                      <a:pt x="365" y="1332"/>
                      <a:pt x="305" y="1145"/>
                      <a:pt x="273" y="952"/>
                    </a:cubicBezTo>
                    <a:cubicBezTo>
                      <a:pt x="263" y="860"/>
                      <a:pt x="259" y="769"/>
                      <a:pt x="269" y="676"/>
                    </a:cubicBezTo>
                    <a:cubicBezTo>
                      <a:pt x="279" y="607"/>
                      <a:pt x="295" y="540"/>
                      <a:pt x="319" y="474"/>
                    </a:cubicBezTo>
                    <a:cubicBezTo>
                      <a:pt x="348" y="402"/>
                      <a:pt x="385" y="335"/>
                      <a:pt x="428" y="272"/>
                    </a:cubicBezTo>
                    <a:cubicBezTo>
                      <a:pt x="455" y="236"/>
                      <a:pt x="484" y="200"/>
                      <a:pt x="514" y="167"/>
                    </a:cubicBezTo>
                    <a:cubicBezTo>
                      <a:pt x="550" y="129"/>
                      <a:pt x="551" y="67"/>
                      <a:pt x="511" y="29"/>
                    </a:cubicBezTo>
                    <a:cubicBezTo>
                      <a:pt x="493" y="10"/>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0"/>
              <p:cNvSpPr/>
              <p:nvPr/>
            </p:nvSpPr>
            <p:spPr>
              <a:xfrm>
                <a:off x="8968819" y="3246301"/>
                <a:ext cx="18220" cy="38117"/>
              </a:xfrm>
              <a:custGeom>
                <a:avLst/>
                <a:gdLst/>
                <a:ahLst/>
                <a:cxnLst/>
                <a:rect l="l" t="t" r="r" b="b"/>
                <a:pathLst>
                  <a:path w="576" h="1205" extrusionOk="0">
                    <a:moveTo>
                      <a:pt x="456" y="1"/>
                    </a:moveTo>
                    <a:cubicBezTo>
                      <a:pt x="437" y="1"/>
                      <a:pt x="418" y="5"/>
                      <a:pt x="400" y="15"/>
                    </a:cubicBezTo>
                    <a:cubicBezTo>
                      <a:pt x="356" y="38"/>
                      <a:pt x="314" y="65"/>
                      <a:pt x="274" y="95"/>
                    </a:cubicBezTo>
                    <a:cubicBezTo>
                      <a:pt x="227" y="131"/>
                      <a:pt x="184" y="172"/>
                      <a:pt x="150" y="220"/>
                    </a:cubicBezTo>
                    <a:cubicBezTo>
                      <a:pt x="87" y="303"/>
                      <a:pt x="45" y="400"/>
                      <a:pt x="31" y="506"/>
                    </a:cubicBezTo>
                    <a:cubicBezTo>
                      <a:pt x="1" y="731"/>
                      <a:pt x="84" y="951"/>
                      <a:pt x="203" y="1139"/>
                    </a:cubicBezTo>
                    <a:cubicBezTo>
                      <a:pt x="229" y="1180"/>
                      <a:pt x="273" y="1204"/>
                      <a:pt x="319" y="1204"/>
                    </a:cubicBezTo>
                    <a:cubicBezTo>
                      <a:pt x="342" y="1204"/>
                      <a:pt x="365" y="1198"/>
                      <a:pt x="386" y="1186"/>
                    </a:cubicBezTo>
                    <a:cubicBezTo>
                      <a:pt x="416" y="1167"/>
                      <a:pt x="438" y="1137"/>
                      <a:pt x="446" y="1103"/>
                    </a:cubicBezTo>
                    <a:cubicBezTo>
                      <a:pt x="453" y="1073"/>
                      <a:pt x="452" y="1031"/>
                      <a:pt x="432" y="1004"/>
                    </a:cubicBezTo>
                    <a:cubicBezTo>
                      <a:pt x="385" y="938"/>
                      <a:pt x="345" y="871"/>
                      <a:pt x="310" y="797"/>
                    </a:cubicBezTo>
                    <a:cubicBezTo>
                      <a:pt x="289" y="744"/>
                      <a:pt x="273" y="689"/>
                      <a:pt x="264" y="632"/>
                    </a:cubicBezTo>
                    <a:cubicBezTo>
                      <a:pt x="260" y="593"/>
                      <a:pt x="259" y="556"/>
                      <a:pt x="260" y="516"/>
                    </a:cubicBezTo>
                    <a:cubicBezTo>
                      <a:pt x="264" y="486"/>
                      <a:pt x="271" y="457"/>
                      <a:pt x="282" y="429"/>
                    </a:cubicBezTo>
                    <a:cubicBezTo>
                      <a:pt x="294" y="400"/>
                      <a:pt x="309" y="371"/>
                      <a:pt x="327" y="344"/>
                    </a:cubicBezTo>
                    <a:cubicBezTo>
                      <a:pt x="352" y="314"/>
                      <a:pt x="379" y="285"/>
                      <a:pt x="410" y="260"/>
                    </a:cubicBezTo>
                    <a:cubicBezTo>
                      <a:pt x="443" y="237"/>
                      <a:pt x="475" y="217"/>
                      <a:pt x="509" y="199"/>
                    </a:cubicBezTo>
                    <a:cubicBezTo>
                      <a:pt x="561" y="172"/>
                      <a:pt x="575" y="101"/>
                      <a:pt x="546" y="52"/>
                    </a:cubicBezTo>
                    <a:cubicBezTo>
                      <a:pt x="527" y="18"/>
                      <a:pt x="492" y="1"/>
                      <a:pt x="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0"/>
              <p:cNvSpPr/>
              <p:nvPr/>
            </p:nvSpPr>
            <p:spPr>
              <a:xfrm>
                <a:off x="8720346" y="3297704"/>
                <a:ext cx="27172" cy="65701"/>
              </a:xfrm>
              <a:custGeom>
                <a:avLst/>
                <a:gdLst/>
                <a:ahLst/>
                <a:cxnLst/>
                <a:rect l="l" t="t" r="r" b="b"/>
                <a:pathLst>
                  <a:path w="859" h="2077" extrusionOk="0">
                    <a:moveTo>
                      <a:pt x="467" y="522"/>
                    </a:moveTo>
                    <a:cubicBezTo>
                      <a:pt x="467" y="523"/>
                      <a:pt x="466" y="524"/>
                      <a:pt x="465" y="525"/>
                    </a:cubicBezTo>
                    <a:lnTo>
                      <a:pt x="465" y="525"/>
                    </a:lnTo>
                    <a:cubicBezTo>
                      <a:pt x="466" y="524"/>
                      <a:pt x="467" y="522"/>
                      <a:pt x="467" y="522"/>
                    </a:cubicBezTo>
                    <a:close/>
                    <a:moveTo>
                      <a:pt x="272" y="1061"/>
                    </a:moveTo>
                    <a:lnTo>
                      <a:pt x="272" y="1061"/>
                    </a:lnTo>
                    <a:cubicBezTo>
                      <a:pt x="272" y="1062"/>
                      <a:pt x="273" y="1063"/>
                      <a:pt x="273" y="1063"/>
                    </a:cubicBezTo>
                    <a:lnTo>
                      <a:pt x="273" y="1063"/>
                    </a:lnTo>
                    <a:cubicBezTo>
                      <a:pt x="273" y="1063"/>
                      <a:pt x="272" y="1062"/>
                      <a:pt x="272" y="1061"/>
                    </a:cubicBezTo>
                    <a:close/>
                    <a:moveTo>
                      <a:pt x="673" y="1"/>
                    </a:moveTo>
                    <a:cubicBezTo>
                      <a:pt x="647" y="1"/>
                      <a:pt x="620" y="10"/>
                      <a:pt x="598" y="26"/>
                    </a:cubicBezTo>
                    <a:cubicBezTo>
                      <a:pt x="593" y="29"/>
                      <a:pt x="589" y="34"/>
                      <a:pt x="586" y="36"/>
                    </a:cubicBezTo>
                    <a:cubicBezTo>
                      <a:pt x="433" y="188"/>
                      <a:pt x="287" y="349"/>
                      <a:pt x="171" y="530"/>
                    </a:cubicBezTo>
                    <a:cubicBezTo>
                      <a:pt x="81" y="674"/>
                      <a:pt x="23" y="831"/>
                      <a:pt x="11" y="1000"/>
                    </a:cubicBezTo>
                    <a:cubicBezTo>
                      <a:pt x="1" y="1168"/>
                      <a:pt x="58" y="1334"/>
                      <a:pt x="135" y="1481"/>
                    </a:cubicBezTo>
                    <a:cubicBezTo>
                      <a:pt x="240" y="1685"/>
                      <a:pt x="397" y="1861"/>
                      <a:pt x="552" y="2028"/>
                    </a:cubicBezTo>
                    <a:cubicBezTo>
                      <a:pt x="581" y="2061"/>
                      <a:pt x="623" y="2076"/>
                      <a:pt x="665" y="2076"/>
                    </a:cubicBezTo>
                    <a:cubicBezTo>
                      <a:pt x="711" y="2076"/>
                      <a:pt x="758" y="2058"/>
                      <a:pt x="791" y="2025"/>
                    </a:cubicBezTo>
                    <a:cubicBezTo>
                      <a:pt x="853" y="1962"/>
                      <a:pt x="858" y="1846"/>
                      <a:pt x="788" y="1785"/>
                    </a:cubicBezTo>
                    <a:cubicBezTo>
                      <a:pt x="669" y="1683"/>
                      <a:pt x="556" y="1573"/>
                      <a:pt x="459" y="1453"/>
                    </a:cubicBezTo>
                    <a:cubicBezTo>
                      <a:pt x="403" y="1380"/>
                      <a:pt x="353" y="1304"/>
                      <a:pt x="316" y="1219"/>
                    </a:cubicBezTo>
                    <a:cubicBezTo>
                      <a:pt x="297" y="1173"/>
                      <a:pt x="283" y="1125"/>
                      <a:pt x="274" y="1076"/>
                    </a:cubicBezTo>
                    <a:cubicBezTo>
                      <a:pt x="274" y="1072"/>
                      <a:pt x="273" y="1068"/>
                      <a:pt x="273" y="1063"/>
                    </a:cubicBezTo>
                    <a:lnTo>
                      <a:pt x="273" y="1063"/>
                    </a:lnTo>
                    <a:cubicBezTo>
                      <a:pt x="273" y="1064"/>
                      <a:pt x="273" y="1064"/>
                      <a:pt x="273" y="1065"/>
                    </a:cubicBezTo>
                    <a:cubicBezTo>
                      <a:pt x="271" y="1060"/>
                      <a:pt x="271" y="1057"/>
                      <a:pt x="271" y="1053"/>
                    </a:cubicBezTo>
                    <a:lnTo>
                      <a:pt x="271" y="1053"/>
                    </a:lnTo>
                    <a:cubicBezTo>
                      <a:pt x="271" y="1056"/>
                      <a:pt x="272" y="1059"/>
                      <a:pt x="272" y="1061"/>
                    </a:cubicBezTo>
                    <a:lnTo>
                      <a:pt x="272" y="1061"/>
                    </a:lnTo>
                    <a:cubicBezTo>
                      <a:pt x="268" y="1022"/>
                      <a:pt x="269" y="981"/>
                      <a:pt x="273" y="940"/>
                    </a:cubicBezTo>
                    <a:cubicBezTo>
                      <a:pt x="280" y="893"/>
                      <a:pt x="291" y="845"/>
                      <a:pt x="308" y="800"/>
                    </a:cubicBezTo>
                    <a:cubicBezTo>
                      <a:pt x="346" y="707"/>
                      <a:pt x="397" y="621"/>
                      <a:pt x="456" y="538"/>
                    </a:cubicBezTo>
                    <a:cubicBezTo>
                      <a:pt x="548" y="417"/>
                      <a:pt x="649" y="307"/>
                      <a:pt x="757" y="200"/>
                    </a:cubicBezTo>
                    <a:cubicBezTo>
                      <a:pt x="804" y="155"/>
                      <a:pt x="800" y="77"/>
                      <a:pt x="755" y="34"/>
                    </a:cubicBezTo>
                    <a:cubicBezTo>
                      <a:pt x="732" y="12"/>
                      <a:pt x="703"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0"/>
              <p:cNvSpPr/>
              <p:nvPr/>
            </p:nvSpPr>
            <p:spPr>
              <a:xfrm>
                <a:off x="8754635" y="3297672"/>
                <a:ext cx="26983" cy="50739"/>
              </a:xfrm>
              <a:custGeom>
                <a:avLst/>
                <a:gdLst/>
                <a:ahLst/>
                <a:cxnLst/>
                <a:rect l="l" t="t" r="r" b="b"/>
                <a:pathLst>
                  <a:path w="853" h="1604" extrusionOk="0">
                    <a:moveTo>
                      <a:pt x="508" y="0"/>
                    </a:moveTo>
                    <a:cubicBezTo>
                      <a:pt x="495" y="0"/>
                      <a:pt x="483" y="3"/>
                      <a:pt x="472" y="10"/>
                    </a:cubicBezTo>
                    <a:cubicBezTo>
                      <a:pt x="431" y="37"/>
                      <a:pt x="393" y="65"/>
                      <a:pt x="356" y="93"/>
                    </a:cubicBezTo>
                    <a:cubicBezTo>
                      <a:pt x="258" y="166"/>
                      <a:pt x="171" y="252"/>
                      <a:pt x="105" y="357"/>
                    </a:cubicBezTo>
                    <a:cubicBezTo>
                      <a:pt x="33" y="468"/>
                      <a:pt x="1" y="609"/>
                      <a:pt x="11" y="740"/>
                    </a:cubicBezTo>
                    <a:cubicBezTo>
                      <a:pt x="19" y="888"/>
                      <a:pt x="78" y="1031"/>
                      <a:pt x="155" y="1154"/>
                    </a:cubicBezTo>
                    <a:cubicBezTo>
                      <a:pt x="204" y="1232"/>
                      <a:pt x="261" y="1303"/>
                      <a:pt x="321" y="1371"/>
                    </a:cubicBezTo>
                    <a:cubicBezTo>
                      <a:pt x="379" y="1438"/>
                      <a:pt x="443" y="1497"/>
                      <a:pt x="512" y="1549"/>
                    </a:cubicBezTo>
                    <a:cubicBezTo>
                      <a:pt x="526" y="1561"/>
                      <a:pt x="537" y="1570"/>
                      <a:pt x="552" y="1581"/>
                    </a:cubicBezTo>
                    <a:cubicBezTo>
                      <a:pt x="580" y="1597"/>
                      <a:pt x="613" y="1604"/>
                      <a:pt x="645" y="1604"/>
                    </a:cubicBezTo>
                    <a:cubicBezTo>
                      <a:pt x="695" y="1604"/>
                      <a:pt x="744" y="1582"/>
                      <a:pt x="779" y="1547"/>
                    </a:cubicBezTo>
                    <a:cubicBezTo>
                      <a:pt x="852" y="1469"/>
                      <a:pt x="848" y="1353"/>
                      <a:pt x="777" y="1277"/>
                    </a:cubicBezTo>
                    <a:cubicBezTo>
                      <a:pt x="636" y="1133"/>
                      <a:pt x="483" y="1003"/>
                      <a:pt x="354" y="846"/>
                    </a:cubicBezTo>
                    <a:cubicBezTo>
                      <a:pt x="316" y="796"/>
                      <a:pt x="283" y="745"/>
                      <a:pt x="257" y="688"/>
                    </a:cubicBezTo>
                    <a:cubicBezTo>
                      <a:pt x="248" y="662"/>
                      <a:pt x="241" y="637"/>
                      <a:pt x="235" y="610"/>
                    </a:cubicBezTo>
                    <a:cubicBezTo>
                      <a:pt x="234" y="586"/>
                      <a:pt x="232" y="560"/>
                      <a:pt x="234" y="537"/>
                    </a:cubicBezTo>
                    <a:cubicBezTo>
                      <a:pt x="237" y="510"/>
                      <a:pt x="244" y="483"/>
                      <a:pt x="254" y="457"/>
                    </a:cubicBezTo>
                    <a:cubicBezTo>
                      <a:pt x="271" y="417"/>
                      <a:pt x="293" y="380"/>
                      <a:pt x="318" y="344"/>
                    </a:cubicBezTo>
                    <a:cubicBezTo>
                      <a:pt x="358" y="289"/>
                      <a:pt x="407" y="244"/>
                      <a:pt x="462" y="201"/>
                    </a:cubicBezTo>
                    <a:cubicBezTo>
                      <a:pt x="490" y="179"/>
                      <a:pt x="516" y="159"/>
                      <a:pt x="547" y="139"/>
                    </a:cubicBezTo>
                    <a:cubicBezTo>
                      <a:pt x="580" y="116"/>
                      <a:pt x="595" y="73"/>
                      <a:pt x="573" y="37"/>
                    </a:cubicBezTo>
                    <a:cubicBezTo>
                      <a:pt x="561" y="14"/>
                      <a:pt x="534" y="0"/>
                      <a:pt x="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0"/>
              <p:cNvSpPr/>
              <p:nvPr/>
            </p:nvSpPr>
            <p:spPr>
              <a:xfrm>
                <a:off x="8765517" y="3113539"/>
                <a:ext cx="15595" cy="10565"/>
              </a:xfrm>
              <a:custGeom>
                <a:avLst/>
                <a:gdLst/>
                <a:ahLst/>
                <a:cxnLst/>
                <a:rect l="l" t="t" r="r" b="b"/>
                <a:pathLst>
                  <a:path w="493" h="334" extrusionOk="0">
                    <a:moveTo>
                      <a:pt x="212" y="114"/>
                    </a:moveTo>
                    <a:cubicBezTo>
                      <a:pt x="212" y="115"/>
                      <a:pt x="211" y="115"/>
                      <a:pt x="211" y="117"/>
                    </a:cubicBezTo>
                    <a:cubicBezTo>
                      <a:pt x="211" y="115"/>
                      <a:pt x="211" y="115"/>
                      <a:pt x="212" y="114"/>
                    </a:cubicBezTo>
                    <a:close/>
                    <a:moveTo>
                      <a:pt x="372" y="109"/>
                    </a:moveTo>
                    <a:cubicBezTo>
                      <a:pt x="371" y="117"/>
                      <a:pt x="367" y="122"/>
                      <a:pt x="364" y="130"/>
                    </a:cubicBezTo>
                    <a:cubicBezTo>
                      <a:pt x="357" y="141"/>
                      <a:pt x="348" y="154"/>
                      <a:pt x="338" y="165"/>
                    </a:cubicBezTo>
                    <a:cubicBezTo>
                      <a:pt x="334" y="171"/>
                      <a:pt x="328" y="175"/>
                      <a:pt x="321" y="180"/>
                    </a:cubicBezTo>
                    <a:cubicBezTo>
                      <a:pt x="308" y="187"/>
                      <a:pt x="298" y="193"/>
                      <a:pt x="284" y="197"/>
                    </a:cubicBezTo>
                    <a:lnTo>
                      <a:pt x="299" y="181"/>
                    </a:lnTo>
                    <a:cubicBezTo>
                      <a:pt x="317" y="160"/>
                      <a:pt x="331" y="138"/>
                      <a:pt x="348" y="117"/>
                    </a:cubicBezTo>
                    <a:cubicBezTo>
                      <a:pt x="351" y="115"/>
                      <a:pt x="354" y="114"/>
                      <a:pt x="355" y="114"/>
                    </a:cubicBezTo>
                    <a:cubicBezTo>
                      <a:pt x="357" y="114"/>
                      <a:pt x="358" y="111"/>
                      <a:pt x="361" y="111"/>
                    </a:cubicBezTo>
                    <a:cubicBezTo>
                      <a:pt x="362" y="111"/>
                      <a:pt x="365" y="111"/>
                      <a:pt x="367" y="109"/>
                    </a:cubicBezTo>
                    <a:close/>
                    <a:moveTo>
                      <a:pt x="344" y="1"/>
                    </a:moveTo>
                    <a:cubicBezTo>
                      <a:pt x="329" y="2"/>
                      <a:pt x="317" y="6"/>
                      <a:pt x="302" y="11"/>
                    </a:cubicBezTo>
                    <a:cubicBezTo>
                      <a:pt x="295" y="15"/>
                      <a:pt x="287" y="21"/>
                      <a:pt x="279" y="25"/>
                    </a:cubicBezTo>
                    <a:cubicBezTo>
                      <a:pt x="272" y="38"/>
                      <a:pt x="262" y="46"/>
                      <a:pt x="254" y="58"/>
                    </a:cubicBezTo>
                    <a:cubicBezTo>
                      <a:pt x="239" y="75"/>
                      <a:pt x="226" y="94"/>
                      <a:pt x="214" y="109"/>
                    </a:cubicBezTo>
                    <a:cubicBezTo>
                      <a:pt x="208" y="115"/>
                      <a:pt x="203" y="118"/>
                      <a:pt x="198" y="122"/>
                    </a:cubicBezTo>
                    <a:cubicBezTo>
                      <a:pt x="191" y="125"/>
                      <a:pt x="183" y="130"/>
                      <a:pt x="176" y="131"/>
                    </a:cubicBezTo>
                    <a:cubicBezTo>
                      <a:pt x="148" y="142"/>
                      <a:pt x="135" y="180"/>
                      <a:pt x="148" y="207"/>
                    </a:cubicBezTo>
                    <a:cubicBezTo>
                      <a:pt x="149" y="211"/>
                      <a:pt x="152" y="217"/>
                      <a:pt x="156" y="221"/>
                    </a:cubicBezTo>
                    <a:cubicBezTo>
                      <a:pt x="113" y="230"/>
                      <a:pt x="72" y="243"/>
                      <a:pt x="29" y="257"/>
                    </a:cubicBezTo>
                    <a:cubicBezTo>
                      <a:pt x="7" y="266"/>
                      <a:pt x="0" y="290"/>
                      <a:pt x="9" y="310"/>
                    </a:cubicBezTo>
                    <a:cubicBezTo>
                      <a:pt x="17" y="325"/>
                      <a:pt x="31" y="334"/>
                      <a:pt x="46" y="334"/>
                    </a:cubicBezTo>
                    <a:cubicBezTo>
                      <a:pt x="52" y="334"/>
                      <a:pt x="58" y="332"/>
                      <a:pt x="63" y="330"/>
                    </a:cubicBezTo>
                    <a:cubicBezTo>
                      <a:pt x="79" y="324"/>
                      <a:pt x="95" y="317"/>
                      <a:pt x="112" y="311"/>
                    </a:cubicBezTo>
                    <a:lnTo>
                      <a:pt x="112" y="311"/>
                    </a:lnTo>
                    <a:cubicBezTo>
                      <a:pt x="108" y="314"/>
                      <a:pt x="105" y="314"/>
                      <a:pt x="100" y="316"/>
                    </a:cubicBezTo>
                    <a:cubicBezTo>
                      <a:pt x="143" y="304"/>
                      <a:pt x="185" y="297"/>
                      <a:pt x="229" y="293"/>
                    </a:cubicBezTo>
                    <a:cubicBezTo>
                      <a:pt x="264" y="287"/>
                      <a:pt x="299" y="283"/>
                      <a:pt x="329" y="271"/>
                    </a:cubicBezTo>
                    <a:cubicBezTo>
                      <a:pt x="344" y="266"/>
                      <a:pt x="358" y="260"/>
                      <a:pt x="371" y="251"/>
                    </a:cubicBezTo>
                    <a:cubicBezTo>
                      <a:pt x="387" y="240"/>
                      <a:pt x="400" y="230"/>
                      <a:pt x="413" y="217"/>
                    </a:cubicBezTo>
                    <a:cubicBezTo>
                      <a:pt x="445" y="181"/>
                      <a:pt x="466" y="135"/>
                      <a:pt x="481" y="89"/>
                    </a:cubicBezTo>
                    <a:cubicBezTo>
                      <a:pt x="493" y="64"/>
                      <a:pt x="477" y="36"/>
                      <a:pt x="451" y="25"/>
                    </a:cubicBezTo>
                    <a:cubicBezTo>
                      <a:pt x="437" y="18"/>
                      <a:pt x="421" y="11"/>
                      <a:pt x="407" y="8"/>
                    </a:cubicBezTo>
                    <a:cubicBezTo>
                      <a:pt x="395" y="4"/>
                      <a:pt x="385" y="2"/>
                      <a:pt x="37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0"/>
              <p:cNvSpPr/>
              <p:nvPr/>
            </p:nvSpPr>
            <p:spPr>
              <a:xfrm>
                <a:off x="8620261" y="3164974"/>
                <a:ext cx="8952" cy="11609"/>
              </a:xfrm>
              <a:custGeom>
                <a:avLst/>
                <a:gdLst/>
                <a:ahLst/>
                <a:cxnLst/>
                <a:rect l="l" t="t" r="r" b="b"/>
                <a:pathLst>
                  <a:path w="283" h="367" extrusionOk="0">
                    <a:moveTo>
                      <a:pt x="100" y="236"/>
                    </a:moveTo>
                    <a:lnTo>
                      <a:pt x="100" y="236"/>
                    </a:lnTo>
                    <a:cubicBezTo>
                      <a:pt x="99" y="237"/>
                      <a:pt x="99" y="238"/>
                      <a:pt x="99" y="238"/>
                    </a:cubicBezTo>
                    <a:lnTo>
                      <a:pt x="99" y="238"/>
                    </a:lnTo>
                    <a:cubicBezTo>
                      <a:pt x="99" y="237"/>
                      <a:pt x="100" y="237"/>
                      <a:pt x="100" y="236"/>
                    </a:cubicBezTo>
                    <a:close/>
                    <a:moveTo>
                      <a:pt x="99" y="238"/>
                    </a:moveTo>
                    <a:lnTo>
                      <a:pt x="99" y="238"/>
                    </a:lnTo>
                    <a:cubicBezTo>
                      <a:pt x="99" y="239"/>
                      <a:pt x="99" y="239"/>
                      <a:pt x="99" y="239"/>
                    </a:cubicBezTo>
                    <a:lnTo>
                      <a:pt x="99" y="239"/>
                    </a:lnTo>
                    <a:cubicBezTo>
                      <a:pt x="99" y="239"/>
                      <a:pt x="99" y="239"/>
                      <a:pt x="99" y="238"/>
                    </a:cubicBezTo>
                    <a:close/>
                    <a:moveTo>
                      <a:pt x="86" y="262"/>
                    </a:moveTo>
                    <a:cubicBezTo>
                      <a:pt x="85" y="263"/>
                      <a:pt x="85" y="263"/>
                      <a:pt x="85" y="264"/>
                    </a:cubicBezTo>
                    <a:lnTo>
                      <a:pt x="85" y="264"/>
                    </a:lnTo>
                    <a:cubicBezTo>
                      <a:pt x="85" y="263"/>
                      <a:pt x="85" y="263"/>
                      <a:pt x="86" y="262"/>
                    </a:cubicBezTo>
                    <a:close/>
                    <a:moveTo>
                      <a:pt x="128" y="260"/>
                    </a:moveTo>
                    <a:lnTo>
                      <a:pt x="128" y="260"/>
                    </a:lnTo>
                    <a:cubicBezTo>
                      <a:pt x="125" y="265"/>
                      <a:pt x="122" y="266"/>
                      <a:pt x="120" y="268"/>
                    </a:cubicBezTo>
                    <a:cubicBezTo>
                      <a:pt x="122" y="266"/>
                      <a:pt x="123" y="263"/>
                      <a:pt x="128" y="260"/>
                    </a:cubicBezTo>
                    <a:close/>
                    <a:moveTo>
                      <a:pt x="222" y="1"/>
                    </a:moveTo>
                    <a:cubicBezTo>
                      <a:pt x="220" y="1"/>
                      <a:pt x="218" y="1"/>
                      <a:pt x="216" y="1"/>
                    </a:cubicBezTo>
                    <a:cubicBezTo>
                      <a:pt x="209" y="3"/>
                      <a:pt x="203" y="6"/>
                      <a:pt x="198" y="8"/>
                    </a:cubicBezTo>
                    <a:cubicBezTo>
                      <a:pt x="199" y="16"/>
                      <a:pt x="195" y="20"/>
                      <a:pt x="192" y="23"/>
                    </a:cubicBezTo>
                    <a:cubicBezTo>
                      <a:pt x="186" y="28"/>
                      <a:pt x="182" y="34"/>
                      <a:pt x="178" y="41"/>
                    </a:cubicBezTo>
                    <a:cubicBezTo>
                      <a:pt x="159" y="60"/>
                      <a:pt x="139" y="79"/>
                      <a:pt x="120" y="96"/>
                    </a:cubicBezTo>
                    <a:cubicBezTo>
                      <a:pt x="99" y="116"/>
                      <a:pt x="77" y="136"/>
                      <a:pt x="57" y="157"/>
                    </a:cubicBezTo>
                    <a:cubicBezTo>
                      <a:pt x="50" y="166"/>
                      <a:pt x="42" y="175"/>
                      <a:pt x="36" y="185"/>
                    </a:cubicBezTo>
                    <a:cubicBezTo>
                      <a:pt x="27" y="196"/>
                      <a:pt x="22" y="210"/>
                      <a:pt x="14" y="225"/>
                    </a:cubicBezTo>
                    <a:cubicBezTo>
                      <a:pt x="10" y="235"/>
                      <a:pt x="9" y="243"/>
                      <a:pt x="6" y="253"/>
                    </a:cubicBezTo>
                    <a:cubicBezTo>
                      <a:pt x="3" y="260"/>
                      <a:pt x="3" y="266"/>
                      <a:pt x="2" y="273"/>
                    </a:cubicBezTo>
                    <a:cubicBezTo>
                      <a:pt x="0" y="289"/>
                      <a:pt x="0" y="303"/>
                      <a:pt x="0" y="321"/>
                    </a:cubicBezTo>
                    <a:cubicBezTo>
                      <a:pt x="0" y="331"/>
                      <a:pt x="2" y="342"/>
                      <a:pt x="9" y="351"/>
                    </a:cubicBezTo>
                    <a:cubicBezTo>
                      <a:pt x="16" y="358"/>
                      <a:pt x="24" y="365"/>
                      <a:pt x="36" y="365"/>
                    </a:cubicBezTo>
                    <a:cubicBezTo>
                      <a:pt x="49" y="366"/>
                      <a:pt x="60" y="366"/>
                      <a:pt x="73" y="366"/>
                    </a:cubicBezTo>
                    <a:cubicBezTo>
                      <a:pt x="87" y="366"/>
                      <a:pt x="102" y="365"/>
                      <a:pt x="116" y="359"/>
                    </a:cubicBezTo>
                    <a:cubicBezTo>
                      <a:pt x="133" y="356"/>
                      <a:pt x="150" y="345"/>
                      <a:pt x="166" y="335"/>
                    </a:cubicBezTo>
                    <a:lnTo>
                      <a:pt x="183" y="316"/>
                    </a:lnTo>
                    <a:cubicBezTo>
                      <a:pt x="191" y="308"/>
                      <a:pt x="196" y="301"/>
                      <a:pt x="202" y="292"/>
                    </a:cubicBezTo>
                    <a:cubicBezTo>
                      <a:pt x="208" y="280"/>
                      <a:pt x="212" y="272"/>
                      <a:pt x="219" y="260"/>
                    </a:cubicBezTo>
                    <a:cubicBezTo>
                      <a:pt x="229" y="245"/>
                      <a:pt x="239" y="232"/>
                      <a:pt x="251" y="217"/>
                    </a:cubicBezTo>
                    <a:cubicBezTo>
                      <a:pt x="254" y="215"/>
                      <a:pt x="258" y="210"/>
                      <a:pt x="264" y="207"/>
                    </a:cubicBezTo>
                    <a:cubicBezTo>
                      <a:pt x="279" y="193"/>
                      <a:pt x="282" y="167"/>
                      <a:pt x="268" y="150"/>
                    </a:cubicBezTo>
                    <a:cubicBezTo>
                      <a:pt x="260" y="141"/>
                      <a:pt x="247" y="136"/>
                      <a:pt x="235" y="136"/>
                    </a:cubicBezTo>
                    <a:cubicBezTo>
                      <a:pt x="226" y="136"/>
                      <a:pt x="218" y="138"/>
                      <a:pt x="211" y="144"/>
                    </a:cubicBezTo>
                    <a:cubicBezTo>
                      <a:pt x="193" y="163"/>
                      <a:pt x="176" y="179"/>
                      <a:pt x="162" y="199"/>
                    </a:cubicBezTo>
                    <a:cubicBezTo>
                      <a:pt x="155" y="209"/>
                      <a:pt x="150" y="217"/>
                      <a:pt x="145" y="229"/>
                    </a:cubicBezTo>
                    <a:cubicBezTo>
                      <a:pt x="136" y="243"/>
                      <a:pt x="126" y="256"/>
                      <a:pt x="118" y="268"/>
                    </a:cubicBezTo>
                    <a:cubicBezTo>
                      <a:pt x="112" y="273"/>
                      <a:pt x="108" y="277"/>
                      <a:pt x="101" y="279"/>
                    </a:cubicBezTo>
                    <a:lnTo>
                      <a:pt x="101" y="279"/>
                    </a:lnTo>
                    <a:cubicBezTo>
                      <a:pt x="102" y="279"/>
                      <a:pt x="102" y="278"/>
                      <a:pt x="103" y="278"/>
                    </a:cubicBezTo>
                    <a:cubicBezTo>
                      <a:pt x="105" y="275"/>
                      <a:pt x="108" y="275"/>
                      <a:pt x="109" y="273"/>
                    </a:cubicBezTo>
                    <a:lnTo>
                      <a:pt x="109" y="273"/>
                    </a:lnTo>
                    <a:cubicBezTo>
                      <a:pt x="103" y="275"/>
                      <a:pt x="100" y="278"/>
                      <a:pt x="95" y="279"/>
                    </a:cubicBezTo>
                    <a:cubicBezTo>
                      <a:pt x="90" y="280"/>
                      <a:pt x="86" y="280"/>
                      <a:pt x="82" y="280"/>
                    </a:cubicBezTo>
                    <a:cubicBezTo>
                      <a:pt x="83" y="276"/>
                      <a:pt x="83" y="271"/>
                      <a:pt x="84" y="266"/>
                    </a:cubicBezTo>
                    <a:lnTo>
                      <a:pt x="84" y="266"/>
                    </a:lnTo>
                    <a:cubicBezTo>
                      <a:pt x="84" y="265"/>
                      <a:pt x="85" y="265"/>
                      <a:pt x="85" y="264"/>
                    </a:cubicBezTo>
                    <a:lnTo>
                      <a:pt x="85" y="264"/>
                    </a:lnTo>
                    <a:cubicBezTo>
                      <a:pt x="85" y="264"/>
                      <a:pt x="84" y="265"/>
                      <a:pt x="84" y="265"/>
                    </a:cubicBezTo>
                    <a:lnTo>
                      <a:pt x="84" y="265"/>
                    </a:lnTo>
                    <a:cubicBezTo>
                      <a:pt x="85" y="263"/>
                      <a:pt x="85" y="261"/>
                      <a:pt x="86" y="259"/>
                    </a:cubicBezTo>
                    <a:lnTo>
                      <a:pt x="86" y="259"/>
                    </a:lnTo>
                    <a:cubicBezTo>
                      <a:pt x="86" y="260"/>
                      <a:pt x="86" y="261"/>
                      <a:pt x="86" y="262"/>
                    </a:cubicBezTo>
                    <a:lnTo>
                      <a:pt x="86" y="262"/>
                    </a:lnTo>
                    <a:cubicBezTo>
                      <a:pt x="88" y="255"/>
                      <a:pt x="90" y="247"/>
                      <a:pt x="95" y="239"/>
                    </a:cubicBezTo>
                    <a:cubicBezTo>
                      <a:pt x="102" y="227"/>
                      <a:pt x="110" y="216"/>
                      <a:pt x="119" y="203"/>
                    </a:cubicBezTo>
                    <a:cubicBezTo>
                      <a:pt x="140" y="182"/>
                      <a:pt x="162" y="160"/>
                      <a:pt x="186" y="142"/>
                    </a:cubicBezTo>
                    <a:cubicBezTo>
                      <a:pt x="211" y="117"/>
                      <a:pt x="234" y="93"/>
                      <a:pt x="258" y="66"/>
                    </a:cubicBezTo>
                    <a:cubicBezTo>
                      <a:pt x="272" y="50"/>
                      <a:pt x="265" y="21"/>
                      <a:pt x="246" y="8"/>
                    </a:cubicBezTo>
                    <a:cubicBezTo>
                      <a:pt x="239" y="4"/>
                      <a:pt x="230" y="1"/>
                      <a:pt x="22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0"/>
              <p:cNvSpPr/>
              <p:nvPr/>
            </p:nvSpPr>
            <p:spPr>
              <a:xfrm>
                <a:off x="8638607" y="3157034"/>
                <a:ext cx="39825" cy="29545"/>
              </a:xfrm>
              <a:custGeom>
                <a:avLst/>
                <a:gdLst/>
                <a:ahLst/>
                <a:cxnLst/>
                <a:rect l="l" t="t" r="r" b="b"/>
                <a:pathLst>
                  <a:path w="1259" h="934" extrusionOk="0">
                    <a:moveTo>
                      <a:pt x="954" y="0"/>
                    </a:moveTo>
                    <a:cubicBezTo>
                      <a:pt x="921" y="0"/>
                      <a:pt x="885" y="4"/>
                      <a:pt x="846" y="10"/>
                    </a:cubicBezTo>
                    <a:cubicBezTo>
                      <a:pt x="790" y="22"/>
                      <a:pt x="737" y="39"/>
                      <a:pt x="690" y="58"/>
                    </a:cubicBezTo>
                    <a:cubicBezTo>
                      <a:pt x="637" y="78"/>
                      <a:pt x="587" y="102"/>
                      <a:pt x="537" y="128"/>
                    </a:cubicBezTo>
                    <a:cubicBezTo>
                      <a:pt x="454" y="172"/>
                      <a:pt x="368" y="225"/>
                      <a:pt x="286" y="289"/>
                    </a:cubicBezTo>
                    <a:lnTo>
                      <a:pt x="252" y="317"/>
                    </a:lnTo>
                    <a:cubicBezTo>
                      <a:pt x="215" y="347"/>
                      <a:pt x="179" y="381"/>
                      <a:pt x="145" y="417"/>
                    </a:cubicBezTo>
                    <a:cubicBezTo>
                      <a:pt x="122" y="443"/>
                      <a:pt x="92" y="476"/>
                      <a:pt x="66" y="514"/>
                    </a:cubicBezTo>
                    <a:cubicBezTo>
                      <a:pt x="53" y="533"/>
                      <a:pt x="50" y="554"/>
                      <a:pt x="57" y="574"/>
                    </a:cubicBezTo>
                    <a:cubicBezTo>
                      <a:pt x="44" y="590"/>
                      <a:pt x="32" y="610"/>
                      <a:pt x="23" y="630"/>
                    </a:cubicBezTo>
                    <a:cubicBezTo>
                      <a:pt x="7" y="660"/>
                      <a:pt x="0" y="696"/>
                      <a:pt x="3" y="735"/>
                    </a:cubicBezTo>
                    <a:cubicBezTo>
                      <a:pt x="6" y="766"/>
                      <a:pt x="20" y="801"/>
                      <a:pt x="44" y="831"/>
                    </a:cubicBezTo>
                    <a:cubicBezTo>
                      <a:pt x="72" y="861"/>
                      <a:pt x="106" y="878"/>
                      <a:pt x="132" y="891"/>
                    </a:cubicBezTo>
                    <a:cubicBezTo>
                      <a:pt x="173" y="911"/>
                      <a:pt x="221" y="920"/>
                      <a:pt x="259" y="925"/>
                    </a:cubicBezTo>
                    <a:cubicBezTo>
                      <a:pt x="308" y="934"/>
                      <a:pt x="354" y="934"/>
                      <a:pt x="400" y="934"/>
                    </a:cubicBezTo>
                    <a:cubicBezTo>
                      <a:pt x="454" y="934"/>
                      <a:pt x="510" y="928"/>
                      <a:pt x="571" y="920"/>
                    </a:cubicBezTo>
                    <a:cubicBezTo>
                      <a:pt x="686" y="902"/>
                      <a:pt x="799" y="867"/>
                      <a:pt x="902" y="818"/>
                    </a:cubicBezTo>
                    <a:cubicBezTo>
                      <a:pt x="954" y="792"/>
                      <a:pt x="1004" y="763"/>
                      <a:pt x="1047" y="731"/>
                    </a:cubicBezTo>
                    <a:cubicBezTo>
                      <a:pt x="1090" y="696"/>
                      <a:pt x="1127" y="660"/>
                      <a:pt x="1161" y="619"/>
                    </a:cubicBezTo>
                    <a:cubicBezTo>
                      <a:pt x="1190" y="583"/>
                      <a:pt x="1213" y="539"/>
                      <a:pt x="1231" y="490"/>
                    </a:cubicBezTo>
                    <a:cubicBezTo>
                      <a:pt x="1249" y="437"/>
                      <a:pt x="1259" y="373"/>
                      <a:pt x="1256" y="300"/>
                    </a:cubicBezTo>
                    <a:cubicBezTo>
                      <a:pt x="1254" y="238"/>
                      <a:pt x="1241" y="188"/>
                      <a:pt x="1219" y="143"/>
                    </a:cubicBezTo>
                    <a:cubicBezTo>
                      <a:pt x="1207" y="122"/>
                      <a:pt x="1193" y="102"/>
                      <a:pt x="1177" y="85"/>
                    </a:cubicBezTo>
                    <a:cubicBezTo>
                      <a:pt x="1160" y="65"/>
                      <a:pt x="1138" y="49"/>
                      <a:pt x="1105" y="32"/>
                    </a:cubicBezTo>
                    <a:cubicBezTo>
                      <a:pt x="1063" y="11"/>
                      <a:pt x="1013" y="0"/>
                      <a:pt x="9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0"/>
              <p:cNvSpPr/>
              <p:nvPr/>
            </p:nvSpPr>
            <p:spPr>
              <a:xfrm>
                <a:off x="8678781" y="3121890"/>
                <a:ext cx="28880" cy="21668"/>
              </a:xfrm>
              <a:custGeom>
                <a:avLst/>
                <a:gdLst/>
                <a:ahLst/>
                <a:cxnLst/>
                <a:rect l="l" t="t" r="r" b="b"/>
                <a:pathLst>
                  <a:path w="913" h="685" extrusionOk="0">
                    <a:moveTo>
                      <a:pt x="713" y="1"/>
                    </a:moveTo>
                    <a:cubicBezTo>
                      <a:pt x="694" y="1"/>
                      <a:pt x="674" y="2"/>
                      <a:pt x="654" y="3"/>
                    </a:cubicBezTo>
                    <a:cubicBezTo>
                      <a:pt x="597" y="9"/>
                      <a:pt x="541" y="23"/>
                      <a:pt x="494" y="37"/>
                    </a:cubicBezTo>
                    <a:cubicBezTo>
                      <a:pt x="437" y="53"/>
                      <a:pt x="380" y="75"/>
                      <a:pt x="325" y="97"/>
                    </a:cubicBezTo>
                    <a:cubicBezTo>
                      <a:pt x="272" y="119"/>
                      <a:pt x="222" y="145"/>
                      <a:pt x="176" y="172"/>
                    </a:cubicBezTo>
                    <a:cubicBezTo>
                      <a:pt x="148" y="182"/>
                      <a:pt x="119" y="202"/>
                      <a:pt x="90" y="223"/>
                    </a:cubicBezTo>
                    <a:cubicBezTo>
                      <a:pt x="79" y="232"/>
                      <a:pt x="67" y="241"/>
                      <a:pt x="57" y="252"/>
                    </a:cubicBezTo>
                    <a:cubicBezTo>
                      <a:pt x="43" y="266"/>
                      <a:pt x="34" y="281"/>
                      <a:pt x="33" y="298"/>
                    </a:cubicBezTo>
                    <a:cubicBezTo>
                      <a:pt x="32" y="318"/>
                      <a:pt x="36" y="337"/>
                      <a:pt x="49" y="352"/>
                    </a:cubicBezTo>
                    <a:cubicBezTo>
                      <a:pt x="32" y="394"/>
                      <a:pt x="19" y="427"/>
                      <a:pt x="10" y="461"/>
                    </a:cubicBezTo>
                    <a:cubicBezTo>
                      <a:pt x="4" y="483"/>
                      <a:pt x="0" y="503"/>
                      <a:pt x="0" y="526"/>
                    </a:cubicBezTo>
                    <a:cubicBezTo>
                      <a:pt x="0" y="546"/>
                      <a:pt x="4" y="566"/>
                      <a:pt x="12" y="590"/>
                    </a:cubicBezTo>
                    <a:cubicBezTo>
                      <a:pt x="17" y="604"/>
                      <a:pt x="26" y="617"/>
                      <a:pt x="39" y="632"/>
                    </a:cubicBezTo>
                    <a:cubicBezTo>
                      <a:pt x="50" y="646"/>
                      <a:pt x="67" y="656"/>
                      <a:pt x="86" y="666"/>
                    </a:cubicBezTo>
                    <a:cubicBezTo>
                      <a:pt x="100" y="673"/>
                      <a:pt x="118" y="676"/>
                      <a:pt x="133" y="680"/>
                    </a:cubicBezTo>
                    <a:cubicBezTo>
                      <a:pt x="148" y="684"/>
                      <a:pt x="162" y="685"/>
                      <a:pt x="175" y="685"/>
                    </a:cubicBezTo>
                    <a:cubicBezTo>
                      <a:pt x="188" y="685"/>
                      <a:pt x="200" y="684"/>
                      <a:pt x="211" y="683"/>
                    </a:cubicBezTo>
                    <a:cubicBezTo>
                      <a:pt x="258" y="680"/>
                      <a:pt x="308" y="670"/>
                      <a:pt x="368" y="653"/>
                    </a:cubicBezTo>
                    <a:cubicBezTo>
                      <a:pt x="425" y="634"/>
                      <a:pt x="483" y="610"/>
                      <a:pt x="541" y="580"/>
                    </a:cubicBezTo>
                    <a:cubicBezTo>
                      <a:pt x="593" y="553"/>
                      <a:pt x="640" y="523"/>
                      <a:pt x="683" y="490"/>
                    </a:cubicBezTo>
                    <a:cubicBezTo>
                      <a:pt x="742" y="445"/>
                      <a:pt x="791" y="395"/>
                      <a:pt x="828" y="341"/>
                    </a:cubicBezTo>
                    <a:cubicBezTo>
                      <a:pt x="866" y="286"/>
                      <a:pt x="891" y="236"/>
                      <a:pt x="902" y="188"/>
                    </a:cubicBezTo>
                    <a:cubicBezTo>
                      <a:pt x="909" y="158"/>
                      <a:pt x="912" y="115"/>
                      <a:pt x="891" y="79"/>
                    </a:cubicBezTo>
                    <a:cubicBezTo>
                      <a:pt x="879" y="60"/>
                      <a:pt x="869" y="50"/>
                      <a:pt x="855" y="37"/>
                    </a:cubicBezTo>
                    <a:cubicBezTo>
                      <a:pt x="838" y="23"/>
                      <a:pt x="816" y="16"/>
                      <a:pt x="801" y="12"/>
                    </a:cubicBezTo>
                    <a:cubicBezTo>
                      <a:pt x="772" y="3"/>
                      <a:pt x="742" y="1"/>
                      <a:pt x="71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0"/>
              <p:cNvSpPr/>
              <p:nvPr/>
            </p:nvSpPr>
            <p:spPr>
              <a:xfrm>
                <a:off x="8706364" y="3132582"/>
                <a:ext cx="42134" cy="26761"/>
              </a:xfrm>
              <a:custGeom>
                <a:avLst/>
                <a:gdLst/>
                <a:ahLst/>
                <a:cxnLst/>
                <a:rect l="l" t="t" r="r" b="b"/>
                <a:pathLst>
                  <a:path w="1332" h="846" extrusionOk="0">
                    <a:moveTo>
                      <a:pt x="1068" y="0"/>
                    </a:moveTo>
                    <a:cubicBezTo>
                      <a:pt x="1025" y="0"/>
                      <a:pt x="980" y="3"/>
                      <a:pt x="925" y="13"/>
                    </a:cubicBezTo>
                    <a:cubicBezTo>
                      <a:pt x="822" y="30"/>
                      <a:pt x="722" y="63"/>
                      <a:pt x="603" y="106"/>
                    </a:cubicBezTo>
                    <a:cubicBezTo>
                      <a:pt x="517" y="136"/>
                      <a:pt x="423" y="175"/>
                      <a:pt x="308" y="229"/>
                    </a:cubicBezTo>
                    <a:cubicBezTo>
                      <a:pt x="236" y="261"/>
                      <a:pt x="166" y="296"/>
                      <a:pt x="97" y="335"/>
                    </a:cubicBezTo>
                    <a:lnTo>
                      <a:pt x="85" y="338"/>
                    </a:lnTo>
                    <a:cubicBezTo>
                      <a:pt x="77" y="344"/>
                      <a:pt x="70" y="352"/>
                      <a:pt x="66" y="361"/>
                    </a:cubicBezTo>
                    <a:cubicBezTo>
                      <a:pt x="62" y="375"/>
                      <a:pt x="63" y="390"/>
                      <a:pt x="69" y="404"/>
                    </a:cubicBezTo>
                    <a:cubicBezTo>
                      <a:pt x="76" y="420"/>
                      <a:pt x="90" y="431"/>
                      <a:pt x="108" y="437"/>
                    </a:cubicBezTo>
                    <a:cubicBezTo>
                      <a:pt x="87" y="458"/>
                      <a:pt x="70" y="485"/>
                      <a:pt x="55" y="511"/>
                    </a:cubicBezTo>
                    <a:cubicBezTo>
                      <a:pt x="27" y="557"/>
                      <a:pt x="12" y="599"/>
                      <a:pt x="6" y="643"/>
                    </a:cubicBezTo>
                    <a:cubicBezTo>
                      <a:pt x="0" y="674"/>
                      <a:pt x="6" y="710"/>
                      <a:pt x="22" y="739"/>
                    </a:cubicBezTo>
                    <a:cubicBezTo>
                      <a:pt x="37" y="769"/>
                      <a:pt x="66" y="795"/>
                      <a:pt x="102" y="812"/>
                    </a:cubicBezTo>
                    <a:cubicBezTo>
                      <a:pt x="130" y="826"/>
                      <a:pt x="163" y="836"/>
                      <a:pt x="206" y="841"/>
                    </a:cubicBezTo>
                    <a:cubicBezTo>
                      <a:pt x="232" y="844"/>
                      <a:pt x="259" y="846"/>
                      <a:pt x="285" y="846"/>
                    </a:cubicBezTo>
                    <a:cubicBezTo>
                      <a:pt x="307" y="846"/>
                      <a:pt x="330" y="845"/>
                      <a:pt x="352" y="843"/>
                    </a:cubicBezTo>
                    <a:cubicBezTo>
                      <a:pt x="451" y="836"/>
                      <a:pt x="557" y="815"/>
                      <a:pt x="687" y="776"/>
                    </a:cubicBezTo>
                    <a:cubicBezTo>
                      <a:pt x="811" y="739"/>
                      <a:pt x="918" y="696"/>
                      <a:pt x="1017" y="644"/>
                    </a:cubicBezTo>
                    <a:cubicBezTo>
                      <a:pt x="1061" y="621"/>
                      <a:pt x="1107" y="594"/>
                      <a:pt x="1147" y="566"/>
                    </a:cubicBezTo>
                    <a:lnTo>
                      <a:pt x="1170" y="550"/>
                    </a:lnTo>
                    <a:cubicBezTo>
                      <a:pt x="1199" y="526"/>
                      <a:pt x="1226" y="501"/>
                      <a:pt x="1252" y="474"/>
                    </a:cubicBezTo>
                    <a:cubicBezTo>
                      <a:pt x="1274" y="447"/>
                      <a:pt x="1295" y="414"/>
                      <a:pt x="1305" y="375"/>
                    </a:cubicBezTo>
                    <a:cubicBezTo>
                      <a:pt x="1313" y="347"/>
                      <a:pt x="1320" y="316"/>
                      <a:pt x="1326" y="286"/>
                    </a:cubicBezTo>
                    <a:cubicBezTo>
                      <a:pt x="1332" y="256"/>
                      <a:pt x="1332" y="223"/>
                      <a:pt x="1330" y="199"/>
                    </a:cubicBezTo>
                    <a:cubicBezTo>
                      <a:pt x="1329" y="159"/>
                      <a:pt x="1312" y="117"/>
                      <a:pt x="1286" y="85"/>
                    </a:cubicBezTo>
                    <a:cubicBezTo>
                      <a:pt x="1274" y="72"/>
                      <a:pt x="1260" y="57"/>
                      <a:pt x="1243" y="44"/>
                    </a:cubicBezTo>
                    <a:cubicBezTo>
                      <a:pt x="1226" y="34"/>
                      <a:pt x="1204" y="23"/>
                      <a:pt x="1180" y="16"/>
                    </a:cubicBezTo>
                    <a:cubicBezTo>
                      <a:pt x="1147" y="6"/>
                      <a:pt x="1111" y="1"/>
                      <a:pt x="106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0"/>
              <p:cNvSpPr/>
              <p:nvPr/>
            </p:nvSpPr>
            <p:spPr>
              <a:xfrm>
                <a:off x="8733062" y="3093010"/>
                <a:ext cx="34005" cy="23471"/>
              </a:xfrm>
              <a:custGeom>
                <a:avLst/>
                <a:gdLst/>
                <a:ahLst/>
                <a:cxnLst/>
                <a:rect l="l" t="t" r="r" b="b"/>
                <a:pathLst>
                  <a:path w="1075" h="742" extrusionOk="0">
                    <a:moveTo>
                      <a:pt x="719" y="1"/>
                    </a:moveTo>
                    <a:cubicBezTo>
                      <a:pt x="660" y="1"/>
                      <a:pt x="596" y="7"/>
                      <a:pt x="529" y="18"/>
                    </a:cubicBezTo>
                    <a:cubicBezTo>
                      <a:pt x="465" y="28"/>
                      <a:pt x="398" y="47"/>
                      <a:pt x="325" y="73"/>
                    </a:cubicBezTo>
                    <a:cubicBezTo>
                      <a:pt x="267" y="97"/>
                      <a:pt x="213" y="126"/>
                      <a:pt x="163" y="159"/>
                    </a:cubicBezTo>
                    <a:lnTo>
                      <a:pt x="160" y="161"/>
                    </a:lnTo>
                    <a:cubicBezTo>
                      <a:pt x="150" y="170"/>
                      <a:pt x="140" y="186"/>
                      <a:pt x="138" y="204"/>
                    </a:cubicBezTo>
                    <a:cubicBezTo>
                      <a:pt x="137" y="220"/>
                      <a:pt x="143" y="237"/>
                      <a:pt x="153" y="252"/>
                    </a:cubicBezTo>
                    <a:cubicBezTo>
                      <a:pt x="145" y="246"/>
                      <a:pt x="136" y="243"/>
                      <a:pt x="127" y="243"/>
                    </a:cubicBezTo>
                    <a:cubicBezTo>
                      <a:pt x="118" y="243"/>
                      <a:pt x="109" y="245"/>
                      <a:pt x="101" y="250"/>
                    </a:cubicBezTo>
                    <a:cubicBezTo>
                      <a:pt x="61" y="310"/>
                      <a:pt x="28" y="372"/>
                      <a:pt x="10" y="441"/>
                    </a:cubicBezTo>
                    <a:cubicBezTo>
                      <a:pt x="4" y="465"/>
                      <a:pt x="1" y="491"/>
                      <a:pt x="1" y="516"/>
                    </a:cubicBezTo>
                    <a:cubicBezTo>
                      <a:pt x="2" y="541"/>
                      <a:pt x="7" y="562"/>
                      <a:pt x="14" y="587"/>
                    </a:cubicBezTo>
                    <a:cubicBezTo>
                      <a:pt x="27" y="628"/>
                      <a:pt x="60" y="660"/>
                      <a:pt x="87" y="680"/>
                    </a:cubicBezTo>
                    <a:cubicBezTo>
                      <a:pt x="104" y="694"/>
                      <a:pt x="128" y="703"/>
                      <a:pt x="147" y="713"/>
                    </a:cubicBezTo>
                    <a:cubicBezTo>
                      <a:pt x="171" y="721"/>
                      <a:pt x="196" y="727"/>
                      <a:pt x="221" y="731"/>
                    </a:cubicBezTo>
                    <a:cubicBezTo>
                      <a:pt x="254" y="738"/>
                      <a:pt x="289" y="741"/>
                      <a:pt x="322" y="741"/>
                    </a:cubicBezTo>
                    <a:cubicBezTo>
                      <a:pt x="342" y="741"/>
                      <a:pt x="362" y="740"/>
                      <a:pt x="380" y="738"/>
                    </a:cubicBezTo>
                    <a:cubicBezTo>
                      <a:pt x="439" y="736"/>
                      <a:pt x="504" y="724"/>
                      <a:pt x="575" y="705"/>
                    </a:cubicBezTo>
                    <a:cubicBezTo>
                      <a:pt x="701" y="673"/>
                      <a:pt x="806" y="621"/>
                      <a:pt x="892" y="555"/>
                    </a:cubicBezTo>
                    <a:cubicBezTo>
                      <a:pt x="940" y="515"/>
                      <a:pt x="975" y="474"/>
                      <a:pt x="1013" y="415"/>
                    </a:cubicBezTo>
                    <a:cubicBezTo>
                      <a:pt x="1053" y="355"/>
                      <a:pt x="1073" y="295"/>
                      <a:pt x="1075" y="240"/>
                    </a:cubicBezTo>
                    <a:cubicBezTo>
                      <a:pt x="1075" y="219"/>
                      <a:pt x="1073" y="197"/>
                      <a:pt x="1066" y="173"/>
                    </a:cubicBezTo>
                    <a:cubicBezTo>
                      <a:pt x="1059" y="148"/>
                      <a:pt x="1045" y="127"/>
                      <a:pt x="1033" y="111"/>
                    </a:cubicBezTo>
                    <a:cubicBezTo>
                      <a:pt x="1020" y="93"/>
                      <a:pt x="1002" y="77"/>
                      <a:pt x="977" y="63"/>
                    </a:cubicBezTo>
                    <a:cubicBezTo>
                      <a:pt x="955" y="48"/>
                      <a:pt x="927" y="37"/>
                      <a:pt x="904" y="28"/>
                    </a:cubicBezTo>
                    <a:cubicBezTo>
                      <a:pt x="859" y="12"/>
                      <a:pt x="806" y="5"/>
                      <a:pt x="738" y="1"/>
                    </a:cubicBezTo>
                    <a:cubicBezTo>
                      <a:pt x="732" y="1"/>
                      <a:pt x="725" y="1"/>
                      <a:pt x="71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0"/>
              <p:cNvSpPr/>
              <p:nvPr/>
            </p:nvSpPr>
            <p:spPr>
              <a:xfrm>
                <a:off x="8779910" y="3072386"/>
                <a:ext cx="31190" cy="21510"/>
              </a:xfrm>
              <a:custGeom>
                <a:avLst/>
                <a:gdLst/>
                <a:ahLst/>
                <a:cxnLst/>
                <a:rect l="l" t="t" r="r" b="b"/>
                <a:pathLst>
                  <a:path w="986" h="680" extrusionOk="0">
                    <a:moveTo>
                      <a:pt x="719" y="0"/>
                    </a:moveTo>
                    <a:cubicBezTo>
                      <a:pt x="689" y="0"/>
                      <a:pt x="662" y="3"/>
                      <a:pt x="638" y="7"/>
                    </a:cubicBezTo>
                    <a:cubicBezTo>
                      <a:pt x="609" y="13"/>
                      <a:pt x="578" y="20"/>
                      <a:pt x="549" y="30"/>
                    </a:cubicBezTo>
                    <a:cubicBezTo>
                      <a:pt x="517" y="42"/>
                      <a:pt x="484" y="53"/>
                      <a:pt x="453" y="67"/>
                    </a:cubicBezTo>
                    <a:cubicBezTo>
                      <a:pt x="443" y="63"/>
                      <a:pt x="436" y="62"/>
                      <a:pt x="430" y="62"/>
                    </a:cubicBezTo>
                    <a:cubicBezTo>
                      <a:pt x="423" y="62"/>
                      <a:pt x="417" y="64"/>
                      <a:pt x="410" y="66"/>
                    </a:cubicBezTo>
                    <a:cubicBezTo>
                      <a:pt x="337" y="92"/>
                      <a:pt x="274" y="120"/>
                      <a:pt x="220" y="156"/>
                    </a:cubicBezTo>
                    <a:cubicBezTo>
                      <a:pt x="202" y="165"/>
                      <a:pt x="188" y="176"/>
                      <a:pt x="174" y="188"/>
                    </a:cubicBezTo>
                    <a:cubicBezTo>
                      <a:pt x="164" y="195"/>
                      <a:pt x="152" y="205"/>
                      <a:pt x="144" y="213"/>
                    </a:cubicBezTo>
                    <a:cubicBezTo>
                      <a:pt x="124" y="231"/>
                      <a:pt x="106" y="252"/>
                      <a:pt x="88" y="272"/>
                    </a:cubicBezTo>
                    <a:cubicBezTo>
                      <a:pt x="58" y="308"/>
                      <a:pt x="32" y="351"/>
                      <a:pt x="16" y="398"/>
                    </a:cubicBezTo>
                    <a:cubicBezTo>
                      <a:pt x="2" y="440"/>
                      <a:pt x="0" y="487"/>
                      <a:pt x="13" y="527"/>
                    </a:cubicBezTo>
                    <a:cubicBezTo>
                      <a:pt x="19" y="547"/>
                      <a:pt x="26" y="564"/>
                      <a:pt x="38" y="579"/>
                    </a:cubicBezTo>
                    <a:cubicBezTo>
                      <a:pt x="49" y="594"/>
                      <a:pt x="62" y="607"/>
                      <a:pt x="79" y="622"/>
                    </a:cubicBezTo>
                    <a:cubicBezTo>
                      <a:pt x="94" y="633"/>
                      <a:pt x="112" y="643"/>
                      <a:pt x="131" y="652"/>
                    </a:cubicBezTo>
                    <a:cubicBezTo>
                      <a:pt x="155" y="662"/>
                      <a:pt x="179" y="667"/>
                      <a:pt x="201" y="673"/>
                    </a:cubicBezTo>
                    <a:cubicBezTo>
                      <a:pt x="227" y="678"/>
                      <a:pt x="250" y="680"/>
                      <a:pt x="272" y="680"/>
                    </a:cubicBezTo>
                    <a:cubicBezTo>
                      <a:pt x="282" y="680"/>
                      <a:pt x="291" y="679"/>
                      <a:pt x="301" y="679"/>
                    </a:cubicBezTo>
                    <a:cubicBezTo>
                      <a:pt x="337" y="679"/>
                      <a:pt x="370" y="673"/>
                      <a:pt x="406" y="667"/>
                    </a:cubicBezTo>
                    <a:cubicBezTo>
                      <a:pt x="452" y="660"/>
                      <a:pt x="496" y="650"/>
                      <a:pt x="539" y="637"/>
                    </a:cubicBezTo>
                    <a:cubicBezTo>
                      <a:pt x="580" y="624"/>
                      <a:pt x="619" y="610"/>
                      <a:pt x="656" y="594"/>
                    </a:cubicBezTo>
                    <a:cubicBezTo>
                      <a:pt x="706" y="573"/>
                      <a:pt x="759" y="543"/>
                      <a:pt x="810" y="503"/>
                    </a:cubicBezTo>
                    <a:cubicBezTo>
                      <a:pt x="854" y="467"/>
                      <a:pt x="890" y="428"/>
                      <a:pt x="920" y="382"/>
                    </a:cubicBezTo>
                    <a:cubicBezTo>
                      <a:pt x="970" y="304"/>
                      <a:pt x="986" y="216"/>
                      <a:pt x="961" y="145"/>
                    </a:cubicBezTo>
                    <a:cubicBezTo>
                      <a:pt x="948" y="109"/>
                      <a:pt x="928" y="80"/>
                      <a:pt x="903" y="57"/>
                    </a:cubicBezTo>
                    <a:cubicBezTo>
                      <a:pt x="888" y="44"/>
                      <a:pt x="871" y="34"/>
                      <a:pt x="855" y="27"/>
                    </a:cubicBezTo>
                    <a:cubicBezTo>
                      <a:pt x="832" y="16"/>
                      <a:pt x="810" y="9"/>
                      <a:pt x="785" y="6"/>
                    </a:cubicBezTo>
                    <a:cubicBezTo>
                      <a:pt x="764" y="0"/>
                      <a:pt x="741" y="0"/>
                      <a:pt x="7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0"/>
              <p:cNvSpPr/>
              <p:nvPr/>
            </p:nvSpPr>
            <p:spPr>
              <a:xfrm>
                <a:off x="8796169" y="3107308"/>
                <a:ext cx="23345" cy="18220"/>
              </a:xfrm>
              <a:custGeom>
                <a:avLst/>
                <a:gdLst/>
                <a:ahLst/>
                <a:cxnLst/>
                <a:rect l="l" t="t" r="r" b="b"/>
                <a:pathLst>
                  <a:path w="738" h="576" extrusionOk="0">
                    <a:moveTo>
                      <a:pt x="486" y="0"/>
                    </a:moveTo>
                    <a:cubicBezTo>
                      <a:pt x="473" y="0"/>
                      <a:pt x="459" y="1"/>
                      <a:pt x="444" y="3"/>
                    </a:cubicBezTo>
                    <a:cubicBezTo>
                      <a:pt x="403" y="4"/>
                      <a:pt x="361" y="19"/>
                      <a:pt x="324" y="29"/>
                    </a:cubicBezTo>
                    <a:cubicBezTo>
                      <a:pt x="274" y="46"/>
                      <a:pt x="225" y="70"/>
                      <a:pt x="184" y="93"/>
                    </a:cubicBezTo>
                    <a:cubicBezTo>
                      <a:pt x="134" y="117"/>
                      <a:pt x="84" y="150"/>
                      <a:pt x="25" y="198"/>
                    </a:cubicBezTo>
                    <a:cubicBezTo>
                      <a:pt x="12" y="208"/>
                      <a:pt x="3" y="222"/>
                      <a:pt x="2" y="239"/>
                    </a:cubicBezTo>
                    <a:cubicBezTo>
                      <a:pt x="1" y="256"/>
                      <a:pt x="5" y="275"/>
                      <a:pt x="16" y="289"/>
                    </a:cubicBezTo>
                    <a:cubicBezTo>
                      <a:pt x="26" y="301"/>
                      <a:pt x="41" y="311"/>
                      <a:pt x="58" y="311"/>
                    </a:cubicBezTo>
                    <a:cubicBezTo>
                      <a:pt x="55" y="321"/>
                      <a:pt x="58" y="334"/>
                      <a:pt x="59" y="344"/>
                    </a:cubicBezTo>
                    <a:lnTo>
                      <a:pt x="68" y="374"/>
                    </a:lnTo>
                    <a:cubicBezTo>
                      <a:pt x="74" y="387"/>
                      <a:pt x="79" y="400"/>
                      <a:pt x="86" y="408"/>
                    </a:cubicBezTo>
                    <a:cubicBezTo>
                      <a:pt x="94" y="420"/>
                      <a:pt x="98" y="427"/>
                      <a:pt x="104" y="434"/>
                    </a:cubicBezTo>
                    <a:cubicBezTo>
                      <a:pt x="100" y="433"/>
                      <a:pt x="97" y="432"/>
                      <a:pt x="93" y="432"/>
                    </a:cubicBezTo>
                    <a:cubicBezTo>
                      <a:pt x="83" y="432"/>
                      <a:pt x="73" y="436"/>
                      <a:pt x="65" y="442"/>
                    </a:cubicBezTo>
                    <a:cubicBezTo>
                      <a:pt x="58" y="448"/>
                      <a:pt x="54" y="453"/>
                      <a:pt x="51" y="463"/>
                    </a:cubicBezTo>
                    <a:cubicBezTo>
                      <a:pt x="41" y="484"/>
                      <a:pt x="52" y="508"/>
                      <a:pt x="75" y="517"/>
                    </a:cubicBezTo>
                    <a:cubicBezTo>
                      <a:pt x="179" y="556"/>
                      <a:pt x="274" y="575"/>
                      <a:pt x="358" y="575"/>
                    </a:cubicBezTo>
                    <a:cubicBezTo>
                      <a:pt x="435" y="575"/>
                      <a:pt x="503" y="560"/>
                      <a:pt x="563" y="528"/>
                    </a:cubicBezTo>
                    <a:cubicBezTo>
                      <a:pt x="579" y="520"/>
                      <a:pt x="596" y="511"/>
                      <a:pt x="611" y="498"/>
                    </a:cubicBezTo>
                    <a:cubicBezTo>
                      <a:pt x="689" y="437"/>
                      <a:pt x="738" y="344"/>
                      <a:pt x="738" y="251"/>
                    </a:cubicBezTo>
                    <a:cubicBezTo>
                      <a:pt x="738" y="221"/>
                      <a:pt x="732" y="193"/>
                      <a:pt x="725" y="168"/>
                    </a:cubicBezTo>
                    <a:cubicBezTo>
                      <a:pt x="718" y="146"/>
                      <a:pt x="706" y="125"/>
                      <a:pt x="689" y="97"/>
                    </a:cubicBezTo>
                    <a:cubicBezTo>
                      <a:pt x="675" y="77"/>
                      <a:pt x="655" y="60"/>
                      <a:pt x="631" y="43"/>
                    </a:cubicBezTo>
                    <a:cubicBezTo>
                      <a:pt x="606" y="27"/>
                      <a:pt x="578" y="17"/>
                      <a:pt x="545" y="7"/>
                    </a:cubicBezTo>
                    <a:cubicBezTo>
                      <a:pt x="527" y="3"/>
                      <a:pt x="507" y="0"/>
                      <a:pt x="48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0"/>
              <p:cNvSpPr/>
              <p:nvPr/>
            </p:nvSpPr>
            <p:spPr>
              <a:xfrm>
                <a:off x="8824354" y="3068685"/>
                <a:ext cx="31696" cy="28279"/>
              </a:xfrm>
              <a:custGeom>
                <a:avLst/>
                <a:gdLst/>
                <a:ahLst/>
                <a:cxnLst/>
                <a:rect l="l" t="t" r="r" b="b"/>
                <a:pathLst>
                  <a:path w="1002" h="894" extrusionOk="0">
                    <a:moveTo>
                      <a:pt x="493" y="1"/>
                    </a:moveTo>
                    <a:cubicBezTo>
                      <a:pt x="476" y="1"/>
                      <a:pt x="459" y="2"/>
                      <a:pt x="443" y="3"/>
                    </a:cubicBezTo>
                    <a:cubicBezTo>
                      <a:pt x="391" y="7"/>
                      <a:pt x="334" y="23"/>
                      <a:pt x="274" y="51"/>
                    </a:cubicBezTo>
                    <a:cubicBezTo>
                      <a:pt x="245" y="67"/>
                      <a:pt x="219" y="86"/>
                      <a:pt x="193" y="104"/>
                    </a:cubicBezTo>
                    <a:lnTo>
                      <a:pt x="189" y="108"/>
                    </a:lnTo>
                    <a:cubicBezTo>
                      <a:pt x="171" y="123"/>
                      <a:pt x="153" y="140"/>
                      <a:pt x="136" y="159"/>
                    </a:cubicBezTo>
                    <a:lnTo>
                      <a:pt x="122" y="173"/>
                    </a:lnTo>
                    <a:cubicBezTo>
                      <a:pt x="79" y="222"/>
                      <a:pt x="42" y="283"/>
                      <a:pt x="7" y="368"/>
                    </a:cubicBezTo>
                    <a:cubicBezTo>
                      <a:pt x="0" y="382"/>
                      <a:pt x="2" y="401"/>
                      <a:pt x="9" y="416"/>
                    </a:cubicBezTo>
                    <a:cubicBezTo>
                      <a:pt x="16" y="434"/>
                      <a:pt x="30" y="446"/>
                      <a:pt x="49" y="454"/>
                    </a:cubicBezTo>
                    <a:cubicBezTo>
                      <a:pt x="57" y="456"/>
                      <a:pt x="65" y="458"/>
                      <a:pt x="72" y="458"/>
                    </a:cubicBezTo>
                    <a:cubicBezTo>
                      <a:pt x="84" y="458"/>
                      <a:pt x="95" y="455"/>
                      <a:pt x="106" y="448"/>
                    </a:cubicBezTo>
                    <a:cubicBezTo>
                      <a:pt x="108" y="475"/>
                      <a:pt x="113" y="502"/>
                      <a:pt x="122" y="529"/>
                    </a:cubicBezTo>
                    <a:cubicBezTo>
                      <a:pt x="142" y="588"/>
                      <a:pt x="172" y="644"/>
                      <a:pt x="212" y="694"/>
                    </a:cubicBezTo>
                    <a:cubicBezTo>
                      <a:pt x="242" y="734"/>
                      <a:pt x="285" y="774"/>
                      <a:pt x="337" y="810"/>
                    </a:cubicBezTo>
                    <a:cubicBezTo>
                      <a:pt x="385" y="843"/>
                      <a:pt x="443" y="869"/>
                      <a:pt x="500" y="883"/>
                    </a:cubicBezTo>
                    <a:cubicBezTo>
                      <a:pt x="530" y="890"/>
                      <a:pt x="560" y="894"/>
                      <a:pt x="591" y="894"/>
                    </a:cubicBezTo>
                    <a:cubicBezTo>
                      <a:pt x="615" y="894"/>
                      <a:pt x="639" y="892"/>
                      <a:pt x="663" y="887"/>
                    </a:cubicBezTo>
                    <a:cubicBezTo>
                      <a:pt x="716" y="877"/>
                      <a:pt x="771" y="852"/>
                      <a:pt x="828" y="809"/>
                    </a:cubicBezTo>
                    <a:cubicBezTo>
                      <a:pt x="859" y="781"/>
                      <a:pt x="882" y="753"/>
                      <a:pt x="907" y="726"/>
                    </a:cubicBezTo>
                    <a:cubicBezTo>
                      <a:pt x="928" y="698"/>
                      <a:pt x="944" y="668"/>
                      <a:pt x="960" y="638"/>
                    </a:cubicBezTo>
                    <a:cubicBezTo>
                      <a:pt x="982" y="591"/>
                      <a:pt x="997" y="534"/>
                      <a:pt x="997" y="474"/>
                    </a:cubicBezTo>
                    <a:cubicBezTo>
                      <a:pt x="1001" y="237"/>
                      <a:pt x="795" y="60"/>
                      <a:pt x="602" y="15"/>
                    </a:cubicBezTo>
                    <a:cubicBezTo>
                      <a:pt x="579" y="10"/>
                      <a:pt x="553" y="4"/>
                      <a:pt x="530" y="3"/>
                    </a:cubicBezTo>
                    <a:cubicBezTo>
                      <a:pt x="518" y="1"/>
                      <a:pt x="505" y="1"/>
                      <a:pt x="49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0"/>
              <p:cNvSpPr/>
              <p:nvPr/>
            </p:nvSpPr>
            <p:spPr>
              <a:xfrm>
                <a:off x="8794904" y="3111705"/>
                <a:ext cx="8636" cy="12115"/>
              </a:xfrm>
              <a:custGeom>
                <a:avLst/>
                <a:gdLst/>
                <a:ahLst/>
                <a:cxnLst/>
                <a:rect l="l" t="t" r="r" b="b"/>
                <a:pathLst>
                  <a:path w="273" h="383" extrusionOk="0">
                    <a:moveTo>
                      <a:pt x="165" y="31"/>
                    </a:moveTo>
                    <a:lnTo>
                      <a:pt x="165" y="31"/>
                    </a:lnTo>
                    <a:cubicBezTo>
                      <a:pt x="164" y="31"/>
                      <a:pt x="162" y="33"/>
                      <a:pt x="162" y="36"/>
                    </a:cubicBezTo>
                    <a:lnTo>
                      <a:pt x="165" y="31"/>
                    </a:lnTo>
                    <a:close/>
                    <a:moveTo>
                      <a:pt x="124" y="196"/>
                    </a:moveTo>
                    <a:cubicBezTo>
                      <a:pt x="124" y="198"/>
                      <a:pt x="122" y="202"/>
                      <a:pt x="122" y="203"/>
                    </a:cubicBezTo>
                    <a:cubicBezTo>
                      <a:pt x="122" y="202"/>
                      <a:pt x="122" y="200"/>
                      <a:pt x="124" y="196"/>
                    </a:cubicBezTo>
                    <a:close/>
                    <a:moveTo>
                      <a:pt x="136" y="247"/>
                    </a:moveTo>
                    <a:lnTo>
                      <a:pt x="138" y="251"/>
                    </a:lnTo>
                    <a:cubicBezTo>
                      <a:pt x="137" y="251"/>
                      <a:pt x="137" y="249"/>
                      <a:pt x="136" y="247"/>
                    </a:cubicBezTo>
                    <a:close/>
                    <a:moveTo>
                      <a:pt x="219" y="1"/>
                    </a:moveTo>
                    <a:cubicBezTo>
                      <a:pt x="216" y="1"/>
                      <a:pt x="213" y="1"/>
                      <a:pt x="209" y="1"/>
                    </a:cubicBezTo>
                    <a:cubicBezTo>
                      <a:pt x="194" y="3"/>
                      <a:pt x="185" y="11"/>
                      <a:pt x="174" y="23"/>
                    </a:cubicBezTo>
                    <a:cubicBezTo>
                      <a:pt x="172" y="24"/>
                      <a:pt x="171" y="26"/>
                      <a:pt x="169" y="30"/>
                    </a:cubicBezTo>
                    <a:cubicBezTo>
                      <a:pt x="145" y="53"/>
                      <a:pt x="119" y="72"/>
                      <a:pt x="92" y="90"/>
                    </a:cubicBezTo>
                    <a:cubicBezTo>
                      <a:pt x="85" y="86"/>
                      <a:pt x="73" y="80"/>
                      <a:pt x="65" y="80"/>
                    </a:cubicBezTo>
                    <a:cubicBezTo>
                      <a:pt x="61" y="79"/>
                      <a:pt x="57" y="78"/>
                      <a:pt x="53" y="78"/>
                    </a:cubicBezTo>
                    <a:cubicBezTo>
                      <a:pt x="42" y="78"/>
                      <a:pt x="33" y="83"/>
                      <a:pt x="23" y="90"/>
                    </a:cubicBezTo>
                    <a:cubicBezTo>
                      <a:pt x="15" y="100"/>
                      <a:pt x="5" y="114"/>
                      <a:pt x="6" y="126"/>
                    </a:cubicBezTo>
                    <a:cubicBezTo>
                      <a:pt x="6" y="172"/>
                      <a:pt x="0" y="218"/>
                      <a:pt x="9" y="262"/>
                    </a:cubicBezTo>
                    <a:cubicBezTo>
                      <a:pt x="13" y="281"/>
                      <a:pt x="22" y="296"/>
                      <a:pt x="31" y="312"/>
                    </a:cubicBezTo>
                    <a:cubicBezTo>
                      <a:pt x="38" y="324"/>
                      <a:pt x="45" y="334"/>
                      <a:pt x="55" y="345"/>
                    </a:cubicBezTo>
                    <a:lnTo>
                      <a:pt x="86" y="372"/>
                    </a:lnTo>
                    <a:cubicBezTo>
                      <a:pt x="95" y="380"/>
                      <a:pt x="106" y="383"/>
                      <a:pt x="117" y="383"/>
                    </a:cubicBezTo>
                    <a:cubicBezTo>
                      <a:pt x="133" y="383"/>
                      <a:pt x="148" y="377"/>
                      <a:pt x="158" y="368"/>
                    </a:cubicBezTo>
                    <a:cubicBezTo>
                      <a:pt x="184" y="346"/>
                      <a:pt x="185" y="311"/>
                      <a:pt x="165" y="283"/>
                    </a:cubicBezTo>
                    <a:cubicBezTo>
                      <a:pt x="157" y="273"/>
                      <a:pt x="149" y="262"/>
                      <a:pt x="142" y="252"/>
                    </a:cubicBezTo>
                    <a:cubicBezTo>
                      <a:pt x="135" y="240"/>
                      <a:pt x="129" y="229"/>
                      <a:pt x="124" y="216"/>
                    </a:cubicBezTo>
                    <a:cubicBezTo>
                      <a:pt x="124" y="215"/>
                      <a:pt x="124" y="212"/>
                      <a:pt x="122" y="209"/>
                    </a:cubicBezTo>
                    <a:lnTo>
                      <a:pt x="122" y="208"/>
                    </a:lnTo>
                    <a:cubicBezTo>
                      <a:pt x="122" y="205"/>
                      <a:pt x="124" y="205"/>
                      <a:pt x="124" y="203"/>
                    </a:cubicBezTo>
                    <a:cubicBezTo>
                      <a:pt x="126" y="202"/>
                      <a:pt x="126" y="200"/>
                      <a:pt x="128" y="200"/>
                    </a:cubicBezTo>
                    <a:cubicBezTo>
                      <a:pt x="144" y="183"/>
                      <a:pt x="162" y="169"/>
                      <a:pt x="181" y="157"/>
                    </a:cubicBezTo>
                    <a:cubicBezTo>
                      <a:pt x="194" y="147"/>
                      <a:pt x="205" y="137"/>
                      <a:pt x="217" y="129"/>
                    </a:cubicBezTo>
                    <a:cubicBezTo>
                      <a:pt x="234" y="116"/>
                      <a:pt x="248" y="100"/>
                      <a:pt x="262" y="83"/>
                    </a:cubicBezTo>
                    <a:cubicBezTo>
                      <a:pt x="271" y="74"/>
                      <a:pt x="272" y="57"/>
                      <a:pt x="271" y="44"/>
                    </a:cubicBezTo>
                    <a:cubicBezTo>
                      <a:pt x="267" y="30"/>
                      <a:pt x="260" y="17"/>
                      <a:pt x="250" y="10"/>
                    </a:cubicBezTo>
                    <a:cubicBezTo>
                      <a:pt x="241" y="3"/>
                      <a:pt x="230" y="1"/>
                      <a:pt x="21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0"/>
              <p:cNvSpPr/>
              <p:nvPr/>
            </p:nvSpPr>
            <p:spPr>
              <a:xfrm>
                <a:off x="8764568" y="3113350"/>
                <a:ext cx="15911" cy="11419"/>
              </a:xfrm>
              <a:custGeom>
                <a:avLst/>
                <a:gdLst/>
                <a:ahLst/>
                <a:cxnLst/>
                <a:rect l="l" t="t" r="r" b="b"/>
                <a:pathLst>
                  <a:path w="503" h="361" extrusionOk="0">
                    <a:moveTo>
                      <a:pt x="386" y="0"/>
                    </a:moveTo>
                    <a:cubicBezTo>
                      <a:pt x="361" y="0"/>
                      <a:pt x="336" y="2"/>
                      <a:pt x="309" y="7"/>
                    </a:cubicBezTo>
                    <a:cubicBezTo>
                      <a:pt x="294" y="12"/>
                      <a:pt x="279" y="15"/>
                      <a:pt x="264" y="21"/>
                    </a:cubicBezTo>
                    <a:cubicBezTo>
                      <a:pt x="251" y="27"/>
                      <a:pt x="241" y="31"/>
                      <a:pt x="229" y="38"/>
                    </a:cubicBezTo>
                    <a:cubicBezTo>
                      <a:pt x="225" y="41"/>
                      <a:pt x="222" y="44"/>
                      <a:pt x="216" y="45"/>
                    </a:cubicBezTo>
                    <a:lnTo>
                      <a:pt x="179" y="62"/>
                    </a:lnTo>
                    <a:cubicBezTo>
                      <a:pt x="168" y="67"/>
                      <a:pt x="159" y="73"/>
                      <a:pt x="150" y="80"/>
                    </a:cubicBezTo>
                    <a:cubicBezTo>
                      <a:pt x="140" y="93"/>
                      <a:pt x="130" y="100"/>
                      <a:pt x="122" y="108"/>
                    </a:cubicBezTo>
                    <a:cubicBezTo>
                      <a:pt x="97" y="127"/>
                      <a:pt x="77" y="148"/>
                      <a:pt x="57" y="173"/>
                    </a:cubicBezTo>
                    <a:cubicBezTo>
                      <a:pt x="47" y="187"/>
                      <a:pt x="37" y="206"/>
                      <a:pt x="29" y="221"/>
                    </a:cubicBezTo>
                    <a:cubicBezTo>
                      <a:pt x="16" y="246"/>
                      <a:pt x="12" y="274"/>
                      <a:pt x="6" y="300"/>
                    </a:cubicBezTo>
                    <a:cubicBezTo>
                      <a:pt x="0" y="328"/>
                      <a:pt x="25" y="360"/>
                      <a:pt x="53" y="360"/>
                    </a:cubicBezTo>
                    <a:cubicBezTo>
                      <a:pt x="54" y="360"/>
                      <a:pt x="55" y="360"/>
                      <a:pt x="56" y="360"/>
                    </a:cubicBezTo>
                    <a:lnTo>
                      <a:pt x="102" y="360"/>
                    </a:lnTo>
                    <a:cubicBezTo>
                      <a:pt x="130" y="357"/>
                      <a:pt x="159" y="353"/>
                      <a:pt x="188" y="349"/>
                    </a:cubicBezTo>
                    <a:cubicBezTo>
                      <a:pt x="226" y="339"/>
                      <a:pt x="262" y="325"/>
                      <a:pt x="295" y="306"/>
                    </a:cubicBezTo>
                    <a:lnTo>
                      <a:pt x="298" y="306"/>
                    </a:lnTo>
                    <a:cubicBezTo>
                      <a:pt x="309" y="302"/>
                      <a:pt x="321" y="296"/>
                      <a:pt x="334" y="292"/>
                    </a:cubicBezTo>
                    <a:cubicBezTo>
                      <a:pt x="394" y="263"/>
                      <a:pt x="438" y="209"/>
                      <a:pt x="484" y="160"/>
                    </a:cubicBezTo>
                    <a:cubicBezTo>
                      <a:pt x="494" y="146"/>
                      <a:pt x="500" y="130"/>
                      <a:pt x="501" y="113"/>
                    </a:cubicBezTo>
                    <a:cubicBezTo>
                      <a:pt x="503" y="94"/>
                      <a:pt x="500" y="77"/>
                      <a:pt x="493" y="60"/>
                    </a:cubicBezTo>
                    <a:cubicBezTo>
                      <a:pt x="478" y="30"/>
                      <a:pt x="445" y="2"/>
                      <a:pt x="410" y="1"/>
                    </a:cubicBezTo>
                    <a:cubicBezTo>
                      <a:pt x="402" y="1"/>
                      <a:pt x="394" y="0"/>
                      <a:pt x="38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0"/>
              <p:cNvSpPr/>
              <p:nvPr/>
            </p:nvSpPr>
            <p:spPr>
              <a:xfrm>
                <a:off x="8620893" y="3164879"/>
                <a:ext cx="11198" cy="11040"/>
              </a:xfrm>
              <a:custGeom>
                <a:avLst/>
                <a:gdLst/>
                <a:ahLst/>
                <a:cxnLst/>
                <a:rect l="l" t="t" r="r" b="b"/>
                <a:pathLst>
                  <a:path w="354" h="349" extrusionOk="0">
                    <a:moveTo>
                      <a:pt x="272" y="1"/>
                    </a:moveTo>
                    <a:cubicBezTo>
                      <a:pt x="268" y="1"/>
                      <a:pt x="264" y="1"/>
                      <a:pt x="261" y="1"/>
                    </a:cubicBezTo>
                    <a:cubicBezTo>
                      <a:pt x="245" y="3"/>
                      <a:pt x="231" y="4"/>
                      <a:pt x="216" y="10"/>
                    </a:cubicBezTo>
                    <a:cubicBezTo>
                      <a:pt x="211" y="13"/>
                      <a:pt x="203" y="16"/>
                      <a:pt x="198" y="19"/>
                    </a:cubicBezTo>
                    <a:cubicBezTo>
                      <a:pt x="189" y="21"/>
                      <a:pt x="182" y="27"/>
                      <a:pt x="175" y="34"/>
                    </a:cubicBezTo>
                    <a:cubicBezTo>
                      <a:pt x="168" y="34"/>
                      <a:pt x="159" y="39"/>
                      <a:pt x="153" y="43"/>
                    </a:cubicBezTo>
                    <a:cubicBezTo>
                      <a:pt x="151" y="44"/>
                      <a:pt x="146" y="46"/>
                      <a:pt x="145" y="52"/>
                    </a:cubicBezTo>
                    <a:cubicBezTo>
                      <a:pt x="138" y="63"/>
                      <a:pt x="129" y="74"/>
                      <a:pt x="119" y="84"/>
                    </a:cubicBezTo>
                    <a:lnTo>
                      <a:pt x="126" y="77"/>
                    </a:lnTo>
                    <a:lnTo>
                      <a:pt x="126" y="77"/>
                    </a:lnTo>
                    <a:cubicBezTo>
                      <a:pt x="105" y="102"/>
                      <a:pt x="80" y="120"/>
                      <a:pt x="62" y="147"/>
                    </a:cubicBezTo>
                    <a:cubicBezTo>
                      <a:pt x="52" y="162"/>
                      <a:pt x="47" y="178"/>
                      <a:pt x="46" y="195"/>
                    </a:cubicBezTo>
                    <a:cubicBezTo>
                      <a:pt x="36" y="210"/>
                      <a:pt x="26" y="226"/>
                      <a:pt x="16" y="241"/>
                    </a:cubicBezTo>
                    <a:cubicBezTo>
                      <a:pt x="0" y="266"/>
                      <a:pt x="0" y="299"/>
                      <a:pt x="19" y="324"/>
                    </a:cubicBezTo>
                    <a:cubicBezTo>
                      <a:pt x="26" y="332"/>
                      <a:pt x="37" y="339"/>
                      <a:pt x="47" y="345"/>
                    </a:cubicBezTo>
                    <a:cubicBezTo>
                      <a:pt x="55" y="347"/>
                      <a:pt x="64" y="349"/>
                      <a:pt x="74" y="349"/>
                    </a:cubicBezTo>
                    <a:cubicBezTo>
                      <a:pt x="84" y="349"/>
                      <a:pt x="93" y="347"/>
                      <a:pt x="100" y="342"/>
                    </a:cubicBezTo>
                    <a:cubicBezTo>
                      <a:pt x="146" y="314"/>
                      <a:pt x="191" y="288"/>
                      <a:pt x="231" y="252"/>
                    </a:cubicBezTo>
                    <a:cubicBezTo>
                      <a:pt x="274" y="213"/>
                      <a:pt x="305" y="167"/>
                      <a:pt x="337" y="120"/>
                    </a:cubicBezTo>
                    <a:cubicBezTo>
                      <a:pt x="351" y="97"/>
                      <a:pt x="354" y="70"/>
                      <a:pt x="344" y="46"/>
                    </a:cubicBezTo>
                    <a:cubicBezTo>
                      <a:pt x="331" y="16"/>
                      <a:pt x="302" y="1"/>
                      <a:pt x="27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0"/>
              <p:cNvSpPr/>
              <p:nvPr/>
            </p:nvSpPr>
            <p:spPr>
              <a:xfrm>
                <a:off x="8562468" y="3248863"/>
                <a:ext cx="13887" cy="12495"/>
              </a:xfrm>
              <a:custGeom>
                <a:avLst/>
                <a:gdLst/>
                <a:ahLst/>
                <a:cxnLst/>
                <a:rect l="l" t="t" r="r" b="b"/>
                <a:pathLst>
                  <a:path w="439" h="395" extrusionOk="0">
                    <a:moveTo>
                      <a:pt x="243" y="256"/>
                    </a:moveTo>
                    <a:lnTo>
                      <a:pt x="243" y="256"/>
                    </a:lnTo>
                    <a:cubicBezTo>
                      <a:pt x="241" y="257"/>
                      <a:pt x="238" y="260"/>
                      <a:pt x="236" y="260"/>
                    </a:cubicBezTo>
                    <a:cubicBezTo>
                      <a:pt x="238" y="257"/>
                      <a:pt x="241" y="256"/>
                      <a:pt x="243" y="256"/>
                    </a:cubicBezTo>
                    <a:close/>
                    <a:moveTo>
                      <a:pt x="98" y="1"/>
                    </a:moveTo>
                    <a:cubicBezTo>
                      <a:pt x="91" y="1"/>
                      <a:pt x="85" y="2"/>
                      <a:pt x="79" y="5"/>
                    </a:cubicBezTo>
                    <a:cubicBezTo>
                      <a:pt x="74" y="7"/>
                      <a:pt x="73" y="10"/>
                      <a:pt x="69" y="11"/>
                    </a:cubicBezTo>
                    <a:cubicBezTo>
                      <a:pt x="66" y="17"/>
                      <a:pt x="62" y="24"/>
                      <a:pt x="57" y="33"/>
                    </a:cubicBezTo>
                    <a:cubicBezTo>
                      <a:pt x="37" y="74"/>
                      <a:pt x="22" y="113"/>
                      <a:pt x="10" y="157"/>
                    </a:cubicBezTo>
                    <a:cubicBezTo>
                      <a:pt x="7" y="174"/>
                      <a:pt x="3" y="189"/>
                      <a:pt x="1" y="204"/>
                    </a:cubicBezTo>
                    <a:cubicBezTo>
                      <a:pt x="0" y="219"/>
                      <a:pt x="1" y="234"/>
                      <a:pt x="1" y="249"/>
                    </a:cubicBezTo>
                    <a:cubicBezTo>
                      <a:pt x="1" y="275"/>
                      <a:pt x="10" y="300"/>
                      <a:pt x="23" y="325"/>
                    </a:cubicBezTo>
                    <a:cubicBezTo>
                      <a:pt x="36" y="346"/>
                      <a:pt x="52" y="362"/>
                      <a:pt x="72" y="375"/>
                    </a:cubicBezTo>
                    <a:cubicBezTo>
                      <a:pt x="95" y="389"/>
                      <a:pt x="123" y="395"/>
                      <a:pt x="150" y="395"/>
                    </a:cubicBezTo>
                    <a:cubicBezTo>
                      <a:pt x="174" y="395"/>
                      <a:pt x="198" y="390"/>
                      <a:pt x="219" y="382"/>
                    </a:cubicBezTo>
                    <a:cubicBezTo>
                      <a:pt x="302" y="349"/>
                      <a:pt x="365" y="286"/>
                      <a:pt x="420" y="220"/>
                    </a:cubicBezTo>
                    <a:cubicBezTo>
                      <a:pt x="438" y="199"/>
                      <a:pt x="430" y="164"/>
                      <a:pt x="408" y="150"/>
                    </a:cubicBezTo>
                    <a:cubicBezTo>
                      <a:pt x="399" y="144"/>
                      <a:pt x="388" y="141"/>
                      <a:pt x="378" y="141"/>
                    </a:cubicBezTo>
                    <a:cubicBezTo>
                      <a:pt x="376" y="141"/>
                      <a:pt x="374" y="141"/>
                      <a:pt x="372" y="141"/>
                    </a:cubicBezTo>
                    <a:cubicBezTo>
                      <a:pt x="358" y="143"/>
                      <a:pt x="348" y="150"/>
                      <a:pt x="338" y="161"/>
                    </a:cubicBezTo>
                    <a:cubicBezTo>
                      <a:pt x="327" y="174"/>
                      <a:pt x="318" y="186"/>
                      <a:pt x="308" y="197"/>
                    </a:cubicBezTo>
                    <a:lnTo>
                      <a:pt x="312" y="192"/>
                    </a:lnTo>
                    <a:lnTo>
                      <a:pt x="312" y="192"/>
                    </a:lnTo>
                    <a:cubicBezTo>
                      <a:pt x="288" y="217"/>
                      <a:pt x="262" y="240"/>
                      <a:pt x="232" y="262"/>
                    </a:cubicBezTo>
                    <a:cubicBezTo>
                      <a:pt x="212" y="272"/>
                      <a:pt x="195" y="282"/>
                      <a:pt x="173" y="289"/>
                    </a:cubicBezTo>
                    <a:cubicBezTo>
                      <a:pt x="165" y="290"/>
                      <a:pt x="155" y="292"/>
                      <a:pt x="146" y="292"/>
                    </a:cubicBezTo>
                    <a:cubicBezTo>
                      <a:pt x="143" y="292"/>
                      <a:pt x="138" y="292"/>
                      <a:pt x="133" y="290"/>
                    </a:cubicBezTo>
                    <a:cubicBezTo>
                      <a:pt x="130" y="287"/>
                      <a:pt x="126" y="287"/>
                      <a:pt x="123" y="286"/>
                    </a:cubicBezTo>
                    <a:cubicBezTo>
                      <a:pt x="119" y="285"/>
                      <a:pt x="117" y="283"/>
                      <a:pt x="115" y="279"/>
                    </a:cubicBezTo>
                    <a:lnTo>
                      <a:pt x="109" y="275"/>
                    </a:lnTo>
                    <a:cubicBezTo>
                      <a:pt x="105" y="269"/>
                      <a:pt x="103" y="262"/>
                      <a:pt x="100" y="256"/>
                    </a:cubicBezTo>
                    <a:lnTo>
                      <a:pt x="95" y="224"/>
                    </a:lnTo>
                    <a:cubicBezTo>
                      <a:pt x="95" y="204"/>
                      <a:pt x="97" y="186"/>
                      <a:pt x="102" y="167"/>
                    </a:cubicBezTo>
                    <a:cubicBezTo>
                      <a:pt x="110" y="131"/>
                      <a:pt x="125" y="97"/>
                      <a:pt x="140" y="63"/>
                    </a:cubicBezTo>
                    <a:cubicBezTo>
                      <a:pt x="152" y="40"/>
                      <a:pt x="136" y="11"/>
                      <a:pt x="115" y="4"/>
                    </a:cubicBezTo>
                    <a:cubicBezTo>
                      <a:pt x="109" y="2"/>
                      <a:pt x="104" y="1"/>
                      <a:pt x="9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0"/>
              <p:cNvSpPr/>
              <p:nvPr/>
            </p:nvSpPr>
            <p:spPr>
              <a:xfrm>
                <a:off x="8569522" y="3267495"/>
                <a:ext cx="16069" cy="9648"/>
              </a:xfrm>
              <a:custGeom>
                <a:avLst/>
                <a:gdLst/>
                <a:ahLst/>
                <a:cxnLst/>
                <a:rect l="l" t="t" r="r" b="b"/>
                <a:pathLst>
                  <a:path w="508" h="305" extrusionOk="0">
                    <a:moveTo>
                      <a:pt x="394" y="55"/>
                    </a:moveTo>
                    <a:lnTo>
                      <a:pt x="393" y="57"/>
                    </a:lnTo>
                    <a:lnTo>
                      <a:pt x="393" y="57"/>
                    </a:lnTo>
                    <a:cubicBezTo>
                      <a:pt x="393" y="56"/>
                      <a:pt x="393" y="55"/>
                      <a:pt x="394" y="55"/>
                    </a:cubicBezTo>
                    <a:close/>
                    <a:moveTo>
                      <a:pt x="460" y="0"/>
                    </a:moveTo>
                    <a:cubicBezTo>
                      <a:pt x="447" y="0"/>
                      <a:pt x="435" y="7"/>
                      <a:pt x="426" y="16"/>
                    </a:cubicBezTo>
                    <a:cubicBezTo>
                      <a:pt x="417" y="29"/>
                      <a:pt x="406" y="39"/>
                      <a:pt x="397" y="51"/>
                    </a:cubicBezTo>
                    <a:cubicBezTo>
                      <a:pt x="380" y="69"/>
                      <a:pt x="360" y="88"/>
                      <a:pt x="340" y="105"/>
                    </a:cubicBezTo>
                    <a:cubicBezTo>
                      <a:pt x="315" y="129"/>
                      <a:pt x="287" y="148"/>
                      <a:pt x="255" y="167"/>
                    </a:cubicBezTo>
                    <a:cubicBezTo>
                      <a:pt x="260" y="164"/>
                      <a:pt x="262" y="162"/>
                      <a:pt x="265" y="160"/>
                    </a:cubicBezTo>
                    <a:lnTo>
                      <a:pt x="265" y="160"/>
                    </a:lnTo>
                    <a:cubicBezTo>
                      <a:pt x="251" y="168"/>
                      <a:pt x="237" y="175"/>
                      <a:pt x="219" y="184"/>
                    </a:cubicBezTo>
                    <a:cubicBezTo>
                      <a:pt x="201" y="195"/>
                      <a:pt x="179" y="202"/>
                      <a:pt x="158" y="210"/>
                    </a:cubicBezTo>
                    <a:cubicBezTo>
                      <a:pt x="144" y="213"/>
                      <a:pt x="129" y="217"/>
                      <a:pt x="112" y="220"/>
                    </a:cubicBezTo>
                    <a:cubicBezTo>
                      <a:pt x="102" y="223"/>
                      <a:pt x="91" y="224"/>
                      <a:pt x="81" y="224"/>
                    </a:cubicBezTo>
                    <a:lnTo>
                      <a:pt x="81" y="211"/>
                    </a:lnTo>
                    <a:cubicBezTo>
                      <a:pt x="81" y="214"/>
                      <a:pt x="81" y="218"/>
                      <a:pt x="82" y="223"/>
                    </a:cubicBezTo>
                    <a:lnTo>
                      <a:pt x="82" y="201"/>
                    </a:lnTo>
                    <a:cubicBezTo>
                      <a:pt x="83" y="187"/>
                      <a:pt x="86" y="172"/>
                      <a:pt x="89" y="160"/>
                    </a:cubicBezTo>
                    <a:lnTo>
                      <a:pt x="89" y="160"/>
                    </a:lnTo>
                    <a:cubicBezTo>
                      <a:pt x="89" y="162"/>
                      <a:pt x="88" y="167"/>
                      <a:pt x="88" y="170"/>
                    </a:cubicBezTo>
                    <a:cubicBezTo>
                      <a:pt x="93" y="148"/>
                      <a:pt x="101" y="125"/>
                      <a:pt x="105" y="102"/>
                    </a:cubicBezTo>
                    <a:cubicBezTo>
                      <a:pt x="109" y="91"/>
                      <a:pt x="109" y="82"/>
                      <a:pt x="104" y="72"/>
                    </a:cubicBezTo>
                    <a:cubicBezTo>
                      <a:pt x="101" y="62"/>
                      <a:pt x="91" y="54"/>
                      <a:pt x="81" y="51"/>
                    </a:cubicBezTo>
                    <a:cubicBezTo>
                      <a:pt x="75" y="49"/>
                      <a:pt x="70" y="47"/>
                      <a:pt x="64" y="47"/>
                    </a:cubicBezTo>
                    <a:cubicBezTo>
                      <a:pt x="59" y="47"/>
                      <a:pt x="55" y="49"/>
                      <a:pt x="51" y="51"/>
                    </a:cubicBezTo>
                    <a:cubicBezTo>
                      <a:pt x="46" y="52"/>
                      <a:pt x="45" y="54"/>
                      <a:pt x="41" y="55"/>
                    </a:cubicBezTo>
                    <a:cubicBezTo>
                      <a:pt x="35" y="61"/>
                      <a:pt x="29" y="68"/>
                      <a:pt x="28" y="74"/>
                    </a:cubicBezTo>
                    <a:cubicBezTo>
                      <a:pt x="20" y="105"/>
                      <a:pt x="10" y="139"/>
                      <a:pt x="3" y="172"/>
                    </a:cubicBezTo>
                    <a:cubicBezTo>
                      <a:pt x="2" y="184"/>
                      <a:pt x="0" y="201"/>
                      <a:pt x="0" y="213"/>
                    </a:cubicBezTo>
                    <a:cubicBezTo>
                      <a:pt x="0" y="233"/>
                      <a:pt x="3" y="251"/>
                      <a:pt x="9" y="270"/>
                    </a:cubicBezTo>
                    <a:cubicBezTo>
                      <a:pt x="13" y="286"/>
                      <a:pt x="28" y="304"/>
                      <a:pt x="45" y="304"/>
                    </a:cubicBezTo>
                    <a:lnTo>
                      <a:pt x="81" y="304"/>
                    </a:lnTo>
                    <a:cubicBezTo>
                      <a:pt x="106" y="303"/>
                      <a:pt x="129" y="298"/>
                      <a:pt x="152" y="296"/>
                    </a:cubicBezTo>
                    <a:cubicBezTo>
                      <a:pt x="172" y="291"/>
                      <a:pt x="192" y="284"/>
                      <a:pt x="209" y="280"/>
                    </a:cubicBezTo>
                    <a:cubicBezTo>
                      <a:pt x="232" y="273"/>
                      <a:pt x="257" y="261"/>
                      <a:pt x="278" y="248"/>
                    </a:cubicBezTo>
                    <a:cubicBezTo>
                      <a:pt x="295" y="240"/>
                      <a:pt x="314" y="227"/>
                      <a:pt x="330" y="217"/>
                    </a:cubicBezTo>
                    <a:cubicBezTo>
                      <a:pt x="351" y="202"/>
                      <a:pt x="373" y="187"/>
                      <a:pt x="393" y="170"/>
                    </a:cubicBezTo>
                    <a:cubicBezTo>
                      <a:pt x="430" y="139"/>
                      <a:pt x="461" y="102"/>
                      <a:pt x="493" y="65"/>
                    </a:cubicBezTo>
                    <a:cubicBezTo>
                      <a:pt x="507" y="46"/>
                      <a:pt x="500" y="19"/>
                      <a:pt x="483" y="8"/>
                    </a:cubicBezTo>
                    <a:cubicBezTo>
                      <a:pt x="476" y="2"/>
                      <a:pt x="468" y="0"/>
                      <a:pt x="46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0"/>
              <p:cNvSpPr/>
              <p:nvPr/>
            </p:nvSpPr>
            <p:spPr>
              <a:xfrm>
                <a:off x="8585686" y="3274359"/>
                <a:ext cx="10534" cy="11546"/>
              </a:xfrm>
              <a:custGeom>
                <a:avLst/>
                <a:gdLst/>
                <a:ahLst/>
                <a:cxnLst/>
                <a:rect l="l" t="t" r="r" b="b"/>
                <a:pathLst>
                  <a:path w="333" h="365" extrusionOk="0">
                    <a:moveTo>
                      <a:pt x="135" y="123"/>
                    </a:moveTo>
                    <a:cubicBezTo>
                      <a:pt x="134" y="123"/>
                      <a:pt x="134" y="123"/>
                      <a:pt x="134" y="124"/>
                    </a:cubicBezTo>
                    <a:lnTo>
                      <a:pt x="135" y="123"/>
                    </a:lnTo>
                    <a:close/>
                    <a:moveTo>
                      <a:pt x="129" y="124"/>
                    </a:moveTo>
                    <a:cubicBezTo>
                      <a:pt x="129" y="125"/>
                      <a:pt x="129" y="125"/>
                      <a:pt x="129" y="126"/>
                    </a:cubicBezTo>
                    <a:lnTo>
                      <a:pt x="129" y="126"/>
                    </a:lnTo>
                    <a:cubicBezTo>
                      <a:pt x="129" y="125"/>
                      <a:pt x="129" y="124"/>
                      <a:pt x="129" y="124"/>
                    </a:cubicBezTo>
                    <a:close/>
                    <a:moveTo>
                      <a:pt x="97" y="213"/>
                    </a:moveTo>
                    <a:cubicBezTo>
                      <a:pt x="96" y="216"/>
                      <a:pt x="94" y="217"/>
                      <a:pt x="94" y="222"/>
                    </a:cubicBezTo>
                    <a:cubicBezTo>
                      <a:pt x="94" y="220"/>
                      <a:pt x="96" y="216"/>
                      <a:pt x="97" y="213"/>
                    </a:cubicBezTo>
                    <a:close/>
                    <a:moveTo>
                      <a:pt x="134" y="1"/>
                    </a:moveTo>
                    <a:cubicBezTo>
                      <a:pt x="125" y="1"/>
                      <a:pt x="115" y="4"/>
                      <a:pt x="108" y="10"/>
                    </a:cubicBezTo>
                    <a:cubicBezTo>
                      <a:pt x="107" y="10"/>
                      <a:pt x="105" y="14"/>
                      <a:pt x="101" y="17"/>
                    </a:cubicBezTo>
                    <a:cubicBezTo>
                      <a:pt x="87" y="41"/>
                      <a:pt x="71" y="64"/>
                      <a:pt x="58" y="89"/>
                    </a:cubicBezTo>
                    <a:cubicBezTo>
                      <a:pt x="44" y="116"/>
                      <a:pt x="32" y="144"/>
                      <a:pt x="22" y="173"/>
                    </a:cubicBezTo>
                    <a:cubicBezTo>
                      <a:pt x="13" y="197"/>
                      <a:pt x="11" y="223"/>
                      <a:pt x="5" y="248"/>
                    </a:cubicBezTo>
                    <a:cubicBezTo>
                      <a:pt x="1" y="275"/>
                      <a:pt x="1" y="302"/>
                      <a:pt x="3" y="329"/>
                    </a:cubicBezTo>
                    <a:cubicBezTo>
                      <a:pt x="3" y="346"/>
                      <a:pt x="22" y="362"/>
                      <a:pt x="39" y="362"/>
                    </a:cubicBezTo>
                    <a:cubicBezTo>
                      <a:pt x="48" y="362"/>
                      <a:pt x="55" y="362"/>
                      <a:pt x="62" y="365"/>
                    </a:cubicBezTo>
                    <a:cubicBezTo>
                      <a:pt x="72" y="365"/>
                      <a:pt x="84" y="365"/>
                      <a:pt x="94" y="362"/>
                    </a:cubicBezTo>
                    <a:cubicBezTo>
                      <a:pt x="119" y="361"/>
                      <a:pt x="144" y="352"/>
                      <a:pt x="168" y="343"/>
                    </a:cubicBezTo>
                    <a:cubicBezTo>
                      <a:pt x="191" y="333"/>
                      <a:pt x="214" y="319"/>
                      <a:pt x="234" y="305"/>
                    </a:cubicBezTo>
                    <a:cubicBezTo>
                      <a:pt x="261" y="288"/>
                      <a:pt x="286" y="268"/>
                      <a:pt x="313" y="248"/>
                    </a:cubicBezTo>
                    <a:cubicBezTo>
                      <a:pt x="330" y="233"/>
                      <a:pt x="333" y="207"/>
                      <a:pt x="318" y="189"/>
                    </a:cubicBezTo>
                    <a:cubicBezTo>
                      <a:pt x="311" y="179"/>
                      <a:pt x="299" y="175"/>
                      <a:pt x="288" y="175"/>
                    </a:cubicBezTo>
                    <a:cubicBezTo>
                      <a:pt x="278" y="175"/>
                      <a:pt x="268" y="178"/>
                      <a:pt x="260" y="183"/>
                    </a:cubicBezTo>
                    <a:cubicBezTo>
                      <a:pt x="235" y="203"/>
                      <a:pt x="208" y="222"/>
                      <a:pt x="181" y="240"/>
                    </a:cubicBezTo>
                    <a:cubicBezTo>
                      <a:pt x="185" y="239"/>
                      <a:pt x="188" y="237"/>
                      <a:pt x="191" y="236"/>
                    </a:cubicBezTo>
                    <a:lnTo>
                      <a:pt x="191" y="236"/>
                    </a:lnTo>
                    <a:lnTo>
                      <a:pt x="152" y="258"/>
                    </a:lnTo>
                    <a:cubicBezTo>
                      <a:pt x="142" y="262"/>
                      <a:pt x="131" y="266"/>
                      <a:pt x="121" y="272"/>
                    </a:cubicBezTo>
                    <a:cubicBezTo>
                      <a:pt x="115" y="273"/>
                      <a:pt x="109" y="275"/>
                      <a:pt x="104" y="276"/>
                    </a:cubicBezTo>
                    <a:cubicBezTo>
                      <a:pt x="97" y="279"/>
                      <a:pt x="89" y="279"/>
                      <a:pt x="81" y="280"/>
                    </a:cubicBezTo>
                    <a:cubicBezTo>
                      <a:pt x="81" y="272"/>
                      <a:pt x="84" y="262"/>
                      <a:pt x="84" y="255"/>
                    </a:cubicBezTo>
                    <a:cubicBezTo>
                      <a:pt x="85" y="245"/>
                      <a:pt x="87" y="232"/>
                      <a:pt x="91" y="222"/>
                    </a:cubicBezTo>
                    <a:cubicBezTo>
                      <a:pt x="94" y="207"/>
                      <a:pt x="99" y="193"/>
                      <a:pt x="105" y="180"/>
                    </a:cubicBezTo>
                    <a:cubicBezTo>
                      <a:pt x="112" y="161"/>
                      <a:pt x="121" y="144"/>
                      <a:pt x="129" y="126"/>
                    </a:cubicBezTo>
                    <a:lnTo>
                      <a:pt x="129" y="126"/>
                    </a:lnTo>
                    <a:cubicBezTo>
                      <a:pt x="129" y="126"/>
                      <a:pt x="128" y="126"/>
                      <a:pt x="128" y="126"/>
                    </a:cubicBezTo>
                    <a:cubicBezTo>
                      <a:pt x="128" y="126"/>
                      <a:pt x="128" y="124"/>
                      <a:pt x="129" y="124"/>
                    </a:cubicBezTo>
                    <a:lnTo>
                      <a:pt x="129" y="124"/>
                    </a:lnTo>
                    <a:cubicBezTo>
                      <a:pt x="129" y="124"/>
                      <a:pt x="129" y="124"/>
                      <a:pt x="129" y="124"/>
                    </a:cubicBezTo>
                    <a:cubicBezTo>
                      <a:pt x="131" y="123"/>
                      <a:pt x="131" y="119"/>
                      <a:pt x="134" y="117"/>
                    </a:cubicBezTo>
                    <a:lnTo>
                      <a:pt x="134" y="117"/>
                    </a:lnTo>
                    <a:cubicBezTo>
                      <a:pt x="134" y="119"/>
                      <a:pt x="131" y="122"/>
                      <a:pt x="131" y="123"/>
                    </a:cubicBezTo>
                    <a:cubicBezTo>
                      <a:pt x="142" y="103"/>
                      <a:pt x="152" y="83"/>
                      <a:pt x="165" y="66"/>
                    </a:cubicBezTo>
                    <a:cubicBezTo>
                      <a:pt x="178" y="46"/>
                      <a:pt x="174" y="23"/>
                      <a:pt x="157" y="8"/>
                    </a:cubicBezTo>
                    <a:cubicBezTo>
                      <a:pt x="150" y="3"/>
                      <a:pt x="142" y="1"/>
                      <a:pt x="13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0"/>
              <p:cNvSpPr/>
              <p:nvPr/>
            </p:nvSpPr>
            <p:spPr>
              <a:xfrm>
                <a:off x="8600142" y="3282710"/>
                <a:ext cx="13602" cy="14424"/>
              </a:xfrm>
              <a:custGeom>
                <a:avLst/>
                <a:gdLst/>
                <a:ahLst/>
                <a:cxnLst/>
                <a:rect l="l" t="t" r="r" b="b"/>
                <a:pathLst>
                  <a:path w="430" h="456" extrusionOk="0">
                    <a:moveTo>
                      <a:pt x="191" y="330"/>
                    </a:moveTo>
                    <a:cubicBezTo>
                      <a:pt x="187" y="330"/>
                      <a:pt x="185" y="331"/>
                      <a:pt x="184" y="331"/>
                    </a:cubicBezTo>
                    <a:cubicBezTo>
                      <a:pt x="185" y="331"/>
                      <a:pt x="188" y="331"/>
                      <a:pt x="191" y="330"/>
                    </a:cubicBezTo>
                    <a:close/>
                    <a:moveTo>
                      <a:pt x="242" y="1"/>
                    </a:moveTo>
                    <a:cubicBezTo>
                      <a:pt x="232" y="1"/>
                      <a:pt x="221" y="4"/>
                      <a:pt x="212" y="11"/>
                    </a:cubicBezTo>
                    <a:cubicBezTo>
                      <a:pt x="207" y="11"/>
                      <a:pt x="207" y="11"/>
                      <a:pt x="205" y="14"/>
                    </a:cubicBezTo>
                    <a:cubicBezTo>
                      <a:pt x="181" y="32"/>
                      <a:pt x="158" y="54"/>
                      <a:pt x="138" y="78"/>
                    </a:cubicBezTo>
                    <a:cubicBezTo>
                      <a:pt x="109" y="110"/>
                      <a:pt x="86" y="144"/>
                      <a:pt x="65" y="180"/>
                    </a:cubicBezTo>
                    <a:cubicBezTo>
                      <a:pt x="28" y="246"/>
                      <a:pt x="8" y="317"/>
                      <a:pt x="2" y="393"/>
                    </a:cubicBezTo>
                    <a:cubicBezTo>
                      <a:pt x="0" y="423"/>
                      <a:pt x="22" y="449"/>
                      <a:pt x="52" y="453"/>
                    </a:cubicBezTo>
                    <a:cubicBezTo>
                      <a:pt x="67" y="455"/>
                      <a:pt x="82" y="455"/>
                      <a:pt x="98" y="455"/>
                    </a:cubicBezTo>
                    <a:cubicBezTo>
                      <a:pt x="140" y="455"/>
                      <a:pt x="181" y="449"/>
                      <a:pt x="222" y="435"/>
                    </a:cubicBezTo>
                    <a:cubicBezTo>
                      <a:pt x="252" y="425"/>
                      <a:pt x="280" y="412"/>
                      <a:pt x="308" y="396"/>
                    </a:cubicBezTo>
                    <a:cubicBezTo>
                      <a:pt x="343" y="376"/>
                      <a:pt x="373" y="353"/>
                      <a:pt x="404" y="330"/>
                    </a:cubicBezTo>
                    <a:cubicBezTo>
                      <a:pt x="428" y="311"/>
                      <a:pt x="430" y="276"/>
                      <a:pt x="411" y="253"/>
                    </a:cubicBezTo>
                    <a:cubicBezTo>
                      <a:pt x="401" y="240"/>
                      <a:pt x="386" y="234"/>
                      <a:pt x="371" y="234"/>
                    </a:cubicBezTo>
                    <a:cubicBezTo>
                      <a:pt x="359" y="234"/>
                      <a:pt x="346" y="238"/>
                      <a:pt x="335" y="246"/>
                    </a:cubicBezTo>
                    <a:cubicBezTo>
                      <a:pt x="314" y="260"/>
                      <a:pt x="294" y="276"/>
                      <a:pt x="272" y="290"/>
                    </a:cubicBezTo>
                    <a:cubicBezTo>
                      <a:pt x="275" y="289"/>
                      <a:pt x="278" y="287"/>
                      <a:pt x="282" y="285"/>
                    </a:cubicBezTo>
                    <a:lnTo>
                      <a:pt x="282" y="285"/>
                    </a:lnTo>
                    <a:cubicBezTo>
                      <a:pt x="249" y="305"/>
                      <a:pt x="215" y="323"/>
                      <a:pt x="179" y="336"/>
                    </a:cubicBezTo>
                    <a:cubicBezTo>
                      <a:pt x="168" y="339"/>
                      <a:pt x="158" y="340"/>
                      <a:pt x="148" y="341"/>
                    </a:cubicBezTo>
                    <a:cubicBezTo>
                      <a:pt x="138" y="344"/>
                      <a:pt x="131" y="346"/>
                      <a:pt x="122" y="346"/>
                    </a:cubicBezTo>
                    <a:cubicBezTo>
                      <a:pt x="122" y="341"/>
                      <a:pt x="124" y="340"/>
                      <a:pt x="124" y="337"/>
                    </a:cubicBezTo>
                    <a:cubicBezTo>
                      <a:pt x="134" y="301"/>
                      <a:pt x="145" y="268"/>
                      <a:pt x="162" y="237"/>
                    </a:cubicBezTo>
                    <a:cubicBezTo>
                      <a:pt x="181" y="204"/>
                      <a:pt x="202" y="173"/>
                      <a:pt x="228" y="144"/>
                    </a:cubicBezTo>
                    <a:cubicBezTo>
                      <a:pt x="244" y="127"/>
                      <a:pt x="260" y="111"/>
                      <a:pt x="278" y="95"/>
                    </a:cubicBezTo>
                    <a:cubicBezTo>
                      <a:pt x="300" y="75"/>
                      <a:pt x="305" y="44"/>
                      <a:pt x="285" y="19"/>
                    </a:cubicBezTo>
                    <a:cubicBezTo>
                      <a:pt x="274" y="7"/>
                      <a:pt x="258" y="1"/>
                      <a:pt x="2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1" name="Google Shape;1431;p10"/>
            <p:cNvSpPr/>
            <p:nvPr/>
          </p:nvSpPr>
          <p:spPr>
            <a:xfrm>
              <a:off x="2567012" y="4537902"/>
              <a:ext cx="4009981" cy="605601"/>
            </a:xfrm>
            <a:custGeom>
              <a:avLst/>
              <a:gdLst/>
              <a:ahLst/>
              <a:cxnLst/>
              <a:rect l="l" t="t" r="r" b="b"/>
              <a:pathLst>
                <a:path w="16268" h="2457" extrusionOk="0">
                  <a:moveTo>
                    <a:pt x="13724" y="301"/>
                  </a:moveTo>
                  <a:cubicBezTo>
                    <a:pt x="13724" y="301"/>
                    <a:pt x="13724" y="301"/>
                    <a:pt x="13724" y="301"/>
                  </a:cubicBezTo>
                  <a:lnTo>
                    <a:pt x="13724" y="301"/>
                  </a:lnTo>
                  <a:cubicBezTo>
                    <a:pt x="13724" y="301"/>
                    <a:pt x="13724" y="301"/>
                    <a:pt x="13724" y="301"/>
                  </a:cubicBezTo>
                  <a:close/>
                  <a:moveTo>
                    <a:pt x="5720" y="0"/>
                  </a:moveTo>
                  <a:cubicBezTo>
                    <a:pt x="5720" y="0"/>
                    <a:pt x="4938" y="1295"/>
                    <a:pt x="3990" y="1295"/>
                  </a:cubicBezTo>
                  <a:cubicBezTo>
                    <a:pt x="3983" y="1295"/>
                    <a:pt x="3975" y="1295"/>
                    <a:pt x="3967" y="1295"/>
                  </a:cubicBezTo>
                  <a:cubicBezTo>
                    <a:pt x="3011" y="1273"/>
                    <a:pt x="2656" y="264"/>
                    <a:pt x="2656" y="264"/>
                  </a:cubicBezTo>
                  <a:cubicBezTo>
                    <a:pt x="2656" y="264"/>
                    <a:pt x="1961" y="1651"/>
                    <a:pt x="1" y="2456"/>
                  </a:cubicBezTo>
                  <a:lnTo>
                    <a:pt x="16267" y="2456"/>
                  </a:lnTo>
                  <a:cubicBezTo>
                    <a:pt x="16267" y="2456"/>
                    <a:pt x="14174" y="1382"/>
                    <a:pt x="13724" y="301"/>
                  </a:cubicBezTo>
                  <a:lnTo>
                    <a:pt x="13724" y="301"/>
                  </a:lnTo>
                  <a:cubicBezTo>
                    <a:pt x="13724" y="308"/>
                    <a:pt x="13029" y="1517"/>
                    <a:pt x="11747" y="1517"/>
                  </a:cubicBezTo>
                  <a:cubicBezTo>
                    <a:pt x="11495" y="1517"/>
                    <a:pt x="11221" y="1471"/>
                    <a:pt x="10925" y="1359"/>
                  </a:cubicBezTo>
                  <a:cubicBezTo>
                    <a:pt x="9719" y="907"/>
                    <a:pt x="9447" y="287"/>
                    <a:pt x="9447" y="287"/>
                  </a:cubicBezTo>
                  <a:cubicBezTo>
                    <a:pt x="9447" y="287"/>
                    <a:pt x="8844" y="1275"/>
                    <a:pt x="7716" y="1275"/>
                  </a:cubicBezTo>
                  <a:cubicBezTo>
                    <a:pt x="7656" y="1275"/>
                    <a:pt x="7595" y="1272"/>
                    <a:pt x="7533" y="1266"/>
                  </a:cubicBezTo>
                  <a:cubicBezTo>
                    <a:pt x="6287" y="1150"/>
                    <a:pt x="5720" y="0"/>
                    <a:pt x="5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0"/>
            <p:cNvSpPr/>
            <p:nvPr/>
          </p:nvSpPr>
          <p:spPr>
            <a:xfrm>
              <a:off x="2060226" y="4707002"/>
              <a:ext cx="4009734" cy="605355"/>
            </a:xfrm>
            <a:custGeom>
              <a:avLst/>
              <a:gdLst/>
              <a:ahLst/>
              <a:cxnLst/>
              <a:rect l="l" t="t" r="r" b="b"/>
              <a:pathLst>
                <a:path w="16267" h="2456" extrusionOk="0">
                  <a:moveTo>
                    <a:pt x="13724" y="301"/>
                  </a:moveTo>
                  <a:cubicBezTo>
                    <a:pt x="13724" y="301"/>
                    <a:pt x="13724" y="301"/>
                    <a:pt x="13724" y="301"/>
                  </a:cubicBezTo>
                  <a:lnTo>
                    <a:pt x="13724" y="301"/>
                  </a:lnTo>
                  <a:cubicBezTo>
                    <a:pt x="13724" y="301"/>
                    <a:pt x="13724" y="301"/>
                    <a:pt x="13724" y="301"/>
                  </a:cubicBezTo>
                  <a:close/>
                  <a:moveTo>
                    <a:pt x="5720" y="0"/>
                  </a:moveTo>
                  <a:cubicBezTo>
                    <a:pt x="5720" y="0"/>
                    <a:pt x="4938" y="1294"/>
                    <a:pt x="3990" y="1294"/>
                  </a:cubicBezTo>
                  <a:cubicBezTo>
                    <a:pt x="3982" y="1294"/>
                    <a:pt x="3975" y="1293"/>
                    <a:pt x="3967" y="1293"/>
                  </a:cubicBezTo>
                  <a:cubicBezTo>
                    <a:pt x="3009" y="1272"/>
                    <a:pt x="2655" y="262"/>
                    <a:pt x="2655" y="262"/>
                  </a:cubicBezTo>
                  <a:cubicBezTo>
                    <a:pt x="2655" y="262"/>
                    <a:pt x="1961" y="1650"/>
                    <a:pt x="1" y="2456"/>
                  </a:cubicBezTo>
                  <a:lnTo>
                    <a:pt x="16267" y="2456"/>
                  </a:lnTo>
                  <a:cubicBezTo>
                    <a:pt x="16267" y="2456"/>
                    <a:pt x="14173" y="1382"/>
                    <a:pt x="13724" y="301"/>
                  </a:cubicBezTo>
                  <a:lnTo>
                    <a:pt x="13724" y="301"/>
                  </a:lnTo>
                  <a:cubicBezTo>
                    <a:pt x="13723" y="306"/>
                    <a:pt x="13030" y="1515"/>
                    <a:pt x="11746" y="1515"/>
                  </a:cubicBezTo>
                  <a:cubicBezTo>
                    <a:pt x="11495" y="1515"/>
                    <a:pt x="11220" y="1469"/>
                    <a:pt x="10924" y="1358"/>
                  </a:cubicBezTo>
                  <a:cubicBezTo>
                    <a:pt x="9717" y="905"/>
                    <a:pt x="9445" y="287"/>
                    <a:pt x="9445" y="287"/>
                  </a:cubicBezTo>
                  <a:cubicBezTo>
                    <a:pt x="9445" y="287"/>
                    <a:pt x="8844" y="1273"/>
                    <a:pt x="7718" y="1273"/>
                  </a:cubicBezTo>
                  <a:cubicBezTo>
                    <a:pt x="7658" y="1273"/>
                    <a:pt x="7596" y="1271"/>
                    <a:pt x="7532" y="1265"/>
                  </a:cubicBezTo>
                  <a:cubicBezTo>
                    <a:pt x="6287" y="1149"/>
                    <a:pt x="5720" y="0"/>
                    <a:pt x="57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0"/>
            <p:cNvSpPr/>
            <p:nvPr/>
          </p:nvSpPr>
          <p:spPr>
            <a:xfrm>
              <a:off x="-302625" y="-62525"/>
              <a:ext cx="1714600" cy="2818050"/>
            </a:xfrm>
            <a:custGeom>
              <a:avLst/>
              <a:gdLst/>
              <a:ahLst/>
              <a:cxnLst/>
              <a:rect l="l" t="t" r="r" b="b"/>
              <a:pathLst>
                <a:path w="68584" h="112722" extrusionOk="0">
                  <a:moveTo>
                    <a:pt x="60299" y="0"/>
                  </a:moveTo>
                  <a:cubicBezTo>
                    <a:pt x="63895" y="8327"/>
                    <a:pt x="70585" y="17438"/>
                    <a:pt x="67943" y="26115"/>
                  </a:cubicBezTo>
                  <a:cubicBezTo>
                    <a:pt x="66313" y="31468"/>
                    <a:pt x="58511" y="32174"/>
                    <a:pt x="54142" y="35670"/>
                  </a:cubicBezTo>
                  <a:cubicBezTo>
                    <a:pt x="50212" y="38814"/>
                    <a:pt x="48326" y="44284"/>
                    <a:pt x="47560" y="49258"/>
                  </a:cubicBezTo>
                  <a:cubicBezTo>
                    <a:pt x="46631" y="55294"/>
                    <a:pt x="46425" y="62002"/>
                    <a:pt x="49046" y="67518"/>
                  </a:cubicBezTo>
                  <a:cubicBezTo>
                    <a:pt x="53312" y="76497"/>
                    <a:pt x="60897" y="88176"/>
                    <a:pt x="55628" y="96606"/>
                  </a:cubicBezTo>
                  <a:cubicBezTo>
                    <a:pt x="50376" y="105009"/>
                    <a:pt x="37506" y="104761"/>
                    <a:pt x="28026" y="107647"/>
                  </a:cubicBezTo>
                  <a:cubicBezTo>
                    <a:pt x="19023" y="110387"/>
                    <a:pt x="8415" y="115256"/>
                    <a:pt x="0" y="111044"/>
                  </a:cubicBezTo>
                </a:path>
              </a:pathLst>
            </a:custGeom>
            <a:noFill/>
            <a:ln w="9525" cap="rnd" cmpd="sng">
              <a:solidFill>
                <a:schemeClr val="accent6"/>
              </a:solidFill>
              <a:prstDash val="lgDash"/>
              <a:round/>
              <a:headEnd type="none" w="med" len="med"/>
              <a:tailEnd type="none" w="med" len="med"/>
            </a:ln>
          </p:spPr>
        </p:sp>
        <p:sp>
          <p:nvSpPr>
            <p:cNvPr id="1434" name="Google Shape;1434;p10"/>
            <p:cNvSpPr/>
            <p:nvPr/>
          </p:nvSpPr>
          <p:spPr>
            <a:xfrm>
              <a:off x="7650323" y="2281972"/>
              <a:ext cx="1638700" cy="2925300"/>
            </a:xfrm>
            <a:custGeom>
              <a:avLst/>
              <a:gdLst/>
              <a:ahLst/>
              <a:cxnLst/>
              <a:rect l="l" t="t" r="r" b="b"/>
              <a:pathLst>
                <a:path w="65548" h="117012" extrusionOk="0">
                  <a:moveTo>
                    <a:pt x="65548" y="11275"/>
                  </a:moveTo>
                  <a:cubicBezTo>
                    <a:pt x="55871" y="5745"/>
                    <a:pt x="44804" y="-1920"/>
                    <a:pt x="33912" y="447"/>
                  </a:cubicBezTo>
                  <a:cubicBezTo>
                    <a:pt x="28847" y="1548"/>
                    <a:pt x="24096" y="5084"/>
                    <a:pt x="21173" y="9364"/>
                  </a:cubicBezTo>
                  <a:cubicBezTo>
                    <a:pt x="17113" y="15309"/>
                    <a:pt x="18625" y="23610"/>
                    <a:pt x="18625" y="30809"/>
                  </a:cubicBezTo>
                  <a:cubicBezTo>
                    <a:pt x="18625" y="36482"/>
                    <a:pt x="17555" y="42538"/>
                    <a:pt x="19686" y="47795"/>
                  </a:cubicBezTo>
                  <a:cubicBezTo>
                    <a:pt x="22910" y="55748"/>
                    <a:pt x="26095" y="63721"/>
                    <a:pt x="29028" y="71787"/>
                  </a:cubicBezTo>
                  <a:cubicBezTo>
                    <a:pt x="30665" y="76289"/>
                    <a:pt x="33474" y="81179"/>
                    <a:pt x="32213" y="85800"/>
                  </a:cubicBezTo>
                  <a:cubicBezTo>
                    <a:pt x="31538" y="88274"/>
                    <a:pt x="27920" y="88842"/>
                    <a:pt x="25419" y="89410"/>
                  </a:cubicBezTo>
                  <a:cubicBezTo>
                    <a:pt x="19504" y="90754"/>
                    <a:pt x="13487" y="92345"/>
                    <a:pt x="8221" y="95355"/>
                  </a:cubicBezTo>
                  <a:cubicBezTo>
                    <a:pt x="1575" y="99154"/>
                    <a:pt x="-1276" y="109584"/>
                    <a:pt x="577" y="117012"/>
                  </a:cubicBezTo>
                </a:path>
              </a:pathLst>
            </a:custGeom>
            <a:noFill/>
            <a:ln w="9525" cap="rnd" cmpd="sng">
              <a:solidFill>
                <a:schemeClr val="accent6"/>
              </a:solidFill>
              <a:prstDash val="lgDash"/>
              <a:round/>
              <a:headEnd type="none" w="med" len="med"/>
              <a:tailEnd type="none" w="med" len="med"/>
            </a:ln>
          </p:spPr>
        </p:sp>
        <p:sp>
          <p:nvSpPr>
            <p:cNvPr id="1435" name="Google Shape;1435;p10"/>
            <p:cNvSpPr/>
            <p:nvPr/>
          </p:nvSpPr>
          <p:spPr>
            <a:xfrm>
              <a:off x="605050" y="4725712"/>
              <a:ext cx="1236775" cy="460325"/>
            </a:xfrm>
            <a:custGeom>
              <a:avLst/>
              <a:gdLst/>
              <a:ahLst/>
              <a:cxnLst/>
              <a:rect l="l" t="t" r="r" b="b"/>
              <a:pathLst>
                <a:path w="49471" h="18413" extrusionOk="0">
                  <a:moveTo>
                    <a:pt x="0" y="18201"/>
                  </a:moveTo>
                  <a:cubicBezTo>
                    <a:pt x="3541" y="11442"/>
                    <a:pt x="8654" y="5226"/>
                    <a:pt x="14863" y="791"/>
                  </a:cubicBezTo>
                  <a:cubicBezTo>
                    <a:pt x="17224" y="-895"/>
                    <a:pt x="20666" y="791"/>
                    <a:pt x="23568" y="791"/>
                  </a:cubicBezTo>
                  <a:cubicBezTo>
                    <a:pt x="30286" y="791"/>
                    <a:pt x="37512" y="1439"/>
                    <a:pt x="43314" y="4825"/>
                  </a:cubicBezTo>
                  <a:cubicBezTo>
                    <a:pt x="47609" y="7331"/>
                    <a:pt x="49471" y="13440"/>
                    <a:pt x="49471" y="18413"/>
                  </a:cubicBezTo>
                </a:path>
              </a:pathLst>
            </a:custGeom>
            <a:noFill/>
            <a:ln w="9525" cap="rnd" cmpd="sng">
              <a:solidFill>
                <a:schemeClr val="accent6"/>
              </a:solidFill>
              <a:prstDash val="lgDash"/>
              <a:round/>
              <a:headEnd type="none" w="med" len="med"/>
              <a:tailEnd type="none" w="med" len="med"/>
            </a:ln>
          </p:spPr>
        </p:sp>
        <p:sp>
          <p:nvSpPr>
            <p:cNvPr id="1436" name="Google Shape;1436;p10"/>
            <p:cNvSpPr/>
            <p:nvPr/>
          </p:nvSpPr>
          <p:spPr>
            <a:xfrm>
              <a:off x="5292050" y="-70000"/>
              <a:ext cx="1698575" cy="669900"/>
            </a:xfrm>
            <a:custGeom>
              <a:avLst/>
              <a:gdLst/>
              <a:ahLst/>
              <a:cxnLst/>
              <a:rect l="l" t="t" r="r" b="b"/>
              <a:pathLst>
                <a:path w="67943" h="26796" extrusionOk="0">
                  <a:moveTo>
                    <a:pt x="0" y="1274"/>
                  </a:moveTo>
                  <a:cubicBezTo>
                    <a:pt x="1581" y="7600"/>
                    <a:pt x="3632" y="14867"/>
                    <a:pt x="8918" y="18684"/>
                  </a:cubicBezTo>
                  <a:cubicBezTo>
                    <a:pt x="13947" y="22315"/>
                    <a:pt x="20629" y="23004"/>
                    <a:pt x="26753" y="23992"/>
                  </a:cubicBezTo>
                  <a:cubicBezTo>
                    <a:pt x="33088" y="25014"/>
                    <a:pt x="39637" y="27884"/>
                    <a:pt x="45862" y="26328"/>
                  </a:cubicBezTo>
                  <a:cubicBezTo>
                    <a:pt x="56974" y="23550"/>
                    <a:pt x="67943" y="11454"/>
                    <a:pt x="67943" y="0"/>
                  </a:cubicBezTo>
                </a:path>
              </a:pathLst>
            </a:custGeom>
            <a:noFill/>
            <a:ln w="9525" cap="rnd" cmpd="sng">
              <a:solidFill>
                <a:schemeClr val="accent6"/>
              </a:solidFill>
              <a:prstDash val="lgDash"/>
              <a:round/>
              <a:headEnd type="none" w="med" len="med"/>
              <a:tailEnd type="none" w="med" len="med"/>
            </a:ln>
          </p:spPr>
        </p:sp>
      </p:grpSp>
      <p:sp>
        <p:nvSpPr>
          <p:cNvPr id="1437" name="Google Shape;1437;p10"/>
          <p:cNvSpPr txBox="1">
            <a:spLocks noGrp="1"/>
          </p:cNvSpPr>
          <p:nvPr>
            <p:ph type="title"/>
          </p:nvPr>
        </p:nvSpPr>
        <p:spPr>
          <a:xfrm>
            <a:off x="1629600" y="1147625"/>
            <a:ext cx="5884800" cy="2848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38"/>
        <p:cNvGrpSpPr/>
        <p:nvPr/>
      </p:nvGrpSpPr>
      <p:grpSpPr>
        <a:xfrm>
          <a:off x="0" y="0"/>
          <a:ext cx="0" cy="0"/>
          <a:chOff x="0" y="0"/>
          <a:chExt cx="0" cy="0"/>
        </a:xfrm>
      </p:grpSpPr>
      <p:sp>
        <p:nvSpPr>
          <p:cNvPr id="1439" name="Google Shape;1439;p11"/>
          <p:cNvSpPr txBox="1">
            <a:spLocks noGrp="1"/>
          </p:cNvSpPr>
          <p:nvPr>
            <p:ph type="title"/>
          </p:nvPr>
        </p:nvSpPr>
        <p:spPr>
          <a:xfrm>
            <a:off x="766238" y="1027475"/>
            <a:ext cx="4572000" cy="1985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40" name="Google Shape;1440;p11"/>
          <p:cNvSpPr txBox="1">
            <a:spLocks noGrp="1"/>
          </p:cNvSpPr>
          <p:nvPr>
            <p:ph type="subTitle" idx="1"/>
          </p:nvPr>
        </p:nvSpPr>
        <p:spPr>
          <a:xfrm>
            <a:off x="766163" y="3012925"/>
            <a:ext cx="4572000" cy="110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441" name="Google Shape;1441;p11"/>
          <p:cNvGrpSpPr/>
          <p:nvPr/>
        </p:nvGrpSpPr>
        <p:grpSpPr>
          <a:xfrm>
            <a:off x="-97349" y="-38100"/>
            <a:ext cx="9454201" cy="5355673"/>
            <a:chOff x="-97349" y="-38100"/>
            <a:chExt cx="9454201" cy="5355673"/>
          </a:xfrm>
        </p:grpSpPr>
        <p:sp>
          <p:nvSpPr>
            <p:cNvPr id="1442" name="Google Shape;1442;p11"/>
            <p:cNvSpPr/>
            <p:nvPr/>
          </p:nvSpPr>
          <p:spPr>
            <a:xfrm>
              <a:off x="6095524" y="4537023"/>
              <a:ext cx="2282325" cy="780550"/>
            </a:xfrm>
            <a:custGeom>
              <a:avLst/>
              <a:gdLst/>
              <a:ahLst/>
              <a:cxnLst/>
              <a:rect l="l" t="t" r="r" b="b"/>
              <a:pathLst>
                <a:path w="91293" h="31222" extrusionOk="0">
                  <a:moveTo>
                    <a:pt x="1080" y="27485"/>
                  </a:moveTo>
                  <a:cubicBezTo>
                    <a:pt x="-6540" y="22824"/>
                    <a:pt x="29737" y="-76"/>
                    <a:pt x="44612" y="5"/>
                  </a:cubicBezTo>
                  <a:cubicBezTo>
                    <a:pt x="59487" y="86"/>
                    <a:pt x="97587" y="23392"/>
                    <a:pt x="90332" y="27972"/>
                  </a:cubicBezTo>
                  <a:cubicBezTo>
                    <a:pt x="83077" y="32552"/>
                    <a:pt x="8700" y="32146"/>
                    <a:pt x="1080" y="27485"/>
                  </a:cubicBezTo>
                  <a:close/>
                </a:path>
              </a:pathLst>
            </a:custGeom>
            <a:solidFill>
              <a:schemeClr val="accent4"/>
            </a:solidFill>
            <a:ln>
              <a:noFill/>
            </a:ln>
          </p:spPr>
        </p:sp>
        <p:grpSp>
          <p:nvGrpSpPr>
            <p:cNvPr id="1443" name="Google Shape;1443;p11"/>
            <p:cNvGrpSpPr/>
            <p:nvPr/>
          </p:nvGrpSpPr>
          <p:grpSpPr>
            <a:xfrm>
              <a:off x="1167317" y="219165"/>
              <a:ext cx="400341" cy="492138"/>
              <a:chOff x="8582017" y="3605615"/>
              <a:chExt cx="400341" cy="492138"/>
            </a:xfrm>
          </p:grpSpPr>
          <p:sp>
            <p:nvSpPr>
              <p:cNvPr id="1444" name="Google Shape;1444;p11"/>
              <p:cNvSpPr/>
              <p:nvPr/>
            </p:nvSpPr>
            <p:spPr>
              <a:xfrm>
                <a:off x="8582017" y="3610708"/>
                <a:ext cx="399012" cy="487046"/>
              </a:xfrm>
              <a:custGeom>
                <a:avLst/>
                <a:gdLst/>
                <a:ahLst/>
                <a:cxnLst/>
                <a:rect l="l" t="t" r="r" b="b"/>
                <a:pathLst>
                  <a:path w="12614" h="15397" extrusionOk="0">
                    <a:moveTo>
                      <a:pt x="8613" y="3222"/>
                    </a:moveTo>
                    <a:lnTo>
                      <a:pt x="8613" y="3223"/>
                    </a:lnTo>
                    <a:cubicBezTo>
                      <a:pt x="8613" y="3223"/>
                      <a:pt x="8613" y="3222"/>
                      <a:pt x="8613" y="3222"/>
                    </a:cubicBezTo>
                    <a:close/>
                    <a:moveTo>
                      <a:pt x="8300" y="1"/>
                    </a:moveTo>
                    <a:cubicBezTo>
                      <a:pt x="8293" y="1"/>
                      <a:pt x="8285" y="3"/>
                      <a:pt x="8278" y="7"/>
                    </a:cubicBezTo>
                    <a:cubicBezTo>
                      <a:pt x="7655" y="422"/>
                      <a:pt x="7133" y="966"/>
                      <a:pt x="6666" y="1545"/>
                    </a:cubicBezTo>
                    <a:cubicBezTo>
                      <a:pt x="4644" y="4032"/>
                      <a:pt x="1442" y="10558"/>
                      <a:pt x="1400" y="10643"/>
                    </a:cubicBezTo>
                    <a:lnTo>
                      <a:pt x="1400" y="10643"/>
                    </a:lnTo>
                    <a:cubicBezTo>
                      <a:pt x="1400" y="10642"/>
                      <a:pt x="1401" y="10641"/>
                      <a:pt x="1401" y="10640"/>
                    </a:cubicBezTo>
                    <a:lnTo>
                      <a:pt x="1401" y="10640"/>
                    </a:lnTo>
                    <a:cubicBezTo>
                      <a:pt x="1400" y="10643"/>
                      <a:pt x="1399" y="10644"/>
                      <a:pt x="1399" y="10644"/>
                    </a:cubicBezTo>
                    <a:cubicBezTo>
                      <a:pt x="1399" y="10644"/>
                      <a:pt x="1399" y="10644"/>
                      <a:pt x="1400" y="10643"/>
                    </a:cubicBezTo>
                    <a:lnTo>
                      <a:pt x="1400" y="10643"/>
                    </a:lnTo>
                    <a:cubicBezTo>
                      <a:pt x="1246" y="10969"/>
                      <a:pt x="1187" y="11083"/>
                      <a:pt x="1062" y="11320"/>
                    </a:cubicBezTo>
                    <a:cubicBezTo>
                      <a:pt x="886" y="11654"/>
                      <a:pt x="695" y="11986"/>
                      <a:pt x="535" y="12284"/>
                    </a:cubicBezTo>
                    <a:cubicBezTo>
                      <a:pt x="366" y="12592"/>
                      <a:pt x="150" y="13007"/>
                      <a:pt x="34" y="13338"/>
                    </a:cubicBezTo>
                    <a:cubicBezTo>
                      <a:pt x="1" y="13429"/>
                      <a:pt x="77" y="13523"/>
                      <a:pt x="171" y="13523"/>
                    </a:cubicBezTo>
                    <a:cubicBezTo>
                      <a:pt x="188" y="13523"/>
                      <a:pt x="205" y="13520"/>
                      <a:pt x="223" y="13514"/>
                    </a:cubicBezTo>
                    <a:cubicBezTo>
                      <a:pt x="492" y="13895"/>
                      <a:pt x="1202" y="14546"/>
                      <a:pt x="1345" y="14671"/>
                    </a:cubicBezTo>
                    <a:cubicBezTo>
                      <a:pt x="1406" y="14726"/>
                      <a:pt x="1466" y="14749"/>
                      <a:pt x="1517" y="14749"/>
                    </a:cubicBezTo>
                    <a:cubicBezTo>
                      <a:pt x="1620" y="14749"/>
                      <a:pt x="1686" y="14654"/>
                      <a:pt x="1647" y="14548"/>
                    </a:cubicBezTo>
                    <a:cubicBezTo>
                      <a:pt x="1660" y="14545"/>
                      <a:pt x="1677" y="14533"/>
                      <a:pt x="1685" y="14518"/>
                    </a:cubicBezTo>
                    <a:cubicBezTo>
                      <a:pt x="1772" y="14321"/>
                      <a:pt x="1848" y="14211"/>
                      <a:pt x="1848" y="14211"/>
                    </a:cubicBezTo>
                    <a:lnTo>
                      <a:pt x="1848" y="14211"/>
                    </a:lnTo>
                    <a:cubicBezTo>
                      <a:pt x="1848" y="14211"/>
                      <a:pt x="1848" y="14211"/>
                      <a:pt x="1848" y="14211"/>
                    </a:cubicBezTo>
                    <a:cubicBezTo>
                      <a:pt x="1866" y="14181"/>
                      <a:pt x="1873" y="14163"/>
                      <a:pt x="1883" y="14163"/>
                    </a:cubicBezTo>
                    <a:cubicBezTo>
                      <a:pt x="1903" y="14163"/>
                      <a:pt x="1938" y="14230"/>
                      <a:pt x="2103" y="14405"/>
                    </a:cubicBezTo>
                    <a:cubicBezTo>
                      <a:pt x="2794" y="15138"/>
                      <a:pt x="3684" y="15397"/>
                      <a:pt x="4097" y="15397"/>
                    </a:cubicBezTo>
                    <a:cubicBezTo>
                      <a:pt x="4212" y="15397"/>
                      <a:pt x="4290" y="15377"/>
                      <a:pt x="4316" y="15341"/>
                    </a:cubicBezTo>
                    <a:cubicBezTo>
                      <a:pt x="4439" y="15379"/>
                      <a:pt x="4524" y="15392"/>
                      <a:pt x="4592" y="15392"/>
                    </a:cubicBezTo>
                    <a:cubicBezTo>
                      <a:pt x="4639" y="15392"/>
                      <a:pt x="4678" y="15386"/>
                      <a:pt x="4716" y="15378"/>
                    </a:cubicBezTo>
                    <a:lnTo>
                      <a:pt x="4734" y="15384"/>
                    </a:lnTo>
                    <a:lnTo>
                      <a:pt x="4734" y="15385"/>
                    </a:lnTo>
                    <a:cubicBezTo>
                      <a:pt x="4754" y="15391"/>
                      <a:pt x="4773" y="15394"/>
                      <a:pt x="4790" y="15394"/>
                    </a:cubicBezTo>
                    <a:cubicBezTo>
                      <a:pt x="5097" y="15394"/>
                      <a:pt x="5141" y="14508"/>
                      <a:pt x="6030" y="12459"/>
                    </a:cubicBezTo>
                    <a:cubicBezTo>
                      <a:pt x="7183" y="9865"/>
                      <a:pt x="8131" y="8464"/>
                      <a:pt x="9727" y="6293"/>
                    </a:cubicBezTo>
                    <a:cubicBezTo>
                      <a:pt x="10014" y="5905"/>
                      <a:pt x="10324" y="5524"/>
                      <a:pt x="10667" y="5175"/>
                    </a:cubicBezTo>
                    <a:cubicBezTo>
                      <a:pt x="10873" y="4963"/>
                      <a:pt x="11319" y="4626"/>
                      <a:pt x="11321" y="4626"/>
                    </a:cubicBezTo>
                    <a:lnTo>
                      <a:pt x="11321" y="4626"/>
                    </a:lnTo>
                    <a:cubicBezTo>
                      <a:pt x="11321" y="4626"/>
                      <a:pt x="11319" y="4628"/>
                      <a:pt x="11314" y="4632"/>
                    </a:cubicBezTo>
                    <a:cubicBezTo>
                      <a:pt x="11715" y="4323"/>
                      <a:pt x="12098" y="4003"/>
                      <a:pt x="12295" y="3552"/>
                    </a:cubicBezTo>
                    <a:lnTo>
                      <a:pt x="12295" y="3552"/>
                    </a:lnTo>
                    <a:cubicBezTo>
                      <a:pt x="12526" y="3796"/>
                      <a:pt x="12613" y="3888"/>
                      <a:pt x="12613" y="3888"/>
                    </a:cubicBezTo>
                    <a:cubicBezTo>
                      <a:pt x="12613" y="3888"/>
                      <a:pt x="12462" y="3728"/>
                      <a:pt x="12295" y="3551"/>
                    </a:cubicBezTo>
                    <a:lnTo>
                      <a:pt x="12295" y="3551"/>
                    </a:lnTo>
                    <a:cubicBezTo>
                      <a:pt x="12351" y="3423"/>
                      <a:pt x="12392" y="3285"/>
                      <a:pt x="12414" y="3134"/>
                    </a:cubicBezTo>
                    <a:lnTo>
                      <a:pt x="12414" y="3134"/>
                    </a:lnTo>
                    <a:cubicBezTo>
                      <a:pt x="12372" y="3261"/>
                      <a:pt x="12312" y="3386"/>
                      <a:pt x="12238" y="3490"/>
                    </a:cubicBezTo>
                    <a:lnTo>
                      <a:pt x="12238" y="3490"/>
                    </a:lnTo>
                    <a:cubicBezTo>
                      <a:pt x="12050" y="3292"/>
                      <a:pt x="11863" y="3093"/>
                      <a:pt x="11863" y="3093"/>
                    </a:cubicBezTo>
                    <a:lnTo>
                      <a:pt x="11863" y="3093"/>
                    </a:lnTo>
                    <a:cubicBezTo>
                      <a:pt x="11863" y="3093"/>
                      <a:pt x="11963" y="3200"/>
                      <a:pt x="12237" y="3491"/>
                    </a:cubicBezTo>
                    <a:cubicBezTo>
                      <a:pt x="12143" y="3624"/>
                      <a:pt x="12047" y="3728"/>
                      <a:pt x="11892" y="3836"/>
                    </a:cubicBezTo>
                    <a:cubicBezTo>
                      <a:pt x="11660" y="3997"/>
                      <a:pt x="11388" y="4090"/>
                      <a:pt x="11088" y="4090"/>
                    </a:cubicBezTo>
                    <a:cubicBezTo>
                      <a:pt x="10721" y="4090"/>
                      <a:pt x="10314" y="3950"/>
                      <a:pt x="9889" y="3624"/>
                    </a:cubicBezTo>
                    <a:cubicBezTo>
                      <a:pt x="9292" y="3163"/>
                      <a:pt x="8297" y="2189"/>
                      <a:pt x="8427" y="1443"/>
                    </a:cubicBezTo>
                    <a:lnTo>
                      <a:pt x="8427" y="1443"/>
                    </a:lnTo>
                    <a:cubicBezTo>
                      <a:pt x="8318" y="1553"/>
                      <a:pt x="8211" y="1675"/>
                      <a:pt x="8095" y="1830"/>
                    </a:cubicBezTo>
                    <a:cubicBezTo>
                      <a:pt x="7952" y="2017"/>
                      <a:pt x="7952" y="1947"/>
                      <a:pt x="8021" y="2149"/>
                    </a:cubicBezTo>
                    <a:cubicBezTo>
                      <a:pt x="8021" y="2142"/>
                      <a:pt x="8019" y="2136"/>
                      <a:pt x="8019" y="2136"/>
                    </a:cubicBezTo>
                    <a:lnTo>
                      <a:pt x="8019" y="2136"/>
                    </a:lnTo>
                    <a:cubicBezTo>
                      <a:pt x="8019" y="2136"/>
                      <a:pt x="8019" y="2137"/>
                      <a:pt x="8021" y="2141"/>
                    </a:cubicBezTo>
                    <a:lnTo>
                      <a:pt x="8021" y="2135"/>
                    </a:lnTo>
                    <a:cubicBezTo>
                      <a:pt x="8157" y="2496"/>
                      <a:pt x="8350" y="2849"/>
                      <a:pt x="8612" y="3223"/>
                    </a:cubicBezTo>
                    <a:lnTo>
                      <a:pt x="8610" y="3219"/>
                    </a:lnTo>
                    <a:lnTo>
                      <a:pt x="8610" y="3219"/>
                    </a:lnTo>
                    <a:cubicBezTo>
                      <a:pt x="8612" y="3220"/>
                      <a:pt x="8613" y="3221"/>
                      <a:pt x="8613" y="3222"/>
                    </a:cubicBezTo>
                    <a:lnTo>
                      <a:pt x="8613" y="3222"/>
                    </a:lnTo>
                    <a:lnTo>
                      <a:pt x="8612" y="3216"/>
                    </a:lnTo>
                    <a:lnTo>
                      <a:pt x="8612" y="3216"/>
                    </a:lnTo>
                    <a:cubicBezTo>
                      <a:pt x="9981" y="5125"/>
                      <a:pt x="10029" y="2855"/>
                      <a:pt x="5813" y="8066"/>
                    </a:cubicBezTo>
                    <a:cubicBezTo>
                      <a:pt x="3463" y="10998"/>
                      <a:pt x="1985" y="13938"/>
                      <a:pt x="1695" y="14394"/>
                    </a:cubicBezTo>
                    <a:cubicBezTo>
                      <a:pt x="1684" y="14410"/>
                      <a:pt x="1669" y="14418"/>
                      <a:pt x="1650" y="14418"/>
                    </a:cubicBezTo>
                    <a:cubicBezTo>
                      <a:pt x="1637" y="14418"/>
                      <a:pt x="1622" y="14414"/>
                      <a:pt x="1606" y="14405"/>
                    </a:cubicBezTo>
                    <a:cubicBezTo>
                      <a:pt x="1523" y="14316"/>
                      <a:pt x="2168" y="13139"/>
                      <a:pt x="2227" y="13030"/>
                    </a:cubicBezTo>
                    <a:cubicBezTo>
                      <a:pt x="3838" y="10142"/>
                      <a:pt x="5519" y="7501"/>
                      <a:pt x="9295" y="4204"/>
                    </a:cubicBezTo>
                    <a:cubicBezTo>
                      <a:pt x="8012" y="3041"/>
                      <a:pt x="6987" y="989"/>
                      <a:pt x="8198" y="90"/>
                    </a:cubicBezTo>
                    <a:cubicBezTo>
                      <a:pt x="8240" y="59"/>
                      <a:pt x="8283" y="30"/>
                      <a:pt x="8324" y="7"/>
                    </a:cubicBezTo>
                    <a:cubicBezTo>
                      <a:pt x="8316" y="3"/>
                      <a:pt x="8308" y="1"/>
                      <a:pt x="8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1"/>
              <p:cNvSpPr/>
              <p:nvPr/>
            </p:nvSpPr>
            <p:spPr>
              <a:xfrm>
                <a:off x="8631806" y="3605615"/>
                <a:ext cx="350551" cy="461233"/>
              </a:xfrm>
              <a:custGeom>
                <a:avLst/>
                <a:gdLst/>
                <a:ahLst/>
                <a:cxnLst/>
                <a:rect l="l" t="t" r="r" b="b"/>
                <a:pathLst>
                  <a:path w="11082" h="14581" extrusionOk="0">
                    <a:moveTo>
                      <a:pt x="7524" y="1169"/>
                    </a:moveTo>
                    <a:cubicBezTo>
                      <a:pt x="7532" y="1169"/>
                      <a:pt x="7540" y="1169"/>
                      <a:pt x="7548" y="1169"/>
                    </a:cubicBezTo>
                    <a:cubicBezTo>
                      <a:pt x="8090" y="1178"/>
                      <a:pt x="8786" y="1722"/>
                      <a:pt x="8960" y="1906"/>
                    </a:cubicBezTo>
                    <a:cubicBezTo>
                      <a:pt x="9302" y="2267"/>
                      <a:pt x="9222" y="2578"/>
                      <a:pt x="8934" y="2929"/>
                    </a:cubicBezTo>
                    <a:cubicBezTo>
                      <a:pt x="8928" y="2936"/>
                      <a:pt x="8377" y="3560"/>
                      <a:pt x="8377" y="3560"/>
                    </a:cubicBezTo>
                    <a:cubicBezTo>
                      <a:pt x="8366" y="3572"/>
                      <a:pt x="8352" y="3576"/>
                      <a:pt x="8342" y="3576"/>
                    </a:cubicBezTo>
                    <a:cubicBezTo>
                      <a:pt x="8338" y="3576"/>
                      <a:pt x="8335" y="3575"/>
                      <a:pt x="8332" y="3574"/>
                    </a:cubicBezTo>
                    <a:lnTo>
                      <a:pt x="8332" y="3574"/>
                    </a:lnTo>
                    <a:cubicBezTo>
                      <a:pt x="8657" y="3804"/>
                      <a:pt x="9087" y="4024"/>
                      <a:pt x="9486" y="4033"/>
                    </a:cubicBezTo>
                    <a:cubicBezTo>
                      <a:pt x="9550" y="4034"/>
                      <a:pt x="9549" y="4131"/>
                      <a:pt x="9484" y="4131"/>
                    </a:cubicBezTo>
                    <a:cubicBezTo>
                      <a:pt x="9483" y="4131"/>
                      <a:pt x="9483" y="4131"/>
                      <a:pt x="9482" y="4131"/>
                    </a:cubicBezTo>
                    <a:cubicBezTo>
                      <a:pt x="8801" y="4117"/>
                      <a:pt x="7929" y="3487"/>
                      <a:pt x="7478" y="2967"/>
                    </a:cubicBezTo>
                    <a:cubicBezTo>
                      <a:pt x="6529" y="1871"/>
                      <a:pt x="6927" y="1169"/>
                      <a:pt x="7524" y="1169"/>
                    </a:cubicBezTo>
                    <a:close/>
                    <a:moveTo>
                      <a:pt x="7418" y="1"/>
                    </a:moveTo>
                    <a:cubicBezTo>
                      <a:pt x="7269" y="1"/>
                      <a:pt x="7125" y="20"/>
                      <a:pt x="6988" y="62"/>
                    </a:cubicBezTo>
                    <a:cubicBezTo>
                      <a:pt x="5811" y="420"/>
                      <a:pt x="5557" y="2406"/>
                      <a:pt x="7718" y="4365"/>
                    </a:cubicBezTo>
                    <a:cubicBezTo>
                      <a:pt x="4224" y="7415"/>
                      <a:pt x="2477" y="9912"/>
                      <a:pt x="650" y="13191"/>
                    </a:cubicBezTo>
                    <a:cubicBezTo>
                      <a:pt x="458" y="13535"/>
                      <a:pt x="132" y="14149"/>
                      <a:pt x="15" y="14510"/>
                    </a:cubicBezTo>
                    <a:cubicBezTo>
                      <a:pt x="0" y="14551"/>
                      <a:pt x="35" y="14580"/>
                      <a:pt x="70" y="14580"/>
                    </a:cubicBezTo>
                    <a:cubicBezTo>
                      <a:pt x="87" y="14580"/>
                      <a:pt x="104" y="14573"/>
                      <a:pt x="115" y="14555"/>
                    </a:cubicBezTo>
                    <a:cubicBezTo>
                      <a:pt x="600" y="13798"/>
                      <a:pt x="3077" y="8616"/>
                      <a:pt x="7840" y="4439"/>
                    </a:cubicBezTo>
                    <a:cubicBezTo>
                      <a:pt x="7861" y="4419"/>
                      <a:pt x="7867" y="4383"/>
                      <a:pt x="7854" y="4358"/>
                    </a:cubicBezTo>
                    <a:cubicBezTo>
                      <a:pt x="7863" y="4335"/>
                      <a:pt x="7858" y="4308"/>
                      <a:pt x="7843" y="4290"/>
                    </a:cubicBezTo>
                    <a:cubicBezTo>
                      <a:pt x="7572" y="4048"/>
                      <a:pt x="7311" y="3763"/>
                      <a:pt x="7034" y="3377"/>
                    </a:cubicBezTo>
                    <a:lnTo>
                      <a:pt x="7034" y="3377"/>
                    </a:lnTo>
                    <a:lnTo>
                      <a:pt x="7038" y="3390"/>
                    </a:lnTo>
                    <a:cubicBezTo>
                      <a:pt x="6774" y="3015"/>
                      <a:pt x="6580" y="2658"/>
                      <a:pt x="6442" y="2296"/>
                    </a:cubicBezTo>
                    <a:lnTo>
                      <a:pt x="6442" y="2296"/>
                    </a:lnTo>
                    <a:lnTo>
                      <a:pt x="6444" y="2316"/>
                    </a:lnTo>
                    <a:cubicBezTo>
                      <a:pt x="6378" y="2090"/>
                      <a:pt x="6365" y="2191"/>
                      <a:pt x="6517" y="1991"/>
                    </a:cubicBezTo>
                    <a:cubicBezTo>
                      <a:pt x="6630" y="1842"/>
                      <a:pt x="6704" y="1752"/>
                      <a:pt x="6852" y="1601"/>
                    </a:cubicBezTo>
                    <a:lnTo>
                      <a:pt x="6852" y="1601"/>
                    </a:lnTo>
                    <a:cubicBezTo>
                      <a:pt x="6657" y="2416"/>
                      <a:pt x="8185" y="3826"/>
                      <a:pt x="8809" y="4104"/>
                    </a:cubicBezTo>
                    <a:cubicBezTo>
                      <a:pt x="8958" y="4170"/>
                      <a:pt x="9124" y="4213"/>
                      <a:pt x="9323" y="4236"/>
                    </a:cubicBezTo>
                    <a:cubicBezTo>
                      <a:pt x="9380" y="4242"/>
                      <a:pt x="9437" y="4246"/>
                      <a:pt x="9494" y="4246"/>
                    </a:cubicBezTo>
                    <a:cubicBezTo>
                      <a:pt x="9949" y="4246"/>
                      <a:pt x="10390" y="4043"/>
                      <a:pt x="10662" y="3652"/>
                    </a:cubicBezTo>
                    <a:cubicBezTo>
                      <a:pt x="10748" y="3532"/>
                      <a:pt x="10817" y="3383"/>
                      <a:pt x="10860" y="3222"/>
                    </a:cubicBezTo>
                    <a:cubicBezTo>
                      <a:pt x="11082" y="2415"/>
                      <a:pt x="10559" y="1735"/>
                      <a:pt x="9950" y="1206"/>
                    </a:cubicBezTo>
                    <a:lnTo>
                      <a:pt x="9950" y="1206"/>
                    </a:lnTo>
                    <a:cubicBezTo>
                      <a:pt x="9950" y="1206"/>
                      <a:pt x="9950" y="1206"/>
                      <a:pt x="9950" y="1206"/>
                    </a:cubicBezTo>
                    <a:lnTo>
                      <a:pt x="9950" y="1206"/>
                    </a:lnTo>
                    <a:cubicBezTo>
                      <a:pt x="9950" y="1206"/>
                      <a:pt x="9950" y="1206"/>
                      <a:pt x="9950" y="1206"/>
                    </a:cubicBezTo>
                    <a:cubicBezTo>
                      <a:pt x="9315" y="657"/>
                      <a:pt x="8288" y="1"/>
                      <a:pt x="7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1"/>
              <p:cNvSpPr/>
              <p:nvPr/>
            </p:nvSpPr>
            <p:spPr>
              <a:xfrm>
                <a:off x="8826157" y="3642530"/>
                <a:ext cx="107740" cy="93664"/>
              </a:xfrm>
              <a:custGeom>
                <a:avLst/>
                <a:gdLst/>
                <a:ahLst/>
                <a:cxnLst/>
                <a:rect l="l" t="t" r="r" b="b"/>
                <a:pathLst>
                  <a:path w="3406" h="2961" extrusionOk="0">
                    <a:moveTo>
                      <a:pt x="1391" y="1"/>
                    </a:moveTo>
                    <a:cubicBezTo>
                      <a:pt x="1269" y="1"/>
                      <a:pt x="1153" y="26"/>
                      <a:pt x="1047" y="86"/>
                    </a:cubicBezTo>
                    <a:cubicBezTo>
                      <a:pt x="0" y="685"/>
                      <a:pt x="1975" y="2936"/>
                      <a:pt x="3338" y="2960"/>
                    </a:cubicBezTo>
                    <a:cubicBezTo>
                      <a:pt x="3339" y="2960"/>
                      <a:pt x="3339" y="2960"/>
                      <a:pt x="3340" y="2960"/>
                    </a:cubicBezTo>
                    <a:cubicBezTo>
                      <a:pt x="3405" y="2960"/>
                      <a:pt x="3405" y="2861"/>
                      <a:pt x="3342" y="2861"/>
                    </a:cubicBezTo>
                    <a:cubicBezTo>
                      <a:pt x="3073" y="2857"/>
                      <a:pt x="2672" y="2745"/>
                      <a:pt x="2188" y="2403"/>
                    </a:cubicBezTo>
                    <a:lnTo>
                      <a:pt x="2188" y="2403"/>
                    </a:lnTo>
                    <a:cubicBezTo>
                      <a:pt x="2189" y="2403"/>
                      <a:pt x="2190" y="2404"/>
                      <a:pt x="2191" y="2404"/>
                    </a:cubicBezTo>
                    <a:cubicBezTo>
                      <a:pt x="2236" y="2404"/>
                      <a:pt x="2522" y="2059"/>
                      <a:pt x="2551" y="2028"/>
                    </a:cubicBezTo>
                    <a:cubicBezTo>
                      <a:pt x="2897" y="1649"/>
                      <a:pt x="3305" y="1256"/>
                      <a:pt x="2816" y="739"/>
                    </a:cubicBezTo>
                    <a:cubicBezTo>
                      <a:pt x="2706" y="621"/>
                      <a:pt x="1990" y="1"/>
                      <a:pt x="139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1"/>
              <p:cNvSpPr/>
              <p:nvPr/>
            </p:nvSpPr>
            <p:spPr>
              <a:xfrm>
                <a:off x="8594796" y="3650786"/>
                <a:ext cx="249644" cy="376711"/>
              </a:xfrm>
              <a:custGeom>
                <a:avLst/>
                <a:gdLst/>
                <a:ahLst/>
                <a:cxnLst/>
                <a:rect l="l" t="t" r="r" b="b"/>
                <a:pathLst>
                  <a:path w="7892" h="11909" extrusionOk="0">
                    <a:moveTo>
                      <a:pt x="13" y="11249"/>
                    </a:moveTo>
                    <a:cubicBezTo>
                      <a:pt x="13" y="11249"/>
                      <a:pt x="13" y="11249"/>
                      <a:pt x="13" y="11249"/>
                    </a:cubicBezTo>
                    <a:lnTo>
                      <a:pt x="13" y="11249"/>
                    </a:lnTo>
                    <a:cubicBezTo>
                      <a:pt x="13" y="11249"/>
                      <a:pt x="13" y="11249"/>
                      <a:pt x="13" y="11249"/>
                    </a:cubicBezTo>
                    <a:close/>
                    <a:moveTo>
                      <a:pt x="13" y="11249"/>
                    </a:moveTo>
                    <a:cubicBezTo>
                      <a:pt x="9" y="11258"/>
                      <a:pt x="6" y="11263"/>
                      <a:pt x="7" y="11263"/>
                    </a:cubicBezTo>
                    <a:cubicBezTo>
                      <a:pt x="7" y="11263"/>
                      <a:pt x="8" y="11261"/>
                      <a:pt x="9" y="11258"/>
                    </a:cubicBezTo>
                    <a:lnTo>
                      <a:pt x="9" y="11258"/>
                    </a:lnTo>
                    <a:cubicBezTo>
                      <a:pt x="11" y="11255"/>
                      <a:pt x="12" y="11252"/>
                      <a:pt x="13" y="11249"/>
                    </a:cubicBezTo>
                    <a:close/>
                    <a:moveTo>
                      <a:pt x="6512" y="1"/>
                    </a:moveTo>
                    <a:cubicBezTo>
                      <a:pt x="6500" y="1"/>
                      <a:pt x="6487" y="6"/>
                      <a:pt x="6477" y="17"/>
                    </a:cubicBezTo>
                    <a:cubicBezTo>
                      <a:pt x="6474" y="17"/>
                      <a:pt x="6472" y="17"/>
                      <a:pt x="6469" y="17"/>
                    </a:cubicBezTo>
                    <a:cubicBezTo>
                      <a:pt x="6457" y="17"/>
                      <a:pt x="6443" y="20"/>
                      <a:pt x="6431" y="34"/>
                    </a:cubicBezTo>
                    <a:cubicBezTo>
                      <a:pt x="5716" y="826"/>
                      <a:pt x="5051" y="1753"/>
                      <a:pt x="4395" y="2864"/>
                    </a:cubicBezTo>
                    <a:cubicBezTo>
                      <a:pt x="4044" y="3460"/>
                      <a:pt x="131" y="11035"/>
                      <a:pt x="9" y="11258"/>
                    </a:cubicBezTo>
                    <a:lnTo>
                      <a:pt x="9" y="11258"/>
                    </a:lnTo>
                    <a:cubicBezTo>
                      <a:pt x="0" y="11284"/>
                      <a:pt x="5" y="11313"/>
                      <a:pt x="23" y="11332"/>
                    </a:cubicBezTo>
                    <a:cubicBezTo>
                      <a:pt x="23" y="11349"/>
                      <a:pt x="16" y="11362"/>
                      <a:pt x="13" y="11375"/>
                    </a:cubicBezTo>
                    <a:cubicBezTo>
                      <a:pt x="5" y="11404"/>
                      <a:pt x="13" y="11436"/>
                      <a:pt x="35" y="11461"/>
                    </a:cubicBezTo>
                    <a:cubicBezTo>
                      <a:pt x="59" y="11485"/>
                      <a:pt x="92" y="11485"/>
                      <a:pt x="131" y="11499"/>
                    </a:cubicBezTo>
                    <a:cubicBezTo>
                      <a:pt x="395" y="11627"/>
                      <a:pt x="644" y="11909"/>
                      <a:pt x="872" y="11909"/>
                    </a:cubicBezTo>
                    <a:cubicBezTo>
                      <a:pt x="973" y="11909"/>
                      <a:pt x="1069" y="11854"/>
                      <a:pt x="1162" y="11706"/>
                    </a:cubicBezTo>
                    <a:cubicBezTo>
                      <a:pt x="1457" y="11242"/>
                      <a:pt x="1064" y="11607"/>
                      <a:pt x="2097" y="10146"/>
                    </a:cubicBezTo>
                    <a:cubicBezTo>
                      <a:pt x="2208" y="9989"/>
                      <a:pt x="2383" y="9743"/>
                      <a:pt x="2565" y="9483"/>
                    </a:cubicBezTo>
                    <a:cubicBezTo>
                      <a:pt x="2717" y="9264"/>
                      <a:pt x="2866" y="9044"/>
                      <a:pt x="3013" y="8823"/>
                    </a:cubicBezTo>
                    <a:lnTo>
                      <a:pt x="3242" y="8484"/>
                    </a:lnTo>
                    <a:cubicBezTo>
                      <a:pt x="4413" y="6750"/>
                      <a:pt x="4834" y="6270"/>
                      <a:pt x="4834" y="6270"/>
                    </a:cubicBezTo>
                    <a:lnTo>
                      <a:pt x="4832" y="6267"/>
                    </a:lnTo>
                    <a:cubicBezTo>
                      <a:pt x="6047" y="4843"/>
                      <a:pt x="6868" y="4253"/>
                      <a:pt x="7753" y="2981"/>
                    </a:cubicBezTo>
                    <a:cubicBezTo>
                      <a:pt x="7761" y="2984"/>
                      <a:pt x="7769" y="2985"/>
                      <a:pt x="7777" y="2985"/>
                    </a:cubicBezTo>
                    <a:cubicBezTo>
                      <a:pt x="7841" y="2985"/>
                      <a:pt x="7891" y="2905"/>
                      <a:pt x="7856" y="2844"/>
                    </a:cubicBezTo>
                    <a:cubicBezTo>
                      <a:pt x="7827" y="2794"/>
                      <a:pt x="7433" y="2275"/>
                      <a:pt x="7393" y="2219"/>
                    </a:cubicBezTo>
                    <a:lnTo>
                      <a:pt x="7393" y="2219"/>
                    </a:lnTo>
                    <a:lnTo>
                      <a:pt x="7408" y="2247"/>
                    </a:lnTo>
                    <a:cubicBezTo>
                      <a:pt x="6941" y="1577"/>
                      <a:pt x="6527" y="871"/>
                      <a:pt x="6563" y="52"/>
                    </a:cubicBezTo>
                    <a:cubicBezTo>
                      <a:pt x="6567" y="23"/>
                      <a:pt x="6540" y="1"/>
                      <a:pt x="6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1"/>
              <p:cNvSpPr/>
              <p:nvPr/>
            </p:nvSpPr>
            <p:spPr>
              <a:xfrm>
                <a:off x="8654266" y="3747866"/>
                <a:ext cx="269762" cy="314996"/>
              </a:xfrm>
              <a:custGeom>
                <a:avLst/>
                <a:gdLst/>
                <a:ahLst/>
                <a:cxnLst/>
                <a:rect l="l" t="t" r="r" b="b"/>
                <a:pathLst>
                  <a:path w="8528" h="9958" extrusionOk="0">
                    <a:moveTo>
                      <a:pt x="6934" y="1"/>
                    </a:moveTo>
                    <a:cubicBezTo>
                      <a:pt x="6923" y="1"/>
                      <a:pt x="6913" y="5"/>
                      <a:pt x="6904" y="14"/>
                    </a:cubicBezTo>
                    <a:cubicBezTo>
                      <a:pt x="6883" y="33"/>
                      <a:pt x="6882" y="65"/>
                      <a:pt x="6901" y="86"/>
                    </a:cubicBezTo>
                    <a:cubicBezTo>
                      <a:pt x="6378" y="547"/>
                      <a:pt x="6253" y="617"/>
                      <a:pt x="5361" y="1596"/>
                    </a:cubicBezTo>
                    <a:cubicBezTo>
                      <a:pt x="5330" y="1629"/>
                      <a:pt x="5168" y="1798"/>
                      <a:pt x="5164" y="1842"/>
                    </a:cubicBezTo>
                    <a:cubicBezTo>
                      <a:pt x="3156" y="3568"/>
                      <a:pt x="49" y="8608"/>
                      <a:pt x="118" y="8737"/>
                    </a:cubicBezTo>
                    <a:cubicBezTo>
                      <a:pt x="108" y="8738"/>
                      <a:pt x="96" y="8745"/>
                      <a:pt x="88" y="8755"/>
                    </a:cubicBezTo>
                    <a:cubicBezTo>
                      <a:pt x="0" y="8837"/>
                      <a:pt x="96" y="8927"/>
                      <a:pt x="179" y="9015"/>
                    </a:cubicBezTo>
                    <a:cubicBezTo>
                      <a:pt x="860" y="9736"/>
                      <a:pt x="1940" y="9957"/>
                      <a:pt x="2532" y="9957"/>
                    </a:cubicBezTo>
                    <a:cubicBezTo>
                      <a:pt x="2768" y="9957"/>
                      <a:pt x="2927" y="9922"/>
                      <a:pt x="2952" y="9869"/>
                    </a:cubicBezTo>
                    <a:cubicBezTo>
                      <a:pt x="2969" y="9882"/>
                      <a:pt x="2982" y="9892"/>
                      <a:pt x="2996" y="9892"/>
                    </a:cubicBezTo>
                    <a:cubicBezTo>
                      <a:pt x="3069" y="9892"/>
                      <a:pt x="3152" y="9616"/>
                      <a:pt x="3838" y="8061"/>
                    </a:cubicBezTo>
                    <a:lnTo>
                      <a:pt x="3838" y="8061"/>
                    </a:lnTo>
                    <a:lnTo>
                      <a:pt x="3836" y="8064"/>
                    </a:lnTo>
                    <a:cubicBezTo>
                      <a:pt x="5068" y="5286"/>
                      <a:pt x="5772" y="4142"/>
                      <a:pt x="8506" y="695"/>
                    </a:cubicBezTo>
                    <a:cubicBezTo>
                      <a:pt x="8527" y="667"/>
                      <a:pt x="8517" y="627"/>
                      <a:pt x="8496" y="605"/>
                    </a:cubicBezTo>
                    <a:cubicBezTo>
                      <a:pt x="8483" y="591"/>
                      <a:pt x="8464" y="584"/>
                      <a:pt x="8449" y="584"/>
                    </a:cubicBezTo>
                    <a:cubicBezTo>
                      <a:pt x="8424" y="558"/>
                      <a:pt x="8115" y="527"/>
                      <a:pt x="8078" y="522"/>
                    </a:cubicBezTo>
                    <a:cubicBezTo>
                      <a:pt x="7707" y="462"/>
                      <a:pt x="7369" y="343"/>
                      <a:pt x="7081" y="111"/>
                    </a:cubicBezTo>
                    <a:cubicBezTo>
                      <a:pt x="7035" y="73"/>
                      <a:pt x="6980" y="1"/>
                      <a:pt x="6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1"/>
              <p:cNvSpPr/>
              <p:nvPr/>
            </p:nvSpPr>
            <p:spPr>
              <a:xfrm>
                <a:off x="8704941" y="3818185"/>
                <a:ext cx="176320" cy="213266"/>
              </a:xfrm>
              <a:custGeom>
                <a:avLst/>
                <a:gdLst/>
                <a:ahLst/>
                <a:cxnLst/>
                <a:rect l="l" t="t" r="r" b="b"/>
                <a:pathLst>
                  <a:path w="5574" h="6742" extrusionOk="0">
                    <a:moveTo>
                      <a:pt x="4464" y="1"/>
                    </a:moveTo>
                    <a:cubicBezTo>
                      <a:pt x="4310" y="1"/>
                      <a:pt x="4151" y="14"/>
                      <a:pt x="3997" y="58"/>
                    </a:cubicBezTo>
                    <a:cubicBezTo>
                      <a:pt x="3891" y="89"/>
                      <a:pt x="3791" y="139"/>
                      <a:pt x="3698" y="206"/>
                    </a:cubicBezTo>
                    <a:cubicBezTo>
                      <a:pt x="3606" y="275"/>
                      <a:pt x="3525" y="377"/>
                      <a:pt x="3457" y="509"/>
                    </a:cubicBezTo>
                    <a:cubicBezTo>
                      <a:pt x="3399" y="620"/>
                      <a:pt x="3369" y="739"/>
                      <a:pt x="3343" y="851"/>
                    </a:cubicBezTo>
                    <a:cubicBezTo>
                      <a:pt x="3318" y="958"/>
                      <a:pt x="3294" y="1070"/>
                      <a:pt x="3248" y="1177"/>
                    </a:cubicBezTo>
                    <a:cubicBezTo>
                      <a:pt x="3220" y="1237"/>
                      <a:pt x="3182" y="1296"/>
                      <a:pt x="3137" y="1356"/>
                    </a:cubicBezTo>
                    <a:cubicBezTo>
                      <a:pt x="3069" y="1432"/>
                      <a:pt x="2993" y="1502"/>
                      <a:pt x="2900" y="1571"/>
                    </a:cubicBezTo>
                    <a:cubicBezTo>
                      <a:pt x="2800" y="1640"/>
                      <a:pt x="2696" y="1704"/>
                      <a:pt x="2592" y="1769"/>
                    </a:cubicBezTo>
                    <a:cubicBezTo>
                      <a:pt x="2518" y="1814"/>
                      <a:pt x="2446" y="1859"/>
                      <a:pt x="2375" y="1905"/>
                    </a:cubicBezTo>
                    <a:cubicBezTo>
                      <a:pt x="2292" y="1961"/>
                      <a:pt x="2210" y="2022"/>
                      <a:pt x="2136" y="2084"/>
                    </a:cubicBezTo>
                    <a:cubicBezTo>
                      <a:pt x="2065" y="2144"/>
                      <a:pt x="2001" y="2213"/>
                      <a:pt x="1937" y="2296"/>
                    </a:cubicBezTo>
                    <a:cubicBezTo>
                      <a:pt x="1884" y="2366"/>
                      <a:pt x="1838" y="2452"/>
                      <a:pt x="1805" y="2548"/>
                    </a:cubicBezTo>
                    <a:cubicBezTo>
                      <a:pt x="1773" y="2632"/>
                      <a:pt x="1771" y="2725"/>
                      <a:pt x="1769" y="2798"/>
                    </a:cubicBezTo>
                    <a:cubicBezTo>
                      <a:pt x="1766" y="2871"/>
                      <a:pt x="1773" y="2943"/>
                      <a:pt x="1779" y="3017"/>
                    </a:cubicBezTo>
                    <a:lnTo>
                      <a:pt x="1783" y="3064"/>
                    </a:lnTo>
                    <a:cubicBezTo>
                      <a:pt x="1791" y="3150"/>
                      <a:pt x="1793" y="3253"/>
                      <a:pt x="1781" y="3354"/>
                    </a:cubicBezTo>
                    <a:cubicBezTo>
                      <a:pt x="1769" y="3420"/>
                      <a:pt x="1749" y="3484"/>
                      <a:pt x="1716" y="3561"/>
                    </a:cubicBezTo>
                    <a:cubicBezTo>
                      <a:pt x="1673" y="3652"/>
                      <a:pt x="1619" y="3740"/>
                      <a:pt x="1549" y="3831"/>
                    </a:cubicBezTo>
                    <a:cubicBezTo>
                      <a:pt x="1430" y="3972"/>
                      <a:pt x="1294" y="4098"/>
                      <a:pt x="1162" y="4221"/>
                    </a:cubicBezTo>
                    <a:lnTo>
                      <a:pt x="1130" y="4250"/>
                    </a:lnTo>
                    <a:cubicBezTo>
                      <a:pt x="1040" y="4335"/>
                      <a:pt x="949" y="4420"/>
                      <a:pt x="861" y="4506"/>
                    </a:cubicBezTo>
                    <a:cubicBezTo>
                      <a:pt x="596" y="4767"/>
                      <a:pt x="405" y="4993"/>
                      <a:pt x="257" y="5218"/>
                    </a:cubicBezTo>
                    <a:cubicBezTo>
                      <a:pt x="173" y="5347"/>
                      <a:pt x="107" y="5476"/>
                      <a:pt x="61" y="5602"/>
                    </a:cubicBezTo>
                    <a:cubicBezTo>
                      <a:pt x="15" y="5732"/>
                      <a:pt x="1" y="5862"/>
                      <a:pt x="18" y="5986"/>
                    </a:cubicBezTo>
                    <a:cubicBezTo>
                      <a:pt x="32" y="6093"/>
                      <a:pt x="87" y="6197"/>
                      <a:pt x="171" y="6286"/>
                    </a:cubicBezTo>
                    <a:lnTo>
                      <a:pt x="203" y="6319"/>
                    </a:lnTo>
                    <a:cubicBezTo>
                      <a:pt x="243" y="6355"/>
                      <a:pt x="281" y="6382"/>
                      <a:pt x="323" y="6398"/>
                    </a:cubicBezTo>
                    <a:cubicBezTo>
                      <a:pt x="357" y="6412"/>
                      <a:pt x="396" y="6419"/>
                      <a:pt x="440" y="6422"/>
                    </a:cubicBezTo>
                    <a:cubicBezTo>
                      <a:pt x="447" y="6423"/>
                      <a:pt x="454" y="6423"/>
                      <a:pt x="461" y="6423"/>
                    </a:cubicBezTo>
                    <a:cubicBezTo>
                      <a:pt x="493" y="6423"/>
                      <a:pt x="524" y="6418"/>
                      <a:pt x="555" y="6411"/>
                    </a:cubicBezTo>
                    <a:lnTo>
                      <a:pt x="594" y="6404"/>
                    </a:lnTo>
                    <a:cubicBezTo>
                      <a:pt x="619" y="6398"/>
                      <a:pt x="647" y="6392"/>
                      <a:pt x="674" y="6389"/>
                    </a:cubicBezTo>
                    <a:cubicBezTo>
                      <a:pt x="681" y="6388"/>
                      <a:pt x="688" y="6388"/>
                      <a:pt x="695" y="6388"/>
                    </a:cubicBezTo>
                    <a:cubicBezTo>
                      <a:pt x="711" y="6388"/>
                      <a:pt x="727" y="6390"/>
                      <a:pt x="744" y="6391"/>
                    </a:cubicBezTo>
                    <a:cubicBezTo>
                      <a:pt x="770" y="6398"/>
                      <a:pt x="797" y="6405"/>
                      <a:pt x="823" y="6415"/>
                    </a:cubicBezTo>
                    <a:cubicBezTo>
                      <a:pt x="880" y="6447"/>
                      <a:pt x="933" y="6484"/>
                      <a:pt x="983" y="6520"/>
                    </a:cubicBezTo>
                    <a:lnTo>
                      <a:pt x="1013" y="6541"/>
                    </a:lnTo>
                    <a:cubicBezTo>
                      <a:pt x="1046" y="6564"/>
                      <a:pt x="1078" y="6583"/>
                      <a:pt x="1112" y="6598"/>
                    </a:cubicBezTo>
                    <a:cubicBezTo>
                      <a:pt x="1138" y="6608"/>
                      <a:pt x="1161" y="6620"/>
                      <a:pt x="1185" y="6628"/>
                    </a:cubicBezTo>
                    <a:lnTo>
                      <a:pt x="1248" y="6657"/>
                    </a:lnTo>
                    <a:cubicBezTo>
                      <a:pt x="1298" y="6683"/>
                      <a:pt x="1350" y="6707"/>
                      <a:pt x="1404" y="6723"/>
                    </a:cubicBezTo>
                    <a:cubicBezTo>
                      <a:pt x="1441" y="6736"/>
                      <a:pt x="1484" y="6740"/>
                      <a:pt x="1520" y="6742"/>
                    </a:cubicBezTo>
                    <a:cubicBezTo>
                      <a:pt x="1523" y="6742"/>
                      <a:pt x="1526" y="6742"/>
                      <a:pt x="1529" y="6742"/>
                    </a:cubicBezTo>
                    <a:cubicBezTo>
                      <a:pt x="1575" y="6742"/>
                      <a:pt x="1620" y="6732"/>
                      <a:pt x="1662" y="6720"/>
                    </a:cubicBezTo>
                    <a:cubicBezTo>
                      <a:pt x="1705" y="6709"/>
                      <a:pt x="1729" y="6693"/>
                      <a:pt x="1746" y="6670"/>
                    </a:cubicBezTo>
                    <a:cubicBezTo>
                      <a:pt x="1786" y="6661"/>
                      <a:pt x="1808" y="6641"/>
                      <a:pt x="1832" y="6613"/>
                    </a:cubicBezTo>
                    <a:cubicBezTo>
                      <a:pt x="1928" y="6490"/>
                      <a:pt x="2011" y="6376"/>
                      <a:pt x="2083" y="6269"/>
                    </a:cubicBezTo>
                    <a:cubicBezTo>
                      <a:pt x="2159" y="6154"/>
                      <a:pt x="2236" y="6027"/>
                      <a:pt x="2326" y="5871"/>
                    </a:cubicBezTo>
                    <a:cubicBezTo>
                      <a:pt x="2471" y="5613"/>
                      <a:pt x="2601" y="5344"/>
                      <a:pt x="2731" y="5066"/>
                    </a:cubicBezTo>
                    <a:cubicBezTo>
                      <a:pt x="2786" y="4953"/>
                      <a:pt x="2837" y="4840"/>
                      <a:pt x="2889" y="4728"/>
                    </a:cubicBezTo>
                    <a:cubicBezTo>
                      <a:pt x="2963" y="4571"/>
                      <a:pt x="3035" y="4413"/>
                      <a:pt x="3109" y="4257"/>
                    </a:cubicBezTo>
                    <a:cubicBezTo>
                      <a:pt x="3238" y="3987"/>
                      <a:pt x="3369" y="3719"/>
                      <a:pt x="3503" y="3451"/>
                    </a:cubicBezTo>
                    <a:cubicBezTo>
                      <a:pt x="3651" y="3160"/>
                      <a:pt x="3787" y="2897"/>
                      <a:pt x="3923" y="2646"/>
                    </a:cubicBezTo>
                    <a:cubicBezTo>
                      <a:pt x="4060" y="2390"/>
                      <a:pt x="4212" y="2124"/>
                      <a:pt x="4374" y="1853"/>
                    </a:cubicBezTo>
                    <a:cubicBezTo>
                      <a:pt x="4732" y="1252"/>
                      <a:pt x="5050" y="776"/>
                      <a:pt x="5373" y="355"/>
                    </a:cubicBezTo>
                    <a:cubicBezTo>
                      <a:pt x="5416" y="300"/>
                      <a:pt x="5462" y="244"/>
                      <a:pt x="5506" y="189"/>
                    </a:cubicBezTo>
                    <a:cubicBezTo>
                      <a:pt x="5544" y="171"/>
                      <a:pt x="5565" y="148"/>
                      <a:pt x="5565" y="119"/>
                    </a:cubicBezTo>
                    <a:cubicBezTo>
                      <a:pt x="5574" y="99"/>
                      <a:pt x="5566" y="83"/>
                      <a:pt x="5555" y="70"/>
                    </a:cubicBezTo>
                    <a:cubicBezTo>
                      <a:pt x="5544" y="59"/>
                      <a:pt x="5532" y="53"/>
                      <a:pt x="5520" y="53"/>
                    </a:cubicBezTo>
                    <a:cubicBezTo>
                      <a:pt x="5518" y="53"/>
                      <a:pt x="5516" y="53"/>
                      <a:pt x="5513" y="53"/>
                    </a:cubicBezTo>
                    <a:cubicBezTo>
                      <a:pt x="5474" y="56"/>
                      <a:pt x="5434" y="57"/>
                      <a:pt x="5396" y="57"/>
                    </a:cubicBezTo>
                    <a:cubicBezTo>
                      <a:pt x="5318" y="57"/>
                      <a:pt x="5244" y="53"/>
                      <a:pt x="5178" y="49"/>
                    </a:cubicBezTo>
                    <a:cubicBezTo>
                      <a:pt x="5108" y="43"/>
                      <a:pt x="5037" y="39"/>
                      <a:pt x="4968" y="32"/>
                    </a:cubicBezTo>
                    <a:lnTo>
                      <a:pt x="4779" y="15"/>
                    </a:lnTo>
                    <a:cubicBezTo>
                      <a:pt x="4679" y="7"/>
                      <a:pt x="4573" y="1"/>
                      <a:pt x="446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8739863" y="3698045"/>
                <a:ext cx="81612" cy="110461"/>
              </a:xfrm>
              <a:custGeom>
                <a:avLst/>
                <a:gdLst/>
                <a:ahLst/>
                <a:cxnLst/>
                <a:rect l="l" t="t" r="r" b="b"/>
                <a:pathLst>
                  <a:path w="2580" h="3492" extrusionOk="0">
                    <a:moveTo>
                      <a:pt x="1634" y="1"/>
                    </a:moveTo>
                    <a:cubicBezTo>
                      <a:pt x="1613" y="1"/>
                      <a:pt x="1592" y="8"/>
                      <a:pt x="1570" y="15"/>
                    </a:cubicBezTo>
                    <a:cubicBezTo>
                      <a:pt x="1523" y="35"/>
                      <a:pt x="1477" y="64"/>
                      <a:pt x="1441" y="88"/>
                    </a:cubicBezTo>
                    <a:cubicBezTo>
                      <a:pt x="1382" y="128"/>
                      <a:pt x="1325" y="173"/>
                      <a:pt x="1268" y="217"/>
                    </a:cubicBezTo>
                    <a:cubicBezTo>
                      <a:pt x="1156" y="307"/>
                      <a:pt x="1049" y="402"/>
                      <a:pt x="953" y="491"/>
                    </a:cubicBezTo>
                    <a:cubicBezTo>
                      <a:pt x="910" y="531"/>
                      <a:pt x="867" y="569"/>
                      <a:pt x="824" y="611"/>
                    </a:cubicBezTo>
                    <a:cubicBezTo>
                      <a:pt x="760" y="674"/>
                      <a:pt x="701" y="747"/>
                      <a:pt x="641" y="834"/>
                    </a:cubicBezTo>
                    <a:cubicBezTo>
                      <a:pt x="558" y="959"/>
                      <a:pt x="490" y="1111"/>
                      <a:pt x="436" y="1297"/>
                    </a:cubicBezTo>
                    <a:cubicBezTo>
                      <a:pt x="400" y="1420"/>
                      <a:pt x="373" y="1547"/>
                      <a:pt x="347" y="1671"/>
                    </a:cubicBezTo>
                    <a:lnTo>
                      <a:pt x="319" y="1808"/>
                    </a:lnTo>
                    <a:cubicBezTo>
                      <a:pt x="280" y="1984"/>
                      <a:pt x="240" y="2127"/>
                      <a:pt x="193" y="2258"/>
                    </a:cubicBezTo>
                    <a:cubicBezTo>
                      <a:pt x="175" y="2265"/>
                      <a:pt x="160" y="2279"/>
                      <a:pt x="152" y="2293"/>
                    </a:cubicBezTo>
                    <a:cubicBezTo>
                      <a:pt x="110" y="2384"/>
                      <a:pt x="74" y="2481"/>
                      <a:pt x="47" y="2584"/>
                    </a:cubicBezTo>
                    <a:cubicBezTo>
                      <a:pt x="16" y="2700"/>
                      <a:pt x="1" y="2815"/>
                      <a:pt x="1" y="2925"/>
                    </a:cubicBezTo>
                    <a:cubicBezTo>
                      <a:pt x="1" y="3042"/>
                      <a:pt x="25" y="3150"/>
                      <a:pt x="74" y="3243"/>
                    </a:cubicBezTo>
                    <a:cubicBezTo>
                      <a:pt x="85" y="3264"/>
                      <a:pt x="100" y="3281"/>
                      <a:pt x="114" y="3301"/>
                    </a:cubicBezTo>
                    <a:cubicBezTo>
                      <a:pt x="124" y="3316"/>
                      <a:pt x="135" y="3329"/>
                      <a:pt x="147" y="3340"/>
                    </a:cubicBezTo>
                    <a:cubicBezTo>
                      <a:pt x="154" y="3350"/>
                      <a:pt x="164" y="3357"/>
                      <a:pt x="173" y="3366"/>
                    </a:cubicBezTo>
                    <a:cubicBezTo>
                      <a:pt x="218" y="3409"/>
                      <a:pt x="276" y="3443"/>
                      <a:pt x="333" y="3465"/>
                    </a:cubicBezTo>
                    <a:cubicBezTo>
                      <a:pt x="374" y="3480"/>
                      <a:pt x="419" y="3489"/>
                      <a:pt x="466" y="3490"/>
                    </a:cubicBezTo>
                    <a:cubicBezTo>
                      <a:pt x="471" y="3491"/>
                      <a:pt x="476" y="3492"/>
                      <a:pt x="481" y="3492"/>
                    </a:cubicBezTo>
                    <a:cubicBezTo>
                      <a:pt x="493" y="3492"/>
                      <a:pt x="508" y="3490"/>
                      <a:pt x="525" y="3488"/>
                    </a:cubicBezTo>
                    <a:cubicBezTo>
                      <a:pt x="548" y="3483"/>
                      <a:pt x="568" y="3479"/>
                      <a:pt x="589" y="3472"/>
                    </a:cubicBezTo>
                    <a:cubicBezTo>
                      <a:pt x="665" y="3446"/>
                      <a:pt x="732" y="3397"/>
                      <a:pt x="805" y="3321"/>
                    </a:cubicBezTo>
                    <a:cubicBezTo>
                      <a:pt x="870" y="3253"/>
                      <a:pt x="926" y="3173"/>
                      <a:pt x="980" y="3092"/>
                    </a:cubicBezTo>
                    <a:lnTo>
                      <a:pt x="1017" y="3032"/>
                    </a:lnTo>
                    <a:lnTo>
                      <a:pt x="1055" y="2974"/>
                    </a:lnTo>
                    <a:cubicBezTo>
                      <a:pt x="1090" y="2921"/>
                      <a:pt x="1128" y="2868"/>
                      <a:pt x="1169" y="2817"/>
                    </a:cubicBezTo>
                    <a:cubicBezTo>
                      <a:pt x="1249" y="2722"/>
                      <a:pt x="1328" y="2643"/>
                      <a:pt x="1410" y="2581"/>
                    </a:cubicBezTo>
                    <a:cubicBezTo>
                      <a:pt x="1486" y="2528"/>
                      <a:pt x="1557" y="2488"/>
                      <a:pt x="1655" y="2444"/>
                    </a:cubicBezTo>
                    <a:cubicBezTo>
                      <a:pt x="1706" y="2419"/>
                      <a:pt x="1760" y="2398"/>
                      <a:pt x="1813" y="2374"/>
                    </a:cubicBezTo>
                    <a:cubicBezTo>
                      <a:pt x="1872" y="2349"/>
                      <a:pt x="1932" y="2323"/>
                      <a:pt x="1991" y="2295"/>
                    </a:cubicBezTo>
                    <a:cubicBezTo>
                      <a:pt x="2100" y="2243"/>
                      <a:pt x="2194" y="2185"/>
                      <a:pt x="2283" y="2114"/>
                    </a:cubicBezTo>
                    <a:cubicBezTo>
                      <a:pt x="2362" y="2050"/>
                      <a:pt x="2429" y="1968"/>
                      <a:pt x="2484" y="1878"/>
                    </a:cubicBezTo>
                    <a:cubicBezTo>
                      <a:pt x="2505" y="1842"/>
                      <a:pt x="2521" y="1804"/>
                      <a:pt x="2535" y="1764"/>
                    </a:cubicBezTo>
                    <a:cubicBezTo>
                      <a:pt x="2552" y="1715"/>
                      <a:pt x="2559" y="1668"/>
                      <a:pt x="2567" y="1620"/>
                    </a:cubicBezTo>
                    <a:cubicBezTo>
                      <a:pt x="2580" y="1526"/>
                      <a:pt x="2567" y="1417"/>
                      <a:pt x="2528" y="1305"/>
                    </a:cubicBezTo>
                    <a:cubicBezTo>
                      <a:pt x="2506" y="1242"/>
                      <a:pt x="2476" y="1185"/>
                      <a:pt x="2452" y="1142"/>
                    </a:cubicBezTo>
                    <a:cubicBezTo>
                      <a:pt x="2429" y="1104"/>
                      <a:pt x="2399" y="1063"/>
                      <a:pt x="2359" y="1020"/>
                    </a:cubicBezTo>
                    <a:lnTo>
                      <a:pt x="2322" y="983"/>
                    </a:lnTo>
                    <a:cubicBezTo>
                      <a:pt x="2286" y="947"/>
                      <a:pt x="2247" y="916"/>
                      <a:pt x="2207" y="883"/>
                    </a:cubicBezTo>
                    <a:lnTo>
                      <a:pt x="2149" y="833"/>
                    </a:lnTo>
                    <a:cubicBezTo>
                      <a:pt x="2116" y="806"/>
                      <a:pt x="2086" y="776"/>
                      <a:pt x="2055" y="746"/>
                    </a:cubicBezTo>
                    <a:cubicBezTo>
                      <a:pt x="2034" y="723"/>
                      <a:pt x="2012" y="697"/>
                      <a:pt x="1992" y="670"/>
                    </a:cubicBezTo>
                    <a:cubicBezTo>
                      <a:pt x="1975" y="645"/>
                      <a:pt x="1961" y="620"/>
                      <a:pt x="1951" y="595"/>
                    </a:cubicBezTo>
                    <a:cubicBezTo>
                      <a:pt x="1932" y="538"/>
                      <a:pt x="1921" y="475"/>
                      <a:pt x="1911" y="416"/>
                    </a:cubicBezTo>
                    <a:lnTo>
                      <a:pt x="1905" y="388"/>
                    </a:lnTo>
                    <a:cubicBezTo>
                      <a:pt x="1892" y="315"/>
                      <a:pt x="1875" y="230"/>
                      <a:pt x="1835" y="147"/>
                    </a:cubicBezTo>
                    <a:cubicBezTo>
                      <a:pt x="1826" y="124"/>
                      <a:pt x="1809" y="100"/>
                      <a:pt x="1789" y="78"/>
                    </a:cubicBezTo>
                    <a:cubicBezTo>
                      <a:pt x="1763" y="53"/>
                      <a:pt x="1735" y="31"/>
                      <a:pt x="1705" y="18"/>
                    </a:cubicBezTo>
                    <a:cubicBezTo>
                      <a:pt x="1683" y="10"/>
                      <a:pt x="1660" y="1"/>
                      <a:pt x="163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1"/>
              <p:cNvSpPr/>
              <p:nvPr/>
            </p:nvSpPr>
            <p:spPr>
              <a:xfrm>
                <a:off x="8668247" y="3826979"/>
                <a:ext cx="62411" cy="77784"/>
              </a:xfrm>
              <a:custGeom>
                <a:avLst/>
                <a:gdLst/>
                <a:ahLst/>
                <a:cxnLst/>
                <a:rect l="l" t="t" r="r" b="b"/>
                <a:pathLst>
                  <a:path w="1973" h="2459" extrusionOk="0">
                    <a:moveTo>
                      <a:pt x="1659" y="0"/>
                    </a:moveTo>
                    <a:cubicBezTo>
                      <a:pt x="1620" y="0"/>
                      <a:pt x="1580" y="7"/>
                      <a:pt x="1543" y="19"/>
                    </a:cubicBezTo>
                    <a:cubicBezTo>
                      <a:pt x="1513" y="27"/>
                      <a:pt x="1480" y="40"/>
                      <a:pt x="1443" y="57"/>
                    </a:cubicBezTo>
                    <a:cubicBezTo>
                      <a:pt x="1439" y="55"/>
                      <a:pt x="1434" y="54"/>
                      <a:pt x="1428" y="54"/>
                    </a:cubicBezTo>
                    <a:cubicBezTo>
                      <a:pt x="1420" y="54"/>
                      <a:pt x="1411" y="56"/>
                      <a:pt x="1404" y="59"/>
                    </a:cubicBezTo>
                    <a:cubicBezTo>
                      <a:pt x="1212" y="142"/>
                      <a:pt x="1032" y="266"/>
                      <a:pt x="847" y="438"/>
                    </a:cubicBezTo>
                    <a:cubicBezTo>
                      <a:pt x="675" y="601"/>
                      <a:pt x="518" y="802"/>
                      <a:pt x="376" y="1035"/>
                    </a:cubicBezTo>
                    <a:cubicBezTo>
                      <a:pt x="249" y="1246"/>
                      <a:pt x="151" y="1472"/>
                      <a:pt x="83" y="1705"/>
                    </a:cubicBezTo>
                    <a:cubicBezTo>
                      <a:pt x="52" y="1813"/>
                      <a:pt x="30" y="1930"/>
                      <a:pt x="15" y="2053"/>
                    </a:cubicBezTo>
                    <a:cubicBezTo>
                      <a:pt x="2" y="2155"/>
                      <a:pt x="1" y="2264"/>
                      <a:pt x="8" y="2396"/>
                    </a:cubicBezTo>
                    <a:cubicBezTo>
                      <a:pt x="10" y="2413"/>
                      <a:pt x="12" y="2426"/>
                      <a:pt x="25" y="2439"/>
                    </a:cubicBezTo>
                    <a:cubicBezTo>
                      <a:pt x="35" y="2450"/>
                      <a:pt x="53" y="2458"/>
                      <a:pt x="70" y="2458"/>
                    </a:cubicBezTo>
                    <a:cubicBezTo>
                      <a:pt x="75" y="2458"/>
                      <a:pt x="79" y="2457"/>
                      <a:pt x="84" y="2456"/>
                    </a:cubicBezTo>
                    <a:cubicBezTo>
                      <a:pt x="226" y="2413"/>
                      <a:pt x="349" y="2331"/>
                      <a:pt x="452" y="2257"/>
                    </a:cubicBezTo>
                    <a:cubicBezTo>
                      <a:pt x="597" y="2152"/>
                      <a:pt x="728" y="2025"/>
                      <a:pt x="841" y="1914"/>
                    </a:cubicBezTo>
                    <a:cubicBezTo>
                      <a:pt x="1005" y="1756"/>
                      <a:pt x="1158" y="1584"/>
                      <a:pt x="1307" y="1416"/>
                    </a:cubicBezTo>
                    <a:cubicBezTo>
                      <a:pt x="1393" y="1319"/>
                      <a:pt x="1480" y="1223"/>
                      <a:pt x="1570" y="1126"/>
                    </a:cubicBezTo>
                    <a:lnTo>
                      <a:pt x="1616" y="1078"/>
                    </a:lnTo>
                    <a:cubicBezTo>
                      <a:pt x="1648" y="1045"/>
                      <a:pt x="1678" y="1015"/>
                      <a:pt x="1708" y="981"/>
                    </a:cubicBezTo>
                    <a:cubicBezTo>
                      <a:pt x="1749" y="935"/>
                      <a:pt x="1786" y="879"/>
                      <a:pt x="1822" y="813"/>
                    </a:cubicBezTo>
                    <a:cubicBezTo>
                      <a:pt x="1855" y="758"/>
                      <a:pt x="1884" y="693"/>
                      <a:pt x="1914" y="614"/>
                    </a:cubicBezTo>
                    <a:cubicBezTo>
                      <a:pt x="1938" y="548"/>
                      <a:pt x="1955" y="474"/>
                      <a:pt x="1965" y="391"/>
                    </a:cubicBezTo>
                    <a:cubicBezTo>
                      <a:pt x="1973" y="329"/>
                      <a:pt x="1968" y="266"/>
                      <a:pt x="1951" y="212"/>
                    </a:cubicBezTo>
                    <a:cubicBezTo>
                      <a:pt x="1937" y="163"/>
                      <a:pt x="1912" y="122"/>
                      <a:pt x="1880" y="87"/>
                    </a:cubicBezTo>
                    <a:cubicBezTo>
                      <a:pt x="1867" y="76"/>
                      <a:pt x="1855" y="65"/>
                      <a:pt x="1841" y="54"/>
                    </a:cubicBezTo>
                    <a:cubicBezTo>
                      <a:pt x="1792" y="20"/>
                      <a:pt x="1729" y="2"/>
                      <a:pt x="165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1"/>
              <p:cNvSpPr/>
              <p:nvPr/>
            </p:nvSpPr>
            <p:spPr>
              <a:xfrm>
                <a:off x="8854183" y="3777980"/>
                <a:ext cx="39983" cy="19644"/>
              </a:xfrm>
              <a:custGeom>
                <a:avLst/>
                <a:gdLst/>
                <a:ahLst/>
                <a:cxnLst/>
                <a:rect l="l" t="t" r="r" b="b"/>
                <a:pathLst>
                  <a:path w="1264" h="621" extrusionOk="0">
                    <a:moveTo>
                      <a:pt x="52" y="1"/>
                    </a:moveTo>
                    <a:cubicBezTo>
                      <a:pt x="35" y="1"/>
                      <a:pt x="18" y="11"/>
                      <a:pt x="9" y="24"/>
                    </a:cubicBezTo>
                    <a:cubicBezTo>
                      <a:pt x="4" y="36"/>
                      <a:pt x="1" y="47"/>
                      <a:pt x="4" y="60"/>
                    </a:cubicBezTo>
                    <a:cubicBezTo>
                      <a:pt x="8" y="74"/>
                      <a:pt x="15" y="81"/>
                      <a:pt x="25" y="90"/>
                    </a:cubicBezTo>
                    <a:cubicBezTo>
                      <a:pt x="108" y="152"/>
                      <a:pt x="194" y="207"/>
                      <a:pt x="283" y="259"/>
                    </a:cubicBezTo>
                    <a:cubicBezTo>
                      <a:pt x="379" y="312"/>
                      <a:pt x="476" y="359"/>
                      <a:pt x="576" y="402"/>
                    </a:cubicBezTo>
                    <a:cubicBezTo>
                      <a:pt x="777" y="489"/>
                      <a:pt x="989" y="558"/>
                      <a:pt x="1199" y="618"/>
                    </a:cubicBezTo>
                    <a:cubicBezTo>
                      <a:pt x="1204" y="620"/>
                      <a:pt x="1208" y="620"/>
                      <a:pt x="1213" y="620"/>
                    </a:cubicBezTo>
                    <a:cubicBezTo>
                      <a:pt x="1233" y="620"/>
                      <a:pt x="1251" y="607"/>
                      <a:pt x="1259" y="587"/>
                    </a:cubicBezTo>
                    <a:cubicBezTo>
                      <a:pt x="1264" y="570"/>
                      <a:pt x="1259" y="552"/>
                      <a:pt x="1248" y="540"/>
                    </a:cubicBezTo>
                    <a:cubicBezTo>
                      <a:pt x="1241" y="534"/>
                      <a:pt x="1234" y="531"/>
                      <a:pt x="1225" y="527"/>
                    </a:cubicBezTo>
                    <a:cubicBezTo>
                      <a:pt x="1003" y="462"/>
                      <a:pt x="783" y="389"/>
                      <a:pt x="569" y="296"/>
                    </a:cubicBezTo>
                    <a:lnTo>
                      <a:pt x="569" y="296"/>
                    </a:lnTo>
                    <a:lnTo>
                      <a:pt x="581" y="302"/>
                    </a:lnTo>
                    <a:cubicBezTo>
                      <a:pt x="495" y="262"/>
                      <a:pt x="412" y="222"/>
                      <a:pt x="330" y="176"/>
                    </a:cubicBezTo>
                    <a:cubicBezTo>
                      <a:pt x="240" y="129"/>
                      <a:pt x="154" y="71"/>
                      <a:pt x="74" y="8"/>
                    </a:cubicBezTo>
                    <a:cubicBezTo>
                      <a:pt x="67" y="3"/>
                      <a:pt x="60"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1"/>
              <p:cNvSpPr/>
              <p:nvPr/>
            </p:nvSpPr>
            <p:spPr>
              <a:xfrm>
                <a:off x="8821570" y="3809233"/>
                <a:ext cx="44380" cy="25116"/>
              </a:xfrm>
              <a:custGeom>
                <a:avLst/>
                <a:gdLst/>
                <a:ahLst/>
                <a:cxnLst/>
                <a:rect l="l" t="t" r="r" b="b"/>
                <a:pathLst>
                  <a:path w="1403" h="794" extrusionOk="0">
                    <a:moveTo>
                      <a:pt x="53" y="0"/>
                    </a:moveTo>
                    <a:cubicBezTo>
                      <a:pt x="42" y="0"/>
                      <a:pt x="32" y="4"/>
                      <a:pt x="22" y="13"/>
                    </a:cubicBezTo>
                    <a:cubicBezTo>
                      <a:pt x="4" y="30"/>
                      <a:pt x="1" y="63"/>
                      <a:pt x="21" y="80"/>
                    </a:cubicBezTo>
                    <a:cubicBezTo>
                      <a:pt x="107" y="156"/>
                      <a:pt x="197" y="230"/>
                      <a:pt x="294" y="295"/>
                    </a:cubicBezTo>
                    <a:cubicBezTo>
                      <a:pt x="402" y="368"/>
                      <a:pt x="516" y="432"/>
                      <a:pt x="632" y="489"/>
                    </a:cubicBezTo>
                    <a:cubicBezTo>
                      <a:pt x="861" y="604"/>
                      <a:pt x="1102" y="696"/>
                      <a:pt x="1340" y="792"/>
                    </a:cubicBezTo>
                    <a:cubicBezTo>
                      <a:pt x="1344" y="793"/>
                      <a:pt x="1348" y="794"/>
                      <a:pt x="1353" y="794"/>
                    </a:cubicBezTo>
                    <a:cubicBezTo>
                      <a:pt x="1373" y="794"/>
                      <a:pt x="1392" y="779"/>
                      <a:pt x="1398" y="760"/>
                    </a:cubicBezTo>
                    <a:cubicBezTo>
                      <a:pt x="1403" y="749"/>
                      <a:pt x="1400" y="734"/>
                      <a:pt x="1394" y="724"/>
                    </a:cubicBezTo>
                    <a:cubicBezTo>
                      <a:pt x="1393" y="720"/>
                      <a:pt x="1391" y="717"/>
                      <a:pt x="1387" y="714"/>
                    </a:cubicBezTo>
                    <a:cubicBezTo>
                      <a:pt x="1378" y="711"/>
                      <a:pt x="1371" y="709"/>
                      <a:pt x="1364" y="704"/>
                    </a:cubicBezTo>
                    <a:cubicBezTo>
                      <a:pt x="1202" y="638"/>
                      <a:pt x="1037" y="574"/>
                      <a:pt x="876" y="502"/>
                    </a:cubicBezTo>
                    <a:lnTo>
                      <a:pt x="876" y="502"/>
                    </a:lnTo>
                    <a:lnTo>
                      <a:pt x="887" y="508"/>
                    </a:lnTo>
                    <a:cubicBezTo>
                      <a:pt x="767" y="454"/>
                      <a:pt x="651" y="398"/>
                      <a:pt x="536" y="336"/>
                    </a:cubicBezTo>
                    <a:cubicBezTo>
                      <a:pt x="410" y="266"/>
                      <a:pt x="293" y="187"/>
                      <a:pt x="181" y="97"/>
                    </a:cubicBezTo>
                    <a:lnTo>
                      <a:pt x="181" y="97"/>
                    </a:lnTo>
                    <a:cubicBezTo>
                      <a:pt x="186" y="100"/>
                      <a:pt x="188" y="103"/>
                      <a:pt x="193" y="104"/>
                    </a:cubicBezTo>
                    <a:cubicBezTo>
                      <a:pt x="157" y="76"/>
                      <a:pt x="123" y="46"/>
                      <a:pt x="88" y="16"/>
                    </a:cubicBezTo>
                    <a:cubicBezTo>
                      <a:pt x="77" y="6"/>
                      <a:pt x="65"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1"/>
              <p:cNvSpPr/>
              <p:nvPr/>
            </p:nvSpPr>
            <p:spPr>
              <a:xfrm>
                <a:off x="8784876" y="3844820"/>
                <a:ext cx="56432" cy="32392"/>
              </a:xfrm>
              <a:custGeom>
                <a:avLst/>
                <a:gdLst/>
                <a:ahLst/>
                <a:cxnLst/>
                <a:rect l="l" t="t" r="r" b="b"/>
                <a:pathLst>
                  <a:path w="1784" h="1024" extrusionOk="0">
                    <a:moveTo>
                      <a:pt x="325" y="242"/>
                    </a:moveTo>
                    <a:cubicBezTo>
                      <a:pt x="326" y="244"/>
                      <a:pt x="329" y="245"/>
                      <a:pt x="332" y="247"/>
                    </a:cubicBezTo>
                    <a:cubicBezTo>
                      <a:pt x="330" y="245"/>
                      <a:pt x="329" y="244"/>
                      <a:pt x="325" y="242"/>
                    </a:cubicBezTo>
                    <a:close/>
                    <a:moveTo>
                      <a:pt x="53" y="1"/>
                    </a:moveTo>
                    <a:cubicBezTo>
                      <a:pt x="41" y="1"/>
                      <a:pt x="29" y="5"/>
                      <a:pt x="21" y="15"/>
                    </a:cubicBezTo>
                    <a:cubicBezTo>
                      <a:pt x="1" y="32"/>
                      <a:pt x="1" y="63"/>
                      <a:pt x="18" y="80"/>
                    </a:cubicBezTo>
                    <a:cubicBezTo>
                      <a:pt x="73" y="139"/>
                      <a:pt x="128" y="195"/>
                      <a:pt x="184" y="249"/>
                    </a:cubicBezTo>
                    <a:cubicBezTo>
                      <a:pt x="239" y="297"/>
                      <a:pt x="295" y="342"/>
                      <a:pt x="352" y="387"/>
                    </a:cubicBezTo>
                    <a:cubicBezTo>
                      <a:pt x="488" y="490"/>
                      <a:pt x="634" y="577"/>
                      <a:pt x="786" y="657"/>
                    </a:cubicBezTo>
                    <a:cubicBezTo>
                      <a:pt x="933" y="732"/>
                      <a:pt x="1085" y="796"/>
                      <a:pt x="1237" y="858"/>
                    </a:cubicBezTo>
                    <a:cubicBezTo>
                      <a:pt x="1394" y="918"/>
                      <a:pt x="1556" y="971"/>
                      <a:pt x="1719" y="1023"/>
                    </a:cubicBezTo>
                    <a:cubicBezTo>
                      <a:pt x="1723" y="1023"/>
                      <a:pt x="1727" y="1024"/>
                      <a:pt x="1731" y="1024"/>
                    </a:cubicBezTo>
                    <a:cubicBezTo>
                      <a:pt x="1751" y="1024"/>
                      <a:pt x="1771" y="1011"/>
                      <a:pt x="1778" y="990"/>
                    </a:cubicBezTo>
                    <a:cubicBezTo>
                      <a:pt x="1784" y="974"/>
                      <a:pt x="1778" y="955"/>
                      <a:pt x="1767" y="942"/>
                    </a:cubicBezTo>
                    <a:cubicBezTo>
                      <a:pt x="1764" y="937"/>
                      <a:pt x="1756" y="931"/>
                      <a:pt x="1748" y="930"/>
                    </a:cubicBezTo>
                    <a:cubicBezTo>
                      <a:pt x="1510" y="854"/>
                      <a:pt x="1274" y="772"/>
                      <a:pt x="1045" y="672"/>
                    </a:cubicBezTo>
                    <a:lnTo>
                      <a:pt x="1045" y="672"/>
                    </a:lnTo>
                    <a:lnTo>
                      <a:pt x="1055" y="676"/>
                    </a:lnTo>
                    <a:cubicBezTo>
                      <a:pt x="930" y="622"/>
                      <a:pt x="806" y="560"/>
                      <a:pt x="687" y="490"/>
                    </a:cubicBezTo>
                    <a:cubicBezTo>
                      <a:pt x="561" y="418"/>
                      <a:pt x="443" y="337"/>
                      <a:pt x="330" y="247"/>
                    </a:cubicBezTo>
                    <a:lnTo>
                      <a:pt x="330" y="247"/>
                    </a:lnTo>
                    <a:lnTo>
                      <a:pt x="332" y="249"/>
                    </a:lnTo>
                    <a:cubicBezTo>
                      <a:pt x="329" y="247"/>
                      <a:pt x="326" y="244"/>
                      <a:pt x="323" y="242"/>
                    </a:cubicBezTo>
                    <a:lnTo>
                      <a:pt x="322" y="242"/>
                    </a:lnTo>
                    <a:cubicBezTo>
                      <a:pt x="282" y="208"/>
                      <a:pt x="243" y="173"/>
                      <a:pt x="204" y="138"/>
                    </a:cubicBezTo>
                    <a:cubicBezTo>
                      <a:pt x="164" y="100"/>
                      <a:pt x="124" y="58"/>
                      <a:pt x="87" y="16"/>
                    </a:cubicBezTo>
                    <a:cubicBezTo>
                      <a:pt x="77" y="6"/>
                      <a:pt x="65" y="1"/>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1"/>
              <p:cNvSpPr/>
              <p:nvPr/>
            </p:nvSpPr>
            <p:spPr>
              <a:xfrm>
                <a:off x="8751567" y="3890624"/>
                <a:ext cx="59216" cy="27773"/>
              </a:xfrm>
              <a:custGeom>
                <a:avLst/>
                <a:gdLst/>
                <a:ahLst/>
                <a:cxnLst/>
                <a:rect l="l" t="t" r="r" b="b"/>
                <a:pathLst>
                  <a:path w="1872" h="878" extrusionOk="0">
                    <a:moveTo>
                      <a:pt x="54" y="0"/>
                    </a:moveTo>
                    <a:cubicBezTo>
                      <a:pt x="41" y="0"/>
                      <a:pt x="28" y="5"/>
                      <a:pt x="19" y="13"/>
                    </a:cubicBezTo>
                    <a:cubicBezTo>
                      <a:pt x="0" y="30"/>
                      <a:pt x="2" y="59"/>
                      <a:pt x="17" y="79"/>
                    </a:cubicBezTo>
                    <a:cubicBezTo>
                      <a:pt x="66" y="137"/>
                      <a:pt x="119" y="190"/>
                      <a:pt x="176" y="240"/>
                    </a:cubicBezTo>
                    <a:cubicBezTo>
                      <a:pt x="234" y="291"/>
                      <a:pt x="297" y="333"/>
                      <a:pt x="361" y="376"/>
                    </a:cubicBezTo>
                    <a:cubicBezTo>
                      <a:pt x="510" y="472"/>
                      <a:pt x="672" y="550"/>
                      <a:pt x="838" y="616"/>
                    </a:cubicBezTo>
                    <a:cubicBezTo>
                      <a:pt x="1002" y="681"/>
                      <a:pt x="1171" y="736"/>
                      <a:pt x="1342" y="780"/>
                    </a:cubicBezTo>
                    <a:cubicBezTo>
                      <a:pt x="1499" y="822"/>
                      <a:pt x="1661" y="853"/>
                      <a:pt x="1823" y="878"/>
                    </a:cubicBezTo>
                    <a:cubicBezTo>
                      <a:pt x="1824" y="878"/>
                      <a:pt x="1825" y="878"/>
                      <a:pt x="1826" y="878"/>
                    </a:cubicBezTo>
                    <a:cubicBezTo>
                      <a:pt x="1838" y="878"/>
                      <a:pt x="1849" y="871"/>
                      <a:pt x="1857" y="865"/>
                    </a:cubicBezTo>
                    <a:cubicBezTo>
                      <a:pt x="1866" y="856"/>
                      <a:pt x="1872" y="843"/>
                      <a:pt x="1872" y="830"/>
                    </a:cubicBezTo>
                    <a:cubicBezTo>
                      <a:pt x="1872" y="817"/>
                      <a:pt x="1866" y="806"/>
                      <a:pt x="1859" y="796"/>
                    </a:cubicBezTo>
                    <a:cubicBezTo>
                      <a:pt x="1849" y="789"/>
                      <a:pt x="1837" y="786"/>
                      <a:pt x="1826" y="785"/>
                    </a:cubicBezTo>
                    <a:cubicBezTo>
                      <a:pt x="1811" y="782"/>
                      <a:pt x="1797" y="780"/>
                      <a:pt x="1783" y="777"/>
                    </a:cubicBezTo>
                    <a:lnTo>
                      <a:pt x="1786" y="777"/>
                    </a:lnTo>
                    <a:cubicBezTo>
                      <a:pt x="1432" y="720"/>
                      <a:pt x="1083" y="623"/>
                      <a:pt x="753" y="478"/>
                    </a:cubicBezTo>
                    <a:lnTo>
                      <a:pt x="753" y="478"/>
                    </a:lnTo>
                    <a:lnTo>
                      <a:pt x="763" y="484"/>
                    </a:lnTo>
                    <a:cubicBezTo>
                      <a:pt x="583" y="402"/>
                      <a:pt x="410" y="306"/>
                      <a:pt x="255" y="185"/>
                    </a:cubicBezTo>
                    <a:lnTo>
                      <a:pt x="255" y="185"/>
                    </a:lnTo>
                    <a:cubicBezTo>
                      <a:pt x="259" y="187"/>
                      <a:pt x="262" y="190"/>
                      <a:pt x="266" y="192"/>
                    </a:cubicBezTo>
                    <a:cubicBezTo>
                      <a:pt x="201" y="137"/>
                      <a:pt x="140" y="79"/>
                      <a:pt x="86" y="14"/>
                    </a:cubicBezTo>
                    <a:cubicBezTo>
                      <a:pt x="78" y="4"/>
                      <a:pt x="66"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1"/>
              <p:cNvSpPr/>
              <p:nvPr/>
            </p:nvSpPr>
            <p:spPr>
              <a:xfrm>
                <a:off x="8716676" y="3935668"/>
                <a:ext cx="70003" cy="28754"/>
              </a:xfrm>
              <a:custGeom>
                <a:avLst/>
                <a:gdLst/>
                <a:ahLst/>
                <a:cxnLst/>
                <a:rect l="l" t="t" r="r" b="b"/>
                <a:pathLst>
                  <a:path w="2213" h="909" extrusionOk="0">
                    <a:moveTo>
                      <a:pt x="55" y="1"/>
                    </a:moveTo>
                    <a:cubicBezTo>
                      <a:pt x="39" y="1"/>
                      <a:pt x="22" y="9"/>
                      <a:pt x="15" y="23"/>
                    </a:cubicBezTo>
                    <a:cubicBezTo>
                      <a:pt x="1" y="45"/>
                      <a:pt x="8" y="75"/>
                      <a:pt x="31" y="88"/>
                    </a:cubicBezTo>
                    <a:cubicBezTo>
                      <a:pt x="194" y="185"/>
                      <a:pt x="356" y="280"/>
                      <a:pt x="523" y="367"/>
                    </a:cubicBezTo>
                    <a:cubicBezTo>
                      <a:pt x="691" y="457"/>
                      <a:pt x="861" y="538"/>
                      <a:pt x="1036" y="613"/>
                    </a:cubicBezTo>
                    <a:cubicBezTo>
                      <a:pt x="1215" y="689"/>
                      <a:pt x="1401" y="752"/>
                      <a:pt x="1591" y="804"/>
                    </a:cubicBezTo>
                    <a:cubicBezTo>
                      <a:pt x="1779" y="854"/>
                      <a:pt x="1971" y="888"/>
                      <a:pt x="2164" y="908"/>
                    </a:cubicBezTo>
                    <a:cubicBezTo>
                      <a:pt x="2165" y="908"/>
                      <a:pt x="2166" y="908"/>
                      <a:pt x="2166" y="908"/>
                    </a:cubicBezTo>
                    <a:cubicBezTo>
                      <a:pt x="2190" y="908"/>
                      <a:pt x="2213" y="886"/>
                      <a:pt x="2213" y="861"/>
                    </a:cubicBezTo>
                    <a:cubicBezTo>
                      <a:pt x="2213" y="850"/>
                      <a:pt x="2209" y="837"/>
                      <a:pt x="2200" y="828"/>
                    </a:cubicBezTo>
                    <a:cubicBezTo>
                      <a:pt x="2193" y="818"/>
                      <a:pt x="2181" y="815"/>
                      <a:pt x="2170" y="814"/>
                    </a:cubicBezTo>
                    <a:cubicBezTo>
                      <a:pt x="2107" y="807"/>
                      <a:pt x="2044" y="800"/>
                      <a:pt x="1979" y="790"/>
                    </a:cubicBezTo>
                    <a:cubicBezTo>
                      <a:pt x="1806" y="761"/>
                      <a:pt x="1637" y="722"/>
                      <a:pt x="1470" y="671"/>
                    </a:cubicBezTo>
                    <a:cubicBezTo>
                      <a:pt x="1304" y="621"/>
                      <a:pt x="1139" y="556"/>
                      <a:pt x="979" y="486"/>
                    </a:cubicBezTo>
                    <a:lnTo>
                      <a:pt x="979" y="486"/>
                    </a:lnTo>
                    <a:lnTo>
                      <a:pt x="990" y="492"/>
                    </a:lnTo>
                    <a:cubicBezTo>
                      <a:pt x="675" y="351"/>
                      <a:pt x="374" y="184"/>
                      <a:pt x="79" y="8"/>
                    </a:cubicBezTo>
                    <a:cubicBezTo>
                      <a:pt x="72" y="3"/>
                      <a:pt x="64" y="1"/>
                      <a:pt x="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1"/>
              <p:cNvSpPr/>
              <p:nvPr/>
            </p:nvSpPr>
            <p:spPr>
              <a:xfrm>
                <a:off x="8689093" y="3979922"/>
                <a:ext cx="71648" cy="32075"/>
              </a:xfrm>
              <a:custGeom>
                <a:avLst/>
                <a:gdLst/>
                <a:ahLst/>
                <a:cxnLst/>
                <a:rect l="l" t="t" r="r" b="b"/>
                <a:pathLst>
                  <a:path w="2265" h="1014" extrusionOk="0">
                    <a:moveTo>
                      <a:pt x="52" y="1"/>
                    </a:moveTo>
                    <a:cubicBezTo>
                      <a:pt x="40" y="1"/>
                      <a:pt x="29" y="5"/>
                      <a:pt x="21" y="13"/>
                    </a:cubicBezTo>
                    <a:cubicBezTo>
                      <a:pt x="1" y="32"/>
                      <a:pt x="1" y="62"/>
                      <a:pt x="18" y="81"/>
                    </a:cubicBezTo>
                    <a:cubicBezTo>
                      <a:pt x="79" y="147"/>
                      <a:pt x="144" y="210"/>
                      <a:pt x="211" y="268"/>
                    </a:cubicBezTo>
                    <a:cubicBezTo>
                      <a:pt x="283" y="328"/>
                      <a:pt x="364" y="384"/>
                      <a:pt x="444" y="436"/>
                    </a:cubicBezTo>
                    <a:cubicBezTo>
                      <a:pt x="616" y="546"/>
                      <a:pt x="804" y="629"/>
                      <a:pt x="994" y="704"/>
                    </a:cubicBezTo>
                    <a:cubicBezTo>
                      <a:pt x="1195" y="778"/>
                      <a:pt x="1400" y="837"/>
                      <a:pt x="1607" y="887"/>
                    </a:cubicBezTo>
                    <a:cubicBezTo>
                      <a:pt x="1803" y="936"/>
                      <a:pt x="2001" y="976"/>
                      <a:pt x="2200" y="1013"/>
                    </a:cubicBezTo>
                    <a:cubicBezTo>
                      <a:pt x="2205" y="1013"/>
                      <a:pt x="2210" y="1014"/>
                      <a:pt x="2215" y="1014"/>
                    </a:cubicBezTo>
                    <a:cubicBezTo>
                      <a:pt x="2221" y="1014"/>
                      <a:pt x="2228" y="1013"/>
                      <a:pt x="2236" y="1009"/>
                    </a:cubicBezTo>
                    <a:cubicBezTo>
                      <a:pt x="2247" y="1001"/>
                      <a:pt x="2256" y="993"/>
                      <a:pt x="2259" y="980"/>
                    </a:cubicBezTo>
                    <a:cubicBezTo>
                      <a:pt x="2264" y="964"/>
                      <a:pt x="2259" y="947"/>
                      <a:pt x="2246" y="934"/>
                    </a:cubicBezTo>
                    <a:cubicBezTo>
                      <a:pt x="2244" y="927"/>
                      <a:pt x="2237" y="923"/>
                      <a:pt x="2229" y="921"/>
                    </a:cubicBezTo>
                    <a:cubicBezTo>
                      <a:pt x="1757" y="834"/>
                      <a:pt x="1285" y="729"/>
                      <a:pt x="844" y="539"/>
                    </a:cubicBezTo>
                    <a:lnTo>
                      <a:pt x="844" y="539"/>
                    </a:lnTo>
                    <a:lnTo>
                      <a:pt x="854" y="543"/>
                    </a:lnTo>
                    <a:cubicBezTo>
                      <a:pt x="758" y="500"/>
                      <a:pt x="665" y="454"/>
                      <a:pt x="573" y="403"/>
                    </a:cubicBezTo>
                    <a:cubicBezTo>
                      <a:pt x="475" y="347"/>
                      <a:pt x="383" y="284"/>
                      <a:pt x="294" y="212"/>
                    </a:cubicBezTo>
                    <a:lnTo>
                      <a:pt x="294" y="212"/>
                    </a:lnTo>
                    <a:lnTo>
                      <a:pt x="296" y="214"/>
                    </a:lnTo>
                    <a:cubicBezTo>
                      <a:pt x="260" y="185"/>
                      <a:pt x="224" y="155"/>
                      <a:pt x="190" y="124"/>
                    </a:cubicBezTo>
                    <a:cubicBezTo>
                      <a:pt x="154" y="89"/>
                      <a:pt x="121" y="53"/>
                      <a:pt x="86" y="16"/>
                    </a:cubicBezTo>
                    <a:cubicBezTo>
                      <a:pt x="77" y="6"/>
                      <a:pt x="64"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1"/>
              <p:cNvSpPr/>
              <p:nvPr/>
            </p:nvSpPr>
            <p:spPr>
              <a:xfrm>
                <a:off x="8765612" y="3697254"/>
                <a:ext cx="40237" cy="63581"/>
              </a:xfrm>
              <a:custGeom>
                <a:avLst/>
                <a:gdLst/>
                <a:ahLst/>
                <a:cxnLst/>
                <a:rect l="l" t="t" r="r" b="b"/>
                <a:pathLst>
                  <a:path w="1272" h="2010" extrusionOk="0">
                    <a:moveTo>
                      <a:pt x="191" y="464"/>
                    </a:moveTo>
                    <a:cubicBezTo>
                      <a:pt x="192" y="467"/>
                      <a:pt x="192" y="469"/>
                      <a:pt x="193" y="471"/>
                    </a:cubicBezTo>
                    <a:cubicBezTo>
                      <a:pt x="193" y="469"/>
                      <a:pt x="192" y="467"/>
                      <a:pt x="191" y="464"/>
                    </a:cubicBezTo>
                    <a:close/>
                    <a:moveTo>
                      <a:pt x="553" y="1113"/>
                    </a:moveTo>
                    <a:lnTo>
                      <a:pt x="553" y="1113"/>
                    </a:lnTo>
                    <a:cubicBezTo>
                      <a:pt x="553" y="1113"/>
                      <a:pt x="553" y="1114"/>
                      <a:pt x="554" y="1114"/>
                    </a:cubicBezTo>
                    <a:lnTo>
                      <a:pt x="554" y="1114"/>
                    </a:lnTo>
                    <a:cubicBezTo>
                      <a:pt x="553" y="1113"/>
                      <a:pt x="553" y="1113"/>
                      <a:pt x="553" y="1113"/>
                    </a:cubicBezTo>
                    <a:close/>
                    <a:moveTo>
                      <a:pt x="50" y="0"/>
                    </a:moveTo>
                    <a:cubicBezTo>
                      <a:pt x="37" y="0"/>
                      <a:pt x="24" y="6"/>
                      <a:pt x="16" y="13"/>
                    </a:cubicBezTo>
                    <a:cubicBezTo>
                      <a:pt x="7" y="20"/>
                      <a:pt x="0" y="35"/>
                      <a:pt x="1" y="46"/>
                    </a:cubicBezTo>
                    <a:cubicBezTo>
                      <a:pt x="3" y="82"/>
                      <a:pt x="7" y="118"/>
                      <a:pt x="11" y="153"/>
                    </a:cubicBezTo>
                    <a:cubicBezTo>
                      <a:pt x="19" y="204"/>
                      <a:pt x="30" y="251"/>
                      <a:pt x="40" y="298"/>
                    </a:cubicBezTo>
                    <a:cubicBezTo>
                      <a:pt x="62" y="385"/>
                      <a:pt x="93" y="470"/>
                      <a:pt x="126" y="551"/>
                    </a:cubicBezTo>
                    <a:cubicBezTo>
                      <a:pt x="203" y="745"/>
                      <a:pt x="312" y="927"/>
                      <a:pt x="430" y="1098"/>
                    </a:cubicBezTo>
                    <a:cubicBezTo>
                      <a:pt x="649" y="1422"/>
                      <a:pt x="914" y="1714"/>
                      <a:pt x="1186" y="1995"/>
                    </a:cubicBezTo>
                    <a:cubicBezTo>
                      <a:pt x="1195" y="2005"/>
                      <a:pt x="1208" y="2010"/>
                      <a:pt x="1220" y="2010"/>
                    </a:cubicBezTo>
                    <a:cubicBezTo>
                      <a:pt x="1232" y="2010"/>
                      <a:pt x="1244" y="2005"/>
                      <a:pt x="1253" y="1996"/>
                    </a:cubicBezTo>
                    <a:cubicBezTo>
                      <a:pt x="1272" y="1979"/>
                      <a:pt x="1272" y="1948"/>
                      <a:pt x="1254" y="1930"/>
                    </a:cubicBezTo>
                    <a:cubicBezTo>
                      <a:pt x="1004" y="1673"/>
                      <a:pt x="764" y="1404"/>
                      <a:pt x="554" y="1114"/>
                    </a:cubicBezTo>
                    <a:lnTo>
                      <a:pt x="554" y="1114"/>
                    </a:lnTo>
                    <a:cubicBezTo>
                      <a:pt x="554" y="1115"/>
                      <a:pt x="554" y="1115"/>
                      <a:pt x="554" y="1116"/>
                    </a:cubicBezTo>
                    <a:cubicBezTo>
                      <a:pt x="410" y="909"/>
                      <a:pt x="281" y="695"/>
                      <a:pt x="189" y="461"/>
                    </a:cubicBezTo>
                    <a:lnTo>
                      <a:pt x="189" y="461"/>
                    </a:lnTo>
                    <a:cubicBezTo>
                      <a:pt x="189" y="462"/>
                      <a:pt x="190" y="463"/>
                      <a:pt x="191" y="464"/>
                    </a:cubicBezTo>
                    <a:lnTo>
                      <a:pt x="191" y="464"/>
                    </a:lnTo>
                    <a:cubicBezTo>
                      <a:pt x="167" y="402"/>
                      <a:pt x="147" y="341"/>
                      <a:pt x="132" y="277"/>
                    </a:cubicBezTo>
                    <a:cubicBezTo>
                      <a:pt x="116" y="214"/>
                      <a:pt x="105" y="148"/>
                      <a:pt x="96" y="83"/>
                    </a:cubicBezTo>
                    <a:lnTo>
                      <a:pt x="96" y="93"/>
                    </a:lnTo>
                    <a:cubicBezTo>
                      <a:pt x="95" y="78"/>
                      <a:pt x="93" y="62"/>
                      <a:pt x="93" y="46"/>
                    </a:cubicBezTo>
                    <a:cubicBezTo>
                      <a:pt x="90" y="33"/>
                      <a:pt x="89" y="22"/>
                      <a:pt x="80" y="12"/>
                    </a:cubicBezTo>
                    <a:cubicBezTo>
                      <a:pt x="73" y="6"/>
                      <a:pt x="62"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1"/>
              <p:cNvSpPr/>
              <p:nvPr/>
            </p:nvSpPr>
            <p:spPr>
              <a:xfrm>
                <a:off x="8733062" y="3749448"/>
                <a:ext cx="42672" cy="56432"/>
              </a:xfrm>
              <a:custGeom>
                <a:avLst/>
                <a:gdLst/>
                <a:ahLst/>
                <a:cxnLst/>
                <a:rect l="l" t="t" r="r" b="b"/>
                <a:pathLst>
                  <a:path w="1349" h="1784" extrusionOk="0">
                    <a:moveTo>
                      <a:pt x="141" y="204"/>
                    </a:moveTo>
                    <a:lnTo>
                      <a:pt x="143" y="209"/>
                    </a:lnTo>
                    <a:lnTo>
                      <a:pt x="143" y="209"/>
                    </a:lnTo>
                    <a:cubicBezTo>
                      <a:pt x="142" y="208"/>
                      <a:pt x="142" y="206"/>
                      <a:pt x="141" y="204"/>
                    </a:cubicBezTo>
                    <a:close/>
                    <a:moveTo>
                      <a:pt x="1265" y="1648"/>
                    </a:moveTo>
                    <a:lnTo>
                      <a:pt x="1267" y="1649"/>
                    </a:lnTo>
                    <a:cubicBezTo>
                      <a:pt x="1267" y="1649"/>
                      <a:pt x="1267" y="1648"/>
                      <a:pt x="1265" y="1648"/>
                    </a:cubicBezTo>
                    <a:close/>
                    <a:moveTo>
                      <a:pt x="47" y="1"/>
                    </a:moveTo>
                    <a:cubicBezTo>
                      <a:pt x="45" y="1"/>
                      <a:pt x="43" y="1"/>
                      <a:pt x="41" y="1"/>
                    </a:cubicBezTo>
                    <a:cubicBezTo>
                      <a:pt x="15" y="7"/>
                      <a:pt x="1" y="33"/>
                      <a:pt x="5" y="58"/>
                    </a:cubicBezTo>
                    <a:cubicBezTo>
                      <a:pt x="37" y="214"/>
                      <a:pt x="101" y="361"/>
                      <a:pt x="174" y="501"/>
                    </a:cubicBezTo>
                    <a:cubicBezTo>
                      <a:pt x="267" y="673"/>
                      <a:pt x="380" y="833"/>
                      <a:pt x="499" y="988"/>
                    </a:cubicBezTo>
                    <a:cubicBezTo>
                      <a:pt x="622" y="1148"/>
                      <a:pt x="758" y="1298"/>
                      <a:pt x="900" y="1443"/>
                    </a:cubicBezTo>
                    <a:cubicBezTo>
                      <a:pt x="1018" y="1562"/>
                      <a:pt x="1141" y="1676"/>
                      <a:pt x="1275" y="1777"/>
                    </a:cubicBezTo>
                    <a:cubicBezTo>
                      <a:pt x="1281" y="1782"/>
                      <a:pt x="1291" y="1783"/>
                      <a:pt x="1300" y="1783"/>
                    </a:cubicBezTo>
                    <a:cubicBezTo>
                      <a:pt x="1304" y="1783"/>
                      <a:pt x="1308" y="1783"/>
                      <a:pt x="1311" y="1782"/>
                    </a:cubicBezTo>
                    <a:cubicBezTo>
                      <a:pt x="1323" y="1778"/>
                      <a:pt x="1334" y="1771"/>
                      <a:pt x="1340" y="1761"/>
                    </a:cubicBezTo>
                    <a:cubicBezTo>
                      <a:pt x="1347" y="1749"/>
                      <a:pt x="1348" y="1737"/>
                      <a:pt x="1345" y="1727"/>
                    </a:cubicBezTo>
                    <a:cubicBezTo>
                      <a:pt x="1341" y="1712"/>
                      <a:pt x="1334" y="1705"/>
                      <a:pt x="1324" y="1696"/>
                    </a:cubicBezTo>
                    <a:cubicBezTo>
                      <a:pt x="1304" y="1682"/>
                      <a:pt x="1284" y="1665"/>
                      <a:pt x="1265" y="1649"/>
                    </a:cubicBezTo>
                    <a:lnTo>
                      <a:pt x="1265" y="1649"/>
                    </a:lnTo>
                    <a:lnTo>
                      <a:pt x="1268" y="1654"/>
                    </a:lnTo>
                    <a:cubicBezTo>
                      <a:pt x="1129" y="1540"/>
                      <a:pt x="1000" y="1417"/>
                      <a:pt x="879" y="1286"/>
                    </a:cubicBezTo>
                    <a:cubicBezTo>
                      <a:pt x="731" y="1132"/>
                      <a:pt x="597" y="969"/>
                      <a:pt x="472" y="797"/>
                    </a:cubicBezTo>
                    <a:lnTo>
                      <a:pt x="472" y="797"/>
                    </a:lnTo>
                    <a:cubicBezTo>
                      <a:pt x="473" y="799"/>
                      <a:pt x="475" y="802"/>
                      <a:pt x="478" y="804"/>
                    </a:cubicBezTo>
                    <a:cubicBezTo>
                      <a:pt x="345" y="621"/>
                      <a:pt x="224" y="424"/>
                      <a:pt x="144" y="212"/>
                    </a:cubicBezTo>
                    <a:lnTo>
                      <a:pt x="144" y="212"/>
                    </a:lnTo>
                    <a:cubicBezTo>
                      <a:pt x="123" y="156"/>
                      <a:pt x="108" y="99"/>
                      <a:pt x="95" y="38"/>
                    </a:cubicBezTo>
                    <a:cubicBezTo>
                      <a:pt x="94" y="30"/>
                      <a:pt x="91" y="23"/>
                      <a:pt x="85" y="17"/>
                    </a:cubicBezTo>
                    <a:cubicBezTo>
                      <a:pt x="75" y="6"/>
                      <a:pt x="61"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1"/>
              <p:cNvSpPr/>
              <p:nvPr/>
            </p:nvSpPr>
            <p:spPr>
              <a:xfrm>
                <a:off x="8705036" y="3804425"/>
                <a:ext cx="30747" cy="39224"/>
              </a:xfrm>
              <a:custGeom>
                <a:avLst/>
                <a:gdLst/>
                <a:ahLst/>
                <a:cxnLst/>
                <a:rect l="l" t="t" r="r" b="b"/>
                <a:pathLst>
                  <a:path w="972" h="1240" extrusionOk="0">
                    <a:moveTo>
                      <a:pt x="54" y="1"/>
                    </a:moveTo>
                    <a:cubicBezTo>
                      <a:pt x="47" y="1"/>
                      <a:pt x="40" y="2"/>
                      <a:pt x="34" y="6"/>
                    </a:cubicBezTo>
                    <a:cubicBezTo>
                      <a:pt x="12" y="19"/>
                      <a:pt x="1" y="47"/>
                      <a:pt x="13" y="70"/>
                    </a:cubicBezTo>
                    <a:cubicBezTo>
                      <a:pt x="135" y="292"/>
                      <a:pt x="257" y="513"/>
                      <a:pt x="402" y="722"/>
                    </a:cubicBezTo>
                    <a:cubicBezTo>
                      <a:pt x="472" y="822"/>
                      <a:pt x="548" y="918"/>
                      <a:pt x="629" y="1007"/>
                    </a:cubicBezTo>
                    <a:cubicBezTo>
                      <a:pt x="708" y="1093"/>
                      <a:pt x="795" y="1168"/>
                      <a:pt x="893" y="1233"/>
                    </a:cubicBezTo>
                    <a:cubicBezTo>
                      <a:pt x="900" y="1237"/>
                      <a:pt x="907" y="1240"/>
                      <a:pt x="915" y="1240"/>
                    </a:cubicBezTo>
                    <a:cubicBezTo>
                      <a:pt x="932" y="1240"/>
                      <a:pt x="948" y="1230"/>
                      <a:pt x="957" y="1216"/>
                    </a:cubicBezTo>
                    <a:cubicBezTo>
                      <a:pt x="971" y="1193"/>
                      <a:pt x="963" y="1166"/>
                      <a:pt x="941" y="1151"/>
                    </a:cubicBezTo>
                    <a:cubicBezTo>
                      <a:pt x="908" y="1130"/>
                      <a:pt x="877" y="1107"/>
                      <a:pt x="845" y="1082"/>
                    </a:cubicBezTo>
                    <a:cubicBezTo>
                      <a:pt x="787" y="1032"/>
                      <a:pt x="729" y="978"/>
                      <a:pt x="678" y="921"/>
                    </a:cubicBezTo>
                    <a:cubicBezTo>
                      <a:pt x="613" y="849"/>
                      <a:pt x="555" y="772"/>
                      <a:pt x="497" y="696"/>
                    </a:cubicBezTo>
                    <a:lnTo>
                      <a:pt x="497" y="696"/>
                    </a:lnTo>
                    <a:cubicBezTo>
                      <a:pt x="497" y="697"/>
                      <a:pt x="499" y="697"/>
                      <a:pt x="499" y="699"/>
                    </a:cubicBezTo>
                    <a:cubicBezTo>
                      <a:pt x="349" y="485"/>
                      <a:pt x="223" y="256"/>
                      <a:pt x="98" y="27"/>
                    </a:cubicBezTo>
                    <a:cubicBezTo>
                      <a:pt x="97" y="24"/>
                      <a:pt x="94" y="20"/>
                      <a:pt x="91" y="19"/>
                    </a:cubicBezTo>
                    <a:cubicBezTo>
                      <a:pt x="81" y="7"/>
                      <a:pt x="68"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1"/>
              <p:cNvSpPr/>
              <p:nvPr/>
            </p:nvSpPr>
            <p:spPr>
              <a:xfrm>
                <a:off x="8675681" y="3859371"/>
                <a:ext cx="28406" cy="36662"/>
              </a:xfrm>
              <a:custGeom>
                <a:avLst/>
                <a:gdLst/>
                <a:ahLst/>
                <a:cxnLst/>
                <a:rect l="l" t="t" r="r" b="b"/>
                <a:pathLst>
                  <a:path w="898" h="1159" extrusionOk="0">
                    <a:moveTo>
                      <a:pt x="134" y="176"/>
                    </a:moveTo>
                    <a:cubicBezTo>
                      <a:pt x="134" y="177"/>
                      <a:pt x="134" y="177"/>
                      <a:pt x="137" y="179"/>
                    </a:cubicBezTo>
                    <a:cubicBezTo>
                      <a:pt x="137" y="177"/>
                      <a:pt x="137" y="177"/>
                      <a:pt x="134" y="176"/>
                    </a:cubicBezTo>
                    <a:close/>
                    <a:moveTo>
                      <a:pt x="134" y="180"/>
                    </a:moveTo>
                    <a:cubicBezTo>
                      <a:pt x="135" y="182"/>
                      <a:pt x="136" y="185"/>
                      <a:pt x="137" y="187"/>
                    </a:cubicBezTo>
                    <a:lnTo>
                      <a:pt x="137" y="187"/>
                    </a:lnTo>
                    <a:cubicBezTo>
                      <a:pt x="137" y="184"/>
                      <a:pt x="136" y="182"/>
                      <a:pt x="134" y="180"/>
                    </a:cubicBezTo>
                    <a:close/>
                    <a:moveTo>
                      <a:pt x="49" y="0"/>
                    </a:moveTo>
                    <a:cubicBezTo>
                      <a:pt x="46" y="0"/>
                      <a:pt x="42" y="0"/>
                      <a:pt x="39" y="1"/>
                    </a:cubicBezTo>
                    <a:cubicBezTo>
                      <a:pt x="15" y="7"/>
                      <a:pt x="1" y="34"/>
                      <a:pt x="4" y="59"/>
                    </a:cubicBezTo>
                    <a:cubicBezTo>
                      <a:pt x="15" y="112"/>
                      <a:pt x="29" y="159"/>
                      <a:pt x="45" y="209"/>
                    </a:cubicBezTo>
                    <a:cubicBezTo>
                      <a:pt x="65" y="265"/>
                      <a:pt x="88" y="316"/>
                      <a:pt x="117" y="368"/>
                    </a:cubicBezTo>
                    <a:cubicBezTo>
                      <a:pt x="170" y="472"/>
                      <a:pt x="240" y="568"/>
                      <a:pt x="316" y="660"/>
                    </a:cubicBezTo>
                    <a:cubicBezTo>
                      <a:pt x="395" y="759"/>
                      <a:pt x="482" y="849"/>
                      <a:pt x="571" y="935"/>
                    </a:cubicBezTo>
                    <a:cubicBezTo>
                      <a:pt x="652" y="1011"/>
                      <a:pt x="737" y="1082"/>
                      <a:pt x="824" y="1153"/>
                    </a:cubicBezTo>
                    <a:cubicBezTo>
                      <a:pt x="830" y="1157"/>
                      <a:pt x="839" y="1159"/>
                      <a:pt x="848" y="1159"/>
                    </a:cubicBezTo>
                    <a:cubicBezTo>
                      <a:pt x="852" y="1159"/>
                      <a:pt x="856" y="1159"/>
                      <a:pt x="860" y="1158"/>
                    </a:cubicBezTo>
                    <a:cubicBezTo>
                      <a:pt x="871" y="1155"/>
                      <a:pt x="883" y="1147"/>
                      <a:pt x="889" y="1137"/>
                    </a:cubicBezTo>
                    <a:cubicBezTo>
                      <a:pt x="896" y="1125"/>
                      <a:pt x="897" y="1114"/>
                      <a:pt x="893" y="1102"/>
                    </a:cubicBezTo>
                    <a:cubicBezTo>
                      <a:pt x="890" y="1088"/>
                      <a:pt x="883" y="1081"/>
                      <a:pt x="871" y="1072"/>
                    </a:cubicBezTo>
                    <a:cubicBezTo>
                      <a:pt x="859" y="1062"/>
                      <a:pt x="847" y="1053"/>
                      <a:pt x="837" y="1044"/>
                    </a:cubicBezTo>
                    <a:lnTo>
                      <a:pt x="837" y="1044"/>
                    </a:lnTo>
                    <a:cubicBezTo>
                      <a:pt x="839" y="1045"/>
                      <a:pt x="841" y="1046"/>
                      <a:pt x="843" y="1047"/>
                    </a:cubicBezTo>
                    <a:cubicBezTo>
                      <a:pt x="649" y="889"/>
                      <a:pt x="469" y="714"/>
                      <a:pt x="319" y="514"/>
                    </a:cubicBezTo>
                    <a:cubicBezTo>
                      <a:pt x="281" y="459"/>
                      <a:pt x="246" y="407"/>
                      <a:pt x="213" y="349"/>
                    </a:cubicBezTo>
                    <a:cubicBezTo>
                      <a:pt x="184" y="297"/>
                      <a:pt x="160" y="242"/>
                      <a:pt x="137" y="187"/>
                    </a:cubicBezTo>
                    <a:lnTo>
                      <a:pt x="137" y="187"/>
                    </a:lnTo>
                    <a:cubicBezTo>
                      <a:pt x="137" y="188"/>
                      <a:pt x="137" y="189"/>
                      <a:pt x="137" y="190"/>
                    </a:cubicBezTo>
                    <a:cubicBezTo>
                      <a:pt x="118" y="140"/>
                      <a:pt x="105" y="91"/>
                      <a:pt x="95" y="40"/>
                    </a:cubicBezTo>
                    <a:cubicBezTo>
                      <a:pt x="94" y="30"/>
                      <a:pt x="90" y="23"/>
                      <a:pt x="84" y="18"/>
                    </a:cubicBezTo>
                    <a:cubicBezTo>
                      <a:pt x="76" y="7"/>
                      <a:pt x="62" y="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1"/>
              <p:cNvSpPr/>
              <p:nvPr/>
            </p:nvSpPr>
            <p:spPr>
              <a:xfrm>
                <a:off x="8649995" y="3909793"/>
                <a:ext cx="21415" cy="24262"/>
              </a:xfrm>
              <a:custGeom>
                <a:avLst/>
                <a:gdLst/>
                <a:ahLst/>
                <a:cxnLst/>
                <a:rect l="l" t="t" r="r" b="b"/>
                <a:pathLst>
                  <a:path w="677" h="767" extrusionOk="0">
                    <a:moveTo>
                      <a:pt x="51" y="1"/>
                    </a:moveTo>
                    <a:cubicBezTo>
                      <a:pt x="43" y="1"/>
                      <a:pt x="36" y="3"/>
                      <a:pt x="28" y="7"/>
                    </a:cubicBezTo>
                    <a:cubicBezTo>
                      <a:pt x="18" y="11"/>
                      <a:pt x="8" y="22"/>
                      <a:pt x="5" y="35"/>
                    </a:cubicBezTo>
                    <a:cubicBezTo>
                      <a:pt x="1" y="47"/>
                      <a:pt x="4" y="58"/>
                      <a:pt x="8" y="71"/>
                    </a:cubicBezTo>
                    <a:cubicBezTo>
                      <a:pt x="21" y="103"/>
                      <a:pt x="35" y="136"/>
                      <a:pt x="50" y="167"/>
                    </a:cubicBezTo>
                    <a:cubicBezTo>
                      <a:pt x="70" y="209"/>
                      <a:pt x="93" y="250"/>
                      <a:pt x="115" y="289"/>
                    </a:cubicBezTo>
                    <a:cubicBezTo>
                      <a:pt x="154" y="352"/>
                      <a:pt x="198" y="409"/>
                      <a:pt x="244" y="465"/>
                    </a:cubicBezTo>
                    <a:cubicBezTo>
                      <a:pt x="343" y="582"/>
                      <a:pt x="466" y="681"/>
                      <a:pt x="598" y="760"/>
                    </a:cubicBezTo>
                    <a:cubicBezTo>
                      <a:pt x="605" y="765"/>
                      <a:pt x="613" y="767"/>
                      <a:pt x="622" y="767"/>
                    </a:cubicBezTo>
                    <a:cubicBezTo>
                      <a:pt x="638" y="767"/>
                      <a:pt x="654" y="758"/>
                      <a:pt x="662" y="744"/>
                    </a:cubicBezTo>
                    <a:cubicBezTo>
                      <a:pt x="677" y="723"/>
                      <a:pt x="667" y="691"/>
                      <a:pt x="645" y="680"/>
                    </a:cubicBezTo>
                    <a:cubicBezTo>
                      <a:pt x="617" y="661"/>
                      <a:pt x="587" y="641"/>
                      <a:pt x="558" y="622"/>
                    </a:cubicBezTo>
                    <a:cubicBezTo>
                      <a:pt x="531" y="602"/>
                      <a:pt x="505" y="582"/>
                      <a:pt x="479" y="562"/>
                    </a:cubicBezTo>
                    <a:cubicBezTo>
                      <a:pt x="438" y="526"/>
                      <a:pt x="399" y="491"/>
                      <a:pt x="359" y="452"/>
                    </a:cubicBezTo>
                    <a:cubicBezTo>
                      <a:pt x="322" y="415"/>
                      <a:pt x="290" y="372"/>
                      <a:pt x="257" y="330"/>
                    </a:cubicBezTo>
                    <a:cubicBezTo>
                      <a:pt x="226" y="283"/>
                      <a:pt x="193" y="236"/>
                      <a:pt x="166" y="187"/>
                    </a:cubicBezTo>
                    <a:cubicBezTo>
                      <a:pt x="137" y="137"/>
                      <a:pt x="114" y="83"/>
                      <a:pt x="93" y="30"/>
                    </a:cubicBezTo>
                    <a:cubicBezTo>
                      <a:pt x="91" y="25"/>
                      <a:pt x="90" y="22"/>
                      <a:pt x="85" y="21"/>
                    </a:cubicBezTo>
                    <a:cubicBezTo>
                      <a:pt x="80" y="10"/>
                      <a:pt x="71" y="4"/>
                      <a:pt x="64" y="2"/>
                    </a:cubicBezTo>
                    <a:cubicBezTo>
                      <a:pt x="60" y="1"/>
                      <a:pt x="55" y="1"/>
                      <a:pt x="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1"/>
              <p:cNvSpPr/>
              <p:nvPr/>
            </p:nvSpPr>
            <p:spPr>
              <a:xfrm>
                <a:off x="8622095" y="3969610"/>
                <a:ext cx="14076" cy="11577"/>
              </a:xfrm>
              <a:custGeom>
                <a:avLst/>
                <a:gdLst/>
                <a:ahLst/>
                <a:cxnLst/>
                <a:rect l="l" t="t" r="r" b="b"/>
                <a:pathLst>
                  <a:path w="445" h="366" extrusionOk="0">
                    <a:moveTo>
                      <a:pt x="49" y="1"/>
                    </a:moveTo>
                    <a:cubicBezTo>
                      <a:pt x="45" y="1"/>
                      <a:pt x="42" y="1"/>
                      <a:pt x="38" y="1"/>
                    </a:cubicBezTo>
                    <a:cubicBezTo>
                      <a:pt x="27" y="6"/>
                      <a:pt x="15" y="13"/>
                      <a:pt x="9" y="23"/>
                    </a:cubicBezTo>
                    <a:cubicBezTo>
                      <a:pt x="2" y="34"/>
                      <a:pt x="1" y="46"/>
                      <a:pt x="5" y="59"/>
                    </a:cubicBezTo>
                    <a:cubicBezTo>
                      <a:pt x="8" y="72"/>
                      <a:pt x="15" y="80"/>
                      <a:pt x="27" y="87"/>
                    </a:cubicBezTo>
                    <a:cubicBezTo>
                      <a:pt x="141" y="179"/>
                      <a:pt x="257" y="271"/>
                      <a:pt x="373" y="359"/>
                    </a:cubicBezTo>
                    <a:cubicBezTo>
                      <a:pt x="379" y="364"/>
                      <a:pt x="388" y="366"/>
                      <a:pt x="396" y="366"/>
                    </a:cubicBezTo>
                    <a:cubicBezTo>
                      <a:pt x="400" y="366"/>
                      <a:pt x="404" y="366"/>
                      <a:pt x="407" y="365"/>
                    </a:cubicBezTo>
                    <a:cubicBezTo>
                      <a:pt x="420" y="361"/>
                      <a:pt x="430" y="354"/>
                      <a:pt x="436" y="344"/>
                    </a:cubicBezTo>
                    <a:cubicBezTo>
                      <a:pt x="443" y="332"/>
                      <a:pt x="445" y="321"/>
                      <a:pt x="442" y="308"/>
                    </a:cubicBezTo>
                    <a:cubicBezTo>
                      <a:pt x="439" y="299"/>
                      <a:pt x="436" y="294"/>
                      <a:pt x="430" y="288"/>
                    </a:cubicBezTo>
                    <a:cubicBezTo>
                      <a:pt x="428" y="285"/>
                      <a:pt x="423" y="282"/>
                      <a:pt x="420" y="279"/>
                    </a:cubicBezTo>
                    <a:cubicBezTo>
                      <a:pt x="303" y="189"/>
                      <a:pt x="188" y="99"/>
                      <a:pt x="72" y="7"/>
                    </a:cubicBezTo>
                    <a:cubicBezTo>
                      <a:pt x="66" y="2"/>
                      <a:pt x="5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1"/>
              <p:cNvSpPr/>
              <p:nvPr/>
            </p:nvSpPr>
            <p:spPr>
              <a:xfrm>
                <a:off x="8711963" y="3771907"/>
                <a:ext cx="177079" cy="270837"/>
              </a:xfrm>
              <a:custGeom>
                <a:avLst/>
                <a:gdLst/>
                <a:ahLst/>
                <a:cxnLst/>
                <a:rect l="l" t="t" r="r" b="b"/>
                <a:pathLst>
                  <a:path w="5598" h="8562" extrusionOk="0">
                    <a:moveTo>
                      <a:pt x="5545" y="0"/>
                    </a:moveTo>
                    <a:cubicBezTo>
                      <a:pt x="5533" y="0"/>
                      <a:pt x="5521" y="5"/>
                      <a:pt x="5512" y="14"/>
                    </a:cubicBezTo>
                    <a:cubicBezTo>
                      <a:pt x="5405" y="109"/>
                      <a:pt x="5304" y="208"/>
                      <a:pt x="5206" y="311"/>
                    </a:cubicBezTo>
                    <a:cubicBezTo>
                      <a:pt x="5100" y="424"/>
                      <a:pt x="4999" y="543"/>
                      <a:pt x="4901" y="664"/>
                    </a:cubicBezTo>
                    <a:cubicBezTo>
                      <a:pt x="4717" y="891"/>
                      <a:pt x="4545" y="1127"/>
                      <a:pt x="4371" y="1362"/>
                    </a:cubicBezTo>
                    <a:cubicBezTo>
                      <a:pt x="4286" y="1476"/>
                      <a:pt x="4202" y="1591"/>
                      <a:pt x="4116" y="1704"/>
                    </a:cubicBezTo>
                    <a:cubicBezTo>
                      <a:pt x="4019" y="1831"/>
                      <a:pt x="3918" y="1956"/>
                      <a:pt x="3822" y="2082"/>
                    </a:cubicBezTo>
                    <a:cubicBezTo>
                      <a:pt x="3632" y="2322"/>
                      <a:pt x="3440" y="2563"/>
                      <a:pt x="3251" y="2805"/>
                    </a:cubicBezTo>
                    <a:cubicBezTo>
                      <a:pt x="2872" y="3289"/>
                      <a:pt x="2502" y="3780"/>
                      <a:pt x="2173" y="4298"/>
                    </a:cubicBezTo>
                    <a:cubicBezTo>
                      <a:pt x="1862" y="4788"/>
                      <a:pt x="1597" y="5305"/>
                      <a:pt x="1347" y="5828"/>
                    </a:cubicBezTo>
                    <a:cubicBezTo>
                      <a:pt x="1129" y="6277"/>
                      <a:pt x="926" y="6730"/>
                      <a:pt x="709" y="7176"/>
                    </a:cubicBezTo>
                    <a:cubicBezTo>
                      <a:pt x="495" y="7625"/>
                      <a:pt x="268" y="8067"/>
                      <a:pt x="14" y="8491"/>
                    </a:cubicBezTo>
                    <a:cubicBezTo>
                      <a:pt x="1" y="8512"/>
                      <a:pt x="8" y="8542"/>
                      <a:pt x="29" y="8555"/>
                    </a:cubicBezTo>
                    <a:cubicBezTo>
                      <a:pt x="37" y="8560"/>
                      <a:pt x="45" y="8562"/>
                      <a:pt x="53" y="8562"/>
                    </a:cubicBezTo>
                    <a:cubicBezTo>
                      <a:pt x="69" y="8562"/>
                      <a:pt x="85" y="8554"/>
                      <a:pt x="94" y="8540"/>
                    </a:cubicBezTo>
                    <a:cubicBezTo>
                      <a:pt x="691" y="7547"/>
                      <a:pt x="1120" y="6472"/>
                      <a:pt x="1642" y="5440"/>
                    </a:cubicBezTo>
                    <a:cubicBezTo>
                      <a:pt x="1772" y="5182"/>
                      <a:pt x="1908" y="4926"/>
                      <a:pt x="2055" y="4675"/>
                    </a:cubicBezTo>
                    <a:cubicBezTo>
                      <a:pt x="2206" y="4416"/>
                      <a:pt x="2370" y="4165"/>
                      <a:pt x="2541" y="3918"/>
                    </a:cubicBezTo>
                    <a:cubicBezTo>
                      <a:pt x="2889" y="3413"/>
                      <a:pt x="3271" y="2930"/>
                      <a:pt x="3652" y="2448"/>
                    </a:cubicBezTo>
                    <a:cubicBezTo>
                      <a:pt x="3880" y="2162"/>
                      <a:pt x="4106" y="1876"/>
                      <a:pt x="4326" y="1582"/>
                    </a:cubicBezTo>
                    <a:cubicBezTo>
                      <a:pt x="4541" y="1294"/>
                      <a:pt x="4750" y="1002"/>
                      <a:pt x="4976" y="722"/>
                    </a:cubicBezTo>
                    <a:lnTo>
                      <a:pt x="4976" y="722"/>
                    </a:lnTo>
                    <a:lnTo>
                      <a:pt x="4975" y="723"/>
                    </a:lnTo>
                    <a:cubicBezTo>
                      <a:pt x="5062" y="614"/>
                      <a:pt x="5154" y="508"/>
                      <a:pt x="5249" y="404"/>
                    </a:cubicBezTo>
                    <a:cubicBezTo>
                      <a:pt x="5352" y="292"/>
                      <a:pt x="5463" y="185"/>
                      <a:pt x="5578" y="80"/>
                    </a:cubicBezTo>
                    <a:cubicBezTo>
                      <a:pt x="5598" y="63"/>
                      <a:pt x="5598" y="31"/>
                      <a:pt x="5579" y="14"/>
                    </a:cubicBezTo>
                    <a:cubicBezTo>
                      <a:pt x="5569" y="5"/>
                      <a:pt x="5557" y="0"/>
                      <a:pt x="5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1"/>
              <p:cNvSpPr/>
              <p:nvPr/>
            </p:nvSpPr>
            <p:spPr>
              <a:xfrm>
                <a:off x="8662680" y="3711932"/>
                <a:ext cx="143517" cy="193907"/>
              </a:xfrm>
              <a:custGeom>
                <a:avLst/>
                <a:gdLst/>
                <a:ahLst/>
                <a:cxnLst/>
                <a:rect l="l" t="t" r="r" b="b"/>
                <a:pathLst>
                  <a:path w="4537" h="6130" extrusionOk="0">
                    <a:moveTo>
                      <a:pt x="2810" y="1976"/>
                    </a:moveTo>
                    <a:cubicBezTo>
                      <a:pt x="2806" y="1978"/>
                      <a:pt x="2804" y="1980"/>
                      <a:pt x="2803" y="1983"/>
                    </a:cubicBezTo>
                    <a:cubicBezTo>
                      <a:pt x="2804" y="1982"/>
                      <a:pt x="2806" y="1978"/>
                      <a:pt x="2810" y="1976"/>
                    </a:cubicBezTo>
                    <a:close/>
                    <a:moveTo>
                      <a:pt x="4484" y="0"/>
                    </a:moveTo>
                    <a:cubicBezTo>
                      <a:pt x="4473" y="0"/>
                      <a:pt x="4461" y="4"/>
                      <a:pt x="4452" y="13"/>
                    </a:cubicBezTo>
                    <a:cubicBezTo>
                      <a:pt x="4036" y="430"/>
                      <a:pt x="3633" y="861"/>
                      <a:pt x="3248" y="1305"/>
                    </a:cubicBezTo>
                    <a:cubicBezTo>
                      <a:pt x="2876" y="1734"/>
                      <a:pt x="2519" y="2177"/>
                      <a:pt x="2180" y="2632"/>
                    </a:cubicBezTo>
                    <a:cubicBezTo>
                      <a:pt x="1489" y="3553"/>
                      <a:pt x="867" y="4526"/>
                      <a:pt x="304" y="5531"/>
                    </a:cubicBezTo>
                    <a:cubicBezTo>
                      <a:pt x="206" y="5706"/>
                      <a:pt x="108" y="5882"/>
                      <a:pt x="14" y="6058"/>
                    </a:cubicBezTo>
                    <a:cubicBezTo>
                      <a:pt x="1" y="6083"/>
                      <a:pt x="7" y="6111"/>
                      <a:pt x="29" y="6123"/>
                    </a:cubicBezTo>
                    <a:cubicBezTo>
                      <a:pt x="37" y="6127"/>
                      <a:pt x="46" y="6130"/>
                      <a:pt x="55" y="6130"/>
                    </a:cubicBezTo>
                    <a:cubicBezTo>
                      <a:pt x="71" y="6130"/>
                      <a:pt x="87" y="6122"/>
                      <a:pt x="94" y="6107"/>
                    </a:cubicBezTo>
                    <a:cubicBezTo>
                      <a:pt x="485" y="5378"/>
                      <a:pt x="906" y="4665"/>
                      <a:pt x="1357" y="3972"/>
                    </a:cubicBezTo>
                    <a:cubicBezTo>
                      <a:pt x="1804" y="3285"/>
                      <a:pt x="2287" y="2620"/>
                      <a:pt x="2803" y="1982"/>
                    </a:cubicBezTo>
                    <a:lnTo>
                      <a:pt x="2803" y="1982"/>
                    </a:lnTo>
                    <a:lnTo>
                      <a:pt x="2800" y="1983"/>
                    </a:lnTo>
                    <a:cubicBezTo>
                      <a:pt x="3340" y="1319"/>
                      <a:pt x="3914" y="685"/>
                      <a:pt x="4517" y="79"/>
                    </a:cubicBezTo>
                    <a:cubicBezTo>
                      <a:pt x="4536" y="62"/>
                      <a:pt x="4537" y="30"/>
                      <a:pt x="4518" y="13"/>
                    </a:cubicBezTo>
                    <a:cubicBezTo>
                      <a:pt x="4509" y="5"/>
                      <a:pt x="4497" y="0"/>
                      <a:pt x="44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 name="Google Shape;1466;p11"/>
            <p:cNvGrpSpPr/>
            <p:nvPr/>
          </p:nvGrpSpPr>
          <p:grpSpPr>
            <a:xfrm>
              <a:off x="8057813" y="308613"/>
              <a:ext cx="606933" cy="684559"/>
              <a:chOff x="4761063" y="821638"/>
              <a:chExt cx="606933" cy="684559"/>
            </a:xfrm>
          </p:grpSpPr>
          <p:sp>
            <p:nvSpPr>
              <p:cNvPr id="1467" name="Google Shape;1467;p11"/>
              <p:cNvSpPr/>
              <p:nvPr/>
            </p:nvSpPr>
            <p:spPr>
              <a:xfrm>
                <a:off x="4761063" y="821638"/>
                <a:ext cx="590863" cy="469679"/>
              </a:xfrm>
              <a:custGeom>
                <a:avLst/>
                <a:gdLst/>
                <a:ahLst/>
                <a:cxnLst/>
                <a:rect l="l" t="t" r="r" b="b"/>
                <a:pathLst>
                  <a:path w="18679" h="14848" extrusionOk="0">
                    <a:moveTo>
                      <a:pt x="6863" y="1"/>
                    </a:moveTo>
                    <a:cubicBezTo>
                      <a:pt x="6859" y="1"/>
                      <a:pt x="7070" y="6"/>
                      <a:pt x="7307" y="13"/>
                    </a:cubicBezTo>
                    <a:lnTo>
                      <a:pt x="7307" y="13"/>
                    </a:lnTo>
                    <a:cubicBezTo>
                      <a:pt x="7334" y="13"/>
                      <a:pt x="7362" y="14"/>
                      <a:pt x="7390" y="14"/>
                    </a:cubicBezTo>
                    <a:lnTo>
                      <a:pt x="7390" y="14"/>
                    </a:lnTo>
                    <a:cubicBezTo>
                      <a:pt x="7009" y="5"/>
                      <a:pt x="6867" y="1"/>
                      <a:pt x="6863" y="1"/>
                    </a:cubicBezTo>
                    <a:close/>
                    <a:moveTo>
                      <a:pt x="7390" y="14"/>
                    </a:moveTo>
                    <a:cubicBezTo>
                      <a:pt x="7396" y="14"/>
                      <a:pt x="7403" y="15"/>
                      <a:pt x="7409" y="15"/>
                    </a:cubicBezTo>
                    <a:cubicBezTo>
                      <a:pt x="7403" y="15"/>
                      <a:pt x="7396" y="14"/>
                      <a:pt x="7390" y="14"/>
                    </a:cubicBezTo>
                    <a:close/>
                    <a:moveTo>
                      <a:pt x="7175" y="12"/>
                    </a:moveTo>
                    <a:cubicBezTo>
                      <a:pt x="4490" y="12"/>
                      <a:pt x="1952" y="1228"/>
                      <a:pt x="1889" y="1702"/>
                    </a:cubicBezTo>
                    <a:cubicBezTo>
                      <a:pt x="1471" y="4807"/>
                      <a:pt x="347" y="7873"/>
                      <a:pt x="12" y="10969"/>
                    </a:cubicBezTo>
                    <a:cubicBezTo>
                      <a:pt x="1" y="11070"/>
                      <a:pt x="84" y="11159"/>
                      <a:pt x="168" y="11186"/>
                    </a:cubicBezTo>
                    <a:cubicBezTo>
                      <a:pt x="188" y="11192"/>
                      <a:pt x="209" y="11195"/>
                      <a:pt x="230" y="11195"/>
                    </a:cubicBezTo>
                    <a:cubicBezTo>
                      <a:pt x="270" y="11195"/>
                      <a:pt x="310" y="11185"/>
                      <a:pt x="344" y="11165"/>
                    </a:cubicBezTo>
                    <a:cubicBezTo>
                      <a:pt x="954" y="11030"/>
                      <a:pt x="1533" y="10970"/>
                      <a:pt x="2085" y="10970"/>
                    </a:cubicBezTo>
                    <a:cubicBezTo>
                      <a:pt x="5000" y="10970"/>
                      <a:pt x="7148" y="12631"/>
                      <a:pt x="8881" y="13582"/>
                    </a:cubicBezTo>
                    <a:cubicBezTo>
                      <a:pt x="9276" y="13798"/>
                      <a:pt x="9687" y="14000"/>
                      <a:pt x="10103" y="14180"/>
                    </a:cubicBezTo>
                    <a:cubicBezTo>
                      <a:pt x="10873" y="14514"/>
                      <a:pt x="11711" y="14727"/>
                      <a:pt x="12587" y="14815"/>
                    </a:cubicBezTo>
                    <a:cubicBezTo>
                      <a:pt x="12744" y="14830"/>
                      <a:pt x="12906" y="14839"/>
                      <a:pt x="13070" y="14845"/>
                    </a:cubicBezTo>
                    <a:cubicBezTo>
                      <a:pt x="13131" y="14847"/>
                      <a:pt x="13193" y="14847"/>
                      <a:pt x="13256" y="14847"/>
                    </a:cubicBezTo>
                    <a:cubicBezTo>
                      <a:pt x="13441" y="14847"/>
                      <a:pt x="13631" y="14840"/>
                      <a:pt x="13821" y="14825"/>
                    </a:cubicBezTo>
                    <a:cubicBezTo>
                      <a:pt x="15552" y="14693"/>
                      <a:pt x="15504" y="14279"/>
                      <a:pt x="15597" y="13864"/>
                    </a:cubicBezTo>
                    <a:cubicBezTo>
                      <a:pt x="15647" y="13640"/>
                      <a:pt x="15721" y="13347"/>
                      <a:pt x="15780" y="13125"/>
                    </a:cubicBezTo>
                    <a:cubicBezTo>
                      <a:pt x="17438" y="6915"/>
                      <a:pt x="18409" y="5235"/>
                      <a:pt x="18465" y="5048"/>
                    </a:cubicBezTo>
                    <a:cubicBezTo>
                      <a:pt x="18678" y="4343"/>
                      <a:pt x="17581" y="4621"/>
                      <a:pt x="15716" y="3802"/>
                    </a:cubicBezTo>
                    <a:cubicBezTo>
                      <a:pt x="13647" y="2840"/>
                      <a:pt x="13672" y="2084"/>
                      <a:pt x="11825" y="1119"/>
                    </a:cubicBezTo>
                    <a:cubicBezTo>
                      <a:pt x="10537" y="440"/>
                      <a:pt x="8989" y="72"/>
                      <a:pt x="7510" y="18"/>
                    </a:cubicBezTo>
                    <a:lnTo>
                      <a:pt x="7510" y="18"/>
                    </a:lnTo>
                    <a:cubicBezTo>
                      <a:pt x="7744" y="24"/>
                      <a:pt x="7951" y="29"/>
                      <a:pt x="7955" y="29"/>
                    </a:cubicBezTo>
                    <a:cubicBezTo>
                      <a:pt x="7959" y="29"/>
                      <a:pt x="7814" y="26"/>
                      <a:pt x="7409" y="15"/>
                    </a:cubicBezTo>
                    <a:lnTo>
                      <a:pt x="7409" y="15"/>
                    </a:lnTo>
                    <a:cubicBezTo>
                      <a:pt x="7443" y="16"/>
                      <a:pt x="7477" y="17"/>
                      <a:pt x="7510" y="18"/>
                    </a:cubicBezTo>
                    <a:lnTo>
                      <a:pt x="7510" y="18"/>
                    </a:lnTo>
                    <a:cubicBezTo>
                      <a:pt x="7443" y="16"/>
                      <a:pt x="7374" y="14"/>
                      <a:pt x="7307" y="13"/>
                    </a:cubicBezTo>
                    <a:lnTo>
                      <a:pt x="7307" y="13"/>
                    </a:lnTo>
                    <a:cubicBezTo>
                      <a:pt x="7263" y="12"/>
                      <a:pt x="7219" y="12"/>
                      <a:pt x="7175"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1"/>
              <p:cNvSpPr/>
              <p:nvPr/>
            </p:nvSpPr>
            <p:spPr>
              <a:xfrm>
                <a:off x="5169249" y="917706"/>
                <a:ext cx="198747" cy="588491"/>
              </a:xfrm>
              <a:custGeom>
                <a:avLst/>
                <a:gdLst/>
                <a:ahLst/>
                <a:cxnLst/>
                <a:rect l="l" t="t" r="r" b="b"/>
                <a:pathLst>
                  <a:path w="6283" h="18604" extrusionOk="0">
                    <a:moveTo>
                      <a:pt x="6055" y="0"/>
                    </a:moveTo>
                    <a:cubicBezTo>
                      <a:pt x="5967" y="0"/>
                      <a:pt x="5894" y="59"/>
                      <a:pt x="5860" y="144"/>
                    </a:cubicBezTo>
                    <a:cubicBezTo>
                      <a:pt x="5860" y="144"/>
                      <a:pt x="5860" y="144"/>
                      <a:pt x="5860" y="144"/>
                    </a:cubicBezTo>
                    <a:lnTo>
                      <a:pt x="5860" y="144"/>
                    </a:lnTo>
                    <a:cubicBezTo>
                      <a:pt x="4881" y="2694"/>
                      <a:pt x="1" y="17787"/>
                      <a:pt x="352" y="18443"/>
                    </a:cubicBezTo>
                    <a:cubicBezTo>
                      <a:pt x="409" y="18549"/>
                      <a:pt x="515" y="18603"/>
                      <a:pt x="620" y="18603"/>
                    </a:cubicBezTo>
                    <a:cubicBezTo>
                      <a:pt x="743" y="18603"/>
                      <a:pt x="866" y="18531"/>
                      <a:pt x="919" y="18384"/>
                    </a:cubicBezTo>
                    <a:cubicBezTo>
                      <a:pt x="1133" y="17779"/>
                      <a:pt x="3891" y="6351"/>
                      <a:pt x="6240" y="257"/>
                    </a:cubicBezTo>
                    <a:cubicBezTo>
                      <a:pt x="6282" y="145"/>
                      <a:pt x="6189" y="3"/>
                      <a:pt x="6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1"/>
              <p:cNvSpPr/>
              <p:nvPr/>
            </p:nvSpPr>
            <p:spPr>
              <a:xfrm>
                <a:off x="4841346" y="880221"/>
                <a:ext cx="8667" cy="22649"/>
              </a:xfrm>
              <a:custGeom>
                <a:avLst/>
                <a:gdLst/>
                <a:ahLst/>
                <a:cxnLst/>
                <a:rect l="l" t="t" r="r" b="b"/>
                <a:pathLst>
                  <a:path w="274" h="716" extrusionOk="0">
                    <a:moveTo>
                      <a:pt x="150" y="0"/>
                    </a:moveTo>
                    <a:cubicBezTo>
                      <a:pt x="93" y="0"/>
                      <a:pt x="37" y="41"/>
                      <a:pt x="43" y="107"/>
                    </a:cubicBezTo>
                    <a:cubicBezTo>
                      <a:pt x="53" y="249"/>
                      <a:pt x="46" y="389"/>
                      <a:pt x="24" y="528"/>
                    </a:cubicBezTo>
                    <a:cubicBezTo>
                      <a:pt x="16" y="576"/>
                      <a:pt x="0" y="626"/>
                      <a:pt x="22" y="664"/>
                    </a:cubicBezTo>
                    <a:cubicBezTo>
                      <a:pt x="41" y="699"/>
                      <a:pt x="74" y="716"/>
                      <a:pt x="107" y="716"/>
                    </a:cubicBezTo>
                    <a:cubicBezTo>
                      <a:pt x="147" y="716"/>
                      <a:pt x="187" y="692"/>
                      <a:pt x="202" y="647"/>
                    </a:cubicBezTo>
                    <a:cubicBezTo>
                      <a:pt x="258" y="472"/>
                      <a:pt x="274" y="293"/>
                      <a:pt x="259" y="113"/>
                    </a:cubicBezTo>
                    <a:cubicBezTo>
                      <a:pt x="253" y="34"/>
                      <a:pt x="201" y="0"/>
                      <a:pt x="15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1"/>
              <p:cNvSpPr/>
              <p:nvPr/>
            </p:nvSpPr>
            <p:spPr>
              <a:xfrm>
                <a:off x="4836665" y="917706"/>
                <a:ext cx="7117" cy="17999"/>
              </a:xfrm>
              <a:custGeom>
                <a:avLst/>
                <a:gdLst/>
                <a:ahLst/>
                <a:cxnLst/>
                <a:rect l="l" t="t" r="r" b="b"/>
                <a:pathLst>
                  <a:path w="225" h="569" extrusionOk="0">
                    <a:moveTo>
                      <a:pt x="126" y="1"/>
                    </a:moveTo>
                    <a:cubicBezTo>
                      <a:pt x="82" y="1"/>
                      <a:pt x="38" y="29"/>
                      <a:pt x="33" y="92"/>
                    </a:cubicBezTo>
                    <a:cubicBezTo>
                      <a:pt x="22" y="222"/>
                      <a:pt x="12" y="351"/>
                      <a:pt x="2" y="480"/>
                    </a:cubicBezTo>
                    <a:cubicBezTo>
                      <a:pt x="1" y="517"/>
                      <a:pt x="28" y="552"/>
                      <a:pt x="62" y="565"/>
                    </a:cubicBezTo>
                    <a:cubicBezTo>
                      <a:pt x="70" y="567"/>
                      <a:pt x="78" y="568"/>
                      <a:pt x="85" y="568"/>
                    </a:cubicBezTo>
                    <a:cubicBezTo>
                      <a:pt x="207" y="568"/>
                      <a:pt x="209" y="242"/>
                      <a:pt x="220" y="96"/>
                    </a:cubicBezTo>
                    <a:cubicBezTo>
                      <a:pt x="224" y="35"/>
                      <a:pt x="175" y="1"/>
                      <a:pt x="12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1"/>
              <p:cNvSpPr/>
              <p:nvPr/>
            </p:nvSpPr>
            <p:spPr>
              <a:xfrm>
                <a:off x="4830085" y="953102"/>
                <a:ext cx="8825" cy="20213"/>
              </a:xfrm>
              <a:custGeom>
                <a:avLst/>
                <a:gdLst/>
                <a:ahLst/>
                <a:cxnLst/>
                <a:rect l="l" t="t" r="r" b="b"/>
                <a:pathLst>
                  <a:path w="279" h="639" extrusionOk="0">
                    <a:moveTo>
                      <a:pt x="175" y="1"/>
                    </a:moveTo>
                    <a:cubicBezTo>
                      <a:pt x="137" y="1"/>
                      <a:pt x="101" y="23"/>
                      <a:pt x="94" y="61"/>
                    </a:cubicBezTo>
                    <a:cubicBezTo>
                      <a:pt x="44" y="335"/>
                      <a:pt x="38" y="335"/>
                      <a:pt x="8" y="557"/>
                    </a:cubicBezTo>
                    <a:cubicBezTo>
                      <a:pt x="1" y="606"/>
                      <a:pt x="46" y="639"/>
                      <a:pt x="90" y="639"/>
                    </a:cubicBezTo>
                    <a:cubicBezTo>
                      <a:pt x="122" y="639"/>
                      <a:pt x="154" y="622"/>
                      <a:pt x="164" y="581"/>
                    </a:cubicBezTo>
                    <a:cubicBezTo>
                      <a:pt x="178" y="522"/>
                      <a:pt x="279" y="97"/>
                      <a:pt x="250" y="44"/>
                    </a:cubicBezTo>
                    <a:cubicBezTo>
                      <a:pt x="233" y="14"/>
                      <a:pt x="203" y="1"/>
                      <a:pt x="1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1"/>
              <p:cNvSpPr/>
              <p:nvPr/>
            </p:nvSpPr>
            <p:spPr>
              <a:xfrm>
                <a:off x="4819203" y="993212"/>
                <a:ext cx="10312" cy="24642"/>
              </a:xfrm>
              <a:custGeom>
                <a:avLst/>
                <a:gdLst/>
                <a:ahLst/>
                <a:cxnLst/>
                <a:rect l="l" t="t" r="r" b="b"/>
                <a:pathLst>
                  <a:path w="326" h="779" extrusionOk="0">
                    <a:moveTo>
                      <a:pt x="234" y="1"/>
                    </a:moveTo>
                    <a:cubicBezTo>
                      <a:pt x="203" y="1"/>
                      <a:pt x="172" y="18"/>
                      <a:pt x="163" y="56"/>
                    </a:cubicBezTo>
                    <a:cubicBezTo>
                      <a:pt x="113" y="268"/>
                      <a:pt x="60" y="479"/>
                      <a:pt x="14" y="691"/>
                    </a:cubicBezTo>
                    <a:cubicBezTo>
                      <a:pt x="1" y="746"/>
                      <a:pt x="39" y="779"/>
                      <a:pt x="79" y="779"/>
                    </a:cubicBezTo>
                    <a:cubicBezTo>
                      <a:pt x="105" y="779"/>
                      <a:pt x="132" y="764"/>
                      <a:pt x="143" y="731"/>
                    </a:cubicBezTo>
                    <a:cubicBezTo>
                      <a:pt x="216" y="499"/>
                      <a:pt x="256" y="337"/>
                      <a:pt x="309" y="101"/>
                    </a:cubicBezTo>
                    <a:cubicBezTo>
                      <a:pt x="325" y="37"/>
                      <a:pt x="279" y="1"/>
                      <a:pt x="23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1"/>
              <p:cNvSpPr/>
              <p:nvPr/>
            </p:nvSpPr>
            <p:spPr>
              <a:xfrm>
                <a:off x="4810663" y="1038036"/>
                <a:ext cx="7876" cy="19201"/>
              </a:xfrm>
              <a:custGeom>
                <a:avLst/>
                <a:gdLst/>
                <a:ahLst/>
                <a:cxnLst/>
                <a:rect l="l" t="t" r="r" b="b"/>
                <a:pathLst>
                  <a:path w="249" h="607" extrusionOk="0">
                    <a:moveTo>
                      <a:pt x="178" y="0"/>
                    </a:moveTo>
                    <a:cubicBezTo>
                      <a:pt x="150" y="0"/>
                      <a:pt x="122" y="21"/>
                      <a:pt x="118" y="47"/>
                    </a:cubicBezTo>
                    <a:cubicBezTo>
                      <a:pt x="111" y="90"/>
                      <a:pt x="1" y="535"/>
                      <a:pt x="19" y="569"/>
                    </a:cubicBezTo>
                    <a:cubicBezTo>
                      <a:pt x="33" y="595"/>
                      <a:pt x="56" y="606"/>
                      <a:pt x="81" y="606"/>
                    </a:cubicBezTo>
                    <a:cubicBezTo>
                      <a:pt x="111" y="606"/>
                      <a:pt x="141" y="588"/>
                      <a:pt x="151" y="555"/>
                    </a:cubicBezTo>
                    <a:cubicBezTo>
                      <a:pt x="197" y="393"/>
                      <a:pt x="201" y="330"/>
                      <a:pt x="227" y="176"/>
                    </a:cubicBezTo>
                    <a:lnTo>
                      <a:pt x="227" y="176"/>
                    </a:lnTo>
                    <a:cubicBezTo>
                      <a:pt x="225" y="187"/>
                      <a:pt x="224" y="192"/>
                      <a:pt x="224" y="192"/>
                    </a:cubicBezTo>
                    <a:cubicBezTo>
                      <a:pt x="224" y="192"/>
                      <a:pt x="234" y="128"/>
                      <a:pt x="241" y="84"/>
                    </a:cubicBezTo>
                    <a:cubicBezTo>
                      <a:pt x="248" y="40"/>
                      <a:pt x="230" y="12"/>
                      <a:pt x="198" y="4"/>
                    </a:cubicBezTo>
                    <a:cubicBezTo>
                      <a:pt x="192" y="1"/>
                      <a:pt x="185" y="0"/>
                      <a:pt x="1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1"/>
              <p:cNvSpPr/>
              <p:nvPr/>
            </p:nvSpPr>
            <p:spPr>
              <a:xfrm>
                <a:off x="4803102" y="1078241"/>
                <a:ext cx="6548" cy="21795"/>
              </a:xfrm>
              <a:custGeom>
                <a:avLst/>
                <a:gdLst/>
                <a:ahLst/>
                <a:cxnLst/>
                <a:rect l="l" t="t" r="r" b="b"/>
                <a:pathLst>
                  <a:path w="207" h="689" extrusionOk="0">
                    <a:moveTo>
                      <a:pt x="132" y="0"/>
                    </a:moveTo>
                    <a:cubicBezTo>
                      <a:pt x="116" y="0"/>
                      <a:pt x="99" y="6"/>
                      <a:pt x="85" y="20"/>
                    </a:cubicBezTo>
                    <a:cubicBezTo>
                      <a:pt x="51" y="53"/>
                      <a:pt x="6" y="576"/>
                      <a:pt x="2" y="621"/>
                    </a:cubicBezTo>
                    <a:cubicBezTo>
                      <a:pt x="0" y="666"/>
                      <a:pt x="36" y="689"/>
                      <a:pt x="70" y="689"/>
                    </a:cubicBezTo>
                    <a:cubicBezTo>
                      <a:pt x="98" y="689"/>
                      <a:pt x="124" y="674"/>
                      <a:pt x="131" y="644"/>
                    </a:cubicBezTo>
                    <a:cubicBezTo>
                      <a:pt x="167" y="455"/>
                      <a:pt x="185" y="265"/>
                      <a:pt x="202" y="73"/>
                    </a:cubicBezTo>
                    <a:cubicBezTo>
                      <a:pt x="206" y="33"/>
                      <a:pt x="170" y="0"/>
                      <a:pt x="13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1"/>
              <p:cNvSpPr/>
              <p:nvPr/>
            </p:nvSpPr>
            <p:spPr>
              <a:xfrm>
                <a:off x="4798579" y="1112245"/>
                <a:ext cx="6200" cy="17619"/>
              </a:xfrm>
              <a:custGeom>
                <a:avLst/>
                <a:gdLst/>
                <a:ahLst/>
                <a:cxnLst/>
                <a:rect l="l" t="t" r="r" b="b"/>
                <a:pathLst>
                  <a:path w="196" h="557" extrusionOk="0">
                    <a:moveTo>
                      <a:pt x="127" y="1"/>
                    </a:moveTo>
                    <a:cubicBezTo>
                      <a:pt x="100" y="1"/>
                      <a:pt x="74" y="17"/>
                      <a:pt x="68" y="45"/>
                    </a:cubicBezTo>
                    <a:cubicBezTo>
                      <a:pt x="42" y="194"/>
                      <a:pt x="15" y="341"/>
                      <a:pt x="3" y="493"/>
                    </a:cubicBezTo>
                    <a:cubicBezTo>
                      <a:pt x="1" y="532"/>
                      <a:pt x="33" y="556"/>
                      <a:pt x="65" y="556"/>
                    </a:cubicBezTo>
                    <a:cubicBezTo>
                      <a:pt x="93" y="556"/>
                      <a:pt x="121" y="538"/>
                      <a:pt x="128" y="496"/>
                    </a:cubicBezTo>
                    <a:cubicBezTo>
                      <a:pt x="132" y="466"/>
                      <a:pt x="195" y="61"/>
                      <a:pt x="182" y="33"/>
                    </a:cubicBezTo>
                    <a:cubicBezTo>
                      <a:pt x="169" y="11"/>
                      <a:pt x="148" y="1"/>
                      <a:pt x="12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1"/>
              <p:cNvSpPr/>
              <p:nvPr/>
            </p:nvSpPr>
            <p:spPr>
              <a:xfrm>
                <a:off x="4795384" y="1146598"/>
                <a:ext cx="4429" cy="9110"/>
              </a:xfrm>
              <a:custGeom>
                <a:avLst/>
                <a:gdLst/>
                <a:ahLst/>
                <a:cxnLst/>
                <a:rect l="l" t="t" r="r" b="b"/>
                <a:pathLst>
                  <a:path w="140" h="288" extrusionOk="0">
                    <a:moveTo>
                      <a:pt x="82" y="0"/>
                    </a:moveTo>
                    <a:cubicBezTo>
                      <a:pt x="63" y="0"/>
                      <a:pt x="44" y="11"/>
                      <a:pt x="38" y="33"/>
                    </a:cubicBezTo>
                    <a:cubicBezTo>
                      <a:pt x="23" y="101"/>
                      <a:pt x="11" y="169"/>
                      <a:pt x="4" y="239"/>
                    </a:cubicBezTo>
                    <a:cubicBezTo>
                      <a:pt x="0" y="269"/>
                      <a:pt x="25" y="288"/>
                      <a:pt x="51" y="288"/>
                    </a:cubicBezTo>
                    <a:cubicBezTo>
                      <a:pt x="74" y="288"/>
                      <a:pt x="97" y="273"/>
                      <a:pt x="100" y="240"/>
                    </a:cubicBezTo>
                    <a:cubicBezTo>
                      <a:pt x="103" y="212"/>
                      <a:pt x="104" y="183"/>
                      <a:pt x="110" y="154"/>
                    </a:cubicBezTo>
                    <a:lnTo>
                      <a:pt x="110" y="156"/>
                    </a:lnTo>
                    <a:cubicBezTo>
                      <a:pt x="116" y="124"/>
                      <a:pt x="123" y="91"/>
                      <a:pt x="130" y="61"/>
                    </a:cubicBezTo>
                    <a:cubicBezTo>
                      <a:pt x="139" y="22"/>
                      <a:pt x="110" y="0"/>
                      <a:pt x="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1"/>
              <p:cNvSpPr/>
              <p:nvPr/>
            </p:nvSpPr>
            <p:spPr>
              <a:xfrm>
                <a:off x="4860168" y="868707"/>
                <a:ext cx="21953" cy="8572"/>
              </a:xfrm>
              <a:custGeom>
                <a:avLst/>
                <a:gdLst/>
                <a:ahLst/>
                <a:cxnLst/>
                <a:rect l="l" t="t" r="r" b="b"/>
                <a:pathLst>
                  <a:path w="694" h="271" extrusionOk="0">
                    <a:moveTo>
                      <a:pt x="571" y="1"/>
                    </a:moveTo>
                    <a:cubicBezTo>
                      <a:pt x="517" y="1"/>
                      <a:pt x="440" y="44"/>
                      <a:pt x="383" y="67"/>
                    </a:cubicBezTo>
                    <a:cubicBezTo>
                      <a:pt x="240" y="120"/>
                      <a:pt x="173" y="135"/>
                      <a:pt x="68" y="153"/>
                    </a:cubicBezTo>
                    <a:cubicBezTo>
                      <a:pt x="0" y="163"/>
                      <a:pt x="8" y="270"/>
                      <a:pt x="84" y="270"/>
                    </a:cubicBezTo>
                    <a:cubicBezTo>
                      <a:pt x="88" y="270"/>
                      <a:pt x="92" y="270"/>
                      <a:pt x="97" y="269"/>
                    </a:cubicBezTo>
                    <a:cubicBezTo>
                      <a:pt x="236" y="246"/>
                      <a:pt x="694" y="153"/>
                      <a:pt x="625" y="30"/>
                    </a:cubicBezTo>
                    <a:cubicBezTo>
                      <a:pt x="613" y="9"/>
                      <a:pt x="594" y="1"/>
                      <a:pt x="57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1"/>
              <p:cNvSpPr/>
              <p:nvPr/>
            </p:nvSpPr>
            <p:spPr>
              <a:xfrm>
                <a:off x="4900973" y="856307"/>
                <a:ext cx="20877" cy="8383"/>
              </a:xfrm>
              <a:custGeom>
                <a:avLst/>
                <a:gdLst/>
                <a:ahLst/>
                <a:cxnLst/>
                <a:rect l="l" t="t" r="r" b="b"/>
                <a:pathLst>
                  <a:path w="660" h="265" extrusionOk="0">
                    <a:moveTo>
                      <a:pt x="561" y="0"/>
                    </a:moveTo>
                    <a:cubicBezTo>
                      <a:pt x="554" y="0"/>
                      <a:pt x="547" y="1"/>
                      <a:pt x="539" y="4"/>
                    </a:cubicBezTo>
                    <a:cubicBezTo>
                      <a:pt x="387" y="54"/>
                      <a:pt x="231" y="93"/>
                      <a:pt x="72" y="110"/>
                    </a:cubicBezTo>
                    <a:cubicBezTo>
                      <a:pt x="37" y="114"/>
                      <a:pt x="1" y="160"/>
                      <a:pt x="14" y="207"/>
                    </a:cubicBezTo>
                    <a:cubicBezTo>
                      <a:pt x="23" y="249"/>
                      <a:pt x="66" y="264"/>
                      <a:pt x="126" y="264"/>
                    </a:cubicBezTo>
                    <a:cubicBezTo>
                      <a:pt x="267" y="264"/>
                      <a:pt x="499" y="178"/>
                      <a:pt x="592" y="139"/>
                    </a:cubicBezTo>
                    <a:cubicBezTo>
                      <a:pt x="660" y="113"/>
                      <a:pt x="628" y="0"/>
                      <a:pt x="5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1"/>
              <p:cNvSpPr/>
              <p:nvPr/>
            </p:nvSpPr>
            <p:spPr>
              <a:xfrm>
                <a:off x="4944120" y="849031"/>
                <a:ext cx="30873" cy="6390"/>
              </a:xfrm>
              <a:custGeom>
                <a:avLst/>
                <a:gdLst/>
                <a:ahLst/>
                <a:cxnLst/>
                <a:rect l="l" t="t" r="r" b="b"/>
                <a:pathLst>
                  <a:path w="976" h="202" extrusionOk="0">
                    <a:moveTo>
                      <a:pt x="908" y="1"/>
                    </a:moveTo>
                    <a:cubicBezTo>
                      <a:pt x="820" y="1"/>
                      <a:pt x="212" y="47"/>
                      <a:pt x="107" y="54"/>
                    </a:cubicBezTo>
                    <a:cubicBezTo>
                      <a:pt x="0" y="62"/>
                      <a:pt x="19" y="201"/>
                      <a:pt x="101" y="201"/>
                    </a:cubicBezTo>
                    <a:cubicBezTo>
                      <a:pt x="102" y="201"/>
                      <a:pt x="103" y="201"/>
                      <a:pt x="105" y="201"/>
                    </a:cubicBezTo>
                    <a:cubicBezTo>
                      <a:pt x="315" y="187"/>
                      <a:pt x="533" y="170"/>
                      <a:pt x="722" y="155"/>
                    </a:cubicBezTo>
                    <a:cubicBezTo>
                      <a:pt x="815" y="148"/>
                      <a:pt x="971" y="155"/>
                      <a:pt x="972" y="69"/>
                    </a:cubicBezTo>
                    <a:cubicBezTo>
                      <a:pt x="975" y="34"/>
                      <a:pt x="946" y="2"/>
                      <a:pt x="90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1"/>
              <p:cNvSpPr/>
              <p:nvPr/>
            </p:nvSpPr>
            <p:spPr>
              <a:xfrm>
                <a:off x="4994954" y="847545"/>
                <a:ext cx="23724" cy="5283"/>
              </a:xfrm>
              <a:custGeom>
                <a:avLst/>
                <a:gdLst/>
                <a:ahLst/>
                <a:cxnLst/>
                <a:rect l="l" t="t" r="r" b="b"/>
                <a:pathLst>
                  <a:path w="750" h="167" extrusionOk="0">
                    <a:moveTo>
                      <a:pt x="71" y="0"/>
                    </a:moveTo>
                    <a:cubicBezTo>
                      <a:pt x="5" y="0"/>
                      <a:pt x="0" y="102"/>
                      <a:pt x="68" y="106"/>
                    </a:cubicBezTo>
                    <a:cubicBezTo>
                      <a:pt x="335" y="121"/>
                      <a:pt x="528" y="166"/>
                      <a:pt x="638" y="166"/>
                    </a:cubicBezTo>
                    <a:cubicBezTo>
                      <a:pt x="707" y="166"/>
                      <a:pt x="744" y="148"/>
                      <a:pt x="746" y="94"/>
                    </a:cubicBezTo>
                    <a:cubicBezTo>
                      <a:pt x="749" y="13"/>
                      <a:pt x="672" y="2"/>
                      <a:pt x="505" y="2"/>
                    </a:cubicBezTo>
                    <a:cubicBezTo>
                      <a:pt x="441" y="2"/>
                      <a:pt x="364" y="4"/>
                      <a:pt x="274" y="4"/>
                    </a:cubicBezTo>
                    <a:cubicBezTo>
                      <a:pt x="213" y="4"/>
                      <a:pt x="146" y="3"/>
                      <a:pt x="73" y="1"/>
                    </a:cubicBezTo>
                    <a:cubicBezTo>
                      <a:pt x="72" y="0"/>
                      <a:pt x="72" y="0"/>
                      <a:pt x="7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1"/>
              <p:cNvSpPr/>
              <p:nvPr/>
            </p:nvSpPr>
            <p:spPr>
              <a:xfrm>
                <a:off x="5040947" y="853112"/>
                <a:ext cx="23503" cy="7054"/>
              </a:xfrm>
              <a:custGeom>
                <a:avLst/>
                <a:gdLst/>
                <a:ahLst/>
                <a:cxnLst/>
                <a:rect l="l" t="t" r="r" b="b"/>
                <a:pathLst>
                  <a:path w="743" h="223" extrusionOk="0">
                    <a:moveTo>
                      <a:pt x="99" y="0"/>
                    </a:moveTo>
                    <a:cubicBezTo>
                      <a:pt x="47" y="0"/>
                      <a:pt x="6" y="47"/>
                      <a:pt x="3" y="97"/>
                    </a:cubicBezTo>
                    <a:cubicBezTo>
                      <a:pt x="0" y="152"/>
                      <a:pt x="45" y="195"/>
                      <a:pt x="101" y="198"/>
                    </a:cubicBezTo>
                    <a:cubicBezTo>
                      <a:pt x="272" y="211"/>
                      <a:pt x="446" y="217"/>
                      <a:pt x="617" y="223"/>
                    </a:cubicBezTo>
                    <a:cubicBezTo>
                      <a:pt x="618" y="223"/>
                      <a:pt x="618" y="223"/>
                      <a:pt x="619" y="223"/>
                    </a:cubicBezTo>
                    <a:cubicBezTo>
                      <a:pt x="731" y="223"/>
                      <a:pt x="743" y="58"/>
                      <a:pt x="623" y="46"/>
                    </a:cubicBezTo>
                    <a:cubicBezTo>
                      <a:pt x="451" y="31"/>
                      <a:pt x="280" y="15"/>
                      <a:pt x="106" y="1"/>
                    </a:cubicBezTo>
                    <a:cubicBezTo>
                      <a:pt x="104" y="0"/>
                      <a:pt x="102" y="0"/>
                      <a:pt x="9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1"/>
              <p:cNvSpPr/>
              <p:nvPr/>
            </p:nvSpPr>
            <p:spPr>
              <a:xfrm>
                <a:off x="5079223" y="859945"/>
                <a:ext cx="25780" cy="11008"/>
              </a:xfrm>
              <a:custGeom>
                <a:avLst/>
                <a:gdLst/>
                <a:ahLst/>
                <a:cxnLst/>
                <a:rect l="l" t="t" r="r" b="b"/>
                <a:pathLst>
                  <a:path w="815" h="348" extrusionOk="0">
                    <a:moveTo>
                      <a:pt x="152" y="1"/>
                    </a:moveTo>
                    <a:cubicBezTo>
                      <a:pt x="23" y="1"/>
                      <a:pt x="0" y="182"/>
                      <a:pt x="121" y="218"/>
                    </a:cubicBezTo>
                    <a:cubicBezTo>
                      <a:pt x="302" y="273"/>
                      <a:pt x="487" y="317"/>
                      <a:pt x="675" y="346"/>
                    </a:cubicBezTo>
                    <a:cubicBezTo>
                      <a:pt x="680" y="347"/>
                      <a:pt x="685" y="347"/>
                      <a:pt x="690" y="347"/>
                    </a:cubicBezTo>
                    <a:cubicBezTo>
                      <a:pt x="779" y="347"/>
                      <a:pt x="815" y="192"/>
                      <a:pt x="706" y="158"/>
                    </a:cubicBezTo>
                    <a:cubicBezTo>
                      <a:pt x="685" y="151"/>
                      <a:pt x="179" y="2"/>
                      <a:pt x="156" y="1"/>
                    </a:cubicBezTo>
                    <a:cubicBezTo>
                      <a:pt x="155" y="1"/>
                      <a:pt x="153" y="1"/>
                      <a:pt x="15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1"/>
              <p:cNvSpPr/>
              <p:nvPr/>
            </p:nvSpPr>
            <p:spPr>
              <a:xfrm>
                <a:off x="5123635" y="876109"/>
                <a:ext cx="24294" cy="16354"/>
              </a:xfrm>
              <a:custGeom>
                <a:avLst/>
                <a:gdLst/>
                <a:ahLst/>
                <a:cxnLst/>
                <a:rect l="l" t="t" r="r" b="b"/>
                <a:pathLst>
                  <a:path w="768" h="517" extrusionOk="0">
                    <a:moveTo>
                      <a:pt x="145" y="1"/>
                    </a:moveTo>
                    <a:cubicBezTo>
                      <a:pt x="116" y="1"/>
                      <a:pt x="88" y="15"/>
                      <a:pt x="71" y="43"/>
                    </a:cubicBezTo>
                    <a:cubicBezTo>
                      <a:pt x="1" y="151"/>
                      <a:pt x="127" y="156"/>
                      <a:pt x="622" y="502"/>
                    </a:cubicBezTo>
                    <a:cubicBezTo>
                      <a:pt x="636" y="512"/>
                      <a:pt x="651" y="516"/>
                      <a:pt x="667" y="516"/>
                    </a:cubicBezTo>
                    <a:cubicBezTo>
                      <a:pt x="717" y="516"/>
                      <a:pt x="768" y="469"/>
                      <a:pt x="751" y="409"/>
                    </a:cubicBezTo>
                    <a:cubicBezTo>
                      <a:pt x="734" y="330"/>
                      <a:pt x="263" y="54"/>
                      <a:pt x="193" y="14"/>
                    </a:cubicBezTo>
                    <a:cubicBezTo>
                      <a:pt x="177" y="5"/>
                      <a:pt x="161" y="1"/>
                      <a:pt x="14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1"/>
              <p:cNvSpPr/>
              <p:nvPr/>
            </p:nvSpPr>
            <p:spPr>
              <a:xfrm>
                <a:off x="5161752" y="906729"/>
                <a:ext cx="24357" cy="20561"/>
              </a:xfrm>
              <a:custGeom>
                <a:avLst/>
                <a:gdLst/>
                <a:ahLst/>
                <a:cxnLst/>
                <a:rect l="l" t="t" r="r" b="b"/>
                <a:pathLst>
                  <a:path w="770" h="650" extrusionOk="0">
                    <a:moveTo>
                      <a:pt x="105" y="0"/>
                    </a:moveTo>
                    <a:cubicBezTo>
                      <a:pt x="57" y="0"/>
                      <a:pt x="5" y="36"/>
                      <a:pt x="3" y="97"/>
                    </a:cubicBezTo>
                    <a:cubicBezTo>
                      <a:pt x="0" y="168"/>
                      <a:pt x="205" y="376"/>
                      <a:pt x="256" y="425"/>
                    </a:cubicBezTo>
                    <a:cubicBezTo>
                      <a:pt x="340" y="503"/>
                      <a:pt x="509" y="649"/>
                      <a:pt x="618" y="649"/>
                    </a:cubicBezTo>
                    <a:cubicBezTo>
                      <a:pt x="650" y="649"/>
                      <a:pt x="677" y="637"/>
                      <a:pt x="695" y="607"/>
                    </a:cubicBezTo>
                    <a:cubicBezTo>
                      <a:pt x="769" y="491"/>
                      <a:pt x="614" y="449"/>
                      <a:pt x="418" y="292"/>
                    </a:cubicBezTo>
                    <a:cubicBezTo>
                      <a:pt x="327" y="213"/>
                      <a:pt x="244" y="128"/>
                      <a:pt x="172" y="32"/>
                    </a:cubicBezTo>
                    <a:cubicBezTo>
                      <a:pt x="156" y="11"/>
                      <a:pt x="131" y="0"/>
                      <a:pt x="1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1"/>
              <p:cNvSpPr/>
              <p:nvPr/>
            </p:nvSpPr>
            <p:spPr>
              <a:xfrm>
                <a:off x="5197244" y="938646"/>
                <a:ext cx="23060" cy="13001"/>
              </a:xfrm>
              <a:custGeom>
                <a:avLst/>
                <a:gdLst/>
                <a:ahLst/>
                <a:cxnLst/>
                <a:rect l="l" t="t" r="r" b="b"/>
                <a:pathLst>
                  <a:path w="729" h="411" extrusionOk="0">
                    <a:moveTo>
                      <a:pt x="106" y="0"/>
                    </a:moveTo>
                    <a:cubicBezTo>
                      <a:pt x="66" y="0"/>
                      <a:pt x="27" y="31"/>
                      <a:pt x="15" y="70"/>
                    </a:cubicBezTo>
                    <a:cubicBezTo>
                      <a:pt x="1" y="113"/>
                      <a:pt x="18" y="162"/>
                      <a:pt x="78" y="190"/>
                    </a:cubicBezTo>
                    <a:cubicBezTo>
                      <a:pt x="84" y="193"/>
                      <a:pt x="89" y="195"/>
                      <a:pt x="92" y="196"/>
                    </a:cubicBezTo>
                    <a:lnTo>
                      <a:pt x="92" y="196"/>
                    </a:lnTo>
                    <a:cubicBezTo>
                      <a:pt x="334" y="307"/>
                      <a:pt x="471" y="410"/>
                      <a:pt x="556" y="410"/>
                    </a:cubicBezTo>
                    <a:cubicBezTo>
                      <a:pt x="587" y="410"/>
                      <a:pt x="611" y="396"/>
                      <a:pt x="631" y="364"/>
                    </a:cubicBezTo>
                    <a:cubicBezTo>
                      <a:pt x="728" y="215"/>
                      <a:pt x="387" y="110"/>
                      <a:pt x="135" y="6"/>
                    </a:cubicBezTo>
                    <a:cubicBezTo>
                      <a:pt x="126" y="2"/>
                      <a:pt x="116" y="0"/>
                      <a:pt x="10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1"/>
              <p:cNvSpPr/>
              <p:nvPr/>
            </p:nvSpPr>
            <p:spPr>
              <a:xfrm>
                <a:off x="5200280" y="944846"/>
                <a:ext cx="253" cy="127"/>
              </a:xfrm>
              <a:custGeom>
                <a:avLst/>
                <a:gdLst/>
                <a:ahLst/>
                <a:cxnLst/>
                <a:rect l="l" t="t" r="r" b="b"/>
                <a:pathLst>
                  <a:path w="8" h="4" extrusionOk="0">
                    <a:moveTo>
                      <a:pt x="1" y="0"/>
                    </a:moveTo>
                    <a:cubicBezTo>
                      <a:pt x="2" y="2"/>
                      <a:pt x="4" y="2"/>
                      <a:pt x="8" y="3"/>
                    </a:cubicBezTo>
                    <a:cubicBezTo>
                      <a:pt x="5" y="2"/>
                      <a:pt x="2" y="2"/>
                      <a:pt x="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1"/>
              <p:cNvSpPr/>
              <p:nvPr/>
            </p:nvSpPr>
            <p:spPr>
              <a:xfrm>
                <a:off x="5232450" y="959967"/>
                <a:ext cx="24294" cy="14203"/>
              </a:xfrm>
              <a:custGeom>
                <a:avLst/>
                <a:gdLst/>
                <a:ahLst/>
                <a:cxnLst/>
                <a:rect l="l" t="t" r="r" b="b"/>
                <a:pathLst>
                  <a:path w="768" h="449" extrusionOk="0">
                    <a:moveTo>
                      <a:pt x="147" y="1"/>
                    </a:moveTo>
                    <a:cubicBezTo>
                      <a:pt x="65" y="1"/>
                      <a:pt x="1" y="119"/>
                      <a:pt x="95" y="189"/>
                    </a:cubicBezTo>
                    <a:cubicBezTo>
                      <a:pt x="210" y="273"/>
                      <a:pt x="490" y="448"/>
                      <a:pt x="641" y="448"/>
                    </a:cubicBezTo>
                    <a:cubicBezTo>
                      <a:pt x="688" y="448"/>
                      <a:pt x="722" y="431"/>
                      <a:pt x="735" y="388"/>
                    </a:cubicBezTo>
                    <a:cubicBezTo>
                      <a:pt x="768" y="285"/>
                      <a:pt x="649" y="267"/>
                      <a:pt x="553" y="221"/>
                    </a:cubicBezTo>
                    <a:cubicBezTo>
                      <a:pt x="430" y="162"/>
                      <a:pt x="311" y="99"/>
                      <a:pt x="201" y="19"/>
                    </a:cubicBezTo>
                    <a:cubicBezTo>
                      <a:pt x="183" y="6"/>
                      <a:pt x="164" y="1"/>
                      <a:pt x="14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1"/>
              <p:cNvSpPr/>
              <p:nvPr/>
            </p:nvSpPr>
            <p:spPr>
              <a:xfrm>
                <a:off x="5277780" y="978092"/>
                <a:ext cx="20466" cy="9648"/>
              </a:xfrm>
              <a:custGeom>
                <a:avLst/>
                <a:gdLst/>
                <a:ahLst/>
                <a:cxnLst/>
                <a:rect l="l" t="t" r="r" b="b"/>
                <a:pathLst>
                  <a:path w="647" h="305" extrusionOk="0">
                    <a:moveTo>
                      <a:pt x="135" y="0"/>
                    </a:moveTo>
                    <a:cubicBezTo>
                      <a:pt x="115" y="0"/>
                      <a:pt x="97" y="4"/>
                      <a:pt x="78" y="13"/>
                    </a:cubicBezTo>
                    <a:cubicBezTo>
                      <a:pt x="51" y="27"/>
                      <a:pt x="31" y="53"/>
                      <a:pt x="22" y="83"/>
                    </a:cubicBezTo>
                    <a:cubicBezTo>
                      <a:pt x="1" y="149"/>
                      <a:pt x="46" y="219"/>
                      <a:pt x="101" y="231"/>
                    </a:cubicBezTo>
                    <a:cubicBezTo>
                      <a:pt x="266" y="263"/>
                      <a:pt x="406" y="305"/>
                      <a:pt x="502" y="305"/>
                    </a:cubicBezTo>
                    <a:cubicBezTo>
                      <a:pt x="569" y="305"/>
                      <a:pt x="614" y="285"/>
                      <a:pt x="631" y="228"/>
                    </a:cubicBezTo>
                    <a:cubicBezTo>
                      <a:pt x="646" y="173"/>
                      <a:pt x="612" y="116"/>
                      <a:pt x="559" y="98"/>
                    </a:cubicBezTo>
                    <a:cubicBezTo>
                      <a:pt x="432" y="53"/>
                      <a:pt x="300" y="32"/>
                      <a:pt x="168" y="4"/>
                    </a:cubicBezTo>
                    <a:cubicBezTo>
                      <a:pt x="158" y="3"/>
                      <a:pt x="145" y="0"/>
                      <a:pt x="1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1"/>
              <p:cNvSpPr/>
              <p:nvPr/>
            </p:nvSpPr>
            <p:spPr>
              <a:xfrm>
                <a:off x="4803324" y="1139196"/>
                <a:ext cx="24104" cy="7086"/>
              </a:xfrm>
              <a:custGeom>
                <a:avLst/>
                <a:gdLst/>
                <a:ahLst/>
                <a:cxnLst/>
                <a:rect l="l" t="t" r="r" b="b"/>
                <a:pathLst>
                  <a:path w="762" h="224" extrusionOk="0">
                    <a:moveTo>
                      <a:pt x="193" y="2"/>
                    </a:moveTo>
                    <a:cubicBezTo>
                      <a:pt x="194" y="2"/>
                      <a:pt x="194" y="2"/>
                      <a:pt x="195" y="2"/>
                    </a:cubicBezTo>
                    <a:lnTo>
                      <a:pt x="195" y="2"/>
                    </a:lnTo>
                    <a:cubicBezTo>
                      <a:pt x="194" y="2"/>
                      <a:pt x="194" y="2"/>
                      <a:pt x="193" y="2"/>
                    </a:cubicBezTo>
                    <a:close/>
                    <a:moveTo>
                      <a:pt x="162" y="0"/>
                    </a:moveTo>
                    <a:cubicBezTo>
                      <a:pt x="0" y="0"/>
                      <a:pt x="23" y="201"/>
                      <a:pt x="151" y="204"/>
                    </a:cubicBezTo>
                    <a:cubicBezTo>
                      <a:pt x="215" y="214"/>
                      <a:pt x="314" y="224"/>
                      <a:pt x="413" y="224"/>
                    </a:cubicBezTo>
                    <a:cubicBezTo>
                      <a:pt x="587" y="224"/>
                      <a:pt x="761" y="193"/>
                      <a:pt x="734" y="81"/>
                    </a:cubicBezTo>
                    <a:cubicBezTo>
                      <a:pt x="725" y="41"/>
                      <a:pt x="695" y="12"/>
                      <a:pt x="642" y="12"/>
                    </a:cubicBezTo>
                    <a:cubicBezTo>
                      <a:pt x="636" y="12"/>
                      <a:pt x="630" y="13"/>
                      <a:pt x="624" y="13"/>
                    </a:cubicBezTo>
                    <a:cubicBezTo>
                      <a:pt x="587" y="18"/>
                      <a:pt x="533" y="22"/>
                      <a:pt x="467" y="22"/>
                    </a:cubicBezTo>
                    <a:cubicBezTo>
                      <a:pt x="389" y="22"/>
                      <a:pt x="294" y="17"/>
                      <a:pt x="195" y="2"/>
                    </a:cubicBezTo>
                    <a:lnTo>
                      <a:pt x="195" y="2"/>
                    </a:lnTo>
                    <a:cubicBezTo>
                      <a:pt x="196" y="2"/>
                      <a:pt x="196" y="3"/>
                      <a:pt x="197" y="3"/>
                    </a:cubicBezTo>
                    <a:cubicBezTo>
                      <a:pt x="185" y="1"/>
                      <a:pt x="173" y="0"/>
                      <a:pt x="1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1"/>
              <p:cNvSpPr/>
              <p:nvPr/>
            </p:nvSpPr>
            <p:spPr>
              <a:xfrm>
                <a:off x="4863331" y="1145997"/>
                <a:ext cx="443" cy="63"/>
              </a:xfrm>
              <a:custGeom>
                <a:avLst/>
                <a:gdLst/>
                <a:ahLst/>
                <a:cxnLst/>
                <a:rect l="l" t="t" r="r" b="b"/>
                <a:pathLst>
                  <a:path w="14" h="2" extrusionOk="0">
                    <a:moveTo>
                      <a:pt x="1" y="0"/>
                    </a:moveTo>
                    <a:cubicBezTo>
                      <a:pt x="4" y="0"/>
                      <a:pt x="10" y="2"/>
                      <a:pt x="14" y="2"/>
                    </a:cubicBezTo>
                    <a:cubicBezTo>
                      <a:pt x="8" y="0"/>
                      <a:pt x="8" y="0"/>
                      <a:pt x="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1"/>
              <p:cNvSpPr/>
              <p:nvPr/>
            </p:nvSpPr>
            <p:spPr>
              <a:xfrm>
                <a:off x="4849096" y="1142549"/>
                <a:ext cx="18979" cy="8604"/>
              </a:xfrm>
              <a:custGeom>
                <a:avLst/>
                <a:gdLst/>
                <a:ahLst/>
                <a:cxnLst/>
                <a:rect l="l" t="t" r="r" b="b"/>
                <a:pathLst>
                  <a:path w="600" h="272" extrusionOk="0">
                    <a:moveTo>
                      <a:pt x="446" y="107"/>
                    </a:moveTo>
                    <a:lnTo>
                      <a:pt x="446" y="107"/>
                    </a:lnTo>
                    <a:cubicBezTo>
                      <a:pt x="447" y="107"/>
                      <a:pt x="449" y="107"/>
                      <a:pt x="451" y="108"/>
                    </a:cubicBezTo>
                    <a:cubicBezTo>
                      <a:pt x="448" y="107"/>
                      <a:pt x="446" y="107"/>
                      <a:pt x="446" y="107"/>
                    </a:cubicBezTo>
                    <a:close/>
                    <a:moveTo>
                      <a:pt x="77" y="0"/>
                    </a:moveTo>
                    <a:cubicBezTo>
                      <a:pt x="36" y="0"/>
                      <a:pt x="0" y="41"/>
                      <a:pt x="10" y="88"/>
                    </a:cubicBezTo>
                    <a:cubicBezTo>
                      <a:pt x="23" y="141"/>
                      <a:pt x="199" y="201"/>
                      <a:pt x="250" y="218"/>
                    </a:cubicBezTo>
                    <a:cubicBezTo>
                      <a:pt x="296" y="235"/>
                      <a:pt x="418" y="272"/>
                      <a:pt x="499" y="272"/>
                    </a:cubicBezTo>
                    <a:cubicBezTo>
                      <a:pt x="528" y="272"/>
                      <a:pt x="553" y="267"/>
                      <a:pt x="565" y="254"/>
                    </a:cubicBezTo>
                    <a:cubicBezTo>
                      <a:pt x="597" y="225"/>
                      <a:pt x="600" y="172"/>
                      <a:pt x="568" y="139"/>
                    </a:cubicBezTo>
                    <a:cubicBezTo>
                      <a:pt x="545" y="116"/>
                      <a:pt x="502" y="116"/>
                      <a:pt x="464" y="111"/>
                    </a:cubicBezTo>
                    <a:lnTo>
                      <a:pt x="467" y="111"/>
                    </a:lnTo>
                    <a:cubicBezTo>
                      <a:pt x="457" y="109"/>
                      <a:pt x="445" y="107"/>
                      <a:pt x="446" y="107"/>
                    </a:cubicBezTo>
                    <a:lnTo>
                      <a:pt x="446" y="107"/>
                    </a:lnTo>
                    <a:cubicBezTo>
                      <a:pt x="446" y="107"/>
                      <a:pt x="446" y="107"/>
                      <a:pt x="446" y="107"/>
                    </a:cubicBezTo>
                    <a:lnTo>
                      <a:pt x="446" y="107"/>
                    </a:lnTo>
                    <a:cubicBezTo>
                      <a:pt x="257" y="72"/>
                      <a:pt x="66" y="0"/>
                      <a:pt x="82" y="0"/>
                    </a:cubicBezTo>
                    <a:cubicBezTo>
                      <a:pt x="80" y="0"/>
                      <a:pt x="79" y="0"/>
                      <a:pt x="7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1"/>
              <p:cNvSpPr/>
              <p:nvPr/>
            </p:nvSpPr>
            <p:spPr>
              <a:xfrm>
                <a:off x="4889048" y="1151248"/>
                <a:ext cx="16670" cy="6390"/>
              </a:xfrm>
              <a:custGeom>
                <a:avLst/>
                <a:gdLst/>
                <a:ahLst/>
                <a:cxnLst/>
                <a:rect l="l" t="t" r="r" b="b"/>
                <a:pathLst>
                  <a:path w="527" h="202" extrusionOk="0">
                    <a:moveTo>
                      <a:pt x="95" y="0"/>
                    </a:moveTo>
                    <a:cubicBezTo>
                      <a:pt x="95" y="0"/>
                      <a:pt x="95" y="0"/>
                      <a:pt x="95" y="0"/>
                    </a:cubicBezTo>
                    <a:lnTo>
                      <a:pt x="95" y="0"/>
                    </a:lnTo>
                    <a:cubicBezTo>
                      <a:pt x="95" y="0"/>
                      <a:pt x="94" y="0"/>
                      <a:pt x="94" y="0"/>
                    </a:cubicBezTo>
                    <a:cubicBezTo>
                      <a:pt x="13" y="0"/>
                      <a:pt x="0" y="113"/>
                      <a:pt x="74" y="133"/>
                    </a:cubicBezTo>
                    <a:cubicBezTo>
                      <a:pt x="192" y="163"/>
                      <a:pt x="312" y="186"/>
                      <a:pt x="435" y="201"/>
                    </a:cubicBezTo>
                    <a:cubicBezTo>
                      <a:pt x="437" y="201"/>
                      <a:pt x="440" y="201"/>
                      <a:pt x="442" y="201"/>
                    </a:cubicBezTo>
                    <a:cubicBezTo>
                      <a:pt x="490" y="201"/>
                      <a:pt x="526" y="133"/>
                      <a:pt x="485" y="90"/>
                    </a:cubicBezTo>
                    <a:cubicBezTo>
                      <a:pt x="468" y="69"/>
                      <a:pt x="82" y="1"/>
                      <a:pt x="95" y="0"/>
                    </a:cubicBezTo>
                    <a:lnTo>
                      <a:pt x="95" y="0"/>
                    </a:lnTo>
                    <a:cubicBezTo>
                      <a:pt x="95" y="0"/>
                      <a:pt x="95" y="0"/>
                      <a:pt x="96" y="0"/>
                    </a:cubicBezTo>
                    <a:cubicBezTo>
                      <a:pt x="95" y="0"/>
                      <a:pt x="95" y="0"/>
                      <a:pt x="9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1"/>
              <p:cNvSpPr/>
              <p:nvPr/>
            </p:nvSpPr>
            <p:spPr>
              <a:xfrm>
                <a:off x="4930487" y="1162256"/>
                <a:ext cx="27204" cy="15690"/>
              </a:xfrm>
              <a:custGeom>
                <a:avLst/>
                <a:gdLst/>
                <a:ahLst/>
                <a:cxnLst/>
                <a:rect l="l" t="t" r="r" b="b"/>
                <a:pathLst>
                  <a:path w="860" h="496" extrusionOk="0">
                    <a:moveTo>
                      <a:pt x="151" y="0"/>
                    </a:moveTo>
                    <a:cubicBezTo>
                      <a:pt x="58" y="0"/>
                      <a:pt x="0" y="138"/>
                      <a:pt x="97" y="196"/>
                    </a:cubicBezTo>
                    <a:cubicBezTo>
                      <a:pt x="286" y="309"/>
                      <a:pt x="485" y="404"/>
                      <a:pt x="687" y="491"/>
                    </a:cubicBezTo>
                    <a:cubicBezTo>
                      <a:pt x="695" y="494"/>
                      <a:pt x="703" y="496"/>
                      <a:pt x="712" y="496"/>
                    </a:cubicBezTo>
                    <a:cubicBezTo>
                      <a:pt x="742" y="496"/>
                      <a:pt x="773" y="478"/>
                      <a:pt x="786" y="454"/>
                    </a:cubicBezTo>
                    <a:cubicBezTo>
                      <a:pt x="859" y="340"/>
                      <a:pt x="713" y="319"/>
                      <a:pt x="208" y="17"/>
                    </a:cubicBezTo>
                    <a:cubicBezTo>
                      <a:pt x="188" y="5"/>
                      <a:pt x="169" y="0"/>
                      <a:pt x="1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1"/>
              <p:cNvSpPr/>
              <p:nvPr/>
            </p:nvSpPr>
            <p:spPr>
              <a:xfrm>
                <a:off x="4973349" y="1185791"/>
                <a:ext cx="31474" cy="18758"/>
              </a:xfrm>
              <a:custGeom>
                <a:avLst/>
                <a:gdLst/>
                <a:ahLst/>
                <a:cxnLst/>
                <a:rect l="l" t="t" r="r" b="b"/>
                <a:pathLst>
                  <a:path w="995" h="593" extrusionOk="0">
                    <a:moveTo>
                      <a:pt x="94" y="1"/>
                    </a:moveTo>
                    <a:cubicBezTo>
                      <a:pt x="30" y="1"/>
                      <a:pt x="1" y="93"/>
                      <a:pt x="77" y="125"/>
                    </a:cubicBezTo>
                    <a:cubicBezTo>
                      <a:pt x="313" y="223"/>
                      <a:pt x="578" y="417"/>
                      <a:pt x="791" y="575"/>
                    </a:cubicBezTo>
                    <a:cubicBezTo>
                      <a:pt x="809" y="587"/>
                      <a:pt x="826" y="593"/>
                      <a:pt x="844" y="593"/>
                    </a:cubicBezTo>
                    <a:cubicBezTo>
                      <a:pt x="927" y="593"/>
                      <a:pt x="995" y="468"/>
                      <a:pt x="897" y="403"/>
                    </a:cubicBezTo>
                    <a:cubicBezTo>
                      <a:pt x="561" y="175"/>
                      <a:pt x="140" y="2"/>
                      <a:pt x="97" y="1"/>
                    </a:cubicBezTo>
                    <a:cubicBezTo>
                      <a:pt x="96" y="1"/>
                      <a:pt x="95" y="1"/>
                      <a:pt x="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1"/>
              <p:cNvSpPr/>
              <p:nvPr/>
            </p:nvSpPr>
            <p:spPr>
              <a:xfrm>
                <a:off x="5027851" y="1210812"/>
                <a:ext cx="26888" cy="17271"/>
              </a:xfrm>
              <a:custGeom>
                <a:avLst/>
                <a:gdLst/>
                <a:ahLst/>
                <a:cxnLst/>
                <a:rect l="l" t="t" r="r" b="b"/>
                <a:pathLst>
                  <a:path w="850" h="546" extrusionOk="0">
                    <a:moveTo>
                      <a:pt x="141" y="0"/>
                    </a:moveTo>
                    <a:cubicBezTo>
                      <a:pt x="46" y="0"/>
                      <a:pt x="1" y="118"/>
                      <a:pt x="64" y="179"/>
                    </a:cubicBezTo>
                    <a:cubicBezTo>
                      <a:pt x="195" y="305"/>
                      <a:pt x="531" y="546"/>
                      <a:pt x="708" y="546"/>
                    </a:cubicBezTo>
                    <a:cubicBezTo>
                      <a:pt x="760" y="546"/>
                      <a:pt x="798" y="525"/>
                      <a:pt x="814" y="476"/>
                    </a:cubicBezTo>
                    <a:cubicBezTo>
                      <a:pt x="850" y="360"/>
                      <a:pt x="722" y="344"/>
                      <a:pt x="612" y="294"/>
                    </a:cubicBezTo>
                    <a:cubicBezTo>
                      <a:pt x="499" y="241"/>
                      <a:pt x="391" y="178"/>
                      <a:pt x="293" y="100"/>
                    </a:cubicBezTo>
                    <a:cubicBezTo>
                      <a:pt x="244" y="59"/>
                      <a:pt x="201" y="2"/>
                      <a:pt x="142" y="0"/>
                    </a:cubicBezTo>
                    <a:cubicBezTo>
                      <a:pt x="142" y="0"/>
                      <a:pt x="141" y="0"/>
                      <a:pt x="14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1"/>
              <p:cNvSpPr/>
              <p:nvPr/>
            </p:nvSpPr>
            <p:spPr>
              <a:xfrm>
                <a:off x="5078337" y="1235486"/>
                <a:ext cx="28975" cy="12685"/>
              </a:xfrm>
              <a:custGeom>
                <a:avLst/>
                <a:gdLst/>
                <a:ahLst/>
                <a:cxnLst/>
                <a:rect l="l" t="t" r="r" b="b"/>
                <a:pathLst>
                  <a:path w="916" h="401" extrusionOk="0">
                    <a:moveTo>
                      <a:pt x="131" y="0"/>
                    </a:moveTo>
                    <a:cubicBezTo>
                      <a:pt x="32" y="0"/>
                      <a:pt x="0" y="137"/>
                      <a:pt x="80" y="178"/>
                    </a:cubicBezTo>
                    <a:cubicBezTo>
                      <a:pt x="369" y="327"/>
                      <a:pt x="542" y="374"/>
                      <a:pt x="796" y="400"/>
                    </a:cubicBezTo>
                    <a:cubicBezTo>
                      <a:pt x="799" y="400"/>
                      <a:pt x="801" y="400"/>
                      <a:pt x="804" y="400"/>
                    </a:cubicBezTo>
                    <a:cubicBezTo>
                      <a:pt x="868" y="400"/>
                      <a:pt x="916" y="325"/>
                      <a:pt x="882" y="260"/>
                    </a:cubicBezTo>
                    <a:cubicBezTo>
                      <a:pt x="870" y="242"/>
                      <a:pt x="849" y="221"/>
                      <a:pt x="824" y="215"/>
                    </a:cubicBezTo>
                    <a:cubicBezTo>
                      <a:pt x="497" y="159"/>
                      <a:pt x="272" y="57"/>
                      <a:pt x="271" y="57"/>
                    </a:cubicBezTo>
                    <a:lnTo>
                      <a:pt x="271" y="57"/>
                    </a:lnTo>
                    <a:cubicBezTo>
                      <a:pt x="271" y="57"/>
                      <a:pt x="271" y="57"/>
                      <a:pt x="272" y="58"/>
                    </a:cubicBezTo>
                    <a:lnTo>
                      <a:pt x="256" y="51"/>
                    </a:lnTo>
                    <a:cubicBezTo>
                      <a:pt x="226" y="36"/>
                      <a:pt x="163" y="0"/>
                      <a:pt x="133" y="0"/>
                    </a:cubicBezTo>
                    <a:cubicBezTo>
                      <a:pt x="132" y="0"/>
                      <a:pt x="132" y="0"/>
                      <a:pt x="13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1"/>
              <p:cNvSpPr/>
              <p:nvPr/>
            </p:nvSpPr>
            <p:spPr>
              <a:xfrm>
                <a:off x="5086340" y="1237067"/>
                <a:ext cx="253" cy="127"/>
              </a:xfrm>
              <a:custGeom>
                <a:avLst/>
                <a:gdLst/>
                <a:ahLst/>
                <a:cxnLst/>
                <a:rect l="l" t="t" r="r" b="b"/>
                <a:pathLst>
                  <a:path w="8" h="4" extrusionOk="0">
                    <a:moveTo>
                      <a:pt x="0" y="1"/>
                    </a:moveTo>
                    <a:cubicBezTo>
                      <a:pt x="4" y="3"/>
                      <a:pt x="7" y="4"/>
                      <a:pt x="7" y="4"/>
                    </a:cubicBezTo>
                    <a:cubicBezTo>
                      <a:pt x="7" y="4"/>
                      <a:pt x="5" y="3"/>
                      <a:pt x="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1"/>
              <p:cNvSpPr/>
              <p:nvPr/>
            </p:nvSpPr>
            <p:spPr>
              <a:xfrm>
                <a:off x="5128380" y="1251776"/>
                <a:ext cx="28691" cy="10565"/>
              </a:xfrm>
              <a:custGeom>
                <a:avLst/>
                <a:gdLst/>
                <a:ahLst/>
                <a:cxnLst/>
                <a:rect l="l" t="t" r="r" b="b"/>
                <a:pathLst>
                  <a:path w="907" h="334" extrusionOk="0">
                    <a:moveTo>
                      <a:pt x="150" y="1"/>
                    </a:moveTo>
                    <a:cubicBezTo>
                      <a:pt x="61" y="1"/>
                      <a:pt x="0" y="120"/>
                      <a:pt x="71" y="196"/>
                    </a:cubicBezTo>
                    <a:cubicBezTo>
                      <a:pt x="113" y="239"/>
                      <a:pt x="263" y="244"/>
                      <a:pt x="328" y="256"/>
                    </a:cubicBezTo>
                    <a:cubicBezTo>
                      <a:pt x="519" y="288"/>
                      <a:pt x="655" y="333"/>
                      <a:pt x="744" y="333"/>
                    </a:cubicBezTo>
                    <a:cubicBezTo>
                      <a:pt x="803" y="333"/>
                      <a:pt x="841" y="313"/>
                      <a:pt x="859" y="256"/>
                    </a:cubicBezTo>
                    <a:cubicBezTo>
                      <a:pt x="906" y="101"/>
                      <a:pt x="631" y="67"/>
                      <a:pt x="472" y="41"/>
                    </a:cubicBezTo>
                    <a:cubicBezTo>
                      <a:pt x="341" y="20"/>
                      <a:pt x="172" y="1"/>
                      <a:pt x="152" y="1"/>
                    </a:cubicBezTo>
                    <a:cubicBezTo>
                      <a:pt x="151" y="1"/>
                      <a:pt x="151"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1"/>
              <p:cNvSpPr/>
              <p:nvPr/>
            </p:nvSpPr>
            <p:spPr>
              <a:xfrm>
                <a:off x="5187944" y="1259748"/>
                <a:ext cx="16038" cy="3891"/>
              </a:xfrm>
              <a:custGeom>
                <a:avLst/>
                <a:gdLst/>
                <a:ahLst/>
                <a:cxnLst/>
                <a:rect l="l" t="t" r="r" b="b"/>
                <a:pathLst>
                  <a:path w="507" h="123" extrusionOk="0">
                    <a:moveTo>
                      <a:pt x="69" y="1"/>
                    </a:moveTo>
                    <a:cubicBezTo>
                      <a:pt x="14" y="1"/>
                      <a:pt x="1" y="91"/>
                      <a:pt x="70" y="97"/>
                    </a:cubicBezTo>
                    <a:cubicBezTo>
                      <a:pt x="199" y="111"/>
                      <a:pt x="328" y="120"/>
                      <a:pt x="458" y="123"/>
                    </a:cubicBezTo>
                    <a:cubicBezTo>
                      <a:pt x="482" y="123"/>
                      <a:pt x="507" y="104"/>
                      <a:pt x="507" y="77"/>
                    </a:cubicBezTo>
                    <a:cubicBezTo>
                      <a:pt x="507" y="50"/>
                      <a:pt x="485" y="30"/>
                      <a:pt x="459" y="28"/>
                    </a:cubicBezTo>
                    <a:cubicBezTo>
                      <a:pt x="329" y="25"/>
                      <a:pt x="200" y="15"/>
                      <a:pt x="71" y="1"/>
                    </a:cubicBezTo>
                    <a:cubicBezTo>
                      <a:pt x="71" y="1"/>
                      <a:pt x="70" y="1"/>
                      <a:pt x="6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1"/>
              <p:cNvSpPr/>
              <p:nvPr/>
            </p:nvSpPr>
            <p:spPr>
              <a:xfrm>
                <a:off x="4973096" y="895563"/>
                <a:ext cx="181982" cy="165090"/>
              </a:xfrm>
              <a:custGeom>
                <a:avLst/>
                <a:gdLst/>
                <a:ahLst/>
                <a:cxnLst/>
                <a:rect l="l" t="t" r="r" b="b"/>
                <a:pathLst>
                  <a:path w="5753" h="5219" extrusionOk="0">
                    <a:moveTo>
                      <a:pt x="1786" y="2111"/>
                    </a:moveTo>
                    <a:cubicBezTo>
                      <a:pt x="1830" y="2111"/>
                      <a:pt x="1875" y="2123"/>
                      <a:pt x="1918" y="2150"/>
                    </a:cubicBezTo>
                    <a:cubicBezTo>
                      <a:pt x="2197" y="2190"/>
                      <a:pt x="2450" y="2533"/>
                      <a:pt x="2183" y="2843"/>
                    </a:cubicBezTo>
                    <a:cubicBezTo>
                      <a:pt x="2044" y="3006"/>
                      <a:pt x="1853" y="3154"/>
                      <a:pt x="1663" y="3154"/>
                    </a:cubicBezTo>
                    <a:cubicBezTo>
                      <a:pt x="1602" y="3154"/>
                      <a:pt x="1540" y="3138"/>
                      <a:pt x="1481" y="3102"/>
                    </a:cubicBezTo>
                    <a:cubicBezTo>
                      <a:pt x="1083" y="2859"/>
                      <a:pt x="1435" y="2111"/>
                      <a:pt x="1786" y="2111"/>
                    </a:cubicBezTo>
                    <a:close/>
                    <a:moveTo>
                      <a:pt x="3867" y="2826"/>
                    </a:moveTo>
                    <a:cubicBezTo>
                      <a:pt x="3888" y="2826"/>
                      <a:pt x="3910" y="2829"/>
                      <a:pt x="3932" y="2835"/>
                    </a:cubicBezTo>
                    <a:cubicBezTo>
                      <a:pt x="3960" y="2831"/>
                      <a:pt x="3986" y="2829"/>
                      <a:pt x="4011" y="2829"/>
                    </a:cubicBezTo>
                    <a:cubicBezTo>
                      <a:pt x="4500" y="2829"/>
                      <a:pt x="4538" y="3614"/>
                      <a:pt x="4034" y="3921"/>
                    </a:cubicBezTo>
                    <a:cubicBezTo>
                      <a:pt x="3963" y="3964"/>
                      <a:pt x="3890" y="3983"/>
                      <a:pt x="3822" y="3983"/>
                    </a:cubicBezTo>
                    <a:cubicBezTo>
                      <a:pt x="3663" y="3983"/>
                      <a:pt x="3525" y="3882"/>
                      <a:pt x="3471" y="3743"/>
                    </a:cubicBezTo>
                    <a:cubicBezTo>
                      <a:pt x="3305" y="3333"/>
                      <a:pt x="3577" y="2826"/>
                      <a:pt x="3867" y="2826"/>
                    </a:cubicBezTo>
                    <a:close/>
                    <a:moveTo>
                      <a:pt x="2660" y="3253"/>
                    </a:moveTo>
                    <a:cubicBezTo>
                      <a:pt x="2846" y="3253"/>
                      <a:pt x="3023" y="3438"/>
                      <a:pt x="2890" y="3715"/>
                    </a:cubicBezTo>
                    <a:cubicBezTo>
                      <a:pt x="2947" y="3998"/>
                      <a:pt x="2737" y="4184"/>
                      <a:pt x="2541" y="4184"/>
                    </a:cubicBezTo>
                    <a:cubicBezTo>
                      <a:pt x="2391" y="4184"/>
                      <a:pt x="2250" y="4075"/>
                      <a:pt x="2243" y="3816"/>
                    </a:cubicBezTo>
                    <a:cubicBezTo>
                      <a:pt x="2237" y="3650"/>
                      <a:pt x="2310" y="3589"/>
                      <a:pt x="2389" y="3448"/>
                    </a:cubicBezTo>
                    <a:cubicBezTo>
                      <a:pt x="2445" y="3312"/>
                      <a:pt x="2554" y="3253"/>
                      <a:pt x="2660" y="3253"/>
                    </a:cubicBezTo>
                    <a:close/>
                    <a:moveTo>
                      <a:pt x="3431" y="1"/>
                    </a:moveTo>
                    <a:cubicBezTo>
                      <a:pt x="1779" y="1"/>
                      <a:pt x="1" y="1424"/>
                      <a:pt x="1157" y="3057"/>
                    </a:cubicBezTo>
                    <a:cubicBezTo>
                      <a:pt x="496" y="3073"/>
                      <a:pt x="388" y="3778"/>
                      <a:pt x="1162" y="3845"/>
                    </a:cubicBezTo>
                    <a:cubicBezTo>
                      <a:pt x="877" y="4182"/>
                      <a:pt x="1100" y="4601"/>
                      <a:pt x="1497" y="4601"/>
                    </a:cubicBezTo>
                    <a:cubicBezTo>
                      <a:pt x="1588" y="4601"/>
                      <a:pt x="1688" y="4579"/>
                      <a:pt x="1793" y="4529"/>
                    </a:cubicBezTo>
                    <a:lnTo>
                      <a:pt x="1793" y="4529"/>
                    </a:lnTo>
                    <a:cubicBezTo>
                      <a:pt x="1701" y="4841"/>
                      <a:pt x="1881" y="5049"/>
                      <a:pt x="2180" y="5049"/>
                    </a:cubicBezTo>
                    <a:cubicBezTo>
                      <a:pt x="2372" y="5049"/>
                      <a:pt x="2613" y="4963"/>
                      <a:pt x="2861" y="4763"/>
                    </a:cubicBezTo>
                    <a:cubicBezTo>
                      <a:pt x="2998" y="5058"/>
                      <a:pt x="3230" y="5219"/>
                      <a:pt x="3442" y="5219"/>
                    </a:cubicBezTo>
                    <a:cubicBezTo>
                      <a:pt x="3574" y="5219"/>
                      <a:pt x="3697" y="5156"/>
                      <a:pt x="3785" y="5025"/>
                    </a:cubicBezTo>
                    <a:cubicBezTo>
                      <a:pt x="3851" y="5110"/>
                      <a:pt x="3950" y="5155"/>
                      <a:pt x="4055" y="5155"/>
                    </a:cubicBezTo>
                    <a:cubicBezTo>
                      <a:pt x="4161" y="5155"/>
                      <a:pt x="4274" y="5108"/>
                      <a:pt x="4363" y="5008"/>
                    </a:cubicBezTo>
                    <a:cubicBezTo>
                      <a:pt x="4651" y="4684"/>
                      <a:pt x="4673" y="4075"/>
                      <a:pt x="4535" y="3944"/>
                    </a:cubicBezTo>
                    <a:cubicBezTo>
                      <a:pt x="5436" y="3676"/>
                      <a:pt x="5752" y="2943"/>
                      <a:pt x="5638" y="1999"/>
                    </a:cubicBezTo>
                    <a:cubicBezTo>
                      <a:pt x="5463" y="566"/>
                      <a:pt x="4472" y="1"/>
                      <a:pt x="34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1"/>
              <p:cNvSpPr/>
              <p:nvPr/>
            </p:nvSpPr>
            <p:spPr>
              <a:xfrm>
                <a:off x="5064260" y="1013362"/>
                <a:ext cx="95" cy="411"/>
              </a:xfrm>
              <a:custGeom>
                <a:avLst/>
                <a:gdLst/>
                <a:ahLst/>
                <a:cxnLst/>
                <a:rect l="l" t="t" r="r" b="b"/>
                <a:pathLst>
                  <a:path w="3" h="13" extrusionOk="0">
                    <a:moveTo>
                      <a:pt x="1" y="1"/>
                    </a:moveTo>
                    <a:lnTo>
                      <a:pt x="1" y="12"/>
                    </a:lnTo>
                    <a:cubicBezTo>
                      <a:pt x="2" y="8"/>
                      <a:pt x="1" y="5"/>
                      <a:pt x="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1"/>
              <p:cNvSpPr/>
              <p:nvPr/>
            </p:nvSpPr>
            <p:spPr>
              <a:xfrm>
                <a:off x="4898158" y="1002038"/>
                <a:ext cx="280454" cy="187549"/>
              </a:xfrm>
              <a:custGeom>
                <a:avLst/>
                <a:gdLst/>
                <a:ahLst/>
                <a:cxnLst/>
                <a:rect l="l" t="t" r="r" b="b"/>
                <a:pathLst>
                  <a:path w="8866" h="5929" extrusionOk="0">
                    <a:moveTo>
                      <a:pt x="1603" y="1"/>
                    </a:moveTo>
                    <a:cubicBezTo>
                      <a:pt x="1334" y="1"/>
                      <a:pt x="1073" y="248"/>
                      <a:pt x="1152" y="538"/>
                    </a:cubicBezTo>
                    <a:cubicBezTo>
                      <a:pt x="1145" y="531"/>
                      <a:pt x="1131" y="528"/>
                      <a:pt x="1113" y="528"/>
                    </a:cubicBezTo>
                    <a:cubicBezTo>
                      <a:pt x="1022" y="528"/>
                      <a:pt x="815" y="610"/>
                      <a:pt x="721" y="772"/>
                    </a:cubicBezTo>
                    <a:cubicBezTo>
                      <a:pt x="458" y="1199"/>
                      <a:pt x="1016" y="1664"/>
                      <a:pt x="1256" y="1664"/>
                    </a:cubicBezTo>
                    <a:cubicBezTo>
                      <a:pt x="1273" y="1664"/>
                      <a:pt x="1288" y="1662"/>
                      <a:pt x="1301" y="1657"/>
                    </a:cubicBezTo>
                    <a:lnTo>
                      <a:pt x="1301" y="1657"/>
                    </a:lnTo>
                    <a:cubicBezTo>
                      <a:pt x="1293" y="1666"/>
                      <a:pt x="1313" y="1679"/>
                      <a:pt x="1323" y="1686"/>
                    </a:cubicBezTo>
                    <a:cubicBezTo>
                      <a:pt x="1996" y="2045"/>
                      <a:pt x="2650" y="2496"/>
                      <a:pt x="3200" y="2889"/>
                    </a:cubicBezTo>
                    <a:cubicBezTo>
                      <a:pt x="2583" y="2925"/>
                      <a:pt x="1580" y="3062"/>
                      <a:pt x="945" y="3300"/>
                    </a:cubicBezTo>
                    <a:cubicBezTo>
                      <a:pt x="849" y="3266"/>
                      <a:pt x="760" y="3251"/>
                      <a:pt x="679" y="3251"/>
                    </a:cubicBezTo>
                    <a:cubicBezTo>
                      <a:pt x="182" y="3251"/>
                      <a:pt x="0" y="3814"/>
                      <a:pt x="585" y="3958"/>
                    </a:cubicBezTo>
                    <a:cubicBezTo>
                      <a:pt x="547" y="3974"/>
                      <a:pt x="499" y="4182"/>
                      <a:pt x="494" y="4228"/>
                    </a:cubicBezTo>
                    <a:cubicBezTo>
                      <a:pt x="458" y="4475"/>
                      <a:pt x="551" y="4750"/>
                      <a:pt x="806" y="4795"/>
                    </a:cubicBezTo>
                    <a:cubicBezTo>
                      <a:pt x="809" y="4795"/>
                      <a:pt x="813" y="4795"/>
                      <a:pt x="817" y="4795"/>
                    </a:cubicBezTo>
                    <a:cubicBezTo>
                      <a:pt x="1059" y="4795"/>
                      <a:pt x="1159" y="4556"/>
                      <a:pt x="1257" y="4372"/>
                    </a:cubicBezTo>
                    <a:cubicBezTo>
                      <a:pt x="2417" y="4236"/>
                      <a:pt x="3449" y="3996"/>
                      <a:pt x="4506" y="3837"/>
                    </a:cubicBezTo>
                    <a:cubicBezTo>
                      <a:pt x="5431" y="4497"/>
                      <a:pt x="6450" y="5104"/>
                      <a:pt x="6639" y="5198"/>
                    </a:cubicBezTo>
                    <a:cubicBezTo>
                      <a:pt x="6639" y="5333"/>
                      <a:pt x="6732" y="5337"/>
                      <a:pt x="6951" y="5509"/>
                    </a:cubicBezTo>
                    <a:cubicBezTo>
                      <a:pt x="7047" y="5591"/>
                      <a:pt x="7046" y="5612"/>
                      <a:pt x="7135" y="5698"/>
                    </a:cubicBezTo>
                    <a:cubicBezTo>
                      <a:pt x="7312" y="5861"/>
                      <a:pt x="7497" y="5928"/>
                      <a:pt x="7658" y="5928"/>
                    </a:cubicBezTo>
                    <a:cubicBezTo>
                      <a:pt x="8044" y="5928"/>
                      <a:pt x="8295" y="5539"/>
                      <a:pt x="7985" y="5138"/>
                    </a:cubicBezTo>
                    <a:cubicBezTo>
                      <a:pt x="8483" y="4929"/>
                      <a:pt x="8317" y="4321"/>
                      <a:pt x="7810" y="4321"/>
                    </a:cubicBezTo>
                    <a:cubicBezTo>
                      <a:pt x="7727" y="4321"/>
                      <a:pt x="7634" y="4337"/>
                      <a:pt x="7533" y="4375"/>
                    </a:cubicBezTo>
                    <a:cubicBezTo>
                      <a:pt x="7470" y="4363"/>
                      <a:pt x="7419" y="4358"/>
                      <a:pt x="7373" y="4358"/>
                    </a:cubicBezTo>
                    <a:cubicBezTo>
                      <a:pt x="7325" y="4358"/>
                      <a:pt x="7281" y="4363"/>
                      <a:pt x="7232" y="4374"/>
                    </a:cubicBezTo>
                    <a:cubicBezTo>
                      <a:pt x="7090" y="4230"/>
                      <a:pt x="6406" y="3766"/>
                      <a:pt x="6205" y="3636"/>
                    </a:cubicBezTo>
                    <a:lnTo>
                      <a:pt x="6205" y="3636"/>
                    </a:lnTo>
                    <a:cubicBezTo>
                      <a:pt x="6223" y="3637"/>
                      <a:pt x="6243" y="3637"/>
                      <a:pt x="6263" y="3637"/>
                    </a:cubicBezTo>
                    <a:cubicBezTo>
                      <a:pt x="6761" y="3637"/>
                      <a:pt x="7923" y="3458"/>
                      <a:pt x="8085" y="3383"/>
                    </a:cubicBezTo>
                    <a:lnTo>
                      <a:pt x="8085" y="3383"/>
                    </a:lnTo>
                    <a:cubicBezTo>
                      <a:pt x="8074" y="3443"/>
                      <a:pt x="8134" y="3477"/>
                      <a:pt x="8225" y="3477"/>
                    </a:cubicBezTo>
                    <a:cubicBezTo>
                      <a:pt x="8430" y="3477"/>
                      <a:pt x="8793" y="3305"/>
                      <a:pt x="8847" y="2882"/>
                    </a:cubicBezTo>
                    <a:cubicBezTo>
                      <a:pt x="8866" y="2693"/>
                      <a:pt x="8761" y="2516"/>
                      <a:pt x="8574" y="2463"/>
                    </a:cubicBezTo>
                    <a:cubicBezTo>
                      <a:pt x="8638" y="2378"/>
                      <a:pt x="8680" y="2214"/>
                      <a:pt x="8625" y="2065"/>
                    </a:cubicBezTo>
                    <a:cubicBezTo>
                      <a:pt x="8564" y="1876"/>
                      <a:pt x="8428" y="1798"/>
                      <a:pt x="8277" y="1798"/>
                    </a:cubicBezTo>
                    <a:cubicBezTo>
                      <a:pt x="8043" y="1798"/>
                      <a:pt x="7774" y="1987"/>
                      <a:pt x="7702" y="2244"/>
                    </a:cubicBezTo>
                    <a:cubicBezTo>
                      <a:pt x="7699" y="2244"/>
                      <a:pt x="7696" y="2244"/>
                      <a:pt x="7692" y="2244"/>
                    </a:cubicBezTo>
                    <a:cubicBezTo>
                      <a:pt x="7421" y="2244"/>
                      <a:pt x="4855" y="2656"/>
                      <a:pt x="4668" y="2685"/>
                    </a:cubicBezTo>
                    <a:cubicBezTo>
                      <a:pt x="3900" y="2216"/>
                      <a:pt x="3088" y="1703"/>
                      <a:pt x="2354" y="1107"/>
                    </a:cubicBezTo>
                    <a:lnTo>
                      <a:pt x="2354" y="1107"/>
                    </a:lnTo>
                    <a:lnTo>
                      <a:pt x="2356" y="1132"/>
                    </a:lnTo>
                    <a:cubicBezTo>
                      <a:pt x="2225" y="993"/>
                      <a:pt x="2318" y="1087"/>
                      <a:pt x="2021" y="823"/>
                    </a:cubicBezTo>
                    <a:cubicBezTo>
                      <a:pt x="2073" y="802"/>
                      <a:pt x="2107" y="384"/>
                      <a:pt x="1937" y="164"/>
                    </a:cubicBezTo>
                    <a:cubicBezTo>
                      <a:pt x="1843" y="49"/>
                      <a:pt x="1722" y="1"/>
                      <a:pt x="1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 name="Google Shape;1503;p11"/>
            <p:cNvGrpSpPr/>
            <p:nvPr/>
          </p:nvGrpSpPr>
          <p:grpSpPr>
            <a:xfrm rot="-4938383">
              <a:off x="2047446" y="4259577"/>
              <a:ext cx="293799" cy="976809"/>
              <a:chOff x="4912361" y="3048535"/>
              <a:chExt cx="186410" cy="619807"/>
            </a:xfrm>
          </p:grpSpPr>
          <p:sp>
            <p:nvSpPr>
              <p:cNvPr id="1504" name="Google Shape;1504;p11"/>
              <p:cNvSpPr/>
              <p:nvPr/>
            </p:nvSpPr>
            <p:spPr>
              <a:xfrm>
                <a:off x="4919637" y="3048535"/>
                <a:ext cx="152627" cy="474266"/>
              </a:xfrm>
              <a:custGeom>
                <a:avLst/>
                <a:gdLst/>
                <a:ahLst/>
                <a:cxnLst/>
                <a:rect l="l" t="t" r="r" b="b"/>
                <a:pathLst>
                  <a:path w="4825" h="14993" extrusionOk="0">
                    <a:moveTo>
                      <a:pt x="4694" y="1"/>
                    </a:moveTo>
                    <a:cubicBezTo>
                      <a:pt x="4674" y="1"/>
                      <a:pt x="4657" y="7"/>
                      <a:pt x="4639" y="15"/>
                    </a:cubicBezTo>
                    <a:cubicBezTo>
                      <a:pt x="4629" y="21"/>
                      <a:pt x="4620" y="25"/>
                      <a:pt x="4613" y="32"/>
                    </a:cubicBezTo>
                    <a:cubicBezTo>
                      <a:pt x="4583" y="30"/>
                      <a:pt x="4553" y="29"/>
                      <a:pt x="4524" y="29"/>
                    </a:cubicBezTo>
                    <a:cubicBezTo>
                      <a:pt x="4513" y="29"/>
                      <a:pt x="4503" y="29"/>
                      <a:pt x="4493" y="30"/>
                    </a:cubicBezTo>
                    <a:cubicBezTo>
                      <a:pt x="4394" y="31"/>
                      <a:pt x="4294" y="42"/>
                      <a:pt x="4195" y="64"/>
                    </a:cubicBezTo>
                    <a:cubicBezTo>
                      <a:pt x="4036" y="97"/>
                      <a:pt x="3870" y="160"/>
                      <a:pt x="3691" y="257"/>
                    </a:cubicBezTo>
                    <a:cubicBezTo>
                      <a:pt x="3386" y="422"/>
                      <a:pt x="3091" y="662"/>
                      <a:pt x="2761" y="1019"/>
                    </a:cubicBezTo>
                    <a:cubicBezTo>
                      <a:pt x="2507" y="1295"/>
                      <a:pt x="2255" y="1617"/>
                      <a:pt x="1990" y="2006"/>
                    </a:cubicBezTo>
                    <a:cubicBezTo>
                      <a:pt x="1791" y="2298"/>
                      <a:pt x="1593" y="2613"/>
                      <a:pt x="1403" y="2939"/>
                    </a:cubicBezTo>
                    <a:cubicBezTo>
                      <a:pt x="866" y="3866"/>
                      <a:pt x="476" y="4892"/>
                      <a:pt x="247" y="5993"/>
                    </a:cubicBezTo>
                    <a:cubicBezTo>
                      <a:pt x="137" y="6523"/>
                      <a:pt x="64" y="7070"/>
                      <a:pt x="32" y="7626"/>
                    </a:cubicBezTo>
                    <a:cubicBezTo>
                      <a:pt x="1" y="8148"/>
                      <a:pt x="8" y="8702"/>
                      <a:pt x="54" y="9271"/>
                    </a:cubicBezTo>
                    <a:cubicBezTo>
                      <a:pt x="92" y="9769"/>
                      <a:pt x="165" y="10276"/>
                      <a:pt x="269" y="10777"/>
                    </a:cubicBezTo>
                    <a:cubicBezTo>
                      <a:pt x="366" y="11254"/>
                      <a:pt x="503" y="11737"/>
                      <a:pt x="675" y="12216"/>
                    </a:cubicBezTo>
                    <a:cubicBezTo>
                      <a:pt x="848" y="12697"/>
                      <a:pt x="1050" y="13151"/>
                      <a:pt x="1278" y="13562"/>
                    </a:cubicBezTo>
                    <a:cubicBezTo>
                      <a:pt x="1393" y="13770"/>
                      <a:pt x="1524" y="13982"/>
                      <a:pt x="1682" y="14211"/>
                    </a:cubicBezTo>
                    <a:cubicBezTo>
                      <a:pt x="1753" y="14314"/>
                      <a:pt x="1828" y="14414"/>
                      <a:pt x="1907" y="14513"/>
                    </a:cubicBezTo>
                    <a:cubicBezTo>
                      <a:pt x="1990" y="14622"/>
                      <a:pt x="2074" y="14731"/>
                      <a:pt x="2171" y="14828"/>
                    </a:cubicBezTo>
                    <a:cubicBezTo>
                      <a:pt x="2209" y="14865"/>
                      <a:pt x="2257" y="14885"/>
                      <a:pt x="2305" y="14885"/>
                    </a:cubicBezTo>
                    <a:cubicBezTo>
                      <a:pt x="2315" y="14885"/>
                      <a:pt x="2323" y="14884"/>
                      <a:pt x="2332" y="14884"/>
                    </a:cubicBezTo>
                    <a:cubicBezTo>
                      <a:pt x="2350" y="14894"/>
                      <a:pt x="2369" y="14900"/>
                      <a:pt x="2388" y="14900"/>
                    </a:cubicBezTo>
                    <a:lnTo>
                      <a:pt x="2436" y="14897"/>
                    </a:lnTo>
                    <a:cubicBezTo>
                      <a:pt x="2444" y="14897"/>
                      <a:pt x="2452" y="14897"/>
                      <a:pt x="2459" y="14897"/>
                    </a:cubicBezTo>
                    <a:cubicBezTo>
                      <a:pt x="2622" y="14897"/>
                      <a:pt x="2793" y="14911"/>
                      <a:pt x="3012" y="14942"/>
                    </a:cubicBezTo>
                    <a:lnTo>
                      <a:pt x="3098" y="14954"/>
                    </a:lnTo>
                    <a:cubicBezTo>
                      <a:pt x="3225" y="14974"/>
                      <a:pt x="3357" y="14993"/>
                      <a:pt x="3486" y="14993"/>
                    </a:cubicBezTo>
                    <a:cubicBezTo>
                      <a:pt x="3539" y="14993"/>
                      <a:pt x="3589" y="14988"/>
                      <a:pt x="3639" y="14980"/>
                    </a:cubicBezTo>
                    <a:cubicBezTo>
                      <a:pt x="3706" y="14968"/>
                      <a:pt x="3764" y="14902"/>
                      <a:pt x="3768" y="14829"/>
                    </a:cubicBezTo>
                    <a:cubicBezTo>
                      <a:pt x="3771" y="14765"/>
                      <a:pt x="3732" y="14698"/>
                      <a:pt x="3678" y="14672"/>
                    </a:cubicBezTo>
                    <a:cubicBezTo>
                      <a:pt x="3619" y="13449"/>
                      <a:pt x="3576" y="12334"/>
                      <a:pt x="3549" y="11247"/>
                    </a:cubicBezTo>
                    <a:cubicBezTo>
                      <a:pt x="3519" y="10033"/>
                      <a:pt x="3522" y="8854"/>
                      <a:pt x="3560" y="7744"/>
                    </a:cubicBezTo>
                    <a:cubicBezTo>
                      <a:pt x="3586" y="6891"/>
                      <a:pt x="3642" y="6038"/>
                      <a:pt x="3725" y="5210"/>
                    </a:cubicBezTo>
                    <a:cubicBezTo>
                      <a:pt x="3811" y="4355"/>
                      <a:pt x="3927" y="3530"/>
                      <a:pt x="4073" y="2760"/>
                    </a:cubicBezTo>
                    <a:lnTo>
                      <a:pt x="4079" y="2731"/>
                    </a:lnTo>
                    <a:lnTo>
                      <a:pt x="4080" y="2726"/>
                    </a:lnTo>
                    <a:cubicBezTo>
                      <a:pt x="4159" y="2331"/>
                      <a:pt x="4263" y="1915"/>
                      <a:pt x="4402" y="1457"/>
                    </a:cubicBezTo>
                    <a:cubicBezTo>
                      <a:pt x="4465" y="1247"/>
                      <a:pt x="4534" y="1036"/>
                      <a:pt x="4601" y="827"/>
                    </a:cubicBezTo>
                    <a:lnTo>
                      <a:pt x="4674" y="601"/>
                    </a:lnTo>
                    <a:cubicBezTo>
                      <a:pt x="4720" y="458"/>
                      <a:pt x="4766" y="312"/>
                      <a:pt x="4815" y="171"/>
                    </a:cubicBezTo>
                    <a:cubicBezTo>
                      <a:pt x="4825" y="138"/>
                      <a:pt x="4823" y="104"/>
                      <a:pt x="4808" y="74"/>
                    </a:cubicBezTo>
                    <a:cubicBezTo>
                      <a:pt x="4792" y="44"/>
                      <a:pt x="4766" y="21"/>
                      <a:pt x="4735" y="10"/>
                    </a:cubicBezTo>
                    <a:cubicBezTo>
                      <a:pt x="4722" y="2"/>
                      <a:pt x="4707" y="1"/>
                      <a:pt x="4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1"/>
              <p:cNvSpPr/>
              <p:nvPr/>
            </p:nvSpPr>
            <p:spPr>
              <a:xfrm>
                <a:off x="4972273" y="3531215"/>
                <a:ext cx="94075" cy="137127"/>
              </a:xfrm>
              <a:custGeom>
                <a:avLst/>
                <a:gdLst/>
                <a:ahLst/>
                <a:cxnLst/>
                <a:rect l="l" t="t" r="r" b="b"/>
                <a:pathLst>
                  <a:path w="2974" h="4335" extrusionOk="0">
                    <a:moveTo>
                      <a:pt x="1914" y="1"/>
                    </a:moveTo>
                    <a:cubicBezTo>
                      <a:pt x="1905" y="1"/>
                      <a:pt x="1664" y="3"/>
                      <a:pt x="1411" y="6"/>
                    </a:cubicBezTo>
                    <a:lnTo>
                      <a:pt x="1411" y="6"/>
                    </a:lnTo>
                    <a:cubicBezTo>
                      <a:pt x="1408" y="6"/>
                      <a:pt x="1406" y="6"/>
                      <a:pt x="1403" y="6"/>
                    </a:cubicBezTo>
                    <a:cubicBezTo>
                      <a:pt x="1396" y="6"/>
                      <a:pt x="1389" y="6"/>
                      <a:pt x="1382" y="6"/>
                    </a:cubicBezTo>
                    <a:lnTo>
                      <a:pt x="1382" y="6"/>
                    </a:lnTo>
                    <a:cubicBezTo>
                      <a:pt x="1099" y="10"/>
                      <a:pt x="811" y="13"/>
                      <a:pt x="822" y="13"/>
                    </a:cubicBezTo>
                    <a:cubicBezTo>
                      <a:pt x="830" y="13"/>
                      <a:pt x="979" y="11"/>
                      <a:pt x="1368" y="7"/>
                    </a:cubicBezTo>
                    <a:lnTo>
                      <a:pt x="1368" y="7"/>
                    </a:lnTo>
                    <a:cubicBezTo>
                      <a:pt x="960" y="13"/>
                      <a:pt x="496" y="180"/>
                      <a:pt x="171" y="534"/>
                    </a:cubicBezTo>
                    <a:cubicBezTo>
                      <a:pt x="171" y="500"/>
                      <a:pt x="132" y="477"/>
                      <a:pt x="101" y="477"/>
                    </a:cubicBezTo>
                    <a:cubicBezTo>
                      <a:pt x="51" y="485"/>
                      <a:pt x="28" y="513"/>
                      <a:pt x="31" y="564"/>
                    </a:cubicBezTo>
                    <a:cubicBezTo>
                      <a:pt x="31" y="564"/>
                      <a:pt x="38" y="581"/>
                      <a:pt x="36" y="581"/>
                    </a:cubicBezTo>
                    <a:cubicBezTo>
                      <a:pt x="65" y="581"/>
                      <a:pt x="18" y="1924"/>
                      <a:pt x="18" y="1952"/>
                    </a:cubicBezTo>
                    <a:cubicBezTo>
                      <a:pt x="1" y="2713"/>
                      <a:pt x="18" y="3651"/>
                      <a:pt x="618" y="4078"/>
                    </a:cubicBezTo>
                    <a:cubicBezTo>
                      <a:pt x="826" y="4226"/>
                      <a:pt x="1114" y="4335"/>
                      <a:pt x="1423" y="4335"/>
                    </a:cubicBezTo>
                    <a:cubicBezTo>
                      <a:pt x="1460" y="4335"/>
                      <a:pt x="1497" y="4333"/>
                      <a:pt x="1534" y="4330"/>
                    </a:cubicBezTo>
                    <a:cubicBezTo>
                      <a:pt x="2973" y="4214"/>
                      <a:pt x="2615" y="1201"/>
                      <a:pt x="2624" y="493"/>
                    </a:cubicBezTo>
                    <a:cubicBezTo>
                      <a:pt x="2626" y="406"/>
                      <a:pt x="2558" y="345"/>
                      <a:pt x="2485" y="345"/>
                    </a:cubicBezTo>
                    <a:cubicBezTo>
                      <a:pt x="2450" y="345"/>
                      <a:pt x="2414" y="358"/>
                      <a:pt x="2383" y="388"/>
                    </a:cubicBezTo>
                    <a:cubicBezTo>
                      <a:pt x="2147" y="137"/>
                      <a:pt x="1785" y="21"/>
                      <a:pt x="1438" y="7"/>
                    </a:cubicBezTo>
                    <a:cubicBezTo>
                      <a:pt x="1434" y="7"/>
                      <a:pt x="1429" y="7"/>
                      <a:pt x="1425" y="6"/>
                    </a:cubicBezTo>
                    <a:lnTo>
                      <a:pt x="1425" y="6"/>
                    </a:lnTo>
                    <a:cubicBezTo>
                      <a:pt x="1792" y="2"/>
                      <a:pt x="1922" y="1"/>
                      <a:pt x="1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1"/>
              <p:cNvSpPr/>
              <p:nvPr/>
            </p:nvSpPr>
            <p:spPr>
              <a:xfrm>
                <a:off x="4912361" y="3513754"/>
                <a:ext cx="186410" cy="43621"/>
              </a:xfrm>
              <a:custGeom>
                <a:avLst/>
                <a:gdLst/>
                <a:ahLst/>
                <a:cxnLst/>
                <a:rect l="l" t="t" r="r" b="b"/>
                <a:pathLst>
                  <a:path w="5893" h="1379" extrusionOk="0">
                    <a:moveTo>
                      <a:pt x="487" y="1"/>
                    </a:moveTo>
                    <a:cubicBezTo>
                      <a:pt x="438" y="1"/>
                      <a:pt x="423" y="51"/>
                      <a:pt x="447" y="79"/>
                    </a:cubicBezTo>
                    <a:cubicBezTo>
                      <a:pt x="182" y="207"/>
                      <a:pt x="0" y="949"/>
                      <a:pt x="530" y="1126"/>
                    </a:cubicBezTo>
                    <a:cubicBezTo>
                      <a:pt x="537" y="1142"/>
                      <a:pt x="554" y="1152"/>
                      <a:pt x="570" y="1153"/>
                    </a:cubicBezTo>
                    <a:cubicBezTo>
                      <a:pt x="1237" y="1175"/>
                      <a:pt x="2477" y="1256"/>
                      <a:pt x="3024" y="1302"/>
                    </a:cubicBezTo>
                    <a:lnTo>
                      <a:pt x="3092" y="1307"/>
                    </a:lnTo>
                    <a:cubicBezTo>
                      <a:pt x="3364" y="1330"/>
                      <a:pt x="3600" y="1336"/>
                      <a:pt x="3818" y="1336"/>
                    </a:cubicBezTo>
                    <a:cubicBezTo>
                      <a:pt x="4076" y="1336"/>
                      <a:pt x="4309" y="1327"/>
                      <a:pt x="4548" y="1327"/>
                    </a:cubicBezTo>
                    <a:cubicBezTo>
                      <a:pt x="4724" y="1327"/>
                      <a:pt x="4903" y="1332"/>
                      <a:pt x="5098" y="1348"/>
                    </a:cubicBezTo>
                    <a:cubicBezTo>
                      <a:pt x="5216" y="1356"/>
                      <a:pt x="5310" y="1378"/>
                      <a:pt x="5378" y="1378"/>
                    </a:cubicBezTo>
                    <a:cubicBezTo>
                      <a:pt x="5432" y="1378"/>
                      <a:pt x="5469" y="1364"/>
                      <a:pt x="5487" y="1317"/>
                    </a:cubicBezTo>
                    <a:cubicBezTo>
                      <a:pt x="5884" y="1176"/>
                      <a:pt x="5892" y="614"/>
                      <a:pt x="5590" y="258"/>
                    </a:cubicBezTo>
                    <a:cubicBezTo>
                      <a:pt x="5599" y="210"/>
                      <a:pt x="5572" y="148"/>
                      <a:pt x="5517" y="134"/>
                    </a:cubicBezTo>
                    <a:cubicBezTo>
                      <a:pt x="5087" y="22"/>
                      <a:pt x="4325" y="4"/>
                      <a:pt x="3764" y="4"/>
                    </a:cubicBezTo>
                    <a:cubicBezTo>
                      <a:pt x="3619" y="4"/>
                      <a:pt x="3487" y="5"/>
                      <a:pt x="3378" y="6"/>
                    </a:cubicBezTo>
                    <a:cubicBezTo>
                      <a:pt x="2467" y="16"/>
                      <a:pt x="1842" y="20"/>
                      <a:pt x="1414" y="20"/>
                    </a:cubicBezTo>
                    <a:cubicBezTo>
                      <a:pt x="408" y="20"/>
                      <a:pt x="487"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1"/>
              <p:cNvSpPr/>
              <p:nvPr/>
            </p:nvSpPr>
            <p:spPr>
              <a:xfrm>
                <a:off x="4976164" y="3571388"/>
                <a:ext cx="73577" cy="17714"/>
              </a:xfrm>
              <a:custGeom>
                <a:avLst/>
                <a:gdLst/>
                <a:ahLst/>
                <a:cxnLst/>
                <a:rect l="l" t="t" r="r" b="b"/>
                <a:pathLst>
                  <a:path w="2326" h="560" extrusionOk="0">
                    <a:moveTo>
                      <a:pt x="2134" y="1"/>
                    </a:moveTo>
                    <a:cubicBezTo>
                      <a:pt x="2128" y="1"/>
                      <a:pt x="2123" y="1"/>
                      <a:pt x="2117" y="1"/>
                    </a:cubicBezTo>
                    <a:cubicBezTo>
                      <a:pt x="2043" y="9"/>
                      <a:pt x="1875" y="60"/>
                      <a:pt x="1803" y="82"/>
                    </a:cubicBezTo>
                    <a:cubicBezTo>
                      <a:pt x="1454" y="187"/>
                      <a:pt x="1004" y="334"/>
                      <a:pt x="554" y="334"/>
                    </a:cubicBezTo>
                    <a:cubicBezTo>
                      <a:pt x="428" y="334"/>
                      <a:pt x="301" y="323"/>
                      <a:pt x="177" y="295"/>
                    </a:cubicBezTo>
                    <a:cubicBezTo>
                      <a:pt x="165" y="292"/>
                      <a:pt x="154" y="291"/>
                      <a:pt x="143" y="291"/>
                    </a:cubicBezTo>
                    <a:cubicBezTo>
                      <a:pt x="24" y="291"/>
                      <a:pt x="0" y="462"/>
                      <a:pt x="110" y="490"/>
                    </a:cubicBezTo>
                    <a:cubicBezTo>
                      <a:pt x="313" y="540"/>
                      <a:pt x="528" y="560"/>
                      <a:pt x="741" y="560"/>
                    </a:cubicBezTo>
                    <a:cubicBezTo>
                      <a:pt x="1409" y="560"/>
                      <a:pt x="2052" y="361"/>
                      <a:pt x="2206" y="255"/>
                    </a:cubicBezTo>
                    <a:cubicBezTo>
                      <a:pt x="2325" y="190"/>
                      <a:pt x="2302" y="1"/>
                      <a:pt x="213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1"/>
              <p:cNvSpPr/>
              <p:nvPr/>
            </p:nvSpPr>
            <p:spPr>
              <a:xfrm>
                <a:off x="4975658" y="3589071"/>
                <a:ext cx="72660" cy="16575"/>
              </a:xfrm>
              <a:custGeom>
                <a:avLst/>
                <a:gdLst/>
                <a:ahLst/>
                <a:cxnLst/>
                <a:rect l="l" t="t" r="r" b="b"/>
                <a:pathLst>
                  <a:path w="2297" h="524" extrusionOk="0">
                    <a:moveTo>
                      <a:pt x="2076" y="1"/>
                    </a:moveTo>
                    <a:cubicBezTo>
                      <a:pt x="1798" y="1"/>
                      <a:pt x="1215" y="310"/>
                      <a:pt x="621" y="310"/>
                    </a:cubicBezTo>
                    <a:cubicBezTo>
                      <a:pt x="471" y="310"/>
                      <a:pt x="320" y="290"/>
                      <a:pt x="173" y="240"/>
                    </a:cubicBezTo>
                    <a:cubicBezTo>
                      <a:pt x="160" y="236"/>
                      <a:pt x="149" y="234"/>
                      <a:pt x="138" y="234"/>
                    </a:cubicBezTo>
                    <a:cubicBezTo>
                      <a:pt x="37" y="234"/>
                      <a:pt x="0" y="391"/>
                      <a:pt x="110" y="426"/>
                    </a:cubicBezTo>
                    <a:cubicBezTo>
                      <a:pt x="305" y="492"/>
                      <a:pt x="599" y="524"/>
                      <a:pt x="907" y="524"/>
                    </a:cubicBezTo>
                    <a:cubicBezTo>
                      <a:pt x="1570" y="524"/>
                      <a:pt x="2296" y="377"/>
                      <a:pt x="2238" y="113"/>
                    </a:cubicBezTo>
                    <a:cubicBezTo>
                      <a:pt x="2220" y="32"/>
                      <a:pt x="2163" y="1"/>
                      <a:pt x="207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1"/>
              <p:cNvSpPr/>
              <p:nvPr/>
            </p:nvSpPr>
            <p:spPr>
              <a:xfrm>
                <a:off x="5006246" y="3616180"/>
                <a:ext cx="253" cy="63"/>
              </a:xfrm>
              <a:custGeom>
                <a:avLst/>
                <a:gdLst/>
                <a:ahLst/>
                <a:cxnLst/>
                <a:rect l="l" t="t" r="r" b="b"/>
                <a:pathLst>
                  <a:path w="8" h="2" extrusionOk="0">
                    <a:moveTo>
                      <a:pt x="1" y="0"/>
                    </a:moveTo>
                    <a:cubicBezTo>
                      <a:pt x="2" y="0"/>
                      <a:pt x="3" y="0"/>
                      <a:pt x="4" y="0"/>
                    </a:cubicBezTo>
                    <a:lnTo>
                      <a:pt x="4" y="0"/>
                    </a:lnTo>
                    <a:cubicBezTo>
                      <a:pt x="4" y="0"/>
                      <a:pt x="4" y="0"/>
                      <a:pt x="3" y="0"/>
                    </a:cubicBezTo>
                    <a:close/>
                    <a:moveTo>
                      <a:pt x="4" y="0"/>
                    </a:moveTo>
                    <a:cubicBezTo>
                      <a:pt x="6" y="1"/>
                      <a:pt x="7" y="1"/>
                      <a:pt x="7" y="1"/>
                    </a:cubicBezTo>
                    <a:cubicBezTo>
                      <a:pt x="8" y="1"/>
                      <a:pt x="7" y="1"/>
                      <a:pt x="4" y="0"/>
                    </a:cubicBezTo>
                    <a:close/>
                  </a:path>
                </a:pathLst>
              </a:custGeom>
              <a:solidFill>
                <a:srgbClr val="6836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1"/>
              <p:cNvSpPr/>
              <p:nvPr/>
            </p:nvSpPr>
            <p:spPr>
              <a:xfrm>
                <a:off x="4984230" y="3609379"/>
                <a:ext cx="59944" cy="19834"/>
              </a:xfrm>
              <a:custGeom>
                <a:avLst/>
                <a:gdLst/>
                <a:ahLst/>
                <a:cxnLst/>
                <a:rect l="l" t="t" r="r" b="b"/>
                <a:pathLst>
                  <a:path w="1895" h="627" extrusionOk="0">
                    <a:moveTo>
                      <a:pt x="704" y="218"/>
                    </a:moveTo>
                    <a:cubicBezTo>
                      <a:pt x="705" y="218"/>
                      <a:pt x="706" y="218"/>
                      <a:pt x="708" y="219"/>
                    </a:cubicBezTo>
                    <a:lnTo>
                      <a:pt x="708" y="219"/>
                    </a:lnTo>
                    <a:cubicBezTo>
                      <a:pt x="706" y="218"/>
                      <a:pt x="705" y="218"/>
                      <a:pt x="704" y="218"/>
                    </a:cubicBezTo>
                    <a:close/>
                    <a:moveTo>
                      <a:pt x="1239" y="538"/>
                    </a:moveTo>
                    <a:cubicBezTo>
                      <a:pt x="1246" y="539"/>
                      <a:pt x="1252" y="541"/>
                      <a:pt x="1258" y="542"/>
                    </a:cubicBezTo>
                    <a:cubicBezTo>
                      <a:pt x="1252" y="540"/>
                      <a:pt x="1245" y="539"/>
                      <a:pt x="1239" y="538"/>
                    </a:cubicBezTo>
                    <a:close/>
                    <a:moveTo>
                      <a:pt x="148" y="1"/>
                    </a:moveTo>
                    <a:cubicBezTo>
                      <a:pt x="124" y="1"/>
                      <a:pt x="100" y="12"/>
                      <a:pt x="85" y="33"/>
                    </a:cubicBezTo>
                    <a:cubicBezTo>
                      <a:pt x="1" y="162"/>
                      <a:pt x="499" y="357"/>
                      <a:pt x="646" y="404"/>
                    </a:cubicBezTo>
                    <a:cubicBezTo>
                      <a:pt x="841" y="467"/>
                      <a:pt x="1039" y="499"/>
                      <a:pt x="1239" y="538"/>
                    </a:cubicBezTo>
                    <a:lnTo>
                      <a:pt x="1239" y="538"/>
                    </a:lnTo>
                    <a:cubicBezTo>
                      <a:pt x="1234" y="537"/>
                      <a:pt x="1229" y="536"/>
                      <a:pt x="1223" y="534"/>
                    </a:cubicBezTo>
                    <a:lnTo>
                      <a:pt x="1223" y="534"/>
                    </a:lnTo>
                    <a:cubicBezTo>
                      <a:pt x="1304" y="549"/>
                      <a:pt x="1643" y="622"/>
                      <a:pt x="1689" y="626"/>
                    </a:cubicBezTo>
                    <a:cubicBezTo>
                      <a:pt x="1691" y="626"/>
                      <a:pt x="1694" y="626"/>
                      <a:pt x="1696" y="626"/>
                    </a:cubicBezTo>
                    <a:cubicBezTo>
                      <a:pt x="1823" y="626"/>
                      <a:pt x="1895" y="449"/>
                      <a:pt x="1737" y="376"/>
                    </a:cubicBezTo>
                    <a:cubicBezTo>
                      <a:pt x="1591" y="306"/>
                      <a:pt x="1006" y="271"/>
                      <a:pt x="708" y="219"/>
                    </a:cubicBezTo>
                    <a:lnTo>
                      <a:pt x="708" y="219"/>
                    </a:lnTo>
                    <a:cubicBezTo>
                      <a:pt x="708" y="219"/>
                      <a:pt x="709" y="219"/>
                      <a:pt x="709" y="219"/>
                    </a:cubicBezTo>
                    <a:cubicBezTo>
                      <a:pt x="430" y="162"/>
                      <a:pt x="298" y="92"/>
                      <a:pt x="188" y="13"/>
                    </a:cubicBezTo>
                    <a:cubicBezTo>
                      <a:pt x="176" y="5"/>
                      <a:pt x="162" y="1"/>
                      <a:pt x="14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1"/>
              <p:cNvSpPr/>
              <p:nvPr/>
            </p:nvSpPr>
            <p:spPr>
              <a:xfrm>
                <a:off x="4980023" y="3627504"/>
                <a:ext cx="64815" cy="16702"/>
              </a:xfrm>
              <a:custGeom>
                <a:avLst/>
                <a:gdLst/>
                <a:ahLst/>
                <a:cxnLst/>
                <a:rect l="l" t="t" r="r" b="b"/>
                <a:pathLst>
                  <a:path w="2049" h="528" extrusionOk="0">
                    <a:moveTo>
                      <a:pt x="114" y="0"/>
                    </a:moveTo>
                    <a:cubicBezTo>
                      <a:pt x="81" y="0"/>
                      <a:pt x="49" y="17"/>
                      <a:pt x="31" y="46"/>
                    </a:cubicBezTo>
                    <a:cubicBezTo>
                      <a:pt x="0" y="90"/>
                      <a:pt x="13" y="155"/>
                      <a:pt x="59" y="185"/>
                    </a:cubicBezTo>
                    <a:cubicBezTo>
                      <a:pt x="115" y="221"/>
                      <a:pt x="172" y="254"/>
                      <a:pt x="230" y="285"/>
                    </a:cubicBezTo>
                    <a:cubicBezTo>
                      <a:pt x="264" y="304"/>
                      <a:pt x="295" y="319"/>
                      <a:pt x="330" y="337"/>
                    </a:cubicBezTo>
                    <a:cubicBezTo>
                      <a:pt x="364" y="354"/>
                      <a:pt x="403" y="362"/>
                      <a:pt x="439" y="375"/>
                    </a:cubicBezTo>
                    <a:cubicBezTo>
                      <a:pt x="580" y="420"/>
                      <a:pt x="728" y="443"/>
                      <a:pt x="874" y="458"/>
                    </a:cubicBezTo>
                    <a:cubicBezTo>
                      <a:pt x="1064" y="480"/>
                      <a:pt x="1126" y="471"/>
                      <a:pt x="1325" y="501"/>
                    </a:cubicBezTo>
                    <a:cubicBezTo>
                      <a:pt x="1417" y="517"/>
                      <a:pt x="1615" y="527"/>
                      <a:pt x="1747" y="527"/>
                    </a:cubicBezTo>
                    <a:cubicBezTo>
                      <a:pt x="1763" y="527"/>
                      <a:pt x="1777" y="527"/>
                      <a:pt x="1790" y="527"/>
                    </a:cubicBezTo>
                    <a:cubicBezTo>
                      <a:pt x="2048" y="518"/>
                      <a:pt x="2018" y="179"/>
                      <a:pt x="1810" y="176"/>
                    </a:cubicBezTo>
                    <a:cubicBezTo>
                      <a:pt x="1806" y="176"/>
                      <a:pt x="1802" y="176"/>
                      <a:pt x="1798" y="176"/>
                    </a:cubicBezTo>
                    <a:cubicBezTo>
                      <a:pt x="1605" y="176"/>
                      <a:pt x="1346" y="227"/>
                      <a:pt x="1048" y="227"/>
                    </a:cubicBezTo>
                    <a:cubicBezTo>
                      <a:pt x="805" y="227"/>
                      <a:pt x="537" y="193"/>
                      <a:pt x="260" y="69"/>
                    </a:cubicBezTo>
                    <a:cubicBezTo>
                      <a:pt x="230" y="53"/>
                      <a:pt x="199" y="34"/>
                      <a:pt x="171" y="17"/>
                    </a:cubicBezTo>
                    <a:cubicBezTo>
                      <a:pt x="152" y="6"/>
                      <a:pt x="134" y="0"/>
                      <a:pt x="11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1"/>
              <p:cNvSpPr/>
              <p:nvPr/>
            </p:nvSpPr>
            <p:spPr>
              <a:xfrm>
                <a:off x="4916663" y="3067103"/>
                <a:ext cx="127194" cy="419795"/>
              </a:xfrm>
              <a:custGeom>
                <a:avLst/>
                <a:gdLst/>
                <a:ahLst/>
                <a:cxnLst/>
                <a:rect l="l" t="t" r="r" b="b"/>
                <a:pathLst>
                  <a:path w="4021" h="13271" extrusionOk="0">
                    <a:moveTo>
                      <a:pt x="2129" y="2729"/>
                    </a:moveTo>
                    <a:lnTo>
                      <a:pt x="2128" y="2731"/>
                    </a:lnTo>
                    <a:lnTo>
                      <a:pt x="2128" y="2731"/>
                    </a:lnTo>
                    <a:cubicBezTo>
                      <a:pt x="2129" y="2730"/>
                      <a:pt x="2129" y="2730"/>
                      <a:pt x="2129" y="2729"/>
                    </a:cubicBezTo>
                    <a:close/>
                    <a:moveTo>
                      <a:pt x="3958" y="1"/>
                    </a:moveTo>
                    <a:cubicBezTo>
                      <a:pt x="3945" y="1"/>
                      <a:pt x="3935" y="4"/>
                      <a:pt x="3926" y="14"/>
                    </a:cubicBezTo>
                    <a:cubicBezTo>
                      <a:pt x="1008" y="3037"/>
                      <a:pt x="0" y="6911"/>
                      <a:pt x="1466" y="11343"/>
                    </a:cubicBezTo>
                    <a:cubicBezTo>
                      <a:pt x="1674" y="11971"/>
                      <a:pt x="1916" y="12951"/>
                      <a:pt x="2359" y="13243"/>
                    </a:cubicBezTo>
                    <a:cubicBezTo>
                      <a:pt x="2386" y="13261"/>
                      <a:pt x="2417" y="13270"/>
                      <a:pt x="2447" y="13270"/>
                    </a:cubicBezTo>
                    <a:cubicBezTo>
                      <a:pt x="2525" y="13270"/>
                      <a:pt x="2600" y="13211"/>
                      <a:pt x="2605" y="13120"/>
                    </a:cubicBezTo>
                    <a:cubicBezTo>
                      <a:pt x="2609" y="13022"/>
                      <a:pt x="2530" y="12981"/>
                      <a:pt x="2466" y="12889"/>
                    </a:cubicBezTo>
                    <a:cubicBezTo>
                      <a:pt x="2230" y="12536"/>
                      <a:pt x="1958" y="11768"/>
                      <a:pt x="1963" y="11768"/>
                    </a:cubicBezTo>
                    <a:lnTo>
                      <a:pt x="1963" y="11768"/>
                    </a:lnTo>
                    <a:cubicBezTo>
                      <a:pt x="1963" y="11768"/>
                      <a:pt x="1967" y="11776"/>
                      <a:pt x="1973" y="11794"/>
                    </a:cubicBezTo>
                    <a:cubicBezTo>
                      <a:pt x="1203" y="9640"/>
                      <a:pt x="785" y="7813"/>
                      <a:pt x="1249" y="5369"/>
                    </a:cubicBezTo>
                    <a:lnTo>
                      <a:pt x="1249" y="5369"/>
                    </a:lnTo>
                    <a:lnTo>
                      <a:pt x="1249" y="5372"/>
                    </a:lnTo>
                    <a:cubicBezTo>
                      <a:pt x="1449" y="4355"/>
                      <a:pt x="1736" y="3539"/>
                      <a:pt x="2118" y="2749"/>
                    </a:cubicBezTo>
                    <a:lnTo>
                      <a:pt x="2118" y="2750"/>
                    </a:lnTo>
                    <a:lnTo>
                      <a:pt x="2128" y="2731"/>
                    </a:lnTo>
                    <a:lnTo>
                      <a:pt x="2128" y="2731"/>
                    </a:lnTo>
                    <a:cubicBezTo>
                      <a:pt x="2128" y="2731"/>
                      <a:pt x="2127" y="2731"/>
                      <a:pt x="2127" y="2732"/>
                    </a:cubicBezTo>
                    <a:cubicBezTo>
                      <a:pt x="2523" y="1933"/>
                      <a:pt x="3029" y="1189"/>
                      <a:pt x="3613" y="515"/>
                    </a:cubicBezTo>
                    <a:lnTo>
                      <a:pt x="3613" y="515"/>
                    </a:lnTo>
                    <a:cubicBezTo>
                      <a:pt x="3611" y="516"/>
                      <a:pt x="3609" y="519"/>
                      <a:pt x="3606" y="522"/>
                    </a:cubicBezTo>
                    <a:cubicBezTo>
                      <a:pt x="3733" y="375"/>
                      <a:pt x="3865" y="233"/>
                      <a:pt x="3999" y="94"/>
                    </a:cubicBezTo>
                    <a:cubicBezTo>
                      <a:pt x="4017" y="73"/>
                      <a:pt x="4021" y="43"/>
                      <a:pt x="4001" y="18"/>
                    </a:cubicBezTo>
                    <a:cubicBezTo>
                      <a:pt x="3991" y="8"/>
                      <a:pt x="3974" y="1"/>
                      <a:pt x="395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 name="Google Shape;1513;p11"/>
            <p:cNvGrpSpPr/>
            <p:nvPr/>
          </p:nvGrpSpPr>
          <p:grpSpPr>
            <a:xfrm>
              <a:off x="3653677" y="370231"/>
              <a:ext cx="147945" cy="134470"/>
              <a:chOff x="3477352" y="993181"/>
              <a:chExt cx="147945" cy="134470"/>
            </a:xfrm>
          </p:grpSpPr>
          <p:sp>
            <p:nvSpPr>
              <p:cNvPr id="1514" name="Google Shape;1514;p1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11"/>
            <p:cNvGrpSpPr/>
            <p:nvPr/>
          </p:nvGrpSpPr>
          <p:grpSpPr>
            <a:xfrm>
              <a:off x="3494028" y="476706"/>
              <a:ext cx="83763" cy="83541"/>
              <a:chOff x="3317703" y="1099656"/>
              <a:chExt cx="83763" cy="83541"/>
            </a:xfrm>
          </p:grpSpPr>
          <p:sp>
            <p:nvSpPr>
              <p:cNvPr id="1517" name="Google Shape;1517;p1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 name="Google Shape;1519;p11"/>
            <p:cNvGrpSpPr/>
            <p:nvPr/>
          </p:nvGrpSpPr>
          <p:grpSpPr>
            <a:xfrm>
              <a:off x="7570291" y="188878"/>
              <a:ext cx="253123" cy="201815"/>
              <a:chOff x="1631216" y="1891228"/>
              <a:chExt cx="253123" cy="201815"/>
            </a:xfrm>
          </p:grpSpPr>
          <p:sp>
            <p:nvSpPr>
              <p:cNvPr id="1520" name="Google Shape;1520;p11"/>
              <p:cNvSpPr/>
              <p:nvPr/>
            </p:nvSpPr>
            <p:spPr>
              <a:xfrm>
                <a:off x="1631216" y="1891228"/>
                <a:ext cx="253123" cy="201815"/>
              </a:xfrm>
              <a:custGeom>
                <a:avLst/>
                <a:gdLst/>
                <a:ahLst/>
                <a:cxnLst/>
                <a:rect l="l" t="t" r="r" b="b"/>
                <a:pathLst>
                  <a:path w="8002" h="6380" extrusionOk="0">
                    <a:moveTo>
                      <a:pt x="5097" y="0"/>
                    </a:moveTo>
                    <a:cubicBezTo>
                      <a:pt x="3485" y="0"/>
                      <a:pt x="1959" y="1530"/>
                      <a:pt x="1959" y="1530"/>
                    </a:cubicBezTo>
                    <a:cubicBezTo>
                      <a:pt x="1" y="4135"/>
                      <a:pt x="3835" y="5535"/>
                      <a:pt x="4537" y="5595"/>
                    </a:cubicBezTo>
                    <a:cubicBezTo>
                      <a:pt x="5240" y="5654"/>
                      <a:pt x="4355" y="6091"/>
                      <a:pt x="4641" y="6340"/>
                    </a:cubicBezTo>
                    <a:cubicBezTo>
                      <a:pt x="4672" y="6367"/>
                      <a:pt x="4721" y="6380"/>
                      <a:pt x="4784" y="6380"/>
                    </a:cubicBezTo>
                    <a:cubicBezTo>
                      <a:pt x="5297" y="6380"/>
                      <a:pt x="6756" y="5545"/>
                      <a:pt x="7343" y="5027"/>
                    </a:cubicBezTo>
                    <a:cubicBezTo>
                      <a:pt x="8002" y="4443"/>
                      <a:pt x="7207" y="4652"/>
                      <a:pt x="7007" y="4076"/>
                    </a:cubicBezTo>
                    <a:cubicBezTo>
                      <a:pt x="6806" y="3499"/>
                      <a:pt x="7882" y="853"/>
                      <a:pt x="5878" y="133"/>
                    </a:cubicBezTo>
                    <a:cubicBezTo>
                      <a:pt x="5620" y="40"/>
                      <a:pt x="5357" y="0"/>
                      <a:pt x="5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1"/>
              <p:cNvSpPr/>
              <p:nvPr/>
            </p:nvSpPr>
            <p:spPr>
              <a:xfrm>
                <a:off x="1692678" y="1975465"/>
                <a:ext cx="88286" cy="68769"/>
              </a:xfrm>
              <a:custGeom>
                <a:avLst/>
                <a:gdLst/>
                <a:ahLst/>
                <a:cxnLst/>
                <a:rect l="l" t="t" r="r" b="b"/>
                <a:pathLst>
                  <a:path w="2791" h="2174" extrusionOk="0">
                    <a:moveTo>
                      <a:pt x="334" y="0"/>
                    </a:moveTo>
                    <a:cubicBezTo>
                      <a:pt x="270" y="0"/>
                      <a:pt x="224" y="31"/>
                      <a:pt x="204" y="99"/>
                    </a:cubicBezTo>
                    <a:cubicBezTo>
                      <a:pt x="1" y="772"/>
                      <a:pt x="2568" y="2156"/>
                      <a:pt x="2568" y="2156"/>
                    </a:cubicBezTo>
                    <a:cubicBezTo>
                      <a:pt x="2588" y="2168"/>
                      <a:pt x="2602" y="2173"/>
                      <a:pt x="2611" y="2173"/>
                    </a:cubicBezTo>
                    <a:cubicBezTo>
                      <a:pt x="2791" y="2173"/>
                      <a:pt x="879" y="0"/>
                      <a:pt x="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1"/>
              <p:cNvSpPr/>
              <p:nvPr/>
            </p:nvSpPr>
            <p:spPr>
              <a:xfrm>
                <a:off x="1722665" y="1946205"/>
                <a:ext cx="73546" cy="85060"/>
              </a:xfrm>
              <a:custGeom>
                <a:avLst/>
                <a:gdLst/>
                <a:ahLst/>
                <a:cxnLst/>
                <a:rect l="l" t="t" r="r" b="b"/>
                <a:pathLst>
                  <a:path w="2325" h="2689" extrusionOk="0">
                    <a:moveTo>
                      <a:pt x="479" y="1"/>
                    </a:moveTo>
                    <a:cubicBezTo>
                      <a:pt x="434" y="1"/>
                      <a:pt x="397" y="22"/>
                      <a:pt x="368" y="69"/>
                    </a:cubicBezTo>
                    <a:cubicBezTo>
                      <a:pt x="0" y="666"/>
                      <a:pt x="2130" y="2660"/>
                      <a:pt x="2130" y="2660"/>
                    </a:cubicBezTo>
                    <a:cubicBezTo>
                      <a:pt x="2149" y="2680"/>
                      <a:pt x="2163" y="2689"/>
                      <a:pt x="2172" y="2689"/>
                    </a:cubicBezTo>
                    <a:cubicBezTo>
                      <a:pt x="2324" y="2689"/>
                      <a:pt x="973" y="1"/>
                      <a:pt x="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1"/>
              <p:cNvSpPr/>
              <p:nvPr/>
            </p:nvSpPr>
            <p:spPr>
              <a:xfrm>
                <a:off x="1757619" y="1931021"/>
                <a:ext cx="55800" cy="95625"/>
              </a:xfrm>
              <a:custGeom>
                <a:avLst/>
                <a:gdLst/>
                <a:ahLst/>
                <a:cxnLst/>
                <a:rect l="l" t="t" r="r" b="b"/>
                <a:pathLst>
                  <a:path w="1764" h="3023" extrusionOk="0">
                    <a:moveTo>
                      <a:pt x="598" y="0"/>
                    </a:moveTo>
                    <a:cubicBezTo>
                      <a:pt x="566" y="0"/>
                      <a:pt x="535" y="14"/>
                      <a:pt x="505" y="43"/>
                    </a:cubicBezTo>
                    <a:cubicBezTo>
                      <a:pt x="1" y="536"/>
                      <a:pt x="1587" y="2984"/>
                      <a:pt x="1587" y="2984"/>
                    </a:cubicBezTo>
                    <a:cubicBezTo>
                      <a:pt x="1603" y="3010"/>
                      <a:pt x="1615" y="3022"/>
                      <a:pt x="1624" y="3022"/>
                    </a:cubicBezTo>
                    <a:cubicBezTo>
                      <a:pt x="1763" y="3022"/>
                      <a:pt x="1076" y="0"/>
                      <a:pt x="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1"/>
              <p:cNvSpPr/>
              <p:nvPr/>
            </p:nvSpPr>
            <p:spPr>
              <a:xfrm>
                <a:off x="1796432" y="1916945"/>
                <a:ext cx="39762" cy="100117"/>
              </a:xfrm>
              <a:custGeom>
                <a:avLst/>
                <a:gdLst/>
                <a:ahLst/>
                <a:cxnLst/>
                <a:rect l="l" t="t" r="r" b="b"/>
                <a:pathLst>
                  <a:path w="1257" h="3165" extrusionOk="0">
                    <a:moveTo>
                      <a:pt x="664" y="1"/>
                    </a:moveTo>
                    <a:cubicBezTo>
                      <a:pt x="639" y="1"/>
                      <a:pt x="613" y="9"/>
                      <a:pt x="585" y="27"/>
                    </a:cubicBezTo>
                    <a:cubicBezTo>
                      <a:pt x="1" y="415"/>
                      <a:pt x="1091" y="3120"/>
                      <a:pt x="1091" y="3120"/>
                    </a:cubicBezTo>
                    <a:cubicBezTo>
                      <a:pt x="1102" y="3150"/>
                      <a:pt x="1112" y="3164"/>
                      <a:pt x="1121" y="3164"/>
                    </a:cubicBezTo>
                    <a:cubicBezTo>
                      <a:pt x="1257" y="3164"/>
                      <a:pt x="1149" y="1"/>
                      <a:pt x="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1"/>
              <p:cNvSpPr/>
              <p:nvPr/>
            </p:nvSpPr>
            <p:spPr>
              <a:xfrm>
                <a:off x="1768975" y="1896479"/>
                <a:ext cx="22997" cy="8762"/>
              </a:xfrm>
              <a:custGeom>
                <a:avLst/>
                <a:gdLst/>
                <a:ahLst/>
                <a:cxnLst/>
                <a:rect l="l" t="t" r="r" b="b"/>
                <a:pathLst>
                  <a:path w="727" h="277" extrusionOk="0">
                    <a:moveTo>
                      <a:pt x="559" y="1"/>
                    </a:moveTo>
                    <a:cubicBezTo>
                      <a:pt x="381" y="1"/>
                      <a:pt x="86" y="143"/>
                      <a:pt x="86" y="143"/>
                    </a:cubicBezTo>
                    <a:cubicBezTo>
                      <a:pt x="1" y="239"/>
                      <a:pt x="76" y="277"/>
                      <a:pt x="198" y="277"/>
                    </a:cubicBezTo>
                    <a:cubicBezTo>
                      <a:pt x="398" y="277"/>
                      <a:pt x="727" y="175"/>
                      <a:pt x="686" y="64"/>
                    </a:cubicBezTo>
                    <a:cubicBezTo>
                      <a:pt x="669" y="18"/>
                      <a:pt x="621" y="1"/>
                      <a:pt x="5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1"/>
              <p:cNvSpPr/>
              <p:nvPr/>
            </p:nvSpPr>
            <p:spPr>
              <a:xfrm>
                <a:off x="1757746" y="1917641"/>
                <a:ext cx="22965" cy="8794"/>
              </a:xfrm>
              <a:custGeom>
                <a:avLst/>
                <a:gdLst/>
                <a:ahLst/>
                <a:cxnLst/>
                <a:rect l="l" t="t" r="r" b="b"/>
                <a:pathLst>
                  <a:path w="726" h="278" extrusionOk="0">
                    <a:moveTo>
                      <a:pt x="558" y="1"/>
                    </a:moveTo>
                    <a:cubicBezTo>
                      <a:pt x="380" y="1"/>
                      <a:pt x="86" y="143"/>
                      <a:pt x="86" y="143"/>
                    </a:cubicBezTo>
                    <a:cubicBezTo>
                      <a:pt x="0" y="239"/>
                      <a:pt x="76" y="277"/>
                      <a:pt x="198" y="277"/>
                    </a:cubicBezTo>
                    <a:cubicBezTo>
                      <a:pt x="399" y="277"/>
                      <a:pt x="726" y="176"/>
                      <a:pt x="684" y="64"/>
                    </a:cubicBezTo>
                    <a:cubicBezTo>
                      <a:pt x="668" y="18"/>
                      <a:pt x="620" y="1"/>
                      <a:pt x="5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1"/>
              <p:cNvSpPr/>
              <p:nvPr/>
            </p:nvSpPr>
            <p:spPr>
              <a:xfrm>
                <a:off x="1737501" y="1907961"/>
                <a:ext cx="22965" cy="8762"/>
              </a:xfrm>
              <a:custGeom>
                <a:avLst/>
                <a:gdLst/>
                <a:ahLst/>
                <a:cxnLst/>
                <a:rect l="l" t="t" r="r" b="b"/>
                <a:pathLst>
                  <a:path w="726" h="277" extrusionOk="0">
                    <a:moveTo>
                      <a:pt x="559" y="0"/>
                    </a:moveTo>
                    <a:cubicBezTo>
                      <a:pt x="381" y="0"/>
                      <a:pt x="86" y="142"/>
                      <a:pt x="86" y="142"/>
                    </a:cubicBezTo>
                    <a:cubicBezTo>
                      <a:pt x="0" y="239"/>
                      <a:pt x="75" y="277"/>
                      <a:pt x="197" y="277"/>
                    </a:cubicBezTo>
                    <a:cubicBezTo>
                      <a:pt x="397" y="277"/>
                      <a:pt x="726" y="175"/>
                      <a:pt x="686" y="64"/>
                    </a:cubicBezTo>
                    <a:cubicBezTo>
                      <a:pt x="669" y="17"/>
                      <a:pt x="621" y="0"/>
                      <a:pt x="55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1"/>
              <p:cNvSpPr/>
              <p:nvPr/>
            </p:nvSpPr>
            <p:spPr>
              <a:xfrm>
                <a:off x="1717762" y="1926023"/>
                <a:ext cx="22491" cy="9964"/>
              </a:xfrm>
              <a:custGeom>
                <a:avLst/>
                <a:gdLst/>
                <a:ahLst/>
                <a:cxnLst/>
                <a:rect l="l" t="t" r="r" b="b"/>
                <a:pathLst>
                  <a:path w="711" h="315" extrusionOk="0">
                    <a:moveTo>
                      <a:pt x="549" y="1"/>
                    </a:moveTo>
                    <a:cubicBezTo>
                      <a:pt x="374" y="1"/>
                      <a:pt x="65" y="190"/>
                      <a:pt x="65" y="190"/>
                    </a:cubicBezTo>
                    <a:cubicBezTo>
                      <a:pt x="0" y="280"/>
                      <a:pt x="51" y="315"/>
                      <a:pt x="144" y="315"/>
                    </a:cubicBezTo>
                    <a:cubicBezTo>
                      <a:pt x="336" y="315"/>
                      <a:pt x="710" y="169"/>
                      <a:pt x="655" y="54"/>
                    </a:cubicBezTo>
                    <a:cubicBezTo>
                      <a:pt x="637" y="15"/>
                      <a:pt x="598" y="1"/>
                      <a:pt x="5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1"/>
              <p:cNvSpPr/>
              <p:nvPr/>
            </p:nvSpPr>
            <p:spPr>
              <a:xfrm>
                <a:off x="1794535" y="1900433"/>
                <a:ext cx="22965" cy="8731"/>
              </a:xfrm>
              <a:custGeom>
                <a:avLst/>
                <a:gdLst/>
                <a:ahLst/>
                <a:cxnLst/>
                <a:rect l="l" t="t" r="r" b="b"/>
                <a:pathLst>
                  <a:path w="726" h="276" extrusionOk="0">
                    <a:moveTo>
                      <a:pt x="559" y="1"/>
                    </a:moveTo>
                    <a:cubicBezTo>
                      <a:pt x="380" y="1"/>
                      <a:pt x="85" y="143"/>
                      <a:pt x="85" y="143"/>
                    </a:cubicBezTo>
                    <a:cubicBezTo>
                      <a:pt x="0" y="238"/>
                      <a:pt x="75" y="276"/>
                      <a:pt x="197" y="276"/>
                    </a:cubicBezTo>
                    <a:cubicBezTo>
                      <a:pt x="398" y="276"/>
                      <a:pt x="725" y="175"/>
                      <a:pt x="685" y="64"/>
                    </a:cubicBezTo>
                    <a:cubicBezTo>
                      <a:pt x="669" y="18"/>
                      <a:pt x="621" y="1"/>
                      <a:pt x="5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11"/>
            <p:cNvGrpSpPr/>
            <p:nvPr/>
          </p:nvGrpSpPr>
          <p:grpSpPr>
            <a:xfrm>
              <a:off x="1234644" y="4701372"/>
              <a:ext cx="265681" cy="257583"/>
              <a:chOff x="1987619" y="2413322"/>
              <a:chExt cx="265681" cy="257583"/>
            </a:xfrm>
          </p:grpSpPr>
          <p:sp>
            <p:nvSpPr>
              <p:cNvPr id="1531" name="Google Shape;1531;p11"/>
              <p:cNvSpPr/>
              <p:nvPr/>
            </p:nvSpPr>
            <p:spPr>
              <a:xfrm>
                <a:off x="1987619" y="2413322"/>
                <a:ext cx="265681" cy="257583"/>
              </a:xfrm>
              <a:custGeom>
                <a:avLst/>
                <a:gdLst/>
                <a:ahLst/>
                <a:cxnLst/>
                <a:rect l="l" t="t" r="r" b="b"/>
                <a:pathLst>
                  <a:path w="8399" h="8143" extrusionOk="0">
                    <a:moveTo>
                      <a:pt x="5865" y="1"/>
                    </a:moveTo>
                    <a:cubicBezTo>
                      <a:pt x="5855" y="1"/>
                      <a:pt x="5845" y="3"/>
                      <a:pt x="5834" y="8"/>
                    </a:cubicBezTo>
                    <a:cubicBezTo>
                      <a:pt x="5190" y="315"/>
                      <a:pt x="3677" y="2320"/>
                      <a:pt x="3677" y="2320"/>
                    </a:cubicBezTo>
                    <a:cubicBezTo>
                      <a:pt x="3677" y="2320"/>
                      <a:pt x="1208" y="1606"/>
                      <a:pt x="497" y="1606"/>
                    </a:cubicBezTo>
                    <a:cubicBezTo>
                      <a:pt x="423" y="1606"/>
                      <a:pt x="369" y="1614"/>
                      <a:pt x="337" y="1631"/>
                    </a:cubicBezTo>
                    <a:cubicBezTo>
                      <a:pt x="1" y="1805"/>
                      <a:pt x="2133" y="4187"/>
                      <a:pt x="2133" y="4187"/>
                    </a:cubicBezTo>
                    <a:cubicBezTo>
                      <a:pt x="2133" y="4187"/>
                      <a:pt x="81" y="6469"/>
                      <a:pt x="363" y="6544"/>
                    </a:cubicBezTo>
                    <a:cubicBezTo>
                      <a:pt x="376" y="6547"/>
                      <a:pt x="393" y="6548"/>
                      <a:pt x="415" y="6548"/>
                    </a:cubicBezTo>
                    <a:cubicBezTo>
                      <a:pt x="906" y="6548"/>
                      <a:pt x="3710" y="5825"/>
                      <a:pt x="3710" y="5825"/>
                    </a:cubicBezTo>
                    <a:cubicBezTo>
                      <a:pt x="3710" y="5825"/>
                      <a:pt x="5086" y="8142"/>
                      <a:pt x="5418" y="8142"/>
                    </a:cubicBezTo>
                    <a:cubicBezTo>
                      <a:pt x="5427" y="8142"/>
                      <a:pt x="5435" y="8140"/>
                      <a:pt x="5442" y="8137"/>
                    </a:cubicBezTo>
                    <a:cubicBezTo>
                      <a:pt x="5724" y="8011"/>
                      <a:pt x="5816" y="5458"/>
                      <a:pt x="5816" y="5458"/>
                    </a:cubicBezTo>
                    <a:cubicBezTo>
                      <a:pt x="5816" y="5458"/>
                      <a:pt x="8173" y="4951"/>
                      <a:pt x="8286" y="4715"/>
                    </a:cubicBezTo>
                    <a:cubicBezTo>
                      <a:pt x="8399" y="4479"/>
                      <a:pt x="5830" y="3246"/>
                      <a:pt x="5830" y="3246"/>
                    </a:cubicBezTo>
                    <a:cubicBezTo>
                      <a:pt x="5830" y="3246"/>
                      <a:pt x="6210" y="1"/>
                      <a:pt x="5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1"/>
              <p:cNvSpPr/>
              <p:nvPr/>
            </p:nvSpPr>
            <p:spPr>
              <a:xfrm>
                <a:off x="2152298" y="2442867"/>
                <a:ext cx="12526" cy="18600"/>
              </a:xfrm>
              <a:custGeom>
                <a:avLst/>
                <a:gdLst/>
                <a:ahLst/>
                <a:cxnLst/>
                <a:rect l="l" t="t" r="r" b="b"/>
                <a:pathLst>
                  <a:path w="396" h="588" extrusionOk="0">
                    <a:moveTo>
                      <a:pt x="343" y="0"/>
                    </a:moveTo>
                    <a:cubicBezTo>
                      <a:pt x="223" y="0"/>
                      <a:pt x="0" y="588"/>
                      <a:pt x="101" y="588"/>
                    </a:cubicBezTo>
                    <a:cubicBezTo>
                      <a:pt x="106" y="588"/>
                      <a:pt x="113" y="586"/>
                      <a:pt x="120" y="582"/>
                    </a:cubicBezTo>
                    <a:cubicBezTo>
                      <a:pt x="239" y="525"/>
                      <a:pt x="395" y="62"/>
                      <a:pt x="395" y="62"/>
                    </a:cubicBezTo>
                    <a:cubicBezTo>
                      <a:pt x="383" y="19"/>
                      <a:pt x="365" y="0"/>
                      <a:pt x="34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1"/>
              <p:cNvSpPr/>
              <p:nvPr/>
            </p:nvSpPr>
            <p:spPr>
              <a:xfrm>
                <a:off x="2147205" y="2471273"/>
                <a:ext cx="12590" cy="18600"/>
              </a:xfrm>
              <a:custGeom>
                <a:avLst/>
                <a:gdLst/>
                <a:ahLst/>
                <a:cxnLst/>
                <a:rect l="l" t="t" r="r" b="b"/>
                <a:pathLst>
                  <a:path w="398" h="588" extrusionOk="0">
                    <a:moveTo>
                      <a:pt x="345" y="1"/>
                    </a:moveTo>
                    <a:cubicBezTo>
                      <a:pt x="225" y="1"/>
                      <a:pt x="1" y="587"/>
                      <a:pt x="101" y="587"/>
                    </a:cubicBezTo>
                    <a:cubicBezTo>
                      <a:pt x="107" y="587"/>
                      <a:pt x="113" y="586"/>
                      <a:pt x="121" y="582"/>
                    </a:cubicBezTo>
                    <a:cubicBezTo>
                      <a:pt x="241" y="525"/>
                      <a:pt x="397" y="64"/>
                      <a:pt x="397" y="64"/>
                    </a:cubicBezTo>
                    <a:cubicBezTo>
                      <a:pt x="385" y="19"/>
                      <a:pt x="366" y="1"/>
                      <a:pt x="34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1"/>
              <p:cNvSpPr/>
              <p:nvPr/>
            </p:nvSpPr>
            <p:spPr>
              <a:xfrm>
                <a:off x="2153216" y="2491708"/>
                <a:ext cx="12495" cy="18600"/>
              </a:xfrm>
              <a:custGeom>
                <a:avLst/>
                <a:gdLst/>
                <a:ahLst/>
                <a:cxnLst/>
                <a:rect l="l" t="t" r="r" b="b"/>
                <a:pathLst>
                  <a:path w="395" h="588" extrusionOk="0">
                    <a:moveTo>
                      <a:pt x="343" y="1"/>
                    </a:moveTo>
                    <a:cubicBezTo>
                      <a:pt x="223" y="1"/>
                      <a:pt x="0" y="587"/>
                      <a:pt x="100" y="587"/>
                    </a:cubicBezTo>
                    <a:cubicBezTo>
                      <a:pt x="106" y="587"/>
                      <a:pt x="112" y="586"/>
                      <a:pt x="120" y="582"/>
                    </a:cubicBezTo>
                    <a:cubicBezTo>
                      <a:pt x="239" y="525"/>
                      <a:pt x="395" y="63"/>
                      <a:pt x="395" y="63"/>
                    </a:cubicBezTo>
                    <a:cubicBezTo>
                      <a:pt x="382" y="19"/>
                      <a:pt x="364" y="1"/>
                      <a:pt x="3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1"/>
              <p:cNvSpPr/>
              <p:nvPr/>
            </p:nvSpPr>
            <p:spPr>
              <a:xfrm>
                <a:off x="2128953" y="2527484"/>
                <a:ext cx="20656" cy="13096"/>
              </a:xfrm>
              <a:custGeom>
                <a:avLst/>
                <a:gdLst/>
                <a:ahLst/>
                <a:cxnLst/>
                <a:rect l="l" t="t" r="r" b="b"/>
                <a:pathLst>
                  <a:path w="653" h="414" extrusionOk="0">
                    <a:moveTo>
                      <a:pt x="599" y="0"/>
                    </a:moveTo>
                    <a:cubicBezTo>
                      <a:pt x="452" y="0"/>
                      <a:pt x="0" y="406"/>
                      <a:pt x="151" y="413"/>
                    </a:cubicBezTo>
                    <a:cubicBezTo>
                      <a:pt x="152" y="413"/>
                      <a:pt x="152" y="413"/>
                      <a:pt x="153" y="413"/>
                    </a:cubicBezTo>
                    <a:cubicBezTo>
                      <a:pt x="287" y="413"/>
                      <a:pt x="639" y="85"/>
                      <a:pt x="639" y="85"/>
                    </a:cubicBezTo>
                    <a:cubicBezTo>
                      <a:pt x="653" y="25"/>
                      <a:pt x="635" y="0"/>
                      <a:pt x="59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1"/>
              <p:cNvSpPr/>
              <p:nvPr/>
            </p:nvSpPr>
            <p:spPr>
              <a:xfrm>
                <a:off x="2146415" y="2545546"/>
                <a:ext cx="25148" cy="5662"/>
              </a:xfrm>
              <a:custGeom>
                <a:avLst/>
                <a:gdLst/>
                <a:ahLst/>
                <a:cxnLst/>
                <a:rect l="l" t="t" r="r" b="b"/>
                <a:pathLst>
                  <a:path w="795" h="179" extrusionOk="0">
                    <a:moveTo>
                      <a:pt x="230" y="1"/>
                    </a:moveTo>
                    <a:cubicBezTo>
                      <a:pt x="99" y="1"/>
                      <a:pt x="1" y="23"/>
                      <a:pt x="48" y="73"/>
                    </a:cubicBezTo>
                    <a:cubicBezTo>
                      <a:pt x="139" y="168"/>
                      <a:pt x="625" y="179"/>
                      <a:pt x="625" y="179"/>
                    </a:cubicBezTo>
                    <a:cubicBezTo>
                      <a:pt x="794" y="69"/>
                      <a:pt x="461" y="1"/>
                      <a:pt x="23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1"/>
              <p:cNvSpPr/>
              <p:nvPr/>
            </p:nvSpPr>
            <p:spPr>
              <a:xfrm>
                <a:off x="2168336" y="2534032"/>
                <a:ext cx="24389" cy="5251"/>
              </a:xfrm>
              <a:custGeom>
                <a:avLst/>
                <a:gdLst/>
                <a:ahLst/>
                <a:cxnLst/>
                <a:rect l="l" t="t" r="r" b="b"/>
                <a:pathLst>
                  <a:path w="771" h="166" extrusionOk="0">
                    <a:moveTo>
                      <a:pt x="519" y="0"/>
                    </a:moveTo>
                    <a:cubicBezTo>
                      <a:pt x="304" y="0"/>
                      <a:pt x="0" y="71"/>
                      <a:pt x="93" y="134"/>
                    </a:cubicBezTo>
                    <a:cubicBezTo>
                      <a:pt x="125" y="157"/>
                      <a:pt x="192" y="165"/>
                      <a:pt x="269" y="165"/>
                    </a:cubicBezTo>
                    <a:cubicBezTo>
                      <a:pt x="447" y="165"/>
                      <a:pt x="680" y="123"/>
                      <a:pt x="680" y="123"/>
                    </a:cubicBezTo>
                    <a:cubicBezTo>
                      <a:pt x="770" y="33"/>
                      <a:pt x="665"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1"/>
              <p:cNvSpPr/>
              <p:nvPr/>
            </p:nvSpPr>
            <p:spPr>
              <a:xfrm>
                <a:off x="2171214" y="2565032"/>
                <a:ext cx="24832" cy="4935"/>
              </a:xfrm>
              <a:custGeom>
                <a:avLst/>
                <a:gdLst/>
                <a:ahLst/>
                <a:cxnLst/>
                <a:rect l="l" t="t" r="r" b="b"/>
                <a:pathLst>
                  <a:path w="785" h="156" extrusionOk="0">
                    <a:moveTo>
                      <a:pt x="354" y="1"/>
                    </a:moveTo>
                    <a:cubicBezTo>
                      <a:pt x="173" y="1"/>
                      <a:pt x="1" y="34"/>
                      <a:pt x="66" y="92"/>
                    </a:cubicBezTo>
                    <a:cubicBezTo>
                      <a:pt x="124" y="145"/>
                      <a:pt x="321" y="156"/>
                      <a:pt x="470" y="156"/>
                    </a:cubicBezTo>
                    <a:cubicBezTo>
                      <a:pt x="571" y="156"/>
                      <a:pt x="650" y="151"/>
                      <a:pt x="650" y="151"/>
                    </a:cubicBezTo>
                    <a:cubicBezTo>
                      <a:pt x="785" y="46"/>
                      <a:pt x="564" y="1"/>
                      <a:pt x="3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1"/>
              <p:cNvSpPr/>
              <p:nvPr/>
            </p:nvSpPr>
            <p:spPr>
              <a:xfrm>
                <a:off x="2192155" y="2550955"/>
                <a:ext cx="25274" cy="6232"/>
              </a:xfrm>
              <a:custGeom>
                <a:avLst/>
                <a:gdLst/>
                <a:ahLst/>
                <a:cxnLst/>
                <a:rect l="l" t="t" r="r" b="b"/>
                <a:pathLst>
                  <a:path w="799" h="197" extrusionOk="0">
                    <a:moveTo>
                      <a:pt x="185" y="1"/>
                    </a:moveTo>
                    <a:cubicBezTo>
                      <a:pt x="75" y="1"/>
                      <a:pt x="1" y="20"/>
                      <a:pt x="41" y="66"/>
                    </a:cubicBezTo>
                    <a:cubicBezTo>
                      <a:pt x="127" y="166"/>
                      <a:pt x="614" y="197"/>
                      <a:pt x="614" y="197"/>
                    </a:cubicBezTo>
                    <a:cubicBezTo>
                      <a:pt x="798" y="86"/>
                      <a:pt x="414"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1"/>
              <p:cNvSpPr/>
              <p:nvPr/>
            </p:nvSpPr>
            <p:spPr>
              <a:xfrm>
                <a:off x="2142967" y="2559211"/>
                <a:ext cx="23851" cy="12020"/>
              </a:xfrm>
              <a:custGeom>
                <a:avLst/>
                <a:gdLst/>
                <a:ahLst/>
                <a:cxnLst/>
                <a:rect l="l" t="t" r="r" b="b"/>
                <a:pathLst>
                  <a:path w="754" h="380" extrusionOk="0">
                    <a:moveTo>
                      <a:pt x="42" y="1"/>
                    </a:moveTo>
                    <a:cubicBezTo>
                      <a:pt x="14" y="1"/>
                      <a:pt x="0" y="13"/>
                      <a:pt x="10" y="41"/>
                    </a:cubicBezTo>
                    <a:cubicBezTo>
                      <a:pt x="53" y="166"/>
                      <a:pt x="491" y="379"/>
                      <a:pt x="491" y="379"/>
                    </a:cubicBezTo>
                    <a:cubicBezTo>
                      <a:pt x="754" y="340"/>
                      <a:pt x="191" y="1"/>
                      <a:pt x="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1"/>
              <p:cNvSpPr/>
              <p:nvPr/>
            </p:nvSpPr>
            <p:spPr>
              <a:xfrm>
                <a:off x="2129365" y="2567467"/>
                <a:ext cx="11388" cy="19739"/>
              </a:xfrm>
              <a:custGeom>
                <a:avLst/>
                <a:gdLst/>
                <a:ahLst/>
                <a:cxnLst/>
                <a:rect l="l" t="t" r="r" b="b"/>
                <a:pathLst>
                  <a:path w="360" h="624" extrusionOk="0">
                    <a:moveTo>
                      <a:pt x="82" y="0"/>
                    </a:moveTo>
                    <a:cubicBezTo>
                      <a:pt x="72" y="0"/>
                      <a:pt x="64" y="7"/>
                      <a:pt x="58" y="21"/>
                    </a:cubicBezTo>
                    <a:cubicBezTo>
                      <a:pt x="0" y="141"/>
                      <a:pt x="166" y="600"/>
                      <a:pt x="166" y="600"/>
                    </a:cubicBezTo>
                    <a:cubicBezTo>
                      <a:pt x="190" y="616"/>
                      <a:pt x="209" y="624"/>
                      <a:pt x="224" y="624"/>
                    </a:cubicBezTo>
                    <a:cubicBezTo>
                      <a:pt x="360" y="624"/>
                      <a:pt x="172" y="0"/>
                      <a:pt x="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1"/>
              <p:cNvSpPr/>
              <p:nvPr/>
            </p:nvSpPr>
            <p:spPr>
              <a:xfrm>
                <a:off x="2154418" y="2588535"/>
                <a:ext cx="14614" cy="18473"/>
              </a:xfrm>
              <a:custGeom>
                <a:avLst/>
                <a:gdLst/>
                <a:ahLst/>
                <a:cxnLst/>
                <a:rect l="l" t="t" r="r" b="b"/>
                <a:pathLst>
                  <a:path w="462" h="584" extrusionOk="0">
                    <a:moveTo>
                      <a:pt x="57" y="1"/>
                    </a:moveTo>
                    <a:cubicBezTo>
                      <a:pt x="46" y="1"/>
                      <a:pt x="37" y="9"/>
                      <a:pt x="33" y="27"/>
                    </a:cubicBezTo>
                    <a:cubicBezTo>
                      <a:pt x="0" y="155"/>
                      <a:pt x="255" y="571"/>
                      <a:pt x="255" y="571"/>
                    </a:cubicBezTo>
                    <a:cubicBezTo>
                      <a:pt x="275" y="580"/>
                      <a:pt x="292" y="584"/>
                      <a:pt x="305" y="584"/>
                    </a:cubicBezTo>
                    <a:cubicBezTo>
                      <a:pt x="461" y="584"/>
                      <a:pt x="15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1"/>
              <p:cNvSpPr/>
              <p:nvPr/>
            </p:nvSpPr>
            <p:spPr>
              <a:xfrm>
                <a:off x="2123323" y="2591730"/>
                <a:ext cx="12716" cy="19296"/>
              </a:xfrm>
              <a:custGeom>
                <a:avLst/>
                <a:gdLst/>
                <a:ahLst/>
                <a:cxnLst/>
                <a:rect l="l" t="t" r="r" b="b"/>
                <a:pathLst>
                  <a:path w="402" h="610" extrusionOk="0">
                    <a:moveTo>
                      <a:pt x="72" y="0"/>
                    </a:moveTo>
                    <a:cubicBezTo>
                      <a:pt x="62" y="0"/>
                      <a:pt x="54" y="7"/>
                      <a:pt x="48" y="23"/>
                    </a:cubicBezTo>
                    <a:cubicBezTo>
                      <a:pt x="1" y="148"/>
                      <a:pt x="203" y="590"/>
                      <a:pt x="203" y="590"/>
                    </a:cubicBezTo>
                    <a:cubicBezTo>
                      <a:pt x="225" y="604"/>
                      <a:pt x="244" y="610"/>
                      <a:pt x="258" y="610"/>
                    </a:cubicBezTo>
                    <a:cubicBezTo>
                      <a:pt x="402" y="610"/>
                      <a:pt x="165" y="0"/>
                      <a:pt x="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1"/>
              <p:cNvSpPr/>
              <p:nvPr/>
            </p:nvSpPr>
            <p:spPr>
              <a:xfrm>
                <a:off x="2146889" y="2612828"/>
                <a:ext cx="10692" cy="19897"/>
              </a:xfrm>
              <a:custGeom>
                <a:avLst/>
                <a:gdLst/>
                <a:ahLst/>
                <a:cxnLst/>
                <a:rect l="l" t="t" r="r" b="b"/>
                <a:pathLst>
                  <a:path w="338" h="629" extrusionOk="0">
                    <a:moveTo>
                      <a:pt x="88" y="0"/>
                    </a:moveTo>
                    <a:cubicBezTo>
                      <a:pt x="79" y="0"/>
                      <a:pt x="71" y="7"/>
                      <a:pt x="63" y="20"/>
                    </a:cubicBezTo>
                    <a:cubicBezTo>
                      <a:pt x="0" y="136"/>
                      <a:pt x="148" y="602"/>
                      <a:pt x="148" y="602"/>
                    </a:cubicBezTo>
                    <a:cubicBezTo>
                      <a:pt x="171" y="620"/>
                      <a:pt x="190" y="628"/>
                      <a:pt x="205" y="628"/>
                    </a:cubicBezTo>
                    <a:cubicBezTo>
                      <a:pt x="338" y="628"/>
                      <a:pt x="177" y="0"/>
                      <a:pt x="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1"/>
              <p:cNvSpPr/>
              <p:nvPr/>
            </p:nvSpPr>
            <p:spPr>
              <a:xfrm>
                <a:off x="2102635" y="2562754"/>
                <a:ext cx="15721" cy="16923"/>
              </a:xfrm>
              <a:custGeom>
                <a:avLst/>
                <a:gdLst/>
                <a:ahLst/>
                <a:cxnLst/>
                <a:rect l="l" t="t" r="r" b="b"/>
                <a:pathLst>
                  <a:path w="497" h="535" extrusionOk="0">
                    <a:moveTo>
                      <a:pt x="381" y="0"/>
                    </a:moveTo>
                    <a:cubicBezTo>
                      <a:pt x="377" y="0"/>
                      <a:pt x="372" y="1"/>
                      <a:pt x="367" y="3"/>
                    </a:cubicBezTo>
                    <a:cubicBezTo>
                      <a:pt x="238" y="38"/>
                      <a:pt x="0" y="462"/>
                      <a:pt x="0" y="462"/>
                    </a:cubicBezTo>
                    <a:cubicBezTo>
                      <a:pt x="5" y="513"/>
                      <a:pt x="22" y="534"/>
                      <a:pt x="47" y="534"/>
                    </a:cubicBezTo>
                    <a:cubicBezTo>
                      <a:pt x="172" y="534"/>
                      <a:pt x="496" y="0"/>
                      <a:pt x="38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1"/>
              <p:cNvSpPr/>
              <p:nvPr/>
            </p:nvSpPr>
            <p:spPr>
              <a:xfrm>
                <a:off x="2076443" y="2559939"/>
                <a:ext cx="22522" cy="10281"/>
              </a:xfrm>
              <a:custGeom>
                <a:avLst/>
                <a:gdLst/>
                <a:ahLst/>
                <a:cxnLst/>
                <a:rect l="l" t="t" r="r" b="b"/>
                <a:pathLst>
                  <a:path w="712" h="325" extrusionOk="0">
                    <a:moveTo>
                      <a:pt x="548" y="0"/>
                    </a:moveTo>
                    <a:cubicBezTo>
                      <a:pt x="397" y="0"/>
                      <a:pt x="30" y="232"/>
                      <a:pt x="30" y="232"/>
                    </a:cubicBezTo>
                    <a:cubicBezTo>
                      <a:pt x="0" y="299"/>
                      <a:pt x="23" y="325"/>
                      <a:pt x="73" y="325"/>
                    </a:cubicBezTo>
                    <a:cubicBezTo>
                      <a:pt x="241" y="325"/>
                      <a:pt x="712" y="37"/>
                      <a:pt x="572" y="3"/>
                    </a:cubicBezTo>
                    <a:cubicBezTo>
                      <a:pt x="565" y="1"/>
                      <a:pt x="557" y="0"/>
                      <a:pt x="54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1"/>
              <p:cNvSpPr/>
              <p:nvPr/>
            </p:nvSpPr>
            <p:spPr>
              <a:xfrm>
                <a:off x="2063474" y="2581196"/>
                <a:ext cx="17872" cy="15500"/>
              </a:xfrm>
              <a:custGeom>
                <a:avLst/>
                <a:gdLst/>
                <a:ahLst/>
                <a:cxnLst/>
                <a:rect l="l" t="t" r="r" b="b"/>
                <a:pathLst>
                  <a:path w="565" h="490" extrusionOk="0">
                    <a:moveTo>
                      <a:pt x="434" y="0"/>
                    </a:moveTo>
                    <a:cubicBezTo>
                      <a:pt x="431" y="0"/>
                      <a:pt x="428" y="0"/>
                      <a:pt x="425" y="1"/>
                    </a:cubicBezTo>
                    <a:cubicBezTo>
                      <a:pt x="295" y="21"/>
                      <a:pt x="3" y="412"/>
                      <a:pt x="3" y="412"/>
                    </a:cubicBezTo>
                    <a:cubicBezTo>
                      <a:pt x="1" y="467"/>
                      <a:pt x="18" y="489"/>
                      <a:pt x="46" y="489"/>
                    </a:cubicBezTo>
                    <a:cubicBezTo>
                      <a:pt x="179" y="489"/>
                      <a:pt x="565" y="0"/>
                      <a:pt x="43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1"/>
              <p:cNvSpPr/>
              <p:nvPr/>
            </p:nvSpPr>
            <p:spPr>
              <a:xfrm>
                <a:off x="2047531" y="2553992"/>
                <a:ext cx="19834" cy="13887"/>
              </a:xfrm>
              <a:custGeom>
                <a:avLst/>
                <a:gdLst/>
                <a:ahLst/>
                <a:cxnLst/>
                <a:rect l="l" t="t" r="r" b="b"/>
                <a:pathLst>
                  <a:path w="627" h="439" extrusionOk="0">
                    <a:moveTo>
                      <a:pt x="478" y="0"/>
                    </a:moveTo>
                    <a:cubicBezTo>
                      <a:pt x="478" y="0"/>
                      <a:pt x="477" y="0"/>
                      <a:pt x="477" y="0"/>
                    </a:cubicBezTo>
                    <a:cubicBezTo>
                      <a:pt x="344" y="2"/>
                      <a:pt x="10" y="357"/>
                      <a:pt x="10" y="357"/>
                    </a:cubicBezTo>
                    <a:cubicBezTo>
                      <a:pt x="1" y="415"/>
                      <a:pt x="18" y="439"/>
                      <a:pt x="51" y="439"/>
                    </a:cubicBezTo>
                    <a:cubicBezTo>
                      <a:pt x="193" y="439"/>
                      <a:pt x="627" y="0"/>
                      <a:pt x="4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1"/>
              <p:cNvSpPr/>
              <p:nvPr/>
            </p:nvSpPr>
            <p:spPr>
              <a:xfrm>
                <a:off x="2035479" y="2584106"/>
                <a:ext cx="21384" cy="12147"/>
              </a:xfrm>
              <a:custGeom>
                <a:avLst/>
                <a:gdLst/>
                <a:ahLst/>
                <a:cxnLst/>
                <a:rect l="l" t="t" r="r" b="b"/>
                <a:pathLst>
                  <a:path w="676" h="384" extrusionOk="0">
                    <a:moveTo>
                      <a:pt x="518" y="0"/>
                    </a:moveTo>
                    <a:cubicBezTo>
                      <a:pt x="377" y="0"/>
                      <a:pt x="19" y="295"/>
                      <a:pt x="19" y="295"/>
                    </a:cubicBezTo>
                    <a:cubicBezTo>
                      <a:pt x="0" y="359"/>
                      <a:pt x="19" y="384"/>
                      <a:pt x="60" y="384"/>
                    </a:cubicBezTo>
                    <a:cubicBezTo>
                      <a:pt x="214" y="384"/>
                      <a:pt x="676" y="16"/>
                      <a:pt x="527" y="0"/>
                    </a:cubicBezTo>
                    <a:cubicBezTo>
                      <a:pt x="524" y="0"/>
                      <a:pt x="521" y="0"/>
                      <a:pt x="5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1"/>
              <p:cNvSpPr/>
              <p:nvPr/>
            </p:nvSpPr>
            <p:spPr>
              <a:xfrm>
                <a:off x="2074356" y="2539378"/>
                <a:ext cx="24357" cy="5504"/>
              </a:xfrm>
              <a:custGeom>
                <a:avLst/>
                <a:gdLst/>
                <a:ahLst/>
                <a:cxnLst/>
                <a:rect l="l" t="t" r="r" b="b"/>
                <a:pathLst>
                  <a:path w="770" h="174" extrusionOk="0">
                    <a:moveTo>
                      <a:pt x="520" y="0"/>
                    </a:moveTo>
                    <a:cubicBezTo>
                      <a:pt x="340" y="0"/>
                      <a:pt x="85" y="53"/>
                      <a:pt x="85" y="53"/>
                    </a:cubicBezTo>
                    <a:cubicBezTo>
                      <a:pt x="1" y="141"/>
                      <a:pt x="93" y="173"/>
                      <a:pt x="228" y="173"/>
                    </a:cubicBezTo>
                    <a:cubicBezTo>
                      <a:pt x="443" y="173"/>
                      <a:pt x="769" y="92"/>
                      <a:pt x="673" y="27"/>
                    </a:cubicBezTo>
                    <a:cubicBezTo>
                      <a:pt x="643" y="7"/>
                      <a:pt x="586"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1"/>
              <p:cNvSpPr/>
              <p:nvPr/>
            </p:nvSpPr>
            <p:spPr>
              <a:xfrm>
                <a:off x="2065530" y="2509200"/>
                <a:ext cx="22681" cy="13602"/>
              </a:xfrm>
              <a:custGeom>
                <a:avLst/>
                <a:gdLst/>
                <a:ahLst/>
                <a:cxnLst/>
                <a:rect l="l" t="t" r="r" b="b"/>
                <a:pathLst>
                  <a:path w="717" h="430" extrusionOk="0">
                    <a:moveTo>
                      <a:pt x="273" y="0"/>
                    </a:moveTo>
                    <a:lnTo>
                      <a:pt x="273" y="0"/>
                    </a:lnTo>
                    <a:cubicBezTo>
                      <a:pt x="1" y="10"/>
                      <a:pt x="550" y="430"/>
                      <a:pt x="684" y="430"/>
                    </a:cubicBezTo>
                    <a:cubicBezTo>
                      <a:pt x="706" y="430"/>
                      <a:pt x="717" y="418"/>
                      <a:pt x="711" y="393"/>
                    </a:cubicBezTo>
                    <a:cubicBezTo>
                      <a:pt x="684" y="262"/>
                      <a:pt x="273" y="0"/>
                      <a:pt x="27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1"/>
              <p:cNvSpPr/>
              <p:nvPr/>
            </p:nvSpPr>
            <p:spPr>
              <a:xfrm>
                <a:off x="2037978" y="2510624"/>
                <a:ext cx="24484" cy="10755"/>
              </a:xfrm>
              <a:custGeom>
                <a:avLst/>
                <a:gdLst/>
                <a:ahLst/>
                <a:cxnLst/>
                <a:rect l="l" t="t" r="r" b="b"/>
                <a:pathLst>
                  <a:path w="774" h="340" extrusionOk="0">
                    <a:moveTo>
                      <a:pt x="252" y="1"/>
                    </a:moveTo>
                    <a:lnTo>
                      <a:pt x="252" y="1"/>
                    </a:lnTo>
                    <a:cubicBezTo>
                      <a:pt x="1" y="61"/>
                      <a:pt x="559" y="339"/>
                      <a:pt x="722" y="339"/>
                    </a:cubicBezTo>
                    <a:cubicBezTo>
                      <a:pt x="757" y="339"/>
                      <a:pt x="774" y="327"/>
                      <a:pt x="760" y="296"/>
                    </a:cubicBezTo>
                    <a:cubicBezTo>
                      <a:pt x="707" y="174"/>
                      <a:pt x="252" y="1"/>
                      <a:pt x="25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1"/>
              <p:cNvSpPr/>
              <p:nvPr/>
            </p:nvSpPr>
            <p:spPr>
              <a:xfrm>
                <a:off x="2065119" y="2486014"/>
                <a:ext cx="23598" cy="12432"/>
              </a:xfrm>
              <a:custGeom>
                <a:avLst/>
                <a:gdLst/>
                <a:ahLst/>
                <a:cxnLst/>
                <a:rect l="l" t="t" r="r" b="b"/>
                <a:pathLst>
                  <a:path w="746" h="393" extrusionOk="0">
                    <a:moveTo>
                      <a:pt x="267" y="0"/>
                    </a:moveTo>
                    <a:lnTo>
                      <a:pt x="267" y="0"/>
                    </a:lnTo>
                    <a:cubicBezTo>
                      <a:pt x="0" y="30"/>
                      <a:pt x="563" y="393"/>
                      <a:pt x="707" y="393"/>
                    </a:cubicBezTo>
                    <a:cubicBezTo>
                      <a:pt x="733" y="393"/>
                      <a:pt x="745" y="381"/>
                      <a:pt x="737" y="354"/>
                    </a:cubicBezTo>
                    <a:cubicBezTo>
                      <a:pt x="700" y="228"/>
                      <a:pt x="267" y="0"/>
                      <a:pt x="2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1"/>
              <p:cNvSpPr/>
              <p:nvPr/>
            </p:nvSpPr>
            <p:spPr>
              <a:xfrm>
                <a:off x="2034594" y="2482249"/>
                <a:ext cx="22143" cy="14140"/>
              </a:xfrm>
              <a:custGeom>
                <a:avLst/>
                <a:gdLst/>
                <a:ahLst/>
                <a:cxnLst/>
                <a:rect l="l" t="t" r="r" b="b"/>
                <a:pathLst>
                  <a:path w="700" h="447" extrusionOk="0">
                    <a:moveTo>
                      <a:pt x="272" y="0"/>
                    </a:moveTo>
                    <a:cubicBezTo>
                      <a:pt x="1" y="0"/>
                      <a:pt x="538" y="446"/>
                      <a:pt x="669" y="446"/>
                    </a:cubicBezTo>
                    <a:cubicBezTo>
                      <a:pt x="689" y="446"/>
                      <a:pt x="700" y="435"/>
                      <a:pt x="695" y="410"/>
                    </a:cubicBezTo>
                    <a:cubicBezTo>
                      <a:pt x="672" y="279"/>
                      <a:pt x="273" y="0"/>
                      <a:pt x="273" y="0"/>
                    </a:cubicBezTo>
                    <a:cubicBezTo>
                      <a:pt x="272" y="0"/>
                      <a:pt x="272" y="0"/>
                      <a:pt x="2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1"/>
              <p:cNvSpPr/>
              <p:nvPr/>
            </p:nvSpPr>
            <p:spPr>
              <a:xfrm>
                <a:off x="2128732" y="2471273"/>
                <a:ext cx="12526" cy="18600"/>
              </a:xfrm>
              <a:custGeom>
                <a:avLst/>
                <a:gdLst/>
                <a:ahLst/>
                <a:cxnLst/>
                <a:rect l="l" t="t" r="r" b="b"/>
                <a:pathLst>
                  <a:path w="396" h="588" extrusionOk="0">
                    <a:moveTo>
                      <a:pt x="343" y="1"/>
                    </a:moveTo>
                    <a:cubicBezTo>
                      <a:pt x="223" y="1"/>
                      <a:pt x="1" y="587"/>
                      <a:pt x="101" y="587"/>
                    </a:cubicBezTo>
                    <a:cubicBezTo>
                      <a:pt x="107" y="587"/>
                      <a:pt x="113" y="586"/>
                      <a:pt x="121" y="582"/>
                    </a:cubicBezTo>
                    <a:cubicBezTo>
                      <a:pt x="239" y="525"/>
                      <a:pt x="395" y="64"/>
                      <a:pt x="395" y="64"/>
                    </a:cubicBezTo>
                    <a:cubicBezTo>
                      <a:pt x="383" y="19"/>
                      <a:pt x="365" y="1"/>
                      <a:pt x="3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1"/>
              <p:cNvSpPr/>
              <p:nvPr/>
            </p:nvSpPr>
            <p:spPr>
              <a:xfrm>
                <a:off x="2131010" y="2501008"/>
                <a:ext cx="12526" cy="18568"/>
              </a:xfrm>
              <a:custGeom>
                <a:avLst/>
                <a:gdLst/>
                <a:ahLst/>
                <a:cxnLst/>
                <a:rect l="l" t="t" r="r" b="b"/>
                <a:pathLst>
                  <a:path w="396" h="587" extrusionOk="0">
                    <a:moveTo>
                      <a:pt x="343" y="0"/>
                    </a:moveTo>
                    <a:cubicBezTo>
                      <a:pt x="223" y="0"/>
                      <a:pt x="1" y="587"/>
                      <a:pt x="101" y="587"/>
                    </a:cubicBezTo>
                    <a:cubicBezTo>
                      <a:pt x="106" y="587"/>
                      <a:pt x="113" y="585"/>
                      <a:pt x="120" y="581"/>
                    </a:cubicBezTo>
                    <a:cubicBezTo>
                      <a:pt x="239" y="524"/>
                      <a:pt x="395" y="63"/>
                      <a:pt x="395" y="63"/>
                    </a:cubicBezTo>
                    <a:cubicBezTo>
                      <a:pt x="383" y="19"/>
                      <a:pt x="364" y="0"/>
                      <a:pt x="34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1"/>
              <p:cNvSpPr/>
              <p:nvPr/>
            </p:nvSpPr>
            <p:spPr>
              <a:xfrm>
                <a:off x="2109911" y="2492150"/>
                <a:ext cx="9648" cy="20087"/>
              </a:xfrm>
              <a:custGeom>
                <a:avLst/>
                <a:gdLst/>
                <a:ahLst/>
                <a:cxnLst/>
                <a:rect l="l" t="t" r="r" b="b"/>
                <a:pathLst>
                  <a:path w="305" h="635" extrusionOk="0">
                    <a:moveTo>
                      <a:pt x="130" y="0"/>
                    </a:moveTo>
                    <a:cubicBezTo>
                      <a:pt x="0" y="0"/>
                      <a:pt x="120" y="635"/>
                      <a:pt x="211" y="635"/>
                    </a:cubicBezTo>
                    <a:cubicBezTo>
                      <a:pt x="220" y="635"/>
                      <a:pt x="228" y="629"/>
                      <a:pt x="236" y="616"/>
                    </a:cubicBezTo>
                    <a:cubicBezTo>
                      <a:pt x="305" y="503"/>
                      <a:pt x="189" y="31"/>
                      <a:pt x="189" y="31"/>
                    </a:cubicBezTo>
                    <a:cubicBezTo>
                      <a:pt x="165" y="10"/>
                      <a:pt x="146" y="0"/>
                      <a:pt x="13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1"/>
              <p:cNvSpPr/>
              <p:nvPr/>
            </p:nvSpPr>
            <p:spPr>
              <a:xfrm>
                <a:off x="2096372" y="2522866"/>
                <a:ext cx="22649" cy="13570"/>
              </a:xfrm>
              <a:custGeom>
                <a:avLst/>
                <a:gdLst/>
                <a:ahLst/>
                <a:cxnLst/>
                <a:rect l="l" t="t" r="r" b="b"/>
                <a:pathLst>
                  <a:path w="716" h="429" extrusionOk="0">
                    <a:moveTo>
                      <a:pt x="272" y="1"/>
                    </a:moveTo>
                    <a:cubicBezTo>
                      <a:pt x="0" y="8"/>
                      <a:pt x="551" y="428"/>
                      <a:pt x="684" y="428"/>
                    </a:cubicBezTo>
                    <a:cubicBezTo>
                      <a:pt x="705" y="428"/>
                      <a:pt x="715" y="417"/>
                      <a:pt x="710" y="392"/>
                    </a:cubicBezTo>
                    <a:cubicBezTo>
                      <a:pt x="682" y="261"/>
                      <a:pt x="272" y="1"/>
                      <a:pt x="27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11"/>
            <p:cNvGrpSpPr/>
            <p:nvPr/>
          </p:nvGrpSpPr>
          <p:grpSpPr>
            <a:xfrm>
              <a:off x="8664760" y="1304772"/>
              <a:ext cx="235599" cy="224844"/>
              <a:chOff x="1690685" y="2722372"/>
              <a:chExt cx="235599" cy="224844"/>
            </a:xfrm>
          </p:grpSpPr>
          <p:sp>
            <p:nvSpPr>
              <p:cNvPr id="1560" name="Google Shape;1560;p11"/>
              <p:cNvSpPr/>
              <p:nvPr/>
            </p:nvSpPr>
            <p:spPr>
              <a:xfrm>
                <a:off x="1690685" y="2722372"/>
                <a:ext cx="235599" cy="224844"/>
              </a:xfrm>
              <a:custGeom>
                <a:avLst/>
                <a:gdLst/>
                <a:ahLst/>
                <a:cxnLst/>
                <a:rect l="l" t="t" r="r" b="b"/>
                <a:pathLst>
                  <a:path w="7448" h="7108" extrusionOk="0">
                    <a:moveTo>
                      <a:pt x="2139" y="1"/>
                    </a:moveTo>
                    <a:cubicBezTo>
                      <a:pt x="2139" y="1"/>
                      <a:pt x="2139" y="1"/>
                      <a:pt x="2138" y="1"/>
                    </a:cubicBezTo>
                    <a:cubicBezTo>
                      <a:pt x="1806" y="4"/>
                      <a:pt x="2511" y="2709"/>
                      <a:pt x="2511" y="2709"/>
                    </a:cubicBezTo>
                    <a:cubicBezTo>
                      <a:pt x="2511" y="2709"/>
                      <a:pt x="1" y="3664"/>
                      <a:pt x="191" y="3834"/>
                    </a:cubicBezTo>
                    <a:cubicBezTo>
                      <a:pt x="383" y="4005"/>
                      <a:pt x="2833" y="4607"/>
                      <a:pt x="2833" y="4607"/>
                    </a:cubicBezTo>
                    <a:cubicBezTo>
                      <a:pt x="2833" y="4607"/>
                      <a:pt x="3232" y="7093"/>
                      <a:pt x="3503" y="7107"/>
                    </a:cubicBezTo>
                    <a:cubicBezTo>
                      <a:pt x="3504" y="7107"/>
                      <a:pt x="3505" y="7107"/>
                      <a:pt x="3506" y="7107"/>
                    </a:cubicBezTo>
                    <a:cubicBezTo>
                      <a:pt x="3782" y="7107"/>
                      <a:pt x="4866" y="5173"/>
                      <a:pt x="4866" y="5173"/>
                    </a:cubicBezTo>
                    <a:cubicBezTo>
                      <a:pt x="4866" y="5173"/>
                      <a:pt x="6473" y="5608"/>
                      <a:pt x="6960" y="5608"/>
                    </a:cubicBezTo>
                    <a:cubicBezTo>
                      <a:pt x="7022" y="5608"/>
                      <a:pt x="7065" y="5601"/>
                      <a:pt x="7085" y="5585"/>
                    </a:cubicBezTo>
                    <a:cubicBezTo>
                      <a:pt x="7269" y="5445"/>
                      <a:pt x="5764" y="3459"/>
                      <a:pt x="5764" y="3459"/>
                    </a:cubicBezTo>
                    <a:cubicBezTo>
                      <a:pt x="5764" y="3459"/>
                      <a:pt x="7448" y="953"/>
                      <a:pt x="7063" y="940"/>
                    </a:cubicBezTo>
                    <a:cubicBezTo>
                      <a:pt x="7056" y="940"/>
                      <a:pt x="7049" y="940"/>
                      <a:pt x="7043" y="940"/>
                    </a:cubicBezTo>
                    <a:cubicBezTo>
                      <a:pt x="6399" y="940"/>
                      <a:pt x="4461" y="1874"/>
                      <a:pt x="4461" y="1874"/>
                    </a:cubicBezTo>
                    <a:cubicBezTo>
                      <a:pt x="4461" y="1874"/>
                      <a:pt x="2475" y="1"/>
                      <a:pt x="2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1"/>
              <p:cNvSpPr/>
              <p:nvPr/>
            </p:nvSpPr>
            <p:spPr>
              <a:xfrm>
                <a:off x="1878361" y="2771181"/>
                <a:ext cx="17872" cy="11672"/>
              </a:xfrm>
              <a:custGeom>
                <a:avLst/>
                <a:gdLst/>
                <a:ahLst/>
                <a:cxnLst/>
                <a:rect l="l" t="t" r="r" b="b"/>
                <a:pathLst>
                  <a:path w="565" h="369" extrusionOk="0">
                    <a:moveTo>
                      <a:pt x="518" y="1"/>
                    </a:moveTo>
                    <a:cubicBezTo>
                      <a:pt x="390" y="1"/>
                      <a:pt x="0" y="366"/>
                      <a:pt x="132" y="368"/>
                    </a:cubicBezTo>
                    <a:cubicBezTo>
                      <a:pt x="132" y="368"/>
                      <a:pt x="133" y="368"/>
                      <a:pt x="134" y="368"/>
                    </a:cubicBezTo>
                    <a:cubicBezTo>
                      <a:pt x="252" y="368"/>
                      <a:pt x="554" y="75"/>
                      <a:pt x="554" y="75"/>
                    </a:cubicBezTo>
                    <a:cubicBezTo>
                      <a:pt x="565" y="22"/>
                      <a:pt x="549" y="1"/>
                      <a:pt x="5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1"/>
              <p:cNvSpPr/>
              <p:nvPr/>
            </p:nvSpPr>
            <p:spPr>
              <a:xfrm>
                <a:off x="1862987" y="2791267"/>
                <a:ext cx="17936" cy="11641"/>
              </a:xfrm>
              <a:custGeom>
                <a:avLst/>
                <a:gdLst/>
                <a:ahLst/>
                <a:cxnLst/>
                <a:rect l="l" t="t" r="r" b="b"/>
                <a:pathLst>
                  <a:path w="567" h="368" extrusionOk="0">
                    <a:moveTo>
                      <a:pt x="521" y="0"/>
                    </a:moveTo>
                    <a:cubicBezTo>
                      <a:pt x="393" y="0"/>
                      <a:pt x="1" y="365"/>
                      <a:pt x="134" y="367"/>
                    </a:cubicBezTo>
                    <a:cubicBezTo>
                      <a:pt x="134" y="367"/>
                      <a:pt x="135" y="367"/>
                      <a:pt x="136" y="367"/>
                    </a:cubicBezTo>
                    <a:cubicBezTo>
                      <a:pt x="254" y="367"/>
                      <a:pt x="556" y="74"/>
                      <a:pt x="556" y="74"/>
                    </a:cubicBezTo>
                    <a:cubicBezTo>
                      <a:pt x="567" y="21"/>
                      <a:pt x="551" y="0"/>
                      <a:pt x="5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1"/>
              <p:cNvSpPr/>
              <p:nvPr/>
            </p:nvSpPr>
            <p:spPr>
              <a:xfrm>
                <a:off x="1859508" y="2809551"/>
                <a:ext cx="17936" cy="11641"/>
              </a:xfrm>
              <a:custGeom>
                <a:avLst/>
                <a:gdLst/>
                <a:ahLst/>
                <a:cxnLst/>
                <a:rect l="l" t="t" r="r" b="b"/>
                <a:pathLst>
                  <a:path w="567" h="368" extrusionOk="0">
                    <a:moveTo>
                      <a:pt x="520" y="1"/>
                    </a:moveTo>
                    <a:cubicBezTo>
                      <a:pt x="391" y="1"/>
                      <a:pt x="1" y="366"/>
                      <a:pt x="133" y="368"/>
                    </a:cubicBezTo>
                    <a:cubicBezTo>
                      <a:pt x="134" y="368"/>
                      <a:pt x="134" y="368"/>
                      <a:pt x="135" y="368"/>
                    </a:cubicBezTo>
                    <a:cubicBezTo>
                      <a:pt x="252" y="368"/>
                      <a:pt x="556" y="74"/>
                      <a:pt x="556" y="74"/>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1"/>
              <p:cNvSpPr/>
              <p:nvPr/>
            </p:nvSpPr>
            <p:spPr>
              <a:xfrm>
                <a:off x="1830406" y="2830587"/>
                <a:ext cx="21067" cy="5472"/>
              </a:xfrm>
              <a:custGeom>
                <a:avLst/>
                <a:gdLst/>
                <a:ahLst/>
                <a:cxnLst/>
                <a:rect l="l" t="t" r="r" b="b"/>
                <a:pathLst>
                  <a:path w="666" h="173" extrusionOk="0">
                    <a:moveTo>
                      <a:pt x="519" y="0"/>
                    </a:moveTo>
                    <a:cubicBezTo>
                      <a:pt x="335" y="0"/>
                      <a:pt x="1" y="103"/>
                      <a:pt x="97" y="157"/>
                    </a:cubicBezTo>
                    <a:cubicBezTo>
                      <a:pt x="117" y="168"/>
                      <a:pt x="149" y="173"/>
                      <a:pt x="187" y="173"/>
                    </a:cubicBezTo>
                    <a:cubicBezTo>
                      <a:pt x="343" y="173"/>
                      <a:pt x="607" y="98"/>
                      <a:pt x="607" y="98"/>
                    </a:cubicBezTo>
                    <a:cubicBezTo>
                      <a:pt x="666" y="26"/>
                      <a:pt x="611" y="0"/>
                      <a:pt x="51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1"/>
              <p:cNvSpPr/>
              <p:nvPr/>
            </p:nvSpPr>
            <p:spPr>
              <a:xfrm>
                <a:off x="1841287" y="2845833"/>
                <a:ext cx="20529" cy="11008"/>
              </a:xfrm>
              <a:custGeom>
                <a:avLst/>
                <a:gdLst/>
                <a:ahLst/>
                <a:cxnLst/>
                <a:rect l="l" t="t" r="r" b="b"/>
                <a:pathLst>
                  <a:path w="649" h="348" extrusionOk="0">
                    <a:moveTo>
                      <a:pt x="35" y="1"/>
                    </a:moveTo>
                    <a:cubicBezTo>
                      <a:pt x="12" y="1"/>
                      <a:pt x="1" y="11"/>
                      <a:pt x="8" y="36"/>
                    </a:cubicBezTo>
                    <a:cubicBezTo>
                      <a:pt x="39" y="146"/>
                      <a:pt x="416" y="348"/>
                      <a:pt x="416" y="348"/>
                    </a:cubicBezTo>
                    <a:cubicBezTo>
                      <a:pt x="649" y="322"/>
                      <a:pt x="161" y="1"/>
                      <a:pt x="3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1"/>
              <p:cNvSpPr/>
              <p:nvPr/>
            </p:nvSpPr>
            <p:spPr>
              <a:xfrm>
                <a:off x="1862956" y="2847478"/>
                <a:ext cx="21858" cy="8478"/>
              </a:xfrm>
              <a:custGeom>
                <a:avLst/>
                <a:gdLst/>
                <a:ahLst/>
                <a:cxnLst/>
                <a:rect l="l" t="t" r="r" b="b"/>
                <a:pathLst>
                  <a:path w="691" h="268" extrusionOk="0">
                    <a:moveTo>
                      <a:pt x="57" y="1"/>
                    </a:moveTo>
                    <a:cubicBezTo>
                      <a:pt x="20" y="1"/>
                      <a:pt x="1" y="12"/>
                      <a:pt x="16" y="41"/>
                    </a:cubicBezTo>
                    <a:cubicBezTo>
                      <a:pt x="70" y="144"/>
                      <a:pt x="478" y="267"/>
                      <a:pt x="478" y="267"/>
                    </a:cubicBezTo>
                    <a:cubicBezTo>
                      <a:pt x="690" y="201"/>
                      <a:pt x="213" y="1"/>
                      <a:pt x="5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1"/>
              <p:cNvSpPr/>
              <p:nvPr/>
            </p:nvSpPr>
            <p:spPr>
              <a:xfrm>
                <a:off x="1852897" y="2871519"/>
                <a:ext cx="21194" cy="10028"/>
              </a:xfrm>
              <a:custGeom>
                <a:avLst/>
                <a:gdLst/>
                <a:ahLst/>
                <a:cxnLst/>
                <a:rect l="l" t="t" r="r" b="b"/>
                <a:pathLst>
                  <a:path w="670" h="317" extrusionOk="0">
                    <a:moveTo>
                      <a:pt x="40" y="1"/>
                    </a:moveTo>
                    <a:cubicBezTo>
                      <a:pt x="13" y="1"/>
                      <a:pt x="0" y="12"/>
                      <a:pt x="10" y="37"/>
                    </a:cubicBezTo>
                    <a:cubicBezTo>
                      <a:pt x="52" y="144"/>
                      <a:pt x="443" y="316"/>
                      <a:pt x="443" y="316"/>
                    </a:cubicBezTo>
                    <a:cubicBezTo>
                      <a:pt x="670" y="273"/>
                      <a:pt x="176" y="1"/>
                      <a:pt x="4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1"/>
              <p:cNvSpPr/>
              <p:nvPr/>
            </p:nvSpPr>
            <p:spPr>
              <a:xfrm>
                <a:off x="1874660" y="2868134"/>
                <a:ext cx="20118" cy="11546"/>
              </a:xfrm>
              <a:custGeom>
                <a:avLst/>
                <a:gdLst/>
                <a:ahLst/>
                <a:cxnLst/>
                <a:rect l="l" t="t" r="r" b="b"/>
                <a:pathLst>
                  <a:path w="636" h="365" extrusionOk="0">
                    <a:moveTo>
                      <a:pt x="31" y="0"/>
                    </a:moveTo>
                    <a:cubicBezTo>
                      <a:pt x="11" y="0"/>
                      <a:pt x="1" y="10"/>
                      <a:pt x="7" y="34"/>
                    </a:cubicBezTo>
                    <a:cubicBezTo>
                      <a:pt x="34" y="147"/>
                      <a:pt x="400" y="364"/>
                      <a:pt x="400" y="364"/>
                    </a:cubicBezTo>
                    <a:cubicBezTo>
                      <a:pt x="635" y="350"/>
                      <a:pt x="151" y="0"/>
                      <a:pt x="3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1"/>
              <p:cNvSpPr/>
              <p:nvPr/>
            </p:nvSpPr>
            <p:spPr>
              <a:xfrm>
                <a:off x="1832272" y="2854090"/>
                <a:ext cx="14076" cy="15468"/>
              </a:xfrm>
              <a:custGeom>
                <a:avLst/>
                <a:gdLst/>
                <a:ahLst/>
                <a:cxnLst/>
                <a:rect l="l" t="t" r="r" b="b"/>
                <a:pathLst>
                  <a:path w="445" h="489" extrusionOk="0">
                    <a:moveTo>
                      <a:pt x="38" y="1"/>
                    </a:moveTo>
                    <a:cubicBezTo>
                      <a:pt x="27" y="1"/>
                      <a:pt x="19" y="8"/>
                      <a:pt x="16" y="25"/>
                    </a:cubicBezTo>
                    <a:cubicBezTo>
                      <a:pt x="1" y="141"/>
                      <a:pt x="257" y="481"/>
                      <a:pt x="257" y="481"/>
                    </a:cubicBezTo>
                    <a:cubicBezTo>
                      <a:pt x="273" y="486"/>
                      <a:pt x="286" y="489"/>
                      <a:pt x="296" y="489"/>
                    </a:cubicBezTo>
                    <a:cubicBezTo>
                      <a:pt x="445" y="489"/>
                      <a:pt x="127" y="1"/>
                      <a:pt x="3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1"/>
              <p:cNvSpPr/>
              <p:nvPr/>
            </p:nvSpPr>
            <p:spPr>
              <a:xfrm>
                <a:off x="1815728" y="2855734"/>
                <a:ext cx="7876" cy="17335"/>
              </a:xfrm>
              <a:custGeom>
                <a:avLst/>
                <a:gdLst/>
                <a:ahLst/>
                <a:cxnLst/>
                <a:rect l="l" t="t" r="r" b="b"/>
                <a:pathLst>
                  <a:path w="249" h="548" extrusionOk="0">
                    <a:moveTo>
                      <a:pt x="167" y="0"/>
                    </a:moveTo>
                    <a:cubicBezTo>
                      <a:pt x="161" y="0"/>
                      <a:pt x="155" y="3"/>
                      <a:pt x="147" y="9"/>
                    </a:cubicBezTo>
                    <a:cubicBezTo>
                      <a:pt x="54" y="81"/>
                      <a:pt x="1" y="503"/>
                      <a:pt x="1" y="503"/>
                    </a:cubicBezTo>
                    <a:cubicBezTo>
                      <a:pt x="17" y="534"/>
                      <a:pt x="33" y="548"/>
                      <a:pt x="50" y="548"/>
                    </a:cubicBezTo>
                    <a:cubicBezTo>
                      <a:pt x="153" y="548"/>
                      <a:pt x="248" y="0"/>
                      <a:pt x="1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1"/>
              <p:cNvSpPr/>
              <p:nvPr/>
            </p:nvSpPr>
            <p:spPr>
              <a:xfrm>
                <a:off x="1828381" y="2881800"/>
                <a:ext cx="5979" cy="17746"/>
              </a:xfrm>
              <a:custGeom>
                <a:avLst/>
                <a:gdLst/>
                <a:ahLst/>
                <a:cxnLst/>
                <a:rect l="l" t="t" r="r" b="b"/>
                <a:pathLst>
                  <a:path w="189" h="561" extrusionOk="0">
                    <a:moveTo>
                      <a:pt x="96" y="0"/>
                    </a:moveTo>
                    <a:cubicBezTo>
                      <a:pt x="89" y="0"/>
                      <a:pt x="82" y="4"/>
                      <a:pt x="75" y="13"/>
                    </a:cubicBezTo>
                    <a:cubicBezTo>
                      <a:pt x="0" y="99"/>
                      <a:pt x="31" y="525"/>
                      <a:pt x="31" y="525"/>
                    </a:cubicBezTo>
                    <a:cubicBezTo>
                      <a:pt x="50" y="550"/>
                      <a:pt x="67" y="561"/>
                      <a:pt x="82" y="561"/>
                    </a:cubicBezTo>
                    <a:cubicBezTo>
                      <a:pt x="188" y="561"/>
                      <a:pt x="174" y="0"/>
                      <a:pt x="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1"/>
              <p:cNvSpPr/>
              <p:nvPr/>
            </p:nvSpPr>
            <p:spPr>
              <a:xfrm>
                <a:off x="1802348" y="2872088"/>
                <a:ext cx="6548" cy="17556"/>
              </a:xfrm>
              <a:custGeom>
                <a:avLst/>
                <a:gdLst/>
                <a:ahLst/>
                <a:cxnLst/>
                <a:rect l="l" t="t" r="r" b="b"/>
                <a:pathLst>
                  <a:path w="207" h="555" extrusionOk="0">
                    <a:moveTo>
                      <a:pt x="125" y="0"/>
                    </a:moveTo>
                    <a:cubicBezTo>
                      <a:pt x="119" y="0"/>
                      <a:pt x="112" y="4"/>
                      <a:pt x="105" y="10"/>
                    </a:cubicBezTo>
                    <a:cubicBezTo>
                      <a:pt x="19" y="88"/>
                      <a:pt x="0" y="513"/>
                      <a:pt x="0" y="513"/>
                    </a:cubicBezTo>
                    <a:cubicBezTo>
                      <a:pt x="18" y="542"/>
                      <a:pt x="35" y="554"/>
                      <a:pt x="51" y="554"/>
                    </a:cubicBezTo>
                    <a:cubicBezTo>
                      <a:pt x="156" y="554"/>
                      <a:pt x="207" y="0"/>
                      <a:pt x="1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1"/>
              <p:cNvSpPr/>
              <p:nvPr/>
            </p:nvSpPr>
            <p:spPr>
              <a:xfrm>
                <a:off x="1810730" y="2898027"/>
                <a:ext cx="8509" cy="17176"/>
              </a:xfrm>
              <a:custGeom>
                <a:avLst/>
                <a:gdLst/>
                <a:ahLst/>
                <a:cxnLst/>
                <a:rect l="l" t="t" r="r" b="b"/>
                <a:pathLst>
                  <a:path w="269" h="543" extrusionOk="0">
                    <a:moveTo>
                      <a:pt x="185" y="1"/>
                    </a:moveTo>
                    <a:cubicBezTo>
                      <a:pt x="180" y="1"/>
                      <a:pt x="173" y="3"/>
                      <a:pt x="166" y="8"/>
                    </a:cubicBezTo>
                    <a:cubicBezTo>
                      <a:pt x="72" y="74"/>
                      <a:pt x="0" y="495"/>
                      <a:pt x="0" y="495"/>
                    </a:cubicBezTo>
                    <a:cubicBezTo>
                      <a:pt x="15" y="528"/>
                      <a:pt x="32" y="543"/>
                      <a:pt x="49" y="543"/>
                    </a:cubicBezTo>
                    <a:cubicBezTo>
                      <a:pt x="153" y="543"/>
                      <a:pt x="269" y="1"/>
                      <a:pt x="1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1"/>
              <p:cNvSpPr/>
              <p:nvPr/>
            </p:nvSpPr>
            <p:spPr>
              <a:xfrm>
                <a:off x="1793712" y="2844979"/>
                <a:ext cx="19581" cy="9363"/>
              </a:xfrm>
              <a:custGeom>
                <a:avLst/>
                <a:gdLst/>
                <a:ahLst/>
                <a:cxnLst/>
                <a:rect l="l" t="t" r="r" b="b"/>
                <a:pathLst>
                  <a:path w="619" h="296" extrusionOk="0">
                    <a:moveTo>
                      <a:pt x="475" y="1"/>
                    </a:moveTo>
                    <a:cubicBezTo>
                      <a:pt x="348" y="1"/>
                      <a:pt x="24" y="214"/>
                      <a:pt x="24" y="214"/>
                    </a:cubicBezTo>
                    <a:cubicBezTo>
                      <a:pt x="0" y="272"/>
                      <a:pt x="20" y="295"/>
                      <a:pt x="62" y="295"/>
                    </a:cubicBezTo>
                    <a:cubicBezTo>
                      <a:pt x="206" y="295"/>
                      <a:pt x="619" y="29"/>
                      <a:pt x="492" y="3"/>
                    </a:cubicBezTo>
                    <a:cubicBezTo>
                      <a:pt x="487" y="1"/>
                      <a:pt x="481" y="1"/>
                      <a:pt x="4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1"/>
              <p:cNvSpPr/>
              <p:nvPr/>
            </p:nvSpPr>
            <p:spPr>
              <a:xfrm>
                <a:off x="1775397" y="2833465"/>
                <a:ext cx="21668" cy="4270"/>
              </a:xfrm>
              <a:custGeom>
                <a:avLst/>
                <a:gdLst/>
                <a:ahLst/>
                <a:cxnLst/>
                <a:rect l="l" t="t" r="r" b="b"/>
                <a:pathLst>
                  <a:path w="685" h="135" extrusionOk="0">
                    <a:moveTo>
                      <a:pt x="323" y="0"/>
                    </a:moveTo>
                    <a:cubicBezTo>
                      <a:pt x="210" y="0"/>
                      <a:pt x="110" y="9"/>
                      <a:pt x="110" y="9"/>
                    </a:cubicBezTo>
                    <a:cubicBezTo>
                      <a:pt x="1" y="98"/>
                      <a:pt x="169" y="135"/>
                      <a:pt x="343" y="135"/>
                    </a:cubicBezTo>
                    <a:cubicBezTo>
                      <a:pt x="511" y="135"/>
                      <a:pt x="685" y="101"/>
                      <a:pt x="624" y="49"/>
                    </a:cubicBezTo>
                    <a:cubicBezTo>
                      <a:pt x="578" y="10"/>
                      <a:pt x="443" y="0"/>
                      <a:pt x="3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1"/>
              <p:cNvSpPr/>
              <p:nvPr/>
            </p:nvSpPr>
            <p:spPr>
              <a:xfrm>
                <a:off x="1756228" y="2844252"/>
                <a:ext cx="20403" cy="7655"/>
              </a:xfrm>
              <a:custGeom>
                <a:avLst/>
                <a:gdLst/>
                <a:ahLst/>
                <a:cxnLst/>
                <a:rect l="l" t="t" r="r" b="b"/>
                <a:pathLst>
                  <a:path w="645" h="242" extrusionOk="0">
                    <a:moveTo>
                      <a:pt x="492" y="0"/>
                    </a:moveTo>
                    <a:cubicBezTo>
                      <a:pt x="352" y="0"/>
                      <a:pt x="36" y="154"/>
                      <a:pt x="36" y="154"/>
                    </a:cubicBezTo>
                    <a:cubicBezTo>
                      <a:pt x="1" y="217"/>
                      <a:pt x="28" y="241"/>
                      <a:pt x="84" y="241"/>
                    </a:cubicBezTo>
                    <a:cubicBezTo>
                      <a:pt x="244" y="241"/>
                      <a:pt x="644" y="47"/>
                      <a:pt x="529" y="5"/>
                    </a:cubicBezTo>
                    <a:cubicBezTo>
                      <a:pt x="519" y="2"/>
                      <a:pt x="506"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1"/>
              <p:cNvSpPr/>
              <p:nvPr/>
            </p:nvSpPr>
            <p:spPr>
              <a:xfrm>
                <a:off x="1755089" y="2817174"/>
                <a:ext cx="20941" cy="6137"/>
              </a:xfrm>
              <a:custGeom>
                <a:avLst/>
                <a:gdLst/>
                <a:ahLst/>
                <a:cxnLst/>
                <a:rect l="l" t="t" r="r" b="b"/>
                <a:pathLst>
                  <a:path w="662" h="194" extrusionOk="0">
                    <a:moveTo>
                      <a:pt x="490" y="1"/>
                    </a:moveTo>
                    <a:cubicBezTo>
                      <a:pt x="338" y="1"/>
                      <a:pt x="51" y="101"/>
                      <a:pt x="51" y="101"/>
                    </a:cubicBezTo>
                    <a:cubicBezTo>
                      <a:pt x="1" y="168"/>
                      <a:pt x="42" y="193"/>
                      <a:pt x="118" y="193"/>
                    </a:cubicBezTo>
                    <a:cubicBezTo>
                      <a:pt x="295" y="193"/>
                      <a:pt x="661" y="62"/>
                      <a:pt x="558" y="12"/>
                    </a:cubicBezTo>
                    <a:cubicBezTo>
                      <a:pt x="541" y="4"/>
                      <a:pt x="518" y="1"/>
                      <a:pt x="49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1"/>
              <p:cNvSpPr/>
              <p:nvPr/>
            </p:nvSpPr>
            <p:spPr>
              <a:xfrm>
                <a:off x="1733958" y="2836027"/>
                <a:ext cx="21257" cy="4903"/>
              </a:xfrm>
              <a:custGeom>
                <a:avLst/>
                <a:gdLst/>
                <a:ahLst/>
                <a:cxnLst/>
                <a:rect l="l" t="t" r="r" b="b"/>
                <a:pathLst>
                  <a:path w="672" h="155" extrusionOk="0">
                    <a:moveTo>
                      <a:pt x="458" y="1"/>
                    </a:moveTo>
                    <a:cubicBezTo>
                      <a:pt x="300" y="1"/>
                      <a:pt x="73" y="49"/>
                      <a:pt x="73" y="49"/>
                    </a:cubicBezTo>
                    <a:cubicBezTo>
                      <a:pt x="0" y="126"/>
                      <a:pt x="76" y="154"/>
                      <a:pt x="191" y="154"/>
                    </a:cubicBezTo>
                    <a:cubicBezTo>
                      <a:pt x="380" y="154"/>
                      <a:pt x="672" y="79"/>
                      <a:pt x="586" y="23"/>
                    </a:cubicBezTo>
                    <a:cubicBezTo>
                      <a:pt x="561" y="7"/>
                      <a:pt x="513" y="1"/>
                      <a:pt x="4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1"/>
              <p:cNvSpPr/>
              <p:nvPr/>
            </p:nvSpPr>
            <p:spPr>
              <a:xfrm>
                <a:off x="1782514" y="2813252"/>
                <a:ext cx="21953" cy="8130"/>
              </a:xfrm>
              <a:custGeom>
                <a:avLst/>
                <a:gdLst/>
                <a:ahLst/>
                <a:cxnLst/>
                <a:rect l="l" t="t" r="r" b="b"/>
                <a:pathLst>
                  <a:path w="694" h="257" extrusionOk="0">
                    <a:moveTo>
                      <a:pt x="209" y="0"/>
                    </a:moveTo>
                    <a:lnTo>
                      <a:pt x="209" y="0"/>
                    </a:lnTo>
                    <a:cubicBezTo>
                      <a:pt x="0" y="71"/>
                      <a:pt x="470" y="257"/>
                      <a:pt x="631" y="257"/>
                    </a:cubicBezTo>
                    <a:cubicBezTo>
                      <a:pt x="672" y="257"/>
                      <a:pt x="693" y="245"/>
                      <a:pt x="677" y="215"/>
                    </a:cubicBezTo>
                    <a:cubicBezTo>
                      <a:pt x="621" y="115"/>
                      <a:pt x="209" y="0"/>
                      <a:pt x="2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1"/>
              <p:cNvSpPr/>
              <p:nvPr/>
            </p:nvSpPr>
            <p:spPr>
              <a:xfrm>
                <a:off x="1793934" y="2786902"/>
                <a:ext cx="12526" cy="16291"/>
              </a:xfrm>
              <a:custGeom>
                <a:avLst/>
                <a:gdLst/>
                <a:ahLst/>
                <a:cxnLst/>
                <a:rect l="l" t="t" r="r" b="b"/>
                <a:pathLst>
                  <a:path w="396" h="515" extrusionOk="0">
                    <a:moveTo>
                      <a:pt x="135" y="0"/>
                    </a:moveTo>
                    <a:cubicBezTo>
                      <a:pt x="0" y="0"/>
                      <a:pt x="259" y="515"/>
                      <a:pt x="342" y="515"/>
                    </a:cubicBezTo>
                    <a:cubicBezTo>
                      <a:pt x="352" y="515"/>
                      <a:pt x="359" y="508"/>
                      <a:pt x="364" y="493"/>
                    </a:cubicBezTo>
                    <a:cubicBezTo>
                      <a:pt x="395" y="382"/>
                      <a:pt x="180" y="13"/>
                      <a:pt x="180" y="13"/>
                    </a:cubicBezTo>
                    <a:cubicBezTo>
                      <a:pt x="162" y="4"/>
                      <a:pt x="147" y="0"/>
                      <a:pt x="1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1"/>
              <p:cNvSpPr/>
              <p:nvPr/>
            </p:nvSpPr>
            <p:spPr>
              <a:xfrm>
                <a:off x="1770905" y="2776970"/>
                <a:ext cx="15247" cy="14709"/>
              </a:xfrm>
              <a:custGeom>
                <a:avLst/>
                <a:gdLst/>
                <a:ahLst/>
                <a:cxnLst/>
                <a:rect l="l" t="t" r="r" b="b"/>
                <a:pathLst>
                  <a:path w="482" h="465" extrusionOk="0">
                    <a:moveTo>
                      <a:pt x="164" y="0"/>
                    </a:moveTo>
                    <a:cubicBezTo>
                      <a:pt x="0" y="0"/>
                      <a:pt x="361" y="465"/>
                      <a:pt x="453" y="465"/>
                    </a:cubicBezTo>
                    <a:cubicBezTo>
                      <a:pt x="466" y="465"/>
                      <a:pt x="473" y="457"/>
                      <a:pt x="474" y="439"/>
                    </a:cubicBezTo>
                    <a:cubicBezTo>
                      <a:pt x="482" y="324"/>
                      <a:pt x="197" y="5"/>
                      <a:pt x="197" y="5"/>
                    </a:cubicBezTo>
                    <a:cubicBezTo>
                      <a:pt x="184" y="2"/>
                      <a:pt x="173" y="0"/>
                      <a:pt x="1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1"/>
              <p:cNvSpPr/>
              <p:nvPr/>
            </p:nvSpPr>
            <p:spPr>
              <a:xfrm>
                <a:off x="1802601" y="2768713"/>
                <a:ext cx="13634" cy="15753"/>
              </a:xfrm>
              <a:custGeom>
                <a:avLst/>
                <a:gdLst/>
                <a:ahLst/>
                <a:cxnLst/>
                <a:rect l="l" t="t" r="r" b="b"/>
                <a:pathLst>
                  <a:path w="431" h="498" extrusionOk="0">
                    <a:moveTo>
                      <a:pt x="145" y="0"/>
                    </a:moveTo>
                    <a:cubicBezTo>
                      <a:pt x="1" y="0"/>
                      <a:pt x="301" y="497"/>
                      <a:pt x="388" y="497"/>
                    </a:cubicBezTo>
                    <a:cubicBezTo>
                      <a:pt x="398" y="497"/>
                      <a:pt x="406" y="490"/>
                      <a:pt x="409" y="473"/>
                    </a:cubicBezTo>
                    <a:cubicBezTo>
                      <a:pt x="430" y="359"/>
                      <a:pt x="185" y="9"/>
                      <a:pt x="185" y="9"/>
                    </a:cubicBezTo>
                    <a:cubicBezTo>
                      <a:pt x="169" y="3"/>
                      <a:pt x="156" y="0"/>
                      <a:pt x="14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1"/>
              <p:cNvSpPr/>
              <p:nvPr/>
            </p:nvSpPr>
            <p:spPr>
              <a:xfrm>
                <a:off x="1780774" y="2753498"/>
                <a:ext cx="11862" cy="16575"/>
              </a:xfrm>
              <a:custGeom>
                <a:avLst/>
                <a:gdLst/>
                <a:ahLst/>
                <a:cxnLst/>
                <a:rect l="l" t="t" r="r" b="b"/>
                <a:pathLst>
                  <a:path w="375" h="524" extrusionOk="0">
                    <a:moveTo>
                      <a:pt x="129" y="0"/>
                    </a:moveTo>
                    <a:cubicBezTo>
                      <a:pt x="0" y="0"/>
                      <a:pt x="237" y="523"/>
                      <a:pt x="319" y="523"/>
                    </a:cubicBezTo>
                    <a:cubicBezTo>
                      <a:pt x="328" y="523"/>
                      <a:pt x="335" y="517"/>
                      <a:pt x="340" y="502"/>
                    </a:cubicBezTo>
                    <a:cubicBezTo>
                      <a:pt x="374" y="393"/>
                      <a:pt x="175" y="15"/>
                      <a:pt x="175" y="15"/>
                    </a:cubicBezTo>
                    <a:cubicBezTo>
                      <a:pt x="156" y="5"/>
                      <a:pt x="141" y="0"/>
                      <a:pt x="12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1"/>
              <p:cNvSpPr/>
              <p:nvPr/>
            </p:nvSpPr>
            <p:spPr>
              <a:xfrm>
                <a:off x="1848626" y="2783865"/>
                <a:ext cx="17936" cy="11609"/>
              </a:xfrm>
              <a:custGeom>
                <a:avLst/>
                <a:gdLst/>
                <a:ahLst/>
                <a:cxnLst/>
                <a:rect l="l" t="t" r="r" b="b"/>
                <a:pathLst>
                  <a:path w="567" h="367" extrusionOk="0">
                    <a:moveTo>
                      <a:pt x="520" y="0"/>
                    </a:moveTo>
                    <a:cubicBezTo>
                      <a:pt x="393" y="0"/>
                      <a:pt x="1" y="365"/>
                      <a:pt x="134" y="367"/>
                    </a:cubicBezTo>
                    <a:cubicBezTo>
                      <a:pt x="135" y="367"/>
                      <a:pt x="135" y="367"/>
                      <a:pt x="136" y="367"/>
                    </a:cubicBezTo>
                    <a:cubicBezTo>
                      <a:pt x="254" y="367"/>
                      <a:pt x="556" y="73"/>
                      <a:pt x="556" y="73"/>
                    </a:cubicBezTo>
                    <a:cubicBezTo>
                      <a:pt x="567" y="21"/>
                      <a:pt x="551" y="0"/>
                      <a:pt x="5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1"/>
              <p:cNvSpPr/>
              <p:nvPr/>
            </p:nvSpPr>
            <p:spPr>
              <a:xfrm>
                <a:off x="1838504" y="2807906"/>
                <a:ext cx="17936" cy="11609"/>
              </a:xfrm>
              <a:custGeom>
                <a:avLst/>
                <a:gdLst/>
                <a:ahLst/>
                <a:cxnLst/>
                <a:rect l="l" t="t" r="r" b="b"/>
                <a:pathLst>
                  <a:path w="567" h="367" extrusionOk="0">
                    <a:moveTo>
                      <a:pt x="520" y="1"/>
                    </a:moveTo>
                    <a:cubicBezTo>
                      <a:pt x="392" y="1"/>
                      <a:pt x="0" y="365"/>
                      <a:pt x="133" y="367"/>
                    </a:cubicBezTo>
                    <a:cubicBezTo>
                      <a:pt x="134" y="367"/>
                      <a:pt x="135" y="367"/>
                      <a:pt x="135" y="367"/>
                    </a:cubicBezTo>
                    <a:cubicBezTo>
                      <a:pt x="253" y="367"/>
                      <a:pt x="555" y="75"/>
                      <a:pt x="555" y="75"/>
                    </a:cubicBezTo>
                    <a:cubicBezTo>
                      <a:pt x="566" y="22"/>
                      <a:pt x="551" y="1"/>
                      <a:pt x="5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1"/>
              <p:cNvSpPr/>
              <p:nvPr/>
            </p:nvSpPr>
            <p:spPr>
              <a:xfrm>
                <a:off x="1828951" y="2789907"/>
                <a:ext cx="9553" cy="16828"/>
              </a:xfrm>
              <a:custGeom>
                <a:avLst/>
                <a:gdLst/>
                <a:ahLst/>
                <a:cxnLst/>
                <a:rect l="l" t="t" r="r" b="b"/>
                <a:pathLst>
                  <a:path w="302" h="532" extrusionOk="0">
                    <a:moveTo>
                      <a:pt x="255" y="0"/>
                    </a:moveTo>
                    <a:cubicBezTo>
                      <a:pt x="151" y="0"/>
                      <a:pt x="1" y="531"/>
                      <a:pt x="86" y="531"/>
                    </a:cubicBezTo>
                    <a:cubicBezTo>
                      <a:pt x="91" y="531"/>
                      <a:pt x="97" y="529"/>
                      <a:pt x="104" y="525"/>
                    </a:cubicBezTo>
                    <a:cubicBezTo>
                      <a:pt x="204" y="466"/>
                      <a:pt x="302" y="51"/>
                      <a:pt x="302" y="51"/>
                    </a:cubicBezTo>
                    <a:cubicBezTo>
                      <a:pt x="288" y="15"/>
                      <a:pt x="272" y="0"/>
                      <a:pt x="2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1"/>
              <p:cNvSpPr/>
              <p:nvPr/>
            </p:nvSpPr>
            <p:spPr>
              <a:xfrm>
                <a:off x="1812502" y="2809867"/>
                <a:ext cx="12432" cy="16291"/>
              </a:xfrm>
              <a:custGeom>
                <a:avLst/>
                <a:gdLst/>
                <a:ahLst/>
                <a:cxnLst/>
                <a:rect l="l" t="t" r="r" b="b"/>
                <a:pathLst>
                  <a:path w="393" h="515" extrusionOk="0">
                    <a:moveTo>
                      <a:pt x="133" y="0"/>
                    </a:moveTo>
                    <a:cubicBezTo>
                      <a:pt x="0" y="0"/>
                      <a:pt x="258" y="515"/>
                      <a:pt x="341" y="515"/>
                    </a:cubicBezTo>
                    <a:cubicBezTo>
                      <a:pt x="351" y="515"/>
                      <a:pt x="358" y="508"/>
                      <a:pt x="362" y="493"/>
                    </a:cubicBezTo>
                    <a:cubicBezTo>
                      <a:pt x="392" y="381"/>
                      <a:pt x="177" y="13"/>
                      <a:pt x="177" y="13"/>
                    </a:cubicBezTo>
                    <a:cubicBezTo>
                      <a:pt x="159" y="4"/>
                      <a:pt x="145" y="0"/>
                      <a:pt x="13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8" name="Google Shape;1588;p11"/>
            <p:cNvGrpSpPr/>
            <p:nvPr/>
          </p:nvGrpSpPr>
          <p:grpSpPr>
            <a:xfrm>
              <a:off x="1926268" y="237883"/>
              <a:ext cx="603548" cy="604230"/>
              <a:chOff x="1016818" y="4103795"/>
              <a:chExt cx="603548" cy="604230"/>
            </a:xfrm>
          </p:grpSpPr>
          <p:sp>
            <p:nvSpPr>
              <p:cNvPr id="1589" name="Google Shape;1589;p11"/>
              <p:cNvSpPr/>
              <p:nvPr/>
            </p:nvSpPr>
            <p:spPr>
              <a:xfrm>
                <a:off x="1294456" y="4223872"/>
                <a:ext cx="48271" cy="146680"/>
              </a:xfrm>
              <a:custGeom>
                <a:avLst/>
                <a:gdLst/>
                <a:ahLst/>
                <a:cxnLst/>
                <a:rect l="l" t="t" r="r" b="b"/>
                <a:pathLst>
                  <a:path w="1526" h="4637" extrusionOk="0">
                    <a:moveTo>
                      <a:pt x="0" y="1"/>
                    </a:moveTo>
                    <a:cubicBezTo>
                      <a:pt x="0" y="1"/>
                      <a:pt x="66" y="4479"/>
                      <a:pt x="759" y="4633"/>
                    </a:cubicBezTo>
                    <a:cubicBezTo>
                      <a:pt x="770" y="4635"/>
                      <a:pt x="781" y="4636"/>
                      <a:pt x="791" y="4636"/>
                    </a:cubicBezTo>
                    <a:cubicBezTo>
                      <a:pt x="1455" y="4636"/>
                      <a:pt x="1525" y="1"/>
                      <a:pt x="15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1"/>
              <p:cNvSpPr/>
              <p:nvPr/>
            </p:nvSpPr>
            <p:spPr>
              <a:xfrm>
                <a:off x="1294456" y="4136440"/>
                <a:ext cx="48271" cy="75823"/>
              </a:xfrm>
              <a:custGeom>
                <a:avLst/>
                <a:gdLst/>
                <a:ahLst/>
                <a:cxnLst/>
                <a:rect l="l" t="t" r="r" b="b"/>
                <a:pathLst>
                  <a:path w="1526" h="2397" extrusionOk="0">
                    <a:moveTo>
                      <a:pt x="734" y="1"/>
                    </a:moveTo>
                    <a:cubicBezTo>
                      <a:pt x="71" y="1"/>
                      <a:pt x="0" y="2397"/>
                      <a:pt x="0" y="2397"/>
                    </a:cubicBezTo>
                    <a:lnTo>
                      <a:pt x="1525" y="2397"/>
                    </a:lnTo>
                    <a:cubicBezTo>
                      <a:pt x="1525" y="2397"/>
                      <a:pt x="1460" y="81"/>
                      <a:pt x="767" y="2"/>
                    </a:cubicBezTo>
                    <a:cubicBezTo>
                      <a:pt x="756" y="1"/>
                      <a:pt x="745"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1"/>
              <p:cNvSpPr/>
              <p:nvPr/>
            </p:nvSpPr>
            <p:spPr>
              <a:xfrm>
                <a:off x="1296544" y="4103795"/>
                <a:ext cx="44096" cy="44096"/>
              </a:xfrm>
              <a:custGeom>
                <a:avLst/>
                <a:gdLst/>
                <a:ahLst/>
                <a:cxnLst/>
                <a:rect l="l" t="t" r="r" b="b"/>
                <a:pathLst>
                  <a:path w="1394" h="1394" extrusionOk="0">
                    <a:moveTo>
                      <a:pt x="698" y="1"/>
                    </a:moveTo>
                    <a:cubicBezTo>
                      <a:pt x="312" y="1"/>
                      <a:pt x="0" y="313"/>
                      <a:pt x="0" y="698"/>
                    </a:cubicBezTo>
                    <a:cubicBezTo>
                      <a:pt x="0" y="1082"/>
                      <a:pt x="312" y="1394"/>
                      <a:pt x="698" y="1394"/>
                    </a:cubicBezTo>
                    <a:cubicBezTo>
                      <a:pt x="1081" y="1394"/>
                      <a:pt x="1394" y="1082"/>
                      <a:pt x="1394" y="698"/>
                    </a:cubicBezTo>
                    <a:cubicBezTo>
                      <a:pt x="1394" y="313"/>
                      <a:pt x="1081" y="1"/>
                      <a:pt x="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1"/>
              <p:cNvSpPr/>
              <p:nvPr/>
            </p:nvSpPr>
            <p:spPr>
              <a:xfrm>
                <a:off x="1294456" y="4441363"/>
                <a:ext cx="48271" cy="146680"/>
              </a:xfrm>
              <a:custGeom>
                <a:avLst/>
                <a:gdLst/>
                <a:ahLst/>
                <a:cxnLst/>
                <a:rect l="l" t="t" r="r" b="b"/>
                <a:pathLst>
                  <a:path w="1526" h="4637" extrusionOk="0">
                    <a:moveTo>
                      <a:pt x="734" y="1"/>
                    </a:moveTo>
                    <a:cubicBezTo>
                      <a:pt x="71" y="1"/>
                      <a:pt x="0" y="4636"/>
                      <a:pt x="0" y="4636"/>
                    </a:cubicBezTo>
                    <a:lnTo>
                      <a:pt x="1525" y="4636"/>
                    </a:lnTo>
                    <a:cubicBezTo>
                      <a:pt x="1525" y="4636"/>
                      <a:pt x="1460" y="156"/>
                      <a:pt x="767" y="4"/>
                    </a:cubicBezTo>
                    <a:cubicBezTo>
                      <a:pt x="756" y="2"/>
                      <a:pt x="745"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1"/>
              <p:cNvSpPr/>
              <p:nvPr/>
            </p:nvSpPr>
            <p:spPr>
              <a:xfrm>
                <a:off x="1294456" y="4599589"/>
                <a:ext cx="48271" cy="75823"/>
              </a:xfrm>
              <a:custGeom>
                <a:avLst/>
                <a:gdLst/>
                <a:ahLst/>
                <a:cxnLst/>
                <a:rect l="l" t="t" r="r" b="b"/>
                <a:pathLst>
                  <a:path w="1526" h="2397" extrusionOk="0">
                    <a:moveTo>
                      <a:pt x="0" y="1"/>
                    </a:moveTo>
                    <a:cubicBezTo>
                      <a:pt x="0" y="1"/>
                      <a:pt x="66" y="2316"/>
                      <a:pt x="759" y="2395"/>
                    </a:cubicBezTo>
                    <a:cubicBezTo>
                      <a:pt x="770" y="2396"/>
                      <a:pt x="781" y="2397"/>
                      <a:pt x="792" y="2397"/>
                    </a:cubicBezTo>
                    <a:cubicBezTo>
                      <a:pt x="1455" y="2397"/>
                      <a:pt x="1525" y="1"/>
                      <a:pt x="15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1"/>
              <p:cNvSpPr/>
              <p:nvPr/>
            </p:nvSpPr>
            <p:spPr>
              <a:xfrm>
                <a:off x="1296544" y="4663961"/>
                <a:ext cx="44096" cy="44064"/>
              </a:xfrm>
              <a:custGeom>
                <a:avLst/>
                <a:gdLst/>
                <a:ahLst/>
                <a:cxnLst/>
                <a:rect l="l" t="t" r="r" b="b"/>
                <a:pathLst>
                  <a:path w="1394" h="1393" extrusionOk="0">
                    <a:moveTo>
                      <a:pt x="698" y="1"/>
                    </a:moveTo>
                    <a:cubicBezTo>
                      <a:pt x="312" y="1"/>
                      <a:pt x="0" y="313"/>
                      <a:pt x="0" y="696"/>
                    </a:cubicBezTo>
                    <a:cubicBezTo>
                      <a:pt x="0" y="1082"/>
                      <a:pt x="312" y="1392"/>
                      <a:pt x="698" y="1392"/>
                    </a:cubicBezTo>
                    <a:cubicBezTo>
                      <a:pt x="1081" y="1392"/>
                      <a:pt x="1394" y="1082"/>
                      <a:pt x="1394" y="696"/>
                    </a:cubicBezTo>
                    <a:cubicBezTo>
                      <a:pt x="1394" y="313"/>
                      <a:pt x="1081" y="1"/>
                      <a:pt x="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1"/>
              <p:cNvSpPr/>
              <p:nvPr/>
            </p:nvSpPr>
            <p:spPr>
              <a:xfrm>
                <a:off x="1333364" y="4260028"/>
                <a:ext cx="132825" cy="122892"/>
              </a:xfrm>
              <a:custGeom>
                <a:avLst/>
                <a:gdLst/>
                <a:ahLst/>
                <a:cxnLst/>
                <a:rect l="l" t="t" r="r" b="b"/>
                <a:pathLst>
                  <a:path w="4199" h="3885" extrusionOk="0">
                    <a:moveTo>
                      <a:pt x="3122" y="0"/>
                    </a:moveTo>
                    <a:cubicBezTo>
                      <a:pt x="3122" y="0"/>
                      <a:pt x="0" y="3215"/>
                      <a:pt x="383" y="3813"/>
                    </a:cubicBezTo>
                    <a:cubicBezTo>
                      <a:pt x="414" y="3862"/>
                      <a:pt x="467" y="3885"/>
                      <a:pt x="536" y="3885"/>
                    </a:cubicBezTo>
                    <a:cubicBezTo>
                      <a:pt x="1308" y="3885"/>
                      <a:pt x="4199" y="1078"/>
                      <a:pt x="4199" y="1078"/>
                    </a:cubicBezTo>
                    <a:lnTo>
                      <a:pt x="3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1"/>
              <p:cNvSpPr/>
              <p:nvPr/>
            </p:nvSpPr>
            <p:spPr>
              <a:xfrm>
                <a:off x="1440314" y="4211947"/>
                <a:ext cx="84459" cy="74020"/>
              </a:xfrm>
              <a:custGeom>
                <a:avLst/>
                <a:gdLst/>
                <a:ahLst/>
                <a:cxnLst/>
                <a:rect l="l" t="t" r="r" b="b"/>
                <a:pathLst>
                  <a:path w="2670" h="2340" extrusionOk="0">
                    <a:moveTo>
                      <a:pt x="1983" y="0"/>
                    </a:moveTo>
                    <a:cubicBezTo>
                      <a:pt x="1335" y="0"/>
                      <a:pt x="0" y="1261"/>
                      <a:pt x="0" y="1261"/>
                    </a:cubicBezTo>
                    <a:lnTo>
                      <a:pt x="1077" y="2339"/>
                    </a:lnTo>
                    <a:cubicBezTo>
                      <a:pt x="1077" y="2339"/>
                      <a:pt x="2669" y="654"/>
                      <a:pt x="2234" y="108"/>
                    </a:cubicBezTo>
                    <a:cubicBezTo>
                      <a:pt x="2174" y="33"/>
                      <a:pt x="2087" y="0"/>
                      <a:pt x="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1"/>
              <p:cNvSpPr/>
              <p:nvPr/>
            </p:nvSpPr>
            <p:spPr>
              <a:xfrm>
                <a:off x="1496430" y="4185723"/>
                <a:ext cx="44064" cy="44127"/>
              </a:xfrm>
              <a:custGeom>
                <a:avLst/>
                <a:gdLst/>
                <a:ahLst/>
                <a:cxnLst/>
                <a:rect l="l" t="t" r="r" b="b"/>
                <a:pathLst>
                  <a:path w="1393" h="1395" extrusionOk="0">
                    <a:moveTo>
                      <a:pt x="696" y="1"/>
                    </a:moveTo>
                    <a:cubicBezTo>
                      <a:pt x="311" y="1"/>
                      <a:pt x="0" y="313"/>
                      <a:pt x="0" y="698"/>
                    </a:cubicBezTo>
                    <a:cubicBezTo>
                      <a:pt x="0" y="1082"/>
                      <a:pt x="311" y="1394"/>
                      <a:pt x="696" y="1394"/>
                    </a:cubicBezTo>
                    <a:cubicBezTo>
                      <a:pt x="1081" y="1394"/>
                      <a:pt x="1392" y="1082"/>
                      <a:pt x="1392" y="698"/>
                    </a:cubicBezTo>
                    <a:cubicBezTo>
                      <a:pt x="1392" y="313"/>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1"/>
              <p:cNvSpPr/>
              <p:nvPr/>
            </p:nvSpPr>
            <p:spPr>
              <a:xfrm>
                <a:off x="1175107" y="4428931"/>
                <a:ext cx="132888" cy="122924"/>
              </a:xfrm>
              <a:custGeom>
                <a:avLst/>
                <a:gdLst/>
                <a:ahLst/>
                <a:cxnLst/>
                <a:rect l="l" t="t" r="r" b="b"/>
                <a:pathLst>
                  <a:path w="4201" h="3886" extrusionOk="0">
                    <a:moveTo>
                      <a:pt x="3664" y="1"/>
                    </a:moveTo>
                    <a:cubicBezTo>
                      <a:pt x="2893" y="1"/>
                      <a:pt x="0" y="2807"/>
                      <a:pt x="0" y="2807"/>
                    </a:cubicBezTo>
                    <a:lnTo>
                      <a:pt x="1079" y="3885"/>
                    </a:lnTo>
                    <a:cubicBezTo>
                      <a:pt x="1079" y="3885"/>
                      <a:pt x="4200" y="671"/>
                      <a:pt x="3816" y="72"/>
                    </a:cubicBezTo>
                    <a:cubicBezTo>
                      <a:pt x="3785" y="23"/>
                      <a:pt x="3733" y="1"/>
                      <a:pt x="3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1"/>
              <p:cNvSpPr/>
              <p:nvPr/>
            </p:nvSpPr>
            <p:spPr>
              <a:xfrm>
                <a:off x="1116555" y="4525948"/>
                <a:ext cx="84459" cy="73988"/>
              </a:xfrm>
              <a:custGeom>
                <a:avLst/>
                <a:gdLst/>
                <a:ahLst/>
                <a:cxnLst/>
                <a:rect l="l" t="t" r="r" b="b"/>
                <a:pathLst>
                  <a:path w="2670" h="2339" extrusionOk="0">
                    <a:moveTo>
                      <a:pt x="1592" y="1"/>
                    </a:moveTo>
                    <a:cubicBezTo>
                      <a:pt x="1592" y="1"/>
                      <a:pt x="0" y="1685"/>
                      <a:pt x="435" y="2230"/>
                    </a:cubicBezTo>
                    <a:cubicBezTo>
                      <a:pt x="496" y="2306"/>
                      <a:pt x="582" y="2338"/>
                      <a:pt x="686" y="2338"/>
                    </a:cubicBezTo>
                    <a:cubicBezTo>
                      <a:pt x="1334" y="2338"/>
                      <a:pt x="2669" y="1077"/>
                      <a:pt x="2669" y="1077"/>
                    </a:cubicBezTo>
                    <a:lnTo>
                      <a:pt x="15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1"/>
              <p:cNvSpPr/>
              <p:nvPr/>
            </p:nvSpPr>
            <p:spPr>
              <a:xfrm>
                <a:off x="1100834" y="4582033"/>
                <a:ext cx="44096" cy="44096"/>
              </a:xfrm>
              <a:custGeom>
                <a:avLst/>
                <a:gdLst/>
                <a:ahLst/>
                <a:cxnLst/>
                <a:rect l="l" t="t" r="r" b="b"/>
                <a:pathLst>
                  <a:path w="1394" h="1394" extrusionOk="0">
                    <a:moveTo>
                      <a:pt x="696" y="0"/>
                    </a:moveTo>
                    <a:cubicBezTo>
                      <a:pt x="312" y="0"/>
                      <a:pt x="0" y="312"/>
                      <a:pt x="0" y="698"/>
                    </a:cubicBezTo>
                    <a:cubicBezTo>
                      <a:pt x="0" y="1081"/>
                      <a:pt x="312" y="1394"/>
                      <a:pt x="696" y="1394"/>
                    </a:cubicBezTo>
                    <a:cubicBezTo>
                      <a:pt x="1081" y="1394"/>
                      <a:pt x="1393" y="1081"/>
                      <a:pt x="1393" y="698"/>
                    </a:cubicBezTo>
                    <a:cubicBezTo>
                      <a:pt x="1393" y="312"/>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1"/>
              <p:cNvSpPr/>
              <p:nvPr/>
            </p:nvSpPr>
            <p:spPr>
              <a:xfrm>
                <a:off x="1330201" y="4429420"/>
                <a:ext cx="139531" cy="121785"/>
              </a:xfrm>
              <a:custGeom>
                <a:avLst/>
                <a:gdLst/>
                <a:ahLst/>
                <a:cxnLst/>
                <a:rect l="l" t="t" r="r" b="b"/>
                <a:pathLst>
                  <a:path w="4411" h="3850" extrusionOk="0">
                    <a:moveTo>
                      <a:pt x="726" y="1"/>
                    </a:moveTo>
                    <a:cubicBezTo>
                      <a:pt x="675" y="1"/>
                      <a:pt x="632" y="11"/>
                      <a:pt x="597" y="33"/>
                    </a:cubicBezTo>
                    <a:cubicBezTo>
                      <a:pt x="0" y="416"/>
                      <a:pt x="3332" y="3849"/>
                      <a:pt x="3332" y="3849"/>
                    </a:cubicBezTo>
                    <a:lnTo>
                      <a:pt x="4410" y="2771"/>
                    </a:lnTo>
                    <a:cubicBezTo>
                      <a:pt x="4410" y="2771"/>
                      <a:pt x="1557" y="1"/>
                      <a:pt x="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1"/>
              <p:cNvSpPr/>
              <p:nvPr/>
            </p:nvSpPr>
            <p:spPr>
              <a:xfrm>
                <a:off x="1443793" y="4525298"/>
                <a:ext cx="87843" cy="73071"/>
              </a:xfrm>
              <a:custGeom>
                <a:avLst/>
                <a:gdLst/>
                <a:ahLst/>
                <a:cxnLst/>
                <a:rect l="l" t="t" r="r" b="b"/>
                <a:pathLst>
                  <a:path w="2777" h="2310" extrusionOk="0">
                    <a:moveTo>
                      <a:pt x="1079" y="1"/>
                    </a:moveTo>
                    <a:lnTo>
                      <a:pt x="0" y="1077"/>
                    </a:lnTo>
                    <a:cubicBezTo>
                      <a:pt x="0" y="1077"/>
                      <a:pt x="1305" y="2309"/>
                      <a:pt x="1991" y="2309"/>
                    </a:cubicBezTo>
                    <a:cubicBezTo>
                      <a:pt x="2084" y="2309"/>
                      <a:pt x="2166" y="2286"/>
                      <a:pt x="2231" y="2234"/>
                    </a:cubicBezTo>
                    <a:cubicBezTo>
                      <a:pt x="2777" y="1799"/>
                      <a:pt x="1079" y="1"/>
                      <a:pt x="1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1"/>
              <p:cNvSpPr/>
              <p:nvPr/>
            </p:nvSpPr>
            <p:spPr>
              <a:xfrm>
                <a:off x="1499909" y="4581383"/>
                <a:ext cx="44096" cy="44096"/>
              </a:xfrm>
              <a:custGeom>
                <a:avLst/>
                <a:gdLst/>
                <a:ahLst/>
                <a:cxnLst/>
                <a:rect l="l" t="t" r="r" b="b"/>
                <a:pathLst>
                  <a:path w="1394" h="1394" extrusionOk="0">
                    <a:moveTo>
                      <a:pt x="696" y="0"/>
                    </a:moveTo>
                    <a:cubicBezTo>
                      <a:pt x="313" y="0"/>
                      <a:pt x="0" y="312"/>
                      <a:pt x="0" y="698"/>
                    </a:cubicBezTo>
                    <a:cubicBezTo>
                      <a:pt x="0" y="1081"/>
                      <a:pt x="313" y="1394"/>
                      <a:pt x="696" y="1394"/>
                    </a:cubicBezTo>
                    <a:cubicBezTo>
                      <a:pt x="1082" y="1394"/>
                      <a:pt x="1394" y="1081"/>
                      <a:pt x="1394" y="698"/>
                    </a:cubicBezTo>
                    <a:cubicBezTo>
                      <a:pt x="1394" y="312"/>
                      <a:pt x="1082"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1"/>
              <p:cNvSpPr/>
              <p:nvPr/>
            </p:nvSpPr>
            <p:spPr>
              <a:xfrm>
                <a:off x="1178650" y="4260123"/>
                <a:ext cx="139531" cy="121753"/>
              </a:xfrm>
              <a:custGeom>
                <a:avLst/>
                <a:gdLst/>
                <a:ahLst/>
                <a:cxnLst/>
                <a:rect l="l" t="t" r="r" b="b"/>
                <a:pathLst>
                  <a:path w="4411" h="3849" extrusionOk="0">
                    <a:moveTo>
                      <a:pt x="1077" y="0"/>
                    </a:moveTo>
                    <a:lnTo>
                      <a:pt x="0" y="1077"/>
                    </a:lnTo>
                    <a:cubicBezTo>
                      <a:pt x="0" y="1077"/>
                      <a:pt x="2854" y="3848"/>
                      <a:pt x="3683" y="3848"/>
                    </a:cubicBezTo>
                    <a:cubicBezTo>
                      <a:pt x="3734" y="3848"/>
                      <a:pt x="3777" y="3838"/>
                      <a:pt x="3812" y="3816"/>
                    </a:cubicBezTo>
                    <a:cubicBezTo>
                      <a:pt x="4410" y="3432"/>
                      <a:pt x="1077" y="0"/>
                      <a:pt x="10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1"/>
              <p:cNvSpPr/>
              <p:nvPr/>
            </p:nvSpPr>
            <p:spPr>
              <a:xfrm>
                <a:off x="1116682" y="4212864"/>
                <a:ext cx="87843" cy="73103"/>
              </a:xfrm>
              <a:custGeom>
                <a:avLst/>
                <a:gdLst/>
                <a:ahLst/>
                <a:cxnLst/>
                <a:rect l="l" t="t" r="r" b="b"/>
                <a:pathLst>
                  <a:path w="2777" h="2311" extrusionOk="0">
                    <a:moveTo>
                      <a:pt x="787" y="0"/>
                    </a:moveTo>
                    <a:cubicBezTo>
                      <a:pt x="694" y="0"/>
                      <a:pt x="612" y="23"/>
                      <a:pt x="546" y="75"/>
                    </a:cubicBezTo>
                    <a:cubicBezTo>
                      <a:pt x="0" y="510"/>
                      <a:pt x="1699" y="2310"/>
                      <a:pt x="1699" y="2310"/>
                    </a:cubicBezTo>
                    <a:lnTo>
                      <a:pt x="2777" y="1232"/>
                    </a:lnTo>
                    <a:cubicBezTo>
                      <a:pt x="2777" y="1232"/>
                      <a:pt x="1473"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1"/>
              <p:cNvSpPr/>
              <p:nvPr/>
            </p:nvSpPr>
            <p:spPr>
              <a:xfrm>
                <a:off x="1104313" y="4185723"/>
                <a:ext cx="44096" cy="44127"/>
              </a:xfrm>
              <a:custGeom>
                <a:avLst/>
                <a:gdLst/>
                <a:ahLst/>
                <a:cxnLst/>
                <a:rect l="l" t="t" r="r" b="b"/>
                <a:pathLst>
                  <a:path w="1394" h="1395" extrusionOk="0">
                    <a:moveTo>
                      <a:pt x="698" y="1"/>
                    </a:moveTo>
                    <a:cubicBezTo>
                      <a:pt x="313" y="1"/>
                      <a:pt x="0" y="313"/>
                      <a:pt x="0" y="698"/>
                    </a:cubicBezTo>
                    <a:cubicBezTo>
                      <a:pt x="0" y="1082"/>
                      <a:pt x="313" y="1394"/>
                      <a:pt x="698" y="1394"/>
                    </a:cubicBezTo>
                    <a:cubicBezTo>
                      <a:pt x="1082" y="1394"/>
                      <a:pt x="1394" y="1082"/>
                      <a:pt x="1394" y="698"/>
                    </a:cubicBezTo>
                    <a:cubicBezTo>
                      <a:pt x="1394" y="313"/>
                      <a:pt x="1082" y="1"/>
                      <a:pt x="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1"/>
              <p:cNvSpPr/>
              <p:nvPr/>
            </p:nvSpPr>
            <p:spPr>
              <a:xfrm>
                <a:off x="1348959" y="4381497"/>
                <a:ext cx="151330" cy="48271"/>
              </a:xfrm>
              <a:custGeom>
                <a:avLst/>
                <a:gdLst/>
                <a:ahLst/>
                <a:cxnLst/>
                <a:rect l="l" t="t" r="r" b="b"/>
                <a:pathLst>
                  <a:path w="4784" h="1526" extrusionOk="0">
                    <a:moveTo>
                      <a:pt x="4784" y="0"/>
                    </a:moveTo>
                    <a:cubicBezTo>
                      <a:pt x="4784" y="0"/>
                      <a:pt x="304" y="66"/>
                      <a:pt x="152" y="758"/>
                    </a:cubicBezTo>
                    <a:cubicBezTo>
                      <a:pt x="0" y="1451"/>
                      <a:pt x="4784" y="1525"/>
                      <a:pt x="4784" y="1525"/>
                    </a:cubicBezTo>
                    <a:lnTo>
                      <a:pt x="47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1"/>
              <p:cNvSpPr/>
              <p:nvPr/>
            </p:nvSpPr>
            <p:spPr>
              <a:xfrm>
                <a:off x="1511898" y="4381497"/>
                <a:ext cx="78322" cy="48271"/>
              </a:xfrm>
              <a:custGeom>
                <a:avLst/>
                <a:gdLst/>
                <a:ahLst/>
                <a:cxnLst/>
                <a:rect l="l" t="t" r="r" b="b"/>
                <a:pathLst>
                  <a:path w="2476" h="1526" extrusionOk="0">
                    <a:moveTo>
                      <a:pt x="1" y="0"/>
                    </a:moveTo>
                    <a:lnTo>
                      <a:pt x="1" y="1525"/>
                    </a:lnTo>
                    <a:cubicBezTo>
                      <a:pt x="1" y="1525"/>
                      <a:pt x="2318" y="1458"/>
                      <a:pt x="2396" y="767"/>
                    </a:cubicBezTo>
                    <a:cubicBezTo>
                      <a:pt x="2475" y="74"/>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1"/>
              <p:cNvSpPr/>
              <p:nvPr/>
            </p:nvSpPr>
            <p:spPr>
              <a:xfrm>
                <a:off x="1576334" y="4383585"/>
                <a:ext cx="44032" cy="44064"/>
              </a:xfrm>
              <a:custGeom>
                <a:avLst/>
                <a:gdLst/>
                <a:ahLst/>
                <a:cxnLst/>
                <a:rect l="l" t="t" r="r" b="b"/>
                <a:pathLst>
                  <a:path w="1392" h="1393" extrusionOk="0">
                    <a:moveTo>
                      <a:pt x="696" y="0"/>
                    </a:moveTo>
                    <a:cubicBezTo>
                      <a:pt x="311" y="0"/>
                      <a:pt x="0" y="311"/>
                      <a:pt x="0" y="696"/>
                    </a:cubicBezTo>
                    <a:cubicBezTo>
                      <a:pt x="0" y="1081"/>
                      <a:pt x="311" y="1392"/>
                      <a:pt x="696" y="1392"/>
                    </a:cubicBezTo>
                    <a:cubicBezTo>
                      <a:pt x="1080" y="1392"/>
                      <a:pt x="1392" y="1081"/>
                      <a:pt x="1392" y="696"/>
                    </a:cubicBezTo>
                    <a:cubicBezTo>
                      <a:pt x="1392" y="311"/>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1"/>
              <p:cNvSpPr/>
              <p:nvPr/>
            </p:nvSpPr>
            <p:spPr>
              <a:xfrm>
                <a:off x="1136831" y="4382147"/>
                <a:ext cx="151362" cy="48271"/>
              </a:xfrm>
              <a:custGeom>
                <a:avLst/>
                <a:gdLst/>
                <a:ahLst/>
                <a:cxnLst/>
                <a:rect l="l" t="t" r="r" b="b"/>
                <a:pathLst>
                  <a:path w="4785" h="1526" extrusionOk="0">
                    <a:moveTo>
                      <a:pt x="1" y="0"/>
                    </a:moveTo>
                    <a:lnTo>
                      <a:pt x="1" y="1525"/>
                    </a:lnTo>
                    <a:cubicBezTo>
                      <a:pt x="1" y="1525"/>
                      <a:pt x="4481" y="1458"/>
                      <a:pt x="4633" y="767"/>
                    </a:cubicBezTo>
                    <a:cubicBezTo>
                      <a:pt x="4784" y="74"/>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1"/>
              <p:cNvSpPr/>
              <p:nvPr/>
            </p:nvSpPr>
            <p:spPr>
              <a:xfrm>
                <a:off x="1046963" y="4382147"/>
                <a:ext cx="78290" cy="48271"/>
              </a:xfrm>
              <a:custGeom>
                <a:avLst/>
                <a:gdLst/>
                <a:ahLst/>
                <a:cxnLst/>
                <a:rect l="l" t="t" r="r" b="b"/>
                <a:pathLst>
                  <a:path w="2475" h="1526" extrusionOk="0">
                    <a:moveTo>
                      <a:pt x="2475" y="0"/>
                    </a:moveTo>
                    <a:cubicBezTo>
                      <a:pt x="2475" y="0"/>
                      <a:pt x="158" y="66"/>
                      <a:pt x="79" y="758"/>
                    </a:cubicBezTo>
                    <a:cubicBezTo>
                      <a:pt x="1" y="1451"/>
                      <a:pt x="2475" y="1525"/>
                      <a:pt x="2475" y="1525"/>
                    </a:cubicBezTo>
                    <a:lnTo>
                      <a:pt x="24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1"/>
              <p:cNvSpPr/>
              <p:nvPr/>
            </p:nvSpPr>
            <p:spPr>
              <a:xfrm>
                <a:off x="1016818" y="4383585"/>
                <a:ext cx="44096" cy="44064"/>
              </a:xfrm>
              <a:custGeom>
                <a:avLst/>
                <a:gdLst/>
                <a:ahLst/>
                <a:cxnLst/>
                <a:rect l="l" t="t" r="r" b="b"/>
                <a:pathLst>
                  <a:path w="1394" h="1393" extrusionOk="0">
                    <a:moveTo>
                      <a:pt x="696" y="0"/>
                    </a:moveTo>
                    <a:cubicBezTo>
                      <a:pt x="312" y="0"/>
                      <a:pt x="0" y="311"/>
                      <a:pt x="0" y="696"/>
                    </a:cubicBezTo>
                    <a:cubicBezTo>
                      <a:pt x="0" y="1081"/>
                      <a:pt x="312" y="1392"/>
                      <a:pt x="696" y="1392"/>
                    </a:cubicBezTo>
                    <a:cubicBezTo>
                      <a:pt x="1081" y="1392"/>
                      <a:pt x="1393" y="1081"/>
                      <a:pt x="1393" y="696"/>
                    </a:cubicBezTo>
                    <a:cubicBezTo>
                      <a:pt x="1393" y="311"/>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1"/>
              <p:cNvSpPr/>
              <p:nvPr/>
            </p:nvSpPr>
            <p:spPr>
              <a:xfrm>
                <a:off x="1108805" y="4195782"/>
                <a:ext cx="419573" cy="419542"/>
              </a:xfrm>
              <a:custGeom>
                <a:avLst/>
                <a:gdLst/>
                <a:ahLst/>
                <a:cxnLst/>
                <a:rect l="l" t="t" r="r" b="b"/>
                <a:pathLst>
                  <a:path w="13264" h="13263" extrusionOk="0">
                    <a:moveTo>
                      <a:pt x="6633" y="1493"/>
                    </a:moveTo>
                    <a:cubicBezTo>
                      <a:pt x="9469" y="1493"/>
                      <a:pt x="11770" y="3795"/>
                      <a:pt x="11770" y="6632"/>
                    </a:cubicBezTo>
                    <a:cubicBezTo>
                      <a:pt x="11770" y="9468"/>
                      <a:pt x="9471" y="11771"/>
                      <a:pt x="6633" y="11771"/>
                    </a:cubicBezTo>
                    <a:cubicBezTo>
                      <a:pt x="3793" y="11771"/>
                      <a:pt x="1494" y="9468"/>
                      <a:pt x="1494" y="6632"/>
                    </a:cubicBezTo>
                    <a:cubicBezTo>
                      <a:pt x="1494" y="3792"/>
                      <a:pt x="3795" y="1493"/>
                      <a:pt x="6633" y="1493"/>
                    </a:cubicBezTo>
                    <a:close/>
                    <a:moveTo>
                      <a:pt x="6633" y="1"/>
                    </a:moveTo>
                    <a:cubicBezTo>
                      <a:pt x="2970" y="1"/>
                      <a:pt x="0" y="2969"/>
                      <a:pt x="0" y="6632"/>
                    </a:cubicBezTo>
                    <a:cubicBezTo>
                      <a:pt x="0" y="10293"/>
                      <a:pt x="2970" y="13263"/>
                      <a:pt x="6633" y="13263"/>
                    </a:cubicBezTo>
                    <a:cubicBezTo>
                      <a:pt x="10294" y="13263"/>
                      <a:pt x="13264" y="10293"/>
                      <a:pt x="13264" y="6632"/>
                    </a:cubicBezTo>
                    <a:cubicBezTo>
                      <a:pt x="13264" y="2969"/>
                      <a:pt x="10294" y="1"/>
                      <a:pt x="6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1"/>
              <p:cNvSpPr/>
              <p:nvPr/>
            </p:nvSpPr>
            <p:spPr>
              <a:xfrm>
                <a:off x="1266651" y="4353565"/>
                <a:ext cx="103881" cy="103881"/>
              </a:xfrm>
              <a:custGeom>
                <a:avLst/>
                <a:gdLst/>
                <a:ahLst/>
                <a:cxnLst/>
                <a:rect l="l" t="t" r="r" b="b"/>
                <a:pathLst>
                  <a:path w="3284" h="3284" extrusionOk="0">
                    <a:moveTo>
                      <a:pt x="1643" y="746"/>
                    </a:moveTo>
                    <a:cubicBezTo>
                      <a:pt x="2138" y="746"/>
                      <a:pt x="2539" y="1147"/>
                      <a:pt x="2539" y="1644"/>
                    </a:cubicBezTo>
                    <a:cubicBezTo>
                      <a:pt x="2539" y="2138"/>
                      <a:pt x="2138" y="2540"/>
                      <a:pt x="1643" y="2540"/>
                    </a:cubicBezTo>
                    <a:cubicBezTo>
                      <a:pt x="1146" y="2540"/>
                      <a:pt x="745" y="2139"/>
                      <a:pt x="745" y="1644"/>
                    </a:cubicBezTo>
                    <a:cubicBezTo>
                      <a:pt x="745" y="1148"/>
                      <a:pt x="1146" y="746"/>
                      <a:pt x="1643" y="746"/>
                    </a:cubicBezTo>
                    <a:close/>
                    <a:moveTo>
                      <a:pt x="1643" y="0"/>
                    </a:moveTo>
                    <a:cubicBezTo>
                      <a:pt x="735" y="0"/>
                      <a:pt x="0" y="736"/>
                      <a:pt x="0" y="1642"/>
                    </a:cubicBezTo>
                    <a:cubicBezTo>
                      <a:pt x="0" y="2549"/>
                      <a:pt x="736" y="3283"/>
                      <a:pt x="1643" y="3283"/>
                    </a:cubicBezTo>
                    <a:cubicBezTo>
                      <a:pt x="2549" y="3283"/>
                      <a:pt x="3284" y="2547"/>
                      <a:pt x="3284" y="1642"/>
                    </a:cubicBezTo>
                    <a:cubicBezTo>
                      <a:pt x="3284" y="736"/>
                      <a:pt x="254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1"/>
              <p:cNvSpPr/>
              <p:nvPr/>
            </p:nvSpPr>
            <p:spPr>
              <a:xfrm>
                <a:off x="1411054" y="4397187"/>
                <a:ext cx="15690" cy="2531"/>
              </a:xfrm>
              <a:custGeom>
                <a:avLst/>
                <a:gdLst/>
                <a:ahLst/>
                <a:cxnLst/>
                <a:rect l="l" t="t" r="r" b="b"/>
                <a:pathLst>
                  <a:path w="496" h="80" extrusionOk="0">
                    <a:moveTo>
                      <a:pt x="275" y="0"/>
                    </a:moveTo>
                    <a:cubicBezTo>
                      <a:pt x="175" y="0"/>
                      <a:pt x="72" y="10"/>
                      <a:pt x="72" y="10"/>
                    </a:cubicBezTo>
                    <a:cubicBezTo>
                      <a:pt x="0" y="61"/>
                      <a:pt x="100" y="80"/>
                      <a:pt x="216" y="80"/>
                    </a:cubicBezTo>
                    <a:cubicBezTo>
                      <a:pt x="345" y="80"/>
                      <a:pt x="495" y="55"/>
                      <a:pt x="445" y="23"/>
                    </a:cubicBezTo>
                    <a:cubicBezTo>
                      <a:pt x="418" y="5"/>
                      <a:pt x="347" y="0"/>
                      <a:pt x="27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1"/>
              <p:cNvSpPr/>
              <p:nvPr/>
            </p:nvSpPr>
            <p:spPr>
              <a:xfrm>
                <a:off x="1419626" y="4389152"/>
                <a:ext cx="15690" cy="2531"/>
              </a:xfrm>
              <a:custGeom>
                <a:avLst/>
                <a:gdLst/>
                <a:ahLst/>
                <a:cxnLst/>
                <a:rect l="l" t="t" r="r" b="b"/>
                <a:pathLst>
                  <a:path w="496" h="80" extrusionOk="0">
                    <a:moveTo>
                      <a:pt x="275" y="1"/>
                    </a:moveTo>
                    <a:cubicBezTo>
                      <a:pt x="175" y="1"/>
                      <a:pt x="71" y="10"/>
                      <a:pt x="71" y="10"/>
                    </a:cubicBezTo>
                    <a:cubicBezTo>
                      <a:pt x="1" y="60"/>
                      <a:pt x="100" y="79"/>
                      <a:pt x="215" y="79"/>
                    </a:cubicBezTo>
                    <a:cubicBezTo>
                      <a:pt x="345" y="79"/>
                      <a:pt x="495" y="55"/>
                      <a:pt x="445" y="23"/>
                    </a:cubicBezTo>
                    <a:cubicBezTo>
                      <a:pt x="417" y="6"/>
                      <a:pt x="347" y="1"/>
                      <a:pt x="2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1"/>
              <p:cNvSpPr/>
              <p:nvPr/>
            </p:nvSpPr>
            <p:spPr>
              <a:xfrm>
                <a:off x="1420575" y="4405727"/>
                <a:ext cx="15658" cy="2562"/>
              </a:xfrm>
              <a:custGeom>
                <a:avLst/>
                <a:gdLst/>
                <a:ahLst/>
                <a:cxnLst/>
                <a:rect l="l" t="t" r="r" b="b"/>
                <a:pathLst>
                  <a:path w="495" h="81" extrusionOk="0">
                    <a:moveTo>
                      <a:pt x="275" y="1"/>
                    </a:moveTo>
                    <a:cubicBezTo>
                      <a:pt x="175" y="1"/>
                      <a:pt x="71" y="11"/>
                      <a:pt x="71" y="11"/>
                    </a:cubicBezTo>
                    <a:cubicBezTo>
                      <a:pt x="0" y="61"/>
                      <a:pt x="98" y="80"/>
                      <a:pt x="213" y="80"/>
                    </a:cubicBezTo>
                    <a:cubicBezTo>
                      <a:pt x="343" y="80"/>
                      <a:pt x="495" y="55"/>
                      <a:pt x="445" y="23"/>
                    </a:cubicBezTo>
                    <a:cubicBezTo>
                      <a:pt x="417" y="6"/>
                      <a:pt x="347" y="1"/>
                      <a:pt x="2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1"/>
              <p:cNvSpPr/>
              <p:nvPr/>
            </p:nvSpPr>
            <p:spPr>
              <a:xfrm>
                <a:off x="1452872" y="4399622"/>
                <a:ext cx="15690" cy="2531"/>
              </a:xfrm>
              <a:custGeom>
                <a:avLst/>
                <a:gdLst/>
                <a:ahLst/>
                <a:cxnLst/>
                <a:rect l="l" t="t" r="r" b="b"/>
                <a:pathLst>
                  <a:path w="496" h="80" extrusionOk="0">
                    <a:moveTo>
                      <a:pt x="275" y="1"/>
                    </a:moveTo>
                    <a:cubicBezTo>
                      <a:pt x="175" y="1"/>
                      <a:pt x="71" y="10"/>
                      <a:pt x="71" y="10"/>
                    </a:cubicBezTo>
                    <a:cubicBezTo>
                      <a:pt x="0" y="61"/>
                      <a:pt x="99" y="80"/>
                      <a:pt x="214" y="80"/>
                    </a:cubicBezTo>
                    <a:cubicBezTo>
                      <a:pt x="344" y="80"/>
                      <a:pt x="496" y="55"/>
                      <a:pt x="447" y="23"/>
                    </a:cubicBezTo>
                    <a:cubicBezTo>
                      <a:pt x="418" y="6"/>
                      <a:pt x="347" y="1"/>
                      <a:pt x="2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1"/>
              <p:cNvSpPr/>
              <p:nvPr/>
            </p:nvSpPr>
            <p:spPr>
              <a:xfrm>
                <a:off x="1445059" y="4391208"/>
                <a:ext cx="15595" cy="2752"/>
              </a:xfrm>
              <a:custGeom>
                <a:avLst/>
                <a:gdLst/>
                <a:ahLst/>
                <a:cxnLst/>
                <a:rect l="l" t="t" r="r" b="b"/>
                <a:pathLst>
                  <a:path w="493" h="87" extrusionOk="0">
                    <a:moveTo>
                      <a:pt x="321" y="1"/>
                    </a:moveTo>
                    <a:cubicBezTo>
                      <a:pt x="207" y="1"/>
                      <a:pt x="59" y="23"/>
                      <a:pt x="59" y="23"/>
                    </a:cubicBezTo>
                    <a:cubicBezTo>
                      <a:pt x="1" y="70"/>
                      <a:pt x="69" y="87"/>
                      <a:pt x="164" y="87"/>
                    </a:cubicBezTo>
                    <a:cubicBezTo>
                      <a:pt x="301" y="87"/>
                      <a:pt x="493" y="51"/>
                      <a:pt x="434" y="17"/>
                    </a:cubicBezTo>
                    <a:cubicBezTo>
                      <a:pt x="413" y="5"/>
                      <a:pt x="370" y="1"/>
                      <a:pt x="32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1"/>
              <p:cNvSpPr/>
              <p:nvPr/>
            </p:nvSpPr>
            <p:spPr>
              <a:xfrm>
                <a:off x="1430634" y="4397566"/>
                <a:ext cx="16038" cy="2879"/>
              </a:xfrm>
              <a:custGeom>
                <a:avLst/>
                <a:gdLst/>
                <a:ahLst/>
                <a:cxnLst/>
                <a:rect l="l" t="t" r="r" b="b"/>
                <a:pathLst>
                  <a:path w="507" h="91" extrusionOk="0">
                    <a:moveTo>
                      <a:pt x="106" y="1"/>
                    </a:moveTo>
                    <a:cubicBezTo>
                      <a:pt x="1" y="57"/>
                      <a:pt x="204" y="91"/>
                      <a:pt x="351" y="91"/>
                    </a:cubicBezTo>
                    <a:cubicBezTo>
                      <a:pt x="439" y="91"/>
                      <a:pt x="506" y="79"/>
                      <a:pt x="475" y="52"/>
                    </a:cubicBezTo>
                    <a:cubicBezTo>
                      <a:pt x="418" y="4"/>
                      <a:pt x="106" y="1"/>
                      <a:pt x="10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1"/>
              <p:cNvSpPr/>
              <p:nvPr/>
            </p:nvSpPr>
            <p:spPr>
              <a:xfrm>
                <a:off x="1386602" y="4327690"/>
                <a:ext cx="10091" cy="10344"/>
              </a:xfrm>
              <a:custGeom>
                <a:avLst/>
                <a:gdLst/>
                <a:ahLst/>
                <a:cxnLst/>
                <a:rect l="l" t="t" r="r" b="b"/>
                <a:pathLst>
                  <a:path w="319" h="327" extrusionOk="0">
                    <a:moveTo>
                      <a:pt x="258" y="0"/>
                    </a:moveTo>
                    <a:cubicBezTo>
                      <a:pt x="255" y="0"/>
                      <a:pt x="252" y="1"/>
                      <a:pt x="249" y="2"/>
                    </a:cubicBezTo>
                    <a:cubicBezTo>
                      <a:pt x="175" y="28"/>
                      <a:pt x="3" y="285"/>
                      <a:pt x="3" y="285"/>
                    </a:cubicBezTo>
                    <a:cubicBezTo>
                      <a:pt x="1" y="315"/>
                      <a:pt x="8" y="327"/>
                      <a:pt x="22" y="327"/>
                    </a:cubicBezTo>
                    <a:cubicBezTo>
                      <a:pt x="91" y="327"/>
                      <a:pt x="319" y="0"/>
                      <a:pt x="25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1"/>
              <p:cNvSpPr/>
              <p:nvPr/>
            </p:nvSpPr>
            <p:spPr>
              <a:xfrm>
                <a:off x="1385716" y="4315986"/>
                <a:ext cx="10122" cy="10312"/>
              </a:xfrm>
              <a:custGeom>
                <a:avLst/>
                <a:gdLst/>
                <a:ahLst/>
                <a:cxnLst/>
                <a:rect l="l" t="t" r="r" b="b"/>
                <a:pathLst>
                  <a:path w="320" h="326" extrusionOk="0">
                    <a:moveTo>
                      <a:pt x="256" y="1"/>
                    </a:moveTo>
                    <a:cubicBezTo>
                      <a:pt x="254" y="1"/>
                      <a:pt x="251" y="1"/>
                      <a:pt x="247" y="2"/>
                    </a:cubicBezTo>
                    <a:cubicBezTo>
                      <a:pt x="174" y="27"/>
                      <a:pt x="2" y="285"/>
                      <a:pt x="2" y="285"/>
                    </a:cubicBezTo>
                    <a:cubicBezTo>
                      <a:pt x="0" y="314"/>
                      <a:pt x="8" y="326"/>
                      <a:pt x="21" y="326"/>
                    </a:cubicBezTo>
                    <a:cubicBezTo>
                      <a:pt x="91" y="326"/>
                      <a:pt x="320" y="1"/>
                      <a:pt x="25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1"/>
              <p:cNvSpPr/>
              <p:nvPr/>
            </p:nvSpPr>
            <p:spPr>
              <a:xfrm>
                <a:off x="1399255" y="4325729"/>
                <a:ext cx="10059" cy="10312"/>
              </a:xfrm>
              <a:custGeom>
                <a:avLst/>
                <a:gdLst/>
                <a:ahLst/>
                <a:cxnLst/>
                <a:rect l="l" t="t" r="r" b="b"/>
                <a:pathLst>
                  <a:path w="318" h="326" extrusionOk="0">
                    <a:moveTo>
                      <a:pt x="256" y="1"/>
                    </a:moveTo>
                    <a:cubicBezTo>
                      <a:pt x="254" y="1"/>
                      <a:pt x="251" y="1"/>
                      <a:pt x="247" y="2"/>
                    </a:cubicBezTo>
                    <a:cubicBezTo>
                      <a:pt x="174" y="27"/>
                      <a:pt x="2" y="284"/>
                      <a:pt x="2" y="284"/>
                    </a:cubicBezTo>
                    <a:cubicBezTo>
                      <a:pt x="0" y="314"/>
                      <a:pt x="7" y="326"/>
                      <a:pt x="20" y="326"/>
                    </a:cubicBezTo>
                    <a:cubicBezTo>
                      <a:pt x="88" y="326"/>
                      <a:pt x="317" y="1"/>
                      <a:pt x="25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1"/>
              <p:cNvSpPr/>
              <p:nvPr/>
            </p:nvSpPr>
            <p:spPr>
              <a:xfrm>
                <a:off x="1414818" y="4296785"/>
                <a:ext cx="10091" cy="10312"/>
              </a:xfrm>
              <a:custGeom>
                <a:avLst/>
                <a:gdLst/>
                <a:ahLst/>
                <a:cxnLst/>
                <a:rect l="l" t="t" r="r" b="b"/>
                <a:pathLst>
                  <a:path w="319" h="326" extrusionOk="0">
                    <a:moveTo>
                      <a:pt x="257" y="0"/>
                    </a:moveTo>
                    <a:cubicBezTo>
                      <a:pt x="255" y="0"/>
                      <a:pt x="251" y="1"/>
                      <a:pt x="248" y="2"/>
                    </a:cubicBezTo>
                    <a:cubicBezTo>
                      <a:pt x="175" y="27"/>
                      <a:pt x="3" y="284"/>
                      <a:pt x="3" y="284"/>
                    </a:cubicBezTo>
                    <a:cubicBezTo>
                      <a:pt x="1" y="313"/>
                      <a:pt x="8" y="325"/>
                      <a:pt x="21" y="325"/>
                    </a:cubicBezTo>
                    <a:cubicBezTo>
                      <a:pt x="90" y="325"/>
                      <a:pt x="318" y="0"/>
                      <a:pt x="25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1"/>
              <p:cNvSpPr/>
              <p:nvPr/>
            </p:nvSpPr>
            <p:spPr>
              <a:xfrm>
                <a:off x="1403525" y="4297671"/>
                <a:ext cx="9521" cy="10660"/>
              </a:xfrm>
              <a:custGeom>
                <a:avLst/>
                <a:gdLst/>
                <a:ahLst/>
                <a:cxnLst/>
                <a:rect l="l" t="t" r="r" b="b"/>
                <a:pathLst>
                  <a:path w="301" h="337" extrusionOk="0">
                    <a:moveTo>
                      <a:pt x="243" y="1"/>
                    </a:moveTo>
                    <a:cubicBezTo>
                      <a:pt x="240" y="1"/>
                      <a:pt x="236" y="1"/>
                      <a:pt x="232" y="3"/>
                    </a:cubicBezTo>
                    <a:cubicBezTo>
                      <a:pt x="158" y="32"/>
                      <a:pt x="0" y="296"/>
                      <a:pt x="0" y="296"/>
                    </a:cubicBezTo>
                    <a:cubicBezTo>
                      <a:pt x="0" y="325"/>
                      <a:pt x="7" y="336"/>
                      <a:pt x="20" y="336"/>
                    </a:cubicBezTo>
                    <a:cubicBezTo>
                      <a:pt x="87" y="336"/>
                      <a:pt x="300" y="1"/>
                      <a:pt x="24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1"/>
              <p:cNvSpPr/>
              <p:nvPr/>
            </p:nvSpPr>
            <p:spPr>
              <a:xfrm>
                <a:off x="1399539" y="4312633"/>
                <a:ext cx="11198" cy="9490"/>
              </a:xfrm>
              <a:custGeom>
                <a:avLst/>
                <a:gdLst/>
                <a:ahLst/>
                <a:cxnLst/>
                <a:rect l="l" t="t" r="r" b="b"/>
                <a:pathLst>
                  <a:path w="354" h="300" extrusionOk="0">
                    <a:moveTo>
                      <a:pt x="284" y="0"/>
                    </a:moveTo>
                    <a:cubicBezTo>
                      <a:pt x="283" y="0"/>
                      <a:pt x="281" y="1"/>
                      <a:pt x="278" y="1"/>
                    </a:cubicBezTo>
                    <a:cubicBezTo>
                      <a:pt x="205" y="15"/>
                      <a:pt x="6" y="254"/>
                      <a:pt x="6" y="254"/>
                    </a:cubicBezTo>
                    <a:cubicBezTo>
                      <a:pt x="0" y="286"/>
                      <a:pt x="7" y="299"/>
                      <a:pt x="22" y="299"/>
                    </a:cubicBezTo>
                    <a:cubicBezTo>
                      <a:pt x="94" y="299"/>
                      <a:pt x="354" y="0"/>
                      <a:pt x="28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1"/>
              <p:cNvSpPr/>
              <p:nvPr/>
            </p:nvSpPr>
            <p:spPr>
              <a:xfrm>
                <a:off x="1311475" y="4290364"/>
                <a:ext cx="4555" cy="12874"/>
              </a:xfrm>
              <a:custGeom>
                <a:avLst/>
                <a:gdLst/>
                <a:ahLst/>
                <a:cxnLst/>
                <a:rect l="l" t="t" r="r" b="b"/>
                <a:pathLst>
                  <a:path w="144" h="407" extrusionOk="0">
                    <a:moveTo>
                      <a:pt x="52" y="0"/>
                    </a:moveTo>
                    <a:cubicBezTo>
                      <a:pt x="48" y="0"/>
                      <a:pt x="44" y="3"/>
                      <a:pt x="40" y="11"/>
                    </a:cubicBezTo>
                    <a:cubicBezTo>
                      <a:pt x="1" y="78"/>
                      <a:pt x="48" y="384"/>
                      <a:pt x="48" y="384"/>
                    </a:cubicBezTo>
                    <a:cubicBezTo>
                      <a:pt x="60" y="400"/>
                      <a:pt x="71" y="407"/>
                      <a:pt x="79" y="407"/>
                    </a:cubicBezTo>
                    <a:cubicBezTo>
                      <a:pt x="144" y="407"/>
                      <a:pt x="97" y="0"/>
                      <a:pt x="5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1"/>
              <p:cNvSpPr/>
              <p:nvPr/>
            </p:nvSpPr>
            <p:spPr>
              <a:xfrm>
                <a:off x="1303029" y="4282266"/>
                <a:ext cx="4460" cy="12906"/>
              </a:xfrm>
              <a:custGeom>
                <a:avLst/>
                <a:gdLst/>
                <a:ahLst/>
                <a:cxnLst/>
                <a:rect l="l" t="t" r="r" b="b"/>
                <a:pathLst>
                  <a:path w="141" h="408" extrusionOk="0">
                    <a:moveTo>
                      <a:pt x="50" y="1"/>
                    </a:moveTo>
                    <a:cubicBezTo>
                      <a:pt x="46" y="1"/>
                      <a:pt x="42" y="4"/>
                      <a:pt x="37" y="12"/>
                    </a:cubicBezTo>
                    <a:cubicBezTo>
                      <a:pt x="0" y="80"/>
                      <a:pt x="46" y="385"/>
                      <a:pt x="46" y="385"/>
                    </a:cubicBezTo>
                    <a:cubicBezTo>
                      <a:pt x="58" y="401"/>
                      <a:pt x="68" y="408"/>
                      <a:pt x="77" y="408"/>
                    </a:cubicBezTo>
                    <a:cubicBezTo>
                      <a:pt x="140" y="408"/>
                      <a:pt x="96" y="1"/>
                      <a:pt x="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1"/>
              <p:cNvSpPr/>
              <p:nvPr/>
            </p:nvSpPr>
            <p:spPr>
              <a:xfrm>
                <a:off x="1319541" y="4280399"/>
                <a:ext cx="4492" cy="12874"/>
              </a:xfrm>
              <a:custGeom>
                <a:avLst/>
                <a:gdLst/>
                <a:ahLst/>
                <a:cxnLst/>
                <a:rect l="l" t="t" r="r" b="b"/>
                <a:pathLst>
                  <a:path w="142" h="407" extrusionOk="0">
                    <a:moveTo>
                      <a:pt x="50" y="0"/>
                    </a:moveTo>
                    <a:cubicBezTo>
                      <a:pt x="46" y="0"/>
                      <a:pt x="42" y="3"/>
                      <a:pt x="38" y="11"/>
                    </a:cubicBezTo>
                    <a:cubicBezTo>
                      <a:pt x="1" y="78"/>
                      <a:pt x="47" y="384"/>
                      <a:pt x="47" y="384"/>
                    </a:cubicBezTo>
                    <a:cubicBezTo>
                      <a:pt x="59" y="400"/>
                      <a:pt x="69" y="407"/>
                      <a:pt x="77" y="407"/>
                    </a:cubicBezTo>
                    <a:cubicBezTo>
                      <a:pt x="141" y="407"/>
                      <a:pt x="97" y="0"/>
                      <a:pt x="5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1"/>
              <p:cNvSpPr/>
              <p:nvPr/>
            </p:nvSpPr>
            <p:spPr>
              <a:xfrm>
                <a:off x="1311569" y="4248482"/>
                <a:ext cx="4523" cy="12906"/>
              </a:xfrm>
              <a:custGeom>
                <a:avLst/>
                <a:gdLst/>
                <a:ahLst/>
                <a:cxnLst/>
                <a:rect l="l" t="t" r="r" b="b"/>
                <a:pathLst>
                  <a:path w="143" h="408" extrusionOk="0">
                    <a:moveTo>
                      <a:pt x="51" y="1"/>
                    </a:moveTo>
                    <a:cubicBezTo>
                      <a:pt x="46" y="1"/>
                      <a:pt x="42" y="4"/>
                      <a:pt x="38" y="12"/>
                    </a:cubicBezTo>
                    <a:cubicBezTo>
                      <a:pt x="1" y="79"/>
                      <a:pt x="47" y="385"/>
                      <a:pt x="47" y="385"/>
                    </a:cubicBezTo>
                    <a:cubicBezTo>
                      <a:pt x="59" y="401"/>
                      <a:pt x="69" y="407"/>
                      <a:pt x="77" y="407"/>
                    </a:cubicBezTo>
                    <a:cubicBezTo>
                      <a:pt x="142" y="407"/>
                      <a:pt x="97" y="1"/>
                      <a:pt x="5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1"/>
              <p:cNvSpPr/>
              <p:nvPr/>
            </p:nvSpPr>
            <p:spPr>
              <a:xfrm>
                <a:off x="1303566" y="4257086"/>
                <a:ext cx="4998" cy="12843"/>
              </a:xfrm>
              <a:custGeom>
                <a:avLst/>
                <a:gdLst/>
                <a:ahLst/>
                <a:cxnLst/>
                <a:rect l="l" t="t" r="r" b="b"/>
                <a:pathLst>
                  <a:path w="158" h="406" extrusionOk="0">
                    <a:moveTo>
                      <a:pt x="47" y="0"/>
                    </a:moveTo>
                    <a:cubicBezTo>
                      <a:pt x="43" y="0"/>
                      <a:pt x="39" y="4"/>
                      <a:pt x="35" y="12"/>
                    </a:cubicBezTo>
                    <a:cubicBezTo>
                      <a:pt x="0" y="83"/>
                      <a:pt x="62" y="385"/>
                      <a:pt x="62" y="385"/>
                    </a:cubicBezTo>
                    <a:cubicBezTo>
                      <a:pt x="74" y="399"/>
                      <a:pt x="84" y="405"/>
                      <a:pt x="92" y="405"/>
                    </a:cubicBezTo>
                    <a:cubicBezTo>
                      <a:pt x="158" y="405"/>
                      <a:pt x="93" y="0"/>
                      <a:pt x="4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1"/>
              <p:cNvSpPr/>
              <p:nvPr/>
            </p:nvSpPr>
            <p:spPr>
              <a:xfrm>
                <a:off x="1311443" y="4269866"/>
                <a:ext cx="3385" cy="12938"/>
              </a:xfrm>
              <a:custGeom>
                <a:avLst/>
                <a:gdLst/>
                <a:ahLst/>
                <a:cxnLst/>
                <a:rect l="l" t="t" r="r" b="b"/>
                <a:pathLst>
                  <a:path w="107" h="409" extrusionOk="0">
                    <a:moveTo>
                      <a:pt x="57" y="0"/>
                    </a:moveTo>
                    <a:cubicBezTo>
                      <a:pt x="53" y="0"/>
                      <a:pt x="49" y="3"/>
                      <a:pt x="45" y="9"/>
                    </a:cubicBezTo>
                    <a:cubicBezTo>
                      <a:pt x="0" y="72"/>
                      <a:pt x="15" y="381"/>
                      <a:pt x="15" y="381"/>
                    </a:cubicBezTo>
                    <a:cubicBezTo>
                      <a:pt x="26" y="400"/>
                      <a:pt x="36" y="408"/>
                      <a:pt x="45" y="408"/>
                    </a:cubicBezTo>
                    <a:cubicBezTo>
                      <a:pt x="107" y="408"/>
                      <a:pt x="103" y="0"/>
                      <a:pt x="5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1"/>
              <p:cNvSpPr/>
              <p:nvPr/>
            </p:nvSpPr>
            <p:spPr>
              <a:xfrm>
                <a:off x="1240902" y="4322787"/>
                <a:ext cx="13222" cy="8794"/>
              </a:xfrm>
              <a:custGeom>
                <a:avLst/>
                <a:gdLst/>
                <a:ahLst/>
                <a:cxnLst/>
                <a:rect l="l" t="t" r="r" b="b"/>
                <a:pathLst>
                  <a:path w="418" h="278" extrusionOk="0">
                    <a:moveTo>
                      <a:pt x="14" y="0"/>
                    </a:moveTo>
                    <a:cubicBezTo>
                      <a:pt x="4" y="0"/>
                      <a:pt x="0" y="6"/>
                      <a:pt x="4" y="19"/>
                    </a:cubicBezTo>
                    <a:cubicBezTo>
                      <a:pt x="25" y="95"/>
                      <a:pt x="276" y="277"/>
                      <a:pt x="276" y="277"/>
                    </a:cubicBezTo>
                    <a:cubicBezTo>
                      <a:pt x="281" y="278"/>
                      <a:pt x="285" y="278"/>
                      <a:pt x="289" y="278"/>
                    </a:cubicBezTo>
                    <a:cubicBezTo>
                      <a:pt x="418" y="278"/>
                      <a:pt x="81" y="0"/>
                      <a:pt x="1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1"/>
              <p:cNvSpPr/>
              <p:nvPr/>
            </p:nvSpPr>
            <p:spPr>
              <a:xfrm>
                <a:off x="1229167" y="4323198"/>
                <a:ext cx="13191" cy="8794"/>
              </a:xfrm>
              <a:custGeom>
                <a:avLst/>
                <a:gdLst/>
                <a:ahLst/>
                <a:cxnLst/>
                <a:rect l="l" t="t" r="r" b="b"/>
                <a:pathLst>
                  <a:path w="417" h="278" extrusionOk="0">
                    <a:moveTo>
                      <a:pt x="14" y="0"/>
                    </a:moveTo>
                    <a:cubicBezTo>
                      <a:pt x="4" y="0"/>
                      <a:pt x="0" y="6"/>
                      <a:pt x="4" y="19"/>
                    </a:cubicBezTo>
                    <a:cubicBezTo>
                      <a:pt x="25" y="94"/>
                      <a:pt x="276" y="277"/>
                      <a:pt x="276" y="277"/>
                    </a:cubicBezTo>
                    <a:cubicBezTo>
                      <a:pt x="281" y="278"/>
                      <a:pt x="285" y="278"/>
                      <a:pt x="289" y="278"/>
                    </a:cubicBezTo>
                    <a:cubicBezTo>
                      <a:pt x="416" y="278"/>
                      <a:pt x="80" y="0"/>
                      <a:pt x="1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1"/>
              <p:cNvSpPr/>
              <p:nvPr/>
            </p:nvSpPr>
            <p:spPr>
              <a:xfrm>
                <a:off x="1239447" y="4310102"/>
                <a:ext cx="13191" cy="8794"/>
              </a:xfrm>
              <a:custGeom>
                <a:avLst/>
                <a:gdLst/>
                <a:ahLst/>
                <a:cxnLst/>
                <a:rect l="l" t="t" r="r" b="b"/>
                <a:pathLst>
                  <a:path w="417" h="278" extrusionOk="0">
                    <a:moveTo>
                      <a:pt x="14" y="1"/>
                    </a:moveTo>
                    <a:cubicBezTo>
                      <a:pt x="4" y="1"/>
                      <a:pt x="0" y="6"/>
                      <a:pt x="4" y="19"/>
                    </a:cubicBezTo>
                    <a:cubicBezTo>
                      <a:pt x="26" y="95"/>
                      <a:pt x="276" y="277"/>
                      <a:pt x="276" y="277"/>
                    </a:cubicBezTo>
                    <a:cubicBezTo>
                      <a:pt x="281" y="278"/>
                      <a:pt x="285" y="278"/>
                      <a:pt x="289" y="278"/>
                    </a:cubicBezTo>
                    <a:cubicBezTo>
                      <a:pt x="417" y="278"/>
                      <a:pt x="80" y="1"/>
                      <a:pt x="1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1"/>
              <p:cNvSpPr/>
              <p:nvPr/>
            </p:nvSpPr>
            <p:spPr>
              <a:xfrm>
                <a:off x="1211168" y="4293305"/>
                <a:ext cx="13222" cy="8794"/>
              </a:xfrm>
              <a:custGeom>
                <a:avLst/>
                <a:gdLst/>
                <a:ahLst/>
                <a:cxnLst/>
                <a:rect l="l" t="t" r="r" b="b"/>
                <a:pathLst>
                  <a:path w="418" h="278" extrusionOk="0">
                    <a:moveTo>
                      <a:pt x="15" y="0"/>
                    </a:moveTo>
                    <a:cubicBezTo>
                      <a:pt x="5" y="0"/>
                      <a:pt x="1" y="6"/>
                      <a:pt x="5" y="19"/>
                    </a:cubicBezTo>
                    <a:cubicBezTo>
                      <a:pt x="26" y="94"/>
                      <a:pt x="277" y="277"/>
                      <a:pt x="277" y="277"/>
                    </a:cubicBezTo>
                    <a:cubicBezTo>
                      <a:pt x="282" y="278"/>
                      <a:pt x="286" y="278"/>
                      <a:pt x="290" y="278"/>
                    </a:cubicBezTo>
                    <a:cubicBezTo>
                      <a:pt x="417" y="278"/>
                      <a:pt x="81" y="0"/>
                      <a:pt x="1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1"/>
              <p:cNvSpPr/>
              <p:nvPr/>
            </p:nvSpPr>
            <p:spPr>
              <a:xfrm>
                <a:off x="1211516" y="4305136"/>
                <a:ext cx="13823" cy="8383"/>
              </a:xfrm>
              <a:custGeom>
                <a:avLst/>
                <a:gdLst/>
                <a:ahLst/>
                <a:cxnLst/>
                <a:rect l="l" t="t" r="r" b="b"/>
                <a:pathLst>
                  <a:path w="437" h="265" extrusionOk="0">
                    <a:moveTo>
                      <a:pt x="16" y="0"/>
                    </a:moveTo>
                    <a:cubicBezTo>
                      <a:pt x="5" y="0"/>
                      <a:pt x="1" y="6"/>
                      <a:pt x="5" y="20"/>
                    </a:cubicBezTo>
                    <a:cubicBezTo>
                      <a:pt x="32" y="95"/>
                      <a:pt x="290" y="264"/>
                      <a:pt x="290" y="264"/>
                    </a:cubicBezTo>
                    <a:cubicBezTo>
                      <a:pt x="293" y="264"/>
                      <a:pt x="296" y="264"/>
                      <a:pt x="298" y="264"/>
                    </a:cubicBezTo>
                    <a:cubicBezTo>
                      <a:pt x="437" y="264"/>
                      <a:pt x="88" y="0"/>
                      <a:pt x="1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1"/>
              <p:cNvSpPr/>
              <p:nvPr/>
            </p:nvSpPr>
            <p:spPr>
              <a:xfrm>
                <a:off x="1226415" y="4308363"/>
                <a:ext cx="11925" cy="9616"/>
              </a:xfrm>
              <a:custGeom>
                <a:avLst/>
                <a:gdLst/>
                <a:ahLst/>
                <a:cxnLst/>
                <a:rect l="l" t="t" r="r" b="b"/>
                <a:pathLst>
                  <a:path w="377" h="304" extrusionOk="0">
                    <a:moveTo>
                      <a:pt x="12" y="0"/>
                    </a:moveTo>
                    <a:cubicBezTo>
                      <a:pt x="4" y="0"/>
                      <a:pt x="0" y="5"/>
                      <a:pt x="2" y="17"/>
                    </a:cubicBezTo>
                    <a:cubicBezTo>
                      <a:pt x="15" y="93"/>
                      <a:pt x="246" y="301"/>
                      <a:pt x="246" y="301"/>
                    </a:cubicBezTo>
                    <a:cubicBezTo>
                      <a:pt x="254" y="303"/>
                      <a:pt x="262" y="304"/>
                      <a:pt x="268" y="304"/>
                    </a:cubicBezTo>
                    <a:cubicBezTo>
                      <a:pt x="376" y="304"/>
                      <a:pt x="74" y="0"/>
                      <a:pt x="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1"/>
              <p:cNvSpPr/>
              <p:nvPr/>
            </p:nvSpPr>
            <p:spPr>
              <a:xfrm>
                <a:off x="1204968" y="4398389"/>
                <a:ext cx="15848" cy="2562"/>
              </a:xfrm>
              <a:custGeom>
                <a:avLst/>
                <a:gdLst/>
                <a:ahLst/>
                <a:cxnLst/>
                <a:rect l="l" t="t" r="r" b="b"/>
                <a:pathLst>
                  <a:path w="501" h="81" extrusionOk="0">
                    <a:moveTo>
                      <a:pt x="228" y="1"/>
                    </a:moveTo>
                    <a:cubicBezTo>
                      <a:pt x="112" y="1"/>
                      <a:pt x="0" y="19"/>
                      <a:pt x="43" y="49"/>
                    </a:cubicBezTo>
                    <a:cubicBezTo>
                      <a:pt x="81" y="75"/>
                      <a:pt x="202" y="81"/>
                      <a:pt x="297" y="81"/>
                    </a:cubicBezTo>
                    <a:cubicBezTo>
                      <a:pt x="363" y="81"/>
                      <a:pt x="417" y="78"/>
                      <a:pt x="417" y="78"/>
                    </a:cubicBezTo>
                    <a:cubicBezTo>
                      <a:pt x="500" y="24"/>
                      <a:pt x="361" y="1"/>
                      <a:pt x="22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1"/>
              <p:cNvSpPr/>
              <p:nvPr/>
            </p:nvSpPr>
            <p:spPr>
              <a:xfrm>
                <a:off x="1196047" y="4406075"/>
                <a:ext cx="15848" cy="2531"/>
              </a:xfrm>
              <a:custGeom>
                <a:avLst/>
                <a:gdLst/>
                <a:ahLst/>
                <a:cxnLst/>
                <a:rect l="l" t="t" r="r" b="b"/>
                <a:pathLst>
                  <a:path w="501" h="80" extrusionOk="0">
                    <a:moveTo>
                      <a:pt x="230" y="1"/>
                    </a:moveTo>
                    <a:cubicBezTo>
                      <a:pt x="114" y="1"/>
                      <a:pt x="0" y="18"/>
                      <a:pt x="42" y="48"/>
                    </a:cubicBezTo>
                    <a:cubicBezTo>
                      <a:pt x="79" y="74"/>
                      <a:pt x="201" y="80"/>
                      <a:pt x="296" y="80"/>
                    </a:cubicBezTo>
                    <a:cubicBezTo>
                      <a:pt x="363" y="80"/>
                      <a:pt x="417" y="77"/>
                      <a:pt x="417" y="77"/>
                    </a:cubicBezTo>
                    <a:cubicBezTo>
                      <a:pt x="501" y="23"/>
                      <a:pt x="363" y="1"/>
                      <a:pt x="23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1"/>
              <p:cNvSpPr/>
              <p:nvPr/>
            </p:nvSpPr>
            <p:spPr>
              <a:xfrm>
                <a:off x="1195858" y="4389405"/>
                <a:ext cx="15848" cy="2562"/>
              </a:xfrm>
              <a:custGeom>
                <a:avLst/>
                <a:gdLst/>
                <a:ahLst/>
                <a:cxnLst/>
                <a:rect l="l" t="t" r="r" b="b"/>
                <a:pathLst>
                  <a:path w="501" h="81" extrusionOk="0">
                    <a:moveTo>
                      <a:pt x="230" y="1"/>
                    </a:moveTo>
                    <a:cubicBezTo>
                      <a:pt x="113" y="1"/>
                      <a:pt x="0" y="18"/>
                      <a:pt x="43" y="48"/>
                    </a:cubicBezTo>
                    <a:cubicBezTo>
                      <a:pt x="80" y="74"/>
                      <a:pt x="197" y="80"/>
                      <a:pt x="290" y="80"/>
                    </a:cubicBezTo>
                    <a:cubicBezTo>
                      <a:pt x="360" y="80"/>
                      <a:pt x="417" y="77"/>
                      <a:pt x="417" y="77"/>
                    </a:cubicBezTo>
                    <a:cubicBezTo>
                      <a:pt x="500" y="24"/>
                      <a:pt x="362" y="1"/>
                      <a:pt x="23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1"/>
              <p:cNvSpPr/>
              <p:nvPr/>
            </p:nvSpPr>
            <p:spPr>
              <a:xfrm>
                <a:off x="1163308" y="4394087"/>
                <a:ext cx="15816" cy="2562"/>
              </a:xfrm>
              <a:custGeom>
                <a:avLst/>
                <a:gdLst/>
                <a:ahLst/>
                <a:cxnLst/>
                <a:rect l="l" t="t" r="r" b="b"/>
                <a:pathLst>
                  <a:path w="500" h="81" extrusionOk="0">
                    <a:moveTo>
                      <a:pt x="228" y="1"/>
                    </a:moveTo>
                    <a:cubicBezTo>
                      <a:pt x="112" y="1"/>
                      <a:pt x="0" y="19"/>
                      <a:pt x="43" y="49"/>
                    </a:cubicBezTo>
                    <a:cubicBezTo>
                      <a:pt x="80" y="75"/>
                      <a:pt x="202" y="81"/>
                      <a:pt x="296" y="81"/>
                    </a:cubicBezTo>
                    <a:cubicBezTo>
                      <a:pt x="363" y="81"/>
                      <a:pt x="416" y="78"/>
                      <a:pt x="416" y="78"/>
                    </a:cubicBezTo>
                    <a:cubicBezTo>
                      <a:pt x="500" y="24"/>
                      <a:pt x="361" y="1"/>
                      <a:pt x="22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1"/>
              <p:cNvSpPr/>
              <p:nvPr/>
            </p:nvSpPr>
            <p:spPr>
              <a:xfrm>
                <a:off x="1170805" y="4402722"/>
                <a:ext cx="15626" cy="2531"/>
              </a:xfrm>
              <a:custGeom>
                <a:avLst/>
                <a:gdLst/>
                <a:ahLst/>
                <a:cxnLst/>
                <a:rect l="l" t="t" r="r" b="b"/>
                <a:pathLst>
                  <a:path w="494" h="80" extrusionOk="0">
                    <a:moveTo>
                      <a:pt x="283" y="1"/>
                    </a:moveTo>
                    <a:cubicBezTo>
                      <a:pt x="152" y="1"/>
                      <a:pt x="0" y="26"/>
                      <a:pt x="51" y="57"/>
                    </a:cubicBezTo>
                    <a:cubicBezTo>
                      <a:pt x="78" y="75"/>
                      <a:pt x="147" y="80"/>
                      <a:pt x="219" y="80"/>
                    </a:cubicBezTo>
                    <a:cubicBezTo>
                      <a:pt x="320" y="80"/>
                      <a:pt x="424" y="70"/>
                      <a:pt x="424" y="70"/>
                    </a:cubicBezTo>
                    <a:cubicBezTo>
                      <a:pt x="494" y="20"/>
                      <a:pt x="397" y="1"/>
                      <a:pt x="28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1"/>
              <p:cNvSpPr/>
              <p:nvPr/>
            </p:nvSpPr>
            <p:spPr>
              <a:xfrm>
                <a:off x="1185103" y="4396617"/>
                <a:ext cx="16101" cy="3258"/>
              </a:xfrm>
              <a:custGeom>
                <a:avLst/>
                <a:gdLst/>
                <a:ahLst/>
                <a:cxnLst/>
                <a:rect l="l" t="t" r="r" b="b"/>
                <a:pathLst>
                  <a:path w="509" h="103" extrusionOk="0">
                    <a:moveTo>
                      <a:pt x="114" y="1"/>
                    </a:moveTo>
                    <a:cubicBezTo>
                      <a:pt x="46" y="1"/>
                      <a:pt x="0" y="10"/>
                      <a:pt x="25" y="34"/>
                    </a:cubicBezTo>
                    <a:cubicBezTo>
                      <a:pt x="83" y="85"/>
                      <a:pt x="392" y="102"/>
                      <a:pt x="392" y="102"/>
                    </a:cubicBezTo>
                    <a:cubicBezTo>
                      <a:pt x="509" y="46"/>
                      <a:pt x="260" y="1"/>
                      <a:pt x="11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1"/>
              <p:cNvSpPr/>
              <p:nvPr/>
            </p:nvSpPr>
            <p:spPr>
              <a:xfrm>
                <a:off x="1230875" y="4471934"/>
                <a:ext cx="12242" cy="8667"/>
              </a:xfrm>
              <a:custGeom>
                <a:avLst/>
                <a:gdLst/>
                <a:ahLst/>
                <a:cxnLst/>
                <a:rect l="l" t="t" r="r" b="b"/>
                <a:pathLst>
                  <a:path w="387" h="274" extrusionOk="0">
                    <a:moveTo>
                      <a:pt x="363" y="1"/>
                    </a:moveTo>
                    <a:cubicBezTo>
                      <a:pt x="286" y="1"/>
                      <a:pt x="1" y="273"/>
                      <a:pt x="77" y="273"/>
                    </a:cubicBezTo>
                    <a:cubicBezTo>
                      <a:pt x="78" y="273"/>
                      <a:pt x="80" y="273"/>
                      <a:pt x="82" y="273"/>
                    </a:cubicBezTo>
                    <a:cubicBezTo>
                      <a:pt x="158" y="264"/>
                      <a:pt x="378" y="45"/>
                      <a:pt x="378" y="45"/>
                    </a:cubicBezTo>
                    <a:cubicBezTo>
                      <a:pt x="387" y="14"/>
                      <a:pt x="380" y="1"/>
                      <a:pt x="36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1"/>
              <p:cNvSpPr/>
              <p:nvPr/>
            </p:nvSpPr>
            <p:spPr>
              <a:xfrm>
                <a:off x="1229388" y="4483638"/>
                <a:ext cx="12305" cy="8636"/>
              </a:xfrm>
              <a:custGeom>
                <a:avLst/>
                <a:gdLst/>
                <a:ahLst/>
                <a:cxnLst/>
                <a:rect l="l" t="t" r="r" b="b"/>
                <a:pathLst>
                  <a:path w="389" h="273" extrusionOk="0">
                    <a:moveTo>
                      <a:pt x="364" y="0"/>
                    </a:moveTo>
                    <a:cubicBezTo>
                      <a:pt x="287" y="0"/>
                      <a:pt x="0" y="273"/>
                      <a:pt x="77" y="273"/>
                    </a:cubicBezTo>
                    <a:cubicBezTo>
                      <a:pt x="79" y="273"/>
                      <a:pt x="80" y="273"/>
                      <a:pt x="81" y="272"/>
                    </a:cubicBezTo>
                    <a:cubicBezTo>
                      <a:pt x="159" y="262"/>
                      <a:pt x="379" y="45"/>
                      <a:pt x="379" y="45"/>
                    </a:cubicBezTo>
                    <a:cubicBezTo>
                      <a:pt x="388" y="13"/>
                      <a:pt x="381" y="0"/>
                      <a:pt x="3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1"/>
              <p:cNvSpPr/>
              <p:nvPr/>
            </p:nvSpPr>
            <p:spPr>
              <a:xfrm>
                <a:off x="1218190" y="4471365"/>
                <a:ext cx="12210" cy="8604"/>
              </a:xfrm>
              <a:custGeom>
                <a:avLst/>
                <a:gdLst/>
                <a:ahLst/>
                <a:cxnLst/>
                <a:rect l="l" t="t" r="r" b="b"/>
                <a:pathLst>
                  <a:path w="386" h="272" extrusionOk="0">
                    <a:moveTo>
                      <a:pt x="362" y="1"/>
                    </a:moveTo>
                    <a:cubicBezTo>
                      <a:pt x="285" y="1"/>
                      <a:pt x="0" y="271"/>
                      <a:pt x="74" y="271"/>
                    </a:cubicBezTo>
                    <a:cubicBezTo>
                      <a:pt x="75" y="271"/>
                      <a:pt x="77" y="271"/>
                      <a:pt x="79" y="271"/>
                    </a:cubicBezTo>
                    <a:cubicBezTo>
                      <a:pt x="156" y="262"/>
                      <a:pt x="377" y="45"/>
                      <a:pt x="377" y="45"/>
                    </a:cubicBezTo>
                    <a:cubicBezTo>
                      <a:pt x="386" y="14"/>
                      <a:pt x="379" y="1"/>
                      <a:pt x="36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1"/>
              <p:cNvSpPr/>
              <p:nvPr/>
            </p:nvSpPr>
            <p:spPr>
              <a:xfrm>
                <a:off x="1197091" y="4496639"/>
                <a:ext cx="12242" cy="8636"/>
              </a:xfrm>
              <a:custGeom>
                <a:avLst/>
                <a:gdLst/>
                <a:ahLst/>
                <a:cxnLst/>
                <a:rect l="l" t="t" r="r" b="b"/>
                <a:pathLst>
                  <a:path w="387" h="273" extrusionOk="0">
                    <a:moveTo>
                      <a:pt x="363" y="0"/>
                    </a:moveTo>
                    <a:cubicBezTo>
                      <a:pt x="286" y="0"/>
                      <a:pt x="0" y="273"/>
                      <a:pt x="75" y="273"/>
                    </a:cubicBezTo>
                    <a:cubicBezTo>
                      <a:pt x="77" y="273"/>
                      <a:pt x="78" y="273"/>
                      <a:pt x="80" y="272"/>
                    </a:cubicBezTo>
                    <a:cubicBezTo>
                      <a:pt x="157" y="264"/>
                      <a:pt x="378" y="45"/>
                      <a:pt x="378" y="45"/>
                    </a:cubicBezTo>
                    <a:cubicBezTo>
                      <a:pt x="387" y="13"/>
                      <a:pt x="380" y="0"/>
                      <a:pt x="36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1"/>
              <p:cNvSpPr/>
              <p:nvPr/>
            </p:nvSpPr>
            <p:spPr>
              <a:xfrm>
                <a:off x="1208890" y="4497715"/>
                <a:ext cx="11799" cy="9079"/>
              </a:xfrm>
              <a:custGeom>
                <a:avLst/>
                <a:gdLst/>
                <a:ahLst/>
                <a:cxnLst/>
                <a:rect l="l" t="t" r="r" b="b"/>
                <a:pathLst>
                  <a:path w="373" h="287" extrusionOk="0">
                    <a:moveTo>
                      <a:pt x="349" y="1"/>
                    </a:moveTo>
                    <a:cubicBezTo>
                      <a:pt x="274" y="1"/>
                      <a:pt x="1" y="286"/>
                      <a:pt x="73" y="286"/>
                    </a:cubicBezTo>
                    <a:cubicBezTo>
                      <a:pt x="75" y="286"/>
                      <a:pt x="77" y="286"/>
                      <a:pt x="79" y="286"/>
                    </a:cubicBezTo>
                    <a:cubicBezTo>
                      <a:pt x="158" y="273"/>
                      <a:pt x="366" y="44"/>
                      <a:pt x="366" y="44"/>
                    </a:cubicBezTo>
                    <a:cubicBezTo>
                      <a:pt x="372" y="13"/>
                      <a:pt x="365" y="1"/>
                      <a:pt x="3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1"/>
              <p:cNvSpPr/>
              <p:nvPr/>
            </p:nvSpPr>
            <p:spPr>
              <a:xfrm>
                <a:off x="1214046" y="4484935"/>
                <a:ext cx="13317" cy="7687"/>
              </a:xfrm>
              <a:custGeom>
                <a:avLst/>
                <a:gdLst/>
                <a:ahLst/>
                <a:cxnLst/>
                <a:rect l="l" t="t" r="r" b="b"/>
                <a:pathLst>
                  <a:path w="421" h="243" extrusionOk="0">
                    <a:moveTo>
                      <a:pt x="393" y="0"/>
                    </a:moveTo>
                    <a:cubicBezTo>
                      <a:pt x="309" y="0"/>
                      <a:pt x="0" y="242"/>
                      <a:pt x="87" y="243"/>
                    </a:cubicBezTo>
                    <a:cubicBezTo>
                      <a:pt x="164" y="243"/>
                      <a:pt x="406" y="48"/>
                      <a:pt x="406" y="48"/>
                    </a:cubicBezTo>
                    <a:cubicBezTo>
                      <a:pt x="420" y="14"/>
                      <a:pt x="413" y="0"/>
                      <a:pt x="39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1"/>
              <p:cNvSpPr/>
              <p:nvPr/>
            </p:nvSpPr>
            <p:spPr>
              <a:xfrm>
                <a:off x="1310589" y="4503725"/>
                <a:ext cx="3543" cy="12938"/>
              </a:xfrm>
              <a:custGeom>
                <a:avLst/>
                <a:gdLst/>
                <a:ahLst/>
                <a:cxnLst/>
                <a:rect l="l" t="t" r="r" b="b"/>
                <a:pathLst>
                  <a:path w="112" h="409" extrusionOk="0">
                    <a:moveTo>
                      <a:pt x="63" y="0"/>
                    </a:moveTo>
                    <a:cubicBezTo>
                      <a:pt x="0" y="0"/>
                      <a:pt x="8" y="408"/>
                      <a:pt x="55" y="408"/>
                    </a:cubicBezTo>
                    <a:cubicBezTo>
                      <a:pt x="59" y="408"/>
                      <a:pt x="63" y="406"/>
                      <a:pt x="68" y="399"/>
                    </a:cubicBezTo>
                    <a:cubicBezTo>
                      <a:pt x="112" y="335"/>
                      <a:pt x="93" y="25"/>
                      <a:pt x="93" y="25"/>
                    </a:cubicBezTo>
                    <a:cubicBezTo>
                      <a:pt x="82" y="8"/>
                      <a:pt x="72" y="0"/>
                      <a:pt x="6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1"/>
              <p:cNvSpPr/>
              <p:nvPr/>
            </p:nvSpPr>
            <p:spPr>
              <a:xfrm>
                <a:off x="1318307" y="4512550"/>
                <a:ext cx="3543" cy="12938"/>
              </a:xfrm>
              <a:custGeom>
                <a:avLst/>
                <a:gdLst/>
                <a:ahLst/>
                <a:cxnLst/>
                <a:rect l="l" t="t" r="r" b="b"/>
                <a:pathLst>
                  <a:path w="112" h="409" extrusionOk="0">
                    <a:moveTo>
                      <a:pt x="63" y="0"/>
                    </a:moveTo>
                    <a:cubicBezTo>
                      <a:pt x="1" y="0"/>
                      <a:pt x="9" y="409"/>
                      <a:pt x="55" y="409"/>
                    </a:cubicBezTo>
                    <a:cubicBezTo>
                      <a:pt x="58" y="409"/>
                      <a:pt x="63" y="406"/>
                      <a:pt x="67" y="399"/>
                    </a:cubicBezTo>
                    <a:cubicBezTo>
                      <a:pt x="111" y="335"/>
                      <a:pt x="93" y="26"/>
                      <a:pt x="93" y="26"/>
                    </a:cubicBezTo>
                    <a:cubicBezTo>
                      <a:pt x="81" y="8"/>
                      <a:pt x="72" y="0"/>
                      <a:pt x="6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1"/>
              <p:cNvSpPr/>
              <p:nvPr/>
            </p:nvSpPr>
            <p:spPr>
              <a:xfrm>
                <a:off x="1301700" y="4512867"/>
                <a:ext cx="3480" cy="12938"/>
              </a:xfrm>
              <a:custGeom>
                <a:avLst/>
                <a:gdLst/>
                <a:ahLst/>
                <a:cxnLst/>
                <a:rect l="l" t="t" r="r" b="b"/>
                <a:pathLst>
                  <a:path w="110" h="409" extrusionOk="0">
                    <a:moveTo>
                      <a:pt x="63" y="1"/>
                    </a:moveTo>
                    <a:cubicBezTo>
                      <a:pt x="0" y="1"/>
                      <a:pt x="7" y="409"/>
                      <a:pt x="53" y="409"/>
                    </a:cubicBezTo>
                    <a:cubicBezTo>
                      <a:pt x="57" y="409"/>
                      <a:pt x="61" y="406"/>
                      <a:pt x="65" y="399"/>
                    </a:cubicBezTo>
                    <a:cubicBezTo>
                      <a:pt x="109" y="336"/>
                      <a:pt x="92" y="26"/>
                      <a:pt x="92" y="26"/>
                    </a:cubicBezTo>
                    <a:cubicBezTo>
                      <a:pt x="81" y="8"/>
                      <a:pt x="71" y="1"/>
                      <a:pt x="6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1"/>
              <p:cNvSpPr/>
              <p:nvPr/>
            </p:nvSpPr>
            <p:spPr>
              <a:xfrm>
                <a:off x="1306635" y="4545385"/>
                <a:ext cx="3480" cy="12938"/>
              </a:xfrm>
              <a:custGeom>
                <a:avLst/>
                <a:gdLst/>
                <a:ahLst/>
                <a:cxnLst/>
                <a:rect l="l" t="t" r="r" b="b"/>
                <a:pathLst>
                  <a:path w="110" h="409" extrusionOk="0">
                    <a:moveTo>
                      <a:pt x="63" y="0"/>
                    </a:moveTo>
                    <a:cubicBezTo>
                      <a:pt x="0" y="0"/>
                      <a:pt x="7" y="409"/>
                      <a:pt x="53" y="409"/>
                    </a:cubicBezTo>
                    <a:cubicBezTo>
                      <a:pt x="57" y="409"/>
                      <a:pt x="61" y="406"/>
                      <a:pt x="65" y="399"/>
                    </a:cubicBezTo>
                    <a:cubicBezTo>
                      <a:pt x="109" y="335"/>
                      <a:pt x="92" y="26"/>
                      <a:pt x="92" y="26"/>
                    </a:cubicBezTo>
                    <a:cubicBezTo>
                      <a:pt x="81" y="8"/>
                      <a:pt x="71" y="0"/>
                      <a:pt x="6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1"/>
              <p:cNvSpPr/>
              <p:nvPr/>
            </p:nvSpPr>
            <p:spPr>
              <a:xfrm>
                <a:off x="1314891" y="4537635"/>
                <a:ext cx="4049" cy="12938"/>
              </a:xfrm>
              <a:custGeom>
                <a:avLst/>
                <a:gdLst/>
                <a:ahLst/>
                <a:cxnLst/>
                <a:rect l="l" t="t" r="r" b="b"/>
                <a:pathLst>
                  <a:path w="128" h="409" extrusionOk="0">
                    <a:moveTo>
                      <a:pt x="66" y="0"/>
                    </a:moveTo>
                    <a:cubicBezTo>
                      <a:pt x="1" y="0"/>
                      <a:pt x="27" y="408"/>
                      <a:pt x="73" y="408"/>
                    </a:cubicBezTo>
                    <a:cubicBezTo>
                      <a:pt x="78" y="408"/>
                      <a:pt x="82" y="405"/>
                      <a:pt x="86" y="398"/>
                    </a:cubicBezTo>
                    <a:cubicBezTo>
                      <a:pt x="128" y="331"/>
                      <a:pt x="96" y="23"/>
                      <a:pt x="96" y="23"/>
                    </a:cubicBezTo>
                    <a:cubicBezTo>
                      <a:pt x="84" y="7"/>
                      <a:pt x="74" y="0"/>
                      <a:pt x="6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1"/>
              <p:cNvSpPr/>
              <p:nvPr/>
            </p:nvSpPr>
            <p:spPr>
              <a:xfrm>
                <a:off x="1308754" y="4524223"/>
                <a:ext cx="3986" cy="12811"/>
              </a:xfrm>
              <a:custGeom>
                <a:avLst/>
                <a:gdLst/>
                <a:ahLst/>
                <a:cxnLst/>
                <a:rect l="l" t="t" r="r" b="b"/>
                <a:pathLst>
                  <a:path w="126" h="405" extrusionOk="0">
                    <a:moveTo>
                      <a:pt x="96" y="0"/>
                    </a:moveTo>
                    <a:cubicBezTo>
                      <a:pt x="34" y="0"/>
                      <a:pt x="0" y="404"/>
                      <a:pt x="46" y="404"/>
                    </a:cubicBezTo>
                    <a:cubicBezTo>
                      <a:pt x="50" y="404"/>
                      <a:pt x="54" y="402"/>
                      <a:pt x="58" y="397"/>
                    </a:cubicBezTo>
                    <a:cubicBezTo>
                      <a:pt x="111" y="340"/>
                      <a:pt x="126" y="30"/>
                      <a:pt x="126" y="30"/>
                    </a:cubicBezTo>
                    <a:cubicBezTo>
                      <a:pt x="115" y="9"/>
                      <a:pt x="105" y="0"/>
                      <a:pt x="9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1"/>
              <p:cNvSpPr/>
              <p:nvPr/>
            </p:nvSpPr>
            <p:spPr>
              <a:xfrm>
                <a:off x="1393403" y="4465038"/>
                <a:ext cx="10439" cy="10565"/>
              </a:xfrm>
              <a:custGeom>
                <a:avLst/>
                <a:gdLst/>
                <a:ahLst/>
                <a:cxnLst/>
                <a:rect l="l" t="t" r="r" b="b"/>
                <a:pathLst>
                  <a:path w="330" h="334" extrusionOk="0">
                    <a:moveTo>
                      <a:pt x="95" y="0"/>
                    </a:moveTo>
                    <a:cubicBezTo>
                      <a:pt x="1" y="0"/>
                      <a:pt x="264" y="333"/>
                      <a:pt x="319" y="333"/>
                    </a:cubicBezTo>
                    <a:cubicBezTo>
                      <a:pt x="326" y="333"/>
                      <a:pt x="330" y="328"/>
                      <a:pt x="329" y="316"/>
                    </a:cubicBezTo>
                    <a:cubicBezTo>
                      <a:pt x="325" y="239"/>
                      <a:pt x="120" y="6"/>
                      <a:pt x="120" y="6"/>
                    </a:cubicBezTo>
                    <a:cubicBezTo>
                      <a:pt x="110" y="2"/>
                      <a:pt x="101" y="0"/>
                      <a:pt x="9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1"/>
              <p:cNvSpPr/>
              <p:nvPr/>
            </p:nvSpPr>
            <p:spPr>
              <a:xfrm>
                <a:off x="1404917" y="4467221"/>
                <a:ext cx="10470" cy="10502"/>
              </a:xfrm>
              <a:custGeom>
                <a:avLst/>
                <a:gdLst/>
                <a:ahLst/>
                <a:cxnLst/>
                <a:rect l="l" t="t" r="r" b="b"/>
                <a:pathLst>
                  <a:path w="331" h="332" extrusionOk="0">
                    <a:moveTo>
                      <a:pt x="95" y="0"/>
                    </a:moveTo>
                    <a:cubicBezTo>
                      <a:pt x="1" y="0"/>
                      <a:pt x="264" y="332"/>
                      <a:pt x="320" y="332"/>
                    </a:cubicBezTo>
                    <a:cubicBezTo>
                      <a:pt x="327" y="332"/>
                      <a:pt x="331" y="327"/>
                      <a:pt x="330" y="315"/>
                    </a:cubicBezTo>
                    <a:cubicBezTo>
                      <a:pt x="326" y="237"/>
                      <a:pt x="120" y="5"/>
                      <a:pt x="120" y="5"/>
                    </a:cubicBezTo>
                    <a:cubicBezTo>
                      <a:pt x="110" y="2"/>
                      <a:pt x="101" y="0"/>
                      <a:pt x="9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1"/>
              <p:cNvSpPr/>
              <p:nvPr/>
            </p:nvSpPr>
            <p:spPr>
              <a:xfrm>
                <a:off x="1392011" y="4477723"/>
                <a:ext cx="10470" cy="10565"/>
              </a:xfrm>
              <a:custGeom>
                <a:avLst/>
                <a:gdLst/>
                <a:ahLst/>
                <a:cxnLst/>
                <a:rect l="l" t="t" r="r" b="b"/>
                <a:pathLst>
                  <a:path w="331" h="334" extrusionOk="0">
                    <a:moveTo>
                      <a:pt x="96" y="1"/>
                    </a:moveTo>
                    <a:cubicBezTo>
                      <a:pt x="1" y="1"/>
                      <a:pt x="265" y="333"/>
                      <a:pt x="320" y="333"/>
                    </a:cubicBezTo>
                    <a:cubicBezTo>
                      <a:pt x="327" y="333"/>
                      <a:pt x="331" y="328"/>
                      <a:pt x="330" y="316"/>
                    </a:cubicBezTo>
                    <a:cubicBezTo>
                      <a:pt x="326" y="239"/>
                      <a:pt x="121" y="6"/>
                      <a:pt x="121" y="6"/>
                    </a:cubicBezTo>
                    <a:cubicBezTo>
                      <a:pt x="111" y="2"/>
                      <a:pt x="103" y="1"/>
                      <a:pt x="9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1"/>
              <p:cNvSpPr/>
              <p:nvPr/>
            </p:nvSpPr>
            <p:spPr>
              <a:xfrm>
                <a:off x="1415988" y="4500277"/>
                <a:ext cx="10439" cy="10534"/>
              </a:xfrm>
              <a:custGeom>
                <a:avLst/>
                <a:gdLst/>
                <a:ahLst/>
                <a:cxnLst/>
                <a:rect l="l" t="t" r="r" b="b"/>
                <a:pathLst>
                  <a:path w="330" h="333" extrusionOk="0">
                    <a:moveTo>
                      <a:pt x="94" y="1"/>
                    </a:moveTo>
                    <a:cubicBezTo>
                      <a:pt x="0" y="1"/>
                      <a:pt x="264" y="332"/>
                      <a:pt x="319" y="332"/>
                    </a:cubicBezTo>
                    <a:cubicBezTo>
                      <a:pt x="325" y="332"/>
                      <a:pt x="329" y="327"/>
                      <a:pt x="328" y="315"/>
                    </a:cubicBezTo>
                    <a:cubicBezTo>
                      <a:pt x="325" y="238"/>
                      <a:pt x="119" y="6"/>
                      <a:pt x="119" y="6"/>
                    </a:cubicBezTo>
                    <a:cubicBezTo>
                      <a:pt x="109" y="2"/>
                      <a:pt x="101" y="1"/>
                      <a:pt x="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1"/>
              <p:cNvSpPr/>
              <p:nvPr/>
            </p:nvSpPr>
            <p:spPr>
              <a:xfrm>
                <a:off x="1417570" y="4489016"/>
                <a:ext cx="11040" cy="10217"/>
              </a:xfrm>
              <a:custGeom>
                <a:avLst/>
                <a:gdLst/>
                <a:ahLst/>
                <a:cxnLst/>
                <a:rect l="l" t="t" r="r" b="b"/>
                <a:pathLst>
                  <a:path w="349" h="323" extrusionOk="0">
                    <a:moveTo>
                      <a:pt x="101" y="0"/>
                    </a:moveTo>
                    <a:cubicBezTo>
                      <a:pt x="1" y="0"/>
                      <a:pt x="281" y="322"/>
                      <a:pt x="337" y="322"/>
                    </a:cubicBezTo>
                    <a:cubicBezTo>
                      <a:pt x="345" y="322"/>
                      <a:pt x="348" y="317"/>
                      <a:pt x="347" y="304"/>
                    </a:cubicBezTo>
                    <a:cubicBezTo>
                      <a:pt x="338" y="226"/>
                      <a:pt x="123" y="4"/>
                      <a:pt x="123" y="4"/>
                    </a:cubicBezTo>
                    <a:cubicBezTo>
                      <a:pt x="115" y="1"/>
                      <a:pt x="107" y="0"/>
                      <a:pt x="10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1"/>
              <p:cNvSpPr/>
              <p:nvPr/>
            </p:nvSpPr>
            <p:spPr>
              <a:xfrm>
                <a:off x="1405676" y="4481677"/>
                <a:ext cx="9332" cy="11198"/>
              </a:xfrm>
              <a:custGeom>
                <a:avLst/>
                <a:gdLst/>
                <a:ahLst/>
                <a:cxnLst/>
                <a:rect l="l" t="t" r="r" b="b"/>
                <a:pathLst>
                  <a:path w="295" h="354" extrusionOk="0">
                    <a:moveTo>
                      <a:pt x="84" y="0"/>
                    </a:moveTo>
                    <a:cubicBezTo>
                      <a:pt x="1" y="0"/>
                      <a:pt x="228" y="353"/>
                      <a:pt x="280" y="353"/>
                    </a:cubicBezTo>
                    <a:cubicBezTo>
                      <a:pt x="286" y="353"/>
                      <a:pt x="290" y="349"/>
                      <a:pt x="290" y="339"/>
                    </a:cubicBezTo>
                    <a:cubicBezTo>
                      <a:pt x="295" y="263"/>
                      <a:pt x="114" y="9"/>
                      <a:pt x="114" y="9"/>
                    </a:cubicBezTo>
                    <a:cubicBezTo>
                      <a:pt x="101" y="3"/>
                      <a:pt x="92" y="0"/>
                      <a:pt x="8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3" name="Google Shape;1663;p11"/>
            <p:cNvSpPr/>
            <p:nvPr/>
          </p:nvSpPr>
          <p:spPr>
            <a:xfrm>
              <a:off x="-97349" y="-38100"/>
              <a:ext cx="790275" cy="5252925"/>
            </a:xfrm>
            <a:custGeom>
              <a:avLst/>
              <a:gdLst/>
              <a:ahLst/>
              <a:cxnLst/>
              <a:rect l="l" t="t" r="r" b="b"/>
              <a:pathLst>
                <a:path w="31611" h="210117" extrusionOk="0">
                  <a:moveTo>
                    <a:pt x="14109" y="0"/>
                  </a:moveTo>
                  <a:cubicBezTo>
                    <a:pt x="20851" y="6130"/>
                    <a:pt x="27278" y="13485"/>
                    <a:pt x="30159" y="22130"/>
                  </a:cubicBezTo>
                  <a:cubicBezTo>
                    <a:pt x="33125" y="31030"/>
                    <a:pt x="31193" y="41706"/>
                    <a:pt x="26998" y="50097"/>
                  </a:cubicBezTo>
                  <a:cubicBezTo>
                    <a:pt x="23469" y="57156"/>
                    <a:pt x="19446" y="64216"/>
                    <a:pt x="13866" y="69796"/>
                  </a:cubicBezTo>
                  <a:cubicBezTo>
                    <a:pt x="7047" y="76615"/>
                    <a:pt x="-2653" y="86544"/>
                    <a:pt x="733" y="95574"/>
                  </a:cubicBezTo>
                  <a:cubicBezTo>
                    <a:pt x="6172" y="110078"/>
                    <a:pt x="17334" y="123156"/>
                    <a:pt x="18243" y="138619"/>
                  </a:cubicBezTo>
                  <a:cubicBezTo>
                    <a:pt x="18898" y="149769"/>
                    <a:pt x="7398" y="159992"/>
                    <a:pt x="9488" y="170964"/>
                  </a:cubicBezTo>
                  <a:cubicBezTo>
                    <a:pt x="11155" y="179714"/>
                    <a:pt x="21132" y="184446"/>
                    <a:pt x="26998" y="191149"/>
                  </a:cubicBezTo>
                  <a:cubicBezTo>
                    <a:pt x="31238" y="195994"/>
                    <a:pt x="32208" y="203871"/>
                    <a:pt x="30646" y="210117"/>
                  </a:cubicBezTo>
                </a:path>
              </a:pathLst>
            </a:custGeom>
            <a:noFill/>
            <a:ln w="9525" cap="rnd" cmpd="sng">
              <a:solidFill>
                <a:schemeClr val="accent6"/>
              </a:solidFill>
              <a:prstDash val="lgDash"/>
              <a:round/>
              <a:headEnd type="none" w="med" len="med"/>
              <a:tailEnd type="none" w="med" len="med"/>
            </a:ln>
          </p:spPr>
        </p:sp>
        <p:sp>
          <p:nvSpPr>
            <p:cNvPr id="1664" name="Google Shape;1664;p11"/>
            <p:cNvSpPr/>
            <p:nvPr/>
          </p:nvSpPr>
          <p:spPr>
            <a:xfrm>
              <a:off x="4164650" y="-36475"/>
              <a:ext cx="2337925" cy="563800"/>
            </a:xfrm>
            <a:custGeom>
              <a:avLst/>
              <a:gdLst/>
              <a:ahLst/>
              <a:cxnLst/>
              <a:rect l="l" t="t" r="r" b="b"/>
              <a:pathLst>
                <a:path w="93517" h="22552" extrusionOk="0">
                  <a:moveTo>
                    <a:pt x="0" y="0"/>
                  </a:moveTo>
                  <a:cubicBezTo>
                    <a:pt x="0" y="5869"/>
                    <a:pt x="3675" y="14004"/>
                    <a:pt x="9485" y="14835"/>
                  </a:cubicBezTo>
                  <a:cubicBezTo>
                    <a:pt x="20545" y="16416"/>
                    <a:pt x="31703" y="9907"/>
                    <a:pt x="42802" y="11187"/>
                  </a:cubicBezTo>
                  <a:cubicBezTo>
                    <a:pt x="56808" y="12802"/>
                    <a:pt x="69800" y="24726"/>
                    <a:pt x="83658" y="22130"/>
                  </a:cubicBezTo>
                  <a:cubicBezTo>
                    <a:pt x="91249" y="20708"/>
                    <a:pt x="96207" y="6915"/>
                    <a:pt x="91927" y="486"/>
                  </a:cubicBezTo>
                </a:path>
              </a:pathLst>
            </a:custGeom>
            <a:noFill/>
            <a:ln w="9525" cap="rnd" cmpd="sng">
              <a:solidFill>
                <a:schemeClr val="accent6"/>
              </a:solidFill>
              <a:prstDash val="lgDash"/>
              <a:round/>
              <a:headEnd type="none" w="med" len="med"/>
              <a:tailEnd type="none" w="med" len="med"/>
            </a:ln>
          </p:spPr>
        </p:sp>
        <p:sp>
          <p:nvSpPr>
            <p:cNvPr id="1665" name="Google Shape;1665;p11"/>
            <p:cNvSpPr/>
            <p:nvPr/>
          </p:nvSpPr>
          <p:spPr>
            <a:xfrm>
              <a:off x="8546877" y="2910755"/>
              <a:ext cx="809975" cy="2004475"/>
            </a:xfrm>
            <a:custGeom>
              <a:avLst/>
              <a:gdLst/>
              <a:ahLst/>
              <a:cxnLst/>
              <a:rect l="l" t="t" r="r" b="b"/>
              <a:pathLst>
                <a:path w="32399" h="80179" extrusionOk="0">
                  <a:moveTo>
                    <a:pt x="28749" y="59"/>
                  </a:moveTo>
                  <a:cubicBezTo>
                    <a:pt x="20747" y="-411"/>
                    <a:pt x="9853" y="3799"/>
                    <a:pt x="7591" y="11489"/>
                  </a:cubicBezTo>
                  <a:cubicBezTo>
                    <a:pt x="4493" y="22023"/>
                    <a:pt x="11414" y="33400"/>
                    <a:pt x="10266" y="44320"/>
                  </a:cubicBezTo>
                  <a:cubicBezTo>
                    <a:pt x="9822" y="48540"/>
                    <a:pt x="3944" y="50085"/>
                    <a:pt x="1511" y="53561"/>
                  </a:cubicBezTo>
                  <a:cubicBezTo>
                    <a:pt x="-40" y="55778"/>
                    <a:pt x="-127" y="58914"/>
                    <a:pt x="295" y="61586"/>
                  </a:cubicBezTo>
                  <a:cubicBezTo>
                    <a:pt x="1610" y="69909"/>
                    <a:pt x="9685" y="78552"/>
                    <a:pt x="18048" y="79582"/>
                  </a:cubicBezTo>
                  <a:cubicBezTo>
                    <a:pt x="24204" y="80340"/>
                    <a:pt x="24265" y="80276"/>
                    <a:pt x="30451" y="79826"/>
                  </a:cubicBezTo>
                  <a:cubicBezTo>
                    <a:pt x="32118" y="79705"/>
                    <a:pt x="33100" y="75821"/>
                    <a:pt x="31667" y="74962"/>
                  </a:cubicBezTo>
                </a:path>
              </a:pathLst>
            </a:custGeom>
            <a:noFill/>
            <a:ln w="9525" cap="rnd" cmpd="sng">
              <a:solidFill>
                <a:schemeClr val="accent6"/>
              </a:solidFill>
              <a:prstDash val="lgDash"/>
              <a:round/>
              <a:headEnd type="none" w="med" len="med"/>
              <a:tailEnd type="none" w="med" len="med"/>
            </a:ln>
          </p:spPr>
        </p:sp>
        <p:sp>
          <p:nvSpPr>
            <p:cNvPr id="1666" name="Google Shape;1666;p11"/>
            <p:cNvSpPr/>
            <p:nvPr/>
          </p:nvSpPr>
          <p:spPr>
            <a:xfrm>
              <a:off x="3258775" y="4781938"/>
              <a:ext cx="1659775" cy="421950"/>
            </a:xfrm>
            <a:custGeom>
              <a:avLst/>
              <a:gdLst/>
              <a:ahLst/>
              <a:cxnLst/>
              <a:rect l="l" t="t" r="r" b="b"/>
              <a:pathLst>
                <a:path w="66391" h="16878" extrusionOk="0">
                  <a:moveTo>
                    <a:pt x="0" y="16878"/>
                  </a:moveTo>
                  <a:cubicBezTo>
                    <a:pt x="3636" y="-4953"/>
                    <a:pt x="66391" y="-5984"/>
                    <a:pt x="66391" y="16148"/>
                  </a:cubicBezTo>
                </a:path>
              </a:pathLst>
            </a:custGeom>
            <a:noFill/>
            <a:ln w="9525" cap="rnd" cmpd="sng">
              <a:solidFill>
                <a:schemeClr val="accent6"/>
              </a:solidFill>
              <a:prstDash val="lgDash"/>
              <a:round/>
              <a:headEnd type="none" w="med" len="med"/>
              <a:tailEnd type="none" w="med" len="med"/>
            </a:ln>
          </p:spPr>
        </p:sp>
        <p:grpSp>
          <p:nvGrpSpPr>
            <p:cNvPr id="1667" name="Google Shape;1667;p11"/>
            <p:cNvGrpSpPr/>
            <p:nvPr/>
          </p:nvGrpSpPr>
          <p:grpSpPr>
            <a:xfrm>
              <a:off x="1778327" y="134756"/>
              <a:ext cx="147945" cy="134470"/>
              <a:chOff x="3477352" y="993181"/>
              <a:chExt cx="147945" cy="134470"/>
            </a:xfrm>
          </p:grpSpPr>
          <p:sp>
            <p:nvSpPr>
              <p:cNvPr id="1668" name="Google Shape;1668;p1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0" name="Google Shape;1670;p11"/>
            <p:cNvGrpSpPr/>
            <p:nvPr/>
          </p:nvGrpSpPr>
          <p:grpSpPr>
            <a:xfrm>
              <a:off x="936053" y="248018"/>
              <a:ext cx="83763" cy="83541"/>
              <a:chOff x="3317703" y="1099656"/>
              <a:chExt cx="83763" cy="83541"/>
            </a:xfrm>
          </p:grpSpPr>
          <p:sp>
            <p:nvSpPr>
              <p:cNvPr id="1671" name="Google Shape;1671;p11"/>
              <p:cNvSpPr/>
              <p:nvPr/>
            </p:nvSpPr>
            <p:spPr>
              <a:xfrm>
                <a:off x="3317703" y="1099656"/>
                <a:ext cx="83763" cy="83541"/>
              </a:xfrm>
              <a:custGeom>
                <a:avLst/>
                <a:gdLst/>
                <a:ahLst/>
                <a:cxnLst/>
                <a:rect l="l" t="t" r="r" b="b"/>
                <a:pathLst>
                  <a:path w="2648" h="2641" extrusionOk="0">
                    <a:moveTo>
                      <a:pt x="1325" y="0"/>
                    </a:moveTo>
                    <a:cubicBezTo>
                      <a:pt x="599" y="0"/>
                      <a:pt x="7" y="588"/>
                      <a:pt x="3" y="1315"/>
                    </a:cubicBezTo>
                    <a:cubicBezTo>
                      <a:pt x="0" y="2044"/>
                      <a:pt x="589" y="2638"/>
                      <a:pt x="1317" y="2641"/>
                    </a:cubicBezTo>
                    <a:cubicBezTo>
                      <a:pt x="1320" y="2641"/>
                      <a:pt x="1323" y="2641"/>
                      <a:pt x="1325" y="2641"/>
                    </a:cubicBezTo>
                    <a:cubicBezTo>
                      <a:pt x="2051" y="2641"/>
                      <a:pt x="2640" y="2052"/>
                      <a:pt x="2643" y="1328"/>
                    </a:cubicBezTo>
                    <a:cubicBezTo>
                      <a:pt x="2648" y="599"/>
                      <a:pt x="2058" y="6"/>
                      <a:pt x="1330" y="0"/>
                    </a:cubicBezTo>
                    <a:cubicBezTo>
                      <a:pt x="1329" y="0"/>
                      <a:pt x="1327"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1"/>
              <p:cNvSpPr/>
              <p:nvPr/>
            </p:nvSpPr>
            <p:spPr>
              <a:xfrm>
                <a:off x="3325042" y="1108829"/>
                <a:ext cx="46753" cy="36219"/>
              </a:xfrm>
              <a:custGeom>
                <a:avLst/>
                <a:gdLst/>
                <a:ahLst/>
                <a:cxnLst/>
                <a:rect l="l" t="t" r="r" b="b"/>
                <a:pathLst>
                  <a:path w="1478" h="1145" extrusionOk="0">
                    <a:moveTo>
                      <a:pt x="1058" y="1"/>
                    </a:moveTo>
                    <a:cubicBezTo>
                      <a:pt x="883" y="1"/>
                      <a:pt x="665" y="84"/>
                      <a:pt x="470" y="240"/>
                    </a:cubicBezTo>
                    <a:cubicBezTo>
                      <a:pt x="143" y="501"/>
                      <a:pt x="0" y="862"/>
                      <a:pt x="149" y="1049"/>
                    </a:cubicBezTo>
                    <a:cubicBezTo>
                      <a:pt x="199" y="1112"/>
                      <a:pt x="281" y="1145"/>
                      <a:pt x="375" y="1145"/>
                    </a:cubicBezTo>
                    <a:cubicBezTo>
                      <a:pt x="559" y="1145"/>
                      <a:pt x="785" y="1018"/>
                      <a:pt x="879" y="758"/>
                    </a:cubicBezTo>
                    <a:cubicBezTo>
                      <a:pt x="1020" y="366"/>
                      <a:pt x="1478" y="300"/>
                      <a:pt x="1329" y="111"/>
                    </a:cubicBezTo>
                    <a:cubicBezTo>
                      <a:pt x="1270" y="37"/>
                      <a:pt x="1173" y="1"/>
                      <a:pt x="105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3" name="Google Shape;1673;p11"/>
            <p:cNvGrpSpPr/>
            <p:nvPr/>
          </p:nvGrpSpPr>
          <p:grpSpPr>
            <a:xfrm>
              <a:off x="2978202" y="4566906"/>
              <a:ext cx="147945" cy="134470"/>
              <a:chOff x="3477352" y="993181"/>
              <a:chExt cx="147945" cy="134470"/>
            </a:xfrm>
          </p:grpSpPr>
          <p:sp>
            <p:nvSpPr>
              <p:cNvPr id="1674" name="Google Shape;1674;p11"/>
              <p:cNvSpPr/>
              <p:nvPr/>
            </p:nvSpPr>
            <p:spPr>
              <a:xfrm>
                <a:off x="3477352" y="993181"/>
                <a:ext cx="147945" cy="134470"/>
              </a:xfrm>
              <a:custGeom>
                <a:avLst/>
                <a:gdLst/>
                <a:ahLst/>
                <a:cxnLst/>
                <a:rect l="l" t="t" r="r" b="b"/>
                <a:pathLst>
                  <a:path w="4677" h="4251" extrusionOk="0">
                    <a:moveTo>
                      <a:pt x="2336" y="0"/>
                    </a:moveTo>
                    <a:cubicBezTo>
                      <a:pt x="1375" y="0"/>
                      <a:pt x="504" y="658"/>
                      <a:pt x="273" y="1634"/>
                    </a:cubicBezTo>
                    <a:cubicBezTo>
                      <a:pt x="0" y="2776"/>
                      <a:pt x="705" y="3922"/>
                      <a:pt x="1848" y="4192"/>
                    </a:cubicBezTo>
                    <a:cubicBezTo>
                      <a:pt x="2013" y="4232"/>
                      <a:pt x="2178" y="4250"/>
                      <a:pt x="2340" y="4250"/>
                    </a:cubicBezTo>
                    <a:cubicBezTo>
                      <a:pt x="3302" y="4250"/>
                      <a:pt x="4173" y="3594"/>
                      <a:pt x="4405" y="2617"/>
                    </a:cubicBezTo>
                    <a:cubicBezTo>
                      <a:pt x="4677" y="1475"/>
                      <a:pt x="3970" y="329"/>
                      <a:pt x="2830" y="59"/>
                    </a:cubicBezTo>
                    <a:cubicBezTo>
                      <a:pt x="2664" y="19"/>
                      <a:pt x="2499" y="0"/>
                      <a:pt x="23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1"/>
              <p:cNvSpPr/>
              <p:nvPr/>
            </p:nvSpPr>
            <p:spPr>
              <a:xfrm>
                <a:off x="3499147" y="1008080"/>
                <a:ext cx="79746" cy="50232"/>
              </a:xfrm>
              <a:custGeom>
                <a:avLst/>
                <a:gdLst/>
                <a:ahLst/>
                <a:cxnLst/>
                <a:rect l="l" t="t" r="r" b="b"/>
                <a:pathLst>
                  <a:path w="2521" h="1588" extrusionOk="0">
                    <a:moveTo>
                      <a:pt x="1725" y="1"/>
                    </a:moveTo>
                    <a:cubicBezTo>
                      <a:pt x="1494" y="1"/>
                      <a:pt x="1226" y="62"/>
                      <a:pt x="961" y="188"/>
                    </a:cubicBezTo>
                    <a:cubicBezTo>
                      <a:pt x="357" y="474"/>
                      <a:pt x="0" y="989"/>
                      <a:pt x="165" y="1339"/>
                    </a:cubicBezTo>
                    <a:cubicBezTo>
                      <a:pt x="239" y="1497"/>
                      <a:pt x="428" y="1588"/>
                      <a:pt x="647" y="1588"/>
                    </a:cubicBezTo>
                    <a:cubicBezTo>
                      <a:pt x="911" y="1588"/>
                      <a:pt x="1217" y="1455"/>
                      <a:pt x="1416" y="1147"/>
                    </a:cubicBezTo>
                    <a:cubicBezTo>
                      <a:pt x="1780" y="586"/>
                      <a:pt x="2520" y="647"/>
                      <a:pt x="2356" y="299"/>
                    </a:cubicBezTo>
                    <a:cubicBezTo>
                      <a:pt x="2263" y="103"/>
                      <a:pt x="2024" y="1"/>
                      <a:pt x="17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lsamiq Sans"/>
              <a:buNone/>
              <a:defRPr sz="3000" b="1">
                <a:solidFill>
                  <a:schemeClr val="dk1"/>
                </a:solidFill>
                <a:latin typeface="Balsamiq Sans"/>
                <a:ea typeface="Balsamiq Sans"/>
                <a:cs typeface="Balsamiq Sans"/>
                <a:sym typeface="Balsamiq Sans"/>
              </a:defRPr>
            </a:lvl1pPr>
            <a:lvl2pPr lvl="1" rtl="0">
              <a:spcBef>
                <a:spcPts val="0"/>
              </a:spcBef>
              <a:spcAft>
                <a:spcPts val="0"/>
              </a:spcAft>
              <a:buClr>
                <a:schemeClr val="dk1"/>
              </a:buClr>
              <a:buSzPts val="3000"/>
              <a:buFont typeface="Balsamiq Sans"/>
              <a:buNone/>
              <a:defRPr sz="3000" b="1">
                <a:solidFill>
                  <a:schemeClr val="dk1"/>
                </a:solidFill>
                <a:latin typeface="Balsamiq Sans"/>
                <a:ea typeface="Balsamiq Sans"/>
                <a:cs typeface="Balsamiq Sans"/>
                <a:sym typeface="Balsamiq Sans"/>
              </a:defRPr>
            </a:lvl2pPr>
            <a:lvl3pPr lvl="2" rtl="0">
              <a:spcBef>
                <a:spcPts val="0"/>
              </a:spcBef>
              <a:spcAft>
                <a:spcPts val="0"/>
              </a:spcAft>
              <a:buClr>
                <a:schemeClr val="dk1"/>
              </a:buClr>
              <a:buSzPts val="3000"/>
              <a:buFont typeface="Balsamiq Sans"/>
              <a:buNone/>
              <a:defRPr sz="3000" b="1">
                <a:solidFill>
                  <a:schemeClr val="dk1"/>
                </a:solidFill>
                <a:latin typeface="Balsamiq Sans"/>
                <a:ea typeface="Balsamiq Sans"/>
                <a:cs typeface="Balsamiq Sans"/>
                <a:sym typeface="Balsamiq Sans"/>
              </a:defRPr>
            </a:lvl3pPr>
            <a:lvl4pPr lvl="3" rtl="0">
              <a:spcBef>
                <a:spcPts val="0"/>
              </a:spcBef>
              <a:spcAft>
                <a:spcPts val="0"/>
              </a:spcAft>
              <a:buClr>
                <a:schemeClr val="dk1"/>
              </a:buClr>
              <a:buSzPts val="3000"/>
              <a:buFont typeface="Balsamiq Sans"/>
              <a:buNone/>
              <a:defRPr sz="3000" b="1">
                <a:solidFill>
                  <a:schemeClr val="dk1"/>
                </a:solidFill>
                <a:latin typeface="Balsamiq Sans"/>
                <a:ea typeface="Balsamiq Sans"/>
                <a:cs typeface="Balsamiq Sans"/>
                <a:sym typeface="Balsamiq Sans"/>
              </a:defRPr>
            </a:lvl4pPr>
            <a:lvl5pPr lvl="4" rtl="0">
              <a:spcBef>
                <a:spcPts val="0"/>
              </a:spcBef>
              <a:spcAft>
                <a:spcPts val="0"/>
              </a:spcAft>
              <a:buClr>
                <a:schemeClr val="dk1"/>
              </a:buClr>
              <a:buSzPts val="3000"/>
              <a:buFont typeface="Balsamiq Sans"/>
              <a:buNone/>
              <a:defRPr sz="3000" b="1">
                <a:solidFill>
                  <a:schemeClr val="dk1"/>
                </a:solidFill>
                <a:latin typeface="Balsamiq Sans"/>
                <a:ea typeface="Balsamiq Sans"/>
                <a:cs typeface="Balsamiq Sans"/>
                <a:sym typeface="Balsamiq Sans"/>
              </a:defRPr>
            </a:lvl5pPr>
            <a:lvl6pPr lvl="5" rtl="0">
              <a:spcBef>
                <a:spcPts val="0"/>
              </a:spcBef>
              <a:spcAft>
                <a:spcPts val="0"/>
              </a:spcAft>
              <a:buClr>
                <a:schemeClr val="dk1"/>
              </a:buClr>
              <a:buSzPts val="3000"/>
              <a:buFont typeface="Balsamiq Sans"/>
              <a:buNone/>
              <a:defRPr sz="3000" b="1">
                <a:solidFill>
                  <a:schemeClr val="dk1"/>
                </a:solidFill>
                <a:latin typeface="Balsamiq Sans"/>
                <a:ea typeface="Balsamiq Sans"/>
                <a:cs typeface="Balsamiq Sans"/>
                <a:sym typeface="Balsamiq Sans"/>
              </a:defRPr>
            </a:lvl6pPr>
            <a:lvl7pPr lvl="6" rtl="0">
              <a:spcBef>
                <a:spcPts val="0"/>
              </a:spcBef>
              <a:spcAft>
                <a:spcPts val="0"/>
              </a:spcAft>
              <a:buClr>
                <a:schemeClr val="dk1"/>
              </a:buClr>
              <a:buSzPts val="3000"/>
              <a:buFont typeface="Balsamiq Sans"/>
              <a:buNone/>
              <a:defRPr sz="3000" b="1">
                <a:solidFill>
                  <a:schemeClr val="dk1"/>
                </a:solidFill>
                <a:latin typeface="Balsamiq Sans"/>
                <a:ea typeface="Balsamiq Sans"/>
                <a:cs typeface="Balsamiq Sans"/>
                <a:sym typeface="Balsamiq Sans"/>
              </a:defRPr>
            </a:lvl7pPr>
            <a:lvl8pPr lvl="7" rtl="0">
              <a:spcBef>
                <a:spcPts val="0"/>
              </a:spcBef>
              <a:spcAft>
                <a:spcPts val="0"/>
              </a:spcAft>
              <a:buClr>
                <a:schemeClr val="dk1"/>
              </a:buClr>
              <a:buSzPts val="3000"/>
              <a:buFont typeface="Balsamiq Sans"/>
              <a:buNone/>
              <a:defRPr sz="3000" b="1">
                <a:solidFill>
                  <a:schemeClr val="dk1"/>
                </a:solidFill>
                <a:latin typeface="Balsamiq Sans"/>
                <a:ea typeface="Balsamiq Sans"/>
                <a:cs typeface="Balsamiq Sans"/>
                <a:sym typeface="Balsamiq Sans"/>
              </a:defRPr>
            </a:lvl8pPr>
            <a:lvl9pPr lvl="8" rtl="0">
              <a:spcBef>
                <a:spcPts val="0"/>
              </a:spcBef>
              <a:spcAft>
                <a:spcPts val="0"/>
              </a:spcAft>
              <a:buClr>
                <a:schemeClr val="dk1"/>
              </a:buClr>
              <a:buSzPts val="3000"/>
              <a:buFont typeface="Balsamiq Sans"/>
              <a:buNone/>
              <a:defRPr sz="3000" b="1">
                <a:solidFill>
                  <a:schemeClr val="dk1"/>
                </a:solidFill>
                <a:latin typeface="Balsamiq Sans"/>
                <a:ea typeface="Balsamiq Sans"/>
                <a:cs typeface="Balsamiq Sans"/>
                <a:sym typeface="Balsamiq Sans"/>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1pPr>
            <a:lvl2pPr marL="914400" lvl="1"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1"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it.ly/NYSDsalesman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bit.ly/NYSDsalesman3" TargetMode="External"/><Relationship Id="rId4" Type="http://schemas.openxmlformats.org/officeDocument/2006/relationships/hyperlink" Target="http://bit.ly/NYSDsalesman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48"/>
        <p:cNvGrpSpPr/>
        <p:nvPr/>
      </p:nvGrpSpPr>
      <p:grpSpPr>
        <a:xfrm>
          <a:off x="0" y="0"/>
          <a:ext cx="0" cy="0"/>
          <a:chOff x="0" y="0"/>
          <a:chExt cx="0" cy="0"/>
        </a:xfrm>
      </p:grpSpPr>
      <p:sp>
        <p:nvSpPr>
          <p:cNvPr id="5849" name="Google Shape;5849;p37"/>
          <p:cNvSpPr txBox="1">
            <a:spLocks noGrp="1"/>
          </p:cNvSpPr>
          <p:nvPr>
            <p:ph type="title"/>
          </p:nvPr>
        </p:nvSpPr>
        <p:spPr>
          <a:xfrm>
            <a:off x="2098500" y="2150850"/>
            <a:ext cx="4947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Hack Your Treasure</a:t>
            </a:r>
            <a:endParaRPr sz="6000"/>
          </a:p>
        </p:txBody>
      </p:sp>
      <p:sp>
        <p:nvSpPr>
          <p:cNvPr id="5850" name="Google Shape;5850;p37">
            <a:extLst>
              <a:ext uri="{C183D7F6-B498-43B3-948B-1728B52AA6E4}">
                <adec:decorative xmlns:adec="http://schemas.microsoft.com/office/drawing/2017/decorative" xmlns="" val="1"/>
              </a:ext>
            </a:extLst>
          </p:cNvPr>
          <p:cNvSpPr/>
          <p:nvPr/>
        </p:nvSpPr>
        <p:spPr>
          <a:xfrm>
            <a:off x="8162293" y="267925"/>
            <a:ext cx="1121525" cy="2974900"/>
          </a:xfrm>
          <a:custGeom>
            <a:avLst/>
            <a:gdLst/>
            <a:ahLst/>
            <a:cxnLst/>
            <a:rect l="l" t="t" r="r" b="b"/>
            <a:pathLst>
              <a:path w="44861" h="118996" extrusionOk="0">
                <a:moveTo>
                  <a:pt x="43645" y="0"/>
                </a:moveTo>
                <a:cubicBezTo>
                  <a:pt x="42622" y="6145"/>
                  <a:pt x="33986" y="8104"/>
                  <a:pt x="28324" y="10700"/>
                </a:cubicBezTo>
                <a:cubicBezTo>
                  <a:pt x="17333" y="15740"/>
                  <a:pt x="3127" y="22033"/>
                  <a:pt x="357" y="33803"/>
                </a:cubicBezTo>
                <a:cubicBezTo>
                  <a:pt x="-1965" y="43667"/>
                  <a:pt x="9995" y="51896"/>
                  <a:pt x="12274" y="61770"/>
                </a:cubicBezTo>
                <a:cubicBezTo>
                  <a:pt x="14882" y="73066"/>
                  <a:pt x="9598" y="85162"/>
                  <a:pt x="11787" y="96547"/>
                </a:cubicBezTo>
                <a:cubicBezTo>
                  <a:pt x="14284" y="109529"/>
                  <a:pt x="32036" y="121640"/>
                  <a:pt x="44861" y="118434"/>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5851" name="Google Shape;5851;p37">
            <a:extLst>
              <a:ext uri="{C183D7F6-B498-43B3-948B-1728B52AA6E4}">
                <adec:decorative xmlns:adec="http://schemas.microsoft.com/office/drawing/2017/decorative" xmlns="" val="1"/>
              </a:ext>
            </a:extLst>
          </p:cNvPr>
          <p:cNvSpPr/>
          <p:nvPr/>
        </p:nvSpPr>
        <p:spPr>
          <a:xfrm>
            <a:off x="6514700" y="4377639"/>
            <a:ext cx="2705500" cy="1122225"/>
          </a:xfrm>
          <a:custGeom>
            <a:avLst/>
            <a:gdLst/>
            <a:ahLst/>
            <a:cxnLst/>
            <a:rect l="l" t="t" r="r" b="b"/>
            <a:pathLst>
              <a:path w="108220" h="44889" extrusionOk="0">
                <a:moveTo>
                  <a:pt x="108220" y="17165"/>
                </a:moveTo>
                <a:cubicBezTo>
                  <a:pt x="108220" y="1296"/>
                  <a:pt x="78520" y="-2646"/>
                  <a:pt x="63230" y="1601"/>
                </a:cubicBezTo>
                <a:cubicBezTo>
                  <a:pt x="53782" y="4225"/>
                  <a:pt x="51680" y="18354"/>
                  <a:pt x="43045" y="23002"/>
                </a:cubicBezTo>
                <a:cubicBezTo>
                  <a:pt x="33049" y="28382"/>
                  <a:pt x="19913" y="19153"/>
                  <a:pt x="8998" y="22272"/>
                </a:cubicBezTo>
                <a:cubicBezTo>
                  <a:pt x="1197" y="24501"/>
                  <a:pt x="0" y="36775"/>
                  <a:pt x="0" y="44889"/>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5852" name="Google Shape;5852;p37">
            <a:extLst>
              <a:ext uri="{C183D7F6-B498-43B3-948B-1728B52AA6E4}">
                <adec:decorative xmlns:adec="http://schemas.microsoft.com/office/drawing/2017/decorative" xmlns="" val="1"/>
              </a:ext>
            </a:extLst>
          </p:cNvPr>
          <p:cNvSpPr/>
          <p:nvPr/>
        </p:nvSpPr>
        <p:spPr>
          <a:xfrm>
            <a:off x="1714500" y="-38100"/>
            <a:ext cx="2575625" cy="737925"/>
          </a:xfrm>
          <a:custGeom>
            <a:avLst/>
            <a:gdLst/>
            <a:ahLst/>
            <a:cxnLst/>
            <a:rect l="l" t="t" r="r" b="b"/>
            <a:pathLst>
              <a:path w="103025" h="29517" extrusionOk="0">
                <a:moveTo>
                  <a:pt x="0" y="243"/>
                </a:moveTo>
                <a:cubicBezTo>
                  <a:pt x="6225" y="9822"/>
                  <a:pt x="11900" y="22555"/>
                  <a:pt x="22860" y="25778"/>
                </a:cubicBezTo>
                <a:cubicBezTo>
                  <a:pt x="34542" y="29213"/>
                  <a:pt x="47054" y="19353"/>
                  <a:pt x="59096" y="21158"/>
                </a:cubicBezTo>
                <a:cubicBezTo>
                  <a:pt x="69383" y="22700"/>
                  <a:pt x="80257" y="32993"/>
                  <a:pt x="89494" y="28210"/>
                </a:cubicBezTo>
                <a:cubicBezTo>
                  <a:pt x="94594" y="25569"/>
                  <a:pt x="100671" y="22261"/>
                  <a:pt x="102384" y="16780"/>
                </a:cubicBezTo>
                <a:cubicBezTo>
                  <a:pt x="104070" y="11386"/>
                  <a:pt x="102050" y="5248"/>
                  <a:pt x="99952" y="0"/>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5853" name="Google Shape;5853;p37">
            <a:extLst>
              <a:ext uri="{C183D7F6-B498-43B3-948B-1728B52AA6E4}">
                <adec:decorative xmlns:adec="http://schemas.microsoft.com/office/drawing/2017/decorative" xmlns="" val="1"/>
              </a:ext>
            </a:extLst>
          </p:cNvPr>
          <p:cNvSpPr/>
          <p:nvPr/>
        </p:nvSpPr>
        <p:spPr>
          <a:xfrm>
            <a:off x="-405625" y="-38750"/>
            <a:ext cx="1125625" cy="2761125"/>
          </a:xfrm>
          <a:custGeom>
            <a:avLst/>
            <a:gdLst/>
            <a:ahLst/>
            <a:cxnLst/>
            <a:rect l="l" t="t" r="r" b="b"/>
            <a:pathLst>
              <a:path w="45025" h="110445" extrusionOk="0">
                <a:moveTo>
                  <a:pt x="37208" y="0"/>
                </a:moveTo>
                <a:cubicBezTo>
                  <a:pt x="41412" y="2102"/>
                  <a:pt x="46234" y="7458"/>
                  <a:pt x="44747" y="11917"/>
                </a:cubicBezTo>
                <a:cubicBezTo>
                  <a:pt x="42619" y="18298"/>
                  <a:pt x="31672" y="15126"/>
                  <a:pt x="25048" y="16294"/>
                </a:cubicBezTo>
                <a:cubicBezTo>
                  <a:pt x="18105" y="17518"/>
                  <a:pt x="10410" y="24092"/>
                  <a:pt x="9971" y="31129"/>
                </a:cubicBezTo>
                <a:cubicBezTo>
                  <a:pt x="9143" y="44391"/>
                  <a:pt x="25558" y="52747"/>
                  <a:pt x="31858" y="64446"/>
                </a:cubicBezTo>
                <a:cubicBezTo>
                  <a:pt x="36389" y="72860"/>
                  <a:pt x="38188" y="83178"/>
                  <a:pt x="36965" y="92656"/>
                </a:cubicBezTo>
                <a:cubicBezTo>
                  <a:pt x="35237" y="106043"/>
                  <a:pt x="12806" y="113462"/>
                  <a:pt x="0" y="109193"/>
                </a:cubicBezTo>
              </a:path>
            </a:pathLst>
          </a:custGeom>
          <a:noFill/>
          <a:ln w="9525" cap="rnd" cmpd="sng">
            <a:solidFill>
              <a:srgbClr val="70CACD"/>
            </a:solidFill>
            <a:prstDash val="lgDash"/>
            <a:round/>
            <a:headEnd type="none" w="med" len="med"/>
            <a:tailEnd type="none" w="med" len="med"/>
          </a:ln>
        </p:spPr>
        <p:txBody>
          <a:bodyPr/>
          <a:lstStyle/>
          <a:p>
            <a:endParaRPr lang="en-US"/>
          </a:p>
        </p:txBody>
      </p:sp>
      <p:grpSp>
        <p:nvGrpSpPr>
          <p:cNvPr id="5854" name="Google Shape;5854;p37" descr="An open tresure box with gold inside. " title="Tresure Box Title Slide ">
            <a:extLst>
              <a:ext uri="{C183D7F6-B498-43B3-948B-1728B52AA6E4}">
                <adec:decorative xmlns:adec="http://schemas.microsoft.com/office/drawing/2017/decorative" xmlns="" val="1"/>
              </a:ext>
            </a:extLst>
          </p:cNvPr>
          <p:cNvGrpSpPr/>
          <p:nvPr/>
        </p:nvGrpSpPr>
        <p:grpSpPr>
          <a:xfrm>
            <a:off x="870344" y="1383005"/>
            <a:ext cx="1604866" cy="2377490"/>
            <a:chOff x="7337341" y="2706745"/>
            <a:chExt cx="680605" cy="1008223"/>
          </a:xfrm>
        </p:grpSpPr>
        <p:sp>
          <p:nvSpPr>
            <p:cNvPr id="5855" name="Google Shape;5855;p37"/>
            <p:cNvSpPr/>
            <p:nvPr/>
          </p:nvSpPr>
          <p:spPr>
            <a:xfrm>
              <a:off x="7435370" y="3236052"/>
              <a:ext cx="539872" cy="200550"/>
            </a:xfrm>
            <a:custGeom>
              <a:avLst/>
              <a:gdLst/>
              <a:ahLst/>
              <a:cxnLst/>
              <a:rect l="l" t="t" r="r" b="b"/>
              <a:pathLst>
                <a:path w="17067" h="6340" extrusionOk="0">
                  <a:moveTo>
                    <a:pt x="9196" y="1"/>
                  </a:moveTo>
                  <a:cubicBezTo>
                    <a:pt x="8294" y="1"/>
                    <a:pt x="7528" y="569"/>
                    <a:pt x="7227" y="1367"/>
                  </a:cubicBezTo>
                  <a:cubicBezTo>
                    <a:pt x="6933" y="1106"/>
                    <a:pt x="6550" y="947"/>
                    <a:pt x="6127" y="947"/>
                  </a:cubicBezTo>
                  <a:cubicBezTo>
                    <a:pt x="5321" y="947"/>
                    <a:pt x="4649" y="1522"/>
                    <a:pt x="4499" y="2283"/>
                  </a:cubicBezTo>
                  <a:cubicBezTo>
                    <a:pt x="4196" y="1918"/>
                    <a:pt x="3737" y="1685"/>
                    <a:pt x="3225" y="1685"/>
                  </a:cubicBezTo>
                  <a:cubicBezTo>
                    <a:pt x="2308" y="1685"/>
                    <a:pt x="1567" y="2428"/>
                    <a:pt x="1567" y="3344"/>
                  </a:cubicBezTo>
                  <a:cubicBezTo>
                    <a:pt x="1567" y="3433"/>
                    <a:pt x="1575" y="3519"/>
                    <a:pt x="1590" y="3605"/>
                  </a:cubicBezTo>
                  <a:cubicBezTo>
                    <a:pt x="1519" y="3595"/>
                    <a:pt x="1449" y="3588"/>
                    <a:pt x="1376" y="3588"/>
                  </a:cubicBezTo>
                  <a:cubicBezTo>
                    <a:pt x="616" y="3588"/>
                    <a:pt x="0" y="4205"/>
                    <a:pt x="0" y="4964"/>
                  </a:cubicBezTo>
                  <a:cubicBezTo>
                    <a:pt x="0" y="5724"/>
                    <a:pt x="617" y="6340"/>
                    <a:pt x="1376" y="6340"/>
                  </a:cubicBezTo>
                  <a:lnTo>
                    <a:pt x="15198" y="6340"/>
                  </a:lnTo>
                  <a:lnTo>
                    <a:pt x="15188" y="6317"/>
                  </a:lnTo>
                  <a:lnTo>
                    <a:pt x="15188" y="6317"/>
                  </a:lnTo>
                  <a:cubicBezTo>
                    <a:pt x="15274" y="6331"/>
                    <a:pt x="15360" y="6340"/>
                    <a:pt x="15450" y="6340"/>
                  </a:cubicBezTo>
                  <a:cubicBezTo>
                    <a:pt x="16341" y="6340"/>
                    <a:pt x="17062" y="5620"/>
                    <a:pt x="17062" y="4727"/>
                  </a:cubicBezTo>
                  <a:cubicBezTo>
                    <a:pt x="17067" y="3884"/>
                    <a:pt x="16415" y="3193"/>
                    <a:pt x="15585" y="3124"/>
                  </a:cubicBezTo>
                  <a:cubicBezTo>
                    <a:pt x="15595" y="3054"/>
                    <a:pt x="15602" y="2982"/>
                    <a:pt x="15602" y="2909"/>
                  </a:cubicBezTo>
                  <a:cubicBezTo>
                    <a:pt x="15602" y="2143"/>
                    <a:pt x="14980" y="1522"/>
                    <a:pt x="14214" y="1522"/>
                  </a:cubicBezTo>
                  <a:cubicBezTo>
                    <a:pt x="13762" y="1522"/>
                    <a:pt x="13361" y="1741"/>
                    <a:pt x="13108" y="2077"/>
                  </a:cubicBezTo>
                  <a:cubicBezTo>
                    <a:pt x="13019" y="1567"/>
                    <a:pt x="12575" y="1178"/>
                    <a:pt x="12041" y="1178"/>
                  </a:cubicBezTo>
                  <a:cubicBezTo>
                    <a:pt x="11714" y="1178"/>
                    <a:pt x="11422" y="1324"/>
                    <a:pt x="11225" y="1550"/>
                  </a:cubicBezTo>
                  <a:cubicBezTo>
                    <a:pt x="10981" y="658"/>
                    <a:pt x="10167" y="1"/>
                    <a:pt x="9196" y="1"/>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37"/>
            <p:cNvSpPr/>
            <p:nvPr/>
          </p:nvSpPr>
          <p:spPr>
            <a:xfrm>
              <a:off x="7435425" y="3236432"/>
              <a:ext cx="539872" cy="200550"/>
            </a:xfrm>
            <a:custGeom>
              <a:avLst/>
              <a:gdLst/>
              <a:ahLst/>
              <a:cxnLst/>
              <a:rect l="l" t="t" r="r" b="b"/>
              <a:pathLst>
                <a:path w="17067" h="6340" extrusionOk="0">
                  <a:moveTo>
                    <a:pt x="9196" y="1"/>
                  </a:moveTo>
                  <a:cubicBezTo>
                    <a:pt x="8294" y="1"/>
                    <a:pt x="7528" y="569"/>
                    <a:pt x="7227" y="1367"/>
                  </a:cubicBezTo>
                  <a:cubicBezTo>
                    <a:pt x="6933" y="1106"/>
                    <a:pt x="6550" y="947"/>
                    <a:pt x="6127" y="947"/>
                  </a:cubicBezTo>
                  <a:cubicBezTo>
                    <a:pt x="5321" y="947"/>
                    <a:pt x="4649" y="1522"/>
                    <a:pt x="4499" y="2283"/>
                  </a:cubicBezTo>
                  <a:cubicBezTo>
                    <a:pt x="4196" y="1918"/>
                    <a:pt x="3737" y="1685"/>
                    <a:pt x="3225" y="1685"/>
                  </a:cubicBezTo>
                  <a:cubicBezTo>
                    <a:pt x="2308" y="1685"/>
                    <a:pt x="1567" y="2428"/>
                    <a:pt x="1567" y="3344"/>
                  </a:cubicBezTo>
                  <a:cubicBezTo>
                    <a:pt x="1567" y="3433"/>
                    <a:pt x="1575" y="3519"/>
                    <a:pt x="1590" y="3605"/>
                  </a:cubicBezTo>
                  <a:cubicBezTo>
                    <a:pt x="1519" y="3595"/>
                    <a:pt x="1449" y="3588"/>
                    <a:pt x="1376" y="3588"/>
                  </a:cubicBezTo>
                  <a:cubicBezTo>
                    <a:pt x="616" y="3588"/>
                    <a:pt x="0" y="4205"/>
                    <a:pt x="0" y="4964"/>
                  </a:cubicBezTo>
                  <a:cubicBezTo>
                    <a:pt x="0" y="5724"/>
                    <a:pt x="617" y="6340"/>
                    <a:pt x="1376" y="6340"/>
                  </a:cubicBezTo>
                  <a:lnTo>
                    <a:pt x="15198" y="6340"/>
                  </a:lnTo>
                  <a:lnTo>
                    <a:pt x="15188" y="6317"/>
                  </a:lnTo>
                  <a:lnTo>
                    <a:pt x="15188" y="6317"/>
                  </a:lnTo>
                  <a:cubicBezTo>
                    <a:pt x="15274" y="6331"/>
                    <a:pt x="15360" y="6340"/>
                    <a:pt x="15450" y="6340"/>
                  </a:cubicBezTo>
                  <a:cubicBezTo>
                    <a:pt x="16341" y="6340"/>
                    <a:pt x="17062" y="5620"/>
                    <a:pt x="17062" y="4727"/>
                  </a:cubicBezTo>
                  <a:cubicBezTo>
                    <a:pt x="17067" y="3884"/>
                    <a:pt x="16415" y="3193"/>
                    <a:pt x="15585" y="3124"/>
                  </a:cubicBezTo>
                  <a:cubicBezTo>
                    <a:pt x="15595" y="3054"/>
                    <a:pt x="15602" y="2982"/>
                    <a:pt x="15602" y="2909"/>
                  </a:cubicBezTo>
                  <a:cubicBezTo>
                    <a:pt x="15602" y="2143"/>
                    <a:pt x="14980" y="1522"/>
                    <a:pt x="14214" y="1522"/>
                  </a:cubicBezTo>
                  <a:cubicBezTo>
                    <a:pt x="13762" y="1522"/>
                    <a:pt x="13361" y="1741"/>
                    <a:pt x="13108" y="2077"/>
                  </a:cubicBezTo>
                  <a:cubicBezTo>
                    <a:pt x="13019" y="1567"/>
                    <a:pt x="12575" y="1178"/>
                    <a:pt x="12041" y="1178"/>
                  </a:cubicBezTo>
                  <a:cubicBezTo>
                    <a:pt x="11714" y="1178"/>
                    <a:pt x="11422" y="1324"/>
                    <a:pt x="11225" y="1550"/>
                  </a:cubicBezTo>
                  <a:cubicBezTo>
                    <a:pt x="10981" y="658"/>
                    <a:pt x="10167" y="1"/>
                    <a:pt x="919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37"/>
            <p:cNvSpPr/>
            <p:nvPr/>
          </p:nvSpPr>
          <p:spPr>
            <a:xfrm>
              <a:off x="7891637" y="3164594"/>
              <a:ext cx="56970" cy="78670"/>
            </a:xfrm>
            <a:custGeom>
              <a:avLst/>
              <a:gdLst/>
              <a:ahLst/>
              <a:cxnLst/>
              <a:rect l="l" t="t" r="r" b="b"/>
              <a:pathLst>
                <a:path w="1801" h="2487" extrusionOk="0">
                  <a:moveTo>
                    <a:pt x="1018" y="0"/>
                  </a:moveTo>
                  <a:cubicBezTo>
                    <a:pt x="734" y="0"/>
                    <a:pt x="381" y="454"/>
                    <a:pt x="197" y="1079"/>
                  </a:cubicBezTo>
                  <a:cubicBezTo>
                    <a:pt x="1" y="1753"/>
                    <a:pt x="80" y="2370"/>
                    <a:pt x="373" y="2456"/>
                  </a:cubicBezTo>
                  <a:cubicBezTo>
                    <a:pt x="434" y="2474"/>
                    <a:pt x="503" y="2486"/>
                    <a:pt x="578" y="2486"/>
                  </a:cubicBezTo>
                  <a:cubicBezTo>
                    <a:pt x="869" y="2486"/>
                    <a:pt x="1241" y="2295"/>
                    <a:pt x="1487" y="1454"/>
                  </a:cubicBezTo>
                  <a:cubicBezTo>
                    <a:pt x="1801" y="383"/>
                    <a:pt x="1383" y="96"/>
                    <a:pt x="1089" y="10"/>
                  </a:cubicBezTo>
                  <a:cubicBezTo>
                    <a:pt x="1066" y="4"/>
                    <a:pt x="1043" y="0"/>
                    <a:pt x="1018"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37"/>
            <p:cNvSpPr/>
            <p:nvPr/>
          </p:nvSpPr>
          <p:spPr>
            <a:xfrm>
              <a:off x="7891321" y="3164594"/>
              <a:ext cx="46247" cy="78037"/>
            </a:xfrm>
            <a:custGeom>
              <a:avLst/>
              <a:gdLst/>
              <a:ahLst/>
              <a:cxnLst/>
              <a:rect l="l" t="t" r="r" b="b"/>
              <a:pathLst>
                <a:path w="1462" h="2467" extrusionOk="0">
                  <a:moveTo>
                    <a:pt x="1018" y="0"/>
                  </a:moveTo>
                  <a:cubicBezTo>
                    <a:pt x="733" y="0"/>
                    <a:pt x="381" y="454"/>
                    <a:pt x="198" y="1077"/>
                  </a:cubicBezTo>
                  <a:cubicBezTo>
                    <a:pt x="1" y="1753"/>
                    <a:pt x="80" y="2370"/>
                    <a:pt x="373" y="2456"/>
                  </a:cubicBezTo>
                  <a:cubicBezTo>
                    <a:pt x="396" y="2463"/>
                    <a:pt x="420" y="2466"/>
                    <a:pt x="444" y="2466"/>
                  </a:cubicBezTo>
                  <a:cubicBezTo>
                    <a:pt x="728" y="2466"/>
                    <a:pt x="1082" y="2012"/>
                    <a:pt x="1264" y="1389"/>
                  </a:cubicBezTo>
                  <a:cubicBezTo>
                    <a:pt x="1461" y="713"/>
                    <a:pt x="1383" y="96"/>
                    <a:pt x="1089" y="10"/>
                  </a:cubicBezTo>
                  <a:cubicBezTo>
                    <a:pt x="1066" y="4"/>
                    <a:pt x="1042" y="0"/>
                    <a:pt x="10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37"/>
            <p:cNvSpPr/>
            <p:nvPr/>
          </p:nvSpPr>
          <p:spPr>
            <a:xfrm>
              <a:off x="7895180" y="3195120"/>
              <a:ext cx="14488" cy="47512"/>
            </a:xfrm>
            <a:custGeom>
              <a:avLst/>
              <a:gdLst/>
              <a:ahLst/>
              <a:cxnLst/>
              <a:rect l="l" t="t" r="r" b="b"/>
              <a:pathLst>
                <a:path w="458" h="1502" extrusionOk="0">
                  <a:moveTo>
                    <a:pt x="121" y="0"/>
                  </a:moveTo>
                  <a:cubicBezTo>
                    <a:pt x="108" y="36"/>
                    <a:pt x="98" y="73"/>
                    <a:pt x="85" y="114"/>
                  </a:cubicBezTo>
                  <a:cubicBezTo>
                    <a:pt x="48" y="244"/>
                    <a:pt x="19" y="373"/>
                    <a:pt x="1" y="496"/>
                  </a:cubicBezTo>
                  <a:lnTo>
                    <a:pt x="225" y="1477"/>
                  </a:lnTo>
                  <a:cubicBezTo>
                    <a:pt x="235" y="1482"/>
                    <a:pt x="248" y="1488"/>
                    <a:pt x="261" y="1491"/>
                  </a:cubicBezTo>
                  <a:cubicBezTo>
                    <a:pt x="284" y="1498"/>
                    <a:pt x="308" y="1501"/>
                    <a:pt x="332" y="1501"/>
                  </a:cubicBezTo>
                  <a:cubicBezTo>
                    <a:pt x="373" y="1501"/>
                    <a:pt x="415" y="1492"/>
                    <a:pt x="457" y="1474"/>
                  </a:cubicBezTo>
                  <a:lnTo>
                    <a:pt x="121" y="0"/>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37"/>
            <p:cNvSpPr/>
            <p:nvPr/>
          </p:nvSpPr>
          <p:spPr>
            <a:xfrm>
              <a:off x="7906188" y="3166492"/>
              <a:ext cx="23092" cy="67883"/>
            </a:xfrm>
            <a:custGeom>
              <a:avLst/>
              <a:gdLst/>
              <a:ahLst/>
              <a:cxnLst/>
              <a:rect l="l" t="t" r="r" b="b"/>
              <a:pathLst>
                <a:path w="730" h="2146" extrusionOk="0">
                  <a:moveTo>
                    <a:pt x="373" y="1"/>
                  </a:moveTo>
                  <a:cubicBezTo>
                    <a:pt x="245" y="72"/>
                    <a:pt x="117" y="215"/>
                    <a:pt x="1" y="409"/>
                  </a:cubicBezTo>
                  <a:lnTo>
                    <a:pt x="397" y="2145"/>
                  </a:lnTo>
                  <a:cubicBezTo>
                    <a:pt x="522" y="1998"/>
                    <a:pt x="638" y="1793"/>
                    <a:pt x="729" y="1554"/>
                  </a:cubicBezTo>
                  <a:lnTo>
                    <a:pt x="373"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37"/>
            <p:cNvSpPr/>
            <p:nvPr/>
          </p:nvSpPr>
          <p:spPr>
            <a:xfrm>
              <a:off x="7921087" y="3164658"/>
              <a:ext cx="12495" cy="45045"/>
            </a:xfrm>
            <a:custGeom>
              <a:avLst/>
              <a:gdLst/>
              <a:ahLst/>
              <a:cxnLst/>
              <a:rect l="l" t="t" r="r" b="b"/>
              <a:pathLst>
                <a:path w="395" h="1424" extrusionOk="0">
                  <a:moveTo>
                    <a:pt x="80" y="0"/>
                  </a:moveTo>
                  <a:cubicBezTo>
                    <a:pt x="53" y="0"/>
                    <a:pt x="27" y="4"/>
                    <a:pt x="1" y="13"/>
                  </a:cubicBezTo>
                  <a:lnTo>
                    <a:pt x="323" y="1423"/>
                  </a:lnTo>
                  <a:cubicBezTo>
                    <a:pt x="326" y="1412"/>
                    <a:pt x="330" y="1400"/>
                    <a:pt x="333" y="1387"/>
                  </a:cubicBezTo>
                  <a:cubicBezTo>
                    <a:pt x="359" y="1306"/>
                    <a:pt x="377" y="1223"/>
                    <a:pt x="394" y="1142"/>
                  </a:cubicBezTo>
                  <a:lnTo>
                    <a:pt x="134" y="6"/>
                  </a:lnTo>
                  <a:cubicBezTo>
                    <a:pt x="116" y="2"/>
                    <a:pt x="98" y="0"/>
                    <a:pt x="8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37"/>
            <p:cNvSpPr/>
            <p:nvPr/>
          </p:nvSpPr>
          <p:spPr>
            <a:xfrm>
              <a:off x="7896509" y="3172914"/>
              <a:ext cx="34226" cy="60640"/>
            </a:xfrm>
            <a:custGeom>
              <a:avLst/>
              <a:gdLst/>
              <a:ahLst/>
              <a:cxnLst/>
              <a:rect l="l" t="t" r="r" b="b"/>
              <a:pathLst>
                <a:path w="1082" h="1917" extrusionOk="0">
                  <a:moveTo>
                    <a:pt x="767" y="28"/>
                  </a:moveTo>
                  <a:cubicBezTo>
                    <a:pt x="782" y="28"/>
                    <a:pt x="796" y="30"/>
                    <a:pt x="809" y="34"/>
                  </a:cubicBezTo>
                  <a:cubicBezTo>
                    <a:pt x="1007" y="91"/>
                    <a:pt x="1045" y="554"/>
                    <a:pt x="896" y="1065"/>
                  </a:cubicBezTo>
                  <a:cubicBezTo>
                    <a:pt x="758" y="1539"/>
                    <a:pt x="504" y="1891"/>
                    <a:pt x="311" y="1891"/>
                  </a:cubicBezTo>
                  <a:cubicBezTo>
                    <a:pt x="297" y="1891"/>
                    <a:pt x="283" y="1889"/>
                    <a:pt x="269" y="1885"/>
                  </a:cubicBezTo>
                  <a:cubicBezTo>
                    <a:pt x="72" y="1828"/>
                    <a:pt x="33" y="1365"/>
                    <a:pt x="181" y="854"/>
                  </a:cubicBezTo>
                  <a:cubicBezTo>
                    <a:pt x="321" y="380"/>
                    <a:pt x="575" y="28"/>
                    <a:pt x="767" y="28"/>
                  </a:cubicBezTo>
                  <a:close/>
                  <a:moveTo>
                    <a:pt x="768" y="1"/>
                  </a:moveTo>
                  <a:cubicBezTo>
                    <a:pt x="560" y="1"/>
                    <a:pt x="301" y="353"/>
                    <a:pt x="156" y="846"/>
                  </a:cubicBezTo>
                  <a:cubicBezTo>
                    <a:pt x="0" y="1380"/>
                    <a:pt x="47" y="1847"/>
                    <a:pt x="264" y="1910"/>
                  </a:cubicBezTo>
                  <a:cubicBezTo>
                    <a:pt x="279" y="1914"/>
                    <a:pt x="296" y="1916"/>
                    <a:pt x="312" y="1916"/>
                  </a:cubicBezTo>
                  <a:cubicBezTo>
                    <a:pt x="521" y="1916"/>
                    <a:pt x="782" y="1565"/>
                    <a:pt x="925" y="1072"/>
                  </a:cubicBezTo>
                  <a:cubicBezTo>
                    <a:pt x="1081" y="539"/>
                    <a:pt x="1033" y="72"/>
                    <a:pt x="818" y="8"/>
                  </a:cubicBezTo>
                  <a:cubicBezTo>
                    <a:pt x="802" y="3"/>
                    <a:pt x="785" y="1"/>
                    <a:pt x="76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37"/>
            <p:cNvSpPr/>
            <p:nvPr/>
          </p:nvSpPr>
          <p:spPr>
            <a:xfrm>
              <a:off x="7485634" y="3167410"/>
              <a:ext cx="80505" cy="61683"/>
            </a:xfrm>
            <a:custGeom>
              <a:avLst/>
              <a:gdLst/>
              <a:ahLst/>
              <a:cxnLst/>
              <a:rect l="l" t="t" r="r" b="b"/>
              <a:pathLst>
                <a:path w="2545" h="1950" extrusionOk="0">
                  <a:moveTo>
                    <a:pt x="642" y="0"/>
                  </a:moveTo>
                  <a:cubicBezTo>
                    <a:pt x="511" y="0"/>
                    <a:pt x="408" y="37"/>
                    <a:pt x="347" y="115"/>
                  </a:cubicBezTo>
                  <a:cubicBezTo>
                    <a:pt x="159" y="355"/>
                    <a:pt x="1" y="842"/>
                    <a:pt x="868" y="1519"/>
                  </a:cubicBezTo>
                  <a:cubicBezTo>
                    <a:pt x="1280" y="1841"/>
                    <a:pt x="1591" y="1950"/>
                    <a:pt x="1825" y="1950"/>
                  </a:cubicBezTo>
                  <a:cubicBezTo>
                    <a:pt x="2092" y="1950"/>
                    <a:pt x="2258" y="1809"/>
                    <a:pt x="2357" y="1680"/>
                  </a:cubicBezTo>
                  <a:cubicBezTo>
                    <a:pt x="2545" y="1439"/>
                    <a:pt x="2249" y="892"/>
                    <a:pt x="1693" y="460"/>
                  </a:cubicBezTo>
                  <a:cubicBezTo>
                    <a:pt x="1317" y="165"/>
                    <a:pt x="918" y="0"/>
                    <a:pt x="642"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37"/>
            <p:cNvSpPr/>
            <p:nvPr/>
          </p:nvSpPr>
          <p:spPr>
            <a:xfrm>
              <a:off x="7490379" y="3167504"/>
              <a:ext cx="75538" cy="56812"/>
            </a:xfrm>
            <a:custGeom>
              <a:avLst/>
              <a:gdLst/>
              <a:ahLst/>
              <a:cxnLst/>
              <a:rect l="l" t="t" r="r" b="b"/>
              <a:pathLst>
                <a:path w="2388" h="1796" extrusionOk="0">
                  <a:moveTo>
                    <a:pt x="483" y="0"/>
                  </a:moveTo>
                  <a:cubicBezTo>
                    <a:pt x="353" y="0"/>
                    <a:pt x="250" y="37"/>
                    <a:pt x="190" y="115"/>
                  </a:cubicBezTo>
                  <a:cubicBezTo>
                    <a:pt x="1" y="357"/>
                    <a:pt x="299" y="902"/>
                    <a:pt x="853" y="1335"/>
                  </a:cubicBezTo>
                  <a:cubicBezTo>
                    <a:pt x="1231" y="1629"/>
                    <a:pt x="1630" y="1795"/>
                    <a:pt x="1907" y="1795"/>
                  </a:cubicBezTo>
                  <a:cubicBezTo>
                    <a:pt x="2037" y="1795"/>
                    <a:pt x="2140" y="1759"/>
                    <a:pt x="2200" y="1681"/>
                  </a:cubicBezTo>
                  <a:cubicBezTo>
                    <a:pt x="2388" y="1439"/>
                    <a:pt x="2090" y="892"/>
                    <a:pt x="1536" y="460"/>
                  </a:cubicBezTo>
                  <a:cubicBezTo>
                    <a:pt x="1158" y="166"/>
                    <a:pt x="759" y="0"/>
                    <a:pt x="48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37"/>
            <p:cNvSpPr/>
            <p:nvPr/>
          </p:nvSpPr>
          <p:spPr>
            <a:xfrm>
              <a:off x="7494744" y="3170162"/>
              <a:ext cx="47354" cy="14108"/>
            </a:xfrm>
            <a:custGeom>
              <a:avLst/>
              <a:gdLst/>
              <a:ahLst/>
              <a:cxnLst/>
              <a:rect l="l" t="t" r="r" b="b"/>
              <a:pathLst>
                <a:path w="1497" h="446" extrusionOk="0">
                  <a:moveTo>
                    <a:pt x="85" y="0"/>
                  </a:moveTo>
                  <a:cubicBezTo>
                    <a:pt x="76" y="9"/>
                    <a:pt x="65" y="18"/>
                    <a:pt x="58" y="28"/>
                  </a:cubicBezTo>
                  <a:cubicBezTo>
                    <a:pt x="18" y="78"/>
                    <a:pt x="0" y="144"/>
                    <a:pt x="2" y="217"/>
                  </a:cubicBezTo>
                  <a:lnTo>
                    <a:pt x="1497" y="446"/>
                  </a:lnTo>
                  <a:cubicBezTo>
                    <a:pt x="1467" y="423"/>
                    <a:pt x="1437" y="397"/>
                    <a:pt x="1405" y="373"/>
                  </a:cubicBezTo>
                  <a:cubicBezTo>
                    <a:pt x="1298" y="288"/>
                    <a:pt x="1189" y="215"/>
                    <a:pt x="1080" y="152"/>
                  </a:cubicBezTo>
                  <a:lnTo>
                    <a:pt x="85" y="0"/>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37"/>
            <p:cNvSpPr/>
            <p:nvPr/>
          </p:nvSpPr>
          <p:spPr>
            <a:xfrm>
              <a:off x="7498319" y="3188192"/>
              <a:ext cx="63455" cy="24357"/>
            </a:xfrm>
            <a:custGeom>
              <a:avLst/>
              <a:gdLst/>
              <a:ahLst/>
              <a:cxnLst/>
              <a:rect l="l" t="t" r="r" b="b"/>
              <a:pathLst>
                <a:path w="2006" h="770" extrusionOk="0">
                  <a:moveTo>
                    <a:pt x="0" y="0"/>
                  </a:moveTo>
                  <a:lnTo>
                    <a:pt x="0" y="0"/>
                  </a:lnTo>
                  <a:cubicBezTo>
                    <a:pt x="94" y="171"/>
                    <a:pt x="240" y="354"/>
                    <a:pt x="430" y="527"/>
                  </a:cubicBezTo>
                  <a:lnTo>
                    <a:pt x="2005" y="769"/>
                  </a:lnTo>
                  <a:cubicBezTo>
                    <a:pt x="1984" y="625"/>
                    <a:pt x="1898" y="450"/>
                    <a:pt x="1762" y="271"/>
                  </a:cubicBezTo>
                  <a:lnTo>
                    <a:pt x="0" y="0"/>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37"/>
            <p:cNvSpPr/>
            <p:nvPr/>
          </p:nvSpPr>
          <p:spPr>
            <a:xfrm>
              <a:off x="7516666" y="3208880"/>
              <a:ext cx="45266" cy="11008"/>
            </a:xfrm>
            <a:custGeom>
              <a:avLst/>
              <a:gdLst/>
              <a:ahLst/>
              <a:cxnLst/>
              <a:rect l="l" t="t" r="r" b="b"/>
              <a:pathLst>
                <a:path w="1431" h="348" extrusionOk="0">
                  <a:moveTo>
                    <a:pt x="0" y="1"/>
                  </a:moveTo>
                  <a:lnTo>
                    <a:pt x="0" y="1"/>
                  </a:lnTo>
                  <a:cubicBezTo>
                    <a:pt x="9" y="8"/>
                    <a:pt x="20" y="16"/>
                    <a:pt x="29" y="24"/>
                  </a:cubicBezTo>
                  <a:cubicBezTo>
                    <a:pt x="96" y="78"/>
                    <a:pt x="166" y="125"/>
                    <a:pt x="235" y="171"/>
                  </a:cubicBezTo>
                  <a:lnTo>
                    <a:pt x="1388" y="347"/>
                  </a:lnTo>
                  <a:cubicBezTo>
                    <a:pt x="1412" y="311"/>
                    <a:pt x="1425" y="269"/>
                    <a:pt x="1431" y="221"/>
                  </a:cubicBezTo>
                  <a:lnTo>
                    <a:pt x="0"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37"/>
            <p:cNvSpPr/>
            <p:nvPr/>
          </p:nvSpPr>
          <p:spPr>
            <a:xfrm>
              <a:off x="7500090" y="3173072"/>
              <a:ext cx="58141" cy="43590"/>
            </a:xfrm>
            <a:custGeom>
              <a:avLst/>
              <a:gdLst/>
              <a:ahLst/>
              <a:cxnLst/>
              <a:rect l="l" t="t" r="r" b="b"/>
              <a:pathLst>
                <a:path w="1838" h="1378" extrusionOk="0">
                  <a:moveTo>
                    <a:pt x="339" y="26"/>
                  </a:moveTo>
                  <a:cubicBezTo>
                    <a:pt x="539" y="26"/>
                    <a:pt x="851" y="161"/>
                    <a:pt x="1149" y="394"/>
                  </a:cubicBezTo>
                  <a:cubicBezTo>
                    <a:pt x="1568" y="720"/>
                    <a:pt x="1806" y="1118"/>
                    <a:pt x="1680" y="1282"/>
                  </a:cubicBezTo>
                  <a:cubicBezTo>
                    <a:pt x="1644" y="1328"/>
                    <a:pt x="1581" y="1350"/>
                    <a:pt x="1501" y="1350"/>
                  </a:cubicBezTo>
                  <a:cubicBezTo>
                    <a:pt x="1301" y="1350"/>
                    <a:pt x="989" y="1216"/>
                    <a:pt x="690" y="982"/>
                  </a:cubicBezTo>
                  <a:cubicBezTo>
                    <a:pt x="272" y="654"/>
                    <a:pt x="32" y="258"/>
                    <a:pt x="159" y="95"/>
                  </a:cubicBezTo>
                  <a:cubicBezTo>
                    <a:pt x="195" y="48"/>
                    <a:pt x="258" y="26"/>
                    <a:pt x="339" y="26"/>
                  </a:cubicBezTo>
                  <a:close/>
                  <a:moveTo>
                    <a:pt x="341" y="1"/>
                  </a:moveTo>
                  <a:cubicBezTo>
                    <a:pt x="250" y="1"/>
                    <a:pt x="180" y="26"/>
                    <a:pt x="138" y="80"/>
                  </a:cubicBezTo>
                  <a:cubicBezTo>
                    <a:pt x="0" y="258"/>
                    <a:pt x="234" y="663"/>
                    <a:pt x="673" y="1005"/>
                  </a:cubicBezTo>
                  <a:cubicBezTo>
                    <a:pt x="977" y="1243"/>
                    <a:pt x="1288" y="1377"/>
                    <a:pt x="1496" y="1377"/>
                  </a:cubicBezTo>
                  <a:cubicBezTo>
                    <a:pt x="1587" y="1377"/>
                    <a:pt x="1658" y="1351"/>
                    <a:pt x="1700" y="1297"/>
                  </a:cubicBezTo>
                  <a:cubicBezTo>
                    <a:pt x="1837" y="1120"/>
                    <a:pt x="1604" y="713"/>
                    <a:pt x="1164" y="372"/>
                  </a:cubicBezTo>
                  <a:cubicBezTo>
                    <a:pt x="859" y="135"/>
                    <a:pt x="548" y="1"/>
                    <a:pt x="34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37"/>
            <p:cNvSpPr/>
            <p:nvPr/>
          </p:nvSpPr>
          <p:spPr>
            <a:xfrm>
              <a:off x="7679320" y="3091934"/>
              <a:ext cx="80600" cy="61715"/>
            </a:xfrm>
            <a:custGeom>
              <a:avLst/>
              <a:gdLst/>
              <a:ahLst/>
              <a:cxnLst/>
              <a:rect l="l" t="t" r="r" b="b"/>
              <a:pathLst>
                <a:path w="2548" h="1951" extrusionOk="0">
                  <a:moveTo>
                    <a:pt x="640" y="0"/>
                  </a:moveTo>
                  <a:cubicBezTo>
                    <a:pt x="510" y="0"/>
                    <a:pt x="407" y="37"/>
                    <a:pt x="347" y="114"/>
                  </a:cubicBezTo>
                  <a:cubicBezTo>
                    <a:pt x="159" y="356"/>
                    <a:pt x="0" y="843"/>
                    <a:pt x="868" y="1520"/>
                  </a:cubicBezTo>
                  <a:cubicBezTo>
                    <a:pt x="1280" y="1841"/>
                    <a:pt x="1591" y="1950"/>
                    <a:pt x="1825" y="1950"/>
                  </a:cubicBezTo>
                  <a:cubicBezTo>
                    <a:pt x="2091" y="1950"/>
                    <a:pt x="2257" y="1809"/>
                    <a:pt x="2357" y="1680"/>
                  </a:cubicBezTo>
                  <a:cubicBezTo>
                    <a:pt x="2548" y="1438"/>
                    <a:pt x="2250" y="893"/>
                    <a:pt x="1694" y="460"/>
                  </a:cubicBezTo>
                  <a:cubicBezTo>
                    <a:pt x="1316" y="165"/>
                    <a:pt x="917" y="0"/>
                    <a:pt x="640"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37"/>
            <p:cNvSpPr/>
            <p:nvPr/>
          </p:nvSpPr>
          <p:spPr>
            <a:xfrm>
              <a:off x="7684160" y="3092029"/>
              <a:ext cx="75538" cy="56780"/>
            </a:xfrm>
            <a:custGeom>
              <a:avLst/>
              <a:gdLst/>
              <a:ahLst/>
              <a:cxnLst/>
              <a:rect l="l" t="t" r="r" b="b"/>
              <a:pathLst>
                <a:path w="2388" h="1795" extrusionOk="0">
                  <a:moveTo>
                    <a:pt x="481" y="0"/>
                  </a:moveTo>
                  <a:cubicBezTo>
                    <a:pt x="351" y="0"/>
                    <a:pt x="248" y="37"/>
                    <a:pt x="188" y="114"/>
                  </a:cubicBezTo>
                  <a:cubicBezTo>
                    <a:pt x="0" y="356"/>
                    <a:pt x="297" y="903"/>
                    <a:pt x="852" y="1335"/>
                  </a:cubicBezTo>
                  <a:cubicBezTo>
                    <a:pt x="1230" y="1629"/>
                    <a:pt x="1629" y="1794"/>
                    <a:pt x="1905" y="1794"/>
                  </a:cubicBezTo>
                  <a:cubicBezTo>
                    <a:pt x="2036" y="1794"/>
                    <a:pt x="2138" y="1758"/>
                    <a:pt x="2198" y="1680"/>
                  </a:cubicBezTo>
                  <a:cubicBezTo>
                    <a:pt x="2387" y="1440"/>
                    <a:pt x="2090" y="893"/>
                    <a:pt x="1534" y="460"/>
                  </a:cubicBezTo>
                  <a:cubicBezTo>
                    <a:pt x="1157" y="166"/>
                    <a:pt x="757" y="0"/>
                    <a:pt x="48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37"/>
            <p:cNvSpPr/>
            <p:nvPr/>
          </p:nvSpPr>
          <p:spPr>
            <a:xfrm>
              <a:off x="7688462" y="3094686"/>
              <a:ext cx="47354" cy="14140"/>
            </a:xfrm>
            <a:custGeom>
              <a:avLst/>
              <a:gdLst/>
              <a:ahLst/>
              <a:cxnLst/>
              <a:rect l="l" t="t" r="r" b="b"/>
              <a:pathLst>
                <a:path w="1497" h="447" extrusionOk="0">
                  <a:moveTo>
                    <a:pt x="85" y="1"/>
                  </a:moveTo>
                  <a:cubicBezTo>
                    <a:pt x="76" y="10"/>
                    <a:pt x="65" y="18"/>
                    <a:pt x="58" y="27"/>
                  </a:cubicBezTo>
                  <a:cubicBezTo>
                    <a:pt x="19" y="77"/>
                    <a:pt x="1" y="144"/>
                    <a:pt x="3" y="217"/>
                  </a:cubicBezTo>
                  <a:lnTo>
                    <a:pt x="1497" y="446"/>
                  </a:lnTo>
                  <a:cubicBezTo>
                    <a:pt x="1467" y="423"/>
                    <a:pt x="1437" y="398"/>
                    <a:pt x="1407" y="373"/>
                  </a:cubicBezTo>
                  <a:cubicBezTo>
                    <a:pt x="1299" y="289"/>
                    <a:pt x="1190" y="216"/>
                    <a:pt x="1080" y="153"/>
                  </a:cubicBezTo>
                  <a:lnTo>
                    <a:pt x="85"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37"/>
            <p:cNvSpPr/>
            <p:nvPr/>
          </p:nvSpPr>
          <p:spPr>
            <a:xfrm>
              <a:off x="7692036" y="3112717"/>
              <a:ext cx="63455" cy="24357"/>
            </a:xfrm>
            <a:custGeom>
              <a:avLst/>
              <a:gdLst/>
              <a:ahLst/>
              <a:cxnLst/>
              <a:rect l="l" t="t" r="r" b="b"/>
              <a:pathLst>
                <a:path w="2006" h="770" extrusionOk="0">
                  <a:moveTo>
                    <a:pt x="1" y="1"/>
                  </a:moveTo>
                  <a:cubicBezTo>
                    <a:pt x="94" y="171"/>
                    <a:pt x="241" y="355"/>
                    <a:pt x="430" y="528"/>
                  </a:cubicBezTo>
                  <a:lnTo>
                    <a:pt x="2005" y="770"/>
                  </a:lnTo>
                  <a:cubicBezTo>
                    <a:pt x="1984" y="624"/>
                    <a:pt x="1898" y="449"/>
                    <a:pt x="1762" y="271"/>
                  </a:cubicBezTo>
                  <a:lnTo>
                    <a:pt x="1"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37"/>
            <p:cNvSpPr/>
            <p:nvPr/>
          </p:nvSpPr>
          <p:spPr>
            <a:xfrm>
              <a:off x="7710383" y="3133436"/>
              <a:ext cx="45266" cy="10976"/>
            </a:xfrm>
            <a:custGeom>
              <a:avLst/>
              <a:gdLst/>
              <a:ahLst/>
              <a:cxnLst/>
              <a:rect l="l" t="t" r="r" b="b"/>
              <a:pathLst>
                <a:path w="1431" h="347" extrusionOk="0">
                  <a:moveTo>
                    <a:pt x="1" y="0"/>
                  </a:moveTo>
                  <a:lnTo>
                    <a:pt x="1" y="0"/>
                  </a:lnTo>
                  <a:cubicBezTo>
                    <a:pt x="11" y="7"/>
                    <a:pt x="21" y="16"/>
                    <a:pt x="29" y="23"/>
                  </a:cubicBezTo>
                  <a:cubicBezTo>
                    <a:pt x="98" y="76"/>
                    <a:pt x="168" y="125"/>
                    <a:pt x="235" y="169"/>
                  </a:cubicBezTo>
                  <a:lnTo>
                    <a:pt x="1388" y="347"/>
                  </a:lnTo>
                  <a:cubicBezTo>
                    <a:pt x="1414" y="311"/>
                    <a:pt x="1425" y="268"/>
                    <a:pt x="1431" y="219"/>
                  </a:cubicBezTo>
                  <a:lnTo>
                    <a:pt x="1" y="0"/>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37"/>
            <p:cNvSpPr/>
            <p:nvPr/>
          </p:nvSpPr>
          <p:spPr>
            <a:xfrm>
              <a:off x="7693776" y="3097565"/>
              <a:ext cx="58172" cy="43558"/>
            </a:xfrm>
            <a:custGeom>
              <a:avLst/>
              <a:gdLst/>
              <a:ahLst/>
              <a:cxnLst/>
              <a:rect l="l" t="t" r="r" b="b"/>
              <a:pathLst>
                <a:path w="1839" h="1377" extrusionOk="0">
                  <a:moveTo>
                    <a:pt x="340" y="27"/>
                  </a:moveTo>
                  <a:cubicBezTo>
                    <a:pt x="540" y="27"/>
                    <a:pt x="851" y="162"/>
                    <a:pt x="1148" y="394"/>
                  </a:cubicBezTo>
                  <a:cubicBezTo>
                    <a:pt x="1569" y="722"/>
                    <a:pt x="1807" y="1120"/>
                    <a:pt x="1681" y="1282"/>
                  </a:cubicBezTo>
                  <a:cubicBezTo>
                    <a:pt x="1645" y="1328"/>
                    <a:pt x="1582" y="1351"/>
                    <a:pt x="1500" y="1351"/>
                  </a:cubicBezTo>
                  <a:cubicBezTo>
                    <a:pt x="1300" y="1351"/>
                    <a:pt x="989" y="1216"/>
                    <a:pt x="690" y="984"/>
                  </a:cubicBezTo>
                  <a:cubicBezTo>
                    <a:pt x="272" y="656"/>
                    <a:pt x="32" y="258"/>
                    <a:pt x="159" y="96"/>
                  </a:cubicBezTo>
                  <a:cubicBezTo>
                    <a:pt x="195" y="49"/>
                    <a:pt x="258" y="27"/>
                    <a:pt x="340" y="27"/>
                  </a:cubicBezTo>
                  <a:close/>
                  <a:moveTo>
                    <a:pt x="340" y="0"/>
                  </a:moveTo>
                  <a:cubicBezTo>
                    <a:pt x="250" y="0"/>
                    <a:pt x="179" y="26"/>
                    <a:pt x="137" y="79"/>
                  </a:cubicBezTo>
                  <a:cubicBezTo>
                    <a:pt x="0" y="257"/>
                    <a:pt x="235" y="663"/>
                    <a:pt x="673" y="1005"/>
                  </a:cubicBezTo>
                  <a:cubicBezTo>
                    <a:pt x="977" y="1242"/>
                    <a:pt x="1288" y="1377"/>
                    <a:pt x="1495" y="1377"/>
                  </a:cubicBezTo>
                  <a:cubicBezTo>
                    <a:pt x="1587" y="1377"/>
                    <a:pt x="1658" y="1351"/>
                    <a:pt x="1700" y="1296"/>
                  </a:cubicBezTo>
                  <a:cubicBezTo>
                    <a:pt x="1839" y="1120"/>
                    <a:pt x="1604" y="713"/>
                    <a:pt x="1166" y="371"/>
                  </a:cubicBezTo>
                  <a:cubicBezTo>
                    <a:pt x="859" y="135"/>
                    <a:pt x="547" y="0"/>
                    <a:pt x="34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37"/>
            <p:cNvSpPr/>
            <p:nvPr/>
          </p:nvSpPr>
          <p:spPr>
            <a:xfrm>
              <a:off x="7757357" y="3311432"/>
              <a:ext cx="105937" cy="64562"/>
            </a:xfrm>
            <a:custGeom>
              <a:avLst/>
              <a:gdLst/>
              <a:ahLst/>
              <a:cxnLst/>
              <a:rect l="l" t="t" r="r" b="b"/>
              <a:pathLst>
                <a:path w="3349" h="2041" extrusionOk="0">
                  <a:moveTo>
                    <a:pt x="2474" y="1"/>
                  </a:moveTo>
                  <a:cubicBezTo>
                    <a:pt x="2165" y="1"/>
                    <a:pt x="1788" y="75"/>
                    <a:pt x="1401" y="225"/>
                  </a:cubicBezTo>
                  <a:cubicBezTo>
                    <a:pt x="563" y="549"/>
                    <a:pt x="0" y="1107"/>
                    <a:pt x="141" y="1472"/>
                  </a:cubicBezTo>
                  <a:cubicBezTo>
                    <a:pt x="239" y="1726"/>
                    <a:pt x="475" y="2041"/>
                    <a:pt x="1047" y="2041"/>
                  </a:cubicBezTo>
                  <a:cubicBezTo>
                    <a:pt x="1300" y="2041"/>
                    <a:pt x="1619" y="1979"/>
                    <a:pt x="2021" y="1823"/>
                  </a:cubicBezTo>
                  <a:cubicBezTo>
                    <a:pt x="3348" y="1308"/>
                    <a:pt x="3312" y="662"/>
                    <a:pt x="3172" y="297"/>
                  </a:cubicBezTo>
                  <a:cubicBezTo>
                    <a:pt x="3096" y="101"/>
                    <a:pt x="2832" y="1"/>
                    <a:pt x="2474" y="1"/>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37"/>
            <p:cNvSpPr/>
            <p:nvPr/>
          </p:nvSpPr>
          <p:spPr>
            <a:xfrm>
              <a:off x="7757579" y="3311148"/>
              <a:ext cx="104830" cy="55990"/>
            </a:xfrm>
            <a:custGeom>
              <a:avLst/>
              <a:gdLst/>
              <a:ahLst/>
              <a:cxnLst/>
              <a:rect l="l" t="t" r="r" b="b"/>
              <a:pathLst>
                <a:path w="3314" h="1770" extrusionOk="0">
                  <a:moveTo>
                    <a:pt x="2472" y="0"/>
                  </a:moveTo>
                  <a:cubicBezTo>
                    <a:pt x="2164" y="0"/>
                    <a:pt x="1787" y="74"/>
                    <a:pt x="1401" y="224"/>
                  </a:cubicBezTo>
                  <a:cubicBezTo>
                    <a:pt x="565" y="548"/>
                    <a:pt x="1" y="1108"/>
                    <a:pt x="142" y="1473"/>
                  </a:cubicBezTo>
                  <a:cubicBezTo>
                    <a:pt x="219" y="1669"/>
                    <a:pt x="483" y="1770"/>
                    <a:pt x="842" y="1770"/>
                  </a:cubicBezTo>
                  <a:cubicBezTo>
                    <a:pt x="1150" y="1770"/>
                    <a:pt x="1527" y="1696"/>
                    <a:pt x="1914" y="1546"/>
                  </a:cubicBezTo>
                  <a:cubicBezTo>
                    <a:pt x="2750" y="1221"/>
                    <a:pt x="3314" y="662"/>
                    <a:pt x="3172" y="297"/>
                  </a:cubicBezTo>
                  <a:cubicBezTo>
                    <a:pt x="3096" y="101"/>
                    <a:pt x="2831" y="0"/>
                    <a:pt x="247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37"/>
            <p:cNvSpPr/>
            <p:nvPr/>
          </p:nvSpPr>
          <p:spPr>
            <a:xfrm>
              <a:off x="7761438" y="3316778"/>
              <a:ext cx="44728" cy="47038"/>
            </a:xfrm>
            <a:custGeom>
              <a:avLst/>
              <a:gdLst/>
              <a:ahLst/>
              <a:cxnLst/>
              <a:rect l="l" t="t" r="r" b="b"/>
              <a:pathLst>
                <a:path w="1414" h="1487" extrusionOk="0">
                  <a:moveTo>
                    <a:pt x="1414" y="0"/>
                  </a:moveTo>
                  <a:cubicBezTo>
                    <a:pt x="1368" y="19"/>
                    <a:pt x="1319" y="36"/>
                    <a:pt x="1270" y="55"/>
                  </a:cubicBezTo>
                  <a:cubicBezTo>
                    <a:pt x="1107" y="118"/>
                    <a:pt x="955" y="189"/>
                    <a:pt x="818" y="267"/>
                  </a:cubicBezTo>
                  <a:lnTo>
                    <a:pt x="0" y="1255"/>
                  </a:lnTo>
                  <a:cubicBezTo>
                    <a:pt x="3" y="1272"/>
                    <a:pt x="7" y="1288"/>
                    <a:pt x="12" y="1302"/>
                  </a:cubicBezTo>
                  <a:cubicBezTo>
                    <a:pt x="43" y="1379"/>
                    <a:pt x="102" y="1439"/>
                    <a:pt x="184" y="1487"/>
                  </a:cubicBezTo>
                  <a:lnTo>
                    <a:pt x="1414" y="0"/>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37"/>
            <p:cNvSpPr/>
            <p:nvPr/>
          </p:nvSpPr>
          <p:spPr>
            <a:xfrm>
              <a:off x="7781714" y="3311432"/>
              <a:ext cx="68200" cy="55926"/>
            </a:xfrm>
            <a:custGeom>
              <a:avLst/>
              <a:gdLst/>
              <a:ahLst/>
              <a:cxnLst/>
              <a:rect l="l" t="t" r="r" b="b"/>
              <a:pathLst>
                <a:path w="2156" h="1768" extrusionOk="0">
                  <a:moveTo>
                    <a:pt x="1706" y="1"/>
                  </a:moveTo>
                  <a:cubicBezTo>
                    <a:pt x="1625" y="1"/>
                    <a:pt x="1540" y="6"/>
                    <a:pt x="1451" y="16"/>
                  </a:cubicBezTo>
                  <a:lnTo>
                    <a:pt x="1" y="1766"/>
                  </a:lnTo>
                  <a:cubicBezTo>
                    <a:pt x="25" y="1767"/>
                    <a:pt x="49" y="1767"/>
                    <a:pt x="74" y="1767"/>
                  </a:cubicBezTo>
                  <a:cubicBezTo>
                    <a:pt x="306" y="1767"/>
                    <a:pt x="575" y="1725"/>
                    <a:pt x="858" y="1641"/>
                  </a:cubicBezTo>
                  <a:lnTo>
                    <a:pt x="2156" y="75"/>
                  </a:lnTo>
                  <a:cubicBezTo>
                    <a:pt x="2037" y="26"/>
                    <a:pt x="1883" y="1"/>
                    <a:pt x="170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37"/>
            <p:cNvSpPr/>
            <p:nvPr/>
          </p:nvSpPr>
          <p:spPr>
            <a:xfrm>
              <a:off x="7816447" y="3315829"/>
              <a:ext cx="40806" cy="45013"/>
            </a:xfrm>
            <a:custGeom>
              <a:avLst/>
              <a:gdLst/>
              <a:ahLst/>
              <a:cxnLst/>
              <a:rect l="l" t="t" r="r" b="b"/>
              <a:pathLst>
                <a:path w="1290" h="1423" extrusionOk="0">
                  <a:moveTo>
                    <a:pt x="1177" y="0"/>
                  </a:moveTo>
                  <a:lnTo>
                    <a:pt x="1" y="1422"/>
                  </a:lnTo>
                  <a:cubicBezTo>
                    <a:pt x="14" y="1417"/>
                    <a:pt x="31" y="1411"/>
                    <a:pt x="45" y="1405"/>
                  </a:cubicBezTo>
                  <a:cubicBezTo>
                    <a:pt x="148" y="1366"/>
                    <a:pt x="247" y="1322"/>
                    <a:pt x="340" y="1275"/>
                  </a:cubicBezTo>
                  <a:lnTo>
                    <a:pt x="1290" y="129"/>
                  </a:lnTo>
                  <a:cubicBezTo>
                    <a:pt x="1264" y="81"/>
                    <a:pt x="1227" y="36"/>
                    <a:pt x="117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37"/>
            <p:cNvSpPr/>
            <p:nvPr/>
          </p:nvSpPr>
          <p:spPr>
            <a:xfrm>
              <a:off x="7768682" y="3316905"/>
              <a:ext cx="81011" cy="42040"/>
            </a:xfrm>
            <a:custGeom>
              <a:avLst/>
              <a:gdLst/>
              <a:ahLst/>
              <a:cxnLst/>
              <a:rect l="l" t="t" r="r" b="b"/>
              <a:pathLst>
                <a:path w="2561" h="1329" extrusionOk="0">
                  <a:moveTo>
                    <a:pt x="1970" y="37"/>
                  </a:moveTo>
                  <a:cubicBezTo>
                    <a:pt x="2209" y="37"/>
                    <a:pt x="2381" y="98"/>
                    <a:pt x="2427" y="221"/>
                  </a:cubicBezTo>
                  <a:cubicBezTo>
                    <a:pt x="2522" y="466"/>
                    <a:pt x="2084" y="866"/>
                    <a:pt x="1451" y="1110"/>
                  </a:cubicBezTo>
                  <a:cubicBezTo>
                    <a:pt x="1135" y="1233"/>
                    <a:pt x="829" y="1294"/>
                    <a:pt x="590" y="1294"/>
                  </a:cubicBezTo>
                  <a:cubicBezTo>
                    <a:pt x="351" y="1294"/>
                    <a:pt x="179" y="1233"/>
                    <a:pt x="132" y="1110"/>
                  </a:cubicBezTo>
                  <a:cubicBezTo>
                    <a:pt x="38" y="866"/>
                    <a:pt x="476" y="466"/>
                    <a:pt x="1107" y="221"/>
                  </a:cubicBezTo>
                  <a:cubicBezTo>
                    <a:pt x="1424" y="98"/>
                    <a:pt x="1731" y="37"/>
                    <a:pt x="1970" y="37"/>
                  </a:cubicBezTo>
                  <a:close/>
                  <a:moveTo>
                    <a:pt x="1964" y="0"/>
                  </a:moveTo>
                  <a:cubicBezTo>
                    <a:pt x="1722" y="0"/>
                    <a:pt x="1416" y="62"/>
                    <a:pt x="1094" y="187"/>
                  </a:cubicBezTo>
                  <a:cubicBezTo>
                    <a:pt x="437" y="443"/>
                    <a:pt x="0" y="854"/>
                    <a:pt x="103" y="1120"/>
                  </a:cubicBezTo>
                  <a:cubicBezTo>
                    <a:pt x="157" y="1259"/>
                    <a:pt x="341" y="1328"/>
                    <a:pt x="597" y="1328"/>
                  </a:cubicBezTo>
                  <a:cubicBezTo>
                    <a:pt x="839" y="1328"/>
                    <a:pt x="1145" y="1266"/>
                    <a:pt x="1465" y="1142"/>
                  </a:cubicBezTo>
                  <a:cubicBezTo>
                    <a:pt x="2127" y="887"/>
                    <a:pt x="2561" y="476"/>
                    <a:pt x="2457" y="208"/>
                  </a:cubicBezTo>
                  <a:cubicBezTo>
                    <a:pt x="2404" y="70"/>
                    <a:pt x="2220" y="0"/>
                    <a:pt x="19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37"/>
            <p:cNvSpPr/>
            <p:nvPr/>
          </p:nvSpPr>
          <p:spPr>
            <a:xfrm>
              <a:off x="7591255" y="3307415"/>
              <a:ext cx="82118" cy="57887"/>
            </a:xfrm>
            <a:custGeom>
              <a:avLst/>
              <a:gdLst/>
              <a:ahLst/>
              <a:cxnLst/>
              <a:rect l="l" t="t" r="r" b="b"/>
              <a:pathLst>
                <a:path w="2596" h="1830" extrusionOk="0">
                  <a:moveTo>
                    <a:pt x="635" y="1"/>
                  </a:moveTo>
                  <a:cubicBezTo>
                    <a:pt x="465" y="1"/>
                    <a:pt x="336" y="49"/>
                    <a:pt x="273" y="149"/>
                  </a:cubicBezTo>
                  <a:cubicBezTo>
                    <a:pt x="111" y="410"/>
                    <a:pt x="1" y="909"/>
                    <a:pt x="934" y="1495"/>
                  </a:cubicBezTo>
                  <a:cubicBezTo>
                    <a:pt x="1327" y="1742"/>
                    <a:pt x="1623" y="1830"/>
                    <a:pt x="1848" y="1830"/>
                  </a:cubicBezTo>
                  <a:cubicBezTo>
                    <a:pt x="2164" y="1830"/>
                    <a:pt x="2337" y="1655"/>
                    <a:pt x="2432" y="1504"/>
                  </a:cubicBezTo>
                  <a:cubicBezTo>
                    <a:pt x="2595" y="1244"/>
                    <a:pt x="2243" y="729"/>
                    <a:pt x="1647" y="354"/>
                  </a:cubicBezTo>
                  <a:cubicBezTo>
                    <a:pt x="1281" y="124"/>
                    <a:pt x="907" y="1"/>
                    <a:pt x="635" y="1"/>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37"/>
            <p:cNvSpPr/>
            <p:nvPr/>
          </p:nvSpPr>
          <p:spPr>
            <a:xfrm>
              <a:off x="7594830" y="3307858"/>
              <a:ext cx="78638" cy="52162"/>
            </a:xfrm>
            <a:custGeom>
              <a:avLst/>
              <a:gdLst/>
              <a:ahLst/>
              <a:cxnLst/>
              <a:rect l="l" t="t" r="r" b="b"/>
              <a:pathLst>
                <a:path w="2486" h="1649" extrusionOk="0">
                  <a:moveTo>
                    <a:pt x="524" y="1"/>
                  </a:moveTo>
                  <a:cubicBezTo>
                    <a:pt x="355" y="1"/>
                    <a:pt x="225" y="48"/>
                    <a:pt x="163" y="148"/>
                  </a:cubicBezTo>
                  <a:cubicBezTo>
                    <a:pt x="1" y="407"/>
                    <a:pt x="352" y="921"/>
                    <a:pt x="949" y="1295"/>
                  </a:cubicBezTo>
                  <a:cubicBezTo>
                    <a:pt x="1316" y="1525"/>
                    <a:pt x="1691" y="1649"/>
                    <a:pt x="1962" y="1649"/>
                  </a:cubicBezTo>
                  <a:cubicBezTo>
                    <a:pt x="2131" y="1649"/>
                    <a:pt x="2261" y="1601"/>
                    <a:pt x="2323" y="1501"/>
                  </a:cubicBezTo>
                  <a:cubicBezTo>
                    <a:pt x="2485" y="1242"/>
                    <a:pt x="2134" y="728"/>
                    <a:pt x="1537" y="354"/>
                  </a:cubicBezTo>
                  <a:cubicBezTo>
                    <a:pt x="1170" y="124"/>
                    <a:pt x="796" y="1"/>
                    <a:pt x="52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37"/>
            <p:cNvSpPr/>
            <p:nvPr/>
          </p:nvSpPr>
          <p:spPr>
            <a:xfrm>
              <a:off x="7598467" y="3311243"/>
              <a:ext cx="48050" cy="9585"/>
            </a:xfrm>
            <a:custGeom>
              <a:avLst/>
              <a:gdLst/>
              <a:ahLst/>
              <a:cxnLst/>
              <a:rect l="l" t="t" r="r" b="b"/>
              <a:pathLst>
                <a:path w="1519" h="303" extrusionOk="0">
                  <a:moveTo>
                    <a:pt x="69" y="1"/>
                  </a:moveTo>
                  <a:cubicBezTo>
                    <a:pt x="59" y="9"/>
                    <a:pt x="50" y="21"/>
                    <a:pt x="45" y="31"/>
                  </a:cubicBezTo>
                  <a:cubicBezTo>
                    <a:pt x="12" y="87"/>
                    <a:pt x="0" y="153"/>
                    <a:pt x="9" y="226"/>
                  </a:cubicBezTo>
                  <a:lnTo>
                    <a:pt x="1518" y="303"/>
                  </a:lnTo>
                  <a:cubicBezTo>
                    <a:pt x="1487" y="279"/>
                    <a:pt x="1452" y="257"/>
                    <a:pt x="1418" y="236"/>
                  </a:cubicBezTo>
                  <a:cubicBezTo>
                    <a:pt x="1302" y="161"/>
                    <a:pt x="1186" y="101"/>
                    <a:pt x="1073" y="51"/>
                  </a:cubicBezTo>
                  <a:lnTo>
                    <a:pt x="69"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37"/>
            <p:cNvSpPr/>
            <p:nvPr/>
          </p:nvSpPr>
          <p:spPr>
            <a:xfrm>
              <a:off x="7603370" y="3329083"/>
              <a:ext cx="65543" cy="17746"/>
            </a:xfrm>
            <a:custGeom>
              <a:avLst/>
              <a:gdLst/>
              <a:ahLst/>
              <a:cxnLst/>
              <a:rect l="l" t="t" r="r" b="b"/>
              <a:pathLst>
                <a:path w="2072" h="561" extrusionOk="0">
                  <a:moveTo>
                    <a:pt x="0" y="1"/>
                  </a:moveTo>
                  <a:cubicBezTo>
                    <a:pt x="109" y="160"/>
                    <a:pt x="275" y="326"/>
                    <a:pt x="481" y="481"/>
                  </a:cubicBezTo>
                  <a:lnTo>
                    <a:pt x="2072" y="561"/>
                  </a:lnTo>
                  <a:cubicBezTo>
                    <a:pt x="2035" y="418"/>
                    <a:pt x="1933" y="253"/>
                    <a:pt x="1778" y="90"/>
                  </a:cubicBezTo>
                  <a:lnTo>
                    <a:pt x="0"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37"/>
            <p:cNvSpPr/>
            <p:nvPr/>
          </p:nvSpPr>
          <p:spPr>
            <a:xfrm>
              <a:off x="7623647" y="3347747"/>
              <a:ext cx="45772" cy="6516"/>
            </a:xfrm>
            <a:custGeom>
              <a:avLst/>
              <a:gdLst/>
              <a:ahLst/>
              <a:cxnLst/>
              <a:rect l="l" t="t" r="r" b="b"/>
              <a:pathLst>
                <a:path w="1447" h="206" extrusionOk="0">
                  <a:moveTo>
                    <a:pt x="0" y="1"/>
                  </a:moveTo>
                  <a:lnTo>
                    <a:pt x="0" y="1"/>
                  </a:lnTo>
                  <a:cubicBezTo>
                    <a:pt x="12" y="8"/>
                    <a:pt x="21" y="15"/>
                    <a:pt x="32" y="21"/>
                  </a:cubicBezTo>
                  <a:cubicBezTo>
                    <a:pt x="105" y="67"/>
                    <a:pt x="178" y="108"/>
                    <a:pt x="251" y="145"/>
                  </a:cubicBezTo>
                  <a:lnTo>
                    <a:pt x="1417" y="206"/>
                  </a:lnTo>
                  <a:cubicBezTo>
                    <a:pt x="1437" y="167"/>
                    <a:pt x="1447" y="123"/>
                    <a:pt x="1445" y="74"/>
                  </a:cubicBezTo>
                  <a:lnTo>
                    <a:pt x="0"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37"/>
            <p:cNvSpPr/>
            <p:nvPr/>
          </p:nvSpPr>
          <p:spPr>
            <a:xfrm>
              <a:off x="7604351" y="3312634"/>
              <a:ext cx="60640" cy="39825"/>
            </a:xfrm>
            <a:custGeom>
              <a:avLst/>
              <a:gdLst/>
              <a:ahLst/>
              <a:cxnLst/>
              <a:rect l="l" t="t" r="r" b="b"/>
              <a:pathLst>
                <a:path w="1917" h="1259" extrusionOk="0">
                  <a:moveTo>
                    <a:pt x="367" y="27"/>
                  </a:moveTo>
                  <a:cubicBezTo>
                    <a:pt x="567" y="27"/>
                    <a:pt x="863" y="129"/>
                    <a:pt x="1157" y="313"/>
                  </a:cubicBezTo>
                  <a:cubicBezTo>
                    <a:pt x="1609" y="595"/>
                    <a:pt x="1885" y="966"/>
                    <a:pt x="1776" y="1141"/>
                  </a:cubicBezTo>
                  <a:cubicBezTo>
                    <a:pt x="1738" y="1203"/>
                    <a:pt x="1657" y="1232"/>
                    <a:pt x="1550" y="1232"/>
                  </a:cubicBezTo>
                  <a:cubicBezTo>
                    <a:pt x="1349" y="1232"/>
                    <a:pt x="1054" y="1131"/>
                    <a:pt x="761" y="946"/>
                  </a:cubicBezTo>
                  <a:cubicBezTo>
                    <a:pt x="310" y="664"/>
                    <a:pt x="32" y="292"/>
                    <a:pt x="142" y="117"/>
                  </a:cubicBezTo>
                  <a:cubicBezTo>
                    <a:pt x="180" y="56"/>
                    <a:pt x="260" y="27"/>
                    <a:pt x="367" y="27"/>
                  </a:cubicBezTo>
                  <a:close/>
                  <a:moveTo>
                    <a:pt x="370" y="1"/>
                  </a:moveTo>
                  <a:cubicBezTo>
                    <a:pt x="252" y="1"/>
                    <a:pt x="163" y="34"/>
                    <a:pt x="119" y="103"/>
                  </a:cubicBezTo>
                  <a:cubicBezTo>
                    <a:pt x="1" y="295"/>
                    <a:pt x="274" y="674"/>
                    <a:pt x="745" y="969"/>
                  </a:cubicBezTo>
                  <a:cubicBezTo>
                    <a:pt x="1045" y="1156"/>
                    <a:pt x="1342" y="1258"/>
                    <a:pt x="1548" y="1258"/>
                  </a:cubicBezTo>
                  <a:cubicBezTo>
                    <a:pt x="1666" y="1258"/>
                    <a:pt x="1754" y="1225"/>
                    <a:pt x="1798" y="1155"/>
                  </a:cubicBezTo>
                  <a:cubicBezTo>
                    <a:pt x="1916" y="965"/>
                    <a:pt x="1641" y="585"/>
                    <a:pt x="1170" y="289"/>
                  </a:cubicBezTo>
                  <a:cubicBezTo>
                    <a:pt x="872" y="102"/>
                    <a:pt x="576" y="1"/>
                    <a:pt x="37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37"/>
            <p:cNvSpPr/>
            <p:nvPr/>
          </p:nvSpPr>
          <p:spPr>
            <a:xfrm>
              <a:off x="7896256" y="3359514"/>
              <a:ext cx="59343" cy="33594"/>
            </a:xfrm>
            <a:custGeom>
              <a:avLst/>
              <a:gdLst/>
              <a:ahLst/>
              <a:cxnLst/>
              <a:rect l="l" t="t" r="r" b="b"/>
              <a:pathLst>
                <a:path w="1876" h="1062" extrusionOk="0">
                  <a:moveTo>
                    <a:pt x="1305" y="0"/>
                  </a:moveTo>
                  <a:cubicBezTo>
                    <a:pt x="1163" y="0"/>
                    <a:pt x="1002" y="21"/>
                    <a:pt x="836" y="66"/>
                  </a:cubicBezTo>
                  <a:cubicBezTo>
                    <a:pt x="350" y="194"/>
                    <a:pt x="1" y="472"/>
                    <a:pt x="57" y="683"/>
                  </a:cubicBezTo>
                  <a:cubicBezTo>
                    <a:pt x="99" y="845"/>
                    <a:pt x="232" y="1061"/>
                    <a:pt x="637" y="1061"/>
                  </a:cubicBezTo>
                  <a:cubicBezTo>
                    <a:pt x="759" y="1061"/>
                    <a:pt x="906" y="1042"/>
                    <a:pt x="1082" y="995"/>
                  </a:cubicBezTo>
                  <a:cubicBezTo>
                    <a:pt x="1855" y="790"/>
                    <a:pt x="1875" y="428"/>
                    <a:pt x="1819" y="216"/>
                  </a:cubicBezTo>
                  <a:cubicBezTo>
                    <a:pt x="1782" y="78"/>
                    <a:pt x="1578" y="0"/>
                    <a:pt x="1305"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37"/>
            <p:cNvSpPr/>
            <p:nvPr/>
          </p:nvSpPr>
          <p:spPr>
            <a:xfrm>
              <a:off x="7896224" y="3359830"/>
              <a:ext cx="59311" cy="28469"/>
            </a:xfrm>
            <a:custGeom>
              <a:avLst/>
              <a:gdLst/>
              <a:ahLst/>
              <a:cxnLst/>
              <a:rect l="l" t="t" r="r" b="b"/>
              <a:pathLst>
                <a:path w="1875" h="900" extrusionOk="0">
                  <a:moveTo>
                    <a:pt x="1305" y="1"/>
                  </a:moveTo>
                  <a:cubicBezTo>
                    <a:pt x="1163" y="1"/>
                    <a:pt x="1002" y="22"/>
                    <a:pt x="835" y="66"/>
                  </a:cubicBezTo>
                  <a:cubicBezTo>
                    <a:pt x="350" y="194"/>
                    <a:pt x="1" y="471"/>
                    <a:pt x="56" y="683"/>
                  </a:cubicBezTo>
                  <a:cubicBezTo>
                    <a:pt x="94" y="823"/>
                    <a:pt x="296" y="900"/>
                    <a:pt x="568" y="900"/>
                  </a:cubicBezTo>
                  <a:cubicBezTo>
                    <a:pt x="711" y="900"/>
                    <a:pt x="872" y="879"/>
                    <a:pt x="1039" y="835"/>
                  </a:cubicBezTo>
                  <a:cubicBezTo>
                    <a:pt x="1525" y="706"/>
                    <a:pt x="1875" y="429"/>
                    <a:pt x="1818" y="217"/>
                  </a:cubicBezTo>
                  <a:cubicBezTo>
                    <a:pt x="1781" y="78"/>
                    <a:pt x="1578" y="1"/>
                    <a:pt x="130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37"/>
            <p:cNvSpPr/>
            <p:nvPr/>
          </p:nvSpPr>
          <p:spPr>
            <a:xfrm>
              <a:off x="7897995" y="3360906"/>
              <a:ext cx="27330" cy="23788"/>
            </a:xfrm>
            <a:custGeom>
              <a:avLst/>
              <a:gdLst/>
              <a:ahLst/>
              <a:cxnLst/>
              <a:rect l="l" t="t" r="r" b="b"/>
              <a:pathLst>
                <a:path w="864" h="752" extrusionOk="0">
                  <a:moveTo>
                    <a:pt x="864" y="0"/>
                  </a:moveTo>
                  <a:cubicBezTo>
                    <a:pt x="838" y="9"/>
                    <a:pt x="809" y="14"/>
                    <a:pt x="782" y="22"/>
                  </a:cubicBezTo>
                  <a:cubicBezTo>
                    <a:pt x="688" y="47"/>
                    <a:pt x="597" y="77"/>
                    <a:pt x="517" y="112"/>
                  </a:cubicBezTo>
                  <a:lnTo>
                    <a:pt x="0" y="610"/>
                  </a:lnTo>
                  <a:cubicBezTo>
                    <a:pt x="2" y="620"/>
                    <a:pt x="2" y="629"/>
                    <a:pt x="3" y="637"/>
                  </a:cubicBezTo>
                  <a:cubicBezTo>
                    <a:pt x="16" y="682"/>
                    <a:pt x="45" y="720"/>
                    <a:pt x="88" y="752"/>
                  </a:cubicBezTo>
                  <a:lnTo>
                    <a:pt x="864" y="0"/>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37"/>
            <p:cNvSpPr/>
            <p:nvPr/>
          </p:nvSpPr>
          <p:spPr>
            <a:xfrm>
              <a:off x="7908592" y="3359545"/>
              <a:ext cx="41344" cy="28438"/>
            </a:xfrm>
            <a:custGeom>
              <a:avLst/>
              <a:gdLst/>
              <a:ahLst/>
              <a:cxnLst/>
              <a:rect l="l" t="t" r="r" b="b"/>
              <a:pathLst>
                <a:path w="1307" h="899" extrusionOk="0">
                  <a:moveTo>
                    <a:pt x="918" y="0"/>
                  </a:moveTo>
                  <a:lnTo>
                    <a:pt x="0" y="886"/>
                  </a:lnTo>
                  <a:cubicBezTo>
                    <a:pt x="56" y="895"/>
                    <a:pt x="116" y="899"/>
                    <a:pt x="180" y="899"/>
                  </a:cubicBezTo>
                  <a:cubicBezTo>
                    <a:pt x="275" y="899"/>
                    <a:pt x="378" y="890"/>
                    <a:pt x="486" y="871"/>
                  </a:cubicBezTo>
                  <a:lnTo>
                    <a:pt x="1306" y="77"/>
                  </a:lnTo>
                  <a:cubicBezTo>
                    <a:pt x="1213" y="27"/>
                    <a:pt x="1077" y="0"/>
                    <a:pt x="91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37"/>
            <p:cNvSpPr/>
            <p:nvPr/>
          </p:nvSpPr>
          <p:spPr>
            <a:xfrm>
              <a:off x="7928331" y="3363341"/>
              <a:ext cx="25274" cy="22775"/>
            </a:xfrm>
            <a:custGeom>
              <a:avLst/>
              <a:gdLst/>
              <a:ahLst/>
              <a:cxnLst/>
              <a:rect l="l" t="t" r="r" b="b"/>
              <a:pathLst>
                <a:path w="799" h="720" extrusionOk="0">
                  <a:moveTo>
                    <a:pt x="745" y="0"/>
                  </a:moveTo>
                  <a:lnTo>
                    <a:pt x="1" y="719"/>
                  </a:lnTo>
                  <a:cubicBezTo>
                    <a:pt x="9" y="718"/>
                    <a:pt x="18" y="716"/>
                    <a:pt x="25" y="715"/>
                  </a:cubicBezTo>
                  <a:cubicBezTo>
                    <a:pt x="84" y="698"/>
                    <a:pt x="144" y="681"/>
                    <a:pt x="198" y="661"/>
                  </a:cubicBezTo>
                  <a:lnTo>
                    <a:pt x="798" y="81"/>
                  </a:lnTo>
                  <a:cubicBezTo>
                    <a:pt x="788" y="51"/>
                    <a:pt x="770" y="23"/>
                    <a:pt x="74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37"/>
            <p:cNvSpPr/>
            <p:nvPr/>
          </p:nvSpPr>
          <p:spPr>
            <a:xfrm>
              <a:off x="7902804" y="3362361"/>
              <a:ext cx="45867" cy="21099"/>
            </a:xfrm>
            <a:custGeom>
              <a:avLst/>
              <a:gdLst/>
              <a:ahLst/>
              <a:cxnLst/>
              <a:rect l="l" t="t" r="r" b="b"/>
              <a:pathLst>
                <a:path w="1450" h="667" extrusionOk="0">
                  <a:moveTo>
                    <a:pt x="1042" y="21"/>
                  </a:moveTo>
                  <a:cubicBezTo>
                    <a:pt x="1231" y="21"/>
                    <a:pt x="1368" y="70"/>
                    <a:pt x="1392" y="159"/>
                  </a:cubicBezTo>
                  <a:cubicBezTo>
                    <a:pt x="1432" y="302"/>
                    <a:pt x="1163" y="497"/>
                    <a:pt x="795" y="593"/>
                  </a:cubicBezTo>
                  <a:cubicBezTo>
                    <a:pt x="655" y="630"/>
                    <a:pt x="520" y="647"/>
                    <a:pt x="405" y="647"/>
                  </a:cubicBezTo>
                  <a:cubicBezTo>
                    <a:pt x="218" y="647"/>
                    <a:pt x="82" y="600"/>
                    <a:pt x="59" y="511"/>
                  </a:cubicBezTo>
                  <a:cubicBezTo>
                    <a:pt x="20" y="368"/>
                    <a:pt x="289" y="173"/>
                    <a:pt x="657" y="76"/>
                  </a:cubicBezTo>
                  <a:cubicBezTo>
                    <a:pt x="795" y="39"/>
                    <a:pt x="928" y="21"/>
                    <a:pt x="1042" y="21"/>
                  </a:cubicBezTo>
                  <a:close/>
                  <a:moveTo>
                    <a:pt x="1040" y="1"/>
                  </a:moveTo>
                  <a:cubicBezTo>
                    <a:pt x="925" y="1"/>
                    <a:pt x="792" y="19"/>
                    <a:pt x="652" y="56"/>
                  </a:cubicBezTo>
                  <a:cubicBezTo>
                    <a:pt x="268" y="159"/>
                    <a:pt x="0" y="359"/>
                    <a:pt x="42" y="514"/>
                  </a:cubicBezTo>
                  <a:cubicBezTo>
                    <a:pt x="67" y="613"/>
                    <a:pt x="210" y="666"/>
                    <a:pt x="409" y="666"/>
                  </a:cubicBezTo>
                  <a:cubicBezTo>
                    <a:pt x="524" y="666"/>
                    <a:pt x="658" y="649"/>
                    <a:pt x="798" y="611"/>
                  </a:cubicBezTo>
                  <a:cubicBezTo>
                    <a:pt x="1181" y="510"/>
                    <a:pt x="1449" y="309"/>
                    <a:pt x="1409" y="153"/>
                  </a:cubicBezTo>
                  <a:cubicBezTo>
                    <a:pt x="1383" y="54"/>
                    <a:pt x="1239" y="1"/>
                    <a:pt x="104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37"/>
            <p:cNvSpPr/>
            <p:nvPr/>
          </p:nvSpPr>
          <p:spPr>
            <a:xfrm>
              <a:off x="7687734" y="3255569"/>
              <a:ext cx="82466" cy="43653"/>
            </a:xfrm>
            <a:custGeom>
              <a:avLst/>
              <a:gdLst/>
              <a:ahLst/>
              <a:cxnLst/>
              <a:rect l="l" t="t" r="r" b="b"/>
              <a:pathLst>
                <a:path w="2607" h="1380" extrusionOk="0">
                  <a:moveTo>
                    <a:pt x="1578" y="0"/>
                  </a:moveTo>
                  <a:cubicBezTo>
                    <a:pt x="1468" y="0"/>
                    <a:pt x="1354" y="7"/>
                    <a:pt x="1236" y="21"/>
                  </a:cubicBezTo>
                  <a:cubicBezTo>
                    <a:pt x="538" y="107"/>
                    <a:pt x="1" y="422"/>
                    <a:pt x="39" y="726"/>
                  </a:cubicBezTo>
                  <a:cubicBezTo>
                    <a:pt x="72" y="993"/>
                    <a:pt x="253" y="1379"/>
                    <a:pt x="1037" y="1379"/>
                  </a:cubicBezTo>
                  <a:cubicBezTo>
                    <a:pt x="1146" y="1379"/>
                    <a:pt x="1266" y="1372"/>
                    <a:pt x="1400" y="1356"/>
                  </a:cubicBezTo>
                  <a:cubicBezTo>
                    <a:pt x="2509" y="1222"/>
                    <a:pt x="2607" y="724"/>
                    <a:pt x="2569" y="421"/>
                  </a:cubicBezTo>
                  <a:cubicBezTo>
                    <a:pt x="2538" y="167"/>
                    <a:pt x="2121" y="0"/>
                    <a:pt x="1578"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37"/>
            <p:cNvSpPr/>
            <p:nvPr/>
          </p:nvSpPr>
          <p:spPr>
            <a:xfrm>
              <a:off x="7687323" y="3255601"/>
              <a:ext cx="82434" cy="36188"/>
            </a:xfrm>
            <a:custGeom>
              <a:avLst/>
              <a:gdLst/>
              <a:ahLst/>
              <a:cxnLst/>
              <a:rect l="l" t="t" r="r" b="b"/>
              <a:pathLst>
                <a:path w="2606" h="1144" extrusionOk="0">
                  <a:moveTo>
                    <a:pt x="1579" y="0"/>
                  </a:moveTo>
                  <a:cubicBezTo>
                    <a:pt x="1469" y="0"/>
                    <a:pt x="1354" y="7"/>
                    <a:pt x="1236" y="21"/>
                  </a:cubicBezTo>
                  <a:cubicBezTo>
                    <a:pt x="538" y="106"/>
                    <a:pt x="1" y="421"/>
                    <a:pt x="38" y="725"/>
                  </a:cubicBezTo>
                  <a:cubicBezTo>
                    <a:pt x="69" y="978"/>
                    <a:pt x="486" y="1144"/>
                    <a:pt x="1027" y="1144"/>
                  </a:cubicBezTo>
                  <a:cubicBezTo>
                    <a:pt x="1137" y="1144"/>
                    <a:pt x="1252" y="1137"/>
                    <a:pt x="1370" y="1123"/>
                  </a:cubicBezTo>
                  <a:cubicBezTo>
                    <a:pt x="2068" y="1038"/>
                    <a:pt x="2605" y="723"/>
                    <a:pt x="2568" y="418"/>
                  </a:cubicBezTo>
                  <a:cubicBezTo>
                    <a:pt x="2537" y="166"/>
                    <a:pt x="2120" y="0"/>
                    <a:pt x="157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37"/>
            <p:cNvSpPr/>
            <p:nvPr/>
          </p:nvSpPr>
          <p:spPr>
            <a:xfrm>
              <a:off x="7688968" y="3255822"/>
              <a:ext cx="41692" cy="28153"/>
            </a:xfrm>
            <a:custGeom>
              <a:avLst/>
              <a:gdLst/>
              <a:ahLst/>
              <a:cxnLst/>
              <a:rect l="l" t="t" r="r" b="b"/>
              <a:pathLst>
                <a:path w="1318" h="890" extrusionOk="0">
                  <a:moveTo>
                    <a:pt x="1318" y="0"/>
                  </a:moveTo>
                  <a:cubicBezTo>
                    <a:pt x="1277" y="6"/>
                    <a:pt x="1239" y="9"/>
                    <a:pt x="1199" y="13"/>
                  </a:cubicBezTo>
                  <a:cubicBezTo>
                    <a:pt x="1063" y="29"/>
                    <a:pt x="934" y="55"/>
                    <a:pt x="814" y="86"/>
                  </a:cubicBezTo>
                  <a:lnTo>
                    <a:pt x="2" y="679"/>
                  </a:lnTo>
                  <a:cubicBezTo>
                    <a:pt x="2" y="692"/>
                    <a:pt x="0" y="703"/>
                    <a:pt x="2" y="716"/>
                  </a:cubicBezTo>
                  <a:cubicBezTo>
                    <a:pt x="9" y="781"/>
                    <a:pt x="43" y="838"/>
                    <a:pt x="96" y="889"/>
                  </a:cubicBezTo>
                  <a:lnTo>
                    <a:pt x="1318" y="0"/>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37"/>
            <p:cNvSpPr/>
            <p:nvPr/>
          </p:nvSpPr>
          <p:spPr>
            <a:xfrm>
              <a:off x="7702317" y="3256265"/>
              <a:ext cx="62126" cy="35492"/>
            </a:xfrm>
            <a:custGeom>
              <a:avLst/>
              <a:gdLst/>
              <a:ahLst/>
              <a:cxnLst/>
              <a:rect l="l" t="t" r="r" b="b"/>
              <a:pathLst>
                <a:path w="1964" h="1122" extrusionOk="0">
                  <a:moveTo>
                    <a:pt x="1441" y="0"/>
                  </a:moveTo>
                  <a:lnTo>
                    <a:pt x="1" y="1050"/>
                  </a:lnTo>
                  <a:cubicBezTo>
                    <a:pt x="158" y="1096"/>
                    <a:pt x="347" y="1121"/>
                    <a:pt x="556" y="1121"/>
                  </a:cubicBezTo>
                  <a:cubicBezTo>
                    <a:pt x="595" y="1121"/>
                    <a:pt x="635" y="1121"/>
                    <a:pt x="675" y="1119"/>
                  </a:cubicBezTo>
                  <a:lnTo>
                    <a:pt x="1964" y="179"/>
                  </a:lnTo>
                  <a:cubicBezTo>
                    <a:pt x="1845" y="94"/>
                    <a:pt x="1663" y="31"/>
                    <a:pt x="144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37"/>
            <p:cNvSpPr/>
            <p:nvPr/>
          </p:nvSpPr>
          <p:spPr>
            <a:xfrm>
              <a:off x="7729964" y="3264332"/>
              <a:ext cx="38971" cy="26983"/>
            </a:xfrm>
            <a:custGeom>
              <a:avLst/>
              <a:gdLst/>
              <a:ahLst/>
              <a:cxnLst/>
              <a:rect l="l" t="t" r="r" b="b"/>
              <a:pathLst>
                <a:path w="1232" h="853" extrusionOk="0">
                  <a:moveTo>
                    <a:pt x="1169" y="0"/>
                  </a:moveTo>
                  <a:lnTo>
                    <a:pt x="0" y="852"/>
                  </a:lnTo>
                  <a:cubicBezTo>
                    <a:pt x="12" y="849"/>
                    <a:pt x="24" y="849"/>
                    <a:pt x="37" y="848"/>
                  </a:cubicBezTo>
                  <a:cubicBezTo>
                    <a:pt x="123" y="838"/>
                    <a:pt x="208" y="824"/>
                    <a:pt x="288" y="806"/>
                  </a:cubicBezTo>
                  <a:lnTo>
                    <a:pt x="1232" y="119"/>
                  </a:lnTo>
                  <a:cubicBezTo>
                    <a:pt x="1219" y="76"/>
                    <a:pt x="1199" y="36"/>
                    <a:pt x="116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37"/>
            <p:cNvSpPr/>
            <p:nvPr/>
          </p:nvSpPr>
          <p:spPr>
            <a:xfrm>
              <a:off x="7696939" y="3259270"/>
              <a:ext cx="63898" cy="26350"/>
            </a:xfrm>
            <a:custGeom>
              <a:avLst/>
              <a:gdLst/>
              <a:ahLst/>
              <a:cxnLst/>
              <a:rect l="l" t="t" r="r" b="b"/>
              <a:pathLst>
                <a:path w="2020" h="833" extrusionOk="0">
                  <a:moveTo>
                    <a:pt x="1252" y="29"/>
                  </a:moveTo>
                  <a:cubicBezTo>
                    <a:pt x="1647" y="29"/>
                    <a:pt x="1945" y="136"/>
                    <a:pt x="1965" y="301"/>
                  </a:cubicBezTo>
                  <a:cubicBezTo>
                    <a:pt x="1991" y="505"/>
                    <a:pt x="1581" y="723"/>
                    <a:pt x="1053" y="788"/>
                  </a:cubicBezTo>
                  <a:cubicBezTo>
                    <a:pt x="953" y="800"/>
                    <a:pt x="856" y="805"/>
                    <a:pt x="764" y="805"/>
                  </a:cubicBezTo>
                  <a:cubicBezTo>
                    <a:pt x="370" y="805"/>
                    <a:pt x="70" y="699"/>
                    <a:pt x="50" y="534"/>
                  </a:cubicBezTo>
                  <a:cubicBezTo>
                    <a:pt x="25" y="329"/>
                    <a:pt x="436" y="112"/>
                    <a:pt x="962" y="47"/>
                  </a:cubicBezTo>
                  <a:cubicBezTo>
                    <a:pt x="1063" y="35"/>
                    <a:pt x="1160" y="29"/>
                    <a:pt x="1252" y="29"/>
                  </a:cubicBezTo>
                  <a:close/>
                  <a:moveTo>
                    <a:pt x="1252" y="1"/>
                  </a:moveTo>
                  <a:cubicBezTo>
                    <a:pt x="1160" y="1"/>
                    <a:pt x="1062" y="7"/>
                    <a:pt x="961" y="19"/>
                  </a:cubicBezTo>
                  <a:cubicBezTo>
                    <a:pt x="410" y="84"/>
                    <a:pt x="0" y="312"/>
                    <a:pt x="27" y="536"/>
                  </a:cubicBezTo>
                  <a:cubicBezTo>
                    <a:pt x="49" y="718"/>
                    <a:pt x="355" y="833"/>
                    <a:pt x="767" y="833"/>
                  </a:cubicBezTo>
                  <a:cubicBezTo>
                    <a:pt x="860" y="833"/>
                    <a:pt x="957" y="827"/>
                    <a:pt x="1058" y="815"/>
                  </a:cubicBezTo>
                  <a:cubicBezTo>
                    <a:pt x="1607" y="749"/>
                    <a:pt x="2019" y="521"/>
                    <a:pt x="1992" y="298"/>
                  </a:cubicBezTo>
                  <a:cubicBezTo>
                    <a:pt x="1970" y="115"/>
                    <a:pt x="1664" y="1"/>
                    <a:pt x="125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37"/>
            <p:cNvSpPr/>
            <p:nvPr/>
          </p:nvSpPr>
          <p:spPr>
            <a:xfrm>
              <a:off x="7453306" y="3332721"/>
              <a:ext cx="82055" cy="57887"/>
            </a:xfrm>
            <a:custGeom>
              <a:avLst/>
              <a:gdLst/>
              <a:ahLst/>
              <a:cxnLst/>
              <a:rect l="l" t="t" r="r" b="b"/>
              <a:pathLst>
                <a:path w="2594" h="1830" extrusionOk="0">
                  <a:moveTo>
                    <a:pt x="633" y="1"/>
                  </a:moveTo>
                  <a:cubicBezTo>
                    <a:pt x="464" y="1"/>
                    <a:pt x="335" y="48"/>
                    <a:pt x="272" y="148"/>
                  </a:cubicBezTo>
                  <a:cubicBezTo>
                    <a:pt x="109" y="410"/>
                    <a:pt x="0" y="910"/>
                    <a:pt x="932" y="1494"/>
                  </a:cubicBezTo>
                  <a:cubicBezTo>
                    <a:pt x="1325" y="1741"/>
                    <a:pt x="1623" y="1829"/>
                    <a:pt x="1847" y="1829"/>
                  </a:cubicBezTo>
                  <a:cubicBezTo>
                    <a:pt x="2163" y="1829"/>
                    <a:pt x="2336" y="1655"/>
                    <a:pt x="2432" y="1504"/>
                  </a:cubicBezTo>
                  <a:cubicBezTo>
                    <a:pt x="2593" y="1242"/>
                    <a:pt x="2243" y="728"/>
                    <a:pt x="1647" y="354"/>
                  </a:cubicBezTo>
                  <a:cubicBezTo>
                    <a:pt x="1280" y="124"/>
                    <a:pt x="905" y="1"/>
                    <a:pt x="633" y="1"/>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37"/>
            <p:cNvSpPr/>
            <p:nvPr/>
          </p:nvSpPr>
          <p:spPr>
            <a:xfrm>
              <a:off x="7456912" y="3333101"/>
              <a:ext cx="78638" cy="52194"/>
            </a:xfrm>
            <a:custGeom>
              <a:avLst/>
              <a:gdLst/>
              <a:ahLst/>
              <a:cxnLst/>
              <a:rect l="l" t="t" r="r" b="b"/>
              <a:pathLst>
                <a:path w="2486" h="1650" extrusionOk="0">
                  <a:moveTo>
                    <a:pt x="523" y="1"/>
                  </a:moveTo>
                  <a:cubicBezTo>
                    <a:pt x="354" y="1"/>
                    <a:pt x="225" y="49"/>
                    <a:pt x="163" y="149"/>
                  </a:cubicBezTo>
                  <a:cubicBezTo>
                    <a:pt x="1" y="408"/>
                    <a:pt x="352" y="922"/>
                    <a:pt x="949" y="1296"/>
                  </a:cubicBezTo>
                  <a:cubicBezTo>
                    <a:pt x="1316" y="1526"/>
                    <a:pt x="1690" y="1649"/>
                    <a:pt x="1962" y="1649"/>
                  </a:cubicBezTo>
                  <a:cubicBezTo>
                    <a:pt x="2131" y="1649"/>
                    <a:pt x="2261" y="1601"/>
                    <a:pt x="2323" y="1502"/>
                  </a:cubicBezTo>
                  <a:cubicBezTo>
                    <a:pt x="2485" y="1243"/>
                    <a:pt x="2134" y="729"/>
                    <a:pt x="1537" y="355"/>
                  </a:cubicBezTo>
                  <a:cubicBezTo>
                    <a:pt x="1170" y="125"/>
                    <a:pt x="795" y="1"/>
                    <a:pt x="52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37"/>
            <p:cNvSpPr/>
            <p:nvPr/>
          </p:nvSpPr>
          <p:spPr>
            <a:xfrm>
              <a:off x="7460550" y="3336517"/>
              <a:ext cx="48050" cy="9648"/>
            </a:xfrm>
            <a:custGeom>
              <a:avLst/>
              <a:gdLst/>
              <a:ahLst/>
              <a:cxnLst/>
              <a:rect l="l" t="t" r="r" b="b"/>
              <a:pathLst>
                <a:path w="1519" h="305" extrusionOk="0">
                  <a:moveTo>
                    <a:pt x="69" y="1"/>
                  </a:moveTo>
                  <a:cubicBezTo>
                    <a:pt x="59" y="11"/>
                    <a:pt x="50" y="21"/>
                    <a:pt x="45" y="32"/>
                  </a:cubicBezTo>
                  <a:cubicBezTo>
                    <a:pt x="12" y="88"/>
                    <a:pt x="0" y="154"/>
                    <a:pt x="9" y="227"/>
                  </a:cubicBezTo>
                  <a:lnTo>
                    <a:pt x="1518" y="304"/>
                  </a:lnTo>
                  <a:cubicBezTo>
                    <a:pt x="1484" y="279"/>
                    <a:pt x="1452" y="257"/>
                    <a:pt x="1418" y="236"/>
                  </a:cubicBezTo>
                  <a:cubicBezTo>
                    <a:pt x="1302" y="163"/>
                    <a:pt x="1186" y="102"/>
                    <a:pt x="1073" y="52"/>
                  </a:cubicBezTo>
                  <a:lnTo>
                    <a:pt x="69"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37"/>
            <p:cNvSpPr/>
            <p:nvPr/>
          </p:nvSpPr>
          <p:spPr>
            <a:xfrm>
              <a:off x="7465421" y="3354358"/>
              <a:ext cx="65574" cy="17809"/>
            </a:xfrm>
            <a:custGeom>
              <a:avLst/>
              <a:gdLst/>
              <a:ahLst/>
              <a:cxnLst/>
              <a:rect l="l" t="t" r="r" b="b"/>
              <a:pathLst>
                <a:path w="2073" h="563" extrusionOk="0">
                  <a:moveTo>
                    <a:pt x="1" y="1"/>
                  </a:moveTo>
                  <a:cubicBezTo>
                    <a:pt x="110" y="161"/>
                    <a:pt x="276" y="327"/>
                    <a:pt x="482" y="481"/>
                  </a:cubicBezTo>
                  <a:lnTo>
                    <a:pt x="2073" y="562"/>
                  </a:lnTo>
                  <a:cubicBezTo>
                    <a:pt x="2036" y="419"/>
                    <a:pt x="1931" y="254"/>
                    <a:pt x="1779" y="91"/>
                  </a:cubicBezTo>
                  <a:lnTo>
                    <a:pt x="1" y="1"/>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37"/>
            <p:cNvSpPr/>
            <p:nvPr/>
          </p:nvSpPr>
          <p:spPr>
            <a:xfrm>
              <a:off x="7485729" y="3373084"/>
              <a:ext cx="45741" cy="6453"/>
            </a:xfrm>
            <a:custGeom>
              <a:avLst/>
              <a:gdLst/>
              <a:ahLst/>
              <a:cxnLst/>
              <a:rect l="l" t="t" r="r" b="b"/>
              <a:pathLst>
                <a:path w="1446" h="204" extrusionOk="0">
                  <a:moveTo>
                    <a:pt x="0" y="0"/>
                  </a:moveTo>
                  <a:cubicBezTo>
                    <a:pt x="12" y="7"/>
                    <a:pt x="20" y="15"/>
                    <a:pt x="32" y="20"/>
                  </a:cubicBezTo>
                  <a:cubicBezTo>
                    <a:pt x="105" y="66"/>
                    <a:pt x="178" y="108"/>
                    <a:pt x="251" y="145"/>
                  </a:cubicBezTo>
                  <a:lnTo>
                    <a:pt x="1417" y="204"/>
                  </a:lnTo>
                  <a:cubicBezTo>
                    <a:pt x="1437" y="165"/>
                    <a:pt x="1445" y="122"/>
                    <a:pt x="1445" y="73"/>
                  </a:cubicBezTo>
                  <a:lnTo>
                    <a:pt x="0" y="0"/>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37"/>
            <p:cNvSpPr/>
            <p:nvPr/>
          </p:nvSpPr>
          <p:spPr>
            <a:xfrm>
              <a:off x="7466402" y="3337909"/>
              <a:ext cx="60576" cy="39825"/>
            </a:xfrm>
            <a:custGeom>
              <a:avLst/>
              <a:gdLst/>
              <a:ahLst/>
              <a:cxnLst/>
              <a:rect l="l" t="t" r="r" b="b"/>
              <a:pathLst>
                <a:path w="1915" h="1259" extrusionOk="0">
                  <a:moveTo>
                    <a:pt x="367" y="29"/>
                  </a:moveTo>
                  <a:cubicBezTo>
                    <a:pt x="567" y="29"/>
                    <a:pt x="862" y="130"/>
                    <a:pt x="1156" y="313"/>
                  </a:cubicBezTo>
                  <a:cubicBezTo>
                    <a:pt x="1607" y="595"/>
                    <a:pt x="1884" y="968"/>
                    <a:pt x="1776" y="1142"/>
                  </a:cubicBezTo>
                  <a:cubicBezTo>
                    <a:pt x="1738" y="1204"/>
                    <a:pt x="1657" y="1233"/>
                    <a:pt x="1550" y="1233"/>
                  </a:cubicBezTo>
                  <a:cubicBezTo>
                    <a:pt x="1350" y="1233"/>
                    <a:pt x="1054" y="1131"/>
                    <a:pt x="760" y="948"/>
                  </a:cubicBezTo>
                  <a:cubicBezTo>
                    <a:pt x="309" y="664"/>
                    <a:pt x="32" y="292"/>
                    <a:pt x="142" y="119"/>
                  </a:cubicBezTo>
                  <a:cubicBezTo>
                    <a:pt x="180" y="58"/>
                    <a:pt x="260" y="29"/>
                    <a:pt x="367" y="29"/>
                  </a:cubicBezTo>
                  <a:close/>
                  <a:moveTo>
                    <a:pt x="369" y="0"/>
                  </a:moveTo>
                  <a:cubicBezTo>
                    <a:pt x="250" y="0"/>
                    <a:pt x="161" y="33"/>
                    <a:pt x="117" y="103"/>
                  </a:cubicBezTo>
                  <a:cubicBezTo>
                    <a:pt x="0" y="295"/>
                    <a:pt x="273" y="674"/>
                    <a:pt x="745" y="969"/>
                  </a:cubicBezTo>
                  <a:cubicBezTo>
                    <a:pt x="1044" y="1157"/>
                    <a:pt x="1340" y="1259"/>
                    <a:pt x="1547" y="1259"/>
                  </a:cubicBezTo>
                  <a:cubicBezTo>
                    <a:pt x="1665" y="1259"/>
                    <a:pt x="1754" y="1225"/>
                    <a:pt x="1797" y="1155"/>
                  </a:cubicBezTo>
                  <a:cubicBezTo>
                    <a:pt x="1914" y="963"/>
                    <a:pt x="1641" y="584"/>
                    <a:pt x="1170" y="289"/>
                  </a:cubicBezTo>
                  <a:cubicBezTo>
                    <a:pt x="871" y="101"/>
                    <a:pt x="576" y="0"/>
                    <a:pt x="36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37"/>
            <p:cNvSpPr/>
            <p:nvPr/>
          </p:nvSpPr>
          <p:spPr>
            <a:xfrm>
              <a:off x="7406458" y="3406646"/>
              <a:ext cx="608736" cy="303482"/>
            </a:xfrm>
            <a:custGeom>
              <a:avLst/>
              <a:gdLst/>
              <a:ahLst/>
              <a:cxnLst/>
              <a:rect l="l" t="t" r="r" b="b"/>
              <a:pathLst>
                <a:path w="19244" h="9594" extrusionOk="0">
                  <a:moveTo>
                    <a:pt x="5934" y="1"/>
                  </a:moveTo>
                  <a:cubicBezTo>
                    <a:pt x="2824" y="1"/>
                    <a:pt x="360" y="64"/>
                    <a:pt x="363" y="252"/>
                  </a:cubicBezTo>
                  <a:cubicBezTo>
                    <a:pt x="363" y="252"/>
                    <a:pt x="1" y="8514"/>
                    <a:pt x="291" y="9136"/>
                  </a:cubicBezTo>
                  <a:cubicBezTo>
                    <a:pt x="470" y="9520"/>
                    <a:pt x="7202" y="9594"/>
                    <a:pt x="12468" y="9594"/>
                  </a:cubicBezTo>
                  <a:cubicBezTo>
                    <a:pt x="15737" y="9594"/>
                    <a:pt x="18442" y="9565"/>
                    <a:pt x="18664" y="9565"/>
                  </a:cubicBezTo>
                  <a:cubicBezTo>
                    <a:pt x="19244" y="9565"/>
                    <a:pt x="18844" y="367"/>
                    <a:pt x="18458" y="252"/>
                  </a:cubicBezTo>
                  <a:cubicBezTo>
                    <a:pt x="18215" y="180"/>
                    <a:pt x="11161" y="1"/>
                    <a:pt x="5934" y="1"/>
                  </a:cubicBezTo>
                  <a:close/>
                </a:path>
              </a:pathLst>
            </a:custGeom>
            <a:solidFill>
              <a:srgbClr val="C1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37"/>
            <p:cNvSpPr/>
            <p:nvPr/>
          </p:nvSpPr>
          <p:spPr>
            <a:xfrm>
              <a:off x="7352524" y="2708264"/>
              <a:ext cx="591085" cy="325878"/>
            </a:xfrm>
            <a:custGeom>
              <a:avLst/>
              <a:gdLst/>
              <a:ahLst/>
              <a:cxnLst/>
              <a:rect l="l" t="t" r="r" b="b"/>
              <a:pathLst>
                <a:path w="18686" h="10302" extrusionOk="0">
                  <a:moveTo>
                    <a:pt x="14451" y="0"/>
                  </a:moveTo>
                  <a:cubicBezTo>
                    <a:pt x="14404" y="0"/>
                    <a:pt x="14357" y="2"/>
                    <a:pt x="14309" y="6"/>
                  </a:cubicBezTo>
                  <a:cubicBezTo>
                    <a:pt x="11478" y="234"/>
                    <a:pt x="2404" y="2218"/>
                    <a:pt x="1518" y="3107"/>
                  </a:cubicBezTo>
                  <a:cubicBezTo>
                    <a:pt x="632" y="3998"/>
                    <a:pt x="0" y="7443"/>
                    <a:pt x="882" y="10301"/>
                  </a:cubicBezTo>
                  <a:cubicBezTo>
                    <a:pt x="882" y="10301"/>
                    <a:pt x="18430" y="6955"/>
                    <a:pt x="18559" y="6683"/>
                  </a:cubicBezTo>
                  <a:cubicBezTo>
                    <a:pt x="18686" y="6415"/>
                    <a:pt x="17190" y="0"/>
                    <a:pt x="14451" y="0"/>
                  </a:cubicBezTo>
                  <a:close/>
                </a:path>
              </a:pathLst>
            </a:custGeom>
            <a:solidFill>
              <a:srgbClr val="C1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37"/>
            <p:cNvSpPr/>
            <p:nvPr/>
          </p:nvSpPr>
          <p:spPr>
            <a:xfrm>
              <a:off x="7405288" y="3451311"/>
              <a:ext cx="603169" cy="40964"/>
            </a:xfrm>
            <a:custGeom>
              <a:avLst/>
              <a:gdLst/>
              <a:ahLst/>
              <a:cxnLst/>
              <a:rect l="l" t="t" r="r" b="b"/>
              <a:pathLst>
                <a:path w="19068" h="1295" extrusionOk="0">
                  <a:moveTo>
                    <a:pt x="14154" y="0"/>
                  </a:moveTo>
                  <a:cubicBezTo>
                    <a:pt x="8560" y="0"/>
                    <a:pt x="169" y="69"/>
                    <a:pt x="169" y="69"/>
                  </a:cubicBezTo>
                  <a:lnTo>
                    <a:pt x="0" y="1295"/>
                  </a:lnTo>
                  <a:lnTo>
                    <a:pt x="19067" y="1295"/>
                  </a:lnTo>
                  <a:cubicBezTo>
                    <a:pt x="19067" y="1295"/>
                    <a:pt x="19052" y="222"/>
                    <a:pt x="19050" y="69"/>
                  </a:cubicBezTo>
                  <a:cubicBezTo>
                    <a:pt x="19050" y="17"/>
                    <a:pt x="16952" y="0"/>
                    <a:pt x="1415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37"/>
            <p:cNvSpPr/>
            <p:nvPr/>
          </p:nvSpPr>
          <p:spPr>
            <a:xfrm>
              <a:off x="7405288" y="3517487"/>
              <a:ext cx="603169" cy="11925"/>
            </a:xfrm>
            <a:custGeom>
              <a:avLst/>
              <a:gdLst/>
              <a:ahLst/>
              <a:cxnLst/>
              <a:rect l="l" t="t" r="r" b="b"/>
              <a:pathLst>
                <a:path w="19068" h="377" extrusionOk="0">
                  <a:moveTo>
                    <a:pt x="14154" y="0"/>
                  </a:moveTo>
                  <a:cubicBezTo>
                    <a:pt x="8560" y="0"/>
                    <a:pt x="169" y="20"/>
                    <a:pt x="169" y="20"/>
                  </a:cubicBezTo>
                  <a:lnTo>
                    <a:pt x="0" y="377"/>
                  </a:lnTo>
                  <a:lnTo>
                    <a:pt x="19067" y="377"/>
                  </a:lnTo>
                  <a:cubicBezTo>
                    <a:pt x="19067" y="377"/>
                    <a:pt x="19052" y="66"/>
                    <a:pt x="19050" y="20"/>
                  </a:cubicBezTo>
                  <a:cubicBezTo>
                    <a:pt x="19050" y="5"/>
                    <a:pt x="16952" y="0"/>
                    <a:pt x="1415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37"/>
            <p:cNvSpPr/>
            <p:nvPr/>
          </p:nvSpPr>
          <p:spPr>
            <a:xfrm>
              <a:off x="7405288" y="3558387"/>
              <a:ext cx="603169" cy="11925"/>
            </a:xfrm>
            <a:custGeom>
              <a:avLst/>
              <a:gdLst/>
              <a:ahLst/>
              <a:cxnLst/>
              <a:rect l="l" t="t" r="r" b="b"/>
              <a:pathLst>
                <a:path w="19068" h="377" extrusionOk="0">
                  <a:moveTo>
                    <a:pt x="14154" y="0"/>
                  </a:moveTo>
                  <a:cubicBezTo>
                    <a:pt x="8560" y="0"/>
                    <a:pt x="169" y="20"/>
                    <a:pt x="169" y="20"/>
                  </a:cubicBezTo>
                  <a:lnTo>
                    <a:pt x="0" y="377"/>
                  </a:lnTo>
                  <a:lnTo>
                    <a:pt x="19067" y="377"/>
                  </a:lnTo>
                  <a:cubicBezTo>
                    <a:pt x="19067" y="377"/>
                    <a:pt x="19052" y="65"/>
                    <a:pt x="19050" y="20"/>
                  </a:cubicBezTo>
                  <a:cubicBezTo>
                    <a:pt x="19050" y="5"/>
                    <a:pt x="16952" y="0"/>
                    <a:pt x="1415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37"/>
            <p:cNvSpPr/>
            <p:nvPr/>
          </p:nvSpPr>
          <p:spPr>
            <a:xfrm>
              <a:off x="7404370" y="3601408"/>
              <a:ext cx="603169" cy="11925"/>
            </a:xfrm>
            <a:custGeom>
              <a:avLst/>
              <a:gdLst/>
              <a:ahLst/>
              <a:cxnLst/>
              <a:rect l="l" t="t" r="r" b="b"/>
              <a:pathLst>
                <a:path w="19068" h="377" extrusionOk="0">
                  <a:moveTo>
                    <a:pt x="14155" y="1"/>
                  </a:moveTo>
                  <a:cubicBezTo>
                    <a:pt x="8561" y="1"/>
                    <a:pt x="170" y="20"/>
                    <a:pt x="170" y="20"/>
                  </a:cubicBezTo>
                  <a:lnTo>
                    <a:pt x="1" y="377"/>
                  </a:lnTo>
                  <a:lnTo>
                    <a:pt x="19068" y="377"/>
                  </a:lnTo>
                  <a:cubicBezTo>
                    <a:pt x="19068" y="377"/>
                    <a:pt x="19052" y="65"/>
                    <a:pt x="19050" y="20"/>
                  </a:cubicBezTo>
                  <a:cubicBezTo>
                    <a:pt x="19050" y="6"/>
                    <a:pt x="16952" y="1"/>
                    <a:pt x="1415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37"/>
            <p:cNvSpPr/>
            <p:nvPr/>
          </p:nvSpPr>
          <p:spPr>
            <a:xfrm>
              <a:off x="7363121" y="2855039"/>
              <a:ext cx="567645" cy="127226"/>
            </a:xfrm>
            <a:custGeom>
              <a:avLst/>
              <a:gdLst/>
              <a:ahLst/>
              <a:cxnLst/>
              <a:rect l="l" t="t" r="r" b="b"/>
              <a:pathLst>
                <a:path w="17945" h="4022" extrusionOk="0">
                  <a:moveTo>
                    <a:pt x="17855" y="1"/>
                  </a:moveTo>
                  <a:cubicBezTo>
                    <a:pt x="17649" y="1"/>
                    <a:pt x="88" y="3641"/>
                    <a:pt x="88" y="3641"/>
                  </a:cubicBezTo>
                  <a:lnTo>
                    <a:pt x="0" y="4022"/>
                  </a:lnTo>
                  <a:lnTo>
                    <a:pt x="17945" y="347"/>
                  </a:lnTo>
                  <a:cubicBezTo>
                    <a:pt x="17945" y="347"/>
                    <a:pt x="17867" y="44"/>
                    <a:pt x="17857" y="1"/>
                  </a:cubicBezTo>
                  <a:cubicBezTo>
                    <a:pt x="17857" y="1"/>
                    <a:pt x="17857" y="1"/>
                    <a:pt x="1785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37"/>
            <p:cNvSpPr/>
            <p:nvPr/>
          </p:nvSpPr>
          <p:spPr>
            <a:xfrm>
              <a:off x="7353379" y="2809931"/>
              <a:ext cx="555846" cy="124790"/>
            </a:xfrm>
            <a:custGeom>
              <a:avLst/>
              <a:gdLst/>
              <a:ahLst/>
              <a:cxnLst/>
              <a:rect l="l" t="t" r="r" b="b"/>
              <a:pathLst>
                <a:path w="17572" h="3945" extrusionOk="0">
                  <a:moveTo>
                    <a:pt x="17482" y="0"/>
                  </a:moveTo>
                  <a:cubicBezTo>
                    <a:pt x="17270" y="0"/>
                    <a:pt x="85" y="3565"/>
                    <a:pt x="85" y="3565"/>
                  </a:cubicBezTo>
                  <a:lnTo>
                    <a:pt x="0" y="3944"/>
                  </a:lnTo>
                  <a:lnTo>
                    <a:pt x="0" y="3944"/>
                  </a:lnTo>
                  <a:lnTo>
                    <a:pt x="17571" y="347"/>
                  </a:lnTo>
                  <a:cubicBezTo>
                    <a:pt x="17571" y="347"/>
                    <a:pt x="17494" y="44"/>
                    <a:pt x="17484" y="1"/>
                  </a:cubicBezTo>
                  <a:cubicBezTo>
                    <a:pt x="17484" y="1"/>
                    <a:pt x="17483" y="0"/>
                    <a:pt x="17482"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37"/>
            <p:cNvSpPr/>
            <p:nvPr/>
          </p:nvSpPr>
          <p:spPr>
            <a:xfrm>
              <a:off x="7359800" y="2770611"/>
              <a:ext cx="534811" cy="120425"/>
            </a:xfrm>
            <a:custGeom>
              <a:avLst/>
              <a:gdLst/>
              <a:ahLst/>
              <a:cxnLst/>
              <a:rect l="l" t="t" r="r" b="b"/>
              <a:pathLst>
                <a:path w="16907" h="3807" extrusionOk="0">
                  <a:moveTo>
                    <a:pt x="16819" y="1"/>
                  </a:moveTo>
                  <a:cubicBezTo>
                    <a:pt x="16604" y="1"/>
                    <a:pt x="80" y="3427"/>
                    <a:pt x="80" y="3427"/>
                  </a:cubicBezTo>
                  <a:lnTo>
                    <a:pt x="1" y="3807"/>
                  </a:lnTo>
                  <a:lnTo>
                    <a:pt x="16907" y="346"/>
                  </a:lnTo>
                  <a:cubicBezTo>
                    <a:pt x="16907" y="346"/>
                    <a:pt x="16831" y="42"/>
                    <a:pt x="16821" y="1"/>
                  </a:cubicBezTo>
                  <a:cubicBezTo>
                    <a:pt x="16821" y="1"/>
                    <a:pt x="16820" y="1"/>
                    <a:pt x="1681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37"/>
            <p:cNvSpPr/>
            <p:nvPr/>
          </p:nvSpPr>
          <p:spPr>
            <a:xfrm>
              <a:off x="7382101" y="2724681"/>
              <a:ext cx="484578" cy="110208"/>
            </a:xfrm>
            <a:custGeom>
              <a:avLst/>
              <a:gdLst/>
              <a:ahLst/>
              <a:cxnLst/>
              <a:rect l="l" t="t" r="r" b="b"/>
              <a:pathLst>
                <a:path w="15319" h="3484" extrusionOk="0">
                  <a:moveTo>
                    <a:pt x="15233" y="1"/>
                  </a:moveTo>
                  <a:cubicBezTo>
                    <a:pt x="15013" y="1"/>
                    <a:pt x="65" y="3107"/>
                    <a:pt x="65" y="3107"/>
                  </a:cubicBezTo>
                  <a:lnTo>
                    <a:pt x="0" y="3483"/>
                  </a:lnTo>
                  <a:lnTo>
                    <a:pt x="15319" y="346"/>
                  </a:lnTo>
                  <a:cubicBezTo>
                    <a:pt x="15319" y="346"/>
                    <a:pt x="15245" y="44"/>
                    <a:pt x="15235" y="1"/>
                  </a:cubicBezTo>
                  <a:cubicBezTo>
                    <a:pt x="15235" y="1"/>
                    <a:pt x="15235" y="1"/>
                    <a:pt x="1523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37"/>
            <p:cNvSpPr/>
            <p:nvPr/>
          </p:nvSpPr>
          <p:spPr>
            <a:xfrm>
              <a:off x="7405288" y="3647844"/>
              <a:ext cx="603169" cy="11925"/>
            </a:xfrm>
            <a:custGeom>
              <a:avLst/>
              <a:gdLst/>
              <a:ahLst/>
              <a:cxnLst/>
              <a:rect l="l" t="t" r="r" b="b"/>
              <a:pathLst>
                <a:path w="19068" h="377" extrusionOk="0">
                  <a:moveTo>
                    <a:pt x="14154" y="0"/>
                  </a:moveTo>
                  <a:cubicBezTo>
                    <a:pt x="8560" y="0"/>
                    <a:pt x="169" y="20"/>
                    <a:pt x="169" y="20"/>
                  </a:cubicBezTo>
                  <a:lnTo>
                    <a:pt x="0" y="377"/>
                  </a:lnTo>
                  <a:lnTo>
                    <a:pt x="19067" y="377"/>
                  </a:lnTo>
                  <a:cubicBezTo>
                    <a:pt x="19067" y="377"/>
                    <a:pt x="19052" y="64"/>
                    <a:pt x="19050" y="20"/>
                  </a:cubicBezTo>
                  <a:cubicBezTo>
                    <a:pt x="19050" y="5"/>
                    <a:pt x="16952" y="0"/>
                    <a:pt x="14154"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37"/>
            <p:cNvSpPr/>
            <p:nvPr/>
          </p:nvSpPr>
          <p:spPr>
            <a:xfrm>
              <a:off x="7384853" y="3428979"/>
              <a:ext cx="633093" cy="285989"/>
            </a:xfrm>
            <a:custGeom>
              <a:avLst/>
              <a:gdLst/>
              <a:ahLst/>
              <a:cxnLst/>
              <a:rect l="l" t="t" r="r" b="b"/>
              <a:pathLst>
                <a:path w="20014" h="9041" extrusionOk="0">
                  <a:moveTo>
                    <a:pt x="19713" y="0"/>
                  </a:moveTo>
                  <a:lnTo>
                    <a:pt x="18929" y="108"/>
                  </a:lnTo>
                  <a:cubicBezTo>
                    <a:pt x="18929" y="108"/>
                    <a:pt x="18929" y="8172"/>
                    <a:pt x="18767" y="8252"/>
                  </a:cubicBezTo>
                  <a:cubicBezTo>
                    <a:pt x="18729" y="8271"/>
                    <a:pt x="17753" y="8279"/>
                    <a:pt x="16280" y="8279"/>
                  </a:cubicBezTo>
                  <a:cubicBezTo>
                    <a:pt x="11493" y="8279"/>
                    <a:pt x="1459" y="8195"/>
                    <a:pt x="1335" y="8133"/>
                  </a:cubicBezTo>
                  <a:cubicBezTo>
                    <a:pt x="1175" y="8052"/>
                    <a:pt x="1335" y="109"/>
                    <a:pt x="1335" y="109"/>
                  </a:cubicBezTo>
                  <a:lnTo>
                    <a:pt x="369" y="0"/>
                  </a:lnTo>
                  <a:lnTo>
                    <a:pt x="369" y="0"/>
                  </a:lnTo>
                  <a:cubicBezTo>
                    <a:pt x="369" y="0"/>
                    <a:pt x="1" y="8682"/>
                    <a:pt x="646" y="8889"/>
                  </a:cubicBezTo>
                  <a:cubicBezTo>
                    <a:pt x="966" y="8992"/>
                    <a:pt x="5530" y="9041"/>
                    <a:pt x="10113" y="9041"/>
                  </a:cubicBezTo>
                  <a:cubicBezTo>
                    <a:pt x="14827" y="9041"/>
                    <a:pt x="19561" y="8989"/>
                    <a:pt x="19713" y="8889"/>
                  </a:cubicBezTo>
                  <a:cubicBezTo>
                    <a:pt x="20014" y="8695"/>
                    <a:pt x="19713" y="0"/>
                    <a:pt x="19713"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37"/>
            <p:cNvSpPr/>
            <p:nvPr/>
          </p:nvSpPr>
          <p:spPr>
            <a:xfrm>
              <a:off x="7395355" y="3428979"/>
              <a:ext cx="613101" cy="33088"/>
            </a:xfrm>
            <a:custGeom>
              <a:avLst/>
              <a:gdLst/>
              <a:ahLst/>
              <a:cxnLst/>
              <a:rect l="l" t="t" r="r" b="b"/>
              <a:pathLst>
                <a:path w="19382" h="1046" extrusionOk="0">
                  <a:moveTo>
                    <a:pt x="37" y="0"/>
                  </a:moveTo>
                  <a:lnTo>
                    <a:pt x="1" y="947"/>
                  </a:lnTo>
                  <a:lnTo>
                    <a:pt x="18919" y="1045"/>
                  </a:lnTo>
                  <a:lnTo>
                    <a:pt x="19381" y="0"/>
                  </a:ln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37"/>
            <p:cNvSpPr/>
            <p:nvPr/>
          </p:nvSpPr>
          <p:spPr>
            <a:xfrm>
              <a:off x="7535550" y="3445491"/>
              <a:ext cx="35492" cy="264226"/>
            </a:xfrm>
            <a:custGeom>
              <a:avLst/>
              <a:gdLst/>
              <a:ahLst/>
              <a:cxnLst/>
              <a:rect l="l" t="t" r="r" b="b"/>
              <a:pathLst>
                <a:path w="1122" h="8353" extrusionOk="0">
                  <a:moveTo>
                    <a:pt x="0" y="1"/>
                  </a:moveTo>
                  <a:lnTo>
                    <a:pt x="0" y="8353"/>
                  </a:lnTo>
                  <a:lnTo>
                    <a:pt x="960" y="8353"/>
                  </a:lnTo>
                  <a:lnTo>
                    <a:pt x="1122" y="1"/>
                  </a:ln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37"/>
            <p:cNvSpPr/>
            <p:nvPr/>
          </p:nvSpPr>
          <p:spPr>
            <a:xfrm>
              <a:off x="7860068" y="3445491"/>
              <a:ext cx="35523" cy="264226"/>
            </a:xfrm>
            <a:custGeom>
              <a:avLst/>
              <a:gdLst/>
              <a:ahLst/>
              <a:cxnLst/>
              <a:rect l="l" t="t" r="r" b="b"/>
              <a:pathLst>
                <a:path w="1123" h="8353" extrusionOk="0">
                  <a:moveTo>
                    <a:pt x="1" y="1"/>
                  </a:moveTo>
                  <a:lnTo>
                    <a:pt x="1" y="8353"/>
                  </a:lnTo>
                  <a:lnTo>
                    <a:pt x="960" y="8353"/>
                  </a:lnTo>
                  <a:lnTo>
                    <a:pt x="1122" y="1"/>
                  </a:ln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37"/>
            <p:cNvSpPr/>
            <p:nvPr/>
          </p:nvSpPr>
          <p:spPr>
            <a:xfrm>
              <a:off x="7337341" y="2706745"/>
              <a:ext cx="616517" cy="349761"/>
            </a:xfrm>
            <a:custGeom>
              <a:avLst/>
              <a:gdLst/>
              <a:ahLst/>
              <a:cxnLst/>
              <a:rect l="l" t="t" r="r" b="b"/>
              <a:pathLst>
                <a:path w="19490" h="11057" extrusionOk="0">
                  <a:moveTo>
                    <a:pt x="15306" y="0"/>
                  </a:moveTo>
                  <a:cubicBezTo>
                    <a:pt x="14872" y="0"/>
                    <a:pt x="14551" y="103"/>
                    <a:pt x="14551" y="103"/>
                  </a:cubicBezTo>
                  <a:cubicBezTo>
                    <a:pt x="16947" y="1291"/>
                    <a:pt x="17835" y="6288"/>
                    <a:pt x="17835" y="6288"/>
                  </a:cubicBezTo>
                  <a:lnTo>
                    <a:pt x="1640" y="9523"/>
                  </a:lnTo>
                  <a:cubicBezTo>
                    <a:pt x="1107" y="5703"/>
                    <a:pt x="2521" y="2848"/>
                    <a:pt x="2521" y="2848"/>
                  </a:cubicBezTo>
                  <a:lnTo>
                    <a:pt x="2521" y="2848"/>
                  </a:lnTo>
                  <a:cubicBezTo>
                    <a:pt x="1511" y="3137"/>
                    <a:pt x="847" y="4060"/>
                    <a:pt x="423" y="5691"/>
                  </a:cubicBezTo>
                  <a:cubicBezTo>
                    <a:pt x="1" y="7325"/>
                    <a:pt x="520" y="11056"/>
                    <a:pt x="520" y="11056"/>
                  </a:cubicBezTo>
                  <a:lnTo>
                    <a:pt x="19490" y="7172"/>
                  </a:lnTo>
                  <a:cubicBezTo>
                    <a:pt x="18499" y="2895"/>
                    <a:pt x="17571" y="1663"/>
                    <a:pt x="17106" y="940"/>
                  </a:cubicBezTo>
                  <a:cubicBezTo>
                    <a:pt x="16610" y="169"/>
                    <a:pt x="15864" y="0"/>
                    <a:pt x="15306"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37"/>
            <p:cNvSpPr/>
            <p:nvPr/>
          </p:nvSpPr>
          <p:spPr>
            <a:xfrm>
              <a:off x="7649680" y="3398200"/>
              <a:ext cx="115459" cy="76994"/>
            </a:xfrm>
            <a:custGeom>
              <a:avLst/>
              <a:gdLst/>
              <a:ahLst/>
              <a:cxnLst/>
              <a:rect l="l" t="t" r="r" b="b"/>
              <a:pathLst>
                <a:path w="3650" h="2434" extrusionOk="0">
                  <a:moveTo>
                    <a:pt x="1" y="1"/>
                  </a:moveTo>
                  <a:lnTo>
                    <a:pt x="1" y="2434"/>
                  </a:lnTo>
                  <a:lnTo>
                    <a:pt x="3649" y="2434"/>
                  </a:lnTo>
                  <a:lnTo>
                    <a:pt x="3649" y="1"/>
                  </a:ln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37"/>
            <p:cNvSpPr/>
            <p:nvPr/>
          </p:nvSpPr>
          <p:spPr>
            <a:xfrm>
              <a:off x="7696718" y="3414618"/>
              <a:ext cx="30778" cy="47955"/>
            </a:xfrm>
            <a:custGeom>
              <a:avLst/>
              <a:gdLst/>
              <a:ahLst/>
              <a:cxnLst/>
              <a:rect l="l" t="t" r="r" b="b"/>
              <a:pathLst>
                <a:path w="973" h="1516" extrusionOk="0">
                  <a:moveTo>
                    <a:pt x="457" y="0"/>
                  </a:moveTo>
                  <a:cubicBezTo>
                    <a:pt x="203" y="0"/>
                    <a:pt x="0" y="194"/>
                    <a:pt x="0" y="433"/>
                  </a:cubicBezTo>
                  <a:cubicBezTo>
                    <a:pt x="0" y="587"/>
                    <a:pt x="89" y="723"/>
                    <a:pt x="222" y="799"/>
                  </a:cubicBezTo>
                  <a:cubicBezTo>
                    <a:pt x="136" y="1114"/>
                    <a:pt x="36" y="1492"/>
                    <a:pt x="53" y="1499"/>
                  </a:cubicBezTo>
                  <a:cubicBezTo>
                    <a:pt x="72" y="1506"/>
                    <a:pt x="385" y="1515"/>
                    <a:pt x="639" y="1515"/>
                  </a:cubicBezTo>
                  <a:cubicBezTo>
                    <a:pt x="811" y="1515"/>
                    <a:pt x="957" y="1511"/>
                    <a:pt x="965" y="1499"/>
                  </a:cubicBezTo>
                  <a:cubicBezTo>
                    <a:pt x="972" y="1485"/>
                    <a:pt x="832" y="1121"/>
                    <a:pt x="682" y="805"/>
                  </a:cubicBezTo>
                  <a:cubicBezTo>
                    <a:pt x="819" y="729"/>
                    <a:pt x="912" y="592"/>
                    <a:pt x="912" y="433"/>
                  </a:cubicBezTo>
                  <a:cubicBezTo>
                    <a:pt x="912" y="194"/>
                    <a:pt x="709" y="0"/>
                    <a:pt x="457" y="0"/>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3" name="Google Shape;5923;p37" descr="A treasure map tilted sideways. " title="Treasure Map Title Slide ">
            <a:extLst>
              <a:ext uri="{C183D7F6-B498-43B3-948B-1728B52AA6E4}">
                <adec:decorative xmlns:adec="http://schemas.microsoft.com/office/drawing/2017/decorative" xmlns="" val="1"/>
              </a:ext>
            </a:extLst>
          </p:cNvPr>
          <p:cNvGrpSpPr/>
          <p:nvPr/>
        </p:nvGrpSpPr>
        <p:grpSpPr>
          <a:xfrm rot="-591264">
            <a:off x="6602932" y="3205986"/>
            <a:ext cx="1773133" cy="1183861"/>
            <a:chOff x="2699477" y="4217925"/>
            <a:chExt cx="580235" cy="387403"/>
          </a:xfrm>
        </p:grpSpPr>
        <p:sp>
          <p:nvSpPr>
            <p:cNvPr id="5924" name="Google Shape;5924;p37"/>
            <p:cNvSpPr/>
            <p:nvPr/>
          </p:nvSpPr>
          <p:spPr>
            <a:xfrm>
              <a:off x="2730193" y="4234121"/>
              <a:ext cx="494985" cy="356530"/>
            </a:xfrm>
            <a:custGeom>
              <a:avLst/>
              <a:gdLst/>
              <a:ahLst/>
              <a:cxnLst/>
              <a:rect l="l" t="t" r="r" b="b"/>
              <a:pathLst>
                <a:path w="15648" h="11271" extrusionOk="0">
                  <a:moveTo>
                    <a:pt x="0" y="0"/>
                  </a:moveTo>
                  <a:cubicBezTo>
                    <a:pt x="0" y="0"/>
                    <a:pt x="261" y="10877"/>
                    <a:pt x="593" y="11149"/>
                  </a:cubicBezTo>
                  <a:cubicBezTo>
                    <a:pt x="705" y="11240"/>
                    <a:pt x="2420" y="11270"/>
                    <a:pt x="4657" y="11270"/>
                  </a:cubicBezTo>
                  <a:cubicBezTo>
                    <a:pt x="6145" y="11270"/>
                    <a:pt x="7865" y="11257"/>
                    <a:pt x="9495" y="11239"/>
                  </a:cubicBezTo>
                  <a:lnTo>
                    <a:pt x="9864" y="10570"/>
                  </a:lnTo>
                  <a:lnTo>
                    <a:pt x="9996" y="11233"/>
                  </a:lnTo>
                  <a:cubicBezTo>
                    <a:pt x="13040" y="11197"/>
                    <a:pt x="15648" y="11149"/>
                    <a:pt x="15648" y="11149"/>
                  </a:cubicBezTo>
                  <a:lnTo>
                    <a:pt x="15648" y="0"/>
                  </a:lnTo>
                  <a:lnTo>
                    <a:pt x="14021" y="0"/>
                  </a:lnTo>
                  <a:lnTo>
                    <a:pt x="13554" y="1442"/>
                  </a:lnTo>
                  <a:lnTo>
                    <a:pt x="13224" y="0"/>
                  </a:lnTo>
                  <a:lnTo>
                    <a:pt x="12848" y="0"/>
                  </a:lnTo>
                  <a:lnTo>
                    <a:pt x="12632" y="508"/>
                  </a:lnTo>
                  <a:lnTo>
                    <a:pt x="12478" y="0"/>
                  </a:lnTo>
                  <a:lnTo>
                    <a:pt x="3289" y="0"/>
                  </a:lnTo>
                  <a:lnTo>
                    <a:pt x="2875" y="961"/>
                  </a:lnTo>
                  <a:lnTo>
                    <a:pt x="2583" y="0"/>
                  </a:lnTo>
                  <a:close/>
                </a:path>
              </a:pathLst>
            </a:custGeom>
            <a:solidFill>
              <a:srgbClr val="C1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37"/>
            <p:cNvSpPr/>
            <p:nvPr/>
          </p:nvSpPr>
          <p:spPr>
            <a:xfrm>
              <a:off x="2992299" y="4260123"/>
              <a:ext cx="86673" cy="53807"/>
            </a:xfrm>
            <a:custGeom>
              <a:avLst/>
              <a:gdLst/>
              <a:ahLst/>
              <a:cxnLst/>
              <a:rect l="l" t="t" r="r" b="b"/>
              <a:pathLst>
                <a:path w="2740" h="1701" extrusionOk="0">
                  <a:moveTo>
                    <a:pt x="1471" y="0"/>
                  </a:moveTo>
                  <a:cubicBezTo>
                    <a:pt x="1267" y="0"/>
                    <a:pt x="1050" y="56"/>
                    <a:pt x="835" y="186"/>
                  </a:cubicBezTo>
                  <a:cubicBezTo>
                    <a:pt x="835" y="186"/>
                    <a:pt x="477" y="518"/>
                    <a:pt x="188" y="1012"/>
                  </a:cubicBezTo>
                  <a:cubicBezTo>
                    <a:pt x="1" y="1334"/>
                    <a:pt x="768" y="1700"/>
                    <a:pt x="1462" y="1700"/>
                  </a:cubicBezTo>
                  <a:cubicBezTo>
                    <a:pt x="1833" y="1700"/>
                    <a:pt x="2183" y="1596"/>
                    <a:pt x="2354" y="1323"/>
                  </a:cubicBezTo>
                  <a:cubicBezTo>
                    <a:pt x="2739" y="711"/>
                    <a:pt x="2195" y="0"/>
                    <a:pt x="1471" y="0"/>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37"/>
            <p:cNvSpPr/>
            <p:nvPr/>
          </p:nvSpPr>
          <p:spPr>
            <a:xfrm>
              <a:off x="3032093" y="4477755"/>
              <a:ext cx="134312" cy="79587"/>
            </a:xfrm>
            <a:custGeom>
              <a:avLst/>
              <a:gdLst/>
              <a:ahLst/>
              <a:cxnLst/>
              <a:rect l="l" t="t" r="r" b="b"/>
              <a:pathLst>
                <a:path w="4246" h="2516" extrusionOk="0">
                  <a:moveTo>
                    <a:pt x="2188" y="1"/>
                  </a:moveTo>
                  <a:cubicBezTo>
                    <a:pt x="2041" y="1"/>
                    <a:pt x="1886" y="19"/>
                    <a:pt x="1726" y="59"/>
                  </a:cubicBezTo>
                  <a:cubicBezTo>
                    <a:pt x="1726" y="59"/>
                    <a:pt x="1092" y="367"/>
                    <a:pt x="485" y="921"/>
                  </a:cubicBezTo>
                  <a:cubicBezTo>
                    <a:pt x="1" y="1365"/>
                    <a:pt x="1467" y="2516"/>
                    <a:pt x="2590" y="2516"/>
                  </a:cubicBezTo>
                  <a:cubicBezTo>
                    <a:pt x="2872" y="2516"/>
                    <a:pt x="3132" y="2444"/>
                    <a:pt x="3334" y="2270"/>
                  </a:cubicBezTo>
                  <a:cubicBezTo>
                    <a:pt x="4246" y="1490"/>
                    <a:pt x="3510" y="1"/>
                    <a:pt x="2188" y="1"/>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7"/>
            <p:cNvSpPr/>
            <p:nvPr/>
          </p:nvSpPr>
          <p:spPr>
            <a:xfrm>
              <a:off x="2961331" y="4333004"/>
              <a:ext cx="216872" cy="150760"/>
            </a:xfrm>
            <a:custGeom>
              <a:avLst/>
              <a:gdLst/>
              <a:ahLst/>
              <a:cxnLst/>
              <a:rect l="l" t="t" r="r" b="b"/>
              <a:pathLst>
                <a:path w="6856" h="4766" extrusionOk="0">
                  <a:moveTo>
                    <a:pt x="3489" y="1"/>
                  </a:moveTo>
                  <a:cubicBezTo>
                    <a:pt x="3143" y="1"/>
                    <a:pt x="2769" y="48"/>
                    <a:pt x="2426" y="189"/>
                  </a:cubicBezTo>
                  <a:cubicBezTo>
                    <a:pt x="1395" y="613"/>
                    <a:pt x="1760" y="2188"/>
                    <a:pt x="879" y="2825"/>
                  </a:cubicBezTo>
                  <a:cubicBezTo>
                    <a:pt x="0" y="3462"/>
                    <a:pt x="394" y="4765"/>
                    <a:pt x="1303" y="4765"/>
                  </a:cubicBezTo>
                  <a:cubicBezTo>
                    <a:pt x="2033" y="4765"/>
                    <a:pt x="2744" y="3593"/>
                    <a:pt x="3607" y="3593"/>
                  </a:cubicBezTo>
                  <a:cubicBezTo>
                    <a:pt x="3819" y="3593"/>
                    <a:pt x="4040" y="3664"/>
                    <a:pt x="4273" y="3840"/>
                  </a:cubicBezTo>
                  <a:cubicBezTo>
                    <a:pt x="4466" y="3986"/>
                    <a:pt x="4667" y="4050"/>
                    <a:pt x="4867" y="4050"/>
                  </a:cubicBezTo>
                  <a:cubicBezTo>
                    <a:pt x="5887" y="4050"/>
                    <a:pt x="6856" y="2379"/>
                    <a:pt x="6423" y="1492"/>
                  </a:cubicBezTo>
                  <a:cubicBezTo>
                    <a:pt x="5912" y="432"/>
                    <a:pt x="4760" y="189"/>
                    <a:pt x="4760" y="189"/>
                  </a:cubicBezTo>
                  <a:cubicBezTo>
                    <a:pt x="4760" y="189"/>
                    <a:pt x="4181" y="1"/>
                    <a:pt x="3489" y="1"/>
                  </a:cubicBezTo>
                  <a:close/>
                </a:path>
              </a:pathLst>
            </a:custGeom>
            <a:solidFill>
              <a:srgbClr val="00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7"/>
            <p:cNvSpPr/>
            <p:nvPr/>
          </p:nvSpPr>
          <p:spPr>
            <a:xfrm>
              <a:off x="2814715" y="4264457"/>
              <a:ext cx="182741" cy="209850"/>
            </a:xfrm>
            <a:custGeom>
              <a:avLst/>
              <a:gdLst/>
              <a:ahLst/>
              <a:cxnLst/>
              <a:rect l="l" t="t" r="r" b="b"/>
              <a:pathLst>
                <a:path w="5777" h="6634" extrusionOk="0">
                  <a:moveTo>
                    <a:pt x="3219" y="0"/>
                  </a:moveTo>
                  <a:cubicBezTo>
                    <a:pt x="2731" y="0"/>
                    <a:pt x="2366" y="165"/>
                    <a:pt x="2366" y="165"/>
                  </a:cubicBezTo>
                  <a:cubicBezTo>
                    <a:pt x="2363" y="165"/>
                    <a:pt x="2360" y="165"/>
                    <a:pt x="2358" y="165"/>
                  </a:cubicBezTo>
                  <a:cubicBezTo>
                    <a:pt x="1844" y="165"/>
                    <a:pt x="366" y="1432"/>
                    <a:pt x="172" y="3559"/>
                  </a:cubicBezTo>
                  <a:cubicBezTo>
                    <a:pt x="0" y="5443"/>
                    <a:pt x="1564" y="6634"/>
                    <a:pt x="2514" y="6634"/>
                  </a:cubicBezTo>
                  <a:cubicBezTo>
                    <a:pt x="2643" y="6634"/>
                    <a:pt x="2761" y="6612"/>
                    <a:pt x="2861" y="6567"/>
                  </a:cubicBezTo>
                  <a:cubicBezTo>
                    <a:pt x="3706" y="6192"/>
                    <a:pt x="2573" y="5261"/>
                    <a:pt x="2759" y="4306"/>
                  </a:cubicBezTo>
                  <a:cubicBezTo>
                    <a:pt x="2945" y="3353"/>
                    <a:pt x="5776" y="2535"/>
                    <a:pt x="5025" y="1163"/>
                  </a:cubicBezTo>
                  <a:cubicBezTo>
                    <a:pt x="4507" y="219"/>
                    <a:pt x="3781" y="0"/>
                    <a:pt x="3219" y="0"/>
                  </a:cubicBezTo>
                  <a:close/>
                </a:path>
              </a:pathLst>
            </a:custGeom>
            <a:solidFill>
              <a:srgbClr val="00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7"/>
            <p:cNvSpPr/>
            <p:nvPr/>
          </p:nvSpPr>
          <p:spPr>
            <a:xfrm>
              <a:off x="3093017" y="4266228"/>
              <a:ext cx="48967" cy="53839"/>
            </a:xfrm>
            <a:custGeom>
              <a:avLst/>
              <a:gdLst/>
              <a:ahLst/>
              <a:cxnLst/>
              <a:rect l="l" t="t" r="r" b="b"/>
              <a:pathLst>
                <a:path w="1548" h="1702" extrusionOk="0">
                  <a:moveTo>
                    <a:pt x="1032" y="0"/>
                  </a:moveTo>
                  <a:lnTo>
                    <a:pt x="1" y="1339"/>
                  </a:lnTo>
                  <a:lnTo>
                    <a:pt x="516" y="1701"/>
                  </a:lnTo>
                  <a:lnTo>
                    <a:pt x="1547" y="308"/>
                  </a:lnTo>
                  <a:lnTo>
                    <a:pt x="1032" y="0"/>
                  </a:ln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7"/>
            <p:cNvSpPr/>
            <p:nvPr/>
          </p:nvSpPr>
          <p:spPr>
            <a:xfrm>
              <a:off x="3090044" y="4269676"/>
              <a:ext cx="54914" cy="46531"/>
            </a:xfrm>
            <a:custGeom>
              <a:avLst/>
              <a:gdLst/>
              <a:ahLst/>
              <a:cxnLst/>
              <a:rect l="l" t="t" r="r" b="b"/>
              <a:pathLst>
                <a:path w="1736" h="1471" extrusionOk="0">
                  <a:moveTo>
                    <a:pt x="327" y="0"/>
                  </a:moveTo>
                  <a:lnTo>
                    <a:pt x="0" y="540"/>
                  </a:lnTo>
                  <a:lnTo>
                    <a:pt x="1462" y="1471"/>
                  </a:lnTo>
                  <a:lnTo>
                    <a:pt x="1736" y="937"/>
                  </a:lnTo>
                  <a:lnTo>
                    <a:pt x="327" y="0"/>
                  </a:ln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7"/>
            <p:cNvSpPr/>
            <p:nvPr/>
          </p:nvSpPr>
          <p:spPr>
            <a:xfrm>
              <a:off x="2834864" y="4496861"/>
              <a:ext cx="32645" cy="32645"/>
            </a:xfrm>
            <a:custGeom>
              <a:avLst/>
              <a:gdLst/>
              <a:ahLst/>
              <a:cxnLst/>
              <a:rect l="l" t="t" r="r" b="b"/>
              <a:pathLst>
                <a:path w="1032" h="1032" extrusionOk="0">
                  <a:moveTo>
                    <a:pt x="516" y="0"/>
                  </a:moveTo>
                  <a:cubicBezTo>
                    <a:pt x="231" y="0"/>
                    <a:pt x="0" y="231"/>
                    <a:pt x="0" y="516"/>
                  </a:cubicBezTo>
                  <a:cubicBezTo>
                    <a:pt x="0" y="801"/>
                    <a:pt x="231" y="1031"/>
                    <a:pt x="516" y="1031"/>
                  </a:cubicBezTo>
                  <a:cubicBezTo>
                    <a:pt x="801" y="1031"/>
                    <a:pt x="1031" y="801"/>
                    <a:pt x="1031" y="516"/>
                  </a:cubicBezTo>
                  <a:cubicBezTo>
                    <a:pt x="1031" y="231"/>
                    <a:pt x="801" y="0"/>
                    <a:pt x="516"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7"/>
            <p:cNvSpPr/>
            <p:nvPr/>
          </p:nvSpPr>
          <p:spPr>
            <a:xfrm>
              <a:off x="2866370" y="4502365"/>
              <a:ext cx="150760" cy="60798"/>
            </a:xfrm>
            <a:custGeom>
              <a:avLst/>
              <a:gdLst/>
              <a:ahLst/>
              <a:cxnLst/>
              <a:rect l="l" t="t" r="r" b="b"/>
              <a:pathLst>
                <a:path w="4766" h="1922" extrusionOk="0">
                  <a:moveTo>
                    <a:pt x="2218" y="1"/>
                  </a:moveTo>
                  <a:cubicBezTo>
                    <a:pt x="1546" y="1"/>
                    <a:pt x="216" y="1592"/>
                    <a:pt x="216" y="1592"/>
                  </a:cubicBezTo>
                  <a:cubicBezTo>
                    <a:pt x="0" y="1826"/>
                    <a:pt x="617" y="1922"/>
                    <a:pt x="1455" y="1922"/>
                  </a:cubicBezTo>
                  <a:cubicBezTo>
                    <a:pt x="2817" y="1922"/>
                    <a:pt x="4765" y="1669"/>
                    <a:pt x="4670" y="1350"/>
                  </a:cubicBezTo>
                  <a:cubicBezTo>
                    <a:pt x="4518" y="836"/>
                    <a:pt x="2943" y="169"/>
                    <a:pt x="2306" y="11"/>
                  </a:cubicBezTo>
                  <a:cubicBezTo>
                    <a:pt x="2278" y="4"/>
                    <a:pt x="2249" y="1"/>
                    <a:pt x="2218" y="1"/>
                  </a:cubicBezTo>
                  <a:close/>
                </a:path>
              </a:pathLst>
            </a:custGeom>
            <a:solidFill>
              <a:srgbClr val="00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7"/>
            <p:cNvSpPr/>
            <p:nvPr/>
          </p:nvSpPr>
          <p:spPr>
            <a:xfrm>
              <a:off x="2849858" y="4497746"/>
              <a:ext cx="9774" cy="13823"/>
            </a:xfrm>
            <a:custGeom>
              <a:avLst/>
              <a:gdLst/>
              <a:ahLst/>
              <a:cxnLst/>
              <a:rect l="l" t="t" r="r" b="b"/>
              <a:pathLst>
                <a:path w="309" h="437" extrusionOk="0">
                  <a:moveTo>
                    <a:pt x="105" y="1"/>
                  </a:moveTo>
                  <a:cubicBezTo>
                    <a:pt x="94" y="1"/>
                    <a:pt x="84" y="3"/>
                    <a:pt x="73" y="7"/>
                  </a:cubicBezTo>
                  <a:cubicBezTo>
                    <a:pt x="25" y="23"/>
                    <a:pt x="0" y="77"/>
                    <a:pt x="17" y="123"/>
                  </a:cubicBezTo>
                  <a:cubicBezTo>
                    <a:pt x="78" y="287"/>
                    <a:pt x="120" y="382"/>
                    <a:pt x="120" y="382"/>
                  </a:cubicBezTo>
                  <a:cubicBezTo>
                    <a:pt x="135" y="416"/>
                    <a:pt x="169" y="436"/>
                    <a:pt x="202" y="436"/>
                  </a:cubicBezTo>
                  <a:cubicBezTo>
                    <a:pt x="215" y="436"/>
                    <a:pt x="228" y="432"/>
                    <a:pt x="242" y="429"/>
                  </a:cubicBezTo>
                  <a:cubicBezTo>
                    <a:pt x="287" y="409"/>
                    <a:pt x="308" y="356"/>
                    <a:pt x="287" y="309"/>
                  </a:cubicBezTo>
                  <a:cubicBezTo>
                    <a:pt x="287" y="308"/>
                    <a:pt x="245" y="217"/>
                    <a:pt x="191" y="63"/>
                  </a:cubicBezTo>
                  <a:cubicBezTo>
                    <a:pt x="177" y="25"/>
                    <a:pt x="142" y="1"/>
                    <a:pt x="105" y="1"/>
                  </a:cubicBezTo>
                  <a:close/>
                </a:path>
              </a:pathLst>
            </a:custGeom>
            <a:solidFill>
              <a:srgbClr val="FFF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7"/>
            <p:cNvSpPr/>
            <p:nvPr/>
          </p:nvSpPr>
          <p:spPr>
            <a:xfrm>
              <a:off x="2839198" y="4315100"/>
              <a:ext cx="302691" cy="196090"/>
            </a:xfrm>
            <a:custGeom>
              <a:avLst/>
              <a:gdLst/>
              <a:ahLst/>
              <a:cxnLst/>
              <a:rect l="l" t="t" r="r" b="b"/>
              <a:pathLst>
                <a:path w="9569" h="6199" extrusionOk="0">
                  <a:moveTo>
                    <a:pt x="9092" y="1"/>
                  </a:moveTo>
                  <a:cubicBezTo>
                    <a:pt x="9083" y="1"/>
                    <a:pt x="9074" y="2"/>
                    <a:pt x="9064" y="5"/>
                  </a:cubicBezTo>
                  <a:cubicBezTo>
                    <a:pt x="9016" y="20"/>
                    <a:pt x="8991" y="71"/>
                    <a:pt x="9006" y="119"/>
                  </a:cubicBezTo>
                  <a:cubicBezTo>
                    <a:pt x="9062" y="295"/>
                    <a:pt x="9112" y="474"/>
                    <a:pt x="9156" y="650"/>
                  </a:cubicBezTo>
                  <a:cubicBezTo>
                    <a:pt x="9165" y="693"/>
                    <a:pt x="9202" y="721"/>
                    <a:pt x="9243" y="721"/>
                  </a:cubicBezTo>
                  <a:cubicBezTo>
                    <a:pt x="9251" y="721"/>
                    <a:pt x="9258" y="719"/>
                    <a:pt x="9266" y="718"/>
                  </a:cubicBezTo>
                  <a:cubicBezTo>
                    <a:pt x="9315" y="705"/>
                    <a:pt x="9345" y="655"/>
                    <a:pt x="9334" y="606"/>
                  </a:cubicBezTo>
                  <a:cubicBezTo>
                    <a:pt x="9286" y="426"/>
                    <a:pt x="9236" y="242"/>
                    <a:pt x="9179" y="63"/>
                  </a:cubicBezTo>
                  <a:cubicBezTo>
                    <a:pt x="9166" y="25"/>
                    <a:pt x="9131" y="1"/>
                    <a:pt x="9092" y="1"/>
                  </a:cubicBezTo>
                  <a:close/>
                  <a:moveTo>
                    <a:pt x="2037" y="1118"/>
                  </a:moveTo>
                  <a:cubicBezTo>
                    <a:pt x="2033" y="1118"/>
                    <a:pt x="2028" y="1118"/>
                    <a:pt x="2024" y="1119"/>
                  </a:cubicBezTo>
                  <a:cubicBezTo>
                    <a:pt x="1868" y="1142"/>
                    <a:pt x="1709" y="1197"/>
                    <a:pt x="1549" y="1283"/>
                  </a:cubicBezTo>
                  <a:cubicBezTo>
                    <a:pt x="1523" y="1298"/>
                    <a:pt x="1497" y="1312"/>
                    <a:pt x="1473" y="1326"/>
                  </a:cubicBezTo>
                  <a:cubicBezTo>
                    <a:pt x="1427" y="1351"/>
                    <a:pt x="1413" y="1406"/>
                    <a:pt x="1438" y="1449"/>
                  </a:cubicBezTo>
                  <a:cubicBezTo>
                    <a:pt x="1454" y="1478"/>
                    <a:pt x="1484" y="1494"/>
                    <a:pt x="1517" y="1494"/>
                  </a:cubicBezTo>
                  <a:cubicBezTo>
                    <a:pt x="1533" y="1494"/>
                    <a:pt x="1547" y="1491"/>
                    <a:pt x="1563" y="1485"/>
                  </a:cubicBezTo>
                  <a:cubicBezTo>
                    <a:pt x="1589" y="1471"/>
                    <a:pt x="1612" y="1457"/>
                    <a:pt x="1637" y="1444"/>
                  </a:cubicBezTo>
                  <a:cubicBezTo>
                    <a:pt x="1776" y="1366"/>
                    <a:pt x="1917" y="1319"/>
                    <a:pt x="2050" y="1299"/>
                  </a:cubicBezTo>
                  <a:cubicBezTo>
                    <a:pt x="2100" y="1292"/>
                    <a:pt x="2134" y="1245"/>
                    <a:pt x="2127" y="1195"/>
                  </a:cubicBezTo>
                  <a:cubicBezTo>
                    <a:pt x="2121" y="1149"/>
                    <a:pt x="2080" y="1118"/>
                    <a:pt x="2037" y="1118"/>
                  </a:cubicBezTo>
                  <a:close/>
                  <a:moveTo>
                    <a:pt x="2581" y="1177"/>
                  </a:moveTo>
                  <a:cubicBezTo>
                    <a:pt x="2544" y="1177"/>
                    <a:pt x="2510" y="1200"/>
                    <a:pt x="2496" y="1236"/>
                  </a:cubicBezTo>
                  <a:cubicBezTo>
                    <a:pt x="2479" y="1283"/>
                    <a:pt x="2502" y="1335"/>
                    <a:pt x="2549" y="1352"/>
                  </a:cubicBezTo>
                  <a:cubicBezTo>
                    <a:pt x="2698" y="1408"/>
                    <a:pt x="2843" y="1498"/>
                    <a:pt x="2995" y="1627"/>
                  </a:cubicBezTo>
                  <a:cubicBezTo>
                    <a:pt x="3013" y="1641"/>
                    <a:pt x="3033" y="1648"/>
                    <a:pt x="3053" y="1648"/>
                  </a:cubicBezTo>
                  <a:cubicBezTo>
                    <a:pt x="3079" y="1648"/>
                    <a:pt x="3106" y="1637"/>
                    <a:pt x="3122" y="1616"/>
                  </a:cubicBezTo>
                  <a:cubicBezTo>
                    <a:pt x="3154" y="1577"/>
                    <a:pt x="3149" y="1520"/>
                    <a:pt x="3111" y="1487"/>
                  </a:cubicBezTo>
                  <a:cubicBezTo>
                    <a:pt x="2943" y="1345"/>
                    <a:pt x="2780" y="1245"/>
                    <a:pt x="2612" y="1183"/>
                  </a:cubicBezTo>
                  <a:cubicBezTo>
                    <a:pt x="2602" y="1179"/>
                    <a:pt x="2591" y="1177"/>
                    <a:pt x="2581" y="1177"/>
                  </a:cubicBezTo>
                  <a:close/>
                  <a:moveTo>
                    <a:pt x="9361" y="1084"/>
                  </a:moveTo>
                  <a:cubicBezTo>
                    <a:pt x="9356" y="1084"/>
                    <a:pt x="9351" y="1085"/>
                    <a:pt x="9345" y="1086"/>
                  </a:cubicBezTo>
                  <a:cubicBezTo>
                    <a:pt x="9295" y="1094"/>
                    <a:pt x="9264" y="1142"/>
                    <a:pt x="9272" y="1192"/>
                  </a:cubicBezTo>
                  <a:cubicBezTo>
                    <a:pt x="9306" y="1376"/>
                    <a:pt x="9331" y="1560"/>
                    <a:pt x="9351" y="1737"/>
                  </a:cubicBezTo>
                  <a:cubicBezTo>
                    <a:pt x="9354" y="1784"/>
                    <a:pt x="9394" y="1817"/>
                    <a:pt x="9441" y="1817"/>
                  </a:cubicBezTo>
                  <a:lnTo>
                    <a:pt x="9451" y="1817"/>
                  </a:lnTo>
                  <a:cubicBezTo>
                    <a:pt x="9501" y="1813"/>
                    <a:pt x="9537" y="1767"/>
                    <a:pt x="9531" y="1717"/>
                  </a:cubicBezTo>
                  <a:cubicBezTo>
                    <a:pt x="9513" y="1537"/>
                    <a:pt x="9485" y="1348"/>
                    <a:pt x="9451" y="1159"/>
                  </a:cubicBezTo>
                  <a:cubicBezTo>
                    <a:pt x="9443" y="1114"/>
                    <a:pt x="9404" y="1084"/>
                    <a:pt x="9361" y="1084"/>
                  </a:cubicBezTo>
                  <a:close/>
                  <a:moveTo>
                    <a:pt x="1059" y="1632"/>
                  </a:moveTo>
                  <a:cubicBezTo>
                    <a:pt x="1039" y="1632"/>
                    <a:pt x="1018" y="1639"/>
                    <a:pt x="1002" y="1653"/>
                  </a:cubicBezTo>
                  <a:cubicBezTo>
                    <a:pt x="853" y="1779"/>
                    <a:pt x="718" y="1918"/>
                    <a:pt x="602" y="2068"/>
                  </a:cubicBezTo>
                  <a:cubicBezTo>
                    <a:pt x="572" y="2108"/>
                    <a:pt x="579" y="2165"/>
                    <a:pt x="618" y="2195"/>
                  </a:cubicBezTo>
                  <a:cubicBezTo>
                    <a:pt x="635" y="2210"/>
                    <a:pt x="654" y="2215"/>
                    <a:pt x="674" y="2215"/>
                  </a:cubicBezTo>
                  <a:cubicBezTo>
                    <a:pt x="701" y="2215"/>
                    <a:pt x="727" y="2203"/>
                    <a:pt x="747" y="2181"/>
                  </a:cubicBezTo>
                  <a:cubicBezTo>
                    <a:pt x="854" y="2041"/>
                    <a:pt x="980" y="1910"/>
                    <a:pt x="1119" y="1793"/>
                  </a:cubicBezTo>
                  <a:cubicBezTo>
                    <a:pt x="1159" y="1759"/>
                    <a:pt x="1162" y="1701"/>
                    <a:pt x="1130" y="1664"/>
                  </a:cubicBezTo>
                  <a:cubicBezTo>
                    <a:pt x="1111" y="1643"/>
                    <a:pt x="1085" y="1632"/>
                    <a:pt x="1059" y="1632"/>
                  </a:cubicBezTo>
                  <a:close/>
                  <a:moveTo>
                    <a:pt x="3443" y="1863"/>
                  </a:moveTo>
                  <a:cubicBezTo>
                    <a:pt x="3422" y="1863"/>
                    <a:pt x="3401" y="1870"/>
                    <a:pt x="3384" y="1885"/>
                  </a:cubicBezTo>
                  <a:cubicBezTo>
                    <a:pt x="3346" y="1916"/>
                    <a:pt x="3340" y="1973"/>
                    <a:pt x="3373" y="2014"/>
                  </a:cubicBezTo>
                  <a:cubicBezTo>
                    <a:pt x="3480" y="2140"/>
                    <a:pt x="3588" y="2286"/>
                    <a:pt x="3704" y="2453"/>
                  </a:cubicBezTo>
                  <a:cubicBezTo>
                    <a:pt x="3722" y="2479"/>
                    <a:pt x="3751" y="2493"/>
                    <a:pt x="3779" y="2493"/>
                  </a:cubicBezTo>
                  <a:cubicBezTo>
                    <a:pt x="3797" y="2493"/>
                    <a:pt x="3815" y="2489"/>
                    <a:pt x="3830" y="2475"/>
                  </a:cubicBezTo>
                  <a:cubicBezTo>
                    <a:pt x="3871" y="2446"/>
                    <a:pt x="3881" y="2389"/>
                    <a:pt x="3852" y="2347"/>
                  </a:cubicBezTo>
                  <a:cubicBezTo>
                    <a:pt x="3734" y="2175"/>
                    <a:pt x="3623" y="2028"/>
                    <a:pt x="3513" y="1895"/>
                  </a:cubicBezTo>
                  <a:cubicBezTo>
                    <a:pt x="3495" y="1874"/>
                    <a:pt x="3469" y="1863"/>
                    <a:pt x="3443" y="1863"/>
                  </a:cubicBezTo>
                  <a:close/>
                  <a:moveTo>
                    <a:pt x="9478" y="2192"/>
                  </a:moveTo>
                  <a:cubicBezTo>
                    <a:pt x="9477" y="2192"/>
                    <a:pt x="9475" y="2192"/>
                    <a:pt x="9474" y="2193"/>
                  </a:cubicBezTo>
                  <a:cubicBezTo>
                    <a:pt x="9424" y="2194"/>
                    <a:pt x="9382" y="2236"/>
                    <a:pt x="9385" y="2286"/>
                  </a:cubicBezTo>
                  <a:cubicBezTo>
                    <a:pt x="9387" y="2329"/>
                    <a:pt x="9387" y="2373"/>
                    <a:pt x="9387" y="2416"/>
                  </a:cubicBezTo>
                  <a:cubicBezTo>
                    <a:pt x="9387" y="2559"/>
                    <a:pt x="9381" y="2698"/>
                    <a:pt x="9371" y="2834"/>
                  </a:cubicBezTo>
                  <a:cubicBezTo>
                    <a:pt x="9367" y="2884"/>
                    <a:pt x="9405" y="2930"/>
                    <a:pt x="9455" y="2933"/>
                  </a:cubicBezTo>
                  <a:lnTo>
                    <a:pt x="9461" y="2933"/>
                  </a:lnTo>
                  <a:cubicBezTo>
                    <a:pt x="9510" y="2933"/>
                    <a:pt x="9550" y="2897"/>
                    <a:pt x="9553" y="2848"/>
                  </a:cubicBezTo>
                  <a:cubicBezTo>
                    <a:pt x="9564" y="2708"/>
                    <a:pt x="9569" y="2562"/>
                    <a:pt x="9569" y="2416"/>
                  </a:cubicBezTo>
                  <a:cubicBezTo>
                    <a:pt x="9569" y="2372"/>
                    <a:pt x="9567" y="2326"/>
                    <a:pt x="9567" y="2281"/>
                  </a:cubicBezTo>
                  <a:cubicBezTo>
                    <a:pt x="9566" y="2233"/>
                    <a:pt x="9521" y="2192"/>
                    <a:pt x="9478" y="2192"/>
                  </a:cubicBezTo>
                  <a:close/>
                  <a:moveTo>
                    <a:pt x="383" y="2506"/>
                  </a:moveTo>
                  <a:cubicBezTo>
                    <a:pt x="349" y="2506"/>
                    <a:pt x="317" y="2525"/>
                    <a:pt x="301" y="2558"/>
                  </a:cubicBezTo>
                  <a:cubicBezTo>
                    <a:pt x="221" y="2727"/>
                    <a:pt x="157" y="2910"/>
                    <a:pt x="108" y="3099"/>
                  </a:cubicBezTo>
                  <a:cubicBezTo>
                    <a:pt x="95" y="3149"/>
                    <a:pt x="127" y="3198"/>
                    <a:pt x="174" y="3211"/>
                  </a:cubicBezTo>
                  <a:cubicBezTo>
                    <a:pt x="181" y="3213"/>
                    <a:pt x="188" y="3213"/>
                    <a:pt x="195" y="3213"/>
                  </a:cubicBezTo>
                  <a:cubicBezTo>
                    <a:pt x="237" y="3213"/>
                    <a:pt x="273" y="3188"/>
                    <a:pt x="286" y="3145"/>
                  </a:cubicBezTo>
                  <a:cubicBezTo>
                    <a:pt x="330" y="2966"/>
                    <a:pt x="392" y="2794"/>
                    <a:pt x="466" y="2636"/>
                  </a:cubicBezTo>
                  <a:cubicBezTo>
                    <a:pt x="488" y="2589"/>
                    <a:pt x="467" y="2536"/>
                    <a:pt x="423" y="2515"/>
                  </a:cubicBezTo>
                  <a:cubicBezTo>
                    <a:pt x="410" y="2509"/>
                    <a:pt x="397" y="2506"/>
                    <a:pt x="383" y="2506"/>
                  </a:cubicBezTo>
                  <a:close/>
                  <a:moveTo>
                    <a:pt x="4081" y="2780"/>
                  </a:moveTo>
                  <a:cubicBezTo>
                    <a:pt x="4064" y="2780"/>
                    <a:pt x="4048" y="2784"/>
                    <a:pt x="4033" y="2794"/>
                  </a:cubicBezTo>
                  <a:cubicBezTo>
                    <a:pt x="3993" y="2820"/>
                    <a:pt x="3978" y="2876"/>
                    <a:pt x="4004" y="2919"/>
                  </a:cubicBezTo>
                  <a:cubicBezTo>
                    <a:pt x="4102" y="3075"/>
                    <a:pt x="4198" y="3235"/>
                    <a:pt x="4293" y="3397"/>
                  </a:cubicBezTo>
                  <a:cubicBezTo>
                    <a:pt x="4311" y="3425"/>
                    <a:pt x="4341" y="3441"/>
                    <a:pt x="4372" y="3441"/>
                  </a:cubicBezTo>
                  <a:cubicBezTo>
                    <a:pt x="4388" y="3441"/>
                    <a:pt x="4404" y="3438"/>
                    <a:pt x="4417" y="3428"/>
                  </a:cubicBezTo>
                  <a:cubicBezTo>
                    <a:pt x="4460" y="3402"/>
                    <a:pt x="4474" y="3347"/>
                    <a:pt x="4448" y="3304"/>
                  </a:cubicBezTo>
                  <a:cubicBezTo>
                    <a:pt x="4352" y="3140"/>
                    <a:pt x="4255" y="2977"/>
                    <a:pt x="4159" y="2823"/>
                  </a:cubicBezTo>
                  <a:cubicBezTo>
                    <a:pt x="4141" y="2796"/>
                    <a:pt x="4111" y="2780"/>
                    <a:pt x="4081" y="2780"/>
                  </a:cubicBezTo>
                  <a:close/>
                  <a:moveTo>
                    <a:pt x="9389" y="3305"/>
                  </a:moveTo>
                  <a:cubicBezTo>
                    <a:pt x="9346" y="3305"/>
                    <a:pt x="9308" y="3334"/>
                    <a:pt x="9301" y="3378"/>
                  </a:cubicBezTo>
                  <a:cubicBezTo>
                    <a:pt x="9265" y="3560"/>
                    <a:pt x="9219" y="3739"/>
                    <a:pt x="9163" y="3907"/>
                  </a:cubicBezTo>
                  <a:cubicBezTo>
                    <a:pt x="9146" y="3954"/>
                    <a:pt x="9172" y="4005"/>
                    <a:pt x="9221" y="4021"/>
                  </a:cubicBezTo>
                  <a:cubicBezTo>
                    <a:pt x="9229" y="4025"/>
                    <a:pt x="9241" y="4027"/>
                    <a:pt x="9249" y="4027"/>
                  </a:cubicBezTo>
                  <a:cubicBezTo>
                    <a:pt x="9286" y="4027"/>
                    <a:pt x="9322" y="4004"/>
                    <a:pt x="9335" y="3964"/>
                  </a:cubicBezTo>
                  <a:cubicBezTo>
                    <a:pt x="9394" y="3789"/>
                    <a:pt x="9443" y="3603"/>
                    <a:pt x="9478" y="3413"/>
                  </a:cubicBezTo>
                  <a:cubicBezTo>
                    <a:pt x="9488" y="3364"/>
                    <a:pt x="9457" y="3317"/>
                    <a:pt x="9407" y="3307"/>
                  </a:cubicBezTo>
                  <a:cubicBezTo>
                    <a:pt x="9401" y="3305"/>
                    <a:pt x="9395" y="3305"/>
                    <a:pt x="9389" y="3305"/>
                  </a:cubicBezTo>
                  <a:close/>
                  <a:moveTo>
                    <a:pt x="106" y="3585"/>
                  </a:moveTo>
                  <a:cubicBezTo>
                    <a:pt x="59" y="3585"/>
                    <a:pt x="18" y="3621"/>
                    <a:pt x="15" y="3669"/>
                  </a:cubicBezTo>
                  <a:cubicBezTo>
                    <a:pt x="6" y="3778"/>
                    <a:pt x="1" y="3892"/>
                    <a:pt x="1" y="4007"/>
                  </a:cubicBezTo>
                  <a:cubicBezTo>
                    <a:pt x="1" y="4084"/>
                    <a:pt x="2" y="4161"/>
                    <a:pt x="6" y="4237"/>
                  </a:cubicBezTo>
                  <a:cubicBezTo>
                    <a:pt x="9" y="4286"/>
                    <a:pt x="49" y="4323"/>
                    <a:pt x="98" y="4323"/>
                  </a:cubicBezTo>
                  <a:cubicBezTo>
                    <a:pt x="100" y="4323"/>
                    <a:pt x="101" y="4323"/>
                    <a:pt x="102" y="4326"/>
                  </a:cubicBezTo>
                  <a:cubicBezTo>
                    <a:pt x="152" y="4323"/>
                    <a:pt x="191" y="4280"/>
                    <a:pt x="188" y="4230"/>
                  </a:cubicBezTo>
                  <a:cubicBezTo>
                    <a:pt x="185" y="4157"/>
                    <a:pt x="184" y="4084"/>
                    <a:pt x="184" y="4008"/>
                  </a:cubicBezTo>
                  <a:cubicBezTo>
                    <a:pt x="184" y="3898"/>
                    <a:pt x="187" y="3789"/>
                    <a:pt x="195" y="3685"/>
                  </a:cubicBezTo>
                  <a:cubicBezTo>
                    <a:pt x="201" y="3634"/>
                    <a:pt x="164" y="3590"/>
                    <a:pt x="114" y="3586"/>
                  </a:cubicBezTo>
                  <a:cubicBezTo>
                    <a:pt x="111" y="3586"/>
                    <a:pt x="109" y="3585"/>
                    <a:pt x="106" y="3585"/>
                  </a:cubicBezTo>
                  <a:close/>
                  <a:moveTo>
                    <a:pt x="4656" y="3740"/>
                  </a:moveTo>
                  <a:cubicBezTo>
                    <a:pt x="4640" y="3740"/>
                    <a:pt x="4624" y="3745"/>
                    <a:pt x="4610" y="3753"/>
                  </a:cubicBezTo>
                  <a:cubicBezTo>
                    <a:pt x="4567" y="3779"/>
                    <a:pt x="4553" y="3835"/>
                    <a:pt x="4577" y="3878"/>
                  </a:cubicBezTo>
                  <a:cubicBezTo>
                    <a:pt x="4671" y="4041"/>
                    <a:pt x="4769" y="4201"/>
                    <a:pt x="4865" y="4359"/>
                  </a:cubicBezTo>
                  <a:cubicBezTo>
                    <a:pt x="4882" y="4386"/>
                    <a:pt x="4912" y="4402"/>
                    <a:pt x="4942" y="4402"/>
                  </a:cubicBezTo>
                  <a:cubicBezTo>
                    <a:pt x="4959" y="4402"/>
                    <a:pt x="4976" y="4399"/>
                    <a:pt x="4991" y="4388"/>
                  </a:cubicBezTo>
                  <a:cubicBezTo>
                    <a:pt x="5034" y="4362"/>
                    <a:pt x="5048" y="4306"/>
                    <a:pt x="5021" y="4263"/>
                  </a:cubicBezTo>
                  <a:cubicBezTo>
                    <a:pt x="4925" y="4107"/>
                    <a:pt x="4829" y="3947"/>
                    <a:pt x="4734" y="3785"/>
                  </a:cubicBezTo>
                  <a:cubicBezTo>
                    <a:pt x="4716" y="3756"/>
                    <a:pt x="4687" y="3740"/>
                    <a:pt x="4656" y="3740"/>
                  </a:cubicBezTo>
                  <a:close/>
                  <a:moveTo>
                    <a:pt x="9034" y="4360"/>
                  </a:moveTo>
                  <a:cubicBezTo>
                    <a:pt x="9001" y="4360"/>
                    <a:pt x="8970" y="4378"/>
                    <a:pt x="8954" y="4409"/>
                  </a:cubicBezTo>
                  <a:cubicBezTo>
                    <a:pt x="8871" y="4572"/>
                    <a:pt x="8777" y="4730"/>
                    <a:pt x="8671" y="4874"/>
                  </a:cubicBezTo>
                  <a:cubicBezTo>
                    <a:pt x="8642" y="4916"/>
                    <a:pt x="8651" y="4973"/>
                    <a:pt x="8692" y="5002"/>
                  </a:cubicBezTo>
                  <a:cubicBezTo>
                    <a:pt x="8708" y="5015"/>
                    <a:pt x="8728" y="5021"/>
                    <a:pt x="8745" y="5021"/>
                  </a:cubicBezTo>
                  <a:cubicBezTo>
                    <a:pt x="8775" y="5021"/>
                    <a:pt x="8801" y="5006"/>
                    <a:pt x="8817" y="4980"/>
                  </a:cubicBezTo>
                  <a:cubicBezTo>
                    <a:pt x="8928" y="4827"/>
                    <a:pt x="9029" y="4664"/>
                    <a:pt x="9115" y="4492"/>
                  </a:cubicBezTo>
                  <a:cubicBezTo>
                    <a:pt x="9138" y="4448"/>
                    <a:pt x="9120" y="4393"/>
                    <a:pt x="9076" y="4370"/>
                  </a:cubicBezTo>
                  <a:cubicBezTo>
                    <a:pt x="9062" y="4364"/>
                    <a:pt x="9048" y="4360"/>
                    <a:pt x="9034" y="4360"/>
                  </a:cubicBezTo>
                  <a:close/>
                  <a:moveTo>
                    <a:pt x="5247" y="4689"/>
                  </a:moveTo>
                  <a:cubicBezTo>
                    <a:pt x="5229" y="4689"/>
                    <a:pt x="5211" y="4694"/>
                    <a:pt x="5196" y="4705"/>
                  </a:cubicBezTo>
                  <a:cubicBezTo>
                    <a:pt x="5154" y="4734"/>
                    <a:pt x="5143" y="4791"/>
                    <a:pt x="5171" y="4831"/>
                  </a:cubicBezTo>
                  <a:cubicBezTo>
                    <a:pt x="5290" y="5006"/>
                    <a:pt x="5399" y="5154"/>
                    <a:pt x="5508" y="5288"/>
                  </a:cubicBezTo>
                  <a:cubicBezTo>
                    <a:pt x="5526" y="5311"/>
                    <a:pt x="5551" y="5323"/>
                    <a:pt x="5578" y="5323"/>
                  </a:cubicBezTo>
                  <a:cubicBezTo>
                    <a:pt x="5598" y="5323"/>
                    <a:pt x="5618" y="5317"/>
                    <a:pt x="5635" y="5300"/>
                  </a:cubicBezTo>
                  <a:cubicBezTo>
                    <a:pt x="5675" y="5268"/>
                    <a:pt x="5682" y="5211"/>
                    <a:pt x="5649" y="5172"/>
                  </a:cubicBezTo>
                  <a:cubicBezTo>
                    <a:pt x="5544" y="5042"/>
                    <a:pt x="5436" y="4896"/>
                    <a:pt x="5322" y="4728"/>
                  </a:cubicBezTo>
                  <a:cubicBezTo>
                    <a:pt x="5304" y="4703"/>
                    <a:pt x="5275" y="4689"/>
                    <a:pt x="5247" y="4689"/>
                  </a:cubicBezTo>
                  <a:close/>
                  <a:moveTo>
                    <a:pt x="161" y="4697"/>
                  </a:moveTo>
                  <a:cubicBezTo>
                    <a:pt x="156" y="4697"/>
                    <a:pt x="150" y="4697"/>
                    <a:pt x="144" y="4698"/>
                  </a:cubicBezTo>
                  <a:cubicBezTo>
                    <a:pt x="94" y="4705"/>
                    <a:pt x="59" y="4751"/>
                    <a:pt x="69" y="4801"/>
                  </a:cubicBezTo>
                  <a:cubicBezTo>
                    <a:pt x="100" y="4985"/>
                    <a:pt x="138" y="5171"/>
                    <a:pt x="187" y="5357"/>
                  </a:cubicBezTo>
                  <a:cubicBezTo>
                    <a:pt x="198" y="5397"/>
                    <a:pt x="234" y="5424"/>
                    <a:pt x="274" y="5424"/>
                  </a:cubicBezTo>
                  <a:cubicBezTo>
                    <a:pt x="281" y="5424"/>
                    <a:pt x="289" y="5423"/>
                    <a:pt x="297" y="5420"/>
                  </a:cubicBezTo>
                  <a:cubicBezTo>
                    <a:pt x="346" y="5409"/>
                    <a:pt x="374" y="5358"/>
                    <a:pt x="363" y="5310"/>
                  </a:cubicBezTo>
                  <a:cubicBezTo>
                    <a:pt x="316" y="5131"/>
                    <a:pt x="277" y="4950"/>
                    <a:pt x="248" y="4773"/>
                  </a:cubicBezTo>
                  <a:cubicBezTo>
                    <a:pt x="242" y="4729"/>
                    <a:pt x="205" y="4697"/>
                    <a:pt x="161" y="4697"/>
                  </a:cubicBezTo>
                  <a:close/>
                  <a:moveTo>
                    <a:pt x="8384" y="5263"/>
                  </a:moveTo>
                  <a:cubicBezTo>
                    <a:pt x="8361" y="5263"/>
                    <a:pt x="8338" y="5272"/>
                    <a:pt x="8320" y="5290"/>
                  </a:cubicBezTo>
                  <a:cubicBezTo>
                    <a:pt x="8194" y="5417"/>
                    <a:pt x="8056" y="5537"/>
                    <a:pt x="7910" y="5648"/>
                  </a:cubicBezTo>
                  <a:cubicBezTo>
                    <a:pt x="7870" y="5679"/>
                    <a:pt x="7862" y="5736"/>
                    <a:pt x="7892" y="5775"/>
                  </a:cubicBezTo>
                  <a:cubicBezTo>
                    <a:pt x="7910" y="5798"/>
                    <a:pt x="7939" y="5811"/>
                    <a:pt x="7966" y="5811"/>
                  </a:cubicBezTo>
                  <a:cubicBezTo>
                    <a:pt x="7985" y="5811"/>
                    <a:pt x="8003" y="5805"/>
                    <a:pt x="8019" y="5792"/>
                  </a:cubicBezTo>
                  <a:cubicBezTo>
                    <a:pt x="8172" y="5679"/>
                    <a:pt x="8318" y="5552"/>
                    <a:pt x="8449" y="5419"/>
                  </a:cubicBezTo>
                  <a:cubicBezTo>
                    <a:pt x="8485" y="5383"/>
                    <a:pt x="8485" y="5325"/>
                    <a:pt x="8449" y="5290"/>
                  </a:cubicBezTo>
                  <a:cubicBezTo>
                    <a:pt x="8431" y="5272"/>
                    <a:pt x="8408" y="5263"/>
                    <a:pt x="8384" y="5263"/>
                  </a:cubicBezTo>
                  <a:close/>
                  <a:moveTo>
                    <a:pt x="5955" y="5548"/>
                  </a:moveTo>
                  <a:cubicBezTo>
                    <a:pt x="5931" y="5548"/>
                    <a:pt x="5907" y="5558"/>
                    <a:pt x="5890" y="5577"/>
                  </a:cubicBezTo>
                  <a:cubicBezTo>
                    <a:pt x="5856" y="5616"/>
                    <a:pt x="5857" y="5673"/>
                    <a:pt x="5894" y="5706"/>
                  </a:cubicBezTo>
                  <a:cubicBezTo>
                    <a:pt x="6052" y="5850"/>
                    <a:pt x="6209" y="5966"/>
                    <a:pt x="6367" y="6043"/>
                  </a:cubicBezTo>
                  <a:cubicBezTo>
                    <a:pt x="6380" y="6051"/>
                    <a:pt x="6394" y="6054"/>
                    <a:pt x="6408" y="6054"/>
                  </a:cubicBezTo>
                  <a:cubicBezTo>
                    <a:pt x="6443" y="6054"/>
                    <a:pt x="6474" y="6037"/>
                    <a:pt x="6489" y="6003"/>
                  </a:cubicBezTo>
                  <a:cubicBezTo>
                    <a:pt x="6513" y="5957"/>
                    <a:pt x="6494" y="5904"/>
                    <a:pt x="6450" y="5881"/>
                  </a:cubicBezTo>
                  <a:cubicBezTo>
                    <a:pt x="6308" y="5809"/>
                    <a:pt x="6164" y="5705"/>
                    <a:pt x="6019" y="5573"/>
                  </a:cubicBezTo>
                  <a:cubicBezTo>
                    <a:pt x="6000" y="5557"/>
                    <a:pt x="5977" y="5548"/>
                    <a:pt x="5955" y="5548"/>
                  </a:cubicBezTo>
                  <a:close/>
                  <a:moveTo>
                    <a:pt x="7484" y="5913"/>
                  </a:moveTo>
                  <a:cubicBezTo>
                    <a:pt x="7473" y="5913"/>
                    <a:pt x="7462" y="5915"/>
                    <a:pt x="7451" y="5920"/>
                  </a:cubicBezTo>
                  <a:cubicBezTo>
                    <a:pt x="7290" y="5984"/>
                    <a:pt x="7133" y="6019"/>
                    <a:pt x="6980" y="6019"/>
                  </a:cubicBezTo>
                  <a:lnTo>
                    <a:pt x="6944" y="6019"/>
                  </a:lnTo>
                  <a:cubicBezTo>
                    <a:pt x="6942" y="6018"/>
                    <a:pt x="6941" y="6018"/>
                    <a:pt x="6939" y="6018"/>
                  </a:cubicBezTo>
                  <a:cubicBezTo>
                    <a:pt x="6892" y="6018"/>
                    <a:pt x="6852" y="6057"/>
                    <a:pt x="6851" y="6106"/>
                  </a:cubicBezTo>
                  <a:cubicBezTo>
                    <a:pt x="6849" y="6156"/>
                    <a:pt x="6888" y="6197"/>
                    <a:pt x="6938" y="6199"/>
                  </a:cubicBezTo>
                  <a:lnTo>
                    <a:pt x="6981" y="6199"/>
                  </a:lnTo>
                  <a:cubicBezTo>
                    <a:pt x="7157" y="6199"/>
                    <a:pt x="7339" y="6162"/>
                    <a:pt x="7518" y="6089"/>
                  </a:cubicBezTo>
                  <a:cubicBezTo>
                    <a:pt x="7565" y="6070"/>
                    <a:pt x="7588" y="6017"/>
                    <a:pt x="7568" y="5970"/>
                  </a:cubicBezTo>
                  <a:cubicBezTo>
                    <a:pt x="7555" y="5935"/>
                    <a:pt x="7520" y="5913"/>
                    <a:pt x="7484" y="5913"/>
                  </a:cubicBezTo>
                  <a:close/>
                </a:path>
              </a:pathLst>
            </a:custGeom>
            <a:solidFill>
              <a:srgbClr val="FFF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7"/>
            <p:cNvSpPr/>
            <p:nvPr/>
          </p:nvSpPr>
          <p:spPr>
            <a:xfrm>
              <a:off x="3114180" y="4290079"/>
              <a:ext cx="9901" cy="13665"/>
            </a:xfrm>
            <a:custGeom>
              <a:avLst/>
              <a:gdLst/>
              <a:ahLst/>
              <a:cxnLst/>
              <a:rect l="l" t="t" r="r" b="b"/>
              <a:pathLst>
                <a:path w="313" h="432" extrusionOk="0">
                  <a:moveTo>
                    <a:pt x="106" y="1"/>
                  </a:moveTo>
                  <a:cubicBezTo>
                    <a:pt x="93" y="1"/>
                    <a:pt x="80" y="4"/>
                    <a:pt x="68" y="10"/>
                  </a:cubicBezTo>
                  <a:cubicBezTo>
                    <a:pt x="21" y="30"/>
                    <a:pt x="1" y="85"/>
                    <a:pt x="22" y="130"/>
                  </a:cubicBezTo>
                  <a:cubicBezTo>
                    <a:pt x="22" y="130"/>
                    <a:pt x="64" y="220"/>
                    <a:pt x="125" y="375"/>
                  </a:cubicBezTo>
                  <a:cubicBezTo>
                    <a:pt x="140" y="410"/>
                    <a:pt x="172" y="432"/>
                    <a:pt x="208" y="432"/>
                  </a:cubicBezTo>
                  <a:cubicBezTo>
                    <a:pt x="220" y="432"/>
                    <a:pt x="231" y="431"/>
                    <a:pt x="243" y="429"/>
                  </a:cubicBezTo>
                  <a:cubicBezTo>
                    <a:pt x="290" y="410"/>
                    <a:pt x="313" y="357"/>
                    <a:pt x="294" y="310"/>
                  </a:cubicBezTo>
                  <a:cubicBezTo>
                    <a:pt x="230" y="146"/>
                    <a:pt x="187" y="55"/>
                    <a:pt x="187" y="55"/>
                  </a:cubicBezTo>
                  <a:cubicBezTo>
                    <a:pt x="173" y="21"/>
                    <a:pt x="141" y="1"/>
                    <a:pt x="106" y="1"/>
                  </a:cubicBezTo>
                  <a:close/>
                </a:path>
              </a:pathLst>
            </a:custGeom>
            <a:solidFill>
              <a:srgbClr val="FFF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7"/>
            <p:cNvSpPr/>
            <p:nvPr/>
          </p:nvSpPr>
          <p:spPr>
            <a:xfrm>
              <a:off x="2699477" y="4217925"/>
              <a:ext cx="120109" cy="387403"/>
            </a:xfrm>
            <a:custGeom>
              <a:avLst/>
              <a:gdLst/>
              <a:ahLst/>
              <a:cxnLst/>
              <a:rect l="l" t="t" r="r" b="b"/>
              <a:pathLst>
                <a:path w="3797" h="12247" extrusionOk="0">
                  <a:moveTo>
                    <a:pt x="2040" y="1"/>
                  </a:moveTo>
                  <a:cubicBezTo>
                    <a:pt x="1391" y="1"/>
                    <a:pt x="328" y="239"/>
                    <a:pt x="194" y="512"/>
                  </a:cubicBezTo>
                  <a:cubicBezTo>
                    <a:pt x="0" y="906"/>
                    <a:pt x="851" y="11825"/>
                    <a:pt x="968" y="12096"/>
                  </a:cubicBezTo>
                  <a:cubicBezTo>
                    <a:pt x="1018" y="12207"/>
                    <a:pt x="1247" y="12246"/>
                    <a:pt x="1552" y="12246"/>
                  </a:cubicBezTo>
                  <a:cubicBezTo>
                    <a:pt x="1992" y="12246"/>
                    <a:pt x="2590" y="12164"/>
                    <a:pt x="3037" y="12096"/>
                  </a:cubicBezTo>
                  <a:cubicBezTo>
                    <a:pt x="3796" y="11979"/>
                    <a:pt x="2542" y="156"/>
                    <a:pt x="2542" y="156"/>
                  </a:cubicBezTo>
                  <a:cubicBezTo>
                    <a:pt x="2531" y="47"/>
                    <a:pt x="2325" y="1"/>
                    <a:pt x="2040" y="1"/>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7"/>
            <p:cNvSpPr/>
            <p:nvPr/>
          </p:nvSpPr>
          <p:spPr>
            <a:xfrm>
              <a:off x="3159604" y="4217925"/>
              <a:ext cx="120109" cy="387403"/>
            </a:xfrm>
            <a:custGeom>
              <a:avLst/>
              <a:gdLst/>
              <a:ahLst/>
              <a:cxnLst/>
              <a:rect l="l" t="t" r="r" b="b"/>
              <a:pathLst>
                <a:path w="3797" h="12247" extrusionOk="0">
                  <a:moveTo>
                    <a:pt x="1756" y="1"/>
                  </a:moveTo>
                  <a:cubicBezTo>
                    <a:pt x="1471" y="1"/>
                    <a:pt x="1266" y="47"/>
                    <a:pt x="1255" y="156"/>
                  </a:cubicBezTo>
                  <a:cubicBezTo>
                    <a:pt x="1255" y="156"/>
                    <a:pt x="1" y="11979"/>
                    <a:pt x="760" y="12096"/>
                  </a:cubicBezTo>
                  <a:cubicBezTo>
                    <a:pt x="1207" y="12164"/>
                    <a:pt x="1805" y="12246"/>
                    <a:pt x="2245" y="12246"/>
                  </a:cubicBezTo>
                  <a:cubicBezTo>
                    <a:pt x="2550" y="12246"/>
                    <a:pt x="2779" y="12207"/>
                    <a:pt x="2829" y="12096"/>
                  </a:cubicBezTo>
                  <a:cubicBezTo>
                    <a:pt x="2946" y="11825"/>
                    <a:pt x="3797" y="906"/>
                    <a:pt x="3603" y="512"/>
                  </a:cubicBezTo>
                  <a:cubicBezTo>
                    <a:pt x="3469" y="239"/>
                    <a:pt x="2405" y="1"/>
                    <a:pt x="1756" y="1"/>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45"/>
        <p:cNvGrpSpPr/>
        <p:nvPr/>
      </p:nvGrpSpPr>
      <p:grpSpPr>
        <a:xfrm>
          <a:off x="0" y="0"/>
          <a:ext cx="0" cy="0"/>
          <a:chOff x="0" y="0"/>
          <a:chExt cx="0" cy="0"/>
        </a:xfrm>
      </p:grpSpPr>
      <p:sp>
        <p:nvSpPr>
          <p:cNvPr id="6146" name="Google Shape;6146;p4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Traveling Salesman Problem</a:t>
            </a:r>
            <a:endParaRPr/>
          </a:p>
        </p:txBody>
      </p:sp>
      <p:sp>
        <p:nvSpPr>
          <p:cNvPr id="6147" name="Google Shape;6147;p46"/>
          <p:cNvSpPr txBox="1">
            <a:spLocks noGrp="1"/>
          </p:cNvSpPr>
          <p:nvPr>
            <p:ph type="body" idx="1"/>
          </p:nvPr>
        </p:nvSpPr>
        <p:spPr>
          <a:xfrm>
            <a:off x="720000" y="1326900"/>
            <a:ext cx="7704000" cy="275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rPr>
              <a:t>This is a classic puzzle in mathematics and computer science: how to find the shortest route that visits a set of cities and returns to the start.  The problem is very hard to solve exactly, because the number of possible routes grows exponentially with the number of cities. </a:t>
            </a:r>
            <a:endParaRPr sz="2400" b="1"/>
          </a:p>
        </p:txBody>
      </p:sp>
      <p:grpSp>
        <p:nvGrpSpPr>
          <p:cNvPr id="6148" name="Google Shape;6148;p46">
            <a:extLst>
              <a:ext uri="{C183D7F6-B498-43B3-948B-1728B52AA6E4}">
                <adec:decorative xmlns:adec="http://schemas.microsoft.com/office/drawing/2017/decorative" xmlns="" val="1"/>
              </a:ext>
            </a:extLst>
          </p:cNvPr>
          <p:cNvGrpSpPr/>
          <p:nvPr/>
        </p:nvGrpSpPr>
        <p:grpSpPr>
          <a:xfrm rot="-2903697">
            <a:off x="7988143" y="326398"/>
            <a:ext cx="826779" cy="781327"/>
            <a:chOff x="8426480" y="2078207"/>
            <a:chExt cx="717520" cy="678074"/>
          </a:xfrm>
        </p:grpSpPr>
        <p:sp>
          <p:nvSpPr>
            <p:cNvPr id="6149" name="Google Shape;6149;p46"/>
            <p:cNvSpPr/>
            <p:nvPr/>
          </p:nvSpPr>
          <p:spPr>
            <a:xfrm>
              <a:off x="8686183" y="2078207"/>
              <a:ext cx="235757" cy="203207"/>
            </a:xfrm>
            <a:custGeom>
              <a:avLst/>
              <a:gdLst/>
              <a:ahLst/>
              <a:cxnLst/>
              <a:rect l="l" t="t" r="r" b="b"/>
              <a:pathLst>
                <a:path w="7453" h="6424" extrusionOk="0">
                  <a:moveTo>
                    <a:pt x="3308" y="0"/>
                  </a:moveTo>
                  <a:cubicBezTo>
                    <a:pt x="1881" y="0"/>
                    <a:pt x="461" y="871"/>
                    <a:pt x="107" y="2618"/>
                  </a:cubicBezTo>
                  <a:cubicBezTo>
                    <a:pt x="14" y="3082"/>
                    <a:pt x="1" y="3548"/>
                    <a:pt x="1" y="3943"/>
                  </a:cubicBezTo>
                  <a:cubicBezTo>
                    <a:pt x="1" y="4178"/>
                    <a:pt x="8" y="4411"/>
                    <a:pt x="14" y="4644"/>
                  </a:cubicBezTo>
                  <a:cubicBezTo>
                    <a:pt x="20" y="4869"/>
                    <a:pt x="27" y="5096"/>
                    <a:pt x="27" y="5323"/>
                  </a:cubicBezTo>
                  <a:cubicBezTo>
                    <a:pt x="27" y="5364"/>
                    <a:pt x="58" y="5385"/>
                    <a:pt x="90" y="5385"/>
                  </a:cubicBezTo>
                  <a:cubicBezTo>
                    <a:pt x="123" y="5385"/>
                    <a:pt x="156" y="5363"/>
                    <a:pt x="156" y="5320"/>
                  </a:cubicBezTo>
                  <a:lnTo>
                    <a:pt x="153" y="5140"/>
                  </a:lnTo>
                  <a:lnTo>
                    <a:pt x="153" y="5140"/>
                  </a:lnTo>
                  <a:cubicBezTo>
                    <a:pt x="627" y="6043"/>
                    <a:pt x="1818" y="6423"/>
                    <a:pt x="3035" y="6423"/>
                  </a:cubicBezTo>
                  <a:cubicBezTo>
                    <a:pt x="4112" y="6423"/>
                    <a:pt x="5210" y="6125"/>
                    <a:pt x="5850" y="5628"/>
                  </a:cubicBezTo>
                  <a:lnTo>
                    <a:pt x="5850" y="5628"/>
                  </a:lnTo>
                  <a:cubicBezTo>
                    <a:pt x="5816" y="5741"/>
                    <a:pt x="5929" y="5842"/>
                    <a:pt x="6043" y="5842"/>
                  </a:cubicBezTo>
                  <a:cubicBezTo>
                    <a:pt x="6102" y="5842"/>
                    <a:pt x="6161" y="5815"/>
                    <a:pt x="6201" y="5750"/>
                  </a:cubicBezTo>
                  <a:cubicBezTo>
                    <a:pt x="6255" y="5661"/>
                    <a:pt x="6287" y="5557"/>
                    <a:pt x="6320" y="5459"/>
                  </a:cubicBezTo>
                  <a:cubicBezTo>
                    <a:pt x="7452" y="1826"/>
                    <a:pt x="5374" y="0"/>
                    <a:pt x="3308" y="0"/>
                  </a:cubicBezTo>
                  <a:close/>
                </a:path>
              </a:pathLst>
            </a:custGeom>
            <a:solidFill>
              <a:srgbClr val="627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46"/>
            <p:cNvSpPr/>
            <p:nvPr/>
          </p:nvSpPr>
          <p:spPr>
            <a:xfrm>
              <a:off x="8426480" y="2178261"/>
              <a:ext cx="213709" cy="144244"/>
            </a:xfrm>
            <a:custGeom>
              <a:avLst/>
              <a:gdLst/>
              <a:ahLst/>
              <a:cxnLst/>
              <a:rect l="l" t="t" r="r" b="b"/>
              <a:pathLst>
                <a:path w="6756" h="4560" extrusionOk="0">
                  <a:moveTo>
                    <a:pt x="3993" y="1"/>
                  </a:moveTo>
                  <a:cubicBezTo>
                    <a:pt x="2448" y="1"/>
                    <a:pt x="1" y="1355"/>
                    <a:pt x="234" y="2900"/>
                  </a:cubicBezTo>
                  <a:cubicBezTo>
                    <a:pt x="275" y="3182"/>
                    <a:pt x="406" y="3304"/>
                    <a:pt x="600" y="3304"/>
                  </a:cubicBezTo>
                  <a:cubicBezTo>
                    <a:pt x="710" y="3304"/>
                    <a:pt x="839" y="3265"/>
                    <a:pt x="984" y="3194"/>
                  </a:cubicBezTo>
                  <a:cubicBezTo>
                    <a:pt x="1096" y="3496"/>
                    <a:pt x="1333" y="3642"/>
                    <a:pt x="1585" y="3642"/>
                  </a:cubicBezTo>
                  <a:cubicBezTo>
                    <a:pt x="1756" y="3642"/>
                    <a:pt x="1933" y="3575"/>
                    <a:pt x="2082" y="3446"/>
                  </a:cubicBezTo>
                  <a:lnTo>
                    <a:pt x="2082" y="3446"/>
                  </a:lnTo>
                  <a:cubicBezTo>
                    <a:pt x="2028" y="3809"/>
                    <a:pt x="2241" y="4051"/>
                    <a:pt x="2526" y="4051"/>
                  </a:cubicBezTo>
                  <a:cubicBezTo>
                    <a:pt x="2647" y="4051"/>
                    <a:pt x="2781" y="4007"/>
                    <a:pt x="2913" y="3910"/>
                  </a:cubicBezTo>
                  <a:lnTo>
                    <a:pt x="2913" y="3910"/>
                  </a:lnTo>
                  <a:cubicBezTo>
                    <a:pt x="2897" y="4102"/>
                    <a:pt x="3022" y="4279"/>
                    <a:pt x="3311" y="4304"/>
                  </a:cubicBezTo>
                  <a:cubicBezTo>
                    <a:pt x="3330" y="4305"/>
                    <a:pt x="3350" y="4306"/>
                    <a:pt x="3371" y="4306"/>
                  </a:cubicBezTo>
                  <a:cubicBezTo>
                    <a:pt x="3492" y="4306"/>
                    <a:pt x="3638" y="4280"/>
                    <a:pt x="3748" y="4259"/>
                  </a:cubicBezTo>
                  <a:cubicBezTo>
                    <a:pt x="4106" y="4193"/>
                    <a:pt x="4322" y="4142"/>
                    <a:pt x="4501" y="4142"/>
                  </a:cubicBezTo>
                  <a:cubicBezTo>
                    <a:pt x="4690" y="4142"/>
                    <a:pt x="4837" y="4199"/>
                    <a:pt x="5065" y="4357"/>
                  </a:cubicBezTo>
                  <a:cubicBezTo>
                    <a:pt x="5188" y="4444"/>
                    <a:pt x="5253" y="4481"/>
                    <a:pt x="5363" y="4521"/>
                  </a:cubicBezTo>
                  <a:cubicBezTo>
                    <a:pt x="5431" y="4547"/>
                    <a:pt x="5510" y="4560"/>
                    <a:pt x="5594" y="4560"/>
                  </a:cubicBezTo>
                  <a:cubicBezTo>
                    <a:pt x="6041" y="4560"/>
                    <a:pt x="6645" y="4199"/>
                    <a:pt x="6728" y="3551"/>
                  </a:cubicBezTo>
                  <a:cubicBezTo>
                    <a:pt x="6756" y="3317"/>
                    <a:pt x="6710" y="2786"/>
                    <a:pt x="6466" y="2786"/>
                  </a:cubicBezTo>
                  <a:cubicBezTo>
                    <a:pt x="6464" y="2786"/>
                    <a:pt x="6463" y="2786"/>
                    <a:pt x="6461" y="2786"/>
                  </a:cubicBezTo>
                  <a:cubicBezTo>
                    <a:pt x="6196" y="1706"/>
                    <a:pt x="5477" y="246"/>
                    <a:pt x="4396" y="37"/>
                  </a:cubicBezTo>
                  <a:cubicBezTo>
                    <a:pt x="4272" y="13"/>
                    <a:pt x="4136" y="1"/>
                    <a:pt x="3993" y="1"/>
                  </a:cubicBezTo>
                  <a:close/>
                </a:path>
              </a:pathLst>
            </a:custGeom>
            <a:solidFill>
              <a:srgbClr val="627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46"/>
            <p:cNvSpPr/>
            <p:nvPr/>
          </p:nvSpPr>
          <p:spPr>
            <a:xfrm>
              <a:off x="8923300" y="2203852"/>
              <a:ext cx="220700" cy="128681"/>
            </a:xfrm>
            <a:custGeom>
              <a:avLst/>
              <a:gdLst/>
              <a:ahLst/>
              <a:cxnLst/>
              <a:rect l="l" t="t" r="r" b="b"/>
              <a:pathLst>
                <a:path w="6977" h="4068" extrusionOk="0">
                  <a:moveTo>
                    <a:pt x="3406" y="0"/>
                  </a:moveTo>
                  <a:cubicBezTo>
                    <a:pt x="2958" y="0"/>
                    <a:pt x="2474" y="127"/>
                    <a:pt x="1964" y="430"/>
                  </a:cubicBezTo>
                  <a:cubicBezTo>
                    <a:pt x="1446" y="740"/>
                    <a:pt x="944" y="1232"/>
                    <a:pt x="561" y="1888"/>
                  </a:cubicBezTo>
                  <a:cubicBezTo>
                    <a:pt x="446" y="1920"/>
                    <a:pt x="188" y="2342"/>
                    <a:pt x="134" y="2462"/>
                  </a:cubicBezTo>
                  <a:cubicBezTo>
                    <a:pt x="55" y="2633"/>
                    <a:pt x="7" y="2802"/>
                    <a:pt x="5" y="2986"/>
                  </a:cubicBezTo>
                  <a:cubicBezTo>
                    <a:pt x="1" y="3167"/>
                    <a:pt x="94" y="3506"/>
                    <a:pt x="271" y="3731"/>
                  </a:cubicBezTo>
                  <a:cubicBezTo>
                    <a:pt x="436" y="3946"/>
                    <a:pt x="656" y="4025"/>
                    <a:pt x="897" y="4025"/>
                  </a:cubicBezTo>
                  <a:cubicBezTo>
                    <a:pt x="1126" y="4025"/>
                    <a:pt x="1375" y="3953"/>
                    <a:pt x="1612" y="3858"/>
                  </a:cubicBezTo>
                  <a:cubicBezTo>
                    <a:pt x="2040" y="3690"/>
                    <a:pt x="2308" y="3548"/>
                    <a:pt x="2563" y="3548"/>
                  </a:cubicBezTo>
                  <a:cubicBezTo>
                    <a:pt x="2588" y="3548"/>
                    <a:pt x="2612" y="3549"/>
                    <a:pt x="2637" y="3552"/>
                  </a:cubicBezTo>
                  <a:cubicBezTo>
                    <a:pt x="2737" y="3571"/>
                    <a:pt x="2822" y="3589"/>
                    <a:pt x="2952" y="3642"/>
                  </a:cubicBezTo>
                  <a:cubicBezTo>
                    <a:pt x="3278" y="3779"/>
                    <a:pt x="3658" y="4027"/>
                    <a:pt x="3926" y="4027"/>
                  </a:cubicBezTo>
                  <a:cubicBezTo>
                    <a:pt x="4045" y="4027"/>
                    <a:pt x="4142" y="3979"/>
                    <a:pt x="4202" y="3850"/>
                  </a:cubicBezTo>
                  <a:cubicBezTo>
                    <a:pt x="4315" y="3975"/>
                    <a:pt x="4488" y="4067"/>
                    <a:pt x="4658" y="4067"/>
                  </a:cubicBezTo>
                  <a:cubicBezTo>
                    <a:pt x="4836" y="4067"/>
                    <a:pt x="5010" y="3966"/>
                    <a:pt x="5105" y="3695"/>
                  </a:cubicBezTo>
                  <a:cubicBezTo>
                    <a:pt x="5223" y="3775"/>
                    <a:pt x="5341" y="3811"/>
                    <a:pt x="5451" y="3811"/>
                  </a:cubicBezTo>
                  <a:cubicBezTo>
                    <a:pt x="5764" y="3811"/>
                    <a:pt x="6006" y="3523"/>
                    <a:pt x="5945" y="3145"/>
                  </a:cubicBezTo>
                  <a:lnTo>
                    <a:pt x="5945" y="3145"/>
                  </a:lnTo>
                  <a:cubicBezTo>
                    <a:pt x="5983" y="3154"/>
                    <a:pt x="6019" y="3157"/>
                    <a:pt x="6052" y="3157"/>
                  </a:cubicBezTo>
                  <a:cubicBezTo>
                    <a:pt x="6977" y="3157"/>
                    <a:pt x="5645" y="0"/>
                    <a:pt x="3406" y="0"/>
                  </a:cubicBezTo>
                  <a:close/>
                </a:path>
              </a:pathLst>
            </a:custGeom>
            <a:solidFill>
              <a:srgbClr val="627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46"/>
            <p:cNvSpPr/>
            <p:nvPr/>
          </p:nvSpPr>
          <p:spPr>
            <a:xfrm>
              <a:off x="8566580" y="2625829"/>
              <a:ext cx="89583" cy="114225"/>
            </a:xfrm>
            <a:custGeom>
              <a:avLst/>
              <a:gdLst/>
              <a:ahLst/>
              <a:cxnLst/>
              <a:rect l="l" t="t" r="r" b="b"/>
              <a:pathLst>
                <a:path w="2832" h="3611" extrusionOk="0">
                  <a:moveTo>
                    <a:pt x="2000" y="1"/>
                  </a:moveTo>
                  <a:cubicBezTo>
                    <a:pt x="1988" y="1"/>
                    <a:pt x="1975" y="4"/>
                    <a:pt x="1965" y="9"/>
                  </a:cubicBezTo>
                  <a:cubicBezTo>
                    <a:pt x="776" y="699"/>
                    <a:pt x="0" y="2586"/>
                    <a:pt x="1124" y="3581"/>
                  </a:cubicBezTo>
                  <a:cubicBezTo>
                    <a:pt x="1146" y="3601"/>
                    <a:pt x="1171" y="3611"/>
                    <a:pt x="1195" y="3611"/>
                  </a:cubicBezTo>
                  <a:cubicBezTo>
                    <a:pt x="1233" y="3611"/>
                    <a:pt x="1269" y="3588"/>
                    <a:pt x="1288" y="3540"/>
                  </a:cubicBezTo>
                  <a:cubicBezTo>
                    <a:pt x="1339" y="3422"/>
                    <a:pt x="1441" y="3306"/>
                    <a:pt x="1510" y="3176"/>
                  </a:cubicBezTo>
                  <a:cubicBezTo>
                    <a:pt x="1576" y="3268"/>
                    <a:pt x="1624" y="3326"/>
                    <a:pt x="1682" y="3326"/>
                  </a:cubicBezTo>
                  <a:cubicBezTo>
                    <a:pt x="1737" y="3326"/>
                    <a:pt x="1802" y="3272"/>
                    <a:pt x="1900" y="3142"/>
                  </a:cubicBezTo>
                  <a:cubicBezTo>
                    <a:pt x="1983" y="3223"/>
                    <a:pt x="2054" y="3262"/>
                    <a:pt x="2116" y="3262"/>
                  </a:cubicBezTo>
                  <a:cubicBezTo>
                    <a:pt x="2209" y="3262"/>
                    <a:pt x="2283" y="3176"/>
                    <a:pt x="2347" y="3021"/>
                  </a:cubicBezTo>
                  <a:cubicBezTo>
                    <a:pt x="2357" y="3029"/>
                    <a:pt x="2372" y="3034"/>
                    <a:pt x="2386" y="3036"/>
                  </a:cubicBezTo>
                  <a:cubicBezTo>
                    <a:pt x="2400" y="3040"/>
                    <a:pt x="2416" y="3040"/>
                    <a:pt x="2433" y="3040"/>
                  </a:cubicBezTo>
                  <a:cubicBezTo>
                    <a:pt x="2470" y="3039"/>
                    <a:pt x="2522" y="3019"/>
                    <a:pt x="2542" y="2976"/>
                  </a:cubicBezTo>
                  <a:cubicBezTo>
                    <a:pt x="2717" y="2609"/>
                    <a:pt x="2798" y="1973"/>
                    <a:pt x="2814" y="1568"/>
                  </a:cubicBezTo>
                  <a:cubicBezTo>
                    <a:pt x="2831" y="1110"/>
                    <a:pt x="2780" y="477"/>
                    <a:pt x="2379" y="249"/>
                  </a:cubicBezTo>
                  <a:cubicBezTo>
                    <a:pt x="2327" y="219"/>
                    <a:pt x="2268" y="198"/>
                    <a:pt x="2204" y="185"/>
                  </a:cubicBezTo>
                  <a:cubicBezTo>
                    <a:pt x="2165" y="177"/>
                    <a:pt x="2125" y="173"/>
                    <a:pt x="2084" y="173"/>
                  </a:cubicBezTo>
                  <a:cubicBezTo>
                    <a:pt x="2061" y="173"/>
                    <a:pt x="2038" y="174"/>
                    <a:pt x="2015" y="176"/>
                  </a:cubicBezTo>
                  <a:cubicBezTo>
                    <a:pt x="1983" y="179"/>
                    <a:pt x="1951" y="184"/>
                    <a:pt x="1920" y="191"/>
                  </a:cubicBezTo>
                  <a:cubicBezTo>
                    <a:pt x="1958" y="169"/>
                    <a:pt x="1996" y="145"/>
                    <a:pt x="2034" y="123"/>
                  </a:cubicBezTo>
                  <a:cubicBezTo>
                    <a:pt x="2048" y="115"/>
                    <a:pt x="2058" y="100"/>
                    <a:pt x="2064" y="83"/>
                  </a:cubicBezTo>
                  <a:cubicBezTo>
                    <a:pt x="2069" y="65"/>
                    <a:pt x="2065" y="47"/>
                    <a:pt x="2057" y="33"/>
                  </a:cubicBezTo>
                  <a:cubicBezTo>
                    <a:pt x="2048" y="16"/>
                    <a:pt x="2032" y="6"/>
                    <a:pt x="2012" y="2"/>
                  </a:cubicBezTo>
                  <a:cubicBezTo>
                    <a:pt x="2008" y="1"/>
                    <a:pt x="2004" y="1"/>
                    <a:pt x="2000" y="1"/>
                  </a:cubicBezTo>
                  <a:close/>
                </a:path>
              </a:pathLst>
            </a:custGeom>
            <a:solidFill>
              <a:srgbClr val="627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46"/>
            <p:cNvSpPr/>
            <p:nvPr/>
          </p:nvSpPr>
          <p:spPr>
            <a:xfrm>
              <a:off x="8849470" y="2638735"/>
              <a:ext cx="93474" cy="102584"/>
            </a:xfrm>
            <a:custGeom>
              <a:avLst/>
              <a:gdLst/>
              <a:ahLst/>
              <a:cxnLst/>
              <a:rect l="l" t="t" r="r" b="b"/>
              <a:pathLst>
                <a:path w="2955" h="3243" extrusionOk="0">
                  <a:moveTo>
                    <a:pt x="1152" y="0"/>
                  </a:moveTo>
                  <a:cubicBezTo>
                    <a:pt x="1014" y="0"/>
                    <a:pt x="872" y="32"/>
                    <a:pt x="731" y="99"/>
                  </a:cubicBezTo>
                  <a:cubicBezTo>
                    <a:pt x="141" y="383"/>
                    <a:pt x="1" y="1343"/>
                    <a:pt x="230" y="1431"/>
                  </a:cubicBezTo>
                  <a:cubicBezTo>
                    <a:pt x="294" y="2197"/>
                    <a:pt x="263" y="2448"/>
                    <a:pt x="370" y="2448"/>
                  </a:cubicBezTo>
                  <a:cubicBezTo>
                    <a:pt x="409" y="2448"/>
                    <a:pt x="467" y="2414"/>
                    <a:pt x="554" y="2360"/>
                  </a:cubicBezTo>
                  <a:cubicBezTo>
                    <a:pt x="597" y="2568"/>
                    <a:pt x="731" y="2679"/>
                    <a:pt x="768" y="2959"/>
                  </a:cubicBezTo>
                  <a:cubicBezTo>
                    <a:pt x="773" y="3004"/>
                    <a:pt x="797" y="3027"/>
                    <a:pt x="831" y="3034"/>
                  </a:cubicBezTo>
                  <a:cubicBezTo>
                    <a:pt x="836" y="3035"/>
                    <a:pt x="841" y="3036"/>
                    <a:pt x="846" y="3036"/>
                  </a:cubicBezTo>
                  <a:cubicBezTo>
                    <a:pt x="861" y="3036"/>
                    <a:pt x="875" y="3032"/>
                    <a:pt x="886" y="3026"/>
                  </a:cubicBezTo>
                  <a:cubicBezTo>
                    <a:pt x="954" y="2977"/>
                    <a:pt x="1029" y="2934"/>
                    <a:pt x="1098" y="2887"/>
                  </a:cubicBezTo>
                  <a:cubicBezTo>
                    <a:pt x="1100" y="3011"/>
                    <a:pt x="1158" y="3121"/>
                    <a:pt x="1245" y="3121"/>
                  </a:cubicBezTo>
                  <a:cubicBezTo>
                    <a:pt x="1271" y="3121"/>
                    <a:pt x="1299" y="3112"/>
                    <a:pt x="1330" y="3090"/>
                  </a:cubicBezTo>
                  <a:cubicBezTo>
                    <a:pt x="1378" y="3231"/>
                    <a:pt x="1418" y="3241"/>
                    <a:pt x="1428" y="3241"/>
                  </a:cubicBezTo>
                  <a:cubicBezTo>
                    <a:pt x="1430" y="3241"/>
                    <a:pt x="1431" y="3241"/>
                    <a:pt x="1431" y="3241"/>
                  </a:cubicBezTo>
                  <a:cubicBezTo>
                    <a:pt x="1439" y="3242"/>
                    <a:pt x="1446" y="3243"/>
                    <a:pt x="1454" y="3243"/>
                  </a:cubicBezTo>
                  <a:cubicBezTo>
                    <a:pt x="1482" y="3243"/>
                    <a:pt x="1508" y="3232"/>
                    <a:pt x="1524" y="3215"/>
                  </a:cubicBezTo>
                  <a:cubicBezTo>
                    <a:pt x="2954" y="1661"/>
                    <a:pt x="2155" y="0"/>
                    <a:pt x="1152" y="0"/>
                  </a:cubicBezTo>
                  <a:close/>
                </a:path>
              </a:pathLst>
            </a:custGeom>
            <a:solidFill>
              <a:srgbClr val="627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46"/>
            <p:cNvSpPr/>
            <p:nvPr/>
          </p:nvSpPr>
          <p:spPr>
            <a:xfrm>
              <a:off x="8740875" y="2698521"/>
              <a:ext cx="51340" cy="57761"/>
            </a:xfrm>
            <a:custGeom>
              <a:avLst/>
              <a:gdLst/>
              <a:ahLst/>
              <a:cxnLst/>
              <a:rect l="l" t="t" r="r" b="b"/>
              <a:pathLst>
                <a:path w="1623" h="1826" extrusionOk="0">
                  <a:moveTo>
                    <a:pt x="911" y="0"/>
                  </a:moveTo>
                  <a:cubicBezTo>
                    <a:pt x="805" y="0"/>
                    <a:pt x="674" y="41"/>
                    <a:pt x="517" y="134"/>
                  </a:cubicBezTo>
                  <a:cubicBezTo>
                    <a:pt x="345" y="146"/>
                    <a:pt x="199" y="234"/>
                    <a:pt x="128" y="401"/>
                  </a:cubicBezTo>
                  <a:cubicBezTo>
                    <a:pt x="120" y="398"/>
                    <a:pt x="113" y="394"/>
                    <a:pt x="103" y="393"/>
                  </a:cubicBezTo>
                  <a:cubicBezTo>
                    <a:pt x="101" y="393"/>
                    <a:pt x="99" y="393"/>
                    <a:pt x="97" y="393"/>
                  </a:cubicBezTo>
                  <a:cubicBezTo>
                    <a:pt x="60" y="393"/>
                    <a:pt x="35" y="405"/>
                    <a:pt x="20" y="423"/>
                  </a:cubicBezTo>
                  <a:cubicBezTo>
                    <a:pt x="6" y="439"/>
                    <a:pt x="0" y="457"/>
                    <a:pt x="3" y="477"/>
                  </a:cubicBezTo>
                  <a:cubicBezTo>
                    <a:pt x="47" y="815"/>
                    <a:pt x="123" y="1295"/>
                    <a:pt x="292" y="1593"/>
                  </a:cubicBezTo>
                  <a:cubicBezTo>
                    <a:pt x="381" y="1743"/>
                    <a:pt x="481" y="1805"/>
                    <a:pt x="560" y="1822"/>
                  </a:cubicBezTo>
                  <a:cubicBezTo>
                    <a:pt x="576" y="1824"/>
                    <a:pt x="592" y="1825"/>
                    <a:pt x="608" y="1825"/>
                  </a:cubicBezTo>
                  <a:cubicBezTo>
                    <a:pt x="1246" y="1825"/>
                    <a:pt x="1623" y="0"/>
                    <a:pt x="911" y="0"/>
                  </a:cubicBezTo>
                  <a:close/>
                </a:path>
              </a:pathLst>
            </a:custGeom>
            <a:solidFill>
              <a:srgbClr val="627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46"/>
            <p:cNvSpPr/>
            <p:nvPr/>
          </p:nvSpPr>
          <p:spPr>
            <a:xfrm>
              <a:off x="8715759" y="2136981"/>
              <a:ext cx="27077" cy="34827"/>
            </a:xfrm>
            <a:custGeom>
              <a:avLst/>
              <a:gdLst/>
              <a:ahLst/>
              <a:cxnLst/>
              <a:rect l="l" t="t" r="r" b="b"/>
              <a:pathLst>
                <a:path w="856" h="1101" extrusionOk="0">
                  <a:moveTo>
                    <a:pt x="488" y="0"/>
                  </a:moveTo>
                  <a:cubicBezTo>
                    <a:pt x="471" y="0"/>
                    <a:pt x="456" y="1"/>
                    <a:pt x="441" y="4"/>
                  </a:cubicBezTo>
                  <a:cubicBezTo>
                    <a:pt x="399" y="12"/>
                    <a:pt x="375" y="23"/>
                    <a:pt x="349" y="36"/>
                  </a:cubicBezTo>
                  <a:cubicBezTo>
                    <a:pt x="299" y="59"/>
                    <a:pt x="267" y="86"/>
                    <a:pt x="234" y="110"/>
                  </a:cubicBezTo>
                  <a:cubicBezTo>
                    <a:pt x="197" y="143"/>
                    <a:pt x="196" y="193"/>
                    <a:pt x="213" y="226"/>
                  </a:cubicBezTo>
                  <a:cubicBezTo>
                    <a:pt x="201" y="238"/>
                    <a:pt x="189" y="251"/>
                    <a:pt x="177" y="262"/>
                  </a:cubicBezTo>
                  <a:cubicBezTo>
                    <a:pt x="134" y="311"/>
                    <a:pt x="98" y="369"/>
                    <a:pt x="68" y="435"/>
                  </a:cubicBezTo>
                  <a:cubicBezTo>
                    <a:pt x="18" y="548"/>
                    <a:pt x="1" y="674"/>
                    <a:pt x="17" y="789"/>
                  </a:cubicBezTo>
                  <a:cubicBezTo>
                    <a:pt x="27" y="872"/>
                    <a:pt x="61" y="985"/>
                    <a:pt x="156" y="1051"/>
                  </a:cubicBezTo>
                  <a:cubicBezTo>
                    <a:pt x="180" y="1065"/>
                    <a:pt x="199" y="1077"/>
                    <a:pt x="219" y="1084"/>
                  </a:cubicBezTo>
                  <a:cubicBezTo>
                    <a:pt x="231" y="1087"/>
                    <a:pt x="242" y="1091"/>
                    <a:pt x="254" y="1093"/>
                  </a:cubicBezTo>
                  <a:cubicBezTo>
                    <a:pt x="273" y="1097"/>
                    <a:pt x="289" y="1098"/>
                    <a:pt x="306" y="1100"/>
                  </a:cubicBezTo>
                  <a:cubicBezTo>
                    <a:pt x="310" y="1100"/>
                    <a:pt x="314" y="1100"/>
                    <a:pt x="318" y="1100"/>
                  </a:cubicBezTo>
                  <a:cubicBezTo>
                    <a:pt x="336" y="1100"/>
                    <a:pt x="356" y="1098"/>
                    <a:pt x="375" y="1094"/>
                  </a:cubicBezTo>
                  <a:cubicBezTo>
                    <a:pt x="425" y="1085"/>
                    <a:pt x="459" y="1071"/>
                    <a:pt x="491" y="1057"/>
                  </a:cubicBezTo>
                  <a:cubicBezTo>
                    <a:pt x="531" y="1040"/>
                    <a:pt x="562" y="1020"/>
                    <a:pt x="592" y="998"/>
                  </a:cubicBezTo>
                  <a:cubicBezTo>
                    <a:pt x="624" y="977"/>
                    <a:pt x="654" y="954"/>
                    <a:pt x="681" y="928"/>
                  </a:cubicBezTo>
                  <a:cubicBezTo>
                    <a:pt x="703" y="908"/>
                    <a:pt x="721" y="884"/>
                    <a:pt x="740" y="858"/>
                  </a:cubicBezTo>
                  <a:cubicBezTo>
                    <a:pt x="766" y="822"/>
                    <a:pt x="783" y="789"/>
                    <a:pt x="794" y="756"/>
                  </a:cubicBezTo>
                  <a:cubicBezTo>
                    <a:pt x="809" y="725"/>
                    <a:pt x="820" y="692"/>
                    <a:pt x="829" y="660"/>
                  </a:cubicBezTo>
                  <a:cubicBezTo>
                    <a:pt x="840" y="620"/>
                    <a:pt x="844" y="579"/>
                    <a:pt x="849" y="538"/>
                  </a:cubicBezTo>
                  <a:cubicBezTo>
                    <a:pt x="856" y="478"/>
                    <a:pt x="853" y="412"/>
                    <a:pt x="836" y="328"/>
                  </a:cubicBezTo>
                  <a:cubicBezTo>
                    <a:pt x="826" y="275"/>
                    <a:pt x="801" y="218"/>
                    <a:pt x="770" y="163"/>
                  </a:cubicBezTo>
                  <a:cubicBezTo>
                    <a:pt x="734" y="106"/>
                    <a:pt x="685" y="60"/>
                    <a:pt x="630" y="33"/>
                  </a:cubicBezTo>
                  <a:cubicBezTo>
                    <a:pt x="609" y="22"/>
                    <a:pt x="584" y="12"/>
                    <a:pt x="555" y="7"/>
                  </a:cubicBezTo>
                  <a:lnTo>
                    <a:pt x="548" y="4"/>
                  </a:lnTo>
                  <a:cubicBezTo>
                    <a:pt x="526" y="1"/>
                    <a:pt x="509" y="0"/>
                    <a:pt x="488" y="0"/>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46"/>
            <p:cNvSpPr/>
            <p:nvPr/>
          </p:nvSpPr>
          <p:spPr>
            <a:xfrm>
              <a:off x="8843871" y="2144572"/>
              <a:ext cx="26666" cy="33942"/>
            </a:xfrm>
            <a:custGeom>
              <a:avLst/>
              <a:gdLst/>
              <a:ahLst/>
              <a:cxnLst/>
              <a:rect l="l" t="t" r="r" b="b"/>
              <a:pathLst>
                <a:path w="843" h="1073" extrusionOk="0">
                  <a:moveTo>
                    <a:pt x="347" y="0"/>
                  </a:moveTo>
                  <a:cubicBezTo>
                    <a:pt x="333" y="0"/>
                    <a:pt x="320" y="1"/>
                    <a:pt x="307" y="3"/>
                  </a:cubicBezTo>
                  <a:cubicBezTo>
                    <a:pt x="269" y="6"/>
                    <a:pt x="234" y="18"/>
                    <a:pt x="194" y="32"/>
                  </a:cubicBezTo>
                  <a:cubicBezTo>
                    <a:pt x="176" y="39"/>
                    <a:pt x="158" y="48"/>
                    <a:pt x="146" y="69"/>
                  </a:cubicBezTo>
                  <a:cubicBezTo>
                    <a:pt x="135" y="87"/>
                    <a:pt x="132" y="111"/>
                    <a:pt x="136" y="132"/>
                  </a:cubicBezTo>
                  <a:cubicBezTo>
                    <a:pt x="139" y="142"/>
                    <a:pt x="143" y="151"/>
                    <a:pt x="154" y="162"/>
                  </a:cubicBezTo>
                  <a:cubicBezTo>
                    <a:pt x="139" y="172"/>
                    <a:pt x="125" y="190"/>
                    <a:pt x="112" y="204"/>
                  </a:cubicBezTo>
                  <a:cubicBezTo>
                    <a:pt x="76" y="247"/>
                    <a:pt x="49" y="300"/>
                    <a:pt x="28" y="366"/>
                  </a:cubicBezTo>
                  <a:cubicBezTo>
                    <a:pt x="12" y="414"/>
                    <a:pt x="5" y="469"/>
                    <a:pt x="3" y="540"/>
                  </a:cubicBezTo>
                  <a:cubicBezTo>
                    <a:pt x="0" y="599"/>
                    <a:pt x="10" y="662"/>
                    <a:pt x="29" y="729"/>
                  </a:cubicBezTo>
                  <a:cubicBezTo>
                    <a:pt x="43" y="781"/>
                    <a:pt x="68" y="835"/>
                    <a:pt x="99" y="885"/>
                  </a:cubicBezTo>
                  <a:cubicBezTo>
                    <a:pt x="128" y="933"/>
                    <a:pt x="169" y="974"/>
                    <a:pt x="221" y="1014"/>
                  </a:cubicBezTo>
                  <a:cubicBezTo>
                    <a:pt x="241" y="1029"/>
                    <a:pt x="265" y="1040"/>
                    <a:pt x="292" y="1052"/>
                  </a:cubicBezTo>
                  <a:cubicBezTo>
                    <a:pt x="308" y="1057"/>
                    <a:pt x="327" y="1062"/>
                    <a:pt x="343" y="1066"/>
                  </a:cubicBezTo>
                  <a:cubicBezTo>
                    <a:pt x="350" y="1067"/>
                    <a:pt x="358" y="1069"/>
                    <a:pt x="365" y="1069"/>
                  </a:cubicBezTo>
                  <a:cubicBezTo>
                    <a:pt x="382" y="1071"/>
                    <a:pt x="399" y="1073"/>
                    <a:pt x="416" y="1073"/>
                  </a:cubicBezTo>
                  <a:cubicBezTo>
                    <a:pt x="463" y="1073"/>
                    <a:pt x="511" y="1062"/>
                    <a:pt x="560" y="1044"/>
                  </a:cubicBezTo>
                  <a:cubicBezTo>
                    <a:pt x="620" y="1022"/>
                    <a:pt x="673" y="986"/>
                    <a:pt x="718" y="938"/>
                  </a:cubicBezTo>
                  <a:cubicBezTo>
                    <a:pt x="736" y="921"/>
                    <a:pt x="753" y="897"/>
                    <a:pt x="774" y="865"/>
                  </a:cubicBezTo>
                  <a:cubicBezTo>
                    <a:pt x="794" y="835"/>
                    <a:pt x="806" y="800"/>
                    <a:pt x="818" y="764"/>
                  </a:cubicBezTo>
                  <a:cubicBezTo>
                    <a:pt x="829" y="732"/>
                    <a:pt x="832" y="701"/>
                    <a:pt x="837" y="671"/>
                  </a:cubicBezTo>
                  <a:cubicBezTo>
                    <a:pt x="839" y="641"/>
                    <a:pt x="842" y="611"/>
                    <a:pt x="842" y="581"/>
                  </a:cubicBezTo>
                  <a:cubicBezTo>
                    <a:pt x="842" y="552"/>
                    <a:pt x="837" y="522"/>
                    <a:pt x="832" y="493"/>
                  </a:cubicBezTo>
                  <a:cubicBezTo>
                    <a:pt x="825" y="446"/>
                    <a:pt x="815" y="410"/>
                    <a:pt x="804" y="377"/>
                  </a:cubicBezTo>
                  <a:cubicBezTo>
                    <a:pt x="782" y="316"/>
                    <a:pt x="753" y="260"/>
                    <a:pt x="716" y="208"/>
                  </a:cubicBezTo>
                  <a:cubicBezTo>
                    <a:pt x="696" y="181"/>
                    <a:pt x="678" y="158"/>
                    <a:pt x="653" y="135"/>
                  </a:cubicBezTo>
                  <a:cubicBezTo>
                    <a:pt x="625" y="107"/>
                    <a:pt x="593" y="84"/>
                    <a:pt x="566" y="65"/>
                  </a:cubicBezTo>
                  <a:cubicBezTo>
                    <a:pt x="543" y="49"/>
                    <a:pt x="513" y="35"/>
                    <a:pt x="481" y="26"/>
                  </a:cubicBezTo>
                  <a:cubicBezTo>
                    <a:pt x="463" y="19"/>
                    <a:pt x="444" y="12"/>
                    <a:pt x="426" y="8"/>
                  </a:cubicBezTo>
                  <a:cubicBezTo>
                    <a:pt x="416" y="6"/>
                    <a:pt x="408" y="6"/>
                    <a:pt x="400" y="5"/>
                  </a:cubicBezTo>
                  <a:cubicBezTo>
                    <a:pt x="381" y="2"/>
                    <a:pt x="363" y="0"/>
                    <a:pt x="347" y="0"/>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46"/>
            <p:cNvSpPr/>
            <p:nvPr/>
          </p:nvSpPr>
          <p:spPr>
            <a:xfrm>
              <a:off x="8776272" y="2110378"/>
              <a:ext cx="31158" cy="15658"/>
            </a:xfrm>
            <a:custGeom>
              <a:avLst/>
              <a:gdLst/>
              <a:ahLst/>
              <a:cxnLst/>
              <a:rect l="l" t="t" r="r" b="b"/>
              <a:pathLst>
                <a:path w="985" h="495" extrusionOk="0">
                  <a:moveTo>
                    <a:pt x="216" y="257"/>
                  </a:moveTo>
                  <a:cubicBezTo>
                    <a:pt x="216" y="257"/>
                    <a:pt x="216" y="257"/>
                    <a:pt x="216" y="257"/>
                  </a:cubicBezTo>
                  <a:lnTo>
                    <a:pt x="216" y="257"/>
                  </a:lnTo>
                  <a:cubicBezTo>
                    <a:pt x="216" y="257"/>
                    <a:pt x="216" y="257"/>
                    <a:pt x="216" y="257"/>
                  </a:cubicBezTo>
                  <a:close/>
                  <a:moveTo>
                    <a:pt x="480" y="0"/>
                  </a:moveTo>
                  <a:cubicBezTo>
                    <a:pt x="436" y="0"/>
                    <a:pt x="390" y="9"/>
                    <a:pt x="346" y="21"/>
                  </a:cubicBezTo>
                  <a:cubicBezTo>
                    <a:pt x="300" y="33"/>
                    <a:pt x="257" y="55"/>
                    <a:pt x="216" y="82"/>
                  </a:cubicBezTo>
                  <a:cubicBezTo>
                    <a:pt x="123" y="142"/>
                    <a:pt x="54" y="237"/>
                    <a:pt x="11" y="337"/>
                  </a:cubicBezTo>
                  <a:cubicBezTo>
                    <a:pt x="4" y="354"/>
                    <a:pt x="1" y="369"/>
                    <a:pt x="7" y="386"/>
                  </a:cubicBezTo>
                  <a:cubicBezTo>
                    <a:pt x="10" y="401"/>
                    <a:pt x="21" y="416"/>
                    <a:pt x="35" y="423"/>
                  </a:cubicBezTo>
                  <a:cubicBezTo>
                    <a:pt x="44" y="428"/>
                    <a:pt x="56" y="431"/>
                    <a:pt x="68" y="431"/>
                  </a:cubicBezTo>
                  <a:cubicBezTo>
                    <a:pt x="90" y="431"/>
                    <a:pt x="113" y="421"/>
                    <a:pt x="121" y="400"/>
                  </a:cubicBezTo>
                  <a:cubicBezTo>
                    <a:pt x="137" y="363"/>
                    <a:pt x="154" y="330"/>
                    <a:pt x="178" y="296"/>
                  </a:cubicBezTo>
                  <a:cubicBezTo>
                    <a:pt x="190" y="283"/>
                    <a:pt x="203" y="270"/>
                    <a:pt x="216" y="257"/>
                  </a:cubicBezTo>
                  <a:lnTo>
                    <a:pt x="216" y="257"/>
                  </a:lnTo>
                  <a:cubicBezTo>
                    <a:pt x="216" y="258"/>
                    <a:pt x="216" y="258"/>
                    <a:pt x="216" y="258"/>
                  </a:cubicBezTo>
                  <a:lnTo>
                    <a:pt x="219" y="255"/>
                  </a:lnTo>
                  <a:lnTo>
                    <a:pt x="219" y="255"/>
                  </a:lnTo>
                  <a:cubicBezTo>
                    <a:pt x="218" y="256"/>
                    <a:pt x="217" y="257"/>
                    <a:pt x="216" y="257"/>
                  </a:cubicBezTo>
                  <a:lnTo>
                    <a:pt x="216" y="257"/>
                  </a:lnTo>
                  <a:cubicBezTo>
                    <a:pt x="219" y="255"/>
                    <a:pt x="222" y="252"/>
                    <a:pt x="224" y="250"/>
                  </a:cubicBezTo>
                  <a:cubicBezTo>
                    <a:pt x="246" y="234"/>
                    <a:pt x="267" y="221"/>
                    <a:pt x="293" y="211"/>
                  </a:cubicBezTo>
                  <a:cubicBezTo>
                    <a:pt x="315" y="201"/>
                    <a:pt x="337" y="195"/>
                    <a:pt x="360" y="191"/>
                  </a:cubicBezTo>
                  <a:cubicBezTo>
                    <a:pt x="377" y="189"/>
                    <a:pt x="393" y="188"/>
                    <a:pt x="410" y="188"/>
                  </a:cubicBezTo>
                  <a:cubicBezTo>
                    <a:pt x="426" y="188"/>
                    <a:pt x="443" y="189"/>
                    <a:pt x="459" y="191"/>
                  </a:cubicBezTo>
                  <a:cubicBezTo>
                    <a:pt x="491" y="197"/>
                    <a:pt x="519" y="205"/>
                    <a:pt x="551" y="215"/>
                  </a:cubicBezTo>
                  <a:cubicBezTo>
                    <a:pt x="582" y="230"/>
                    <a:pt x="612" y="250"/>
                    <a:pt x="644" y="270"/>
                  </a:cubicBezTo>
                  <a:cubicBezTo>
                    <a:pt x="681" y="300"/>
                    <a:pt x="713" y="336"/>
                    <a:pt x="741" y="373"/>
                  </a:cubicBezTo>
                  <a:cubicBezTo>
                    <a:pt x="758" y="397"/>
                    <a:pt x="774" y="422"/>
                    <a:pt x="791" y="444"/>
                  </a:cubicBezTo>
                  <a:cubicBezTo>
                    <a:pt x="801" y="459"/>
                    <a:pt x="813" y="472"/>
                    <a:pt x="827" y="480"/>
                  </a:cubicBezTo>
                  <a:cubicBezTo>
                    <a:pt x="843" y="490"/>
                    <a:pt x="861" y="494"/>
                    <a:pt x="878" y="494"/>
                  </a:cubicBezTo>
                  <a:cubicBezTo>
                    <a:pt x="887" y="494"/>
                    <a:pt x="896" y="493"/>
                    <a:pt x="904" y="490"/>
                  </a:cubicBezTo>
                  <a:cubicBezTo>
                    <a:pt x="959" y="476"/>
                    <a:pt x="985" y="420"/>
                    <a:pt x="975" y="369"/>
                  </a:cubicBezTo>
                  <a:cubicBezTo>
                    <a:pt x="962" y="313"/>
                    <a:pt x="935" y="263"/>
                    <a:pt x="903" y="215"/>
                  </a:cubicBezTo>
                  <a:cubicBezTo>
                    <a:pt x="884" y="192"/>
                    <a:pt x="867" y="169"/>
                    <a:pt x="846" y="149"/>
                  </a:cubicBezTo>
                  <a:cubicBezTo>
                    <a:pt x="826" y="129"/>
                    <a:pt x="803" y="114"/>
                    <a:pt x="778" y="96"/>
                  </a:cubicBezTo>
                  <a:cubicBezTo>
                    <a:pt x="738" y="64"/>
                    <a:pt x="688" y="43"/>
                    <a:pt x="640" y="26"/>
                  </a:cubicBezTo>
                  <a:cubicBezTo>
                    <a:pt x="620" y="19"/>
                    <a:pt x="602" y="13"/>
                    <a:pt x="582" y="11"/>
                  </a:cubicBezTo>
                  <a:cubicBezTo>
                    <a:pt x="551" y="5"/>
                    <a:pt x="519" y="3"/>
                    <a:pt x="491" y="1"/>
                  </a:cubicBezTo>
                  <a:cubicBezTo>
                    <a:pt x="487" y="0"/>
                    <a:pt x="484" y="0"/>
                    <a:pt x="480" y="0"/>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46"/>
            <p:cNvSpPr/>
            <p:nvPr/>
          </p:nvSpPr>
          <p:spPr>
            <a:xfrm>
              <a:off x="8696843" y="2103387"/>
              <a:ext cx="29481" cy="37326"/>
            </a:xfrm>
            <a:custGeom>
              <a:avLst/>
              <a:gdLst/>
              <a:ahLst/>
              <a:cxnLst/>
              <a:rect l="l" t="t" r="r" b="b"/>
              <a:pathLst>
                <a:path w="932" h="1180" extrusionOk="0">
                  <a:moveTo>
                    <a:pt x="753" y="1"/>
                  </a:moveTo>
                  <a:cubicBezTo>
                    <a:pt x="738" y="1"/>
                    <a:pt x="723" y="5"/>
                    <a:pt x="711" y="12"/>
                  </a:cubicBezTo>
                  <a:cubicBezTo>
                    <a:pt x="623" y="71"/>
                    <a:pt x="546" y="136"/>
                    <a:pt x="477" y="210"/>
                  </a:cubicBezTo>
                  <a:cubicBezTo>
                    <a:pt x="417" y="272"/>
                    <a:pt x="358" y="346"/>
                    <a:pt x="295" y="443"/>
                  </a:cubicBezTo>
                  <a:cubicBezTo>
                    <a:pt x="185" y="612"/>
                    <a:pt x="102" y="804"/>
                    <a:pt x="26" y="988"/>
                  </a:cubicBezTo>
                  <a:lnTo>
                    <a:pt x="12" y="1021"/>
                  </a:lnTo>
                  <a:cubicBezTo>
                    <a:pt x="5" y="1036"/>
                    <a:pt x="0" y="1051"/>
                    <a:pt x="6" y="1071"/>
                  </a:cubicBezTo>
                  <a:cubicBezTo>
                    <a:pt x="12" y="1086"/>
                    <a:pt x="22" y="1101"/>
                    <a:pt x="36" y="1109"/>
                  </a:cubicBezTo>
                  <a:cubicBezTo>
                    <a:pt x="43" y="1114"/>
                    <a:pt x="49" y="1115"/>
                    <a:pt x="56" y="1116"/>
                  </a:cubicBezTo>
                  <a:cubicBezTo>
                    <a:pt x="61" y="1118"/>
                    <a:pt x="66" y="1118"/>
                    <a:pt x="70" y="1118"/>
                  </a:cubicBezTo>
                  <a:cubicBezTo>
                    <a:pt x="76" y="1118"/>
                    <a:pt x="82" y="1117"/>
                    <a:pt x="86" y="1115"/>
                  </a:cubicBezTo>
                  <a:cubicBezTo>
                    <a:pt x="98" y="1114"/>
                    <a:pt x="114" y="1105"/>
                    <a:pt x="122" y="1092"/>
                  </a:cubicBezTo>
                  <a:cubicBezTo>
                    <a:pt x="177" y="1129"/>
                    <a:pt x="241" y="1158"/>
                    <a:pt x="308" y="1171"/>
                  </a:cubicBezTo>
                  <a:cubicBezTo>
                    <a:pt x="337" y="1176"/>
                    <a:pt x="367" y="1179"/>
                    <a:pt x="396" y="1179"/>
                  </a:cubicBezTo>
                  <a:cubicBezTo>
                    <a:pt x="442" y="1179"/>
                    <a:pt x="488" y="1172"/>
                    <a:pt x="532" y="1158"/>
                  </a:cubicBezTo>
                  <a:cubicBezTo>
                    <a:pt x="652" y="1121"/>
                    <a:pt x="759" y="1023"/>
                    <a:pt x="832" y="887"/>
                  </a:cubicBezTo>
                  <a:cubicBezTo>
                    <a:pt x="897" y="769"/>
                    <a:pt x="931" y="622"/>
                    <a:pt x="931" y="465"/>
                  </a:cubicBezTo>
                  <a:cubicBezTo>
                    <a:pt x="931" y="340"/>
                    <a:pt x="900" y="210"/>
                    <a:pt x="840" y="103"/>
                  </a:cubicBezTo>
                  <a:cubicBezTo>
                    <a:pt x="845" y="83"/>
                    <a:pt x="842" y="61"/>
                    <a:pt x="831" y="41"/>
                  </a:cubicBezTo>
                  <a:cubicBezTo>
                    <a:pt x="817" y="24"/>
                    <a:pt x="794" y="7"/>
                    <a:pt x="768" y="2"/>
                  </a:cubicBezTo>
                  <a:cubicBezTo>
                    <a:pt x="763" y="1"/>
                    <a:pt x="758" y="1"/>
                    <a:pt x="753" y="1"/>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6"/>
            <p:cNvSpPr/>
            <p:nvPr/>
          </p:nvSpPr>
          <p:spPr>
            <a:xfrm>
              <a:off x="8850071" y="2098705"/>
              <a:ext cx="31379" cy="32898"/>
            </a:xfrm>
            <a:custGeom>
              <a:avLst/>
              <a:gdLst/>
              <a:ahLst/>
              <a:cxnLst/>
              <a:rect l="l" t="t" r="r" b="b"/>
              <a:pathLst>
                <a:path w="992" h="1040" extrusionOk="0">
                  <a:moveTo>
                    <a:pt x="197" y="0"/>
                  </a:moveTo>
                  <a:cubicBezTo>
                    <a:pt x="172" y="0"/>
                    <a:pt x="149" y="11"/>
                    <a:pt x="134" y="30"/>
                  </a:cubicBezTo>
                  <a:cubicBezTo>
                    <a:pt x="119" y="33"/>
                    <a:pt x="108" y="45"/>
                    <a:pt x="101" y="57"/>
                  </a:cubicBezTo>
                  <a:cubicBezTo>
                    <a:pt x="68" y="116"/>
                    <a:pt x="45" y="176"/>
                    <a:pt x="25" y="238"/>
                  </a:cubicBezTo>
                  <a:cubicBezTo>
                    <a:pt x="8" y="297"/>
                    <a:pt x="0" y="362"/>
                    <a:pt x="2" y="441"/>
                  </a:cubicBezTo>
                  <a:cubicBezTo>
                    <a:pt x="2" y="494"/>
                    <a:pt x="12" y="553"/>
                    <a:pt x="31" y="613"/>
                  </a:cubicBezTo>
                  <a:cubicBezTo>
                    <a:pt x="46" y="673"/>
                    <a:pt x="73" y="732"/>
                    <a:pt x="111" y="789"/>
                  </a:cubicBezTo>
                  <a:cubicBezTo>
                    <a:pt x="144" y="838"/>
                    <a:pt x="184" y="881"/>
                    <a:pt x="231" y="917"/>
                  </a:cubicBezTo>
                  <a:cubicBezTo>
                    <a:pt x="254" y="934"/>
                    <a:pt x="277" y="948"/>
                    <a:pt x="303" y="962"/>
                  </a:cubicBezTo>
                  <a:cubicBezTo>
                    <a:pt x="334" y="982"/>
                    <a:pt x="370" y="995"/>
                    <a:pt x="406" y="1007"/>
                  </a:cubicBezTo>
                  <a:cubicBezTo>
                    <a:pt x="431" y="1017"/>
                    <a:pt x="459" y="1024"/>
                    <a:pt x="484" y="1028"/>
                  </a:cubicBezTo>
                  <a:cubicBezTo>
                    <a:pt x="525" y="1035"/>
                    <a:pt x="569" y="1040"/>
                    <a:pt x="613" y="1040"/>
                  </a:cubicBezTo>
                  <a:cubicBezTo>
                    <a:pt x="645" y="1040"/>
                    <a:pt x="673" y="1034"/>
                    <a:pt x="704" y="1030"/>
                  </a:cubicBezTo>
                  <a:cubicBezTo>
                    <a:pt x="754" y="1022"/>
                    <a:pt x="795" y="1007"/>
                    <a:pt x="840" y="982"/>
                  </a:cubicBezTo>
                  <a:cubicBezTo>
                    <a:pt x="855" y="974"/>
                    <a:pt x="868" y="958"/>
                    <a:pt x="878" y="941"/>
                  </a:cubicBezTo>
                  <a:cubicBezTo>
                    <a:pt x="885" y="954"/>
                    <a:pt x="898" y="961"/>
                    <a:pt x="913" y="964"/>
                  </a:cubicBezTo>
                  <a:cubicBezTo>
                    <a:pt x="917" y="965"/>
                    <a:pt x="920" y="965"/>
                    <a:pt x="924" y="965"/>
                  </a:cubicBezTo>
                  <a:cubicBezTo>
                    <a:pt x="935" y="965"/>
                    <a:pt x="945" y="962"/>
                    <a:pt x="954" y="957"/>
                  </a:cubicBezTo>
                  <a:cubicBezTo>
                    <a:pt x="983" y="941"/>
                    <a:pt x="991" y="905"/>
                    <a:pt x="977" y="874"/>
                  </a:cubicBezTo>
                  <a:cubicBezTo>
                    <a:pt x="935" y="786"/>
                    <a:pt x="891" y="703"/>
                    <a:pt x="845" y="624"/>
                  </a:cubicBezTo>
                  <a:cubicBezTo>
                    <a:pt x="804" y="554"/>
                    <a:pt x="754" y="483"/>
                    <a:pt x="683" y="391"/>
                  </a:cubicBezTo>
                  <a:cubicBezTo>
                    <a:pt x="555" y="223"/>
                    <a:pt x="404" y="95"/>
                    <a:pt x="238" y="7"/>
                  </a:cubicBezTo>
                  <a:cubicBezTo>
                    <a:pt x="230" y="4"/>
                    <a:pt x="222" y="3"/>
                    <a:pt x="212" y="2"/>
                  </a:cubicBezTo>
                  <a:cubicBezTo>
                    <a:pt x="207" y="1"/>
                    <a:pt x="202" y="0"/>
                    <a:pt x="197"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6"/>
            <p:cNvSpPr/>
            <p:nvPr/>
          </p:nvSpPr>
          <p:spPr>
            <a:xfrm>
              <a:off x="8531974" y="2229000"/>
              <a:ext cx="476575" cy="491000"/>
            </a:xfrm>
            <a:custGeom>
              <a:avLst/>
              <a:gdLst/>
              <a:ahLst/>
              <a:cxnLst/>
              <a:rect l="l" t="t" r="r" b="b"/>
              <a:pathLst>
                <a:path w="15066" h="15522" extrusionOk="0">
                  <a:moveTo>
                    <a:pt x="7804" y="0"/>
                  </a:moveTo>
                  <a:cubicBezTo>
                    <a:pt x="7178" y="0"/>
                    <a:pt x="6546" y="41"/>
                    <a:pt x="5923" y="122"/>
                  </a:cubicBezTo>
                  <a:cubicBezTo>
                    <a:pt x="5168" y="218"/>
                    <a:pt x="4444" y="440"/>
                    <a:pt x="3768" y="780"/>
                  </a:cubicBezTo>
                  <a:cubicBezTo>
                    <a:pt x="3140" y="1097"/>
                    <a:pt x="2562" y="1526"/>
                    <a:pt x="2052" y="2048"/>
                  </a:cubicBezTo>
                  <a:cubicBezTo>
                    <a:pt x="1561" y="2551"/>
                    <a:pt x="1150" y="3131"/>
                    <a:pt x="828" y="3776"/>
                  </a:cubicBezTo>
                  <a:cubicBezTo>
                    <a:pt x="506" y="4417"/>
                    <a:pt x="277" y="5101"/>
                    <a:pt x="148" y="5815"/>
                  </a:cubicBezTo>
                  <a:cubicBezTo>
                    <a:pt x="22" y="6523"/>
                    <a:pt x="0" y="7263"/>
                    <a:pt x="85" y="8018"/>
                  </a:cubicBezTo>
                  <a:cubicBezTo>
                    <a:pt x="166" y="8772"/>
                    <a:pt x="353" y="9492"/>
                    <a:pt x="638" y="10155"/>
                  </a:cubicBezTo>
                  <a:cubicBezTo>
                    <a:pt x="739" y="10397"/>
                    <a:pt x="871" y="10655"/>
                    <a:pt x="1037" y="10943"/>
                  </a:cubicBezTo>
                  <a:cubicBezTo>
                    <a:pt x="1195" y="11221"/>
                    <a:pt x="1375" y="11501"/>
                    <a:pt x="1588" y="11805"/>
                  </a:cubicBezTo>
                  <a:cubicBezTo>
                    <a:pt x="2034" y="12436"/>
                    <a:pt x="2533" y="13019"/>
                    <a:pt x="3070" y="13539"/>
                  </a:cubicBezTo>
                  <a:cubicBezTo>
                    <a:pt x="3649" y="14100"/>
                    <a:pt x="4247" y="14554"/>
                    <a:pt x="4856" y="14886"/>
                  </a:cubicBezTo>
                  <a:cubicBezTo>
                    <a:pt x="5298" y="15130"/>
                    <a:pt x="5736" y="15296"/>
                    <a:pt x="6159" y="15377"/>
                  </a:cubicBezTo>
                  <a:cubicBezTo>
                    <a:pt x="6215" y="15388"/>
                    <a:pt x="6272" y="15396"/>
                    <a:pt x="6328" y="15406"/>
                  </a:cubicBezTo>
                  <a:cubicBezTo>
                    <a:pt x="6391" y="15415"/>
                    <a:pt x="6455" y="15420"/>
                    <a:pt x="6517" y="15425"/>
                  </a:cubicBezTo>
                  <a:cubicBezTo>
                    <a:pt x="6584" y="15443"/>
                    <a:pt x="6651" y="15459"/>
                    <a:pt x="6720" y="15473"/>
                  </a:cubicBezTo>
                  <a:cubicBezTo>
                    <a:pt x="6749" y="15479"/>
                    <a:pt x="6777" y="15485"/>
                    <a:pt x="6808" y="15488"/>
                  </a:cubicBezTo>
                  <a:cubicBezTo>
                    <a:pt x="6936" y="15506"/>
                    <a:pt x="7068" y="15516"/>
                    <a:pt x="7201" y="15521"/>
                  </a:cubicBezTo>
                  <a:cubicBezTo>
                    <a:pt x="7229" y="15521"/>
                    <a:pt x="7256" y="15522"/>
                    <a:pt x="7283" y="15522"/>
                  </a:cubicBezTo>
                  <a:cubicBezTo>
                    <a:pt x="7476" y="15522"/>
                    <a:pt x="7681" y="15504"/>
                    <a:pt x="7932" y="15469"/>
                  </a:cubicBezTo>
                  <a:cubicBezTo>
                    <a:pt x="8365" y="15406"/>
                    <a:pt x="8826" y="15264"/>
                    <a:pt x="9296" y="15048"/>
                  </a:cubicBezTo>
                  <a:cubicBezTo>
                    <a:pt x="9717" y="14856"/>
                    <a:pt x="10129" y="14617"/>
                    <a:pt x="10520" y="14334"/>
                  </a:cubicBezTo>
                  <a:cubicBezTo>
                    <a:pt x="10896" y="14060"/>
                    <a:pt x="11261" y="13755"/>
                    <a:pt x="11606" y="13429"/>
                  </a:cubicBezTo>
                  <a:cubicBezTo>
                    <a:pt x="13010" y="12097"/>
                    <a:pt x="14054" y="10432"/>
                    <a:pt x="14621" y="8612"/>
                  </a:cubicBezTo>
                  <a:cubicBezTo>
                    <a:pt x="14905" y="7703"/>
                    <a:pt x="15054" y="6775"/>
                    <a:pt x="15062" y="5858"/>
                  </a:cubicBezTo>
                  <a:cubicBezTo>
                    <a:pt x="15065" y="5468"/>
                    <a:pt x="15034" y="5074"/>
                    <a:pt x="14964" y="4656"/>
                  </a:cubicBezTo>
                  <a:cubicBezTo>
                    <a:pt x="14908" y="4301"/>
                    <a:pt x="14817" y="3955"/>
                    <a:pt x="14693" y="3632"/>
                  </a:cubicBezTo>
                  <a:cubicBezTo>
                    <a:pt x="14571" y="3313"/>
                    <a:pt x="14424" y="3009"/>
                    <a:pt x="14248" y="2733"/>
                  </a:cubicBezTo>
                  <a:cubicBezTo>
                    <a:pt x="14080" y="2466"/>
                    <a:pt x="13880" y="2213"/>
                    <a:pt x="13652" y="1978"/>
                  </a:cubicBezTo>
                  <a:cubicBezTo>
                    <a:pt x="13232" y="1546"/>
                    <a:pt x="12715" y="1176"/>
                    <a:pt x="12114" y="877"/>
                  </a:cubicBezTo>
                  <a:cubicBezTo>
                    <a:pt x="11556" y="601"/>
                    <a:pt x="10918" y="383"/>
                    <a:pt x="10221" y="235"/>
                  </a:cubicBezTo>
                  <a:cubicBezTo>
                    <a:pt x="10165" y="223"/>
                    <a:pt x="10108" y="211"/>
                    <a:pt x="10052" y="201"/>
                  </a:cubicBezTo>
                  <a:cubicBezTo>
                    <a:pt x="9451" y="85"/>
                    <a:pt x="8798" y="18"/>
                    <a:pt x="8112" y="3"/>
                  </a:cubicBezTo>
                  <a:cubicBezTo>
                    <a:pt x="8009" y="1"/>
                    <a:pt x="7907" y="0"/>
                    <a:pt x="7804" y="0"/>
                  </a:cubicBezTo>
                  <a:close/>
                </a:path>
              </a:pathLst>
            </a:custGeom>
            <a:solidFill>
              <a:srgbClr val="F0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6"/>
            <p:cNvSpPr/>
            <p:nvPr/>
          </p:nvSpPr>
          <p:spPr>
            <a:xfrm>
              <a:off x="8714241" y="2364260"/>
              <a:ext cx="140860" cy="180938"/>
            </a:xfrm>
            <a:custGeom>
              <a:avLst/>
              <a:gdLst/>
              <a:ahLst/>
              <a:cxnLst/>
              <a:rect l="l" t="t" r="r" b="b"/>
              <a:pathLst>
                <a:path w="4453" h="5720" extrusionOk="0">
                  <a:moveTo>
                    <a:pt x="2592" y="0"/>
                  </a:moveTo>
                  <a:cubicBezTo>
                    <a:pt x="2537" y="0"/>
                    <a:pt x="2482" y="4"/>
                    <a:pt x="2427" y="10"/>
                  </a:cubicBezTo>
                  <a:cubicBezTo>
                    <a:pt x="2316" y="22"/>
                    <a:pt x="2214" y="47"/>
                    <a:pt x="2119" y="86"/>
                  </a:cubicBezTo>
                  <a:cubicBezTo>
                    <a:pt x="2065" y="108"/>
                    <a:pt x="2016" y="132"/>
                    <a:pt x="1972" y="158"/>
                  </a:cubicBezTo>
                  <a:cubicBezTo>
                    <a:pt x="1926" y="185"/>
                    <a:pt x="1885" y="219"/>
                    <a:pt x="1843" y="251"/>
                  </a:cubicBezTo>
                  <a:cubicBezTo>
                    <a:pt x="1807" y="279"/>
                    <a:pt x="1776" y="312"/>
                    <a:pt x="1744" y="347"/>
                  </a:cubicBezTo>
                  <a:cubicBezTo>
                    <a:pt x="1522" y="440"/>
                    <a:pt x="1312" y="579"/>
                    <a:pt x="1114" y="762"/>
                  </a:cubicBezTo>
                  <a:cubicBezTo>
                    <a:pt x="875" y="985"/>
                    <a:pt x="662" y="1277"/>
                    <a:pt x="483" y="1627"/>
                  </a:cubicBezTo>
                  <a:cubicBezTo>
                    <a:pt x="318" y="1943"/>
                    <a:pt x="194" y="2293"/>
                    <a:pt x="109" y="2671"/>
                  </a:cubicBezTo>
                  <a:cubicBezTo>
                    <a:pt x="30" y="3033"/>
                    <a:pt x="0" y="3378"/>
                    <a:pt x="17" y="3699"/>
                  </a:cubicBezTo>
                  <a:cubicBezTo>
                    <a:pt x="39" y="4092"/>
                    <a:pt x="172" y="4486"/>
                    <a:pt x="403" y="4837"/>
                  </a:cubicBezTo>
                  <a:cubicBezTo>
                    <a:pt x="526" y="5025"/>
                    <a:pt x="670" y="5188"/>
                    <a:pt x="834" y="5320"/>
                  </a:cubicBezTo>
                  <a:cubicBezTo>
                    <a:pt x="917" y="5388"/>
                    <a:pt x="1003" y="5448"/>
                    <a:pt x="1090" y="5499"/>
                  </a:cubicBezTo>
                  <a:cubicBezTo>
                    <a:pt x="1354" y="5651"/>
                    <a:pt x="1617" y="5720"/>
                    <a:pt x="1873" y="5720"/>
                  </a:cubicBezTo>
                  <a:cubicBezTo>
                    <a:pt x="2800" y="5720"/>
                    <a:pt x="3631" y="4824"/>
                    <a:pt x="4051" y="3792"/>
                  </a:cubicBezTo>
                  <a:cubicBezTo>
                    <a:pt x="4167" y="3498"/>
                    <a:pt x="4243" y="3160"/>
                    <a:pt x="4282" y="2759"/>
                  </a:cubicBezTo>
                  <a:cubicBezTo>
                    <a:pt x="4453" y="879"/>
                    <a:pt x="3499" y="0"/>
                    <a:pt x="25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46"/>
            <p:cNvSpPr/>
            <p:nvPr/>
          </p:nvSpPr>
          <p:spPr>
            <a:xfrm>
              <a:off x="8614725" y="2374446"/>
              <a:ext cx="102711" cy="126941"/>
            </a:xfrm>
            <a:custGeom>
              <a:avLst/>
              <a:gdLst/>
              <a:ahLst/>
              <a:cxnLst/>
              <a:rect l="l" t="t" r="r" b="b"/>
              <a:pathLst>
                <a:path w="3247" h="4013" extrusionOk="0">
                  <a:moveTo>
                    <a:pt x="705" y="0"/>
                  </a:moveTo>
                  <a:cubicBezTo>
                    <a:pt x="686" y="2"/>
                    <a:pt x="671" y="6"/>
                    <a:pt x="655" y="15"/>
                  </a:cubicBezTo>
                  <a:cubicBezTo>
                    <a:pt x="630" y="29"/>
                    <a:pt x="615" y="50"/>
                    <a:pt x="608" y="76"/>
                  </a:cubicBezTo>
                  <a:cubicBezTo>
                    <a:pt x="606" y="85"/>
                    <a:pt x="606" y="92"/>
                    <a:pt x="606" y="101"/>
                  </a:cubicBezTo>
                  <a:cubicBezTo>
                    <a:pt x="0" y="1214"/>
                    <a:pt x="232" y="4013"/>
                    <a:pt x="1553" y="4013"/>
                  </a:cubicBezTo>
                  <a:cubicBezTo>
                    <a:pt x="1784" y="4013"/>
                    <a:pt x="2048" y="3927"/>
                    <a:pt x="2346" y="3733"/>
                  </a:cubicBezTo>
                  <a:cubicBezTo>
                    <a:pt x="2416" y="3686"/>
                    <a:pt x="2483" y="3636"/>
                    <a:pt x="2548" y="3583"/>
                  </a:cubicBezTo>
                  <a:cubicBezTo>
                    <a:pt x="2599" y="3537"/>
                    <a:pt x="2651" y="3486"/>
                    <a:pt x="2702" y="3425"/>
                  </a:cubicBezTo>
                  <a:cubicBezTo>
                    <a:pt x="2797" y="3314"/>
                    <a:pt x="2881" y="3183"/>
                    <a:pt x="2957" y="3026"/>
                  </a:cubicBezTo>
                  <a:cubicBezTo>
                    <a:pt x="3106" y="2724"/>
                    <a:pt x="3199" y="2384"/>
                    <a:pt x="3232" y="2019"/>
                  </a:cubicBezTo>
                  <a:cubicBezTo>
                    <a:pt x="3246" y="1847"/>
                    <a:pt x="3242" y="1680"/>
                    <a:pt x="3219" y="1522"/>
                  </a:cubicBezTo>
                  <a:cubicBezTo>
                    <a:pt x="3208" y="1442"/>
                    <a:pt x="3192" y="1368"/>
                    <a:pt x="3172" y="1295"/>
                  </a:cubicBezTo>
                  <a:cubicBezTo>
                    <a:pt x="3155" y="1227"/>
                    <a:pt x="3128" y="1156"/>
                    <a:pt x="3086" y="1070"/>
                  </a:cubicBezTo>
                  <a:cubicBezTo>
                    <a:pt x="3053" y="1001"/>
                    <a:pt x="3012" y="943"/>
                    <a:pt x="2970" y="888"/>
                  </a:cubicBezTo>
                  <a:cubicBezTo>
                    <a:pt x="2917" y="819"/>
                    <a:pt x="2848" y="766"/>
                    <a:pt x="2804" y="732"/>
                  </a:cubicBezTo>
                  <a:cubicBezTo>
                    <a:pt x="2748" y="692"/>
                    <a:pt x="2685" y="650"/>
                    <a:pt x="2606" y="607"/>
                  </a:cubicBezTo>
                  <a:cubicBezTo>
                    <a:pt x="2518" y="557"/>
                    <a:pt x="2425" y="513"/>
                    <a:pt x="2344" y="477"/>
                  </a:cubicBezTo>
                  <a:cubicBezTo>
                    <a:pt x="2165" y="396"/>
                    <a:pt x="1974" y="324"/>
                    <a:pt x="1743" y="248"/>
                  </a:cubicBezTo>
                  <a:cubicBezTo>
                    <a:pt x="1533" y="181"/>
                    <a:pt x="1329" y="123"/>
                    <a:pt x="1139" y="79"/>
                  </a:cubicBezTo>
                  <a:cubicBezTo>
                    <a:pt x="1081" y="65"/>
                    <a:pt x="1023" y="52"/>
                    <a:pt x="964" y="42"/>
                  </a:cubicBezTo>
                  <a:cubicBezTo>
                    <a:pt x="887" y="28"/>
                    <a:pt x="808" y="13"/>
                    <a:pt x="731" y="5"/>
                  </a:cubicBezTo>
                  <a:lnTo>
                    <a:pt x="705" y="0"/>
                  </a:ln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46"/>
            <p:cNvSpPr/>
            <p:nvPr/>
          </p:nvSpPr>
          <p:spPr>
            <a:xfrm>
              <a:off x="8642308" y="2293941"/>
              <a:ext cx="142251" cy="92272"/>
            </a:xfrm>
            <a:custGeom>
              <a:avLst/>
              <a:gdLst/>
              <a:ahLst/>
              <a:cxnLst/>
              <a:rect l="l" t="t" r="r" b="b"/>
              <a:pathLst>
                <a:path w="4497" h="2917" extrusionOk="0">
                  <a:moveTo>
                    <a:pt x="3121" y="0"/>
                  </a:moveTo>
                  <a:cubicBezTo>
                    <a:pt x="3060" y="0"/>
                    <a:pt x="2996" y="3"/>
                    <a:pt x="2929" y="8"/>
                  </a:cubicBezTo>
                  <a:cubicBezTo>
                    <a:pt x="1873" y="91"/>
                    <a:pt x="298" y="917"/>
                    <a:pt x="5" y="1905"/>
                  </a:cubicBezTo>
                  <a:cubicBezTo>
                    <a:pt x="0" y="1917"/>
                    <a:pt x="3" y="1930"/>
                    <a:pt x="10" y="1941"/>
                  </a:cubicBezTo>
                  <a:cubicBezTo>
                    <a:pt x="15" y="1953"/>
                    <a:pt x="28" y="1963"/>
                    <a:pt x="41" y="1965"/>
                  </a:cubicBezTo>
                  <a:cubicBezTo>
                    <a:pt x="20" y="2000"/>
                    <a:pt x="10" y="2027"/>
                    <a:pt x="10" y="2056"/>
                  </a:cubicBezTo>
                  <a:cubicBezTo>
                    <a:pt x="10" y="2084"/>
                    <a:pt x="20" y="2109"/>
                    <a:pt x="41" y="2129"/>
                  </a:cubicBezTo>
                  <a:cubicBezTo>
                    <a:pt x="235" y="2319"/>
                    <a:pt x="477" y="2481"/>
                    <a:pt x="758" y="2613"/>
                  </a:cubicBezTo>
                  <a:cubicBezTo>
                    <a:pt x="996" y="2721"/>
                    <a:pt x="1250" y="2803"/>
                    <a:pt x="1515" y="2853"/>
                  </a:cubicBezTo>
                  <a:cubicBezTo>
                    <a:pt x="1560" y="2863"/>
                    <a:pt x="1607" y="2869"/>
                    <a:pt x="1653" y="2878"/>
                  </a:cubicBezTo>
                  <a:cubicBezTo>
                    <a:pt x="1812" y="2902"/>
                    <a:pt x="1969" y="2915"/>
                    <a:pt x="2124" y="2916"/>
                  </a:cubicBezTo>
                  <a:cubicBezTo>
                    <a:pt x="2133" y="2916"/>
                    <a:pt x="2142" y="2916"/>
                    <a:pt x="2151" y="2916"/>
                  </a:cubicBezTo>
                  <a:cubicBezTo>
                    <a:pt x="2287" y="2916"/>
                    <a:pt x="2431" y="2906"/>
                    <a:pt x="2588" y="2882"/>
                  </a:cubicBezTo>
                  <a:cubicBezTo>
                    <a:pt x="2889" y="2839"/>
                    <a:pt x="3175" y="2737"/>
                    <a:pt x="3418" y="2588"/>
                  </a:cubicBezTo>
                  <a:cubicBezTo>
                    <a:pt x="3669" y="2435"/>
                    <a:pt x="3877" y="2219"/>
                    <a:pt x="4020" y="1963"/>
                  </a:cubicBezTo>
                  <a:cubicBezTo>
                    <a:pt x="4404" y="1285"/>
                    <a:pt x="4496" y="0"/>
                    <a:pt x="3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46"/>
            <p:cNvSpPr/>
            <p:nvPr/>
          </p:nvSpPr>
          <p:spPr>
            <a:xfrm>
              <a:off x="8635919" y="2507587"/>
              <a:ext cx="87843" cy="82498"/>
            </a:xfrm>
            <a:custGeom>
              <a:avLst/>
              <a:gdLst/>
              <a:ahLst/>
              <a:cxnLst/>
              <a:rect l="l" t="t" r="r" b="b"/>
              <a:pathLst>
                <a:path w="2777" h="2608" extrusionOk="0">
                  <a:moveTo>
                    <a:pt x="1507" y="0"/>
                  </a:moveTo>
                  <a:cubicBezTo>
                    <a:pt x="944" y="0"/>
                    <a:pt x="195" y="246"/>
                    <a:pt x="314" y="452"/>
                  </a:cubicBezTo>
                  <a:cubicBezTo>
                    <a:pt x="314" y="452"/>
                    <a:pt x="313" y="452"/>
                    <a:pt x="313" y="452"/>
                  </a:cubicBezTo>
                  <a:cubicBezTo>
                    <a:pt x="0" y="452"/>
                    <a:pt x="981" y="2607"/>
                    <a:pt x="1873" y="2607"/>
                  </a:cubicBezTo>
                  <a:cubicBezTo>
                    <a:pt x="2165" y="2607"/>
                    <a:pt x="2447" y="2376"/>
                    <a:pt x="2671" y="1762"/>
                  </a:cubicBezTo>
                  <a:cubicBezTo>
                    <a:pt x="2747" y="1543"/>
                    <a:pt x="2771" y="1371"/>
                    <a:pt x="2777" y="1192"/>
                  </a:cubicBezTo>
                  <a:cubicBezTo>
                    <a:pt x="2777" y="1106"/>
                    <a:pt x="2768" y="1018"/>
                    <a:pt x="2751" y="923"/>
                  </a:cubicBezTo>
                  <a:cubicBezTo>
                    <a:pt x="2725" y="767"/>
                    <a:pt x="2661" y="615"/>
                    <a:pt x="2569" y="485"/>
                  </a:cubicBezTo>
                  <a:cubicBezTo>
                    <a:pt x="2476" y="355"/>
                    <a:pt x="2355" y="249"/>
                    <a:pt x="2211" y="169"/>
                  </a:cubicBezTo>
                  <a:cubicBezTo>
                    <a:pt x="2148" y="134"/>
                    <a:pt x="2077" y="104"/>
                    <a:pt x="1981" y="70"/>
                  </a:cubicBezTo>
                  <a:cubicBezTo>
                    <a:pt x="1934" y="55"/>
                    <a:pt x="1885" y="44"/>
                    <a:pt x="1839" y="34"/>
                  </a:cubicBezTo>
                  <a:cubicBezTo>
                    <a:pt x="1792" y="25"/>
                    <a:pt x="1745" y="18"/>
                    <a:pt x="1696" y="11"/>
                  </a:cubicBezTo>
                  <a:cubicBezTo>
                    <a:pt x="1637" y="4"/>
                    <a:pt x="1573" y="0"/>
                    <a:pt x="15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46"/>
            <p:cNvSpPr/>
            <p:nvPr/>
          </p:nvSpPr>
          <p:spPr>
            <a:xfrm>
              <a:off x="8717689" y="2556175"/>
              <a:ext cx="110303" cy="72628"/>
            </a:xfrm>
            <a:custGeom>
              <a:avLst/>
              <a:gdLst/>
              <a:ahLst/>
              <a:cxnLst/>
              <a:rect l="l" t="t" r="r" b="b"/>
              <a:pathLst>
                <a:path w="3487" h="2296" extrusionOk="0">
                  <a:moveTo>
                    <a:pt x="1679" y="0"/>
                  </a:moveTo>
                  <a:cubicBezTo>
                    <a:pt x="1386" y="0"/>
                    <a:pt x="1105" y="50"/>
                    <a:pt x="906" y="172"/>
                  </a:cubicBezTo>
                  <a:cubicBezTo>
                    <a:pt x="526" y="405"/>
                    <a:pt x="315" y="926"/>
                    <a:pt x="148" y="1399"/>
                  </a:cubicBezTo>
                  <a:cubicBezTo>
                    <a:pt x="140" y="1418"/>
                    <a:pt x="143" y="1439"/>
                    <a:pt x="155" y="1463"/>
                  </a:cubicBezTo>
                  <a:cubicBezTo>
                    <a:pt x="148" y="1478"/>
                    <a:pt x="150" y="1554"/>
                    <a:pt x="155" y="1575"/>
                  </a:cubicBezTo>
                  <a:cubicBezTo>
                    <a:pt x="1" y="1807"/>
                    <a:pt x="974" y="2295"/>
                    <a:pt x="1916" y="2295"/>
                  </a:cubicBezTo>
                  <a:cubicBezTo>
                    <a:pt x="2544" y="2295"/>
                    <a:pt x="3158" y="2079"/>
                    <a:pt x="3415" y="1426"/>
                  </a:cubicBezTo>
                  <a:cubicBezTo>
                    <a:pt x="3487" y="1246"/>
                    <a:pt x="3487" y="1100"/>
                    <a:pt x="3451" y="942"/>
                  </a:cubicBezTo>
                  <a:cubicBezTo>
                    <a:pt x="3376" y="620"/>
                    <a:pt x="3077" y="367"/>
                    <a:pt x="2779" y="222"/>
                  </a:cubicBezTo>
                  <a:cubicBezTo>
                    <a:pt x="2509" y="94"/>
                    <a:pt x="2082" y="0"/>
                    <a:pt x="167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46"/>
            <p:cNvSpPr/>
            <p:nvPr/>
          </p:nvSpPr>
          <p:spPr>
            <a:xfrm>
              <a:off x="8818628" y="2505531"/>
              <a:ext cx="79081" cy="74083"/>
            </a:xfrm>
            <a:custGeom>
              <a:avLst/>
              <a:gdLst/>
              <a:ahLst/>
              <a:cxnLst/>
              <a:rect l="l" t="t" r="r" b="b"/>
              <a:pathLst>
                <a:path w="2500" h="2342" extrusionOk="0">
                  <a:moveTo>
                    <a:pt x="1561" y="0"/>
                  </a:moveTo>
                  <a:cubicBezTo>
                    <a:pt x="1486" y="0"/>
                    <a:pt x="1410" y="11"/>
                    <a:pt x="1331" y="29"/>
                  </a:cubicBezTo>
                  <a:cubicBezTo>
                    <a:pt x="1110" y="85"/>
                    <a:pt x="906" y="222"/>
                    <a:pt x="738" y="371"/>
                  </a:cubicBezTo>
                  <a:cubicBezTo>
                    <a:pt x="654" y="446"/>
                    <a:pt x="566" y="537"/>
                    <a:pt x="472" y="650"/>
                  </a:cubicBezTo>
                  <a:cubicBezTo>
                    <a:pt x="397" y="738"/>
                    <a:pt x="1" y="1260"/>
                    <a:pt x="102" y="1315"/>
                  </a:cubicBezTo>
                  <a:cubicBezTo>
                    <a:pt x="79" y="1319"/>
                    <a:pt x="61" y="1338"/>
                    <a:pt x="54" y="1359"/>
                  </a:cubicBezTo>
                  <a:cubicBezTo>
                    <a:pt x="38" y="1409"/>
                    <a:pt x="187" y="1623"/>
                    <a:pt x="216" y="1665"/>
                  </a:cubicBezTo>
                  <a:cubicBezTo>
                    <a:pt x="379" y="1902"/>
                    <a:pt x="519" y="2038"/>
                    <a:pt x="669" y="2149"/>
                  </a:cubicBezTo>
                  <a:cubicBezTo>
                    <a:pt x="752" y="2212"/>
                    <a:pt x="851" y="2264"/>
                    <a:pt x="963" y="2306"/>
                  </a:cubicBezTo>
                  <a:cubicBezTo>
                    <a:pt x="1034" y="2329"/>
                    <a:pt x="1108" y="2342"/>
                    <a:pt x="1189" y="2342"/>
                  </a:cubicBezTo>
                  <a:cubicBezTo>
                    <a:pt x="1212" y="2342"/>
                    <a:pt x="1236" y="2341"/>
                    <a:pt x="1261" y="2338"/>
                  </a:cubicBezTo>
                  <a:cubicBezTo>
                    <a:pt x="1705" y="2293"/>
                    <a:pt x="2202" y="1747"/>
                    <a:pt x="2401" y="1176"/>
                  </a:cubicBezTo>
                  <a:cubicBezTo>
                    <a:pt x="2499" y="885"/>
                    <a:pt x="2499" y="607"/>
                    <a:pt x="2293" y="378"/>
                  </a:cubicBezTo>
                  <a:cubicBezTo>
                    <a:pt x="2147" y="205"/>
                    <a:pt x="1940" y="59"/>
                    <a:pt x="1712" y="15"/>
                  </a:cubicBezTo>
                  <a:cubicBezTo>
                    <a:pt x="1661" y="5"/>
                    <a:pt x="1611" y="0"/>
                    <a:pt x="15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46"/>
            <p:cNvSpPr/>
            <p:nvPr/>
          </p:nvSpPr>
          <p:spPr>
            <a:xfrm>
              <a:off x="8856397" y="2402662"/>
              <a:ext cx="75791" cy="103944"/>
            </a:xfrm>
            <a:custGeom>
              <a:avLst/>
              <a:gdLst/>
              <a:ahLst/>
              <a:cxnLst/>
              <a:rect l="l" t="t" r="r" b="b"/>
              <a:pathLst>
                <a:path w="2396" h="3286" extrusionOk="0">
                  <a:moveTo>
                    <a:pt x="1309" y="0"/>
                  </a:moveTo>
                  <a:cubicBezTo>
                    <a:pt x="913" y="0"/>
                    <a:pt x="316" y="161"/>
                    <a:pt x="290" y="207"/>
                  </a:cubicBezTo>
                  <a:cubicBezTo>
                    <a:pt x="283" y="217"/>
                    <a:pt x="283" y="231"/>
                    <a:pt x="286" y="244"/>
                  </a:cubicBezTo>
                  <a:cubicBezTo>
                    <a:pt x="263" y="258"/>
                    <a:pt x="253" y="275"/>
                    <a:pt x="241" y="301"/>
                  </a:cubicBezTo>
                  <a:cubicBezTo>
                    <a:pt x="83" y="715"/>
                    <a:pt x="1" y="1412"/>
                    <a:pt x="108" y="2048"/>
                  </a:cubicBezTo>
                  <a:cubicBezTo>
                    <a:pt x="133" y="2200"/>
                    <a:pt x="174" y="2344"/>
                    <a:pt x="226" y="2483"/>
                  </a:cubicBezTo>
                  <a:cubicBezTo>
                    <a:pt x="385" y="2894"/>
                    <a:pt x="612" y="3098"/>
                    <a:pt x="914" y="3221"/>
                  </a:cubicBezTo>
                  <a:cubicBezTo>
                    <a:pt x="1014" y="3257"/>
                    <a:pt x="1149" y="3285"/>
                    <a:pt x="1287" y="3285"/>
                  </a:cubicBezTo>
                  <a:cubicBezTo>
                    <a:pt x="1384" y="3285"/>
                    <a:pt x="1483" y="3271"/>
                    <a:pt x="1573" y="3235"/>
                  </a:cubicBezTo>
                  <a:cubicBezTo>
                    <a:pt x="1841" y="3130"/>
                    <a:pt x="2013" y="2891"/>
                    <a:pt x="2123" y="2622"/>
                  </a:cubicBezTo>
                  <a:cubicBezTo>
                    <a:pt x="2382" y="1976"/>
                    <a:pt x="2395" y="930"/>
                    <a:pt x="1978" y="337"/>
                  </a:cubicBezTo>
                  <a:cubicBezTo>
                    <a:pt x="1860" y="171"/>
                    <a:pt x="1691" y="53"/>
                    <a:pt x="1484" y="15"/>
                  </a:cubicBezTo>
                  <a:cubicBezTo>
                    <a:pt x="1434" y="5"/>
                    <a:pt x="1374" y="0"/>
                    <a:pt x="13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46"/>
            <p:cNvSpPr/>
            <p:nvPr/>
          </p:nvSpPr>
          <p:spPr>
            <a:xfrm>
              <a:off x="8790475" y="2295681"/>
              <a:ext cx="106602" cy="92557"/>
            </a:xfrm>
            <a:custGeom>
              <a:avLst/>
              <a:gdLst/>
              <a:ahLst/>
              <a:cxnLst/>
              <a:rect l="l" t="t" r="r" b="b"/>
              <a:pathLst>
                <a:path w="3370" h="2926" extrusionOk="0">
                  <a:moveTo>
                    <a:pt x="1030" y="0"/>
                  </a:moveTo>
                  <a:cubicBezTo>
                    <a:pt x="154" y="0"/>
                    <a:pt x="0" y="722"/>
                    <a:pt x="149" y="1719"/>
                  </a:cubicBezTo>
                  <a:cubicBezTo>
                    <a:pt x="145" y="1726"/>
                    <a:pt x="139" y="1736"/>
                    <a:pt x="135" y="1746"/>
                  </a:cubicBezTo>
                  <a:cubicBezTo>
                    <a:pt x="102" y="1872"/>
                    <a:pt x="274" y="1903"/>
                    <a:pt x="441" y="1988"/>
                  </a:cubicBezTo>
                  <a:cubicBezTo>
                    <a:pt x="571" y="2054"/>
                    <a:pt x="710" y="2128"/>
                    <a:pt x="841" y="2197"/>
                  </a:cubicBezTo>
                  <a:cubicBezTo>
                    <a:pt x="1443" y="2519"/>
                    <a:pt x="1988" y="2808"/>
                    <a:pt x="2504" y="2906"/>
                  </a:cubicBezTo>
                  <a:cubicBezTo>
                    <a:pt x="2585" y="2919"/>
                    <a:pt x="2658" y="2925"/>
                    <a:pt x="2725" y="2925"/>
                  </a:cubicBezTo>
                  <a:cubicBezTo>
                    <a:pt x="3106" y="2925"/>
                    <a:pt x="3278" y="2719"/>
                    <a:pt x="3321" y="2366"/>
                  </a:cubicBezTo>
                  <a:cubicBezTo>
                    <a:pt x="3369" y="1902"/>
                    <a:pt x="3220" y="1319"/>
                    <a:pt x="2798" y="828"/>
                  </a:cubicBezTo>
                  <a:cubicBezTo>
                    <a:pt x="2453" y="427"/>
                    <a:pt x="1920" y="106"/>
                    <a:pt x="1277" y="18"/>
                  </a:cubicBezTo>
                  <a:cubicBezTo>
                    <a:pt x="1189" y="6"/>
                    <a:pt x="1106" y="0"/>
                    <a:pt x="103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46"/>
            <p:cNvSpPr/>
            <p:nvPr/>
          </p:nvSpPr>
          <p:spPr>
            <a:xfrm>
              <a:off x="8714051" y="2241305"/>
              <a:ext cx="107772" cy="47955"/>
            </a:xfrm>
            <a:custGeom>
              <a:avLst/>
              <a:gdLst/>
              <a:ahLst/>
              <a:cxnLst/>
              <a:rect l="l" t="t" r="r" b="b"/>
              <a:pathLst>
                <a:path w="3407" h="1516" extrusionOk="0">
                  <a:moveTo>
                    <a:pt x="1677" y="0"/>
                  </a:moveTo>
                  <a:cubicBezTo>
                    <a:pt x="1519" y="0"/>
                    <a:pt x="1405" y="21"/>
                    <a:pt x="1372" y="60"/>
                  </a:cubicBezTo>
                  <a:cubicBezTo>
                    <a:pt x="1346" y="58"/>
                    <a:pt x="1319" y="57"/>
                    <a:pt x="1292" y="57"/>
                  </a:cubicBezTo>
                  <a:cubicBezTo>
                    <a:pt x="921" y="57"/>
                    <a:pt x="423" y="234"/>
                    <a:pt x="174" y="515"/>
                  </a:cubicBezTo>
                  <a:cubicBezTo>
                    <a:pt x="58" y="648"/>
                    <a:pt x="1" y="801"/>
                    <a:pt x="92" y="955"/>
                  </a:cubicBezTo>
                  <a:cubicBezTo>
                    <a:pt x="198" y="1119"/>
                    <a:pt x="459" y="1192"/>
                    <a:pt x="651" y="1231"/>
                  </a:cubicBezTo>
                  <a:cubicBezTo>
                    <a:pt x="735" y="1248"/>
                    <a:pt x="867" y="1265"/>
                    <a:pt x="971" y="1273"/>
                  </a:cubicBezTo>
                  <a:cubicBezTo>
                    <a:pt x="1060" y="1280"/>
                    <a:pt x="1087" y="1284"/>
                    <a:pt x="1198" y="1306"/>
                  </a:cubicBezTo>
                  <a:cubicBezTo>
                    <a:pt x="1268" y="1317"/>
                    <a:pt x="1369" y="1341"/>
                    <a:pt x="1454" y="1358"/>
                  </a:cubicBezTo>
                  <a:cubicBezTo>
                    <a:pt x="1551" y="1379"/>
                    <a:pt x="1649" y="1400"/>
                    <a:pt x="1733" y="1416"/>
                  </a:cubicBezTo>
                  <a:cubicBezTo>
                    <a:pt x="1954" y="1458"/>
                    <a:pt x="2260" y="1516"/>
                    <a:pt x="2551" y="1516"/>
                  </a:cubicBezTo>
                  <a:cubicBezTo>
                    <a:pt x="2700" y="1516"/>
                    <a:pt x="2846" y="1501"/>
                    <a:pt x="2973" y="1460"/>
                  </a:cubicBezTo>
                  <a:cubicBezTo>
                    <a:pt x="3214" y="1386"/>
                    <a:pt x="3367" y="1215"/>
                    <a:pt x="3394" y="955"/>
                  </a:cubicBezTo>
                  <a:cubicBezTo>
                    <a:pt x="3407" y="834"/>
                    <a:pt x="3377" y="714"/>
                    <a:pt x="3305" y="605"/>
                  </a:cubicBezTo>
                  <a:cubicBezTo>
                    <a:pt x="3027" y="185"/>
                    <a:pt x="2152" y="0"/>
                    <a:pt x="167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46"/>
            <p:cNvSpPr/>
            <p:nvPr/>
          </p:nvSpPr>
          <p:spPr>
            <a:xfrm>
              <a:off x="8599921" y="2273159"/>
              <a:ext cx="91260" cy="72375"/>
            </a:xfrm>
            <a:custGeom>
              <a:avLst/>
              <a:gdLst/>
              <a:ahLst/>
              <a:cxnLst/>
              <a:rect l="l" t="t" r="r" b="b"/>
              <a:pathLst>
                <a:path w="2885" h="2288" extrusionOk="0">
                  <a:moveTo>
                    <a:pt x="2190" y="0"/>
                  </a:moveTo>
                  <a:cubicBezTo>
                    <a:pt x="1864" y="0"/>
                    <a:pt x="1387" y="193"/>
                    <a:pt x="871" y="628"/>
                  </a:cubicBezTo>
                  <a:cubicBezTo>
                    <a:pt x="45" y="1327"/>
                    <a:pt x="0" y="1968"/>
                    <a:pt x="142" y="1995"/>
                  </a:cubicBezTo>
                  <a:cubicBezTo>
                    <a:pt x="151" y="2001"/>
                    <a:pt x="206" y="2111"/>
                    <a:pt x="259" y="2164"/>
                  </a:cubicBezTo>
                  <a:cubicBezTo>
                    <a:pt x="298" y="2206"/>
                    <a:pt x="381" y="2257"/>
                    <a:pt x="481" y="2277"/>
                  </a:cubicBezTo>
                  <a:cubicBezTo>
                    <a:pt x="523" y="2284"/>
                    <a:pt x="564" y="2288"/>
                    <a:pt x="605" y="2288"/>
                  </a:cubicBezTo>
                  <a:cubicBezTo>
                    <a:pt x="1006" y="2288"/>
                    <a:pt x="1402" y="1973"/>
                    <a:pt x="1681" y="1733"/>
                  </a:cubicBezTo>
                  <a:cubicBezTo>
                    <a:pt x="2884" y="688"/>
                    <a:pt x="2805" y="0"/>
                    <a:pt x="219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46"/>
            <p:cNvSpPr/>
            <p:nvPr/>
          </p:nvSpPr>
          <p:spPr>
            <a:xfrm>
              <a:off x="8544754" y="2358756"/>
              <a:ext cx="76203" cy="92335"/>
            </a:xfrm>
            <a:custGeom>
              <a:avLst/>
              <a:gdLst/>
              <a:ahLst/>
              <a:cxnLst/>
              <a:rect l="l" t="t" r="r" b="b"/>
              <a:pathLst>
                <a:path w="2409" h="2919" extrusionOk="0">
                  <a:moveTo>
                    <a:pt x="1581" y="1"/>
                  </a:moveTo>
                  <a:cubicBezTo>
                    <a:pt x="492" y="1"/>
                    <a:pt x="1" y="2713"/>
                    <a:pt x="1001" y="2906"/>
                  </a:cubicBezTo>
                  <a:cubicBezTo>
                    <a:pt x="1042" y="2914"/>
                    <a:pt x="1084" y="2918"/>
                    <a:pt x="1128" y="2918"/>
                  </a:cubicBezTo>
                  <a:cubicBezTo>
                    <a:pt x="1393" y="2918"/>
                    <a:pt x="1709" y="2764"/>
                    <a:pt x="1966" y="2341"/>
                  </a:cubicBezTo>
                  <a:cubicBezTo>
                    <a:pt x="2071" y="2175"/>
                    <a:pt x="2195" y="1898"/>
                    <a:pt x="2281" y="1559"/>
                  </a:cubicBezTo>
                  <a:cubicBezTo>
                    <a:pt x="2374" y="1179"/>
                    <a:pt x="2409" y="708"/>
                    <a:pt x="2221" y="365"/>
                  </a:cubicBezTo>
                  <a:cubicBezTo>
                    <a:pt x="2102" y="153"/>
                    <a:pt x="1895" y="34"/>
                    <a:pt x="1688" y="10"/>
                  </a:cubicBezTo>
                  <a:cubicBezTo>
                    <a:pt x="1652" y="4"/>
                    <a:pt x="1616" y="1"/>
                    <a:pt x="158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46"/>
            <p:cNvSpPr/>
            <p:nvPr/>
          </p:nvSpPr>
          <p:spPr>
            <a:xfrm>
              <a:off x="8553168" y="2468806"/>
              <a:ext cx="80663" cy="98504"/>
            </a:xfrm>
            <a:custGeom>
              <a:avLst/>
              <a:gdLst/>
              <a:ahLst/>
              <a:cxnLst/>
              <a:rect l="l" t="t" r="r" b="b"/>
              <a:pathLst>
                <a:path w="2550" h="3114" extrusionOk="0">
                  <a:moveTo>
                    <a:pt x="1212" y="1"/>
                  </a:moveTo>
                  <a:cubicBezTo>
                    <a:pt x="0" y="1"/>
                    <a:pt x="209" y="2859"/>
                    <a:pt x="1464" y="3101"/>
                  </a:cubicBezTo>
                  <a:cubicBezTo>
                    <a:pt x="1505" y="3109"/>
                    <a:pt x="1546" y="3114"/>
                    <a:pt x="1587" y="3114"/>
                  </a:cubicBezTo>
                  <a:cubicBezTo>
                    <a:pt x="1684" y="3114"/>
                    <a:pt x="1783" y="3089"/>
                    <a:pt x="1891" y="3027"/>
                  </a:cubicBezTo>
                  <a:cubicBezTo>
                    <a:pt x="2123" y="2894"/>
                    <a:pt x="2423" y="2504"/>
                    <a:pt x="2506" y="1831"/>
                  </a:cubicBezTo>
                  <a:cubicBezTo>
                    <a:pt x="2549" y="1460"/>
                    <a:pt x="2502" y="881"/>
                    <a:pt x="2274" y="500"/>
                  </a:cubicBezTo>
                  <a:cubicBezTo>
                    <a:pt x="2186" y="356"/>
                    <a:pt x="2114" y="288"/>
                    <a:pt x="2002" y="206"/>
                  </a:cubicBezTo>
                  <a:cubicBezTo>
                    <a:pt x="1905" y="132"/>
                    <a:pt x="1759" y="77"/>
                    <a:pt x="1640" y="53"/>
                  </a:cubicBezTo>
                  <a:cubicBezTo>
                    <a:pt x="1598" y="46"/>
                    <a:pt x="1578" y="44"/>
                    <a:pt x="1551" y="41"/>
                  </a:cubicBezTo>
                  <a:cubicBezTo>
                    <a:pt x="1535" y="43"/>
                    <a:pt x="1521" y="46"/>
                    <a:pt x="1508" y="51"/>
                  </a:cubicBezTo>
                  <a:cubicBezTo>
                    <a:pt x="1401" y="17"/>
                    <a:pt x="1302" y="1"/>
                    <a:pt x="12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46"/>
            <p:cNvSpPr/>
            <p:nvPr/>
          </p:nvSpPr>
          <p:spPr>
            <a:xfrm>
              <a:off x="8606500" y="2579077"/>
              <a:ext cx="108753" cy="89045"/>
            </a:xfrm>
            <a:custGeom>
              <a:avLst/>
              <a:gdLst/>
              <a:ahLst/>
              <a:cxnLst/>
              <a:rect l="l" t="t" r="r" b="b"/>
              <a:pathLst>
                <a:path w="3438" h="2815" extrusionOk="0">
                  <a:moveTo>
                    <a:pt x="1388" y="0"/>
                  </a:moveTo>
                  <a:cubicBezTo>
                    <a:pt x="1343" y="0"/>
                    <a:pt x="1305" y="7"/>
                    <a:pt x="1277" y="22"/>
                  </a:cubicBezTo>
                  <a:cubicBezTo>
                    <a:pt x="1265" y="21"/>
                    <a:pt x="1253" y="21"/>
                    <a:pt x="1241" y="21"/>
                  </a:cubicBezTo>
                  <a:cubicBezTo>
                    <a:pt x="639" y="21"/>
                    <a:pt x="0" y="1225"/>
                    <a:pt x="1379" y="2286"/>
                  </a:cubicBezTo>
                  <a:cubicBezTo>
                    <a:pt x="1659" y="2506"/>
                    <a:pt x="2049" y="2727"/>
                    <a:pt x="2398" y="2794"/>
                  </a:cubicBezTo>
                  <a:cubicBezTo>
                    <a:pt x="2471" y="2808"/>
                    <a:pt x="2542" y="2815"/>
                    <a:pt x="2609" y="2815"/>
                  </a:cubicBezTo>
                  <a:cubicBezTo>
                    <a:pt x="3103" y="2815"/>
                    <a:pt x="3437" y="2453"/>
                    <a:pt x="3435" y="1893"/>
                  </a:cubicBezTo>
                  <a:cubicBezTo>
                    <a:pt x="3428" y="1212"/>
                    <a:pt x="2947" y="844"/>
                    <a:pt x="2740" y="675"/>
                  </a:cubicBezTo>
                  <a:cubicBezTo>
                    <a:pt x="2237" y="267"/>
                    <a:pt x="1666" y="0"/>
                    <a:pt x="13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46"/>
            <p:cNvSpPr/>
            <p:nvPr/>
          </p:nvSpPr>
          <p:spPr>
            <a:xfrm>
              <a:off x="8731322" y="2637027"/>
              <a:ext cx="89330" cy="57634"/>
            </a:xfrm>
            <a:custGeom>
              <a:avLst/>
              <a:gdLst/>
              <a:ahLst/>
              <a:cxnLst/>
              <a:rect l="l" t="t" r="r" b="b"/>
              <a:pathLst>
                <a:path w="2824" h="1822" extrusionOk="0">
                  <a:moveTo>
                    <a:pt x="1324" y="1"/>
                  </a:moveTo>
                  <a:cubicBezTo>
                    <a:pt x="1156" y="1"/>
                    <a:pt x="1023" y="16"/>
                    <a:pt x="987" y="54"/>
                  </a:cubicBezTo>
                  <a:cubicBezTo>
                    <a:pt x="977" y="66"/>
                    <a:pt x="967" y="80"/>
                    <a:pt x="959" y="97"/>
                  </a:cubicBezTo>
                  <a:cubicBezTo>
                    <a:pt x="937" y="78"/>
                    <a:pt x="820" y="70"/>
                    <a:pt x="729" y="70"/>
                  </a:cubicBezTo>
                  <a:cubicBezTo>
                    <a:pt x="687" y="70"/>
                    <a:pt x="650" y="72"/>
                    <a:pt x="630" y="74"/>
                  </a:cubicBezTo>
                  <a:cubicBezTo>
                    <a:pt x="507" y="94"/>
                    <a:pt x="411" y="143"/>
                    <a:pt x="325" y="212"/>
                  </a:cubicBezTo>
                  <a:cubicBezTo>
                    <a:pt x="3" y="481"/>
                    <a:pt x="0" y="1118"/>
                    <a:pt x="468" y="1493"/>
                  </a:cubicBezTo>
                  <a:cubicBezTo>
                    <a:pt x="676" y="1662"/>
                    <a:pt x="915" y="1728"/>
                    <a:pt x="1179" y="1780"/>
                  </a:cubicBezTo>
                  <a:cubicBezTo>
                    <a:pt x="1327" y="1809"/>
                    <a:pt x="1463" y="1822"/>
                    <a:pt x="1587" y="1822"/>
                  </a:cubicBezTo>
                  <a:cubicBezTo>
                    <a:pt x="2564" y="1822"/>
                    <a:pt x="2823" y="1010"/>
                    <a:pt x="2695" y="561"/>
                  </a:cubicBezTo>
                  <a:cubicBezTo>
                    <a:pt x="2638" y="361"/>
                    <a:pt x="2484" y="187"/>
                    <a:pt x="2268" y="107"/>
                  </a:cubicBezTo>
                  <a:cubicBezTo>
                    <a:pt x="2142" y="60"/>
                    <a:pt x="1662" y="1"/>
                    <a:pt x="132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46"/>
            <p:cNvSpPr/>
            <p:nvPr/>
          </p:nvSpPr>
          <p:spPr>
            <a:xfrm>
              <a:off x="8822044" y="2570156"/>
              <a:ext cx="103818" cy="89931"/>
            </a:xfrm>
            <a:custGeom>
              <a:avLst/>
              <a:gdLst/>
              <a:ahLst/>
              <a:cxnLst/>
              <a:rect l="l" t="t" r="r" b="b"/>
              <a:pathLst>
                <a:path w="3282" h="2843" extrusionOk="0">
                  <a:moveTo>
                    <a:pt x="2551" y="0"/>
                  </a:moveTo>
                  <a:cubicBezTo>
                    <a:pt x="2529" y="0"/>
                    <a:pt x="2509" y="12"/>
                    <a:pt x="2497" y="32"/>
                  </a:cubicBezTo>
                  <a:cubicBezTo>
                    <a:pt x="2493" y="39"/>
                    <a:pt x="2490" y="43"/>
                    <a:pt x="2486" y="52"/>
                  </a:cubicBezTo>
                  <a:cubicBezTo>
                    <a:pt x="2413" y="55"/>
                    <a:pt x="2370" y="121"/>
                    <a:pt x="2387" y="184"/>
                  </a:cubicBezTo>
                  <a:cubicBezTo>
                    <a:pt x="2273" y="291"/>
                    <a:pt x="2171" y="371"/>
                    <a:pt x="1940" y="470"/>
                  </a:cubicBezTo>
                  <a:cubicBezTo>
                    <a:pt x="1824" y="519"/>
                    <a:pt x="1691" y="563"/>
                    <a:pt x="1569" y="605"/>
                  </a:cubicBezTo>
                  <a:cubicBezTo>
                    <a:pt x="1219" y="724"/>
                    <a:pt x="961" y="817"/>
                    <a:pt x="723" y="1019"/>
                  </a:cubicBezTo>
                  <a:cubicBezTo>
                    <a:pt x="331" y="1352"/>
                    <a:pt x="0" y="2075"/>
                    <a:pt x="397" y="2576"/>
                  </a:cubicBezTo>
                  <a:cubicBezTo>
                    <a:pt x="504" y="2710"/>
                    <a:pt x="672" y="2794"/>
                    <a:pt x="836" y="2824"/>
                  </a:cubicBezTo>
                  <a:cubicBezTo>
                    <a:pt x="884" y="2833"/>
                    <a:pt x="939" y="2838"/>
                    <a:pt x="1010" y="2841"/>
                  </a:cubicBezTo>
                  <a:cubicBezTo>
                    <a:pt x="1024" y="2842"/>
                    <a:pt x="1039" y="2842"/>
                    <a:pt x="1054" y="2842"/>
                  </a:cubicBezTo>
                  <a:cubicBezTo>
                    <a:pt x="1131" y="2842"/>
                    <a:pt x="1216" y="2833"/>
                    <a:pt x="1319" y="2811"/>
                  </a:cubicBezTo>
                  <a:cubicBezTo>
                    <a:pt x="1485" y="2781"/>
                    <a:pt x="1661" y="2718"/>
                    <a:pt x="1854" y="2619"/>
                  </a:cubicBezTo>
                  <a:cubicBezTo>
                    <a:pt x="2019" y="2536"/>
                    <a:pt x="2184" y="2426"/>
                    <a:pt x="2356" y="2290"/>
                  </a:cubicBezTo>
                  <a:cubicBezTo>
                    <a:pt x="2513" y="2167"/>
                    <a:pt x="2658" y="2021"/>
                    <a:pt x="2788" y="1858"/>
                  </a:cubicBezTo>
                  <a:cubicBezTo>
                    <a:pt x="2852" y="1779"/>
                    <a:pt x="2908" y="1696"/>
                    <a:pt x="2957" y="1614"/>
                  </a:cubicBezTo>
                  <a:cubicBezTo>
                    <a:pt x="3001" y="1538"/>
                    <a:pt x="3041" y="1457"/>
                    <a:pt x="3080" y="1355"/>
                  </a:cubicBezTo>
                  <a:cubicBezTo>
                    <a:pt x="3282" y="825"/>
                    <a:pt x="3182" y="49"/>
                    <a:pt x="2608" y="41"/>
                  </a:cubicBezTo>
                  <a:cubicBezTo>
                    <a:pt x="2606" y="29"/>
                    <a:pt x="2598" y="18"/>
                    <a:pt x="2585" y="10"/>
                  </a:cubicBezTo>
                  <a:cubicBezTo>
                    <a:pt x="2576" y="5"/>
                    <a:pt x="2570" y="3"/>
                    <a:pt x="2565" y="2"/>
                  </a:cubicBezTo>
                  <a:cubicBezTo>
                    <a:pt x="2560" y="1"/>
                    <a:pt x="2555" y="0"/>
                    <a:pt x="25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46"/>
            <p:cNvSpPr/>
            <p:nvPr/>
          </p:nvSpPr>
          <p:spPr>
            <a:xfrm>
              <a:off x="8916278" y="2447865"/>
              <a:ext cx="71711" cy="101762"/>
            </a:xfrm>
            <a:custGeom>
              <a:avLst/>
              <a:gdLst/>
              <a:ahLst/>
              <a:cxnLst/>
              <a:rect l="l" t="t" r="r" b="b"/>
              <a:pathLst>
                <a:path w="2267" h="3217" extrusionOk="0">
                  <a:moveTo>
                    <a:pt x="1674" y="1"/>
                  </a:moveTo>
                  <a:cubicBezTo>
                    <a:pt x="1471" y="1"/>
                    <a:pt x="1286" y="119"/>
                    <a:pt x="1290" y="197"/>
                  </a:cubicBezTo>
                  <a:cubicBezTo>
                    <a:pt x="900" y="464"/>
                    <a:pt x="478" y="1242"/>
                    <a:pt x="243" y="1809"/>
                  </a:cubicBezTo>
                  <a:cubicBezTo>
                    <a:pt x="101" y="2153"/>
                    <a:pt x="48" y="2350"/>
                    <a:pt x="21" y="2552"/>
                  </a:cubicBezTo>
                  <a:cubicBezTo>
                    <a:pt x="1" y="2747"/>
                    <a:pt x="12" y="2941"/>
                    <a:pt x="144" y="3089"/>
                  </a:cubicBezTo>
                  <a:cubicBezTo>
                    <a:pt x="196" y="3142"/>
                    <a:pt x="264" y="3176"/>
                    <a:pt x="336" y="3198"/>
                  </a:cubicBezTo>
                  <a:cubicBezTo>
                    <a:pt x="356" y="3205"/>
                    <a:pt x="393" y="3209"/>
                    <a:pt x="415" y="3212"/>
                  </a:cubicBezTo>
                  <a:cubicBezTo>
                    <a:pt x="438" y="3215"/>
                    <a:pt x="463" y="3216"/>
                    <a:pt x="488" y="3216"/>
                  </a:cubicBezTo>
                  <a:cubicBezTo>
                    <a:pt x="582" y="3216"/>
                    <a:pt x="682" y="3196"/>
                    <a:pt x="768" y="3169"/>
                  </a:cubicBezTo>
                  <a:cubicBezTo>
                    <a:pt x="886" y="3133"/>
                    <a:pt x="1009" y="3076"/>
                    <a:pt x="1146" y="2994"/>
                  </a:cubicBezTo>
                  <a:cubicBezTo>
                    <a:pt x="1270" y="2919"/>
                    <a:pt x="1394" y="2826"/>
                    <a:pt x="1513" y="2717"/>
                  </a:cubicBezTo>
                  <a:cubicBezTo>
                    <a:pt x="1567" y="2667"/>
                    <a:pt x="1619" y="2615"/>
                    <a:pt x="1668" y="2561"/>
                  </a:cubicBezTo>
                  <a:cubicBezTo>
                    <a:pt x="1721" y="2502"/>
                    <a:pt x="1762" y="2452"/>
                    <a:pt x="1792" y="2403"/>
                  </a:cubicBezTo>
                  <a:cubicBezTo>
                    <a:pt x="1839" y="2337"/>
                    <a:pt x="1869" y="2261"/>
                    <a:pt x="1898" y="2188"/>
                  </a:cubicBezTo>
                  <a:cubicBezTo>
                    <a:pt x="1940" y="2088"/>
                    <a:pt x="1975" y="1989"/>
                    <a:pt x="2013" y="1870"/>
                  </a:cubicBezTo>
                  <a:cubicBezTo>
                    <a:pt x="2089" y="1620"/>
                    <a:pt x="2142" y="1356"/>
                    <a:pt x="2174" y="1090"/>
                  </a:cubicBezTo>
                  <a:cubicBezTo>
                    <a:pt x="2266" y="225"/>
                    <a:pt x="1953" y="1"/>
                    <a:pt x="167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46"/>
            <p:cNvSpPr/>
            <p:nvPr/>
          </p:nvSpPr>
          <p:spPr>
            <a:xfrm>
              <a:off x="8898500" y="2326807"/>
              <a:ext cx="102331" cy="99990"/>
            </a:xfrm>
            <a:custGeom>
              <a:avLst/>
              <a:gdLst/>
              <a:ahLst/>
              <a:cxnLst/>
              <a:rect l="l" t="t" r="r" b="b"/>
              <a:pathLst>
                <a:path w="3235" h="3161" extrusionOk="0">
                  <a:moveTo>
                    <a:pt x="1562" y="0"/>
                  </a:moveTo>
                  <a:cubicBezTo>
                    <a:pt x="0" y="0"/>
                    <a:pt x="1059" y="3160"/>
                    <a:pt x="2015" y="3160"/>
                  </a:cubicBezTo>
                  <a:cubicBezTo>
                    <a:pt x="2144" y="3160"/>
                    <a:pt x="2270" y="3103"/>
                    <a:pt x="2389" y="2974"/>
                  </a:cubicBezTo>
                  <a:cubicBezTo>
                    <a:pt x="2809" y="2516"/>
                    <a:pt x="3235" y="607"/>
                    <a:pt x="1999" y="123"/>
                  </a:cubicBezTo>
                  <a:cubicBezTo>
                    <a:pt x="2013" y="53"/>
                    <a:pt x="1907" y="40"/>
                    <a:pt x="1836" y="29"/>
                  </a:cubicBezTo>
                  <a:cubicBezTo>
                    <a:pt x="1737" y="10"/>
                    <a:pt x="1645" y="0"/>
                    <a:pt x="15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46"/>
            <p:cNvSpPr/>
            <p:nvPr/>
          </p:nvSpPr>
          <p:spPr>
            <a:xfrm>
              <a:off x="8853835" y="2254116"/>
              <a:ext cx="80916" cy="69054"/>
            </a:xfrm>
            <a:custGeom>
              <a:avLst/>
              <a:gdLst/>
              <a:ahLst/>
              <a:cxnLst/>
              <a:rect l="l" t="t" r="r" b="b"/>
              <a:pathLst>
                <a:path w="2558" h="2183" extrusionOk="0">
                  <a:moveTo>
                    <a:pt x="754" y="0"/>
                  </a:moveTo>
                  <a:cubicBezTo>
                    <a:pt x="545" y="0"/>
                    <a:pt x="393" y="66"/>
                    <a:pt x="335" y="142"/>
                  </a:cubicBezTo>
                  <a:cubicBezTo>
                    <a:pt x="300" y="142"/>
                    <a:pt x="262" y="146"/>
                    <a:pt x="224" y="153"/>
                  </a:cubicBezTo>
                  <a:cubicBezTo>
                    <a:pt x="72" y="189"/>
                    <a:pt x="0" y="303"/>
                    <a:pt x="70" y="502"/>
                  </a:cubicBezTo>
                  <a:cubicBezTo>
                    <a:pt x="172" y="782"/>
                    <a:pt x="513" y="1147"/>
                    <a:pt x="719" y="1359"/>
                  </a:cubicBezTo>
                  <a:cubicBezTo>
                    <a:pt x="1167" y="1820"/>
                    <a:pt x="1514" y="2165"/>
                    <a:pt x="1889" y="2182"/>
                  </a:cubicBezTo>
                  <a:cubicBezTo>
                    <a:pt x="1898" y="2182"/>
                    <a:pt x="1906" y="2183"/>
                    <a:pt x="1915" y="2183"/>
                  </a:cubicBezTo>
                  <a:cubicBezTo>
                    <a:pt x="2552" y="2183"/>
                    <a:pt x="2558" y="973"/>
                    <a:pt x="1590" y="299"/>
                  </a:cubicBezTo>
                  <a:cubicBezTo>
                    <a:pt x="1274" y="77"/>
                    <a:pt x="980" y="0"/>
                    <a:pt x="7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46"/>
            <p:cNvSpPr/>
            <p:nvPr/>
          </p:nvSpPr>
          <p:spPr>
            <a:xfrm>
              <a:off x="8480413" y="2202839"/>
              <a:ext cx="38592" cy="30430"/>
            </a:xfrm>
            <a:custGeom>
              <a:avLst/>
              <a:gdLst/>
              <a:ahLst/>
              <a:cxnLst/>
              <a:rect l="l" t="t" r="r" b="b"/>
              <a:pathLst>
                <a:path w="1220" h="962" extrusionOk="0">
                  <a:moveTo>
                    <a:pt x="733" y="1"/>
                  </a:moveTo>
                  <a:cubicBezTo>
                    <a:pt x="589" y="1"/>
                    <a:pt x="439" y="55"/>
                    <a:pt x="306" y="176"/>
                  </a:cubicBezTo>
                  <a:cubicBezTo>
                    <a:pt x="293" y="195"/>
                    <a:pt x="287" y="185"/>
                    <a:pt x="276" y="210"/>
                  </a:cubicBezTo>
                  <a:cubicBezTo>
                    <a:pt x="87" y="334"/>
                    <a:pt x="1" y="518"/>
                    <a:pt x="105" y="717"/>
                  </a:cubicBezTo>
                  <a:cubicBezTo>
                    <a:pt x="173" y="847"/>
                    <a:pt x="346" y="962"/>
                    <a:pt x="562" y="962"/>
                  </a:cubicBezTo>
                  <a:cubicBezTo>
                    <a:pt x="574" y="962"/>
                    <a:pt x="587" y="962"/>
                    <a:pt x="599" y="961"/>
                  </a:cubicBezTo>
                  <a:cubicBezTo>
                    <a:pt x="777" y="949"/>
                    <a:pt x="986" y="836"/>
                    <a:pt x="1129" y="631"/>
                  </a:cubicBezTo>
                  <a:cubicBezTo>
                    <a:pt x="1166" y="577"/>
                    <a:pt x="1195" y="505"/>
                    <a:pt x="1207" y="412"/>
                  </a:cubicBezTo>
                  <a:cubicBezTo>
                    <a:pt x="1219" y="306"/>
                    <a:pt x="1172" y="185"/>
                    <a:pt x="1043" y="92"/>
                  </a:cubicBezTo>
                  <a:cubicBezTo>
                    <a:pt x="987" y="53"/>
                    <a:pt x="912" y="24"/>
                    <a:pt x="844" y="11"/>
                  </a:cubicBezTo>
                  <a:cubicBezTo>
                    <a:pt x="808" y="4"/>
                    <a:pt x="771" y="1"/>
                    <a:pt x="7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46"/>
            <p:cNvSpPr/>
            <p:nvPr/>
          </p:nvSpPr>
          <p:spPr>
            <a:xfrm>
              <a:off x="8533524" y="2189332"/>
              <a:ext cx="52890" cy="33784"/>
            </a:xfrm>
            <a:custGeom>
              <a:avLst/>
              <a:gdLst/>
              <a:ahLst/>
              <a:cxnLst/>
              <a:rect l="l" t="t" r="r" b="b"/>
              <a:pathLst>
                <a:path w="1672" h="1068" extrusionOk="0">
                  <a:moveTo>
                    <a:pt x="577" y="1"/>
                  </a:moveTo>
                  <a:cubicBezTo>
                    <a:pt x="483" y="1"/>
                    <a:pt x="395" y="17"/>
                    <a:pt x="374" y="70"/>
                  </a:cubicBezTo>
                  <a:cubicBezTo>
                    <a:pt x="268" y="79"/>
                    <a:pt x="172" y="102"/>
                    <a:pt x="89" y="166"/>
                  </a:cubicBezTo>
                  <a:cubicBezTo>
                    <a:pt x="36" y="208"/>
                    <a:pt x="0" y="281"/>
                    <a:pt x="17" y="375"/>
                  </a:cubicBezTo>
                  <a:cubicBezTo>
                    <a:pt x="43" y="511"/>
                    <a:pt x="166" y="640"/>
                    <a:pt x="272" y="729"/>
                  </a:cubicBezTo>
                  <a:cubicBezTo>
                    <a:pt x="477" y="897"/>
                    <a:pt x="807" y="1067"/>
                    <a:pt x="1109" y="1067"/>
                  </a:cubicBezTo>
                  <a:cubicBezTo>
                    <a:pt x="1299" y="1067"/>
                    <a:pt x="1478" y="999"/>
                    <a:pt x="1607" y="819"/>
                  </a:cubicBezTo>
                  <a:cubicBezTo>
                    <a:pt x="1641" y="772"/>
                    <a:pt x="1661" y="711"/>
                    <a:pt x="1664" y="645"/>
                  </a:cubicBezTo>
                  <a:cubicBezTo>
                    <a:pt x="1671" y="374"/>
                    <a:pt x="1317" y="185"/>
                    <a:pt x="1061" y="93"/>
                  </a:cubicBezTo>
                  <a:cubicBezTo>
                    <a:pt x="987" y="66"/>
                    <a:pt x="905" y="45"/>
                    <a:pt x="823" y="27"/>
                  </a:cubicBezTo>
                  <a:lnTo>
                    <a:pt x="809" y="25"/>
                  </a:lnTo>
                  <a:cubicBezTo>
                    <a:pt x="757" y="14"/>
                    <a:pt x="664" y="1"/>
                    <a:pt x="57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46"/>
            <p:cNvSpPr/>
            <p:nvPr/>
          </p:nvSpPr>
          <p:spPr>
            <a:xfrm>
              <a:off x="8587647" y="2222167"/>
              <a:ext cx="19644" cy="19865"/>
            </a:xfrm>
            <a:custGeom>
              <a:avLst/>
              <a:gdLst/>
              <a:ahLst/>
              <a:cxnLst/>
              <a:rect l="l" t="t" r="r" b="b"/>
              <a:pathLst>
                <a:path w="621" h="628" extrusionOk="0">
                  <a:moveTo>
                    <a:pt x="237" y="1"/>
                  </a:moveTo>
                  <a:cubicBezTo>
                    <a:pt x="209" y="1"/>
                    <a:pt x="182" y="7"/>
                    <a:pt x="158" y="18"/>
                  </a:cubicBezTo>
                  <a:cubicBezTo>
                    <a:pt x="46" y="71"/>
                    <a:pt x="0" y="238"/>
                    <a:pt x="27" y="285"/>
                  </a:cubicBezTo>
                  <a:cubicBezTo>
                    <a:pt x="23" y="411"/>
                    <a:pt x="63" y="496"/>
                    <a:pt x="163" y="573"/>
                  </a:cubicBezTo>
                  <a:cubicBezTo>
                    <a:pt x="214" y="611"/>
                    <a:pt x="264" y="628"/>
                    <a:pt x="310" y="628"/>
                  </a:cubicBezTo>
                  <a:cubicBezTo>
                    <a:pt x="498" y="628"/>
                    <a:pt x="621" y="351"/>
                    <a:pt x="454" y="122"/>
                  </a:cubicBezTo>
                  <a:cubicBezTo>
                    <a:pt x="395" y="40"/>
                    <a:pt x="312" y="1"/>
                    <a:pt x="23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46"/>
            <p:cNvSpPr/>
            <p:nvPr/>
          </p:nvSpPr>
          <p:spPr>
            <a:xfrm>
              <a:off x="8519574" y="2221598"/>
              <a:ext cx="31000" cy="19011"/>
            </a:xfrm>
            <a:custGeom>
              <a:avLst/>
              <a:gdLst/>
              <a:ahLst/>
              <a:cxnLst/>
              <a:rect l="l" t="t" r="r" b="b"/>
              <a:pathLst>
                <a:path w="980" h="601" extrusionOk="0">
                  <a:moveTo>
                    <a:pt x="492" y="0"/>
                  </a:moveTo>
                  <a:cubicBezTo>
                    <a:pt x="360" y="0"/>
                    <a:pt x="241" y="34"/>
                    <a:pt x="211" y="67"/>
                  </a:cubicBezTo>
                  <a:cubicBezTo>
                    <a:pt x="156" y="93"/>
                    <a:pt x="112" y="132"/>
                    <a:pt x="85" y="186"/>
                  </a:cubicBezTo>
                  <a:cubicBezTo>
                    <a:pt x="1" y="354"/>
                    <a:pt x="139" y="601"/>
                    <a:pt x="451" y="601"/>
                  </a:cubicBezTo>
                  <a:cubicBezTo>
                    <a:pt x="464" y="601"/>
                    <a:pt x="476" y="601"/>
                    <a:pt x="490" y="600"/>
                  </a:cubicBezTo>
                  <a:cubicBezTo>
                    <a:pt x="623" y="591"/>
                    <a:pt x="841" y="522"/>
                    <a:pt x="928" y="404"/>
                  </a:cubicBezTo>
                  <a:cubicBezTo>
                    <a:pt x="971" y="349"/>
                    <a:pt x="979" y="278"/>
                    <a:pt x="937" y="193"/>
                  </a:cubicBezTo>
                  <a:cubicBezTo>
                    <a:pt x="909" y="142"/>
                    <a:pt x="826" y="69"/>
                    <a:pt x="672" y="24"/>
                  </a:cubicBezTo>
                  <a:cubicBezTo>
                    <a:pt x="614" y="7"/>
                    <a:pt x="552" y="0"/>
                    <a:pt x="49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46"/>
            <p:cNvSpPr/>
            <p:nvPr/>
          </p:nvSpPr>
          <p:spPr>
            <a:xfrm>
              <a:off x="8977898" y="2214828"/>
              <a:ext cx="77848" cy="46057"/>
            </a:xfrm>
            <a:custGeom>
              <a:avLst/>
              <a:gdLst/>
              <a:ahLst/>
              <a:cxnLst/>
              <a:rect l="l" t="t" r="r" b="b"/>
              <a:pathLst>
                <a:path w="2461" h="1456" extrusionOk="0">
                  <a:moveTo>
                    <a:pt x="1434" y="0"/>
                  </a:moveTo>
                  <a:cubicBezTo>
                    <a:pt x="1383" y="0"/>
                    <a:pt x="1333" y="8"/>
                    <a:pt x="1309" y="35"/>
                  </a:cubicBezTo>
                  <a:cubicBezTo>
                    <a:pt x="1067" y="88"/>
                    <a:pt x="756" y="248"/>
                    <a:pt x="493" y="519"/>
                  </a:cubicBezTo>
                  <a:cubicBezTo>
                    <a:pt x="0" y="1037"/>
                    <a:pt x="333" y="1455"/>
                    <a:pt x="898" y="1455"/>
                  </a:cubicBezTo>
                  <a:cubicBezTo>
                    <a:pt x="1004" y="1455"/>
                    <a:pt x="1119" y="1440"/>
                    <a:pt x="1239" y="1408"/>
                  </a:cubicBezTo>
                  <a:cubicBezTo>
                    <a:pt x="2032" y="1179"/>
                    <a:pt x="2460" y="95"/>
                    <a:pt x="1554" y="9"/>
                  </a:cubicBezTo>
                  <a:cubicBezTo>
                    <a:pt x="1523" y="6"/>
                    <a:pt x="1478" y="0"/>
                    <a:pt x="143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46"/>
            <p:cNvSpPr/>
            <p:nvPr/>
          </p:nvSpPr>
          <p:spPr>
            <a:xfrm>
              <a:off x="9046002" y="2221724"/>
              <a:ext cx="39382" cy="28912"/>
            </a:xfrm>
            <a:custGeom>
              <a:avLst/>
              <a:gdLst/>
              <a:ahLst/>
              <a:cxnLst/>
              <a:rect l="l" t="t" r="r" b="b"/>
              <a:pathLst>
                <a:path w="1245" h="914" extrusionOk="0">
                  <a:moveTo>
                    <a:pt x="375" y="0"/>
                  </a:moveTo>
                  <a:cubicBezTo>
                    <a:pt x="308" y="0"/>
                    <a:pt x="265" y="27"/>
                    <a:pt x="267" y="89"/>
                  </a:cubicBezTo>
                  <a:cubicBezTo>
                    <a:pt x="1" y="213"/>
                    <a:pt x="387" y="839"/>
                    <a:pt x="731" y="905"/>
                  </a:cubicBezTo>
                  <a:cubicBezTo>
                    <a:pt x="761" y="911"/>
                    <a:pt x="793" y="914"/>
                    <a:pt x="827" y="914"/>
                  </a:cubicBezTo>
                  <a:cubicBezTo>
                    <a:pt x="986" y="914"/>
                    <a:pt x="1168" y="847"/>
                    <a:pt x="1198" y="692"/>
                  </a:cubicBezTo>
                  <a:cubicBezTo>
                    <a:pt x="1244" y="377"/>
                    <a:pt x="631" y="0"/>
                    <a:pt x="37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46"/>
            <p:cNvSpPr/>
            <p:nvPr/>
          </p:nvSpPr>
          <p:spPr>
            <a:xfrm>
              <a:off x="8959013" y="2245607"/>
              <a:ext cx="17714" cy="17714"/>
            </a:xfrm>
            <a:custGeom>
              <a:avLst/>
              <a:gdLst/>
              <a:ahLst/>
              <a:cxnLst/>
              <a:rect l="l" t="t" r="r" b="b"/>
              <a:pathLst>
                <a:path w="560" h="560" extrusionOk="0">
                  <a:moveTo>
                    <a:pt x="279" y="1"/>
                  </a:moveTo>
                  <a:cubicBezTo>
                    <a:pt x="177" y="1"/>
                    <a:pt x="52" y="41"/>
                    <a:pt x="73" y="111"/>
                  </a:cubicBezTo>
                  <a:cubicBezTo>
                    <a:pt x="37" y="210"/>
                    <a:pt x="0" y="219"/>
                    <a:pt x="3" y="342"/>
                  </a:cubicBezTo>
                  <a:cubicBezTo>
                    <a:pt x="2" y="458"/>
                    <a:pt x="81" y="560"/>
                    <a:pt x="195" y="560"/>
                  </a:cubicBezTo>
                  <a:cubicBezTo>
                    <a:pt x="263" y="560"/>
                    <a:pt x="342" y="524"/>
                    <a:pt x="425" y="435"/>
                  </a:cubicBezTo>
                  <a:cubicBezTo>
                    <a:pt x="560" y="289"/>
                    <a:pt x="540" y="76"/>
                    <a:pt x="362" y="13"/>
                  </a:cubicBezTo>
                  <a:cubicBezTo>
                    <a:pt x="340" y="4"/>
                    <a:pt x="311" y="1"/>
                    <a:pt x="27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46"/>
            <p:cNvSpPr/>
            <p:nvPr/>
          </p:nvSpPr>
          <p:spPr>
            <a:xfrm>
              <a:off x="9033096" y="2249118"/>
              <a:ext cx="31285" cy="18537"/>
            </a:xfrm>
            <a:custGeom>
              <a:avLst/>
              <a:gdLst/>
              <a:ahLst/>
              <a:cxnLst/>
              <a:rect l="l" t="t" r="r" b="b"/>
              <a:pathLst>
                <a:path w="989" h="586" extrusionOk="0">
                  <a:moveTo>
                    <a:pt x="398" y="0"/>
                  </a:moveTo>
                  <a:cubicBezTo>
                    <a:pt x="309" y="0"/>
                    <a:pt x="246" y="28"/>
                    <a:pt x="247" y="93"/>
                  </a:cubicBezTo>
                  <a:cubicBezTo>
                    <a:pt x="0" y="229"/>
                    <a:pt x="323" y="586"/>
                    <a:pt x="650" y="586"/>
                  </a:cubicBezTo>
                  <a:cubicBezTo>
                    <a:pt x="732" y="586"/>
                    <a:pt x="816" y="563"/>
                    <a:pt x="890" y="507"/>
                  </a:cubicBezTo>
                  <a:cubicBezTo>
                    <a:pt x="959" y="460"/>
                    <a:pt x="989" y="394"/>
                    <a:pt x="970" y="304"/>
                  </a:cubicBezTo>
                  <a:cubicBezTo>
                    <a:pt x="942" y="143"/>
                    <a:pt x="602" y="0"/>
                    <a:pt x="39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46"/>
            <p:cNvSpPr/>
            <p:nvPr/>
          </p:nvSpPr>
          <p:spPr>
            <a:xfrm>
              <a:off x="8727779" y="2250763"/>
              <a:ext cx="29513" cy="16734"/>
            </a:xfrm>
            <a:custGeom>
              <a:avLst/>
              <a:gdLst/>
              <a:ahLst/>
              <a:cxnLst/>
              <a:rect l="l" t="t" r="r" b="b"/>
              <a:pathLst>
                <a:path w="933" h="529" extrusionOk="0">
                  <a:moveTo>
                    <a:pt x="788" y="0"/>
                  </a:moveTo>
                  <a:cubicBezTo>
                    <a:pt x="712" y="0"/>
                    <a:pt x="474" y="74"/>
                    <a:pt x="423" y="92"/>
                  </a:cubicBezTo>
                  <a:cubicBezTo>
                    <a:pt x="0" y="229"/>
                    <a:pt x="46" y="492"/>
                    <a:pt x="219" y="527"/>
                  </a:cubicBezTo>
                  <a:cubicBezTo>
                    <a:pt x="226" y="528"/>
                    <a:pt x="232" y="528"/>
                    <a:pt x="238" y="528"/>
                  </a:cubicBezTo>
                  <a:cubicBezTo>
                    <a:pt x="317" y="528"/>
                    <a:pt x="428" y="453"/>
                    <a:pt x="487" y="412"/>
                  </a:cubicBezTo>
                  <a:cubicBezTo>
                    <a:pt x="612" y="321"/>
                    <a:pt x="671" y="286"/>
                    <a:pt x="814" y="250"/>
                  </a:cubicBezTo>
                  <a:cubicBezTo>
                    <a:pt x="931" y="220"/>
                    <a:pt x="933" y="27"/>
                    <a:pt x="799" y="1"/>
                  </a:cubicBezTo>
                  <a:cubicBezTo>
                    <a:pt x="796" y="1"/>
                    <a:pt x="792" y="0"/>
                    <a:pt x="7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46"/>
            <p:cNvSpPr/>
            <p:nvPr/>
          </p:nvSpPr>
          <p:spPr>
            <a:xfrm>
              <a:off x="8727558" y="2398044"/>
              <a:ext cx="33530" cy="53680"/>
            </a:xfrm>
            <a:custGeom>
              <a:avLst/>
              <a:gdLst/>
              <a:ahLst/>
              <a:cxnLst/>
              <a:rect l="l" t="t" r="r" b="b"/>
              <a:pathLst>
                <a:path w="1060" h="1697" extrusionOk="0">
                  <a:moveTo>
                    <a:pt x="663" y="799"/>
                  </a:moveTo>
                  <a:lnTo>
                    <a:pt x="663" y="799"/>
                  </a:lnTo>
                  <a:cubicBezTo>
                    <a:pt x="659" y="813"/>
                    <a:pt x="654" y="827"/>
                    <a:pt x="649" y="841"/>
                  </a:cubicBezTo>
                  <a:lnTo>
                    <a:pt x="649" y="841"/>
                  </a:lnTo>
                  <a:cubicBezTo>
                    <a:pt x="651" y="835"/>
                    <a:pt x="656" y="821"/>
                    <a:pt x="663" y="799"/>
                  </a:cubicBezTo>
                  <a:close/>
                  <a:moveTo>
                    <a:pt x="920" y="0"/>
                  </a:moveTo>
                  <a:cubicBezTo>
                    <a:pt x="895" y="0"/>
                    <a:pt x="870" y="11"/>
                    <a:pt x="852" y="32"/>
                  </a:cubicBezTo>
                  <a:cubicBezTo>
                    <a:pt x="640" y="268"/>
                    <a:pt x="501" y="384"/>
                    <a:pt x="317" y="683"/>
                  </a:cubicBezTo>
                  <a:cubicBezTo>
                    <a:pt x="224" y="835"/>
                    <a:pt x="126" y="1073"/>
                    <a:pt x="93" y="1285"/>
                  </a:cubicBezTo>
                  <a:cubicBezTo>
                    <a:pt x="65" y="1464"/>
                    <a:pt x="0" y="1657"/>
                    <a:pt x="189" y="1693"/>
                  </a:cubicBezTo>
                  <a:cubicBezTo>
                    <a:pt x="201" y="1695"/>
                    <a:pt x="213" y="1696"/>
                    <a:pt x="225" y="1696"/>
                  </a:cubicBezTo>
                  <a:cubicBezTo>
                    <a:pt x="293" y="1696"/>
                    <a:pt x="353" y="1655"/>
                    <a:pt x="384" y="1560"/>
                  </a:cubicBezTo>
                  <a:cubicBezTo>
                    <a:pt x="403" y="1505"/>
                    <a:pt x="408" y="1487"/>
                    <a:pt x="458" y="1374"/>
                  </a:cubicBezTo>
                  <a:cubicBezTo>
                    <a:pt x="519" y="1239"/>
                    <a:pt x="597" y="998"/>
                    <a:pt x="649" y="841"/>
                  </a:cubicBezTo>
                  <a:lnTo>
                    <a:pt x="649" y="841"/>
                  </a:lnTo>
                  <a:cubicBezTo>
                    <a:pt x="648" y="845"/>
                    <a:pt x="647" y="846"/>
                    <a:pt x="647" y="846"/>
                  </a:cubicBezTo>
                  <a:cubicBezTo>
                    <a:pt x="646" y="846"/>
                    <a:pt x="770" y="468"/>
                    <a:pt x="902" y="252"/>
                  </a:cubicBezTo>
                  <a:cubicBezTo>
                    <a:pt x="964" y="164"/>
                    <a:pt x="1060" y="92"/>
                    <a:pt x="977" y="22"/>
                  </a:cubicBezTo>
                  <a:cubicBezTo>
                    <a:pt x="961" y="8"/>
                    <a:pt x="940" y="0"/>
                    <a:pt x="9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46"/>
            <p:cNvSpPr/>
            <p:nvPr/>
          </p:nvSpPr>
          <p:spPr>
            <a:xfrm>
              <a:off x="8724648" y="2474594"/>
              <a:ext cx="12526" cy="28438"/>
            </a:xfrm>
            <a:custGeom>
              <a:avLst/>
              <a:gdLst/>
              <a:ahLst/>
              <a:cxnLst/>
              <a:rect l="l" t="t" r="r" b="b"/>
              <a:pathLst>
                <a:path w="396" h="899" extrusionOk="0">
                  <a:moveTo>
                    <a:pt x="121" y="0"/>
                  </a:moveTo>
                  <a:cubicBezTo>
                    <a:pt x="49" y="6"/>
                    <a:pt x="2" y="68"/>
                    <a:pt x="3" y="138"/>
                  </a:cubicBezTo>
                  <a:cubicBezTo>
                    <a:pt x="6" y="242"/>
                    <a:pt x="3" y="348"/>
                    <a:pt x="2" y="454"/>
                  </a:cubicBezTo>
                  <a:cubicBezTo>
                    <a:pt x="1" y="506"/>
                    <a:pt x="2" y="559"/>
                    <a:pt x="8" y="612"/>
                  </a:cubicBezTo>
                  <a:cubicBezTo>
                    <a:pt x="12" y="669"/>
                    <a:pt x="28" y="725"/>
                    <a:pt x="44" y="779"/>
                  </a:cubicBezTo>
                  <a:cubicBezTo>
                    <a:pt x="65" y="853"/>
                    <a:pt x="142" y="898"/>
                    <a:pt x="217" y="898"/>
                  </a:cubicBezTo>
                  <a:cubicBezTo>
                    <a:pt x="236" y="898"/>
                    <a:pt x="255" y="896"/>
                    <a:pt x="273" y="889"/>
                  </a:cubicBezTo>
                  <a:cubicBezTo>
                    <a:pt x="316" y="875"/>
                    <a:pt x="353" y="842"/>
                    <a:pt x="373" y="799"/>
                  </a:cubicBezTo>
                  <a:cubicBezTo>
                    <a:pt x="396" y="752"/>
                    <a:pt x="394" y="708"/>
                    <a:pt x="381" y="660"/>
                  </a:cubicBezTo>
                  <a:cubicBezTo>
                    <a:pt x="353" y="537"/>
                    <a:pt x="307" y="420"/>
                    <a:pt x="276" y="298"/>
                  </a:cubicBezTo>
                  <a:cubicBezTo>
                    <a:pt x="265" y="239"/>
                    <a:pt x="260" y="178"/>
                    <a:pt x="257" y="118"/>
                  </a:cubicBezTo>
                  <a:cubicBezTo>
                    <a:pt x="254" y="60"/>
                    <a:pt x="207" y="13"/>
                    <a:pt x="152" y="3"/>
                  </a:cubicBezTo>
                  <a:cubicBezTo>
                    <a:pt x="142" y="0"/>
                    <a:pt x="131" y="0"/>
                    <a:pt x="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46"/>
            <p:cNvSpPr/>
            <p:nvPr/>
          </p:nvSpPr>
          <p:spPr>
            <a:xfrm>
              <a:off x="8812112" y="2306436"/>
              <a:ext cx="15152" cy="25812"/>
            </a:xfrm>
            <a:custGeom>
              <a:avLst/>
              <a:gdLst/>
              <a:ahLst/>
              <a:cxnLst/>
              <a:rect l="l" t="t" r="r" b="b"/>
              <a:pathLst>
                <a:path w="479" h="816" extrusionOk="0">
                  <a:moveTo>
                    <a:pt x="314" y="0"/>
                  </a:moveTo>
                  <a:cubicBezTo>
                    <a:pt x="156" y="0"/>
                    <a:pt x="1" y="414"/>
                    <a:pt x="22" y="703"/>
                  </a:cubicBezTo>
                  <a:cubicBezTo>
                    <a:pt x="28" y="777"/>
                    <a:pt x="85" y="815"/>
                    <a:pt x="143" y="815"/>
                  </a:cubicBezTo>
                  <a:cubicBezTo>
                    <a:pt x="206" y="815"/>
                    <a:pt x="268" y="772"/>
                    <a:pt x="267" y="683"/>
                  </a:cubicBezTo>
                  <a:cubicBezTo>
                    <a:pt x="265" y="567"/>
                    <a:pt x="285" y="451"/>
                    <a:pt x="317" y="345"/>
                  </a:cubicBezTo>
                  <a:cubicBezTo>
                    <a:pt x="380" y="177"/>
                    <a:pt x="479" y="110"/>
                    <a:pt x="384" y="30"/>
                  </a:cubicBezTo>
                  <a:cubicBezTo>
                    <a:pt x="361" y="9"/>
                    <a:pt x="338" y="0"/>
                    <a:pt x="31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46"/>
            <p:cNvSpPr/>
            <p:nvPr/>
          </p:nvSpPr>
          <p:spPr>
            <a:xfrm>
              <a:off x="8669101" y="2312320"/>
              <a:ext cx="35681" cy="35776"/>
            </a:xfrm>
            <a:custGeom>
              <a:avLst/>
              <a:gdLst/>
              <a:ahLst/>
              <a:cxnLst/>
              <a:rect l="l" t="t" r="r" b="b"/>
              <a:pathLst>
                <a:path w="1128" h="1131" extrusionOk="0">
                  <a:moveTo>
                    <a:pt x="962" y="0"/>
                  </a:moveTo>
                  <a:cubicBezTo>
                    <a:pt x="837" y="0"/>
                    <a:pt x="383" y="251"/>
                    <a:pt x="154" y="630"/>
                  </a:cubicBezTo>
                  <a:cubicBezTo>
                    <a:pt x="96" y="726"/>
                    <a:pt x="61" y="836"/>
                    <a:pt x="31" y="945"/>
                  </a:cubicBezTo>
                  <a:cubicBezTo>
                    <a:pt x="0" y="1054"/>
                    <a:pt x="100" y="1130"/>
                    <a:pt x="194" y="1130"/>
                  </a:cubicBezTo>
                  <a:cubicBezTo>
                    <a:pt x="248" y="1130"/>
                    <a:pt x="301" y="1104"/>
                    <a:pt x="325" y="1044"/>
                  </a:cubicBezTo>
                  <a:cubicBezTo>
                    <a:pt x="412" y="823"/>
                    <a:pt x="552" y="583"/>
                    <a:pt x="739" y="411"/>
                  </a:cubicBezTo>
                  <a:cubicBezTo>
                    <a:pt x="817" y="349"/>
                    <a:pt x="900" y="292"/>
                    <a:pt x="996" y="252"/>
                  </a:cubicBezTo>
                  <a:cubicBezTo>
                    <a:pt x="1128" y="195"/>
                    <a:pt x="1099" y="27"/>
                    <a:pt x="975" y="1"/>
                  </a:cubicBezTo>
                  <a:cubicBezTo>
                    <a:pt x="971" y="1"/>
                    <a:pt x="967" y="0"/>
                    <a:pt x="96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46"/>
            <p:cNvSpPr/>
            <p:nvPr/>
          </p:nvSpPr>
          <p:spPr>
            <a:xfrm>
              <a:off x="8621652" y="2292201"/>
              <a:ext cx="22681" cy="23503"/>
            </a:xfrm>
            <a:custGeom>
              <a:avLst/>
              <a:gdLst/>
              <a:ahLst/>
              <a:cxnLst/>
              <a:rect l="l" t="t" r="r" b="b"/>
              <a:pathLst>
                <a:path w="717" h="743" extrusionOk="0">
                  <a:moveTo>
                    <a:pt x="560" y="1"/>
                  </a:moveTo>
                  <a:cubicBezTo>
                    <a:pt x="533" y="1"/>
                    <a:pt x="503" y="12"/>
                    <a:pt x="474" y="39"/>
                  </a:cubicBezTo>
                  <a:cubicBezTo>
                    <a:pt x="194" y="306"/>
                    <a:pt x="141" y="388"/>
                    <a:pt x="59" y="536"/>
                  </a:cubicBezTo>
                  <a:cubicBezTo>
                    <a:pt x="0" y="642"/>
                    <a:pt x="92" y="743"/>
                    <a:pt x="190" y="743"/>
                  </a:cubicBezTo>
                  <a:cubicBezTo>
                    <a:pt x="236" y="743"/>
                    <a:pt x="284" y="720"/>
                    <a:pt x="317" y="663"/>
                  </a:cubicBezTo>
                  <a:cubicBezTo>
                    <a:pt x="460" y="414"/>
                    <a:pt x="509" y="319"/>
                    <a:pt x="645" y="186"/>
                  </a:cubicBezTo>
                  <a:cubicBezTo>
                    <a:pt x="717" y="114"/>
                    <a:pt x="649" y="1"/>
                    <a:pt x="56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46"/>
            <p:cNvSpPr/>
            <p:nvPr/>
          </p:nvSpPr>
          <p:spPr>
            <a:xfrm>
              <a:off x="8638449" y="2388934"/>
              <a:ext cx="13317" cy="19675"/>
            </a:xfrm>
            <a:custGeom>
              <a:avLst/>
              <a:gdLst/>
              <a:ahLst/>
              <a:cxnLst/>
              <a:rect l="l" t="t" r="r" b="b"/>
              <a:pathLst>
                <a:path w="421" h="622" extrusionOk="0">
                  <a:moveTo>
                    <a:pt x="259" y="1"/>
                  </a:moveTo>
                  <a:cubicBezTo>
                    <a:pt x="217" y="1"/>
                    <a:pt x="176" y="23"/>
                    <a:pt x="157" y="62"/>
                  </a:cubicBezTo>
                  <a:cubicBezTo>
                    <a:pt x="44" y="304"/>
                    <a:pt x="28" y="377"/>
                    <a:pt x="12" y="483"/>
                  </a:cubicBezTo>
                  <a:cubicBezTo>
                    <a:pt x="0" y="564"/>
                    <a:pt x="61" y="622"/>
                    <a:pt x="127" y="622"/>
                  </a:cubicBezTo>
                  <a:cubicBezTo>
                    <a:pt x="149" y="622"/>
                    <a:pt x="172" y="615"/>
                    <a:pt x="193" y="601"/>
                  </a:cubicBezTo>
                  <a:cubicBezTo>
                    <a:pt x="220" y="583"/>
                    <a:pt x="234" y="558"/>
                    <a:pt x="241" y="525"/>
                  </a:cubicBezTo>
                  <a:cubicBezTo>
                    <a:pt x="264" y="443"/>
                    <a:pt x="286" y="359"/>
                    <a:pt x="311" y="277"/>
                  </a:cubicBezTo>
                  <a:cubicBezTo>
                    <a:pt x="350" y="164"/>
                    <a:pt x="420" y="68"/>
                    <a:pt x="307" y="12"/>
                  </a:cubicBezTo>
                  <a:cubicBezTo>
                    <a:pt x="292" y="4"/>
                    <a:pt x="275" y="1"/>
                    <a:pt x="25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46"/>
            <p:cNvSpPr/>
            <p:nvPr/>
          </p:nvSpPr>
          <p:spPr>
            <a:xfrm>
              <a:off x="8634369" y="2428000"/>
              <a:ext cx="18537" cy="45835"/>
            </a:xfrm>
            <a:custGeom>
              <a:avLst/>
              <a:gdLst/>
              <a:ahLst/>
              <a:cxnLst/>
              <a:rect l="l" t="t" r="r" b="b"/>
              <a:pathLst>
                <a:path w="586" h="1449" extrusionOk="0">
                  <a:moveTo>
                    <a:pt x="265" y="0"/>
                  </a:moveTo>
                  <a:cubicBezTo>
                    <a:pt x="210" y="0"/>
                    <a:pt x="154" y="33"/>
                    <a:pt x="128" y="114"/>
                  </a:cubicBezTo>
                  <a:cubicBezTo>
                    <a:pt x="1" y="494"/>
                    <a:pt x="68" y="959"/>
                    <a:pt x="229" y="1327"/>
                  </a:cubicBezTo>
                  <a:cubicBezTo>
                    <a:pt x="263" y="1409"/>
                    <a:pt x="331" y="1448"/>
                    <a:pt x="398" y="1448"/>
                  </a:cubicBezTo>
                  <a:cubicBezTo>
                    <a:pt x="448" y="1448"/>
                    <a:pt x="498" y="1427"/>
                    <a:pt x="534" y="1386"/>
                  </a:cubicBezTo>
                  <a:cubicBezTo>
                    <a:pt x="562" y="1353"/>
                    <a:pt x="585" y="1299"/>
                    <a:pt x="578" y="1254"/>
                  </a:cubicBezTo>
                  <a:cubicBezTo>
                    <a:pt x="483" y="757"/>
                    <a:pt x="277" y="538"/>
                    <a:pt x="400" y="166"/>
                  </a:cubicBezTo>
                  <a:cubicBezTo>
                    <a:pt x="430" y="75"/>
                    <a:pt x="349" y="0"/>
                    <a:pt x="26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46"/>
            <p:cNvSpPr/>
            <p:nvPr/>
          </p:nvSpPr>
          <p:spPr>
            <a:xfrm>
              <a:off x="8657840" y="2430340"/>
              <a:ext cx="6137" cy="13159"/>
            </a:xfrm>
            <a:custGeom>
              <a:avLst/>
              <a:gdLst/>
              <a:ahLst/>
              <a:cxnLst/>
              <a:rect l="l" t="t" r="r" b="b"/>
              <a:pathLst>
                <a:path w="194" h="416" extrusionOk="0">
                  <a:moveTo>
                    <a:pt x="75" y="1"/>
                  </a:moveTo>
                  <a:cubicBezTo>
                    <a:pt x="36" y="1"/>
                    <a:pt x="3" y="37"/>
                    <a:pt x="8" y="73"/>
                  </a:cubicBezTo>
                  <a:cubicBezTo>
                    <a:pt x="30" y="266"/>
                    <a:pt x="1" y="416"/>
                    <a:pt x="107" y="416"/>
                  </a:cubicBezTo>
                  <a:cubicBezTo>
                    <a:pt x="110" y="416"/>
                    <a:pt x="112" y="416"/>
                    <a:pt x="115" y="416"/>
                  </a:cubicBezTo>
                  <a:cubicBezTo>
                    <a:pt x="155" y="413"/>
                    <a:pt x="194" y="373"/>
                    <a:pt x="187" y="331"/>
                  </a:cubicBezTo>
                  <a:cubicBezTo>
                    <a:pt x="175" y="241"/>
                    <a:pt x="154" y="152"/>
                    <a:pt x="142" y="63"/>
                  </a:cubicBezTo>
                  <a:cubicBezTo>
                    <a:pt x="137" y="33"/>
                    <a:pt x="117" y="7"/>
                    <a:pt x="86" y="2"/>
                  </a:cubicBezTo>
                  <a:cubicBezTo>
                    <a:pt x="83" y="1"/>
                    <a:pt x="79" y="1"/>
                    <a:pt x="7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46"/>
            <p:cNvSpPr/>
            <p:nvPr/>
          </p:nvSpPr>
          <p:spPr>
            <a:xfrm>
              <a:off x="8743722" y="2443816"/>
              <a:ext cx="17461" cy="28216"/>
            </a:xfrm>
            <a:custGeom>
              <a:avLst/>
              <a:gdLst/>
              <a:ahLst/>
              <a:cxnLst/>
              <a:rect l="l" t="t" r="r" b="b"/>
              <a:pathLst>
                <a:path w="552" h="892" extrusionOk="0">
                  <a:moveTo>
                    <a:pt x="409" y="0"/>
                  </a:moveTo>
                  <a:cubicBezTo>
                    <a:pt x="370" y="0"/>
                    <a:pt x="333" y="20"/>
                    <a:pt x="305" y="65"/>
                  </a:cubicBezTo>
                  <a:cubicBezTo>
                    <a:pt x="242" y="163"/>
                    <a:pt x="145" y="299"/>
                    <a:pt x="102" y="369"/>
                  </a:cubicBezTo>
                  <a:cubicBezTo>
                    <a:pt x="45" y="466"/>
                    <a:pt x="13" y="581"/>
                    <a:pt x="5" y="693"/>
                  </a:cubicBezTo>
                  <a:cubicBezTo>
                    <a:pt x="0" y="740"/>
                    <a:pt x="2" y="778"/>
                    <a:pt x="29" y="819"/>
                  </a:cubicBezTo>
                  <a:cubicBezTo>
                    <a:pt x="55" y="854"/>
                    <a:pt x="92" y="879"/>
                    <a:pt x="135" y="889"/>
                  </a:cubicBezTo>
                  <a:cubicBezTo>
                    <a:pt x="146" y="891"/>
                    <a:pt x="156" y="892"/>
                    <a:pt x="166" y="892"/>
                  </a:cubicBezTo>
                  <a:cubicBezTo>
                    <a:pt x="245" y="892"/>
                    <a:pt x="312" y="835"/>
                    <a:pt x="330" y="756"/>
                  </a:cubicBezTo>
                  <a:cubicBezTo>
                    <a:pt x="346" y="681"/>
                    <a:pt x="364" y="605"/>
                    <a:pt x="380" y="532"/>
                  </a:cubicBezTo>
                  <a:cubicBezTo>
                    <a:pt x="394" y="469"/>
                    <a:pt x="409" y="405"/>
                    <a:pt x="429" y="345"/>
                  </a:cubicBezTo>
                  <a:cubicBezTo>
                    <a:pt x="451" y="283"/>
                    <a:pt x="479" y="226"/>
                    <a:pt x="514" y="169"/>
                  </a:cubicBezTo>
                  <a:cubicBezTo>
                    <a:pt x="552" y="111"/>
                    <a:pt x="510" y="18"/>
                    <a:pt x="431" y="2"/>
                  </a:cubicBezTo>
                  <a:cubicBezTo>
                    <a:pt x="424" y="1"/>
                    <a:pt x="416" y="0"/>
                    <a:pt x="40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46"/>
            <p:cNvSpPr/>
            <p:nvPr/>
          </p:nvSpPr>
          <p:spPr>
            <a:xfrm>
              <a:off x="8779499" y="2370618"/>
              <a:ext cx="19960" cy="15247"/>
            </a:xfrm>
            <a:custGeom>
              <a:avLst/>
              <a:gdLst/>
              <a:ahLst/>
              <a:cxnLst/>
              <a:rect l="l" t="t" r="r" b="b"/>
              <a:pathLst>
                <a:path w="631" h="482" extrusionOk="0">
                  <a:moveTo>
                    <a:pt x="480" y="1"/>
                  </a:moveTo>
                  <a:cubicBezTo>
                    <a:pt x="454" y="1"/>
                    <a:pt x="428" y="8"/>
                    <a:pt x="406" y="24"/>
                  </a:cubicBezTo>
                  <a:cubicBezTo>
                    <a:pt x="230" y="140"/>
                    <a:pt x="1" y="307"/>
                    <a:pt x="158" y="446"/>
                  </a:cubicBezTo>
                  <a:cubicBezTo>
                    <a:pt x="185" y="470"/>
                    <a:pt x="220" y="482"/>
                    <a:pt x="255" y="482"/>
                  </a:cubicBezTo>
                  <a:cubicBezTo>
                    <a:pt x="297" y="482"/>
                    <a:pt x="338" y="465"/>
                    <a:pt x="366" y="432"/>
                  </a:cubicBezTo>
                  <a:cubicBezTo>
                    <a:pt x="409" y="382"/>
                    <a:pt x="450" y="329"/>
                    <a:pt x="499" y="283"/>
                  </a:cubicBezTo>
                  <a:cubicBezTo>
                    <a:pt x="516" y="269"/>
                    <a:pt x="536" y="255"/>
                    <a:pt x="553" y="240"/>
                  </a:cubicBezTo>
                  <a:cubicBezTo>
                    <a:pt x="613" y="199"/>
                    <a:pt x="631" y="118"/>
                    <a:pt x="589" y="57"/>
                  </a:cubicBezTo>
                  <a:cubicBezTo>
                    <a:pt x="564" y="21"/>
                    <a:pt x="522" y="1"/>
                    <a:pt x="48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46"/>
            <p:cNvSpPr/>
            <p:nvPr/>
          </p:nvSpPr>
          <p:spPr>
            <a:xfrm>
              <a:off x="8568162" y="2373560"/>
              <a:ext cx="16164" cy="35618"/>
            </a:xfrm>
            <a:custGeom>
              <a:avLst/>
              <a:gdLst/>
              <a:ahLst/>
              <a:cxnLst/>
              <a:rect l="l" t="t" r="r" b="b"/>
              <a:pathLst>
                <a:path w="511" h="1126" extrusionOk="0">
                  <a:moveTo>
                    <a:pt x="382" y="0"/>
                  </a:moveTo>
                  <a:cubicBezTo>
                    <a:pt x="342" y="0"/>
                    <a:pt x="301" y="24"/>
                    <a:pt x="283" y="61"/>
                  </a:cubicBezTo>
                  <a:cubicBezTo>
                    <a:pt x="210" y="207"/>
                    <a:pt x="139" y="358"/>
                    <a:pt x="88" y="515"/>
                  </a:cubicBezTo>
                  <a:cubicBezTo>
                    <a:pt x="18" y="733"/>
                    <a:pt x="9" y="829"/>
                    <a:pt x="0" y="1005"/>
                  </a:cubicBezTo>
                  <a:cubicBezTo>
                    <a:pt x="6" y="1064"/>
                    <a:pt x="49" y="1112"/>
                    <a:pt x="106" y="1124"/>
                  </a:cubicBezTo>
                  <a:cubicBezTo>
                    <a:pt x="113" y="1125"/>
                    <a:pt x="120" y="1125"/>
                    <a:pt x="127" y="1125"/>
                  </a:cubicBezTo>
                  <a:cubicBezTo>
                    <a:pt x="189" y="1125"/>
                    <a:pt x="252" y="1081"/>
                    <a:pt x="261" y="1019"/>
                  </a:cubicBezTo>
                  <a:cubicBezTo>
                    <a:pt x="278" y="899"/>
                    <a:pt x="300" y="779"/>
                    <a:pt x="323" y="661"/>
                  </a:cubicBezTo>
                  <a:cubicBezTo>
                    <a:pt x="374" y="398"/>
                    <a:pt x="424" y="275"/>
                    <a:pt x="480" y="157"/>
                  </a:cubicBezTo>
                  <a:cubicBezTo>
                    <a:pt x="510" y="93"/>
                    <a:pt x="473" y="14"/>
                    <a:pt x="403" y="3"/>
                  </a:cubicBezTo>
                  <a:cubicBezTo>
                    <a:pt x="396" y="1"/>
                    <a:pt x="389" y="0"/>
                    <a:pt x="3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46"/>
            <p:cNvSpPr/>
            <p:nvPr/>
          </p:nvSpPr>
          <p:spPr>
            <a:xfrm>
              <a:off x="8569933" y="2423919"/>
              <a:ext cx="6358" cy="13317"/>
            </a:xfrm>
            <a:custGeom>
              <a:avLst/>
              <a:gdLst/>
              <a:ahLst/>
              <a:cxnLst/>
              <a:rect l="l" t="t" r="r" b="b"/>
              <a:pathLst>
                <a:path w="201" h="421" extrusionOk="0">
                  <a:moveTo>
                    <a:pt x="64" y="0"/>
                  </a:moveTo>
                  <a:cubicBezTo>
                    <a:pt x="49" y="0"/>
                    <a:pt x="33" y="6"/>
                    <a:pt x="23" y="19"/>
                  </a:cubicBezTo>
                  <a:cubicBezTo>
                    <a:pt x="0" y="46"/>
                    <a:pt x="9" y="183"/>
                    <a:pt x="10" y="222"/>
                  </a:cubicBezTo>
                  <a:cubicBezTo>
                    <a:pt x="14" y="315"/>
                    <a:pt x="30" y="421"/>
                    <a:pt x="103" y="421"/>
                  </a:cubicBezTo>
                  <a:cubicBezTo>
                    <a:pt x="112" y="421"/>
                    <a:pt x="122" y="419"/>
                    <a:pt x="133" y="415"/>
                  </a:cubicBezTo>
                  <a:cubicBezTo>
                    <a:pt x="174" y="401"/>
                    <a:pt x="201" y="352"/>
                    <a:pt x="184" y="312"/>
                  </a:cubicBezTo>
                  <a:cubicBezTo>
                    <a:pt x="158" y="248"/>
                    <a:pt x="126" y="180"/>
                    <a:pt x="125" y="116"/>
                  </a:cubicBezTo>
                  <a:cubicBezTo>
                    <a:pt x="119" y="57"/>
                    <a:pt x="136" y="11"/>
                    <a:pt x="76" y="1"/>
                  </a:cubicBezTo>
                  <a:cubicBezTo>
                    <a:pt x="72" y="0"/>
                    <a:pt x="68" y="0"/>
                    <a:pt x="6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6"/>
            <p:cNvSpPr/>
            <p:nvPr/>
          </p:nvSpPr>
          <p:spPr>
            <a:xfrm>
              <a:off x="8570692" y="2482281"/>
              <a:ext cx="13792" cy="35650"/>
            </a:xfrm>
            <a:custGeom>
              <a:avLst/>
              <a:gdLst/>
              <a:ahLst/>
              <a:cxnLst/>
              <a:rect l="l" t="t" r="r" b="b"/>
              <a:pathLst>
                <a:path w="436" h="1127" extrusionOk="0">
                  <a:moveTo>
                    <a:pt x="336" y="0"/>
                  </a:moveTo>
                  <a:cubicBezTo>
                    <a:pt x="310" y="0"/>
                    <a:pt x="284" y="13"/>
                    <a:pt x="271" y="42"/>
                  </a:cubicBezTo>
                  <a:cubicBezTo>
                    <a:pt x="115" y="404"/>
                    <a:pt x="1" y="684"/>
                    <a:pt x="108" y="1034"/>
                  </a:cubicBezTo>
                  <a:cubicBezTo>
                    <a:pt x="127" y="1097"/>
                    <a:pt x="179" y="1126"/>
                    <a:pt x="232" y="1126"/>
                  </a:cubicBezTo>
                  <a:cubicBezTo>
                    <a:pt x="312" y="1126"/>
                    <a:pt x="395" y="1059"/>
                    <a:pt x="364" y="943"/>
                  </a:cubicBezTo>
                  <a:cubicBezTo>
                    <a:pt x="294" y="685"/>
                    <a:pt x="301" y="376"/>
                    <a:pt x="407" y="111"/>
                  </a:cubicBezTo>
                  <a:cubicBezTo>
                    <a:pt x="435" y="45"/>
                    <a:pt x="385" y="0"/>
                    <a:pt x="33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6"/>
            <p:cNvSpPr/>
            <p:nvPr/>
          </p:nvSpPr>
          <p:spPr>
            <a:xfrm>
              <a:off x="8579581" y="2532703"/>
              <a:ext cx="13412" cy="17082"/>
            </a:xfrm>
            <a:custGeom>
              <a:avLst/>
              <a:gdLst/>
              <a:ahLst/>
              <a:cxnLst/>
              <a:rect l="l" t="t" r="r" b="b"/>
              <a:pathLst>
                <a:path w="424" h="540" extrusionOk="0">
                  <a:moveTo>
                    <a:pt x="120" y="0"/>
                  </a:moveTo>
                  <a:cubicBezTo>
                    <a:pt x="108" y="0"/>
                    <a:pt x="96" y="2"/>
                    <a:pt x="85" y="6"/>
                  </a:cubicBezTo>
                  <a:cubicBezTo>
                    <a:pt x="32" y="26"/>
                    <a:pt x="0" y="76"/>
                    <a:pt x="17" y="151"/>
                  </a:cubicBezTo>
                  <a:cubicBezTo>
                    <a:pt x="43" y="264"/>
                    <a:pt x="133" y="516"/>
                    <a:pt x="247" y="537"/>
                  </a:cubicBezTo>
                  <a:cubicBezTo>
                    <a:pt x="254" y="539"/>
                    <a:pt x="262" y="539"/>
                    <a:pt x="269" y="539"/>
                  </a:cubicBezTo>
                  <a:cubicBezTo>
                    <a:pt x="362" y="539"/>
                    <a:pt x="424" y="429"/>
                    <a:pt x="368" y="353"/>
                  </a:cubicBezTo>
                  <a:cubicBezTo>
                    <a:pt x="292" y="251"/>
                    <a:pt x="257" y="194"/>
                    <a:pt x="228" y="76"/>
                  </a:cubicBezTo>
                  <a:cubicBezTo>
                    <a:pt x="217" y="28"/>
                    <a:pt x="167" y="0"/>
                    <a:pt x="1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6"/>
            <p:cNvSpPr/>
            <p:nvPr/>
          </p:nvSpPr>
          <p:spPr>
            <a:xfrm>
              <a:off x="8655214" y="2519892"/>
              <a:ext cx="20118" cy="40806"/>
            </a:xfrm>
            <a:custGeom>
              <a:avLst/>
              <a:gdLst/>
              <a:ahLst/>
              <a:cxnLst/>
              <a:rect l="l" t="t" r="r" b="b"/>
              <a:pathLst>
                <a:path w="636" h="1290" extrusionOk="0">
                  <a:moveTo>
                    <a:pt x="146" y="1"/>
                  </a:moveTo>
                  <a:cubicBezTo>
                    <a:pt x="28" y="1"/>
                    <a:pt x="17" y="240"/>
                    <a:pt x="13" y="371"/>
                  </a:cubicBezTo>
                  <a:cubicBezTo>
                    <a:pt x="1" y="783"/>
                    <a:pt x="321" y="1264"/>
                    <a:pt x="437" y="1287"/>
                  </a:cubicBezTo>
                  <a:cubicBezTo>
                    <a:pt x="446" y="1289"/>
                    <a:pt x="455" y="1290"/>
                    <a:pt x="463" y="1290"/>
                  </a:cubicBezTo>
                  <a:cubicBezTo>
                    <a:pt x="565" y="1290"/>
                    <a:pt x="635" y="1178"/>
                    <a:pt x="573" y="1083"/>
                  </a:cubicBezTo>
                  <a:cubicBezTo>
                    <a:pt x="515" y="985"/>
                    <a:pt x="337" y="705"/>
                    <a:pt x="294" y="622"/>
                  </a:cubicBezTo>
                  <a:cubicBezTo>
                    <a:pt x="235" y="497"/>
                    <a:pt x="211" y="392"/>
                    <a:pt x="214" y="262"/>
                  </a:cubicBezTo>
                  <a:cubicBezTo>
                    <a:pt x="225" y="140"/>
                    <a:pt x="285" y="26"/>
                    <a:pt x="165" y="3"/>
                  </a:cubicBezTo>
                  <a:cubicBezTo>
                    <a:pt x="158" y="2"/>
                    <a:pt x="152" y="1"/>
                    <a:pt x="1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46"/>
            <p:cNvSpPr/>
            <p:nvPr/>
          </p:nvSpPr>
          <p:spPr>
            <a:xfrm>
              <a:off x="8680299" y="2569397"/>
              <a:ext cx="7181" cy="6010"/>
            </a:xfrm>
            <a:custGeom>
              <a:avLst/>
              <a:gdLst/>
              <a:ahLst/>
              <a:cxnLst/>
              <a:rect l="l" t="t" r="r" b="b"/>
              <a:pathLst>
                <a:path w="227" h="190" extrusionOk="0">
                  <a:moveTo>
                    <a:pt x="73" y="1"/>
                  </a:moveTo>
                  <a:cubicBezTo>
                    <a:pt x="24" y="1"/>
                    <a:pt x="0" y="64"/>
                    <a:pt x="37" y="95"/>
                  </a:cubicBezTo>
                  <a:cubicBezTo>
                    <a:pt x="79" y="133"/>
                    <a:pt x="129" y="189"/>
                    <a:pt x="171" y="189"/>
                  </a:cubicBezTo>
                  <a:cubicBezTo>
                    <a:pt x="184" y="189"/>
                    <a:pt x="196" y="184"/>
                    <a:pt x="207" y="172"/>
                  </a:cubicBezTo>
                  <a:cubicBezTo>
                    <a:pt x="227" y="150"/>
                    <a:pt x="224" y="115"/>
                    <a:pt x="203" y="97"/>
                  </a:cubicBezTo>
                  <a:cubicBezTo>
                    <a:pt x="187" y="82"/>
                    <a:pt x="105" y="7"/>
                    <a:pt x="84" y="2"/>
                  </a:cubicBezTo>
                  <a:cubicBezTo>
                    <a:pt x="80" y="1"/>
                    <a:pt x="77" y="1"/>
                    <a:pt x="7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46"/>
            <p:cNvSpPr/>
            <p:nvPr/>
          </p:nvSpPr>
          <p:spPr>
            <a:xfrm>
              <a:off x="8645219" y="2595652"/>
              <a:ext cx="32" cy="95"/>
            </a:xfrm>
            <a:custGeom>
              <a:avLst/>
              <a:gdLst/>
              <a:ahLst/>
              <a:cxnLst/>
              <a:rect l="l" t="t" r="r" b="b"/>
              <a:pathLst>
                <a:path w="1" h="3" extrusionOk="0">
                  <a:moveTo>
                    <a:pt x="0" y="1"/>
                  </a:moveTo>
                  <a:lnTo>
                    <a:pt x="0" y="1"/>
                  </a:lnTo>
                  <a:cubicBezTo>
                    <a:pt x="0" y="2"/>
                    <a:pt x="0" y="2"/>
                    <a:pt x="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46"/>
            <p:cNvSpPr/>
            <p:nvPr/>
          </p:nvSpPr>
          <p:spPr>
            <a:xfrm>
              <a:off x="8635476" y="2591065"/>
              <a:ext cx="25622" cy="48493"/>
            </a:xfrm>
            <a:custGeom>
              <a:avLst/>
              <a:gdLst/>
              <a:ahLst/>
              <a:cxnLst/>
              <a:rect l="l" t="t" r="r" b="b"/>
              <a:pathLst>
                <a:path w="810" h="1533" extrusionOk="0">
                  <a:moveTo>
                    <a:pt x="224" y="0"/>
                  </a:moveTo>
                  <a:cubicBezTo>
                    <a:pt x="189" y="0"/>
                    <a:pt x="154" y="18"/>
                    <a:pt x="142" y="53"/>
                  </a:cubicBezTo>
                  <a:cubicBezTo>
                    <a:pt x="37" y="342"/>
                    <a:pt x="0" y="634"/>
                    <a:pt x="128" y="932"/>
                  </a:cubicBezTo>
                  <a:cubicBezTo>
                    <a:pt x="188" y="1071"/>
                    <a:pt x="268" y="1160"/>
                    <a:pt x="284" y="1177"/>
                  </a:cubicBezTo>
                  <a:lnTo>
                    <a:pt x="284" y="1177"/>
                  </a:lnTo>
                  <a:cubicBezTo>
                    <a:pt x="367" y="1291"/>
                    <a:pt x="459" y="1399"/>
                    <a:pt x="557" y="1500"/>
                  </a:cubicBezTo>
                  <a:cubicBezTo>
                    <a:pt x="580" y="1523"/>
                    <a:pt x="606" y="1533"/>
                    <a:pt x="633" y="1533"/>
                  </a:cubicBezTo>
                  <a:cubicBezTo>
                    <a:pt x="722" y="1533"/>
                    <a:pt x="809" y="1422"/>
                    <a:pt x="742" y="1337"/>
                  </a:cubicBezTo>
                  <a:cubicBezTo>
                    <a:pt x="515" y="1056"/>
                    <a:pt x="516" y="1034"/>
                    <a:pt x="459" y="919"/>
                  </a:cubicBezTo>
                  <a:lnTo>
                    <a:pt x="459" y="919"/>
                  </a:lnTo>
                  <a:cubicBezTo>
                    <a:pt x="459" y="920"/>
                    <a:pt x="460" y="920"/>
                    <a:pt x="460" y="920"/>
                  </a:cubicBezTo>
                  <a:cubicBezTo>
                    <a:pt x="460" y="920"/>
                    <a:pt x="459" y="919"/>
                    <a:pt x="459" y="919"/>
                  </a:cubicBezTo>
                  <a:lnTo>
                    <a:pt x="459" y="919"/>
                  </a:lnTo>
                  <a:cubicBezTo>
                    <a:pt x="459" y="919"/>
                    <a:pt x="459" y="919"/>
                    <a:pt x="459" y="919"/>
                  </a:cubicBezTo>
                  <a:lnTo>
                    <a:pt x="459" y="919"/>
                  </a:lnTo>
                  <a:cubicBezTo>
                    <a:pt x="459" y="919"/>
                    <a:pt x="459" y="919"/>
                    <a:pt x="459" y="919"/>
                  </a:cubicBezTo>
                  <a:lnTo>
                    <a:pt x="459" y="919"/>
                  </a:lnTo>
                  <a:cubicBezTo>
                    <a:pt x="459" y="919"/>
                    <a:pt x="459" y="919"/>
                    <a:pt x="459" y="919"/>
                  </a:cubicBezTo>
                  <a:lnTo>
                    <a:pt x="459" y="919"/>
                  </a:lnTo>
                  <a:cubicBezTo>
                    <a:pt x="459" y="918"/>
                    <a:pt x="459" y="918"/>
                    <a:pt x="458" y="917"/>
                  </a:cubicBezTo>
                  <a:lnTo>
                    <a:pt x="458" y="917"/>
                  </a:lnTo>
                  <a:cubicBezTo>
                    <a:pt x="458" y="917"/>
                    <a:pt x="458" y="917"/>
                    <a:pt x="458" y="917"/>
                  </a:cubicBezTo>
                  <a:lnTo>
                    <a:pt x="458" y="917"/>
                  </a:lnTo>
                  <a:cubicBezTo>
                    <a:pt x="392" y="787"/>
                    <a:pt x="324" y="653"/>
                    <a:pt x="288" y="506"/>
                  </a:cubicBezTo>
                  <a:cubicBezTo>
                    <a:pt x="267" y="388"/>
                    <a:pt x="269" y="262"/>
                    <a:pt x="308" y="146"/>
                  </a:cubicBezTo>
                  <a:cubicBezTo>
                    <a:pt x="317" y="116"/>
                    <a:pt x="328" y="96"/>
                    <a:pt x="315" y="63"/>
                  </a:cubicBezTo>
                  <a:cubicBezTo>
                    <a:pt x="301" y="20"/>
                    <a:pt x="262" y="0"/>
                    <a:pt x="22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46"/>
            <p:cNvSpPr/>
            <p:nvPr/>
          </p:nvSpPr>
          <p:spPr>
            <a:xfrm>
              <a:off x="8730531" y="2570346"/>
              <a:ext cx="17904" cy="38402"/>
            </a:xfrm>
            <a:custGeom>
              <a:avLst/>
              <a:gdLst/>
              <a:ahLst/>
              <a:cxnLst/>
              <a:rect l="l" t="t" r="r" b="b"/>
              <a:pathLst>
                <a:path w="566" h="1214" extrusionOk="0">
                  <a:moveTo>
                    <a:pt x="391" y="0"/>
                  </a:moveTo>
                  <a:cubicBezTo>
                    <a:pt x="340" y="0"/>
                    <a:pt x="300" y="37"/>
                    <a:pt x="286" y="86"/>
                  </a:cubicBezTo>
                  <a:cubicBezTo>
                    <a:pt x="173" y="486"/>
                    <a:pt x="1" y="738"/>
                    <a:pt x="226" y="1140"/>
                  </a:cubicBezTo>
                  <a:cubicBezTo>
                    <a:pt x="255" y="1192"/>
                    <a:pt x="302" y="1214"/>
                    <a:pt x="349" y="1214"/>
                  </a:cubicBezTo>
                  <a:cubicBezTo>
                    <a:pt x="454" y="1214"/>
                    <a:pt x="565" y="1108"/>
                    <a:pt x="515" y="995"/>
                  </a:cubicBezTo>
                  <a:cubicBezTo>
                    <a:pt x="452" y="858"/>
                    <a:pt x="417" y="708"/>
                    <a:pt x="425" y="509"/>
                  </a:cubicBezTo>
                  <a:cubicBezTo>
                    <a:pt x="447" y="185"/>
                    <a:pt x="562" y="32"/>
                    <a:pt x="409" y="2"/>
                  </a:cubicBezTo>
                  <a:cubicBezTo>
                    <a:pt x="403" y="1"/>
                    <a:pt x="397" y="0"/>
                    <a:pt x="39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46"/>
            <p:cNvSpPr/>
            <p:nvPr/>
          </p:nvSpPr>
          <p:spPr>
            <a:xfrm>
              <a:off x="8746854" y="2651452"/>
              <a:ext cx="19581" cy="30968"/>
            </a:xfrm>
            <a:custGeom>
              <a:avLst/>
              <a:gdLst/>
              <a:ahLst/>
              <a:cxnLst/>
              <a:rect l="l" t="t" r="r" b="b"/>
              <a:pathLst>
                <a:path w="619" h="979" extrusionOk="0">
                  <a:moveTo>
                    <a:pt x="66" y="1"/>
                  </a:moveTo>
                  <a:cubicBezTo>
                    <a:pt x="33" y="1"/>
                    <a:pt x="0" y="23"/>
                    <a:pt x="0" y="74"/>
                  </a:cubicBezTo>
                  <a:cubicBezTo>
                    <a:pt x="0" y="425"/>
                    <a:pt x="82" y="714"/>
                    <a:pt x="340" y="947"/>
                  </a:cubicBezTo>
                  <a:cubicBezTo>
                    <a:pt x="364" y="968"/>
                    <a:pt x="395" y="979"/>
                    <a:pt x="425" y="979"/>
                  </a:cubicBezTo>
                  <a:cubicBezTo>
                    <a:pt x="462" y="979"/>
                    <a:pt x="499" y="963"/>
                    <a:pt x="524" y="934"/>
                  </a:cubicBezTo>
                  <a:cubicBezTo>
                    <a:pt x="619" y="823"/>
                    <a:pt x="496" y="745"/>
                    <a:pt x="397" y="636"/>
                  </a:cubicBezTo>
                  <a:cubicBezTo>
                    <a:pt x="172" y="376"/>
                    <a:pt x="133" y="214"/>
                    <a:pt x="132" y="62"/>
                  </a:cubicBezTo>
                  <a:cubicBezTo>
                    <a:pt x="132" y="23"/>
                    <a:pt x="99" y="1"/>
                    <a:pt x="6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46"/>
            <p:cNvSpPr/>
            <p:nvPr/>
          </p:nvSpPr>
          <p:spPr>
            <a:xfrm>
              <a:off x="8832293" y="2534538"/>
              <a:ext cx="10660" cy="15184"/>
            </a:xfrm>
            <a:custGeom>
              <a:avLst/>
              <a:gdLst/>
              <a:ahLst/>
              <a:cxnLst/>
              <a:rect l="l" t="t" r="r" b="b"/>
              <a:pathLst>
                <a:path w="337" h="480" extrusionOk="0">
                  <a:moveTo>
                    <a:pt x="181" y="1"/>
                  </a:moveTo>
                  <a:cubicBezTo>
                    <a:pt x="128" y="1"/>
                    <a:pt x="76" y="39"/>
                    <a:pt x="68" y="93"/>
                  </a:cubicBezTo>
                  <a:cubicBezTo>
                    <a:pt x="41" y="253"/>
                    <a:pt x="0" y="480"/>
                    <a:pt x="150" y="480"/>
                  </a:cubicBezTo>
                  <a:cubicBezTo>
                    <a:pt x="154" y="480"/>
                    <a:pt x="159" y="480"/>
                    <a:pt x="163" y="479"/>
                  </a:cubicBezTo>
                  <a:cubicBezTo>
                    <a:pt x="220" y="476"/>
                    <a:pt x="262" y="438"/>
                    <a:pt x="265" y="359"/>
                  </a:cubicBezTo>
                  <a:cubicBezTo>
                    <a:pt x="273" y="217"/>
                    <a:pt x="336" y="30"/>
                    <a:pt x="199" y="2"/>
                  </a:cubicBezTo>
                  <a:cubicBezTo>
                    <a:pt x="193" y="1"/>
                    <a:pt x="187" y="1"/>
                    <a:pt x="18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46"/>
            <p:cNvSpPr/>
            <p:nvPr/>
          </p:nvSpPr>
          <p:spPr>
            <a:xfrm>
              <a:off x="8873321" y="2414113"/>
              <a:ext cx="12368" cy="20688"/>
            </a:xfrm>
            <a:custGeom>
              <a:avLst/>
              <a:gdLst/>
              <a:ahLst/>
              <a:cxnLst/>
              <a:rect l="l" t="t" r="r" b="b"/>
              <a:pathLst>
                <a:path w="391" h="654" extrusionOk="0">
                  <a:moveTo>
                    <a:pt x="255" y="1"/>
                  </a:moveTo>
                  <a:cubicBezTo>
                    <a:pt x="226" y="1"/>
                    <a:pt x="200" y="17"/>
                    <a:pt x="183" y="45"/>
                  </a:cubicBezTo>
                  <a:cubicBezTo>
                    <a:pt x="113" y="164"/>
                    <a:pt x="57" y="286"/>
                    <a:pt x="29" y="420"/>
                  </a:cubicBezTo>
                  <a:cubicBezTo>
                    <a:pt x="10" y="512"/>
                    <a:pt x="0" y="635"/>
                    <a:pt x="92" y="651"/>
                  </a:cubicBezTo>
                  <a:cubicBezTo>
                    <a:pt x="101" y="653"/>
                    <a:pt x="110" y="654"/>
                    <a:pt x="118" y="654"/>
                  </a:cubicBezTo>
                  <a:cubicBezTo>
                    <a:pt x="217" y="654"/>
                    <a:pt x="187" y="505"/>
                    <a:pt x="253" y="277"/>
                  </a:cubicBezTo>
                  <a:cubicBezTo>
                    <a:pt x="291" y="168"/>
                    <a:pt x="391" y="57"/>
                    <a:pt x="291" y="9"/>
                  </a:cubicBezTo>
                  <a:cubicBezTo>
                    <a:pt x="279" y="4"/>
                    <a:pt x="267" y="1"/>
                    <a:pt x="25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46"/>
            <p:cNvSpPr/>
            <p:nvPr/>
          </p:nvSpPr>
          <p:spPr>
            <a:xfrm>
              <a:off x="8868671" y="2444860"/>
              <a:ext cx="11514" cy="25274"/>
            </a:xfrm>
            <a:custGeom>
              <a:avLst/>
              <a:gdLst/>
              <a:ahLst/>
              <a:cxnLst/>
              <a:rect l="l" t="t" r="r" b="b"/>
              <a:pathLst>
                <a:path w="364" h="799" extrusionOk="0">
                  <a:moveTo>
                    <a:pt x="190" y="0"/>
                  </a:moveTo>
                  <a:cubicBezTo>
                    <a:pt x="121" y="0"/>
                    <a:pt x="53" y="41"/>
                    <a:pt x="38" y="125"/>
                  </a:cubicBezTo>
                  <a:cubicBezTo>
                    <a:pt x="17" y="254"/>
                    <a:pt x="1" y="398"/>
                    <a:pt x="8" y="524"/>
                  </a:cubicBezTo>
                  <a:cubicBezTo>
                    <a:pt x="11" y="579"/>
                    <a:pt x="28" y="638"/>
                    <a:pt x="41" y="693"/>
                  </a:cubicBezTo>
                  <a:cubicBezTo>
                    <a:pt x="61" y="764"/>
                    <a:pt x="123" y="798"/>
                    <a:pt x="187" y="798"/>
                  </a:cubicBezTo>
                  <a:cubicBezTo>
                    <a:pt x="271" y="798"/>
                    <a:pt x="357" y="738"/>
                    <a:pt x="352" y="627"/>
                  </a:cubicBezTo>
                  <a:cubicBezTo>
                    <a:pt x="339" y="402"/>
                    <a:pt x="322" y="335"/>
                    <a:pt x="345" y="184"/>
                  </a:cubicBezTo>
                  <a:cubicBezTo>
                    <a:pt x="364" y="64"/>
                    <a:pt x="277" y="0"/>
                    <a:pt x="19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46"/>
            <p:cNvSpPr/>
            <p:nvPr/>
          </p:nvSpPr>
          <p:spPr>
            <a:xfrm>
              <a:off x="8873669" y="2481775"/>
              <a:ext cx="10375" cy="10186"/>
            </a:xfrm>
            <a:custGeom>
              <a:avLst/>
              <a:gdLst/>
              <a:ahLst/>
              <a:cxnLst/>
              <a:rect l="l" t="t" r="r" b="b"/>
              <a:pathLst>
                <a:path w="328" h="322" extrusionOk="0">
                  <a:moveTo>
                    <a:pt x="123" y="0"/>
                  </a:moveTo>
                  <a:cubicBezTo>
                    <a:pt x="87" y="0"/>
                    <a:pt x="51" y="21"/>
                    <a:pt x="35" y="57"/>
                  </a:cubicBezTo>
                  <a:cubicBezTo>
                    <a:pt x="0" y="125"/>
                    <a:pt x="71" y="219"/>
                    <a:pt x="116" y="277"/>
                  </a:cubicBezTo>
                  <a:cubicBezTo>
                    <a:pt x="141" y="308"/>
                    <a:pt x="170" y="321"/>
                    <a:pt x="198" y="321"/>
                  </a:cubicBezTo>
                  <a:cubicBezTo>
                    <a:pt x="267" y="321"/>
                    <a:pt x="327" y="241"/>
                    <a:pt x="278" y="170"/>
                  </a:cubicBezTo>
                  <a:cubicBezTo>
                    <a:pt x="258" y="141"/>
                    <a:pt x="232" y="100"/>
                    <a:pt x="217" y="68"/>
                  </a:cubicBezTo>
                  <a:cubicBezTo>
                    <a:pt x="195" y="21"/>
                    <a:pt x="159" y="0"/>
                    <a:pt x="1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46"/>
            <p:cNvSpPr/>
            <p:nvPr/>
          </p:nvSpPr>
          <p:spPr>
            <a:xfrm>
              <a:off x="8870062" y="2262941"/>
              <a:ext cx="16860" cy="27520"/>
            </a:xfrm>
            <a:custGeom>
              <a:avLst/>
              <a:gdLst/>
              <a:ahLst/>
              <a:cxnLst/>
              <a:rect l="l" t="t" r="r" b="b"/>
              <a:pathLst>
                <a:path w="533" h="870" extrusionOk="0">
                  <a:moveTo>
                    <a:pt x="149" y="1"/>
                  </a:moveTo>
                  <a:cubicBezTo>
                    <a:pt x="0" y="1"/>
                    <a:pt x="6" y="315"/>
                    <a:pt x="43" y="475"/>
                  </a:cubicBezTo>
                  <a:cubicBezTo>
                    <a:pt x="75" y="616"/>
                    <a:pt x="211" y="869"/>
                    <a:pt x="342" y="869"/>
                  </a:cubicBezTo>
                  <a:cubicBezTo>
                    <a:pt x="362" y="869"/>
                    <a:pt x="382" y="863"/>
                    <a:pt x="401" y="851"/>
                  </a:cubicBezTo>
                  <a:cubicBezTo>
                    <a:pt x="533" y="762"/>
                    <a:pt x="375" y="624"/>
                    <a:pt x="299" y="485"/>
                  </a:cubicBezTo>
                  <a:cubicBezTo>
                    <a:pt x="245" y="374"/>
                    <a:pt x="232" y="309"/>
                    <a:pt x="232" y="225"/>
                  </a:cubicBezTo>
                  <a:cubicBezTo>
                    <a:pt x="236" y="192"/>
                    <a:pt x="243" y="159"/>
                    <a:pt x="252" y="125"/>
                  </a:cubicBezTo>
                  <a:cubicBezTo>
                    <a:pt x="266" y="72"/>
                    <a:pt x="222" y="14"/>
                    <a:pt x="170" y="3"/>
                  </a:cubicBezTo>
                  <a:cubicBezTo>
                    <a:pt x="163" y="2"/>
                    <a:pt x="156" y="1"/>
                    <a:pt x="1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46"/>
            <p:cNvSpPr/>
            <p:nvPr/>
          </p:nvSpPr>
          <p:spPr>
            <a:xfrm>
              <a:off x="8894451" y="2300932"/>
              <a:ext cx="6864" cy="6326"/>
            </a:xfrm>
            <a:custGeom>
              <a:avLst/>
              <a:gdLst/>
              <a:ahLst/>
              <a:cxnLst/>
              <a:rect l="l" t="t" r="r" b="b"/>
              <a:pathLst>
                <a:path w="217" h="200" extrusionOk="0">
                  <a:moveTo>
                    <a:pt x="46" y="1"/>
                  </a:moveTo>
                  <a:cubicBezTo>
                    <a:pt x="21" y="1"/>
                    <a:pt x="1" y="21"/>
                    <a:pt x="2" y="49"/>
                  </a:cubicBezTo>
                  <a:cubicBezTo>
                    <a:pt x="4" y="75"/>
                    <a:pt x="105" y="169"/>
                    <a:pt x="124" y="188"/>
                  </a:cubicBezTo>
                  <a:cubicBezTo>
                    <a:pt x="132" y="196"/>
                    <a:pt x="141" y="199"/>
                    <a:pt x="150" y="199"/>
                  </a:cubicBezTo>
                  <a:cubicBezTo>
                    <a:pt x="184" y="199"/>
                    <a:pt x="216" y="153"/>
                    <a:pt x="181" y="119"/>
                  </a:cubicBezTo>
                  <a:cubicBezTo>
                    <a:pt x="168" y="108"/>
                    <a:pt x="72" y="5"/>
                    <a:pt x="55" y="2"/>
                  </a:cubicBezTo>
                  <a:cubicBezTo>
                    <a:pt x="52" y="1"/>
                    <a:pt x="49" y="1"/>
                    <a:pt x="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46"/>
            <p:cNvSpPr/>
            <p:nvPr/>
          </p:nvSpPr>
          <p:spPr>
            <a:xfrm>
              <a:off x="8932220" y="2340283"/>
              <a:ext cx="10787" cy="40616"/>
            </a:xfrm>
            <a:custGeom>
              <a:avLst/>
              <a:gdLst/>
              <a:ahLst/>
              <a:cxnLst/>
              <a:rect l="l" t="t" r="r" b="b"/>
              <a:pathLst>
                <a:path w="341" h="1284" extrusionOk="0">
                  <a:moveTo>
                    <a:pt x="211" y="0"/>
                  </a:moveTo>
                  <a:cubicBezTo>
                    <a:pt x="178" y="0"/>
                    <a:pt x="145" y="17"/>
                    <a:pt x="133" y="48"/>
                  </a:cubicBezTo>
                  <a:cubicBezTo>
                    <a:pt x="98" y="135"/>
                    <a:pt x="71" y="227"/>
                    <a:pt x="50" y="319"/>
                  </a:cubicBezTo>
                  <a:cubicBezTo>
                    <a:pt x="14" y="472"/>
                    <a:pt x="1" y="689"/>
                    <a:pt x="32" y="894"/>
                  </a:cubicBezTo>
                  <a:cubicBezTo>
                    <a:pt x="47" y="1002"/>
                    <a:pt x="77" y="1105"/>
                    <a:pt x="108" y="1208"/>
                  </a:cubicBezTo>
                  <a:cubicBezTo>
                    <a:pt x="122" y="1254"/>
                    <a:pt x="172" y="1284"/>
                    <a:pt x="219" y="1284"/>
                  </a:cubicBezTo>
                  <a:cubicBezTo>
                    <a:pt x="221" y="1284"/>
                    <a:pt x="224" y="1284"/>
                    <a:pt x="226" y="1284"/>
                  </a:cubicBezTo>
                  <a:cubicBezTo>
                    <a:pt x="293" y="1278"/>
                    <a:pt x="340" y="1212"/>
                    <a:pt x="329" y="1162"/>
                  </a:cubicBezTo>
                  <a:cubicBezTo>
                    <a:pt x="207" y="562"/>
                    <a:pt x="217" y="360"/>
                    <a:pt x="276" y="168"/>
                  </a:cubicBezTo>
                  <a:cubicBezTo>
                    <a:pt x="289" y="130"/>
                    <a:pt x="306" y="97"/>
                    <a:pt x="296" y="58"/>
                  </a:cubicBezTo>
                  <a:cubicBezTo>
                    <a:pt x="284" y="32"/>
                    <a:pt x="261" y="8"/>
                    <a:pt x="229" y="2"/>
                  </a:cubicBezTo>
                  <a:cubicBezTo>
                    <a:pt x="223" y="1"/>
                    <a:pt x="217" y="0"/>
                    <a:pt x="21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46"/>
            <p:cNvSpPr/>
            <p:nvPr/>
          </p:nvSpPr>
          <p:spPr>
            <a:xfrm>
              <a:off x="8939622" y="2389977"/>
              <a:ext cx="13570" cy="14677"/>
            </a:xfrm>
            <a:custGeom>
              <a:avLst/>
              <a:gdLst/>
              <a:ahLst/>
              <a:cxnLst/>
              <a:rect l="l" t="t" r="r" b="b"/>
              <a:pathLst>
                <a:path w="429" h="464" extrusionOk="0">
                  <a:moveTo>
                    <a:pt x="150" y="1"/>
                  </a:moveTo>
                  <a:cubicBezTo>
                    <a:pt x="84" y="1"/>
                    <a:pt x="27" y="47"/>
                    <a:pt x="15" y="114"/>
                  </a:cubicBezTo>
                  <a:cubicBezTo>
                    <a:pt x="0" y="185"/>
                    <a:pt x="102" y="338"/>
                    <a:pt x="142" y="403"/>
                  </a:cubicBezTo>
                  <a:cubicBezTo>
                    <a:pt x="167" y="445"/>
                    <a:pt x="207" y="464"/>
                    <a:pt x="247" y="464"/>
                  </a:cubicBezTo>
                  <a:cubicBezTo>
                    <a:pt x="337" y="464"/>
                    <a:pt x="429" y="374"/>
                    <a:pt x="363" y="254"/>
                  </a:cubicBezTo>
                  <a:cubicBezTo>
                    <a:pt x="330" y="188"/>
                    <a:pt x="295" y="124"/>
                    <a:pt x="264" y="61"/>
                  </a:cubicBezTo>
                  <a:cubicBezTo>
                    <a:pt x="248" y="31"/>
                    <a:pt x="208" y="9"/>
                    <a:pt x="176" y="3"/>
                  </a:cubicBezTo>
                  <a:cubicBezTo>
                    <a:pt x="167" y="2"/>
                    <a:pt x="159"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46"/>
            <p:cNvSpPr/>
            <p:nvPr/>
          </p:nvSpPr>
          <p:spPr>
            <a:xfrm>
              <a:off x="8937851" y="2461372"/>
              <a:ext cx="28343" cy="39288"/>
            </a:xfrm>
            <a:custGeom>
              <a:avLst/>
              <a:gdLst/>
              <a:ahLst/>
              <a:cxnLst/>
              <a:rect l="l" t="t" r="r" b="b"/>
              <a:pathLst>
                <a:path w="896" h="1242" extrusionOk="0">
                  <a:moveTo>
                    <a:pt x="739" y="0"/>
                  </a:moveTo>
                  <a:cubicBezTo>
                    <a:pt x="597" y="0"/>
                    <a:pt x="346" y="369"/>
                    <a:pt x="275" y="484"/>
                  </a:cubicBezTo>
                  <a:cubicBezTo>
                    <a:pt x="217" y="577"/>
                    <a:pt x="0" y="1035"/>
                    <a:pt x="36" y="1138"/>
                  </a:cubicBezTo>
                  <a:cubicBezTo>
                    <a:pt x="60" y="1208"/>
                    <a:pt x="122" y="1241"/>
                    <a:pt x="183" y="1241"/>
                  </a:cubicBezTo>
                  <a:cubicBezTo>
                    <a:pt x="240" y="1241"/>
                    <a:pt x="297" y="1211"/>
                    <a:pt x="321" y="1154"/>
                  </a:cubicBezTo>
                  <a:cubicBezTo>
                    <a:pt x="377" y="1022"/>
                    <a:pt x="434" y="892"/>
                    <a:pt x="499" y="765"/>
                  </a:cubicBezTo>
                  <a:cubicBezTo>
                    <a:pt x="642" y="470"/>
                    <a:pt x="679" y="378"/>
                    <a:pt x="825" y="225"/>
                  </a:cubicBezTo>
                  <a:cubicBezTo>
                    <a:pt x="895" y="155"/>
                    <a:pt x="858" y="22"/>
                    <a:pt x="752" y="2"/>
                  </a:cubicBezTo>
                  <a:cubicBezTo>
                    <a:pt x="748" y="1"/>
                    <a:pt x="743" y="0"/>
                    <a:pt x="73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46"/>
            <p:cNvSpPr/>
            <p:nvPr/>
          </p:nvSpPr>
          <p:spPr>
            <a:xfrm>
              <a:off x="8930322" y="2504962"/>
              <a:ext cx="9680" cy="15152"/>
            </a:xfrm>
            <a:custGeom>
              <a:avLst/>
              <a:gdLst/>
              <a:ahLst/>
              <a:cxnLst/>
              <a:rect l="l" t="t" r="r" b="b"/>
              <a:pathLst>
                <a:path w="306" h="479" extrusionOk="0">
                  <a:moveTo>
                    <a:pt x="182" y="0"/>
                  </a:moveTo>
                  <a:cubicBezTo>
                    <a:pt x="136" y="0"/>
                    <a:pt x="89" y="28"/>
                    <a:pt x="80" y="87"/>
                  </a:cubicBezTo>
                  <a:cubicBezTo>
                    <a:pt x="64" y="177"/>
                    <a:pt x="45" y="267"/>
                    <a:pt x="21" y="355"/>
                  </a:cubicBezTo>
                  <a:cubicBezTo>
                    <a:pt x="1" y="424"/>
                    <a:pt x="60" y="479"/>
                    <a:pt x="121" y="479"/>
                  </a:cubicBezTo>
                  <a:cubicBezTo>
                    <a:pt x="161" y="479"/>
                    <a:pt x="202" y="455"/>
                    <a:pt x="221" y="395"/>
                  </a:cubicBezTo>
                  <a:cubicBezTo>
                    <a:pt x="250" y="306"/>
                    <a:pt x="273" y="219"/>
                    <a:pt x="291" y="127"/>
                  </a:cubicBezTo>
                  <a:cubicBezTo>
                    <a:pt x="305" y="46"/>
                    <a:pt x="243" y="0"/>
                    <a:pt x="18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46"/>
            <p:cNvSpPr/>
            <p:nvPr/>
          </p:nvSpPr>
          <p:spPr>
            <a:xfrm>
              <a:off x="8853013" y="2592362"/>
              <a:ext cx="36947" cy="25496"/>
            </a:xfrm>
            <a:custGeom>
              <a:avLst/>
              <a:gdLst/>
              <a:ahLst/>
              <a:cxnLst/>
              <a:rect l="l" t="t" r="r" b="b"/>
              <a:pathLst>
                <a:path w="1168" h="806" extrusionOk="0">
                  <a:moveTo>
                    <a:pt x="1038" y="0"/>
                  </a:moveTo>
                  <a:cubicBezTo>
                    <a:pt x="1027" y="0"/>
                    <a:pt x="1015" y="2"/>
                    <a:pt x="1003" y="6"/>
                  </a:cubicBezTo>
                  <a:cubicBezTo>
                    <a:pt x="582" y="149"/>
                    <a:pt x="280" y="276"/>
                    <a:pt x="43" y="619"/>
                  </a:cubicBezTo>
                  <a:cubicBezTo>
                    <a:pt x="1" y="680"/>
                    <a:pt x="11" y="738"/>
                    <a:pt x="54" y="776"/>
                  </a:cubicBezTo>
                  <a:cubicBezTo>
                    <a:pt x="77" y="796"/>
                    <a:pt x="99" y="805"/>
                    <a:pt x="121" y="805"/>
                  </a:cubicBezTo>
                  <a:cubicBezTo>
                    <a:pt x="192" y="805"/>
                    <a:pt x="257" y="712"/>
                    <a:pt x="334" y="643"/>
                  </a:cubicBezTo>
                  <a:cubicBezTo>
                    <a:pt x="592" y="425"/>
                    <a:pt x="835" y="304"/>
                    <a:pt x="1077" y="221"/>
                  </a:cubicBezTo>
                  <a:cubicBezTo>
                    <a:pt x="1136" y="201"/>
                    <a:pt x="1168" y="133"/>
                    <a:pt x="1147" y="76"/>
                  </a:cubicBezTo>
                  <a:cubicBezTo>
                    <a:pt x="1131" y="29"/>
                    <a:pt x="1086" y="0"/>
                    <a:pt x="103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46"/>
            <p:cNvSpPr/>
            <p:nvPr/>
          </p:nvSpPr>
          <p:spPr>
            <a:xfrm>
              <a:off x="8838556" y="2622761"/>
              <a:ext cx="8319" cy="20340"/>
            </a:xfrm>
            <a:custGeom>
              <a:avLst/>
              <a:gdLst/>
              <a:ahLst/>
              <a:cxnLst/>
              <a:rect l="l" t="t" r="r" b="b"/>
              <a:pathLst>
                <a:path w="263" h="643" extrusionOk="0">
                  <a:moveTo>
                    <a:pt x="161" y="0"/>
                  </a:moveTo>
                  <a:cubicBezTo>
                    <a:pt x="144" y="0"/>
                    <a:pt x="127" y="5"/>
                    <a:pt x="111" y="16"/>
                  </a:cubicBezTo>
                  <a:cubicBezTo>
                    <a:pt x="32" y="69"/>
                    <a:pt x="1" y="451"/>
                    <a:pt x="7" y="550"/>
                  </a:cubicBezTo>
                  <a:cubicBezTo>
                    <a:pt x="11" y="611"/>
                    <a:pt x="59" y="643"/>
                    <a:pt x="107" y="643"/>
                  </a:cubicBezTo>
                  <a:cubicBezTo>
                    <a:pt x="158" y="643"/>
                    <a:pt x="209" y="607"/>
                    <a:pt x="207" y="534"/>
                  </a:cubicBezTo>
                  <a:cubicBezTo>
                    <a:pt x="203" y="376"/>
                    <a:pt x="204" y="259"/>
                    <a:pt x="247" y="104"/>
                  </a:cubicBezTo>
                  <a:cubicBezTo>
                    <a:pt x="262" y="53"/>
                    <a:pt x="215" y="0"/>
                    <a:pt x="16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0" name="Google Shape;6220;p46">
            <a:extLst>
              <a:ext uri="{C183D7F6-B498-43B3-948B-1728B52AA6E4}">
                <adec:decorative xmlns:adec="http://schemas.microsoft.com/office/drawing/2017/decorative" xmlns="" val="1"/>
              </a:ext>
            </a:extLst>
          </p:cNvPr>
          <p:cNvSpPr/>
          <p:nvPr/>
        </p:nvSpPr>
        <p:spPr>
          <a:xfrm rot="10800000" flipH="1">
            <a:off x="-97349" y="-38100"/>
            <a:ext cx="790275" cy="5252925"/>
          </a:xfrm>
          <a:custGeom>
            <a:avLst/>
            <a:gdLst/>
            <a:ahLst/>
            <a:cxnLst/>
            <a:rect l="l" t="t" r="r" b="b"/>
            <a:pathLst>
              <a:path w="31611" h="210117" extrusionOk="0">
                <a:moveTo>
                  <a:pt x="14109" y="0"/>
                </a:moveTo>
                <a:cubicBezTo>
                  <a:pt x="20851" y="6130"/>
                  <a:pt x="27278" y="13485"/>
                  <a:pt x="30159" y="22130"/>
                </a:cubicBezTo>
                <a:cubicBezTo>
                  <a:pt x="33125" y="31030"/>
                  <a:pt x="31193" y="41706"/>
                  <a:pt x="26998" y="50097"/>
                </a:cubicBezTo>
                <a:cubicBezTo>
                  <a:pt x="23469" y="57156"/>
                  <a:pt x="19446" y="64216"/>
                  <a:pt x="13866" y="69796"/>
                </a:cubicBezTo>
                <a:cubicBezTo>
                  <a:pt x="7047" y="76615"/>
                  <a:pt x="-2653" y="86544"/>
                  <a:pt x="733" y="95574"/>
                </a:cubicBezTo>
                <a:cubicBezTo>
                  <a:pt x="6172" y="110078"/>
                  <a:pt x="17334" y="123156"/>
                  <a:pt x="18243" y="138619"/>
                </a:cubicBezTo>
                <a:cubicBezTo>
                  <a:pt x="18898" y="149769"/>
                  <a:pt x="7398" y="159992"/>
                  <a:pt x="9488" y="170964"/>
                </a:cubicBezTo>
                <a:cubicBezTo>
                  <a:pt x="11155" y="179714"/>
                  <a:pt x="21132" y="184446"/>
                  <a:pt x="26998" y="191149"/>
                </a:cubicBezTo>
                <a:cubicBezTo>
                  <a:pt x="31238" y="195994"/>
                  <a:pt x="32208" y="203871"/>
                  <a:pt x="30646" y="210117"/>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6221" name="Google Shape;6221;p46">
            <a:extLst>
              <a:ext uri="{C183D7F6-B498-43B3-948B-1728B52AA6E4}">
                <adec:decorative xmlns:adec="http://schemas.microsoft.com/office/drawing/2017/decorative" xmlns="" val="1"/>
              </a:ext>
            </a:extLst>
          </p:cNvPr>
          <p:cNvSpPr/>
          <p:nvPr/>
        </p:nvSpPr>
        <p:spPr>
          <a:xfrm rot="3032308">
            <a:off x="7996513" y="3622955"/>
            <a:ext cx="810026" cy="2004601"/>
          </a:xfrm>
          <a:custGeom>
            <a:avLst/>
            <a:gdLst/>
            <a:ahLst/>
            <a:cxnLst/>
            <a:rect l="l" t="t" r="r" b="b"/>
            <a:pathLst>
              <a:path w="32399" h="80179" extrusionOk="0">
                <a:moveTo>
                  <a:pt x="28749" y="59"/>
                </a:moveTo>
                <a:cubicBezTo>
                  <a:pt x="20747" y="-411"/>
                  <a:pt x="9853" y="3799"/>
                  <a:pt x="7591" y="11489"/>
                </a:cubicBezTo>
                <a:cubicBezTo>
                  <a:pt x="4493" y="22023"/>
                  <a:pt x="11414" y="33400"/>
                  <a:pt x="10266" y="44320"/>
                </a:cubicBezTo>
                <a:cubicBezTo>
                  <a:pt x="9822" y="48540"/>
                  <a:pt x="3944" y="50085"/>
                  <a:pt x="1511" y="53561"/>
                </a:cubicBezTo>
                <a:cubicBezTo>
                  <a:pt x="-40" y="55778"/>
                  <a:pt x="-127" y="58914"/>
                  <a:pt x="295" y="61586"/>
                </a:cubicBezTo>
                <a:cubicBezTo>
                  <a:pt x="1610" y="69909"/>
                  <a:pt x="9685" y="78552"/>
                  <a:pt x="18048" y="79582"/>
                </a:cubicBezTo>
                <a:cubicBezTo>
                  <a:pt x="24204" y="80340"/>
                  <a:pt x="24265" y="80276"/>
                  <a:pt x="30451" y="79826"/>
                </a:cubicBezTo>
                <a:cubicBezTo>
                  <a:pt x="32118" y="79705"/>
                  <a:pt x="33100" y="75821"/>
                  <a:pt x="31667" y="74962"/>
                </a:cubicBezTo>
              </a:path>
            </a:pathLst>
          </a:custGeom>
          <a:noFill/>
          <a:ln w="9525" cap="rnd" cmpd="sng">
            <a:solidFill>
              <a:srgbClr val="70CACD"/>
            </a:solidFill>
            <a:prstDash val="lgDash"/>
            <a:round/>
            <a:headEnd type="none" w="med" len="med"/>
            <a:tailEnd type="none" w="med" len="med"/>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25"/>
        <p:cNvGrpSpPr/>
        <p:nvPr/>
      </p:nvGrpSpPr>
      <p:grpSpPr>
        <a:xfrm>
          <a:off x="0" y="0"/>
          <a:ext cx="0" cy="0"/>
          <a:chOff x="0" y="0"/>
          <a:chExt cx="0" cy="0"/>
        </a:xfrm>
      </p:grpSpPr>
      <p:sp>
        <p:nvSpPr>
          <p:cNvPr id="6226" name="Google Shape;6226;p47"/>
          <p:cNvSpPr txBox="1">
            <a:spLocks noGrp="1"/>
          </p:cNvSpPr>
          <p:nvPr>
            <p:ph type="title"/>
          </p:nvPr>
        </p:nvSpPr>
        <p:spPr>
          <a:xfrm>
            <a:off x="720000" y="540000"/>
            <a:ext cx="7704000" cy="63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Reflection</a:t>
            </a:r>
            <a:endParaRPr sz="3600"/>
          </a:p>
        </p:txBody>
      </p:sp>
      <p:sp>
        <p:nvSpPr>
          <p:cNvPr id="6227" name="Google Shape;6227;p47"/>
          <p:cNvSpPr txBox="1">
            <a:spLocks noGrp="1"/>
          </p:cNvSpPr>
          <p:nvPr>
            <p:ph type="body" idx="1"/>
          </p:nvPr>
        </p:nvSpPr>
        <p:spPr>
          <a:xfrm>
            <a:off x="719999" y="1329700"/>
            <a:ext cx="7962357" cy="3285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 sz="2400" b="1">
                <a:solidFill>
                  <a:schemeClr val="dk1"/>
                </a:solidFill>
              </a:rPr>
              <a:t>1.</a:t>
            </a:r>
            <a:r>
              <a:rPr lang="en" sz="2400" b="1">
                <a:latin typeface="Times New Roman"/>
                <a:cs typeface="Times New Roman"/>
                <a:sym typeface="Times New Roman"/>
              </a:rPr>
              <a:t> </a:t>
            </a:r>
            <a:r>
              <a:rPr lang="en" sz="2400" b="1">
                <a:solidFill>
                  <a:schemeClr val="dk1"/>
                </a:solidFill>
              </a:rPr>
              <a:t>Why is it important to understand efficiency?</a:t>
            </a:r>
            <a:endParaRPr sz="2400" b="1">
              <a:solidFill>
                <a:schemeClr val="dk1"/>
              </a:solidFill>
            </a:endParaRPr>
          </a:p>
          <a:p>
            <a:pPr marL="0" lvl="0" indent="0" algn="l" rtl="0">
              <a:lnSpc>
                <a:spcPct val="115000"/>
              </a:lnSpc>
              <a:spcBef>
                <a:spcPts val="1000"/>
              </a:spcBef>
              <a:spcAft>
                <a:spcPts val="0"/>
              </a:spcAft>
              <a:buClr>
                <a:schemeClr val="dk1"/>
              </a:buClr>
              <a:buSzPts val="1100"/>
              <a:buNone/>
            </a:pPr>
            <a:r>
              <a:rPr lang="en" sz="2400" b="1">
                <a:solidFill>
                  <a:schemeClr val="dk1"/>
                </a:solidFill>
              </a:rPr>
              <a:t>2. What are some challenges computer programmers face?</a:t>
            </a:r>
            <a:endParaRPr sz="2400" b="1">
              <a:solidFill>
                <a:schemeClr val="dk1"/>
              </a:solidFill>
            </a:endParaRPr>
          </a:p>
          <a:p>
            <a:pPr marL="0" lvl="0" indent="0" algn="l" rtl="0">
              <a:lnSpc>
                <a:spcPct val="115000"/>
              </a:lnSpc>
              <a:spcBef>
                <a:spcPts val="1000"/>
              </a:spcBef>
              <a:spcAft>
                <a:spcPts val="0"/>
              </a:spcAft>
              <a:buClr>
                <a:schemeClr val="dk1"/>
              </a:buClr>
              <a:buSzPts val="1100"/>
              <a:buNone/>
            </a:pPr>
            <a:r>
              <a:rPr lang="en" sz="2400" b="1">
                <a:solidFill>
                  <a:schemeClr val="dk1"/>
                </a:solidFill>
              </a:rPr>
              <a:t>3.</a:t>
            </a:r>
            <a:r>
              <a:rPr lang="en" sz="2400" b="1">
                <a:latin typeface="Times New Roman"/>
                <a:cs typeface="Times New Roman"/>
                <a:sym typeface="Times New Roman"/>
              </a:rPr>
              <a:t> </a:t>
            </a:r>
            <a:r>
              <a:rPr lang="en" sz="2400" b="1"/>
              <a:t>What is</a:t>
            </a:r>
            <a:r>
              <a:rPr lang="en" sz="2400" b="1">
                <a:solidFill>
                  <a:schemeClr val="dk1"/>
                </a:solidFill>
              </a:rPr>
              <a:t> another real-world example of the “traveling salesman problem”?</a:t>
            </a:r>
            <a:endParaRPr sz="2400" b="1">
              <a:solidFill>
                <a:schemeClr val="dk1"/>
              </a:solidFill>
            </a:endParaRPr>
          </a:p>
          <a:p>
            <a:pPr marL="0" lvl="0" indent="0" algn="l" rtl="0">
              <a:lnSpc>
                <a:spcPct val="115000"/>
              </a:lnSpc>
              <a:spcBef>
                <a:spcPts val="1000"/>
              </a:spcBef>
              <a:spcAft>
                <a:spcPts val="1000"/>
              </a:spcAft>
              <a:buNone/>
            </a:pPr>
            <a:r>
              <a:rPr lang="en" sz="2400" b="1">
                <a:solidFill>
                  <a:schemeClr val="dk1"/>
                </a:solidFill>
              </a:rPr>
              <a:t>4.</a:t>
            </a:r>
            <a:r>
              <a:rPr lang="en" sz="2400" b="1">
                <a:latin typeface="Times New Roman"/>
                <a:cs typeface="Times New Roman"/>
                <a:sym typeface="Times New Roman"/>
              </a:rPr>
              <a:t> </a:t>
            </a:r>
            <a:r>
              <a:rPr lang="en" sz="2400" b="1">
                <a:solidFill>
                  <a:schemeClr val="dk1"/>
                </a:solidFill>
              </a:rPr>
              <a:t>How might you use this what you learned?</a:t>
            </a:r>
            <a:endParaRPr sz="2400" b="1"/>
          </a:p>
        </p:txBody>
      </p:sp>
      <p:grpSp>
        <p:nvGrpSpPr>
          <p:cNvPr id="6228" name="Google Shape;6228;p47">
            <a:extLst>
              <a:ext uri="{C183D7F6-B498-43B3-948B-1728B52AA6E4}">
                <adec:decorative xmlns:adec="http://schemas.microsoft.com/office/drawing/2017/decorative" xmlns="" val="1"/>
              </a:ext>
            </a:extLst>
          </p:cNvPr>
          <p:cNvGrpSpPr/>
          <p:nvPr/>
        </p:nvGrpSpPr>
        <p:grpSpPr>
          <a:xfrm flipH="1">
            <a:off x="8198402" y="315771"/>
            <a:ext cx="698635" cy="858732"/>
            <a:chOff x="8582017" y="3605615"/>
            <a:chExt cx="400341" cy="492138"/>
          </a:xfrm>
        </p:grpSpPr>
        <p:sp>
          <p:nvSpPr>
            <p:cNvPr id="6229" name="Google Shape;6229;p47"/>
            <p:cNvSpPr/>
            <p:nvPr/>
          </p:nvSpPr>
          <p:spPr>
            <a:xfrm>
              <a:off x="8582017" y="3610708"/>
              <a:ext cx="399012" cy="487046"/>
            </a:xfrm>
            <a:custGeom>
              <a:avLst/>
              <a:gdLst/>
              <a:ahLst/>
              <a:cxnLst/>
              <a:rect l="l" t="t" r="r" b="b"/>
              <a:pathLst>
                <a:path w="12614" h="15397" extrusionOk="0">
                  <a:moveTo>
                    <a:pt x="8613" y="3222"/>
                  </a:moveTo>
                  <a:lnTo>
                    <a:pt x="8613" y="3223"/>
                  </a:lnTo>
                  <a:cubicBezTo>
                    <a:pt x="8613" y="3223"/>
                    <a:pt x="8613" y="3222"/>
                    <a:pt x="8613" y="3222"/>
                  </a:cubicBezTo>
                  <a:close/>
                  <a:moveTo>
                    <a:pt x="8300" y="1"/>
                  </a:moveTo>
                  <a:cubicBezTo>
                    <a:pt x="8293" y="1"/>
                    <a:pt x="8285" y="3"/>
                    <a:pt x="8278" y="7"/>
                  </a:cubicBezTo>
                  <a:cubicBezTo>
                    <a:pt x="7655" y="422"/>
                    <a:pt x="7133" y="966"/>
                    <a:pt x="6666" y="1545"/>
                  </a:cubicBezTo>
                  <a:cubicBezTo>
                    <a:pt x="4644" y="4032"/>
                    <a:pt x="1442" y="10558"/>
                    <a:pt x="1400" y="10643"/>
                  </a:cubicBezTo>
                  <a:lnTo>
                    <a:pt x="1400" y="10643"/>
                  </a:lnTo>
                  <a:cubicBezTo>
                    <a:pt x="1400" y="10642"/>
                    <a:pt x="1401" y="10641"/>
                    <a:pt x="1401" y="10640"/>
                  </a:cubicBezTo>
                  <a:lnTo>
                    <a:pt x="1401" y="10640"/>
                  </a:lnTo>
                  <a:cubicBezTo>
                    <a:pt x="1400" y="10643"/>
                    <a:pt x="1399" y="10644"/>
                    <a:pt x="1399" y="10644"/>
                  </a:cubicBezTo>
                  <a:cubicBezTo>
                    <a:pt x="1399" y="10644"/>
                    <a:pt x="1399" y="10644"/>
                    <a:pt x="1400" y="10643"/>
                  </a:cubicBezTo>
                  <a:lnTo>
                    <a:pt x="1400" y="10643"/>
                  </a:lnTo>
                  <a:cubicBezTo>
                    <a:pt x="1246" y="10969"/>
                    <a:pt x="1187" y="11083"/>
                    <a:pt x="1062" y="11320"/>
                  </a:cubicBezTo>
                  <a:cubicBezTo>
                    <a:pt x="886" y="11654"/>
                    <a:pt x="695" y="11986"/>
                    <a:pt x="535" y="12284"/>
                  </a:cubicBezTo>
                  <a:cubicBezTo>
                    <a:pt x="366" y="12592"/>
                    <a:pt x="150" y="13007"/>
                    <a:pt x="34" y="13338"/>
                  </a:cubicBezTo>
                  <a:cubicBezTo>
                    <a:pt x="1" y="13429"/>
                    <a:pt x="77" y="13523"/>
                    <a:pt x="171" y="13523"/>
                  </a:cubicBezTo>
                  <a:cubicBezTo>
                    <a:pt x="188" y="13523"/>
                    <a:pt x="205" y="13520"/>
                    <a:pt x="223" y="13514"/>
                  </a:cubicBezTo>
                  <a:cubicBezTo>
                    <a:pt x="492" y="13895"/>
                    <a:pt x="1202" y="14546"/>
                    <a:pt x="1345" y="14671"/>
                  </a:cubicBezTo>
                  <a:cubicBezTo>
                    <a:pt x="1406" y="14726"/>
                    <a:pt x="1466" y="14749"/>
                    <a:pt x="1517" y="14749"/>
                  </a:cubicBezTo>
                  <a:cubicBezTo>
                    <a:pt x="1620" y="14749"/>
                    <a:pt x="1686" y="14654"/>
                    <a:pt x="1647" y="14548"/>
                  </a:cubicBezTo>
                  <a:cubicBezTo>
                    <a:pt x="1660" y="14545"/>
                    <a:pt x="1677" y="14533"/>
                    <a:pt x="1685" y="14518"/>
                  </a:cubicBezTo>
                  <a:cubicBezTo>
                    <a:pt x="1772" y="14321"/>
                    <a:pt x="1848" y="14211"/>
                    <a:pt x="1848" y="14211"/>
                  </a:cubicBezTo>
                  <a:lnTo>
                    <a:pt x="1848" y="14211"/>
                  </a:lnTo>
                  <a:cubicBezTo>
                    <a:pt x="1848" y="14211"/>
                    <a:pt x="1848" y="14211"/>
                    <a:pt x="1848" y="14211"/>
                  </a:cubicBezTo>
                  <a:cubicBezTo>
                    <a:pt x="1866" y="14181"/>
                    <a:pt x="1873" y="14163"/>
                    <a:pt x="1883" y="14163"/>
                  </a:cubicBezTo>
                  <a:cubicBezTo>
                    <a:pt x="1903" y="14163"/>
                    <a:pt x="1938" y="14230"/>
                    <a:pt x="2103" y="14405"/>
                  </a:cubicBezTo>
                  <a:cubicBezTo>
                    <a:pt x="2794" y="15138"/>
                    <a:pt x="3684" y="15397"/>
                    <a:pt x="4097" y="15397"/>
                  </a:cubicBezTo>
                  <a:cubicBezTo>
                    <a:pt x="4212" y="15397"/>
                    <a:pt x="4290" y="15377"/>
                    <a:pt x="4316" y="15341"/>
                  </a:cubicBezTo>
                  <a:cubicBezTo>
                    <a:pt x="4439" y="15379"/>
                    <a:pt x="4524" y="15392"/>
                    <a:pt x="4592" y="15392"/>
                  </a:cubicBezTo>
                  <a:cubicBezTo>
                    <a:pt x="4639" y="15392"/>
                    <a:pt x="4678" y="15386"/>
                    <a:pt x="4716" y="15378"/>
                  </a:cubicBezTo>
                  <a:lnTo>
                    <a:pt x="4734" y="15384"/>
                  </a:lnTo>
                  <a:lnTo>
                    <a:pt x="4734" y="15385"/>
                  </a:lnTo>
                  <a:cubicBezTo>
                    <a:pt x="4754" y="15391"/>
                    <a:pt x="4773" y="15394"/>
                    <a:pt x="4790" y="15394"/>
                  </a:cubicBezTo>
                  <a:cubicBezTo>
                    <a:pt x="5097" y="15394"/>
                    <a:pt x="5141" y="14508"/>
                    <a:pt x="6030" y="12459"/>
                  </a:cubicBezTo>
                  <a:cubicBezTo>
                    <a:pt x="7183" y="9865"/>
                    <a:pt x="8131" y="8464"/>
                    <a:pt x="9727" y="6293"/>
                  </a:cubicBezTo>
                  <a:cubicBezTo>
                    <a:pt x="10014" y="5905"/>
                    <a:pt x="10324" y="5524"/>
                    <a:pt x="10667" y="5175"/>
                  </a:cubicBezTo>
                  <a:cubicBezTo>
                    <a:pt x="10873" y="4963"/>
                    <a:pt x="11319" y="4626"/>
                    <a:pt x="11321" y="4626"/>
                  </a:cubicBezTo>
                  <a:lnTo>
                    <a:pt x="11321" y="4626"/>
                  </a:lnTo>
                  <a:cubicBezTo>
                    <a:pt x="11321" y="4626"/>
                    <a:pt x="11319" y="4628"/>
                    <a:pt x="11314" y="4632"/>
                  </a:cubicBezTo>
                  <a:cubicBezTo>
                    <a:pt x="11715" y="4323"/>
                    <a:pt x="12098" y="4003"/>
                    <a:pt x="12295" y="3552"/>
                  </a:cubicBezTo>
                  <a:lnTo>
                    <a:pt x="12295" y="3552"/>
                  </a:lnTo>
                  <a:cubicBezTo>
                    <a:pt x="12526" y="3796"/>
                    <a:pt x="12613" y="3888"/>
                    <a:pt x="12613" y="3888"/>
                  </a:cubicBezTo>
                  <a:cubicBezTo>
                    <a:pt x="12613" y="3888"/>
                    <a:pt x="12462" y="3728"/>
                    <a:pt x="12295" y="3551"/>
                  </a:cubicBezTo>
                  <a:lnTo>
                    <a:pt x="12295" y="3551"/>
                  </a:lnTo>
                  <a:cubicBezTo>
                    <a:pt x="12351" y="3423"/>
                    <a:pt x="12392" y="3285"/>
                    <a:pt x="12414" y="3134"/>
                  </a:cubicBezTo>
                  <a:lnTo>
                    <a:pt x="12414" y="3134"/>
                  </a:lnTo>
                  <a:cubicBezTo>
                    <a:pt x="12372" y="3261"/>
                    <a:pt x="12312" y="3386"/>
                    <a:pt x="12238" y="3490"/>
                  </a:cubicBezTo>
                  <a:lnTo>
                    <a:pt x="12238" y="3490"/>
                  </a:lnTo>
                  <a:cubicBezTo>
                    <a:pt x="12050" y="3292"/>
                    <a:pt x="11863" y="3093"/>
                    <a:pt x="11863" y="3093"/>
                  </a:cubicBezTo>
                  <a:lnTo>
                    <a:pt x="11863" y="3093"/>
                  </a:lnTo>
                  <a:cubicBezTo>
                    <a:pt x="11863" y="3093"/>
                    <a:pt x="11963" y="3200"/>
                    <a:pt x="12237" y="3491"/>
                  </a:cubicBezTo>
                  <a:cubicBezTo>
                    <a:pt x="12143" y="3624"/>
                    <a:pt x="12047" y="3728"/>
                    <a:pt x="11892" y="3836"/>
                  </a:cubicBezTo>
                  <a:cubicBezTo>
                    <a:pt x="11660" y="3997"/>
                    <a:pt x="11388" y="4090"/>
                    <a:pt x="11088" y="4090"/>
                  </a:cubicBezTo>
                  <a:cubicBezTo>
                    <a:pt x="10721" y="4090"/>
                    <a:pt x="10314" y="3950"/>
                    <a:pt x="9889" y="3624"/>
                  </a:cubicBezTo>
                  <a:cubicBezTo>
                    <a:pt x="9292" y="3163"/>
                    <a:pt x="8297" y="2189"/>
                    <a:pt x="8427" y="1443"/>
                  </a:cubicBezTo>
                  <a:lnTo>
                    <a:pt x="8427" y="1443"/>
                  </a:lnTo>
                  <a:cubicBezTo>
                    <a:pt x="8318" y="1553"/>
                    <a:pt x="8211" y="1675"/>
                    <a:pt x="8095" y="1830"/>
                  </a:cubicBezTo>
                  <a:cubicBezTo>
                    <a:pt x="7952" y="2017"/>
                    <a:pt x="7952" y="1947"/>
                    <a:pt x="8021" y="2149"/>
                  </a:cubicBezTo>
                  <a:cubicBezTo>
                    <a:pt x="8021" y="2142"/>
                    <a:pt x="8019" y="2136"/>
                    <a:pt x="8019" y="2136"/>
                  </a:cubicBezTo>
                  <a:lnTo>
                    <a:pt x="8019" y="2136"/>
                  </a:lnTo>
                  <a:cubicBezTo>
                    <a:pt x="8019" y="2136"/>
                    <a:pt x="8019" y="2137"/>
                    <a:pt x="8021" y="2141"/>
                  </a:cubicBezTo>
                  <a:lnTo>
                    <a:pt x="8021" y="2135"/>
                  </a:lnTo>
                  <a:cubicBezTo>
                    <a:pt x="8157" y="2496"/>
                    <a:pt x="8350" y="2849"/>
                    <a:pt x="8612" y="3223"/>
                  </a:cubicBezTo>
                  <a:lnTo>
                    <a:pt x="8610" y="3219"/>
                  </a:lnTo>
                  <a:lnTo>
                    <a:pt x="8610" y="3219"/>
                  </a:lnTo>
                  <a:cubicBezTo>
                    <a:pt x="8612" y="3220"/>
                    <a:pt x="8613" y="3221"/>
                    <a:pt x="8613" y="3222"/>
                  </a:cubicBezTo>
                  <a:lnTo>
                    <a:pt x="8613" y="3222"/>
                  </a:lnTo>
                  <a:lnTo>
                    <a:pt x="8612" y="3216"/>
                  </a:lnTo>
                  <a:lnTo>
                    <a:pt x="8612" y="3216"/>
                  </a:lnTo>
                  <a:cubicBezTo>
                    <a:pt x="9981" y="5125"/>
                    <a:pt x="10029" y="2855"/>
                    <a:pt x="5813" y="8066"/>
                  </a:cubicBezTo>
                  <a:cubicBezTo>
                    <a:pt x="3463" y="10998"/>
                    <a:pt x="1985" y="13938"/>
                    <a:pt x="1695" y="14394"/>
                  </a:cubicBezTo>
                  <a:cubicBezTo>
                    <a:pt x="1684" y="14410"/>
                    <a:pt x="1669" y="14418"/>
                    <a:pt x="1650" y="14418"/>
                  </a:cubicBezTo>
                  <a:cubicBezTo>
                    <a:pt x="1637" y="14418"/>
                    <a:pt x="1622" y="14414"/>
                    <a:pt x="1606" y="14405"/>
                  </a:cubicBezTo>
                  <a:cubicBezTo>
                    <a:pt x="1523" y="14316"/>
                    <a:pt x="2168" y="13139"/>
                    <a:pt x="2227" y="13030"/>
                  </a:cubicBezTo>
                  <a:cubicBezTo>
                    <a:pt x="3838" y="10142"/>
                    <a:pt x="5519" y="7501"/>
                    <a:pt x="9295" y="4204"/>
                  </a:cubicBezTo>
                  <a:cubicBezTo>
                    <a:pt x="8012" y="3041"/>
                    <a:pt x="6987" y="989"/>
                    <a:pt x="8198" y="90"/>
                  </a:cubicBezTo>
                  <a:cubicBezTo>
                    <a:pt x="8240" y="59"/>
                    <a:pt x="8283" y="30"/>
                    <a:pt x="8324" y="7"/>
                  </a:cubicBezTo>
                  <a:cubicBezTo>
                    <a:pt x="8316" y="3"/>
                    <a:pt x="8308" y="1"/>
                    <a:pt x="8300" y="1"/>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47"/>
            <p:cNvSpPr/>
            <p:nvPr/>
          </p:nvSpPr>
          <p:spPr>
            <a:xfrm>
              <a:off x="8631806" y="3605615"/>
              <a:ext cx="350551" cy="461233"/>
            </a:xfrm>
            <a:custGeom>
              <a:avLst/>
              <a:gdLst/>
              <a:ahLst/>
              <a:cxnLst/>
              <a:rect l="l" t="t" r="r" b="b"/>
              <a:pathLst>
                <a:path w="11082" h="14581" extrusionOk="0">
                  <a:moveTo>
                    <a:pt x="7524" y="1169"/>
                  </a:moveTo>
                  <a:cubicBezTo>
                    <a:pt x="7532" y="1169"/>
                    <a:pt x="7540" y="1169"/>
                    <a:pt x="7548" y="1169"/>
                  </a:cubicBezTo>
                  <a:cubicBezTo>
                    <a:pt x="8090" y="1178"/>
                    <a:pt x="8786" y="1722"/>
                    <a:pt x="8960" y="1906"/>
                  </a:cubicBezTo>
                  <a:cubicBezTo>
                    <a:pt x="9302" y="2267"/>
                    <a:pt x="9222" y="2578"/>
                    <a:pt x="8934" y="2929"/>
                  </a:cubicBezTo>
                  <a:cubicBezTo>
                    <a:pt x="8928" y="2936"/>
                    <a:pt x="8377" y="3560"/>
                    <a:pt x="8377" y="3560"/>
                  </a:cubicBezTo>
                  <a:cubicBezTo>
                    <a:pt x="8366" y="3572"/>
                    <a:pt x="8352" y="3576"/>
                    <a:pt x="8342" y="3576"/>
                  </a:cubicBezTo>
                  <a:cubicBezTo>
                    <a:pt x="8338" y="3576"/>
                    <a:pt x="8335" y="3575"/>
                    <a:pt x="8332" y="3574"/>
                  </a:cubicBezTo>
                  <a:lnTo>
                    <a:pt x="8332" y="3574"/>
                  </a:lnTo>
                  <a:cubicBezTo>
                    <a:pt x="8657" y="3804"/>
                    <a:pt x="9087" y="4024"/>
                    <a:pt x="9486" y="4033"/>
                  </a:cubicBezTo>
                  <a:cubicBezTo>
                    <a:pt x="9550" y="4034"/>
                    <a:pt x="9549" y="4131"/>
                    <a:pt x="9484" y="4131"/>
                  </a:cubicBezTo>
                  <a:cubicBezTo>
                    <a:pt x="9483" y="4131"/>
                    <a:pt x="9483" y="4131"/>
                    <a:pt x="9482" y="4131"/>
                  </a:cubicBezTo>
                  <a:cubicBezTo>
                    <a:pt x="8801" y="4117"/>
                    <a:pt x="7929" y="3487"/>
                    <a:pt x="7478" y="2967"/>
                  </a:cubicBezTo>
                  <a:cubicBezTo>
                    <a:pt x="6529" y="1871"/>
                    <a:pt x="6927" y="1169"/>
                    <a:pt x="7524" y="1169"/>
                  </a:cubicBezTo>
                  <a:close/>
                  <a:moveTo>
                    <a:pt x="7418" y="1"/>
                  </a:moveTo>
                  <a:cubicBezTo>
                    <a:pt x="7269" y="1"/>
                    <a:pt x="7125" y="20"/>
                    <a:pt x="6988" y="62"/>
                  </a:cubicBezTo>
                  <a:cubicBezTo>
                    <a:pt x="5811" y="420"/>
                    <a:pt x="5557" y="2406"/>
                    <a:pt x="7718" y="4365"/>
                  </a:cubicBezTo>
                  <a:cubicBezTo>
                    <a:pt x="4224" y="7415"/>
                    <a:pt x="2477" y="9912"/>
                    <a:pt x="650" y="13191"/>
                  </a:cubicBezTo>
                  <a:cubicBezTo>
                    <a:pt x="458" y="13535"/>
                    <a:pt x="132" y="14149"/>
                    <a:pt x="15" y="14510"/>
                  </a:cubicBezTo>
                  <a:cubicBezTo>
                    <a:pt x="0" y="14551"/>
                    <a:pt x="35" y="14580"/>
                    <a:pt x="70" y="14580"/>
                  </a:cubicBezTo>
                  <a:cubicBezTo>
                    <a:pt x="87" y="14580"/>
                    <a:pt x="104" y="14573"/>
                    <a:pt x="115" y="14555"/>
                  </a:cubicBezTo>
                  <a:cubicBezTo>
                    <a:pt x="600" y="13798"/>
                    <a:pt x="3077" y="8616"/>
                    <a:pt x="7840" y="4439"/>
                  </a:cubicBezTo>
                  <a:cubicBezTo>
                    <a:pt x="7861" y="4419"/>
                    <a:pt x="7867" y="4383"/>
                    <a:pt x="7854" y="4358"/>
                  </a:cubicBezTo>
                  <a:cubicBezTo>
                    <a:pt x="7863" y="4335"/>
                    <a:pt x="7858" y="4308"/>
                    <a:pt x="7843" y="4290"/>
                  </a:cubicBezTo>
                  <a:cubicBezTo>
                    <a:pt x="7572" y="4048"/>
                    <a:pt x="7311" y="3763"/>
                    <a:pt x="7034" y="3377"/>
                  </a:cubicBezTo>
                  <a:lnTo>
                    <a:pt x="7034" y="3377"/>
                  </a:lnTo>
                  <a:lnTo>
                    <a:pt x="7038" y="3390"/>
                  </a:lnTo>
                  <a:cubicBezTo>
                    <a:pt x="6774" y="3015"/>
                    <a:pt x="6580" y="2658"/>
                    <a:pt x="6442" y="2296"/>
                  </a:cubicBezTo>
                  <a:lnTo>
                    <a:pt x="6442" y="2296"/>
                  </a:lnTo>
                  <a:lnTo>
                    <a:pt x="6444" y="2316"/>
                  </a:lnTo>
                  <a:cubicBezTo>
                    <a:pt x="6378" y="2090"/>
                    <a:pt x="6365" y="2191"/>
                    <a:pt x="6517" y="1991"/>
                  </a:cubicBezTo>
                  <a:cubicBezTo>
                    <a:pt x="6630" y="1842"/>
                    <a:pt x="6704" y="1752"/>
                    <a:pt x="6852" y="1601"/>
                  </a:cubicBezTo>
                  <a:lnTo>
                    <a:pt x="6852" y="1601"/>
                  </a:lnTo>
                  <a:cubicBezTo>
                    <a:pt x="6657" y="2416"/>
                    <a:pt x="8185" y="3826"/>
                    <a:pt x="8809" y="4104"/>
                  </a:cubicBezTo>
                  <a:cubicBezTo>
                    <a:pt x="8958" y="4170"/>
                    <a:pt x="9124" y="4213"/>
                    <a:pt x="9323" y="4236"/>
                  </a:cubicBezTo>
                  <a:cubicBezTo>
                    <a:pt x="9380" y="4242"/>
                    <a:pt x="9437" y="4246"/>
                    <a:pt x="9494" y="4246"/>
                  </a:cubicBezTo>
                  <a:cubicBezTo>
                    <a:pt x="9949" y="4246"/>
                    <a:pt x="10390" y="4043"/>
                    <a:pt x="10662" y="3652"/>
                  </a:cubicBezTo>
                  <a:cubicBezTo>
                    <a:pt x="10748" y="3532"/>
                    <a:pt x="10817" y="3383"/>
                    <a:pt x="10860" y="3222"/>
                  </a:cubicBezTo>
                  <a:cubicBezTo>
                    <a:pt x="11082" y="2415"/>
                    <a:pt x="10559" y="1735"/>
                    <a:pt x="9950" y="1206"/>
                  </a:cubicBezTo>
                  <a:lnTo>
                    <a:pt x="9950" y="1206"/>
                  </a:lnTo>
                  <a:cubicBezTo>
                    <a:pt x="9950" y="1206"/>
                    <a:pt x="9950" y="1206"/>
                    <a:pt x="9950" y="1206"/>
                  </a:cubicBezTo>
                  <a:lnTo>
                    <a:pt x="9950" y="1206"/>
                  </a:lnTo>
                  <a:cubicBezTo>
                    <a:pt x="9950" y="1206"/>
                    <a:pt x="9950" y="1206"/>
                    <a:pt x="9950" y="1206"/>
                  </a:cubicBezTo>
                  <a:cubicBezTo>
                    <a:pt x="9315" y="657"/>
                    <a:pt x="8288" y="1"/>
                    <a:pt x="7418" y="1"/>
                  </a:cubicBezTo>
                  <a:close/>
                </a:path>
              </a:pathLst>
            </a:custGeom>
            <a:solidFill>
              <a:srgbClr val="C1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47"/>
            <p:cNvSpPr/>
            <p:nvPr/>
          </p:nvSpPr>
          <p:spPr>
            <a:xfrm>
              <a:off x="8826157" y="3642530"/>
              <a:ext cx="107740" cy="93664"/>
            </a:xfrm>
            <a:custGeom>
              <a:avLst/>
              <a:gdLst/>
              <a:ahLst/>
              <a:cxnLst/>
              <a:rect l="l" t="t" r="r" b="b"/>
              <a:pathLst>
                <a:path w="3406" h="2961" extrusionOk="0">
                  <a:moveTo>
                    <a:pt x="1391" y="1"/>
                  </a:moveTo>
                  <a:cubicBezTo>
                    <a:pt x="1269" y="1"/>
                    <a:pt x="1153" y="26"/>
                    <a:pt x="1047" y="86"/>
                  </a:cubicBezTo>
                  <a:cubicBezTo>
                    <a:pt x="0" y="685"/>
                    <a:pt x="1975" y="2936"/>
                    <a:pt x="3338" y="2960"/>
                  </a:cubicBezTo>
                  <a:cubicBezTo>
                    <a:pt x="3339" y="2960"/>
                    <a:pt x="3339" y="2960"/>
                    <a:pt x="3340" y="2960"/>
                  </a:cubicBezTo>
                  <a:cubicBezTo>
                    <a:pt x="3405" y="2960"/>
                    <a:pt x="3405" y="2861"/>
                    <a:pt x="3342" y="2861"/>
                  </a:cubicBezTo>
                  <a:cubicBezTo>
                    <a:pt x="3073" y="2857"/>
                    <a:pt x="2672" y="2745"/>
                    <a:pt x="2188" y="2403"/>
                  </a:cubicBezTo>
                  <a:lnTo>
                    <a:pt x="2188" y="2403"/>
                  </a:lnTo>
                  <a:cubicBezTo>
                    <a:pt x="2189" y="2403"/>
                    <a:pt x="2190" y="2404"/>
                    <a:pt x="2191" y="2404"/>
                  </a:cubicBezTo>
                  <a:cubicBezTo>
                    <a:pt x="2236" y="2404"/>
                    <a:pt x="2522" y="2059"/>
                    <a:pt x="2551" y="2028"/>
                  </a:cubicBezTo>
                  <a:cubicBezTo>
                    <a:pt x="2897" y="1649"/>
                    <a:pt x="3305" y="1256"/>
                    <a:pt x="2816" y="739"/>
                  </a:cubicBezTo>
                  <a:cubicBezTo>
                    <a:pt x="2706" y="621"/>
                    <a:pt x="1990" y="1"/>
                    <a:pt x="1391" y="1"/>
                  </a:cubicBezTo>
                  <a:close/>
                </a:path>
              </a:pathLst>
            </a:custGeom>
            <a:solidFill>
              <a:srgbClr val="65320F"/>
            </a:solidFill>
            <a:ln w="9525" cap="flat" cmpd="sng">
              <a:solidFill>
                <a:srgbClr val="65320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47"/>
            <p:cNvSpPr/>
            <p:nvPr/>
          </p:nvSpPr>
          <p:spPr>
            <a:xfrm>
              <a:off x="8594796" y="3650786"/>
              <a:ext cx="249644" cy="376711"/>
            </a:xfrm>
            <a:custGeom>
              <a:avLst/>
              <a:gdLst/>
              <a:ahLst/>
              <a:cxnLst/>
              <a:rect l="l" t="t" r="r" b="b"/>
              <a:pathLst>
                <a:path w="7892" h="11909" extrusionOk="0">
                  <a:moveTo>
                    <a:pt x="13" y="11249"/>
                  </a:moveTo>
                  <a:cubicBezTo>
                    <a:pt x="13" y="11249"/>
                    <a:pt x="13" y="11249"/>
                    <a:pt x="13" y="11249"/>
                  </a:cubicBezTo>
                  <a:lnTo>
                    <a:pt x="13" y="11249"/>
                  </a:lnTo>
                  <a:cubicBezTo>
                    <a:pt x="13" y="11249"/>
                    <a:pt x="13" y="11249"/>
                    <a:pt x="13" y="11249"/>
                  </a:cubicBezTo>
                  <a:close/>
                  <a:moveTo>
                    <a:pt x="13" y="11249"/>
                  </a:moveTo>
                  <a:cubicBezTo>
                    <a:pt x="9" y="11258"/>
                    <a:pt x="6" y="11263"/>
                    <a:pt x="7" y="11263"/>
                  </a:cubicBezTo>
                  <a:cubicBezTo>
                    <a:pt x="7" y="11263"/>
                    <a:pt x="8" y="11261"/>
                    <a:pt x="9" y="11258"/>
                  </a:cubicBezTo>
                  <a:lnTo>
                    <a:pt x="9" y="11258"/>
                  </a:lnTo>
                  <a:cubicBezTo>
                    <a:pt x="11" y="11255"/>
                    <a:pt x="12" y="11252"/>
                    <a:pt x="13" y="11249"/>
                  </a:cubicBezTo>
                  <a:close/>
                  <a:moveTo>
                    <a:pt x="6512" y="1"/>
                  </a:moveTo>
                  <a:cubicBezTo>
                    <a:pt x="6500" y="1"/>
                    <a:pt x="6487" y="6"/>
                    <a:pt x="6477" y="17"/>
                  </a:cubicBezTo>
                  <a:cubicBezTo>
                    <a:pt x="6474" y="17"/>
                    <a:pt x="6472" y="17"/>
                    <a:pt x="6469" y="17"/>
                  </a:cubicBezTo>
                  <a:cubicBezTo>
                    <a:pt x="6457" y="17"/>
                    <a:pt x="6443" y="20"/>
                    <a:pt x="6431" y="34"/>
                  </a:cubicBezTo>
                  <a:cubicBezTo>
                    <a:pt x="5716" y="826"/>
                    <a:pt x="5051" y="1753"/>
                    <a:pt x="4395" y="2864"/>
                  </a:cubicBezTo>
                  <a:cubicBezTo>
                    <a:pt x="4044" y="3460"/>
                    <a:pt x="131" y="11035"/>
                    <a:pt x="9" y="11258"/>
                  </a:cubicBezTo>
                  <a:lnTo>
                    <a:pt x="9" y="11258"/>
                  </a:lnTo>
                  <a:cubicBezTo>
                    <a:pt x="0" y="11284"/>
                    <a:pt x="5" y="11313"/>
                    <a:pt x="23" y="11332"/>
                  </a:cubicBezTo>
                  <a:cubicBezTo>
                    <a:pt x="23" y="11349"/>
                    <a:pt x="16" y="11362"/>
                    <a:pt x="13" y="11375"/>
                  </a:cubicBezTo>
                  <a:cubicBezTo>
                    <a:pt x="5" y="11404"/>
                    <a:pt x="13" y="11436"/>
                    <a:pt x="35" y="11461"/>
                  </a:cubicBezTo>
                  <a:cubicBezTo>
                    <a:pt x="59" y="11485"/>
                    <a:pt x="92" y="11485"/>
                    <a:pt x="131" y="11499"/>
                  </a:cubicBezTo>
                  <a:cubicBezTo>
                    <a:pt x="395" y="11627"/>
                    <a:pt x="644" y="11909"/>
                    <a:pt x="872" y="11909"/>
                  </a:cubicBezTo>
                  <a:cubicBezTo>
                    <a:pt x="973" y="11909"/>
                    <a:pt x="1069" y="11854"/>
                    <a:pt x="1162" y="11706"/>
                  </a:cubicBezTo>
                  <a:cubicBezTo>
                    <a:pt x="1457" y="11242"/>
                    <a:pt x="1064" y="11607"/>
                    <a:pt x="2097" y="10146"/>
                  </a:cubicBezTo>
                  <a:cubicBezTo>
                    <a:pt x="2208" y="9989"/>
                    <a:pt x="2383" y="9743"/>
                    <a:pt x="2565" y="9483"/>
                  </a:cubicBezTo>
                  <a:cubicBezTo>
                    <a:pt x="2717" y="9264"/>
                    <a:pt x="2866" y="9044"/>
                    <a:pt x="3013" y="8823"/>
                  </a:cubicBezTo>
                  <a:lnTo>
                    <a:pt x="3242" y="8484"/>
                  </a:lnTo>
                  <a:cubicBezTo>
                    <a:pt x="4413" y="6750"/>
                    <a:pt x="4834" y="6270"/>
                    <a:pt x="4834" y="6270"/>
                  </a:cubicBezTo>
                  <a:lnTo>
                    <a:pt x="4832" y="6267"/>
                  </a:lnTo>
                  <a:cubicBezTo>
                    <a:pt x="6047" y="4843"/>
                    <a:pt x="6868" y="4253"/>
                    <a:pt x="7753" y="2981"/>
                  </a:cubicBezTo>
                  <a:cubicBezTo>
                    <a:pt x="7761" y="2984"/>
                    <a:pt x="7769" y="2985"/>
                    <a:pt x="7777" y="2985"/>
                  </a:cubicBezTo>
                  <a:cubicBezTo>
                    <a:pt x="7841" y="2985"/>
                    <a:pt x="7891" y="2905"/>
                    <a:pt x="7856" y="2844"/>
                  </a:cubicBezTo>
                  <a:cubicBezTo>
                    <a:pt x="7827" y="2794"/>
                    <a:pt x="7433" y="2275"/>
                    <a:pt x="7393" y="2219"/>
                  </a:cubicBezTo>
                  <a:lnTo>
                    <a:pt x="7393" y="2219"/>
                  </a:lnTo>
                  <a:lnTo>
                    <a:pt x="7408" y="2247"/>
                  </a:lnTo>
                  <a:cubicBezTo>
                    <a:pt x="6941" y="1577"/>
                    <a:pt x="6527" y="871"/>
                    <a:pt x="6563" y="52"/>
                  </a:cubicBezTo>
                  <a:cubicBezTo>
                    <a:pt x="6567" y="23"/>
                    <a:pt x="6540" y="1"/>
                    <a:pt x="6512" y="1"/>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47"/>
            <p:cNvSpPr/>
            <p:nvPr/>
          </p:nvSpPr>
          <p:spPr>
            <a:xfrm>
              <a:off x="8654266" y="3747866"/>
              <a:ext cx="269762" cy="314996"/>
            </a:xfrm>
            <a:custGeom>
              <a:avLst/>
              <a:gdLst/>
              <a:ahLst/>
              <a:cxnLst/>
              <a:rect l="l" t="t" r="r" b="b"/>
              <a:pathLst>
                <a:path w="8528" h="9958" extrusionOk="0">
                  <a:moveTo>
                    <a:pt x="6934" y="1"/>
                  </a:moveTo>
                  <a:cubicBezTo>
                    <a:pt x="6923" y="1"/>
                    <a:pt x="6913" y="5"/>
                    <a:pt x="6904" y="14"/>
                  </a:cubicBezTo>
                  <a:cubicBezTo>
                    <a:pt x="6883" y="33"/>
                    <a:pt x="6882" y="65"/>
                    <a:pt x="6901" y="86"/>
                  </a:cubicBezTo>
                  <a:cubicBezTo>
                    <a:pt x="6378" y="547"/>
                    <a:pt x="6253" y="617"/>
                    <a:pt x="5361" y="1596"/>
                  </a:cubicBezTo>
                  <a:cubicBezTo>
                    <a:pt x="5330" y="1629"/>
                    <a:pt x="5168" y="1798"/>
                    <a:pt x="5164" y="1842"/>
                  </a:cubicBezTo>
                  <a:cubicBezTo>
                    <a:pt x="3156" y="3568"/>
                    <a:pt x="49" y="8608"/>
                    <a:pt x="118" y="8737"/>
                  </a:cubicBezTo>
                  <a:cubicBezTo>
                    <a:pt x="108" y="8738"/>
                    <a:pt x="96" y="8745"/>
                    <a:pt x="88" y="8755"/>
                  </a:cubicBezTo>
                  <a:cubicBezTo>
                    <a:pt x="0" y="8837"/>
                    <a:pt x="96" y="8927"/>
                    <a:pt x="179" y="9015"/>
                  </a:cubicBezTo>
                  <a:cubicBezTo>
                    <a:pt x="860" y="9736"/>
                    <a:pt x="1940" y="9957"/>
                    <a:pt x="2532" y="9957"/>
                  </a:cubicBezTo>
                  <a:cubicBezTo>
                    <a:pt x="2768" y="9957"/>
                    <a:pt x="2927" y="9922"/>
                    <a:pt x="2952" y="9869"/>
                  </a:cubicBezTo>
                  <a:cubicBezTo>
                    <a:pt x="2969" y="9882"/>
                    <a:pt x="2982" y="9892"/>
                    <a:pt x="2996" y="9892"/>
                  </a:cubicBezTo>
                  <a:cubicBezTo>
                    <a:pt x="3069" y="9892"/>
                    <a:pt x="3152" y="9616"/>
                    <a:pt x="3838" y="8061"/>
                  </a:cubicBezTo>
                  <a:lnTo>
                    <a:pt x="3838" y="8061"/>
                  </a:lnTo>
                  <a:lnTo>
                    <a:pt x="3836" y="8064"/>
                  </a:lnTo>
                  <a:cubicBezTo>
                    <a:pt x="5068" y="5286"/>
                    <a:pt x="5772" y="4142"/>
                    <a:pt x="8506" y="695"/>
                  </a:cubicBezTo>
                  <a:cubicBezTo>
                    <a:pt x="8527" y="667"/>
                    <a:pt x="8517" y="627"/>
                    <a:pt x="8496" y="605"/>
                  </a:cubicBezTo>
                  <a:cubicBezTo>
                    <a:pt x="8483" y="591"/>
                    <a:pt x="8464" y="584"/>
                    <a:pt x="8449" y="584"/>
                  </a:cubicBezTo>
                  <a:cubicBezTo>
                    <a:pt x="8424" y="558"/>
                    <a:pt x="8115" y="527"/>
                    <a:pt x="8078" y="522"/>
                  </a:cubicBezTo>
                  <a:cubicBezTo>
                    <a:pt x="7707" y="462"/>
                    <a:pt x="7369" y="343"/>
                    <a:pt x="7081" y="111"/>
                  </a:cubicBezTo>
                  <a:cubicBezTo>
                    <a:pt x="7035" y="73"/>
                    <a:pt x="6980" y="1"/>
                    <a:pt x="6934" y="1"/>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47"/>
            <p:cNvSpPr/>
            <p:nvPr/>
          </p:nvSpPr>
          <p:spPr>
            <a:xfrm>
              <a:off x="8704941" y="3818185"/>
              <a:ext cx="176320" cy="213266"/>
            </a:xfrm>
            <a:custGeom>
              <a:avLst/>
              <a:gdLst/>
              <a:ahLst/>
              <a:cxnLst/>
              <a:rect l="l" t="t" r="r" b="b"/>
              <a:pathLst>
                <a:path w="5574" h="6742" extrusionOk="0">
                  <a:moveTo>
                    <a:pt x="4464" y="1"/>
                  </a:moveTo>
                  <a:cubicBezTo>
                    <a:pt x="4310" y="1"/>
                    <a:pt x="4151" y="14"/>
                    <a:pt x="3997" y="58"/>
                  </a:cubicBezTo>
                  <a:cubicBezTo>
                    <a:pt x="3891" y="89"/>
                    <a:pt x="3791" y="139"/>
                    <a:pt x="3698" y="206"/>
                  </a:cubicBezTo>
                  <a:cubicBezTo>
                    <a:pt x="3606" y="275"/>
                    <a:pt x="3525" y="377"/>
                    <a:pt x="3457" y="509"/>
                  </a:cubicBezTo>
                  <a:cubicBezTo>
                    <a:pt x="3399" y="620"/>
                    <a:pt x="3369" y="739"/>
                    <a:pt x="3343" y="851"/>
                  </a:cubicBezTo>
                  <a:cubicBezTo>
                    <a:pt x="3318" y="958"/>
                    <a:pt x="3294" y="1070"/>
                    <a:pt x="3248" y="1177"/>
                  </a:cubicBezTo>
                  <a:cubicBezTo>
                    <a:pt x="3220" y="1237"/>
                    <a:pt x="3182" y="1296"/>
                    <a:pt x="3137" y="1356"/>
                  </a:cubicBezTo>
                  <a:cubicBezTo>
                    <a:pt x="3069" y="1432"/>
                    <a:pt x="2993" y="1502"/>
                    <a:pt x="2900" y="1571"/>
                  </a:cubicBezTo>
                  <a:cubicBezTo>
                    <a:pt x="2800" y="1640"/>
                    <a:pt x="2696" y="1704"/>
                    <a:pt x="2592" y="1769"/>
                  </a:cubicBezTo>
                  <a:cubicBezTo>
                    <a:pt x="2518" y="1814"/>
                    <a:pt x="2446" y="1859"/>
                    <a:pt x="2375" y="1905"/>
                  </a:cubicBezTo>
                  <a:cubicBezTo>
                    <a:pt x="2292" y="1961"/>
                    <a:pt x="2210" y="2022"/>
                    <a:pt x="2136" y="2084"/>
                  </a:cubicBezTo>
                  <a:cubicBezTo>
                    <a:pt x="2065" y="2144"/>
                    <a:pt x="2001" y="2213"/>
                    <a:pt x="1937" y="2296"/>
                  </a:cubicBezTo>
                  <a:cubicBezTo>
                    <a:pt x="1884" y="2366"/>
                    <a:pt x="1838" y="2452"/>
                    <a:pt x="1805" y="2548"/>
                  </a:cubicBezTo>
                  <a:cubicBezTo>
                    <a:pt x="1773" y="2632"/>
                    <a:pt x="1771" y="2725"/>
                    <a:pt x="1769" y="2798"/>
                  </a:cubicBezTo>
                  <a:cubicBezTo>
                    <a:pt x="1766" y="2871"/>
                    <a:pt x="1773" y="2943"/>
                    <a:pt x="1779" y="3017"/>
                  </a:cubicBezTo>
                  <a:lnTo>
                    <a:pt x="1783" y="3064"/>
                  </a:lnTo>
                  <a:cubicBezTo>
                    <a:pt x="1791" y="3150"/>
                    <a:pt x="1793" y="3253"/>
                    <a:pt x="1781" y="3354"/>
                  </a:cubicBezTo>
                  <a:cubicBezTo>
                    <a:pt x="1769" y="3420"/>
                    <a:pt x="1749" y="3484"/>
                    <a:pt x="1716" y="3561"/>
                  </a:cubicBezTo>
                  <a:cubicBezTo>
                    <a:pt x="1673" y="3652"/>
                    <a:pt x="1619" y="3740"/>
                    <a:pt x="1549" y="3831"/>
                  </a:cubicBezTo>
                  <a:cubicBezTo>
                    <a:pt x="1430" y="3972"/>
                    <a:pt x="1294" y="4098"/>
                    <a:pt x="1162" y="4221"/>
                  </a:cubicBezTo>
                  <a:lnTo>
                    <a:pt x="1130" y="4250"/>
                  </a:lnTo>
                  <a:cubicBezTo>
                    <a:pt x="1040" y="4335"/>
                    <a:pt x="949" y="4420"/>
                    <a:pt x="861" y="4506"/>
                  </a:cubicBezTo>
                  <a:cubicBezTo>
                    <a:pt x="596" y="4767"/>
                    <a:pt x="405" y="4993"/>
                    <a:pt x="257" y="5218"/>
                  </a:cubicBezTo>
                  <a:cubicBezTo>
                    <a:pt x="173" y="5347"/>
                    <a:pt x="107" y="5476"/>
                    <a:pt x="61" y="5602"/>
                  </a:cubicBezTo>
                  <a:cubicBezTo>
                    <a:pt x="15" y="5732"/>
                    <a:pt x="1" y="5862"/>
                    <a:pt x="18" y="5986"/>
                  </a:cubicBezTo>
                  <a:cubicBezTo>
                    <a:pt x="32" y="6093"/>
                    <a:pt x="87" y="6197"/>
                    <a:pt x="171" y="6286"/>
                  </a:cubicBezTo>
                  <a:lnTo>
                    <a:pt x="203" y="6319"/>
                  </a:lnTo>
                  <a:cubicBezTo>
                    <a:pt x="243" y="6355"/>
                    <a:pt x="281" y="6382"/>
                    <a:pt x="323" y="6398"/>
                  </a:cubicBezTo>
                  <a:cubicBezTo>
                    <a:pt x="357" y="6412"/>
                    <a:pt x="396" y="6419"/>
                    <a:pt x="440" y="6422"/>
                  </a:cubicBezTo>
                  <a:cubicBezTo>
                    <a:pt x="447" y="6423"/>
                    <a:pt x="454" y="6423"/>
                    <a:pt x="461" y="6423"/>
                  </a:cubicBezTo>
                  <a:cubicBezTo>
                    <a:pt x="493" y="6423"/>
                    <a:pt x="524" y="6418"/>
                    <a:pt x="555" y="6411"/>
                  </a:cubicBezTo>
                  <a:lnTo>
                    <a:pt x="594" y="6404"/>
                  </a:lnTo>
                  <a:cubicBezTo>
                    <a:pt x="619" y="6398"/>
                    <a:pt x="647" y="6392"/>
                    <a:pt x="674" y="6389"/>
                  </a:cubicBezTo>
                  <a:cubicBezTo>
                    <a:pt x="681" y="6388"/>
                    <a:pt x="688" y="6388"/>
                    <a:pt x="695" y="6388"/>
                  </a:cubicBezTo>
                  <a:cubicBezTo>
                    <a:pt x="711" y="6388"/>
                    <a:pt x="727" y="6390"/>
                    <a:pt x="744" y="6391"/>
                  </a:cubicBezTo>
                  <a:cubicBezTo>
                    <a:pt x="770" y="6398"/>
                    <a:pt x="797" y="6405"/>
                    <a:pt x="823" y="6415"/>
                  </a:cubicBezTo>
                  <a:cubicBezTo>
                    <a:pt x="880" y="6447"/>
                    <a:pt x="933" y="6484"/>
                    <a:pt x="983" y="6520"/>
                  </a:cubicBezTo>
                  <a:lnTo>
                    <a:pt x="1013" y="6541"/>
                  </a:lnTo>
                  <a:cubicBezTo>
                    <a:pt x="1046" y="6564"/>
                    <a:pt x="1078" y="6583"/>
                    <a:pt x="1112" y="6598"/>
                  </a:cubicBezTo>
                  <a:cubicBezTo>
                    <a:pt x="1138" y="6608"/>
                    <a:pt x="1161" y="6620"/>
                    <a:pt x="1185" y="6628"/>
                  </a:cubicBezTo>
                  <a:lnTo>
                    <a:pt x="1248" y="6657"/>
                  </a:lnTo>
                  <a:cubicBezTo>
                    <a:pt x="1298" y="6683"/>
                    <a:pt x="1350" y="6707"/>
                    <a:pt x="1404" y="6723"/>
                  </a:cubicBezTo>
                  <a:cubicBezTo>
                    <a:pt x="1441" y="6736"/>
                    <a:pt x="1484" y="6740"/>
                    <a:pt x="1520" y="6742"/>
                  </a:cubicBezTo>
                  <a:cubicBezTo>
                    <a:pt x="1523" y="6742"/>
                    <a:pt x="1526" y="6742"/>
                    <a:pt x="1529" y="6742"/>
                  </a:cubicBezTo>
                  <a:cubicBezTo>
                    <a:pt x="1575" y="6742"/>
                    <a:pt x="1620" y="6732"/>
                    <a:pt x="1662" y="6720"/>
                  </a:cubicBezTo>
                  <a:cubicBezTo>
                    <a:pt x="1705" y="6709"/>
                    <a:pt x="1729" y="6693"/>
                    <a:pt x="1746" y="6670"/>
                  </a:cubicBezTo>
                  <a:cubicBezTo>
                    <a:pt x="1786" y="6661"/>
                    <a:pt x="1808" y="6641"/>
                    <a:pt x="1832" y="6613"/>
                  </a:cubicBezTo>
                  <a:cubicBezTo>
                    <a:pt x="1928" y="6490"/>
                    <a:pt x="2011" y="6376"/>
                    <a:pt x="2083" y="6269"/>
                  </a:cubicBezTo>
                  <a:cubicBezTo>
                    <a:pt x="2159" y="6154"/>
                    <a:pt x="2236" y="6027"/>
                    <a:pt x="2326" y="5871"/>
                  </a:cubicBezTo>
                  <a:cubicBezTo>
                    <a:pt x="2471" y="5613"/>
                    <a:pt x="2601" y="5344"/>
                    <a:pt x="2731" y="5066"/>
                  </a:cubicBezTo>
                  <a:cubicBezTo>
                    <a:pt x="2786" y="4953"/>
                    <a:pt x="2837" y="4840"/>
                    <a:pt x="2889" y="4728"/>
                  </a:cubicBezTo>
                  <a:cubicBezTo>
                    <a:pt x="2963" y="4571"/>
                    <a:pt x="3035" y="4413"/>
                    <a:pt x="3109" y="4257"/>
                  </a:cubicBezTo>
                  <a:cubicBezTo>
                    <a:pt x="3238" y="3987"/>
                    <a:pt x="3369" y="3719"/>
                    <a:pt x="3503" y="3451"/>
                  </a:cubicBezTo>
                  <a:cubicBezTo>
                    <a:pt x="3651" y="3160"/>
                    <a:pt x="3787" y="2897"/>
                    <a:pt x="3923" y="2646"/>
                  </a:cubicBezTo>
                  <a:cubicBezTo>
                    <a:pt x="4060" y="2390"/>
                    <a:pt x="4212" y="2124"/>
                    <a:pt x="4374" y="1853"/>
                  </a:cubicBezTo>
                  <a:cubicBezTo>
                    <a:pt x="4732" y="1252"/>
                    <a:pt x="5050" y="776"/>
                    <a:pt x="5373" y="355"/>
                  </a:cubicBezTo>
                  <a:cubicBezTo>
                    <a:pt x="5416" y="300"/>
                    <a:pt x="5462" y="244"/>
                    <a:pt x="5506" y="189"/>
                  </a:cubicBezTo>
                  <a:cubicBezTo>
                    <a:pt x="5544" y="171"/>
                    <a:pt x="5565" y="148"/>
                    <a:pt x="5565" y="119"/>
                  </a:cubicBezTo>
                  <a:cubicBezTo>
                    <a:pt x="5574" y="99"/>
                    <a:pt x="5566" y="83"/>
                    <a:pt x="5555" y="70"/>
                  </a:cubicBezTo>
                  <a:cubicBezTo>
                    <a:pt x="5544" y="59"/>
                    <a:pt x="5532" y="53"/>
                    <a:pt x="5520" y="53"/>
                  </a:cubicBezTo>
                  <a:cubicBezTo>
                    <a:pt x="5518" y="53"/>
                    <a:pt x="5516" y="53"/>
                    <a:pt x="5513" y="53"/>
                  </a:cubicBezTo>
                  <a:cubicBezTo>
                    <a:pt x="5474" y="56"/>
                    <a:pt x="5434" y="57"/>
                    <a:pt x="5396" y="57"/>
                  </a:cubicBezTo>
                  <a:cubicBezTo>
                    <a:pt x="5318" y="57"/>
                    <a:pt x="5244" y="53"/>
                    <a:pt x="5178" y="49"/>
                  </a:cubicBezTo>
                  <a:cubicBezTo>
                    <a:pt x="5108" y="43"/>
                    <a:pt x="5037" y="39"/>
                    <a:pt x="4968" y="32"/>
                  </a:cubicBezTo>
                  <a:lnTo>
                    <a:pt x="4779" y="15"/>
                  </a:lnTo>
                  <a:cubicBezTo>
                    <a:pt x="4679" y="7"/>
                    <a:pt x="4573" y="1"/>
                    <a:pt x="4464" y="1"/>
                  </a:cubicBezTo>
                  <a:close/>
                </a:path>
              </a:pathLst>
            </a:custGeom>
            <a:solidFill>
              <a:srgbClr val="70CACD"/>
            </a:solidFill>
            <a:ln w="9525" cap="flat" cmpd="sng">
              <a:solidFill>
                <a:srgbClr val="70CAC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47"/>
            <p:cNvSpPr/>
            <p:nvPr/>
          </p:nvSpPr>
          <p:spPr>
            <a:xfrm>
              <a:off x="8739863" y="3698045"/>
              <a:ext cx="81612" cy="110461"/>
            </a:xfrm>
            <a:custGeom>
              <a:avLst/>
              <a:gdLst/>
              <a:ahLst/>
              <a:cxnLst/>
              <a:rect l="l" t="t" r="r" b="b"/>
              <a:pathLst>
                <a:path w="2580" h="3492" extrusionOk="0">
                  <a:moveTo>
                    <a:pt x="1634" y="1"/>
                  </a:moveTo>
                  <a:cubicBezTo>
                    <a:pt x="1613" y="1"/>
                    <a:pt x="1592" y="8"/>
                    <a:pt x="1570" y="15"/>
                  </a:cubicBezTo>
                  <a:cubicBezTo>
                    <a:pt x="1523" y="35"/>
                    <a:pt x="1477" y="64"/>
                    <a:pt x="1441" y="88"/>
                  </a:cubicBezTo>
                  <a:cubicBezTo>
                    <a:pt x="1382" y="128"/>
                    <a:pt x="1325" y="173"/>
                    <a:pt x="1268" y="217"/>
                  </a:cubicBezTo>
                  <a:cubicBezTo>
                    <a:pt x="1156" y="307"/>
                    <a:pt x="1049" y="402"/>
                    <a:pt x="953" y="491"/>
                  </a:cubicBezTo>
                  <a:cubicBezTo>
                    <a:pt x="910" y="531"/>
                    <a:pt x="867" y="569"/>
                    <a:pt x="824" y="611"/>
                  </a:cubicBezTo>
                  <a:cubicBezTo>
                    <a:pt x="760" y="674"/>
                    <a:pt x="701" y="747"/>
                    <a:pt x="641" y="834"/>
                  </a:cubicBezTo>
                  <a:cubicBezTo>
                    <a:pt x="558" y="959"/>
                    <a:pt x="490" y="1111"/>
                    <a:pt x="436" y="1297"/>
                  </a:cubicBezTo>
                  <a:cubicBezTo>
                    <a:pt x="400" y="1420"/>
                    <a:pt x="373" y="1547"/>
                    <a:pt x="347" y="1671"/>
                  </a:cubicBezTo>
                  <a:lnTo>
                    <a:pt x="319" y="1808"/>
                  </a:lnTo>
                  <a:cubicBezTo>
                    <a:pt x="280" y="1984"/>
                    <a:pt x="240" y="2127"/>
                    <a:pt x="193" y="2258"/>
                  </a:cubicBezTo>
                  <a:cubicBezTo>
                    <a:pt x="175" y="2265"/>
                    <a:pt x="160" y="2279"/>
                    <a:pt x="152" y="2293"/>
                  </a:cubicBezTo>
                  <a:cubicBezTo>
                    <a:pt x="110" y="2384"/>
                    <a:pt x="74" y="2481"/>
                    <a:pt x="47" y="2584"/>
                  </a:cubicBezTo>
                  <a:cubicBezTo>
                    <a:pt x="16" y="2700"/>
                    <a:pt x="1" y="2815"/>
                    <a:pt x="1" y="2925"/>
                  </a:cubicBezTo>
                  <a:cubicBezTo>
                    <a:pt x="1" y="3042"/>
                    <a:pt x="25" y="3150"/>
                    <a:pt x="74" y="3243"/>
                  </a:cubicBezTo>
                  <a:cubicBezTo>
                    <a:pt x="85" y="3264"/>
                    <a:pt x="100" y="3281"/>
                    <a:pt x="114" y="3301"/>
                  </a:cubicBezTo>
                  <a:cubicBezTo>
                    <a:pt x="124" y="3316"/>
                    <a:pt x="135" y="3329"/>
                    <a:pt x="147" y="3340"/>
                  </a:cubicBezTo>
                  <a:cubicBezTo>
                    <a:pt x="154" y="3350"/>
                    <a:pt x="164" y="3357"/>
                    <a:pt x="173" y="3366"/>
                  </a:cubicBezTo>
                  <a:cubicBezTo>
                    <a:pt x="218" y="3409"/>
                    <a:pt x="276" y="3443"/>
                    <a:pt x="333" y="3465"/>
                  </a:cubicBezTo>
                  <a:cubicBezTo>
                    <a:pt x="374" y="3480"/>
                    <a:pt x="419" y="3489"/>
                    <a:pt x="466" y="3490"/>
                  </a:cubicBezTo>
                  <a:cubicBezTo>
                    <a:pt x="471" y="3491"/>
                    <a:pt x="476" y="3492"/>
                    <a:pt x="481" y="3492"/>
                  </a:cubicBezTo>
                  <a:cubicBezTo>
                    <a:pt x="493" y="3492"/>
                    <a:pt x="508" y="3490"/>
                    <a:pt x="525" y="3488"/>
                  </a:cubicBezTo>
                  <a:cubicBezTo>
                    <a:pt x="548" y="3483"/>
                    <a:pt x="568" y="3479"/>
                    <a:pt x="589" y="3472"/>
                  </a:cubicBezTo>
                  <a:cubicBezTo>
                    <a:pt x="665" y="3446"/>
                    <a:pt x="732" y="3397"/>
                    <a:pt x="805" y="3321"/>
                  </a:cubicBezTo>
                  <a:cubicBezTo>
                    <a:pt x="870" y="3253"/>
                    <a:pt x="926" y="3173"/>
                    <a:pt x="980" y="3092"/>
                  </a:cubicBezTo>
                  <a:lnTo>
                    <a:pt x="1017" y="3032"/>
                  </a:lnTo>
                  <a:lnTo>
                    <a:pt x="1055" y="2974"/>
                  </a:lnTo>
                  <a:cubicBezTo>
                    <a:pt x="1090" y="2921"/>
                    <a:pt x="1128" y="2868"/>
                    <a:pt x="1169" y="2817"/>
                  </a:cubicBezTo>
                  <a:cubicBezTo>
                    <a:pt x="1249" y="2722"/>
                    <a:pt x="1328" y="2643"/>
                    <a:pt x="1410" y="2581"/>
                  </a:cubicBezTo>
                  <a:cubicBezTo>
                    <a:pt x="1486" y="2528"/>
                    <a:pt x="1557" y="2488"/>
                    <a:pt x="1655" y="2444"/>
                  </a:cubicBezTo>
                  <a:cubicBezTo>
                    <a:pt x="1706" y="2419"/>
                    <a:pt x="1760" y="2398"/>
                    <a:pt x="1813" y="2374"/>
                  </a:cubicBezTo>
                  <a:cubicBezTo>
                    <a:pt x="1872" y="2349"/>
                    <a:pt x="1932" y="2323"/>
                    <a:pt x="1991" y="2295"/>
                  </a:cubicBezTo>
                  <a:cubicBezTo>
                    <a:pt x="2100" y="2243"/>
                    <a:pt x="2194" y="2185"/>
                    <a:pt x="2283" y="2114"/>
                  </a:cubicBezTo>
                  <a:cubicBezTo>
                    <a:pt x="2362" y="2050"/>
                    <a:pt x="2429" y="1968"/>
                    <a:pt x="2484" y="1878"/>
                  </a:cubicBezTo>
                  <a:cubicBezTo>
                    <a:pt x="2505" y="1842"/>
                    <a:pt x="2521" y="1804"/>
                    <a:pt x="2535" y="1764"/>
                  </a:cubicBezTo>
                  <a:cubicBezTo>
                    <a:pt x="2552" y="1715"/>
                    <a:pt x="2559" y="1668"/>
                    <a:pt x="2567" y="1620"/>
                  </a:cubicBezTo>
                  <a:cubicBezTo>
                    <a:pt x="2580" y="1526"/>
                    <a:pt x="2567" y="1417"/>
                    <a:pt x="2528" y="1305"/>
                  </a:cubicBezTo>
                  <a:cubicBezTo>
                    <a:pt x="2506" y="1242"/>
                    <a:pt x="2476" y="1185"/>
                    <a:pt x="2452" y="1142"/>
                  </a:cubicBezTo>
                  <a:cubicBezTo>
                    <a:pt x="2429" y="1104"/>
                    <a:pt x="2399" y="1063"/>
                    <a:pt x="2359" y="1020"/>
                  </a:cubicBezTo>
                  <a:lnTo>
                    <a:pt x="2322" y="983"/>
                  </a:lnTo>
                  <a:cubicBezTo>
                    <a:pt x="2286" y="947"/>
                    <a:pt x="2247" y="916"/>
                    <a:pt x="2207" y="883"/>
                  </a:cubicBezTo>
                  <a:lnTo>
                    <a:pt x="2149" y="833"/>
                  </a:lnTo>
                  <a:cubicBezTo>
                    <a:pt x="2116" y="806"/>
                    <a:pt x="2086" y="776"/>
                    <a:pt x="2055" y="746"/>
                  </a:cubicBezTo>
                  <a:cubicBezTo>
                    <a:pt x="2034" y="723"/>
                    <a:pt x="2012" y="697"/>
                    <a:pt x="1992" y="670"/>
                  </a:cubicBezTo>
                  <a:cubicBezTo>
                    <a:pt x="1975" y="645"/>
                    <a:pt x="1961" y="620"/>
                    <a:pt x="1951" y="595"/>
                  </a:cubicBezTo>
                  <a:cubicBezTo>
                    <a:pt x="1932" y="538"/>
                    <a:pt x="1921" y="475"/>
                    <a:pt x="1911" y="416"/>
                  </a:cubicBezTo>
                  <a:lnTo>
                    <a:pt x="1905" y="388"/>
                  </a:lnTo>
                  <a:cubicBezTo>
                    <a:pt x="1892" y="315"/>
                    <a:pt x="1875" y="230"/>
                    <a:pt x="1835" y="147"/>
                  </a:cubicBezTo>
                  <a:cubicBezTo>
                    <a:pt x="1826" y="124"/>
                    <a:pt x="1809" y="100"/>
                    <a:pt x="1789" y="78"/>
                  </a:cubicBezTo>
                  <a:cubicBezTo>
                    <a:pt x="1763" y="53"/>
                    <a:pt x="1735" y="31"/>
                    <a:pt x="1705" y="18"/>
                  </a:cubicBezTo>
                  <a:cubicBezTo>
                    <a:pt x="1683" y="10"/>
                    <a:pt x="1660" y="1"/>
                    <a:pt x="1634" y="1"/>
                  </a:cubicBezTo>
                  <a:close/>
                </a:path>
              </a:pathLst>
            </a:custGeom>
            <a:solidFill>
              <a:srgbClr val="70CACD"/>
            </a:solidFill>
            <a:ln w="9525" cap="flat" cmpd="sng">
              <a:solidFill>
                <a:srgbClr val="70CAC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47"/>
            <p:cNvSpPr/>
            <p:nvPr/>
          </p:nvSpPr>
          <p:spPr>
            <a:xfrm>
              <a:off x="8668247" y="3826979"/>
              <a:ext cx="62411" cy="77784"/>
            </a:xfrm>
            <a:custGeom>
              <a:avLst/>
              <a:gdLst/>
              <a:ahLst/>
              <a:cxnLst/>
              <a:rect l="l" t="t" r="r" b="b"/>
              <a:pathLst>
                <a:path w="1973" h="2459" extrusionOk="0">
                  <a:moveTo>
                    <a:pt x="1659" y="0"/>
                  </a:moveTo>
                  <a:cubicBezTo>
                    <a:pt x="1620" y="0"/>
                    <a:pt x="1580" y="7"/>
                    <a:pt x="1543" y="19"/>
                  </a:cubicBezTo>
                  <a:cubicBezTo>
                    <a:pt x="1513" y="27"/>
                    <a:pt x="1480" y="40"/>
                    <a:pt x="1443" y="57"/>
                  </a:cubicBezTo>
                  <a:cubicBezTo>
                    <a:pt x="1439" y="55"/>
                    <a:pt x="1434" y="54"/>
                    <a:pt x="1428" y="54"/>
                  </a:cubicBezTo>
                  <a:cubicBezTo>
                    <a:pt x="1420" y="54"/>
                    <a:pt x="1411" y="56"/>
                    <a:pt x="1404" y="59"/>
                  </a:cubicBezTo>
                  <a:cubicBezTo>
                    <a:pt x="1212" y="142"/>
                    <a:pt x="1032" y="266"/>
                    <a:pt x="847" y="438"/>
                  </a:cubicBezTo>
                  <a:cubicBezTo>
                    <a:pt x="675" y="601"/>
                    <a:pt x="518" y="802"/>
                    <a:pt x="376" y="1035"/>
                  </a:cubicBezTo>
                  <a:cubicBezTo>
                    <a:pt x="249" y="1246"/>
                    <a:pt x="151" y="1472"/>
                    <a:pt x="83" y="1705"/>
                  </a:cubicBezTo>
                  <a:cubicBezTo>
                    <a:pt x="52" y="1813"/>
                    <a:pt x="30" y="1930"/>
                    <a:pt x="15" y="2053"/>
                  </a:cubicBezTo>
                  <a:cubicBezTo>
                    <a:pt x="2" y="2155"/>
                    <a:pt x="1" y="2264"/>
                    <a:pt x="8" y="2396"/>
                  </a:cubicBezTo>
                  <a:cubicBezTo>
                    <a:pt x="10" y="2413"/>
                    <a:pt x="12" y="2426"/>
                    <a:pt x="25" y="2439"/>
                  </a:cubicBezTo>
                  <a:cubicBezTo>
                    <a:pt x="35" y="2450"/>
                    <a:pt x="53" y="2458"/>
                    <a:pt x="70" y="2458"/>
                  </a:cubicBezTo>
                  <a:cubicBezTo>
                    <a:pt x="75" y="2458"/>
                    <a:pt x="79" y="2457"/>
                    <a:pt x="84" y="2456"/>
                  </a:cubicBezTo>
                  <a:cubicBezTo>
                    <a:pt x="226" y="2413"/>
                    <a:pt x="349" y="2331"/>
                    <a:pt x="452" y="2257"/>
                  </a:cubicBezTo>
                  <a:cubicBezTo>
                    <a:pt x="597" y="2152"/>
                    <a:pt x="728" y="2025"/>
                    <a:pt x="841" y="1914"/>
                  </a:cubicBezTo>
                  <a:cubicBezTo>
                    <a:pt x="1005" y="1756"/>
                    <a:pt x="1158" y="1584"/>
                    <a:pt x="1307" y="1416"/>
                  </a:cubicBezTo>
                  <a:cubicBezTo>
                    <a:pt x="1393" y="1319"/>
                    <a:pt x="1480" y="1223"/>
                    <a:pt x="1570" y="1126"/>
                  </a:cubicBezTo>
                  <a:lnTo>
                    <a:pt x="1616" y="1078"/>
                  </a:lnTo>
                  <a:cubicBezTo>
                    <a:pt x="1648" y="1045"/>
                    <a:pt x="1678" y="1015"/>
                    <a:pt x="1708" y="981"/>
                  </a:cubicBezTo>
                  <a:cubicBezTo>
                    <a:pt x="1749" y="935"/>
                    <a:pt x="1786" y="879"/>
                    <a:pt x="1822" y="813"/>
                  </a:cubicBezTo>
                  <a:cubicBezTo>
                    <a:pt x="1855" y="758"/>
                    <a:pt x="1884" y="693"/>
                    <a:pt x="1914" y="614"/>
                  </a:cubicBezTo>
                  <a:cubicBezTo>
                    <a:pt x="1938" y="548"/>
                    <a:pt x="1955" y="474"/>
                    <a:pt x="1965" y="391"/>
                  </a:cubicBezTo>
                  <a:cubicBezTo>
                    <a:pt x="1973" y="329"/>
                    <a:pt x="1968" y="266"/>
                    <a:pt x="1951" y="212"/>
                  </a:cubicBezTo>
                  <a:cubicBezTo>
                    <a:pt x="1937" y="163"/>
                    <a:pt x="1912" y="122"/>
                    <a:pt x="1880" y="87"/>
                  </a:cubicBezTo>
                  <a:cubicBezTo>
                    <a:pt x="1867" y="76"/>
                    <a:pt x="1855" y="65"/>
                    <a:pt x="1841" y="54"/>
                  </a:cubicBezTo>
                  <a:cubicBezTo>
                    <a:pt x="1792" y="20"/>
                    <a:pt x="1729" y="2"/>
                    <a:pt x="1659" y="0"/>
                  </a:cubicBezTo>
                  <a:close/>
                </a:path>
              </a:pathLst>
            </a:custGeom>
            <a:solidFill>
              <a:srgbClr val="70CACD"/>
            </a:solidFill>
            <a:ln w="9525" cap="flat" cmpd="sng">
              <a:solidFill>
                <a:srgbClr val="70CAC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47"/>
            <p:cNvSpPr/>
            <p:nvPr/>
          </p:nvSpPr>
          <p:spPr>
            <a:xfrm>
              <a:off x="8854183" y="3777980"/>
              <a:ext cx="39983" cy="19644"/>
            </a:xfrm>
            <a:custGeom>
              <a:avLst/>
              <a:gdLst/>
              <a:ahLst/>
              <a:cxnLst/>
              <a:rect l="l" t="t" r="r" b="b"/>
              <a:pathLst>
                <a:path w="1264" h="621" extrusionOk="0">
                  <a:moveTo>
                    <a:pt x="52" y="1"/>
                  </a:moveTo>
                  <a:cubicBezTo>
                    <a:pt x="35" y="1"/>
                    <a:pt x="18" y="11"/>
                    <a:pt x="9" y="24"/>
                  </a:cubicBezTo>
                  <a:cubicBezTo>
                    <a:pt x="4" y="36"/>
                    <a:pt x="1" y="47"/>
                    <a:pt x="4" y="60"/>
                  </a:cubicBezTo>
                  <a:cubicBezTo>
                    <a:pt x="8" y="74"/>
                    <a:pt x="15" y="81"/>
                    <a:pt x="25" y="90"/>
                  </a:cubicBezTo>
                  <a:cubicBezTo>
                    <a:pt x="108" y="152"/>
                    <a:pt x="194" y="207"/>
                    <a:pt x="283" y="259"/>
                  </a:cubicBezTo>
                  <a:cubicBezTo>
                    <a:pt x="379" y="312"/>
                    <a:pt x="476" y="359"/>
                    <a:pt x="576" y="402"/>
                  </a:cubicBezTo>
                  <a:cubicBezTo>
                    <a:pt x="777" y="489"/>
                    <a:pt x="989" y="558"/>
                    <a:pt x="1199" y="618"/>
                  </a:cubicBezTo>
                  <a:cubicBezTo>
                    <a:pt x="1204" y="620"/>
                    <a:pt x="1208" y="620"/>
                    <a:pt x="1213" y="620"/>
                  </a:cubicBezTo>
                  <a:cubicBezTo>
                    <a:pt x="1233" y="620"/>
                    <a:pt x="1251" y="607"/>
                    <a:pt x="1259" y="587"/>
                  </a:cubicBezTo>
                  <a:cubicBezTo>
                    <a:pt x="1264" y="570"/>
                    <a:pt x="1259" y="552"/>
                    <a:pt x="1248" y="540"/>
                  </a:cubicBezTo>
                  <a:cubicBezTo>
                    <a:pt x="1241" y="534"/>
                    <a:pt x="1234" y="531"/>
                    <a:pt x="1225" y="527"/>
                  </a:cubicBezTo>
                  <a:cubicBezTo>
                    <a:pt x="1003" y="462"/>
                    <a:pt x="783" y="389"/>
                    <a:pt x="569" y="296"/>
                  </a:cubicBezTo>
                  <a:lnTo>
                    <a:pt x="569" y="296"/>
                  </a:lnTo>
                  <a:lnTo>
                    <a:pt x="581" y="302"/>
                  </a:lnTo>
                  <a:cubicBezTo>
                    <a:pt x="495" y="262"/>
                    <a:pt x="412" y="222"/>
                    <a:pt x="330" y="176"/>
                  </a:cubicBezTo>
                  <a:cubicBezTo>
                    <a:pt x="240" y="129"/>
                    <a:pt x="154" y="71"/>
                    <a:pt x="74" y="8"/>
                  </a:cubicBezTo>
                  <a:cubicBezTo>
                    <a:pt x="67" y="3"/>
                    <a:pt x="60" y="1"/>
                    <a:pt x="52" y="1"/>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47"/>
            <p:cNvSpPr/>
            <p:nvPr/>
          </p:nvSpPr>
          <p:spPr>
            <a:xfrm>
              <a:off x="8821570" y="3809233"/>
              <a:ext cx="44380" cy="25116"/>
            </a:xfrm>
            <a:custGeom>
              <a:avLst/>
              <a:gdLst/>
              <a:ahLst/>
              <a:cxnLst/>
              <a:rect l="l" t="t" r="r" b="b"/>
              <a:pathLst>
                <a:path w="1403" h="794" extrusionOk="0">
                  <a:moveTo>
                    <a:pt x="53" y="0"/>
                  </a:moveTo>
                  <a:cubicBezTo>
                    <a:pt x="42" y="0"/>
                    <a:pt x="32" y="4"/>
                    <a:pt x="22" y="13"/>
                  </a:cubicBezTo>
                  <a:cubicBezTo>
                    <a:pt x="4" y="30"/>
                    <a:pt x="1" y="63"/>
                    <a:pt x="21" y="80"/>
                  </a:cubicBezTo>
                  <a:cubicBezTo>
                    <a:pt x="107" y="156"/>
                    <a:pt x="197" y="230"/>
                    <a:pt x="294" y="295"/>
                  </a:cubicBezTo>
                  <a:cubicBezTo>
                    <a:pt x="402" y="368"/>
                    <a:pt x="516" y="432"/>
                    <a:pt x="632" y="489"/>
                  </a:cubicBezTo>
                  <a:cubicBezTo>
                    <a:pt x="861" y="604"/>
                    <a:pt x="1102" y="696"/>
                    <a:pt x="1340" y="792"/>
                  </a:cubicBezTo>
                  <a:cubicBezTo>
                    <a:pt x="1344" y="793"/>
                    <a:pt x="1348" y="794"/>
                    <a:pt x="1353" y="794"/>
                  </a:cubicBezTo>
                  <a:cubicBezTo>
                    <a:pt x="1373" y="794"/>
                    <a:pt x="1392" y="779"/>
                    <a:pt x="1398" y="760"/>
                  </a:cubicBezTo>
                  <a:cubicBezTo>
                    <a:pt x="1403" y="749"/>
                    <a:pt x="1400" y="734"/>
                    <a:pt x="1394" y="724"/>
                  </a:cubicBezTo>
                  <a:cubicBezTo>
                    <a:pt x="1393" y="720"/>
                    <a:pt x="1391" y="717"/>
                    <a:pt x="1387" y="714"/>
                  </a:cubicBezTo>
                  <a:cubicBezTo>
                    <a:pt x="1378" y="711"/>
                    <a:pt x="1371" y="709"/>
                    <a:pt x="1364" y="704"/>
                  </a:cubicBezTo>
                  <a:cubicBezTo>
                    <a:pt x="1202" y="638"/>
                    <a:pt x="1037" y="574"/>
                    <a:pt x="876" y="502"/>
                  </a:cubicBezTo>
                  <a:lnTo>
                    <a:pt x="876" y="502"/>
                  </a:lnTo>
                  <a:lnTo>
                    <a:pt x="887" y="508"/>
                  </a:lnTo>
                  <a:cubicBezTo>
                    <a:pt x="767" y="454"/>
                    <a:pt x="651" y="398"/>
                    <a:pt x="536" y="336"/>
                  </a:cubicBezTo>
                  <a:cubicBezTo>
                    <a:pt x="410" y="266"/>
                    <a:pt x="293" y="187"/>
                    <a:pt x="181" y="97"/>
                  </a:cubicBezTo>
                  <a:lnTo>
                    <a:pt x="181" y="97"/>
                  </a:lnTo>
                  <a:cubicBezTo>
                    <a:pt x="186" y="100"/>
                    <a:pt x="188" y="103"/>
                    <a:pt x="193" y="104"/>
                  </a:cubicBezTo>
                  <a:cubicBezTo>
                    <a:pt x="157" y="76"/>
                    <a:pt x="123" y="46"/>
                    <a:pt x="88" y="16"/>
                  </a:cubicBezTo>
                  <a:cubicBezTo>
                    <a:pt x="77" y="6"/>
                    <a:pt x="65" y="0"/>
                    <a:pt x="53"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47"/>
            <p:cNvSpPr/>
            <p:nvPr/>
          </p:nvSpPr>
          <p:spPr>
            <a:xfrm>
              <a:off x="8784876" y="3844820"/>
              <a:ext cx="56432" cy="32392"/>
            </a:xfrm>
            <a:custGeom>
              <a:avLst/>
              <a:gdLst/>
              <a:ahLst/>
              <a:cxnLst/>
              <a:rect l="l" t="t" r="r" b="b"/>
              <a:pathLst>
                <a:path w="1784" h="1024" extrusionOk="0">
                  <a:moveTo>
                    <a:pt x="325" y="242"/>
                  </a:moveTo>
                  <a:cubicBezTo>
                    <a:pt x="326" y="244"/>
                    <a:pt x="329" y="245"/>
                    <a:pt x="332" y="247"/>
                  </a:cubicBezTo>
                  <a:cubicBezTo>
                    <a:pt x="330" y="245"/>
                    <a:pt x="329" y="244"/>
                    <a:pt x="325" y="242"/>
                  </a:cubicBezTo>
                  <a:close/>
                  <a:moveTo>
                    <a:pt x="53" y="1"/>
                  </a:moveTo>
                  <a:cubicBezTo>
                    <a:pt x="41" y="1"/>
                    <a:pt x="29" y="5"/>
                    <a:pt x="21" y="15"/>
                  </a:cubicBezTo>
                  <a:cubicBezTo>
                    <a:pt x="1" y="32"/>
                    <a:pt x="1" y="63"/>
                    <a:pt x="18" y="80"/>
                  </a:cubicBezTo>
                  <a:cubicBezTo>
                    <a:pt x="73" y="139"/>
                    <a:pt x="128" y="195"/>
                    <a:pt x="184" y="249"/>
                  </a:cubicBezTo>
                  <a:cubicBezTo>
                    <a:pt x="239" y="297"/>
                    <a:pt x="295" y="342"/>
                    <a:pt x="352" y="387"/>
                  </a:cubicBezTo>
                  <a:cubicBezTo>
                    <a:pt x="488" y="490"/>
                    <a:pt x="634" y="577"/>
                    <a:pt x="786" y="657"/>
                  </a:cubicBezTo>
                  <a:cubicBezTo>
                    <a:pt x="933" y="732"/>
                    <a:pt x="1085" y="796"/>
                    <a:pt x="1237" y="858"/>
                  </a:cubicBezTo>
                  <a:cubicBezTo>
                    <a:pt x="1394" y="918"/>
                    <a:pt x="1556" y="971"/>
                    <a:pt x="1719" y="1023"/>
                  </a:cubicBezTo>
                  <a:cubicBezTo>
                    <a:pt x="1723" y="1023"/>
                    <a:pt x="1727" y="1024"/>
                    <a:pt x="1731" y="1024"/>
                  </a:cubicBezTo>
                  <a:cubicBezTo>
                    <a:pt x="1751" y="1024"/>
                    <a:pt x="1771" y="1011"/>
                    <a:pt x="1778" y="990"/>
                  </a:cubicBezTo>
                  <a:cubicBezTo>
                    <a:pt x="1784" y="974"/>
                    <a:pt x="1778" y="955"/>
                    <a:pt x="1767" y="942"/>
                  </a:cubicBezTo>
                  <a:cubicBezTo>
                    <a:pt x="1764" y="937"/>
                    <a:pt x="1756" y="931"/>
                    <a:pt x="1748" y="930"/>
                  </a:cubicBezTo>
                  <a:cubicBezTo>
                    <a:pt x="1510" y="854"/>
                    <a:pt x="1274" y="772"/>
                    <a:pt x="1045" y="672"/>
                  </a:cubicBezTo>
                  <a:lnTo>
                    <a:pt x="1045" y="672"/>
                  </a:lnTo>
                  <a:lnTo>
                    <a:pt x="1055" y="676"/>
                  </a:lnTo>
                  <a:cubicBezTo>
                    <a:pt x="930" y="622"/>
                    <a:pt x="806" y="560"/>
                    <a:pt x="687" y="490"/>
                  </a:cubicBezTo>
                  <a:cubicBezTo>
                    <a:pt x="561" y="418"/>
                    <a:pt x="443" y="337"/>
                    <a:pt x="330" y="247"/>
                  </a:cubicBezTo>
                  <a:lnTo>
                    <a:pt x="330" y="247"/>
                  </a:lnTo>
                  <a:lnTo>
                    <a:pt x="332" y="249"/>
                  </a:lnTo>
                  <a:cubicBezTo>
                    <a:pt x="329" y="247"/>
                    <a:pt x="326" y="244"/>
                    <a:pt x="323" y="242"/>
                  </a:cubicBezTo>
                  <a:lnTo>
                    <a:pt x="322" y="242"/>
                  </a:lnTo>
                  <a:cubicBezTo>
                    <a:pt x="282" y="208"/>
                    <a:pt x="243" y="173"/>
                    <a:pt x="204" y="138"/>
                  </a:cubicBezTo>
                  <a:cubicBezTo>
                    <a:pt x="164" y="100"/>
                    <a:pt x="124" y="58"/>
                    <a:pt x="87" y="16"/>
                  </a:cubicBezTo>
                  <a:cubicBezTo>
                    <a:pt x="77" y="6"/>
                    <a:pt x="65" y="1"/>
                    <a:pt x="53" y="1"/>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47"/>
            <p:cNvSpPr/>
            <p:nvPr/>
          </p:nvSpPr>
          <p:spPr>
            <a:xfrm>
              <a:off x="8751567" y="3890624"/>
              <a:ext cx="59216" cy="27773"/>
            </a:xfrm>
            <a:custGeom>
              <a:avLst/>
              <a:gdLst/>
              <a:ahLst/>
              <a:cxnLst/>
              <a:rect l="l" t="t" r="r" b="b"/>
              <a:pathLst>
                <a:path w="1872" h="878" extrusionOk="0">
                  <a:moveTo>
                    <a:pt x="54" y="0"/>
                  </a:moveTo>
                  <a:cubicBezTo>
                    <a:pt x="41" y="0"/>
                    <a:pt x="28" y="5"/>
                    <a:pt x="19" y="13"/>
                  </a:cubicBezTo>
                  <a:cubicBezTo>
                    <a:pt x="0" y="30"/>
                    <a:pt x="2" y="59"/>
                    <a:pt x="17" y="79"/>
                  </a:cubicBezTo>
                  <a:cubicBezTo>
                    <a:pt x="66" y="137"/>
                    <a:pt x="119" y="190"/>
                    <a:pt x="176" y="240"/>
                  </a:cubicBezTo>
                  <a:cubicBezTo>
                    <a:pt x="234" y="291"/>
                    <a:pt x="297" y="333"/>
                    <a:pt x="361" y="376"/>
                  </a:cubicBezTo>
                  <a:cubicBezTo>
                    <a:pt x="510" y="472"/>
                    <a:pt x="672" y="550"/>
                    <a:pt x="838" y="616"/>
                  </a:cubicBezTo>
                  <a:cubicBezTo>
                    <a:pt x="1002" y="681"/>
                    <a:pt x="1171" y="736"/>
                    <a:pt x="1342" y="780"/>
                  </a:cubicBezTo>
                  <a:cubicBezTo>
                    <a:pt x="1499" y="822"/>
                    <a:pt x="1661" y="853"/>
                    <a:pt x="1823" y="878"/>
                  </a:cubicBezTo>
                  <a:cubicBezTo>
                    <a:pt x="1824" y="878"/>
                    <a:pt x="1825" y="878"/>
                    <a:pt x="1826" y="878"/>
                  </a:cubicBezTo>
                  <a:cubicBezTo>
                    <a:pt x="1838" y="878"/>
                    <a:pt x="1849" y="871"/>
                    <a:pt x="1857" y="865"/>
                  </a:cubicBezTo>
                  <a:cubicBezTo>
                    <a:pt x="1866" y="856"/>
                    <a:pt x="1872" y="843"/>
                    <a:pt x="1872" y="830"/>
                  </a:cubicBezTo>
                  <a:cubicBezTo>
                    <a:pt x="1872" y="817"/>
                    <a:pt x="1866" y="806"/>
                    <a:pt x="1859" y="796"/>
                  </a:cubicBezTo>
                  <a:cubicBezTo>
                    <a:pt x="1849" y="789"/>
                    <a:pt x="1837" y="786"/>
                    <a:pt x="1826" y="785"/>
                  </a:cubicBezTo>
                  <a:cubicBezTo>
                    <a:pt x="1811" y="782"/>
                    <a:pt x="1797" y="780"/>
                    <a:pt x="1783" y="777"/>
                  </a:cubicBezTo>
                  <a:lnTo>
                    <a:pt x="1786" y="777"/>
                  </a:lnTo>
                  <a:cubicBezTo>
                    <a:pt x="1432" y="720"/>
                    <a:pt x="1083" y="623"/>
                    <a:pt x="753" y="478"/>
                  </a:cubicBezTo>
                  <a:lnTo>
                    <a:pt x="753" y="478"/>
                  </a:lnTo>
                  <a:lnTo>
                    <a:pt x="763" y="484"/>
                  </a:lnTo>
                  <a:cubicBezTo>
                    <a:pt x="583" y="402"/>
                    <a:pt x="410" y="306"/>
                    <a:pt x="255" y="185"/>
                  </a:cubicBezTo>
                  <a:lnTo>
                    <a:pt x="255" y="185"/>
                  </a:lnTo>
                  <a:cubicBezTo>
                    <a:pt x="259" y="187"/>
                    <a:pt x="262" y="190"/>
                    <a:pt x="266" y="192"/>
                  </a:cubicBezTo>
                  <a:cubicBezTo>
                    <a:pt x="201" y="137"/>
                    <a:pt x="140" y="79"/>
                    <a:pt x="86" y="14"/>
                  </a:cubicBezTo>
                  <a:cubicBezTo>
                    <a:pt x="78" y="4"/>
                    <a:pt x="66" y="0"/>
                    <a:pt x="54"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47"/>
            <p:cNvSpPr/>
            <p:nvPr/>
          </p:nvSpPr>
          <p:spPr>
            <a:xfrm>
              <a:off x="8716676" y="3935668"/>
              <a:ext cx="70003" cy="28754"/>
            </a:xfrm>
            <a:custGeom>
              <a:avLst/>
              <a:gdLst/>
              <a:ahLst/>
              <a:cxnLst/>
              <a:rect l="l" t="t" r="r" b="b"/>
              <a:pathLst>
                <a:path w="2213" h="909" extrusionOk="0">
                  <a:moveTo>
                    <a:pt x="55" y="1"/>
                  </a:moveTo>
                  <a:cubicBezTo>
                    <a:pt x="39" y="1"/>
                    <a:pt x="22" y="9"/>
                    <a:pt x="15" y="23"/>
                  </a:cubicBezTo>
                  <a:cubicBezTo>
                    <a:pt x="1" y="45"/>
                    <a:pt x="8" y="75"/>
                    <a:pt x="31" y="88"/>
                  </a:cubicBezTo>
                  <a:cubicBezTo>
                    <a:pt x="194" y="185"/>
                    <a:pt x="356" y="280"/>
                    <a:pt x="523" y="367"/>
                  </a:cubicBezTo>
                  <a:cubicBezTo>
                    <a:pt x="691" y="457"/>
                    <a:pt x="861" y="538"/>
                    <a:pt x="1036" y="613"/>
                  </a:cubicBezTo>
                  <a:cubicBezTo>
                    <a:pt x="1215" y="689"/>
                    <a:pt x="1401" y="752"/>
                    <a:pt x="1591" y="804"/>
                  </a:cubicBezTo>
                  <a:cubicBezTo>
                    <a:pt x="1779" y="854"/>
                    <a:pt x="1971" y="888"/>
                    <a:pt x="2164" y="908"/>
                  </a:cubicBezTo>
                  <a:cubicBezTo>
                    <a:pt x="2165" y="908"/>
                    <a:pt x="2166" y="908"/>
                    <a:pt x="2166" y="908"/>
                  </a:cubicBezTo>
                  <a:cubicBezTo>
                    <a:pt x="2190" y="908"/>
                    <a:pt x="2213" y="886"/>
                    <a:pt x="2213" y="861"/>
                  </a:cubicBezTo>
                  <a:cubicBezTo>
                    <a:pt x="2213" y="850"/>
                    <a:pt x="2209" y="837"/>
                    <a:pt x="2200" y="828"/>
                  </a:cubicBezTo>
                  <a:cubicBezTo>
                    <a:pt x="2193" y="818"/>
                    <a:pt x="2181" y="815"/>
                    <a:pt x="2170" y="814"/>
                  </a:cubicBezTo>
                  <a:cubicBezTo>
                    <a:pt x="2107" y="807"/>
                    <a:pt x="2044" y="800"/>
                    <a:pt x="1979" y="790"/>
                  </a:cubicBezTo>
                  <a:cubicBezTo>
                    <a:pt x="1806" y="761"/>
                    <a:pt x="1637" y="722"/>
                    <a:pt x="1470" y="671"/>
                  </a:cubicBezTo>
                  <a:cubicBezTo>
                    <a:pt x="1304" y="621"/>
                    <a:pt x="1139" y="556"/>
                    <a:pt x="979" y="486"/>
                  </a:cubicBezTo>
                  <a:lnTo>
                    <a:pt x="979" y="486"/>
                  </a:lnTo>
                  <a:lnTo>
                    <a:pt x="990" y="492"/>
                  </a:lnTo>
                  <a:cubicBezTo>
                    <a:pt x="675" y="351"/>
                    <a:pt x="374" y="184"/>
                    <a:pt x="79" y="8"/>
                  </a:cubicBezTo>
                  <a:cubicBezTo>
                    <a:pt x="72" y="3"/>
                    <a:pt x="64" y="1"/>
                    <a:pt x="55" y="1"/>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47"/>
            <p:cNvSpPr/>
            <p:nvPr/>
          </p:nvSpPr>
          <p:spPr>
            <a:xfrm>
              <a:off x="8689093" y="3979922"/>
              <a:ext cx="71648" cy="32075"/>
            </a:xfrm>
            <a:custGeom>
              <a:avLst/>
              <a:gdLst/>
              <a:ahLst/>
              <a:cxnLst/>
              <a:rect l="l" t="t" r="r" b="b"/>
              <a:pathLst>
                <a:path w="2265" h="1014" extrusionOk="0">
                  <a:moveTo>
                    <a:pt x="52" y="1"/>
                  </a:moveTo>
                  <a:cubicBezTo>
                    <a:pt x="40" y="1"/>
                    <a:pt x="29" y="5"/>
                    <a:pt x="21" y="13"/>
                  </a:cubicBezTo>
                  <a:cubicBezTo>
                    <a:pt x="1" y="32"/>
                    <a:pt x="1" y="62"/>
                    <a:pt x="18" y="81"/>
                  </a:cubicBezTo>
                  <a:cubicBezTo>
                    <a:pt x="79" y="147"/>
                    <a:pt x="144" y="210"/>
                    <a:pt x="211" y="268"/>
                  </a:cubicBezTo>
                  <a:cubicBezTo>
                    <a:pt x="283" y="328"/>
                    <a:pt x="364" y="384"/>
                    <a:pt x="444" y="436"/>
                  </a:cubicBezTo>
                  <a:cubicBezTo>
                    <a:pt x="616" y="546"/>
                    <a:pt x="804" y="629"/>
                    <a:pt x="994" y="704"/>
                  </a:cubicBezTo>
                  <a:cubicBezTo>
                    <a:pt x="1195" y="778"/>
                    <a:pt x="1400" y="837"/>
                    <a:pt x="1607" y="887"/>
                  </a:cubicBezTo>
                  <a:cubicBezTo>
                    <a:pt x="1803" y="936"/>
                    <a:pt x="2001" y="976"/>
                    <a:pt x="2200" y="1013"/>
                  </a:cubicBezTo>
                  <a:cubicBezTo>
                    <a:pt x="2205" y="1013"/>
                    <a:pt x="2210" y="1014"/>
                    <a:pt x="2215" y="1014"/>
                  </a:cubicBezTo>
                  <a:cubicBezTo>
                    <a:pt x="2221" y="1014"/>
                    <a:pt x="2228" y="1013"/>
                    <a:pt x="2236" y="1009"/>
                  </a:cubicBezTo>
                  <a:cubicBezTo>
                    <a:pt x="2247" y="1001"/>
                    <a:pt x="2256" y="993"/>
                    <a:pt x="2259" y="980"/>
                  </a:cubicBezTo>
                  <a:cubicBezTo>
                    <a:pt x="2264" y="964"/>
                    <a:pt x="2259" y="947"/>
                    <a:pt x="2246" y="934"/>
                  </a:cubicBezTo>
                  <a:cubicBezTo>
                    <a:pt x="2244" y="927"/>
                    <a:pt x="2237" y="923"/>
                    <a:pt x="2229" y="921"/>
                  </a:cubicBezTo>
                  <a:cubicBezTo>
                    <a:pt x="1757" y="834"/>
                    <a:pt x="1285" y="729"/>
                    <a:pt x="844" y="539"/>
                  </a:cubicBezTo>
                  <a:lnTo>
                    <a:pt x="844" y="539"/>
                  </a:lnTo>
                  <a:lnTo>
                    <a:pt x="854" y="543"/>
                  </a:lnTo>
                  <a:cubicBezTo>
                    <a:pt x="758" y="500"/>
                    <a:pt x="665" y="454"/>
                    <a:pt x="573" y="403"/>
                  </a:cubicBezTo>
                  <a:cubicBezTo>
                    <a:pt x="475" y="347"/>
                    <a:pt x="383" y="284"/>
                    <a:pt x="294" y="212"/>
                  </a:cubicBezTo>
                  <a:lnTo>
                    <a:pt x="294" y="212"/>
                  </a:lnTo>
                  <a:lnTo>
                    <a:pt x="296" y="214"/>
                  </a:lnTo>
                  <a:cubicBezTo>
                    <a:pt x="260" y="185"/>
                    <a:pt x="224" y="155"/>
                    <a:pt x="190" y="124"/>
                  </a:cubicBezTo>
                  <a:cubicBezTo>
                    <a:pt x="154" y="89"/>
                    <a:pt x="121" y="53"/>
                    <a:pt x="86" y="16"/>
                  </a:cubicBezTo>
                  <a:cubicBezTo>
                    <a:pt x="77" y="6"/>
                    <a:pt x="64" y="1"/>
                    <a:pt x="52" y="1"/>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47"/>
            <p:cNvSpPr/>
            <p:nvPr/>
          </p:nvSpPr>
          <p:spPr>
            <a:xfrm>
              <a:off x="8765612" y="3697254"/>
              <a:ext cx="40237" cy="63581"/>
            </a:xfrm>
            <a:custGeom>
              <a:avLst/>
              <a:gdLst/>
              <a:ahLst/>
              <a:cxnLst/>
              <a:rect l="l" t="t" r="r" b="b"/>
              <a:pathLst>
                <a:path w="1272" h="2010" extrusionOk="0">
                  <a:moveTo>
                    <a:pt x="191" y="464"/>
                  </a:moveTo>
                  <a:cubicBezTo>
                    <a:pt x="192" y="467"/>
                    <a:pt x="192" y="469"/>
                    <a:pt x="193" y="471"/>
                  </a:cubicBezTo>
                  <a:cubicBezTo>
                    <a:pt x="193" y="469"/>
                    <a:pt x="192" y="467"/>
                    <a:pt x="191" y="464"/>
                  </a:cubicBezTo>
                  <a:close/>
                  <a:moveTo>
                    <a:pt x="553" y="1113"/>
                  </a:moveTo>
                  <a:lnTo>
                    <a:pt x="553" y="1113"/>
                  </a:lnTo>
                  <a:cubicBezTo>
                    <a:pt x="553" y="1113"/>
                    <a:pt x="553" y="1114"/>
                    <a:pt x="554" y="1114"/>
                  </a:cubicBezTo>
                  <a:lnTo>
                    <a:pt x="554" y="1114"/>
                  </a:lnTo>
                  <a:cubicBezTo>
                    <a:pt x="553" y="1113"/>
                    <a:pt x="553" y="1113"/>
                    <a:pt x="553" y="1113"/>
                  </a:cubicBezTo>
                  <a:close/>
                  <a:moveTo>
                    <a:pt x="50" y="0"/>
                  </a:moveTo>
                  <a:cubicBezTo>
                    <a:pt x="37" y="0"/>
                    <a:pt x="24" y="6"/>
                    <a:pt x="16" y="13"/>
                  </a:cubicBezTo>
                  <a:cubicBezTo>
                    <a:pt x="7" y="20"/>
                    <a:pt x="0" y="35"/>
                    <a:pt x="1" y="46"/>
                  </a:cubicBezTo>
                  <a:cubicBezTo>
                    <a:pt x="3" y="82"/>
                    <a:pt x="7" y="118"/>
                    <a:pt x="11" y="153"/>
                  </a:cubicBezTo>
                  <a:cubicBezTo>
                    <a:pt x="19" y="204"/>
                    <a:pt x="30" y="251"/>
                    <a:pt x="40" y="298"/>
                  </a:cubicBezTo>
                  <a:cubicBezTo>
                    <a:pt x="62" y="385"/>
                    <a:pt x="93" y="470"/>
                    <a:pt x="126" y="551"/>
                  </a:cubicBezTo>
                  <a:cubicBezTo>
                    <a:pt x="203" y="745"/>
                    <a:pt x="312" y="927"/>
                    <a:pt x="430" y="1098"/>
                  </a:cubicBezTo>
                  <a:cubicBezTo>
                    <a:pt x="649" y="1422"/>
                    <a:pt x="914" y="1714"/>
                    <a:pt x="1186" y="1995"/>
                  </a:cubicBezTo>
                  <a:cubicBezTo>
                    <a:pt x="1195" y="2005"/>
                    <a:pt x="1208" y="2010"/>
                    <a:pt x="1220" y="2010"/>
                  </a:cubicBezTo>
                  <a:cubicBezTo>
                    <a:pt x="1232" y="2010"/>
                    <a:pt x="1244" y="2005"/>
                    <a:pt x="1253" y="1996"/>
                  </a:cubicBezTo>
                  <a:cubicBezTo>
                    <a:pt x="1272" y="1979"/>
                    <a:pt x="1272" y="1948"/>
                    <a:pt x="1254" y="1930"/>
                  </a:cubicBezTo>
                  <a:cubicBezTo>
                    <a:pt x="1004" y="1673"/>
                    <a:pt x="764" y="1404"/>
                    <a:pt x="554" y="1114"/>
                  </a:cubicBezTo>
                  <a:lnTo>
                    <a:pt x="554" y="1114"/>
                  </a:lnTo>
                  <a:cubicBezTo>
                    <a:pt x="554" y="1115"/>
                    <a:pt x="554" y="1115"/>
                    <a:pt x="554" y="1116"/>
                  </a:cubicBezTo>
                  <a:cubicBezTo>
                    <a:pt x="410" y="909"/>
                    <a:pt x="281" y="695"/>
                    <a:pt x="189" y="461"/>
                  </a:cubicBezTo>
                  <a:lnTo>
                    <a:pt x="189" y="461"/>
                  </a:lnTo>
                  <a:cubicBezTo>
                    <a:pt x="189" y="462"/>
                    <a:pt x="190" y="463"/>
                    <a:pt x="191" y="464"/>
                  </a:cubicBezTo>
                  <a:lnTo>
                    <a:pt x="191" y="464"/>
                  </a:lnTo>
                  <a:cubicBezTo>
                    <a:pt x="167" y="402"/>
                    <a:pt x="147" y="341"/>
                    <a:pt x="132" y="277"/>
                  </a:cubicBezTo>
                  <a:cubicBezTo>
                    <a:pt x="116" y="214"/>
                    <a:pt x="105" y="148"/>
                    <a:pt x="96" y="83"/>
                  </a:cubicBezTo>
                  <a:lnTo>
                    <a:pt x="96" y="93"/>
                  </a:lnTo>
                  <a:cubicBezTo>
                    <a:pt x="95" y="78"/>
                    <a:pt x="93" y="62"/>
                    <a:pt x="93" y="46"/>
                  </a:cubicBezTo>
                  <a:cubicBezTo>
                    <a:pt x="90" y="33"/>
                    <a:pt x="89" y="22"/>
                    <a:pt x="80" y="12"/>
                  </a:cubicBezTo>
                  <a:cubicBezTo>
                    <a:pt x="73" y="6"/>
                    <a:pt x="62" y="0"/>
                    <a:pt x="50"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47"/>
            <p:cNvSpPr/>
            <p:nvPr/>
          </p:nvSpPr>
          <p:spPr>
            <a:xfrm>
              <a:off x="8733062" y="3749448"/>
              <a:ext cx="42672" cy="56432"/>
            </a:xfrm>
            <a:custGeom>
              <a:avLst/>
              <a:gdLst/>
              <a:ahLst/>
              <a:cxnLst/>
              <a:rect l="l" t="t" r="r" b="b"/>
              <a:pathLst>
                <a:path w="1349" h="1784" extrusionOk="0">
                  <a:moveTo>
                    <a:pt x="141" y="204"/>
                  </a:moveTo>
                  <a:lnTo>
                    <a:pt x="143" y="209"/>
                  </a:lnTo>
                  <a:lnTo>
                    <a:pt x="143" y="209"/>
                  </a:lnTo>
                  <a:cubicBezTo>
                    <a:pt x="142" y="208"/>
                    <a:pt x="142" y="206"/>
                    <a:pt x="141" y="204"/>
                  </a:cubicBezTo>
                  <a:close/>
                  <a:moveTo>
                    <a:pt x="1265" y="1648"/>
                  </a:moveTo>
                  <a:lnTo>
                    <a:pt x="1267" y="1649"/>
                  </a:lnTo>
                  <a:cubicBezTo>
                    <a:pt x="1267" y="1649"/>
                    <a:pt x="1267" y="1648"/>
                    <a:pt x="1265" y="1648"/>
                  </a:cubicBezTo>
                  <a:close/>
                  <a:moveTo>
                    <a:pt x="47" y="1"/>
                  </a:moveTo>
                  <a:cubicBezTo>
                    <a:pt x="45" y="1"/>
                    <a:pt x="43" y="1"/>
                    <a:pt x="41" y="1"/>
                  </a:cubicBezTo>
                  <a:cubicBezTo>
                    <a:pt x="15" y="7"/>
                    <a:pt x="1" y="33"/>
                    <a:pt x="5" y="58"/>
                  </a:cubicBezTo>
                  <a:cubicBezTo>
                    <a:pt x="37" y="214"/>
                    <a:pt x="101" y="361"/>
                    <a:pt x="174" y="501"/>
                  </a:cubicBezTo>
                  <a:cubicBezTo>
                    <a:pt x="267" y="673"/>
                    <a:pt x="380" y="833"/>
                    <a:pt x="499" y="988"/>
                  </a:cubicBezTo>
                  <a:cubicBezTo>
                    <a:pt x="622" y="1148"/>
                    <a:pt x="758" y="1298"/>
                    <a:pt x="900" y="1443"/>
                  </a:cubicBezTo>
                  <a:cubicBezTo>
                    <a:pt x="1018" y="1562"/>
                    <a:pt x="1141" y="1676"/>
                    <a:pt x="1275" y="1777"/>
                  </a:cubicBezTo>
                  <a:cubicBezTo>
                    <a:pt x="1281" y="1782"/>
                    <a:pt x="1291" y="1783"/>
                    <a:pt x="1300" y="1783"/>
                  </a:cubicBezTo>
                  <a:cubicBezTo>
                    <a:pt x="1304" y="1783"/>
                    <a:pt x="1308" y="1783"/>
                    <a:pt x="1311" y="1782"/>
                  </a:cubicBezTo>
                  <a:cubicBezTo>
                    <a:pt x="1323" y="1778"/>
                    <a:pt x="1334" y="1771"/>
                    <a:pt x="1340" y="1761"/>
                  </a:cubicBezTo>
                  <a:cubicBezTo>
                    <a:pt x="1347" y="1749"/>
                    <a:pt x="1348" y="1737"/>
                    <a:pt x="1345" y="1727"/>
                  </a:cubicBezTo>
                  <a:cubicBezTo>
                    <a:pt x="1341" y="1712"/>
                    <a:pt x="1334" y="1705"/>
                    <a:pt x="1324" y="1696"/>
                  </a:cubicBezTo>
                  <a:cubicBezTo>
                    <a:pt x="1304" y="1682"/>
                    <a:pt x="1284" y="1665"/>
                    <a:pt x="1265" y="1649"/>
                  </a:cubicBezTo>
                  <a:lnTo>
                    <a:pt x="1265" y="1649"/>
                  </a:lnTo>
                  <a:lnTo>
                    <a:pt x="1268" y="1654"/>
                  </a:lnTo>
                  <a:cubicBezTo>
                    <a:pt x="1129" y="1540"/>
                    <a:pt x="1000" y="1417"/>
                    <a:pt x="879" y="1286"/>
                  </a:cubicBezTo>
                  <a:cubicBezTo>
                    <a:pt x="731" y="1132"/>
                    <a:pt x="597" y="969"/>
                    <a:pt x="472" y="797"/>
                  </a:cubicBezTo>
                  <a:lnTo>
                    <a:pt x="472" y="797"/>
                  </a:lnTo>
                  <a:cubicBezTo>
                    <a:pt x="473" y="799"/>
                    <a:pt x="475" y="802"/>
                    <a:pt x="478" y="804"/>
                  </a:cubicBezTo>
                  <a:cubicBezTo>
                    <a:pt x="345" y="621"/>
                    <a:pt x="224" y="424"/>
                    <a:pt x="144" y="212"/>
                  </a:cubicBezTo>
                  <a:lnTo>
                    <a:pt x="144" y="212"/>
                  </a:lnTo>
                  <a:cubicBezTo>
                    <a:pt x="123" y="156"/>
                    <a:pt x="108" y="99"/>
                    <a:pt x="95" y="38"/>
                  </a:cubicBezTo>
                  <a:cubicBezTo>
                    <a:pt x="94" y="30"/>
                    <a:pt x="91" y="23"/>
                    <a:pt x="85" y="17"/>
                  </a:cubicBezTo>
                  <a:cubicBezTo>
                    <a:pt x="75" y="6"/>
                    <a:pt x="61" y="1"/>
                    <a:pt x="47" y="1"/>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47"/>
            <p:cNvSpPr/>
            <p:nvPr/>
          </p:nvSpPr>
          <p:spPr>
            <a:xfrm>
              <a:off x="8705036" y="3804425"/>
              <a:ext cx="30747" cy="39224"/>
            </a:xfrm>
            <a:custGeom>
              <a:avLst/>
              <a:gdLst/>
              <a:ahLst/>
              <a:cxnLst/>
              <a:rect l="l" t="t" r="r" b="b"/>
              <a:pathLst>
                <a:path w="972" h="1240" extrusionOk="0">
                  <a:moveTo>
                    <a:pt x="54" y="1"/>
                  </a:moveTo>
                  <a:cubicBezTo>
                    <a:pt x="47" y="1"/>
                    <a:pt x="40" y="2"/>
                    <a:pt x="34" y="6"/>
                  </a:cubicBezTo>
                  <a:cubicBezTo>
                    <a:pt x="12" y="19"/>
                    <a:pt x="1" y="47"/>
                    <a:pt x="13" y="70"/>
                  </a:cubicBezTo>
                  <a:cubicBezTo>
                    <a:pt x="135" y="292"/>
                    <a:pt x="257" y="513"/>
                    <a:pt x="402" y="722"/>
                  </a:cubicBezTo>
                  <a:cubicBezTo>
                    <a:pt x="472" y="822"/>
                    <a:pt x="548" y="918"/>
                    <a:pt x="629" y="1007"/>
                  </a:cubicBezTo>
                  <a:cubicBezTo>
                    <a:pt x="708" y="1093"/>
                    <a:pt x="795" y="1168"/>
                    <a:pt x="893" y="1233"/>
                  </a:cubicBezTo>
                  <a:cubicBezTo>
                    <a:pt x="900" y="1237"/>
                    <a:pt x="907" y="1240"/>
                    <a:pt x="915" y="1240"/>
                  </a:cubicBezTo>
                  <a:cubicBezTo>
                    <a:pt x="932" y="1240"/>
                    <a:pt x="948" y="1230"/>
                    <a:pt x="957" y="1216"/>
                  </a:cubicBezTo>
                  <a:cubicBezTo>
                    <a:pt x="971" y="1193"/>
                    <a:pt x="963" y="1166"/>
                    <a:pt x="941" y="1151"/>
                  </a:cubicBezTo>
                  <a:cubicBezTo>
                    <a:pt x="908" y="1130"/>
                    <a:pt x="877" y="1107"/>
                    <a:pt x="845" y="1082"/>
                  </a:cubicBezTo>
                  <a:cubicBezTo>
                    <a:pt x="787" y="1032"/>
                    <a:pt x="729" y="978"/>
                    <a:pt x="678" y="921"/>
                  </a:cubicBezTo>
                  <a:cubicBezTo>
                    <a:pt x="613" y="849"/>
                    <a:pt x="555" y="772"/>
                    <a:pt x="497" y="696"/>
                  </a:cubicBezTo>
                  <a:lnTo>
                    <a:pt x="497" y="696"/>
                  </a:lnTo>
                  <a:cubicBezTo>
                    <a:pt x="497" y="697"/>
                    <a:pt x="499" y="697"/>
                    <a:pt x="499" y="699"/>
                  </a:cubicBezTo>
                  <a:cubicBezTo>
                    <a:pt x="349" y="485"/>
                    <a:pt x="223" y="256"/>
                    <a:pt x="98" y="27"/>
                  </a:cubicBezTo>
                  <a:cubicBezTo>
                    <a:pt x="97" y="24"/>
                    <a:pt x="94" y="20"/>
                    <a:pt x="91" y="19"/>
                  </a:cubicBezTo>
                  <a:cubicBezTo>
                    <a:pt x="81" y="7"/>
                    <a:pt x="68" y="1"/>
                    <a:pt x="54" y="1"/>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47"/>
            <p:cNvSpPr/>
            <p:nvPr/>
          </p:nvSpPr>
          <p:spPr>
            <a:xfrm>
              <a:off x="8675681" y="3859371"/>
              <a:ext cx="28406" cy="36662"/>
            </a:xfrm>
            <a:custGeom>
              <a:avLst/>
              <a:gdLst/>
              <a:ahLst/>
              <a:cxnLst/>
              <a:rect l="l" t="t" r="r" b="b"/>
              <a:pathLst>
                <a:path w="898" h="1159" extrusionOk="0">
                  <a:moveTo>
                    <a:pt x="134" y="176"/>
                  </a:moveTo>
                  <a:cubicBezTo>
                    <a:pt x="134" y="177"/>
                    <a:pt x="134" y="177"/>
                    <a:pt x="137" y="179"/>
                  </a:cubicBezTo>
                  <a:cubicBezTo>
                    <a:pt x="137" y="177"/>
                    <a:pt x="137" y="177"/>
                    <a:pt x="134" y="176"/>
                  </a:cubicBezTo>
                  <a:close/>
                  <a:moveTo>
                    <a:pt x="134" y="180"/>
                  </a:moveTo>
                  <a:cubicBezTo>
                    <a:pt x="135" y="182"/>
                    <a:pt x="136" y="185"/>
                    <a:pt x="137" y="187"/>
                  </a:cubicBezTo>
                  <a:lnTo>
                    <a:pt x="137" y="187"/>
                  </a:lnTo>
                  <a:cubicBezTo>
                    <a:pt x="137" y="184"/>
                    <a:pt x="136" y="182"/>
                    <a:pt x="134" y="180"/>
                  </a:cubicBezTo>
                  <a:close/>
                  <a:moveTo>
                    <a:pt x="49" y="0"/>
                  </a:moveTo>
                  <a:cubicBezTo>
                    <a:pt x="46" y="0"/>
                    <a:pt x="42" y="0"/>
                    <a:pt x="39" y="1"/>
                  </a:cubicBezTo>
                  <a:cubicBezTo>
                    <a:pt x="15" y="7"/>
                    <a:pt x="1" y="34"/>
                    <a:pt x="4" y="59"/>
                  </a:cubicBezTo>
                  <a:cubicBezTo>
                    <a:pt x="15" y="112"/>
                    <a:pt x="29" y="159"/>
                    <a:pt x="45" y="209"/>
                  </a:cubicBezTo>
                  <a:cubicBezTo>
                    <a:pt x="65" y="265"/>
                    <a:pt x="88" y="316"/>
                    <a:pt x="117" y="368"/>
                  </a:cubicBezTo>
                  <a:cubicBezTo>
                    <a:pt x="170" y="472"/>
                    <a:pt x="240" y="568"/>
                    <a:pt x="316" y="660"/>
                  </a:cubicBezTo>
                  <a:cubicBezTo>
                    <a:pt x="395" y="759"/>
                    <a:pt x="482" y="849"/>
                    <a:pt x="571" y="935"/>
                  </a:cubicBezTo>
                  <a:cubicBezTo>
                    <a:pt x="652" y="1011"/>
                    <a:pt x="737" y="1082"/>
                    <a:pt x="824" y="1153"/>
                  </a:cubicBezTo>
                  <a:cubicBezTo>
                    <a:pt x="830" y="1157"/>
                    <a:pt x="839" y="1159"/>
                    <a:pt x="848" y="1159"/>
                  </a:cubicBezTo>
                  <a:cubicBezTo>
                    <a:pt x="852" y="1159"/>
                    <a:pt x="856" y="1159"/>
                    <a:pt x="860" y="1158"/>
                  </a:cubicBezTo>
                  <a:cubicBezTo>
                    <a:pt x="871" y="1155"/>
                    <a:pt x="883" y="1147"/>
                    <a:pt x="889" y="1137"/>
                  </a:cubicBezTo>
                  <a:cubicBezTo>
                    <a:pt x="896" y="1125"/>
                    <a:pt x="897" y="1114"/>
                    <a:pt x="893" y="1102"/>
                  </a:cubicBezTo>
                  <a:cubicBezTo>
                    <a:pt x="890" y="1088"/>
                    <a:pt x="883" y="1081"/>
                    <a:pt x="871" y="1072"/>
                  </a:cubicBezTo>
                  <a:cubicBezTo>
                    <a:pt x="859" y="1062"/>
                    <a:pt x="847" y="1053"/>
                    <a:pt x="837" y="1044"/>
                  </a:cubicBezTo>
                  <a:lnTo>
                    <a:pt x="837" y="1044"/>
                  </a:lnTo>
                  <a:cubicBezTo>
                    <a:pt x="839" y="1045"/>
                    <a:pt x="841" y="1046"/>
                    <a:pt x="843" y="1047"/>
                  </a:cubicBezTo>
                  <a:cubicBezTo>
                    <a:pt x="649" y="889"/>
                    <a:pt x="469" y="714"/>
                    <a:pt x="319" y="514"/>
                  </a:cubicBezTo>
                  <a:cubicBezTo>
                    <a:pt x="281" y="459"/>
                    <a:pt x="246" y="407"/>
                    <a:pt x="213" y="349"/>
                  </a:cubicBezTo>
                  <a:cubicBezTo>
                    <a:pt x="184" y="297"/>
                    <a:pt x="160" y="242"/>
                    <a:pt x="137" y="187"/>
                  </a:cubicBezTo>
                  <a:lnTo>
                    <a:pt x="137" y="187"/>
                  </a:lnTo>
                  <a:cubicBezTo>
                    <a:pt x="137" y="188"/>
                    <a:pt x="137" y="189"/>
                    <a:pt x="137" y="190"/>
                  </a:cubicBezTo>
                  <a:cubicBezTo>
                    <a:pt x="118" y="140"/>
                    <a:pt x="105" y="91"/>
                    <a:pt x="95" y="40"/>
                  </a:cubicBezTo>
                  <a:cubicBezTo>
                    <a:pt x="94" y="30"/>
                    <a:pt x="90" y="23"/>
                    <a:pt x="84" y="18"/>
                  </a:cubicBezTo>
                  <a:cubicBezTo>
                    <a:pt x="76" y="7"/>
                    <a:pt x="62" y="0"/>
                    <a:pt x="49"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47"/>
            <p:cNvSpPr/>
            <p:nvPr/>
          </p:nvSpPr>
          <p:spPr>
            <a:xfrm>
              <a:off x="8649995" y="3909793"/>
              <a:ext cx="21415" cy="24262"/>
            </a:xfrm>
            <a:custGeom>
              <a:avLst/>
              <a:gdLst/>
              <a:ahLst/>
              <a:cxnLst/>
              <a:rect l="l" t="t" r="r" b="b"/>
              <a:pathLst>
                <a:path w="677" h="767" extrusionOk="0">
                  <a:moveTo>
                    <a:pt x="51" y="1"/>
                  </a:moveTo>
                  <a:cubicBezTo>
                    <a:pt x="43" y="1"/>
                    <a:pt x="36" y="3"/>
                    <a:pt x="28" y="7"/>
                  </a:cubicBezTo>
                  <a:cubicBezTo>
                    <a:pt x="18" y="11"/>
                    <a:pt x="8" y="22"/>
                    <a:pt x="5" y="35"/>
                  </a:cubicBezTo>
                  <a:cubicBezTo>
                    <a:pt x="1" y="47"/>
                    <a:pt x="4" y="58"/>
                    <a:pt x="8" y="71"/>
                  </a:cubicBezTo>
                  <a:cubicBezTo>
                    <a:pt x="21" y="103"/>
                    <a:pt x="35" y="136"/>
                    <a:pt x="50" y="167"/>
                  </a:cubicBezTo>
                  <a:cubicBezTo>
                    <a:pt x="70" y="209"/>
                    <a:pt x="93" y="250"/>
                    <a:pt x="115" y="289"/>
                  </a:cubicBezTo>
                  <a:cubicBezTo>
                    <a:pt x="154" y="352"/>
                    <a:pt x="198" y="409"/>
                    <a:pt x="244" y="465"/>
                  </a:cubicBezTo>
                  <a:cubicBezTo>
                    <a:pt x="343" y="582"/>
                    <a:pt x="466" y="681"/>
                    <a:pt x="598" y="760"/>
                  </a:cubicBezTo>
                  <a:cubicBezTo>
                    <a:pt x="605" y="765"/>
                    <a:pt x="613" y="767"/>
                    <a:pt x="622" y="767"/>
                  </a:cubicBezTo>
                  <a:cubicBezTo>
                    <a:pt x="638" y="767"/>
                    <a:pt x="654" y="758"/>
                    <a:pt x="662" y="744"/>
                  </a:cubicBezTo>
                  <a:cubicBezTo>
                    <a:pt x="677" y="723"/>
                    <a:pt x="667" y="691"/>
                    <a:pt x="645" y="680"/>
                  </a:cubicBezTo>
                  <a:cubicBezTo>
                    <a:pt x="617" y="661"/>
                    <a:pt x="587" y="641"/>
                    <a:pt x="558" y="622"/>
                  </a:cubicBezTo>
                  <a:cubicBezTo>
                    <a:pt x="531" y="602"/>
                    <a:pt x="505" y="582"/>
                    <a:pt x="479" y="562"/>
                  </a:cubicBezTo>
                  <a:cubicBezTo>
                    <a:pt x="438" y="526"/>
                    <a:pt x="399" y="491"/>
                    <a:pt x="359" y="452"/>
                  </a:cubicBezTo>
                  <a:cubicBezTo>
                    <a:pt x="322" y="415"/>
                    <a:pt x="290" y="372"/>
                    <a:pt x="257" y="330"/>
                  </a:cubicBezTo>
                  <a:cubicBezTo>
                    <a:pt x="226" y="283"/>
                    <a:pt x="193" y="236"/>
                    <a:pt x="166" y="187"/>
                  </a:cubicBezTo>
                  <a:cubicBezTo>
                    <a:pt x="137" y="137"/>
                    <a:pt x="114" y="83"/>
                    <a:pt x="93" y="30"/>
                  </a:cubicBezTo>
                  <a:cubicBezTo>
                    <a:pt x="91" y="25"/>
                    <a:pt x="90" y="22"/>
                    <a:pt x="85" y="21"/>
                  </a:cubicBezTo>
                  <a:cubicBezTo>
                    <a:pt x="80" y="10"/>
                    <a:pt x="71" y="4"/>
                    <a:pt x="64" y="2"/>
                  </a:cubicBezTo>
                  <a:cubicBezTo>
                    <a:pt x="60" y="1"/>
                    <a:pt x="55" y="1"/>
                    <a:pt x="51" y="1"/>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47"/>
            <p:cNvSpPr/>
            <p:nvPr/>
          </p:nvSpPr>
          <p:spPr>
            <a:xfrm>
              <a:off x="8622095" y="3969610"/>
              <a:ext cx="14076" cy="11577"/>
            </a:xfrm>
            <a:custGeom>
              <a:avLst/>
              <a:gdLst/>
              <a:ahLst/>
              <a:cxnLst/>
              <a:rect l="l" t="t" r="r" b="b"/>
              <a:pathLst>
                <a:path w="445" h="366" extrusionOk="0">
                  <a:moveTo>
                    <a:pt x="49" y="1"/>
                  </a:moveTo>
                  <a:cubicBezTo>
                    <a:pt x="45" y="1"/>
                    <a:pt x="42" y="1"/>
                    <a:pt x="38" y="1"/>
                  </a:cubicBezTo>
                  <a:cubicBezTo>
                    <a:pt x="27" y="6"/>
                    <a:pt x="15" y="13"/>
                    <a:pt x="9" y="23"/>
                  </a:cubicBezTo>
                  <a:cubicBezTo>
                    <a:pt x="2" y="34"/>
                    <a:pt x="1" y="46"/>
                    <a:pt x="5" y="59"/>
                  </a:cubicBezTo>
                  <a:cubicBezTo>
                    <a:pt x="8" y="72"/>
                    <a:pt x="15" y="80"/>
                    <a:pt x="27" y="87"/>
                  </a:cubicBezTo>
                  <a:cubicBezTo>
                    <a:pt x="141" y="179"/>
                    <a:pt x="257" y="271"/>
                    <a:pt x="373" y="359"/>
                  </a:cubicBezTo>
                  <a:cubicBezTo>
                    <a:pt x="379" y="364"/>
                    <a:pt x="388" y="366"/>
                    <a:pt x="396" y="366"/>
                  </a:cubicBezTo>
                  <a:cubicBezTo>
                    <a:pt x="400" y="366"/>
                    <a:pt x="404" y="366"/>
                    <a:pt x="407" y="365"/>
                  </a:cubicBezTo>
                  <a:cubicBezTo>
                    <a:pt x="420" y="361"/>
                    <a:pt x="430" y="354"/>
                    <a:pt x="436" y="344"/>
                  </a:cubicBezTo>
                  <a:cubicBezTo>
                    <a:pt x="443" y="332"/>
                    <a:pt x="445" y="321"/>
                    <a:pt x="442" y="308"/>
                  </a:cubicBezTo>
                  <a:cubicBezTo>
                    <a:pt x="439" y="299"/>
                    <a:pt x="436" y="294"/>
                    <a:pt x="430" y="288"/>
                  </a:cubicBezTo>
                  <a:cubicBezTo>
                    <a:pt x="428" y="285"/>
                    <a:pt x="423" y="282"/>
                    <a:pt x="420" y="279"/>
                  </a:cubicBezTo>
                  <a:cubicBezTo>
                    <a:pt x="303" y="189"/>
                    <a:pt x="188" y="99"/>
                    <a:pt x="72" y="7"/>
                  </a:cubicBezTo>
                  <a:cubicBezTo>
                    <a:pt x="66" y="2"/>
                    <a:pt x="58" y="1"/>
                    <a:pt x="49" y="1"/>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47"/>
            <p:cNvSpPr/>
            <p:nvPr/>
          </p:nvSpPr>
          <p:spPr>
            <a:xfrm>
              <a:off x="8711963" y="3771907"/>
              <a:ext cx="177079" cy="270837"/>
            </a:xfrm>
            <a:custGeom>
              <a:avLst/>
              <a:gdLst/>
              <a:ahLst/>
              <a:cxnLst/>
              <a:rect l="l" t="t" r="r" b="b"/>
              <a:pathLst>
                <a:path w="5598" h="8562" extrusionOk="0">
                  <a:moveTo>
                    <a:pt x="5545" y="0"/>
                  </a:moveTo>
                  <a:cubicBezTo>
                    <a:pt x="5533" y="0"/>
                    <a:pt x="5521" y="5"/>
                    <a:pt x="5512" y="14"/>
                  </a:cubicBezTo>
                  <a:cubicBezTo>
                    <a:pt x="5405" y="109"/>
                    <a:pt x="5304" y="208"/>
                    <a:pt x="5206" y="311"/>
                  </a:cubicBezTo>
                  <a:cubicBezTo>
                    <a:pt x="5100" y="424"/>
                    <a:pt x="4999" y="543"/>
                    <a:pt x="4901" y="664"/>
                  </a:cubicBezTo>
                  <a:cubicBezTo>
                    <a:pt x="4717" y="891"/>
                    <a:pt x="4545" y="1127"/>
                    <a:pt x="4371" y="1362"/>
                  </a:cubicBezTo>
                  <a:cubicBezTo>
                    <a:pt x="4286" y="1476"/>
                    <a:pt x="4202" y="1591"/>
                    <a:pt x="4116" y="1704"/>
                  </a:cubicBezTo>
                  <a:cubicBezTo>
                    <a:pt x="4019" y="1831"/>
                    <a:pt x="3918" y="1956"/>
                    <a:pt x="3822" y="2082"/>
                  </a:cubicBezTo>
                  <a:cubicBezTo>
                    <a:pt x="3632" y="2322"/>
                    <a:pt x="3440" y="2563"/>
                    <a:pt x="3251" y="2805"/>
                  </a:cubicBezTo>
                  <a:cubicBezTo>
                    <a:pt x="2872" y="3289"/>
                    <a:pt x="2502" y="3780"/>
                    <a:pt x="2173" y="4298"/>
                  </a:cubicBezTo>
                  <a:cubicBezTo>
                    <a:pt x="1862" y="4788"/>
                    <a:pt x="1597" y="5305"/>
                    <a:pt x="1347" y="5828"/>
                  </a:cubicBezTo>
                  <a:cubicBezTo>
                    <a:pt x="1129" y="6277"/>
                    <a:pt x="926" y="6730"/>
                    <a:pt x="709" y="7176"/>
                  </a:cubicBezTo>
                  <a:cubicBezTo>
                    <a:pt x="495" y="7625"/>
                    <a:pt x="268" y="8067"/>
                    <a:pt x="14" y="8491"/>
                  </a:cubicBezTo>
                  <a:cubicBezTo>
                    <a:pt x="1" y="8512"/>
                    <a:pt x="8" y="8542"/>
                    <a:pt x="29" y="8555"/>
                  </a:cubicBezTo>
                  <a:cubicBezTo>
                    <a:pt x="37" y="8560"/>
                    <a:pt x="45" y="8562"/>
                    <a:pt x="53" y="8562"/>
                  </a:cubicBezTo>
                  <a:cubicBezTo>
                    <a:pt x="69" y="8562"/>
                    <a:pt x="85" y="8554"/>
                    <a:pt x="94" y="8540"/>
                  </a:cubicBezTo>
                  <a:cubicBezTo>
                    <a:pt x="691" y="7547"/>
                    <a:pt x="1120" y="6472"/>
                    <a:pt x="1642" y="5440"/>
                  </a:cubicBezTo>
                  <a:cubicBezTo>
                    <a:pt x="1772" y="5182"/>
                    <a:pt x="1908" y="4926"/>
                    <a:pt x="2055" y="4675"/>
                  </a:cubicBezTo>
                  <a:cubicBezTo>
                    <a:pt x="2206" y="4416"/>
                    <a:pt x="2370" y="4165"/>
                    <a:pt x="2541" y="3918"/>
                  </a:cubicBezTo>
                  <a:cubicBezTo>
                    <a:pt x="2889" y="3413"/>
                    <a:pt x="3271" y="2930"/>
                    <a:pt x="3652" y="2448"/>
                  </a:cubicBezTo>
                  <a:cubicBezTo>
                    <a:pt x="3880" y="2162"/>
                    <a:pt x="4106" y="1876"/>
                    <a:pt x="4326" y="1582"/>
                  </a:cubicBezTo>
                  <a:cubicBezTo>
                    <a:pt x="4541" y="1294"/>
                    <a:pt x="4750" y="1002"/>
                    <a:pt x="4976" y="722"/>
                  </a:cubicBezTo>
                  <a:lnTo>
                    <a:pt x="4976" y="722"/>
                  </a:lnTo>
                  <a:lnTo>
                    <a:pt x="4975" y="723"/>
                  </a:lnTo>
                  <a:cubicBezTo>
                    <a:pt x="5062" y="614"/>
                    <a:pt x="5154" y="508"/>
                    <a:pt x="5249" y="404"/>
                  </a:cubicBezTo>
                  <a:cubicBezTo>
                    <a:pt x="5352" y="292"/>
                    <a:pt x="5463" y="185"/>
                    <a:pt x="5578" y="80"/>
                  </a:cubicBezTo>
                  <a:cubicBezTo>
                    <a:pt x="5598" y="63"/>
                    <a:pt x="5598" y="31"/>
                    <a:pt x="5579" y="14"/>
                  </a:cubicBezTo>
                  <a:cubicBezTo>
                    <a:pt x="5569" y="5"/>
                    <a:pt x="5557" y="0"/>
                    <a:pt x="5545"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47"/>
            <p:cNvSpPr/>
            <p:nvPr/>
          </p:nvSpPr>
          <p:spPr>
            <a:xfrm>
              <a:off x="8662680" y="3711932"/>
              <a:ext cx="143517" cy="193907"/>
            </a:xfrm>
            <a:custGeom>
              <a:avLst/>
              <a:gdLst/>
              <a:ahLst/>
              <a:cxnLst/>
              <a:rect l="l" t="t" r="r" b="b"/>
              <a:pathLst>
                <a:path w="4537" h="6130" extrusionOk="0">
                  <a:moveTo>
                    <a:pt x="2810" y="1976"/>
                  </a:moveTo>
                  <a:cubicBezTo>
                    <a:pt x="2806" y="1978"/>
                    <a:pt x="2804" y="1980"/>
                    <a:pt x="2803" y="1983"/>
                  </a:cubicBezTo>
                  <a:cubicBezTo>
                    <a:pt x="2804" y="1982"/>
                    <a:pt x="2806" y="1978"/>
                    <a:pt x="2810" y="1976"/>
                  </a:cubicBezTo>
                  <a:close/>
                  <a:moveTo>
                    <a:pt x="4484" y="0"/>
                  </a:moveTo>
                  <a:cubicBezTo>
                    <a:pt x="4473" y="0"/>
                    <a:pt x="4461" y="4"/>
                    <a:pt x="4452" y="13"/>
                  </a:cubicBezTo>
                  <a:cubicBezTo>
                    <a:pt x="4036" y="430"/>
                    <a:pt x="3633" y="861"/>
                    <a:pt x="3248" y="1305"/>
                  </a:cubicBezTo>
                  <a:cubicBezTo>
                    <a:pt x="2876" y="1734"/>
                    <a:pt x="2519" y="2177"/>
                    <a:pt x="2180" y="2632"/>
                  </a:cubicBezTo>
                  <a:cubicBezTo>
                    <a:pt x="1489" y="3553"/>
                    <a:pt x="867" y="4526"/>
                    <a:pt x="304" y="5531"/>
                  </a:cubicBezTo>
                  <a:cubicBezTo>
                    <a:pt x="206" y="5706"/>
                    <a:pt x="108" y="5882"/>
                    <a:pt x="14" y="6058"/>
                  </a:cubicBezTo>
                  <a:cubicBezTo>
                    <a:pt x="1" y="6083"/>
                    <a:pt x="7" y="6111"/>
                    <a:pt x="29" y="6123"/>
                  </a:cubicBezTo>
                  <a:cubicBezTo>
                    <a:pt x="37" y="6127"/>
                    <a:pt x="46" y="6130"/>
                    <a:pt x="55" y="6130"/>
                  </a:cubicBezTo>
                  <a:cubicBezTo>
                    <a:pt x="71" y="6130"/>
                    <a:pt x="87" y="6122"/>
                    <a:pt x="94" y="6107"/>
                  </a:cubicBezTo>
                  <a:cubicBezTo>
                    <a:pt x="485" y="5378"/>
                    <a:pt x="906" y="4665"/>
                    <a:pt x="1357" y="3972"/>
                  </a:cubicBezTo>
                  <a:cubicBezTo>
                    <a:pt x="1804" y="3285"/>
                    <a:pt x="2287" y="2620"/>
                    <a:pt x="2803" y="1982"/>
                  </a:cubicBezTo>
                  <a:lnTo>
                    <a:pt x="2803" y="1982"/>
                  </a:lnTo>
                  <a:lnTo>
                    <a:pt x="2800" y="1983"/>
                  </a:lnTo>
                  <a:cubicBezTo>
                    <a:pt x="3340" y="1319"/>
                    <a:pt x="3914" y="685"/>
                    <a:pt x="4517" y="79"/>
                  </a:cubicBezTo>
                  <a:cubicBezTo>
                    <a:pt x="4536" y="62"/>
                    <a:pt x="4537" y="30"/>
                    <a:pt x="4518" y="13"/>
                  </a:cubicBezTo>
                  <a:cubicBezTo>
                    <a:pt x="4509" y="5"/>
                    <a:pt x="4497" y="0"/>
                    <a:pt x="4484"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1" name="Google Shape;6251;p47">
            <a:extLst>
              <a:ext uri="{C183D7F6-B498-43B3-948B-1728B52AA6E4}">
                <adec:decorative xmlns:adec="http://schemas.microsoft.com/office/drawing/2017/decorative" xmlns="" val="1"/>
              </a:ext>
            </a:extLst>
          </p:cNvPr>
          <p:cNvGrpSpPr/>
          <p:nvPr/>
        </p:nvGrpSpPr>
        <p:grpSpPr>
          <a:xfrm>
            <a:off x="299625" y="-58387"/>
            <a:ext cx="3073350" cy="5260268"/>
            <a:chOff x="323725" y="-67850"/>
            <a:chExt cx="3073350" cy="5260268"/>
          </a:xfrm>
        </p:grpSpPr>
        <p:sp>
          <p:nvSpPr>
            <p:cNvPr id="6252" name="Google Shape;6252;p47"/>
            <p:cNvSpPr/>
            <p:nvPr/>
          </p:nvSpPr>
          <p:spPr>
            <a:xfrm>
              <a:off x="1693200" y="-67850"/>
              <a:ext cx="1703875" cy="552525"/>
            </a:xfrm>
            <a:custGeom>
              <a:avLst/>
              <a:gdLst/>
              <a:ahLst/>
              <a:cxnLst/>
              <a:rect l="l" t="t" r="r" b="b"/>
              <a:pathLst>
                <a:path w="68155" h="22101" extrusionOk="0">
                  <a:moveTo>
                    <a:pt x="0" y="0"/>
                  </a:moveTo>
                  <a:cubicBezTo>
                    <a:pt x="0" y="5778"/>
                    <a:pt x="3284" y="13583"/>
                    <a:pt x="8918" y="14863"/>
                  </a:cubicBezTo>
                  <a:cubicBezTo>
                    <a:pt x="13409" y="15883"/>
                    <a:pt x="18298" y="15515"/>
                    <a:pt x="22719" y="14226"/>
                  </a:cubicBezTo>
                  <a:cubicBezTo>
                    <a:pt x="26015" y="13265"/>
                    <a:pt x="29561" y="10284"/>
                    <a:pt x="32698" y="11678"/>
                  </a:cubicBezTo>
                  <a:cubicBezTo>
                    <a:pt x="35688" y="13006"/>
                    <a:pt x="37567" y="16101"/>
                    <a:pt x="40341" y="17835"/>
                  </a:cubicBezTo>
                  <a:cubicBezTo>
                    <a:pt x="46311" y="21566"/>
                    <a:pt x="54290" y="23028"/>
                    <a:pt x="61149" y="21445"/>
                  </a:cubicBezTo>
                  <a:cubicBezTo>
                    <a:pt x="68019" y="19859"/>
                    <a:pt x="68155" y="8538"/>
                    <a:pt x="68155" y="1487"/>
                  </a:cubicBezTo>
                </a:path>
              </a:pathLst>
            </a:custGeom>
            <a:noFill/>
            <a:ln w="9525" cap="rnd" cmpd="sng">
              <a:solidFill>
                <a:schemeClr val="accent6"/>
              </a:solidFill>
              <a:prstDash val="lgDash"/>
              <a:round/>
              <a:headEnd type="none" w="med" len="med"/>
              <a:tailEnd type="none" w="med" len="med"/>
            </a:ln>
          </p:spPr>
          <p:txBody>
            <a:bodyPr/>
            <a:lstStyle/>
            <a:p>
              <a:endParaRPr lang="en-US"/>
            </a:p>
          </p:txBody>
        </p:sp>
        <p:sp>
          <p:nvSpPr>
            <p:cNvPr id="6253" name="Google Shape;6253;p47"/>
            <p:cNvSpPr/>
            <p:nvPr/>
          </p:nvSpPr>
          <p:spPr>
            <a:xfrm>
              <a:off x="323725" y="4744393"/>
              <a:ext cx="1633625" cy="448025"/>
            </a:xfrm>
            <a:custGeom>
              <a:avLst/>
              <a:gdLst/>
              <a:ahLst/>
              <a:cxnLst/>
              <a:rect l="l" t="t" r="r" b="b"/>
              <a:pathLst>
                <a:path w="65345" h="17921" extrusionOk="0">
                  <a:moveTo>
                    <a:pt x="0" y="17921"/>
                  </a:moveTo>
                  <a:cubicBezTo>
                    <a:pt x="2537" y="14463"/>
                    <a:pt x="6122" y="11422"/>
                    <a:pt x="10191" y="10065"/>
                  </a:cubicBezTo>
                  <a:cubicBezTo>
                    <a:pt x="18065" y="7439"/>
                    <a:pt x="26946" y="13631"/>
                    <a:pt x="35033" y="11764"/>
                  </a:cubicBezTo>
                  <a:cubicBezTo>
                    <a:pt x="42015" y="10153"/>
                    <a:pt x="45948" y="-604"/>
                    <a:pt x="53080" y="86"/>
                  </a:cubicBezTo>
                  <a:cubicBezTo>
                    <a:pt x="59899" y="746"/>
                    <a:pt x="68130" y="11581"/>
                    <a:pt x="64334" y="17284"/>
                  </a:cubicBezTo>
                </a:path>
              </a:pathLst>
            </a:custGeom>
            <a:noFill/>
            <a:ln w="9525" cap="rnd" cmpd="sng">
              <a:solidFill>
                <a:schemeClr val="accent6"/>
              </a:solidFill>
              <a:prstDash val="lgDash"/>
              <a:round/>
              <a:headEnd type="none" w="med" len="med"/>
              <a:tailEnd type="none" w="med" len="med"/>
            </a:ln>
          </p:spPr>
          <p:txBody>
            <a:bodyPr/>
            <a:lstStyle/>
            <a:p>
              <a:endParaRPr lang="en-US"/>
            </a:p>
          </p:txBody>
        </p:sp>
      </p:grpSp>
      <p:sp>
        <p:nvSpPr>
          <p:cNvPr id="6254" name="Google Shape;6254;p47">
            <a:extLst>
              <a:ext uri="{C183D7F6-B498-43B3-948B-1728B52AA6E4}">
                <adec:decorative xmlns:adec="http://schemas.microsoft.com/office/drawing/2017/decorative" xmlns="" val="1"/>
              </a:ext>
            </a:extLst>
          </p:cNvPr>
          <p:cNvSpPr/>
          <p:nvPr/>
        </p:nvSpPr>
        <p:spPr>
          <a:xfrm rot="5819400">
            <a:off x="8270916" y="3670498"/>
            <a:ext cx="1342969" cy="661647"/>
          </a:xfrm>
          <a:custGeom>
            <a:avLst/>
            <a:gdLst/>
            <a:ahLst/>
            <a:cxnLst/>
            <a:rect l="l" t="t" r="r" b="b"/>
            <a:pathLst>
              <a:path w="53717" h="26465" extrusionOk="0">
                <a:moveTo>
                  <a:pt x="0" y="0"/>
                </a:moveTo>
                <a:cubicBezTo>
                  <a:pt x="5880" y="9555"/>
                  <a:pt x="10111" y="24633"/>
                  <a:pt x="21232" y="26115"/>
                </a:cubicBezTo>
                <a:cubicBezTo>
                  <a:pt x="31615" y="27499"/>
                  <a:pt x="45056" y="24578"/>
                  <a:pt x="50957" y="15924"/>
                </a:cubicBezTo>
                <a:cubicBezTo>
                  <a:pt x="53914" y="11588"/>
                  <a:pt x="52856" y="5601"/>
                  <a:pt x="53717" y="424"/>
                </a:cubicBezTo>
              </a:path>
            </a:pathLst>
          </a:custGeom>
          <a:noFill/>
          <a:ln w="9525" cap="rnd" cmpd="sng">
            <a:solidFill>
              <a:schemeClr val="accent6"/>
            </a:solidFill>
            <a:prstDash val="lgDash"/>
            <a:round/>
            <a:headEnd type="none" w="med" len="med"/>
            <a:tailEnd type="none" w="med" len="med"/>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64"/>
        <p:cNvGrpSpPr/>
        <p:nvPr/>
      </p:nvGrpSpPr>
      <p:grpSpPr>
        <a:xfrm>
          <a:off x="0" y="0"/>
          <a:ext cx="0" cy="0"/>
          <a:chOff x="0" y="0"/>
          <a:chExt cx="0" cy="0"/>
        </a:xfrm>
      </p:grpSpPr>
      <p:sp>
        <p:nvSpPr>
          <p:cNvPr id="6265" name="Google Shape;6265;p49">
            <a:extLst>
              <a:ext uri="{C183D7F6-B498-43B3-948B-1728B52AA6E4}">
                <adec:decorative xmlns="" xmlns:adec="http://schemas.microsoft.com/office/drawing/2017/decorative" val="1"/>
              </a:ext>
            </a:extLst>
          </p:cNvPr>
          <p:cNvSpPr/>
          <p:nvPr/>
        </p:nvSpPr>
        <p:spPr>
          <a:xfrm>
            <a:off x="4059150" y="-57875"/>
            <a:ext cx="5453575" cy="893750"/>
          </a:xfrm>
          <a:custGeom>
            <a:avLst/>
            <a:gdLst/>
            <a:ahLst/>
            <a:cxnLst/>
            <a:rect l="l" t="t" r="r" b="b"/>
            <a:pathLst>
              <a:path w="218143" h="35750" extrusionOk="0">
                <a:moveTo>
                  <a:pt x="0" y="0"/>
                </a:moveTo>
                <a:cubicBezTo>
                  <a:pt x="5930" y="5189"/>
                  <a:pt x="11325" y="12195"/>
                  <a:pt x="18969" y="14105"/>
                </a:cubicBezTo>
                <a:cubicBezTo>
                  <a:pt x="40329" y="19443"/>
                  <a:pt x="62869" y="10437"/>
                  <a:pt x="84874" y="9728"/>
                </a:cubicBezTo>
                <a:cubicBezTo>
                  <a:pt x="105046" y="9078"/>
                  <a:pt x="125810" y="20731"/>
                  <a:pt x="145185" y="15078"/>
                </a:cubicBezTo>
                <a:cubicBezTo>
                  <a:pt x="159152" y="11003"/>
                  <a:pt x="174153" y="6914"/>
                  <a:pt x="188474" y="9485"/>
                </a:cubicBezTo>
                <a:cubicBezTo>
                  <a:pt x="201474" y="11819"/>
                  <a:pt x="218143" y="22542"/>
                  <a:pt x="218143" y="35750"/>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6266" name="Google Shape;6266;p49">
            <a:extLst>
              <a:ext uri="{C183D7F6-B498-43B3-948B-1728B52AA6E4}">
                <adec:decorative xmlns="" xmlns:adec="http://schemas.microsoft.com/office/drawing/2017/decorative" val="1"/>
              </a:ext>
            </a:extLst>
          </p:cNvPr>
          <p:cNvSpPr/>
          <p:nvPr/>
        </p:nvSpPr>
        <p:spPr>
          <a:xfrm>
            <a:off x="-175225" y="4441593"/>
            <a:ext cx="5228425" cy="753950"/>
          </a:xfrm>
          <a:custGeom>
            <a:avLst/>
            <a:gdLst/>
            <a:ahLst/>
            <a:cxnLst/>
            <a:rect l="l" t="t" r="r" b="b"/>
            <a:pathLst>
              <a:path w="209137" h="30158" extrusionOk="0">
                <a:moveTo>
                  <a:pt x="0" y="18480"/>
                </a:moveTo>
                <a:cubicBezTo>
                  <a:pt x="12405" y="7912"/>
                  <a:pt x="31499" y="-5157"/>
                  <a:pt x="46074" y="2132"/>
                </a:cubicBezTo>
                <a:cubicBezTo>
                  <a:pt x="50177" y="4184"/>
                  <a:pt x="52839" y="8496"/>
                  <a:pt x="56902" y="10624"/>
                </a:cubicBezTo>
                <a:cubicBezTo>
                  <a:pt x="70383" y="17686"/>
                  <a:pt x="87209" y="22188"/>
                  <a:pt x="101914" y="18268"/>
                </a:cubicBezTo>
                <a:cubicBezTo>
                  <a:pt x="114441" y="14929"/>
                  <a:pt x="124629" y="3248"/>
                  <a:pt x="137584" y="2769"/>
                </a:cubicBezTo>
                <a:cubicBezTo>
                  <a:pt x="146975" y="2422"/>
                  <a:pt x="154319" y="13938"/>
                  <a:pt x="163700" y="13385"/>
                </a:cubicBezTo>
                <a:cubicBezTo>
                  <a:pt x="170988" y="12955"/>
                  <a:pt x="177942" y="7726"/>
                  <a:pt x="185144" y="8926"/>
                </a:cubicBezTo>
                <a:cubicBezTo>
                  <a:pt x="195678" y="10681"/>
                  <a:pt x="209137" y="19479"/>
                  <a:pt x="209137" y="30158"/>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6267" name="Google Shape;6267;p49"/>
          <p:cNvSpPr txBox="1">
            <a:spLocks noGrp="1"/>
          </p:cNvSpPr>
          <p:nvPr>
            <p:ph type="title"/>
          </p:nvPr>
        </p:nvSpPr>
        <p:spPr>
          <a:xfrm>
            <a:off x="186600" y="466475"/>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Puzzle 6</a:t>
            </a:r>
            <a:endParaRPr b="1"/>
          </a:p>
        </p:txBody>
      </p:sp>
      <p:pic>
        <p:nvPicPr>
          <p:cNvPr id="6268" name="Google Shape;6268;p49" descr="This puzzle combines both obstacles and treasure to navigate through."/>
          <p:cNvPicPr preferRelativeResize="0"/>
          <p:nvPr/>
        </p:nvPicPr>
        <p:blipFill>
          <a:blip r:embed="rId3">
            <a:alphaModFix/>
          </a:blip>
          <a:stretch>
            <a:fillRect/>
          </a:stretch>
        </p:blipFill>
        <p:spPr>
          <a:xfrm>
            <a:off x="1880275" y="466473"/>
            <a:ext cx="6952026" cy="42001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72"/>
        <p:cNvGrpSpPr/>
        <p:nvPr/>
      </p:nvGrpSpPr>
      <p:grpSpPr>
        <a:xfrm>
          <a:off x="0" y="0"/>
          <a:ext cx="0" cy="0"/>
          <a:chOff x="0" y="0"/>
          <a:chExt cx="0" cy="0"/>
        </a:xfrm>
      </p:grpSpPr>
      <p:sp>
        <p:nvSpPr>
          <p:cNvPr id="6274" name="Google Shape;6274;p50"/>
          <p:cNvSpPr txBox="1">
            <a:spLocks noGrp="1"/>
          </p:cNvSpPr>
          <p:nvPr>
            <p:ph type="title"/>
          </p:nvPr>
        </p:nvSpPr>
        <p:spPr>
          <a:xfrm>
            <a:off x="720000" y="540000"/>
            <a:ext cx="7704000" cy="124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Learn more about the </a:t>
            </a:r>
            <a:endParaRPr sz="3600"/>
          </a:p>
          <a:p>
            <a:pPr marL="0" lvl="0" indent="0" algn="l" rtl="0">
              <a:spcBef>
                <a:spcPts val="0"/>
              </a:spcBef>
              <a:spcAft>
                <a:spcPts val="0"/>
              </a:spcAft>
              <a:buNone/>
            </a:pPr>
            <a:r>
              <a:rPr lang="en" sz="3600"/>
              <a:t>Traveling Salesman Problem</a:t>
            </a:r>
            <a:endParaRPr sz="3600"/>
          </a:p>
        </p:txBody>
      </p:sp>
      <p:sp>
        <p:nvSpPr>
          <p:cNvPr id="6275" name="Google Shape;6275;p50"/>
          <p:cNvSpPr txBox="1">
            <a:spLocks noGrp="1"/>
          </p:cNvSpPr>
          <p:nvPr>
            <p:ph type="body" idx="1"/>
          </p:nvPr>
        </p:nvSpPr>
        <p:spPr>
          <a:xfrm>
            <a:off x="720000" y="1972650"/>
            <a:ext cx="7704000" cy="2484000"/>
          </a:xfrm>
          <a:prstGeom prst="rect">
            <a:avLst/>
          </a:prstGeom>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Clr>
                <a:schemeClr val="dk1"/>
              </a:buClr>
              <a:buSzPts val="3000"/>
              <a:buChar char="●"/>
            </a:pPr>
            <a:r>
              <a:rPr lang="en" sz="3000" u="sng">
                <a:solidFill>
                  <a:schemeClr val="hlink"/>
                </a:solidFill>
                <a:hlinkClick r:id="rId3"/>
              </a:rPr>
              <a:t>bit.ly/NYSDsalesman1</a:t>
            </a:r>
            <a:r>
              <a:rPr lang="en" sz="3000">
                <a:solidFill>
                  <a:schemeClr val="dk1"/>
                </a:solidFill>
              </a:rPr>
              <a:t> </a:t>
            </a:r>
            <a:endParaRPr sz="3000">
              <a:solidFill>
                <a:schemeClr val="dk1"/>
              </a:solidFill>
            </a:endParaRPr>
          </a:p>
          <a:p>
            <a:pPr marL="457200" lvl="0" indent="-419100" algn="l" rtl="0">
              <a:lnSpc>
                <a:spcPct val="115000"/>
              </a:lnSpc>
              <a:spcBef>
                <a:spcPts val="1000"/>
              </a:spcBef>
              <a:spcAft>
                <a:spcPts val="0"/>
              </a:spcAft>
              <a:buClr>
                <a:schemeClr val="dk1"/>
              </a:buClr>
              <a:buSzPts val="3000"/>
              <a:buChar char="●"/>
            </a:pPr>
            <a:r>
              <a:rPr lang="en" sz="3000" u="sng">
                <a:solidFill>
                  <a:schemeClr val="hlink"/>
                </a:solidFill>
                <a:hlinkClick r:id="rId4"/>
              </a:rPr>
              <a:t>bit.ly/NYSDsalesman2</a:t>
            </a:r>
            <a:r>
              <a:rPr lang="en" sz="3000"/>
              <a:t> </a:t>
            </a:r>
            <a:endParaRPr sz="3000">
              <a:solidFill>
                <a:schemeClr val="dk1"/>
              </a:solidFill>
            </a:endParaRPr>
          </a:p>
          <a:p>
            <a:pPr marL="457200" lvl="0" indent="-419100" algn="l" rtl="0">
              <a:lnSpc>
                <a:spcPct val="115000"/>
              </a:lnSpc>
              <a:spcBef>
                <a:spcPts val="1000"/>
              </a:spcBef>
              <a:spcAft>
                <a:spcPts val="0"/>
              </a:spcAft>
              <a:buClr>
                <a:schemeClr val="dk1"/>
              </a:buClr>
              <a:buSzPts val="3000"/>
              <a:buChar char="●"/>
            </a:pPr>
            <a:r>
              <a:rPr lang="en" sz="3000" u="sng">
                <a:solidFill>
                  <a:schemeClr val="hlink"/>
                </a:solidFill>
                <a:hlinkClick r:id="rId5"/>
              </a:rPr>
              <a:t>bit.ly/NYSDsalesman3</a:t>
            </a:r>
            <a:r>
              <a:rPr lang="en" sz="3000">
                <a:solidFill>
                  <a:schemeClr val="dk1"/>
                </a:solidFill>
              </a:rPr>
              <a:t> </a:t>
            </a:r>
            <a:endParaRPr sz="3000">
              <a:solidFill>
                <a:schemeClr val="dk1"/>
              </a:solidFill>
            </a:endParaRPr>
          </a:p>
          <a:p>
            <a:pPr marL="0" lvl="0" indent="0" algn="l" rtl="0">
              <a:spcBef>
                <a:spcPts val="1000"/>
              </a:spcBef>
              <a:spcAft>
                <a:spcPts val="1000"/>
              </a:spcAft>
              <a:buNone/>
            </a:pPr>
            <a:endParaRPr sz="3000"/>
          </a:p>
        </p:txBody>
      </p:sp>
      <p:grpSp>
        <p:nvGrpSpPr>
          <p:cNvPr id="6279" name="Google Shape;6279;p50" descr="Pirate with a patch over his eye, holding a spy glass and has a peg leg"/>
          <p:cNvGrpSpPr/>
          <p:nvPr/>
        </p:nvGrpSpPr>
        <p:grpSpPr>
          <a:xfrm>
            <a:off x="6521946" y="1972646"/>
            <a:ext cx="1429467" cy="2983558"/>
            <a:chOff x="5229540" y="1410983"/>
            <a:chExt cx="1109921" cy="2316607"/>
          </a:xfrm>
        </p:grpSpPr>
        <p:sp>
          <p:nvSpPr>
            <p:cNvPr id="6280" name="Google Shape;6280;p50"/>
            <p:cNvSpPr/>
            <p:nvPr/>
          </p:nvSpPr>
          <p:spPr>
            <a:xfrm>
              <a:off x="5445812" y="1986631"/>
              <a:ext cx="47164" cy="9047"/>
            </a:xfrm>
            <a:custGeom>
              <a:avLst/>
              <a:gdLst/>
              <a:ahLst/>
              <a:cxnLst/>
              <a:rect l="l" t="t" r="r" b="b"/>
              <a:pathLst>
                <a:path w="1491" h="286" extrusionOk="0">
                  <a:moveTo>
                    <a:pt x="1106" y="1"/>
                  </a:moveTo>
                  <a:cubicBezTo>
                    <a:pt x="976" y="1"/>
                    <a:pt x="847" y="8"/>
                    <a:pt x="718" y="21"/>
                  </a:cubicBezTo>
                  <a:cubicBezTo>
                    <a:pt x="502" y="38"/>
                    <a:pt x="289" y="74"/>
                    <a:pt x="75" y="109"/>
                  </a:cubicBezTo>
                  <a:cubicBezTo>
                    <a:pt x="27" y="118"/>
                    <a:pt x="1" y="175"/>
                    <a:pt x="14" y="221"/>
                  </a:cubicBezTo>
                  <a:cubicBezTo>
                    <a:pt x="18" y="244"/>
                    <a:pt x="35" y="264"/>
                    <a:pt x="54" y="274"/>
                  </a:cubicBezTo>
                  <a:cubicBezTo>
                    <a:pt x="68" y="282"/>
                    <a:pt x="82" y="285"/>
                    <a:pt x="97" y="285"/>
                  </a:cubicBezTo>
                  <a:cubicBezTo>
                    <a:pt x="106" y="285"/>
                    <a:pt x="115" y="284"/>
                    <a:pt x="124" y="283"/>
                  </a:cubicBezTo>
                  <a:cubicBezTo>
                    <a:pt x="160" y="277"/>
                    <a:pt x="195" y="273"/>
                    <a:pt x="232" y="267"/>
                  </a:cubicBezTo>
                  <a:lnTo>
                    <a:pt x="232" y="267"/>
                  </a:lnTo>
                  <a:cubicBezTo>
                    <a:pt x="418" y="244"/>
                    <a:pt x="604" y="230"/>
                    <a:pt x="791" y="224"/>
                  </a:cubicBezTo>
                  <a:cubicBezTo>
                    <a:pt x="827" y="223"/>
                    <a:pt x="863" y="223"/>
                    <a:pt x="900" y="223"/>
                  </a:cubicBezTo>
                  <a:cubicBezTo>
                    <a:pt x="1059" y="223"/>
                    <a:pt x="1218" y="232"/>
                    <a:pt x="1377" y="240"/>
                  </a:cubicBezTo>
                  <a:cubicBezTo>
                    <a:pt x="1379" y="240"/>
                    <a:pt x="1381" y="240"/>
                    <a:pt x="1383" y="240"/>
                  </a:cubicBezTo>
                  <a:cubicBezTo>
                    <a:pt x="1442" y="240"/>
                    <a:pt x="1490" y="185"/>
                    <a:pt x="1490" y="127"/>
                  </a:cubicBezTo>
                  <a:cubicBezTo>
                    <a:pt x="1490" y="97"/>
                    <a:pt x="1477" y="68"/>
                    <a:pt x="1456" y="46"/>
                  </a:cubicBezTo>
                  <a:cubicBezTo>
                    <a:pt x="1433" y="25"/>
                    <a:pt x="1407" y="16"/>
                    <a:pt x="1377" y="15"/>
                  </a:cubicBezTo>
                  <a:cubicBezTo>
                    <a:pt x="1288" y="5"/>
                    <a:pt x="1198" y="1"/>
                    <a:pt x="1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50"/>
            <p:cNvSpPr/>
            <p:nvPr/>
          </p:nvSpPr>
          <p:spPr>
            <a:xfrm>
              <a:off x="5448848" y="2009375"/>
              <a:ext cx="96701" cy="9585"/>
            </a:xfrm>
            <a:custGeom>
              <a:avLst/>
              <a:gdLst/>
              <a:ahLst/>
              <a:cxnLst/>
              <a:rect l="l" t="t" r="r" b="b"/>
              <a:pathLst>
                <a:path w="3057" h="303" extrusionOk="0">
                  <a:moveTo>
                    <a:pt x="2800" y="0"/>
                  </a:moveTo>
                  <a:cubicBezTo>
                    <a:pt x="2618" y="0"/>
                    <a:pt x="2438" y="10"/>
                    <a:pt x="2256" y="19"/>
                  </a:cubicBezTo>
                  <a:cubicBezTo>
                    <a:pt x="2011" y="33"/>
                    <a:pt x="1766" y="53"/>
                    <a:pt x="1521" y="71"/>
                  </a:cubicBezTo>
                  <a:cubicBezTo>
                    <a:pt x="1130" y="100"/>
                    <a:pt x="736" y="129"/>
                    <a:pt x="342" y="129"/>
                  </a:cubicBezTo>
                  <a:cubicBezTo>
                    <a:pt x="257" y="129"/>
                    <a:pt x="172" y="128"/>
                    <a:pt x="87" y="125"/>
                  </a:cubicBezTo>
                  <a:cubicBezTo>
                    <a:pt x="85" y="125"/>
                    <a:pt x="84" y="125"/>
                    <a:pt x="82" y="125"/>
                  </a:cubicBezTo>
                  <a:cubicBezTo>
                    <a:pt x="38" y="125"/>
                    <a:pt x="1" y="165"/>
                    <a:pt x="1" y="211"/>
                  </a:cubicBezTo>
                  <a:cubicBezTo>
                    <a:pt x="1" y="257"/>
                    <a:pt x="39" y="293"/>
                    <a:pt x="87" y="294"/>
                  </a:cubicBezTo>
                  <a:cubicBezTo>
                    <a:pt x="221" y="300"/>
                    <a:pt x="356" y="302"/>
                    <a:pt x="490" y="302"/>
                  </a:cubicBezTo>
                  <a:cubicBezTo>
                    <a:pt x="834" y="302"/>
                    <a:pt x="1178" y="286"/>
                    <a:pt x="1521" y="265"/>
                  </a:cubicBezTo>
                  <a:cubicBezTo>
                    <a:pt x="1755" y="251"/>
                    <a:pt x="1988" y="235"/>
                    <a:pt x="2220" y="225"/>
                  </a:cubicBezTo>
                  <a:cubicBezTo>
                    <a:pt x="2467" y="212"/>
                    <a:pt x="2710" y="208"/>
                    <a:pt x="2956" y="205"/>
                  </a:cubicBezTo>
                  <a:cubicBezTo>
                    <a:pt x="3012" y="205"/>
                    <a:pt x="3056" y="161"/>
                    <a:pt x="3056" y="105"/>
                  </a:cubicBezTo>
                  <a:cubicBezTo>
                    <a:pt x="3056" y="49"/>
                    <a:pt x="3011" y="6"/>
                    <a:pt x="2956" y="3"/>
                  </a:cubicBezTo>
                  <a:cubicBezTo>
                    <a:pt x="2905" y="0"/>
                    <a:pt x="2853" y="0"/>
                    <a:pt x="2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50"/>
            <p:cNvSpPr/>
            <p:nvPr/>
          </p:nvSpPr>
          <p:spPr>
            <a:xfrm>
              <a:off x="5604670" y="2161464"/>
              <a:ext cx="244804" cy="332489"/>
            </a:xfrm>
            <a:custGeom>
              <a:avLst/>
              <a:gdLst/>
              <a:ahLst/>
              <a:cxnLst/>
              <a:rect l="l" t="t" r="r" b="b"/>
              <a:pathLst>
                <a:path w="7739" h="10511" extrusionOk="0">
                  <a:moveTo>
                    <a:pt x="6581" y="8125"/>
                  </a:moveTo>
                  <a:cubicBezTo>
                    <a:pt x="6757" y="8125"/>
                    <a:pt x="6919" y="8169"/>
                    <a:pt x="7052" y="8268"/>
                  </a:cubicBezTo>
                  <a:cubicBezTo>
                    <a:pt x="7461" y="8611"/>
                    <a:pt x="7224" y="9378"/>
                    <a:pt x="5854" y="10068"/>
                  </a:cubicBezTo>
                  <a:cubicBezTo>
                    <a:pt x="5505" y="10244"/>
                    <a:pt x="5339" y="10281"/>
                    <a:pt x="5237" y="10281"/>
                  </a:cubicBezTo>
                  <a:cubicBezTo>
                    <a:pt x="5165" y="10281"/>
                    <a:pt x="5125" y="10263"/>
                    <a:pt x="5076" y="10263"/>
                  </a:cubicBezTo>
                  <a:cubicBezTo>
                    <a:pt x="5053" y="10263"/>
                    <a:pt x="5029" y="10266"/>
                    <a:pt x="4999" y="10277"/>
                  </a:cubicBezTo>
                  <a:lnTo>
                    <a:pt x="4976" y="10266"/>
                  </a:lnTo>
                  <a:cubicBezTo>
                    <a:pt x="3916" y="9756"/>
                    <a:pt x="5508" y="8125"/>
                    <a:pt x="6581" y="8125"/>
                  </a:cubicBezTo>
                  <a:close/>
                  <a:moveTo>
                    <a:pt x="685" y="0"/>
                  </a:moveTo>
                  <a:cubicBezTo>
                    <a:pt x="671" y="0"/>
                    <a:pt x="656" y="2"/>
                    <a:pt x="641" y="8"/>
                  </a:cubicBezTo>
                  <a:cubicBezTo>
                    <a:pt x="494" y="36"/>
                    <a:pt x="96" y="300"/>
                    <a:pt x="161" y="416"/>
                  </a:cubicBezTo>
                  <a:cubicBezTo>
                    <a:pt x="143" y="437"/>
                    <a:pt x="210" y="569"/>
                    <a:pt x="221" y="588"/>
                  </a:cubicBezTo>
                  <a:lnTo>
                    <a:pt x="221" y="588"/>
                  </a:lnTo>
                  <a:cubicBezTo>
                    <a:pt x="113" y="638"/>
                    <a:pt x="1" y="701"/>
                    <a:pt x="63" y="804"/>
                  </a:cubicBezTo>
                  <a:cubicBezTo>
                    <a:pt x="83" y="840"/>
                    <a:pt x="121" y="859"/>
                    <a:pt x="158" y="859"/>
                  </a:cubicBezTo>
                  <a:cubicBezTo>
                    <a:pt x="178" y="859"/>
                    <a:pt x="197" y="854"/>
                    <a:pt x="214" y="843"/>
                  </a:cubicBezTo>
                  <a:cubicBezTo>
                    <a:pt x="263" y="814"/>
                    <a:pt x="287" y="793"/>
                    <a:pt x="305" y="793"/>
                  </a:cubicBezTo>
                  <a:cubicBezTo>
                    <a:pt x="338" y="793"/>
                    <a:pt x="351" y="867"/>
                    <a:pt x="473" y="1106"/>
                  </a:cubicBezTo>
                  <a:cubicBezTo>
                    <a:pt x="736" y="1620"/>
                    <a:pt x="787" y="1471"/>
                    <a:pt x="526" y="1636"/>
                  </a:cubicBezTo>
                  <a:cubicBezTo>
                    <a:pt x="519" y="1641"/>
                    <a:pt x="289" y="1784"/>
                    <a:pt x="283" y="1788"/>
                  </a:cubicBezTo>
                  <a:lnTo>
                    <a:pt x="283" y="1788"/>
                  </a:lnTo>
                  <a:cubicBezTo>
                    <a:pt x="268" y="1788"/>
                    <a:pt x="251" y="1788"/>
                    <a:pt x="240" y="1798"/>
                  </a:cubicBezTo>
                  <a:cubicBezTo>
                    <a:pt x="200" y="1819"/>
                    <a:pt x="190" y="1872"/>
                    <a:pt x="211" y="1902"/>
                  </a:cubicBezTo>
                  <a:cubicBezTo>
                    <a:pt x="397" y="2236"/>
                    <a:pt x="698" y="2883"/>
                    <a:pt x="865" y="2883"/>
                  </a:cubicBezTo>
                  <a:cubicBezTo>
                    <a:pt x="905" y="2883"/>
                    <a:pt x="951" y="2856"/>
                    <a:pt x="967" y="2809"/>
                  </a:cubicBezTo>
                  <a:cubicBezTo>
                    <a:pt x="1030" y="2776"/>
                    <a:pt x="1096" y="2743"/>
                    <a:pt x="1163" y="2708"/>
                  </a:cubicBezTo>
                  <a:cubicBezTo>
                    <a:pt x="1180" y="2756"/>
                    <a:pt x="2244" y="4968"/>
                    <a:pt x="2399" y="5323"/>
                  </a:cubicBezTo>
                  <a:cubicBezTo>
                    <a:pt x="2826" y="6308"/>
                    <a:pt x="2733" y="5830"/>
                    <a:pt x="2942" y="6404"/>
                  </a:cubicBezTo>
                  <a:cubicBezTo>
                    <a:pt x="3010" y="6594"/>
                    <a:pt x="3122" y="6911"/>
                    <a:pt x="3334" y="7375"/>
                  </a:cubicBezTo>
                  <a:cubicBezTo>
                    <a:pt x="3427" y="7584"/>
                    <a:pt x="3507" y="7730"/>
                    <a:pt x="3600" y="7887"/>
                  </a:cubicBezTo>
                  <a:cubicBezTo>
                    <a:pt x="3600" y="7887"/>
                    <a:pt x="3656" y="7981"/>
                    <a:pt x="3656" y="7981"/>
                  </a:cubicBezTo>
                  <a:cubicBezTo>
                    <a:pt x="3656" y="7981"/>
                    <a:pt x="3656" y="7981"/>
                    <a:pt x="3656" y="7981"/>
                  </a:cubicBezTo>
                  <a:lnTo>
                    <a:pt x="3656" y="7981"/>
                  </a:lnTo>
                  <a:cubicBezTo>
                    <a:pt x="3762" y="8144"/>
                    <a:pt x="3994" y="8527"/>
                    <a:pt x="4086" y="8708"/>
                  </a:cubicBezTo>
                  <a:cubicBezTo>
                    <a:pt x="3983" y="8835"/>
                    <a:pt x="3814" y="9275"/>
                    <a:pt x="3964" y="9315"/>
                  </a:cubicBezTo>
                  <a:cubicBezTo>
                    <a:pt x="4093" y="9504"/>
                    <a:pt x="4100" y="9481"/>
                    <a:pt x="4249" y="9740"/>
                  </a:cubicBezTo>
                  <a:cubicBezTo>
                    <a:pt x="4257" y="9759"/>
                    <a:pt x="4278" y="9770"/>
                    <a:pt x="4299" y="9770"/>
                  </a:cubicBezTo>
                  <a:cubicBezTo>
                    <a:pt x="4458" y="9999"/>
                    <a:pt x="4719" y="10420"/>
                    <a:pt x="4879" y="10420"/>
                  </a:cubicBezTo>
                  <a:cubicBezTo>
                    <a:pt x="4896" y="10420"/>
                    <a:pt x="4912" y="10415"/>
                    <a:pt x="4926" y="10405"/>
                  </a:cubicBezTo>
                  <a:lnTo>
                    <a:pt x="4946" y="10415"/>
                  </a:lnTo>
                  <a:cubicBezTo>
                    <a:pt x="4961" y="10480"/>
                    <a:pt x="5032" y="10510"/>
                    <a:pt x="5142" y="10510"/>
                  </a:cubicBezTo>
                  <a:cubicBezTo>
                    <a:pt x="5783" y="10510"/>
                    <a:pt x="7739" y="9481"/>
                    <a:pt x="7423" y="8444"/>
                  </a:cubicBezTo>
                  <a:cubicBezTo>
                    <a:pt x="7631" y="8401"/>
                    <a:pt x="7221" y="7952"/>
                    <a:pt x="6739" y="7240"/>
                  </a:cubicBezTo>
                  <a:cubicBezTo>
                    <a:pt x="6730" y="7222"/>
                    <a:pt x="6713" y="7209"/>
                    <a:pt x="6693" y="7209"/>
                  </a:cubicBezTo>
                  <a:cubicBezTo>
                    <a:pt x="6683" y="7209"/>
                    <a:pt x="6673" y="7212"/>
                    <a:pt x="6663" y="7219"/>
                  </a:cubicBezTo>
                  <a:cubicBezTo>
                    <a:pt x="6575" y="7189"/>
                    <a:pt x="6485" y="7170"/>
                    <a:pt x="6383" y="7170"/>
                  </a:cubicBezTo>
                  <a:cubicBezTo>
                    <a:pt x="6262" y="7170"/>
                    <a:pt x="6124" y="7196"/>
                    <a:pt x="5950" y="7260"/>
                  </a:cubicBezTo>
                  <a:lnTo>
                    <a:pt x="5943" y="7240"/>
                  </a:lnTo>
                  <a:cubicBezTo>
                    <a:pt x="5771" y="7033"/>
                    <a:pt x="5697" y="6931"/>
                    <a:pt x="5697" y="6931"/>
                  </a:cubicBezTo>
                  <a:cubicBezTo>
                    <a:pt x="5845" y="6594"/>
                    <a:pt x="2707" y="2508"/>
                    <a:pt x="2360" y="2070"/>
                  </a:cubicBezTo>
                  <a:lnTo>
                    <a:pt x="2383" y="2070"/>
                  </a:lnTo>
                  <a:lnTo>
                    <a:pt x="2410" y="2051"/>
                  </a:lnTo>
                  <a:cubicBezTo>
                    <a:pt x="2469" y="2015"/>
                    <a:pt x="2621" y="1921"/>
                    <a:pt x="2638" y="1852"/>
                  </a:cubicBezTo>
                  <a:cubicBezTo>
                    <a:pt x="2647" y="1828"/>
                    <a:pt x="2647" y="1805"/>
                    <a:pt x="2642" y="1788"/>
                  </a:cubicBezTo>
                  <a:cubicBezTo>
                    <a:pt x="2661" y="1758"/>
                    <a:pt x="2661" y="1730"/>
                    <a:pt x="2655" y="1699"/>
                  </a:cubicBezTo>
                  <a:cubicBezTo>
                    <a:pt x="2652" y="1666"/>
                    <a:pt x="2641" y="1634"/>
                    <a:pt x="2632" y="1604"/>
                  </a:cubicBezTo>
                  <a:cubicBezTo>
                    <a:pt x="2621" y="1566"/>
                    <a:pt x="2607" y="1534"/>
                    <a:pt x="2592" y="1501"/>
                  </a:cubicBezTo>
                  <a:lnTo>
                    <a:pt x="2584" y="1480"/>
                  </a:lnTo>
                  <a:cubicBezTo>
                    <a:pt x="2548" y="1392"/>
                    <a:pt x="2488" y="1308"/>
                    <a:pt x="2446" y="1254"/>
                  </a:cubicBezTo>
                  <a:cubicBezTo>
                    <a:pt x="2349" y="1115"/>
                    <a:pt x="2249" y="990"/>
                    <a:pt x="2145" y="861"/>
                  </a:cubicBezTo>
                  <a:cubicBezTo>
                    <a:pt x="2137" y="834"/>
                    <a:pt x="2117" y="810"/>
                    <a:pt x="2090" y="797"/>
                  </a:cubicBezTo>
                  <a:cubicBezTo>
                    <a:pt x="2072" y="784"/>
                    <a:pt x="2047" y="777"/>
                    <a:pt x="2025" y="777"/>
                  </a:cubicBezTo>
                  <a:cubicBezTo>
                    <a:pt x="2015" y="777"/>
                    <a:pt x="2004" y="781"/>
                    <a:pt x="1995" y="785"/>
                  </a:cubicBezTo>
                  <a:cubicBezTo>
                    <a:pt x="1862" y="840"/>
                    <a:pt x="1729" y="911"/>
                    <a:pt x="1583" y="1003"/>
                  </a:cubicBezTo>
                  <a:lnTo>
                    <a:pt x="1551" y="1026"/>
                  </a:lnTo>
                  <a:lnTo>
                    <a:pt x="1521" y="1042"/>
                  </a:lnTo>
                  <a:lnTo>
                    <a:pt x="1490" y="1060"/>
                  </a:lnTo>
                  <a:cubicBezTo>
                    <a:pt x="1427" y="886"/>
                    <a:pt x="1155" y="547"/>
                    <a:pt x="1062" y="438"/>
                  </a:cubicBezTo>
                  <a:lnTo>
                    <a:pt x="1062" y="438"/>
                  </a:lnTo>
                  <a:cubicBezTo>
                    <a:pt x="1111" y="418"/>
                    <a:pt x="1160" y="390"/>
                    <a:pt x="1208" y="360"/>
                  </a:cubicBezTo>
                  <a:cubicBezTo>
                    <a:pt x="1324" y="288"/>
                    <a:pt x="1292" y="125"/>
                    <a:pt x="1173" y="94"/>
                  </a:cubicBezTo>
                  <a:cubicBezTo>
                    <a:pt x="1160" y="89"/>
                    <a:pt x="1149" y="87"/>
                    <a:pt x="1136" y="87"/>
                  </a:cubicBezTo>
                  <a:cubicBezTo>
                    <a:pt x="1082" y="87"/>
                    <a:pt x="930" y="173"/>
                    <a:pt x="881" y="197"/>
                  </a:cubicBezTo>
                  <a:cubicBezTo>
                    <a:pt x="824" y="104"/>
                    <a:pt x="774" y="0"/>
                    <a:pt x="685" y="0"/>
                  </a:cubicBezTo>
                  <a:close/>
                </a:path>
              </a:pathLst>
            </a:custGeom>
            <a:solidFill>
              <a:srgbClr val="F8A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50"/>
            <p:cNvSpPr/>
            <p:nvPr/>
          </p:nvSpPr>
          <p:spPr>
            <a:xfrm>
              <a:off x="5737305" y="2419016"/>
              <a:ext cx="112169" cy="67788"/>
            </a:xfrm>
            <a:custGeom>
              <a:avLst/>
              <a:gdLst/>
              <a:ahLst/>
              <a:cxnLst/>
              <a:rect l="l" t="t" r="r" b="b"/>
              <a:pathLst>
                <a:path w="3546" h="2143" extrusionOk="0">
                  <a:moveTo>
                    <a:pt x="2430" y="0"/>
                  </a:moveTo>
                  <a:cubicBezTo>
                    <a:pt x="1466" y="0"/>
                    <a:pt x="0" y="1212"/>
                    <a:pt x="573" y="1962"/>
                  </a:cubicBezTo>
                  <a:cubicBezTo>
                    <a:pt x="667" y="2075"/>
                    <a:pt x="807" y="2143"/>
                    <a:pt x="817" y="2143"/>
                  </a:cubicBezTo>
                  <a:cubicBezTo>
                    <a:pt x="819" y="2143"/>
                    <a:pt x="816" y="2140"/>
                    <a:pt x="808" y="2135"/>
                  </a:cubicBezTo>
                  <a:cubicBezTo>
                    <a:pt x="823" y="2131"/>
                    <a:pt x="833" y="2127"/>
                    <a:pt x="846" y="2127"/>
                  </a:cubicBezTo>
                  <a:cubicBezTo>
                    <a:pt x="931" y="2127"/>
                    <a:pt x="994" y="2139"/>
                    <a:pt x="1066" y="2139"/>
                  </a:cubicBezTo>
                  <a:cubicBezTo>
                    <a:pt x="1155" y="2139"/>
                    <a:pt x="1259" y="2120"/>
                    <a:pt x="1441" y="2034"/>
                  </a:cubicBezTo>
                  <a:cubicBezTo>
                    <a:pt x="3545" y="1030"/>
                    <a:pt x="3235" y="0"/>
                    <a:pt x="2430" y="0"/>
                  </a:cubicBezTo>
                  <a:close/>
                </a:path>
              </a:pathLst>
            </a:custGeom>
            <a:solidFill>
              <a:srgbClr val="BAB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50"/>
            <p:cNvSpPr/>
            <p:nvPr/>
          </p:nvSpPr>
          <p:spPr>
            <a:xfrm>
              <a:off x="5229540" y="1917609"/>
              <a:ext cx="1109921" cy="736626"/>
            </a:xfrm>
            <a:custGeom>
              <a:avLst/>
              <a:gdLst/>
              <a:ahLst/>
              <a:cxnLst/>
              <a:rect l="l" t="t" r="r" b="b"/>
              <a:pathLst>
                <a:path w="35088" h="23287" extrusionOk="0">
                  <a:moveTo>
                    <a:pt x="8426" y="10367"/>
                  </a:moveTo>
                  <a:lnTo>
                    <a:pt x="8426" y="10367"/>
                  </a:lnTo>
                  <a:cubicBezTo>
                    <a:pt x="8320" y="11662"/>
                    <a:pt x="8515" y="13283"/>
                    <a:pt x="8618" y="13795"/>
                  </a:cubicBezTo>
                  <a:cubicBezTo>
                    <a:pt x="8616" y="13795"/>
                    <a:pt x="8615" y="13795"/>
                    <a:pt x="8613" y="13795"/>
                  </a:cubicBezTo>
                  <a:cubicBezTo>
                    <a:pt x="8533" y="13795"/>
                    <a:pt x="8379" y="13896"/>
                    <a:pt x="8316" y="13940"/>
                  </a:cubicBezTo>
                  <a:cubicBezTo>
                    <a:pt x="8328" y="13893"/>
                    <a:pt x="8288" y="13867"/>
                    <a:pt x="8247" y="13867"/>
                  </a:cubicBezTo>
                  <a:cubicBezTo>
                    <a:pt x="8213" y="13867"/>
                    <a:pt x="8179" y="13884"/>
                    <a:pt x="8171" y="13923"/>
                  </a:cubicBezTo>
                  <a:cubicBezTo>
                    <a:pt x="8129" y="14110"/>
                    <a:pt x="8092" y="14299"/>
                    <a:pt x="8055" y="14488"/>
                  </a:cubicBezTo>
                  <a:cubicBezTo>
                    <a:pt x="7661" y="14210"/>
                    <a:pt x="6625" y="13666"/>
                    <a:pt x="7338" y="11915"/>
                  </a:cubicBezTo>
                  <a:cubicBezTo>
                    <a:pt x="7567" y="11378"/>
                    <a:pt x="7936" y="10830"/>
                    <a:pt x="8426" y="10367"/>
                  </a:cubicBezTo>
                  <a:close/>
                  <a:moveTo>
                    <a:pt x="21704" y="0"/>
                  </a:moveTo>
                  <a:cubicBezTo>
                    <a:pt x="21686" y="0"/>
                    <a:pt x="21672" y="9"/>
                    <a:pt x="21661" y="26"/>
                  </a:cubicBezTo>
                  <a:cubicBezTo>
                    <a:pt x="21654" y="38"/>
                    <a:pt x="21652" y="56"/>
                    <a:pt x="21656" y="71"/>
                  </a:cubicBezTo>
                  <a:cubicBezTo>
                    <a:pt x="21659" y="85"/>
                    <a:pt x="21668" y="94"/>
                    <a:pt x="21679" y="99"/>
                  </a:cubicBezTo>
                  <a:lnTo>
                    <a:pt x="21725" y="119"/>
                  </a:lnTo>
                  <a:lnTo>
                    <a:pt x="21737" y="124"/>
                  </a:lnTo>
                  <a:cubicBezTo>
                    <a:pt x="21695" y="115"/>
                    <a:pt x="21656" y="112"/>
                    <a:pt x="21618" y="112"/>
                  </a:cubicBezTo>
                  <a:cubicBezTo>
                    <a:pt x="20819" y="112"/>
                    <a:pt x="20948" y="1914"/>
                    <a:pt x="17941" y="2319"/>
                  </a:cubicBezTo>
                  <a:lnTo>
                    <a:pt x="17959" y="2327"/>
                  </a:lnTo>
                  <a:cubicBezTo>
                    <a:pt x="17650" y="2356"/>
                    <a:pt x="17364" y="2382"/>
                    <a:pt x="17033" y="2399"/>
                  </a:cubicBezTo>
                  <a:cubicBezTo>
                    <a:pt x="16871" y="2408"/>
                    <a:pt x="16701" y="2412"/>
                    <a:pt x="16524" y="2412"/>
                  </a:cubicBezTo>
                  <a:cubicBezTo>
                    <a:pt x="14635" y="2412"/>
                    <a:pt x="11999" y="1896"/>
                    <a:pt x="11348" y="460"/>
                  </a:cubicBezTo>
                  <a:cubicBezTo>
                    <a:pt x="11436" y="442"/>
                    <a:pt x="11527" y="407"/>
                    <a:pt x="11607" y="381"/>
                  </a:cubicBezTo>
                  <a:cubicBezTo>
                    <a:pt x="11685" y="358"/>
                    <a:pt x="11663" y="251"/>
                    <a:pt x="11590" y="251"/>
                  </a:cubicBezTo>
                  <a:cubicBezTo>
                    <a:pt x="9657" y="862"/>
                    <a:pt x="8025" y="1607"/>
                    <a:pt x="6602" y="2528"/>
                  </a:cubicBezTo>
                  <a:cubicBezTo>
                    <a:pt x="5836" y="3023"/>
                    <a:pt x="5121" y="3573"/>
                    <a:pt x="4478" y="4163"/>
                  </a:cubicBezTo>
                  <a:cubicBezTo>
                    <a:pt x="3819" y="4764"/>
                    <a:pt x="3212" y="5436"/>
                    <a:pt x="2675" y="6159"/>
                  </a:cubicBezTo>
                  <a:cubicBezTo>
                    <a:pt x="2131" y="6891"/>
                    <a:pt x="1654" y="7691"/>
                    <a:pt x="1256" y="8537"/>
                  </a:cubicBezTo>
                  <a:cubicBezTo>
                    <a:pt x="877" y="9345"/>
                    <a:pt x="579" y="10180"/>
                    <a:pt x="366" y="11017"/>
                  </a:cubicBezTo>
                  <a:cubicBezTo>
                    <a:pt x="145" y="11878"/>
                    <a:pt x="29" y="12726"/>
                    <a:pt x="15" y="13537"/>
                  </a:cubicBezTo>
                  <a:cubicBezTo>
                    <a:pt x="1" y="14408"/>
                    <a:pt x="117" y="15227"/>
                    <a:pt x="360" y="15966"/>
                  </a:cubicBezTo>
                  <a:cubicBezTo>
                    <a:pt x="479" y="16320"/>
                    <a:pt x="631" y="16663"/>
                    <a:pt x="811" y="16984"/>
                  </a:cubicBezTo>
                  <a:cubicBezTo>
                    <a:pt x="1339" y="17916"/>
                    <a:pt x="2091" y="18586"/>
                    <a:pt x="3016" y="19097"/>
                  </a:cubicBezTo>
                  <a:cubicBezTo>
                    <a:pt x="3576" y="19410"/>
                    <a:pt x="4110" y="19846"/>
                    <a:pt x="5175" y="20161"/>
                  </a:cubicBezTo>
                  <a:cubicBezTo>
                    <a:pt x="5395" y="20226"/>
                    <a:pt x="5615" y="20279"/>
                    <a:pt x="5831" y="20319"/>
                  </a:cubicBezTo>
                  <a:cubicBezTo>
                    <a:pt x="5943" y="20339"/>
                    <a:pt x="6056" y="20350"/>
                    <a:pt x="6168" y="20363"/>
                  </a:cubicBezTo>
                  <a:cubicBezTo>
                    <a:pt x="6279" y="20376"/>
                    <a:pt x="6393" y="20385"/>
                    <a:pt x="6504" y="20392"/>
                  </a:cubicBezTo>
                  <a:cubicBezTo>
                    <a:pt x="6569" y="20396"/>
                    <a:pt x="6632" y="20398"/>
                    <a:pt x="6696" y="20398"/>
                  </a:cubicBezTo>
                  <a:cubicBezTo>
                    <a:pt x="6841" y="20398"/>
                    <a:pt x="6984" y="20389"/>
                    <a:pt x="7123" y="20373"/>
                  </a:cubicBezTo>
                  <a:cubicBezTo>
                    <a:pt x="7225" y="20360"/>
                    <a:pt x="7325" y="20345"/>
                    <a:pt x="7425" y="20324"/>
                  </a:cubicBezTo>
                  <a:cubicBezTo>
                    <a:pt x="7584" y="20290"/>
                    <a:pt x="7655" y="20263"/>
                    <a:pt x="7733" y="20231"/>
                  </a:cubicBezTo>
                  <a:cubicBezTo>
                    <a:pt x="7769" y="20216"/>
                    <a:pt x="7796" y="20204"/>
                    <a:pt x="7820" y="20161"/>
                  </a:cubicBezTo>
                  <a:cubicBezTo>
                    <a:pt x="7824" y="20162"/>
                    <a:pt x="7829" y="20162"/>
                    <a:pt x="7833" y="20162"/>
                  </a:cubicBezTo>
                  <a:cubicBezTo>
                    <a:pt x="7851" y="20162"/>
                    <a:pt x="7872" y="20160"/>
                    <a:pt x="7889" y="20158"/>
                  </a:cubicBezTo>
                  <a:cubicBezTo>
                    <a:pt x="7908" y="20256"/>
                    <a:pt x="7935" y="20337"/>
                    <a:pt x="7972" y="20410"/>
                  </a:cubicBezTo>
                  <a:cubicBezTo>
                    <a:pt x="8051" y="20568"/>
                    <a:pt x="8177" y="20625"/>
                    <a:pt x="8326" y="20641"/>
                  </a:cubicBezTo>
                  <a:cubicBezTo>
                    <a:pt x="8361" y="20646"/>
                    <a:pt x="8415" y="20647"/>
                    <a:pt x="8439" y="20647"/>
                  </a:cubicBezTo>
                  <a:cubicBezTo>
                    <a:pt x="8445" y="20647"/>
                    <a:pt x="8448" y="20647"/>
                    <a:pt x="8450" y="20647"/>
                  </a:cubicBezTo>
                  <a:lnTo>
                    <a:pt x="8450" y="20647"/>
                  </a:lnTo>
                  <a:cubicBezTo>
                    <a:pt x="8452" y="22109"/>
                    <a:pt x="8425" y="22388"/>
                    <a:pt x="8566" y="22388"/>
                  </a:cubicBezTo>
                  <a:cubicBezTo>
                    <a:pt x="8579" y="22388"/>
                    <a:pt x="8593" y="22386"/>
                    <a:pt x="8609" y="22382"/>
                  </a:cubicBezTo>
                  <a:lnTo>
                    <a:pt x="8609" y="22382"/>
                  </a:lnTo>
                  <a:cubicBezTo>
                    <a:pt x="8608" y="22386"/>
                    <a:pt x="8613" y="22392"/>
                    <a:pt x="8623" y="22396"/>
                  </a:cubicBezTo>
                  <a:cubicBezTo>
                    <a:pt x="10229" y="23131"/>
                    <a:pt x="12188" y="23287"/>
                    <a:pt x="13999" y="23287"/>
                  </a:cubicBezTo>
                  <a:cubicBezTo>
                    <a:pt x="14173" y="23287"/>
                    <a:pt x="14346" y="23285"/>
                    <a:pt x="14517" y="23283"/>
                  </a:cubicBezTo>
                  <a:cubicBezTo>
                    <a:pt x="15051" y="23277"/>
                    <a:pt x="17610" y="23198"/>
                    <a:pt x="17584" y="23198"/>
                  </a:cubicBezTo>
                  <a:cubicBezTo>
                    <a:pt x="22405" y="23087"/>
                    <a:pt x="24653" y="22313"/>
                    <a:pt x="24745" y="21991"/>
                  </a:cubicBezTo>
                  <a:cubicBezTo>
                    <a:pt x="24819" y="21727"/>
                    <a:pt x="24840" y="21006"/>
                    <a:pt x="24838" y="21006"/>
                  </a:cubicBezTo>
                  <a:lnTo>
                    <a:pt x="24838" y="21006"/>
                  </a:lnTo>
                  <a:cubicBezTo>
                    <a:pt x="24838" y="21006"/>
                    <a:pt x="24838" y="21007"/>
                    <a:pt x="24838" y="21011"/>
                  </a:cubicBezTo>
                  <a:lnTo>
                    <a:pt x="24838" y="21011"/>
                  </a:lnTo>
                  <a:cubicBezTo>
                    <a:pt x="24993" y="17385"/>
                    <a:pt x="24616" y="13263"/>
                    <a:pt x="25066" y="9129"/>
                  </a:cubicBezTo>
                  <a:cubicBezTo>
                    <a:pt x="25066" y="9116"/>
                    <a:pt x="25063" y="9104"/>
                    <a:pt x="25056" y="9091"/>
                  </a:cubicBezTo>
                  <a:lnTo>
                    <a:pt x="25056" y="9091"/>
                  </a:lnTo>
                  <a:cubicBezTo>
                    <a:pt x="25056" y="9091"/>
                    <a:pt x="25431" y="9130"/>
                    <a:pt x="25829" y="9293"/>
                  </a:cubicBezTo>
                  <a:lnTo>
                    <a:pt x="25813" y="9276"/>
                  </a:lnTo>
                  <a:lnTo>
                    <a:pt x="25813" y="9276"/>
                  </a:lnTo>
                  <a:cubicBezTo>
                    <a:pt x="27486" y="10087"/>
                    <a:pt x="28161" y="12263"/>
                    <a:pt x="27928" y="14087"/>
                  </a:cubicBezTo>
                  <a:cubicBezTo>
                    <a:pt x="27911" y="14202"/>
                    <a:pt x="27889" y="14324"/>
                    <a:pt x="27864" y="14445"/>
                  </a:cubicBezTo>
                  <a:cubicBezTo>
                    <a:pt x="27616" y="14321"/>
                    <a:pt x="27444" y="14233"/>
                    <a:pt x="27291" y="14147"/>
                  </a:cubicBezTo>
                  <a:cubicBezTo>
                    <a:pt x="27274" y="14139"/>
                    <a:pt x="27256" y="14133"/>
                    <a:pt x="27238" y="14133"/>
                  </a:cubicBezTo>
                  <a:cubicBezTo>
                    <a:pt x="27205" y="14133"/>
                    <a:pt x="27172" y="14152"/>
                    <a:pt x="27153" y="14182"/>
                  </a:cubicBezTo>
                  <a:cubicBezTo>
                    <a:pt x="27141" y="14205"/>
                    <a:pt x="27138" y="14233"/>
                    <a:pt x="27145" y="14259"/>
                  </a:cubicBezTo>
                  <a:cubicBezTo>
                    <a:pt x="27152" y="14283"/>
                    <a:pt x="27168" y="14303"/>
                    <a:pt x="27189" y="14316"/>
                  </a:cubicBezTo>
                  <a:lnTo>
                    <a:pt x="27208" y="14325"/>
                  </a:lnTo>
                  <a:lnTo>
                    <a:pt x="27224" y="14334"/>
                  </a:lnTo>
                  <a:lnTo>
                    <a:pt x="27202" y="14334"/>
                  </a:lnTo>
                  <a:cubicBezTo>
                    <a:pt x="27143" y="14334"/>
                    <a:pt x="27088" y="14346"/>
                    <a:pt x="27036" y="14371"/>
                  </a:cubicBezTo>
                  <a:cubicBezTo>
                    <a:pt x="26992" y="14392"/>
                    <a:pt x="26951" y="14419"/>
                    <a:pt x="26917" y="14454"/>
                  </a:cubicBezTo>
                  <a:cubicBezTo>
                    <a:pt x="26886" y="14485"/>
                    <a:pt x="26858" y="14531"/>
                    <a:pt x="26838" y="14590"/>
                  </a:cubicBezTo>
                  <a:cubicBezTo>
                    <a:pt x="26814" y="14656"/>
                    <a:pt x="26808" y="14769"/>
                    <a:pt x="26857" y="14906"/>
                  </a:cubicBezTo>
                  <a:cubicBezTo>
                    <a:pt x="26949" y="15183"/>
                    <a:pt x="27032" y="15065"/>
                    <a:pt x="26834" y="15155"/>
                  </a:cubicBezTo>
                  <a:cubicBezTo>
                    <a:pt x="26624" y="15254"/>
                    <a:pt x="26519" y="15423"/>
                    <a:pt x="26561" y="15659"/>
                  </a:cubicBezTo>
                  <a:cubicBezTo>
                    <a:pt x="26554" y="15658"/>
                    <a:pt x="26548" y="15658"/>
                    <a:pt x="26543" y="15658"/>
                  </a:cubicBezTo>
                  <a:cubicBezTo>
                    <a:pt x="26533" y="15658"/>
                    <a:pt x="26524" y="15660"/>
                    <a:pt x="26515" y="15662"/>
                  </a:cubicBezTo>
                  <a:cubicBezTo>
                    <a:pt x="26415" y="15684"/>
                    <a:pt x="26336" y="15770"/>
                    <a:pt x="26336" y="15886"/>
                  </a:cubicBezTo>
                  <a:cubicBezTo>
                    <a:pt x="26336" y="15946"/>
                    <a:pt x="26367" y="16015"/>
                    <a:pt x="26392" y="16068"/>
                  </a:cubicBezTo>
                  <a:cubicBezTo>
                    <a:pt x="26406" y="16099"/>
                    <a:pt x="26413" y="16116"/>
                    <a:pt x="26422" y="16159"/>
                  </a:cubicBezTo>
                  <a:lnTo>
                    <a:pt x="26422" y="16179"/>
                  </a:lnTo>
                  <a:cubicBezTo>
                    <a:pt x="26420" y="16267"/>
                    <a:pt x="26496" y="16335"/>
                    <a:pt x="26578" y="16335"/>
                  </a:cubicBezTo>
                  <a:cubicBezTo>
                    <a:pt x="26605" y="16335"/>
                    <a:pt x="26629" y="16328"/>
                    <a:pt x="26651" y="16317"/>
                  </a:cubicBezTo>
                  <a:cubicBezTo>
                    <a:pt x="27352" y="17037"/>
                    <a:pt x="28303" y="17497"/>
                    <a:pt x="29205" y="17929"/>
                  </a:cubicBezTo>
                  <a:cubicBezTo>
                    <a:pt x="29610" y="18122"/>
                    <a:pt x="30302" y="18436"/>
                    <a:pt x="30975" y="18842"/>
                  </a:cubicBezTo>
                  <a:cubicBezTo>
                    <a:pt x="30995" y="18853"/>
                    <a:pt x="31017" y="18860"/>
                    <a:pt x="31040" y="18860"/>
                  </a:cubicBezTo>
                  <a:cubicBezTo>
                    <a:pt x="31087" y="18860"/>
                    <a:pt x="31072" y="18878"/>
                    <a:pt x="31125" y="18878"/>
                  </a:cubicBezTo>
                  <a:cubicBezTo>
                    <a:pt x="31125" y="18878"/>
                    <a:pt x="31266" y="18848"/>
                    <a:pt x="31379" y="18831"/>
                  </a:cubicBezTo>
                  <a:cubicBezTo>
                    <a:pt x="31612" y="18795"/>
                    <a:pt x="31754" y="18714"/>
                    <a:pt x="31717" y="18407"/>
                  </a:cubicBezTo>
                  <a:lnTo>
                    <a:pt x="31717" y="18407"/>
                  </a:lnTo>
                  <a:cubicBezTo>
                    <a:pt x="31718" y="18407"/>
                    <a:pt x="31720" y="18407"/>
                    <a:pt x="31722" y="18407"/>
                  </a:cubicBezTo>
                  <a:cubicBezTo>
                    <a:pt x="31778" y="18407"/>
                    <a:pt x="31943" y="18318"/>
                    <a:pt x="31987" y="18290"/>
                  </a:cubicBezTo>
                  <a:cubicBezTo>
                    <a:pt x="32214" y="18147"/>
                    <a:pt x="32484" y="17865"/>
                    <a:pt x="32574" y="17475"/>
                  </a:cubicBezTo>
                  <a:cubicBezTo>
                    <a:pt x="32633" y="17216"/>
                    <a:pt x="32579" y="17183"/>
                    <a:pt x="32579" y="16995"/>
                  </a:cubicBezTo>
                  <a:cubicBezTo>
                    <a:pt x="32579" y="16884"/>
                    <a:pt x="32398" y="16726"/>
                    <a:pt x="32317" y="16650"/>
                  </a:cubicBezTo>
                  <a:cubicBezTo>
                    <a:pt x="34374" y="14076"/>
                    <a:pt x="35087" y="9143"/>
                    <a:pt x="32105" y="5066"/>
                  </a:cubicBezTo>
                  <a:cubicBezTo>
                    <a:pt x="29310" y="1239"/>
                    <a:pt x="25683" y="964"/>
                    <a:pt x="24317" y="716"/>
                  </a:cubicBezTo>
                  <a:cubicBezTo>
                    <a:pt x="22500" y="386"/>
                    <a:pt x="21704" y="0"/>
                    <a:pt x="21704" y="0"/>
                  </a:cubicBezTo>
                  <a:close/>
                </a:path>
              </a:pathLst>
            </a:custGeom>
            <a:solidFill>
              <a:srgbClr val="F0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50"/>
            <p:cNvSpPr/>
            <p:nvPr/>
          </p:nvSpPr>
          <p:spPr>
            <a:xfrm>
              <a:off x="5708520" y="2076942"/>
              <a:ext cx="121753" cy="14171"/>
            </a:xfrm>
            <a:custGeom>
              <a:avLst/>
              <a:gdLst/>
              <a:ahLst/>
              <a:cxnLst/>
              <a:rect l="l" t="t" r="r" b="b"/>
              <a:pathLst>
                <a:path w="3849" h="448" extrusionOk="0">
                  <a:moveTo>
                    <a:pt x="3692" y="1"/>
                  </a:moveTo>
                  <a:cubicBezTo>
                    <a:pt x="3678" y="1"/>
                    <a:pt x="3664" y="2"/>
                    <a:pt x="3648" y="4"/>
                  </a:cubicBezTo>
                  <a:cubicBezTo>
                    <a:pt x="3553" y="19"/>
                    <a:pt x="3456" y="36"/>
                    <a:pt x="3358" y="48"/>
                  </a:cubicBezTo>
                  <a:lnTo>
                    <a:pt x="3358" y="48"/>
                  </a:lnTo>
                  <a:cubicBezTo>
                    <a:pt x="3359" y="47"/>
                    <a:pt x="3360" y="47"/>
                    <a:pt x="3360" y="47"/>
                  </a:cubicBezTo>
                  <a:lnTo>
                    <a:pt x="3360" y="47"/>
                  </a:lnTo>
                  <a:cubicBezTo>
                    <a:pt x="3091" y="82"/>
                    <a:pt x="2823" y="111"/>
                    <a:pt x="2554" y="140"/>
                  </a:cubicBezTo>
                  <a:cubicBezTo>
                    <a:pt x="2273" y="168"/>
                    <a:pt x="1993" y="194"/>
                    <a:pt x="1709" y="211"/>
                  </a:cubicBezTo>
                  <a:cubicBezTo>
                    <a:pt x="1342" y="234"/>
                    <a:pt x="973" y="245"/>
                    <a:pt x="605" y="245"/>
                  </a:cubicBezTo>
                  <a:cubicBezTo>
                    <a:pt x="421" y="245"/>
                    <a:pt x="237" y="242"/>
                    <a:pt x="52" y="237"/>
                  </a:cubicBezTo>
                  <a:cubicBezTo>
                    <a:pt x="24" y="237"/>
                    <a:pt x="1" y="261"/>
                    <a:pt x="1" y="289"/>
                  </a:cubicBezTo>
                  <a:cubicBezTo>
                    <a:pt x="1" y="320"/>
                    <a:pt x="24" y="342"/>
                    <a:pt x="51" y="342"/>
                  </a:cubicBezTo>
                  <a:cubicBezTo>
                    <a:pt x="664" y="362"/>
                    <a:pt x="1278" y="416"/>
                    <a:pt x="1892" y="439"/>
                  </a:cubicBezTo>
                  <a:cubicBezTo>
                    <a:pt x="2029" y="445"/>
                    <a:pt x="2165" y="448"/>
                    <a:pt x="2301" y="448"/>
                  </a:cubicBezTo>
                  <a:cubicBezTo>
                    <a:pt x="2471" y="448"/>
                    <a:pt x="2641" y="443"/>
                    <a:pt x="2810" y="432"/>
                  </a:cubicBezTo>
                  <a:cubicBezTo>
                    <a:pt x="3118" y="410"/>
                    <a:pt x="3426" y="363"/>
                    <a:pt x="3728" y="304"/>
                  </a:cubicBezTo>
                  <a:cubicBezTo>
                    <a:pt x="3767" y="296"/>
                    <a:pt x="3802" y="266"/>
                    <a:pt x="3821" y="233"/>
                  </a:cubicBezTo>
                  <a:cubicBezTo>
                    <a:pt x="3844" y="197"/>
                    <a:pt x="3848" y="154"/>
                    <a:pt x="3838" y="113"/>
                  </a:cubicBezTo>
                  <a:cubicBezTo>
                    <a:pt x="3827" y="75"/>
                    <a:pt x="3802" y="41"/>
                    <a:pt x="3767" y="19"/>
                  </a:cubicBezTo>
                  <a:cubicBezTo>
                    <a:pt x="3741" y="5"/>
                    <a:pt x="3718" y="1"/>
                    <a:pt x="369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50"/>
            <p:cNvSpPr/>
            <p:nvPr/>
          </p:nvSpPr>
          <p:spPr>
            <a:xfrm>
              <a:off x="5700453" y="2106898"/>
              <a:ext cx="149211" cy="16923"/>
            </a:xfrm>
            <a:custGeom>
              <a:avLst/>
              <a:gdLst/>
              <a:ahLst/>
              <a:cxnLst/>
              <a:rect l="l" t="t" r="r" b="b"/>
              <a:pathLst>
                <a:path w="4717" h="535" extrusionOk="0">
                  <a:moveTo>
                    <a:pt x="4020" y="0"/>
                  </a:moveTo>
                  <a:cubicBezTo>
                    <a:pt x="3837" y="0"/>
                    <a:pt x="3655" y="6"/>
                    <a:pt x="3472" y="10"/>
                  </a:cubicBezTo>
                  <a:cubicBezTo>
                    <a:pt x="2535" y="44"/>
                    <a:pt x="1648" y="188"/>
                    <a:pt x="840" y="188"/>
                  </a:cubicBezTo>
                  <a:cubicBezTo>
                    <a:pt x="624" y="188"/>
                    <a:pt x="414" y="177"/>
                    <a:pt x="210" y="152"/>
                  </a:cubicBezTo>
                  <a:cubicBezTo>
                    <a:pt x="186" y="149"/>
                    <a:pt x="166" y="146"/>
                    <a:pt x="146" y="146"/>
                  </a:cubicBezTo>
                  <a:cubicBezTo>
                    <a:pt x="126" y="146"/>
                    <a:pt x="107" y="149"/>
                    <a:pt x="85" y="161"/>
                  </a:cubicBezTo>
                  <a:cubicBezTo>
                    <a:pt x="21" y="201"/>
                    <a:pt x="1" y="279"/>
                    <a:pt x="38" y="343"/>
                  </a:cubicBezTo>
                  <a:cubicBezTo>
                    <a:pt x="54" y="368"/>
                    <a:pt x="85" y="397"/>
                    <a:pt x="118" y="403"/>
                  </a:cubicBezTo>
                  <a:cubicBezTo>
                    <a:pt x="299" y="428"/>
                    <a:pt x="479" y="451"/>
                    <a:pt x="660" y="473"/>
                  </a:cubicBezTo>
                  <a:cubicBezTo>
                    <a:pt x="979" y="510"/>
                    <a:pt x="1391" y="535"/>
                    <a:pt x="1837" y="535"/>
                  </a:cubicBezTo>
                  <a:cubicBezTo>
                    <a:pt x="1989" y="535"/>
                    <a:pt x="2144" y="532"/>
                    <a:pt x="2302" y="526"/>
                  </a:cubicBezTo>
                  <a:cubicBezTo>
                    <a:pt x="2669" y="514"/>
                    <a:pt x="3034" y="486"/>
                    <a:pt x="3399" y="458"/>
                  </a:cubicBezTo>
                  <a:cubicBezTo>
                    <a:pt x="3581" y="446"/>
                    <a:pt x="3764" y="431"/>
                    <a:pt x="3946" y="421"/>
                  </a:cubicBezTo>
                  <a:cubicBezTo>
                    <a:pt x="4140" y="408"/>
                    <a:pt x="4337" y="404"/>
                    <a:pt x="4530" y="390"/>
                  </a:cubicBezTo>
                  <a:cubicBezTo>
                    <a:pt x="4581" y="387"/>
                    <a:pt x="4624" y="373"/>
                    <a:pt x="4662" y="335"/>
                  </a:cubicBezTo>
                  <a:cubicBezTo>
                    <a:pt x="4696" y="301"/>
                    <a:pt x="4716" y="252"/>
                    <a:pt x="4716" y="204"/>
                  </a:cubicBezTo>
                  <a:cubicBezTo>
                    <a:pt x="4716" y="156"/>
                    <a:pt x="4696" y="108"/>
                    <a:pt x="4662" y="73"/>
                  </a:cubicBezTo>
                  <a:cubicBezTo>
                    <a:pt x="4624" y="36"/>
                    <a:pt x="4581" y="25"/>
                    <a:pt x="4530" y="20"/>
                  </a:cubicBezTo>
                  <a:cubicBezTo>
                    <a:pt x="4360" y="2"/>
                    <a:pt x="4189" y="0"/>
                    <a:pt x="402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50"/>
            <p:cNvSpPr/>
            <p:nvPr/>
          </p:nvSpPr>
          <p:spPr>
            <a:xfrm>
              <a:off x="5698619" y="2141567"/>
              <a:ext cx="140891" cy="13222"/>
            </a:xfrm>
            <a:custGeom>
              <a:avLst/>
              <a:gdLst/>
              <a:ahLst/>
              <a:cxnLst/>
              <a:rect l="l" t="t" r="r" b="b"/>
              <a:pathLst>
                <a:path w="4454" h="418" extrusionOk="0">
                  <a:moveTo>
                    <a:pt x="3794" y="1"/>
                  </a:moveTo>
                  <a:cubicBezTo>
                    <a:pt x="3596" y="1"/>
                    <a:pt x="3395" y="5"/>
                    <a:pt x="3249" y="10"/>
                  </a:cubicBezTo>
                  <a:cubicBezTo>
                    <a:pt x="2300" y="40"/>
                    <a:pt x="935" y="192"/>
                    <a:pt x="99" y="202"/>
                  </a:cubicBezTo>
                  <a:cubicBezTo>
                    <a:pt x="45" y="202"/>
                    <a:pt x="0" y="245"/>
                    <a:pt x="0" y="300"/>
                  </a:cubicBezTo>
                  <a:cubicBezTo>
                    <a:pt x="1" y="395"/>
                    <a:pt x="58" y="405"/>
                    <a:pt x="368" y="405"/>
                  </a:cubicBezTo>
                  <a:cubicBezTo>
                    <a:pt x="449" y="405"/>
                    <a:pt x="548" y="404"/>
                    <a:pt x="668" y="404"/>
                  </a:cubicBezTo>
                  <a:cubicBezTo>
                    <a:pt x="788" y="404"/>
                    <a:pt x="928" y="405"/>
                    <a:pt x="1093" y="408"/>
                  </a:cubicBezTo>
                  <a:cubicBezTo>
                    <a:pt x="1453" y="414"/>
                    <a:pt x="1824" y="417"/>
                    <a:pt x="2198" y="417"/>
                  </a:cubicBezTo>
                  <a:cubicBezTo>
                    <a:pt x="2716" y="417"/>
                    <a:pt x="3237" y="410"/>
                    <a:pt x="3737" y="392"/>
                  </a:cubicBezTo>
                  <a:cubicBezTo>
                    <a:pt x="3912" y="385"/>
                    <a:pt x="4088" y="379"/>
                    <a:pt x="4261" y="363"/>
                  </a:cubicBezTo>
                  <a:cubicBezTo>
                    <a:pt x="4310" y="359"/>
                    <a:pt x="4352" y="346"/>
                    <a:pt x="4385" y="310"/>
                  </a:cubicBezTo>
                  <a:cubicBezTo>
                    <a:pt x="4453" y="242"/>
                    <a:pt x="4452" y="130"/>
                    <a:pt x="4385" y="64"/>
                  </a:cubicBezTo>
                  <a:cubicBezTo>
                    <a:pt x="4352" y="30"/>
                    <a:pt x="4309" y="17"/>
                    <a:pt x="4261" y="14"/>
                  </a:cubicBezTo>
                  <a:cubicBezTo>
                    <a:pt x="4136" y="4"/>
                    <a:pt x="3966" y="1"/>
                    <a:pt x="379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50"/>
            <p:cNvSpPr/>
            <p:nvPr/>
          </p:nvSpPr>
          <p:spPr>
            <a:xfrm>
              <a:off x="5695898" y="2176395"/>
              <a:ext cx="148736" cy="14424"/>
            </a:xfrm>
            <a:custGeom>
              <a:avLst/>
              <a:gdLst/>
              <a:ahLst/>
              <a:cxnLst/>
              <a:rect l="l" t="t" r="r" b="b"/>
              <a:pathLst>
                <a:path w="4702" h="456" extrusionOk="0">
                  <a:moveTo>
                    <a:pt x="3835" y="0"/>
                  </a:moveTo>
                  <a:cubicBezTo>
                    <a:pt x="3689" y="0"/>
                    <a:pt x="3543" y="5"/>
                    <a:pt x="3397" y="10"/>
                  </a:cubicBezTo>
                  <a:cubicBezTo>
                    <a:pt x="2788" y="28"/>
                    <a:pt x="2134" y="104"/>
                    <a:pt x="1245" y="147"/>
                  </a:cubicBezTo>
                  <a:cubicBezTo>
                    <a:pt x="143" y="203"/>
                    <a:pt x="2" y="100"/>
                    <a:pt x="2" y="290"/>
                  </a:cubicBezTo>
                  <a:cubicBezTo>
                    <a:pt x="0" y="361"/>
                    <a:pt x="59" y="412"/>
                    <a:pt x="128" y="416"/>
                  </a:cubicBezTo>
                  <a:cubicBezTo>
                    <a:pt x="487" y="436"/>
                    <a:pt x="845" y="452"/>
                    <a:pt x="1206" y="455"/>
                  </a:cubicBezTo>
                  <a:cubicBezTo>
                    <a:pt x="1216" y="455"/>
                    <a:pt x="1232" y="455"/>
                    <a:pt x="1254" y="455"/>
                  </a:cubicBezTo>
                  <a:cubicBezTo>
                    <a:pt x="1695" y="455"/>
                    <a:pt x="4431" y="429"/>
                    <a:pt x="4438" y="429"/>
                  </a:cubicBezTo>
                  <a:cubicBezTo>
                    <a:pt x="4701" y="416"/>
                    <a:pt x="4678" y="66"/>
                    <a:pt x="4489" y="40"/>
                  </a:cubicBezTo>
                  <a:cubicBezTo>
                    <a:pt x="4272" y="10"/>
                    <a:pt x="4054" y="0"/>
                    <a:pt x="383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50"/>
            <p:cNvSpPr/>
            <p:nvPr/>
          </p:nvSpPr>
          <p:spPr>
            <a:xfrm>
              <a:off x="5690394" y="2213152"/>
              <a:ext cx="168791" cy="18125"/>
            </a:xfrm>
            <a:custGeom>
              <a:avLst/>
              <a:gdLst/>
              <a:ahLst/>
              <a:cxnLst/>
              <a:rect l="l" t="t" r="r" b="b"/>
              <a:pathLst>
                <a:path w="5336" h="573" extrusionOk="0">
                  <a:moveTo>
                    <a:pt x="5005" y="0"/>
                  </a:moveTo>
                  <a:cubicBezTo>
                    <a:pt x="5001" y="0"/>
                    <a:pt x="4997" y="0"/>
                    <a:pt x="4993" y="0"/>
                  </a:cubicBezTo>
                  <a:lnTo>
                    <a:pt x="2560" y="131"/>
                  </a:lnTo>
                  <a:cubicBezTo>
                    <a:pt x="1592" y="187"/>
                    <a:pt x="1106" y="201"/>
                    <a:pt x="138" y="307"/>
                  </a:cubicBezTo>
                  <a:cubicBezTo>
                    <a:pt x="45" y="315"/>
                    <a:pt x="1" y="377"/>
                    <a:pt x="1" y="444"/>
                  </a:cubicBezTo>
                  <a:cubicBezTo>
                    <a:pt x="0" y="542"/>
                    <a:pt x="35" y="572"/>
                    <a:pt x="183" y="572"/>
                  </a:cubicBezTo>
                  <a:cubicBezTo>
                    <a:pt x="361" y="572"/>
                    <a:pt x="702" y="530"/>
                    <a:pt x="1341" y="510"/>
                  </a:cubicBezTo>
                  <a:cubicBezTo>
                    <a:pt x="1614" y="502"/>
                    <a:pt x="1874" y="499"/>
                    <a:pt x="2126" y="499"/>
                  </a:cubicBezTo>
                  <a:cubicBezTo>
                    <a:pt x="2714" y="499"/>
                    <a:pt x="3255" y="515"/>
                    <a:pt x="3798" y="515"/>
                  </a:cubicBezTo>
                  <a:cubicBezTo>
                    <a:pt x="4189" y="515"/>
                    <a:pt x="4581" y="507"/>
                    <a:pt x="4993" y="477"/>
                  </a:cubicBezTo>
                  <a:cubicBezTo>
                    <a:pt x="5335" y="453"/>
                    <a:pt x="5275" y="0"/>
                    <a:pt x="500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50"/>
            <p:cNvSpPr/>
            <p:nvPr/>
          </p:nvSpPr>
          <p:spPr>
            <a:xfrm>
              <a:off x="5703459" y="2256077"/>
              <a:ext cx="134596" cy="13349"/>
            </a:xfrm>
            <a:custGeom>
              <a:avLst/>
              <a:gdLst/>
              <a:ahLst/>
              <a:cxnLst/>
              <a:rect l="l" t="t" r="r" b="b"/>
              <a:pathLst>
                <a:path w="4255" h="422" extrusionOk="0">
                  <a:moveTo>
                    <a:pt x="2867" y="0"/>
                  </a:moveTo>
                  <a:cubicBezTo>
                    <a:pt x="2213" y="0"/>
                    <a:pt x="1518" y="66"/>
                    <a:pt x="865" y="66"/>
                  </a:cubicBezTo>
                  <a:cubicBezTo>
                    <a:pt x="623" y="66"/>
                    <a:pt x="387" y="57"/>
                    <a:pt x="161" y="32"/>
                  </a:cubicBezTo>
                  <a:cubicBezTo>
                    <a:pt x="157" y="32"/>
                    <a:pt x="153" y="32"/>
                    <a:pt x="150" y="32"/>
                  </a:cubicBezTo>
                  <a:cubicBezTo>
                    <a:pt x="31" y="32"/>
                    <a:pt x="1" y="235"/>
                    <a:pt x="161" y="251"/>
                  </a:cubicBezTo>
                  <a:cubicBezTo>
                    <a:pt x="562" y="297"/>
                    <a:pt x="909" y="309"/>
                    <a:pt x="1240" y="309"/>
                  </a:cubicBezTo>
                  <a:cubicBezTo>
                    <a:pt x="1606" y="309"/>
                    <a:pt x="1954" y="294"/>
                    <a:pt x="2334" y="294"/>
                  </a:cubicBezTo>
                  <a:cubicBezTo>
                    <a:pt x="2808" y="294"/>
                    <a:pt x="3334" y="317"/>
                    <a:pt x="4014" y="419"/>
                  </a:cubicBezTo>
                  <a:cubicBezTo>
                    <a:pt x="4027" y="421"/>
                    <a:pt x="4039" y="422"/>
                    <a:pt x="4050" y="422"/>
                  </a:cubicBezTo>
                  <a:cubicBezTo>
                    <a:pt x="4132" y="422"/>
                    <a:pt x="4183" y="378"/>
                    <a:pt x="4200" y="313"/>
                  </a:cubicBezTo>
                  <a:cubicBezTo>
                    <a:pt x="4255" y="115"/>
                    <a:pt x="3978" y="82"/>
                    <a:pt x="3629" y="41"/>
                  </a:cubicBezTo>
                  <a:cubicBezTo>
                    <a:pt x="3385" y="11"/>
                    <a:pt x="3129" y="0"/>
                    <a:pt x="28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50"/>
            <p:cNvSpPr/>
            <p:nvPr/>
          </p:nvSpPr>
          <p:spPr>
            <a:xfrm>
              <a:off x="5692197" y="2277239"/>
              <a:ext cx="173694" cy="16069"/>
            </a:xfrm>
            <a:custGeom>
              <a:avLst/>
              <a:gdLst/>
              <a:ahLst/>
              <a:cxnLst/>
              <a:rect l="l" t="t" r="r" b="b"/>
              <a:pathLst>
                <a:path w="5491" h="508" extrusionOk="0">
                  <a:moveTo>
                    <a:pt x="5249" y="0"/>
                  </a:moveTo>
                  <a:cubicBezTo>
                    <a:pt x="5246" y="0"/>
                    <a:pt x="5244" y="0"/>
                    <a:pt x="5242" y="1"/>
                  </a:cubicBezTo>
                  <a:cubicBezTo>
                    <a:pt x="4391" y="29"/>
                    <a:pt x="3545" y="105"/>
                    <a:pt x="2699" y="164"/>
                  </a:cubicBezTo>
                  <a:cubicBezTo>
                    <a:pt x="2405" y="184"/>
                    <a:pt x="412" y="317"/>
                    <a:pt x="123" y="327"/>
                  </a:cubicBezTo>
                  <a:cubicBezTo>
                    <a:pt x="0" y="330"/>
                    <a:pt x="8" y="506"/>
                    <a:pt x="122" y="506"/>
                  </a:cubicBezTo>
                  <a:cubicBezTo>
                    <a:pt x="122" y="506"/>
                    <a:pt x="123" y="506"/>
                    <a:pt x="123" y="506"/>
                  </a:cubicBezTo>
                  <a:cubicBezTo>
                    <a:pt x="242" y="504"/>
                    <a:pt x="326" y="503"/>
                    <a:pt x="390" y="503"/>
                  </a:cubicBezTo>
                  <a:cubicBezTo>
                    <a:pt x="547" y="503"/>
                    <a:pt x="580" y="508"/>
                    <a:pt x="714" y="508"/>
                  </a:cubicBezTo>
                  <a:cubicBezTo>
                    <a:pt x="728" y="508"/>
                    <a:pt x="743" y="508"/>
                    <a:pt x="759" y="507"/>
                  </a:cubicBezTo>
                  <a:cubicBezTo>
                    <a:pt x="1324" y="507"/>
                    <a:pt x="2116" y="482"/>
                    <a:pt x="2659" y="464"/>
                  </a:cubicBezTo>
                  <a:cubicBezTo>
                    <a:pt x="5279" y="377"/>
                    <a:pt x="5281" y="406"/>
                    <a:pt x="5372" y="316"/>
                  </a:cubicBezTo>
                  <a:cubicBezTo>
                    <a:pt x="5491" y="197"/>
                    <a:pt x="5401" y="0"/>
                    <a:pt x="524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50"/>
            <p:cNvSpPr/>
            <p:nvPr/>
          </p:nvSpPr>
          <p:spPr>
            <a:xfrm>
              <a:off x="5696405" y="2319785"/>
              <a:ext cx="152880" cy="11419"/>
            </a:xfrm>
            <a:custGeom>
              <a:avLst/>
              <a:gdLst/>
              <a:ahLst/>
              <a:cxnLst/>
              <a:rect l="l" t="t" r="r" b="b"/>
              <a:pathLst>
                <a:path w="4833" h="361" extrusionOk="0">
                  <a:moveTo>
                    <a:pt x="3760" y="1"/>
                  </a:moveTo>
                  <a:cubicBezTo>
                    <a:pt x="2763" y="1"/>
                    <a:pt x="1522" y="18"/>
                    <a:pt x="666" y="70"/>
                  </a:cubicBezTo>
                  <a:cubicBezTo>
                    <a:pt x="258" y="95"/>
                    <a:pt x="294" y="103"/>
                    <a:pt x="105" y="117"/>
                  </a:cubicBezTo>
                  <a:cubicBezTo>
                    <a:pt x="0" y="125"/>
                    <a:pt x="10" y="268"/>
                    <a:pt x="101" y="268"/>
                  </a:cubicBezTo>
                  <a:cubicBezTo>
                    <a:pt x="102" y="268"/>
                    <a:pt x="103" y="268"/>
                    <a:pt x="105" y="268"/>
                  </a:cubicBezTo>
                  <a:cubicBezTo>
                    <a:pt x="151" y="265"/>
                    <a:pt x="357" y="264"/>
                    <a:pt x="580" y="264"/>
                  </a:cubicBezTo>
                  <a:cubicBezTo>
                    <a:pt x="849" y="264"/>
                    <a:pt x="1140" y="266"/>
                    <a:pt x="1200" y="266"/>
                  </a:cubicBezTo>
                  <a:cubicBezTo>
                    <a:pt x="2978" y="283"/>
                    <a:pt x="3912" y="361"/>
                    <a:pt x="4385" y="361"/>
                  </a:cubicBezTo>
                  <a:cubicBezTo>
                    <a:pt x="4736" y="361"/>
                    <a:pt x="4833" y="318"/>
                    <a:pt x="4833" y="175"/>
                  </a:cubicBezTo>
                  <a:cubicBezTo>
                    <a:pt x="4833" y="82"/>
                    <a:pt x="4757" y="7"/>
                    <a:pt x="4662" y="6"/>
                  </a:cubicBezTo>
                  <a:cubicBezTo>
                    <a:pt x="4406" y="3"/>
                    <a:pt x="4097" y="1"/>
                    <a:pt x="376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50"/>
            <p:cNvSpPr/>
            <p:nvPr/>
          </p:nvSpPr>
          <p:spPr>
            <a:xfrm>
              <a:off x="5739615" y="2369068"/>
              <a:ext cx="129250" cy="13096"/>
            </a:xfrm>
            <a:custGeom>
              <a:avLst/>
              <a:gdLst/>
              <a:ahLst/>
              <a:cxnLst/>
              <a:rect l="l" t="t" r="r" b="b"/>
              <a:pathLst>
                <a:path w="4086" h="414" extrusionOk="0">
                  <a:moveTo>
                    <a:pt x="451" y="0"/>
                  </a:moveTo>
                  <a:cubicBezTo>
                    <a:pt x="323" y="0"/>
                    <a:pt x="194" y="4"/>
                    <a:pt x="64" y="10"/>
                  </a:cubicBezTo>
                  <a:cubicBezTo>
                    <a:pt x="0" y="11"/>
                    <a:pt x="4" y="104"/>
                    <a:pt x="64" y="104"/>
                  </a:cubicBezTo>
                  <a:cubicBezTo>
                    <a:pt x="86" y="104"/>
                    <a:pt x="108" y="104"/>
                    <a:pt x="131" y="104"/>
                  </a:cubicBezTo>
                  <a:cubicBezTo>
                    <a:pt x="552" y="104"/>
                    <a:pt x="1027" y="174"/>
                    <a:pt x="1031" y="174"/>
                  </a:cubicBezTo>
                  <a:cubicBezTo>
                    <a:pt x="1032" y="174"/>
                    <a:pt x="1031" y="174"/>
                    <a:pt x="1028" y="173"/>
                  </a:cubicBezTo>
                  <a:lnTo>
                    <a:pt x="1028" y="173"/>
                  </a:lnTo>
                  <a:cubicBezTo>
                    <a:pt x="1064" y="177"/>
                    <a:pt x="1273" y="205"/>
                    <a:pt x="1268" y="205"/>
                  </a:cubicBezTo>
                  <a:cubicBezTo>
                    <a:pt x="1268" y="205"/>
                    <a:pt x="1267" y="205"/>
                    <a:pt x="1264" y="205"/>
                  </a:cubicBezTo>
                  <a:lnTo>
                    <a:pt x="1264" y="205"/>
                  </a:lnTo>
                  <a:cubicBezTo>
                    <a:pt x="1701" y="263"/>
                    <a:pt x="2135" y="335"/>
                    <a:pt x="2575" y="378"/>
                  </a:cubicBezTo>
                  <a:cubicBezTo>
                    <a:pt x="2705" y="391"/>
                    <a:pt x="3049" y="413"/>
                    <a:pt x="3368" y="413"/>
                  </a:cubicBezTo>
                  <a:cubicBezTo>
                    <a:pt x="3666" y="413"/>
                    <a:pt x="3942" y="394"/>
                    <a:pt x="4008" y="332"/>
                  </a:cubicBezTo>
                  <a:cubicBezTo>
                    <a:pt x="4086" y="253"/>
                    <a:pt x="4023" y="122"/>
                    <a:pt x="3933" y="122"/>
                  </a:cubicBezTo>
                  <a:cubicBezTo>
                    <a:pt x="3929" y="122"/>
                    <a:pt x="3925" y="123"/>
                    <a:pt x="3921" y="123"/>
                  </a:cubicBezTo>
                  <a:cubicBezTo>
                    <a:pt x="3608" y="155"/>
                    <a:pt x="3365" y="167"/>
                    <a:pt x="3096" y="167"/>
                  </a:cubicBezTo>
                  <a:cubicBezTo>
                    <a:pt x="3052" y="167"/>
                    <a:pt x="3007" y="167"/>
                    <a:pt x="2961" y="166"/>
                  </a:cubicBezTo>
                  <a:cubicBezTo>
                    <a:pt x="2192" y="150"/>
                    <a:pt x="1368" y="7"/>
                    <a:pt x="556" y="1"/>
                  </a:cubicBezTo>
                  <a:cubicBezTo>
                    <a:pt x="521" y="1"/>
                    <a:pt x="486" y="0"/>
                    <a:pt x="4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50"/>
            <p:cNvSpPr/>
            <p:nvPr/>
          </p:nvSpPr>
          <p:spPr>
            <a:xfrm>
              <a:off x="5686883" y="2416359"/>
              <a:ext cx="312814" cy="14045"/>
            </a:xfrm>
            <a:custGeom>
              <a:avLst/>
              <a:gdLst/>
              <a:ahLst/>
              <a:cxnLst/>
              <a:rect l="l" t="t" r="r" b="b"/>
              <a:pathLst>
                <a:path w="9889" h="444" extrusionOk="0">
                  <a:moveTo>
                    <a:pt x="8855" y="0"/>
                  </a:moveTo>
                  <a:cubicBezTo>
                    <a:pt x="8561" y="0"/>
                    <a:pt x="8263" y="22"/>
                    <a:pt x="7880" y="49"/>
                  </a:cubicBezTo>
                  <a:cubicBezTo>
                    <a:pt x="7264" y="91"/>
                    <a:pt x="6644" y="127"/>
                    <a:pt x="6027" y="149"/>
                  </a:cubicBezTo>
                  <a:cubicBezTo>
                    <a:pt x="5643" y="162"/>
                    <a:pt x="4264" y="210"/>
                    <a:pt x="3601" y="210"/>
                  </a:cubicBezTo>
                  <a:cubicBezTo>
                    <a:pt x="3501" y="210"/>
                    <a:pt x="3417" y="208"/>
                    <a:pt x="3355" y="206"/>
                  </a:cubicBezTo>
                  <a:cubicBezTo>
                    <a:pt x="2793" y="188"/>
                    <a:pt x="2131" y="115"/>
                    <a:pt x="1473" y="115"/>
                  </a:cubicBezTo>
                  <a:cubicBezTo>
                    <a:pt x="1403" y="115"/>
                    <a:pt x="1334" y="115"/>
                    <a:pt x="1265" y="117"/>
                  </a:cubicBezTo>
                  <a:cubicBezTo>
                    <a:pt x="857" y="127"/>
                    <a:pt x="441" y="176"/>
                    <a:pt x="56" y="318"/>
                  </a:cubicBezTo>
                  <a:cubicBezTo>
                    <a:pt x="25" y="329"/>
                    <a:pt x="0" y="361"/>
                    <a:pt x="12" y="394"/>
                  </a:cubicBezTo>
                  <a:cubicBezTo>
                    <a:pt x="18" y="422"/>
                    <a:pt x="45" y="443"/>
                    <a:pt x="73" y="443"/>
                  </a:cubicBezTo>
                  <a:cubicBezTo>
                    <a:pt x="78" y="443"/>
                    <a:pt x="84" y="442"/>
                    <a:pt x="89" y="441"/>
                  </a:cubicBezTo>
                  <a:cubicBezTo>
                    <a:pt x="281" y="371"/>
                    <a:pt x="479" y="328"/>
                    <a:pt x="683" y="298"/>
                  </a:cubicBezTo>
                  <a:cubicBezTo>
                    <a:pt x="930" y="265"/>
                    <a:pt x="1159" y="253"/>
                    <a:pt x="1386" y="253"/>
                  </a:cubicBezTo>
                  <a:cubicBezTo>
                    <a:pt x="2151" y="253"/>
                    <a:pt x="2896" y="394"/>
                    <a:pt x="4223" y="394"/>
                  </a:cubicBezTo>
                  <a:cubicBezTo>
                    <a:pt x="4248" y="394"/>
                    <a:pt x="4273" y="394"/>
                    <a:pt x="4299" y="394"/>
                  </a:cubicBezTo>
                  <a:cubicBezTo>
                    <a:pt x="7384" y="394"/>
                    <a:pt x="8326" y="374"/>
                    <a:pt x="8909" y="374"/>
                  </a:cubicBezTo>
                  <a:cubicBezTo>
                    <a:pt x="9181" y="374"/>
                    <a:pt x="9375" y="378"/>
                    <a:pt x="9673" y="391"/>
                  </a:cubicBezTo>
                  <a:cubicBezTo>
                    <a:pt x="9676" y="391"/>
                    <a:pt x="9679" y="391"/>
                    <a:pt x="9682" y="391"/>
                  </a:cubicBezTo>
                  <a:cubicBezTo>
                    <a:pt x="9868" y="391"/>
                    <a:pt x="9889" y="95"/>
                    <a:pt x="9716" y="70"/>
                  </a:cubicBezTo>
                  <a:cubicBezTo>
                    <a:pt x="9391" y="19"/>
                    <a:pt x="9125" y="0"/>
                    <a:pt x="88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50"/>
            <p:cNvSpPr/>
            <p:nvPr/>
          </p:nvSpPr>
          <p:spPr>
            <a:xfrm>
              <a:off x="5601286" y="2456785"/>
              <a:ext cx="400626" cy="23819"/>
            </a:xfrm>
            <a:custGeom>
              <a:avLst/>
              <a:gdLst/>
              <a:ahLst/>
              <a:cxnLst/>
              <a:rect l="l" t="t" r="r" b="b"/>
              <a:pathLst>
                <a:path w="12665" h="753" extrusionOk="0">
                  <a:moveTo>
                    <a:pt x="11285" y="0"/>
                  </a:moveTo>
                  <a:cubicBezTo>
                    <a:pt x="5060" y="0"/>
                    <a:pt x="2427" y="274"/>
                    <a:pt x="69" y="631"/>
                  </a:cubicBezTo>
                  <a:cubicBezTo>
                    <a:pt x="0" y="640"/>
                    <a:pt x="5" y="753"/>
                    <a:pt x="90" y="753"/>
                  </a:cubicBezTo>
                  <a:cubicBezTo>
                    <a:pt x="93" y="753"/>
                    <a:pt x="98" y="753"/>
                    <a:pt x="102" y="752"/>
                  </a:cubicBezTo>
                  <a:cubicBezTo>
                    <a:pt x="264" y="726"/>
                    <a:pt x="424" y="705"/>
                    <a:pt x="586" y="684"/>
                  </a:cubicBezTo>
                  <a:cubicBezTo>
                    <a:pt x="2259" y="460"/>
                    <a:pt x="4234" y="293"/>
                    <a:pt x="6878" y="293"/>
                  </a:cubicBezTo>
                  <a:cubicBezTo>
                    <a:pt x="8467" y="293"/>
                    <a:pt x="10296" y="353"/>
                    <a:pt x="12447" y="497"/>
                  </a:cubicBezTo>
                  <a:cubicBezTo>
                    <a:pt x="12451" y="498"/>
                    <a:pt x="12455" y="498"/>
                    <a:pt x="12459" y="498"/>
                  </a:cubicBezTo>
                  <a:cubicBezTo>
                    <a:pt x="12574" y="498"/>
                    <a:pt x="12664" y="357"/>
                    <a:pt x="12595" y="238"/>
                  </a:cubicBezTo>
                  <a:cubicBezTo>
                    <a:pt x="12485" y="43"/>
                    <a:pt x="11555" y="0"/>
                    <a:pt x="1128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50"/>
            <p:cNvSpPr/>
            <p:nvPr/>
          </p:nvSpPr>
          <p:spPr>
            <a:xfrm>
              <a:off x="5590436" y="2499742"/>
              <a:ext cx="402872" cy="15310"/>
            </a:xfrm>
            <a:custGeom>
              <a:avLst/>
              <a:gdLst/>
              <a:ahLst/>
              <a:cxnLst/>
              <a:rect l="l" t="t" r="r" b="b"/>
              <a:pathLst>
                <a:path w="12736" h="484" extrusionOk="0">
                  <a:moveTo>
                    <a:pt x="11749" y="0"/>
                  </a:moveTo>
                  <a:cubicBezTo>
                    <a:pt x="10511" y="0"/>
                    <a:pt x="8274" y="146"/>
                    <a:pt x="6864" y="205"/>
                  </a:cubicBezTo>
                  <a:cubicBezTo>
                    <a:pt x="5298" y="269"/>
                    <a:pt x="4011" y="294"/>
                    <a:pt x="2942" y="294"/>
                  </a:cubicBezTo>
                  <a:cubicBezTo>
                    <a:pt x="1761" y="294"/>
                    <a:pt x="848" y="264"/>
                    <a:pt x="124" y="225"/>
                  </a:cubicBezTo>
                  <a:cubicBezTo>
                    <a:pt x="122" y="225"/>
                    <a:pt x="120" y="225"/>
                    <a:pt x="118" y="225"/>
                  </a:cubicBezTo>
                  <a:cubicBezTo>
                    <a:pt x="13" y="225"/>
                    <a:pt x="1" y="395"/>
                    <a:pt x="124" y="399"/>
                  </a:cubicBezTo>
                  <a:cubicBezTo>
                    <a:pt x="1231" y="462"/>
                    <a:pt x="3337" y="484"/>
                    <a:pt x="5505" y="484"/>
                  </a:cubicBezTo>
                  <a:cubicBezTo>
                    <a:pt x="8734" y="484"/>
                    <a:pt x="12101" y="435"/>
                    <a:pt x="12510" y="395"/>
                  </a:cubicBezTo>
                  <a:cubicBezTo>
                    <a:pt x="12699" y="375"/>
                    <a:pt x="12736" y="185"/>
                    <a:pt x="12636" y="84"/>
                  </a:cubicBezTo>
                  <a:cubicBezTo>
                    <a:pt x="12575" y="23"/>
                    <a:pt x="12241" y="0"/>
                    <a:pt x="1174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50"/>
            <p:cNvSpPr/>
            <p:nvPr/>
          </p:nvSpPr>
          <p:spPr>
            <a:xfrm>
              <a:off x="5567977" y="2549469"/>
              <a:ext cx="408977" cy="17461"/>
            </a:xfrm>
            <a:custGeom>
              <a:avLst/>
              <a:gdLst/>
              <a:ahLst/>
              <a:cxnLst/>
              <a:rect l="l" t="t" r="r" b="b"/>
              <a:pathLst>
                <a:path w="12929" h="552" extrusionOk="0">
                  <a:moveTo>
                    <a:pt x="154" y="0"/>
                  </a:moveTo>
                  <a:cubicBezTo>
                    <a:pt x="22" y="0"/>
                    <a:pt x="1" y="185"/>
                    <a:pt x="122" y="216"/>
                  </a:cubicBezTo>
                  <a:cubicBezTo>
                    <a:pt x="867" y="422"/>
                    <a:pt x="1679" y="471"/>
                    <a:pt x="2444" y="471"/>
                  </a:cubicBezTo>
                  <a:cubicBezTo>
                    <a:pt x="2739" y="471"/>
                    <a:pt x="3026" y="464"/>
                    <a:pt x="3300" y="455"/>
                  </a:cubicBezTo>
                  <a:cubicBezTo>
                    <a:pt x="3840" y="438"/>
                    <a:pt x="4316" y="432"/>
                    <a:pt x="4750" y="432"/>
                  </a:cubicBezTo>
                  <a:cubicBezTo>
                    <a:pt x="6562" y="432"/>
                    <a:pt x="7648" y="551"/>
                    <a:pt x="9654" y="551"/>
                  </a:cubicBezTo>
                  <a:cubicBezTo>
                    <a:pt x="10123" y="551"/>
                    <a:pt x="10643" y="545"/>
                    <a:pt x="11234" y="528"/>
                  </a:cubicBezTo>
                  <a:cubicBezTo>
                    <a:pt x="12671" y="487"/>
                    <a:pt x="12928" y="480"/>
                    <a:pt x="12928" y="291"/>
                  </a:cubicBezTo>
                  <a:cubicBezTo>
                    <a:pt x="12929" y="170"/>
                    <a:pt x="12864" y="139"/>
                    <a:pt x="12584" y="139"/>
                  </a:cubicBezTo>
                  <a:cubicBezTo>
                    <a:pt x="12419" y="139"/>
                    <a:pt x="12180" y="150"/>
                    <a:pt x="11837" y="159"/>
                  </a:cubicBezTo>
                  <a:cubicBezTo>
                    <a:pt x="11007" y="181"/>
                    <a:pt x="10286" y="189"/>
                    <a:pt x="9648" y="189"/>
                  </a:cubicBezTo>
                  <a:cubicBezTo>
                    <a:pt x="7590" y="189"/>
                    <a:pt x="6399" y="102"/>
                    <a:pt x="5233" y="102"/>
                  </a:cubicBezTo>
                  <a:cubicBezTo>
                    <a:pt x="4910" y="102"/>
                    <a:pt x="4589" y="109"/>
                    <a:pt x="4252" y="126"/>
                  </a:cubicBezTo>
                  <a:cubicBezTo>
                    <a:pt x="3499" y="162"/>
                    <a:pt x="2790" y="215"/>
                    <a:pt x="2100" y="215"/>
                  </a:cubicBezTo>
                  <a:cubicBezTo>
                    <a:pt x="1687" y="215"/>
                    <a:pt x="1282" y="196"/>
                    <a:pt x="878" y="143"/>
                  </a:cubicBezTo>
                  <a:cubicBezTo>
                    <a:pt x="493" y="90"/>
                    <a:pt x="154" y="0"/>
                    <a:pt x="1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50"/>
            <p:cNvSpPr/>
            <p:nvPr/>
          </p:nvSpPr>
          <p:spPr>
            <a:xfrm>
              <a:off x="5515973" y="2592932"/>
              <a:ext cx="444816" cy="15089"/>
            </a:xfrm>
            <a:custGeom>
              <a:avLst/>
              <a:gdLst/>
              <a:ahLst/>
              <a:cxnLst/>
              <a:rect l="l" t="t" r="r" b="b"/>
              <a:pathLst>
                <a:path w="14062" h="477" extrusionOk="0">
                  <a:moveTo>
                    <a:pt x="115" y="1"/>
                  </a:moveTo>
                  <a:cubicBezTo>
                    <a:pt x="70" y="1"/>
                    <a:pt x="27" y="31"/>
                    <a:pt x="15" y="77"/>
                  </a:cubicBezTo>
                  <a:cubicBezTo>
                    <a:pt x="1" y="130"/>
                    <a:pt x="32" y="187"/>
                    <a:pt x="87" y="203"/>
                  </a:cubicBezTo>
                  <a:cubicBezTo>
                    <a:pt x="773" y="384"/>
                    <a:pt x="1477" y="423"/>
                    <a:pt x="2183" y="423"/>
                  </a:cubicBezTo>
                  <a:cubicBezTo>
                    <a:pt x="2632" y="423"/>
                    <a:pt x="3082" y="407"/>
                    <a:pt x="3529" y="402"/>
                  </a:cubicBezTo>
                  <a:cubicBezTo>
                    <a:pt x="3530" y="402"/>
                    <a:pt x="3531" y="402"/>
                    <a:pt x="3533" y="402"/>
                  </a:cubicBezTo>
                  <a:cubicBezTo>
                    <a:pt x="3725" y="402"/>
                    <a:pt x="7277" y="477"/>
                    <a:pt x="10029" y="477"/>
                  </a:cubicBezTo>
                  <a:cubicBezTo>
                    <a:pt x="10889" y="477"/>
                    <a:pt x="11671" y="470"/>
                    <a:pt x="12248" y="450"/>
                  </a:cubicBezTo>
                  <a:cubicBezTo>
                    <a:pt x="12524" y="442"/>
                    <a:pt x="12799" y="425"/>
                    <a:pt x="13075" y="403"/>
                  </a:cubicBezTo>
                  <a:cubicBezTo>
                    <a:pt x="13183" y="396"/>
                    <a:pt x="13936" y="352"/>
                    <a:pt x="14015" y="277"/>
                  </a:cubicBezTo>
                  <a:cubicBezTo>
                    <a:pt x="14043" y="246"/>
                    <a:pt x="14062" y="207"/>
                    <a:pt x="14062" y="165"/>
                  </a:cubicBezTo>
                  <a:cubicBezTo>
                    <a:pt x="14062" y="39"/>
                    <a:pt x="13976" y="9"/>
                    <a:pt x="13817" y="9"/>
                  </a:cubicBezTo>
                  <a:cubicBezTo>
                    <a:pt x="13722" y="9"/>
                    <a:pt x="13599" y="19"/>
                    <a:pt x="13453" y="26"/>
                  </a:cubicBezTo>
                  <a:cubicBezTo>
                    <a:pt x="12118" y="87"/>
                    <a:pt x="4184" y="146"/>
                    <a:pt x="3500" y="146"/>
                  </a:cubicBezTo>
                  <a:cubicBezTo>
                    <a:pt x="3461" y="146"/>
                    <a:pt x="3446" y="146"/>
                    <a:pt x="3456" y="145"/>
                  </a:cubicBezTo>
                  <a:lnTo>
                    <a:pt x="3456" y="145"/>
                  </a:lnTo>
                  <a:cubicBezTo>
                    <a:pt x="2935" y="162"/>
                    <a:pt x="2413" y="193"/>
                    <a:pt x="1892" y="193"/>
                  </a:cubicBezTo>
                  <a:cubicBezTo>
                    <a:pt x="1520" y="193"/>
                    <a:pt x="1149" y="177"/>
                    <a:pt x="778" y="130"/>
                  </a:cubicBezTo>
                  <a:cubicBezTo>
                    <a:pt x="564" y="100"/>
                    <a:pt x="352" y="59"/>
                    <a:pt x="141" y="5"/>
                  </a:cubicBezTo>
                  <a:cubicBezTo>
                    <a:pt x="133" y="2"/>
                    <a:pt x="124" y="1"/>
                    <a:pt x="11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50"/>
            <p:cNvSpPr/>
            <p:nvPr/>
          </p:nvSpPr>
          <p:spPr>
            <a:xfrm>
              <a:off x="5413768" y="2027184"/>
              <a:ext cx="55642" cy="9901"/>
            </a:xfrm>
            <a:custGeom>
              <a:avLst/>
              <a:gdLst/>
              <a:ahLst/>
              <a:cxnLst/>
              <a:rect l="l" t="t" r="r" b="b"/>
              <a:pathLst>
                <a:path w="1759" h="313" extrusionOk="0">
                  <a:moveTo>
                    <a:pt x="471" y="0"/>
                  </a:moveTo>
                  <a:cubicBezTo>
                    <a:pt x="347" y="0"/>
                    <a:pt x="219" y="2"/>
                    <a:pt x="93" y="7"/>
                  </a:cubicBezTo>
                  <a:cubicBezTo>
                    <a:pt x="42" y="9"/>
                    <a:pt x="0" y="49"/>
                    <a:pt x="0" y="100"/>
                  </a:cubicBezTo>
                  <a:cubicBezTo>
                    <a:pt x="0" y="150"/>
                    <a:pt x="40" y="194"/>
                    <a:pt x="91" y="194"/>
                  </a:cubicBezTo>
                  <a:cubicBezTo>
                    <a:pt x="92" y="194"/>
                    <a:pt x="92" y="194"/>
                    <a:pt x="93" y="193"/>
                  </a:cubicBezTo>
                  <a:cubicBezTo>
                    <a:pt x="139" y="192"/>
                    <a:pt x="184" y="192"/>
                    <a:pt x="227" y="192"/>
                  </a:cubicBezTo>
                  <a:cubicBezTo>
                    <a:pt x="856" y="192"/>
                    <a:pt x="1310" y="312"/>
                    <a:pt x="1550" y="312"/>
                  </a:cubicBezTo>
                  <a:cubicBezTo>
                    <a:pt x="1656" y="312"/>
                    <a:pt x="1721" y="289"/>
                    <a:pt x="1740" y="221"/>
                  </a:cubicBezTo>
                  <a:cubicBezTo>
                    <a:pt x="1758" y="152"/>
                    <a:pt x="1713" y="86"/>
                    <a:pt x="1658" y="75"/>
                  </a:cubicBezTo>
                  <a:cubicBezTo>
                    <a:pt x="1317" y="13"/>
                    <a:pt x="815" y="0"/>
                    <a:pt x="47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50"/>
            <p:cNvSpPr/>
            <p:nvPr/>
          </p:nvSpPr>
          <p:spPr>
            <a:xfrm>
              <a:off x="5370811" y="2059797"/>
              <a:ext cx="122418" cy="9711"/>
            </a:xfrm>
            <a:custGeom>
              <a:avLst/>
              <a:gdLst/>
              <a:ahLst/>
              <a:cxnLst/>
              <a:rect l="l" t="t" r="r" b="b"/>
              <a:pathLst>
                <a:path w="3870" h="307" extrusionOk="0">
                  <a:moveTo>
                    <a:pt x="3220" y="1"/>
                  </a:moveTo>
                  <a:cubicBezTo>
                    <a:pt x="2702" y="1"/>
                    <a:pt x="2027" y="70"/>
                    <a:pt x="1266" y="70"/>
                  </a:cubicBezTo>
                  <a:cubicBezTo>
                    <a:pt x="894" y="70"/>
                    <a:pt x="502" y="53"/>
                    <a:pt x="98" y="4"/>
                  </a:cubicBezTo>
                  <a:cubicBezTo>
                    <a:pt x="97" y="4"/>
                    <a:pt x="96" y="4"/>
                    <a:pt x="95" y="4"/>
                  </a:cubicBezTo>
                  <a:cubicBezTo>
                    <a:pt x="71" y="4"/>
                    <a:pt x="44" y="18"/>
                    <a:pt x="29" y="33"/>
                  </a:cubicBezTo>
                  <a:cubicBezTo>
                    <a:pt x="11" y="52"/>
                    <a:pt x="1" y="76"/>
                    <a:pt x="1" y="103"/>
                  </a:cubicBezTo>
                  <a:cubicBezTo>
                    <a:pt x="1" y="129"/>
                    <a:pt x="11" y="153"/>
                    <a:pt x="29" y="173"/>
                  </a:cubicBezTo>
                  <a:cubicBezTo>
                    <a:pt x="84" y="235"/>
                    <a:pt x="896" y="274"/>
                    <a:pt x="976" y="278"/>
                  </a:cubicBezTo>
                  <a:cubicBezTo>
                    <a:pt x="1119" y="283"/>
                    <a:pt x="2029" y="306"/>
                    <a:pt x="2708" y="306"/>
                  </a:cubicBezTo>
                  <a:cubicBezTo>
                    <a:pt x="2924" y="306"/>
                    <a:pt x="3116" y="304"/>
                    <a:pt x="3254" y="298"/>
                  </a:cubicBezTo>
                  <a:cubicBezTo>
                    <a:pt x="3334" y="295"/>
                    <a:pt x="3761" y="294"/>
                    <a:pt x="3820" y="235"/>
                  </a:cubicBezTo>
                  <a:cubicBezTo>
                    <a:pt x="3867" y="188"/>
                    <a:pt x="3870" y="110"/>
                    <a:pt x="3820" y="59"/>
                  </a:cubicBezTo>
                  <a:cubicBezTo>
                    <a:pt x="3761" y="0"/>
                    <a:pt x="3373" y="3"/>
                    <a:pt x="3290" y="2"/>
                  </a:cubicBezTo>
                  <a:cubicBezTo>
                    <a:pt x="3267" y="1"/>
                    <a:pt x="3244" y="1"/>
                    <a:pt x="322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50"/>
            <p:cNvSpPr/>
            <p:nvPr/>
          </p:nvSpPr>
          <p:spPr>
            <a:xfrm>
              <a:off x="5357146" y="2091714"/>
              <a:ext cx="156138" cy="12052"/>
            </a:xfrm>
            <a:custGeom>
              <a:avLst/>
              <a:gdLst/>
              <a:ahLst/>
              <a:cxnLst/>
              <a:rect l="l" t="t" r="r" b="b"/>
              <a:pathLst>
                <a:path w="4936" h="381" extrusionOk="0">
                  <a:moveTo>
                    <a:pt x="83" y="1"/>
                  </a:moveTo>
                  <a:cubicBezTo>
                    <a:pt x="50" y="1"/>
                    <a:pt x="22" y="22"/>
                    <a:pt x="13" y="54"/>
                  </a:cubicBezTo>
                  <a:cubicBezTo>
                    <a:pt x="0" y="89"/>
                    <a:pt x="25" y="131"/>
                    <a:pt x="62" y="142"/>
                  </a:cubicBezTo>
                  <a:cubicBezTo>
                    <a:pt x="764" y="330"/>
                    <a:pt x="1407" y="368"/>
                    <a:pt x="2102" y="368"/>
                  </a:cubicBezTo>
                  <a:cubicBezTo>
                    <a:pt x="2577" y="368"/>
                    <a:pt x="3077" y="351"/>
                    <a:pt x="3637" y="351"/>
                  </a:cubicBezTo>
                  <a:cubicBezTo>
                    <a:pt x="3986" y="351"/>
                    <a:pt x="4359" y="357"/>
                    <a:pt x="4764" y="380"/>
                  </a:cubicBezTo>
                  <a:cubicBezTo>
                    <a:pt x="4767" y="380"/>
                    <a:pt x="4769" y="380"/>
                    <a:pt x="4772" y="380"/>
                  </a:cubicBezTo>
                  <a:cubicBezTo>
                    <a:pt x="4872" y="380"/>
                    <a:pt x="4935" y="245"/>
                    <a:pt x="4854" y="161"/>
                  </a:cubicBezTo>
                  <a:cubicBezTo>
                    <a:pt x="4791" y="100"/>
                    <a:pt x="4370" y="88"/>
                    <a:pt x="4064" y="88"/>
                  </a:cubicBezTo>
                  <a:cubicBezTo>
                    <a:pt x="3917" y="88"/>
                    <a:pt x="3796" y="91"/>
                    <a:pt x="3755" y="92"/>
                  </a:cubicBezTo>
                  <a:cubicBezTo>
                    <a:pt x="3095" y="107"/>
                    <a:pt x="2384" y="170"/>
                    <a:pt x="1678" y="170"/>
                  </a:cubicBezTo>
                  <a:cubicBezTo>
                    <a:pt x="1339" y="170"/>
                    <a:pt x="1001" y="156"/>
                    <a:pt x="670" y="114"/>
                  </a:cubicBezTo>
                  <a:cubicBezTo>
                    <a:pt x="678" y="114"/>
                    <a:pt x="685" y="115"/>
                    <a:pt x="692" y="115"/>
                  </a:cubicBezTo>
                  <a:cubicBezTo>
                    <a:pt x="341" y="68"/>
                    <a:pt x="83" y="1"/>
                    <a:pt x="8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50"/>
            <p:cNvSpPr/>
            <p:nvPr/>
          </p:nvSpPr>
          <p:spPr>
            <a:xfrm>
              <a:off x="5327538" y="2128124"/>
              <a:ext cx="187170" cy="17145"/>
            </a:xfrm>
            <a:custGeom>
              <a:avLst/>
              <a:gdLst/>
              <a:ahLst/>
              <a:cxnLst/>
              <a:rect l="l" t="t" r="r" b="b"/>
              <a:pathLst>
                <a:path w="5917" h="542" extrusionOk="0">
                  <a:moveTo>
                    <a:pt x="93" y="1"/>
                  </a:moveTo>
                  <a:cubicBezTo>
                    <a:pt x="72" y="1"/>
                    <a:pt x="53" y="14"/>
                    <a:pt x="46" y="37"/>
                  </a:cubicBezTo>
                  <a:cubicBezTo>
                    <a:pt x="1" y="201"/>
                    <a:pt x="2333" y="542"/>
                    <a:pt x="4729" y="542"/>
                  </a:cubicBezTo>
                  <a:cubicBezTo>
                    <a:pt x="5084" y="542"/>
                    <a:pt x="5440" y="534"/>
                    <a:pt x="5790" y="518"/>
                  </a:cubicBezTo>
                  <a:cubicBezTo>
                    <a:pt x="5859" y="513"/>
                    <a:pt x="5915" y="463"/>
                    <a:pt x="5915" y="395"/>
                  </a:cubicBezTo>
                  <a:cubicBezTo>
                    <a:pt x="5916" y="324"/>
                    <a:pt x="5861" y="274"/>
                    <a:pt x="5793" y="270"/>
                  </a:cubicBezTo>
                  <a:cubicBezTo>
                    <a:pt x="5712" y="267"/>
                    <a:pt x="5631" y="266"/>
                    <a:pt x="5550" y="266"/>
                  </a:cubicBezTo>
                  <a:cubicBezTo>
                    <a:pt x="5441" y="266"/>
                    <a:pt x="5332" y="268"/>
                    <a:pt x="5223" y="269"/>
                  </a:cubicBezTo>
                  <a:cubicBezTo>
                    <a:pt x="4711" y="274"/>
                    <a:pt x="4085" y="293"/>
                    <a:pt x="3415" y="293"/>
                  </a:cubicBezTo>
                  <a:cubicBezTo>
                    <a:pt x="2323" y="293"/>
                    <a:pt x="1116" y="243"/>
                    <a:pt x="104" y="2"/>
                  </a:cubicBezTo>
                  <a:cubicBezTo>
                    <a:pt x="101" y="1"/>
                    <a:pt x="97" y="1"/>
                    <a:pt x="9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50"/>
            <p:cNvSpPr/>
            <p:nvPr/>
          </p:nvSpPr>
          <p:spPr>
            <a:xfrm>
              <a:off x="5303149" y="2179368"/>
              <a:ext cx="203492" cy="13159"/>
            </a:xfrm>
            <a:custGeom>
              <a:avLst/>
              <a:gdLst/>
              <a:ahLst/>
              <a:cxnLst/>
              <a:rect l="l" t="t" r="r" b="b"/>
              <a:pathLst>
                <a:path w="6433" h="416" extrusionOk="0">
                  <a:moveTo>
                    <a:pt x="5830" y="1"/>
                  </a:moveTo>
                  <a:cubicBezTo>
                    <a:pt x="4839" y="1"/>
                    <a:pt x="2844" y="241"/>
                    <a:pt x="2039" y="274"/>
                  </a:cubicBezTo>
                  <a:cubicBezTo>
                    <a:pt x="1914" y="279"/>
                    <a:pt x="1789" y="282"/>
                    <a:pt x="1664" y="282"/>
                  </a:cubicBezTo>
                  <a:cubicBezTo>
                    <a:pt x="1313" y="282"/>
                    <a:pt x="963" y="260"/>
                    <a:pt x="615" y="215"/>
                  </a:cubicBezTo>
                  <a:lnTo>
                    <a:pt x="615" y="215"/>
                  </a:lnTo>
                  <a:cubicBezTo>
                    <a:pt x="618" y="215"/>
                    <a:pt x="619" y="216"/>
                    <a:pt x="619" y="216"/>
                  </a:cubicBezTo>
                  <a:cubicBezTo>
                    <a:pt x="615" y="216"/>
                    <a:pt x="356" y="181"/>
                    <a:pt x="79" y="115"/>
                  </a:cubicBezTo>
                  <a:cubicBezTo>
                    <a:pt x="74" y="113"/>
                    <a:pt x="69" y="113"/>
                    <a:pt x="64" y="113"/>
                  </a:cubicBezTo>
                  <a:cubicBezTo>
                    <a:pt x="12" y="113"/>
                    <a:pt x="1" y="193"/>
                    <a:pt x="53" y="205"/>
                  </a:cubicBezTo>
                  <a:cubicBezTo>
                    <a:pt x="704" y="365"/>
                    <a:pt x="1319" y="416"/>
                    <a:pt x="1957" y="416"/>
                  </a:cubicBezTo>
                  <a:cubicBezTo>
                    <a:pt x="2801" y="416"/>
                    <a:pt x="3684" y="326"/>
                    <a:pt x="4736" y="282"/>
                  </a:cubicBezTo>
                  <a:cubicBezTo>
                    <a:pt x="4942" y="274"/>
                    <a:pt x="5124" y="271"/>
                    <a:pt x="5284" y="271"/>
                  </a:cubicBezTo>
                  <a:cubicBezTo>
                    <a:pt x="5787" y="271"/>
                    <a:pt x="6077" y="302"/>
                    <a:pt x="6240" y="302"/>
                  </a:cubicBezTo>
                  <a:cubicBezTo>
                    <a:pt x="6391" y="302"/>
                    <a:pt x="6432" y="275"/>
                    <a:pt x="6432" y="175"/>
                  </a:cubicBezTo>
                  <a:cubicBezTo>
                    <a:pt x="6432" y="139"/>
                    <a:pt x="6418" y="103"/>
                    <a:pt x="6394" y="79"/>
                  </a:cubicBezTo>
                  <a:cubicBezTo>
                    <a:pt x="6338" y="23"/>
                    <a:pt x="6130" y="1"/>
                    <a:pt x="583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50"/>
            <p:cNvSpPr/>
            <p:nvPr/>
          </p:nvSpPr>
          <p:spPr>
            <a:xfrm>
              <a:off x="5285625" y="2228778"/>
              <a:ext cx="601" cy="63"/>
            </a:xfrm>
            <a:custGeom>
              <a:avLst/>
              <a:gdLst/>
              <a:ahLst/>
              <a:cxnLst/>
              <a:rect l="l" t="t" r="r" b="b"/>
              <a:pathLst>
                <a:path w="19" h="2" extrusionOk="0">
                  <a:moveTo>
                    <a:pt x="0" y="0"/>
                  </a:moveTo>
                  <a:cubicBezTo>
                    <a:pt x="9" y="1"/>
                    <a:pt x="10" y="1"/>
                    <a:pt x="11" y="1"/>
                  </a:cubicBezTo>
                  <a:cubicBezTo>
                    <a:pt x="11" y="1"/>
                    <a:pt x="12" y="1"/>
                    <a:pt x="19" y="2"/>
                  </a:cubicBezTo>
                  <a:cubicBezTo>
                    <a:pt x="13" y="0"/>
                    <a:pt x="7"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50"/>
            <p:cNvSpPr/>
            <p:nvPr/>
          </p:nvSpPr>
          <p:spPr>
            <a:xfrm>
              <a:off x="5265095" y="2226342"/>
              <a:ext cx="213772" cy="23376"/>
            </a:xfrm>
            <a:custGeom>
              <a:avLst/>
              <a:gdLst/>
              <a:ahLst/>
              <a:cxnLst/>
              <a:rect l="l" t="t" r="r" b="b"/>
              <a:pathLst>
                <a:path w="6758" h="739" extrusionOk="0">
                  <a:moveTo>
                    <a:pt x="145" y="0"/>
                  </a:moveTo>
                  <a:cubicBezTo>
                    <a:pt x="111" y="0"/>
                    <a:pt x="81" y="19"/>
                    <a:pt x="72" y="55"/>
                  </a:cubicBezTo>
                  <a:cubicBezTo>
                    <a:pt x="1" y="301"/>
                    <a:pt x="3880" y="600"/>
                    <a:pt x="4137" y="619"/>
                  </a:cubicBezTo>
                  <a:cubicBezTo>
                    <a:pt x="5278" y="702"/>
                    <a:pt x="5922" y="739"/>
                    <a:pt x="6286" y="739"/>
                  </a:cubicBezTo>
                  <a:cubicBezTo>
                    <a:pt x="6758" y="739"/>
                    <a:pt x="6758" y="676"/>
                    <a:pt x="6758" y="569"/>
                  </a:cubicBezTo>
                  <a:cubicBezTo>
                    <a:pt x="6758" y="526"/>
                    <a:pt x="6739" y="483"/>
                    <a:pt x="6709" y="451"/>
                  </a:cubicBezTo>
                  <a:cubicBezTo>
                    <a:pt x="6675" y="420"/>
                    <a:pt x="6636" y="405"/>
                    <a:pt x="6590" y="404"/>
                  </a:cubicBezTo>
                  <a:cubicBezTo>
                    <a:pt x="5236" y="328"/>
                    <a:pt x="3336" y="433"/>
                    <a:pt x="669" y="82"/>
                  </a:cubicBezTo>
                  <a:lnTo>
                    <a:pt x="674" y="82"/>
                  </a:lnTo>
                  <a:cubicBezTo>
                    <a:pt x="662" y="79"/>
                    <a:pt x="661" y="79"/>
                    <a:pt x="652" y="77"/>
                  </a:cubicBezTo>
                  <a:lnTo>
                    <a:pt x="654" y="77"/>
                  </a:lnTo>
                  <a:cubicBezTo>
                    <a:pt x="489" y="55"/>
                    <a:pt x="326" y="32"/>
                    <a:pt x="164" y="3"/>
                  </a:cubicBezTo>
                  <a:cubicBezTo>
                    <a:pt x="158" y="0"/>
                    <a:pt x="152" y="0"/>
                    <a:pt x="14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50"/>
            <p:cNvSpPr/>
            <p:nvPr/>
          </p:nvSpPr>
          <p:spPr>
            <a:xfrm>
              <a:off x="5258769" y="2280466"/>
              <a:ext cx="189384" cy="12906"/>
            </a:xfrm>
            <a:custGeom>
              <a:avLst/>
              <a:gdLst/>
              <a:ahLst/>
              <a:cxnLst/>
              <a:rect l="l" t="t" r="r" b="b"/>
              <a:pathLst>
                <a:path w="5987" h="408" extrusionOk="0">
                  <a:moveTo>
                    <a:pt x="67" y="0"/>
                  </a:moveTo>
                  <a:cubicBezTo>
                    <a:pt x="40" y="0"/>
                    <a:pt x="14" y="19"/>
                    <a:pt x="7" y="46"/>
                  </a:cubicBezTo>
                  <a:cubicBezTo>
                    <a:pt x="0" y="79"/>
                    <a:pt x="20" y="113"/>
                    <a:pt x="52" y="122"/>
                  </a:cubicBezTo>
                  <a:cubicBezTo>
                    <a:pt x="278" y="182"/>
                    <a:pt x="503" y="229"/>
                    <a:pt x="732" y="271"/>
                  </a:cubicBezTo>
                  <a:cubicBezTo>
                    <a:pt x="1332" y="376"/>
                    <a:pt x="2364" y="407"/>
                    <a:pt x="3358" y="407"/>
                  </a:cubicBezTo>
                  <a:cubicBezTo>
                    <a:pt x="4402" y="407"/>
                    <a:pt x="5405" y="373"/>
                    <a:pt x="5819" y="354"/>
                  </a:cubicBezTo>
                  <a:cubicBezTo>
                    <a:pt x="5980" y="347"/>
                    <a:pt x="5987" y="118"/>
                    <a:pt x="5819" y="106"/>
                  </a:cubicBezTo>
                  <a:cubicBezTo>
                    <a:pt x="5705" y="98"/>
                    <a:pt x="5578" y="95"/>
                    <a:pt x="5441" y="95"/>
                  </a:cubicBezTo>
                  <a:cubicBezTo>
                    <a:pt x="4613" y="95"/>
                    <a:pt x="3411" y="217"/>
                    <a:pt x="2261" y="217"/>
                  </a:cubicBezTo>
                  <a:cubicBezTo>
                    <a:pt x="2171" y="217"/>
                    <a:pt x="2081" y="217"/>
                    <a:pt x="1992" y="215"/>
                  </a:cubicBezTo>
                  <a:cubicBezTo>
                    <a:pt x="1411" y="206"/>
                    <a:pt x="666" y="151"/>
                    <a:pt x="85" y="3"/>
                  </a:cubicBezTo>
                  <a:cubicBezTo>
                    <a:pt x="79" y="1"/>
                    <a:pt x="73" y="0"/>
                    <a:pt x="6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50"/>
            <p:cNvSpPr/>
            <p:nvPr/>
          </p:nvSpPr>
          <p:spPr>
            <a:xfrm>
              <a:off x="5251114" y="2323328"/>
              <a:ext cx="188498" cy="12052"/>
            </a:xfrm>
            <a:custGeom>
              <a:avLst/>
              <a:gdLst/>
              <a:ahLst/>
              <a:cxnLst/>
              <a:rect l="l" t="t" r="r" b="b"/>
              <a:pathLst>
                <a:path w="5959" h="381" extrusionOk="0">
                  <a:moveTo>
                    <a:pt x="5480" y="0"/>
                  </a:moveTo>
                  <a:cubicBezTo>
                    <a:pt x="4891" y="0"/>
                    <a:pt x="3881" y="80"/>
                    <a:pt x="3679" y="94"/>
                  </a:cubicBezTo>
                  <a:cubicBezTo>
                    <a:pt x="3274" y="123"/>
                    <a:pt x="2696" y="153"/>
                    <a:pt x="2228" y="180"/>
                  </a:cubicBezTo>
                  <a:cubicBezTo>
                    <a:pt x="1885" y="200"/>
                    <a:pt x="1357" y="209"/>
                    <a:pt x="966" y="209"/>
                  </a:cubicBezTo>
                  <a:cubicBezTo>
                    <a:pt x="911" y="209"/>
                    <a:pt x="859" y="209"/>
                    <a:pt x="811" y="209"/>
                  </a:cubicBezTo>
                  <a:cubicBezTo>
                    <a:pt x="560" y="206"/>
                    <a:pt x="312" y="199"/>
                    <a:pt x="62" y="184"/>
                  </a:cubicBezTo>
                  <a:cubicBezTo>
                    <a:pt x="61" y="184"/>
                    <a:pt x="60" y="184"/>
                    <a:pt x="60" y="184"/>
                  </a:cubicBezTo>
                  <a:cubicBezTo>
                    <a:pt x="28" y="184"/>
                    <a:pt x="2" y="214"/>
                    <a:pt x="2" y="246"/>
                  </a:cubicBezTo>
                  <a:cubicBezTo>
                    <a:pt x="0" y="280"/>
                    <a:pt x="29" y="303"/>
                    <a:pt x="62" y="306"/>
                  </a:cubicBezTo>
                  <a:cubicBezTo>
                    <a:pt x="300" y="323"/>
                    <a:pt x="536" y="341"/>
                    <a:pt x="773" y="352"/>
                  </a:cubicBezTo>
                  <a:cubicBezTo>
                    <a:pt x="1358" y="381"/>
                    <a:pt x="1787" y="376"/>
                    <a:pt x="2191" y="378"/>
                  </a:cubicBezTo>
                  <a:cubicBezTo>
                    <a:pt x="2242" y="378"/>
                    <a:pt x="2290" y="378"/>
                    <a:pt x="2338" y="378"/>
                  </a:cubicBezTo>
                  <a:cubicBezTo>
                    <a:pt x="2916" y="378"/>
                    <a:pt x="3242" y="363"/>
                    <a:pt x="3642" y="353"/>
                  </a:cubicBezTo>
                  <a:cubicBezTo>
                    <a:pt x="3743" y="352"/>
                    <a:pt x="5834" y="318"/>
                    <a:pt x="5904" y="245"/>
                  </a:cubicBezTo>
                  <a:cubicBezTo>
                    <a:pt x="5958" y="190"/>
                    <a:pt x="5958" y="99"/>
                    <a:pt x="5904" y="44"/>
                  </a:cubicBezTo>
                  <a:cubicBezTo>
                    <a:pt x="5872" y="12"/>
                    <a:pt x="5707" y="0"/>
                    <a:pt x="548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50"/>
            <p:cNvSpPr/>
            <p:nvPr/>
          </p:nvSpPr>
          <p:spPr>
            <a:xfrm>
              <a:off x="5245578" y="2370871"/>
              <a:ext cx="201720" cy="22427"/>
            </a:xfrm>
            <a:custGeom>
              <a:avLst/>
              <a:gdLst/>
              <a:ahLst/>
              <a:cxnLst/>
              <a:rect l="l" t="t" r="r" b="b"/>
              <a:pathLst>
                <a:path w="6377" h="709" extrusionOk="0">
                  <a:moveTo>
                    <a:pt x="6161" y="1"/>
                  </a:moveTo>
                  <a:cubicBezTo>
                    <a:pt x="6156" y="1"/>
                    <a:pt x="6151" y="1"/>
                    <a:pt x="6146" y="2"/>
                  </a:cubicBezTo>
                  <a:cubicBezTo>
                    <a:pt x="5956" y="25"/>
                    <a:pt x="6017" y="6"/>
                    <a:pt x="5495" y="92"/>
                  </a:cubicBezTo>
                  <a:cubicBezTo>
                    <a:pt x="4640" y="232"/>
                    <a:pt x="3248" y="513"/>
                    <a:pt x="2037" y="543"/>
                  </a:cubicBezTo>
                  <a:cubicBezTo>
                    <a:pt x="1942" y="545"/>
                    <a:pt x="1851" y="546"/>
                    <a:pt x="1764" y="546"/>
                  </a:cubicBezTo>
                  <a:cubicBezTo>
                    <a:pt x="1091" y="546"/>
                    <a:pt x="653" y="481"/>
                    <a:pt x="653" y="481"/>
                  </a:cubicBezTo>
                  <a:cubicBezTo>
                    <a:pt x="473" y="456"/>
                    <a:pt x="291" y="426"/>
                    <a:pt x="112" y="384"/>
                  </a:cubicBezTo>
                  <a:cubicBezTo>
                    <a:pt x="105" y="382"/>
                    <a:pt x="99" y="382"/>
                    <a:pt x="93" y="382"/>
                  </a:cubicBezTo>
                  <a:cubicBezTo>
                    <a:pt x="16" y="382"/>
                    <a:pt x="1" y="497"/>
                    <a:pt x="76" y="514"/>
                  </a:cubicBezTo>
                  <a:cubicBezTo>
                    <a:pt x="683" y="653"/>
                    <a:pt x="1440" y="709"/>
                    <a:pt x="2234" y="709"/>
                  </a:cubicBezTo>
                  <a:cubicBezTo>
                    <a:pt x="3651" y="709"/>
                    <a:pt x="5185" y="530"/>
                    <a:pt x="6189" y="317"/>
                  </a:cubicBezTo>
                  <a:cubicBezTo>
                    <a:pt x="6377" y="278"/>
                    <a:pt x="6315" y="1"/>
                    <a:pt x="616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50"/>
            <p:cNvSpPr/>
            <p:nvPr/>
          </p:nvSpPr>
          <p:spPr>
            <a:xfrm>
              <a:off x="5254562" y="2435212"/>
              <a:ext cx="194002" cy="14266"/>
            </a:xfrm>
            <a:custGeom>
              <a:avLst/>
              <a:gdLst/>
              <a:ahLst/>
              <a:cxnLst/>
              <a:rect l="l" t="t" r="r" b="b"/>
              <a:pathLst>
                <a:path w="6133" h="451" extrusionOk="0">
                  <a:moveTo>
                    <a:pt x="5655" y="0"/>
                  </a:moveTo>
                  <a:cubicBezTo>
                    <a:pt x="5016" y="0"/>
                    <a:pt x="3693" y="187"/>
                    <a:pt x="1423" y="187"/>
                  </a:cubicBezTo>
                  <a:cubicBezTo>
                    <a:pt x="1016" y="187"/>
                    <a:pt x="578" y="181"/>
                    <a:pt x="107" y="167"/>
                  </a:cubicBezTo>
                  <a:cubicBezTo>
                    <a:pt x="107" y="167"/>
                    <a:pt x="107" y="167"/>
                    <a:pt x="106" y="167"/>
                  </a:cubicBezTo>
                  <a:cubicBezTo>
                    <a:pt x="11" y="167"/>
                    <a:pt x="1" y="317"/>
                    <a:pt x="107" y="320"/>
                  </a:cubicBezTo>
                  <a:cubicBezTo>
                    <a:pt x="1962" y="383"/>
                    <a:pt x="1946" y="395"/>
                    <a:pt x="3041" y="418"/>
                  </a:cubicBezTo>
                  <a:cubicBezTo>
                    <a:pt x="3916" y="437"/>
                    <a:pt x="4547" y="450"/>
                    <a:pt x="5000" y="450"/>
                  </a:cubicBezTo>
                  <a:cubicBezTo>
                    <a:pt x="5991" y="450"/>
                    <a:pt x="6133" y="389"/>
                    <a:pt x="6133" y="203"/>
                  </a:cubicBezTo>
                  <a:cubicBezTo>
                    <a:pt x="6133" y="50"/>
                    <a:pt x="5986" y="0"/>
                    <a:pt x="565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50"/>
            <p:cNvSpPr/>
            <p:nvPr/>
          </p:nvSpPr>
          <p:spPr>
            <a:xfrm>
              <a:off x="5318649" y="2483831"/>
              <a:ext cx="146016" cy="13570"/>
            </a:xfrm>
            <a:custGeom>
              <a:avLst/>
              <a:gdLst/>
              <a:ahLst/>
              <a:cxnLst/>
              <a:rect l="l" t="t" r="r" b="b"/>
              <a:pathLst>
                <a:path w="4616" h="429" extrusionOk="0">
                  <a:moveTo>
                    <a:pt x="3621" y="0"/>
                  </a:moveTo>
                  <a:cubicBezTo>
                    <a:pt x="2557" y="0"/>
                    <a:pt x="831" y="115"/>
                    <a:pt x="183" y="115"/>
                  </a:cubicBezTo>
                  <a:cubicBezTo>
                    <a:pt x="169" y="115"/>
                    <a:pt x="156" y="115"/>
                    <a:pt x="143" y="115"/>
                  </a:cubicBezTo>
                  <a:cubicBezTo>
                    <a:pt x="7" y="115"/>
                    <a:pt x="0" y="322"/>
                    <a:pt x="143" y="327"/>
                  </a:cubicBezTo>
                  <a:cubicBezTo>
                    <a:pt x="494" y="335"/>
                    <a:pt x="845" y="361"/>
                    <a:pt x="1196" y="371"/>
                  </a:cubicBezTo>
                  <a:lnTo>
                    <a:pt x="4350" y="428"/>
                  </a:lnTo>
                  <a:cubicBezTo>
                    <a:pt x="4531" y="426"/>
                    <a:pt x="4615" y="211"/>
                    <a:pt x="4492" y="86"/>
                  </a:cubicBezTo>
                  <a:cubicBezTo>
                    <a:pt x="4428" y="22"/>
                    <a:pt x="4089" y="0"/>
                    <a:pt x="36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50"/>
            <p:cNvSpPr/>
            <p:nvPr/>
          </p:nvSpPr>
          <p:spPr>
            <a:xfrm>
              <a:off x="5388335" y="2522106"/>
              <a:ext cx="51688" cy="7940"/>
            </a:xfrm>
            <a:custGeom>
              <a:avLst/>
              <a:gdLst/>
              <a:ahLst/>
              <a:cxnLst/>
              <a:rect l="l" t="t" r="r" b="b"/>
              <a:pathLst>
                <a:path w="1634" h="251" extrusionOk="0">
                  <a:moveTo>
                    <a:pt x="1526" y="0"/>
                  </a:moveTo>
                  <a:cubicBezTo>
                    <a:pt x="1189" y="19"/>
                    <a:pt x="761" y="83"/>
                    <a:pt x="436" y="98"/>
                  </a:cubicBezTo>
                  <a:cubicBezTo>
                    <a:pt x="395" y="99"/>
                    <a:pt x="357" y="100"/>
                    <a:pt x="322" y="100"/>
                  </a:cubicBezTo>
                  <a:cubicBezTo>
                    <a:pt x="224" y="100"/>
                    <a:pt x="152" y="95"/>
                    <a:pt x="102" y="95"/>
                  </a:cubicBezTo>
                  <a:cubicBezTo>
                    <a:pt x="29" y="95"/>
                    <a:pt x="1" y="106"/>
                    <a:pt x="1" y="161"/>
                  </a:cubicBezTo>
                  <a:cubicBezTo>
                    <a:pt x="1" y="201"/>
                    <a:pt x="34" y="226"/>
                    <a:pt x="71" y="229"/>
                  </a:cubicBezTo>
                  <a:cubicBezTo>
                    <a:pt x="248" y="245"/>
                    <a:pt x="409" y="250"/>
                    <a:pt x="568" y="250"/>
                  </a:cubicBezTo>
                  <a:cubicBezTo>
                    <a:pt x="861" y="250"/>
                    <a:pt x="1151" y="231"/>
                    <a:pt x="1526" y="212"/>
                  </a:cubicBezTo>
                  <a:cubicBezTo>
                    <a:pt x="1583" y="209"/>
                    <a:pt x="1632" y="165"/>
                    <a:pt x="1632" y="106"/>
                  </a:cubicBezTo>
                  <a:cubicBezTo>
                    <a:pt x="1633" y="53"/>
                    <a:pt x="1586" y="0"/>
                    <a:pt x="153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50"/>
            <p:cNvSpPr/>
            <p:nvPr/>
          </p:nvSpPr>
          <p:spPr>
            <a:xfrm>
              <a:off x="5992580" y="2025413"/>
              <a:ext cx="166577" cy="16828"/>
            </a:xfrm>
            <a:custGeom>
              <a:avLst/>
              <a:gdLst/>
              <a:ahLst/>
              <a:cxnLst/>
              <a:rect l="l" t="t" r="r" b="b"/>
              <a:pathLst>
                <a:path w="5266" h="532" extrusionOk="0">
                  <a:moveTo>
                    <a:pt x="5135" y="0"/>
                  </a:moveTo>
                  <a:cubicBezTo>
                    <a:pt x="3746" y="6"/>
                    <a:pt x="0" y="287"/>
                    <a:pt x="53" y="487"/>
                  </a:cubicBezTo>
                  <a:cubicBezTo>
                    <a:pt x="62" y="521"/>
                    <a:pt x="95" y="532"/>
                    <a:pt x="136" y="532"/>
                  </a:cubicBezTo>
                  <a:cubicBezTo>
                    <a:pt x="189" y="532"/>
                    <a:pt x="256" y="514"/>
                    <a:pt x="302" y="507"/>
                  </a:cubicBezTo>
                  <a:cubicBezTo>
                    <a:pt x="1438" y="360"/>
                    <a:pt x="2672" y="350"/>
                    <a:pt x="3911" y="317"/>
                  </a:cubicBezTo>
                  <a:cubicBezTo>
                    <a:pt x="4164" y="310"/>
                    <a:pt x="4784" y="292"/>
                    <a:pt x="5135" y="262"/>
                  </a:cubicBezTo>
                  <a:cubicBezTo>
                    <a:pt x="5224" y="252"/>
                    <a:pt x="5265" y="195"/>
                    <a:pt x="5265" y="131"/>
                  </a:cubicBezTo>
                  <a:cubicBezTo>
                    <a:pt x="5265" y="59"/>
                    <a:pt x="5206" y="0"/>
                    <a:pt x="513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50"/>
            <p:cNvSpPr/>
            <p:nvPr/>
          </p:nvSpPr>
          <p:spPr>
            <a:xfrm>
              <a:off x="6179686" y="2078714"/>
              <a:ext cx="696" cy="127"/>
            </a:xfrm>
            <a:custGeom>
              <a:avLst/>
              <a:gdLst/>
              <a:ahLst/>
              <a:cxnLst/>
              <a:rect l="l" t="t" r="r" b="b"/>
              <a:pathLst>
                <a:path w="22" h="4" extrusionOk="0">
                  <a:moveTo>
                    <a:pt x="1" y="0"/>
                  </a:moveTo>
                  <a:lnTo>
                    <a:pt x="1" y="0"/>
                  </a:lnTo>
                  <a:cubicBezTo>
                    <a:pt x="0" y="0"/>
                    <a:pt x="4" y="1"/>
                    <a:pt x="13" y="2"/>
                  </a:cubicBezTo>
                  <a:lnTo>
                    <a:pt x="13" y="2"/>
                  </a:lnTo>
                  <a:cubicBezTo>
                    <a:pt x="6" y="1"/>
                    <a:pt x="2" y="0"/>
                    <a:pt x="1" y="0"/>
                  </a:cubicBezTo>
                  <a:close/>
                  <a:moveTo>
                    <a:pt x="13" y="2"/>
                  </a:moveTo>
                  <a:cubicBezTo>
                    <a:pt x="14" y="2"/>
                    <a:pt x="14" y="2"/>
                    <a:pt x="15" y="2"/>
                  </a:cubicBezTo>
                  <a:lnTo>
                    <a:pt x="15" y="2"/>
                  </a:lnTo>
                  <a:cubicBezTo>
                    <a:pt x="15" y="2"/>
                    <a:pt x="15" y="2"/>
                    <a:pt x="15" y="2"/>
                  </a:cubicBezTo>
                  <a:cubicBezTo>
                    <a:pt x="14" y="2"/>
                    <a:pt x="14" y="2"/>
                    <a:pt x="13" y="2"/>
                  </a:cubicBezTo>
                  <a:close/>
                  <a:moveTo>
                    <a:pt x="15" y="2"/>
                  </a:moveTo>
                  <a:cubicBezTo>
                    <a:pt x="18" y="4"/>
                    <a:pt x="20" y="4"/>
                    <a:pt x="22" y="4"/>
                  </a:cubicBezTo>
                  <a:cubicBezTo>
                    <a:pt x="19" y="3"/>
                    <a:pt x="17" y="3"/>
                    <a:pt x="15"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50"/>
            <p:cNvSpPr/>
            <p:nvPr/>
          </p:nvSpPr>
          <p:spPr>
            <a:xfrm>
              <a:off x="5994003" y="2064004"/>
              <a:ext cx="198462" cy="15911"/>
            </a:xfrm>
            <a:custGeom>
              <a:avLst/>
              <a:gdLst/>
              <a:ahLst/>
              <a:cxnLst/>
              <a:rect l="l" t="t" r="r" b="b"/>
              <a:pathLst>
                <a:path w="6274" h="503" extrusionOk="0">
                  <a:moveTo>
                    <a:pt x="78" y="1"/>
                  </a:moveTo>
                  <a:cubicBezTo>
                    <a:pt x="5" y="1"/>
                    <a:pt x="0" y="102"/>
                    <a:pt x="61" y="111"/>
                  </a:cubicBezTo>
                  <a:cubicBezTo>
                    <a:pt x="1138" y="281"/>
                    <a:pt x="1918" y="292"/>
                    <a:pt x="2951" y="305"/>
                  </a:cubicBezTo>
                  <a:cubicBezTo>
                    <a:pt x="5153" y="332"/>
                    <a:pt x="5863" y="464"/>
                    <a:pt x="5863" y="464"/>
                  </a:cubicBezTo>
                  <a:cubicBezTo>
                    <a:pt x="5870" y="467"/>
                    <a:pt x="5877" y="467"/>
                    <a:pt x="5885" y="469"/>
                  </a:cubicBezTo>
                  <a:cubicBezTo>
                    <a:pt x="5897" y="470"/>
                    <a:pt x="5904" y="471"/>
                    <a:pt x="5901" y="471"/>
                  </a:cubicBezTo>
                  <a:cubicBezTo>
                    <a:pt x="5900" y="471"/>
                    <a:pt x="5897" y="470"/>
                    <a:pt x="5892" y="470"/>
                  </a:cubicBezTo>
                  <a:lnTo>
                    <a:pt x="5892" y="470"/>
                  </a:lnTo>
                  <a:cubicBezTo>
                    <a:pt x="5903" y="471"/>
                    <a:pt x="6109" y="500"/>
                    <a:pt x="6118" y="503"/>
                  </a:cubicBezTo>
                  <a:cubicBezTo>
                    <a:pt x="6185" y="503"/>
                    <a:pt x="6235" y="456"/>
                    <a:pt x="6253" y="400"/>
                  </a:cubicBezTo>
                  <a:cubicBezTo>
                    <a:pt x="6274" y="320"/>
                    <a:pt x="6218" y="241"/>
                    <a:pt x="6155" y="231"/>
                  </a:cubicBezTo>
                  <a:cubicBezTo>
                    <a:pt x="5645" y="139"/>
                    <a:pt x="5186" y="105"/>
                    <a:pt x="4706" y="91"/>
                  </a:cubicBezTo>
                  <a:cubicBezTo>
                    <a:pt x="4523" y="85"/>
                    <a:pt x="4335" y="83"/>
                    <a:pt x="4143" y="83"/>
                  </a:cubicBezTo>
                  <a:cubicBezTo>
                    <a:pt x="3428" y="83"/>
                    <a:pt x="2660" y="112"/>
                    <a:pt x="1923" y="112"/>
                  </a:cubicBezTo>
                  <a:cubicBezTo>
                    <a:pt x="1268" y="112"/>
                    <a:pt x="637" y="89"/>
                    <a:pt x="91" y="2"/>
                  </a:cubicBezTo>
                  <a:cubicBezTo>
                    <a:pt x="87" y="1"/>
                    <a:pt x="82" y="1"/>
                    <a:pt x="7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50"/>
            <p:cNvSpPr/>
            <p:nvPr/>
          </p:nvSpPr>
          <p:spPr>
            <a:xfrm>
              <a:off x="5999602" y="2114648"/>
              <a:ext cx="233037" cy="12748"/>
            </a:xfrm>
            <a:custGeom>
              <a:avLst/>
              <a:gdLst/>
              <a:ahLst/>
              <a:cxnLst/>
              <a:rect l="l" t="t" r="r" b="b"/>
              <a:pathLst>
                <a:path w="7367" h="403" extrusionOk="0">
                  <a:moveTo>
                    <a:pt x="5050" y="0"/>
                  </a:moveTo>
                  <a:cubicBezTo>
                    <a:pt x="3744" y="0"/>
                    <a:pt x="2226" y="49"/>
                    <a:pt x="1033" y="49"/>
                  </a:cubicBezTo>
                  <a:cubicBezTo>
                    <a:pt x="686" y="49"/>
                    <a:pt x="367" y="45"/>
                    <a:pt x="89" y="34"/>
                  </a:cubicBezTo>
                  <a:cubicBezTo>
                    <a:pt x="88" y="34"/>
                    <a:pt x="88" y="34"/>
                    <a:pt x="87" y="34"/>
                  </a:cubicBezTo>
                  <a:cubicBezTo>
                    <a:pt x="9" y="34"/>
                    <a:pt x="1" y="158"/>
                    <a:pt x="89" y="162"/>
                  </a:cubicBezTo>
                  <a:cubicBezTo>
                    <a:pt x="2626" y="274"/>
                    <a:pt x="4476" y="269"/>
                    <a:pt x="6285" y="360"/>
                  </a:cubicBezTo>
                  <a:cubicBezTo>
                    <a:pt x="6544" y="374"/>
                    <a:pt x="6993" y="400"/>
                    <a:pt x="7168" y="402"/>
                  </a:cubicBezTo>
                  <a:cubicBezTo>
                    <a:pt x="7169" y="403"/>
                    <a:pt x="7171" y="403"/>
                    <a:pt x="7172" y="403"/>
                  </a:cubicBezTo>
                  <a:cubicBezTo>
                    <a:pt x="7289" y="403"/>
                    <a:pt x="7366" y="271"/>
                    <a:pt x="7304" y="165"/>
                  </a:cubicBezTo>
                  <a:cubicBezTo>
                    <a:pt x="7287" y="135"/>
                    <a:pt x="7250" y="96"/>
                    <a:pt x="7210" y="93"/>
                  </a:cubicBezTo>
                  <a:cubicBezTo>
                    <a:pt x="6687" y="22"/>
                    <a:pt x="5915" y="0"/>
                    <a:pt x="505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50"/>
            <p:cNvSpPr/>
            <p:nvPr/>
          </p:nvSpPr>
          <p:spPr>
            <a:xfrm>
              <a:off x="5995427" y="2157225"/>
              <a:ext cx="263942" cy="13159"/>
            </a:xfrm>
            <a:custGeom>
              <a:avLst/>
              <a:gdLst/>
              <a:ahLst/>
              <a:cxnLst/>
              <a:rect l="l" t="t" r="r" b="b"/>
              <a:pathLst>
                <a:path w="8344" h="416" extrusionOk="0">
                  <a:moveTo>
                    <a:pt x="7675" y="0"/>
                  </a:moveTo>
                  <a:cubicBezTo>
                    <a:pt x="6298" y="0"/>
                    <a:pt x="4307" y="148"/>
                    <a:pt x="2460" y="221"/>
                  </a:cubicBezTo>
                  <a:cubicBezTo>
                    <a:pt x="1627" y="254"/>
                    <a:pt x="848" y="265"/>
                    <a:pt x="375" y="265"/>
                  </a:cubicBezTo>
                  <a:cubicBezTo>
                    <a:pt x="263" y="265"/>
                    <a:pt x="168" y="265"/>
                    <a:pt x="93" y="264"/>
                  </a:cubicBezTo>
                  <a:cubicBezTo>
                    <a:pt x="3" y="264"/>
                    <a:pt x="0" y="401"/>
                    <a:pt x="93" y="402"/>
                  </a:cubicBezTo>
                  <a:cubicBezTo>
                    <a:pt x="406" y="408"/>
                    <a:pt x="719" y="414"/>
                    <a:pt x="1033" y="415"/>
                  </a:cubicBezTo>
                  <a:cubicBezTo>
                    <a:pt x="1346" y="415"/>
                    <a:pt x="1658" y="415"/>
                    <a:pt x="1972" y="412"/>
                  </a:cubicBezTo>
                  <a:cubicBezTo>
                    <a:pt x="2599" y="407"/>
                    <a:pt x="3225" y="395"/>
                    <a:pt x="3852" y="381"/>
                  </a:cubicBezTo>
                  <a:cubicBezTo>
                    <a:pt x="8344" y="292"/>
                    <a:pt x="8236" y="342"/>
                    <a:pt x="8236" y="148"/>
                  </a:cubicBezTo>
                  <a:cubicBezTo>
                    <a:pt x="8236" y="70"/>
                    <a:pt x="8173" y="13"/>
                    <a:pt x="8099" y="9"/>
                  </a:cubicBezTo>
                  <a:cubicBezTo>
                    <a:pt x="7957" y="2"/>
                    <a:pt x="7816" y="0"/>
                    <a:pt x="767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50"/>
            <p:cNvSpPr/>
            <p:nvPr/>
          </p:nvSpPr>
          <p:spPr>
            <a:xfrm>
              <a:off x="6079221" y="2199297"/>
              <a:ext cx="193211" cy="12179"/>
            </a:xfrm>
            <a:custGeom>
              <a:avLst/>
              <a:gdLst/>
              <a:ahLst/>
              <a:cxnLst/>
              <a:rect l="l" t="t" r="r" b="b"/>
              <a:pathLst>
                <a:path w="6108" h="385" extrusionOk="0">
                  <a:moveTo>
                    <a:pt x="5900" y="0"/>
                  </a:moveTo>
                  <a:cubicBezTo>
                    <a:pt x="5182" y="0"/>
                    <a:pt x="2684" y="175"/>
                    <a:pt x="793" y="175"/>
                  </a:cubicBezTo>
                  <a:cubicBezTo>
                    <a:pt x="541" y="175"/>
                    <a:pt x="299" y="172"/>
                    <a:pt x="73" y="165"/>
                  </a:cubicBezTo>
                  <a:cubicBezTo>
                    <a:pt x="73" y="165"/>
                    <a:pt x="72" y="165"/>
                    <a:pt x="71" y="165"/>
                  </a:cubicBezTo>
                  <a:cubicBezTo>
                    <a:pt x="32" y="165"/>
                    <a:pt x="0" y="200"/>
                    <a:pt x="0" y="238"/>
                  </a:cubicBezTo>
                  <a:cubicBezTo>
                    <a:pt x="0" y="280"/>
                    <a:pt x="33" y="310"/>
                    <a:pt x="73" y="311"/>
                  </a:cubicBezTo>
                  <a:cubicBezTo>
                    <a:pt x="1142" y="361"/>
                    <a:pt x="2168" y="384"/>
                    <a:pt x="3128" y="384"/>
                  </a:cubicBezTo>
                  <a:cubicBezTo>
                    <a:pt x="4132" y="384"/>
                    <a:pt x="5063" y="359"/>
                    <a:pt x="5895" y="314"/>
                  </a:cubicBezTo>
                  <a:cubicBezTo>
                    <a:pt x="5938" y="311"/>
                    <a:pt x="5976" y="300"/>
                    <a:pt x="6007" y="267"/>
                  </a:cubicBezTo>
                  <a:cubicBezTo>
                    <a:pt x="6107" y="166"/>
                    <a:pt x="6031" y="0"/>
                    <a:pt x="590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50"/>
            <p:cNvSpPr/>
            <p:nvPr/>
          </p:nvSpPr>
          <p:spPr>
            <a:xfrm>
              <a:off x="6123823" y="2243898"/>
              <a:ext cx="152690" cy="12621"/>
            </a:xfrm>
            <a:custGeom>
              <a:avLst/>
              <a:gdLst/>
              <a:ahLst/>
              <a:cxnLst/>
              <a:rect l="l" t="t" r="r" b="b"/>
              <a:pathLst>
                <a:path w="4827" h="399" extrusionOk="0">
                  <a:moveTo>
                    <a:pt x="3490" y="1"/>
                  </a:moveTo>
                  <a:cubicBezTo>
                    <a:pt x="3120" y="1"/>
                    <a:pt x="2754" y="9"/>
                    <a:pt x="2389" y="24"/>
                  </a:cubicBezTo>
                  <a:cubicBezTo>
                    <a:pt x="1559" y="58"/>
                    <a:pt x="910" y="104"/>
                    <a:pt x="75" y="223"/>
                  </a:cubicBezTo>
                  <a:cubicBezTo>
                    <a:pt x="26" y="230"/>
                    <a:pt x="1" y="290"/>
                    <a:pt x="12" y="333"/>
                  </a:cubicBezTo>
                  <a:cubicBezTo>
                    <a:pt x="18" y="354"/>
                    <a:pt x="34" y="376"/>
                    <a:pt x="54" y="387"/>
                  </a:cubicBezTo>
                  <a:cubicBezTo>
                    <a:pt x="68" y="395"/>
                    <a:pt x="82" y="398"/>
                    <a:pt x="96" y="398"/>
                  </a:cubicBezTo>
                  <a:cubicBezTo>
                    <a:pt x="105" y="398"/>
                    <a:pt x="114" y="397"/>
                    <a:pt x="124" y="396"/>
                  </a:cubicBezTo>
                  <a:cubicBezTo>
                    <a:pt x="144" y="394"/>
                    <a:pt x="161" y="390"/>
                    <a:pt x="181" y="389"/>
                  </a:cubicBezTo>
                  <a:cubicBezTo>
                    <a:pt x="913" y="293"/>
                    <a:pt x="1652" y="251"/>
                    <a:pt x="2389" y="243"/>
                  </a:cubicBezTo>
                  <a:cubicBezTo>
                    <a:pt x="2445" y="242"/>
                    <a:pt x="2508" y="241"/>
                    <a:pt x="2575" y="241"/>
                  </a:cubicBezTo>
                  <a:cubicBezTo>
                    <a:pt x="3323" y="241"/>
                    <a:pt x="4656" y="289"/>
                    <a:pt x="4656" y="289"/>
                  </a:cubicBezTo>
                  <a:cubicBezTo>
                    <a:pt x="4679" y="289"/>
                    <a:pt x="4700" y="283"/>
                    <a:pt x="4720" y="271"/>
                  </a:cubicBezTo>
                  <a:cubicBezTo>
                    <a:pt x="4749" y="254"/>
                    <a:pt x="4770" y="228"/>
                    <a:pt x="4777" y="195"/>
                  </a:cubicBezTo>
                  <a:cubicBezTo>
                    <a:pt x="4826" y="21"/>
                    <a:pt x="4606" y="24"/>
                    <a:pt x="4425" y="16"/>
                  </a:cubicBezTo>
                  <a:cubicBezTo>
                    <a:pt x="4206" y="6"/>
                    <a:pt x="3812" y="1"/>
                    <a:pt x="3576" y="1"/>
                  </a:cubicBezTo>
                  <a:cubicBezTo>
                    <a:pt x="3547" y="1"/>
                    <a:pt x="3518" y="1"/>
                    <a:pt x="349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50"/>
            <p:cNvSpPr/>
            <p:nvPr/>
          </p:nvSpPr>
          <p:spPr>
            <a:xfrm>
              <a:off x="6130592" y="2291948"/>
              <a:ext cx="144750" cy="7339"/>
            </a:xfrm>
            <a:custGeom>
              <a:avLst/>
              <a:gdLst/>
              <a:ahLst/>
              <a:cxnLst/>
              <a:rect l="l" t="t" r="r" b="b"/>
              <a:pathLst>
                <a:path w="4576" h="232" extrusionOk="0">
                  <a:moveTo>
                    <a:pt x="3388" y="1"/>
                  </a:moveTo>
                  <a:cubicBezTo>
                    <a:pt x="3343" y="1"/>
                    <a:pt x="3311" y="1"/>
                    <a:pt x="3296" y="1"/>
                  </a:cubicBezTo>
                  <a:cubicBezTo>
                    <a:pt x="2725" y="1"/>
                    <a:pt x="2182" y="17"/>
                    <a:pt x="1180" y="67"/>
                  </a:cubicBezTo>
                  <a:cubicBezTo>
                    <a:pt x="805" y="85"/>
                    <a:pt x="428" y="108"/>
                    <a:pt x="53" y="128"/>
                  </a:cubicBezTo>
                  <a:cubicBezTo>
                    <a:pt x="24" y="130"/>
                    <a:pt x="0" y="150"/>
                    <a:pt x="0" y="180"/>
                  </a:cubicBezTo>
                  <a:cubicBezTo>
                    <a:pt x="0" y="207"/>
                    <a:pt x="24" y="231"/>
                    <a:pt x="53" y="231"/>
                  </a:cubicBezTo>
                  <a:cubicBezTo>
                    <a:pt x="415" y="216"/>
                    <a:pt x="779" y="201"/>
                    <a:pt x="1143" y="190"/>
                  </a:cubicBezTo>
                  <a:cubicBezTo>
                    <a:pt x="1691" y="172"/>
                    <a:pt x="2142" y="165"/>
                    <a:pt x="2518" y="165"/>
                  </a:cubicBezTo>
                  <a:cubicBezTo>
                    <a:pt x="3618" y="165"/>
                    <a:pt x="4077" y="224"/>
                    <a:pt x="4447" y="231"/>
                  </a:cubicBezTo>
                  <a:cubicBezTo>
                    <a:pt x="4449" y="231"/>
                    <a:pt x="4450" y="232"/>
                    <a:pt x="4451" y="232"/>
                  </a:cubicBezTo>
                  <a:cubicBezTo>
                    <a:pt x="4530" y="232"/>
                    <a:pt x="4575" y="130"/>
                    <a:pt x="4515" y="67"/>
                  </a:cubicBezTo>
                  <a:cubicBezTo>
                    <a:pt x="4451" y="5"/>
                    <a:pt x="3670" y="1"/>
                    <a:pt x="338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50"/>
            <p:cNvSpPr/>
            <p:nvPr/>
          </p:nvSpPr>
          <p:spPr>
            <a:xfrm>
              <a:off x="6140272" y="2343857"/>
              <a:ext cx="135925" cy="10470"/>
            </a:xfrm>
            <a:custGeom>
              <a:avLst/>
              <a:gdLst/>
              <a:ahLst/>
              <a:cxnLst/>
              <a:rect l="l" t="t" r="r" b="b"/>
              <a:pathLst>
                <a:path w="4297" h="331" extrusionOk="0">
                  <a:moveTo>
                    <a:pt x="186" y="11"/>
                  </a:moveTo>
                  <a:lnTo>
                    <a:pt x="186" y="11"/>
                  </a:lnTo>
                  <a:cubicBezTo>
                    <a:pt x="188" y="12"/>
                    <a:pt x="190" y="12"/>
                    <a:pt x="192" y="12"/>
                  </a:cubicBezTo>
                  <a:cubicBezTo>
                    <a:pt x="190" y="12"/>
                    <a:pt x="188" y="12"/>
                    <a:pt x="186" y="11"/>
                  </a:cubicBezTo>
                  <a:close/>
                  <a:moveTo>
                    <a:pt x="99" y="1"/>
                  </a:moveTo>
                  <a:cubicBezTo>
                    <a:pt x="58" y="1"/>
                    <a:pt x="26" y="14"/>
                    <a:pt x="13" y="62"/>
                  </a:cubicBezTo>
                  <a:cubicBezTo>
                    <a:pt x="0" y="105"/>
                    <a:pt x="28" y="164"/>
                    <a:pt x="75" y="170"/>
                  </a:cubicBezTo>
                  <a:cubicBezTo>
                    <a:pt x="1137" y="330"/>
                    <a:pt x="2024" y="309"/>
                    <a:pt x="3105" y="314"/>
                  </a:cubicBezTo>
                  <a:cubicBezTo>
                    <a:pt x="3407" y="316"/>
                    <a:pt x="3926" y="320"/>
                    <a:pt x="4077" y="320"/>
                  </a:cubicBezTo>
                  <a:cubicBezTo>
                    <a:pt x="4096" y="320"/>
                    <a:pt x="4109" y="320"/>
                    <a:pt x="4116" y="320"/>
                  </a:cubicBezTo>
                  <a:cubicBezTo>
                    <a:pt x="4235" y="319"/>
                    <a:pt x="4296" y="176"/>
                    <a:pt x="4210" y="90"/>
                  </a:cubicBezTo>
                  <a:cubicBezTo>
                    <a:pt x="4153" y="35"/>
                    <a:pt x="3771" y="25"/>
                    <a:pt x="3476" y="25"/>
                  </a:cubicBezTo>
                  <a:cubicBezTo>
                    <a:pt x="3317" y="25"/>
                    <a:pt x="3183" y="28"/>
                    <a:pt x="3141" y="28"/>
                  </a:cubicBezTo>
                  <a:cubicBezTo>
                    <a:pt x="2513" y="41"/>
                    <a:pt x="1914" y="75"/>
                    <a:pt x="1336" y="75"/>
                  </a:cubicBezTo>
                  <a:cubicBezTo>
                    <a:pt x="938" y="75"/>
                    <a:pt x="550" y="59"/>
                    <a:pt x="169" y="8"/>
                  </a:cubicBezTo>
                  <a:lnTo>
                    <a:pt x="169" y="8"/>
                  </a:lnTo>
                  <a:cubicBezTo>
                    <a:pt x="171" y="9"/>
                    <a:pt x="173" y="9"/>
                    <a:pt x="174" y="9"/>
                  </a:cubicBezTo>
                  <a:lnTo>
                    <a:pt x="174" y="9"/>
                  </a:lnTo>
                  <a:cubicBezTo>
                    <a:pt x="147" y="5"/>
                    <a:pt x="122" y="1"/>
                    <a:pt x="9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50"/>
            <p:cNvSpPr/>
            <p:nvPr/>
          </p:nvSpPr>
          <p:spPr>
            <a:xfrm>
              <a:off x="6201955" y="2382354"/>
              <a:ext cx="57255" cy="6706"/>
            </a:xfrm>
            <a:custGeom>
              <a:avLst/>
              <a:gdLst/>
              <a:ahLst/>
              <a:cxnLst/>
              <a:rect l="l" t="t" r="r" b="b"/>
              <a:pathLst>
                <a:path w="1810" h="212" extrusionOk="0">
                  <a:moveTo>
                    <a:pt x="87" y="1"/>
                  </a:moveTo>
                  <a:cubicBezTo>
                    <a:pt x="4" y="1"/>
                    <a:pt x="1" y="127"/>
                    <a:pt x="87" y="128"/>
                  </a:cubicBezTo>
                  <a:cubicBezTo>
                    <a:pt x="499" y="137"/>
                    <a:pt x="1251" y="207"/>
                    <a:pt x="1712" y="211"/>
                  </a:cubicBezTo>
                  <a:cubicBezTo>
                    <a:pt x="1765" y="211"/>
                    <a:pt x="1809" y="166"/>
                    <a:pt x="1809" y="114"/>
                  </a:cubicBezTo>
                  <a:cubicBezTo>
                    <a:pt x="1808" y="27"/>
                    <a:pt x="1736" y="11"/>
                    <a:pt x="1612" y="11"/>
                  </a:cubicBezTo>
                  <a:cubicBezTo>
                    <a:pt x="1537" y="11"/>
                    <a:pt x="1441" y="17"/>
                    <a:pt x="1331" y="17"/>
                  </a:cubicBezTo>
                  <a:cubicBezTo>
                    <a:pt x="1323" y="17"/>
                    <a:pt x="1314" y="17"/>
                    <a:pt x="1305" y="17"/>
                  </a:cubicBezTo>
                  <a:cubicBezTo>
                    <a:pt x="857" y="12"/>
                    <a:pt x="1067" y="7"/>
                    <a:pt x="8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50"/>
            <p:cNvSpPr/>
            <p:nvPr/>
          </p:nvSpPr>
          <p:spPr>
            <a:xfrm>
              <a:off x="6233082" y="2411867"/>
              <a:ext cx="26761" cy="7275"/>
            </a:xfrm>
            <a:custGeom>
              <a:avLst/>
              <a:gdLst/>
              <a:ahLst/>
              <a:cxnLst/>
              <a:rect l="l" t="t" r="r" b="b"/>
              <a:pathLst>
                <a:path w="846" h="230" extrusionOk="0">
                  <a:moveTo>
                    <a:pt x="104" y="1"/>
                  </a:moveTo>
                  <a:cubicBezTo>
                    <a:pt x="88" y="1"/>
                    <a:pt x="73" y="3"/>
                    <a:pt x="63" y="9"/>
                  </a:cubicBezTo>
                  <a:cubicBezTo>
                    <a:pt x="0" y="47"/>
                    <a:pt x="25" y="138"/>
                    <a:pt x="81" y="146"/>
                  </a:cubicBezTo>
                  <a:cubicBezTo>
                    <a:pt x="301" y="176"/>
                    <a:pt x="523" y="209"/>
                    <a:pt x="745" y="229"/>
                  </a:cubicBezTo>
                  <a:cubicBezTo>
                    <a:pt x="747" y="229"/>
                    <a:pt x="750" y="230"/>
                    <a:pt x="752" y="230"/>
                  </a:cubicBezTo>
                  <a:cubicBezTo>
                    <a:pt x="807" y="230"/>
                    <a:pt x="846" y="151"/>
                    <a:pt x="797" y="103"/>
                  </a:cubicBezTo>
                  <a:cubicBezTo>
                    <a:pt x="771" y="75"/>
                    <a:pt x="248" y="19"/>
                    <a:pt x="208" y="13"/>
                  </a:cubicBezTo>
                  <a:lnTo>
                    <a:pt x="209" y="13"/>
                  </a:lnTo>
                  <a:cubicBezTo>
                    <a:pt x="184" y="10"/>
                    <a:pt x="140" y="1"/>
                    <a:pt x="10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50"/>
            <p:cNvSpPr/>
            <p:nvPr/>
          </p:nvSpPr>
          <p:spPr>
            <a:xfrm>
              <a:off x="6220998" y="2428126"/>
              <a:ext cx="474" cy="380"/>
            </a:xfrm>
            <a:custGeom>
              <a:avLst/>
              <a:gdLst/>
              <a:ahLst/>
              <a:cxnLst/>
              <a:rect l="l" t="t" r="r" b="b"/>
              <a:pathLst>
                <a:path w="15" h="12" extrusionOk="0">
                  <a:moveTo>
                    <a:pt x="0" y="0"/>
                  </a:moveTo>
                  <a:cubicBezTo>
                    <a:pt x="8" y="7"/>
                    <a:pt x="14" y="11"/>
                    <a:pt x="14" y="11"/>
                  </a:cubicBezTo>
                  <a:cubicBezTo>
                    <a:pt x="14" y="11"/>
                    <a:pt x="10" y="8"/>
                    <a:pt x="0" y="0"/>
                  </a:cubicBezTo>
                  <a:close/>
                </a:path>
              </a:pathLst>
            </a:custGeom>
            <a:solidFill>
              <a:srgbClr val="BAB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50"/>
            <p:cNvSpPr/>
            <p:nvPr/>
          </p:nvSpPr>
          <p:spPr>
            <a:xfrm>
              <a:off x="6116231" y="2379697"/>
              <a:ext cx="117451" cy="54281"/>
            </a:xfrm>
            <a:custGeom>
              <a:avLst/>
              <a:gdLst/>
              <a:ahLst/>
              <a:cxnLst/>
              <a:rect l="l" t="t" r="r" b="b"/>
              <a:pathLst>
                <a:path w="3713" h="1716" extrusionOk="0">
                  <a:moveTo>
                    <a:pt x="158" y="0"/>
                  </a:moveTo>
                  <a:cubicBezTo>
                    <a:pt x="58" y="0"/>
                    <a:pt x="2" y="19"/>
                    <a:pt x="2" y="59"/>
                  </a:cubicBezTo>
                  <a:cubicBezTo>
                    <a:pt x="0" y="141"/>
                    <a:pt x="89" y="136"/>
                    <a:pt x="172" y="147"/>
                  </a:cubicBezTo>
                  <a:cubicBezTo>
                    <a:pt x="1232" y="295"/>
                    <a:pt x="2469" y="888"/>
                    <a:pt x="3313" y="1530"/>
                  </a:cubicBezTo>
                  <a:cubicBezTo>
                    <a:pt x="3312" y="1529"/>
                    <a:pt x="3312" y="1528"/>
                    <a:pt x="3312" y="1528"/>
                  </a:cubicBezTo>
                  <a:lnTo>
                    <a:pt x="3312" y="1528"/>
                  </a:lnTo>
                  <a:cubicBezTo>
                    <a:pt x="3312" y="1528"/>
                    <a:pt x="3329" y="1542"/>
                    <a:pt x="3336" y="1548"/>
                  </a:cubicBezTo>
                  <a:cubicBezTo>
                    <a:pt x="3335" y="1547"/>
                    <a:pt x="3334" y="1546"/>
                    <a:pt x="3334" y="1546"/>
                  </a:cubicBezTo>
                  <a:lnTo>
                    <a:pt x="3334" y="1546"/>
                  </a:lnTo>
                  <a:cubicBezTo>
                    <a:pt x="3333" y="1546"/>
                    <a:pt x="3395" y="1594"/>
                    <a:pt x="3494" y="1679"/>
                  </a:cubicBezTo>
                  <a:cubicBezTo>
                    <a:pt x="3521" y="1702"/>
                    <a:pt x="3550" y="1716"/>
                    <a:pt x="3586" y="1716"/>
                  </a:cubicBezTo>
                  <a:cubicBezTo>
                    <a:pt x="3618" y="1716"/>
                    <a:pt x="3651" y="1702"/>
                    <a:pt x="3674" y="1679"/>
                  </a:cubicBezTo>
                  <a:cubicBezTo>
                    <a:pt x="3697" y="1656"/>
                    <a:pt x="3713" y="1621"/>
                    <a:pt x="3713" y="1587"/>
                  </a:cubicBezTo>
                  <a:cubicBezTo>
                    <a:pt x="3713" y="1557"/>
                    <a:pt x="3700" y="1517"/>
                    <a:pt x="3674" y="1497"/>
                  </a:cubicBezTo>
                  <a:cubicBezTo>
                    <a:pt x="2474" y="547"/>
                    <a:pt x="692" y="0"/>
                    <a:pt x="15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50"/>
            <p:cNvSpPr/>
            <p:nvPr/>
          </p:nvSpPr>
          <p:spPr>
            <a:xfrm>
              <a:off x="6113669" y="2399815"/>
              <a:ext cx="120583" cy="63961"/>
            </a:xfrm>
            <a:custGeom>
              <a:avLst/>
              <a:gdLst/>
              <a:ahLst/>
              <a:cxnLst/>
              <a:rect l="l" t="t" r="r" b="b"/>
              <a:pathLst>
                <a:path w="3812" h="2022" extrusionOk="0">
                  <a:moveTo>
                    <a:pt x="65" y="0"/>
                  </a:moveTo>
                  <a:cubicBezTo>
                    <a:pt x="4" y="0"/>
                    <a:pt x="1" y="83"/>
                    <a:pt x="51" y="93"/>
                  </a:cubicBezTo>
                  <a:cubicBezTo>
                    <a:pt x="1235" y="342"/>
                    <a:pt x="2122" y="844"/>
                    <a:pt x="3087" y="1558"/>
                  </a:cubicBezTo>
                  <a:cubicBezTo>
                    <a:pt x="3114" y="1578"/>
                    <a:pt x="3684" y="2022"/>
                    <a:pt x="3718" y="2022"/>
                  </a:cubicBezTo>
                  <a:cubicBezTo>
                    <a:pt x="3784" y="2022"/>
                    <a:pt x="3811" y="1939"/>
                    <a:pt x="3768" y="1902"/>
                  </a:cubicBezTo>
                  <a:cubicBezTo>
                    <a:pt x="2136" y="441"/>
                    <a:pt x="325" y="0"/>
                    <a:pt x="6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50"/>
            <p:cNvSpPr/>
            <p:nvPr/>
          </p:nvSpPr>
          <p:spPr>
            <a:xfrm>
              <a:off x="6151818" y="2440969"/>
              <a:ext cx="49663" cy="27204"/>
            </a:xfrm>
            <a:custGeom>
              <a:avLst/>
              <a:gdLst/>
              <a:ahLst/>
              <a:cxnLst/>
              <a:rect l="l" t="t" r="r" b="b"/>
              <a:pathLst>
                <a:path w="1570" h="860" extrusionOk="0">
                  <a:moveTo>
                    <a:pt x="68" y="1"/>
                  </a:moveTo>
                  <a:cubicBezTo>
                    <a:pt x="12" y="1"/>
                    <a:pt x="1" y="78"/>
                    <a:pt x="55" y="94"/>
                  </a:cubicBezTo>
                  <a:cubicBezTo>
                    <a:pt x="228" y="144"/>
                    <a:pt x="381" y="208"/>
                    <a:pt x="381" y="208"/>
                  </a:cubicBezTo>
                  <a:cubicBezTo>
                    <a:pt x="384" y="210"/>
                    <a:pt x="387" y="210"/>
                    <a:pt x="391" y="211"/>
                  </a:cubicBezTo>
                  <a:cubicBezTo>
                    <a:pt x="391" y="211"/>
                    <a:pt x="825" y="369"/>
                    <a:pt x="1453" y="851"/>
                  </a:cubicBezTo>
                  <a:cubicBezTo>
                    <a:pt x="1464" y="857"/>
                    <a:pt x="1475" y="860"/>
                    <a:pt x="1485" y="860"/>
                  </a:cubicBezTo>
                  <a:cubicBezTo>
                    <a:pt x="1537" y="860"/>
                    <a:pt x="1569" y="789"/>
                    <a:pt x="1527" y="753"/>
                  </a:cubicBezTo>
                  <a:cubicBezTo>
                    <a:pt x="956" y="287"/>
                    <a:pt x="211" y="1"/>
                    <a:pt x="6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50"/>
            <p:cNvSpPr/>
            <p:nvPr/>
          </p:nvSpPr>
          <p:spPr>
            <a:xfrm>
              <a:off x="6157417" y="2456437"/>
              <a:ext cx="39224" cy="23471"/>
            </a:xfrm>
            <a:custGeom>
              <a:avLst/>
              <a:gdLst/>
              <a:ahLst/>
              <a:cxnLst/>
              <a:rect l="l" t="t" r="r" b="b"/>
              <a:pathLst>
                <a:path w="1240" h="742" extrusionOk="0">
                  <a:moveTo>
                    <a:pt x="83" y="0"/>
                  </a:moveTo>
                  <a:cubicBezTo>
                    <a:pt x="29" y="0"/>
                    <a:pt x="1" y="82"/>
                    <a:pt x="56" y="109"/>
                  </a:cubicBezTo>
                  <a:cubicBezTo>
                    <a:pt x="478" y="328"/>
                    <a:pt x="774" y="488"/>
                    <a:pt x="1132" y="733"/>
                  </a:cubicBezTo>
                  <a:cubicBezTo>
                    <a:pt x="1142" y="739"/>
                    <a:pt x="1152" y="742"/>
                    <a:pt x="1163" y="742"/>
                  </a:cubicBezTo>
                  <a:cubicBezTo>
                    <a:pt x="1186" y="742"/>
                    <a:pt x="1210" y="729"/>
                    <a:pt x="1223" y="709"/>
                  </a:cubicBezTo>
                  <a:cubicBezTo>
                    <a:pt x="1240" y="677"/>
                    <a:pt x="1227" y="640"/>
                    <a:pt x="1198" y="620"/>
                  </a:cubicBezTo>
                  <a:cubicBezTo>
                    <a:pt x="855" y="385"/>
                    <a:pt x="485" y="198"/>
                    <a:pt x="114" y="9"/>
                  </a:cubicBezTo>
                  <a:cubicBezTo>
                    <a:pt x="103" y="3"/>
                    <a:pt x="93" y="0"/>
                    <a:pt x="8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50"/>
            <p:cNvSpPr/>
            <p:nvPr/>
          </p:nvSpPr>
          <p:spPr>
            <a:xfrm>
              <a:off x="5467354" y="2385580"/>
              <a:ext cx="19074" cy="152089"/>
            </a:xfrm>
            <a:custGeom>
              <a:avLst/>
              <a:gdLst/>
              <a:ahLst/>
              <a:cxnLst/>
              <a:rect l="l" t="t" r="r" b="b"/>
              <a:pathLst>
                <a:path w="603" h="4808" extrusionOk="0">
                  <a:moveTo>
                    <a:pt x="551" y="1"/>
                  </a:moveTo>
                  <a:cubicBezTo>
                    <a:pt x="530" y="1"/>
                    <a:pt x="510" y="13"/>
                    <a:pt x="507" y="35"/>
                  </a:cubicBezTo>
                  <a:cubicBezTo>
                    <a:pt x="294" y="1448"/>
                    <a:pt x="0" y="3360"/>
                    <a:pt x="203" y="4737"/>
                  </a:cubicBezTo>
                  <a:cubicBezTo>
                    <a:pt x="209" y="4772"/>
                    <a:pt x="248" y="4807"/>
                    <a:pt x="295" y="4807"/>
                  </a:cubicBezTo>
                  <a:cubicBezTo>
                    <a:pt x="304" y="4807"/>
                    <a:pt x="313" y="4806"/>
                    <a:pt x="322" y="4803"/>
                  </a:cubicBezTo>
                  <a:cubicBezTo>
                    <a:pt x="418" y="4777"/>
                    <a:pt x="388" y="4679"/>
                    <a:pt x="374" y="4580"/>
                  </a:cubicBezTo>
                  <a:cubicBezTo>
                    <a:pt x="213" y="3321"/>
                    <a:pt x="332" y="1989"/>
                    <a:pt x="500" y="735"/>
                  </a:cubicBezTo>
                  <a:lnTo>
                    <a:pt x="500" y="738"/>
                  </a:lnTo>
                  <a:cubicBezTo>
                    <a:pt x="530" y="513"/>
                    <a:pt x="561" y="288"/>
                    <a:pt x="596" y="62"/>
                  </a:cubicBezTo>
                  <a:cubicBezTo>
                    <a:pt x="603" y="20"/>
                    <a:pt x="577" y="1"/>
                    <a:pt x="55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50"/>
            <p:cNvSpPr/>
            <p:nvPr/>
          </p:nvSpPr>
          <p:spPr>
            <a:xfrm>
              <a:off x="5500504" y="2555763"/>
              <a:ext cx="62569" cy="17050"/>
            </a:xfrm>
            <a:custGeom>
              <a:avLst/>
              <a:gdLst/>
              <a:ahLst/>
              <a:cxnLst/>
              <a:rect l="l" t="t" r="r" b="b"/>
              <a:pathLst>
                <a:path w="1978" h="539" extrusionOk="0">
                  <a:moveTo>
                    <a:pt x="1239" y="0"/>
                  </a:moveTo>
                  <a:cubicBezTo>
                    <a:pt x="1189" y="0"/>
                    <a:pt x="1146" y="29"/>
                    <a:pt x="1124" y="66"/>
                  </a:cubicBezTo>
                  <a:cubicBezTo>
                    <a:pt x="1070" y="197"/>
                    <a:pt x="1004" y="246"/>
                    <a:pt x="927" y="246"/>
                  </a:cubicBezTo>
                  <a:cubicBezTo>
                    <a:pt x="857" y="246"/>
                    <a:pt x="777" y="205"/>
                    <a:pt x="686" y="149"/>
                  </a:cubicBezTo>
                  <a:cubicBezTo>
                    <a:pt x="672" y="140"/>
                    <a:pt x="657" y="136"/>
                    <a:pt x="642" y="136"/>
                  </a:cubicBezTo>
                  <a:cubicBezTo>
                    <a:pt x="602" y="136"/>
                    <a:pt x="565" y="164"/>
                    <a:pt x="551" y="203"/>
                  </a:cubicBezTo>
                  <a:cubicBezTo>
                    <a:pt x="521" y="315"/>
                    <a:pt x="450" y="393"/>
                    <a:pt x="332" y="393"/>
                  </a:cubicBezTo>
                  <a:cubicBezTo>
                    <a:pt x="326" y="393"/>
                    <a:pt x="320" y="393"/>
                    <a:pt x="314" y="392"/>
                  </a:cubicBezTo>
                  <a:cubicBezTo>
                    <a:pt x="258" y="381"/>
                    <a:pt x="215" y="367"/>
                    <a:pt x="140" y="317"/>
                  </a:cubicBezTo>
                  <a:cubicBezTo>
                    <a:pt x="128" y="308"/>
                    <a:pt x="116" y="305"/>
                    <a:pt x="104" y="305"/>
                  </a:cubicBezTo>
                  <a:cubicBezTo>
                    <a:pt x="46" y="305"/>
                    <a:pt x="0" y="392"/>
                    <a:pt x="70" y="437"/>
                  </a:cubicBezTo>
                  <a:cubicBezTo>
                    <a:pt x="168" y="503"/>
                    <a:pt x="266" y="539"/>
                    <a:pt x="359" y="539"/>
                  </a:cubicBezTo>
                  <a:cubicBezTo>
                    <a:pt x="470" y="539"/>
                    <a:pt x="573" y="488"/>
                    <a:pt x="656" y="375"/>
                  </a:cubicBezTo>
                  <a:cubicBezTo>
                    <a:pt x="745" y="445"/>
                    <a:pt x="847" y="482"/>
                    <a:pt x="947" y="482"/>
                  </a:cubicBezTo>
                  <a:cubicBezTo>
                    <a:pt x="1063" y="482"/>
                    <a:pt x="1176" y="433"/>
                    <a:pt x="1266" y="331"/>
                  </a:cubicBezTo>
                  <a:cubicBezTo>
                    <a:pt x="1343" y="380"/>
                    <a:pt x="1423" y="400"/>
                    <a:pt x="1499" y="400"/>
                  </a:cubicBezTo>
                  <a:cubicBezTo>
                    <a:pt x="1762" y="400"/>
                    <a:pt x="1978" y="160"/>
                    <a:pt x="1860" y="42"/>
                  </a:cubicBezTo>
                  <a:cubicBezTo>
                    <a:pt x="1832" y="15"/>
                    <a:pt x="1808" y="4"/>
                    <a:pt x="1785" y="4"/>
                  </a:cubicBezTo>
                  <a:cubicBezTo>
                    <a:pt x="1726" y="4"/>
                    <a:pt x="1674" y="73"/>
                    <a:pt x="1590" y="116"/>
                  </a:cubicBezTo>
                  <a:cubicBezTo>
                    <a:pt x="1564" y="125"/>
                    <a:pt x="1541" y="131"/>
                    <a:pt x="1516" y="131"/>
                  </a:cubicBezTo>
                  <a:cubicBezTo>
                    <a:pt x="1476" y="131"/>
                    <a:pt x="1431" y="114"/>
                    <a:pt x="1360" y="63"/>
                  </a:cubicBezTo>
                  <a:cubicBezTo>
                    <a:pt x="1320" y="29"/>
                    <a:pt x="1295" y="0"/>
                    <a:pt x="123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50"/>
            <p:cNvSpPr/>
            <p:nvPr/>
          </p:nvSpPr>
          <p:spPr>
            <a:xfrm>
              <a:off x="5562536" y="2531343"/>
              <a:ext cx="4429" cy="20688"/>
            </a:xfrm>
            <a:custGeom>
              <a:avLst/>
              <a:gdLst/>
              <a:ahLst/>
              <a:cxnLst/>
              <a:rect l="l" t="t" r="r" b="b"/>
              <a:pathLst>
                <a:path w="140" h="654" extrusionOk="0">
                  <a:moveTo>
                    <a:pt x="88" y="1"/>
                  </a:moveTo>
                  <a:cubicBezTo>
                    <a:pt x="65" y="1"/>
                    <a:pt x="41" y="16"/>
                    <a:pt x="37" y="50"/>
                  </a:cubicBezTo>
                  <a:cubicBezTo>
                    <a:pt x="15" y="232"/>
                    <a:pt x="1" y="416"/>
                    <a:pt x="7" y="599"/>
                  </a:cubicBezTo>
                  <a:cubicBezTo>
                    <a:pt x="7" y="636"/>
                    <a:pt x="35" y="654"/>
                    <a:pt x="62" y="654"/>
                  </a:cubicBezTo>
                  <a:cubicBezTo>
                    <a:pt x="90" y="654"/>
                    <a:pt x="118" y="635"/>
                    <a:pt x="118" y="599"/>
                  </a:cubicBezTo>
                  <a:cubicBezTo>
                    <a:pt x="114" y="403"/>
                    <a:pt x="115" y="244"/>
                    <a:pt x="137" y="50"/>
                  </a:cubicBezTo>
                  <a:cubicBezTo>
                    <a:pt x="139" y="20"/>
                    <a:pt x="114" y="1"/>
                    <a:pt x="8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50"/>
            <p:cNvSpPr/>
            <p:nvPr/>
          </p:nvSpPr>
          <p:spPr>
            <a:xfrm>
              <a:off x="5493925" y="2434389"/>
              <a:ext cx="8130" cy="114541"/>
            </a:xfrm>
            <a:custGeom>
              <a:avLst/>
              <a:gdLst/>
              <a:ahLst/>
              <a:cxnLst/>
              <a:rect l="l" t="t" r="r" b="b"/>
              <a:pathLst>
                <a:path w="257" h="3621" extrusionOk="0">
                  <a:moveTo>
                    <a:pt x="177" y="0"/>
                  </a:moveTo>
                  <a:cubicBezTo>
                    <a:pt x="165" y="0"/>
                    <a:pt x="153" y="4"/>
                    <a:pt x="144" y="14"/>
                  </a:cubicBezTo>
                  <a:cubicBezTo>
                    <a:pt x="69" y="88"/>
                    <a:pt x="5" y="1699"/>
                    <a:pt x="5" y="1807"/>
                  </a:cubicBezTo>
                  <a:cubicBezTo>
                    <a:pt x="1" y="2207"/>
                    <a:pt x="61" y="3620"/>
                    <a:pt x="207" y="3620"/>
                  </a:cubicBezTo>
                  <a:cubicBezTo>
                    <a:pt x="219" y="3620"/>
                    <a:pt x="233" y="3610"/>
                    <a:pt x="247" y="3587"/>
                  </a:cubicBezTo>
                  <a:cubicBezTo>
                    <a:pt x="257" y="3566"/>
                    <a:pt x="203" y="3193"/>
                    <a:pt x="200" y="3193"/>
                  </a:cubicBezTo>
                  <a:cubicBezTo>
                    <a:pt x="200" y="3193"/>
                    <a:pt x="200" y="3193"/>
                    <a:pt x="200" y="3194"/>
                  </a:cubicBezTo>
                  <a:cubicBezTo>
                    <a:pt x="65" y="2160"/>
                    <a:pt x="94" y="1105"/>
                    <a:pt x="224" y="48"/>
                  </a:cubicBezTo>
                  <a:cubicBezTo>
                    <a:pt x="228" y="22"/>
                    <a:pt x="203" y="0"/>
                    <a:pt x="17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50"/>
            <p:cNvSpPr/>
            <p:nvPr/>
          </p:nvSpPr>
          <p:spPr>
            <a:xfrm>
              <a:off x="5511101" y="2490537"/>
              <a:ext cx="7212" cy="38402"/>
            </a:xfrm>
            <a:custGeom>
              <a:avLst/>
              <a:gdLst/>
              <a:ahLst/>
              <a:cxnLst/>
              <a:rect l="l" t="t" r="r" b="b"/>
              <a:pathLst>
                <a:path w="228" h="1214" extrusionOk="0">
                  <a:moveTo>
                    <a:pt x="69" y="0"/>
                  </a:moveTo>
                  <a:cubicBezTo>
                    <a:pt x="1" y="0"/>
                    <a:pt x="33" y="134"/>
                    <a:pt x="37" y="139"/>
                  </a:cubicBezTo>
                  <a:lnTo>
                    <a:pt x="37" y="139"/>
                  </a:lnTo>
                  <a:cubicBezTo>
                    <a:pt x="81" y="480"/>
                    <a:pt x="108" y="823"/>
                    <a:pt x="133" y="1167"/>
                  </a:cubicBezTo>
                  <a:cubicBezTo>
                    <a:pt x="135" y="1192"/>
                    <a:pt x="152" y="1213"/>
                    <a:pt x="179" y="1213"/>
                  </a:cubicBezTo>
                  <a:cubicBezTo>
                    <a:pt x="205" y="1213"/>
                    <a:pt x="228" y="1192"/>
                    <a:pt x="226" y="1167"/>
                  </a:cubicBezTo>
                  <a:cubicBezTo>
                    <a:pt x="199" y="789"/>
                    <a:pt x="169" y="410"/>
                    <a:pt x="116" y="33"/>
                  </a:cubicBezTo>
                  <a:cubicBezTo>
                    <a:pt x="115" y="17"/>
                    <a:pt x="95" y="0"/>
                    <a:pt x="70" y="0"/>
                  </a:cubicBezTo>
                  <a:cubicBezTo>
                    <a:pt x="70" y="0"/>
                    <a:pt x="69" y="0"/>
                    <a:pt x="6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50"/>
            <p:cNvSpPr/>
            <p:nvPr/>
          </p:nvSpPr>
          <p:spPr>
            <a:xfrm>
              <a:off x="5531156" y="2477947"/>
              <a:ext cx="5884" cy="49916"/>
            </a:xfrm>
            <a:custGeom>
              <a:avLst/>
              <a:gdLst/>
              <a:ahLst/>
              <a:cxnLst/>
              <a:rect l="l" t="t" r="r" b="b"/>
              <a:pathLst>
                <a:path w="186" h="1578" extrusionOk="0">
                  <a:moveTo>
                    <a:pt x="49" y="0"/>
                  </a:moveTo>
                  <a:cubicBezTo>
                    <a:pt x="26" y="0"/>
                    <a:pt x="2" y="16"/>
                    <a:pt x="2" y="47"/>
                  </a:cubicBezTo>
                  <a:cubicBezTo>
                    <a:pt x="1" y="294"/>
                    <a:pt x="3" y="540"/>
                    <a:pt x="16" y="786"/>
                  </a:cubicBezTo>
                  <a:cubicBezTo>
                    <a:pt x="29" y="988"/>
                    <a:pt x="57" y="1578"/>
                    <a:pt x="139" y="1578"/>
                  </a:cubicBezTo>
                  <a:cubicBezTo>
                    <a:pt x="150" y="1578"/>
                    <a:pt x="161" y="1568"/>
                    <a:pt x="174" y="1545"/>
                  </a:cubicBezTo>
                  <a:cubicBezTo>
                    <a:pt x="185" y="1528"/>
                    <a:pt x="176" y="1476"/>
                    <a:pt x="174" y="1476"/>
                  </a:cubicBezTo>
                  <a:lnTo>
                    <a:pt x="174" y="1476"/>
                  </a:lnTo>
                  <a:cubicBezTo>
                    <a:pt x="174" y="1476"/>
                    <a:pt x="174" y="1477"/>
                    <a:pt x="174" y="1479"/>
                  </a:cubicBezTo>
                  <a:cubicBezTo>
                    <a:pt x="109" y="985"/>
                    <a:pt x="95" y="537"/>
                    <a:pt x="96" y="47"/>
                  </a:cubicBezTo>
                  <a:cubicBezTo>
                    <a:pt x="96" y="16"/>
                    <a:pt x="73" y="0"/>
                    <a:pt x="4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50"/>
            <p:cNvSpPr/>
            <p:nvPr/>
          </p:nvSpPr>
          <p:spPr>
            <a:xfrm>
              <a:off x="5604670" y="2161464"/>
              <a:ext cx="244804" cy="332489"/>
            </a:xfrm>
            <a:custGeom>
              <a:avLst/>
              <a:gdLst/>
              <a:ahLst/>
              <a:cxnLst/>
              <a:rect l="l" t="t" r="r" b="b"/>
              <a:pathLst>
                <a:path w="7739" h="10511" extrusionOk="0">
                  <a:moveTo>
                    <a:pt x="6581" y="8125"/>
                  </a:moveTo>
                  <a:cubicBezTo>
                    <a:pt x="6757" y="8125"/>
                    <a:pt x="6919" y="8169"/>
                    <a:pt x="7052" y="8268"/>
                  </a:cubicBezTo>
                  <a:cubicBezTo>
                    <a:pt x="7461" y="8611"/>
                    <a:pt x="7224" y="9378"/>
                    <a:pt x="5854" y="10068"/>
                  </a:cubicBezTo>
                  <a:cubicBezTo>
                    <a:pt x="5505" y="10244"/>
                    <a:pt x="5339" y="10281"/>
                    <a:pt x="5237" y="10281"/>
                  </a:cubicBezTo>
                  <a:cubicBezTo>
                    <a:pt x="5165" y="10281"/>
                    <a:pt x="5125" y="10263"/>
                    <a:pt x="5076" y="10263"/>
                  </a:cubicBezTo>
                  <a:cubicBezTo>
                    <a:pt x="5053" y="10263"/>
                    <a:pt x="5029" y="10266"/>
                    <a:pt x="4999" y="10277"/>
                  </a:cubicBezTo>
                  <a:lnTo>
                    <a:pt x="4976" y="10266"/>
                  </a:lnTo>
                  <a:cubicBezTo>
                    <a:pt x="3916" y="9756"/>
                    <a:pt x="5508" y="8125"/>
                    <a:pt x="6581" y="8125"/>
                  </a:cubicBezTo>
                  <a:close/>
                  <a:moveTo>
                    <a:pt x="685" y="0"/>
                  </a:moveTo>
                  <a:cubicBezTo>
                    <a:pt x="671" y="0"/>
                    <a:pt x="656" y="2"/>
                    <a:pt x="641" y="8"/>
                  </a:cubicBezTo>
                  <a:cubicBezTo>
                    <a:pt x="494" y="36"/>
                    <a:pt x="96" y="300"/>
                    <a:pt x="161" y="416"/>
                  </a:cubicBezTo>
                  <a:cubicBezTo>
                    <a:pt x="143" y="437"/>
                    <a:pt x="210" y="569"/>
                    <a:pt x="221" y="588"/>
                  </a:cubicBezTo>
                  <a:lnTo>
                    <a:pt x="221" y="588"/>
                  </a:lnTo>
                  <a:cubicBezTo>
                    <a:pt x="113" y="638"/>
                    <a:pt x="1" y="701"/>
                    <a:pt x="63" y="804"/>
                  </a:cubicBezTo>
                  <a:cubicBezTo>
                    <a:pt x="83" y="840"/>
                    <a:pt x="121" y="859"/>
                    <a:pt x="158" y="859"/>
                  </a:cubicBezTo>
                  <a:cubicBezTo>
                    <a:pt x="178" y="859"/>
                    <a:pt x="197" y="854"/>
                    <a:pt x="214" y="843"/>
                  </a:cubicBezTo>
                  <a:cubicBezTo>
                    <a:pt x="263" y="814"/>
                    <a:pt x="287" y="793"/>
                    <a:pt x="305" y="793"/>
                  </a:cubicBezTo>
                  <a:cubicBezTo>
                    <a:pt x="338" y="793"/>
                    <a:pt x="351" y="867"/>
                    <a:pt x="473" y="1106"/>
                  </a:cubicBezTo>
                  <a:cubicBezTo>
                    <a:pt x="736" y="1620"/>
                    <a:pt x="787" y="1471"/>
                    <a:pt x="526" y="1636"/>
                  </a:cubicBezTo>
                  <a:cubicBezTo>
                    <a:pt x="519" y="1641"/>
                    <a:pt x="289" y="1784"/>
                    <a:pt x="283" y="1788"/>
                  </a:cubicBezTo>
                  <a:lnTo>
                    <a:pt x="283" y="1788"/>
                  </a:lnTo>
                  <a:cubicBezTo>
                    <a:pt x="268" y="1788"/>
                    <a:pt x="251" y="1788"/>
                    <a:pt x="240" y="1798"/>
                  </a:cubicBezTo>
                  <a:cubicBezTo>
                    <a:pt x="200" y="1819"/>
                    <a:pt x="190" y="1872"/>
                    <a:pt x="211" y="1902"/>
                  </a:cubicBezTo>
                  <a:cubicBezTo>
                    <a:pt x="397" y="2236"/>
                    <a:pt x="698" y="2883"/>
                    <a:pt x="865" y="2883"/>
                  </a:cubicBezTo>
                  <a:cubicBezTo>
                    <a:pt x="905" y="2883"/>
                    <a:pt x="951" y="2856"/>
                    <a:pt x="967" y="2809"/>
                  </a:cubicBezTo>
                  <a:cubicBezTo>
                    <a:pt x="1030" y="2776"/>
                    <a:pt x="1096" y="2743"/>
                    <a:pt x="1163" y="2708"/>
                  </a:cubicBezTo>
                  <a:cubicBezTo>
                    <a:pt x="1180" y="2756"/>
                    <a:pt x="2244" y="4968"/>
                    <a:pt x="2399" y="5323"/>
                  </a:cubicBezTo>
                  <a:cubicBezTo>
                    <a:pt x="2826" y="6308"/>
                    <a:pt x="2733" y="5830"/>
                    <a:pt x="2942" y="6404"/>
                  </a:cubicBezTo>
                  <a:cubicBezTo>
                    <a:pt x="3010" y="6594"/>
                    <a:pt x="3122" y="6911"/>
                    <a:pt x="3334" y="7375"/>
                  </a:cubicBezTo>
                  <a:cubicBezTo>
                    <a:pt x="3427" y="7584"/>
                    <a:pt x="3507" y="7730"/>
                    <a:pt x="3600" y="7887"/>
                  </a:cubicBezTo>
                  <a:cubicBezTo>
                    <a:pt x="3600" y="7887"/>
                    <a:pt x="3656" y="7981"/>
                    <a:pt x="3656" y="7981"/>
                  </a:cubicBezTo>
                  <a:cubicBezTo>
                    <a:pt x="3656" y="7981"/>
                    <a:pt x="3656" y="7981"/>
                    <a:pt x="3656" y="7981"/>
                  </a:cubicBezTo>
                  <a:lnTo>
                    <a:pt x="3656" y="7981"/>
                  </a:lnTo>
                  <a:cubicBezTo>
                    <a:pt x="3762" y="8144"/>
                    <a:pt x="3994" y="8527"/>
                    <a:pt x="4086" y="8708"/>
                  </a:cubicBezTo>
                  <a:cubicBezTo>
                    <a:pt x="3983" y="8835"/>
                    <a:pt x="3814" y="9275"/>
                    <a:pt x="3964" y="9315"/>
                  </a:cubicBezTo>
                  <a:cubicBezTo>
                    <a:pt x="4093" y="9504"/>
                    <a:pt x="4100" y="9481"/>
                    <a:pt x="4249" y="9740"/>
                  </a:cubicBezTo>
                  <a:cubicBezTo>
                    <a:pt x="4257" y="9759"/>
                    <a:pt x="4278" y="9770"/>
                    <a:pt x="4299" y="9770"/>
                  </a:cubicBezTo>
                  <a:cubicBezTo>
                    <a:pt x="4458" y="9999"/>
                    <a:pt x="4719" y="10420"/>
                    <a:pt x="4879" y="10420"/>
                  </a:cubicBezTo>
                  <a:cubicBezTo>
                    <a:pt x="4896" y="10420"/>
                    <a:pt x="4912" y="10415"/>
                    <a:pt x="4926" y="10405"/>
                  </a:cubicBezTo>
                  <a:lnTo>
                    <a:pt x="4946" y="10415"/>
                  </a:lnTo>
                  <a:cubicBezTo>
                    <a:pt x="4961" y="10480"/>
                    <a:pt x="5032" y="10510"/>
                    <a:pt x="5142" y="10510"/>
                  </a:cubicBezTo>
                  <a:cubicBezTo>
                    <a:pt x="5783" y="10510"/>
                    <a:pt x="7739" y="9481"/>
                    <a:pt x="7423" y="8444"/>
                  </a:cubicBezTo>
                  <a:cubicBezTo>
                    <a:pt x="7631" y="8401"/>
                    <a:pt x="7221" y="7952"/>
                    <a:pt x="6739" y="7240"/>
                  </a:cubicBezTo>
                  <a:cubicBezTo>
                    <a:pt x="6730" y="7222"/>
                    <a:pt x="6713" y="7209"/>
                    <a:pt x="6693" y="7209"/>
                  </a:cubicBezTo>
                  <a:cubicBezTo>
                    <a:pt x="6683" y="7209"/>
                    <a:pt x="6673" y="7212"/>
                    <a:pt x="6663" y="7219"/>
                  </a:cubicBezTo>
                  <a:cubicBezTo>
                    <a:pt x="6575" y="7189"/>
                    <a:pt x="6485" y="7170"/>
                    <a:pt x="6383" y="7170"/>
                  </a:cubicBezTo>
                  <a:cubicBezTo>
                    <a:pt x="6262" y="7170"/>
                    <a:pt x="6124" y="7196"/>
                    <a:pt x="5950" y="7260"/>
                  </a:cubicBezTo>
                  <a:lnTo>
                    <a:pt x="5943" y="7240"/>
                  </a:lnTo>
                  <a:cubicBezTo>
                    <a:pt x="5771" y="7033"/>
                    <a:pt x="5697" y="6931"/>
                    <a:pt x="5697" y="6931"/>
                  </a:cubicBezTo>
                  <a:cubicBezTo>
                    <a:pt x="5845" y="6594"/>
                    <a:pt x="2707" y="2508"/>
                    <a:pt x="2360" y="2070"/>
                  </a:cubicBezTo>
                  <a:lnTo>
                    <a:pt x="2383" y="2070"/>
                  </a:lnTo>
                  <a:lnTo>
                    <a:pt x="2410" y="2051"/>
                  </a:lnTo>
                  <a:cubicBezTo>
                    <a:pt x="2469" y="2015"/>
                    <a:pt x="2621" y="1921"/>
                    <a:pt x="2638" y="1852"/>
                  </a:cubicBezTo>
                  <a:cubicBezTo>
                    <a:pt x="2647" y="1828"/>
                    <a:pt x="2647" y="1805"/>
                    <a:pt x="2642" y="1788"/>
                  </a:cubicBezTo>
                  <a:cubicBezTo>
                    <a:pt x="2661" y="1758"/>
                    <a:pt x="2661" y="1730"/>
                    <a:pt x="2655" y="1699"/>
                  </a:cubicBezTo>
                  <a:cubicBezTo>
                    <a:pt x="2652" y="1666"/>
                    <a:pt x="2641" y="1634"/>
                    <a:pt x="2632" y="1604"/>
                  </a:cubicBezTo>
                  <a:cubicBezTo>
                    <a:pt x="2621" y="1566"/>
                    <a:pt x="2607" y="1534"/>
                    <a:pt x="2592" y="1501"/>
                  </a:cubicBezTo>
                  <a:lnTo>
                    <a:pt x="2584" y="1480"/>
                  </a:lnTo>
                  <a:cubicBezTo>
                    <a:pt x="2548" y="1392"/>
                    <a:pt x="2488" y="1308"/>
                    <a:pt x="2446" y="1254"/>
                  </a:cubicBezTo>
                  <a:cubicBezTo>
                    <a:pt x="2349" y="1115"/>
                    <a:pt x="2249" y="990"/>
                    <a:pt x="2145" y="861"/>
                  </a:cubicBezTo>
                  <a:cubicBezTo>
                    <a:pt x="2137" y="834"/>
                    <a:pt x="2117" y="810"/>
                    <a:pt x="2090" y="797"/>
                  </a:cubicBezTo>
                  <a:cubicBezTo>
                    <a:pt x="2072" y="784"/>
                    <a:pt x="2047" y="777"/>
                    <a:pt x="2025" y="777"/>
                  </a:cubicBezTo>
                  <a:cubicBezTo>
                    <a:pt x="2015" y="777"/>
                    <a:pt x="2004" y="781"/>
                    <a:pt x="1995" y="785"/>
                  </a:cubicBezTo>
                  <a:cubicBezTo>
                    <a:pt x="1862" y="840"/>
                    <a:pt x="1729" y="911"/>
                    <a:pt x="1583" y="1003"/>
                  </a:cubicBezTo>
                  <a:lnTo>
                    <a:pt x="1551" y="1026"/>
                  </a:lnTo>
                  <a:lnTo>
                    <a:pt x="1521" y="1042"/>
                  </a:lnTo>
                  <a:lnTo>
                    <a:pt x="1490" y="1060"/>
                  </a:lnTo>
                  <a:cubicBezTo>
                    <a:pt x="1427" y="886"/>
                    <a:pt x="1155" y="547"/>
                    <a:pt x="1062" y="438"/>
                  </a:cubicBezTo>
                  <a:lnTo>
                    <a:pt x="1062" y="438"/>
                  </a:lnTo>
                  <a:cubicBezTo>
                    <a:pt x="1111" y="418"/>
                    <a:pt x="1160" y="390"/>
                    <a:pt x="1208" y="360"/>
                  </a:cubicBezTo>
                  <a:cubicBezTo>
                    <a:pt x="1324" y="288"/>
                    <a:pt x="1292" y="125"/>
                    <a:pt x="1173" y="94"/>
                  </a:cubicBezTo>
                  <a:cubicBezTo>
                    <a:pt x="1160" y="89"/>
                    <a:pt x="1149" y="87"/>
                    <a:pt x="1136" y="87"/>
                  </a:cubicBezTo>
                  <a:cubicBezTo>
                    <a:pt x="1082" y="87"/>
                    <a:pt x="930" y="173"/>
                    <a:pt x="881" y="197"/>
                  </a:cubicBezTo>
                  <a:cubicBezTo>
                    <a:pt x="824" y="104"/>
                    <a:pt x="774" y="0"/>
                    <a:pt x="685"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50"/>
            <p:cNvSpPr/>
            <p:nvPr/>
          </p:nvSpPr>
          <p:spPr>
            <a:xfrm>
              <a:off x="5737305" y="2419016"/>
              <a:ext cx="112169" cy="67788"/>
            </a:xfrm>
            <a:custGeom>
              <a:avLst/>
              <a:gdLst/>
              <a:ahLst/>
              <a:cxnLst/>
              <a:rect l="l" t="t" r="r" b="b"/>
              <a:pathLst>
                <a:path w="3546" h="2143" extrusionOk="0">
                  <a:moveTo>
                    <a:pt x="2430" y="0"/>
                  </a:moveTo>
                  <a:cubicBezTo>
                    <a:pt x="1466" y="0"/>
                    <a:pt x="0" y="1212"/>
                    <a:pt x="573" y="1962"/>
                  </a:cubicBezTo>
                  <a:cubicBezTo>
                    <a:pt x="667" y="2075"/>
                    <a:pt x="807" y="2143"/>
                    <a:pt x="817" y="2143"/>
                  </a:cubicBezTo>
                  <a:cubicBezTo>
                    <a:pt x="819" y="2143"/>
                    <a:pt x="816" y="2140"/>
                    <a:pt x="808" y="2135"/>
                  </a:cubicBezTo>
                  <a:cubicBezTo>
                    <a:pt x="823" y="2131"/>
                    <a:pt x="833" y="2127"/>
                    <a:pt x="846" y="2127"/>
                  </a:cubicBezTo>
                  <a:cubicBezTo>
                    <a:pt x="931" y="2127"/>
                    <a:pt x="994" y="2139"/>
                    <a:pt x="1066" y="2139"/>
                  </a:cubicBezTo>
                  <a:cubicBezTo>
                    <a:pt x="1155" y="2139"/>
                    <a:pt x="1259" y="2120"/>
                    <a:pt x="1441" y="2034"/>
                  </a:cubicBezTo>
                  <a:cubicBezTo>
                    <a:pt x="3545" y="1030"/>
                    <a:pt x="3235" y="0"/>
                    <a:pt x="2430" y="0"/>
                  </a:cubicBezTo>
                  <a:close/>
                </a:path>
              </a:pathLst>
            </a:custGeom>
            <a:solidFill>
              <a:srgbClr val="70CACD"/>
            </a:solidFill>
            <a:ln w="9525" cap="flat" cmpd="sng">
              <a:solidFill>
                <a:srgbClr val="70CAC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50"/>
            <p:cNvSpPr/>
            <p:nvPr/>
          </p:nvSpPr>
          <p:spPr>
            <a:xfrm>
              <a:off x="5780642" y="1914889"/>
              <a:ext cx="242526" cy="501059"/>
            </a:xfrm>
            <a:custGeom>
              <a:avLst/>
              <a:gdLst/>
              <a:ahLst/>
              <a:cxnLst/>
              <a:rect l="l" t="t" r="r" b="b"/>
              <a:pathLst>
                <a:path w="7667" h="15840" extrusionOk="0">
                  <a:moveTo>
                    <a:pt x="3395" y="1"/>
                  </a:moveTo>
                  <a:cubicBezTo>
                    <a:pt x="2498" y="1"/>
                    <a:pt x="1809" y="625"/>
                    <a:pt x="1262" y="1337"/>
                  </a:cubicBezTo>
                  <a:cubicBezTo>
                    <a:pt x="30" y="2940"/>
                    <a:pt x="324" y="4146"/>
                    <a:pt x="324" y="4146"/>
                  </a:cubicBezTo>
                  <a:cubicBezTo>
                    <a:pt x="284" y="4154"/>
                    <a:pt x="271" y="4180"/>
                    <a:pt x="275" y="4209"/>
                  </a:cubicBezTo>
                  <a:cubicBezTo>
                    <a:pt x="1071" y="8550"/>
                    <a:pt x="0" y="13433"/>
                    <a:pt x="1711" y="15385"/>
                  </a:cubicBezTo>
                  <a:cubicBezTo>
                    <a:pt x="1840" y="15531"/>
                    <a:pt x="2067" y="15780"/>
                    <a:pt x="2261" y="15800"/>
                  </a:cubicBezTo>
                  <a:cubicBezTo>
                    <a:pt x="2529" y="15827"/>
                    <a:pt x="2787" y="15840"/>
                    <a:pt x="3036" y="15840"/>
                  </a:cubicBezTo>
                  <a:cubicBezTo>
                    <a:pt x="5672" y="15840"/>
                    <a:pt x="7260" y="14432"/>
                    <a:pt x="7386" y="14063"/>
                  </a:cubicBezTo>
                  <a:cubicBezTo>
                    <a:pt x="7402" y="14016"/>
                    <a:pt x="7387" y="13956"/>
                    <a:pt x="7352" y="13913"/>
                  </a:cubicBezTo>
                  <a:cubicBezTo>
                    <a:pt x="7451" y="13251"/>
                    <a:pt x="7477" y="12195"/>
                    <a:pt x="7476" y="12195"/>
                  </a:cubicBezTo>
                  <a:lnTo>
                    <a:pt x="7476" y="12195"/>
                  </a:lnTo>
                  <a:cubicBezTo>
                    <a:pt x="7476" y="12195"/>
                    <a:pt x="7476" y="12195"/>
                    <a:pt x="7476" y="12197"/>
                  </a:cubicBezTo>
                  <a:lnTo>
                    <a:pt x="7476" y="12197"/>
                  </a:lnTo>
                  <a:cubicBezTo>
                    <a:pt x="7667" y="7205"/>
                    <a:pt x="7532" y="8381"/>
                    <a:pt x="7317" y="3907"/>
                  </a:cubicBezTo>
                  <a:cubicBezTo>
                    <a:pt x="7236" y="2160"/>
                    <a:pt x="7310" y="1354"/>
                    <a:pt x="7310" y="1354"/>
                  </a:cubicBezTo>
                  <a:cubicBezTo>
                    <a:pt x="7389" y="1354"/>
                    <a:pt x="7453" y="1289"/>
                    <a:pt x="7453" y="1211"/>
                  </a:cubicBezTo>
                  <a:cubicBezTo>
                    <a:pt x="7453" y="1139"/>
                    <a:pt x="7387" y="1059"/>
                    <a:pt x="7343" y="1004"/>
                  </a:cubicBezTo>
                  <a:cubicBezTo>
                    <a:pt x="7293" y="946"/>
                    <a:pt x="7271" y="917"/>
                    <a:pt x="7145" y="822"/>
                  </a:cubicBezTo>
                  <a:cubicBezTo>
                    <a:pt x="6508" y="339"/>
                    <a:pt x="5138" y="217"/>
                    <a:pt x="5038" y="217"/>
                  </a:cubicBezTo>
                  <a:cubicBezTo>
                    <a:pt x="5027" y="217"/>
                    <a:pt x="5033" y="219"/>
                    <a:pt x="5059" y="222"/>
                  </a:cubicBezTo>
                  <a:lnTo>
                    <a:pt x="5059" y="222"/>
                  </a:lnTo>
                  <a:cubicBezTo>
                    <a:pt x="4093" y="117"/>
                    <a:pt x="4254" y="126"/>
                    <a:pt x="4028" y="76"/>
                  </a:cubicBezTo>
                  <a:cubicBezTo>
                    <a:pt x="3799" y="23"/>
                    <a:pt x="3593" y="1"/>
                    <a:pt x="3395" y="1"/>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50"/>
            <p:cNvSpPr/>
            <p:nvPr/>
          </p:nvSpPr>
          <p:spPr>
            <a:xfrm>
              <a:off x="5468872" y="1915110"/>
              <a:ext cx="261443" cy="506278"/>
            </a:xfrm>
            <a:custGeom>
              <a:avLst/>
              <a:gdLst/>
              <a:ahLst/>
              <a:cxnLst/>
              <a:rect l="l" t="t" r="r" b="b"/>
              <a:pathLst>
                <a:path w="8265" h="16005" extrusionOk="0">
                  <a:moveTo>
                    <a:pt x="4532" y="1"/>
                  </a:moveTo>
                  <a:cubicBezTo>
                    <a:pt x="4502" y="1"/>
                    <a:pt x="4472" y="8"/>
                    <a:pt x="4442" y="22"/>
                  </a:cubicBezTo>
                  <a:cubicBezTo>
                    <a:pt x="3483" y="528"/>
                    <a:pt x="1629" y="768"/>
                    <a:pt x="383" y="1875"/>
                  </a:cubicBezTo>
                  <a:cubicBezTo>
                    <a:pt x="366" y="1891"/>
                    <a:pt x="353" y="1917"/>
                    <a:pt x="353" y="1942"/>
                  </a:cubicBezTo>
                  <a:cubicBezTo>
                    <a:pt x="352" y="1997"/>
                    <a:pt x="389" y="2040"/>
                    <a:pt x="432" y="2048"/>
                  </a:cubicBezTo>
                  <a:cubicBezTo>
                    <a:pt x="1" y="5060"/>
                    <a:pt x="583" y="9534"/>
                    <a:pt x="734" y="11761"/>
                  </a:cubicBezTo>
                  <a:lnTo>
                    <a:pt x="742" y="11904"/>
                  </a:lnTo>
                  <a:cubicBezTo>
                    <a:pt x="783" y="12500"/>
                    <a:pt x="876" y="13289"/>
                    <a:pt x="919" y="13589"/>
                  </a:cubicBezTo>
                  <a:cubicBezTo>
                    <a:pt x="926" y="13638"/>
                    <a:pt x="933" y="13688"/>
                    <a:pt x="940" y="13737"/>
                  </a:cubicBezTo>
                  <a:cubicBezTo>
                    <a:pt x="949" y="13790"/>
                    <a:pt x="962" y="13841"/>
                    <a:pt x="973" y="13896"/>
                  </a:cubicBezTo>
                  <a:lnTo>
                    <a:pt x="977" y="13916"/>
                  </a:lnTo>
                  <a:cubicBezTo>
                    <a:pt x="982" y="13934"/>
                    <a:pt x="990" y="13953"/>
                    <a:pt x="1003" y="13970"/>
                  </a:cubicBezTo>
                  <a:cubicBezTo>
                    <a:pt x="1050" y="13944"/>
                    <a:pt x="1101" y="13930"/>
                    <a:pt x="1152" y="13930"/>
                  </a:cubicBezTo>
                  <a:cubicBezTo>
                    <a:pt x="1181" y="13930"/>
                    <a:pt x="1210" y="13935"/>
                    <a:pt x="1239" y="13944"/>
                  </a:cubicBezTo>
                  <a:cubicBezTo>
                    <a:pt x="1301" y="13966"/>
                    <a:pt x="1350" y="14003"/>
                    <a:pt x="1391" y="14049"/>
                  </a:cubicBezTo>
                  <a:cubicBezTo>
                    <a:pt x="1394" y="14047"/>
                    <a:pt x="1400" y="14045"/>
                    <a:pt x="1404" y="14042"/>
                  </a:cubicBezTo>
                  <a:cubicBezTo>
                    <a:pt x="1475" y="14004"/>
                    <a:pt x="1545" y="13986"/>
                    <a:pt x="1612" y="13986"/>
                  </a:cubicBezTo>
                  <a:cubicBezTo>
                    <a:pt x="1749" y="13986"/>
                    <a:pt x="1873" y="14059"/>
                    <a:pt x="1964" y="14175"/>
                  </a:cubicBezTo>
                  <a:cubicBezTo>
                    <a:pt x="2030" y="14137"/>
                    <a:pt x="2100" y="14120"/>
                    <a:pt x="2168" y="14120"/>
                  </a:cubicBezTo>
                  <a:cubicBezTo>
                    <a:pt x="2277" y="14120"/>
                    <a:pt x="2380" y="14163"/>
                    <a:pt x="2452" y="14228"/>
                  </a:cubicBezTo>
                  <a:cubicBezTo>
                    <a:pt x="2521" y="14178"/>
                    <a:pt x="2592" y="14156"/>
                    <a:pt x="2662" y="14156"/>
                  </a:cubicBezTo>
                  <a:cubicBezTo>
                    <a:pt x="3017" y="14156"/>
                    <a:pt x="3327" y="14730"/>
                    <a:pt x="3119" y="15034"/>
                  </a:cubicBezTo>
                  <a:cubicBezTo>
                    <a:pt x="3091" y="15073"/>
                    <a:pt x="3105" y="15050"/>
                    <a:pt x="3118" y="15101"/>
                  </a:cubicBezTo>
                  <a:cubicBezTo>
                    <a:pt x="3139" y="15237"/>
                    <a:pt x="3154" y="15378"/>
                    <a:pt x="3162" y="15515"/>
                  </a:cubicBezTo>
                  <a:cubicBezTo>
                    <a:pt x="3785" y="15737"/>
                    <a:pt x="4784" y="16005"/>
                    <a:pt x="5626" y="16005"/>
                  </a:cubicBezTo>
                  <a:cubicBezTo>
                    <a:pt x="6084" y="16005"/>
                    <a:pt x="6496" y="15926"/>
                    <a:pt x="6776" y="15717"/>
                  </a:cubicBezTo>
                  <a:cubicBezTo>
                    <a:pt x="6918" y="15703"/>
                    <a:pt x="7276" y="15206"/>
                    <a:pt x="7355" y="15087"/>
                  </a:cubicBezTo>
                  <a:cubicBezTo>
                    <a:pt x="7557" y="14791"/>
                    <a:pt x="7502" y="14958"/>
                    <a:pt x="7256" y="14262"/>
                  </a:cubicBezTo>
                  <a:cubicBezTo>
                    <a:pt x="7200" y="14105"/>
                    <a:pt x="7206" y="14125"/>
                    <a:pt x="7136" y="13924"/>
                  </a:cubicBezTo>
                  <a:cubicBezTo>
                    <a:pt x="6891" y="13656"/>
                    <a:pt x="5457" y="10487"/>
                    <a:pt x="5448" y="10487"/>
                  </a:cubicBezTo>
                  <a:lnTo>
                    <a:pt x="5448" y="10487"/>
                  </a:lnTo>
                  <a:cubicBezTo>
                    <a:pt x="5447" y="10487"/>
                    <a:pt x="5448" y="10490"/>
                    <a:pt x="5450" y="10495"/>
                  </a:cubicBezTo>
                  <a:cubicBezTo>
                    <a:pt x="5382" y="10529"/>
                    <a:pt x="5316" y="10562"/>
                    <a:pt x="5254" y="10595"/>
                  </a:cubicBezTo>
                  <a:cubicBezTo>
                    <a:pt x="5246" y="10620"/>
                    <a:pt x="5230" y="10641"/>
                    <a:pt x="5207" y="10654"/>
                  </a:cubicBezTo>
                  <a:cubicBezTo>
                    <a:pt x="5190" y="10665"/>
                    <a:pt x="5172" y="10671"/>
                    <a:pt x="5153" y="10671"/>
                  </a:cubicBezTo>
                  <a:cubicBezTo>
                    <a:pt x="5125" y="10671"/>
                    <a:pt x="5096" y="10659"/>
                    <a:pt x="5074" y="10638"/>
                  </a:cubicBezTo>
                  <a:cubicBezTo>
                    <a:pt x="4956" y="10522"/>
                    <a:pt x="4850" y="10332"/>
                    <a:pt x="4767" y="10178"/>
                  </a:cubicBezTo>
                  <a:cubicBezTo>
                    <a:pt x="4680" y="10015"/>
                    <a:pt x="4588" y="9852"/>
                    <a:pt x="4498" y="9689"/>
                  </a:cubicBezTo>
                  <a:cubicBezTo>
                    <a:pt x="4467" y="9649"/>
                    <a:pt x="4493" y="9574"/>
                    <a:pt x="4570" y="9574"/>
                  </a:cubicBezTo>
                  <a:cubicBezTo>
                    <a:pt x="5180" y="9195"/>
                    <a:pt x="5035" y="9523"/>
                    <a:pt x="4607" y="8575"/>
                  </a:cubicBezTo>
                  <a:cubicBezTo>
                    <a:pt x="4607" y="8575"/>
                    <a:pt x="4607" y="8575"/>
                    <a:pt x="4607" y="8575"/>
                  </a:cubicBezTo>
                  <a:cubicBezTo>
                    <a:pt x="4601" y="8575"/>
                    <a:pt x="4505" y="8629"/>
                    <a:pt x="4501" y="8632"/>
                  </a:cubicBezTo>
                  <a:cubicBezTo>
                    <a:pt x="4485" y="8642"/>
                    <a:pt x="4466" y="8647"/>
                    <a:pt x="4447" y="8647"/>
                  </a:cubicBezTo>
                  <a:cubicBezTo>
                    <a:pt x="4409" y="8647"/>
                    <a:pt x="4371" y="8628"/>
                    <a:pt x="4351" y="8592"/>
                  </a:cubicBezTo>
                  <a:cubicBezTo>
                    <a:pt x="4291" y="8492"/>
                    <a:pt x="4401" y="8426"/>
                    <a:pt x="4508" y="8376"/>
                  </a:cubicBezTo>
                  <a:cubicBezTo>
                    <a:pt x="4494" y="8346"/>
                    <a:pt x="4428" y="8227"/>
                    <a:pt x="4448" y="8204"/>
                  </a:cubicBezTo>
                  <a:cubicBezTo>
                    <a:pt x="4381" y="8084"/>
                    <a:pt x="4780" y="7824"/>
                    <a:pt x="4928" y="7796"/>
                  </a:cubicBezTo>
                  <a:cubicBezTo>
                    <a:pt x="4942" y="7791"/>
                    <a:pt x="4957" y="7789"/>
                    <a:pt x="4972" y="7789"/>
                  </a:cubicBezTo>
                  <a:cubicBezTo>
                    <a:pt x="5018" y="7789"/>
                    <a:pt x="5063" y="7813"/>
                    <a:pt x="5092" y="7862"/>
                  </a:cubicBezTo>
                  <a:lnTo>
                    <a:pt x="5168" y="7985"/>
                  </a:lnTo>
                  <a:cubicBezTo>
                    <a:pt x="5234" y="7951"/>
                    <a:pt x="5355" y="7876"/>
                    <a:pt x="5432" y="7876"/>
                  </a:cubicBezTo>
                  <a:cubicBezTo>
                    <a:pt x="5442" y="7876"/>
                    <a:pt x="5452" y="7877"/>
                    <a:pt x="5460" y="7880"/>
                  </a:cubicBezTo>
                  <a:cubicBezTo>
                    <a:pt x="5579" y="7912"/>
                    <a:pt x="5611" y="8075"/>
                    <a:pt x="5495" y="8147"/>
                  </a:cubicBezTo>
                  <a:cubicBezTo>
                    <a:pt x="5429" y="8188"/>
                    <a:pt x="5400" y="8200"/>
                    <a:pt x="5346" y="8225"/>
                  </a:cubicBezTo>
                  <a:cubicBezTo>
                    <a:pt x="5481" y="8389"/>
                    <a:pt x="5710" y="8642"/>
                    <a:pt x="5777" y="8847"/>
                  </a:cubicBezTo>
                  <a:cubicBezTo>
                    <a:pt x="5991" y="8725"/>
                    <a:pt x="6204" y="8567"/>
                    <a:pt x="6330" y="8567"/>
                  </a:cubicBezTo>
                  <a:cubicBezTo>
                    <a:pt x="6378" y="8567"/>
                    <a:pt x="6413" y="8591"/>
                    <a:pt x="6431" y="8648"/>
                  </a:cubicBezTo>
                  <a:cubicBezTo>
                    <a:pt x="6570" y="8821"/>
                    <a:pt x="7040" y="9387"/>
                    <a:pt x="6927" y="9579"/>
                  </a:cubicBezTo>
                  <a:cubicBezTo>
                    <a:pt x="6928" y="9594"/>
                    <a:pt x="6930" y="9617"/>
                    <a:pt x="6921" y="9643"/>
                  </a:cubicBezTo>
                  <a:cubicBezTo>
                    <a:pt x="6905" y="9715"/>
                    <a:pt x="6729" y="9818"/>
                    <a:pt x="6668" y="9859"/>
                  </a:cubicBezTo>
                  <a:lnTo>
                    <a:pt x="6650" y="9859"/>
                  </a:lnTo>
                  <a:cubicBezTo>
                    <a:pt x="6649" y="9859"/>
                    <a:pt x="6646" y="9861"/>
                    <a:pt x="6646" y="9861"/>
                  </a:cubicBezTo>
                  <a:cubicBezTo>
                    <a:pt x="6958" y="10259"/>
                    <a:pt x="7787" y="11328"/>
                    <a:pt x="8095" y="11768"/>
                  </a:cubicBezTo>
                  <a:cubicBezTo>
                    <a:pt x="8221" y="9316"/>
                    <a:pt x="7963" y="6080"/>
                    <a:pt x="8214" y="4952"/>
                  </a:cubicBezTo>
                  <a:cubicBezTo>
                    <a:pt x="8230" y="4888"/>
                    <a:pt x="8238" y="4842"/>
                    <a:pt x="8245" y="4753"/>
                  </a:cubicBezTo>
                  <a:cubicBezTo>
                    <a:pt x="8264" y="4597"/>
                    <a:pt x="8260" y="4389"/>
                    <a:pt x="8224" y="4186"/>
                  </a:cubicBezTo>
                  <a:lnTo>
                    <a:pt x="8233" y="4115"/>
                  </a:lnTo>
                  <a:cubicBezTo>
                    <a:pt x="8237" y="4076"/>
                    <a:pt x="8250" y="4030"/>
                    <a:pt x="8230" y="4003"/>
                  </a:cubicBezTo>
                  <a:cubicBezTo>
                    <a:pt x="8071" y="3814"/>
                    <a:pt x="7813" y="2263"/>
                    <a:pt x="5705" y="1016"/>
                  </a:cubicBezTo>
                  <a:cubicBezTo>
                    <a:pt x="5448" y="864"/>
                    <a:pt x="5187" y="740"/>
                    <a:pt x="4928" y="647"/>
                  </a:cubicBezTo>
                  <a:cubicBezTo>
                    <a:pt x="4716" y="572"/>
                    <a:pt x="4507" y="523"/>
                    <a:pt x="4302" y="499"/>
                  </a:cubicBezTo>
                  <a:cubicBezTo>
                    <a:pt x="4537" y="382"/>
                    <a:pt x="4787" y="273"/>
                    <a:pt x="4677" y="84"/>
                  </a:cubicBezTo>
                  <a:cubicBezTo>
                    <a:pt x="4648" y="31"/>
                    <a:pt x="4592" y="1"/>
                    <a:pt x="4532" y="1"/>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50"/>
            <p:cNvSpPr/>
            <p:nvPr/>
          </p:nvSpPr>
          <p:spPr>
            <a:xfrm>
              <a:off x="5486902" y="3385073"/>
              <a:ext cx="226900" cy="342517"/>
            </a:xfrm>
            <a:custGeom>
              <a:avLst/>
              <a:gdLst/>
              <a:ahLst/>
              <a:cxnLst/>
              <a:rect l="l" t="t" r="r" b="b"/>
              <a:pathLst>
                <a:path w="7173" h="10828" extrusionOk="0">
                  <a:moveTo>
                    <a:pt x="6318" y="0"/>
                  </a:moveTo>
                  <a:cubicBezTo>
                    <a:pt x="6280" y="0"/>
                    <a:pt x="6243" y="26"/>
                    <a:pt x="6245" y="72"/>
                  </a:cubicBezTo>
                  <a:cubicBezTo>
                    <a:pt x="6252" y="185"/>
                    <a:pt x="6258" y="300"/>
                    <a:pt x="6264" y="412"/>
                  </a:cubicBezTo>
                  <a:cubicBezTo>
                    <a:pt x="5185" y="632"/>
                    <a:pt x="3184" y="405"/>
                    <a:pt x="1730" y="974"/>
                  </a:cubicBezTo>
                  <a:cubicBezTo>
                    <a:pt x="1713" y="952"/>
                    <a:pt x="1688" y="941"/>
                    <a:pt x="1664" y="941"/>
                  </a:cubicBezTo>
                  <a:cubicBezTo>
                    <a:pt x="1639" y="941"/>
                    <a:pt x="1614" y="953"/>
                    <a:pt x="1596" y="976"/>
                  </a:cubicBezTo>
                  <a:cubicBezTo>
                    <a:pt x="1579" y="880"/>
                    <a:pt x="1579" y="755"/>
                    <a:pt x="1490" y="755"/>
                  </a:cubicBezTo>
                  <a:cubicBezTo>
                    <a:pt x="1445" y="755"/>
                    <a:pt x="1408" y="797"/>
                    <a:pt x="1417" y="853"/>
                  </a:cubicBezTo>
                  <a:cubicBezTo>
                    <a:pt x="1760" y="2658"/>
                    <a:pt x="2442" y="4490"/>
                    <a:pt x="2735" y="5622"/>
                  </a:cubicBezTo>
                  <a:cubicBezTo>
                    <a:pt x="2760" y="5715"/>
                    <a:pt x="2850" y="6109"/>
                    <a:pt x="2917" y="6171"/>
                  </a:cubicBezTo>
                  <a:cubicBezTo>
                    <a:pt x="2860" y="6279"/>
                    <a:pt x="2788" y="6390"/>
                    <a:pt x="2697" y="6510"/>
                  </a:cubicBezTo>
                  <a:lnTo>
                    <a:pt x="2698" y="6509"/>
                  </a:lnTo>
                  <a:lnTo>
                    <a:pt x="2698" y="6509"/>
                  </a:lnTo>
                  <a:cubicBezTo>
                    <a:pt x="2309" y="7001"/>
                    <a:pt x="738" y="8247"/>
                    <a:pt x="107" y="10133"/>
                  </a:cubicBezTo>
                  <a:cubicBezTo>
                    <a:pt x="61" y="10260"/>
                    <a:pt x="28" y="10362"/>
                    <a:pt x="13" y="10498"/>
                  </a:cubicBezTo>
                  <a:cubicBezTo>
                    <a:pt x="1" y="10599"/>
                    <a:pt x="18" y="10717"/>
                    <a:pt x="112" y="10756"/>
                  </a:cubicBezTo>
                  <a:cubicBezTo>
                    <a:pt x="114" y="10800"/>
                    <a:pt x="128" y="10827"/>
                    <a:pt x="171" y="10827"/>
                  </a:cubicBezTo>
                  <a:cubicBezTo>
                    <a:pt x="2347" y="10483"/>
                    <a:pt x="4840" y="8512"/>
                    <a:pt x="5827" y="7827"/>
                  </a:cubicBezTo>
                  <a:cubicBezTo>
                    <a:pt x="6272" y="7521"/>
                    <a:pt x="7173" y="7113"/>
                    <a:pt x="6974" y="6360"/>
                  </a:cubicBezTo>
                  <a:cubicBezTo>
                    <a:pt x="7028" y="6321"/>
                    <a:pt x="6934" y="5800"/>
                    <a:pt x="6921" y="5735"/>
                  </a:cubicBezTo>
                  <a:cubicBezTo>
                    <a:pt x="6942" y="4653"/>
                    <a:pt x="6516" y="2014"/>
                    <a:pt x="6391" y="72"/>
                  </a:cubicBezTo>
                  <a:cubicBezTo>
                    <a:pt x="6388" y="23"/>
                    <a:pt x="6353" y="0"/>
                    <a:pt x="6318" y="0"/>
                  </a:cubicBezTo>
                  <a:close/>
                </a:path>
              </a:pathLst>
            </a:custGeom>
            <a:solidFill>
              <a:srgbClr val="C1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50"/>
            <p:cNvSpPr/>
            <p:nvPr/>
          </p:nvSpPr>
          <p:spPr>
            <a:xfrm>
              <a:off x="5564718" y="3561993"/>
              <a:ext cx="139911" cy="67093"/>
            </a:xfrm>
            <a:custGeom>
              <a:avLst/>
              <a:gdLst/>
              <a:ahLst/>
              <a:cxnLst/>
              <a:rect l="l" t="t" r="r" b="b"/>
              <a:pathLst>
                <a:path w="4423" h="2121" extrusionOk="0">
                  <a:moveTo>
                    <a:pt x="425" y="721"/>
                  </a:moveTo>
                  <a:cubicBezTo>
                    <a:pt x="425" y="722"/>
                    <a:pt x="424" y="723"/>
                    <a:pt x="424" y="724"/>
                  </a:cubicBezTo>
                  <a:cubicBezTo>
                    <a:pt x="425" y="723"/>
                    <a:pt x="425" y="722"/>
                    <a:pt x="425" y="721"/>
                  </a:cubicBezTo>
                  <a:close/>
                  <a:moveTo>
                    <a:pt x="351" y="1125"/>
                  </a:moveTo>
                  <a:cubicBezTo>
                    <a:pt x="351" y="1125"/>
                    <a:pt x="351" y="1126"/>
                    <a:pt x="351" y="1126"/>
                  </a:cubicBezTo>
                  <a:lnTo>
                    <a:pt x="351" y="1126"/>
                  </a:lnTo>
                  <a:cubicBezTo>
                    <a:pt x="351" y="1126"/>
                    <a:pt x="351" y="1125"/>
                    <a:pt x="351" y="1125"/>
                  </a:cubicBezTo>
                  <a:close/>
                  <a:moveTo>
                    <a:pt x="4256" y="1"/>
                  </a:moveTo>
                  <a:cubicBezTo>
                    <a:pt x="4067" y="1"/>
                    <a:pt x="3626" y="251"/>
                    <a:pt x="3428" y="714"/>
                  </a:cubicBezTo>
                  <a:cubicBezTo>
                    <a:pt x="3428" y="708"/>
                    <a:pt x="3430" y="702"/>
                    <a:pt x="3428" y="697"/>
                  </a:cubicBezTo>
                  <a:cubicBezTo>
                    <a:pt x="3396" y="592"/>
                    <a:pt x="3116" y="320"/>
                    <a:pt x="2796" y="231"/>
                  </a:cubicBezTo>
                  <a:cubicBezTo>
                    <a:pt x="2708" y="207"/>
                    <a:pt x="2615" y="198"/>
                    <a:pt x="2523" y="198"/>
                  </a:cubicBezTo>
                  <a:cubicBezTo>
                    <a:pt x="2499" y="198"/>
                    <a:pt x="2476" y="198"/>
                    <a:pt x="2452" y="200"/>
                  </a:cubicBezTo>
                  <a:cubicBezTo>
                    <a:pt x="1451" y="253"/>
                    <a:pt x="1055" y="1269"/>
                    <a:pt x="1077" y="1269"/>
                  </a:cubicBezTo>
                  <a:cubicBezTo>
                    <a:pt x="1078" y="1269"/>
                    <a:pt x="1083" y="1262"/>
                    <a:pt x="1090" y="1248"/>
                  </a:cubicBezTo>
                  <a:lnTo>
                    <a:pt x="1090" y="1248"/>
                  </a:lnTo>
                  <a:cubicBezTo>
                    <a:pt x="853" y="1804"/>
                    <a:pt x="594" y="2001"/>
                    <a:pt x="405" y="2001"/>
                  </a:cubicBezTo>
                  <a:cubicBezTo>
                    <a:pt x="328" y="2001"/>
                    <a:pt x="262" y="1968"/>
                    <a:pt x="215" y="1912"/>
                  </a:cubicBezTo>
                  <a:cubicBezTo>
                    <a:pt x="100" y="1731"/>
                    <a:pt x="264" y="1328"/>
                    <a:pt x="350" y="1128"/>
                  </a:cubicBezTo>
                  <a:lnTo>
                    <a:pt x="350" y="1128"/>
                  </a:lnTo>
                  <a:cubicBezTo>
                    <a:pt x="350" y="1128"/>
                    <a:pt x="350" y="1128"/>
                    <a:pt x="350" y="1129"/>
                  </a:cubicBezTo>
                  <a:cubicBezTo>
                    <a:pt x="394" y="1024"/>
                    <a:pt x="515" y="765"/>
                    <a:pt x="550" y="659"/>
                  </a:cubicBezTo>
                  <a:cubicBezTo>
                    <a:pt x="561" y="625"/>
                    <a:pt x="532" y="600"/>
                    <a:pt x="503" y="600"/>
                  </a:cubicBezTo>
                  <a:cubicBezTo>
                    <a:pt x="485" y="600"/>
                    <a:pt x="467" y="610"/>
                    <a:pt x="459" y="635"/>
                  </a:cubicBezTo>
                  <a:cubicBezTo>
                    <a:pt x="448" y="664"/>
                    <a:pt x="438" y="692"/>
                    <a:pt x="425" y="721"/>
                  </a:cubicBezTo>
                  <a:lnTo>
                    <a:pt x="425" y="721"/>
                  </a:lnTo>
                  <a:cubicBezTo>
                    <a:pt x="426" y="721"/>
                    <a:pt x="426" y="721"/>
                    <a:pt x="426" y="721"/>
                  </a:cubicBezTo>
                  <a:lnTo>
                    <a:pt x="426" y="721"/>
                  </a:lnTo>
                  <a:cubicBezTo>
                    <a:pt x="267" y="1093"/>
                    <a:pt x="1" y="1573"/>
                    <a:pt x="79" y="1885"/>
                  </a:cubicBezTo>
                  <a:cubicBezTo>
                    <a:pt x="112" y="2015"/>
                    <a:pt x="250" y="2121"/>
                    <a:pt x="427" y="2121"/>
                  </a:cubicBezTo>
                  <a:cubicBezTo>
                    <a:pt x="510" y="2121"/>
                    <a:pt x="602" y="2097"/>
                    <a:pt x="696" y="2042"/>
                  </a:cubicBezTo>
                  <a:cubicBezTo>
                    <a:pt x="1019" y="1855"/>
                    <a:pt x="1223" y="1367"/>
                    <a:pt x="1324" y="1179"/>
                  </a:cubicBezTo>
                  <a:cubicBezTo>
                    <a:pt x="1424" y="986"/>
                    <a:pt x="1581" y="815"/>
                    <a:pt x="1749" y="681"/>
                  </a:cubicBezTo>
                  <a:cubicBezTo>
                    <a:pt x="1946" y="532"/>
                    <a:pt x="2154" y="434"/>
                    <a:pt x="2392" y="394"/>
                  </a:cubicBezTo>
                  <a:cubicBezTo>
                    <a:pt x="2439" y="388"/>
                    <a:pt x="2486" y="386"/>
                    <a:pt x="2531" y="386"/>
                  </a:cubicBezTo>
                  <a:cubicBezTo>
                    <a:pt x="2802" y="386"/>
                    <a:pt x="3023" y="494"/>
                    <a:pt x="3201" y="715"/>
                  </a:cubicBezTo>
                  <a:cubicBezTo>
                    <a:pt x="3245" y="777"/>
                    <a:pt x="3281" y="831"/>
                    <a:pt x="3328" y="831"/>
                  </a:cubicBezTo>
                  <a:cubicBezTo>
                    <a:pt x="3348" y="831"/>
                    <a:pt x="3369" y="821"/>
                    <a:pt x="3394" y="800"/>
                  </a:cubicBezTo>
                  <a:lnTo>
                    <a:pt x="3394" y="800"/>
                  </a:lnTo>
                  <a:cubicBezTo>
                    <a:pt x="3288" y="1090"/>
                    <a:pt x="3281" y="1337"/>
                    <a:pt x="3321" y="1573"/>
                  </a:cubicBezTo>
                  <a:cubicBezTo>
                    <a:pt x="3360" y="1816"/>
                    <a:pt x="3455" y="1903"/>
                    <a:pt x="3531" y="1903"/>
                  </a:cubicBezTo>
                  <a:cubicBezTo>
                    <a:pt x="3601" y="1903"/>
                    <a:pt x="3656" y="1831"/>
                    <a:pt x="3640" y="1740"/>
                  </a:cubicBezTo>
                  <a:cubicBezTo>
                    <a:pt x="3566" y="1309"/>
                    <a:pt x="3593" y="897"/>
                    <a:pt x="3865" y="523"/>
                  </a:cubicBezTo>
                  <a:cubicBezTo>
                    <a:pt x="3990" y="371"/>
                    <a:pt x="4099" y="287"/>
                    <a:pt x="4288" y="235"/>
                  </a:cubicBezTo>
                  <a:cubicBezTo>
                    <a:pt x="4422" y="201"/>
                    <a:pt x="4402" y="1"/>
                    <a:pt x="425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50"/>
            <p:cNvSpPr/>
            <p:nvPr/>
          </p:nvSpPr>
          <p:spPr>
            <a:xfrm>
              <a:off x="5540709" y="3417528"/>
              <a:ext cx="146237" cy="29102"/>
            </a:xfrm>
            <a:custGeom>
              <a:avLst/>
              <a:gdLst/>
              <a:ahLst/>
              <a:cxnLst/>
              <a:rect l="l" t="t" r="r" b="b"/>
              <a:pathLst>
                <a:path w="4623" h="920" extrusionOk="0">
                  <a:moveTo>
                    <a:pt x="4464" y="1"/>
                  </a:moveTo>
                  <a:cubicBezTo>
                    <a:pt x="4446" y="1"/>
                    <a:pt x="4427" y="5"/>
                    <a:pt x="4408" y="16"/>
                  </a:cubicBezTo>
                  <a:cubicBezTo>
                    <a:pt x="4276" y="92"/>
                    <a:pt x="3387" y="421"/>
                    <a:pt x="2736" y="573"/>
                  </a:cubicBezTo>
                  <a:cubicBezTo>
                    <a:pt x="2235" y="693"/>
                    <a:pt x="1741" y="743"/>
                    <a:pt x="1292" y="743"/>
                  </a:cubicBezTo>
                  <a:cubicBezTo>
                    <a:pt x="829" y="743"/>
                    <a:pt x="414" y="690"/>
                    <a:pt x="91" y="606"/>
                  </a:cubicBezTo>
                  <a:cubicBezTo>
                    <a:pt x="87" y="604"/>
                    <a:pt x="83" y="604"/>
                    <a:pt x="79" y="604"/>
                  </a:cubicBezTo>
                  <a:cubicBezTo>
                    <a:pt x="59" y="604"/>
                    <a:pt x="39" y="618"/>
                    <a:pt x="32" y="639"/>
                  </a:cubicBezTo>
                  <a:cubicBezTo>
                    <a:pt x="1" y="760"/>
                    <a:pt x="1003" y="873"/>
                    <a:pt x="1128" y="885"/>
                  </a:cubicBezTo>
                  <a:cubicBezTo>
                    <a:pt x="1372" y="906"/>
                    <a:pt x="1639" y="920"/>
                    <a:pt x="1915" y="920"/>
                  </a:cubicBezTo>
                  <a:cubicBezTo>
                    <a:pt x="2810" y="920"/>
                    <a:pt x="3799" y="778"/>
                    <a:pt x="4414" y="301"/>
                  </a:cubicBezTo>
                  <a:cubicBezTo>
                    <a:pt x="4484" y="245"/>
                    <a:pt x="4518" y="205"/>
                    <a:pt x="4518" y="205"/>
                  </a:cubicBezTo>
                  <a:cubicBezTo>
                    <a:pt x="4623" y="129"/>
                    <a:pt x="4558" y="1"/>
                    <a:pt x="446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50"/>
            <p:cNvSpPr/>
            <p:nvPr/>
          </p:nvSpPr>
          <p:spPr>
            <a:xfrm>
              <a:off x="5832867" y="3345437"/>
              <a:ext cx="130010" cy="332837"/>
            </a:xfrm>
            <a:custGeom>
              <a:avLst/>
              <a:gdLst/>
              <a:ahLst/>
              <a:cxnLst/>
              <a:rect l="l" t="t" r="r" b="b"/>
              <a:pathLst>
                <a:path w="4110" h="10522" extrusionOk="0">
                  <a:moveTo>
                    <a:pt x="1640" y="1"/>
                  </a:moveTo>
                  <a:cubicBezTo>
                    <a:pt x="1210" y="1"/>
                    <a:pt x="768" y="92"/>
                    <a:pt x="426" y="344"/>
                  </a:cubicBezTo>
                  <a:cubicBezTo>
                    <a:pt x="318" y="423"/>
                    <a:pt x="0" y="725"/>
                    <a:pt x="20" y="856"/>
                  </a:cubicBezTo>
                  <a:cubicBezTo>
                    <a:pt x="98" y="1310"/>
                    <a:pt x="172" y="1776"/>
                    <a:pt x="235" y="2245"/>
                  </a:cubicBezTo>
                  <a:lnTo>
                    <a:pt x="235" y="2220"/>
                  </a:lnTo>
                  <a:cubicBezTo>
                    <a:pt x="271" y="2515"/>
                    <a:pt x="257" y="2406"/>
                    <a:pt x="297" y="2700"/>
                  </a:cubicBezTo>
                  <a:lnTo>
                    <a:pt x="307" y="2717"/>
                  </a:lnTo>
                  <a:lnTo>
                    <a:pt x="304" y="2717"/>
                  </a:lnTo>
                  <a:cubicBezTo>
                    <a:pt x="307" y="2786"/>
                    <a:pt x="335" y="2985"/>
                    <a:pt x="344" y="3056"/>
                  </a:cubicBezTo>
                  <a:lnTo>
                    <a:pt x="348" y="3036"/>
                  </a:lnTo>
                  <a:cubicBezTo>
                    <a:pt x="467" y="4044"/>
                    <a:pt x="599" y="5269"/>
                    <a:pt x="712" y="6081"/>
                  </a:cubicBezTo>
                  <a:cubicBezTo>
                    <a:pt x="754" y="6381"/>
                    <a:pt x="768" y="6619"/>
                    <a:pt x="906" y="6619"/>
                  </a:cubicBezTo>
                  <a:cubicBezTo>
                    <a:pt x="923" y="6619"/>
                    <a:pt x="941" y="6616"/>
                    <a:pt x="961" y="6609"/>
                  </a:cubicBezTo>
                  <a:cubicBezTo>
                    <a:pt x="1236" y="6732"/>
                    <a:pt x="984" y="6235"/>
                    <a:pt x="1451" y="9815"/>
                  </a:cubicBezTo>
                  <a:cubicBezTo>
                    <a:pt x="1462" y="9895"/>
                    <a:pt x="1505" y="10199"/>
                    <a:pt x="1520" y="10282"/>
                  </a:cubicBezTo>
                  <a:cubicBezTo>
                    <a:pt x="1530" y="10339"/>
                    <a:pt x="1591" y="10375"/>
                    <a:pt x="1641" y="10375"/>
                  </a:cubicBezTo>
                  <a:cubicBezTo>
                    <a:pt x="1691" y="10467"/>
                    <a:pt x="1872" y="10522"/>
                    <a:pt x="2056" y="10522"/>
                  </a:cubicBezTo>
                  <a:cubicBezTo>
                    <a:pt x="2251" y="10522"/>
                    <a:pt x="2449" y="10460"/>
                    <a:pt x="2499" y="10316"/>
                  </a:cubicBezTo>
                  <a:cubicBezTo>
                    <a:pt x="2617" y="9981"/>
                    <a:pt x="2853" y="6862"/>
                    <a:pt x="2866" y="6688"/>
                  </a:cubicBezTo>
                  <a:lnTo>
                    <a:pt x="2866" y="6688"/>
                  </a:lnTo>
                  <a:cubicBezTo>
                    <a:pt x="3365" y="6423"/>
                    <a:pt x="3150" y="5965"/>
                    <a:pt x="3727" y="2465"/>
                  </a:cubicBezTo>
                  <a:cubicBezTo>
                    <a:pt x="3828" y="1857"/>
                    <a:pt x="3918" y="1357"/>
                    <a:pt x="4010" y="897"/>
                  </a:cubicBezTo>
                  <a:cubicBezTo>
                    <a:pt x="4025" y="884"/>
                    <a:pt x="4040" y="869"/>
                    <a:pt x="4050" y="853"/>
                  </a:cubicBezTo>
                  <a:cubicBezTo>
                    <a:pt x="4078" y="803"/>
                    <a:pt x="4078" y="741"/>
                    <a:pt x="4050" y="691"/>
                  </a:cubicBezTo>
                  <a:cubicBezTo>
                    <a:pt x="4074" y="588"/>
                    <a:pt x="4110" y="475"/>
                    <a:pt x="3998" y="475"/>
                  </a:cubicBezTo>
                  <a:cubicBezTo>
                    <a:pt x="3925" y="475"/>
                    <a:pt x="3919" y="526"/>
                    <a:pt x="3906" y="594"/>
                  </a:cubicBezTo>
                  <a:lnTo>
                    <a:pt x="3892" y="582"/>
                  </a:lnTo>
                  <a:cubicBezTo>
                    <a:pt x="3480" y="430"/>
                    <a:pt x="2629" y="1"/>
                    <a:pt x="1640" y="1"/>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50"/>
            <p:cNvSpPr/>
            <p:nvPr/>
          </p:nvSpPr>
          <p:spPr>
            <a:xfrm>
              <a:off x="5860387" y="3545766"/>
              <a:ext cx="61905" cy="10850"/>
            </a:xfrm>
            <a:custGeom>
              <a:avLst/>
              <a:gdLst/>
              <a:ahLst/>
              <a:cxnLst/>
              <a:rect l="l" t="t" r="r" b="b"/>
              <a:pathLst>
                <a:path w="1957" h="343" extrusionOk="0">
                  <a:moveTo>
                    <a:pt x="121" y="0"/>
                  </a:moveTo>
                  <a:cubicBezTo>
                    <a:pt x="34" y="0"/>
                    <a:pt x="0" y="137"/>
                    <a:pt x="100" y="169"/>
                  </a:cubicBezTo>
                  <a:cubicBezTo>
                    <a:pt x="510" y="287"/>
                    <a:pt x="1063" y="342"/>
                    <a:pt x="1529" y="342"/>
                  </a:cubicBezTo>
                  <a:cubicBezTo>
                    <a:pt x="1631" y="342"/>
                    <a:pt x="1728" y="340"/>
                    <a:pt x="1819" y="335"/>
                  </a:cubicBezTo>
                  <a:cubicBezTo>
                    <a:pt x="1894" y="332"/>
                    <a:pt x="1955" y="276"/>
                    <a:pt x="1955" y="199"/>
                  </a:cubicBezTo>
                  <a:cubicBezTo>
                    <a:pt x="1957" y="93"/>
                    <a:pt x="1899" y="65"/>
                    <a:pt x="1765" y="65"/>
                  </a:cubicBezTo>
                  <a:cubicBezTo>
                    <a:pt x="1637" y="65"/>
                    <a:pt x="1441" y="90"/>
                    <a:pt x="1161" y="98"/>
                  </a:cubicBezTo>
                  <a:cubicBezTo>
                    <a:pt x="1099" y="100"/>
                    <a:pt x="1040" y="101"/>
                    <a:pt x="984" y="101"/>
                  </a:cubicBezTo>
                  <a:cubicBezTo>
                    <a:pt x="574" y="101"/>
                    <a:pt x="332" y="57"/>
                    <a:pt x="147" y="4"/>
                  </a:cubicBezTo>
                  <a:cubicBezTo>
                    <a:pt x="138" y="1"/>
                    <a:pt x="129" y="0"/>
                    <a:pt x="12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50"/>
            <p:cNvSpPr/>
            <p:nvPr/>
          </p:nvSpPr>
          <p:spPr>
            <a:xfrm>
              <a:off x="5873483" y="3561867"/>
              <a:ext cx="31474" cy="7718"/>
            </a:xfrm>
            <a:custGeom>
              <a:avLst/>
              <a:gdLst/>
              <a:ahLst/>
              <a:cxnLst/>
              <a:rect l="l" t="t" r="r" b="b"/>
              <a:pathLst>
                <a:path w="995" h="244" extrusionOk="0">
                  <a:moveTo>
                    <a:pt x="118" y="1"/>
                  </a:moveTo>
                  <a:cubicBezTo>
                    <a:pt x="9" y="1"/>
                    <a:pt x="0" y="158"/>
                    <a:pt x="97" y="174"/>
                  </a:cubicBezTo>
                  <a:cubicBezTo>
                    <a:pt x="201" y="191"/>
                    <a:pt x="508" y="243"/>
                    <a:pt x="734" y="243"/>
                  </a:cubicBezTo>
                  <a:cubicBezTo>
                    <a:pt x="882" y="243"/>
                    <a:pt x="994" y="221"/>
                    <a:pt x="994" y="152"/>
                  </a:cubicBezTo>
                  <a:cubicBezTo>
                    <a:pt x="994" y="40"/>
                    <a:pt x="835" y="75"/>
                    <a:pt x="624" y="60"/>
                  </a:cubicBezTo>
                  <a:cubicBezTo>
                    <a:pt x="436" y="49"/>
                    <a:pt x="294" y="28"/>
                    <a:pt x="142" y="3"/>
                  </a:cubicBezTo>
                  <a:cubicBezTo>
                    <a:pt x="134" y="1"/>
                    <a:pt x="125" y="1"/>
                    <a:pt x="11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50"/>
            <p:cNvSpPr/>
            <p:nvPr/>
          </p:nvSpPr>
          <p:spPr>
            <a:xfrm>
              <a:off x="5811325" y="3317284"/>
              <a:ext cx="147344" cy="7813"/>
            </a:xfrm>
            <a:custGeom>
              <a:avLst/>
              <a:gdLst/>
              <a:ahLst/>
              <a:cxnLst/>
              <a:rect l="l" t="t" r="r" b="b"/>
              <a:pathLst>
                <a:path w="4658" h="247" extrusionOk="0">
                  <a:moveTo>
                    <a:pt x="482" y="1"/>
                  </a:moveTo>
                  <a:cubicBezTo>
                    <a:pt x="207" y="1"/>
                    <a:pt x="0" y="26"/>
                    <a:pt x="24" y="106"/>
                  </a:cubicBezTo>
                  <a:cubicBezTo>
                    <a:pt x="31" y="132"/>
                    <a:pt x="51" y="140"/>
                    <a:pt x="76" y="140"/>
                  </a:cubicBezTo>
                  <a:cubicBezTo>
                    <a:pt x="105" y="140"/>
                    <a:pt x="141" y="129"/>
                    <a:pt x="173" y="125"/>
                  </a:cubicBezTo>
                  <a:lnTo>
                    <a:pt x="170" y="125"/>
                  </a:lnTo>
                  <a:cubicBezTo>
                    <a:pt x="293" y="109"/>
                    <a:pt x="411" y="102"/>
                    <a:pt x="527" y="102"/>
                  </a:cubicBezTo>
                  <a:cubicBezTo>
                    <a:pt x="1069" y="102"/>
                    <a:pt x="1584" y="246"/>
                    <a:pt x="2515" y="246"/>
                  </a:cubicBezTo>
                  <a:cubicBezTo>
                    <a:pt x="2605" y="246"/>
                    <a:pt x="2698" y="245"/>
                    <a:pt x="2796" y="242"/>
                  </a:cubicBezTo>
                  <a:cubicBezTo>
                    <a:pt x="3282" y="228"/>
                    <a:pt x="3883" y="188"/>
                    <a:pt x="4585" y="166"/>
                  </a:cubicBezTo>
                  <a:cubicBezTo>
                    <a:pt x="4623" y="163"/>
                    <a:pt x="4658" y="133"/>
                    <a:pt x="4658" y="92"/>
                  </a:cubicBezTo>
                  <a:cubicBezTo>
                    <a:pt x="4658" y="31"/>
                    <a:pt x="4534" y="10"/>
                    <a:pt x="4327" y="10"/>
                  </a:cubicBezTo>
                  <a:cubicBezTo>
                    <a:pt x="3891" y="10"/>
                    <a:pt x="3085" y="103"/>
                    <a:pt x="2302" y="103"/>
                  </a:cubicBezTo>
                  <a:cubicBezTo>
                    <a:pt x="2079" y="103"/>
                    <a:pt x="1858" y="95"/>
                    <a:pt x="1648" y="76"/>
                  </a:cubicBezTo>
                  <a:cubicBezTo>
                    <a:pt x="1531" y="66"/>
                    <a:pt x="920" y="1"/>
                    <a:pt x="482" y="1"/>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50"/>
            <p:cNvSpPr/>
            <p:nvPr/>
          </p:nvSpPr>
          <p:spPr>
            <a:xfrm>
              <a:off x="5815564" y="3339554"/>
              <a:ext cx="147724" cy="7971"/>
            </a:xfrm>
            <a:custGeom>
              <a:avLst/>
              <a:gdLst/>
              <a:ahLst/>
              <a:cxnLst/>
              <a:rect l="l" t="t" r="r" b="b"/>
              <a:pathLst>
                <a:path w="4670" h="252" extrusionOk="0">
                  <a:moveTo>
                    <a:pt x="4392" y="1"/>
                  </a:moveTo>
                  <a:cubicBezTo>
                    <a:pt x="4390" y="1"/>
                    <a:pt x="4670" y="21"/>
                    <a:pt x="75" y="58"/>
                  </a:cubicBezTo>
                  <a:cubicBezTo>
                    <a:pt x="0" y="59"/>
                    <a:pt x="5" y="165"/>
                    <a:pt x="75" y="165"/>
                  </a:cubicBezTo>
                  <a:cubicBezTo>
                    <a:pt x="88" y="165"/>
                    <a:pt x="101" y="165"/>
                    <a:pt x="115" y="165"/>
                  </a:cubicBezTo>
                  <a:cubicBezTo>
                    <a:pt x="822" y="165"/>
                    <a:pt x="2250" y="252"/>
                    <a:pt x="3279" y="252"/>
                  </a:cubicBezTo>
                  <a:cubicBezTo>
                    <a:pt x="3966" y="252"/>
                    <a:pt x="4475" y="213"/>
                    <a:pt x="4475" y="85"/>
                  </a:cubicBezTo>
                  <a:cubicBezTo>
                    <a:pt x="4478" y="39"/>
                    <a:pt x="4438" y="1"/>
                    <a:pt x="4392" y="1"/>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50"/>
            <p:cNvSpPr/>
            <p:nvPr/>
          </p:nvSpPr>
          <p:spPr>
            <a:xfrm>
              <a:off x="5915365" y="3354516"/>
              <a:ext cx="33530" cy="4302"/>
            </a:xfrm>
            <a:custGeom>
              <a:avLst/>
              <a:gdLst/>
              <a:ahLst/>
              <a:cxnLst/>
              <a:rect l="l" t="t" r="r" b="b"/>
              <a:pathLst>
                <a:path w="1060" h="136" extrusionOk="0">
                  <a:moveTo>
                    <a:pt x="989" y="1"/>
                  </a:moveTo>
                  <a:cubicBezTo>
                    <a:pt x="985" y="1"/>
                    <a:pt x="984" y="2"/>
                    <a:pt x="988" y="2"/>
                  </a:cubicBezTo>
                  <a:cubicBezTo>
                    <a:pt x="804" y="19"/>
                    <a:pt x="636" y="31"/>
                    <a:pt x="467" y="31"/>
                  </a:cubicBezTo>
                  <a:cubicBezTo>
                    <a:pt x="336" y="31"/>
                    <a:pt x="205" y="23"/>
                    <a:pt x="66" y="6"/>
                  </a:cubicBezTo>
                  <a:cubicBezTo>
                    <a:pt x="64" y="6"/>
                    <a:pt x="62" y="6"/>
                    <a:pt x="60" y="6"/>
                  </a:cubicBezTo>
                  <a:cubicBezTo>
                    <a:pt x="14" y="6"/>
                    <a:pt x="0" y="88"/>
                    <a:pt x="54" y="99"/>
                  </a:cubicBezTo>
                  <a:cubicBezTo>
                    <a:pt x="177" y="115"/>
                    <a:pt x="343" y="135"/>
                    <a:pt x="569" y="135"/>
                  </a:cubicBezTo>
                  <a:cubicBezTo>
                    <a:pt x="691" y="135"/>
                    <a:pt x="830" y="129"/>
                    <a:pt x="989" y="113"/>
                  </a:cubicBezTo>
                  <a:cubicBezTo>
                    <a:pt x="1051" y="108"/>
                    <a:pt x="1059" y="49"/>
                    <a:pt x="1029" y="17"/>
                  </a:cubicBezTo>
                  <a:cubicBezTo>
                    <a:pt x="1014" y="3"/>
                    <a:pt x="997" y="1"/>
                    <a:pt x="989" y="1"/>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50"/>
            <p:cNvSpPr/>
            <p:nvPr/>
          </p:nvSpPr>
          <p:spPr>
            <a:xfrm>
              <a:off x="5972082" y="3324750"/>
              <a:ext cx="12052" cy="21162"/>
            </a:xfrm>
            <a:custGeom>
              <a:avLst/>
              <a:gdLst/>
              <a:ahLst/>
              <a:cxnLst/>
              <a:rect l="l" t="t" r="r" b="b"/>
              <a:pathLst>
                <a:path w="381" h="669" extrusionOk="0">
                  <a:moveTo>
                    <a:pt x="80" y="0"/>
                  </a:moveTo>
                  <a:cubicBezTo>
                    <a:pt x="34" y="0"/>
                    <a:pt x="1" y="17"/>
                    <a:pt x="1" y="49"/>
                  </a:cubicBezTo>
                  <a:cubicBezTo>
                    <a:pt x="1" y="99"/>
                    <a:pt x="41" y="95"/>
                    <a:pt x="87" y="99"/>
                  </a:cubicBezTo>
                  <a:cubicBezTo>
                    <a:pt x="86" y="99"/>
                    <a:pt x="85" y="99"/>
                    <a:pt x="84" y="99"/>
                  </a:cubicBezTo>
                  <a:lnTo>
                    <a:pt x="84" y="99"/>
                  </a:lnTo>
                  <a:cubicBezTo>
                    <a:pt x="86" y="99"/>
                    <a:pt x="90" y="99"/>
                    <a:pt x="95" y="99"/>
                  </a:cubicBezTo>
                  <a:lnTo>
                    <a:pt x="88" y="99"/>
                  </a:lnTo>
                  <a:cubicBezTo>
                    <a:pt x="166" y="112"/>
                    <a:pt x="213" y="134"/>
                    <a:pt x="249" y="205"/>
                  </a:cubicBezTo>
                  <a:cubicBezTo>
                    <a:pt x="297" y="337"/>
                    <a:pt x="216" y="477"/>
                    <a:pt x="84" y="543"/>
                  </a:cubicBezTo>
                  <a:cubicBezTo>
                    <a:pt x="20" y="577"/>
                    <a:pt x="59" y="668"/>
                    <a:pt x="117" y="668"/>
                  </a:cubicBezTo>
                  <a:cubicBezTo>
                    <a:pt x="128" y="668"/>
                    <a:pt x="139" y="665"/>
                    <a:pt x="151" y="658"/>
                  </a:cubicBezTo>
                  <a:cubicBezTo>
                    <a:pt x="290" y="566"/>
                    <a:pt x="380" y="427"/>
                    <a:pt x="367" y="264"/>
                  </a:cubicBezTo>
                  <a:cubicBezTo>
                    <a:pt x="352" y="84"/>
                    <a:pt x="183" y="0"/>
                    <a:pt x="80" y="0"/>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50"/>
            <p:cNvSpPr/>
            <p:nvPr/>
          </p:nvSpPr>
          <p:spPr>
            <a:xfrm>
              <a:off x="5974802" y="3327818"/>
              <a:ext cx="95" cy="32"/>
            </a:xfrm>
            <a:custGeom>
              <a:avLst/>
              <a:gdLst/>
              <a:ahLst/>
              <a:cxnLst/>
              <a:rect l="l" t="t" r="r" b="b"/>
              <a:pathLst>
                <a:path w="3" h="1" extrusionOk="0">
                  <a:moveTo>
                    <a:pt x="1" y="1"/>
                  </a:moveTo>
                  <a:lnTo>
                    <a:pt x="2" y="1"/>
                  </a:ln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50"/>
            <p:cNvSpPr/>
            <p:nvPr/>
          </p:nvSpPr>
          <p:spPr>
            <a:xfrm>
              <a:off x="5998337" y="3277807"/>
              <a:ext cx="39003" cy="36662"/>
            </a:xfrm>
            <a:custGeom>
              <a:avLst/>
              <a:gdLst/>
              <a:ahLst/>
              <a:cxnLst/>
              <a:rect l="l" t="t" r="r" b="b"/>
              <a:pathLst>
                <a:path w="1233" h="1159" extrusionOk="0">
                  <a:moveTo>
                    <a:pt x="1149" y="0"/>
                  </a:moveTo>
                  <a:cubicBezTo>
                    <a:pt x="1135" y="0"/>
                    <a:pt x="1120" y="5"/>
                    <a:pt x="1107" y="18"/>
                  </a:cubicBezTo>
                  <a:cubicBezTo>
                    <a:pt x="776" y="329"/>
                    <a:pt x="344" y="743"/>
                    <a:pt x="34" y="1078"/>
                  </a:cubicBezTo>
                  <a:cubicBezTo>
                    <a:pt x="0" y="1114"/>
                    <a:pt x="34" y="1159"/>
                    <a:pt x="70" y="1159"/>
                  </a:cubicBezTo>
                  <a:cubicBezTo>
                    <a:pt x="81" y="1159"/>
                    <a:pt x="92" y="1155"/>
                    <a:pt x="102" y="1145"/>
                  </a:cubicBezTo>
                  <a:cubicBezTo>
                    <a:pt x="183" y="1058"/>
                    <a:pt x="268" y="973"/>
                    <a:pt x="354" y="892"/>
                  </a:cubicBezTo>
                  <a:cubicBezTo>
                    <a:pt x="581" y="673"/>
                    <a:pt x="1065" y="229"/>
                    <a:pt x="1191" y="101"/>
                  </a:cubicBezTo>
                  <a:cubicBezTo>
                    <a:pt x="1232" y="60"/>
                    <a:pt x="1195" y="0"/>
                    <a:pt x="1149" y="0"/>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50"/>
            <p:cNvSpPr/>
            <p:nvPr/>
          </p:nvSpPr>
          <p:spPr>
            <a:xfrm>
              <a:off x="6022504" y="3302449"/>
              <a:ext cx="253" cy="221"/>
            </a:xfrm>
            <a:custGeom>
              <a:avLst/>
              <a:gdLst/>
              <a:ahLst/>
              <a:cxnLst/>
              <a:rect l="l" t="t" r="r" b="b"/>
              <a:pathLst>
                <a:path w="8" h="7" extrusionOk="0">
                  <a:moveTo>
                    <a:pt x="8" y="1"/>
                  </a:moveTo>
                  <a:lnTo>
                    <a:pt x="8" y="1"/>
                  </a:lnTo>
                  <a:cubicBezTo>
                    <a:pt x="7" y="2"/>
                    <a:pt x="6" y="3"/>
                    <a:pt x="4" y="4"/>
                  </a:cubicBezTo>
                  <a:lnTo>
                    <a:pt x="4" y="4"/>
                  </a:lnTo>
                  <a:cubicBezTo>
                    <a:pt x="5" y="4"/>
                    <a:pt x="5" y="4"/>
                    <a:pt x="5" y="4"/>
                  </a:cubicBezTo>
                  <a:cubicBezTo>
                    <a:pt x="6" y="4"/>
                    <a:pt x="6" y="4"/>
                    <a:pt x="8" y="1"/>
                  </a:cubicBezTo>
                  <a:close/>
                  <a:moveTo>
                    <a:pt x="4" y="4"/>
                  </a:moveTo>
                  <a:cubicBezTo>
                    <a:pt x="3" y="5"/>
                    <a:pt x="2" y="5"/>
                    <a:pt x="1" y="7"/>
                  </a:cubicBezTo>
                  <a:cubicBezTo>
                    <a:pt x="2" y="6"/>
                    <a:pt x="3" y="5"/>
                    <a:pt x="4" y="4"/>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50"/>
            <p:cNvSpPr/>
            <p:nvPr/>
          </p:nvSpPr>
          <p:spPr>
            <a:xfrm>
              <a:off x="6016557" y="3290365"/>
              <a:ext cx="21194" cy="15373"/>
            </a:xfrm>
            <a:custGeom>
              <a:avLst/>
              <a:gdLst/>
              <a:ahLst/>
              <a:cxnLst/>
              <a:rect l="l" t="t" r="r" b="b"/>
              <a:pathLst>
                <a:path w="670" h="486" extrusionOk="0">
                  <a:moveTo>
                    <a:pt x="603" y="1"/>
                  </a:moveTo>
                  <a:cubicBezTo>
                    <a:pt x="541" y="1"/>
                    <a:pt x="65" y="367"/>
                    <a:pt x="21" y="404"/>
                  </a:cubicBezTo>
                  <a:cubicBezTo>
                    <a:pt x="2" y="419"/>
                    <a:pt x="1" y="453"/>
                    <a:pt x="21" y="473"/>
                  </a:cubicBezTo>
                  <a:cubicBezTo>
                    <a:pt x="29" y="482"/>
                    <a:pt x="39" y="485"/>
                    <a:pt x="49" y="485"/>
                  </a:cubicBezTo>
                  <a:cubicBezTo>
                    <a:pt x="92" y="485"/>
                    <a:pt x="149" y="424"/>
                    <a:pt x="191" y="390"/>
                  </a:cubicBezTo>
                  <a:cubicBezTo>
                    <a:pt x="196" y="387"/>
                    <a:pt x="194" y="389"/>
                    <a:pt x="200" y="383"/>
                  </a:cubicBezTo>
                  <a:cubicBezTo>
                    <a:pt x="339" y="277"/>
                    <a:pt x="482" y="181"/>
                    <a:pt x="630" y="88"/>
                  </a:cubicBezTo>
                  <a:cubicBezTo>
                    <a:pt x="670" y="61"/>
                    <a:pt x="653" y="1"/>
                    <a:pt x="604" y="1"/>
                  </a:cubicBezTo>
                  <a:cubicBezTo>
                    <a:pt x="604" y="1"/>
                    <a:pt x="603" y="1"/>
                    <a:pt x="603" y="1"/>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50"/>
            <p:cNvSpPr/>
            <p:nvPr/>
          </p:nvSpPr>
          <p:spPr>
            <a:xfrm>
              <a:off x="6001152" y="3326047"/>
              <a:ext cx="62063" cy="7054"/>
            </a:xfrm>
            <a:custGeom>
              <a:avLst/>
              <a:gdLst/>
              <a:ahLst/>
              <a:cxnLst/>
              <a:rect l="l" t="t" r="r" b="b"/>
              <a:pathLst>
                <a:path w="1962" h="223" extrusionOk="0">
                  <a:moveTo>
                    <a:pt x="1834" y="1"/>
                  </a:moveTo>
                  <a:cubicBezTo>
                    <a:pt x="1642" y="1"/>
                    <a:pt x="1178" y="65"/>
                    <a:pt x="87" y="98"/>
                  </a:cubicBezTo>
                  <a:cubicBezTo>
                    <a:pt x="1" y="100"/>
                    <a:pt x="7" y="223"/>
                    <a:pt x="84" y="223"/>
                  </a:cubicBezTo>
                  <a:cubicBezTo>
                    <a:pt x="85" y="223"/>
                    <a:pt x="86" y="223"/>
                    <a:pt x="87" y="223"/>
                  </a:cubicBezTo>
                  <a:cubicBezTo>
                    <a:pt x="530" y="213"/>
                    <a:pt x="983" y="173"/>
                    <a:pt x="1410" y="158"/>
                  </a:cubicBezTo>
                  <a:cubicBezTo>
                    <a:pt x="1570" y="154"/>
                    <a:pt x="1731" y="150"/>
                    <a:pt x="1890" y="144"/>
                  </a:cubicBezTo>
                  <a:cubicBezTo>
                    <a:pt x="1928" y="143"/>
                    <a:pt x="1961" y="113"/>
                    <a:pt x="1961" y="73"/>
                  </a:cubicBezTo>
                  <a:cubicBezTo>
                    <a:pt x="1961" y="20"/>
                    <a:pt x="1938" y="1"/>
                    <a:pt x="1834" y="1"/>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50"/>
            <p:cNvSpPr/>
            <p:nvPr/>
          </p:nvSpPr>
          <p:spPr>
            <a:xfrm>
              <a:off x="6041737" y="3340408"/>
              <a:ext cx="27678" cy="3669"/>
            </a:xfrm>
            <a:custGeom>
              <a:avLst/>
              <a:gdLst/>
              <a:ahLst/>
              <a:cxnLst/>
              <a:rect l="l" t="t" r="r" b="b"/>
              <a:pathLst>
                <a:path w="875" h="116" extrusionOk="0">
                  <a:moveTo>
                    <a:pt x="827" y="1"/>
                  </a:moveTo>
                  <a:cubicBezTo>
                    <a:pt x="572" y="1"/>
                    <a:pt x="319" y="15"/>
                    <a:pt x="66" y="20"/>
                  </a:cubicBezTo>
                  <a:cubicBezTo>
                    <a:pt x="0" y="22"/>
                    <a:pt x="7" y="115"/>
                    <a:pt x="64" y="115"/>
                  </a:cubicBezTo>
                  <a:cubicBezTo>
                    <a:pt x="65" y="115"/>
                    <a:pt x="65" y="115"/>
                    <a:pt x="66" y="115"/>
                  </a:cubicBezTo>
                  <a:cubicBezTo>
                    <a:pt x="320" y="110"/>
                    <a:pt x="572" y="95"/>
                    <a:pt x="827" y="95"/>
                  </a:cubicBezTo>
                  <a:cubicBezTo>
                    <a:pt x="852" y="95"/>
                    <a:pt x="873" y="74"/>
                    <a:pt x="873" y="48"/>
                  </a:cubicBezTo>
                  <a:cubicBezTo>
                    <a:pt x="875" y="22"/>
                    <a:pt x="852" y="1"/>
                    <a:pt x="827" y="1"/>
                  </a:cubicBezTo>
                  <a:close/>
                </a:path>
              </a:pathLst>
            </a:custGeom>
            <a:solidFill>
              <a:srgbClr val="A54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50"/>
            <p:cNvSpPr/>
            <p:nvPr/>
          </p:nvSpPr>
          <p:spPr>
            <a:xfrm>
              <a:off x="5429774" y="2617130"/>
              <a:ext cx="603422" cy="802517"/>
            </a:xfrm>
            <a:custGeom>
              <a:avLst/>
              <a:gdLst/>
              <a:ahLst/>
              <a:cxnLst/>
              <a:rect l="l" t="t" r="r" b="b"/>
              <a:pathLst>
                <a:path w="19076" h="25370" extrusionOk="0">
                  <a:moveTo>
                    <a:pt x="11510" y="17283"/>
                  </a:moveTo>
                  <a:lnTo>
                    <a:pt x="11510" y="17283"/>
                  </a:lnTo>
                  <a:cubicBezTo>
                    <a:pt x="11512" y="17310"/>
                    <a:pt x="11515" y="17336"/>
                    <a:pt x="11519" y="17365"/>
                  </a:cubicBezTo>
                  <a:cubicBezTo>
                    <a:pt x="11508" y="17292"/>
                    <a:pt x="11510" y="17283"/>
                    <a:pt x="11510" y="17283"/>
                  </a:cubicBezTo>
                  <a:close/>
                  <a:moveTo>
                    <a:pt x="8376" y="23681"/>
                  </a:moveTo>
                  <a:cubicBezTo>
                    <a:pt x="8376" y="23682"/>
                    <a:pt x="8376" y="23683"/>
                    <a:pt x="8376" y="23683"/>
                  </a:cubicBezTo>
                  <a:cubicBezTo>
                    <a:pt x="8376" y="23682"/>
                    <a:pt x="8376" y="23681"/>
                    <a:pt x="8376" y="23681"/>
                  </a:cubicBezTo>
                  <a:close/>
                  <a:moveTo>
                    <a:pt x="18250" y="0"/>
                  </a:moveTo>
                  <a:cubicBezTo>
                    <a:pt x="16737" y="0"/>
                    <a:pt x="11894" y="1137"/>
                    <a:pt x="9274" y="1146"/>
                  </a:cubicBezTo>
                  <a:cubicBezTo>
                    <a:pt x="9258" y="1146"/>
                    <a:pt x="9242" y="1146"/>
                    <a:pt x="9225" y="1146"/>
                  </a:cubicBezTo>
                  <a:cubicBezTo>
                    <a:pt x="7006" y="1146"/>
                    <a:pt x="4974" y="562"/>
                    <a:pt x="2375" y="281"/>
                  </a:cubicBezTo>
                  <a:lnTo>
                    <a:pt x="2348" y="285"/>
                  </a:lnTo>
                  <a:lnTo>
                    <a:pt x="2348" y="282"/>
                  </a:lnTo>
                  <a:lnTo>
                    <a:pt x="2344" y="282"/>
                  </a:lnTo>
                  <a:cubicBezTo>
                    <a:pt x="2293" y="282"/>
                    <a:pt x="2268" y="311"/>
                    <a:pt x="2263" y="351"/>
                  </a:cubicBezTo>
                  <a:cubicBezTo>
                    <a:pt x="2258" y="424"/>
                    <a:pt x="2249" y="500"/>
                    <a:pt x="2240" y="572"/>
                  </a:cubicBezTo>
                  <a:cubicBezTo>
                    <a:pt x="2011" y="2180"/>
                    <a:pt x="1099" y="2529"/>
                    <a:pt x="545" y="9774"/>
                  </a:cubicBezTo>
                  <a:cubicBezTo>
                    <a:pt x="1" y="16902"/>
                    <a:pt x="2859" y="25316"/>
                    <a:pt x="3336" y="25316"/>
                  </a:cubicBezTo>
                  <a:cubicBezTo>
                    <a:pt x="3339" y="25316"/>
                    <a:pt x="3343" y="25315"/>
                    <a:pt x="3346" y="25314"/>
                  </a:cubicBezTo>
                  <a:cubicBezTo>
                    <a:pt x="3406" y="25297"/>
                    <a:pt x="3388" y="25288"/>
                    <a:pt x="3395" y="25288"/>
                  </a:cubicBezTo>
                  <a:cubicBezTo>
                    <a:pt x="3398" y="25288"/>
                    <a:pt x="3409" y="25291"/>
                    <a:pt x="3445" y="25296"/>
                  </a:cubicBezTo>
                  <a:cubicBezTo>
                    <a:pt x="3823" y="25346"/>
                    <a:pt x="4205" y="25370"/>
                    <a:pt x="4588" y="25370"/>
                  </a:cubicBezTo>
                  <a:cubicBezTo>
                    <a:pt x="5833" y="25370"/>
                    <a:pt x="7088" y="25122"/>
                    <a:pt x="8263" y="24752"/>
                  </a:cubicBezTo>
                  <a:cubicBezTo>
                    <a:pt x="8335" y="24729"/>
                    <a:pt x="8372" y="24649"/>
                    <a:pt x="8335" y="24580"/>
                  </a:cubicBezTo>
                  <a:cubicBezTo>
                    <a:pt x="8375" y="24531"/>
                    <a:pt x="8376" y="23680"/>
                    <a:pt x="8376" y="23680"/>
                  </a:cubicBezTo>
                  <a:cubicBezTo>
                    <a:pt x="8376" y="23680"/>
                    <a:pt x="8376" y="23680"/>
                    <a:pt x="8376" y="23681"/>
                  </a:cubicBezTo>
                  <a:lnTo>
                    <a:pt x="8376" y="23681"/>
                  </a:lnTo>
                  <a:cubicBezTo>
                    <a:pt x="8376" y="23213"/>
                    <a:pt x="8350" y="22612"/>
                    <a:pt x="8329" y="22146"/>
                  </a:cubicBezTo>
                  <a:cubicBezTo>
                    <a:pt x="8269" y="20884"/>
                    <a:pt x="8113" y="18545"/>
                    <a:pt x="8044" y="16282"/>
                  </a:cubicBezTo>
                  <a:cubicBezTo>
                    <a:pt x="8005" y="14913"/>
                    <a:pt x="8002" y="13672"/>
                    <a:pt x="8032" y="12495"/>
                  </a:cubicBezTo>
                  <a:cubicBezTo>
                    <a:pt x="8105" y="9633"/>
                    <a:pt x="8423" y="6676"/>
                    <a:pt x="9245" y="3931"/>
                  </a:cubicBezTo>
                  <a:cubicBezTo>
                    <a:pt x="9344" y="3964"/>
                    <a:pt x="9443" y="4000"/>
                    <a:pt x="9539" y="4041"/>
                  </a:cubicBezTo>
                  <a:cubicBezTo>
                    <a:pt x="9738" y="4128"/>
                    <a:pt x="9897" y="4206"/>
                    <a:pt x="9897" y="4206"/>
                  </a:cubicBezTo>
                  <a:cubicBezTo>
                    <a:pt x="10049" y="4279"/>
                    <a:pt x="10225" y="4360"/>
                    <a:pt x="10391" y="4403"/>
                  </a:cubicBezTo>
                  <a:lnTo>
                    <a:pt x="10418" y="4410"/>
                  </a:lnTo>
                  <a:cubicBezTo>
                    <a:pt x="10445" y="4589"/>
                    <a:pt x="10471" y="4770"/>
                    <a:pt x="10497" y="4949"/>
                  </a:cubicBezTo>
                  <a:lnTo>
                    <a:pt x="10497" y="4943"/>
                  </a:lnTo>
                  <a:cubicBezTo>
                    <a:pt x="10886" y="7901"/>
                    <a:pt x="10654" y="10801"/>
                    <a:pt x="10849" y="13978"/>
                  </a:cubicBezTo>
                  <a:cubicBezTo>
                    <a:pt x="10885" y="14571"/>
                    <a:pt x="10946" y="15152"/>
                    <a:pt x="11015" y="15798"/>
                  </a:cubicBezTo>
                  <a:cubicBezTo>
                    <a:pt x="11183" y="17329"/>
                    <a:pt x="11423" y="19295"/>
                    <a:pt x="11642" y="20744"/>
                  </a:cubicBezTo>
                  <a:cubicBezTo>
                    <a:pt x="11672" y="20951"/>
                    <a:pt x="11705" y="21161"/>
                    <a:pt x="11738" y="21371"/>
                  </a:cubicBezTo>
                  <a:lnTo>
                    <a:pt x="11757" y="21490"/>
                  </a:lnTo>
                  <a:cubicBezTo>
                    <a:pt x="11781" y="21653"/>
                    <a:pt x="11807" y="21816"/>
                    <a:pt x="11838" y="21977"/>
                  </a:cubicBezTo>
                  <a:cubicBezTo>
                    <a:pt x="11856" y="22060"/>
                    <a:pt x="11943" y="22110"/>
                    <a:pt x="12013" y="22110"/>
                  </a:cubicBezTo>
                  <a:cubicBezTo>
                    <a:pt x="12060" y="22110"/>
                    <a:pt x="12108" y="22090"/>
                    <a:pt x="12139" y="22055"/>
                  </a:cubicBezTo>
                  <a:cubicBezTo>
                    <a:pt x="12573" y="22144"/>
                    <a:pt x="12997" y="22213"/>
                    <a:pt x="13405" y="22256"/>
                  </a:cubicBezTo>
                  <a:cubicBezTo>
                    <a:pt x="13734" y="22290"/>
                    <a:pt x="14081" y="22309"/>
                    <a:pt x="14430" y="22309"/>
                  </a:cubicBezTo>
                  <a:cubicBezTo>
                    <a:pt x="14540" y="22309"/>
                    <a:pt x="14649" y="22306"/>
                    <a:pt x="14758" y="22303"/>
                  </a:cubicBezTo>
                  <a:cubicBezTo>
                    <a:pt x="15186" y="22290"/>
                    <a:pt x="15629" y="22247"/>
                    <a:pt x="16111" y="22174"/>
                  </a:cubicBezTo>
                  <a:cubicBezTo>
                    <a:pt x="16352" y="22137"/>
                    <a:pt x="16569" y="22094"/>
                    <a:pt x="16778" y="22041"/>
                  </a:cubicBezTo>
                  <a:cubicBezTo>
                    <a:pt x="16884" y="22017"/>
                    <a:pt x="16989" y="21984"/>
                    <a:pt x="17092" y="21952"/>
                  </a:cubicBezTo>
                  <a:cubicBezTo>
                    <a:pt x="17199" y="21918"/>
                    <a:pt x="17322" y="21879"/>
                    <a:pt x="17434" y="21818"/>
                  </a:cubicBezTo>
                  <a:cubicBezTo>
                    <a:pt x="17490" y="21788"/>
                    <a:pt x="17519" y="21718"/>
                    <a:pt x="17500" y="21655"/>
                  </a:cubicBezTo>
                  <a:cubicBezTo>
                    <a:pt x="17497" y="21643"/>
                    <a:pt x="17491" y="21629"/>
                    <a:pt x="17483" y="21616"/>
                  </a:cubicBezTo>
                  <a:cubicBezTo>
                    <a:pt x="17506" y="21458"/>
                    <a:pt x="17511" y="21308"/>
                    <a:pt x="17513" y="21129"/>
                  </a:cubicBezTo>
                  <a:lnTo>
                    <a:pt x="17517" y="21109"/>
                  </a:lnTo>
                  <a:lnTo>
                    <a:pt x="17519" y="21109"/>
                  </a:lnTo>
                  <a:cubicBezTo>
                    <a:pt x="17567" y="20800"/>
                    <a:pt x="17605" y="20483"/>
                    <a:pt x="17640" y="20177"/>
                  </a:cubicBezTo>
                  <a:lnTo>
                    <a:pt x="17650" y="20079"/>
                  </a:lnTo>
                  <a:cubicBezTo>
                    <a:pt x="17690" y="19742"/>
                    <a:pt x="17728" y="19404"/>
                    <a:pt x="17762" y="19063"/>
                  </a:cubicBezTo>
                  <a:cubicBezTo>
                    <a:pt x="17829" y="18393"/>
                    <a:pt x="17892" y="17710"/>
                    <a:pt x="17947" y="17037"/>
                  </a:cubicBezTo>
                  <a:cubicBezTo>
                    <a:pt x="18366" y="11802"/>
                    <a:pt x="17887" y="13662"/>
                    <a:pt x="18435" y="7999"/>
                  </a:cubicBezTo>
                  <a:cubicBezTo>
                    <a:pt x="19075" y="1369"/>
                    <a:pt x="18392" y="1117"/>
                    <a:pt x="18392" y="139"/>
                  </a:cubicBezTo>
                  <a:cubicBezTo>
                    <a:pt x="18393" y="70"/>
                    <a:pt x="18328" y="0"/>
                    <a:pt x="18250" y="0"/>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50"/>
            <p:cNvSpPr/>
            <p:nvPr/>
          </p:nvSpPr>
          <p:spPr>
            <a:xfrm>
              <a:off x="5794718" y="3236938"/>
              <a:ext cx="323537" cy="136716"/>
            </a:xfrm>
            <a:custGeom>
              <a:avLst/>
              <a:gdLst/>
              <a:ahLst/>
              <a:cxnLst/>
              <a:rect l="l" t="t" r="r" b="b"/>
              <a:pathLst>
                <a:path w="10228" h="4322" extrusionOk="0">
                  <a:moveTo>
                    <a:pt x="8780" y="0"/>
                  </a:moveTo>
                  <a:cubicBezTo>
                    <a:pt x="8674" y="0"/>
                    <a:pt x="8569" y="37"/>
                    <a:pt x="8499" y="65"/>
                  </a:cubicBezTo>
                  <a:cubicBezTo>
                    <a:pt x="8401" y="103"/>
                    <a:pt x="8301" y="159"/>
                    <a:pt x="8181" y="236"/>
                  </a:cubicBezTo>
                  <a:cubicBezTo>
                    <a:pt x="7910" y="412"/>
                    <a:pt x="7667" y="634"/>
                    <a:pt x="7484" y="811"/>
                  </a:cubicBezTo>
                  <a:cubicBezTo>
                    <a:pt x="7156" y="1121"/>
                    <a:pt x="6836" y="1469"/>
                    <a:pt x="6511" y="1876"/>
                  </a:cubicBezTo>
                  <a:cubicBezTo>
                    <a:pt x="6377" y="2042"/>
                    <a:pt x="6267" y="2192"/>
                    <a:pt x="6168" y="2334"/>
                  </a:cubicBezTo>
                  <a:cubicBezTo>
                    <a:pt x="6131" y="2388"/>
                    <a:pt x="6090" y="2444"/>
                    <a:pt x="6056" y="2503"/>
                  </a:cubicBezTo>
                  <a:cubicBezTo>
                    <a:pt x="6035" y="2537"/>
                    <a:pt x="6016" y="2573"/>
                    <a:pt x="5999" y="2609"/>
                  </a:cubicBezTo>
                  <a:cubicBezTo>
                    <a:pt x="5969" y="2580"/>
                    <a:pt x="5936" y="2560"/>
                    <a:pt x="5891" y="2542"/>
                  </a:cubicBezTo>
                  <a:cubicBezTo>
                    <a:pt x="5884" y="2537"/>
                    <a:pt x="5879" y="2536"/>
                    <a:pt x="5871" y="2534"/>
                  </a:cubicBezTo>
                  <a:cubicBezTo>
                    <a:pt x="5920" y="2456"/>
                    <a:pt x="5933" y="2384"/>
                    <a:pt x="5917" y="2313"/>
                  </a:cubicBezTo>
                  <a:cubicBezTo>
                    <a:pt x="5904" y="2262"/>
                    <a:pt x="5881" y="2217"/>
                    <a:pt x="5857" y="2177"/>
                  </a:cubicBezTo>
                  <a:lnTo>
                    <a:pt x="5838" y="2142"/>
                  </a:lnTo>
                  <a:cubicBezTo>
                    <a:pt x="5807" y="2093"/>
                    <a:pt x="5785" y="2058"/>
                    <a:pt x="5768" y="2020"/>
                  </a:cubicBezTo>
                  <a:cubicBezTo>
                    <a:pt x="5763" y="2006"/>
                    <a:pt x="5750" y="1998"/>
                    <a:pt x="5734" y="1992"/>
                  </a:cubicBezTo>
                  <a:cubicBezTo>
                    <a:pt x="5745" y="1977"/>
                    <a:pt x="5748" y="1957"/>
                    <a:pt x="5748" y="1937"/>
                  </a:cubicBezTo>
                  <a:cubicBezTo>
                    <a:pt x="5747" y="1864"/>
                    <a:pt x="5685" y="1809"/>
                    <a:pt x="5609" y="1807"/>
                  </a:cubicBezTo>
                  <a:lnTo>
                    <a:pt x="5562" y="1807"/>
                  </a:lnTo>
                  <a:cubicBezTo>
                    <a:pt x="5369" y="1807"/>
                    <a:pt x="5180" y="1826"/>
                    <a:pt x="5004" y="1843"/>
                  </a:cubicBezTo>
                  <a:cubicBezTo>
                    <a:pt x="4859" y="1857"/>
                    <a:pt x="4716" y="1877"/>
                    <a:pt x="4573" y="1894"/>
                  </a:cubicBezTo>
                  <a:lnTo>
                    <a:pt x="4507" y="1904"/>
                  </a:lnTo>
                  <a:lnTo>
                    <a:pt x="4372" y="1922"/>
                  </a:lnTo>
                  <a:cubicBezTo>
                    <a:pt x="4124" y="1955"/>
                    <a:pt x="3923" y="1976"/>
                    <a:pt x="3735" y="1990"/>
                  </a:cubicBezTo>
                  <a:cubicBezTo>
                    <a:pt x="3585" y="2000"/>
                    <a:pt x="3433" y="2006"/>
                    <a:pt x="3278" y="2006"/>
                  </a:cubicBezTo>
                  <a:cubicBezTo>
                    <a:pt x="3214" y="2006"/>
                    <a:pt x="3151" y="2006"/>
                    <a:pt x="3086" y="2002"/>
                  </a:cubicBezTo>
                  <a:cubicBezTo>
                    <a:pt x="2786" y="1993"/>
                    <a:pt x="2482" y="1973"/>
                    <a:pt x="2187" y="1952"/>
                  </a:cubicBezTo>
                  <a:cubicBezTo>
                    <a:pt x="2048" y="1943"/>
                    <a:pt x="1912" y="1935"/>
                    <a:pt x="1775" y="1926"/>
                  </a:cubicBezTo>
                  <a:cubicBezTo>
                    <a:pt x="1566" y="1913"/>
                    <a:pt x="1375" y="1907"/>
                    <a:pt x="1189" y="1907"/>
                  </a:cubicBezTo>
                  <a:cubicBezTo>
                    <a:pt x="930" y="1907"/>
                    <a:pt x="692" y="1920"/>
                    <a:pt x="459" y="1945"/>
                  </a:cubicBezTo>
                  <a:cubicBezTo>
                    <a:pt x="442" y="1949"/>
                    <a:pt x="427" y="1955"/>
                    <a:pt x="416" y="1963"/>
                  </a:cubicBezTo>
                  <a:cubicBezTo>
                    <a:pt x="407" y="1950"/>
                    <a:pt x="387" y="1943"/>
                    <a:pt x="369" y="1943"/>
                  </a:cubicBezTo>
                  <a:cubicBezTo>
                    <a:pt x="351" y="1943"/>
                    <a:pt x="336" y="1949"/>
                    <a:pt x="321" y="1956"/>
                  </a:cubicBezTo>
                  <a:cubicBezTo>
                    <a:pt x="208" y="2019"/>
                    <a:pt x="71" y="2134"/>
                    <a:pt x="51" y="2315"/>
                  </a:cubicBezTo>
                  <a:cubicBezTo>
                    <a:pt x="44" y="2380"/>
                    <a:pt x="54" y="2446"/>
                    <a:pt x="79" y="2520"/>
                  </a:cubicBezTo>
                  <a:cubicBezTo>
                    <a:pt x="99" y="2572"/>
                    <a:pt x="128" y="2622"/>
                    <a:pt x="171" y="2675"/>
                  </a:cubicBezTo>
                  <a:cubicBezTo>
                    <a:pt x="92" y="2766"/>
                    <a:pt x="1" y="2915"/>
                    <a:pt x="22" y="3093"/>
                  </a:cubicBezTo>
                  <a:cubicBezTo>
                    <a:pt x="34" y="3167"/>
                    <a:pt x="65" y="3236"/>
                    <a:pt x="122" y="3301"/>
                  </a:cubicBezTo>
                  <a:cubicBezTo>
                    <a:pt x="150" y="3331"/>
                    <a:pt x="187" y="3354"/>
                    <a:pt x="218" y="3369"/>
                  </a:cubicBezTo>
                  <a:cubicBezTo>
                    <a:pt x="184" y="3395"/>
                    <a:pt x="155" y="3432"/>
                    <a:pt x="132" y="3474"/>
                  </a:cubicBezTo>
                  <a:cubicBezTo>
                    <a:pt x="89" y="3554"/>
                    <a:pt x="84" y="3651"/>
                    <a:pt x="120" y="3734"/>
                  </a:cubicBezTo>
                  <a:cubicBezTo>
                    <a:pt x="150" y="3812"/>
                    <a:pt x="213" y="3876"/>
                    <a:pt x="300" y="3919"/>
                  </a:cubicBezTo>
                  <a:cubicBezTo>
                    <a:pt x="343" y="3941"/>
                    <a:pt x="392" y="3955"/>
                    <a:pt x="443" y="3962"/>
                  </a:cubicBezTo>
                  <a:cubicBezTo>
                    <a:pt x="433" y="3975"/>
                    <a:pt x="423" y="3995"/>
                    <a:pt x="419" y="4018"/>
                  </a:cubicBezTo>
                  <a:cubicBezTo>
                    <a:pt x="409" y="4052"/>
                    <a:pt x="414" y="4081"/>
                    <a:pt x="420" y="4117"/>
                  </a:cubicBezTo>
                  <a:cubicBezTo>
                    <a:pt x="429" y="4170"/>
                    <a:pt x="476" y="4211"/>
                    <a:pt x="513" y="4236"/>
                  </a:cubicBezTo>
                  <a:cubicBezTo>
                    <a:pt x="558" y="4267"/>
                    <a:pt x="612" y="4283"/>
                    <a:pt x="659" y="4296"/>
                  </a:cubicBezTo>
                  <a:cubicBezTo>
                    <a:pt x="721" y="4310"/>
                    <a:pt x="785" y="4314"/>
                    <a:pt x="850" y="4319"/>
                  </a:cubicBezTo>
                  <a:cubicBezTo>
                    <a:pt x="893" y="4321"/>
                    <a:pt x="936" y="4321"/>
                    <a:pt x="977" y="4321"/>
                  </a:cubicBezTo>
                  <a:lnTo>
                    <a:pt x="1066" y="4320"/>
                  </a:lnTo>
                  <a:cubicBezTo>
                    <a:pt x="1176" y="4319"/>
                    <a:pt x="1286" y="4311"/>
                    <a:pt x="1395" y="4304"/>
                  </a:cubicBezTo>
                  <a:lnTo>
                    <a:pt x="1467" y="4300"/>
                  </a:lnTo>
                  <a:cubicBezTo>
                    <a:pt x="1580" y="4293"/>
                    <a:pt x="1693" y="4291"/>
                    <a:pt x="1808" y="4291"/>
                  </a:cubicBezTo>
                  <a:lnTo>
                    <a:pt x="2050" y="4291"/>
                  </a:lnTo>
                  <a:cubicBezTo>
                    <a:pt x="2260" y="4291"/>
                    <a:pt x="2472" y="4297"/>
                    <a:pt x="2684" y="4303"/>
                  </a:cubicBezTo>
                  <a:lnTo>
                    <a:pt x="2774" y="4304"/>
                  </a:lnTo>
                  <a:lnTo>
                    <a:pt x="2975" y="4307"/>
                  </a:lnTo>
                  <a:cubicBezTo>
                    <a:pt x="3220" y="4313"/>
                    <a:pt x="3467" y="4319"/>
                    <a:pt x="3712" y="4319"/>
                  </a:cubicBezTo>
                  <a:cubicBezTo>
                    <a:pt x="4136" y="4319"/>
                    <a:pt x="4488" y="4303"/>
                    <a:pt x="4817" y="4270"/>
                  </a:cubicBezTo>
                  <a:cubicBezTo>
                    <a:pt x="4929" y="4260"/>
                    <a:pt x="5042" y="4246"/>
                    <a:pt x="5153" y="4228"/>
                  </a:cubicBezTo>
                  <a:cubicBezTo>
                    <a:pt x="5196" y="4264"/>
                    <a:pt x="5253" y="4284"/>
                    <a:pt x="5311" y="4284"/>
                  </a:cubicBezTo>
                  <a:cubicBezTo>
                    <a:pt x="5412" y="4284"/>
                    <a:pt x="5505" y="4211"/>
                    <a:pt x="5536" y="4107"/>
                  </a:cubicBezTo>
                  <a:lnTo>
                    <a:pt x="5551" y="4107"/>
                  </a:lnTo>
                  <a:cubicBezTo>
                    <a:pt x="5562" y="4107"/>
                    <a:pt x="5572" y="4105"/>
                    <a:pt x="5582" y="4102"/>
                  </a:cubicBezTo>
                  <a:cubicBezTo>
                    <a:pt x="5811" y="4062"/>
                    <a:pt x="6019" y="3911"/>
                    <a:pt x="6123" y="3704"/>
                  </a:cubicBezTo>
                  <a:cubicBezTo>
                    <a:pt x="6172" y="3608"/>
                    <a:pt x="6191" y="3501"/>
                    <a:pt x="6176" y="3394"/>
                  </a:cubicBezTo>
                  <a:lnTo>
                    <a:pt x="6176" y="3394"/>
                  </a:lnTo>
                  <a:lnTo>
                    <a:pt x="6196" y="3401"/>
                  </a:lnTo>
                  <a:lnTo>
                    <a:pt x="6196" y="3402"/>
                  </a:lnTo>
                  <a:lnTo>
                    <a:pt x="6254" y="3419"/>
                  </a:lnTo>
                  <a:cubicBezTo>
                    <a:pt x="6298" y="3434"/>
                    <a:pt x="6345" y="3448"/>
                    <a:pt x="6391" y="3461"/>
                  </a:cubicBezTo>
                  <a:cubicBezTo>
                    <a:pt x="6521" y="3497"/>
                    <a:pt x="6665" y="3525"/>
                    <a:pt x="6842" y="3555"/>
                  </a:cubicBezTo>
                  <a:cubicBezTo>
                    <a:pt x="7041" y="3588"/>
                    <a:pt x="7242" y="3608"/>
                    <a:pt x="7393" y="3623"/>
                  </a:cubicBezTo>
                  <a:cubicBezTo>
                    <a:pt x="7570" y="3638"/>
                    <a:pt x="7756" y="3648"/>
                    <a:pt x="7946" y="3654"/>
                  </a:cubicBezTo>
                  <a:cubicBezTo>
                    <a:pt x="8008" y="3656"/>
                    <a:pt x="8068" y="3656"/>
                    <a:pt x="8131" y="3656"/>
                  </a:cubicBezTo>
                  <a:cubicBezTo>
                    <a:pt x="8464" y="3656"/>
                    <a:pt x="8762" y="3631"/>
                    <a:pt x="9049" y="3583"/>
                  </a:cubicBezTo>
                  <a:cubicBezTo>
                    <a:pt x="9215" y="3553"/>
                    <a:pt x="9364" y="3512"/>
                    <a:pt x="9501" y="3462"/>
                  </a:cubicBezTo>
                  <a:cubicBezTo>
                    <a:pt x="9650" y="3408"/>
                    <a:pt x="9778" y="3339"/>
                    <a:pt x="9882" y="3259"/>
                  </a:cubicBezTo>
                  <a:cubicBezTo>
                    <a:pt x="10002" y="3167"/>
                    <a:pt x="10093" y="3061"/>
                    <a:pt x="10148" y="2950"/>
                  </a:cubicBezTo>
                  <a:cubicBezTo>
                    <a:pt x="10201" y="2842"/>
                    <a:pt x="10227" y="2732"/>
                    <a:pt x="10223" y="2632"/>
                  </a:cubicBezTo>
                  <a:cubicBezTo>
                    <a:pt x="10206" y="2595"/>
                    <a:pt x="10197" y="2552"/>
                    <a:pt x="10181" y="2514"/>
                  </a:cubicBezTo>
                  <a:cubicBezTo>
                    <a:pt x="10160" y="2457"/>
                    <a:pt x="10130" y="2416"/>
                    <a:pt x="10094" y="2374"/>
                  </a:cubicBezTo>
                  <a:cubicBezTo>
                    <a:pt x="10068" y="2343"/>
                    <a:pt x="10030" y="2317"/>
                    <a:pt x="9994" y="2294"/>
                  </a:cubicBezTo>
                  <a:cubicBezTo>
                    <a:pt x="9955" y="2270"/>
                    <a:pt x="9909" y="2251"/>
                    <a:pt x="9866" y="2235"/>
                  </a:cubicBezTo>
                  <a:cubicBezTo>
                    <a:pt x="9762" y="2195"/>
                    <a:pt x="9659" y="2181"/>
                    <a:pt x="9578" y="2172"/>
                  </a:cubicBezTo>
                  <a:cubicBezTo>
                    <a:pt x="9480" y="2159"/>
                    <a:pt x="9372" y="2155"/>
                    <a:pt x="9251" y="2155"/>
                  </a:cubicBezTo>
                  <a:lnTo>
                    <a:pt x="9202" y="2155"/>
                  </a:lnTo>
                  <a:cubicBezTo>
                    <a:pt x="8953" y="2156"/>
                    <a:pt x="8688" y="2179"/>
                    <a:pt x="8343" y="2227"/>
                  </a:cubicBezTo>
                  <a:cubicBezTo>
                    <a:pt x="7949" y="2280"/>
                    <a:pt x="7527" y="2358"/>
                    <a:pt x="7050" y="2464"/>
                  </a:cubicBezTo>
                  <a:lnTo>
                    <a:pt x="7027" y="2471"/>
                  </a:lnTo>
                  <a:cubicBezTo>
                    <a:pt x="7219" y="2353"/>
                    <a:pt x="7415" y="2224"/>
                    <a:pt x="7628" y="2078"/>
                  </a:cubicBezTo>
                  <a:cubicBezTo>
                    <a:pt x="7930" y="1866"/>
                    <a:pt x="8192" y="1665"/>
                    <a:pt x="8426" y="1462"/>
                  </a:cubicBezTo>
                  <a:cubicBezTo>
                    <a:pt x="8691" y="1233"/>
                    <a:pt x="8873" y="1040"/>
                    <a:pt x="9013" y="835"/>
                  </a:cubicBezTo>
                  <a:cubicBezTo>
                    <a:pt x="9156" y="627"/>
                    <a:pt x="9209" y="440"/>
                    <a:pt x="9166" y="279"/>
                  </a:cubicBezTo>
                  <a:cubicBezTo>
                    <a:pt x="9143" y="196"/>
                    <a:pt x="9087" y="119"/>
                    <a:pt x="9011" y="66"/>
                  </a:cubicBezTo>
                  <a:cubicBezTo>
                    <a:pt x="8951" y="23"/>
                    <a:pt x="8873" y="0"/>
                    <a:pt x="8782" y="0"/>
                  </a:cubicBezTo>
                  <a:close/>
                </a:path>
              </a:pathLst>
            </a:custGeom>
            <a:solidFill>
              <a:srgbClr val="627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50"/>
            <p:cNvSpPr/>
            <p:nvPr/>
          </p:nvSpPr>
          <p:spPr>
            <a:xfrm>
              <a:off x="5510943" y="3274581"/>
              <a:ext cx="44570" cy="123430"/>
            </a:xfrm>
            <a:custGeom>
              <a:avLst/>
              <a:gdLst/>
              <a:ahLst/>
              <a:cxnLst/>
              <a:rect l="l" t="t" r="r" b="b"/>
              <a:pathLst>
                <a:path w="1409" h="3902" extrusionOk="0">
                  <a:moveTo>
                    <a:pt x="46" y="1"/>
                  </a:moveTo>
                  <a:cubicBezTo>
                    <a:pt x="43" y="1"/>
                    <a:pt x="40" y="1"/>
                    <a:pt x="37" y="1"/>
                  </a:cubicBezTo>
                  <a:cubicBezTo>
                    <a:pt x="25" y="6"/>
                    <a:pt x="15" y="14"/>
                    <a:pt x="8" y="23"/>
                  </a:cubicBezTo>
                  <a:cubicBezTo>
                    <a:pt x="1" y="36"/>
                    <a:pt x="4" y="46"/>
                    <a:pt x="5" y="60"/>
                  </a:cubicBezTo>
                  <a:cubicBezTo>
                    <a:pt x="272" y="1375"/>
                    <a:pt x="751" y="2635"/>
                    <a:pt x="1292" y="3860"/>
                  </a:cubicBezTo>
                  <a:cubicBezTo>
                    <a:pt x="1297" y="3875"/>
                    <a:pt x="1304" y="3886"/>
                    <a:pt x="1318" y="3895"/>
                  </a:cubicBezTo>
                  <a:cubicBezTo>
                    <a:pt x="1326" y="3899"/>
                    <a:pt x="1335" y="3901"/>
                    <a:pt x="1345" y="3901"/>
                  </a:cubicBezTo>
                  <a:cubicBezTo>
                    <a:pt x="1351" y="3901"/>
                    <a:pt x="1358" y="3900"/>
                    <a:pt x="1364" y="3898"/>
                  </a:cubicBezTo>
                  <a:cubicBezTo>
                    <a:pt x="1378" y="3895"/>
                    <a:pt x="1388" y="3883"/>
                    <a:pt x="1397" y="3872"/>
                  </a:cubicBezTo>
                  <a:cubicBezTo>
                    <a:pt x="1404" y="3859"/>
                    <a:pt x="1408" y="3840"/>
                    <a:pt x="1401" y="3826"/>
                  </a:cubicBezTo>
                  <a:cubicBezTo>
                    <a:pt x="874" y="2597"/>
                    <a:pt x="363" y="1347"/>
                    <a:pt x="97" y="34"/>
                  </a:cubicBezTo>
                  <a:cubicBezTo>
                    <a:pt x="93" y="14"/>
                    <a:pt x="70" y="1"/>
                    <a:pt x="50" y="1"/>
                  </a:cubicBezTo>
                  <a:cubicBezTo>
                    <a:pt x="49" y="1"/>
                    <a:pt x="47" y="1"/>
                    <a:pt x="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50"/>
            <p:cNvSpPr/>
            <p:nvPr/>
          </p:nvSpPr>
          <p:spPr>
            <a:xfrm>
              <a:off x="5557759" y="3357647"/>
              <a:ext cx="10217" cy="23440"/>
            </a:xfrm>
            <a:custGeom>
              <a:avLst/>
              <a:gdLst/>
              <a:ahLst/>
              <a:cxnLst/>
              <a:rect l="l" t="t" r="r" b="b"/>
              <a:pathLst>
                <a:path w="323" h="741" extrusionOk="0">
                  <a:moveTo>
                    <a:pt x="50" y="0"/>
                  </a:moveTo>
                  <a:cubicBezTo>
                    <a:pt x="49" y="0"/>
                    <a:pt x="43" y="0"/>
                    <a:pt x="40" y="1"/>
                  </a:cubicBezTo>
                  <a:cubicBezTo>
                    <a:pt x="14" y="9"/>
                    <a:pt x="0" y="36"/>
                    <a:pt x="7" y="60"/>
                  </a:cubicBezTo>
                  <a:cubicBezTo>
                    <a:pt x="80" y="276"/>
                    <a:pt x="152" y="491"/>
                    <a:pt x="223" y="709"/>
                  </a:cubicBezTo>
                  <a:cubicBezTo>
                    <a:pt x="229" y="729"/>
                    <a:pt x="248" y="741"/>
                    <a:pt x="269" y="741"/>
                  </a:cubicBezTo>
                  <a:cubicBezTo>
                    <a:pt x="274" y="741"/>
                    <a:pt x="279" y="740"/>
                    <a:pt x="284" y="739"/>
                  </a:cubicBezTo>
                  <a:cubicBezTo>
                    <a:pt x="306" y="732"/>
                    <a:pt x="322" y="704"/>
                    <a:pt x="314" y="680"/>
                  </a:cubicBezTo>
                  <a:cubicBezTo>
                    <a:pt x="242" y="463"/>
                    <a:pt x="170" y="248"/>
                    <a:pt x="97" y="33"/>
                  </a:cubicBezTo>
                  <a:cubicBezTo>
                    <a:pt x="90" y="13"/>
                    <a:pt x="72" y="0"/>
                    <a:pt x="5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50"/>
            <p:cNvSpPr/>
            <p:nvPr/>
          </p:nvSpPr>
          <p:spPr>
            <a:xfrm>
              <a:off x="5586735" y="3308839"/>
              <a:ext cx="22238" cy="82244"/>
            </a:xfrm>
            <a:custGeom>
              <a:avLst/>
              <a:gdLst/>
              <a:ahLst/>
              <a:cxnLst/>
              <a:rect l="l" t="t" r="r" b="b"/>
              <a:pathLst>
                <a:path w="703" h="2600" extrusionOk="0">
                  <a:moveTo>
                    <a:pt x="51" y="1"/>
                  </a:moveTo>
                  <a:cubicBezTo>
                    <a:pt x="48" y="4"/>
                    <a:pt x="43" y="4"/>
                    <a:pt x="38" y="5"/>
                  </a:cubicBezTo>
                  <a:cubicBezTo>
                    <a:pt x="12" y="14"/>
                    <a:pt x="0" y="40"/>
                    <a:pt x="6" y="64"/>
                  </a:cubicBezTo>
                  <a:cubicBezTo>
                    <a:pt x="49" y="266"/>
                    <a:pt x="91" y="469"/>
                    <a:pt x="134" y="672"/>
                  </a:cubicBezTo>
                  <a:cubicBezTo>
                    <a:pt x="179" y="887"/>
                    <a:pt x="224" y="1102"/>
                    <a:pt x="273" y="1317"/>
                  </a:cubicBezTo>
                  <a:cubicBezTo>
                    <a:pt x="364" y="1732"/>
                    <a:pt x="464" y="2147"/>
                    <a:pt x="580" y="2557"/>
                  </a:cubicBezTo>
                  <a:cubicBezTo>
                    <a:pt x="587" y="2583"/>
                    <a:pt x="612" y="2599"/>
                    <a:pt x="639" y="2599"/>
                  </a:cubicBezTo>
                  <a:cubicBezTo>
                    <a:pt x="645" y="2599"/>
                    <a:pt x="651" y="2598"/>
                    <a:pt x="656" y="2597"/>
                  </a:cubicBezTo>
                  <a:cubicBezTo>
                    <a:pt x="686" y="2585"/>
                    <a:pt x="702" y="2554"/>
                    <a:pt x="693" y="2521"/>
                  </a:cubicBezTo>
                  <a:cubicBezTo>
                    <a:pt x="582" y="2110"/>
                    <a:pt x="479" y="1698"/>
                    <a:pt x="378" y="1282"/>
                  </a:cubicBezTo>
                  <a:cubicBezTo>
                    <a:pt x="330" y="1081"/>
                    <a:pt x="284" y="879"/>
                    <a:pt x="238" y="677"/>
                  </a:cubicBezTo>
                  <a:cubicBezTo>
                    <a:pt x="191" y="463"/>
                    <a:pt x="142" y="250"/>
                    <a:pt x="98" y="35"/>
                  </a:cubicBezTo>
                  <a:cubicBezTo>
                    <a:pt x="92" y="14"/>
                    <a:pt x="71" y="1"/>
                    <a:pt x="5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50"/>
            <p:cNvSpPr/>
            <p:nvPr/>
          </p:nvSpPr>
          <p:spPr>
            <a:xfrm>
              <a:off x="5621372" y="3351289"/>
              <a:ext cx="5441" cy="18726"/>
            </a:xfrm>
            <a:custGeom>
              <a:avLst/>
              <a:gdLst/>
              <a:ahLst/>
              <a:cxnLst/>
              <a:rect l="l" t="t" r="r" b="b"/>
              <a:pathLst>
                <a:path w="172" h="592" extrusionOk="0">
                  <a:moveTo>
                    <a:pt x="50" y="1"/>
                  </a:moveTo>
                  <a:cubicBezTo>
                    <a:pt x="51" y="2"/>
                    <a:pt x="51" y="2"/>
                    <a:pt x="50" y="2"/>
                  </a:cubicBezTo>
                  <a:cubicBezTo>
                    <a:pt x="24" y="2"/>
                    <a:pt x="1" y="25"/>
                    <a:pt x="2" y="51"/>
                  </a:cubicBezTo>
                  <a:cubicBezTo>
                    <a:pt x="22" y="220"/>
                    <a:pt x="48" y="390"/>
                    <a:pt x="78" y="560"/>
                  </a:cubicBezTo>
                  <a:cubicBezTo>
                    <a:pt x="80" y="570"/>
                    <a:pt x="91" y="582"/>
                    <a:pt x="101" y="588"/>
                  </a:cubicBezTo>
                  <a:cubicBezTo>
                    <a:pt x="108" y="590"/>
                    <a:pt x="116" y="592"/>
                    <a:pt x="124" y="592"/>
                  </a:cubicBezTo>
                  <a:cubicBezTo>
                    <a:pt x="129" y="592"/>
                    <a:pt x="133" y="591"/>
                    <a:pt x="137" y="590"/>
                  </a:cubicBezTo>
                  <a:cubicBezTo>
                    <a:pt x="150" y="588"/>
                    <a:pt x="158" y="578"/>
                    <a:pt x="164" y="568"/>
                  </a:cubicBezTo>
                  <a:cubicBezTo>
                    <a:pt x="171" y="555"/>
                    <a:pt x="171" y="543"/>
                    <a:pt x="167" y="532"/>
                  </a:cubicBezTo>
                  <a:cubicBezTo>
                    <a:pt x="160" y="486"/>
                    <a:pt x="153" y="444"/>
                    <a:pt x="144" y="399"/>
                  </a:cubicBezTo>
                  <a:lnTo>
                    <a:pt x="144" y="403"/>
                  </a:lnTo>
                  <a:cubicBezTo>
                    <a:pt x="124" y="284"/>
                    <a:pt x="108" y="167"/>
                    <a:pt x="95" y="46"/>
                  </a:cubicBezTo>
                  <a:cubicBezTo>
                    <a:pt x="94" y="33"/>
                    <a:pt x="91" y="22"/>
                    <a:pt x="80" y="12"/>
                  </a:cubicBezTo>
                  <a:cubicBezTo>
                    <a:pt x="71" y="3"/>
                    <a:pt x="60" y="1"/>
                    <a:pt x="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50"/>
            <p:cNvSpPr/>
            <p:nvPr/>
          </p:nvSpPr>
          <p:spPr>
            <a:xfrm>
              <a:off x="5645887" y="3315418"/>
              <a:ext cx="7592" cy="54534"/>
            </a:xfrm>
            <a:custGeom>
              <a:avLst/>
              <a:gdLst/>
              <a:ahLst/>
              <a:cxnLst/>
              <a:rect l="l" t="t" r="r" b="b"/>
              <a:pathLst>
                <a:path w="240" h="1724" extrusionOk="0">
                  <a:moveTo>
                    <a:pt x="48" y="1"/>
                  </a:moveTo>
                  <a:cubicBezTo>
                    <a:pt x="22" y="1"/>
                    <a:pt x="1" y="25"/>
                    <a:pt x="1" y="49"/>
                  </a:cubicBezTo>
                  <a:cubicBezTo>
                    <a:pt x="26" y="593"/>
                    <a:pt x="101" y="1135"/>
                    <a:pt x="144" y="1676"/>
                  </a:cubicBezTo>
                  <a:cubicBezTo>
                    <a:pt x="147" y="1702"/>
                    <a:pt x="165" y="1723"/>
                    <a:pt x="192" y="1723"/>
                  </a:cubicBezTo>
                  <a:cubicBezTo>
                    <a:pt x="218" y="1723"/>
                    <a:pt x="240" y="1700"/>
                    <a:pt x="240" y="1674"/>
                  </a:cubicBezTo>
                  <a:cubicBezTo>
                    <a:pt x="197" y="1132"/>
                    <a:pt x="122" y="592"/>
                    <a:pt x="96" y="48"/>
                  </a:cubicBezTo>
                  <a:cubicBezTo>
                    <a:pt x="94" y="22"/>
                    <a:pt x="75" y="1"/>
                    <a:pt x="4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50"/>
            <p:cNvSpPr/>
            <p:nvPr/>
          </p:nvSpPr>
          <p:spPr>
            <a:xfrm>
              <a:off x="5671257" y="3260378"/>
              <a:ext cx="13286" cy="99959"/>
            </a:xfrm>
            <a:custGeom>
              <a:avLst/>
              <a:gdLst/>
              <a:ahLst/>
              <a:cxnLst/>
              <a:rect l="l" t="t" r="r" b="b"/>
              <a:pathLst>
                <a:path w="420" h="3160" extrusionOk="0">
                  <a:moveTo>
                    <a:pt x="63" y="1"/>
                  </a:moveTo>
                  <a:cubicBezTo>
                    <a:pt x="36" y="1"/>
                    <a:pt x="16" y="25"/>
                    <a:pt x="16" y="49"/>
                  </a:cubicBezTo>
                  <a:cubicBezTo>
                    <a:pt x="0" y="1079"/>
                    <a:pt x="184" y="2097"/>
                    <a:pt x="323" y="3114"/>
                  </a:cubicBezTo>
                  <a:cubicBezTo>
                    <a:pt x="325" y="3127"/>
                    <a:pt x="327" y="3139"/>
                    <a:pt x="337" y="3148"/>
                  </a:cubicBezTo>
                  <a:cubicBezTo>
                    <a:pt x="345" y="3157"/>
                    <a:pt x="358" y="3159"/>
                    <a:pt x="371" y="3159"/>
                  </a:cubicBezTo>
                  <a:cubicBezTo>
                    <a:pt x="384" y="3159"/>
                    <a:pt x="396" y="3155"/>
                    <a:pt x="406" y="3145"/>
                  </a:cubicBezTo>
                  <a:cubicBezTo>
                    <a:pt x="414" y="3137"/>
                    <a:pt x="420" y="3124"/>
                    <a:pt x="417" y="3112"/>
                  </a:cubicBezTo>
                  <a:cubicBezTo>
                    <a:pt x="278" y="2096"/>
                    <a:pt x="95" y="1078"/>
                    <a:pt x="112" y="48"/>
                  </a:cubicBezTo>
                  <a:cubicBezTo>
                    <a:pt x="112" y="21"/>
                    <a:pt x="88" y="1"/>
                    <a:pt x="6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50"/>
            <p:cNvSpPr/>
            <p:nvPr/>
          </p:nvSpPr>
          <p:spPr>
            <a:xfrm>
              <a:off x="5809934" y="3234534"/>
              <a:ext cx="15500" cy="45456"/>
            </a:xfrm>
            <a:custGeom>
              <a:avLst/>
              <a:gdLst/>
              <a:ahLst/>
              <a:cxnLst/>
              <a:rect l="l" t="t" r="r" b="b"/>
              <a:pathLst>
                <a:path w="490" h="1437" extrusionOk="0">
                  <a:moveTo>
                    <a:pt x="77" y="0"/>
                  </a:moveTo>
                  <a:cubicBezTo>
                    <a:pt x="38" y="2"/>
                    <a:pt x="1" y="37"/>
                    <a:pt x="4" y="79"/>
                  </a:cubicBezTo>
                  <a:cubicBezTo>
                    <a:pt x="25" y="299"/>
                    <a:pt x="62" y="516"/>
                    <a:pt x="112" y="730"/>
                  </a:cubicBezTo>
                  <a:cubicBezTo>
                    <a:pt x="138" y="835"/>
                    <a:pt x="167" y="938"/>
                    <a:pt x="197" y="1040"/>
                  </a:cubicBezTo>
                  <a:cubicBezTo>
                    <a:pt x="231" y="1153"/>
                    <a:pt x="269" y="1266"/>
                    <a:pt x="311" y="1376"/>
                  </a:cubicBezTo>
                  <a:cubicBezTo>
                    <a:pt x="320" y="1398"/>
                    <a:pt x="332" y="1415"/>
                    <a:pt x="353" y="1426"/>
                  </a:cubicBezTo>
                  <a:cubicBezTo>
                    <a:pt x="365" y="1433"/>
                    <a:pt x="378" y="1436"/>
                    <a:pt x="391" y="1436"/>
                  </a:cubicBezTo>
                  <a:cubicBezTo>
                    <a:pt x="400" y="1436"/>
                    <a:pt x="409" y="1435"/>
                    <a:pt x="417" y="1432"/>
                  </a:cubicBezTo>
                  <a:cubicBezTo>
                    <a:pt x="460" y="1419"/>
                    <a:pt x="489" y="1369"/>
                    <a:pt x="473" y="1326"/>
                  </a:cubicBezTo>
                  <a:cubicBezTo>
                    <a:pt x="413" y="1159"/>
                    <a:pt x="354" y="990"/>
                    <a:pt x="304" y="821"/>
                  </a:cubicBezTo>
                  <a:cubicBezTo>
                    <a:pt x="254" y="649"/>
                    <a:pt x="217" y="474"/>
                    <a:pt x="187" y="299"/>
                  </a:cubicBezTo>
                  <a:lnTo>
                    <a:pt x="187" y="299"/>
                  </a:lnTo>
                  <a:cubicBezTo>
                    <a:pt x="187" y="301"/>
                    <a:pt x="187" y="302"/>
                    <a:pt x="187" y="303"/>
                  </a:cubicBezTo>
                  <a:lnTo>
                    <a:pt x="187" y="303"/>
                  </a:lnTo>
                  <a:cubicBezTo>
                    <a:pt x="175" y="226"/>
                    <a:pt x="165" y="150"/>
                    <a:pt x="158" y="73"/>
                  </a:cubicBezTo>
                  <a:cubicBezTo>
                    <a:pt x="151" y="33"/>
                    <a:pt x="120" y="0"/>
                    <a:pt x="7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50"/>
            <p:cNvSpPr/>
            <p:nvPr/>
          </p:nvSpPr>
          <p:spPr>
            <a:xfrm>
              <a:off x="5831127" y="3250160"/>
              <a:ext cx="11767" cy="26856"/>
            </a:xfrm>
            <a:custGeom>
              <a:avLst/>
              <a:gdLst/>
              <a:ahLst/>
              <a:cxnLst/>
              <a:rect l="l" t="t" r="r" b="b"/>
              <a:pathLst>
                <a:path w="372" h="849" extrusionOk="0">
                  <a:moveTo>
                    <a:pt x="88" y="0"/>
                  </a:moveTo>
                  <a:cubicBezTo>
                    <a:pt x="80" y="0"/>
                    <a:pt x="72" y="0"/>
                    <a:pt x="65" y="4"/>
                  </a:cubicBezTo>
                  <a:cubicBezTo>
                    <a:pt x="21" y="19"/>
                    <a:pt x="1" y="63"/>
                    <a:pt x="12" y="106"/>
                  </a:cubicBezTo>
                  <a:cubicBezTo>
                    <a:pt x="65" y="338"/>
                    <a:pt x="130" y="567"/>
                    <a:pt x="207" y="793"/>
                  </a:cubicBezTo>
                  <a:cubicBezTo>
                    <a:pt x="219" y="826"/>
                    <a:pt x="249" y="849"/>
                    <a:pt x="282" y="849"/>
                  </a:cubicBezTo>
                  <a:cubicBezTo>
                    <a:pt x="290" y="849"/>
                    <a:pt x="298" y="848"/>
                    <a:pt x="306" y="845"/>
                  </a:cubicBezTo>
                  <a:cubicBezTo>
                    <a:pt x="346" y="832"/>
                    <a:pt x="372" y="788"/>
                    <a:pt x="357" y="746"/>
                  </a:cubicBezTo>
                  <a:cubicBezTo>
                    <a:pt x="284" y="519"/>
                    <a:pt x="221" y="289"/>
                    <a:pt x="167" y="57"/>
                  </a:cubicBezTo>
                  <a:cubicBezTo>
                    <a:pt x="160" y="22"/>
                    <a:pt x="123" y="0"/>
                    <a:pt x="8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50"/>
            <p:cNvSpPr/>
            <p:nvPr/>
          </p:nvSpPr>
          <p:spPr>
            <a:xfrm>
              <a:off x="5857983" y="3201130"/>
              <a:ext cx="10913" cy="76266"/>
            </a:xfrm>
            <a:custGeom>
              <a:avLst/>
              <a:gdLst/>
              <a:ahLst/>
              <a:cxnLst/>
              <a:rect l="l" t="t" r="r" b="b"/>
              <a:pathLst>
                <a:path w="345" h="2411" extrusionOk="0">
                  <a:moveTo>
                    <a:pt x="53" y="1"/>
                  </a:moveTo>
                  <a:cubicBezTo>
                    <a:pt x="24" y="1"/>
                    <a:pt x="1" y="25"/>
                    <a:pt x="2" y="54"/>
                  </a:cubicBezTo>
                  <a:cubicBezTo>
                    <a:pt x="11" y="239"/>
                    <a:pt x="24" y="423"/>
                    <a:pt x="40" y="607"/>
                  </a:cubicBezTo>
                  <a:cubicBezTo>
                    <a:pt x="58" y="803"/>
                    <a:pt x="81" y="999"/>
                    <a:pt x="103" y="1194"/>
                  </a:cubicBezTo>
                  <a:cubicBezTo>
                    <a:pt x="146" y="1573"/>
                    <a:pt x="180" y="1955"/>
                    <a:pt x="189" y="2336"/>
                  </a:cubicBezTo>
                  <a:cubicBezTo>
                    <a:pt x="189" y="2378"/>
                    <a:pt x="223" y="2411"/>
                    <a:pt x="264" y="2411"/>
                  </a:cubicBezTo>
                  <a:cubicBezTo>
                    <a:pt x="265" y="2411"/>
                    <a:pt x="267" y="2411"/>
                    <a:pt x="269" y="2411"/>
                  </a:cubicBezTo>
                  <a:cubicBezTo>
                    <a:pt x="312" y="2409"/>
                    <a:pt x="345" y="2374"/>
                    <a:pt x="345" y="2331"/>
                  </a:cubicBezTo>
                  <a:cubicBezTo>
                    <a:pt x="343" y="2146"/>
                    <a:pt x="332" y="1960"/>
                    <a:pt x="315" y="1778"/>
                  </a:cubicBezTo>
                  <a:cubicBezTo>
                    <a:pt x="296" y="1580"/>
                    <a:pt x="269" y="1386"/>
                    <a:pt x="244" y="1191"/>
                  </a:cubicBezTo>
                  <a:cubicBezTo>
                    <a:pt x="221" y="1007"/>
                    <a:pt x="194" y="824"/>
                    <a:pt x="173" y="640"/>
                  </a:cubicBezTo>
                  <a:cubicBezTo>
                    <a:pt x="147" y="445"/>
                    <a:pt x="123" y="247"/>
                    <a:pt x="110" y="51"/>
                  </a:cubicBezTo>
                  <a:cubicBezTo>
                    <a:pt x="104" y="22"/>
                    <a:pt x="81" y="1"/>
                    <a:pt x="5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50"/>
            <p:cNvSpPr/>
            <p:nvPr/>
          </p:nvSpPr>
          <p:spPr>
            <a:xfrm>
              <a:off x="5894044" y="3243043"/>
              <a:ext cx="4555" cy="16322"/>
            </a:xfrm>
            <a:custGeom>
              <a:avLst/>
              <a:gdLst/>
              <a:ahLst/>
              <a:cxnLst/>
              <a:rect l="l" t="t" r="r" b="b"/>
              <a:pathLst>
                <a:path w="144" h="516" extrusionOk="0">
                  <a:moveTo>
                    <a:pt x="52" y="0"/>
                  </a:moveTo>
                  <a:cubicBezTo>
                    <a:pt x="37" y="2"/>
                    <a:pt x="24" y="9"/>
                    <a:pt x="15" y="18"/>
                  </a:cubicBezTo>
                  <a:cubicBezTo>
                    <a:pt x="6" y="26"/>
                    <a:pt x="1" y="40"/>
                    <a:pt x="2" y="53"/>
                  </a:cubicBezTo>
                  <a:cubicBezTo>
                    <a:pt x="21" y="191"/>
                    <a:pt x="35" y="330"/>
                    <a:pt x="45" y="469"/>
                  </a:cubicBezTo>
                  <a:cubicBezTo>
                    <a:pt x="48" y="494"/>
                    <a:pt x="68" y="516"/>
                    <a:pt x="95" y="516"/>
                  </a:cubicBezTo>
                  <a:cubicBezTo>
                    <a:pt x="121" y="516"/>
                    <a:pt x="144" y="492"/>
                    <a:pt x="143" y="466"/>
                  </a:cubicBezTo>
                  <a:cubicBezTo>
                    <a:pt x="135" y="325"/>
                    <a:pt x="122" y="188"/>
                    <a:pt x="104" y="50"/>
                  </a:cubicBezTo>
                  <a:cubicBezTo>
                    <a:pt x="102" y="36"/>
                    <a:pt x="100" y="25"/>
                    <a:pt x="88" y="15"/>
                  </a:cubicBezTo>
                  <a:cubicBezTo>
                    <a:pt x="80" y="5"/>
                    <a:pt x="65" y="0"/>
                    <a:pt x="5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50"/>
            <p:cNvSpPr/>
            <p:nvPr/>
          </p:nvSpPr>
          <p:spPr>
            <a:xfrm>
              <a:off x="5930548" y="3154092"/>
              <a:ext cx="6105" cy="99421"/>
            </a:xfrm>
            <a:custGeom>
              <a:avLst/>
              <a:gdLst/>
              <a:ahLst/>
              <a:cxnLst/>
              <a:rect l="l" t="t" r="r" b="b"/>
              <a:pathLst>
                <a:path w="193" h="3143" extrusionOk="0">
                  <a:moveTo>
                    <a:pt x="78" y="0"/>
                  </a:moveTo>
                  <a:cubicBezTo>
                    <a:pt x="54" y="0"/>
                    <a:pt x="32" y="23"/>
                    <a:pt x="32" y="49"/>
                  </a:cubicBezTo>
                  <a:cubicBezTo>
                    <a:pt x="47" y="517"/>
                    <a:pt x="68" y="988"/>
                    <a:pt x="75" y="1456"/>
                  </a:cubicBezTo>
                  <a:cubicBezTo>
                    <a:pt x="82" y="1922"/>
                    <a:pt x="72" y="2386"/>
                    <a:pt x="28" y="2850"/>
                  </a:cubicBezTo>
                  <a:cubicBezTo>
                    <a:pt x="21" y="2923"/>
                    <a:pt x="12" y="2999"/>
                    <a:pt x="4" y="3072"/>
                  </a:cubicBezTo>
                  <a:cubicBezTo>
                    <a:pt x="1" y="3087"/>
                    <a:pt x="1" y="3102"/>
                    <a:pt x="11" y="3116"/>
                  </a:cubicBezTo>
                  <a:cubicBezTo>
                    <a:pt x="17" y="3129"/>
                    <a:pt x="32" y="3137"/>
                    <a:pt x="44" y="3140"/>
                  </a:cubicBezTo>
                  <a:cubicBezTo>
                    <a:pt x="49" y="3142"/>
                    <a:pt x="54" y="3143"/>
                    <a:pt x="60" y="3143"/>
                  </a:cubicBezTo>
                  <a:cubicBezTo>
                    <a:pt x="70" y="3143"/>
                    <a:pt x="80" y="3140"/>
                    <a:pt x="88" y="3135"/>
                  </a:cubicBezTo>
                  <a:cubicBezTo>
                    <a:pt x="101" y="3127"/>
                    <a:pt x="113" y="3113"/>
                    <a:pt x="114" y="3099"/>
                  </a:cubicBezTo>
                  <a:cubicBezTo>
                    <a:pt x="181" y="2603"/>
                    <a:pt x="193" y="2101"/>
                    <a:pt x="184" y="1604"/>
                  </a:cubicBezTo>
                  <a:cubicBezTo>
                    <a:pt x="174" y="1084"/>
                    <a:pt x="143" y="566"/>
                    <a:pt x="124" y="46"/>
                  </a:cubicBezTo>
                  <a:cubicBezTo>
                    <a:pt x="127" y="20"/>
                    <a:pt x="105" y="0"/>
                    <a:pt x="7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50"/>
            <p:cNvSpPr/>
            <p:nvPr/>
          </p:nvSpPr>
          <p:spPr>
            <a:xfrm>
              <a:off x="5948326" y="3224475"/>
              <a:ext cx="8351" cy="33246"/>
            </a:xfrm>
            <a:custGeom>
              <a:avLst/>
              <a:gdLst/>
              <a:ahLst/>
              <a:cxnLst/>
              <a:rect l="l" t="t" r="r" b="b"/>
              <a:pathLst>
                <a:path w="264" h="1051" extrusionOk="0">
                  <a:moveTo>
                    <a:pt x="185" y="0"/>
                  </a:moveTo>
                  <a:cubicBezTo>
                    <a:pt x="151" y="0"/>
                    <a:pt x="115" y="23"/>
                    <a:pt x="108" y="59"/>
                  </a:cubicBezTo>
                  <a:cubicBezTo>
                    <a:pt x="57" y="365"/>
                    <a:pt x="23" y="670"/>
                    <a:pt x="2" y="981"/>
                  </a:cubicBezTo>
                  <a:cubicBezTo>
                    <a:pt x="0" y="998"/>
                    <a:pt x="10" y="1020"/>
                    <a:pt x="24" y="1031"/>
                  </a:cubicBezTo>
                  <a:cubicBezTo>
                    <a:pt x="37" y="1041"/>
                    <a:pt x="54" y="1050"/>
                    <a:pt x="70" y="1050"/>
                  </a:cubicBezTo>
                  <a:cubicBezTo>
                    <a:pt x="72" y="1050"/>
                    <a:pt x="74" y="1050"/>
                    <a:pt x="76" y="1050"/>
                  </a:cubicBezTo>
                  <a:cubicBezTo>
                    <a:pt x="96" y="1050"/>
                    <a:pt x="115" y="1041"/>
                    <a:pt x="129" y="1027"/>
                  </a:cubicBezTo>
                  <a:cubicBezTo>
                    <a:pt x="142" y="1011"/>
                    <a:pt x="146" y="995"/>
                    <a:pt x="148" y="975"/>
                  </a:cubicBezTo>
                  <a:cubicBezTo>
                    <a:pt x="155" y="891"/>
                    <a:pt x="162" y="805"/>
                    <a:pt x="171" y="721"/>
                  </a:cubicBezTo>
                  <a:lnTo>
                    <a:pt x="171" y="721"/>
                  </a:lnTo>
                  <a:cubicBezTo>
                    <a:pt x="171" y="728"/>
                    <a:pt x="169" y="733"/>
                    <a:pt x="169" y="741"/>
                  </a:cubicBezTo>
                  <a:cubicBezTo>
                    <a:pt x="192" y="524"/>
                    <a:pt x="221" y="308"/>
                    <a:pt x="256" y="95"/>
                  </a:cubicBezTo>
                  <a:cubicBezTo>
                    <a:pt x="264" y="53"/>
                    <a:pt x="245" y="12"/>
                    <a:pt x="202" y="2"/>
                  </a:cubicBezTo>
                  <a:cubicBezTo>
                    <a:pt x="196" y="0"/>
                    <a:pt x="191" y="0"/>
                    <a:pt x="18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50"/>
            <p:cNvSpPr/>
            <p:nvPr/>
          </p:nvSpPr>
          <p:spPr>
            <a:xfrm>
              <a:off x="6007384" y="2453432"/>
              <a:ext cx="183880" cy="177363"/>
            </a:xfrm>
            <a:custGeom>
              <a:avLst/>
              <a:gdLst/>
              <a:ahLst/>
              <a:cxnLst/>
              <a:rect l="l" t="t" r="r" b="b"/>
              <a:pathLst>
                <a:path w="5813" h="5607" extrusionOk="0">
                  <a:moveTo>
                    <a:pt x="2813" y="1"/>
                  </a:moveTo>
                  <a:cubicBezTo>
                    <a:pt x="2801" y="1"/>
                    <a:pt x="2790" y="2"/>
                    <a:pt x="2777" y="6"/>
                  </a:cubicBezTo>
                  <a:cubicBezTo>
                    <a:pt x="2744" y="16"/>
                    <a:pt x="2722" y="36"/>
                    <a:pt x="2698" y="65"/>
                  </a:cubicBezTo>
                  <a:cubicBezTo>
                    <a:pt x="2632" y="145"/>
                    <a:pt x="2572" y="234"/>
                    <a:pt x="2515" y="317"/>
                  </a:cubicBezTo>
                  <a:cubicBezTo>
                    <a:pt x="2473" y="377"/>
                    <a:pt x="2433" y="437"/>
                    <a:pt x="2390" y="495"/>
                  </a:cubicBezTo>
                  <a:cubicBezTo>
                    <a:pt x="2309" y="599"/>
                    <a:pt x="2230" y="688"/>
                    <a:pt x="2150" y="771"/>
                  </a:cubicBezTo>
                  <a:cubicBezTo>
                    <a:pt x="2051" y="871"/>
                    <a:pt x="1945" y="958"/>
                    <a:pt x="1850" y="1031"/>
                  </a:cubicBezTo>
                  <a:cubicBezTo>
                    <a:pt x="1802" y="1069"/>
                    <a:pt x="1752" y="1105"/>
                    <a:pt x="1701" y="1140"/>
                  </a:cubicBezTo>
                  <a:cubicBezTo>
                    <a:pt x="1694" y="1105"/>
                    <a:pt x="1664" y="1057"/>
                    <a:pt x="1627" y="1040"/>
                  </a:cubicBezTo>
                  <a:cubicBezTo>
                    <a:pt x="1550" y="1009"/>
                    <a:pt x="1449" y="967"/>
                    <a:pt x="1343" y="936"/>
                  </a:cubicBezTo>
                  <a:cubicBezTo>
                    <a:pt x="1247" y="904"/>
                    <a:pt x="1140" y="885"/>
                    <a:pt x="1011" y="871"/>
                  </a:cubicBezTo>
                  <a:cubicBezTo>
                    <a:pt x="975" y="867"/>
                    <a:pt x="937" y="865"/>
                    <a:pt x="900" y="865"/>
                  </a:cubicBezTo>
                  <a:cubicBezTo>
                    <a:pt x="851" y="865"/>
                    <a:pt x="804" y="868"/>
                    <a:pt x="756" y="874"/>
                  </a:cubicBezTo>
                  <a:cubicBezTo>
                    <a:pt x="643" y="854"/>
                    <a:pt x="543" y="845"/>
                    <a:pt x="449" y="844"/>
                  </a:cubicBezTo>
                  <a:cubicBezTo>
                    <a:pt x="368" y="844"/>
                    <a:pt x="298" y="900"/>
                    <a:pt x="277" y="974"/>
                  </a:cubicBezTo>
                  <a:cubicBezTo>
                    <a:pt x="268" y="1004"/>
                    <a:pt x="268" y="1037"/>
                    <a:pt x="277" y="1069"/>
                  </a:cubicBezTo>
                  <a:cubicBezTo>
                    <a:pt x="282" y="1090"/>
                    <a:pt x="292" y="1110"/>
                    <a:pt x="304" y="1125"/>
                  </a:cubicBezTo>
                  <a:cubicBezTo>
                    <a:pt x="295" y="1173"/>
                    <a:pt x="311" y="1223"/>
                    <a:pt x="347" y="1265"/>
                  </a:cubicBezTo>
                  <a:cubicBezTo>
                    <a:pt x="449" y="1377"/>
                    <a:pt x="585" y="1473"/>
                    <a:pt x="761" y="1554"/>
                  </a:cubicBezTo>
                  <a:cubicBezTo>
                    <a:pt x="832" y="1588"/>
                    <a:pt x="890" y="1613"/>
                    <a:pt x="948" y="1634"/>
                  </a:cubicBezTo>
                  <a:cubicBezTo>
                    <a:pt x="828" y="1697"/>
                    <a:pt x="705" y="1759"/>
                    <a:pt x="579" y="1812"/>
                  </a:cubicBezTo>
                  <a:cubicBezTo>
                    <a:pt x="507" y="1842"/>
                    <a:pt x="436" y="1869"/>
                    <a:pt x="363" y="1896"/>
                  </a:cubicBezTo>
                  <a:cubicBezTo>
                    <a:pt x="327" y="1909"/>
                    <a:pt x="291" y="1921"/>
                    <a:pt x="255" y="1932"/>
                  </a:cubicBezTo>
                  <a:lnTo>
                    <a:pt x="191" y="1954"/>
                  </a:lnTo>
                  <a:cubicBezTo>
                    <a:pt x="175" y="1939"/>
                    <a:pt x="154" y="1932"/>
                    <a:pt x="128" y="1932"/>
                  </a:cubicBezTo>
                  <a:cubicBezTo>
                    <a:pt x="101" y="1932"/>
                    <a:pt x="75" y="1942"/>
                    <a:pt x="56" y="1962"/>
                  </a:cubicBezTo>
                  <a:cubicBezTo>
                    <a:pt x="35" y="1982"/>
                    <a:pt x="29" y="2005"/>
                    <a:pt x="26" y="2034"/>
                  </a:cubicBezTo>
                  <a:cubicBezTo>
                    <a:pt x="13" y="2160"/>
                    <a:pt x="7" y="2284"/>
                    <a:pt x="5" y="2433"/>
                  </a:cubicBezTo>
                  <a:cubicBezTo>
                    <a:pt x="0" y="2565"/>
                    <a:pt x="5" y="2700"/>
                    <a:pt x="7" y="2834"/>
                  </a:cubicBezTo>
                  <a:cubicBezTo>
                    <a:pt x="18" y="3095"/>
                    <a:pt x="36" y="3351"/>
                    <a:pt x="60" y="3635"/>
                  </a:cubicBezTo>
                  <a:lnTo>
                    <a:pt x="68" y="3732"/>
                  </a:lnTo>
                  <a:lnTo>
                    <a:pt x="75" y="3828"/>
                  </a:lnTo>
                  <a:lnTo>
                    <a:pt x="78" y="3935"/>
                  </a:lnTo>
                  <a:lnTo>
                    <a:pt x="82" y="4043"/>
                  </a:lnTo>
                  <a:cubicBezTo>
                    <a:pt x="86" y="4243"/>
                    <a:pt x="91" y="4441"/>
                    <a:pt x="92" y="4641"/>
                  </a:cubicBezTo>
                  <a:cubicBezTo>
                    <a:pt x="93" y="4709"/>
                    <a:pt x="93" y="4774"/>
                    <a:pt x="93" y="4842"/>
                  </a:cubicBezTo>
                  <a:lnTo>
                    <a:pt x="93" y="4942"/>
                  </a:lnTo>
                  <a:lnTo>
                    <a:pt x="93" y="5104"/>
                  </a:lnTo>
                  <a:cubicBezTo>
                    <a:pt x="92" y="5162"/>
                    <a:pt x="91" y="5221"/>
                    <a:pt x="92" y="5281"/>
                  </a:cubicBezTo>
                  <a:cubicBezTo>
                    <a:pt x="92" y="5296"/>
                    <a:pt x="98" y="5310"/>
                    <a:pt x="108" y="5321"/>
                  </a:cubicBezTo>
                  <a:cubicBezTo>
                    <a:pt x="121" y="5334"/>
                    <a:pt x="136" y="5341"/>
                    <a:pt x="154" y="5341"/>
                  </a:cubicBezTo>
                  <a:cubicBezTo>
                    <a:pt x="165" y="5341"/>
                    <a:pt x="175" y="5339"/>
                    <a:pt x="184" y="5333"/>
                  </a:cubicBezTo>
                  <a:cubicBezTo>
                    <a:pt x="218" y="5369"/>
                    <a:pt x="255" y="5384"/>
                    <a:pt x="295" y="5384"/>
                  </a:cubicBezTo>
                  <a:cubicBezTo>
                    <a:pt x="308" y="5384"/>
                    <a:pt x="321" y="5383"/>
                    <a:pt x="335" y="5379"/>
                  </a:cubicBezTo>
                  <a:cubicBezTo>
                    <a:pt x="361" y="5440"/>
                    <a:pt x="391" y="5489"/>
                    <a:pt x="427" y="5526"/>
                  </a:cubicBezTo>
                  <a:cubicBezTo>
                    <a:pt x="450" y="5549"/>
                    <a:pt x="483" y="5569"/>
                    <a:pt x="523" y="5585"/>
                  </a:cubicBezTo>
                  <a:cubicBezTo>
                    <a:pt x="562" y="5599"/>
                    <a:pt x="602" y="5606"/>
                    <a:pt x="643" y="5606"/>
                  </a:cubicBezTo>
                  <a:cubicBezTo>
                    <a:pt x="713" y="5605"/>
                    <a:pt x="772" y="5589"/>
                    <a:pt x="821" y="5572"/>
                  </a:cubicBezTo>
                  <a:cubicBezTo>
                    <a:pt x="888" y="5550"/>
                    <a:pt x="955" y="5525"/>
                    <a:pt x="1021" y="5497"/>
                  </a:cubicBezTo>
                  <a:lnTo>
                    <a:pt x="1051" y="5485"/>
                  </a:lnTo>
                  <a:lnTo>
                    <a:pt x="1123" y="5455"/>
                  </a:lnTo>
                  <a:cubicBezTo>
                    <a:pt x="1199" y="5424"/>
                    <a:pt x="1273" y="5392"/>
                    <a:pt x="1348" y="5360"/>
                  </a:cubicBezTo>
                  <a:cubicBezTo>
                    <a:pt x="1458" y="5310"/>
                    <a:pt x="1565" y="5245"/>
                    <a:pt x="1656" y="5190"/>
                  </a:cubicBezTo>
                  <a:cubicBezTo>
                    <a:pt x="1807" y="5097"/>
                    <a:pt x="1951" y="4988"/>
                    <a:pt x="2082" y="4866"/>
                  </a:cubicBezTo>
                  <a:cubicBezTo>
                    <a:pt x="2160" y="4819"/>
                    <a:pt x="2224" y="4767"/>
                    <a:pt x="2278" y="4723"/>
                  </a:cubicBezTo>
                  <a:cubicBezTo>
                    <a:pt x="2340" y="4673"/>
                    <a:pt x="2403" y="4613"/>
                    <a:pt x="2465" y="4548"/>
                  </a:cubicBezTo>
                  <a:cubicBezTo>
                    <a:pt x="2569" y="4438"/>
                    <a:pt x="2672" y="4303"/>
                    <a:pt x="2768" y="4153"/>
                  </a:cubicBezTo>
                  <a:cubicBezTo>
                    <a:pt x="2798" y="4104"/>
                    <a:pt x="2825" y="4057"/>
                    <a:pt x="2854" y="4008"/>
                  </a:cubicBezTo>
                  <a:lnTo>
                    <a:pt x="2890" y="3945"/>
                  </a:lnTo>
                  <a:cubicBezTo>
                    <a:pt x="2898" y="3931"/>
                    <a:pt x="2908" y="3917"/>
                    <a:pt x="2918" y="3902"/>
                  </a:cubicBezTo>
                  <a:cubicBezTo>
                    <a:pt x="2927" y="3888"/>
                    <a:pt x="2934" y="3872"/>
                    <a:pt x="2941" y="3858"/>
                  </a:cubicBezTo>
                  <a:cubicBezTo>
                    <a:pt x="2963" y="3811"/>
                    <a:pt x="2983" y="3763"/>
                    <a:pt x="3000" y="3712"/>
                  </a:cubicBezTo>
                  <a:cubicBezTo>
                    <a:pt x="3254" y="3653"/>
                    <a:pt x="3506" y="3566"/>
                    <a:pt x="3748" y="3451"/>
                  </a:cubicBezTo>
                  <a:cubicBezTo>
                    <a:pt x="4007" y="3330"/>
                    <a:pt x="4270" y="3165"/>
                    <a:pt x="4526" y="2960"/>
                  </a:cubicBezTo>
                  <a:cubicBezTo>
                    <a:pt x="4758" y="2778"/>
                    <a:pt x="4986" y="2565"/>
                    <a:pt x="5202" y="2332"/>
                  </a:cubicBezTo>
                  <a:cubicBezTo>
                    <a:pt x="5301" y="2224"/>
                    <a:pt x="5400" y="2110"/>
                    <a:pt x="5503" y="1979"/>
                  </a:cubicBezTo>
                  <a:cubicBezTo>
                    <a:pt x="5596" y="1862"/>
                    <a:pt x="5692" y="1735"/>
                    <a:pt x="5774" y="1597"/>
                  </a:cubicBezTo>
                  <a:cubicBezTo>
                    <a:pt x="5812" y="1538"/>
                    <a:pt x="5804" y="1468"/>
                    <a:pt x="5759" y="1424"/>
                  </a:cubicBezTo>
                  <a:cubicBezTo>
                    <a:pt x="5739" y="1404"/>
                    <a:pt x="5716" y="1391"/>
                    <a:pt x="5689" y="1385"/>
                  </a:cubicBezTo>
                  <a:cubicBezTo>
                    <a:pt x="5676" y="1357"/>
                    <a:pt x="5658" y="1334"/>
                    <a:pt x="5630" y="1318"/>
                  </a:cubicBezTo>
                  <a:cubicBezTo>
                    <a:pt x="5222" y="1062"/>
                    <a:pt x="4786" y="794"/>
                    <a:pt x="4327" y="562"/>
                  </a:cubicBezTo>
                  <a:cubicBezTo>
                    <a:pt x="3805" y="300"/>
                    <a:pt x="3360" y="135"/>
                    <a:pt x="2924" y="45"/>
                  </a:cubicBezTo>
                  <a:cubicBezTo>
                    <a:pt x="2901" y="35"/>
                    <a:pt x="2891" y="25"/>
                    <a:pt x="2880" y="19"/>
                  </a:cubicBezTo>
                  <a:cubicBezTo>
                    <a:pt x="2860" y="6"/>
                    <a:pt x="2837" y="1"/>
                    <a:pt x="2813" y="1"/>
                  </a:cubicBezTo>
                  <a:close/>
                </a:path>
              </a:pathLst>
            </a:custGeom>
            <a:solidFill>
              <a:srgbClr val="FFC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50"/>
            <p:cNvSpPr/>
            <p:nvPr/>
          </p:nvSpPr>
          <p:spPr>
            <a:xfrm>
              <a:off x="5565731" y="2302861"/>
              <a:ext cx="222598" cy="225919"/>
            </a:xfrm>
            <a:custGeom>
              <a:avLst/>
              <a:gdLst/>
              <a:ahLst/>
              <a:cxnLst/>
              <a:rect l="l" t="t" r="r" b="b"/>
              <a:pathLst>
                <a:path w="7037" h="7142" extrusionOk="0">
                  <a:moveTo>
                    <a:pt x="5297" y="1"/>
                  </a:moveTo>
                  <a:cubicBezTo>
                    <a:pt x="5244" y="1"/>
                    <a:pt x="5183" y="25"/>
                    <a:pt x="5118" y="73"/>
                  </a:cubicBezTo>
                  <a:cubicBezTo>
                    <a:pt x="5039" y="130"/>
                    <a:pt x="4974" y="201"/>
                    <a:pt x="4926" y="259"/>
                  </a:cubicBezTo>
                  <a:cubicBezTo>
                    <a:pt x="4778" y="433"/>
                    <a:pt x="4651" y="627"/>
                    <a:pt x="4529" y="814"/>
                  </a:cubicBezTo>
                  <a:lnTo>
                    <a:pt x="4452" y="935"/>
                  </a:lnTo>
                  <a:cubicBezTo>
                    <a:pt x="4357" y="1081"/>
                    <a:pt x="4257" y="1235"/>
                    <a:pt x="4150" y="1376"/>
                  </a:cubicBezTo>
                  <a:lnTo>
                    <a:pt x="4160" y="1346"/>
                  </a:lnTo>
                  <a:cubicBezTo>
                    <a:pt x="4173" y="1294"/>
                    <a:pt x="4178" y="1238"/>
                    <a:pt x="4181" y="1187"/>
                  </a:cubicBezTo>
                  <a:cubicBezTo>
                    <a:pt x="4185" y="1146"/>
                    <a:pt x="4181" y="1108"/>
                    <a:pt x="4178" y="1066"/>
                  </a:cubicBezTo>
                  <a:cubicBezTo>
                    <a:pt x="4173" y="1016"/>
                    <a:pt x="4164" y="963"/>
                    <a:pt x="4147" y="907"/>
                  </a:cubicBezTo>
                  <a:cubicBezTo>
                    <a:pt x="4137" y="870"/>
                    <a:pt x="4121" y="836"/>
                    <a:pt x="4107" y="800"/>
                  </a:cubicBezTo>
                  <a:cubicBezTo>
                    <a:pt x="4081" y="743"/>
                    <a:pt x="4055" y="701"/>
                    <a:pt x="4014" y="652"/>
                  </a:cubicBezTo>
                  <a:cubicBezTo>
                    <a:pt x="3991" y="628"/>
                    <a:pt x="3951" y="612"/>
                    <a:pt x="3911" y="612"/>
                  </a:cubicBezTo>
                  <a:cubicBezTo>
                    <a:pt x="3899" y="612"/>
                    <a:pt x="3885" y="614"/>
                    <a:pt x="3873" y="617"/>
                  </a:cubicBezTo>
                  <a:cubicBezTo>
                    <a:pt x="3825" y="630"/>
                    <a:pt x="3785" y="671"/>
                    <a:pt x="3773" y="717"/>
                  </a:cubicBezTo>
                  <a:cubicBezTo>
                    <a:pt x="3766" y="753"/>
                    <a:pt x="3753" y="787"/>
                    <a:pt x="3742" y="821"/>
                  </a:cubicBezTo>
                  <a:lnTo>
                    <a:pt x="3709" y="900"/>
                  </a:lnTo>
                  <a:lnTo>
                    <a:pt x="3684" y="960"/>
                  </a:lnTo>
                  <a:cubicBezTo>
                    <a:pt x="3651" y="1038"/>
                    <a:pt x="3620" y="1116"/>
                    <a:pt x="3587" y="1194"/>
                  </a:cubicBezTo>
                  <a:cubicBezTo>
                    <a:pt x="3500" y="1401"/>
                    <a:pt x="3395" y="1625"/>
                    <a:pt x="3245" y="1822"/>
                  </a:cubicBezTo>
                  <a:lnTo>
                    <a:pt x="3180" y="1897"/>
                  </a:lnTo>
                  <a:cubicBezTo>
                    <a:pt x="3173" y="1888"/>
                    <a:pt x="3162" y="1882"/>
                    <a:pt x="3147" y="1880"/>
                  </a:cubicBezTo>
                  <a:cubicBezTo>
                    <a:pt x="3136" y="1877"/>
                    <a:pt x="3127" y="1875"/>
                    <a:pt x="3119" y="1875"/>
                  </a:cubicBezTo>
                  <a:cubicBezTo>
                    <a:pt x="3100" y="1875"/>
                    <a:pt x="3080" y="1881"/>
                    <a:pt x="3060" y="1891"/>
                  </a:cubicBezTo>
                  <a:cubicBezTo>
                    <a:pt x="3033" y="1904"/>
                    <a:pt x="3004" y="1917"/>
                    <a:pt x="2977" y="1930"/>
                  </a:cubicBezTo>
                  <a:lnTo>
                    <a:pt x="2921" y="1954"/>
                  </a:lnTo>
                  <a:cubicBezTo>
                    <a:pt x="2864" y="1981"/>
                    <a:pt x="2807" y="2008"/>
                    <a:pt x="2751" y="2034"/>
                  </a:cubicBezTo>
                  <a:cubicBezTo>
                    <a:pt x="2675" y="2073"/>
                    <a:pt x="2598" y="2110"/>
                    <a:pt x="2520" y="2149"/>
                  </a:cubicBezTo>
                  <a:lnTo>
                    <a:pt x="2406" y="2206"/>
                  </a:lnTo>
                  <a:cubicBezTo>
                    <a:pt x="2132" y="2345"/>
                    <a:pt x="1902" y="2455"/>
                    <a:pt x="1664" y="2557"/>
                  </a:cubicBezTo>
                  <a:cubicBezTo>
                    <a:pt x="1309" y="2706"/>
                    <a:pt x="1028" y="2790"/>
                    <a:pt x="756" y="2832"/>
                  </a:cubicBezTo>
                  <a:cubicBezTo>
                    <a:pt x="659" y="2843"/>
                    <a:pt x="573" y="2849"/>
                    <a:pt x="493" y="2849"/>
                  </a:cubicBezTo>
                  <a:cubicBezTo>
                    <a:pt x="431" y="2849"/>
                    <a:pt x="371" y="2846"/>
                    <a:pt x="309" y="2839"/>
                  </a:cubicBezTo>
                  <a:cubicBezTo>
                    <a:pt x="279" y="2835"/>
                    <a:pt x="242" y="2826"/>
                    <a:pt x="202" y="2817"/>
                  </a:cubicBezTo>
                  <a:cubicBezTo>
                    <a:pt x="186" y="2790"/>
                    <a:pt x="159" y="2772"/>
                    <a:pt x="128" y="2772"/>
                  </a:cubicBezTo>
                  <a:cubicBezTo>
                    <a:pt x="79" y="2772"/>
                    <a:pt x="40" y="2812"/>
                    <a:pt x="40" y="2860"/>
                  </a:cubicBezTo>
                  <a:cubicBezTo>
                    <a:pt x="42" y="3505"/>
                    <a:pt x="62" y="4149"/>
                    <a:pt x="63" y="4791"/>
                  </a:cubicBezTo>
                  <a:cubicBezTo>
                    <a:pt x="63" y="4919"/>
                    <a:pt x="62" y="5051"/>
                    <a:pt x="62" y="5180"/>
                  </a:cubicBezTo>
                  <a:cubicBezTo>
                    <a:pt x="49" y="5442"/>
                    <a:pt x="34" y="5706"/>
                    <a:pt x="20" y="5969"/>
                  </a:cubicBezTo>
                  <a:lnTo>
                    <a:pt x="19" y="6018"/>
                  </a:lnTo>
                  <a:cubicBezTo>
                    <a:pt x="9" y="6177"/>
                    <a:pt x="2" y="6334"/>
                    <a:pt x="0" y="6493"/>
                  </a:cubicBezTo>
                  <a:cubicBezTo>
                    <a:pt x="0" y="6580"/>
                    <a:pt x="4" y="6669"/>
                    <a:pt x="9" y="6755"/>
                  </a:cubicBezTo>
                  <a:cubicBezTo>
                    <a:pt x="16" y="6845"/>
                    <a:pt x="23" y="6924"/>
                    <a:pt x="40" y="7001"/>
                  </a:cubicBezTo>
                  <a:cubicBezTo>
                    <a:pt x="44" y="7030"/>
                    <a:pt x="72" y="7056"/>
                    <a:pt x="105" y="7060"/>
                  </a:cubicBezTo>
                  <a:cubicBezTo>
                    <a:pt x="106" y="7103"/>
                    <a:pt x="143" y="7142"/>
                    <a:pt x="188" y="7142"/>
                  </a:cubicBezTo>
                  <a:cubicBezTo>
                    <a:pt x="559" y="7132"/>
                    <a:pt x="929" y="7066"/>
                    <a:pt x="1289" y="6948"/>
                  </a:cubicBezTo>
                  <a:cubicBezTo>
                    <a:pt x="1617" y="6841"/>
                    <a:pt x="1949" y="6681"/>
                    <a:pt x="2305" y="6464"/>
                  </a:cubicBezTo>
                  <a:cubicBezTo>
                    <a:pt x="2586" y="6293"/>
                    <a:pt x="2871" y="6085"/>
                    <a:pt x="3200" y="5814"/>
                  </a:cubicBezTo>
                  <a:cubicBezTo>
                    <a:pt x="3349" y="5693"/>
                    <a:pt x="3492" y="5568"/>
                    <a:pt x="3634" y="5442"/>
                  </a:cubicBezTo>
                  <a:lnTo>
                    <a:pt x="3764" y="5325"/>
                  </a:lnTo>
                  <a:lnTo>
                    <a:pt x="3832" y="5262"/>
                  </a:lnTo>
                  <a:lnTo>
                    <a:pt x="3895" y="5203"/>
                  </a:lnTo>
                  <a:cubicBezTo>
                    <a:pt x="3946" y="5154"/>
                    <a:pt x="3999" y="5106"/>
                    <a:pt x="4052" y="5060"/>
                  </a:cubicBezTo>
                  <a:lnTo>
                    <a:pt x="4094" y="5030"/>
                  </a:lnTo>
                  <a:lnTo>
                    <a:pt x="4158" y="4981"/>
                  </a:lnTo>
                  <a:cubicBezTo>
                    <a:pt x="4178" y="5008"/>
                    <a:pt x="4214" y="5024"/>
                    <a:pt x="4251" y="5024"/>
                  </a:cubicBezTo>
                  <a:cubicBezTo>
                    <a:pt x="4260" y="5024"/>
                    <a:pt x="4271" y="5023"/>
                    <a:pt x="4280" y="5020"/>
                  </a:cubicBezTo>
                  <a:cubicBezTo>
                    <a:pt x="4490" y="4972"/>
                    <a:pt x="4708" y="4895"/>
                    <a:pt x="4939" y="4786"/>
                  </a:cubicBezTo>
                  <a:cubicBezTo>
                    <a:pt x="5037" y="4739"/>
                    <a:pt x="5130" y="4689"/>
                    <a:pt x="5218" y="4637"/>
                  </a:cubicBezTo>
                  <a:cubicBezTo>
                    <a:pt x="5324" y="4573"/>
                    <a:pt x="5421" y="4500"/>
                    <a:pt x="5496" y="4444"/>
                  </a:cubicBezTo>
                  <a:cubicBezTo>
                    <a:pt x="5660" y="4317"/>
                    <a:pt x="5819" y="4163"/>
                    <a:pt x="5980" y="3973"/>
                  </a:cubicBezTo>
                  <a:cubicBezTo>
                    <a:pt x="6057" y="3884"/>
                    <a:pt x="6127" y="3791"/>
                    <a:pt x="6197" y="3698"/>
                  </a:cubicBezTo>
                  <a:cubicBezTo>
                    <a:pt x="6283" y="3585"/>
                    <a:pt x="6365" y="3472"/>
                    <a:pt x="6448" y="3356"/>
                  </a:cubicBezTo>
                  <a:cubicBezTo>
                    <a:pt x="6634" y="3092"/>
                    <a:pt x="6764" y="2865"/>
                    <a:pt x="6860" y="2640"/>
                  </a:cubicBezTo>
                  <a:cubicBezTo>
                    <a:pt x="6913" y="2518"/>
                    <a:pt x="6953" y="2397"/>
                    <a:pt x="6980" y="2278"/>
                  </a:cubicBezTo>
                  <a:cubicBezTo>
                    <a:pt x="6996" y="2212"/>
                    <a:pt x="7006" y="2145"/>
                    <a:pt x="7015" y="2076"/>
                  </a:cubicBezTo>
                  <a:cubicBezTo>
                    <a:pt x="7035" y="1905"/>
                    <a:pt x="7036" y="1774"/>
                    <a:pt x="7022" y="1652"/>
                  </a:cubicBezTo>
                  <a:cubicBezTo>
                    <a:pt x="7009" y="1552"/>
                    <a:pt x="6980" y="1414"/>
                    <a:pt x="6872" y="1361"/>
                  </a:cubicBezTo>
                  <a:cubicBezTo>
                    <a:pt x="6844" y="1350"/>
                    <a:pt x="6816" y="1343"/>
                    <a:pt x="6786" y="1343"/>
                  </a:cubicBezTo>
                  <a:cubicBezTo>
                    <a:pt x="6750" y="1343"/>
                    <a:pt x="6714" y="1351"/>
                    <a:pt x="6677" y="1367"/>
                  </a:cubicBezTo>
                  <a:cubicBezTo>
                    <a:pt x="6663" y="1374"/>
                    <a:pt x="6645" y="1381"/>
                    <a:pt x="6634" y="1390"/>
                  </a:cubicBezTo>
                  <a:cubicBezTo>
                    <a:pt x="6641" y="1364"/>
                    <a:pt x="6644" y="1333"/>
                    <a:pt x="6648" y="1304"/>
                  </a:cubicBezTo>
                  <a:cubicBezTo>
                    <a:pt x="6663" y="1185"/>
                    <a:pt x="6658" y="1081"/>
                    <a:pt x="6640" y="985"/>
                  </a:cubicBezTo>
                  <a:cubicBezTo>
                    <a:pt x="6630" y="943"/>
                    <a:pt x="6612" y="900"/>
                    <a:pt x="6590" y="864"/>
                  </a:cubicBezTo>
                  <a:cubicBezTo>
                    <a:pt x="6562" y="827"/>
                    <a:pt x="6528" y="799"/>
                    <a:pt x="6486" y="781"/>
                  </a:cubicBezTo>
                  <a:cubicBezTo>
                    <a:pt x="6462" y="771"/>
                    <a:pt x="6434" y="766"/>
                    <a:pt x="6402" y="766"/>
                  </a:cubicBezTo>
                  <a:cubicBezTo>
                    <a:pt x="6366" y="766"/>
                    <a:pt x="6329" y="773"/>
                    <a:pt x="6287" y="789"/>
                  </a:cubicBezTo>
                  <a:cubicBezTo>
                    <a:pt x="6272" y="574"/>
                    <a:pt x="6199" y="398"/>
                    <a:pt x="6080" y="279"/>
                  </a:cubicBezTo>
                  <a:cubicBezTo>
                    <a:pt x="6050" y="249"/>
                    <a:pt x="6011" y="222"/>
                    <a:pt x="5965" y="200"/>
                  </a:cubicBezTo>
                  <a:cubicBezTo>
                    <a:pt x="5919" y="179"/>
                    <a:pt x="5868" y="169"/>
                    <a:pt x="5809" y="166"/>
                  </a:cubicBezTo>
                  <a:cubicBezTo>
                    <a:pt x="5756" y="166"/>
                    <a:pt x="5710" y="176"/>
                    <a:pt x="5655" y="197"/>
                  </a:cubicBezTo>
                  <a:cubicBezTo>
                    <a:pt x="5620" y="209"/>
                    <a:pt x="5587" y="226"/>
                    <a:pt x="5551" y="247"/>
                  </a:cubicBezTo>
                  <a:cubicBezTo>
                    <a:pt x="5503" y="87"/>
                    <a:pt x="5420" y="5"/>
                    <a:pt x="5305" y="1"/>
                  </a:cubicBezTo>
                  <a:close/>
                </a:path>
              </a:pathLst>
            </a:custGeom>
            <a:solidFill>
              <a:srgbClr val="FFC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50"/>
            <p:cNvSpPr/>
            <p:nvPr/>
          </p:nvSpPr>
          <p:spPr>
            <a:xfrm>
              <a:off x="5719939" y="2310959"/>
              <a:ext cx="20814" cy="35681"/>
            </a:xfrm>
            <a:custGeom>
              <a:avLst/>
              <a:gdLst/>
              <a:ahLst/>
              <a:cxnLst/>
              <a:rect l="l" t="t" r="r" b="b"/>
              <a:pathLst>
                <a:path w="658" h="1128" extrusionOk="0">
                  <a:moveTo>
                    <a:pt x="413" y="475"/>
                  </a:moveTo>
                  <a:lnTo>
                    <a:pt x="413" y="475"/>
                  </a:lnTo>
                  <a:cubicBezTo>
                    <a:pt x="412" y="476"/>
                    <a:pt x="412" y="478"/>
                    <a:pt x="412" y="478"/>
                  </a:cubicBezTo>
                  <a:cubicBezTo>
                    <a:pt x="412" y="477"/>
                    <a:pt x="412" y="476"/>
                    <a:pt x="413" y="475"/>
                  </a:cubicBezTo>
                  <a:close/>
                  <a:moveTo>
                    <a:pt x="591" y="1"/>
                  </a:moveTo>
                  <a:cubicBezTo>
                    <a:pt x="565" y="1"/>
                    <a:pt x="539" y="17"/>
                    <a:pt x="535" y="46"/>
                  </a:cubicBezTo>
                  <a:cubicBezTo>
                    <a:pt x="512" y="194"/>
                    <a:pt x="471" y="337"/>
                    <a:pt x="413" y="475"/>
                  </a:cubicBezTo>
                  <a:lnTo>
                    <a:pt x="413" y="475"/>
                  </a:lnTo>
                  <a:cubicBezTo>
                    <a:pt x="413" y="475"/>
                    <a:pt x="413" y="475"/>
                    <a:pt x="413" y="475"/>
                  </a:cubicBezTo>
                  <a:lnTo>
                    <a:pt x="413" y="475"/>
                  </a:lnTo>
                  <a:cubicBezTo>
                    <a:pt x="351" y="611"/>
                    <a:pt x="278" y="739"/>
                    <a:pt x="190" y="859"/>
                  </a:cubicBezTo>
                  <a:cubicBezTo>
                    <a:pt x="121" y="945"/>
                    <a:pt x="1" y="1032"/>
                    <a:pt x="77" y="1105"/>
                  </a:cubicBezTo>
                  <a:cubicBezTo>
                    <a:pt x="92" y="1121"/>
                    <a:pt x="109" y="1128"/>
                    <a:pt x="127" y="1128"/>
                  </a:cubicBezTo>
                  <a:cubicBezTo>
                    <a:pt x="254" y="1128"/>
                    <a:pt x="434" y="793"/>
                    <a:pt x="493" y="653"/>
                  </a:cubicBezTo>
                  <a:cubicBezTo>
                    <a:pt x="571" y="468"/>
                    <a:pt x="622" y="276"/>
                    <a:pt x="651" y="80"/>
                  </a:cubicBezTo>
                  <a:cubicBezTo>
                    <a:pt x="658" y="26"/>
                    <a:pt x="624" y="1"/>
                    <a:pt x="591" y="1"/>
                  </a:cubicBezTo>
                  <a:close/>
                </a:path>
              </a:pathLst>
            </a:custGeom>
            <a:solidFill>
              <a:srgbClr val="F48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50"/>
            <p:cNvSpPr/>
            <p:nvPr/>
          </p:nvSpPr>
          <p:spPr>
            <a:xfrm>
              <a:off x="5739773" y="2328547"/>
              <a:ext cx="23977" cy="32929"/>
            </a:xfrm>
            <a:custGeom>
              <a:avLst/>
              <a:gdLst/>
              <a:ahLst/>
              <a:cxnLst/>
              <a:rect l="l" t="t" r="r" b="b"/>
              <a:pathLst>
                <a:path w="758" h="1041" extrusionOk="0">
                  <a:moveTo>
                    <a:pt x="700" y="1"/>
                  </a:moveTo>
                  <a:cubicBezTo>
                    <a:pt x="681" y="1"/>
                    <a:pt x="662" y="11"/>
                    <a:pt x="654" y="37"/>
                  </a:cubicBezTo>
                  <a:cubicBezTo>
                    <a:pt x="502" y="489"/>
                    <a:pt x="323" y="720"/>
                    <a:pt x="38" y="947"/>
                  </a:cubicBezTo>
                  <a:cubicBezTo>
                    <a:pt x="0" y="978"/>
                    <a:pt x="36" y="1041"/>
                    <a:pt x="77" y="1041"/>
                  </a:cubicBezTo>
                  <a:cubicBezTo>
                    <a:pt x="85" y="1041"/>
                    <a:pt x="94" y="1038"/>
                    <a:pt x="102" y="1032"/>
                  </a:cubicBezTo>
                  <a:cubicBezTo>
                    <a:pt x="279" y="899"/>
                    <a:pt x="395" y="771"/>
                    <a:pt x="503" y="605"/>
                  </a:cubicBezTo>
                  <a:cubicBezTo>
                    <a:pt x="612" y="438"/>
                    <a:pt x="684" y="249"/>
                    <a:pt x="745" y="61"/>
                  </a:cubicBezTo>
                  <a:cubicBezTo>
                    <a:pt x="758" y="26"/>
                    <a:pt x="729" y="1"/>
                    <a:pt x="700" y="1"/>
                  </a:cubicBezTo>
                  <a:close/>
                </a:path>
              </a:pathLst>
            </a:custGeom>
            <a:solidFill>
              <a:srgbClr val="F48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50"/>
            <p:cNvSpPr/>
            <p:nvPr/>
          </p:nvSpPr>
          <p:spPr>
            <a:xfrm>
              <a:off x="5753153" y="2348792"/>
              <a:ext cx="23282" cy="36694"/>
            </a:xfrm>
            <a:custGeom>
              <a:avLst/>
              <a:gdLst/>
              <a:ahLst/>
              <a:cxnLst/>
              <a:rect l="l" t="t" r="r" b="b"/>
              <a:pathLst>
                <a:path w="736" h="1160" extrusionOk="0">
                  <a:moveTo>
                    <a:pt x="688" y="1"/>
                  </a:moveTo>
                  <a:cubicBezTo>
                    <a:pt x="665" y="1"/>
                    <a:pt x="642" y="15"/>
                    <a:pt x="639" y="48"/>
                  </a:cubicBezTo>
                  <a:cubicBezTo>
                    <a:pt x="637" y="67"/>
                    <a:pt x="636" y="85"/>
                    <a:pt x="632" y="105"/>
                  </a:cubicBezTo>
                  <a:cubicBezTo>
                    <a:pt x="632" y="105"/>
                    <a:pt x="557" y="668"/>
                    <a:pt x="43" y="1036"/>
                  </a:cubicBezTo>
                  <a:cubicBezTo>
                    <a:pt x="6" y="1066"/>
                    <a:pt x="0" y="1101"/>
                    <a:pt x="17" y="1132"/>
                  </a:cubicBezTo>
                  <a:cubicBezTo>
                    <a:pt x="28" y="1151"/>
                    <a:pt x="46" y="1159"/>
                    <a:pt x="70" y="1159"/>
                  </a:cubicBezTo>
                  <a:cubicBezTo>
                    <a:pt x="235" y="1159"/>
                    <a:pt x="664" y="713"/>
                    <a:pt x="732" y="47"/>
                  </a:cubicBezTo>
                  <a:cubicBezTo>
                    <a:pt x="736" y="18"/>
                    <a:pt x="712" y="1"/>
                    <a:pt x="688" y="1"/>
                  </a:cubicBezTo>
                  <a:close/>
                </a:path>
              </a:pathLst>
            </a:custGeom>
            <a:solidFill>
              <a:srgbClr val="F48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50"/>
            <p:cNvSpPr/>
            <p:nvPr/>
          </p:nvSpPr>
          <p:spPr>
            <a:xfrm>
              <a:off x="6006023" y="2535329"/>
              <a:ext cx="24673" cy="10122"/>
            </a:xfrm>
            <a:custGeom>
              <a:avLst/>
              <a:gdLst/>
              <a:ahLst/>
              <a:cxnLst/>
              <a:rect l="l" t="t" r="r" b="b"/>
              <a:pathLst>
                <a:path w="780" h="320" extrusionOk="0">
                  <a:moveTo>
                    <a:pt x="647" y="1"/>
                  </a:moveTo>
                  <a:cubicBezTo>
                    <a:pt x="634" y="1"/>
                    <a:pt x="620" y="4"/>
                    <a:pt x="607" y="10"/>
                  </a:cubicBezTo>
                  <a:cubicBezTo>
                    <a:pt x="427" y="102"/>
                    <a:pt x="298" y="188"/>
                    <a:pt x="85" y="202"/>
                  </a:cubicBezTo>
                  <a:cubicBezTo>
                    <a:pt x="0" y="209"/>
                    <a:pt x="12" y="320"/>
                    <a:pt x="79" y="320"/>
                  </a:cubicBezTo>
                  <a:cubicBezTo>
                    <a:pt x="81" y="320"/>
                    <a:pt x="83" y="320"/>
                    <a:pt x="85" y="320"/>
                  </a:cubicBezTo>
                  <a:cubicBezTo>
                    <a:pt x="191" y="313"/>
                    <a:pt x="295" y="297"/>
                    <a:pt x="397" y="274"/>
                  </a:cubicBezTo>
                  <a:cubicBezTo>
                    <a:pt x="519" y="244"/>
                    <a:pt x="779" y="151"/>
                    <a:pt x="713" y="39"/>
                  </a:cubicBezTo>
                  <a:cubicBezTo>
                    <a:pt x="699" y="14"/>
                    <a:pt x="674" y="1"/>
                    <a:pt x="647"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50"/>
            <p:cNvSpPr/>
            <p:nvPr/>
          </p:nvSpPr>
          <p:spPr>
            <a:xfrm>
              <a:off x="6009155" y="2556111"/>
              <a:ext cx="31285" cy="17588"/>
            </a:xfrm>
            <a:custGeom>
              <a:avLst/>
              <a:gdLst/>
              <a:ahLst/>
              <a:cxnLst/>
              <a:rect l="l" t="t" r="r" b="b"/>
              <a:pathLst>
                <a:path w="989" h="556" extrusionOk="0">
                  <a:moveTo>
                    <a:pt x="186" y="365"/>
                  </a:moveTo>
                  <a:lnTo>
                    <a:pt x="186" y="365"/>
                  </a:lnTo>
                  <a:cubicBezTo>
                    <a:pt x="185" y="365"/>
                    <a:pt x="184" y="365"/>
                    <a:pt x="183" y="366"/>
                  </a:cubicBezTo>
                  <a:cubicBezTo>
                    <a:pt x="184" y="365"/>
                    <a:pt x="185" y="365"/>
                    <a:pt x="186" y="365"/>
                  </a:cubicBezTo>
                  <a:close/>
                  <a:moveTo>
                    <a:pt x="749" y="1"/>
                  </a:moveTo>
                  <a:cubicBezTo>
                    <a:pt x="723" y="1"/>
                    <a:pt x="702" y="12"/>
                    <a:pt x="682" y="28"/>
                  </a:cubicBezTo>
                  <a:cubicBezTo>
                    <a:pt x="513" y="175"/>
                    <a:pt x="437" y="254"/>
                    <a:pt x="199" y="359"/>
                  </a:cubicBezTo>
                  <a:cubicBezTo>
                    <a:pt x="201" y="358"/>
                    <a:pt x="203" y="358"/>
                    <a:pt x="203" y="358"/>
                  </a:cubicBezTo>
                  <a:lnTo>
                    <a:pt x="203" y="358"/>
                  </a:lnTo>
                  <a:cubicBezTo>
                    <a:pt x="204" y="358"/>
                    <a:pt x="200" y="359"/>
                    <a:pt x="186" y="365"/>
                  </a:cubicBezTo>
                  <a:lnTo>
                    <a:pt x="186" y="365"/>
                  </a:lnTo>
                  <a:cubicBezTo>
                    <a:pt x="189" y="364"/>
                    <a:pt x="193" y="363"/>
                    <a:pt x="196" y="361"/>
                  </a:cubicBezTo>
                  <a:lnTo>
                    <a:pt x="196" y="361"/>
                  </a:lnTo>
                  <a:cubicBezTo>
                    <a:pt x="106" y="394"/>
                    <a:pt x="0" y="406"/>
                    <a:pt x="26" y="497"/>
                  </a:cubicBezTo>
                  <a:cubicBezTo>
                    <a:pt x="38" y="532"/>
                    <a:pt x="73" y="555"/>
                    <a:pt x="109" y="555"/>
                  </a:cubicBezTo>
                  <a:cubicBezTo>
                    <a:pt x="115" y="555"/>
                    <a:pt x="122" y="555"/>
                    <a:pt x="128" y="553"/>
                  </a:cubicBezTo>
                  <a:cubicBezTo>
                    <a:pt x="763" y="376"/>
                    <a:pt x="988" y="1"/>
                    <a:pt x="7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50"/>
            <p:cNvSpPr/>
            <p:nvPr/>
          </p:nvSpPr>
          <p:spPr>
            <a:xfrm>
              <a:off x="6015387" y="2567436"/>
              <a:ext cx="95" cy="63"/>
            </a:xfrm>
            <a:custGeom>
              <a:avLst/>
              <a:gdLst/>
              <a:ahLst/>
              <a:cxnLst/>
              <a:rect l="l" t="t" r="r" b="b"/>
              <a:pathLst>
                <a:path w="3" h="2" extrusionOk="0">
                  <a:moveTo>
                    <a:pt x="1" y="1"/>
                  </a:moveTo>
                  <a:cubicBezTo>
                    <a:pt x="1" y="2"/>
                    <a:pt x="1" y="2"/>
                    <a:pt x="1" y="2"/>
                  </a:cubicBezTo>
                  <a:cubicBezTo>
                    <a:pt x="2" y="2"/>
                    <a:pt x="3" y="1"/>
                    <a:pt x="1" y="1"/>
                  </a:cubicBezTo>
                  <a:close/>
                </a:path>
              </a:pathLst>
            </a:custGeom>
            <a:solidFill>
              <a:srgbClr val="F48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50"/>
            <p:cNvSpPr/>
            <p:nvPr/>
          </p:nvSpPr>
          <p:spPr>
            <a:xfrm>
              <a:off x="6011274" y="2580880"/>
              <a:ext cx="36694" cy="24768"/>
            </a:xfrm>
            <a:custGeom>
              <a:avLst/>
              <a:gdLst/>
              <a:ahLst/>
              <a:cxnLst/>
              <a:rect l="l" t="t" r="r" b="b"/>
              <a:pathLst>
                <a:path w="1160" h="783" extrusionOk="0">
                  <a:moveTo>
                    <a:pt x="993" y="0"/>
                  </a:moveTo>
                  <a:cubicBezTo>
                    <a:pt x="966" y="0"/>
                    <a:pt x="936" y="10"/>
                    <a:pt x="910" y="35"/>
                  </a:cubicBezTo>
                  <a:cubicBezTo>
                    <a:pt x="716" y="211"/>
                    <a:pt x="510" y="453"/>
                    <a:pt x="222" y="584"/>
                  </a:cubicBezTo>
                  <a:cubicBezTo>
                    <a:pt x="116" y="624"/>
                    <a:pt x="0" y="612"/>
                    <a:pt x="31" y="721"/>
                  </a:cubicBezTo>
                  <a:cubicBezTo>
                    <a:pt x="42" y="758"/>
                    <a:pt x="68" y="783"/>
                    <a:pt x="113" y="783"/>
                  </a:cubicBezTo>
                  <a:cubicBezTo>
                    <a:pt x="119" y="783"/>
                    <a:pt x="126" y="782"/>
                    <a:pt x="134" y="781"/>
                  </a:cubicBezTo>
                  <a:cubicBezTo>
                    <a:pt x="376" y="748"/>
                    <a:pt x="490" y="702"/>
                    <a:pt x="646" y="598"/>
                  </a:cubicBezTo>
                  <a:cubicBezTo>
                    <a:pt x="794" y="501"/>
                    <a:pt x="960" y="336"/>
                    <a:pt x="1079" y="203"/>
                  </a:cubicBezTo>
                  <a:cubicBezTo>
                    <a:pt x="1160" y="113"/>
                    <a:pt x="1085" y="0"/>
                    <a:pt x="99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50"/>
            <p:cNvSpPr/>
            <p:nvPr/>
          </p:nvSpPr>
          <p:spPr>
            <a:xfrm>
              <a:off x="5933965" y="2666351"/>
              <a:ext cx="56401" cy="56053"/>
            </a:xfrm>
            <a:custGeom>
              <a:avLst/>
              <a:gdLst/>
              <a:ahLst/>
              <a:cxnLst/>
              <a:rect l="l" t="t" r="r" b="b"/>
              <a:pathLst>
                <a:path w="1783" h="1772" extrusionOk="0">
                  <a:moveTo>
                    <a:pt x="361" y="206"/>
                  </a:moveTo>
                  <a:lnTo>
                    <a:pt x="361" y="206"/>
                  </a:lnTo>
                  <a:cubicBezTo>
                    <a:pt x="362" y="206"/>
                    <a:pt x="362" y="207"/>
                    <a:pt x="363" y="207"/>
                  </a:cubicBezTo>
                  <a:lnTo>
                    <a:pt x="363" y="207"/>
                  </a:lnTo>
                  <a:cubicBezTo>
                    <a:pt x="362" y="207"/>
                    <a:pt x="362" y="206"/>
                    <a:pt x="361" y="206"/>
                  </a:cubicBezTo>
                  <a:close/>
                  <a:moveTo>
                    <a:pt x="1565" y="1354"/>
                  </a:moveTo>
                  <a:cubicBezTo>
                    <a:pt x="1567" y="1354"/>
                    <a:pt x="1567" y="1354"/>
                    <a:pt x="1568" y="1357"/>
                  </a:cubicBezTo>
                  <a:cubicBezTo>
                    <a:pt x="1572" y="1358"/>
                    <a:pt x="1575" y="1361"/>
                    <a:pt x="1578" y="1364"/>
                  </a:cubicBezTo>
                  <a:cubicBezTo>
                    <a:pt x="1574" y="1360"/>
                    <a:pt x="1568" y="1358"/>
                    <a:pt x="1565" y="1354"/>
                  </a:cubicBezTo>
                  <a:close/>
                  <a:moveTo>
                    <a:pt x="142" y="1"/>
                  </a:moveTo>
                  <a:cubicBezTo>
                    <a:pt x="119" y="4"/>
                    <a:pt x="98" y="11"/>
                    <a:pt x="78" y="21"/>
                  </a:cubicBezTo>
                  <a:cubicBezTo>
                    <a:pt x="27" y="54"/>
                    <a:pt x="0" y="134"/>
                    <a:pt x="40" y="185"/>
                  </a:cubicBezTo>
                  <a:cubicBezTo>
                    <a:pt x="258" y="465"/>
                    <a:pt x="468" y="750"/>
                    <a:pt x="695" y="1020"/>
                  </a:cubicBezTo>
                  <a:cubicBezTo>
                    <a:pt x="930" y="1299"/>
                    <a:pt x="1196" y="1563"/>
                    <a:pt x="1515" y="1751"/>
                  </a:cubicBezTo>
                  <a:cubicBezTo>
                    <a:pt x="1541" y="1765"/>
                    <a:pt x="1569" y="1772"/>
                    <a:pt x="1597" y="1772"/>
                  </a:cubicBezTo>
                  <a:cubicBezTo>
                    <a:pt x="1661" y="1772"/>
                    <a:pt x="1724" y="1737"/>
                    <a:pt x="1757" y="1679"/>
                  </a:cubicBezTo>
                  <a:cubicBezTo>
                    <a:pt x="1779" y="1637"/>
                    <a:pt x="1783" y="1587"/>
                    <a:pt x="1769" y="1543"/>
                  </a:cubicBezTo>
                  <a:cubicBezTo>
                    <a:pt x="1754" y="1494"/>
                    <a:pt x="1724" y="1466"/>
                    <a:pt x="1686" y="1438"/>
                  </a:cubicBezTo>
                  <a:cubicBezTo>
                    <a:pt x="1650" y="1414"/>
                    <a:pt x="1614" y="1387"/>
                    <a:pt x="1578" y="1361"/>
                  </a:cubicBezTo>
                  <a:lnTo>
                    <a:pt x="1578" y="1361"/>
                  </a:lnTo>
                  <a:cubicBezTo>
                    <a:pt x="1582" y="1365"/>
                    <a:pt x="1588" y="1368"/>
                    <a:pt x="1594" y="1374"/>
                  </a:cubicBezTo>
                  <a:cubicBezTo>
                    <a:pt x="1585" y="1367"/>
                    <a:pt x="1575" y="1361"/>
                    <a:pt x="1567" y="1354"/>
                  </a:cubicBezTo>
                  <a:cubicBezTo>
                    <a:pt x="1562" y="1351"/>
                    <a:pt x="1560" y="1348"/>
                    <a:pt x="1555" y="1345"/>
                  </a:cubicBezTo>
                  <a:lnTo>
                    <a:pt x="1555" y="1345"/>
                  </a:lnTo>
                  <a:cubicBezTo>
                    <a:pt x="1560" y="1347"/>
                    <a:pt x="1561" y="1348"/>
                    <a:pt x="1565" y="1351"/>
                  </a:cubicBezTo>
                  <a:cubicBezTo>
                    <a:pt x="1351" y="1194"/>
                    <a:pt x="1144" y="1025"/>
                    <a:pt x="951" y="840"/>
                  </a:cubicBezTo>
                  <a:cubicBezTo>
                    <a:pt x="746" y="643"/>
                    <a:pt x="551" y="436"/>
                    <a:pt x="371" y="218"/>
                  </a:cubicBezTo>
                  <a:lnTo>
                    <a:pt x="371" y="218"/>
                  </a:lnTo>
                  <a:cubicBezTo>
                    <a:pt x="328" y="164"/>
                    <a:pt x="284" y="110"/>
                    <a:pt x="242" y="57"/>
                  </a:cubicBezTo>
                  <a:cubicBezTo>
                    <a:pt x="222" y="31"/>
                    <a:pt x="202" y="12"/>
                    <a:pt x="171" y="5"/>
                  </a:cubicBezTo>
                  <a:cubicBezTo>
                    <a:pt x="162" y="2"/>
                    <a:pt x="153" y="1"/>
                    <a:pt x="14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50"/>
            <p:cNvSpPr/>
            <p:nvPr/>
          </p:nvSpPr>
          <p:spPr>
            <a:xfrm>
              <a:off x="5503035" y="2663251"/>
              <a:ext cx="53554" cy="61588"/>
            </a:xfrm>
            <a:custGeom>
              <a:avLst/>
              <a:gdLst/>
              <a:ahLst/>
              <a:cxnLst/>
              <a:rect l="l" t="t" r="r" b="b"/>
              <a:pathLst>
                <a:path w="1693" h="1947" extrusionOk="0">
                  <a:moveTo>
                    <a:pt x="675" y="1118"/>
                  </a:moveTo>
                  <a:cubicBezTo>
                    <a:pt x="672" y="1118"/>
                    <a:pt x="672" y="1120"/>
                    <a:pt x="670" y="1121"/>
                  </a:cubicBezTo>
                  <a:cubicBezTo>
                    <a:pt x="670" y="1123"/>
                    <a:pt x="669" y="1123"/>
                    <a:pt x="669" y="1124"/>
                  </a:cubicBezTo>
                  <a:cubicBezTo>
                    <a:pt x="670" y="1123"/>
                    <a:pt x="672" y="1120"/>
                    <a:pt x="675" y="1118"/>
                  </a:cubicBezTo>
                  <a:close/>
                  <a:moveTo>
                    <a:pt x="664" y="1128"/>
                  </a:moveTo>
                  <a:cubicBezTo>
                    <a:pt x="664" y="1129"/>
                    <a:pt x="664" y="1129"/>
                    <a:pt x="663" y="1130"/>
                  </a:cubicBezTo>
                  <a:cubicBezTo>
                    <a:pt x="664" y="1129"/>
                    <a:pt x="664" y="1129"/>
                    <a:pt x="664" y="1128"/>
                  </a:cubicBezTo>
                  <a:close/>
                  <a:moveTo>
                    <a:pt x="1542" y="0"/>
                  </a:moveTo>
                  <a:cubicBezTo>
                    <a:pt x="1526" y="0"/>
                    <a:pt x="1508" y="7"/>
                    <a:pt x="1488" y="17"/>
                  </a:cubicBezTo>
                  <a:cubicBezTo>
                    <a:pt x="1140" y="188"/>
                    <a:pt x="870" y="485"/>
                    <a:pt x="643" y="796"/>
                  </a:cubicBezTo>
                  <a:cubicBezTo>
                    <a:pt x="408" y="1118"/>
                    <a:pt x="218" y="1466"/>
                    <a:pt x="25" y="1814"/>
                  </a:cubicBezTo>
                  <a:cubicBezTo>
                    <a:pt x="0" y="1857"/>
                    <a:pt x="18" y="1912"/>
                    <a:pt x="60" y="1936"/>
                  </a:cubicBezTo>
                  <a:cubicBezTo>
                    <a:pt x="74" y="1943"/>
                    <a:pt x="88" y="1946"/>
                    <a:pt x="103" y="1946"/>
                  </a:cubicBezTo>
                  <a:cubicBezTo>
                    <a:pt x="134" y="1946"/>
                    <a:pt x="165" y="1930"/>
                    <a:pt x="182" y="1900"/>
                  </a:cubicBezTo>
                  <a:cubicBezTo>
                    <a:pt x="330" y="1634"/>
                    <a:pt x="490" y="1373"/>
                    <a:pt x="666" y="1124"/>
                  </a:cubicBezTo>
                  <a:lnTo>
                    <a:pt x="666" y="1124"/>
                  </a:lnTo>
                  <a:cubicBezTo>
                    <a:pt x="665" y="1126"/>
                    <a:pt x="665" y="1127"/>
                    <a:pt x="664" y="1128"/>
                  </a:cubicBezTo>
                  <a:lnTo>
                    <a:pt x="664" y="1128"/>
                  </a:lnTo>
                  <a:cubicBezTo>
                    <a:pt x="665" y="1126"/>
                    <a:pt x="667" y="1124"/>
                    <a:pt x="669" y="1123"/>
                  </a:cubicBezTo>
                  <a:cubicBezTo>
                    <a:pt x="671" y="1119"/>
                    <a:pt x="674" y="1116"/>
                    <a:pt x="676" y="1112"/>
                  </a:cubicBezTo>
                  <a:lnTo>
                    <a:pt x="676" y="1112"/>
                  </a:lnTo>
                  <a:cubicBezTo>
                    <a:pt x="850" y="877"/>
                    <a:pt x="1041" y="655"/>
                    <a:pt x="1265" y="468"/>
                  </a:cubicBezTo>
                  <a:cubicBezTo>
                    <a:pt x="1375" y="378"/>
                    <a:pt x="1492" y="298"/>
                    <a:pt x="1618" y="233"/>
                  </a:cubicBezTo>
                  <a:cubicBezTo>
                    <a:pt x="1680" y="202"/>
                    <a:pt x="1693" y="113"/>
                    <a:pt x="1658" y="60"/>
                  </a:cubicBezTo>
                  <a:cubicBezTo>
                    <a:pt x="1640" y="31"/>
                    <a:pt x="1614" y="11"/>
                    <a:pt x="1581" y="4"/>
                  </a:cubicBezTo>
                  <a:cubicBezTo>
                    <a:pt x="1573" y="3"/>
                    <a:pt x="1564" y="1"/>
                    <a:pt x="1554" y="1"/>
                  </a:cubicBezTo>
                  <a:cubicBezTo>
                    <a:pt x="1550" y="1"/>
                    <a:pt x="1546" y="0"/>
                    <a:pt x="154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50"/>
            <p:cNvSpPr/>
            <p:nvPr/>
          </p:nvSpPr>
          <p:spPr>
            <a:xfrm>
              <a:off x="5643262" y="2227133"/>
              <a:ext cx="31095" cy="16639"/>
            </a:xfrm>
            <a:custGeom>
              <a:avLst/>
              <a:gdLst/>
              <a:ahLst/>
              <a:cxnLst/>
              <a:rect l="l" t="t" r="r" b="b"/>
              <a:pathLst>
                <a:path w="983" h="526" extrusionOk="0">
                  <a:moveTo>
                    <a:pt x="613" y="263"/>
                  </a:moveTo>
                  <a:cubicBezTo>
                    <a:pt x="611" y="264"/>
                    <a:pt x="608" y="265"/>
                    <a:pt x="606" y="266"/>
                  </a:cubicBezTo>
                  <a:cubicBezTo>
                    <a:pt x="610" y="265"/>
                    <a:pt x="611" y="264"/>
                    <a:pt x="613" y="263"/>
                  </a:cubicBezTo>
                  <a:close/>
                  <a:moveTo>
                    <a:pt x="900" y="1"/>
                  </a:moveTo>
                  <a:cubicBezTo>
                    <a:pt x="893" y="1"/>
                    <a:pt x="885" y="2"/>
                    <a:pt x="881" y="4"/>
                  </a:cubicBezTo>
                  <a:cubicBezTo>
                    <a:pt x="735" y="58"/>
                    <a:pt x="595" y="123"/>
                    <a:pt x="456" y="193"/>
                  </a:cubicBezTo>
                  <a:cubicBezTo>
                    <a:pt x="315" y="266"/>
                    <a:pt x="175" y="345"/>
                    <a:pt x="36" y="422"/>
                  </a:cubicBezTo>
                  <a:cubicBezTo>
                    <a:pt x="9" y="436"/>
                    <a:pt x="0" y="472"/>
                    <a:pt x="13" y="498"/>
                  </a:cubicBezTo>
                  <a:cubicBezTo>
                    <a:pt x="25" y="516"/>
                    <a:pt x="43" y="525"/>
                    <a:pt x="62" y="525"/>
                  </a:cubicBezTo>
                  <a:cubicBezTo>
                    <a:pt x="72" y="525"/>
                    <a:pt x="81" y="523"/>
                    <a:pt x="91" y="518"/>
                  </a:cubicBezTo>
                  <a:cubicBezTo>
                    <a:pt x="261" y="425"/>
                    <a:pt x="436" y="339"/>
                    <a:pt x="615" y="262"/>
                  </a:cubicBezTo>
                  <a:lnTo>
                    <a:pt x="615" y="262"/>
                  </a:lnTo>
                  <a:cubicBezTo>
                    <a:pt x="614" y="262"/>
                    <a:pt x="614" y="263"/>
                    <a:pt x="613" y="263"/>
                  </a:cubicBezTo>
                  <a:lnTo>
                    <a:pt x="613" y="263"/>
                  </a:lnTo>
                  <a:cubicBezTo>
                    <a:pt x="715" y="221"/>
                    <a:pt x="816" y="182"/>
                    <a:pt x="920" y="147"/>
                  </a:cubicBezTo>
                  <a:cubicBezTo>
                    <a:pt x="957" y="136"/>
                    <a:pt x="983" y="97"/>
                    <a:pt x="971" y="57"/>
                  </a:cubicBezTo>
                  <a:cubicBezTo>
                    <a:pt x="963" y="25"/>
                    <a:pt x="933" y="1"/>
                    <a:pt x="90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50"/>
            <p:cNvSpPr/>
            <p:nvPr/>
          </p:nvSpPr>
          <p:spPr>
            <a:xfrm>
              <a:off x="5632444" y="2196355"/>
              <a:ext cx="18410" cy="12590"/>
            </a:xfrm>
            <a:custGeom>
              <a:avLst/>
              <a:gdLst/>
              <a:ahLst/>
              <a:cxnLst/>
              <a:rect l="l" t="t" r="r" b="b"/>
              <a:pathLst>
                <a:path w="582" h="398" extrusionOk="0">
                  <a:moveTo>
                    <a:pt x="508" y="1"/>
                  </a:moveTo>
                  <a:cubicBezTo>
                    <a:pt x="501" y="1"/>
                    <a:pt x="493" y="3"/>
                    <a:pt x="486" y="7"/>
                  </a:cubicBezTo>
                  <a:cubicBezTo>
                    <a:pt x="411" y="45"/>
                    <a:pt x="342" y="92"/>
                    <a:pt x="272" y="136"/>
                  </a:cubicBezTo>
                  <a:cubicBezTo>
                    <a:pt x="194" y="188"/>
                    <a:pt x="115" y="244"/>
                    <a:pt x="36" y="295"/>
                  </a:cubicBezTo>
                  <a:cubicBezTo>
                    <a:pt x="10" y="311"/>
                    <a:pt x="0" y="344"/>
                    <a:pt x="16" y="371"/>
                  </a:cubicBezTo>
                  <a:cubicBezTo>
                    <a:pt x="26" y="387"/>
                    <a:pt x="45" y="398"/>
                    <a:pt x="64" y="398"/>
                  </a:cubicBezTo>
                  <a:cubicBezTo>
                    <a:pt x="74" y="398"/>
                    <a:pt x="83" y="395"/>
                    <a:pt x="92" y="390"/>
                  </a:cubicBezTo>
                  <a:cubicBezTo>
                    <a:pt x="161" y="345"/>
                    <a:pt x="231" y="302"/>
                    <a:pt x="302" y="259"/>
                  </a:cubicBezTo>
                  <a:cubicBezTo>
                    <a:pt x="383" y="209"/>
                    <a:pt x="466" y="162"/>
                    <a:pt x="544" y="110"/>
                  </a:cubicBezTo>
                  <a:cubicBezTo>
                    <a:pt x="570" y="93"/>
                    <a:pt x="582" y="59"/>
                    <a:pt x="566" y="30"/>
                  </a:cubicBezTo>
                  <a:cubicBezTo>
                    <a:pt x="554" y="10"/>
                    <a:pt x="534" y="2"/>
                    <a:pt x="514" y="2"/>
                  </a:cubicBezTo>
                  <a:cubicBezTo>
                    <a:pt x="512" y="1"/>
                    <a:pt x="510" y="1"/>
                    <a:pt x="50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50"/>
            <p:cNvSpPr/>
            <p:nvPr/>
          </p:nvSpPr>
          <p:spPr>
            <a:xfrm>
              <a:off x="5617228" y="2175288"/>
              <a:ext cx="19770" cy="12526"/>
            </a:xfrm>
            <a:custGeom>
              <a:avLst/>
              <a:gdLst/>
              <a:ahLst/>
              <a:cxnLst/>
              <a:rect l="l" t="t" r="r" b="b"/>
              <a:pathLst>
                <a:path w="625" h="396" extrusionOk="0">
                  <a:moveTo>
                    <a:pt x="569" y="0"/>
                  </a:moveTo>
                  <a:cubicBezTo>
                    <a:pt x="563" y="0"/>
                    <a:pt x="554" y="2"/>
                    <a:pt x="547" y="8"/>
                  </a:cubicBezTo>
                  <a:cubicBezTo>
                    <a:pt x="375" y="109"/>
                    <a:pt x="208" y="215"/>
                    <a:pt x="29" y="308"/>
                  </a:cubicBezTo>
                  <a:cubicBezTo>
                    <a:pt x="4" y="321"/>
                    <a:pt x="0" y="351"/>
                    <a:pt x="10" y="373"/>
                  </a:cubicBezTo>
                  <a:cubicBezTo>
                    <a:pt x="19" y="388"/>
                    <a:pt x="35" y="395"/>
                    <a:pt x="50" y="395"/>
                  </a:cubicBezTo>
                  <a:cubicBezTo>
                    <a:pt x="59" y="395"/>
                    <a:pt x="67" y="393"/>
                    <a:pt x="75" y="388"/>
                  </a:cubicBezTo>
                  <a:cubicBezTo>
                    <a:pt x="254" y="297"/>
                    <a:pt x="423" y="192"/>
                    <a:pt x="594" y="88"/>
                  </a:cubicBezTo>
                  <a:cubicBezTo>
                    <a:pt x="616" y="75"/>
                    <a:pt x="624" y="45"/>
                    <a:pt x="610" y="23"/>
                  </a:cubicBezTo>
                  <a:cubicBezTo>
                    <a:pt x="602" y="9"/>
                    <a:pt x="584" y="0"/>
                    <a:pt x="56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50"/>
            <p:cNvSpPr/>
            <p:nvPr/>
          </p:nvSpPr>
          <p:spPr>
            <a:xfrm>
              <a:off x="5614192" y="2169878"/>
              <a:ext cx="15373" cy="7940"/>
            </a:xfrm>
            <a:custGeom>
              <a:avLst/>
              <a:gdLst/>
              <a:ahLst/>
              <a:cxnLst/>
              <a:rect l="l" t="t" r="r" b="b"/>
              <a:pathLst>
                <a:path w="486" h="251" extrusionOk="0">
                  <a:moveTo>
                    <a:pt x="258" y="73"/>
                  </a:moveTo>
                  <a:cubicBezTo>
                    <a:pt x="257" y="73"/>
                    <a:pt x="256" y="74"/>
                    <a:pt x="255" y="74"/>
                  </a:cubicBezTo>
                  <a:lnTo>
                    <a:pt x="258" y="73"/>
                  </a:lnTo>
                  <a:close/>
                  <a:moveTo>
                    <a:pt x="429" y="0"/>
                  </a:moveTo>
                  <a:cubicBezTo>
                    <a:pt x="423" y="0"/>
                    <a:pt x="417" y="2"/>
                    <a:pt x="411" y="5"/>
                  </a:cubicBezTo>
                  <a:lnTo>
                    <a:pt x="258" y="73"/>
                  </a:lnTo>
                  <a:lnTo>
                    <a:pt x="258" y="73"/>
                  </a:lnTo>
                  <a:cubicBezTo>
                    <a:pt x="260" y="72"/>
                    <a:pt x="263" y="71"/>
                    <a:pt x="265" y="71"/>
                  </a:cubicBezTo>
                  <a:lnTo>
                    <a:pt x="265" y="71"/>
                  </a:lnTo>
                  <a:cubicBezTo>
                    <a:pt x="192" y="101"/>
                    <a:pt x="118" y="130"/>
                    <a:pt x="40" y="156"/>
                  </a:cubicBezTo>
                  <a:cubicBezTo>
                    <a:pt x="15" y="164"/>
                    <a:pt x="0" y="187"/>
                    <a:pt x="7" y="214"/>
                  </a:cubicBezTo>
                  <a:cubicBezTo>
                    <a:pt x="12" y="234"/>
                    <a:pt x="34" y="250"/>
                    <a:pt x="54" y="250"/>
                  </a:cubicBezTo>
                  <a:cubicBezTo>
                    <a:pt x="58" y="250"/>
                    <a:pt x="61" y="250"/>
                    <a:pt x="65" y="249"/>
                  </a:cubicBezTo>
                  <a:cubicBezTo>
                    <a:pt x="199" y="203"/>
                    <a:pt x="328" y="150"/>
                    <a:pt x="457" y="88"/>
                  </a:cubicBezTo>
                  <a:cubicBezTo>
                    <a:pt x="480" y="78"/>
                    <a:pt x="486" y="45"/>
                    <a:pt x="476" y="24"/>
                  </a:cubicBezTo>
                  <a:cubicBezTo>
                    <a:pt x="468" y="14"/>
                    <a:pt x="457" y="7"/>
                    <a:pt x="447" y="2"/>
                  </a:cubicBezTo>
                  <a:cubicBezTo>
                    <a:pt x="443" y="2"/>
                    <a:pt x="440" y="1"/>
                    <a:pt x="435" y="1"/>
                  </a:cubicBezTo>
                  <a:cubicBezTo>
                    <a:pt x="433" y="1"/>
                    <a:pt x="431" y="0"/>
                    <a:pt x="42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50"/>
            <p:cNvSpPr/>
            <p:nvPr/>
          </p:nvSpPr>
          <p:spPr>
            <a:xfrm>
              <a:off x="5777700" y="2391812"/>
              <a:ext cx="13760" cy="8193"/>
            </a:xfrm>
            <a:custGeom>
              <a:avLst/>
              <a:gdLst/>
              <a:ahLst/>
              <a:cxnLst/>
              <a:rect l="l" t="t" r="r" b="b"/>
              <a:pathLst>
                <a:path w="435" h="259" extrusionOk="0">
                  <a:moveTo>
                    <a:pt x="375" y="0"/>
                  </a:moveTo>
                  <a:cubicBezTo>
                    <a:pt x="374" y="0"/>
                    <a:pt x="372" y="1"/>
                    <a:pt x="371" y="1"/>
                  </a:cubicBezTo>
                  <a:cubicBezTo>
                    <a:pt x="341" y="10"/>
                    <a:pt x="312" y="20"/>
                    <a:pt x="282" y="30"/>
                  </a:cubicBezTo>
                  <a:cubicBezTo>
                    <a:pt x="258" y="38"/>
                    <a:pt x="235" y="48"/>
                    <a:pt x="214" y="58"/>
                  </a:cubicBezTo>
                  <a:cubicBezTo>
                    <a:pt x="146" y="87"/>
                    <a:pt x="85" y="127"/>
                    <a:pt x="26" y="167"/>
                  </a:cubicBezTo>
                  <a:cubicBezTo>
                    <a:pt x="15" y="174"/>
                    <a:pt x="7" y="184"/>
                    <a:pt x="5" y="196"/>
                  </a:cubicBezTo>
                  <a:cubicBezTo>
                    <a:pt x="0" y="209"/>
                    <a:pt x="3" y="222"/>
                    <a:pt x="7" y="235"/>
                  </a:cubicBezTo>
                  <a:cubicBezTo>
                    <a:pt x="16" y="249"/>
                    <a:pt x="34" y="258"/>
                    <a:pt x="51" y="258"/>
                  </a:cubicBezTo>
                  <a:cubicBezTo>
                    <a:pt x="58" y="258"/>
                    <a:pt x="66" y="256"/>
                    <a:pt x="72" y="252"/>
                  </a:cubicBezTo>
                  <a:cubicBezTo>
                    <a:pt x="106" y="227"/>
                    <a:pt x="141" y="206"/>
                    <a:pt x="176" y="184"/>
                  </a:cubicBezTo>
                  <a:cubicBezTo>
                    <a:pt x="212" y="163"/>
                    <a:pt x="249" y="146"/>
                    <a:pt x="287" y="130"/>
                  </a:cubicBezTo>
                  <a:lnTo>
                    <a:pt x="287" y="130"/>
                  </a:lnTo>
                  <a:lnTo>
                    <a:pt x="277" y="136"/>
                  </a:lnTo>
                  <a:cubicBezTo>
                    <a:pt x="314" y="120"/>
                    <a:pt x="354" y="107"/>
                    <a:pt x="394" y="96"/>
                  </a:cubicBezTo>
                  <a:cubicBezTo>
                    <a:pt x="420" y="89"/>
                    <a:pt x="434" y="63"/>
                    <a:pt x="427" y="37"/>
                  </a:cubicBezTo>
                  <a:cubicBezTo>
                    <a:pt x="421" y="16"/>
                    <a:pt x="401" y="3"/>
                    <a:pt x="380" y="3"/>
                  </a:cubicBezTo>
                  <a:cubicBezTo>
                    <a:pt x="379" y="1"/>
                    <a:pt x="377" y="0"/>
                    <a:pt x="37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50"/>
            <p:cNvSpPr/>
            <p:nvPr/>
          </p:nvSpPr>
          <p:spPr>
            <a:xfrm>
              <a:off x="5980306" y="1943643"/>
              <a:ext cx="27963" cy="264226"/>
            </a:xfrm>
            <a:custGeom>
              <a:avLst/>
              <a:gdLst/>
              <a:ahLst/>
              <a:cxnLst/>
              <a:rect l="l" t="t" r="r" b="b"/>
              <a:pathLst>
                <a:path w="884" h="8353" extrusionOk="0">
                  <a:moveTo>
                    <a:pt x="391" y="1"/>
                  </a:moveTo>
                  <a:cubicBezTo>
                    <a:pt x="365" y="1"/>
                    <a:pt x="338" y="20"/>
                    <a:pt x="332" y="48"/>
                  </a:cubicBezTo>
                  <a:cubicBezTo>
                    <a:pt x="274" y="352"/>
                    <a:pt x="221" y="657"/>
                    <a:pt x="175" y="960"/>
                  </a:cubicBezTo>
                  <a:cubicBezTo>
                    <a:pt x="132" y="1252"/>
                    <a:pt x="99" y="1546"/>
                    <a:pt x="70" y="1841"/>
                  </a:cubicBezTo>
                  <a:cubicBezTo>
                    <a:pt x="14" y="2422"/>
                    <a:pt x="0" y="3009"/>
                    <a:pt x="10" y="3593"/>
                  </a:cubicBezTo>
                  <a:cubicBezTo>
                    <a:pt x="16" y="3883"/>
                    <a:pt x="30" y="4172"/>
                    <a:pt x="49" y="4460"/>
                  </a:cubicBezTo>
                  <a:cubicBezTo>
                    <a:pt x="66" y="4749"/>
                    <a:pt x="92" y="5038"/>
                    <a:pt x="122" y="5326"/>
                  </a:cubicBezTo>
                  <a:cubicBezTo>
                    <a:pt x="186" y="5914"/>
                    <a:pt x="268" y="6500"/>
                    <a:pt x="374" y="7081"/>
                  </a:cubicBezTo>
                  <a:cubicBezTo>
                    <a:pt x="408" y="7272"/>
                    <a:pt x="447" y="7461"/>
                    <a:pt x="485" y="7651"/>
                  </a:cubicBezTo>
                  <a:cubicBezTo>
                    <a:pt x="528" y="7855"/>
                    <a:pt x="573" y="8057"/>
                    <a:pt x="624" y="8260"/>
                  </a:cubicBezTo>
                  <a:cubicBezTo>
                    <a:pt x="639" y="8314"/>
                    <a:pt x="696" y="8353"/>
                    <a:pt x="753" y="8353"/>
                  </a:cubicBezTo>
                  <a:cubicBezTo>
                    <a:pt x="788" y="8350"/>
                    <a:pt x="822" y="8336"/>
                    <a:pt x="845" y="8311"/>
                  </a:cubicBezTo>
                  <a:cubicBezTo>
                    <a:pt x="866" y="8287"/>
                    <a:pt x="884" y="8250"/>
                    <a:pt x="879" y="8218"/>
                  </a:cubicBezTo>
                  <a:cubicBezTo>
                    <a:pt x="859" y="8084"/>
                    <a:pt x="836" y="7949"/>
                    <a:pt x="812" y="7817"/>
                  </a:cubicBezTo>
                  <a:lnTo>
                    <a:pt x="812" y="7817"/>
                  </a:lnTo>
                  <a:cubicBezTo>
                    <a:pt x="815" y="7829"/>
                    <a:pt x="816" y="7842"/>
                    <a:pt x="819" y="7855"/>
                  </a:cubicBezTo>
                  <a:cubicBezTo>
                    <a:pt x="726" y="7290"/>
                    <a:pt x="621" y="6731"/>
                    <a:pt x="528" y="6166"/>
                  </a:cubicBezTo>
                  <a:cubicBezTo>
                    <a:pt x="523" y="6136"/>
                    <a:pt x="519" y="6107"/>
                    <a:pt x="514" y="6078"/>
                  </a:cubicBezTo>
                  <a:lnTo>
                    <a:pt x="514" y="6078"/>
                  </a:lnTo>
                  <a:cubicBezTo>
                    <a:pt x="515" y="6079"/>
                    <a:pt x="515" y="6081"/>
                    <a:pt x="516" y="6082"/>
                  </a:cubicBezTo>
                  <a:cubicBezTo>
                    <a:pt x="381" y="5269"/>
                    <a:pt x="281" y="4447"/>
                    <a:pt x="238" y="3622"/>
                  </a:cubicBezTo>
                  <a:cubicBezTo>
                    <a:pt x="216" y="3215"/>
                    <a:pt x="213" y="2807"/>
                    <a:pt x="221" y="2401"/>
                  </a:cubicBezTo>
                  <a:cubicBezTo>
                    <a:pt x="228" y="1973"/>
                    <a:pt x="258" y="1547"/>
                    <a:pt x="301" y="1121"/>
                  </a:cubicBezTo>
                  <a:lnTo>
                    <a:pt x="301" y="1121"/>
                  </a:lnTo>
                  <a:cubicBezTo>
                    <a:pt x="301" y="1126"/>
                    <a:pt x="299" y="1133"/>
                    <a:pt x="299" y="1141"/>
                  </a:cubicBezTo>
                  <a:cubicBezTo>
                    <a:pt x="337" y="784"/>
                    <a:pt x="388" y="430"/>
                    <a:pt x="454" y="78"/>
                  </a:cubicBezTo>
                  <a:cubicBezTo>
                    <a:pt x="461" y="44"/>
                    <a:pt x="443" y="11"/>
                    <a:pt x="408" y="2"/>
                  </a:cubicBezTo>
                  <a:cubicBezTo>
                    <a:pt x="404" y="1"/>
                    <a:pt x="400" y="1"/>
                    <a:pt x="394" y="1"/>
                  </a:cubicBezTo>
                  <a:cubicBezTo>
                    <a:pt x="393" y="1"/>
                    <a:pt x="392" y="1"/>
                    <a:pt x="39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50"/>
            <p:cNvSpPr/>
            <p:nvPr/>
          </p:nvSpPr>
          <p:spPr>
            <a:xfrm>
              <a:off x="5497594" y="1981475"/>
              <a:ext cx="24642" cy="247936"/>
            </a:xfrm>
            <a:custGeom>
              <a:avLst/>
              <a:gdLst/>
              <a:ahLst/>
              <a:cxnLst/>
              <a:rect l="l" t="t" r="r" b="b"/>
              <a:pathLst>
                <a:path w="779" h="7838" extrusionOk="0">
                  <a:moveTo>
                    <a:pt x="436" y="2655"/>
                  </a:moveTo>
                  <a:cubicBezTo>
                    <a:pt x="436" y="2661"/>
                    <a:pt x="437" y="2667"/>
                    <a:pt x="439" y="2673"/>
                  </a:cubicBezTo>
                  <a:lnTo>
                    <a:pt x="439" y="2673"/>
                  </a:lnTo>
                  <a:cubicBezTo>
                    <a:pt x="438" y="2667"/>
                    <a:pt x="437" y="2661"/>
                    <a:pt x="436" y="2655"/>
                  </a:cubicBezTo>
                  <a:close/>
                  <a:moveTo>
                    <a:pt x="300" y="6903"/>
                  </a:moveTo>
                  <a:lnTo>
                    <a:pt x="300" y="6903"/>
                  </a:lnTo>
                  <a:cubicBezTo>
                    <a:pt x="299" y="6913"/>
                    <a:pt x="298" y="6921"/>
                    <a:pt x="297" y="6930"/>
                  </a:cubicBezTo>
                  <a:lnTo>
                    <a:pt x="297" y="6930"/>
                  </a:lnTo>
                  <a:cubicBezTo>
                    <a:pt x="298" y="6921"/>
                    <a:pt x="299" y="6912"/>
                    <a:pt x="300" y="6903"/>
                  </a:cubicBezTo>
                  <a:close/>
                  <a:moveTo>
                    <a:pt x="48" y="0"/>
                  </a:moveTo>
                  <a:cubicBezTo>
                    <a:pt x="23" y="0"/>
                    <a:pt x="1" y="23"/>
                    <a:pt x="1" y="49"/>
                  </a:cubicBezTo>
                  <a:cubicBezTo>
                    <a:pt x="12" y="252"/>
                    <a:pt x="32" y="456"/>
                    <a:pt x="59" y="658"/>
                  </a:cubicBezTo>
                  <a:cubicBezTo>
                    <a:pt x="88" y="871"/>
                    <a:pt x="125" y="1081"/>
                    <a:pt x="167" y="1293"/>
                  </a:cubicBezTo>
                  <a:cubicBezTo>
                    <a:pt x="251" y="1732"/>
                    <a:pt x="356" y="2168"/>
                    <a:pt x="429" y="2611"/>
                  </a:cubicBezTo>
                  <a:cubicBezTo>
                    <a:pt x="429" y="2610"/>
                    <a:pt x="429" y="2610"/>
                    <a:pt x="429" y="2610"/>
                  </a:cubicBezTo>
                  <a:lnTo>
                    <a:pt x="429" y="2610"/>
                  </a:lnTo>
                  <a:cubicBezTo>
                    <a:pt x="432" y="2634"/>
                    <a:pt x="436" y="2657"/>
                    <a:pt x="440" y="2679"/>
                  </a:cubicBezTo>
                  <a:cubicBezTo>
                    <a:pt x="440" y="2677"/>
                    <a:pt x="439" y="2675"/>
                    <a:pt x="439" y="2673"/>
                  </a:cubicBezTo>
                  <a:lnTo>
                    <a:pt x="439" y="2673"/>
                  </a:lnTo>
                  <a:cubicBezTo>
                    <a:pt x="476" y="2899"/>
                    <a:pt x="501" y="3125"/>
                    <a:pt x="517" y="3352"/>
                  </a:cubicBezTo>
                  <a:cubicBezTo>
                    <a:pt x="535" y="3609"/>
                    <a:pt x="542" y="3866"/>
                    <a:pt x="539" y="4123"/>
                  </a:cubicBezTo>
                  <a:cubicBezTo>
                    <a:pt x="535" y="4617"/>
                    <a:pt x="493" y="5111"/>
                    <a:pt x="443" y="5602"/>
                  </a:cubicBezTo>
                  <a:lnTo>
                    <a:pt x="443" y="5600"/>
                  </a:lnTo>
                  <a:cubicBezTo>
                    <a:pt x="397" y="6047"/>
                    <a:pt x="341" y="6490"/>
                    <a:pt x="297" y="6936"/>
                  </a:cubicBezTo>
                  <a:cubicBezTo>
                    <a:pt x="297" y="6934"/>
                    <a:pt x="297" y="6932"/>
                    <a:pt x="297" y="6930"/>
                  </a:cubicBezTo>
                  <a:lnTo>
                    <a:pt x="297" y="6930"/>
                  </a:lnTo>
                  <a:cubicBezTo>
                    <a:pt x="270" y="7197"/>
                    <a:pt x="246" y="7468"/>
                    <a:pt x="225" y="7735"/>
                  </a:cubicBezTo>
                  <a:cubicBezTo>
                    <a:pt x="225" y="7755"/>
                    <a:pt x="231" y="7771"/>
                    <a:pt x="241" y="7788"/>
                  </a:cubicBezTo>
                  <a:cubicBezTo>
                    <a:pt x="255" y="7811"/>
                    <a:pt x="278" y="7827"/>
                    <a:pt x="306" y="7834"/>
                  </a:cubicBezTo>
                  <a:cubicBezTo>
                    <a:pt x="313" y="7836"/>
                    <a:pt x="322" y="7837"/>
                    <a:pt x="330" y="7837"/>
                  </a:cubicBezTo>
                  <a:cubicBezTo>
                    <a:pt x="349" y="7837"/>
                    <a:pt x="368" y="7831"/>
                    <a:pt x="386" y="7821"/>
                  </a:cubicBezTo>
                  <a:cubicBezTo>
                    <a:pt x="407" y="7810"/>
                    <a:pt x="429" y="7784"/>
                    <a:pt x="433" y="7758"/>
                  </a:cubicBezTo>
                  <a:cubicBezTo>
                    <a:pt x="470" y="7455"/>
                    <a:pt x="512" y="7154"/>
                    <a:pt x="553" y="6853"/>
                  </a:cubicBezTo>
                  <a:cubicBezTo>
                    <a:pt x="593" y="6556"/>
                    <a:pt x="632" y="6255"/>
                    <a:pt x="665" y="5956"/>
                  </a:cubicBezTo>
                  <a:cubicBezTo>
                    <a:pt x="732" y="5356"/>
                    <a:pt x="778" y="4756"/>
                    <a:pt x="775" y="4153"/>
                  </a:cubicBezTo>
                  <a:cubicBezTo>
                    <a:pt x="772" y="3846"/>
                    <a:pt x="755" y="3541"/>
                    <a:pt x="722" y="3236"/>
                  </a:cubicBezTo>
                  <a:cubicBezTo>
                    <a:pt x="691" y="2950"/>
                    <a:pt x="639" y="2665"/>
                    <a:pt x="576" y="2383"/>
                  </a:cubicBezTo>
                  <a:cubicBezTo>
                    <a:pt x="449" y="1812"/>
                    <a:pt x="284" y="1248"/>
                    <a:pt x="177" y="673"/>
                  </a:cubicBezTo>
                  <a:cubicBezTo>
                    <a:pt x="168" y="629"/>
                    <a:pt x="161" y="585"/>
                    <a:pt x="152" y="537"/>
                  </a:cubicBezTo>
                  <a:lnTo>
                    <a:pt x="152" y="537"/>
                  </a:lnTo>
                  <a:cubicBezTo>
                    <a:pt x="152" y="543"/>
                    <a:pt x="154" y="546"/>
                    <a:pt x="154" y="552"/>
                  </a:cubicBezTo>
                  <a:cubicBezTo>
                    <a:pt x="127" y="384"/>
                    <a:pt x="105" y="215"/>
                    <a:pt x="95" y="45"/>
                  </a:cubicBezTo>
                  <a:cubicBezTo>
                    <a:pt x="95" y="20"/>
                    <a:pt x="75" y="0"/>
                    <a:pt x="4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50"/>
            <p:cNvSpPr/>
            <p:nvPr/>
          </p:nvSpPr>
          <p:spPr>
            <a:xfrm>
              <a:off x="5706590" y="2077891"/>
              <a:ext cx="4049" cy="21637"/>
            </a:xfrm>
            <a:custGeom>
              <a:avLst/>
              <a:gdLst/>
              <a:ahLst/>
              <a:cxnLst/>
              <a:rect l="l" t="t" r="r" b="b"/>
              <a:pathLst>
                <a:path w="128" h="684" extrusionOk="0">
                  <a:moveTo>
                    <a:pt x="49" y="1"/>
                  </a:moveTo>
                  <a:cubicBezTo>
                    <a:pt x="25" y="2"/>
                    <a:pt x="0" y="24"/>
                    <a:pt x="3" y="48"/>
                  </a:cubicBezTo>
                  <a:cubicBezTo>
                    <a:pt x="16" y="244"/>
                    <a:pt x="26" y="440"/>
                    <a:pt x="33" y="638"/>
                  </a:cubicBezTo>
                  <a:cubicBezTo>
                    <a:pt x="33" y="662"/>
                    <a:pt x="56" y="684"/>
                    <a:pt x="82" y="684"/>
                  </a:cubicBezTo>
                  <a:cubicBezTo>
                    <a:pt x="106" y="682"/>
                    <a:pt x="128" y="661"/>
                    <a:pt x="128" y="637"/>
                  </a:cubicBezTo>
                  <a:cubicBezTo>
                    <a:pt x="122" y="439"/>
                    <a:pt x="112" y="244"/>
                    <a:pt x="98" y="48"/>
                  </a:cubicBezTo>
                  <a:cubicBezTo>
                    <a:pt x="96" y="22"/>
                    <a:pt x="76" y="1"/>
                    <a:pt x="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50"/>
            <p:cNvSpPr/>
            <p:nvPr/>
          </p:nvSpPr>
          <p:spPr>
            <a:xfrm>
              <a:off x="5706211" y="2117780"/>
              <a:ext cx="4429" cy="21162"/>
            </a:xfrm>
            <a:custGeom>
              <a:avLst/>
              <a:gdLst/>
              <a:ahLst/>
              <a:cxnLst/>
              <a:rect l="l" t="t" r="r" b="b"/>
              <a:pathLst>
                <a:path w="140" h="669" extrusionOk="0">
                  <a:moveTo>
                    <a:pt x="45" y="1"/>
                  </a:moveTo>
                  <a:cubicBezTo>
                    <a:pt x="42" y="1"/>
                    <a:pt x="39" y="2"/>
                    <a:pt x="37" y="3"/>
                  </a:cubicBezTo>
                  <a:cubicBezTo>
                    <a:pt x="24" y="7"/>
                    <a:pt x="15" y="16"/>
                    <a:pt x="8" y="27"/>
                  </a:cubicBezTo>
                  <a:cubicBezTo>
                    <a:pt x="1" y="39"/>
                    <a:pt x="2" y="50"/>
                    <a:pt x="4" y="63"/>
                  </a:cubicBezTo>
                  <a:lnTo>
                    <a:pt x="9" y="89"/>
                  </a:lnTo>
                  <a:cubicBezTo>
                    <a:pt x="10" y="90"/>
                    <a:pt x="10" y="92"/>
                    <a:pt x="10" y="94"/>
                  </a:cubicBezTo>
                  <a:lnTo>
                    <a:pt x="10" y="94"/>
                  </a:lnTo>
                  <a:cubicBezTo>
                    <a:pt x="10" y="94"/>
                    <a:pt x="10" y="93"/>
                    <a:pt x="9" y="93"/>
                  </a:cubicBezTo>
                  <a:lnTo>
                    <a:pt x="9" y="96"/>
                  </a:lnTo>
                  <a:cubicBezTo>
                    <a:pt x="10" y="96"/>
                    <a:pt x="10" y="96"/>
                    <a:pt x="10" y="95"/>
                  </a:cubicBezTo>
                  <a:lnTo>
                    <a:pt x="10" y="95"/>
                  </a:lnTo>
                  <a:cubicBezTo>
                    <a:pt x="21" y="175"/>
                    <a:pt x="31" y="254"/>
                    <a:pt x="38" y="335"/>
                  </a:cubicBezTo>
                  <a:cubicBezTo>
                    <a:pt x="45" y="429"/>
                    <a:pt x="45" y="525"/>
                    <a:pt x="41" y="623"/>
                  </a:cubicBezTo>
                  <a:cubicBezTo>
                    <a:pt x="41" y="647"/>
                    <a:pt x="67" y="669"/>
                    <a:pt x="90" y="669"/>
                  </a:cubicBezTo>
                  <a:cubicBezTo>
                    <a:pt x="117" y="669"/>
                    <a:pt x="134" y="646"/>
                    <a:pt x="137" y="621"/>
                  </a:cubicBezTo>
                  <a:cubicBezTo>
                    <a:pt x="140" y="524"/>
                    <a:pt x="138" y="429"/>
                    <a:pt x="132" y="332"/>
                  </a:cubicBezTo>
                  <a:cubicBezTo>
                    <a:pt x="125" y="232"/>
                    <a:pt x="111" y="135"/>
                    <a:pt x="95" y="36"/>
                  </a:cubicBezTo>
                  <a:cubicBezTo>
                    <a:pt x="92" y="23"/>
                    <a:pt x="82" y="13"/>
                    <a:pt x="72" y="7"/>
                  </a:cubicBezTo>
                  <a:cubicBezTo>
                    <a:pt x="65" y="3"/>
                    <a:pt x="58" y="1"/>
                    <a:pt x="48" y="1"/>
                  </a:cubicBezTo>
                  <a:cubicBezTo>
                    <a:pt x="47" y="1"/>
                    <a:pt x="46" y="1"/>
                    <a:pt x="4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50"/>
            <p:cNvSpPr/>
            <p:nvPr/>
          </p:nvSpPr>
          <p:spPr>
            <a:xfrm>
              <a:off x="5705357" y="2161243"/>
              <a:ext cx="4429" cy="22174"/>
            </a:xfrm>
            <a:custGeom>
              <a:avLst/>
              <a:gdLst/>
              <a:ahLst/>
              <a:cxnLst/>
              <a:rect l="l" t="t" r="r" b="b"/>
              <a:pathLst>
                <a:path w="140" h="701" extrusionOk="0">
                  <a:moveTo>
                    <a:pt x="48" y="1"/>
                  </a:moveTo>
                  <a:cubicBezTo>
                    <a:pt x="23" y="1"/>
                    <a:pt x="1" y="23"/>
                    <a:pt x="2" y="49"/>
                  </a:cubicBezTo>
                  <a:cubicBezTo>
                    <a:pt x="23" y="250"/>
                    <a:pt x="38" y="452"/>
                    <a:pt x="45" y="653"/>
                  </a:cubicBezTo>
                  <a:cubicBezTo>
                    <a:pt x="45" y="679"/>
                    <a:pt x="68" y="701"/>
                    <a:pt x="94" y="701"/>
                  </a:cubicBezTo>
                  <a:cubicBezTo>
                    <a:pt x="118" y="701"/>
                    <a:pt x="139" y="676"/>
                    <a:pt x="139" y="652"/>
                  </a:cubicBezTo>
                  <a:cubicBezTo>
                    <a:pt x="132" y="450"/>
                    <a:pt x="118" y="247"/>
                    <a:pt x="96" y="46"/>
                  </a:cubicBezTo>
                  <a:cubicBezTo>
                    <a:pt x="95" y="22"/>
                    <a:pt x="78" y="1"/>
                    <a:pt x="4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50"/>
            <p:cNvSpPr/>
            <p:nvPr/>
          </p:nvSpPr>
          <p:spPr>
            <a:xfrm>
              <a:off x="5706274" y="2206983"/>
              <a:ext cx="3290" cy="18189"/>
            </a:xfrm>
            <a:custGeom>
              <a:avLst/>
              <a:gdLst/>
              <a:ahLst/>
              <a:cxnLst/>
              <a:rect l="l" t="t" r="r" b="b"/>
              <a:pathLst>
                <a:path w="104" h="575" extrusionOk="0">
                  <a:moveTo>
                    <a:pt x="46" y="1"/>
                  </a:moveTo>
                  <a:cubicBezTo>
                    <a:pt x="22" y="1"/>
                    <a:pt x="0" y="24"/>
                    <a:pt x="0" y="48"/>
                  </a:cubicBezTo>
                  <a:cubicBezTo>
                    <a:pt x="4" y="208"/>
                    <a:pt x="9" y="367"/>
                    <a:pt x="7" y="529"/>
                  </a:cubicBezTo>
                  <a:cubicBezTo>
                    <a:pt x="7" y="553"/>
                    <a:pt x="30" y="575"/>
                    <a:pt x="55" y="575"/>
                  </a:cubicBezTo>
                  <a:cubicBezTo>
                    <a:pt x="82" y="575"/>
                    <a:pt x="102" y="552"/>
                    <a:pt x="102" y="526"/>
                  </a:cubicBezTo>
                  <a:cubicBezTo>
                    <a:pt x="103" y="367"/>
                    <a:pt x="102" y="208"/>
                    <a:pt x="95" y="47"/>
                  </a:cubicBezTo>
                  <a:cubicBezTo>
                    <a:pt x="95" y="21"/>
                    <a:pt x="73" y="1"/>
                    <a:pt x="4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50"/>
            <p:cNvSpPr/>
            <p:nvPr/>
          </p:nvSpPr>
          <p:spPr>
            <a:xfrm>
              <a:off x="5706748" y="2244689"/>
              <a:ext cx="3638" cy="12495"/>
            </a:xfrm>
            <a:custGeom>
              <a:avLst/>
              <a:gdLst/>
              <a:ahLst/>
              <a:cxnLst/>
              <a:rect l="l" t="t" r="r" b="b"/>
              <a:pathLst>
                <a:path w="115" h="395" extrusionOk="0">
                  <a:moveTo>
                    <a:pt x="52" y="0"/>
                  </a:moveTo>
                  <a:cubicBezTo>
                    <a:pt x="55" y="3"/>
                    <a:pt x="52" y="3"/>
                    <a:pt x="52" y="3"/>
                  </a:cubicBezTo>
                  <a:cubicBezTo>
                    <a:pt x="22" y="3"/>
                    <a:pt x="1" y="27"/>
                    <a:pt x="1" y="56"/>
                  </a:cubicBezTo>
                  <a:cubicBezTo>
                    <a:pt x="1" y="155"/>
                    <a:pt x="5" y="251"/>
                    <a:pt x="15" y="348"/>
                  </a:cubicBezTo>
                  <a:cubicBezTo>
                    <a:pt x="19" y="371"/>
                    <a:pt x="35" y="394"/>
                    <a:pt x="61" y="394"/>
                  </a:cubicBezTo>
                  <a:cubicBezTo>
                    <a:pt x="62" y="394"/>
                    <a:pt x="64" y="394"/>
                    <a:pt x="65" y="394"/>
                  </a:cubicBezTo>
                  <a:cubicBezTo>
                    <a:pt x="90" y="394"/>
                    <a:pt x="114" y="371"/>
                    <a:pt x="111" y="344"/>
                  </a:cubicBezTo>
                  <a:cubicBezTo>
                    <a:pt x="107" y="246"/>
                    <a:pt x="105" y="149"/>
                    <a:pt x="105" y="53"/>
                  </a:cubicBezTo>
                  <a:cubicBezTo>
                    <a:pt x="105" y="24"/>
                    <a:pt x="80" y="0"/>
                    <a:pt x="5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50"/>
            <p:cNvSpPr/>
            <p:nvPr/>
          </p:nvSpPr>
          <p:spPr>
            <a:xfrm>
              <a:off x="5809997" y="2069698"/>
              <a:ext cx="5188" cy="19739"/>
            </a:xfrm>
            <a:custGeom>
              <a:avLst/>
              <a:gdLst/>
              <a:ahLst/>
              <a:cxnLst/>
              <a:rect l="l" t="t" r="r" b="b"/>
              <a:pathLst>
                <a:path w="164" h="624" extrusionOk="0">
                  <a:moveTo>
                    <a:pt x="49" y="1"/>
                  </a:moveTo>
                  <a:cubicBezTo>
                    <a:pt x="33" y="1"/>
                    <a:pt x="23" y="5"/>
                    <a:pt x="15" y="15"/>
                  </a:cubicBezTo>
                  <a:cubicBezTo>
                    <a:pt x="6" y="24"/>
                    <a:pt x="0" y="37"/>
                    <a:pt x="2" y="48"/>
                  </a:cubicBezTo>
                  <a:cubicBezTo>
                    <a:pt x="27" y="224"/>
                    <a:pt x="49" y="402"/>
                    <a:pt x="66" y="576"/>
                  </a:cubicBezTo>
                  <a:cubicBezTo>
                    <a:pt x="67" y="602"/>
                    <a:pt x="88" y="624"/>
                    <a:pt x="115" y="624"/>
                  </a:cubicBezTo>
                  <a:cubicBezTo>
                    <a:pt x="139" y="624"/>
                    <a:pt x="163" y="599"/>
                    <a:pt x="161" y="575"/>
                  </a:cubicBezTo>
                  <a:cubicBezTo>
                    <a:pt x="143" y="397"/>
                    <a:pt x="123" y="223"/>
                    <a:pt x="96" y="47"/>
                  </a:cubicBezTo>
                  <a:cubicBezTo>
                    <a:pt x="95" y="34"/>
                    <a:pt x="92" y="24"/>
                    <a:pt x="82" y="12"/>
                  </a:cubicBezTo>
                  <a:cubicBezTo>
                    <a:pt x="73" y="4"/>
                    <a:pt x="60" y="1"/>
                    <a:pt x="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50"/>
            <p:cNvSpPr/>
            <p:nvPr/>
          </p:nvSpPr>
          <p:spPr>
            <a:xfrm>
              <a:off x="5810883" y="2112371"/>
              <a:ext cx="6896" cy="26255"/>
            </a:xfrm>
            <a:custGeom>
              <a:avLst/>
              <a:gdLst/>
              <a:ahLst/>
              <a:cxnLst/>
              <a:rect l="l" t="t" r="r" b="b"/>
              <a:pathLst>
                <a:path w="218" h="830" extrusionOk="0">
                  <a:moveTo>
                    <a:pt x="9" y="135"/>
                  </a:moveTo>
                  <a:cubicBezTo>
                    <a:pt x="9" y="137"/>
                    <a:pt x="11" y="141"/>
                    <a:pt x="11" y="142"/>
                  </a:cubicBezTo>
                  <a:cubicBezTo>
                    <a:pt x="11" y="141"/>
                    <a:pt x="11" y="137"/>
                    <a:pt x="9" y="135"/>
                  </a:cubicBezTo>
                  <a:close/>
                  <a:moveTo>
                    <a:pt x="81" y="1"/>
                  </a:moveTo>
                  <a:cubicBezTo>
                    <a:pt x="60" y="1"/>
                    <a:pt x="38" y="9"/>
                    <a:pt x="24" y="26"/>
                  </a:cubicBezTo>
                  <a:cubicBezTo>
                    <a:pt x="15" y="36"/>
                    <a:pt x="8" y="49"/>
                    <a:pt x="4" y="64"/>
                  </a:cubicBezTo>
                  <a:cubicBezTo>
                    <a:pt x="1" y="78"/>
                    <a:pt x="1" y="92"/>
                    <a:pt x="5" y="106"/>
                  </a:cubicBezTo>
                  <a:cubicBezTo>
                    <a:pt x="5" y="114"/>
                    <a:pt x="8" y="121"/>
                    <a:pt x="9" y="128"/>
                  </a:cubicBezTo>
                  <a:cubicBezTo>
                    <a:pt x="41" y="336"/>
                    <a:pt x="58" y="543"/>
                    <a:pt x="60" y="752"/>
                  </a:cubicBezTo>
                  <a:cubicBezTo>
                    <a:pt x="60" y="795"/>
                    <a:pt x="97" y="830"/>
                    <a:pt x="140" y="830"/>
                  </a:cubicBezTo>
                  <a:cubicBezTo>
                    <a:pt x="183" y="828"/>
                    <a:pt x="216" y="792"/>
                    <a:pt x="216" y="749"/>
                  </a:cubicBezTo>
                  <a:cubicBezTo>
                    <a:pt x="217" y="525"/>
                    <a:pt x="201" y="301"/>
                    <a:pt x="166" y="81"/>
                  </a:cubicBezTo>
                  <a:cubicBezTo>
                    <a:pt x="161" y="58"/>
                    <a:pt x="157" y="41"/>
                    <a:pt x="140" y="23"/>
                  </a:cubicBezTo>
                  <a:cubicBezTo>
                    <a:pt x="125" y="9"/>
                    <a:pt x="104" y="2"/>
                    <a:pt x="85" y="2"/>
                  </a:cubicBezTo>
                  <a:cubicBezTo>
                    <a:pt x="82" y="1"/>
                    <a:pt x="81" y="1"/>
                    <a:pt x="81"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50"/>
            <p:cNvSpPr/>
            <p:nvPr/>
          </p:nvSpPr>
          <p:spPr>
            <a:xfrm>
              <a:off x="5815659" y="2166715"/>
              <a:ext cx="6168" cy="23376"/>
            </a:xfrm>
            <a:custGeom>
              <a:avLst/>
              <a:gdLst/>
              <a:ahLst/>
              <a:cxnLst/>
              <a:rect l="l" t="t" r="r" b="b"/>
              <a:pathLst>
                <a:path w="195" h="739" extrusionOk="0">
                  <a:moveTo>
                    <a:pt x="49" y="1"/>
                  </a:moveTo>
                  <a:cubicBezTo>
                    <a:pt x="36" y="1"/>
                    <a:pt x="23" y="7"/>
                    <a:pt x="15" y="15"/>
                  </a:cubicBezTo>
                  <a:cubicBezTo>
                    <a:pt x="7" y="24"/>
                    <a:pt x="0" y="37"/>
                    <a:pt x="2" y="49"/>
                  </a:cubicBezTo>
                  <a:cubicBezTo>
                    <a:pt x="33" y="264"/>
                    <a:pt x="67" y="479"/>
                    <a:pt x="99" y="694"/>
                  </a:cubicBezTo>
                  <a:cubicBezTo>
                    <a:pt x="100" y="707"/>
                    <a:pt x="103" y="717"/>
                    <a:pt x="112" y="725"/>
                  </a:cubicBezTo>
                  <a:cubicBezTo>
                    <a:pt x="122" y="735"/>
                    <a:pt x="135" y="738"/>
                    <a:pt x="146" y="738"/>
                  </a:cubicBezTo>
                  <a:cubicBezTo>
                    <a:pt x="159" y="738"/>
                    <a:pt x="172" y="732"/>
                    <a:pt x="181" y="724"/>
                  </a:cubicBezTo>
                  <a:cubicBezTo>
                    <a:pt x="188" y="715"/>
                    <a:pt x="195" y="702"/>
                    <a:pt x="193" y="690"/>
                  </a:cubicBezTo>
                  <a:cubicBezTo>
                    <a:pt x="162" y="475"/>
                    <a:pt x="129" y="260"/>
                    <a:pt x="96" y="45"/>
                  </a:cubicBezTo>
                  <a:cubicBezTo>
                    <a:pt x="95" y="34"/>
                    <a:pt x="92" y="22"/>
                    <a:pt x="82" y="14"/>
                  </a:cubicBezTo>
                  <a:cubicBezTo>
                    <a:pt x="73" y="5"/>
                    <a:pt x="60" y="1"/>
                    <a:pt x="49"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50"/>
            <p:cNvSpPr/>
            <p:nvPr/>
          </p:nvSpPr>
          <p:spPr>
            <a:xfrm>
              <a:off x="5816070" y="2220111"/>
              <a:ext cx="6548" cy="30430"/>
            </a:xfrm>
            <a:custGeom>
              <a:avLst/>
              <a:gdLst/>
              <a:ahLst/>
              <a:cxnLst/>
              <a:rect l="l" t="t" r="r" b="b"/>
              <a:pathLst>
                <a:path w="207" h="962" extrusionOk="0">
                  <a:moveTo>
                    <a:pt x="76" y="1"/>
                  </a:moveTo>
                  <a:cubicBezTo>
                    <a:pt x="39" y="2"/>
                    <a:pt x="0" y="38"/>
                    <a:pt x="4" y="78"/>
                  </a:cubicBezTo>
                  <a:cubicBezTo>
                    <a:pt x="30" y="350"/>
                    <a:pt x="43" y="624"/>
                    <a:pt x="72" y="897"/>
                  </a:cubicBezTo>
                  <a:cubicBezTo>
                    <a:pt x="75" y="933"/>
                    <a:pt x="102" y="962"/>
                    <a:pt x="139" y="962"/>
                  </a:cubicBezTo>
                  <a:cubicBezTo>
                    <a:pt x="173" y="960"/>
                    <a:pt x="206" y="930"/>
                    <a:pt x="203" y="894"/>
                  </a:cubicBezTo>
                  <a:cubicBezTo>
                    <a:pt x="180" y="620"/>
                    <a:pt x="179" y="346"/>
                    <a:pt x="155" y="74"/>
                  </a:cubicBezTo>
                  <a:cubicBezTo>
                    <a:pt x="150" y="32"/>
                    <a:pt x="119" y="1"/>
                    <a:pt x="7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50"/>
            <p:cNvSpPr/>
            <p:nvPr/>
          </p:nvSpPr>
          <p:spPr>
            <a:xfrm>
              <a:off x="5819487" y="2278599"/>
              <a:ext cx="5219" cy="22269"/>
            </a:xfrm>
            <a:custGeom>
              <a:avLst/>
              <a:gdLst/>
              <a:ahLst/>
              <a:cxnLst/>
              <a:rect l="l" t="t" r="r" b="b"/>
              <a:pathLst>
                <a:path w="165" h="704" extrusionOk="0">
                  <a:moveTo>
                    <a:pt x="65" y="1"/>
                  </a:moveTo>
                  <a:cubicBezTo>
                    <a:pt x="32" y="2"/>
                    <a:pt x="1" y="31"/>
                    <a:pt x="4" y="65"/>
                  </a:cubicBezTo>
                  <a:cubicBezTo>
                    <a:pt x="14" y="159"/>
                    <a:pt x="18" y="257"/>
                    <a:pt x="22" y="351"/>
                  </a:cubicBezTo>
                  <a:cubicBezTo>
                    <a:pt x="25" y="449"/>
                    <a:pt x="31" y="543"/>
                    <a:pt x="32" y="639"/>
                  </a:cubicBezTo>
                  <a:cubicBezTo>
                    <a:pt x="32" y="675"/>
                    <a:pt x="65" y="704"/>
                    <a:pt x="100" y="704"/>
                  </a:cubicBezTo>
                  <a:cubicBezTo>
                    <a:pt x="135" y="702"/>
                    <a:pt x="164" y="672"/>
                    <a:pt x="164" y="636"/>
                  </a:cubicBezTo>
                  <a:cubicBezTo>
                    <a:pt x="164" y="539"/>
                    <a:pt x="160" y="444"/>
                    <a:pt x="154" y="348"/>
                  </a:cubicBezTo>
                  <a:cubicBezTo>
                    <a:pt x="150" y="251"/>
                    <a:pt x="138" y="157"/>
                    <a:pt x="130" y="62"/>
                  </a:cubicBezTo>
                  <a:cubicBezTo>
                    <a:pt x="125" y="28"/>
                    <a:pt x="103" y="1"/>
                    <a:pt x="6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50"/>
            <p:cNvSpPr/>
            <p:nvPr/>
          </p:nvSpPr>
          <p:spPr>
            <a:xfrm>
              <a:off x="5828565" y="2325131"/>
              <a:ext cx="9205" cy="25875"/>
            </a:xfrm>
            <a:custGeom>
              <a:avLst/>
              <a:gdLst/>
              <a:ahLst/>
              <a:cxnLst/>
              <a:rect l="l" t="t" r="r" b="b"/>
              <a:pathLst>
                <a:path w="291" h="818" extrusionOk="0">
                  <a:moveTo>
                    <a:pt x="50" y="0"/>
                  </a:moveTo>
                  <a:cubicBezTo>
                    <a:pt x="46" y="0"/>
                    <a:pt x="42" y="0"/>
                    <a:pt x="37" y="3"/>
                  </a:cubicBezTo>
                  <a:cubicBezTo>
                    <a:pt x="13" y="12"/>
                    <a:pt x="0" y="36"/>
                    <a:pt x="7" y="62"/>
                  </a:cubicBezTo>
                  <a:cubicBezTo>
                    <a:pt x="68" y="304"/>
                    <a:pt x="122" y="547"/>
                    <a:pt x="194" y="785"/>
                  </a:cubicBezTo>
                  <a:cubicBezTo>
                    <a:pt x="199" y="804"/>
                    <a:pt x="217" y="817"/>
                    <a:pt x="237" y="817"/>
                  </a:cubicBezTo>
                  <a:cubicBezTo>
                    <a:pt x="242" y="817"/>
                    <a:pt x="247" y="816"/>
                    <a:pt x="252" y="815"/>
                  </a:cubicBezTo>
                  <a:cubicBezTo>
                    <a:pt x="277" y="808"/>
                    <a:pt x="291" y="782"/>
                    <a:pt x="282" y="756"/>
                  </a:cubicBezTo>
                  <a:cubicBezTo>
                    <a:pt x="211" y="518"/>
                    <a:pt x="158" y="275"/>
                    <a:pt x="96" y="33"/>
                  </a:cubicBezTo>
                  <a:cubicBezTo>
                    <a:pt x="90" y="13"/>
                    <a:pt x="72" y="0"/>
                    <a:pt x="5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50"/>
            <p:cNvSpPr/>
            <p:nvPr/>
          </p:nvSpPr>
          <p:spPr>
            <a:xfrm>
              <a:off x="5840364" y="2369922"/>
              <a:ext cx="13317" cy="18031"/>
            </a:xfrm>
            <a:custGeom>
              <a:avLst/>
              <a:gdLst/>
              <a:ahLst/>
              <a:cxnLst/>
              <a:rect l="l" t="t" r="r" b="b"/>
              <a:pathLst>
                <a:path w="421" h="570" extrusionOk="0">
                  <a:moveTo>
                    <a:pt x="196" y="149"/>
                  </a:moveTo>
                  <a:cubicBezTo>
                    <a:pt x="200" y="155"/>
                    <a:pt x="201" y="161"/>
                    <a:pt x="203" y="165"/>
                  </a:cubicBezTo>
                  <a:cubicBezTo>
                    <a:pt x="201" y="162"/>
                    <a:pt x="199" y="156"/>
                    <a:pt x="196" y="149"/>
                  </a:cubicBezTo>
                  <a:close/>
                  <a:moveTo>
                    <a:pt x="80" y="1"/>
                  </a:moveTo>
                  <a:cubicBezTo>
                    <a:pt x="75" y="1"/>
                    <a:pt x="70" y="2"/>
                    <a:pt x="65" y="4"/>
                  </a:cubicBezTo>
                  <a:cubicBezTo>
                    <a:pt x="24" y="16"/>
                    <a:pt x="1" y="62"/>
                    <a:pt x="15" y="103"/>
                  </a:cubicBezTo>
                  <a:cubicBezTo>
                    <a:pt x="41" y="186"/>
                    <a:pt x="74" y="265"/>
                    <a:pt x="117" y="342"/>
                  </a:cubicBezTo>
                  <a:cubicBezTo>
                    <a:pt x="158" y="417"/>
                    <a:pt x="216" y="486"/>
                    <a:pt x="274" y="549"/>
                  </a:cubicBezTo>
                  <a:cubicBezTo>
                    <a:pt x="289" y="563"/>
                    <a:pt x="308" y="570"/>
                    <a:pt x="328" y="570"/>
                  </a:cubicBezTo>
                  <a:cubicBezTo>
                    <a:pt x="351" y="570"/>
                    <a:pt x="374" y="561"/>
                    <a:pt x="389" y="544"/>
                  </a:cubicBezTo>
                  <a:cubicBezTo>
                    <a:pt x="421" y="511"/>
                    <a:pt x="416" y="464"/>
                    <a:pt x="386" y="431"/>
                  </a:cubicBezTo>
                  <a:cubicBezTo>
                    <a:pt x="368" y="413"/>
                    <a:pt x="349" y="391"/>
                    <a:pt x="332" y="371"/>
                  </a:cubicBezTo>
                  <a:cubicBezTo>
                    <a:pt x="285" y="308"/>
                    <a:pt x="242" y="241"/>
                    <a:pt x="207" y="171"/>
                  </a:cubicBezTo>
                  <a:cubicBezTo>
                    <a:pt x="191" y="133"/>
                    <a:pt x="179" y="98"/>
                    <a:pt x="166" y="57"/>
                  </a:cubicBezTo>
                  <a:cubicBezTo>
                    <a:pt x="156" y="25"/>
                    <a:pt x="124" y="2"/>
                    <a:pt x="91" y="2"/>
                  </a:cubicBezTo>
                  <a:cubicBezTo>
                    <a:pt x="87" y="1"/>
                    <a:pt x="83" y="1"/>
                    <a:pt x="8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50"/>
            <p:cNvSpPr/>
            <p:nvPr/>
          </p:nvSpPr>
          <p:spPr>
            <a:xfrm>
              <a:off x="5874021" y="2389566"/>
              <a:ext cx="24958" cy="5441"/>
            </a:xfrm>
            <a:custGeom>
              <a:avLst/>
              <a:gdLst/>
              <a:ahLst/>
              <a:cxnLst/>
              <a:rect l="l" t="t" r="r" b="b"/>
              <a:pathLst>
                <a:path w="789" h="172" extrusionOk="0">
                  <a:moveTo>
                    <a:pt x="256" y="42"/>
                  </a:moveTo>
                  <a:cubicBezTo>
                    <a:pt x="259" y="42"/>
                    <a:pt x="263" y="43"/>
                    <a:pt x="266" y="43"/>
                  </a:cubicBezTo>
                  <a:lnTo>
                    <a:pt x="266" y="43"/>
                  </a:lnTo>
                  <a:cubicBezTo>
                    <a:pt x="263" y="43"/>
                    <a:pt x="259" y="42"/>
                    <a:pt x="256" y="42"/>
                  </a:cubicBezTo>
                  <a:close/>
                  <a:moveTo>
                    <a:pt x="62" y="1"/>
                  </a:moveTo>
                  <a:cubicBezTo>
                    <a:pt x="37" y="1"/>
                    <a:pt x="12" y="21"/>
                    <a:pt x="8" y="44"/>
                  </a:cubicBezTo>
                  <a:cubicBezTo>
                    <a:pt x="1" y="74"/>
                    <a:pt x="19" y="102"/>
                    <a:pt x="48" y="112"/>
                  </a:cubicBezTo>
                  <a:cubicBezTo>
                    <a:pt x="103" y="128"/>
                    <a:pt x="154" y="141"/>
                    <a:pt x="210" y="150"/>
                  </a:cubicBezTo>
                  <a:cubicBezTo>
                    <a:pt x="269" y="160"/>
                    <a:pt x="332" y="165"/>
                    <a:pt x="392" y="170"/>
                  </a:cubicBezTo>
                  <a:cubicBezTo>
                    <a:pt x="424" y="171"/>
                    <a:pt x="457" y="172"/>
                    <a:pt x="490" y="172"/>
                  </a:cubicBezTo>
                  <a:cubicBezTo>
                    <a:pt x="513" y="172"/>
                    <a:pt x="535" y="172"/>
                    <a:pt x="558" y="171"/>
                  </a:cubicBezTo>
                  <a:cubicBezTo>
                    <a:pt x="619" y="170"/>
                    <a:pt x="680" y="162"/>
                    <a:pt x="741" y="150"/>
                  </a:cubicBezTo>
                  <a:cubicBezTo>
                    <a:pt x="770" y="144"/>
                    <a:pt x="788" y="112"/>
                    <a:pt x="788" y="85"/>
                  </a:cubicBezTo>
                  <a:cubicBezTo>
                    <a:pt x="788" y="53"/>
                    <a:pt x="759" y="20"/>
                    <a:pt x="726" y="20"/>
                  </a:cubicBezTo>
                  <a:cubicBezTo>
                    <a:pt x="724" y="20"/>
                    <a:pt x="722" y="20"/>
                    <a:pt x="720" y="21"/>
                  </a:cubicBezTo>
                  <a:cubicBezTo>
                    <a:pt x="688" y="24"/>
                    <a:pt x="655" y="29"/>
                    <a:pt x="621" y="34"/>
                  </a:cubicBezTo>
                  <a:cubicBezTo>
                    <a:pt x="576" y="41"/>
                    <a:pt x="532" y="44"/>
                    <a:pt x="489" y="48"/>
                  </a:cubicBezTo>
                  <a:cubicBezTo>
                    <a:pt x="464" y="49"/>
                    <a:pt x="439" y="50"/>
                    <a:pt x="414" y="50"/>
                  </a:cubicBezTo>
                  <a:cubicBezTo>
                    <a:pt x="367" y="50"/>
                    <a:pt x="319" y="48"/>
                    <a:pt x="272" y="44"/>
                  </a:cubicBezTo>
                  <a:lnTo>
                    <a:pt x="272" y="44"/>
                  </a:lnTo>
                  <a:cubicBezTo>
                    <a:pt x="272" y="44"/>
                    <a:pt x="273" y="44"/>
                    <a:pt x="273" y="44"/>
                  </a:cubicBezTo>
                  <a:cubicBezTo>
                    <a:pt x="206" y="35"/>
                    <a:pt x="141" y="22"/>
                    <a:pt x="77" y="2"/>
                  </a:cubicBezTo>
                  <a:cubicBezTo>
                    <a:pt x="72" y="1"/>
                    <a:pt x="68" y="1"/>
                    <a:pt x="6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50"/>
            <p:cNvSpPr/>
            <p:nvPr/>
          </p:nvSpPr>
          <p:spPr>
            <a:xfrm>
              <a:off x="5918465" y="2384125"/>
              <a:ext cx="19549" cy="8414"/>
            </a:xfrm>
            <a:custGeom>
              <a:avLst/>
              <a:gdLst/>
              <a:ahLst/>
              <a:cxnLst/>
              <a:rect l="l" t="t" r="r" b="b"/>
              <a:pathLst>
                <a:path w="618" h="266" extrusionOk="0">
                  <a:moveTo>
                    <a:pt x="529" y="0"/>
                  </a:moveTo>
                  <a:cubicBezTo>
                    <a:pt x="528" y="0"/>
                    <a:pt x="527" y="1"/>
                    <a:pt x="525" y="1"/>
                  </a:cubicBezTo>
                  <a:cubicBezTo>
                    <a:pt x="454" y="8"/>
                    <a:pt x="387" y="22"/>
                    <a:pt x="318" y="37"/>
                  </a:cubicBezTo>
                  <a:cubicBezTo>
                    <a:pt x="234" y="55"/>
                    <a:pt x="151" y="74"/>
                    <a:pt x="66" y="91"/>
                  </a:cubicBezTo>
                  <a:cubicBezTo>
                    <a:pt x="45" y="94"/>
                    <a:pt x="23" y="115"/>
                    <a:pt x="15" y="134"/>
                  </a:cubicBezTo>
                  <a:cubicBezTo>
                    <a:pt x="2" y="155"/>
                    <a:pt x="1" y="180"/>
                    <a:pt x="8" y="203"/>
                  </a:cubicBezTo>
                  <a:cubicBezTo>
                    <a:pt x="15" y="224"/>
                    <a:pt x="31" y="244"/>
                    <a:pt x="51" y="254"/>
                  </a:cubicBezTo>
                  <a:cubicBezTo>
                    <a:pt x="64" y="262"/>
                    <a:pt x="78" y="265"/>
                    <a:pt x="91" y="265"/>
                  </a:cubicBezTo>
                  <a:cubicBezTo>
                    <a:pt x="100" y="265"/>
                    <a:pt x="110" y="264"/>
                    <a:pt x="119" y="261"/>
                  </a:cubicBezTo>
                  <a:cubicBezTo>
                    <a:pt x="194" y="250"/>
                    <a:pt x="267" y="237"/>
                    <a:pt x="338" y="224"/>
                  </a:cubicBezTo>
                  <a:cubicBezTo>
                    <a:pt x="411" y="211"/>
                    <a:pt x="483" y="197"/>
                    <a:pt x="555" y="174"/>
                  </a:cubicBezTo>
                  <a:cubicBezTo>
                    <a:pt x="593" y="161"/>
                    <a:pt x="618" y="128"/>
                    <a:pt x="618" y="88"/>
                  </a:cubicBezTo>
                  <a:cubicBezTo>
                    <a:pt x="616" y="45"/>
                    <a:pt x="578" y="2"/>
                    <a:pt x="533" y="2"/>
                  </a:cubicBezTo>
                  <a:cubicBezTo>
                    <a:pt x="532" y="1"/>
                    <a:pt x="531" y="0"/>
                    <a:pt x="52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50"/>
            <p:cNvSpPr/>
            <p:nvPr/>
          </p:nvSpPr>
          <p:spPr>
            <a:xfrm>
              <a:off x="5957974" y="2370776"/>
              <a:ext cx="18315" cy="8446"/>
            </a:xfrm>
            <a:custGeom>
              <a:avLst/>
              <a:gdLst/>
              <a:ahLst/>
              <a:cxnLst/>
              <a:rect l="l" t="t" r="r" b="b"/>
              <a:pathLst>
                <a:path w="579" h="267" extrusionOk="0">
                  <a:moveTo>
                    <a:pt x="487" y="0"/>
                  </a:moveTo>
                  <a:cubicBezTo>
                    <a:pt x="420" y="2"/>
                    <a:pt x="351" y="16"/>
                    <a:pt x="285" y="33"/>
                  </a:cubicBezTo>
                  <a:cubicBezTo>
                    <a:pt x="215" y="50"/>
                    <a:pt x="146" y="71"/>
                    <a:pt x="76" y="88"/>
                  </a:cubicBezTo>
                  <a:cubicBezTo>
                    <a:pt x="27" y="101"/>
                    <a:pt x="0" y="156"/>
                    <a:pt x="14" y="202"/>
                  </a:cubicBezTo>
                  <a:cubicBezTo>
                    <a:pt x="29" y="244"/>
                    <a:pt x="67" y="266"/>
                    <a:pt x="106" y="266"/>
                  </a:cubicBezTo>
                  <a:cubicBezTo>
                    <a:pt x="114" y="266"/>
                    <a:pt x="121" y="265"/>
                    <a:pt x="129" y="264"/>
                  </a:cubicBezTo>
                  <a:cubicBezTo>
                    <a:pt x="188" y="250"/>
                    <a:pt x="248" y="237"/>
                    <a:pt x="307" y="224"/>
                  </a:cubicBezTo>
                  <a:cubicBezTo>
                    <a:pt x="378" y="209"/>
                    <a:pt x="448" y="199"/>
                    <a:pt x="516" y="172"/>
                  </a:cubicBezTo>
                  <a:cubicBezTo>
                    <a:pt x="554" y="158"/>
                    <a:pt x="579" y="126"/>
                    <a:pt x="579" y="85"/>
                  </a:cubicBezTo>
                  <a:cubicBezTo>
                    <a:pt x="577" y="38"/>
                    <a:pt x="536" y="0"/>
                    <a:pt x="48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50"/>
            <p:cNvSpPr/>
            <p:nvPr/>
          </p:nvSpPr>
          <p:spPr>
            <a:xfrm>
              <a:off x="5991473" y="2358377"/>
              <a:ext cx="13570" cy="8288"/>
            </a:xfrm>
            <a:custGeom>
              <a:avLst/>
              <a:gdLst/>
              <a:ahLst/>
              <a:cxnLst/>
              <a:rect l="l" t="t" r="r" b="b"/>
              <a:pathLst>
                <a:path w="429" h="262" extrusionOk="0">
                  <a:moveTo>
                    <a:pt x="202" y="222"/>
                  </a:moveTo>
                  <a:cubicBezTo>
                    <a:pt x="200" y="222"/>
                    <a:pt x="198" y="223"/>
                    <a:pt x="196" y="224"/>
                  </a:cubicBezTo>
                  <a:lnTo>
                    <a:pt x="196" y="224"/>
                  </a:lnTo>
                  <a:cubicBezTo>
                    <a:pt x="198" y="223"/>
                    <a:pt x="200" y="222"/>
                    <a:pt x="202" y="222"/>
                  </a:cubicBezTo>
                  <a:close/>
                  <a:moveTo>
                    <a:pt x="325" y="1"/>
                  </a:moveTo>
                  <a:cubicBezTo>
                    <a:pt x="321" y="1"/>
                    <a:pt x="317" y="1"/>
                    <a:pt x="313" y="3"/>
                  </a:cubicBezTo>
                  <a:cubicBezTo>
                    <a:pt x="271" y="11"/>
                    <a:pt x="230" y="23"/>
                    <a:pt x="191" y="36"/>
                  </a:cubicBezTo>
                  <a:cubicBezTo>
                    <a:pt x="144" y="52"/>
                    <a:pt x="98" y="74"/>
                    <a:pt x="54" y="97"/>
                  </a:cubicBezTo>
                  <a:cubicBezTo>
                    <a:pt x="11" y="119"/>
                    <a:pt x="1" y="180"/>
                    <a:pt x="24" y="221"/>
                  </a:cubicBezTo>
                  <a:cubicBezTo>
                    <a:pt x="37" y="241"/>
                    <a:pt x="57" y="255"/>
                    <a:pt x="79" y="259"/>
                  </a:cubicBezTo>
                  <a:cubicBezTo>
                    <a:pt x="87" y="261"/>
                    <a:pt x="93" y="261"/>
                    <a:pt x="100" y="261"/>
                  </a:cubicBezTo>
                  <a:cubicBezTo>
                    <a:pt x="117" y="261"/>
                    <a:pt x="133" y="256"/>
                    <a:pt x="148" y="249"/>
                  </a:cubicBezTo>
                  <a:cubicBezTo>
                    <a:pt x="163" y="242"/>
                    <a:pt x="177" y="235"/>
                    <a:pt x="188" y="228"/>
                  </a:cubicBezTo>
                  <a:cubicBezTo>
                    <a:pt x="191" y="227"/>
                    <a:pt x="193" y="225"/>
                    <a:pt x="196" y="224"/>
                  </a:cubicBezTo>
                  <a:lnTo>
                    <a:pt x="196" y="224"/>
                  </a:lnTo>
                  <a:cubicBezTo>
                    <a:pt x="194" y="225"/>
                    <a:pt x="192" y="227"/>
                    <a:pt x="191" y="228"/>
                  </a:cubicBezTo>
                  <a:cubicBezTo>
                    <a:pt x="194" y="226"/>
                    <a:pt x="200" y="222"/>
                    <a:pt x="205" y="221"/>
                  </a:cubicBezTo>
                  <a:lnTo>
                    <a:pt x="205" y="221"/>
                  </a:lnTo>
                  <a:cubicBezTo>
                    <a:pt x="204" y="221"/>
                    <a:pt x="203" y="221"/>
                    <a:pt x="202" y="222"/>
                  </a:cubicBezTo>
                  <a:lnTo>
                    <a:pt x="202" y="222"/>
                  </a:lnTo>
                  <a:cubicBezTo>
                    <a:pt x="255" y="198"/>
                    <a:pt x="306" y="179"/>
                    <a:pt x="360" y="163"/>
                  </a:cubicBezTo>
                  <a:cubicBezTo>
                    <a:pt x="403" y="150"/>
                    <a:pt x="429" y="102"/>
                    <a:pt x="416" y="59"/>
                  </a:cubicBezTo>
                  <a:cubicBezTo>
                    <a:pt x="403" y="22"/>
                    <a:pt x="372" y="1"/>
                    <a:pt x="334" y="1"/>
                  </a:cubicBezTo>
                  <a:cubicBezTo>
                    <a:pt x="331" y="1"/>
                    <a:pt x="328" y="1"/>
                    <a:pt x="32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50"/>
            <p:cNvSpPr/>
            <p:nvPr/>
          </p:nvSpPr>
          <p:spPr>
            <a:xfrm>
              <a:off x="5478014" y="1410983"/>
              <a:ext cx="572232" cy="308101"/>
            </a:xfrm>
            <a:custGeom>
              <a:avLst/>
              <a:gdLst/>
              <a:ahLst/>
              <a:cxnLst/>
              <a:rect l="l" t="t" r="r" b="b"/>
              <a:pathLst>
                <a:path w="18090" h="9740" extrusionOk="0">
                  <a:moveTo>
                    <a:pt x="8526" y="1"/>
                  </a:moveTo>
                  <a:cubicBezTo>
                    <a:pt x="8098" y="1"/>
                    <a:pt x="7726" y="164"/>
                    <a:pt x="7368" y="399"/>
                  </a:cubicBezTo>
                  <a:cubicBezTo>
                    <a:pt x="6917" y="690"/>
                    <a:pt x="5166" y="2162"/>
                    <a:pt x="4047" y="3270"/>
                  </a:cubicBezTo>
                  <a:cubicBezTo>
                    <a:pt x="2641" y="4660"/>
                    <a:pt x="1303" y="5605"/>
                    <a:pt x="1112" y="5777"/>
                  </a:cubicBezTo>
                  <a:lnTo>
                    <a:pt x="1111" y="5776"/>
                  </a:lnTo>
                  <a:cubicBezTo>
                    <a:pt x="1109" y="5777"/>
                    <a:pt x="930" y="5915"/>
                    <a:pt x="926" y="5916"/>
                  </a:cubicBezTo>
                  <a:cubicBezTo>
                    <a:pt x="372" y="6344"/>
                    <a:pt x="1" y="6608"/>
                    <a:pt x="282" y="7261"/>
                  </a:cubicBezTo>
                  <a:cubicBezTo>
                    <a:pt x="620" y="8052"/>
                    <a:pt x="1915" y="9030"/>
                    <a:pt x="2722" y="9185"/>
                  </a:cubicBezTo>
                  <a:cubicBezTo>
                    <a:pt x="3877" y="9590"/>
                    <a:pt x="5105" y="9740"/>
                    <a:pt x="6350" y="9740"/>
                  </a:cubicBezTo>
                  <a:cubicBezTo>
                    <a:pt x="7800" y="9740"/>
                    <a:pt x="9273" y="9537"/>
                    <a:pt x="10684" y="9298"/>
                  </a:cubicBezTo>
                  <a:cubicBezTo>
                    <a:pt x="12430" y="9004"/>
                    <a:pt x="12691" y="8974"/>
                    <a:pt x="12726" y="8974"/>
                  </a:cubicBezTo>
                  <a:cubicBezTo>
                    <a:pt x="12734" y="8974"/>
                    <a:pt x="12729" y="8976"/>
                    <a:pt x="12729" y="8976"/>
                  </a:cubicBezTo>
                  <a:cubicBezTo>
                    <a:pt x="12715" y="9136"/>
                    <a:pt x="12822" y="9234"/>
                    <a:pt x="12940" y="9234"/>
                  </a:cubicBezTo>
                  <a:cubicBezTo>
                    <a:pt x="12975" y="9234"/>
                    <a:pt x="13011" y="9225"/>
                    <a:pt x="13045" y="9207"/>
                  </a:cubicBezTo>
                  <a:cubicBezTo>
                    <a:pt x="13494" y="8956"/>
                    <a:pt x="13884" y="8820"/>
                    <a:pt x="14489" y="8506"/>
                  </a:cubicBezTo>
                  <a:cubicBezTo>
                    <a:pt x="18090" y="6615"/>
                    <a:pt x="13057" y="4473"/>
                    <a:pt x="11880" y="2951"/>
                  </a:cubicBezTo>
                  <a:lnTo>
                    <a:pt x="11880" y="2951"/>
                  </a:lnTo>
                  <a:lnTo>
                    <a:pt x="11883" y="2952"/>
                  </a:lnTo>
                  <a:cubicBezTo>
                    <a:pt x="11071" y="1900"/>
                    <a:pt x="9978" y="1"/>
                    <a:pt x="8526" y="1"/>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50"/>
            <p:cNvSpPr/>
            <p:nvPr/>
          </p:nvSpPr>
          <p:spPr>
            <a:xfrm>
              <a:off x="5698302" y="1451726"/>
              <a:ext cx="93601" cy="88476"/>
            </a:xfrm>
            <a:custGeom>
              <a:avLst/>
              <a:gdLst/>
              <a:ahLst/>
              <a:cxnLst/>
              <a:rect l="l" t="t" r="r" b="b"/>
              <a:pathLst>
                <a:path w="2959" h="2797" extrusionOk="0">
                  <a:moveTo>
                    <a:pt x="2066" y="999"/>
                  </a:moveTo>
                  <a:cubicBezTo>
                    <a:pt x="2303" y="999"/>
                    <a:pt x="2594" y="1400"/>
                    <a:pt x="2294" y="1607"/>
                  </a:cubicBezTo>
                  <a:cubicBezTo>
                    <a:pt x="2255" y="1669"/>
                    <a:pt x="2185" y="1710"/>
                    <a:pt x="2111" y="1710"/>
                  </a:cubicBezTo>
                  <a:cubicBezTo>
                    <a:pt x="2074" y="1710"/>
                    <a:pt x="2035" y="1699"/>
                    <a:pt x="1999" y="1676"/>
                  </a:cubicBezTo>
                  <a:cubicBezTo>
                    <a:pt x="1723" y="1647"/>
                    <a:pt x="1625" y="1383"/>
                    <a:pt x="1862" y="1180"/>
                  </a:cubicBezTo>
                  <a:cubicBezTo>
                    <a:pt x="1903" y="1050"/>
                    <a:pt x="1981" y="999"/>
                    <a:pt x="2066" y="999"/>
                  </a:cubicBezTo>
                  <a:close/>
                  <a:moveTo>
                    <a:pt x="1020" y="1061"/>
                  </a:moveTo>
                  <a:cubicBezTo>
                    <a:pt x="1184" y="1061"/>
                    <a:pt x="1312" y="1176"/>
                    <a:pt x="1293" y="1376"/>
                  </a:cubicBezTo>
                  <a:cubicBezTo>
                    <a:pt x="1292" y="1389"/>
                    <a:pt x="1290" y="1402"/>
                    <a:pt x="1290" y="1416"/>
                  </a:cubicBezTo>
                  <a:cubicBezTo>
                    <a:pt x="1349" y="1564"/>
                    <a:pt x="1243" y="1702"/>
                    <a:pt x="1045" y="1702"/>
                  </a:cubicBezTo>
                  <a:cubicBezTo>
                    <a:pt x="1025" y="1702"/>
                    <a:pt x="1003" y="1700"/>
                    <a:pt x="981" y="1697"/>
                  </a:cubicBezTo>
                  <a:cubicBezTo>
                    <a:pt x="956" y="1708"/>
                    <a:pt x="929" y="1714"/>
                    <a:pt x="901" y="1714"/>
                  </a:cubicBezTo>
                  <a:cubicBezTo>
                    <a:pt x="884" y="1714"/>
                    <a:pt x="867" y="1712"/>
                    <a:pt x="851" y="1707"/>
                  </a:cubicBezTo>
                  <a:cubicBezTo>
                    <a:pt x="593" y="1638"/>
                    <a:pt x="544" y="1061"/>
                    <a:pt x="1020" y="1061"/>
                  </a:cubicBezTo>
                  <a:close/>
                  <a:moveTo>
                    <a:pt x="1518" y="1620"/>
                  </a:moveTo>
                  <a:cubicBezTo>
                    <a:pt x="1525" y="1620"/>
                    <a:pt x="1531" y="1622"/>
                    <a:pt x="1537" y="1625"/>
                  </a:cubicBezTo>
                  <a:cubicBezTo>
                    <a:pt x="1538" y="1625"/>
                    <a:pt x="1539" y="1625"/>
                    <a:pt x="1540" y="1625"/>
                  </a:cubicBezTo>
                  <a:cubicBezTo>
                    <a:pt x="1559" y="1625"/>
                    <a:pt x="1577" y="1636"/>
                    <a:pt x="1585" y="1654"/>
                  </a:cubicBezTo>
                  <a:cubicBezTo>
                    <a:pt x="1644" y="1670"/>
                    <a:pt x="1684" y="1839"/>
                    <a:pt x="1698" y="1896"/>
                  </a:cubicBezTo>
                  <a:cubicBezTo>
                    <a:pt x="1711" y="1948"/>
                    <a:pt x="1645" y="1979"/>
                    <a:pt x="1571" y="1979"/>
                  </a:cubicBezTo>
                  <a:cubicBezTo>
                    <a:pt x="1483" y="1979"/>
                    <a:pt x="1384" y="1936"/>
                    <a:pt x="1392" y="1833"/>
                  </a:cubicBezTo>
                  <a:cubicBezTo>
                    <a:pt x="1403" y="1782"/>
                    <a:pt x="1413" y="1741"/>
                    <a:pt x="1468" y="1671"/>
                  </a:cubicBezTo>
                  <a:cubicBezTo>
                    <a:pt x="1478" y="1634"/>
                    <a:pt x="1500" y="1620"/>
                    <a:pt x="1518" y="1620"/>
                  </a:cubicBezTo>
                  <a:close/>
                  <a:moveTo>
                    <a:pt x="1498" y="0"/>
                  </a:moveTo>
                  <a:cubicBezTo>
                    <a:pt x="254" y="16"/>
                    <a:pt x="0" y="1746"/>
                    <a:pt x="998" y="2233"/>
                  </a:cubicBezTo>
                  <a:cubicBezTo>
                    <a:pt x="836" y="2488"/>
                    <a:pt x="919" y="2737"/>
                    <a:pt x="1064" y="2737"/>
                  </a:cubicBezTo>
                  <a:cubicBezTo>
                    <a:pt x="1116" y="2737"/>
                    <a:pt x="1176" y="2704"/>
                    <a:pt x="1236" y="2628"/>
                  </a:cubicBezTo>
                  <a:cubicBezTo>
                    <a:pt x="1255" y="2727"/>
                    <a:pt x="1334" y="2796"/>
                    <a:pt x="1418" y="2796"/>
                  </a:cubicBezTo>
                  <a:cubicBezTo>
                    <a:pt x="1472" y="2796"/>
                    <a:pt x="1529" y="2766"/>
                    <a:pt x="1571" y="2695"/>
                  </a:cubicBezTo>
                  <a:cubicBezTo>
                    <a:pt x="1605" y="2756"/>
                    <a:pt x="1657" y="2791"/>
                    <a:pt x="1711" y="2791"/>
                  </a:cubicBezTo>
                  <a:cubicBezTo>
                    <a:pt x="1763" y="2791"/>
                    <a:pt x="1817" y="2759"/>
                    <a:pt x="1862" y="2688"/>
                  </a:cubicBezTo>
                  <a:cubicBezTo>
                    <a:pt x="1892" y="2732"/>
                    <a:pt x="1931" y="2752"/>
                    <a:pt x="1970" y="2752"/>
                  </a:cubicBezTo>
                  <a:cubicBezTo>
                    <a:pt x="2103" y="2752"/>
                    <a:pt x="2246" y="2532"/>
                    <a:pt x="2129" y="2254"/>
                  </a:cubicBezTo>
                  <a:cubicBezTo>
                    <a:pt x="2187" y="2254"/>
                    <a:pt x="2377" y="2008"/>
                    <a:pt x="2414" y="1960"/>
                  </a:cubicBezTo>
                  <a:cubicBezTo>
                    <a:pt x="2958" y="1285"/>
                    <a:pt x="2695" y="453"/>
                    <a:pt x="2048" y="125"/>
                  </a:cubicBezTo>
                  <a:cubicBezTo>
                    <a:pt x="1882" y="43"/>
                    <a:pt x="1701" y="0"/>
                    <a:pt x="1498" y="0"/>
                  </a:cubicBezTo>
                  <a:close/>
                </a:path>
              </a:pathLst>
            </a:custGeom>
            <a:solidFill>
              <a:srgbClr val="F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50"/>
            <p:cNvSpPr/>
            <p:nvPr/>
          </p:nvSpPr>
          <p:spPr>
            <a:xfrm>
              <a:off x="5668220" y="1514927"/>
              <a:ext cx="158163" cy="78670"/>
            </a:xfrm>
            <a:custGeom>
              <a:avLst/>
              <a:gdLst/>
              <a:ahLst/>
              <a:cxnLst/>
              <a:rect l="l" t="t" r="r" b="b"/>
              <a:pathLst>
                <a:path w="5000" h="2487" extrusionOk="0">
                  <a:moveTo>
                    <a:pt x="4090" y="0"/>
                  </a:moveTo>
                  <a:cubicBezTo>
                    <a:pt x="3912" y="0"/>
                    <a:pt x="3929" y="294"/>
                    <a:pt x="3912" y="467"/>
                  </a:cubicBezTo>
                  <a:cubicBezTo>
                    <a:pt x="3524" y="761"/>
                    <a:pt x="3257" y="1048"/>
                    <a:pt x="2728" y="1376"/>
                  </a:cubicBezTo>
                  <a:cubicBezTo>
                    <a:pt x="1941" y="1195"/>
                    <a:pt x="1212" y="1039"/>
                    <a:pt x="655" y="635"/>
                  </a:cubicBezTo>
                  <a:cubicBezTo>
                    <a:pt x="698" y="439"/>
                    <a:pt x="765" y="232"/>
                    <a:pt x="595" y="186"/>
                  </a:cubicBezTo>
                  <a:cubicBezTo>
                    <a:pt x="581" y="182"/>
                    <a:pt x="567" y="180"/>
                    <a:pt x="554" y="180"/>
                  </a:cubicBezTo>
                  <a:cubicBezTo>
                    <a:pt x="528" y="180"/>
                    <a:pt x="502" y="187"/>
                    <a:pt x="479" y="200"/>
                  </a:cubicBezTo>
                  <a:cubicBezTo>
                    <a:pt x="387" y="253"/>
                    <a:pt x="394" y="406"/>
                    <a:pt x="383" y="524"/>
                  </a:cubicBezTo>
                  <a:cubicBezTo>
                    <a:pt x="330" y="498"/>
                    <a:pt x="258" y="467"/>
                    <a:pt x="196" y="467"/>
                  </a:cubicBezTo>
                  <a:cubicBezTo>
                    <a:pt x="182" y="467"/>
                    <a:pt x="169" y="469"/>
                    <a:pt x="156" y="472"/>
                  </a:cubicBezTo>
                  <a:cubicBezTo>
                    <a:pt x="51" y="501"/>
                    <a:pt x="0" y="630"/>
                    <a:pt x="88" y="730"/>
                  </a:cubicBezTo>
                  <a:cubicBezTo>
                    <a:pt x="170" y="823"/>
                    <a:pt x="376" y="895"/>
                    <a:pt x="485" y="895"/>
                  </a:cubicBezTo>
                  <a:cubicBezTo>
                    <a:pt x="501" y="895"/>
                    <a:pt x="515" y="894"/>
                    <a:pt x="526" y="890"/>
                  </a:cubicBezTo>
                  <a:cubicBezTo>
                    <a:pt x="1056" y="1280"/>
                    <a:pt x="1676" y="1460"/>
                    <a:pt x="2307" y="1616"/>
                  </a:cubicBezTo>
                  <a:cubicBezTo>
                    <a:pt x="1858" y="1857"/>
                    <a:pt x="1381" y="2043"/>
                    <a:pt x="882" y="2149"/>
                  </a:cubicBezTo>
                  <a:cubicBezTo>
                    <a:pt x="854" y="2117"/>
                    <a:pt x="500" y="1938"/>
                    <a:pt x="450" y="1938"/>
                  </a:cubicBezTo>
                  <a:cubicBezTo>
                    <a:pt x="400" y="1938"/>
                    <a:pt x="347" y="1970"/>
                    <a:pt x="324" y="2011"/>
                  </a:cubicBezTo>
                  <a:cubicBezTo>
                    <a:pt x="290" y="2069"/>
                    <a:pt x="303" y="2139"/>
                    <a:pt x="346" y="2186"/>
                  </a:cubicBezTo>
                  <a:cubicBezTo>
                    <a:pt x="436" y="2282"/>
                    <a:pt x="602" y="2355"/>
                    <a:pt x="722" y="2404"/>
                  </a:cubicBezTo>
                  <a:cubicBezTo>
                    <a:pt x="734" y="2408"/>
                    <a:pt x="747" y="2410"/>
                    <a:pt x="760" y="2410"/>
                  </a:cubicBezTo>
                  <a:cubicBezTo>
                    <a:pt x="789" y="2410"/>
                    <a:pt x="821" y="2400"/>
                    <a:pt x="844" y="2387"/>
                  </a:cubicBezTo>
                  <a:cubicBezTo>
                    <a:pt x="858" y="2378"/>
                    <a:pt x="870" y="2365"/>
                    <a:pt x="881" y="2354"/>
                  </a:cubicBezTo>
                  <a:cubicBezTo>
                    <a:pt x="1597" y="2222"/>
                    <a:pt x="2165" y="2056"/>
                    <a:pt x="2791" y="1734"/>
                  </a:cubicBezTo>
                  <a:cubicBezTo>
                    <a:pt x="2934" y="1768"/>
                    <a:pt x="4368" y="2129"/>
                    <a:pt x="4368" y="2129"/>
                  </a:cubicBezTo>
                  <a:cubicBezTo>
                    <a:pt x="4509" y="2316"/>
                    <a:pt x="4571" y="2486"/>
                    <a:pt x="4713" y="2486"/>
                  </a:cubicBezTo>
                  <a:cubicBezTo>
                    <a:pt x="4731" y="2486"/>
                    <a:pt x="4750" y="2484"/>
                    <a:pt x="4770" y="2478"/>
                  </a:cubicBezTo>
                  <a:cubicBezTo>
                    <a:pt x="4885" y="2448"/>
                    <a:pt x="4940" y="2319"/>
                    <a:pt x="4906" y="2239"/>
                  </a:cubicBezTo>
                  <a:cubicBezTo>
                    <a:pt x="4862" y="2132"/>
                    <a:pt x="4812" y="2033"/>
                    <a:pt x="4747" y="1938"/>
                  </a:cubicBezTo>
                  <a:cubicBezTo>
                    <a:pt x="4813" y="1921"/>
                    <a:pt x="4917" y="1900"/>
                    <a:pt x="4949" y="1845"/>
                  </a:cubicBezTo>
                  <a:cubicBezTo>
                    <a:pt x="4999" y="1763"/>
                    <a:pt x="4930" y="1671"/>
                    <a:pt x="4853" y="1671"/>
                  </a:cubicBezTo>
                  <a:cubicBezTo>
                    <a:pt x="4842" y="1671"/>
                    <a:pt x="4832" y="1673"/>
                    <a:pt x="4822" y="1676"/>
                  </a:cubicBezTo>
                  <a:cubicBezTo>
                    <a:pt x="4741" y="1705"/>
                    <a:pt x="4665" y="1749"/>
                    <a:pt x="4587" y="1785"/>
                  </a:cubicBezTo>
                  <a:cubicBezTo>
                    <a:pt x="4558" y="1798"/>
                    <a:pt x="4456" y="1831"/>
                    <a:pt x="4444" y="1838"/>
                  </a:cubicBezTo>
                  <a:cubicBezTo>
                    <a:pt x="4111" y="1674"/>
                    <a:pt x="3852" y="1666"/>
                    <a:pt x="3218" y="1496"/>
                  </a:cubicBezTo>
                  <a:cubicBezTo>
                    <a:pt x="3556" y="1287"/>
                    <a:pt x="3984" y="973"/>
                    <a:pt x="4193" y="633"/>
                  </a:cubicBezTo>
                  <a:cubicBezTo>
                    <a:pt x="4406" y="561"/>
                    <a:pt x="4663" y="485"/>
                    <a:pt x="4555" y="299"/>
                  </a:cubicBezTo>
                  <a:cubicBezTo>
                    <a:pt x="4522" y="242"/>
                    <a:pt x="4483" y="221"/>
                    <a:pt x="4440" y="221"/>
                  </a:cubicBezTo>
                  <a:cubicBezTo>
                    <a:pt x="4377" y="221"/>
                    <a:pt x="4304" y="266"/>
                    <a:pt x="4227" y="309"/>
                  </a:cubicBezTo>
                  <a:cubicBezTo>
                    <a:pt x="4273" y="174"/>
                    <a:pt x="4283" y="46"/>
                    <a:pt x="4146" y="8"/>
                  </a:cubicBezTo>
                  <a:cubicBezTo>
                    <a:pt x="4125" y="3"/>
                    <a:pt x="4107" y="0"/>
                    <a:pt x="4090" y="0"/>
                  </a:cubicBezTo>
                  <a:close/>
                </a:path>
              </a:pathLst>
            </a:custGeom>
            <a:solidFill>
              <a:srgbClr val="F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50"/>
            <p:cNvSpPr/>
            <p:nvPr/>
          </p:nvSpPr>
          <p:spPr>
            <a:xfrm>
              <a:off x="5523248" y="1601695"/>
              <a:ext cx="442349" cy="309334"/>
            </a:xfrm>
            <a:custGeom>
              <a:avLst/>
              <a:gdLst/>
              <a:ahLst/>
              <a:cxnLst/>
              <a:rect l="l" t="t" r="r" b="b"/>
              <a:pathLst>
                <a:path w="13984" h="9779" extrusionOk="0">
                  <a:moveTo>
                    <a:pt x="7771" y="0"/>
                  </a:moveTo>
                  <a:cubicBezTo>
                    <a:pt x="5944" y="0"/>
                    <a:pt x="2960" y="571"/>
                    <a:pt x="2121" y="2016"/>
                  </a:cubicBezTo>
                  <a:cubicBezTo>
                    <a:pt x="2101" y="2033"/>
                    <a:pt x="2089" y="2055"/>
                    <a:pt x="2088" y="2081"/>
                  </a:cubicBezTo>
                  <a:cubicBezTo>
                    <a:pt x="2042" y="3050"/>
                    <a:pt x="1949" y="4243"/>
                    <a:pt x="2023" y="5347"/>
                  </a:cubicBezTo>
                  <a:cubicBezTo>
                    <a:pt x="1972" y="5314"/>
                    <a:pt x="1913" y="5290"/>
                    <a:pt x="1850" y="5269"/>
                  </a:cubicBezTo>
                  <a:cubicBezTo>
                    <a:pt x="1746" y="5235"/>
                    <a:pt x="1645" y="5220"/>
                    <a:pt x="1547" y="5220"/>
                  </a:cubicBezTo>
                  <a:cubicBezTo>
                    <a:pt x="591" y="5220"/>
                    <a:pt x="0" y="6735"/>
                    <a:pt x="1400" y="7605"/>
                  </a:cubicBezTo>
                  <a:cubicBezTo>
                    <a:pt x="1479" y="7654"/>
                    <a:pt x="2058" y="7970"/>
                    <a:pt x="2145" y="7970"/>
                  </a:cubicBezTo>
                  <a:cubicBezTo>
                    <a:pt x="2588" y="8463"/>
                    <a:pt x="4357" y="9779"/>
                    <a:pt x="6903" y="9779"/>
                  </a:cubicBezTo>
                  <a:cubicBezTo>
                    <a:pt x="7840" y="9779"/>
                    <a:pt x="8883" y="9600"/>
                    <a:pt x="10003" y="9137"/>
                  </a:cubicBezTo>
                  <a:cubicBezTo>
                    <a:pt x="10443" y="8955"/>
                    <a:pt x="10792" y="8776"/>
                    <a:pt x="11101" y="8571"/>
                  </a:cubicBezTo>
                  <a:cubicBezTo>
                    <a:pt x="11378" y="8391"/>
                    <a:pt x="11793" y="8053"/>
                    <a:pt x="11922" y="7767"/>
                  </a:cubicBezTo>
                  <a:cubicBezTo>
                    <a:pt x="13983" y="7355"/>
                    <a:pt x="13868" y="5064"/>
                    <a:pt x="12552" y="5064"/>
                  </a:cubicBezTo>
                  <a:cubicBezTo>
                    <a:pt x="12459" y="5064"/>
                    <a:pt x="12359" y="5076"/>
                    <a:pt x="12254" y="5101"/>
                  </a:cubicBezTo>
                  <a:cubicBezTo>
                    <a:pt x="12389" y="4091"/>
                    <a:pt x="12052" y="2648"/>
                    <a:pt x="11968" y="1688"/>
                  </a:cubicBezTo>
                  <a:cubicBezTo>
                    <a:pt x="11965" y="1653"/>
                    <a:pt x="11945" y="1624"/>
                    <a:pt x="11915" y="1615"/>
                  </a:cubicBezTo>
                  <a:cubicBezTo>
                    <a:pt x="12177" y="517"/>
                    <a:pt x="9228" y="0"/>
                    <a:pt x="7771" y="0"/>
                  </a:cubicBezTo>
                  <a:close/>
                </a:path>
              </a:pathLst>
            </a:custGeom>
            <a:solidFill>
              <a:srgbClr val="FFC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50"/>
            <p:cNvSpPr/>
            <p:nvPr/>
          </p:nvSpPr>
          <p:spPr>
            <a:xfrm>
              <a:off x="5587842" y="1599639"/>
              <a:ext cx="330686" cy="126277"/>
            </a:xfrm>
            <a:custGeom>
              <a:avLst/>
              <a:gdLst/>
              <a:ahLst/>
              <a:cxnLst/>
              <a:rect l="l" t="t" r="r" b="b"/>
              <a:pathLst>
                <a:path w="10454" h="3992" extrusionOk="0">
                  <a:moveTo>
                    <a:pt x="6034" y="1"/>
                  </a:moveTo>
                  <a:cubicBezTo>
                    <a:pt x="4651" y="1"/>
                    <a:pt x="3035" y="242"/>
                    <a:pt x="1440" y="940"/>
                  </a:cubicBezTo>
                  <a:cubicBezTo>
                    <a:pt x="1" y="1569"/>
                    <a:pt x="5" y="2109"/>
                    <a:pt x="138" y="2109"/>
                  </a:cubicBezTo>
                  <a:cubicBezTo>
                    <a:pt x="158" y="2109"/>
                    <a:pt x="180" y="2097"/>
                    <a:pt x="202" y="2071"/>
                  </a:cubicBezTo>
                  <a:cubicBezTo>
                    <a:pt x="429" y="2048"/>
                    <a:pt x="648" y="2038"/>
                    <a:pt x="863" y="2038"/>
                  </a:cubicBezTo>
                  <a:cubicBezTo>
                    <a:pt x="1795" y="2038"/>
                    <a:pt x="2633" y="2232"/>
                    <a:pt x="3610" y="2433"/>
                  </a:cubicBezTo>
                  <a:cubicBezTo>
                    <a:pt x="5407" y="2799"/>
                    <a:pt x="8295" y="3089"/>
                    <a:pt x="9465" y="3820"/>
                  </a:cubicBezTo>
                  <a:cubicBezTo>
                    <a:pt x="9580" y="3893"/>
                    <a:pt x="9719" y="3991"/>
                    <a:pt x="9830" y="3991"/>
                  </a:cubicBezTo>
                  <a:cubicBezTo>
                    <a:pt x="9880" y="3991"/>
                    <a:pt x="9925" y="3971"/>
                    <a:pt x="9960" y="3920"/>
                  </a:cubicBezTo>
                  <a:cubicBezTo>
                    <a:pt x="10454" y="3824"/>
                    <a:pt x="9865" y="1446"/>
                    <a:pt x="9808" y="1050"/>
                  </a:cubicBezTo>
                  <a:cubicBezTo>
                    <a:pt x="10150" y="733"/>
                    <a:pt x="8445" y="1"/>
                    <a:pt x="6034" y="1"/>
                  </a:cubicBezTo>
                  <a:close/>
                </a:path>
              </a:pathLst>
            </a:custGeom>
            <a:solidFill>
              <a:srgbClr val="F0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50"/>
            <p:cNvSpPr/>
            <p:nvPr/>
          </p:nvSpPr>
          <p:spPr>
            <a:xfrm>
              <a:off x="5628458" y="1619156"/>
              <a:ext cx="254041" cy="35966"/>
            </a:xfrm>
            <a:custGeom>
              <a:avLst/>
              <a:gdLst/>
              <a:ahLst/>
              <a:cxnLst/>
              <a:rect l="l" t="t" r="r" b="b"/>
              <a:pathLst>
                <a:path w="8031" h="1137" extrusionOk="0">
                  <a:moveTo>
                    <a:pt x="3716" y="1"/>
                  </a:moveTo>
                  <a:cubicBezTo>
                    <a:pt x="2546" y="1"/>
                    <a:pt x="2013" y="194"/>
                    <a:pt x="1143" y="449"/>
                  </a:cubicBezTo>
                  <a:cubicBezTo>
                    <a:pt x="454" y="651"/>
                    <a:pt x="105" y="687"/>
                    <a:pt x="99" y="687"/>
                  </a:cubicBezTo>
                  <a:cubicBezTo>
                    <a:pt x="99" y="687"/>
                    <a:pt x="99" y="687"/>
                    <a:pt x="99" y="687"/>
                  </a:cubicBezTo>
                  <a:lnTo>
                    <a:pt x="99" y="687"/>
                  </a:lnTo>
                  <a:cubicBezTo>
                    <a:pt x="90" y="688"/>
                    <a:pt x="79" y="688"/>
                    <a:pt x="70" y="691"/>
                  </a:cubicBezTo>
                  <a:cubicBezTo>
                    <a:pt x="1" y="699"/>
                    <a:pt x="14" y="786"/>
                    <a:pt x="65" y="786"/>
                  </a:cubicBezTo>
                  <a:cubicBezTo>
                    <a:pt x="67" y="786"/>
                    <a:pt x="69" y="786"/>
                    <a:pt x="70" y="786"/>
                  </a:cubicBezTo>
                  <a:cubicBezTo>
                    <a:pt x="500" y="730"/>
                    <a:pt x="917" y="619"/>
                    <a:pt x="1332" y="501"/>
                  </a:cubicBezTo>
                  <a:cubicBezTo>
                    <a:pt x="1910" y="339"/>
                    <a:pt x="2573" y="136"/>
                    <a:pt x="3565" y="136"/>
                  </a:cubicBezTo>
                  <a:cubicBezTo>
                    <a:pt x="3899" y="136"/>
                    <a:pt x="4271" y="159"/>
                    <a:pt x="4690" y="214"/>
                  </a:cubicBezTo>
                  <a:cubicBezTo>
                    <a:pt x="4682" y="214"/>
                    <a:pt x="4675" y="213"/>
                    <a:pt x="4668" y="213"/>
                  </a:cubicBezTo>
                  <a:cubicBezTo>
                    <a:pt x="6400" y="450"/>
                    <a:pt x="7565" y="1137"/>
                    <a:pt x="7906" y="1137"/>
                  </a:cubicBezTo>
                  <a:cubicBezTo>
                    <a:pt x="7998" y="1137"/>
                    <a:pt x="8030" y="1087"/>
                    <a:pt x="7997" y="965"/>
                  </a:cubicBezTo>
                  <a:cubicBezTo>
                    <a:pt x="7989" y="932"/>
                    <a:pt x="7963" y="896"/>
                    <a:pt x="7933" y="880"/>
                  </a:cubicBezTo>
                  <a:cubicBezTo>
                    <a:pt x="7797" y="820"/>
                    <a:pt x="7658" y="770"/>
                    <a:pt x="7516" y="724"/>
                  </a:cubicBezTo>
                  <a:cubicBezTo>
                    <a:pt x="6411" y="365"/>
                    <a:pt x="5789" y="233"/>
                    <a:pt x="5354" y="151"/>
                  </a:cubicBezTo>
                  <a:cubicBezTo>
                    <a:pt x="4867" y="64"/>
                    <a:pt x="4282" y="1"/>
                    <a:pt x="371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50"/>
            <p:cNvSpPr/>
            <p:nvPr/>
          </p:nvSpPr>
          <p:spPr>
            <a:xfrm>
              <a:off x="5676603" y="1637883"/>
              <a:ext cx="138361" cy="18220"/>
            </a:xfrm>
            <a:custGeom>
              <a:avLst/>
              <a:gdLst/>
              <a:ahLst/>
              <a:cxnLst/>
              <a:rect l="l" t="t" r="r" b="b"/>
              <a:pathLst>
                <a:path w="4374" h="576" extrusionOk="0">
                  <a:moveTo>
                    <a:pt x="1474" y="0"/>
                  </a:moveTo>
                  <a:cubicBezTo>
                    <a:pt x="1076" y="0"/>
                    <a:pt x="794" y="23"/>
                    <a:pt x="562" y="42"/>
                  </a:cubicBezTo>
                  <a:cubicBezTo>
                    <a:pt x="388" y="53"/>
                    <a:pt x="217" y="75"/>
                    <a:pt x="45" y="103"/>
                  </a:cubicBezTo>
                  <a:cubicBezTo>
                    <a:pt x="15" y="108"/>
                    <a:pt x="0" y="145"/>
                    <a:pt x="7" y="171"/>
                  </a:cubicBezTo>
                  <a:cubicBezTo>
                    <a:pt x="15" y="196"/>
                    <a:pt x="36" y="209"/>
                    <a:pt x="60" y="209"/>
                  </a:cubicBezTo>
                  <a:cubicBezTo>
                    <a:pt x="64" y="209"/>
                    <a:pt x="69" y="209"/>
                    <a:pt x="73" y="208"/>
                  </a:cubicBezTo>
                  <a:cubicBezTo>
                    <a:pt x="121" y="201"/>
                    <a:pt x="168" y="194"/>
                    <a:pt x="217" y="186"/>
                  </a:cubicBezTo>
                  <a:lnTo>
                    <a:pt x="211" y="186"/>
                  </a:lnTo>
                  <a:cubicBezTo>
                    <a:pt x="464" y="153"/>
                    <a:pt x="716" y="139"/>
                    <a:pt x="965" y="139"/>
                  </a:cubicBezTo>
                  <a:cubicBezTo>
                    <a:pt x="2222" y="139"/>
                    <a:pt x="3399" y="496"/>
                    <a:pt x="4148" y="576"/>
                  </a:cubicBezTo>
                  <a:cubicBezTo>
                    <a:pt x="4353" y="576"/>
                    <a:pt x="4373" y="284"/>
                    <a:pt x="4194" y="245"/>
                  </a:cubicBezTo>
                  <a:cubicBezTo>
                    <a:pt x="3929" y="188"/>
                    <a:pt x="3397" y="123"/>
                    <a:pt x="3179" y="100"/>
                  </a:cubicBezTo>
                  <a:cubicBezTo>
                    <a:pt x="2913" y="72"/>
                    <a:pt x="2380" y="27"/>
                    <a:pt x="2125" y="16"/>
                  </a:cubicBezTo>
                  <a:cubicBezTo>
                    <a:pt x="1920" y="9"/>
                    <a:pt x="1689" y="0"/>
                    <a:pt x="147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50"/>
            <p:cNvSpPr/>
            <p:nvPr/>
          </p:nvSpPr>
          <p:spPr>
            <a:xfrm>
              <a:off x="5853871" y="1694980"/>
              <a:ext cx="538" cy="221"/>
            </a:xfrm>
            <a:custGeom>
              <a:avLst/>
              <a:gdLst/>
              <a:ahLst/>
              <a:cxnLst/>
              <a:rect l="l" t="t" r="r" b="b"/>
              <a:pathLst>
                <a:path w="17" h="7" extrusionOk="0">
                  <a:moveTo>
                    <a:pt x="1" y="0"/>
                  </a:moveTo>
                  <a:cubicBezTo>
                    <a:pt x="1" y="0"/>
                    <a:pt x="2" y="1"/>
                    <a:pt x="5" y="2"/>
                  </a:cubicBezTo>
                  <a:cubicBezTo>
                    <a:pt x="5" y="2"/>
                    <a:pt x="5" y="2"/>
                    <a:pt x="5" y="2"/>
                  </a:cubicBezTo>
                  <a:lnTo>
                    <a:pt x="5" y="2"/>
                  </a:lnTo>
                  <a:cubicBezTo>
                    <a:pt x="3" y="1"/>
                    <a:pt x="1" y="0"/>
                    <a:pt x="1" y="0"/>
                  </a:cubicBezTo>
                  <a:close/>
                  <a:moveTo>
                    <a:pt x="5" y="2"/>
                  </a:moveTo>
                  <a:cubicBezTo>
                    <a:pt x="8" y="3"/>
                    <a:pt x="11" y="5"/>
                    <a:pt x="15" y="6"/>
                  </a:cubicBezTo>
                  <a:lnTo>
                    <a:pt x="15" y="6"/>
                  </a:lnTo>
                  <a:cubicBezTo>
                    <a:pt x="12" y="5"/>
                    <a:pt x="9" y="2"/>
                    <a:pt x="5" y="2"/>
                  </a:cubicBezTo>
                  <a:close/>
                  <a:moveTo>
                    <a:pt x="15" y="6"/>
                  </a:moveTo>
                  <a:cubicBezTo>
                    <a:pt x="16" y="6"/>
                    <a:pt x="16" y="6"/>
                    <a:pt x="16" y="7"/>
                  </a:cubicBezTo>
                  <a:cubicBezTo>
                    <a:pt x="16" y="6"/>
                    <a:pt x="16" y="6"/>
                    <a:pt x="15" y="6"/>
                  </a:cubicBezTo>
                  <a:close/>
                </a:path>
              </a:pathLst>
            </a:custGeom>
            <a:solidFill>
              <a:srgbClr val="A2A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50"/>
            <p:cNvSpPr/>
            <p:nvPr/>
          </p:nvSpPr>
          <p:spPr>
            <a:xfrm>
              <a:off x="5654365" y="1656261"/>
              <a:ext cx="229873" cy="50549"/>
            </a:xfrm>
            <a:custGeom>
              <a:avLst/>
              <a:gdLst/>
              <a:ahLst/>
              <a:cxnLst/>
              <a:rect l="l" t="t" r="r" b="b"/>
              <a:pathLst>
                <a:path w="7267" h="1598" extrusionOk="0">
                  <a:moveTo>
                    <a:pt x="63" y="0"/>
                  </a:moveTo>
                  <a:cubicBezTo>
                    <a:pt x="12" y="0"/>
                    <a:pt x="0" y="87"/>
                    <a:pt x="69" y="95"/>
                  </a:cubicBezTo>
                  <a:cubicBezTo>
                    <a:pt x="2180" y="339"/>
                    <a:pt x="5202" y="453"/>
                    <a:pt x="6988" y="1574"/>
                  </a:cubicBezTo>
                  <a:cubicBezTo>
                    <a:pt x="7014" y="1590"/>
                    <a:pt x="7039" y="1597"/>
                    <a:pt x="7063" y="1597"/>
                  </a:cubicBezTo>
                  <a:cubicBezTo>
                    <a:pt x="7183" y="1597"/>
                    <a:pt x="7267" y="1424"/>
                    <a:pt x="7167" y="1341"/>
                  </a:cubicBezTo>
                  <a:cubicBezTo>
                    <a:pt x="5953" y="346"/>
                    <a:pt x="1275" y="141"/>
                    <a:pt x="69" y="1"/>
                  </a:cubicBezTo>
                  <a:cubicBezTo>
                    <a:pt x="67" y="0"/>
                    <a:pt x="65" y="0"/>
                    <a:pt x="6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50"/>
            <p:cNvSpPr/>
            <p:nvPr/>
          </p:nvSpPr>
          <p:spPr>
            <a:xfrm>
              <a:off x="5843812" y="1665783"/>
              <a:ext cx="40205" cy="16322"/>
            </a:xfrm>
            <a:custGeom>
              <a:avLst/>
              <a:gdLst/>
              <a:ahLst/>
              <a:cxnLst/>
              <a:rect l="l" t="t" r="r" b="b"/>
              <a:pathLst>
                <a:path w="1271" h="516" extrusionOk="0">
                  <a:moveTo>
                    <a:pt x="65" y="0"/>
                  </a:moveTo>
                  <a:cubicBezTo>
                    <a:pt x="11" y="0"/>
                    <a:pt x="1" y="90"/>
                    <a:pt x="70" y="95"/>
                  </a:cubicBezTo>
                  <a:cubicBezTo>
                    <a:pt x="334" y="122"/>
                    <a:pt x="595" y="238"/>
                    <a:pt x="831" y="357"/>
                  </a:cubicBezTo>
                  <a:cubicBezTo>
                    <a:pt x="878" y="380"/>
                    <a:pt x="1121" y="515"/>
                    <a:pt x="1188" y="515"/>
                  </a:cubicBezTo>
                  <a:cubicBezTo>
                    <a:pt x="1191" y="515"/>
                    <a:pt x="1194" y="515"/>
                    <a:pt x="1196" y="514"/>
                  </a:cubicBezTo>
                  <a:cubicBezTo>
                    <a:pt x="1218" y="509"/>
                    <a:pt x="1235" y="494"/>
                    <a:pt x="1247" y="477"/>
                  </a:cubicBezTo>
                  <a:cubicBezTo>
                    <a:pt x="1271" y="434"/>
                    <a:pt x="1251" y="378"/>
                    <a:pt x="1216" y="363"/>
                  </a:cubicBezTo>
                  <a:cubicBezTo>
                    <a:pt x="929" y="229"/>
                    <a:pt x="386" y="0"/>
                    <a:pt x="6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50"/>
            <p:cNvSpPr/>
            <p:nvPr/>
          </p:nvSpPr>
          <p:spPr>
            <a:xfrm>
              <a:off x="5546688" y="1655629"/>
              <a:ext cx="396355" cy="418118"/>
            </a:xfrm>
            <a:custGeom>
              <a:avLst/>
              <a:gdLst/>
              <a:ahLst/>
              <a:cxnLst/>
              <a:rect l="l" t="t" r="r" b="b"/>
              <a:pathLst>
                <a:path w="12530" h="13218" extrusionOk="0">
                  <a:moveTo>
                    <a:pt x="11244" y="1"/>
                  </a:moveTo>
                  <a:cubicBezTo>
                    <a:pt x="11204" y="1"/>
                    <a:pt x="11166" y="32"/>
                    <a:pt x="11155" y="69"/>
                  </a:cubicBezTo>
                  <a:cubicBezTo>
                    <a:pt x="11144" y="84"/>
                    <a:pt x="11134" y="105"/>
                    <a:pt x="11136" y="125"/>
                  </a:cubicBezTo>
                  <a:cubicBezTo>
                    <a:pt x="11154" y="340"/>
                    <a:pt x="11168" y="572"/>
                    <a:pt x="11177" y="838"/>
                  </a:cubicBezTo>
                  <a:lnTo>
                    <a:pt x="11182" y="989"/>
                  </a:lnTo>
                  <a:cubicBezTo>
                    <a:pt x="11207" y="1594"/>
                    <a:pt x="11205" y="1531"/>
                    <a:pt x="11184" y="1800"/>
                  </a:cubicBezTo>
                  <a:cubicBezTo>
                    <a:pt x="11159" y="2088"/>
                    <a:pt x="10827" y="4988"/>
                    <a:pt x="10831" y="5821"/>
                  </a:cubicBezTo>
                  <a:cubicBezTo>
                    <a:pt x="10810" y="5785"/>
                    <a:pt x="10763" y="5767"/>
                    <a:pt x="10720" y="5767"/>
                  </a:cubicBezTo>
                  <a:cubicBezTo>
                    <a:pt x="10703" y="5767"/>
                    <a:pt x="10688" y="5770"/>
                    <a:pt x="10674" y="5775"/>
                  </a:cubicBezTo>
                  <a:cubicBezTo>
                    <a:pt x="10174" y="5920"/>
                    <a:pt x="9538" y="6169"/>
                    <a:pt x="8804" y="6169"/>
                  </a:cubicBezTo>
                  <a:cubicBezTo>
                    <a:pt x="7803" y="6169"/>
                    <a:pt x="8155" y="5877"/>
                    <a:pt x="7193" y="5616"/>
                  </a:cubicBezTo>
                  <a:cubicBezTo>
                    <a:pt x="7123" y="5596"/>
                    <a:pt x="7055" y="5578"/>
                    <a:pt x="6993" y="5578"/>
                  </a:cubicBezTo>
                  <a:cubicBezTo>
                    <a:pt x="6926" y="5578"/>
                    <a:pt x="6868" y="5600"/>
                    <a:pt x="6825" y="5666"/>
                  </a:cubicBezTo>
                  <a:cubicBezTo>
                    <a:pt x="6676" y="5705"/>
                    <a:pt x="6437" y="5829"/>
                    <a:pt x="6188" y="5829"/>
                  </a:cubicBezTo>
                  <a:cubicBezTo>
                    <a:pt x="6065" y="5829"/>
                    <a:pt x="5940" y="5799"/>
                    <a:pt x="5823" y="5714"/>
                  </a:cubicBezTo>
                  <a:cubicBezTo>
                    <a:pt x="5790" y="5683"/>
                    <a:pt x="5762" y="5670"/>
                    <a:pt x="5738" y="5670"/>
                  </a:cubicBezTo>
                  <a:cubicBezTo>
                    <a:pt x="5713" y="5670"/>
                    <a:pt x="5694" y="5685"/>
                    <a:pt x="5680" y="5709"/>
                  </a:cubicBezTo>
                  <a:cubicBezTo>
                    <a:pt x="5362" y="5728"/>
                    <a:pt x="4968" y="5913"/>
                    <a:pt x="4746" y="6113"/>
                  </a:cubicBezTo>
                  <a:cubicBezTo>
                    <a:pt x="4732" y="6097"/>
                    <a:pt x="4703" y="6086"/>
                    <a:pt x="4674" y="6086"/>
                  </a:cubicBezTo>
                  <a:cubicBezTo>
                    <a:pt x="4492" y="6086"/>
                    <a:pt x="4383" y="6124"/>
                    <a:pt x="4133" y="6124"/>
                  </a:cubicBezTo>
                  <a:cubicBezTo>
                    <a:pt x="4012" y="6124"/>
                    <a:pt x="3858" y="6115"/>
                    <a:pt x="3646" y="6089"/>
                  </a:cubicBezTo>
                  <a:lnTo>
                    <a:pt x="3646" y="6089"/>
                  </a:lnTo>
                  <a:lnTo>
                    <a:pt x="3675" y="6105"/>
                  </a:lnTo>
                  <a:cubicBezTo>
                    <a:pt x="1089" y="5588"/>
                    <a:pt x="2204" y="4671"/>
                    <a:pt x="1569" y="3695"/>
                  </a:cubicBezTo>
                  <a:cubicBezTo>
                    <a:pt x="1424" y="1998"/>
                    <a:pt x="1453" y="1723"/>
                    <a:pt x="1454" y="1431"/>
                  </a:cubicBezTo>
                  <a:lnTo>
                    <a:pt x="1454" y="1146"/>
                  </a:lnTo>
                  <a:cubicBezTo>
                    <a:pt x="1454" y="884"/>
                    <a:pt x="1453" y="621"/>
                    <a:pt x="1447" y="359"/>
                  </a:cubicBezTo>
                  <a:cubicBezTo>
                    <a:pt x="1447" y="328"/>
                    <a:pt x="1423" y="304"/>
                    <a:pt x="1394" y="304"/>
                  </a:cubicBezTo>
                  <a:cubicBezTo>
                    <a:pt x="1381" y="304"/>
                    <a:pt x="1371" y="307"/>
                    <a:pt x="1361" y="314"/>
                  </a:cubicBezTo>
                  <a:cubicBezTo>
                    <a:pt x="1359" y="293"/>
                    <a:pt x="1343" y="283"/>
                    <a:pt x="1317" y="283"/>
                  </a:cubicBezTo>
                  <a:cubicBezTo>
                    <a:pt x="1107" y="283"/>
                    <a:pt x="236" y="902"/>
                    <a:pt x="655" y="1092"/>
                  </a:cubicBezTo>
                  <a:lnTo>
                    <a:pt x="629" y="1100"/>
                  </a:lnTo>
                  <a:cubicBezTo>
                    <a:pt x="402" y="1278"/>
                    <a:pt x="256" y="1630"/>
                    <a:pt x="488" y="1789"/>
                  </a:cubicBezTo>
                  <a:cubicBezTo>
                    <a:pt x="284" y="1984"/>
                    <a:pt x="1" y="2525"/>
                    <a:pt x="300" y="2671"/>
                  </a:cubicBezTo>
                  <a:cubicBezTo>
                    <a:pt x="178" y="2806"/>
                    <a:pt x="114" y="3025"/>
                    <a:pt x="243" y="3149"/>
                  </a:cubicBezTo>
                  <a:cubicBezTo>
                    <a:pt x="211" y="3162"/>
                    <a:pt x="184" y="3194"/>
                    <a:pt x="171" y="3232"/>
                  </a:cubicBezTo>
                  <a:cubicBezTo>
                    <a:pt x="131" y="3348"/>
                    <a:pt x="230" y="3451"/>
                    <a:pt x="293" y="3501"/>
                  </a:cubicBezTo>
                  <a:cubicBezTo>
                    <a:pt x="561" y="3713"/>
                    <a:pt x="790" y="3658"/>
                    <a:pt x="1182" y="3673"/>
                  </a:cubicBezTo>
                  <a:cubicBezTo>
                    <a:pt x="1335" y="5098"/>
                    <a:pt x="1272" y="5427"/>
                    <a:pt x="1272" y="5820"/>
                  </a:cubicBezTo>
                  <a:cubicBezTo>
                    <a:pt x="1272" y="5840"/>
                    <a:pt x="1276" y="5861"/>
                    <a:pt x="1288" y="5877"/>
                  </a:cubicBezTo>
                  <a:cubicBezTo>
                    <a:pt x="1003" y="6083"/>
                    <a:pt x="762" y="6425"/>
                    <a:pt x="1066" y="6594"/>
                  </a:cubicBezTo>
                  <a:cubicBezTo>
                    <a:pt x="719" y="7030"/>
                    <a:pt x="625" y="7634"/>
                    <a:pt x="1192" y="7710"/>
                  </a:cubicBezTo>
                  <a:cubicBezTo>
                    <a:pt x="954" y="8131"/>
                    <a:pt x="936" y="9218"/>
                    <a:pt x="1404" y="9236"/>
                  </a:cubicBezTo>
                  <a:cubicBezTo>
                    <a:pt x="1142" y="9616"/>
                    <a:pt x="1351" y="10365"/>
                    <a:pt x="1818" y="10365"/>
                  </a:cubicBezTo>
                  <a:cubicBezTo>
                    <a:pt x="1921" y="10365"/>
                    <a:pt x="2037" y="10328"/>
                    <a:pt x="2163" y="10243"/>
                  </a:cubicBezTo>
                  <a:lnTo>
                    <a:pt x="2163" y="10243"/>
                  </a:lnTo>
                  <a:cubicBezTo>
                    <a:pt x="2052" y="10477"/>
                    <a:pt x="2365" y="11465"/>
                    <a:pt x="2809" y="11465"/>
                  </a:cubicBezTo>
                  <a:cubicBezTo>
                    <a:pt x="2886" y="11465"/>
                    <a:pt x="2966" y="11436"/>
                    <a:pt x="3049" y="11368"/>
                  </a:cubicBezTo>
                  <a:lnTo>
                    <a:pt x="3049" y="11368"/>
                  </a:lnTo>
                  <a:cubicBezTo>
                    <a:pt x="3043" y="11447"/>
                    <a:pt x="3071" y="11526"/>
                    <a:pt x="3108" y="11596"/>
                  </a:cubicBezTo>
                  <a:cubicBezTo>
                    <a:pt x="3149" y="11676"/>
                    <a:pt x="3208" y="11725"/>
                    <a:pt x="3274" y="11762"/>
                  </a:cubicBezTo>
                  <a:cubicBezTo>
                    <a:pt x="3337" y="11799"/>
                    <a:pt x="3443" y="11834"/>
                    <a:pt x="3595" y="11834"/>
                  </a:cubicBezTo>
                  <a:cubicBezTo>
                    <a:pt x="3661" y="11834"/>
                    <a:pt x="3824" y="11816"/>
                    <a:pt x="3983" y="11776"/>
                  </a:cubicBezTo>
                  <a:lnTo>
                    <a:pt x="3983" y="11776"/>
                  </a:lnTo>
                  <a:cubicBezTo>
                    <a:pt x="3950" y="11821"/>
                    <a:pt x="3996" y="11982"/>
                    <a:pt x="4021" y="12038"/>
                  </a:cubicBezTo>
                  <a:cubicBezTo>
                    <a:pt x="4102" y="12228"/>
                    <a:pt x="4328" y="12363"/>
                    <a:pt x="4545" y="12363"/>
                  </a:cubicBezTo>
                  <a:cubicBezTo>
                    <a:pt x="4640" y="12363"/>
                    <a:pt x="4733" y="12337"/>
                    <a:pt x="4812" y="12279"/>
                  </a:cubicBezTo>
                  <a:lnTo>
                    <a:pt x="4812" y="12279"/>
                  </a:lnTo>
                  <a:cubicBezTo>
                    <a:pt x="4783" y="12360"/>
                    <a:pt x="4859" y="12577"/>
                    <a:pt x="4898" y="12658"/>
                  </a:cubicBezTo>
                  <a:cubicBezTo>
                    <a:pt x="4974" y="12822"/>
                    <a:pt x="5112" y="12979"/>
                    <a:pt x="5299" y="13074"/>
                  </a:cubicBezTo>
                  <a:cubicBezTo>
                    <a:pt x="5396" y="13126"/>
                    <a:pt x="5496" y="13153"/>
                    <a:pt x="5591" y="13153"/>
                  </a:cubicBezTo>
                  <a:cubicBezTo>
                    <a:pt x="5789" y="13153"/>
                    <a:pt x="5967" y="13039"/>
                    <a:pt x="6066" y="12816"/>
                  </a:cubicBezTo>
                  <a:lnTo>
                    <a:pt x="6072" y="12834"/>
                  </a:lnTo>
                  <a:cubicBezTo>
                    <a:pt x="6249" y="13078"/>
                    <a:pt x="6522" y="13218"/>
                    <a:pt x="6791" y="13218"/>
                  </a:cubicBezTo>
                  <a:cubicBezTo>
                    <a:pt x="7055" y="13218"/>
                    <a:pt x="7315" y="13082"/>
                    <a:pt x="7477" y="12774"/>
                  </a:cubicBezTo>
                  <a:cubicBezTo>
                    <a:pt x="7518" y="12849"/>
                    <a:pt x="7688" y="12972"/>
                    <a:pt x="7860" y="12995"/>
                  </a:cubicBezTo>
                  <a:cubicBezTo>
                    <a:pt x="7876" y="12997"/>
                    <a:pt x="7891" y="12999"/>
                    <a:pt x="7908" y="12999"/>
                  </a:cubicBezTo>
                  <a:cubicBezTo>
                    <a:pt x="7920" y="12999"/>
                    <a:pt x="7933" y="12998"/>
                    <a:pt x="7948" y="12996"/>
                  </a:cubicBezTo>
                  <a:cubicBezTo>
                    <a:pt x="8012" y="12988"/>
                    <a:pt x="8062" y="12978"/>
                    <a:pt x="8139" y="12927"/>
                  </a:cubicBezTo>
                  <a:cubicBezTo>
                    <a:pt x="8381" y="12766"/>
                    <a:pt x="8505" y="12355"/>
                    <a:pt x="8576" y="12073"/>
                  </a:cubicBezTo>
                  <a:cubicBezTo>
                    <a:pt x="8643" y="12117"/>
                    <a:pt x="8728" y="12140"/>
                    <a:pt x="8820" y="12140"/>
                  </a:cubicBezTo>
                  <a:cubicBezTo>
                    <a:pt x="9123" y="12140"/>
                    <a:pt x="9512" y="11894"/>
                    <a:pt x="9646" y="11354"/>
                  </a:cubicBezTo>
                  <a:cubicBezTo>
                    <a:pt x="9687" y="11382"/>
                    <a:pt x="9752" y="11399"/>
                    <a:pt x="9824" y="11399"/>
                  </a:cubicBezTo>
                  <a:cubicBezTo>
                    <a:pt x="9902" y="11399"/>
                    <a:pt x="9989" y="11378"/>
                    <a:pt x="10060" y="11327"/>
                  </a:cubicBezTo>
                  <a:cubicBezTo>
                    <a:pt x="10309" y="11152"/>
                    <a:pt x="10339" y="10742"/>
                    <a:pt x="10529" y="10569"/>
                  </a:cubicBezTo>
                  <a:cubicBezTo>
                    <a:pt x="10718" y="10432"/>
                    <a:pt x="11391" y="10506"/>
                    <a:pt x="11367" y="9534"/>
                  </a:cubicBezTo>
                  <a:lnTo>
                    <a:pt x="11367" y="9534"/>
                  </a:lnTo>
                  <a:cubicBezTo>
                    <a:pt x="11378" y="9540"/>
                    <a:pt x="11401" y="9544"/>
                    <a:pt x="11430" y="9544"/>
                  </a:cubicBezTo>
                  <a:cubicBezTo>
                    <a:pt x="11503" y="9544"/>
                    <a:pt x="11618" y="9522"/>
                    <a:pt x="11705" y="9462"/>
                  </a:cubicBezTo>
                  <a:cubicBezTo>
                    <a:pt x="11857" y="9361"/>
                    <a:pt x="11921" y="9192"/>
                    <a:pt x="11943" y="9008"/>
                  </a:cubicBezTo>
                  <a:cubicBezTo>
                    <a:pt x="11968" y="8801"/>
                    <a:pt x="11927" y="8489"/>
                    <a:pt x="11789" y="8191"/>
                  </a:cubicBezTo>
                  <a:cubicBezTo>
                    <a:pt x="11954" y="8081"/>
                    <a:pt x="12050" y="7932"/>
                    <a:pt x="12071" y="7733"/>
                  </a:cubicBezTo>
                  <a:cubicBezTo>
                    <a:pt x="12076" y="7690"/>
                    <a:pt x="12077" y="7678"/>
                    <a:pt x="12071" y="7618"/>
                  </a:cubicBezTo>
                  <a:cubicBezTo>
                    <a:pt x="12056" y="7486"/>
                    <a:pt x="12036" y="7423"/>
                    <a:pt x="11991" y="7312"/>
                  </a:cubicBezTo>
                  <a:cubicBezTo>
                    <a:pt x="11970" y="7256"/>
                    <a:pt x="11933" y="7168"/>
                    <a:pt x="11907" y="7107"/>
                  </a:cubicBezTo>
                  <a:cubicBezTo>
                    <a:pt x="11692" y="6581"/>
                    <a:pt x="11875" y="6627"/>
                    <a:pt x="11804" y="6307"/>
                  </a:cubicBezTo>
                  <a:cubicBezTo>
                    <a:pt x="11791" y="6254"/>
                    <a:pt x="11748" y="6165"/>
                    <a:pt x="11715" y="6115"/>
                  </a:cubicBezTo>
                  <a:cubicBezTo>
                    <a:pt x="11678" y="6054"/>
                    <a:pt x="11625" y="5993"/>
                    <a:pt x="11555" y="5928"/>
                  </a:cubicBezTo>
                  <a:cubicBezTo>
                    <a:pt x="11626" y="5848"/>
                    <a:pt x="11514" y="5055"/>
                    <a:pt x="11503" y="4951"/>
                  </a:cubicBezTo>
                  <a:cubicBezTo>
                    <a:pt x="11418" y="4322"/>
                    <a:pt x="11390" y="3922"/>
                    <a:pt x="11556" y="3497"/>
                  </a:cubicBezTo>
                  <a:cubicBezTo>
                    <a:pt x="11576" y="3457"/>
                    <a:pt x="11575" y="3461"/>
                    <a:pt x="11582" y="3443"/>
                  </a:cubicBezTo>
                  <a:cubicBezTo>
                    <a:pt x="11625" y="3357"/>
                    <a:pt x="11542" y="3380"/>
                    <a:pt x="11636" y="3373"/>
                  </a:cubicBezTo>
                  <a:cubicBezTo>
                    <a:pt x="11782" y="3363"/>
                    <a:pt x="11907" y="3355"/>
                    <a:pt x="12041" y="3294"/>
                  </a:cubicBezTo>
                  <a:cubicBezTo>
                    <a:pt x="12200" y="3221"/>
                    <a:pt x="12285" y="3096"/>
                    <a:pt x="12219" y="2929"/>
                  </a:cubicBezTo>
                  <a:cubicBezTo>
                    <a:pt x="12399" y="2870"/>
                    <a:pt x="12444" y="2705"/>
                    <a:pt x="12352" y="2574"/>
                  </a:cubicBezTo>
                  <a:cubicBezTo>
                    <a:pt x="12525" y="2561"/>
                    <a:pt x="12530" y="2230"/>
                    <a:pt x="12172" y="1936"/>
                  </a:cubicBezTo>
                  <a:cubicBezTo>
                    <a:pt x="12425" y="1812"/>
                    <a:pt x="12203" y="1272"/>
                    <a:pt x="11914" y="1049"/>
                  </a:cubicBezTo>
                  <a:cubicBezTo>
                    <a:pt x="11978" y="1021"/>
                    <a:pt x="12050" y="884"/>
                    <a:pt x="12067" y="808"/>
                  </a:cubicBezTo>
                  <a:cubicBezTo>
                    <a:pt x="12120" y="548"/>
                    <a:pt x="11870" y="330"/>
                    <a:pt x="11640" y="192"/>
                  </a:cubicBezTo>
                  <a:cubicBezTo>
                    <a:pt x="11592" y="162"/>
                    <a:pt x="11294" y="1"/>
                    <a:pt x="11244" y="1"/>
                  </a:cubicBezTo>
                  <a:close/>
                </a:path>
              </a:pathLst>
            </a:custGeom>
            <a:solidFill>
              <a:srgbClr val="C1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50"/>
            <p:cNvSpPr/>
            <p:nvPr/>
          </p:nvSpPr>
          <p:spPr>
            <a:xfrm>
              <a:off x="5604860" y="1723132"/>
              <a:ext cx="101256" cy="38781"/>
            </a:xfrm>
            <a:custGeom>
              <a:avLst/>
              <a:gdLst/>
              <a:ahLst/>
              <a:cxnLst/>
              <a:rect l="l" t="t" r="r" b="b"/>
              <a:pathLst>
                <a:path w="3201" h="1226" extrusionOk="0">
                  <a:moveTo>
                    <a:pt x="1186" y="1"/>
                  </a:moveTo>
                  <a:cubicBezTo>
                    <a:pt x="815" y="1"/>
                    <a:pt x="375" y="206"/>
                    <a:pt x="414" y="491"/>
                  </a:cubicBezTo>
                  <a:cubicBezTo>
                    <a:pt x="409" y="491"/>
                    <a:pt x="405" y="491"/>
                    <a:pt x="400" y="491"/>
                  </a:cubicBezTo>
                  <a:cubicBezTo>
                    <a:pt x="1" y="491"/>
                    <a:pt x="33" y="868"/>
                    <a:pt x="536" y="1144"/>
                  </a:cubicBezTo>
                  <a:cubicBezTo>
                    <a:pt x="552" y="1167"/>
                    <a:pt x="569" y="1172"/>
                    <a:pt x="589" y="1172"/>
                  </a:cubicBezTo>
                  <a:cubicBezTo>
                    <a:pt x="598" y="1172"/>
                    <a:pt x="607" y="1171"/>
                    <a:pt x="617" y="1170"/>
                  </a:cubicBezTo>
                  <a:cubicBezTo>
                    <a:pt x="708" y="1158"/>
                    <a:pt x="811" y="1153"/>
                    <a:pt x="921" y="1153"/>
                  </a:cubicBezTo>
                  <a:cubicBezTo>
                    <a:pt x="1354" y="1153"/>
                    <a:pt x="1901" y="1225"/>
                    <a:pt x="2239" y="1225"/>
                  </a:cubicBezTo>
                  <a:cubicBezTo>
                    <a:pt x="2410" y="1225"/>
                    <a:pt x="2527" y="1207"/>
                    <a:pt x="2548" y="1151"/>
                  </a:cubicBezTo>
                  <a:cubicBezTo>
                    <a:pt x="2662" y="1121"/>
                    <a:pt x="2711" y="1120"/>
                    <a:pt x="2825" y="1114"/>
                  </a:cubicBezTo>
                  <a:cubicBezTo>
                    <a:pt x="2861" y="1113"/>
                    <a:pt x="2885" y="1114"/>
                    <a:pt x="2908" y="1084"/>
                  </a:cubicBezTo>
                  <a:cubicBezTo>
                    <a:pt x="3160" y="1059"/>
                    <a:pt x="3200" y="382"/>
                    <a:pt x="2779" y="382"/>
                  </a:cubicBezTo>
                  <a:cubicBezTo>
                    <a:pt x="2750" y="382"/>
                    <a:pt x="2719" y="385"/>
                    <a:pt x="2685" y="392"/>
                  </a:cubicBezTo>
                  <a:cubicBezTo>
                    <a:pt x="2630" y="240"/>
                    <a:pt x="2508" y="153"/>
                    <a:pt x="2363" y="153"/>
                  </a:cubicBezTo>
                  <a:cubicBezTo>
                    <a:pt x="2291" y="153"/>
                    <a:pt x="2213" y="174"/>
                    <a:pt x="2135" y="219"/>
                  </a:cubicBezTo>
                  <a:cubicBezTo>
                    <a:pt x="2073" y="106"/>
                    <a:pt x="1970" y="40"/>
                    <a:pt x="1851" y="40"/>
                  </a:cubicBezTo>
                  <a:cubicBezTo>
                    <a:pt x="1771" y="40"/>
                    <a:pt x="1683" y="71"/>
                    <a:pt x="1597" y="139"/>
                  </a:cubicBezTo>
                  <a:cubicBezTo>
                    <a:pt x="1508" y="43"/>
                    <a:pt x="1354" y="1"/>
                    <a:pt x="1186" y="1"/>
                  </a:cubicBezTo>
                  <a:close/>
                </a:path>
              </a:pathLst>
            </a:custGeom>
            <a:solidFill>
              <a:srgbClr val="C1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50"/>
            <p:cNvSpPr/>
            <p:nvPr/>
          </p:nvSpPr>
          <p:spPr>
            <a:xfrm>
              <a:off x="5777194" y="1714750"/>
              <a:ext cx="96606" cy="40679"/>
            </a:xfrm>
            <a:custGeom>
              <a:avLst/>
              <a:gdLst/>
              <a:ahLst/>
              <a:cxnLst/>
              <a:rect l="l" t="t" r="r" b="b"/>
              <a:pathLst>
                <a:path w="3054" h="1286" extrusionOk="0">
                  <a:moveTo>
                    <a:pt x="540" y="1107"/>
                  </a:moveTo>
                  <a:cubicBezTo>
                    <a:pt x="476" y="1110"/>
                    <a:pt x="409" y="1114"/>
                    <a:pt x="346" y="1117"/>
                  </a:cubicBezTo>
                  <a:cubicBezTo>
                    <a:pt x="371" y="1107"/>
                    <a:pt x="508" y="1108"/>
                    <a:pt x="540" y="1107"/>
                  </a:cubicBezTo>
                  <a:close/>
                  <a:moveTo>
                    <a:pt x="1156" y="0"/>
                  </a:moveTo>
                  <a:cubicBezTo>
                    <a:pt x="973" y="0"/>
                    <a:pt x="822" y="128"/>
                    <a:pt x="732" y="288"/>
                  </a:cubicBezTo>
                  <a:cubicBezTo>
                    <a:pt x="684" y="269"/>
                    <a:pt x="636" y="259"/>
                    <a:pt x="590" y="259"/>
                  </a:cubicBezTo>
                  <a:cubicBezTo>
                    <a:pt x="421" y="259"/>
                    <a:pt x="285" y="389"/>
                    <a:pt x="273" y="630"/>
                  </a:cubicBezTo>
                  <a:lnTo>
                    <a:pt x="221" y="643"/>
                  </a:lnTo>
                  <a:cubicBezTo>
                    <a:pt x="190" y="646"/>
                    <a:pt x="172" y="647"/>
                    <a:pt x="158" y="647"/>
                  </a:cubicBezTo>
                  <a:cubicBezTo>
                    <a:pt x="144" y="647"/>
                    <a:pt x="135" y="646"/>
                    <a:pt x="121" y="646"/>
                  </a:cubicBezTo>
                  <a:cubicBezTo>
                    <a:pt x="113" y="645"/>
                    <a:pt x="105" y="644"/>
                    <a:pt x="97" y="644"/>
                  </a:cubicBezTo>
                  <a:cubicBezTo>
                    <a:pt x="73" y="644"/>
                    <a:pt x="52" y="651"/>
                    <a:pt x="32" y="670"/>
                  </a:cubicBezTo>
                  <a:cubicBezTo>
                    <a:pt x="9" y="693"/>
                    <a:pt x="1" y="729"/>
                    <a:pt x="9" y="756"/>
                  </a:cubicBezTo>
                  <a:cubicBezTo>
                    <a:pt x="48" y="864"/>
                    <a:pt x="152" y="1230"/>
                    <a:pt x="267" y="1230"/>
                  </a:cubicBezTo>
                  <a:cubicBezTo>
                    <a:pt x="283" y="1252"/>
                    <a:pt x="307" y="1266"/>
                    <a:pt x="331" y="1266"/>
                  </a:cubicBezTo>
                  <a:cubicBezTo>
                    <a:pt x="421" y="1262"/>
                    <a:pt x="578" y="1261"/>
                    <a:pt x="769" y="1261"/>
                  </a:cubicBezTo>
                  <a:cubicBezTo>
                    <a:pt x="987" y="1261"/>
                    <a:pt x="1249" y="1262"/>
                    <a:pt x="1504" y="1262"/>
                  </a:cubicBezTo>
                  <a:cubicBezTo>
                    <a:pt x="2015" y="1262"/>
                    <a:pt x="2497" y="1257"/>
                    <a:pt x="2541" y="1224"/>
                  </a:cubicBezTo>
                  <a:cubicBezTo>
                    <a:pt x="2549" y="1242"/>
                    <a:pt x="2564" y="1254"/>
                    <a:pt x="2581" y="1266"/>
                  </a:cubicBezTo>
                  <a:cubicBezTo>
                    <a:pt x="2601" y="1279"/>
                    <a:pt x="2628" y="1286"/>
                    <a:pt x="2651" y="1286"/>
                  </a:cubicBezTo>
                  <a:cubicBezTo>
                    <a:pt x="2664" y="1286"/>
                    <a:pt x="2674" y="1285"/>
                    <a:pt x="2684" y="1280"/>
                  </a:cubicBezTo>
                  <a:cubicBezTo>
                    <a:pt x="2727" y="1263"/>
                    <a:pt x="2770" y="1246"/>
                    <a:pt x="2813" y="1224"/>
                  </a:cubicBezTo>
                  <a:cubicBezTo>
                    <a:pt x="2849" y="1206"/>
                    <a:pt x="2880" y="1179"/>
                    <a:pt x="2916" y="1147"/>
                  </a:cubicBezTo>
                  <a:cubicBezTo>
                    <a:pt x="2946" y="1121"/>
                    <a:pt x="2972" y="1087"/>
                    <a:pt x="2993" y="1053"/>
                  </a:cubicBezTo>
                  <a:cubicBezTo>
                    <a:pt x="3013" y="1024"/>
                    <a:pt x="3028" y="985"/>
                    <a:pt x="3039" y="938"/>
                  </a:cubicBezTo>
                  <a:cubicBezTo>
                    <a:pt x="3053" y="882"/>
                    <a:pt x="3022" y="828"/>
                    <a:pt x="2967" y="811"/>
                  </a:cubicBezTo>
                  <a:cubicBezTo>
                    <a:pt x="2753" y="752"/>
                    <a:pt x="2794" y="517"/>
                    <a:pt x="2515" y="491"/>
                  </a:cubicBezTo>
                  <a:cubicBezTo>
                    <a:pt x="2457" y="318"/>
                    <a:pt x="2336" y="238"/>
                    <a:pt x="2204" y="238"/>
                  </a:cubicBezTo>
                  <a:cubicBezTo>
                    <a:pt x="2153" y="238"/>
                    <a:pt x="2100" y="250"/>
                    <a:pt x="2048" y="274"/>
                  </a:cubicBezTo>
                  <a:cubicBezTo>
                    <a:pt x="1972" y="175"/>
                    <a:pt x="1849" y="120"/>
                    <a:pt x="1720" y="120"/>
                  </a:cubicBezTo>
                  <a:cubicBezTo>
                    <a:pt x="1641" y="120"/>
                    <a:pt x="1560" y="140"/>
                    <a:pt x="1485" y="183"/>
                  </a:cubicBezTo>
                  <a:cubicBezTo>
                    <a:pt x="1483" y="176"/>
                    <a:pt x="1477" y="169"/>
                    <a:pt x="1471" y="162"/>
                  </a:cubicBezTo>
                  <a:cubicBezTo>
                    <a:pt x="1388" y="63"/>
                    <a:pt x="1321" y="34"/>
                    <a:pt x="1248" y="13"/>
                  </a:cubicBezTo>
                  <a:cubicBezTo>
                    <a:pt x="1223" y="4"/>
                    <a:pt x="1183" y="0"/>
                    <a:pt x="1156" y="0"/>
                  </a:cubicBezTo>
                  <a:close/>
                </a:path>
              </a:pathLst>
            </a:custGeom>
            <a:solidFill>
              <a:srgbClr val="C1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50"/>
            <p:cNvSpPr/>
            <p:nvPr/>
          </p:nvSpPr>
          <p:spPr>
            <a:xfrm>
              <a:off x="5721173" y="1742080"/>
              <a:ext cx="51213" cy="101604"/>
            </a:xfrm>
            <a:custGeom>
              <a:avLst/>
              <a:gdLst/>
              <a:ahLst/>
              <a:cxnLst/>
              <a:rect l="l" t="t" r="r" b="b"/>
              <a:pathLst>
                <a:path w="1619" h="3212" extrusionOk="0">
                  <a:moveTo>
                    <a:pt x="62" y="1805"/>
                  </a:moveTo>
                  <a:cubicBezTo>
                    <a:pt x="62" y="1807"/>
                    <a:pt x="61" y="1809"/>
                    <a:pt x="61" y="1811"/>
                  </a:cubicBezTo>
                  <a:lnTo>
                    <a:pt x="61" y="1811"/>
                  </a:lnTo>
                  <a:lnTo>
                    <a:pt x="62" y="1805"/>
                  </a:lnTo>
                  <a:close/>
                  <a:moveTo>
                    <a:pt x="729" y="1"/>
                  </a:moveTo>
                  <a:cubicBezTo>
                    <a:pt x="700" y="1"/>
                    <a:pt x="670" y="5"/>
                    <a:pt x="642" y="14"/>
                  </a:cubicBezTo>
                  <a:cubicBezTo>
                    <a:pt x="546" y="44"/>
                    <a:pt x="461" y="121"/>
                    <a:pt x="387" y="253"/>
                  </a:cubicBezTo>
                  <a:cubicBezTo>
                    <a:pt x="351" y="316"/>
                    <a:pt x="325" y="385"/>
                    <a:pt x="304" y="442"/>
                  </a:cubicBezTo>
                  <a:cubicBezTo>
                    <a:pt x="280" y="506"/>
                    <a:pt x="258" y="578"/>
                    <a:pt x="237" y="665"/>
                  </a:cubicBezTo>
                  <a:cubicBezTo>
                    <a:pt x="209" y="773"/>
                    <a:pt x="189" y="880"/>
                    <a:pt x="172" y="990"/>
                  </a:cubicBezTo>
                  <a:cubicBezTo>
                    <a:pt x="153" y="1102"/>
                    <a:pt x="138" y="1212"/>
                    <a:pt x="123" y="1324"/>
                  </a:cubicBezTo>
                  <a:cubicBezTo>
                    <a:pt x="103" y="1489"/>
                    <a:pt x="82" y="1652"/>
                    <a:pt x="60" y="1815"/>
                  </a:cubicBezTo>
                  <a:lnTo>
                    <a:pt x="60" y="1815"/>
                  </a:lnTo>
                  <a:cubicBezTo>
                    <a:pt x="59" y="1824"/>
                    <a:pt x="57" y="1833"/>
                    <a:pt x="55" y="1842"/>
                  </a:cubicBezTo>
                  <a:cubicBezTo>
                    <a:pt x="46" y="1884"/>
                    <a:pt x="60" y="1925"/>
                    <a:pt x="93" y="1947"/>
                  </a:cubicBezTo>
                  <a:cubicBezTo>
                    <a:pt x="69" y="2069"/>
                    <a:pt x="48" y="2190"/>
                    <a:pt x="33" y="2315"/>
                  </a:cubicBezTo>
                  <a:cubicBezTo>
                    <a:pt x="15" y="2475"/>
                    <a:pt x="0" y="2680"/>
                    <a:pt x="60" y="2873"/>
                  </a:cubicBezTo>
                  <a:cubicBezTo>
                    <a:pt x="73" y="2913"/>
                    <a:pt x="90" y="2951"/>
                    <a:pt x="112" y="2981"/>
                  </a:cubicBezTo>
                  <a:cubicBezTo>
                    <a:pt x="136" y="3015"/>
                    <a:pt x="162" y="3042"/>
                    <a:pt x="201" y="3072"/>
                  </a:cubicBezTo>
                  <a:cubicBezTo>
                    <a:pt x="269" y="3125"/>
                    <a:pt x="358" y="3154"/>
                    <a:pt x="417" y="3171"/>
                  </a:cubicBezTo>
                  <a:cubicBezTo>
                    <a:pt x="510" y="3197"/>
                    <a:pt x="609" y="3204"/>
                    <a:pt x="683" y="3210"/>
                  </a:cubicBezTo>
                  <a:cubicBezTo>
                    <a:pt x="706" y="3211"/>
                    <a:pt x="731" y="3211"/>
                    <a:pt x="753" y="3211"/>
                  </a:cubicBezTo>
                  <a:cubicBezTo>
                    <a:pt x="825" y="3211"/>
                    <a:pt x="902" y="3207"/>
                    <a:pt x="991" y="3194"/>
                  </a:cubicBezTo>
                  <a:cubicBezTo>
                    <a:pt x="1190" y="3167"/>
                    <a:pt x="1342" y="3108"/>
                    <a:pt x="1451" y="3015"/>
                  </a:cubicBezTo>
                  <a:cubicBezTo>
                    <a:pt x="1478" y="2992"/>
                    <a:pt x="1498" y="2961"/>
                    <a:pt x="1518" y="2935"/>
                  </a:cubicBezTo>
                  <a:cubicBezTo>
                    <a:pt x="1541" y="2902"/>
                    <a:pt x="1557" y="2860"/>
                    <a:pt x="1565" y="2835"/>
                  </a:cubicBezTo>
                  <a:cubicBezTo>
                    <a:pt x="1591" y="2767"/>
                    <a:pt x="1605" y="2693"/>
                    <a:pt x="1613" y="2593"/>
                  </a:cubicBezTo>
                  <a:cubicBezTo>
                    <a:pt x="1618" y="2505"/>
                    <a:pt x="1611" y="2419"/>
                    <a:pt x="1604" y="2336"/>
                  </a:cubicBezTo>
                  <a:cubicBezTo>
                    <a:pt x="1593" y="2223"/>
                    <a:pt x="1571" y="2113"/>
                    <a:pt x="1554" y="2029"/>
                  </a:cubicBezTo>
                  <a:cubicBezTo>
                    <a:pt x="1515" y="1841"/>
                    <a:pt x="1465" y="1661"/>
                    <a:pt x="1408" y="1461"/>
                  </a:cubicBezTo>
                  <a:lnTo>
                    <a:pt x="1389" y="1396"/>
                  </a:lnTo>
                  <a:cubicBezTo>
                    <a:pt x="1358" y="1288"/>
                    <a:pt x="1326" y="1178"/>
                    <a:pt x="1305" y="1068"/>
                  </a:cubicBezTo>
                  <a:lnTo>
                    <a:pt x="1299" y="1039"/>
                  </a:lnTo>
                  <a:cubicBezTo>
                    <a:pt x="1270" y="897"/>
                    <a:pt x="1240" y="751"/>
                    <a:pt x="1203" y="608"/>
                  </a:cubicBezTo>
                  <a:cubicBezTo>
                    <a:pt x="1157" y="446"/>
                    <a:pt x="1103" y="280"/>
                    <a:pt x="997" y="146"/>
                  </a:cubicBezTo>
                  <a:cubicBezTo>
                    <a:pt x="948" y="87"/>
                    <a:pt x="892" y="44"/>
                    <a:pt x="828" y="21"/>
                  </a:cubicBezTo>
                  <a:cubicBezTo>
                    <a:pt x="798" y="7"/>
                    <a:pt x="763" y="1"/>
                    <a:pt x="729" y="1"/>
                  </a:cubicBezTo>
                  <a:close/>
                </a:path>
              </a:pathLst>
            </a:custGeom>
            <a:solidFill>
              <a:srgbClr val="627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50"/>
            <p:cNvSpPr/>
            <p:nvPr/>
          </p:nvSpPr>
          <p:spPr>
            <a:xfrm>
              <a:off x="5651043" y="1773523"/>
              <a:ext cx="18979" cy="22238"/>
            </a:xfrm>
            <a:custGeom>
              <a:avLst/>
              <a:gdLst/>
              <a:ahLst/>
              <a:cxnLst/>
              <a:rect l="l" t="t" r="r" b="b"/>
              <a:pathLst>
                <a:path w="600" h="703" extrusionOk="0">
                  <a:moveTo>
                    <a:pt x="286" y="1"/>
                  </a:moveTo>
                  <a:cubicBezTo>
                    <a:pt x="224" y="1"/>
                    <a:pt x="167" y="28"/>
                    <a:pt x="127" y="79"/>
                  </a:cubicBezTo>
                  <a:cubicBezTo>
                    <a:pt x="114" y="88"/>
                    <a:pt x="102" y="97"/>
                    <a:pt x="92" y="108"/>
                  </a:cubicBezTo>
                  <a:cubicBezTo>
                    <a:pt x="58" y="144"/>
                    <a:pt x="34" y="183"/>
                    <a:pt x="21" y="230"/>
                  </a:cubicBezTo>
                  <a:cubicBezTo>
                    <a:pt x="5" y="283"/>
                    <a:pt x="1" y="340"/>
                    <a:pt x="1" y="396"/>
                  </a:cubicBezTo>
                  <a:cubicBezTo>
                    <a:pt x="1" y="422"/>
                    <a:pt x="6" y="446"/>
                    <a:pt x="15" y="467"/>
                  </a:cubicBezTo>
                  <a:cubicBezTo>
                    <a:pt x="16" y="486"/>
                    <a:pt x="21" y="502"/>
                    <a:pt x="28" y="522"/>
                  </a:cubicBezTo>
                  <a:cubicBezTo>
                    <a:pt x="51" y="582"/>
                    <a:pt x="84" y="626"/>
                    <a:pt x="137" y="665"/>
                  </a:cubicBezTo>
                  <a:cubicBezTo>
                    <a:pt x="174" y="691"/>
                    <a:pt x="219" y="703"/>
                    <a:pt x="263" y="703"/>
                  </a:cubicBezTo>
                  <a:cubicBezTo>
                    <a:pt x="317" y="703"/>
                    <a:pt x="371" y="686"/>
                    <a:pt x="415" y="655"/>
                  </a:cubicBezTo>
                  <a:cubicBezTo>
                    <a:pt x="466" y="619"/>
                    <a:pt x="499" y="579"/>
                    <a:pt x="535" y="529"/>
                  </a:cubicBezTo>
                  <a:cubicBezTo>
                    <a:pt x="568" y="482"/>
                    <a:pt x="599" y="422"/>
                    <a:pt x="596" y="364"/>
                  </a:cubicBezTo>
                  <a:cubicBezTo>
                    <a:pt x="594" y="287"/>
                    <a:pt x="559" y="211"/>
                    <a:pt x="506" y="154"/>
                  </a:cubicBezTo>
                  <a:cubicBezTo>
                    <a:pt x="482" y="117"/>
                    <a:pt x="456" y="85"/>
                    <a:pt x="423" y="57"/>
                  </a:cubicBezTo>
                  <a:cubicBezTo>
                    <a:pt x="382" y="18"/>
                    <a:pt x="334" y="1"/>
                    <a:pt x="286" y="1"/>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50"/>
            <p:cNvSpPr/>
            <p:nvPr/>
          </p:nvSpPr>
          <p:spPr>
            <a:xfrm>
              <a:off x="5637631" y="1808414"/>
              <a:ext cx="49600" cy="33182"/>
            </a:xfrm>
            <a:custGeom>
              <a:avLst/>
              <a:gdLst/>
              <a:ahLst/>
              <a:cxnLst/>
              <a:rect l="l" t="t" r="r" b="b"/>
              <a:pathLst>
                <a:path w="1568" h="1049" extrusionOk="0">
                  <a:moveTo>
                    <a:pt x="733" y="0"/>
                  </a:moveTo>
                  <a:cubicBezTo>
                    <a:pt x="715" y="0"/>
                    <a:pt x="695" y="0"/>
                    <a:pt x="677" y="2"/>
                  </a:cubicBezTo>
                  <a:cubicBezTo>
                    <a:pt x="575" y="5"/>
                    <a:pt x="469" y="27"/>
                    <a:pt x="366" y="63"/>
                  </a:cubicBezTo>
                  <a:cubicBezTo>
                    <a:pt x="347" y="68"/>
                    <a:pt x="330" y="80"/>
                    <a:pt x="319" y="95"/>
                  </a:cubicBezTo>
                  <a:cubicBezTo>
                    <a:pt x="283" y="103"/>
                    <a:pt x="247" y="122"/>
                    <a:pt x="217" y="138"/>
                  </a:cubicBezTo>
                  <a:cubicBezTo>
                    <a:pt x="181" y="158"/>
                    <a:pt x="146" y="186"/>
                    <a:pt x="105" y="229"/>
                  </a:cubicBezTo>
                  <a:cubicBezTo>
                    <a:pt x="75" y="261"/>
                    <a:pt x="51" y="301"/>
                    <a:pt x="34" y="344"/>
                  </a:cubicBezTo>
                  <a:cubicBezTo>
                    <a:pt x="17" y="388"/>
                    <a:pt x="8" y="426"/>
                    <a:pt x="4" y="461"/>
                  </a:cubicBezTo>
                  <a:cubicBezTo>
                    <a:pt x="1" y="507"/>
                    <a:pt x="5" y="547"/>
                    <a:pt x="17" y="596"/>
                  </a:cubicBezTo>
                  <a:cubicBezTo>
                    <a:pt x="38" y="686"/>
                    <a:pt x="103" y="759"/>
                    <a:pt x="153" y="805"/>
                  </a:cubicBezTo>
                  <a:cubicBezTo>
                    <a:pt x="220" y="868"/>
                    <a:pt x="304" y="909"/>
                    <a:pt x="362" y="934"/>
                  </a:cubicBezTo>
                  <a:cubicBezTo>
                    <a:pt x="433" y="967"/>
                    <a:pt x="514" y="995"/>
                    <a:pt x="608" y="1020"/>
                  </a:cubicBezTo>
                  <a:cubicBezTo>
                    <a:pt x="680" y="1040"/>
                    <a:pt x="756" y="1048"/>
                    <a:pt x="839" y="1048"/>
                  </a:cubicBezTo>
                  <a:cubicBezTo>
                    <a:pt x="919" y="1048"/>
                    <a:pt x="1005" y="1040"/>
                    <a:pt x="1093" y="1020"/>
                  </a:cubicBezTo>
                  <a:cubicBezTo>
                    <a:pt x="1164" y="1005"/>
                    <a:pt x="1235" y="978"/>
                    <a:pt x="1311" y="942"/>
                  </a:cubicBezTo>
                  <a:cubicBezTo>
                    <a:pt x="1343" y="927"/>
                    <a:pt x="1376" y="905"/>
                    <a:pt x="1413" y="877"/>
                  </a:cubicBezTo>
                  <a:cubicBezTo>
                    <a:pt x="1441" y="855"/>
                    <a:pt x="1464" y="831"/>
                    <a:pt x="1493" y="795"/>
                  </a:cubicBezTo>
                  <a:cubicBezTo>
                    <a:pt x="1509" y="773"/>
                    <a:pt x="1522" y="752"/>
                    <a:pt x="1533" y="729"/>
                  </a:cubicBezTo>
                  <a:cubicBezTo>
                    <a:pt x="1542" y="708"/>
                    <a:pt x="1549" y="689"/>
                    <a:pt x="1554" y="667"/>
                  </a:cubicBezTo>
                  <a:cubicBezTo>
                    <a:pt x="1557" y="650"/>
                    <a:pt x="1560" y="632"/>
                    <a:pt x="1562" y="615"/>
                  </a:cubicBezTo>
                  <a:cubicBezTo>
                    <a:pt x="1567" y="566"/>
                    <a:pt x="1557" y="524"/>
                    <a:pt x="1549" y="487"/>
                  </a:cubicBezTo>
                  <a:cubicBezTo>
                    <a:pt x="1540" y="451"/>
                    <a:pt x="1522" y="411"/>
                    <a:pt x="1496" y="368"/>
                  </a:cubicBezTo>
                  <a:cubicBezTo>
                    <a:pt x="1443" y="281"/>
                    <a:pt x="1363" y="215"/>
                    <a:pt x="1284" y="153"/>
                  </a:cubicBezTo>
                  <a:cubicBezTo>
                    <a:pt x="1239" y="121"/>
                    <a:pt x="1188" y="96"/>
                    <a:pt x="1141" y="78"/>
                  </a:cubicBezTo>
                  <a:cubicBezTo>
                    <a:pt x="1091" y="56"/>
                    <a:pt x="1039" y="42"/>
                    <a:pt x="987" y="29"/>
                  </a:cubicBezTo>
                  <a:cubicBezTo>
                    <a:pt x="912" y="9"/>
                    <a:pt x="826" y="0"/>
                    <a:pt x="733" y="0"/>
                  </a:cubicBezTo>
                  <a:close/>
                </a:path>
              </a:pathLst>
            </a:custGeom>
            <a:solidFill>
              <a:srgbClr val="627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50"/>
            <p:cNvSpPr/>
            <p:nvPr/>
          </p:nvSpPr>
          <p:spPr>
            <a:xfrm>
              <a:off x="5813192" y="1813380"/>
              <a:ext cx="47544" cy="27457"/>
            </a:xfrm>
            <a:custGeom>
              <a:avLst/>
              <a:gdLst/>
              <a:ahLst/>
              <a:cxnLst/>
              <a:rect l="l" t="t" r="r" b="b"/>
              <a:pathLst>
                <a:path w="1503" h="868" extrusionOk="0">
                  <a:moveTo>
                    <a:pt x="704" y="1"/>
                  </a:moveTo>
                  <a:cubicBezTo>
                    <a:pt x="628" y="1"/>
                    <a:pt x="545" y="8"/>
                    <a:pt x="460" y="21"/>
                  </a:cubicBezTo>
                  <a:cubicBezTo>
                    <a:pt x="387" y="31"/>
                    <a:pt x="317" y="57"/>
                    <a:pt x="253" y="92"/>
                  </a:cubicBezTo>
                  <a:cubicBezTo>
                    <a:pt x="210" y="115"/>
                    <a:pt x="171" y="147"/>
                    <a:pt x="145" y="171"/>
                  </a:cubicBezTo>
                  <a:cubicBezTo>
                    <a:pt x="115" y="197"/>
                    <a:pt x="85" y="237"/>
                    <a:pt x="58" y="283"/>
                  </a:cubicBezTo>
                  <a:cubicBezTo>
                    <a:pt x="37" y="319"/>
                    <a:pt x="21" y="362"/>
                    <a:pt x="11" y="407"/>
                  </a:cubicBezTo>
                  <a:cubicBezTo>
                    <a:pt x="1" y="455"/>
                    <a:pt x="1" y="502"/>
                    <a:pt x="11" y="546"/>
                  </a:cubicBezTo>
                  <a:cubicBezTo>
                    <a:pt x="18" y="579"/>
                    <a:pt x="31" y="611"/>
                    <a:pt x="50" y="641"/>
                  </a:cubicBezTo>
                  <a:cubicBezTo>
                    <a:pt x="74" y="682"/>
                    <a:pt x="110" y="711"/>
                    <a:pt x="143" y="732"/>
                  </a:cubicBezTo>
                  <a:cubicBezTo>
                    <a:pt x="251" y="818"/>
                    <a:pt x="389" y="844"/>
                    <a:pt x="511" y="858"/>
                  </a:cubicBezTo>
                  <a:cubicBezTo>
                    <a:pt x="564" y="863"/>
                    <a:pt x="615" y="867"/>
                    <a:pt x="668" y="867"/>
                  </a:cubicBezTo>
                  <a:cubicBezTo>
                    <a:pt x="767" y="867"/>
                    <a:pt x="870" y="858"/>
                    <a:pt x="983" y="837"/>
                  </a:cubicBezTo>
                  <a:cubicBezTo>
                    <a:pt x="1053" y="824"/>
                    <a:pt x="1123" y="805"/>
                    <a:pt x="1189" y="781"/>
                  </a:cubicBezTo>
                  <a:cubicBezTo>
                    <a:pt x="1265" y="752"/>
                    <a:pt x="1325" y="720"/>
                    <a:pt x="1374" y="681"/>
                  </a:cubicBezTo>
                  <a:cubicBezTo>
                    <a:pt x="1418" y="645"/>
                    <a:pt x="1453" y="604"/>
                    <a:pt x="1474" y="559"/>
                  </a:cubicBezTo>
                  <a:cubicBezTo>
                    <a:pt x="1487" y="533"/>
                    <a:pt x="1494" y="509"/>
                    <a:pt x="1497" y="483"/>
                  </a:cubicBezTo>
                  <a:cubicBezTo>
                    <a:pt x="1503" y="447"/>
                    <a:pt x="1503" y="415"/>
                    <a:pt x="1493" y="369"/>
                  </a:cubicBezTo>
                  <a:cubicBezTo>
                    <a:pt x="1489" y="339"/>
                    <a:pt x="1474" y="309"/>
                    <a:pt x="1460" y="280"/>
                  </a:cubicBezTo>
                  <a:cubicBezTo>
                    <a:pt x="1446" y="253"/>
                    <a:pt x="1424" y="228"/>
                    <a:pt x="1403" y="204"/>
                  </a:cubicBezTo>
                  <a:cubicBezTo>
                    <a:pt x="1381" y="180"/>
                    <a:pt x="1353" y="160"/>
                    <a:pt x="1325" y="143"/>
                  </a:cubicBezTo>
                  <a:cubicBezTo>
                    <a:pt x="1288" y="115"/>
                    <a:pt x="1247" y="97"/>
                    <a:pt x="1209" y="82"/>
                  </a:cubicBezTo>
                  <a:cubicBezTo>
                    <a:pt x="1142" y="57"/>
                    <a:pt x="1068" y="35"/>
                    <a:pt x="970" y="18"/>
                  </a:cubicBezTo>
                  <a:cubicBezTo>
                    <a:pt x="889" y="8"/>
                    <a:pt x="801" y="1"/>
                    <a:pt x="704" y="1"/>
                  </a:cubicBezTo>
                  <a:close/>
                </a:path>
              </a:pathLst>
            </a:custGeom>
            <a:solidFill>
              <a:srgbClr val="627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50"/>
            <p:cNvSpPr/>
            <p:nvPr/>
          </p:nvSpPr>
          <p:spPr>
            <a:xfrm>
              <a:off x="5550041" y="1780545"/>
              <a:ext cx="26951" cy="26635"/>
            </a:xfrm>
            <a:custGeom>
              <a:avLst/>
              <a:gdLst/>
              <a:ahLst/>
              <a:cxnLst/>
              <a:rect l="l" t="t" r="r" b="b"/>
              <a:pathLst>
                <a:path w="852" h="842" extrusionOk="0">
                  <a:moveTo>
                    <a:pt x="380" y="273"/>
                  </a:moveTo>
                  <a:lnTo>
                    <a:pt x="380" y="273"/>
                  </a:lnTo>
                  <a:cubicBezTo>
                    <a:pt x="379" y="274"/>
                    <a:pt x="374" y="276"/>
                    <a:pt x="374" y="278"/>
                  </a:cubicBezTo>
                  <a:lnTo>
                    <a:pt x="380" y="273"/>
                  </a:lnTo>
                  <a:close/>
                  <a:moveTo>
                    <a:pt x="373" y="278"/>
                  </a:moveTo>
                  <a:lnTo>
                    <a:pt x="373" y="278"/>
                  </a:lnTo>
                  <a:cubicBezTo>
                    <a:pt x="371" y="280"/>
                    <a:pt x="370" y="280"/>
                    <a:pt x="366" y="283"/>
                  </a:cubicBezTo>
                  <a:cubicBezTo>
                    <a:pt x="370" y="281"/>
                    <a:pt x="371" y="280"/>
                    <a:pt x="373" y="278"/>
                  </a:cubicBezTo>
                  <a:close/>
                  <a:moveTo>
                    <a:pt x="227" y="424"/>
                  </a:moveTo>
                  <a:cubicBezTo>
                    <a:pt x="227" y="426"/>
                    <a:pt x="224" y="429"/>
                    <a:pt x="224" y="429"/>
                  </a:cubicBezTo>
                  <a:cubicBezTo>
                    <a:pt x="227" y="426"/>
                    <a:pt x="227" y="426"/>
                    <a:pt x="227" y="424"/>
                  </a:cubicBezTo>
                  <a:close/>
                  <a:moveTo>
                    <a:pt x="764" y="1"/>
                  </a:moveTo>
                  <a:cubicBezTo>
                    <a:pt x="672" y="2"/>
                    <a:pt x="579" y="21"/>
                    <a:pt x="492" y="59"/>
                  </a:cubicBezTo>
                  <a:cubicBezTo>
                    <a:pt x="442" y="82"/>
                    <a:pt x="393" y="109"/>
                    <a:pt x="349" y="142"/>
                  </a:cubicBezTo>
                  <a:cubicBezTo>
                    <a:pt x="306" y="172"/>
                    <a:pt x="267" y="207"/>
                    <a:pt x="231" y="244"/>
                  </a:cubicBezTo>
                  <a:cubicBezTo>
                    <a:pt x="195" y="280"/>
                    <a:pt x="165" y="323"/>
                    <a:pt x="137" y="364"/>
                  </a:cubicBezTo>
                  <a:cubicBezTo>
                    <a:pt x="105" y="409"/>
                    <a:pt x="81" y="459"/>
                    <a:pt x="58" y="509"/>
                  </a:cubicBezTo>
                  <a:cubicBezTo>
                    <a:pt x="21" y="599"/>
                    <a:pt x="1" y="697"/>
                    <a:pt x="1" y="795"/>
                  </a:cubicBezTo>
                  <a:cubicBezTo>
                    <a:pt x="1" y="820"/>
                    <a:pt x="22" y="841"/>
                    <a:pt x="48" y="841"/>
                  </a:cubicBezTo>
                  <a:cubicBezTo>
                    <a:pt x="72" y="841"/>
                    <a:pt x="94" y="820"/>
                    <a:pt x="94" y="795"/>
                  </a:cubicBezTo>
                  <a:cubicBezTo>
                    <a:pt x="94" y="771"/>
                    <a:pt x="95" y="748"/>
                    <a:pt x="98" y="724"/>
                  </a:cubicBezTo>
                  <a:cubicBezTo>
                    <a:pt x="107" y="671"/>
                    <a:pt x="119" y="624"/>
                    <a:pt x="137" y="573"/>
                  </a:cubicBezTo>
                  <a:cubicBezTo>
                    <a:pt x="145" y="552"/>
                    <a:pt x="157" y="530"/>
                    <a:pt x="167" y="509"/>
                  </a:cubicBezTo>
                  <a:cubicBezTo>
                    <a:pt x="184" y="480"/>
                    <a:pt x="201" y="452"/>
                    <a:pt x="221" y="426"/>
                  </a:cubicBezTo>
                  <a:cubicBezTo>
                    <a:pt x="223" y="423"/>
                    <a:pt x="224" y="420"/>
                    <a:pt x="228" y="417"/>
                  </a:cubicBezTo>
                  <a:lnTo>
                    <a:pt x="228" y="417"/>
                  </a:lnTo>
                  <a:cubicBezTo>
                    <a:pt x="227" y="419"/>
                    <a:pt x="224" y="420"/>
                    <a:pt x="224" y="424"/>
                  </a:cubicBezTo>
                  <a:cubicBezTo>
                    <a:pt x="245" y="396"/>
                    <a:pt x="270" y="372"/>
                    <a:pt x="293" y="346"/>
                  </a:cubicBezTo>
                  <a:cubicBezTo>
                    <a:pt x="316" y="320"/>
                    <a:pt x="343" y="297"/>
                    <a:pt x="370" y="276"/>
                  </a:cubicBezTo>
                  <a:cubicBezTo>
                    <a:pt x="392" y="261"/>
                    <a:pt x="410" y="247"/>
                    <a:pt x="430" y="233"/>
                  </a:cubicBezTo>
                  <a:cubicBezTo>
                    <a:pt x="458" y="214"/>
                    <a:pt x="490" y="199"/>
                    <a:pt x="522" y="185"/>
                  </a:cubicBezTo>
                  <a:lnTo>
                    <a:pt x="522" y="185"/>
                  </a:lnTo>
                  <a:cubicBezTo>
                    <a:pt x="521" y="186"/>
                    <a:pt x="521" y="186"/>
                    <a:pt x="520" y="187"/>
                  </a:cubicBezTo>
                  <a:cubicBezTo>
                    <a:pt x="543" y="177"/>
                    <a:pt x="565" y="168"/>
                    <a:pt x="588" y="161"/>
                  </a:cubicBezTo>
                  <a:cubicBezTo>
                    <a:pt x="621" y="151"/>
                    <a:pt x="651" y="145"/>
                    <a:pt x="682" y="140"/>
                  </a:cubicBezTo>
                  <a:cubicBezTo>
                    <a:pt x="717" y="137"/>
                    <a:pt x="750" y="137"/>
                    <a:pt x="782" y="137"/>
                  </a:cubicBezTo>
                  <a:cubicBezTo>
                    <a:pt x="783" y="137"/>
                    <a:pt x="784" y="137"/>
                    <a:pt x="785" y="137"/>
                  </a:cubicBezTo>
                  <a:cubicBezTo>
                    <a:pt x="822" y="137"/>
                    <a:pt x="851" y="104"/>
                    <a:pt x="851" y="68"/>
                  </a:cubicBezTo>
                  <a:cubicBezTo>
                    <a:pt x="851" y="31"/>
                    <a:pt x="820" y="1"/>
                    <a:pt x="78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50"/>
            <p:cNvSpPr/>
            <p:nvPr/>
          </p:nvSpPr>
          <p:spPr>
            <a:xfrm>
              <a:off x="5557032" y="1790099"/>
              <a:ext cx="11894" cy="29039"/>
            </a:xfrm>
            <a:custGeom>
              <a:avLst/>
              <a:gdLst/>
              <a:ahLst/>
              <a:cxnLst/>
              <a:rect l="l" t="t" r="r" b="b"/>
              <a:pathLst>
                <a:path w="376" h="918" extrusionOk="0">
                  <a:moveTo>
                    <a:pt x="103" y="259"/>
                  </a:moveTo>
                  <a:cubicBezTo>
                    <a:pt x="103" y="261"/>
                    <a:pt x="103" y="263"/>
                    <a:pt x="103" y="264"/>
                  </a:cubicBezTo>
                  <a:cubicBezTo>
                    <a:pt x="103" y="263"/>
                    <a:pt x="103" y="261"/>
                    <a:pt x="103" y="259"/>
                  </a:cubicBezTo>
                  <a:close/>
                  <a:moveTo>
                    <a:pt x="63" y="1"/>
                  </a:moveTo>
                  <a:cubicBezTo>
                    <a:pt x="43" y="1"/>
                    <a:pt x="20" y="15"/>
                    <a:pt x="16" y="37"/>
                  </a:cubicBezTo>
                  <a:lnTo>
                    <a:pt x="6" y="112"/>
                  </a:lnTo>
                  <a:cubicBezTo>
                    <a:pt x="0" y="153"/>
                    <a:pt x="2" y="194"/>
                    <a:pt x="6" y="236"/>
                  </a:cubicBezTo>
                  <a:cubicBezTo>
                    <a:pt x="10" y="310"/>
                    <a:pt x="30" y="385"/>
                    <a:pt x="55" y="456"/>
                  </a:cubicBezTo>
                  <a:cubicBezTo>
                    <a:pt x="108" y="608"/>
                    <a:pt x="191" y="745"/>
                    <a:pt x="259" y="889"/>
                  </a:cubicBezTo>
                  <a:cubicBezTo>
                    <a:pt x="269" y="908"/>
                    <a:pt x="289" y="917"/>
                    <a:pt x="309" y="917"/>
                  </a:cubicBezTo>
                  <a:cubicBezTo>
                    <a:pt x="319" y="917"/>
                    <a:pt x="329" y="915"/>
                    <a:pt x="338" y="910"/>
                  </a:cubicBezTo>
                  <a:cubicBezTo>
                    <a:pt x="365" y="894"/>
                    <a:pt x="375" y="858"/>
                    <a:pt x="360" y="831"/>
                  </a:cubicBezTo>
                  <a:cubicBezTo>
                    <a:pt x="292" y="718"/>
                    <a:pt x="225" y="604"/>
                    <a:pt x="169" y="482"/>
                  </a:cubicBezTo>
                  <a:cubicBezTo>
                    <a:pt x="153" y="445"/>
                    <a:pt x="140" y="409"/>
                    <a:pt x="129" y="372"/>
                  </a:cubicBezTo>
                  <a:cubicBezTo>
                    <a:pt x="117" y="333"/>
                    <a:pt x="108" y="295"/>
                    <a:pt x="102" y="255"/>
                  </a:cubicBezTo>
                  <a:lnTo>
                    <a:pt x="102" y="255"/>
                  </a:lnTo>
                  <a:cubicBezTo>
                    <a:pt x="100" y="228"/>
                    <a:pt x="96" y="200"/>
                    <a:pt x="96" y="173"/>
                  </a:cubicBezTo>
                  <a:cubicBezTo>
                    <a:pt x="96" y="143"/>
                    <a:pt x="100" y="112"/>
                    <a:pt x="103" y="81"/>
                  </a:cubicBezTo>
                  <a:cubicBezTo>
                    <a:pt x="106" y="74"/>
                    <a:pt x="106" y="67"/>
                    <a:pt x="108" y="59"/>
                  </a:cubicBezTo>
                  <a:cubicBezTo>
                    <a:pt x="109" y="48"/>
                    <a:pt x="109" y="35"/>
                    <a:pt x="102" y="24"/>
                  </a:cubicBezTo>
                  <a:cubicBezTo>
                    <a:pt x="96" y="14"/>
                    <a:pt x="86" y="6"/>
                    <a:pt x="73" y="2"/>
                  </a:cubicBezTo>
                  <a:cubicBezTo>
                    <a:pt x="70" y="1"/>
                    <a:pt x="66" y="1"/>
                    <a:pt x="6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50"/>
            <p:cNvSpPr/>
            <p:nvPr/>
          </p:nvSpPr>
          <p:spPr>
            <a:xfrm>
              <a:off x="5917737" y="1770170"/>
              <a:ext cx="26382" cy="36282"/>
            </a:xfrm>
            <a:custGeom>
              <a:avLst/>
              <a:gdLst/>
              <a:ahLst/>
              <a:cxnLst/>
              <a:rect l="l" t="t" r="r" b="b"/>
              <a:pathLst>
                <a:path w="834" h="1147" extrusionOk="0">
                  <a:moveTo>
                    <a:pt x="533" y="427"/>
                  </a:moveTo>
                  <a:lnTo>
                    <a:pt x="533" y="427"/>
                  </a:lnTo>
                  <a:cubicBezTo>
                    <a:pt x="535" y="432"/>
                    <a:pt x="537" y="437"/>
                    <a:pt x="540" y="443"/>
                  </a:cubicBezTo>
                  <a:lnTo>
                    <a:pt x="540" y="443"/>
                  </a:lnTo>
                  <a:cubicBezTo>
                    <a:pt x="537" y="437"/>
                    <a:pt x="535" y="432"/>
                    <a:pt x="533" y="427"/>
                  </a:cubicBezTo>
                  <a:close/>
                  <a:moveTo>
                    <a:pt x="218" y="1"/>
                  </a:moveTo>
                  <a:cubicBezTo>
                    <a:pt x="165" y="5"/>
                    <a:pt x="112" y="12"/>
                    <a:pt x="61" y="22"/>
                  </a:cubicBezTo>
                  <a:cubicBezTo>
                    <a:pt x="22" y="31"/>
                    <a:pt x="1" y="77"/>
                    <a:pt x="11" y="112"/>
                  </a:cubicBezTo>
                  <a:cubicBezTo>
                    <a:pt x="20" y="146"/>
                    <a:pt x="50" y="166"/>
                    <a:pt x="83" y="166"/>
                  </a:cubicBezTo>
                  <a:cubicBezTo>
                    <a:pt x="89" y="166"/>
                    <a:pt x="95" y="165"/>
                    <a:pt x="101" y="164"/>
                  </a:cubicBezTo>
                  <a:cubicBezTo>
                    <a:pt x="117" y="160"/>
                    <a:pt x="132" y="157"/>
                    <a:pt x="147" y="155"/>
                  </a:cubicBezTo>
                  <a:cubicBezTo>
                    <a:pt x="165" y="153"/>
                    <a:pt x="183" y="152"/>
                    <a:pt x="202" y="152"/>
                  </a:cubicBezTo>
                  <a:cubicBezTo>
                    <a:pt x="212" y="152"/>
                    <a:pt x="223" y="152"/>
                    <a:pt x="234" y="153"/>
                  </a:cubicBezTo>
                  <a:cubicBezTo>
                    <a:pt x="261" y="157"/>
                    <a:pt x="288" y="164"/>
                    <a:pt x="313" y="173"/>
                  </a:cubicBezTo>
                  <a:cubicBezTo>
                    <a:pt x="332" y="182"/>
                    <a:pt x="350" y="191"/>
                    <a:pt x="368" y="202"/>
                  </a:cubicBezTo>
                  <a:lnTo>
                    <a:pt x="368" y="202"/>
                  </a:lnTo>
                  <a:cubicBezTo>
                    <a:pt x="367" y="202"/>
                    <a:pt x="367" y="201"/>
                    <a:pt x="367" y="201"/>
                  </a:cubicBezTo>
                  <a:lnTo>
                    <a:pt x="367" y="201"/>
                  </a:lnTo>
                  <a:cubicBezTo>
                    <a:pt x="368" y="202"/>
                    <a:pt x="370" y="203"/>
                    <a:pt x="371" y="204"/>
                  </a:cubicBezTo>
                  <a:lnTo>
                    <a:pt x="371" y="204"/>
                  </a:lnTo>
                  <a:cubicBezTo>
                    <a:pt x="370" y="203"/>
                    <a:pt x="369" y="203"/>
                    <a:pt x="368" y="202"/>
                  </a:cubicBezTo>
                  <a:lnTo>
                    <a:pt x="368" y="202"/>
                  </a:lnTo>
                  <a:cubicBezTo>
                    <a:pt x="370" y="206"/>
                    <a:pt x="374" y="207"/>
                    <a:pt x="376" y="208"/>
                  </a:cubicBezTo>
                  <a:cubicBezTo>
                    <a:pt x="375" y="208"/>
                    <a:pt x="373" y="206"/>
                    <a:pt x="371" y="204"/>
                  </a:cubicBezTo>
                  <a:lnTo>
                    <a:pt x="371" y="204"/>
                  </a:lnTo>
                  <a:cubicBezTo>
                    <a:pt x="374" y="206"/>
                    <a:pt x="377" y="208"/>
                    <a:pt x="380" y="210"/>
                  </a:cubicBezTo>
                  <a:cubicBezTo>
                    <a:pt x="404" y="231"/>
                    <a:pt x="426" y="253"/>
                    <a:pt x="447" y="279"/>
                  </a:cubicBezTo>
                  <a:cubicBezTo>
                    <a:pt x="481" y="325"/>
                    <a:pt x="510" y="375"/>
                    <a:pt x="533" y="427"/>
                  </a:cubicBezTo>
                  <a:lnTo>
                    <a:pt x="533" y="427"/>
                  </a:lnTo>
                  <a:cubicBezTo>
                    <a:pt x="532" y="426"/>
                    <a:pt x="532" y="424"/>
                    <a:pt x="532" y="423"/>
                  </a:cubicBezTo>
                  <a:lnTo>
                    <a:pt x="532" y="423"/>
                  </a:lnTo>
                  <a:cubicBezTo>
                    <a:pt x="535" y="430"/>
                    <a:pt x="537" y="436"/>
                    <a:pt x="540" y="443"/>
                  </a:cubicBezTo>
                  <a:lnTo>
                    <a:pt x="540" y="443"/>
                  </a:lnTo>
                  <a:cubicBezTo>
                    <a:pt x="540" y="443"/>
                    <a:pt x="540" y="443"/>
                    <a:pt x="540" y="443"/>
                  </a:cubicBezTo>
                  <a:lnTo>
                    <a:pt x="540" y="443"/>
                  </a:lnTo>
                  <a:cubicBezTo>
                    <a:pt x="540" y="443"/>
                    <a:pt x="540" y="443"/>
                    <a:pt x="540" y="443"/>
                  </a:cubicBezTo>
                  <a:lnTo>
                    <a:pt x="540" y="443"/>
                  </a:lnTo>
                  <a:cubicBezTo>
                    <a:pt x="594" y="583"/>
                    <a:pt x="627" y="729"/>
                    <a:pt x="647" y="876"/>
                  </a:cubicBezTo>
                  <a:lnTo>
                    <a:pt x="647" y="876"/>
                  </a:lnTo>
                  <a:cubicBezTo>
                    <a:pt x="647" y="874"/>
                    <a:pt x="647" y="873"/>
                    <a:pt x="647" y="871"/>
                  </a:cubicBezTo>
                  <a:lnTo>
                    <a:pt x="647" y="871"/>
                  </a:lnTo>
                  <a:cubicBezTo>
                    <a:pt x="647" y="875"/>
                    <a:pt x="647" y="878"/>
                    <a:pt x="648" y="881"/>
                  </a:cubicBezTo>
                  <a:lnTo>
                    <a:pt x="648" y="881"/>
                  </a:lnTo>
                  <a:cubicBezTo>
                    <a:pt x="648" y="879"/>
                    <a:pt x="647" y="877"/>
                    <a:pt x="647" y="876"/>
                  </a:cubicBezTo>
                  <a:lnTo>
                    <a:pt x="647" y="876"/>
                  </a:lnTo>
                  <a:cubicBezTo>
                    <a:pt x="647" y="877"/>
                    <a:pt x="648" y="879"/>
                    <a:pt x="648" y="881"/>
                  </a:cubicBezTo>
                  <a:lnTo>
                    <a:pt x="648" y="881"/>
                  </a:lnTo>
                  <a:cubicBezTo>
                    <a:pt x="648" y="881"/>
                    <a:pt x="648" y="881"/>
                    <a:pt x="648" y="881"/>
                  </a:cubicBezTo>
                  <a:lnTo>
                    <a:pt x="648" y="881"/>
                  </a:lnTo>
                  <a:cubicBezTo>
                    <a:pt x="648" y="881"/>
                    <a:pt x="648" y="881"/>
                    <a:pt x="648" y="881"/>
                  </a:cubicBezTo>
                  <a:cubicBezTo>
                    <a:pt x="648" y="881"/>
                    <a:pt x="648" y="881"/>
                    <a:pt x="648" y="881"/>
                  </a:cubicBezTo>
                  <a:lnTo>
                    <a:pt x="648" y="881"/>
                  </a:lnTo>
                  <a:cubicBezTo>
                    <a:pt x="655" y="941"/>
                    <a:pt x="661" y="1002"/>
                    <a:pt x="666" y="1065"/>
                  </a:cubicBezTo>
                  <a:cubicBezTo>
                    <a:pt x="668" y="1086"/>
                    <a:pt x="675" y="1108"/>
                    <a:pt x="691" y="1123"/>
                  </a:cubicBezTo>
                  <a:cubicBezTo>
                    <a:pt x="707" y="1138"/>
                    <a:pt x="727" y="1146"/>
                    <a:pt x="750" y="1146"/>
                  </a:cubicBezTo>
                  <a:cubicBezTo>
                    <a:pt x="795" y="1146"/>
                    <a:pt x="831" y="1109"/>
                    <a:pt x="833" y="1065"/>
                  </a:cubicBezTo>
                  <a:cubicBezTo>
                    <a:pt x="834" y="943"/>
                    <a:pt x="824" y="821"/>
                    <a:pt x="804" y="700"/>
                  </a:cubicBezTo>
                  <a:cubicBezTo>
                    <a:pt x="782" y="566"/>
                    <a:pt x="745" y="437"/>
                    <a:pt x="684" y="317"/>
                  </a:cubicBezTo>
                  <a:cubicBezTo>
                    <a:pt x="628" y="210"/>
                    <a:pt x="546" y="114"/>
                    <a:pt x="439" y="55"/>
                  </a:cubicBezTo>
                  <a:cubicBezTo>
                    <a:pt x="386" y="24"/>
                    <a:pt x="326" y="8"/>
                    <a:pt x="267" y="2"/>
                  </a:cubicBezTo>
                  <a:cubicBezTo>
                    <a:pt x="250" y="1"/>
                    <a:pt x="234" y="1"/>
                    <a:pt x="21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50"/>
            <p:cNvSpPr/>
            <p:nvPr/>
          </p:nvSpPr>
          <p:spPr>
            <a:xfrm>
              <a:off x="5923051" y="1776275"/>
              <a:ext cx="14551" cy="36725"/>
            </a:xfrm>
            <a:custGeom>
              <a:avLst/>
              <a:gdLst/>
              <a:ahLst/>
              <a:cxnLst/>
              <a:rect l="l" t="t" r="r" b="b"/>
              <a:pathLst>
                <a:path w="460" h="1161" extrusionOk="0">
                  <a:moveTo>
                    <a:pt x="331" y="0"/>
                  </a:moveTo>
                  <a:cubicBezTo>
                    <a:pt x="327" y="0"/>
                    <a:pt x="324" y="1"/>
                    <a:pt x="321" y="1"/>
                  </a:cubicBezTo>
                  <a:cubicBezTo>
                    <a:pt x="305" y="5"/>
                    <a:pt x="288" y="17"/>
                    <a:pt x="281" y="31"/>
                  </a:cubicBezTo>
                  <a:cubicBezTo>
                    <a:pt x="271" y="48"/>
                    <a:pt x="271" y="65"/>
                    <a:pt x="274" y="84"/>
                  </a:cubicBezTo>
                  <a:cubicBezTo>
                    <a:pt x="277" y="98"/>
                    <a:pt x="278" y="110"/>
                    <a:pt x="279" y="124"/>
                  </a:cubicBezTo>
                  <a:cubicBezTo>
                    <a:pt x="294" y="244"/>
                    <a:pt x="295" y="365"/>
                    <a:pt x="281" y="482"/>
                  </a:cubicBezTo>
                  <a:cubicBezTo>
                    <a:pt x="268" y="559"/>
                    <a:pt x="249" y="635"/>
                    <a:pt x="221" y="707"/>
                  </a:cubicBezTo>
                  <a:cubicBezTo>
                    <a:pt x="185" y="786"/>
                    <a:pt x="142" y="857"/>
                    <a:pt x="90" y="926"/>
                  </a:cubicBezTo>
                  <a:cubicBezTo>
                    <a:pt x="70" y="952"/>
                    <a:pt x="50" y="975"/>
                    <a:pt x="30" y="1000"/>
                  </a:cubicBezTo>
                  <a:cubicBezTo>
                    <a:pt x="20" y="1012"/>
                    <a:pt x="12" y="1025"/>
                    <a:pt x="7" y="1043"/>
                  </a:cubicBezTo>
                  <a:cubicBezTo>
                    <a:pt x="0" y="1066"/>
                    <a:pt x="4" y="1094"/>
                    <a:pt x="16" y="1115"/>
                  </a:cubicBezTo>
                  <a:cubicBezTo>
                    <a:pt x="29" y="1137"/>
                    <a:pt x="50" y="1152"/>
                    <a:pt x="73" y="1158"/>
                  </a:cubicBezTo>
                  <a:cubicBezTo>
                    <a:pt x="81" y="1160"/>
                    <a:pt x="90" y="1161"/>
                    <a:pt x="99" y="1161"/>
                  </a:cubicBezTo>
                  <a:cubicBezTo>
                    <a:pt x="116" y="1161"/>
                    <a:pt x="134" y="1157"/>
                    <a:pt x="145" y="1148"/>
                  </a:cubicBezTo>
                  <a:lnTo>
                    <a:pt x="188" y="1116"/>
                  </a:lnTo>
                  <a:cubicBezTo>
                    <a:pt x="209" y="1096"/>
                    <a:pt x="231" y="1076"/>
                    <a:pt x="251" y="1055"/>
                  </a:cubicBezTo>
                  <a:cubicBezTo>
                    <a:pt x="281" y="1022"/>
                    <a:pt x="307" y="980"/>
                    <a:pt x="331" y="940"/>
                  </a:cubicBezTo>
                  <a:cubicBezTo>
                    <a:pt x="355" y="902"/>
                    <a:pt x="371" y="859"/>
                    <a:pt x="387" y="816"/>
                  </a:cubicBezTo>
                  <a:cubicBezTo>
                    <a:pt x="407" y="764"/>
                    <a:pt x="417" y="710"/>
                    <a:pt x="427" y="654"/>
                  </a:cubicBezTo>
                  <a:cubicBezTo>
                    <a:pt x="460" y="454"/>
                    <a:pt x="437" y="250"/>
                    <a:pt x="405" y="50"/>
                  </a:cubicBezTo>
                  <a:cubicBezTo>
                    <a:pt x="400" y="20"/>
                    <a:pt x="367" y="1"/>
                    <a:pt x="338" y="1"/>
                  </a:cubicBezTo>
                  <a:cubicBezTo>
                    <a:pt x="336" y="1"/>
                    <a:pt x="333" y="0"/>
                    <a:pt x="331"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50"/>
            <p:cNvSpPr/>
            <p:nvPr/>
          </p:nvSpPr>
          <p:spPr>
            <a:xfrm>
              <a:off x="5691407" y="1840141"/>
              <a:ext cx="105210" cy="48429"/>
            </a:xfrm>
            <a:custGeom>
              <a:avLst/>
              <a:gdLst/>
              <a:ahLst/>
              <a:cxnLst/>
              <a:rect l="l" t="t" r="r" b="b"/>
              <a:pathLst>
                <a:path w="3326" h="1531" extrusionOk="0">
                  <a:moveTo>
                    <a:pt x="139" y="889"/>
                  </a:moveTo>
                  <a:cubicBezTo>
                    <a:pt x="141" y="890"/>
                    <a:pt x="142" y="893"/>
                    <a:pt x="147" y="893"/>
                  </a:cubicBezTo>
                  <a:cubicBezTo>
                    <a:pt x="144" y="890"/>
                    <a:pt x="141" y="890"/>
                    <a:pt x="139" y="889"/>
                  </a:cubicBezTo>
                  <a:close/>
                  <a:moveTo>
                    <a:pt x="3006" y="909"/>
                  </a:moveTo>
                  <a:cubicBezTo>
                    <a:pt x="3005" y="910"/>
                    <a:pt x="3000" y="910"/>
                    <a:pt x="2999" y="912"/>
                  </a:cubicBezTo>
                  <a:cubicBezTo>
                    <a:pt x="3000" y="910"/>
                    <a:pt x="3005" y="909"/>
                    <a:pt x="3006" y="909"/>
                  </a:cubicBezTo>
                  <a:close/>
                  <a:moveTo>
                    <a:pt x="2959" y="917"/>
                  </a:moveTo>
                  <a:cubicBezTo>
                    <a:pt x="2956" y="917"/>
                    <a:pt x="2953" y="919"/>
                    <a:pt x="2949" y="919"/>
                  </a:cubicBezTo>
                  <a:cubicBezTo>
                    <a:pt x="2953" y="917"/>
                    <a:pt x="2956" y="917"/>
                    <a:pt x="2959" y="917"/>
                  </a:cubicBezTo>
                  <a:close/>
                  <a:moveTo>
                    <a:pt x="519" y="1091"/>
                  </a:moveTo>
                  <a:cubicBezTo>
                    <a:pt x="519" y="1091"/>
                    <a:pt x="519" y="1092"/>
                    <a:pt x="519" y="1092"/>
                  </a:cubicBezTo>
                  <a:lnTo>
                    <a:pt x="519" y="1092"/>
                  </a:lnTo>
                  <a:cubicBezTo>
                    <a:pt x="519" y="1091"/>
                    <a:pt x="519" y="1091"/>
                    <a:pt x="519" y="1091"/>
                  </a:cubicBezTo>
                  <a:close/>
                  <a:moveTo>
                    <a:pt x="519" y="1092"/>
                  </a:moveTo>
                  <a:cubicBezTo>
                    <a:pt x="519" y="1093"/>
                    <a:pt x="520" y="1094"/>
                    <a:pt x="520" y="1095"/>
                  </a:cubicBezTo>
                  <a:cubicBezTo>
                    <a:pt x="520" y="1094"/>
                    <a:pt x="519" y="1094"/>
                    <a:pt x="519" y="1092"/>
                  </a:cubicBezTo>
                  <a:close/>
                  <a:moveTo>
                    <a:pt x="596" y="1204"/>
                  </a:moveTo>
                  <a:cubicBezTo>
                    <a:pt x="601" y="1205"/>
                    <a:pt x="603" y="1209"/>
                    <a:pt x="608" y="1211"/>
                  </a:cubicBezTo>
                  <a:cubicBezTo>
                    <a:pt x="605" y="1208"/>
                    <a:pt x="601" y="1205"/>
                    <a:pt x="596" y="1204"/>
                  </a:cubicBezTo>
                  <a:close/>
                  <a:moveTo>
                    <a:pt x="1289" y="1268"/>
                  </a:moveTo>
                  <a:cubicBezTo>
                    <a:pt x="1292" y="1272"/>
                    <a:pt x="1292" y="1274"/>
                    <a:pt x="1294" y="1274"/>
                  </a:cubicBezTo>
                  <a:cubicBezTo>
                    <a:pt x="1294" y="1272"/>
                    <a:pt x="1292" y="1270"/>
                    <a:pt x="1289" y="1268"/>
                  </a:cubicBezTo>
                  <a:close/>
                  <a:moveTo>
                    <a:pt x="1659" y="1403"/>
                  </a:moveTo>
                  <a:lnTo>
                    <a:pt x="1659" y="1403"/>
                  </a:lnTo>
                  <a:cubicBezTo>
                    <a:pt x="1654" y="1404"/>
                    <a:pt x="1653" y="1404"/>
                    <a:pt x="1650" y="1406"/>
                  </a:cubicBezTo>
                  <a:cubicBezTo>
                    <a:pt x="1653" y="1404"/>
                    <a:pt x="1657" y="1404"/>
                    <a:pt x="1659" y="1403"/>
                  </a:cubicBezTo>
                  <a:close/>
                  <a:moveTo>
                    <a:pt x="1587" y="1423"/>
                  </a:moveTo>
                  <a:cubicBezTo>
                    <a:pt x="1588" y="1424"/>
                    <a:pt x="1588" y="1424"/>
                    <a:pt x="1589" y="1424"/>
                  </a:cubicBezTo>
                  <a:cubicBezTo>
                    <a:pt x="1590" y="1424"/>
                    <a:pt x="1590" y="1424"/>
                    <a:pt x="1590" y="1423"/>
                  </a:cubicBezTo>
                  <a:close/>
                  <a:moveTo>
                    <a:pt x="885" y="1"/>
                  </a:moveTo>
                  <a:cubicBezTo>
                    <a:pt x="709" y="43"/>
                    <a:pt x="540" y="110"/>
                    <a:pt x="386" y="201"/>
                  </a:cubicBezTo>
                  <a:cubicBezTo>
                    <a:pt x="241" y="287"/>
                    <a:pt x="108" y="406"/>
                    <a:pt x="46" y="565"/>
                  </a:cubicBezTo>
                  <a:cubicBezTo>
                    <a:pt x="18" y="637"/>
                    <a:pt x="1" y="710"/>
                    <a:pt x="3" y="787"/>
                  </a:cubicBezTo>
                  <a:cubicBezTo>
                    <a:pt x="5" y="843"/>
                    <a:pt x="22" y="903"/>
                    <a:pt x="58" y="946"/>
                  </a:cubicBezTo>
                  <a:cubicBezTo>
                    <a:pt x="96" y="989"/>
                    <a:pt x="148" y="1015"/>
                    <a:pt x="205" y="1018"/>
                  </a:cubicBezTo>
                  <a:cubicBezTo>
                    <a:pt x="212" y="1018"/>
                    <a:pt x="219" y="1018"/>
                    <a:pt x="225" y="1018"/>
                  </a:cubicBezTo>
                  <a:cubicBezTo>
                    <a:pt x="283" y="1018"/>
                    <a:pt x="339" y="1002"/>
                    <a:pt x="391" y="982"/>
                  </a:cubicBezTo>
                  <a:cubicBezTo>
                    <a:pt x="391" y="1005"/>
                    <a:pt x="397" y="1031"/>
                    <a:pt x="400" y="1053"/>
                  </a:cubicBezTo>
                  <a:cubicBezTo>
                    <a:pt x="409" y="1104"/>
                    <a:pt x="430" y="1152"/>
                    <a:pt x="456" y="1195"/>
                  </a:cubicBezTo>
                  <a:cubicBezTo>
                    <a:pt x="479" y="1234"/>
                    <a:pt x="513" y="1270"/>
                    <a:pt x="549" y="1297"/>
                  </a:cubicBezTo>
                  <a:cubicBezTo>
                    <a:pt x="585" y="1324"/>
                    <a:pt x="623" y="1344"/>
                    <a:pt x="665" y="1358"/>
                  </a:cubicBezTo>
                  <a:cubicBezTo>
                    <a:pt x="702" y="1370"/>
                    <a:pt x="745" y="1376"/>
                    <a:pt x="785" y="1377"/>
                  </a:cubicBezTo>
                  <a:cubicBezTo>
                    <a:pt x="791" y="1377"/>
                    <a:pt x="797" y="1378"/>
                    <a:pt x="802" y="1378"/>
                  </a:cubicBezTo>
                  <a:cubicBezTo>
                    <a:pt x="846" y="1378"/>
                    <a:pt x="889" y="1369"/>
                    <a:pt x="930" y="1358"/>
                  </a:cubicBezTo>
                  <a:cubicBezTo>
                    <a:pt x="1010" y="1334"/>
                    <a:pt x="1082" y="1288"/>
                    <a:pt x="1143" y="1230"/>
                  </a:cubicBezTo>
                  <a:cubicBezTo>
                    <a:pt x="1186" y="1310"/>
                    <a:pt x="1239" y="1383"/>
                    <a:pt x="1311" y="1440"/>
                  </a:cubicBezTo>
                  <a:cubicBezTo>
                    <a:pt x="1345" y="1467"/>
                    <a:pt x="1382" y="1490"/>
                    <a:pt x="1422" y="1504"/>
                  </a:cubicBezTo>
                  <a:cubicBezTo>
                    <a:pt x="1464" y="1520"/>
                    <a:pt x="1503" y="1527"/>
                    <a:pt x="1546" y="1530"/>
                  </a:cubicBezTo>
                  <a:cubicBezTo>
                    <a:pt x="1551" y="1531"/>
                    <a:pt x="1556" y="1531"/>
                    <a:pt x="1561" y="1531"/>
                  </a:cubicBezTo>
                  <a:cubicBezTo>
                    <a:pt x="1599" y="1531"/>
                    <a:pt x="1636" y="1522"/>
                    <a:pt x="1672" y="1512"/>
                  </a:cubicBezTo>
                  <a:cubicBezTo>
                    <a:pt x="1714" y="1499"/>
                    <a:pt x="1755" y="1474"/>
                    <a:pt x="1790" y="1447"/>
                  </a:cubicBezTo>
                  <a:cubicBezTo>
                    <a:pt x="1868" y="1391"/>
                    <a:pt x="1926" y="1315"/>
                    <a:pt x="1974" y="1234"/>
                  </a:cubicBezTo>
                  <a:cubicBezTo>
                    <a:pt x="1994" y="1254"/>
                    <a:pt x="2012" y="1272"/>
                    <a:pt x="2034" y="1287"/>
                  </a:cubicBezTo>
                  <a:cubicBezTo>
                    <a:pt x="2075" y="1317"/>
                    <a:pt x="2118" y="1341"/>
                    <a:pt x="2166" y="1361"/>
                  </a:cubicBezTo>
                  <a:cubicBezTo>
                    <a:pt x="2208" y="1380"/>
                    <a:pt x="2251" y="1391"/>
                    <a:pt x="2296" y="1397"/>
                  </a:cubicBezTo>
                  <a:cubicBezTo>
                    <a:pt x="2320" y="1401"/>
                    <a:pt x="2345" y="1401"/>
                    <a:pt x="2369" y="1401"/>
                  </a:cubicBezTo>
                  <a:cubicBezTo>
                    <a:pt x="2395" y="1401"/>
                    <a:pt x="2419" y="1396"/>
                    <a:pt x="2442" y="1391"/>
                  </a:cubicBezTo>
                  <a:cubicBezTo>
                    <a:pt x="2483" y="1383"/>
                    <a:pt x="2524" y="1366"/>
                    <a:pt x="2559" y="1346"/>
                  </a:cubicBezTo>
                  <a:cubicBezTo>
                    <a:pt x="2602" y="1320"/>
                    <a:pt x="2639" y="1283"/>
                    <a:pt x="2670" y="1244"/>
                  </a:cubicBezTo>
                  <a:cubicBezTo>
                    <a:pt x="2682" y="1227"/>
                    <a:pt x="2691" y="1211"/>
                    <a:pt x="2702" y="1194"/>
                  </a:cubicBezTo>
                  <a:cubicBezTo>
                    <a:pt x="2717" y="1168"/>
                    <a:pt x="2727" y="1141"/>
                    <a:pt x="2738" y="1115"/>
                  </a:cubicBezTo>
                  <a:cubicBezTo>
                    <a:pt x="2743" y="1102"/>
                    <a:pt x="2747" y="1089"/>
                    <a:pt x="2753" y="1075"/>
                  </a:cubicBezTo>
                  <a:cubicBezTo>
                    <a:pt x="2771" y="1083"/>
                    <a:pt x="2793" y="1094"/>
                    <a:pt x="2813" y="1101"/>
                  </a:cubicBezTo>
                  <a:cubicBezTo>
                    <a:pt x="2847" y="1112"/>
                    <a:pt x="2884" y="1116"/>
                    <a:pt x="2920" y="1122"/>
                  </a:cubicBezTo>
                  <a:cubicBezTo>
                    <a:pt x="2927" y="1123"/>
                    <a:pt x="2933" y="1123"/>
                    <a:pt x="2940" y="1123"/>
                  </a:cubicBezTo>
                  <a:cubicBezTo>
                    <a:pt x="2975" y="1123"/>
                    <a:pt x="3011" y="1117"/>
                    <a:pt x="3043" y="1111"/>
                  </a:cubicBezTo>
                  <a:cubicBezTo>
                    <a:pt x="3078" y="1104"/>
                    <a:pt x="3108" y="1089"/>
                    <a:pt x="3139" y="1073"/>
                  </a:cubicBezTo>
                  <a:cubicBezTo>
                    <a:pt x="3169" y="1058"/>
                    <a:pt x="3196" y="1033"/>
                    <a:pt x="3219" y="1010"/>
                  </a:cubicBezTo>
                  <a:cubicBezTo>
                    <a:pt x="3244" y="986"/>
                    <a:pt x="3264" y="953"/>
                    <a:pt x="3280" y="922"/>
                  </a:cubicBezTo>
                  <a:cubicBezTo>
                    <a:pt x="3301" y="879"/>
                    <a:pt x="3314" y="831"/>
                    <a:pt x="3321" y="783"/>
                  </a:cubicBezTo>
                  <a:cubicBezTo>
                    <a:pt x="3322" y="774"/>
                    <a:pt x="3322" y="766"/>
                    <a:pt x="3325" y="758"/>
                  </a:cubicBezTo>
                  <a:cubicBezTo>
                    <a:pt x="3325" y="740"/>
                    <a:pt x="3321" y="724"/>
                    <a:pt x="3312" y="708"/>
                  </a:cubicBezTo>
                  <a:cubicBezTo>
                    <a:pt x="3300" y="687"/>
                    <a:pt x="3278" y="671"/>
                    <a:pt x="3254" y="664"/>
                  </a:cubicBezTo>
                  <a:cubicBezTo>
                    <a:pt x="3245" y="661"/>
                    <a:pt x="3235" y="660"/>
                    <a:pt x="3225" y="660"/>
                  </a:cubicBezTo>
                  <a:cubicBezTo>
                    <a:pt x="3208" y="660"/>
                    <a:pt x="3191" y="664"/>
                    <a:pt x="3176" y="673"/>
                  </a:cubicBezTo>
                  <a:cubicBezTo>
                    <a:pt x="3155" y="685"/>
                    <a:pt x="3135" y="707"/>
                    <a:pt x="3129" y="731"/>
                  </a:cubicBezTo>
                  <a:cubicBezTo>
                    <a:pt x="3125" y="758"/>
                    <a:pt x="3119" y="783"/>
                    <a:pt x="3111" y="807"/>
                  </a:cubicBezTo>
                  <a:cubicBezTo>
                    <a:pt x="3101" y="824"/>
                    <a:pt x="3092" y="840"/>
                    <a:pt x="3082" y="854"/>
                  </a:cubicBezTo>
                  <a:cubicBezTo>
                    <a:pt x="3072" y="864"/>
                    <a:pt x="3065" y="873"/>
                    <a:pt x="3055" y="882"/>
                  </a:cubicBezTo>
                  <a:cubicBezTo>
                    <a:pt x="3042" y="890"/>
                    <a:pt x="3029" y="897"/>
                    <a:pt x="3018" y="903"/>
                  </a:cubicBezTo>
                  <a:cubicBezTo>
                    <a:pt x="3000" y="909"/>
                    <a:pt x="2985" y="912"/>
                    <a:pt x="2969" y="916"/>
                  </a:cubicBezTo>
                  <a:cubicBezTo>
                    <a:pt x="2962" y="916"/>
                    <a:pt x="2955" y="917"/>
                    <a:pt x="2948" y="917"/>
                  </a:cubicBezTo>
                  <a:cubicBezTo>
                    <a:pt x="2934" y="917"/>
                    <a:pt x="2920" y="916"/>
                    <a:pt x="2906" y="916"/>
                  </a:cubicBezTo>
                  <a:cubicBezTo>
                    <a:pt x="2874" y="910"/>
                    <a:pt x="2843" y="902"/>
                    <a:pt x="2813" y="890"/>
                  </a:cubicBezTo>
                  <a:cubicBezTo>
                    <a:pt x="2784" y="876"/>
                    <a:pt x="2755" y="860"/>
                    <a:pt x="2728" y="840"/>
                  </a:cubicBezTo>
                  <a:cubicBezTo>
                    <a:pt x="2715" y="831"/>
                    <a:pt x="2699" y="827"/>
                    <a:pt x="2683" y="827"/>
                  </a:cubicBezTo>
                  <a:cubicBezTo>
                    <a:pt x="2666" y="827"/>
                    <a:pt x="2648" y="832"/>
                    <a:pt x="2634" y="840"/>
                  </a:cubicBezTo>
                  <a:cubicBezTo>
                    <a:pt x="2604" y="857"/>
                    <a:pt x="2589" y="887"/>
                    <a:pt x="2587" y="922"/>
                  </a:cubicBezTo>
                  <a:cubicBezTo>
                    <a:pt x="2585" y="942"/>
                    <a:pt x="2585" y="965"/>
                    <a:pt x="2584" y="986"/>
                  </a:cubicBezTo>
                  <a:cubicBezTo>
                    <a:pt x="2576" y="1025"/>
                    <a:pt x="2568" y="1065"/>
                    <a:pt x="2554" y="1104"/>
                  </a:cubicBezTo>
                  <a:cubicBezTo>
                    <a:pt x="2542" y="1126"/>
                    <a:pt x="2529" y="1146"/>
                    <a:pt x="2515" y="1168"/>
                  </a:cubicBezTo>
                  <a:cubicBezTo>
                    <a:pt x="2503" y="1182"/>
                    <a:pt x="2491" y="1195"/>
                    <a:pt x="2475" y="1207"/>
                  </a:cubicBezTo>
                  <a:cubicBezTo>
                    <a:pt x="2458" y="1218"/>
                    <a:pt x="2442" y="1227"/>
                    <a:pt x="2426" y="1235"/>
                  </a:cubicBezTo>
                  <a:cubicBezTo>
                    <a:pt x="2408" y="1241"/>
                    <a:pt x="2392" y="1247"/>
                    <a:pt x="2372" y="1250"/>
                  </a:cubicBezTo>
                  <a:cubicBezTo>
                    <a:pt x="2357" y="1252"/>
                    <a:pt x="2342" y="1253"/>
                    <a:pt x="2328" y="1253"/>
                  </a:cubicBezTo>
                  <a:cubicBezTo>
                    <a:pt x="2316" y="1253"/>
                    <a:pt x="2305" y="1252"/>
                    <a:pt x="2294" y="1251"/>
                  </a:cubicBezTo>
                  <a:lnTo>
                    <a:pt x="2294" y="1251"/>
                  </a:lnTo>
                  <a:cubicBezTo>
                    <a:pt x="2294" y="1251"/>
                    <a:pt x="2294" y="1251"/>
                    <a:pt x="2294" y="1251"/>
                  </a:cubicBezTo>
                  <a:cubicBezTo>
                    <a:pt x="2293" y="1251"/>
                    <a:pt x="2291" y="1251"/>
                    <a:pt x="2289" y="1250"/>
                  </a:cubicBezTo>
                  <a:lnTo>
                    <a:pt x="2289" y="1250"/>
                  </a:lnTo>
                  <a:cubicBezTo>
                    <a:pt x="2291" y="1250"/>
                    <a:pt x="2293" y="1251"/>
                    <a:pt x="2294" y="1251"/>
                  </a:cubicBezTo>
                  <a:lnTo>
                    <a:pt x="2294" y="1251"/>
                  </a:lnTo>
                  <a:cubicBezTo>
                    <a:pt x="2291" y="1248"/>
                    <a:pt x="2289" y="1248"/>
                    <a:pt x="2287" y="1248"/>
                  </a:cubicBezTo>
                  <a:cubicBezTo>
                    <a:pt x="2288" y="1249"/>
                    <a:pt x="2288" y="1250"/>
                    <a:pt x="2289" y="1250"/>
                  </a:cubicBezTo>
                  <a:lnTo>
                    <a:pt x="2289" y="1250"/>
                  </a:lnTo>
                  <a:cubicBezTo>
                    <a:pt x="2288" y="1250"/>
                    <a:pt x="2286" y="1250"/>
                    <a:pt x="2284" y="1250"/>
                  </a:cubicBezTo>
                  <a:cubicBezTo>
                    <a:pt x="2253" y="1245"/>
                    <a:pt x="2224" y="1235"/>
                    <a:pt x="2193" y="1225"/>
                  </a:cubicBezTo>
                  <a:cubicBezTo>
                    <a:pt x="2145" y="1202"/>
                    <a:pt x="2098" y="1174"/>
                    <a:pt x="2054" y="1141"/>
                  </a:cubicBezTo>
                  <a:cubicBezTo>
                    <a:pt x="2035" y="1126"/>
                    <a:pt x="2019" y="1111"/>
                    <a:pt x="2002" y="1095"/>
                  </a:cubicBezTo>
                  <a:cubicBezTo>
                    <a:pt x="1991" y="1083"/>
                    <a:pt x="1977" y="1078"/>
                    <a:pt x="1961" y="1078"/>
                  </a:cubicBezTo>
                  <a:cubicBezTo>
                    <a:pt x="1941" y="1078"/>
                    <a:pt x="1918" y="1089"/>
                    <a:pt x="1909" y="1106"/>
                  </a:cubicBezTo>
                  <a:cubicBezTo>
                    <a:pt x="1883" y="1168"/>
                    <a:pt x="1852" y="1224"/>
                    <a:pt x="1813" y="1277"/>
                  </a:cubicBezTo>
                  <a:cubicBezTo>
                    <a:pt x="1788" y="1310"/>
                    <a:pt x="1759" y="1340"/>
                    <a:pt x="1726" y="1367"/>
                  </a:cubicBezTo>
                  <a:cubicBezTo>
                    <a:pt x="1703" y="1383"/>
                    <a:pt x="1677" y="1397"/>
                    <a:pt x="1651" y="1411"/>
                  </a:cubicBezTo>
                  <a:cubicBezTo>
                    <a:pt x="1630" y="1419"/>
                    <a:pt x="1610" y="1424"/>
                    <a:pt x="1588" y="1429"/>
                  </a:cubicBezTo>
                  <a:cubicBezTo>
                    <a:pt x="1577" y="1430"/>
                    <a:pt x="1565" y="1431"/>
                    <a:pt x="1553" y="1431"/>
                  </a:cubicBezTo>
                  <a:cubicBezTo>
                    <a:pt x="1541" y="1431"/>
                    <a:pt x="1529" y="1430"/>
                    <a:pt x="1517" y="1429"/>
                  </a:cubicBezTo>
                  <a:cubicBezTo>
                    <a:pt x="1497" y="1424"/>
                    <a:pt x="1477" y="1419"/>
                    <a:pt x="1455" y="1411"/>
                  </a:cubicBezTo>
                  <a:cubicBezTo>
                    <a:pt x="1430" y="1398"/>
                    <a:pt x="1404" y="1384"/>
                    <a:pt x="1381" y="1367"/>
                  </a:cubicBezTo>
                  <a:cubicBezTo>
                    <a:pt x="1351" y="1341"/>
                    <a:pt x="1322" y="1313"/>
                    <a:pt x="1296" y="1281"/>
                  </a:cubicBezTo>
                  <a:lnTo>
                    <a:pt x="1296" y="1283"/>
                  </a:lnTo>
                  <a:lnTo>
                    <a:pt x="1295" y="1281"/>
                  </a:lnTo>
                  <a:cubicBezTo>
                    <a:pt x="1294" y="1277"/>
                    <a:pt x="1291" y="1275"/>
                    <a:pt x="1288" y="1271"/>
                  </a:cubicBezTo>
                  <a:lnTo>
                    <a:pt x="1288" y="1271"/>
                  </a:lnTo>
                  <a:lnTo>
                    <a:pt x="1291" y="1275"/>
                  </a:lnTo>
                  <a:cubicBezTo>
                    <a:pt x="1255" y="1225"/>
                    <a:pt x="1226" y="1171"/>
                    <a:pt x="1200" y="1114"/>
                  </a:cubicBezTo>
                  <a:cubicBezTo>
                    <a:pt x="1193" y="1096"/>
                    <a:pt x="1174" y="1087"/>
                    <a:pt x="1154" y="1087"/>
                  </a:cubicBezTo>
                  <a:cubicBezTo>
                    <a:pt x="1140" y="1087"/>
                    <a:pt x="1125" y="1092"/>
                    <a:pt x="1116" y="1104"/>
                  </a:cubicBezTo>
                  <a:cubicBezTo>
                    <a:pt x="1089" y="1138"/>
                    <a:pt x="1059" y="1168"/>
                    <a:pt x="1026" y="1195"/>
                  </a:cubicBezTo>
                  <a:cubicBezTo>
                    <a:pt x="996" y="1217"/>
                    <a:pt x="964" y="1234"/>
                    <a:pt x="931" y="1250"/>
                  </a:cubicBezTo>
                  <a:cubicBezTo>
                    <a:pt x="900" y="1262"/>
                    <a:pt x="865" y="1271"/>
                    <a:pt x="831" y="1275"/>
                  </a:cubicBezTo>
                  <a:lnTo>
                    <a:pt x="830" y="1275"/>
                  </a:lnTo>
                  <a:cubicBezTo>
                    <a:pt x="817" y="1276"/>
                    <a:pt x="805" y="1276"/>
                    <a:pt x="793" y="1276"/>
                  </a:cubicBezTo>
                  <a:cubicBezTo>
                    <a:pt x="781" y="1276"/>
                    <a:pt x="769" y="1276"/>
                    <a:pt x="758" y="1275"/>
                  </a:cubicBezTo>
                  <a:cubicBezTo>
                    <a:pt x="727" y="1270"/>
                    <a:pt x="695" y="1262"/>
                    <a:pt x="664" y="1250"/>
                  </a:cubicBezTo>
                  <a:cubicBezTo>
                    <a:pt x="643" y="1240"/>
                    <a:pt x="626" y="1228"/>
                    <a:pt x="608" y="1217"/>
                  </a:cubicBezTo>
                  <a:cubicBezTo>
                    <a:pt x="592" y="1202"/>
                    <a:pt x="576" y="1185"/>
                    <a:pt x="560" y="1169"/>
                  </a:cubicBezTo>
                  <a:cubicBezTo>
                    <a:pt x="545" y="1149"/>
                    <a:pt x="533" y="1127"/>
                    <a:pt x="522" y="1102"/>
                  </a:cubicBezTo>
                  <a:lnTo>
                    <a:pt x="522" y="1102"/>
                  </a:lnTo>
                  <a:cubicBezTo>
                    <a:pt x="522" y="1100"/>
                    <a:pt x="522" y="1098"/>
                    <a:pt x="520" y="1096"/>
                  </a:cubicBezTo>
                  <a:lnTo>
                    <a:pt x="520" y="1096"/>
                  </a:lnTo>
                  <a:cubicBezTo>
                    <a:pt x="520" y="1098"/>
                    <a:pt x="521" y="1100"/>
                    <a:pt x="522" y="1102"/>
                  </a:cubicBezTo>
                  <a:lnTo>
                    <a:pt x="522" y="1102"/>
                  </a:lnTo>
                  <a:cubicBezTo>
                    <a:pt x="521" y="1101"/>
                    <a:pt x="521" y="1100"/>
                    <a:pt x="520" y="1099"/>
                  </a:cubicBezTo>
                  <a:cubicBezTo>
                    <a:pt x="509" y="1069"/>
                    <a:pt x="502" y="1041"/>
                    <a:pt x="497" y="1009"/>
                  </a:cubicBezTo>
                  <a:cubicBezTo>
                    <a:pt x="493" y="973"/>
                    <a:pt x="493" y="940"/>
                    <a:pt x="495" y="905"/>
                  </a:cubicBezTo>
                  <a:cubicBezTo>
                    <a:pt x="497" y="887"/>
                    <a:pt x="485" y="869"/>
                    <a:pt x="470" y="860"/>
                  </a:cubicBezTo>
                  <a:cubicBezTo>
                    <a:pt x="461" y="856"/>
                    <a:pt x="452" y="854"/>
                    <a:pt x="443" y="854"/>
                  </a:cubicBezTo>
                  <a:cubicBezTo>
                    <a:pt x="435" y="854"/>
                    <a:pt x="427" y="856"/>
                    <a:pt x="419" y="860"/>
                  </a:cubicBezTo>
                  <a:cubicBezTo>
                    <a:pt x="404" y="869"/>
                    <a:pt x="387" y="876"/>
                    <a:pt x="371" y="883"/>
                  </a:cubicBezTo>
                  <a:cubicBezTo>
                    <a:pt x="334" y="899"/>
                    <a:pt x="294" y="912"/>
                    <a:pt x="254" y="919"/>
                  </a:cubicBezTo>
                  <a:cubicBezTo>
                    <a:pt x="245" y="920"/>
                    <a:pt x="237" y="920"/>
                    <a:pt x="229" y="920"/>
                  </a:cubicBezTo>
                  <a:cubicBezTo>
                    <a:pt x="221" y="920"/>
                    <a:pt x="213" y="920"/>
                    <a:pt x="205" y="919"/>
                  </a:cubicBezTo>
                  <a:cubicBezTo>
                    <a:pt x="194" y="917"/>
                    <a:pt x="184" y="913"/>
                    <a:pt x="172" y="912"/>
                  </a:cubicBezTo>
                  <a:cubicBezTo>
                    <a:pt x="164" y="909"/>
                    <a:pt x="157" y="903"/>
                    <a:pt x="148" y="897"/>
                  </a:cubicBezTo>
                  <a:cubicBezTo>
                    <a:pt x="142" y="892"/>
                    <a:pt x="137" y="886"/>
                    <a:pt x="132" y="880"/>
                  </a:cubicBezTo>
                  <a:lnTo>
                    <a:pt x="132" y="880"/>
                  </a:lnTo>
                  <a:cubicBezTo>
                    <a:pt x="132" y="880"/>
                    <a:pt x="132" y="880"/>
                    <a:pt x="132" y="880"/>
                  </a:cubicBezTo>
                  <a:cubicBezTo>
                    <a:pt x="132" y="880"/>
                    <a:pt x="132" y="879"/>
                    <a:pt x="131" y="879"/>
                  </a:cubicBezTo>
                  <a:lnTo>
                    <a:pt x="131" y="879"/>
                  </a:lnTo>
                  <a:cubicBezTo>
                    <a:pt x="134" y="881"/>
                    <a:pt x="135" y="883"/>
                    <a:pt x="137" y="886"/>
                  </a:cubicBezTo>
                  <a:cubicBezTo>
                    <a:pt x="135" y="882"/>
                    <a:pt x="134" y="880"/>
                    <a:pt x="131" y="879"/>
                  </a:cubicBezTo>
                  <a:lnTo>
                    <a:pt x="131" y="879"/>
                  </a:lnTo>
                  <a:cubicBezTo>
                    <a:pt x="126" y="872"/>
                    <a:pt x="122" y="865"/>
                    <a:pt x="118" y="856"/>
                  </a:cubicBezTo>
                  <a:cubicBezTo>
                    <a:pt x="111" y="839"/>
                    <a:pt x="106" y="820"/>
                    <a:pt x="104" y="801"/>
                  </a:cubicBezTo>
                  <a:cubicBezTo>
                    <a:pt x="101" y="774"/>
                    <a:pt x="104" y="748"/>
                    <a:pt x="105" y="723"/>
                  </a:cubicBezTo>
                  <a:cubicBezTo>
                    <a:pt x="112" y="680"/>
                    <a:pt x="125" y="638"/>
                    <a:pt x="141" y="595"/>
                  </a:cubicBezTo>
                  <a:cubicBezTo>
                    <a:pt x="158" y="555"/>
                    <a:pt x="178" y="519"/>
                    <a:pt x="205" y="484"/>
                  </a:cubicBezTo>
                  <a:lnTo>
                    <a:pt x="205" y="484"/>
                  </a:lnTo>
                  <a:lnTo>
                    <a:pt x="204" y="486"/>
                  </a:lnTo>
                  <a:cubicBezTo>
                    <a:pt x="243" y="438"/>
                    <a:pt x="285" y="395"/>
                    <a:pt x="334" y="358"/>
                  </a:cubicBezTo>
                  <a:cubicBezTo>
                    <a:pt x="430" y="283"/>
                    <a:pt x="536" y="226"/>
                    <a:pt x="649" y="180"/>
                  </a:cubicBezTo>
                  <a:lnTo>
                    <a:pt x="649" y="180"/>
                  </a:lnTo>
                  <a:cubicBezTo>
                    <a:pt x="645" y="181"/>
                    <a:pt x="642" y="183"/>
                    <a:pt x="636" y="183"/>
                  </a:cubicBezTo>
                  <a:cubicBezTo>
                    <a:pt x="727" y="147"/>
                    <a:pt x="817" y="117"/>
                    <a:pt x="913" y="95"/>
                  </a:cubicBezTo>
                  <a:cubicBezTo>
                    <a:pt x="937" y="90"/>
                    <a:pt x="951" y="61"/>
                    <a:pt x="944" y="37"/>
                  </a:cubicBezTo>
                  <a:cubicBezTo>
                    <a:pt x="938" y="15"/>
                    <a:pt x="920" y="2"/>
                    <a:pt x="898" y="2"/>
                  </a:cubicBezTo>
                  <a:cubicBezTo>
                    <a:pt x="893" y="1"/>
                    <a:pt x="888" y="1"/>
                    <a:pt x="88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50"/>
            <p:cNvSpPr/>
            <p:nvPr/>
          </p:nvSpPr>
          <p:spPr>
            <a:xfrm>
              <a:off x="5775549" y="1837168"/>
              <a:ext cx="23250" cy="17904"/>
            </a:xfrm>
            <a:custGeom>
              <a:avLst/>
              <a:gdLst/>
              <a:ahLst/>
              <a:cxnLst/>
              <a:rect l="l" t="t" r="r" b="b"/>
              <a:pathLst>
                <a:path w="735" h="566" extrusionOk="0">
                  <a:moveTo>
                    <a:pt x="539" y="450"/>
                  </a:moveTo>
                  <a:cubicBezTo>
                    <a:pt x="541" y="452"/>
                    <a:pt x="541" y="453"/>
                    <a:pt x="544" y="453"/>
                  </a:cubicBezTo>
                  <a:lnTo>
                    <a:pt x="539" y="450"/>
                  </a:lnTo>
                  <a:close/>
                  <a:moveTo>
                    <a:pt x="58" y="0"/>
                  </a:moveTo>
                  <a:cubicBezTo>
                    <a:pt x="32" y="3"/>
                    <a:pt x="12" y="16"/>
                    <a:pt x="8" y="38"/>
                  </a:cubicBezTo>
                  <a:cubicBezTo>
                    <a:pt x="1" y="63"/>
                    <a:pt x="17" y="89"/>
                    <a:pt x="42" y="95"/>
                  </a:cubicBezTo>
                  <a:cubicBezTo>
                    <a:pt x="80" y="105"/>
                    <a:pt x="117" y="116"/>
                    <a:pt x="153" y="131"/>
                  </a:cubicBezTo>
                  <a:lnTo>
                    <a:pt x="143" y="125"/>
                  </a:lnTo>
                  <a:lnTo>
                    <a:pt x="143" y="125"/>
                  </a:lnTo>
                  <a:cubicBezTo>
                    <a:pt x="179" y="141"/>
                    <a:pt x="211" y="159"/>
                    <a:pt x="247" y="179"/>
                  </a:cubicBezTo>
                  <a:cubicBezTo>
                    <a:pt x="279" y="197"/>
                    <a:pt x="309" y="218"/>
                    <a:pt x="337" y="240"/>
                  </a:cubicBezTo>
                  <a:lnTo>
                    <a:pt x="335" y="238"/>
                  </a:lnTo>
                  <a:lnTo>
                    <a:pt x="335" y="238"/>
                  </a:lnTo>
                  <a:cubicBezTo>
                    <a:pt x="375" y="268"/>
                    <a:pt x="412" y="303"/>
                    <a:pt x="446" y="338"/>
                  </a:cubicBezTo>
                  <a:cubicBezTo>
                    <a:pt x="478" y="371"/>
                    <a:pt x="509" y="407"/>
                    <a:pt x="538" y="443"/>
                  </a:cubicBezTo>
                  <a:cubicBezTo>
                    <a:pt x="538" y="440"/>
                    <a:pt x="536" y="440"/>
                    <a:pt x="536" y="439"/>
                  </a:cubicBezTo>
                  <a:lnTo>
                    <a:pt x="536" y="439"/>
                  </a:lnTo>
                  <a:cubicBezTo>
                    <a:pt x="561" y="469"/>
                    <a:pt x="582" y="502"/>
                    <a:pt x="605" y="533"/>
                  </a:cubicBezTo>
                  <a:cubicBezTo>
                    <a:pt x="615" y="547"/>
                    <a:pt x="627" y="559"/>
                    <a:pt x="644" y="565"/>
                  </a:cubicBezTo>
                  <a:cubicBezTo>
                    <a:pt x="649" y="566"/>
                    <a:pt x="654" y="566"/>
                    <a:pt x="658" y="566"/>
                  </a:cubicBezTo>
                  <a:cubicBezTo>
                    <a:pt x="670" y="566"/>
                    <a:pt x="681" y="563"/>
                    <a:pt x="691" y="557"/>
                  </a:cubicBezTo>
                  <a:cubicBezTo>
                    <a:pt x="720" y="539"/>
                    <a:pt x="734" y="497"/>
                    <a:pt x="715" y="469"/>
                  </a:cubicBezTo>
                  <a:cubicBezTo>
                    <a:pt x="641" y="361"/>
                    <a:pt x="554" y="267"/>
                    <a:pt x="452" y="188"/>
                  </a:cubicBezTo>
                  <a:cubicBezTo>
                    <a:pt x="337" y="101"/>
                    <a:pt x="210" y="38"/>
                    <a:pt x="71" y="2"/>
                  </a:cubicBezTo>
                  <a:cubicBezTo>
                    <a:pt x="67" y="0"/>
                    <a:pt x="61" y="0"/>
                    <a:pt x="5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50"/>
            <p:cNvSpPr/>
            <p:nvPr/>
          </p:nvSpPr>
          <p:spPr>
            <a:xfrm>
              <a:off x="5604892" y="1861208"/>
              <a:ext cx="19770" cy="27141"/>
            </a:xfrm>
            <a:custGeom>
              <a:avLst/>
              <a:gdLst/>
              <a:ahLst/>
              <a:cxnLst/>
              <a:rect l="l" t="t" r="r" b="b"/>
              <a:pathLst>
                <a:path w="625" h="858" extrusionOk="0">
                  <a:moveTo>
                    <a:pt x="267" y="404"/>
                  </a:moveTo>
                  <a:cubicBezTo>
                    <a:pt x="267" y="405"/>
                    <a:pt x="266" y="406"/>
                    <a:pt x="266" y="406"/>
                  </a:cubicBezTo>
                  <a:cubicBezTo>
                    <a:pt x="266" y="405"/>
                    <a:pt x="266" y="405"/>
                    <a:pt x="267" y="404"/>
                  </a:cubicBezTo>
                  <a:close/>
                  <a:moveTo>
                    <a:pt x="572" y="1"/>
                  </a:moveTo>
                  <a:cubicBezTo>
                    <a:pt x="562" y="2"/>
                    <a:pt x="552" y="5"/>
                    <a:pt x="545" y="9"/>
                  </a:cubicBezTo>
                  <a:cubicBezTo>
                    <a:pt x="508" y="31"/>
                    <a:pt x="473" y="58"/>
                    <a:pt x="440" y="87"/>
                  </a:cubicBezTo>
                  <a:cubicBezTo>
                    <a:pt x="393" y="124"/>
                    <a:pt x="350" y="167"/>
                    <a:pt x="309" y="213"/>
                  </a:cubicBezTo>
                  <a:cubicBezTo>
                    <a:pt x="264" y="259"/>
                    <a:pt x="223" y="309"/>
                    <a:pt x="184" y="360"/>
                  </a:cubicBezTo>
                  <a:cubicBezTo>
                    <a:pt x="142" y="416"/>
                    <a:pt x="105" y="472"/>
                    <a:pt x="72" y="532"/>
                  </a:cubicBezTo>
                  <a:cubicBezTo>
                    <a:pt x="35" y="608"/>
                    <a:pt x="1" y="704"/>
                    <a:pt x="48" y="781"/>
                  </a:cubicBezTo>
                  <a:cubicBezTo>
                    <a:pt x="69" y="817"/>
                    <a:pt x="108" y="837"/>
                    <a:pt x="147" y="847"/>
                  </a:cubicBezTo>
                  <a:cubicBezTo>
                    <a:pt x="175" y="857"/>
                    <a:pt x="205" y="857"/>
                    <a:pt x="235" y="857"/>
                  </a:cubicBezTo>
                  <a:cubicBezTo>
                    <a:pt x="276" y="857"/>
                    <a:pt x="314" y="851"/>
                    <a:pt x="354" y="844"/>
                  </a:cubicBezTo>
                  <a:cubicBezTo>
                    <a:pt x="364" y="843"/>
                    <a:pt x="377" y="831"/>
                    <a:pt x="383" y="823"/>
                  </a:cubicBezTo>
                  <a:cubicBezTo>
                    <a:pt x="390" y="811"/>
                    <a:pt x="392" y="797"/>
                    <a:pt x="387" y="787"/>
                  </a:cubicBezTo>
                  <a:cubicBezTo>
                    <a:pt x="384" y="774"/>
                    <a:pt x="377" y="765"/>
                    <a:pt x="366" y="758"/>
                  </a:cubicBezTo>
                  <a:cubicBezTo>
                    <a:pt x="358" y="753"/>
                    <a:pt x="350" y="752"/>
                    <a:pt x="342" y="752"/>
                  </a:cubicBezTo>
                  <a:cubicBezTo>
                    <a:pt x="338" y="752"/>
                    <a:pt x="334" y="752"/>
                    <a:pt x="330" y="753"/>
                  </a:cubicBezTo>
                  <a:cubicBezTo>
                    <a:pt x="323" y="754"/>
                    <a:pt x="316" y="754"/>
                    <a:pt x="307" y="757"/>
                  </a:cubicBezTo>
                  <a:cubicBezTo>
                    <a:pt x="282" y="759"/>
                    <a:pt x="257" y="761"/>
                    <a:pt x="232" y="761"/>
                  </a:cubicBezTo>
                  <a:cubicBezTo>
                    <a:pt x="218" y="761"/>
                    <a:pt x="204" y="760"/>
                    <a:pt x="190" y="758"/>
                  </a:cubicBezTo>
                  <a:cubicBezTo>
                    <a:pt x="177" y="757"/>
                    <a:pt x="164" y="753"/>
                    <a:pt x="154" y="747"/>
                  </a:cubicBezTo>
                  <a:cubicBezTo>
                    <a:pt x="148" y="744"/>
                    <a:pt x="142" y="743"/>
                    <a:pt x="137" y="737"/>
                  </a:cubicBezTo>
                  <a:lnTo>
                    <a:pt x="134" y="732"/>
                  </a:lnTo>
                  <a:cubicBezTo>
                    <a:pt x="130" y="730"/>
                    <a:pt x="128" y="724"/>
                    <a:pt x="127" y="721"/>
                  </a:cubicBezTo>
                  <a:cubicBezTo>
                    <a:pt x="125" y="717"/>
                    <a:pt x="125" y="711"/>
                    <a:pt x="122" y="708"/>
                  </a:cubicBezTo>
                  <a:cubicBezTo>
                    <a:pt x="121" y="697"/>
                    <a:pt x="122" y="687"/>
                    <a:pt x="122" y="675"/>
                  </a:cubicBezTo>
                  <a:cubicBezTo>
                    <a:pt x="127" y="650"/>
                    <a:pt x="135" y="624"/>
                    <a:pt x="145" y="601"/>
                  </a:cubicBezTo>
                  <a:lnTo>
                    <a:pt x="145" y="601"/>
                  </a:lnTo>
                  <a:cubicBezTo>
                    <a:pt x="145" y="601"/>
                    <a:pt x="145" y="602"/>
                    <a:pt x="145" y="602"/>
                  </a:cubicBezTo>
                  <a:cubicBezTo>
                    <a:pt x="177" y="535"/>
                    <a:pt x="217" y="472"/>
                    <a:pt x="263" y="413"/>
                  </a:cubicBezTo>
                  <a:lnTo>
                    <a:pt x="263" y="413"/>
                  </a:lnTo>
                  <a:lnTo>
                    <a:pt x="260" y="415"/>
                  </a:lnTo>
                  <a:cubicBezTo>
                    <a:pt x="263" y="413"/>
                    <a:pt x="264" y="410"/>
                    <a:pt x="266" y="407"/>
                  </a:cubicBezTo>
                  <a:cubicBezTo>
                    <a:pt x="266" y="406"/>
                    <a:pt x="267" y="406"/>
                    <a:pt x="267" y="404"/>
                  </a:cubicBezTo>
                  <a:lnTo>
                    <a:pt x="267" y="404"/>
                  </a:lnTo>
                  <a:cubicBezTo>
                    <a:pt x="347" y="300"/>
                    <a:pt x="438" y="205"/>
                    <a:pt x="539" y="124"/>
                  </a:cubicBezTo>
                  <a:cubicBezTo>
                    <a:pt x="558" y="112"/>
                    <a:pt x="575" y="100"/>
                    <a:pt x="595" y="88"/>
                  </a:cubicBezTo>
                  <a:cubicBezTo>
                    <a:pt x="618" y="77"/>
                    <a:pt x="625" y="45"/>
                    <a:pt x="613" y="24"/>
                  </a:cubicBezTo>
                  <a:cubicBezTo>
                    <a:pt x="603" y="9"/>
                    <a:pt x="588" y="1"/>
                    <a:pt x="57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50"/>
            <p:cNvSpPr/>
            <p:nvPr/>
          </p:nvSpPr>
          <p:spPr>
            <a:xfrm>
              <a:off x="5608340" y="1909828"/>
              <a:ext cx="37864" cy="45393"/>
            </a:xfrm>
            <a:custGeom>
              <a:avLst/>
              <a:gdLst/>
              <a:ahLst/>
              <a:cxnLst/>
              <a:rect l="l" t="t" r="r" b="b"/>
              <a:pathLst>
                <a:path w="1197" h="1435" extrusionOk="0">
                  <a:moveTo>
                    <a:pt x="108" y="295"/>
                  </a:moveTo>
                  <a:cubicBezTo>
                    <a:pt x="108" y="296"/>
                    <a:pt x="108" y="296"/>
                    <a:pt x="108" y="297"/>
                  </a:cubicBezTo>
                  <a:lnTo>
                    <a:pt x="108" y="297"/>
                  </a:lnTo>
                  <a:cubicBezTo>
                    <a:pt x="108" y="296"/>
                    <a:pt x="108" y="296"/>
                    <a:pt x="108" y="295"/>
                  </a:cubicBezTo>
                  <a:close/>
                  <a:moveTo>
                    <a:pt x="389" y="584"/>
                  </a:moveTo>
                  <a:cubicBezTo>
                    <a:pt x="387" y="585"/>
                    <a:pt x="386" y="585"/>
                    <a:pt x="385" y="586"/>
                  </a:cubicBezTo>
                  <a:lnTo>
                    <a:pt x="385" y="586"/>
                  </a:lnTo>
                  <a:cubicBezTo>
                    <a:pt x="387" y="586"/>
                    <a:pt x="388" y="585"/>
                    <a:pt x="389" y="584"/>
                  </a:cubicBezTo>
                  <a:close/>
                  <a:moveTo>
                    <a:pt x="151" y="0"/>
                  </a:moveTo>
                  <a:cubicBezTo>
                    <a:pt x="135" y="0"/>
                    <a:pt x="119" y="9"/>
                    <a:pt x="111" y="25"/>
                  </a:cubicBezTo>
                  <a:cubicBezTo>
                    <a:pt x="61" y="102"/>
                    <a:pt x="28" y="191"/>
                    <a:pt x="13" y="282"/>
                  </a:cubicBezTo>
                  <a:cubicBezTo>
                    <a:pt x="0" y="372"/>
                    <a:pt x="5" y="466"/>
                    <a:pt x="36" y="549"/>
                  </a:cubicBezTo>
                  <a:cubicBezTo>
                    <a:pt x="51" y="587"/>
                    <a:pt x="72" y="617"/>
                    <a:pt x="98" y="647"/>
                  </a:cubicBezTo>
                  <a:cubicBezTo>
                    <a:pt x="122" y="676"/>
                    <a:pt x="158" y="695"/>
                    <a:pt x="194" y="706"/>
                  </a:cubicBezTo>
                  <a:cubicBezTo>
                    <a:pt x="214" y="713"/>
                    <a:pt x="234" y="716"/>
                    <a:pt x="254" y="719"/>
                  </a:cubicBezTo>
                  <a:cubicBezTo>
                    <a:pt x="260" y="719"/>
                    <a:pt x="266" y="720"/>
                    <a:pt x="271" y="720"/>
                  </a:cubicBezTo>
                  <a:cubicBezTo>
                    <a:pt x="288" y="720"/>
                    <a:pt x="304" y="718"/>
                    <a:pt x="320" y="716"/>
                  </a:cubicBezTo>
                  <a:cubicBezTo>
                    <a:pt x="333" y="713"/>
                    <a:pt x="347" y="712"/>
                    <a:pt x="358" y="709"/>
                  </a:cubicBezTo>
                  <a:lnTo>
                    <a:pt x="358" y="709"/>
                  </a:lnTo>
                  <a:cubicBezTo>
                    <a:pt x="346" y="755"/>
                    <a:pt x="330" y="802"/>
                    <a:pt x="321" y="849"/>
                  </a:cubicBezTo>
                  <a:cubicBezTo>
                    <a:pt x="305" y="921"/>
                    <a:pt x="297" y="997"/>
                    <a:pt x="297" y="1070"/>
                  </a:cubicBezTo>
                  <a:cubicBezTo>
                    <a:pt x="297" y="1124"/>
                    <a:pt x="305" y="1177"/>
                    <a:pt x="321" y="1227"/>
                  </a:cubicBezTo>
                  <a:cubicBezTo>
                    <a:pt x="337" y="1276"/>
                    <a:pt x="364" y="1319"/>
                    <a:pt x="401" y="1355"/>
                  </a:cubicBezTo>
                  <a:cubicBezTo>
                    <a:pt x="436" y="1386"/>
                    <a:pt x="477" y="1406"/>
                    <a:pt x="520" y="1421"/>
                  </a:cubicBezTo>
                  <a:cubicBezTo>
                    <a:pt x="543" y="1429"/>
                    <a:pt x="569" y="1432"/>
                    <a:pt x="593" y="1434"/>
                  </a:cubicBezTo>
                  <a:cubicBezTo>
                    <a:pt x="602" y="1434"/>
                    <a:pt x="612" y="1435"/>
                    <a:pt x="621" y="1435"/>
                  </a:cubicBezTo>
                  <a:cubicBezTo>
                    <a:pt x="644" y="1435"/>
                    <a:pt x="667" y="1432"/>
                    <a:pt x="691" y="1429"/>
                  </a:cubicBezTo>
                  <a:cubicBezTo>
                    <a:pt x="764" y="1421"/>
                    <a:pt x="834" y="1399"/>
                    <a:pt x="903" y="1371"/>
                  </a:cubicBezTo>
                  <a:cubicBezTo>
                    <a:pt x="991" y="1336"/>
                    <a:pt x="1073" y="1290"/>
                    <a:pt x="1153" y="1242"/>
                  </a:cubicBezTo>
                  <a:cubicBezTo>
                    <a:pt x="1186" y="1222"/>
                    <a:pt x="1196" y="1182"/>
                    <a:pt x="1179" y="1149"/>
                  </a:cubicBezTo>
                  <a:cubicBezTo>
                    <a:pt x="1165" y="1127"/>
                    <a:pt x="1142" y="1115"/>
                    <a:pt x="1118" y="1115"/>
                  </a:cubicBezTo>
                  <a:cubicBezTo>
                    <a:pt x="1106" y="1115"/>
                    <a:pt x="1095" y="1118"/>
                    <a:pt x="1084" y="1124"/>
                  </a:cubicBezTo>
                  <a:cubicBezTo>
                    <a:pt x="1010" y="1169"/>
                    <a:pt x="935" y="1210"/>
                    <a:pt x="857" y="1243"/>
                  </a:cubicBezTo>
                  <a:cubicBezTo>
                    <a:pt x="801" y="1265"/>
                    <a:pt x="744" y="1283"/>
                    <a:pt x="685" y="1293"/>
                  </a:cubicBezTo>
                  <a:cubicBezTo>
                    <a:pt x="660" y="1296"/>
                    <a:pt x="636" y="1298"/>
                    <a:pt x="611" y="1298"/>
                  </a:cubicBezTo>
                  <a:cubicBezTo>
                    <a:pt x="603" y="1298"/>
                    <a:pt x="595" y="1298"/>
                    <a:pt x="586" y="1297"/>
                  </a:cubicBezTo>
                  <a:cubicBezTo>
                    <a:pt x="566" y="1293"/>
                    <a:pt x="549" y="1290"/>
                    <a:pt x="530" y="1283"/>
                  </a:cubicBezTo>
                  <a:cubicBezTo>
                    <a:pt x="520" y="1277"/>
                    <a:pt x="509" y="1272"/>
                    <a:pt x="500" y="1265"/>
                  </a:cubicBezTo>
                  <a:cubicBezTo>
                    <a:pt x="490" y="1256"/>
                    <a:pt x="480" y="1247"/>
                    <a:pt x="473" y="1239"/>
                  </a:cubicBezTo>
                  <a:cubicBezTo>
                    <a:pt x="464" y="1224"/>
                    <a:pt x="456" y="1210"/>
                    <a:pt x="449" y="1196"/>
                  </a:cubicBezTo>
                  <a:cubicBezTo>
                    <a:pt x="437" y="1169"/>
                    <a:pt x="430" y="1141"/>
                    <a:pt x="427" y="1113"/>
                  </a:cubicBezTo>
                  <a:cubicBezTo>
                    <a:pt x="421" y="1054"/>
                    <a:pt x="423" y="997"/>
                    <a:pt x="430" y="940"/>
                  </a:cubicBezTo>
                  <a:cubicBezTo>
                    <a:pt x="437" y="897"/>
                    <a:pt x="447" y="855"/>
                    <a:pt x="456" y="812"/>
                  </a:cubicBezTo>
                  <a:cubicBezTo>
                    <a:pt x="470" y="752"/>
                    <a:pt x="490" y="690"/>
                    <a:pt x="507" y="630"/>
                  </a:cubicBezTo>
                  <a:cubicBezTo>
                    <a:pt x="513" y="612"/>
                    <a:pt x="507" y="589"/>
                    <a:pt x="493" y="574"/>
                  </a:cubicBezTo>
                  <a:cubicBezTo>
                    <a:pt x="483" y="564"/>
                    <a:pt x="469" y="559"/>
                    <a:pt x="455" y="559"/>
                  </a:cubicBezTo>
                  <a:cubicBezTo>
                    <a:pt x="445" y="559"/>
                    <a:pt x="435" y="561"/>
                    <a:pt x="426" y="566"/>
                  </a:cubicBezTo>
                  <a:cubicBezTo>
                    <a:pt x="414" y="570"/>
                    <a:pt x="401" y="577"/>
                    <a:pt x="391" y="583"/>
                  </a:cubicBezTo>
                  <a:lnTo>
                    <a:pt x="393" y="583"/>
                  </a:lnTo>
                  <a:cubicBezTo>
                    <a:pt x="392" y="583"/>
                    <a:pt x="391" y="584"/>
                    <a:pt x="389" y="584"/>
                  </a:cubicBezTo>
                  <a:lnTo>
                    <a:pt x="389" y="584"/>
                  </a:lnTo>
                  <a:cubicBezTo>
                    <a:pt x="390" y="584"/>
                    <a:pt x="390" y="584"/>
                    <a:pt x="390" y="584"/>
                  </a:cubicBezTo>
                  <a:lnTo>
                    <a:pt x="390" y="584"/>
                  </a:lnTo>
                  <a:cubicBezTo>
                    <a:pt x="389" y="587"/>
                    <a:pt x="384" y="587"/>
                    <a:pt x="383" y="589"/>
                  </a:cubicBezTo>
                  <a:cubicBezTo>
                    <a:pt x="383" y="588"/>
                    <a:pt x="384" y="587"/>
                    <a:pt x="385" y="586"/>
                  </a:cubicBezTo>
                  <a:lnTo>
                    <a:pt x="385" y="586"/>
                  </a:lnTo>
                  <a:cubicBezTo>
                    <a:pt x="358" y="597"/>
                    <a:pt x="331" y="605"/>
                    <a:pt x="301" y="612"/>
                  </a:cubicBezTo>
                  <a:cubicBezTo>
                    <a:pt x="292" y="612"/>
                    <a:pt x="283" y="613"/>
                    <a:pt x="273" y="613"/>
                  </a:cubicBezTo>
                  <a:cubicBezTo>
                    <a:pt x="264" y="613"/>
                    <a:pt x="254" y="612"/>
                    <a:pt x="244" y="612"/>
                  </a:cubicBezTo>
                  <a:cubicBezTo>
                    <a:pt x="234" y="610"/>
                    <a:pt x="225" y="606"/>
                    <a:pt x="214" y="603"/>
                  </a:cubicBezTo>
                  <a:cubicBezTo>
                    <a:pt x="204" y="597"/>
                    <a:pt x="194" y="592"/>
                    <a:pt x="185" y="587"/>
                  </a:cubicBezTo>
                  <a:cubicBezTo>
                    <a:pt x="175" y="577"/>
                    <a:pt x="165" y="569"/>
                    <a:pt x="157" y="559"/>
                  </a:cubicBezTo>
                  <a:cubicBezTo>
                    <a:pt x="147" y="541"/>
                    <a:pt x="137" y="527"/>
                    <a:pt x="129" y="511"/>
                  </a:cubicBezTo>
                  <a:cubicBezTo>
                    <a:pt x="119" y="484"/>
                    <a:pt x="112" y="456"/>
                    <a:pt x="108" y="427"/>
                  </a:cubicBezTo>
                  <a:cubicBezTo>
                    <a:pt x="104" y="385"/>
                    <a:pt x="105" y="344"/>
                    <a:pt x="107" y="301"/>
                  </a:cubicBezTo>
                  <a:lnTo>
                    <a:pt x="107" y="301"/>
                  </a:lnTo>
                  <a:cubicBezTo>
                    <a:pt x="116" y="246"/>
                    <a:pt x="130" y="194"/>
                    <a:pt x="151" y="143"/>
                  </a:cubicBezTo>
                  <a:cubicBezTo>
                    <a:pt x="164" y="118"/>
                    <a:pt x="177" y="95"/>
                    <a:pt x="192" y="72"/>
                  </a:cubicBezTo>
                  <a:cubicBezTo>
                    <a:pt x="207" y="50"/>
                    <a:pt x="197" y="19"/>
                    <a:pt x="175" y="7"/>
                  </a:cubicBezTo>
                  <a:cubicBezTo>
                    <a:pt x="168" y="2"/>
                    <a:pt x="158" y="0"/>
                    <a:pt x="15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50"/>
            <p:cNvSpPr/>
            <p:nvPr/>
          </p:nvSpPr>
          <p:spPr>
            <a:xfrm>
              <a:off x="5657433" y="1966671"/>
              <a:ext cx="77436" cy="64530"/>
            </a:xfrm>
            <a:custGeom>
              <a:avLst/>
              <a:gdLst/>
              <a:ahLst/>
              <a:cxnLst/>
              <a:rect l="l" t="t" r="r" b="b"/>
              <a:pathLst>
                <a:path w="2448" h="2040" extrusionOk="0">
                  <a:moveTo>
                    <a:pt x="188" y="576"/>
                  </a:moveTo>
                  <a:cubicBezTo>
                    <a:pt x="188" y="576"/>
                    <a:pt x="188" y="577"/>
                    <a:pt x="188" y="577"/>
                  </a:cubicBezTo>
                  <a:cubicBezTo>
                    <a:pt x="188" y="577"/>
                    <a:pt x="188" y="576"/>
                    <a:pt x="188" y="576"/>
                  </a:cubicBezTo>
                  <a:close/>
                  <a:moveTo>
                    <a:pt x="510" y="655"/>
                  </a:moveTo>
                  <a:cubicBezTo>
                    <a:pt x="509" y="656"/>
                    <a:pt x="508" y="657"/>
                    <a:pt x="507" y="659"/>
                  </a:cubicBezTo>
                  <a:lnTo>
                    <a:pt x="507" y="659"/>
                  </a:lnTo>
                  <a:cubicBezTo>
                    <a:pt x="508" y="657"/>
                    <a:pt x="509" y="656"/>
                    <a:pt x="510" y="655"/>
                  </a:cubicBezTo>
                  <a:close/>
                  <a:moveTo>
                    <a:pt x="66" y="0"/>
                  </a:moveTo>
                  <a:cubicBezTo>
                    <a:pt x="35" y="0"/>
                    <a:pt x="19" y="22"/>
                    <a:pt x="15" y="46"/>
                  </a:cubicBezTo>
                  <a:cubicBezTo>
                    <a:pt x="1" y="172"/>
                    <a:pt x="14" y="298"/>
                    <a:pt x="36" y="420"/>
                  </a:cubicBezTo>
                  <a:cubicBezTo>
                    <a:pt x="49" y="484"/>
                    <a:pt x="69" y="549"/>
                    <a:pt x="92" y="610"/>
                  </a:cubicBezTo>
                  <a:cubicBezTo>
                    <a:pt x="112" y="662"/>
                    <a:pt x="140" y="712"/>
                    <a:pt x="171" y="756"/>
                  </a:cubicBezTo>
                  <a:cubicBezTo>
                    <a:pt x="198" y="795"/>
                    <a:pt x="230" y="825"/>
                    <a:pt x="273" y="846"/>
                  </a:cubicBezTo>
                  <a:cubicBezTo>
                    <a:pt x="299" y="860"/>
                    <a:pt x="328" y="866"/>
                    <a:pt x="358" y="866"/>
                  </a:cubicBezTo>
                  <a:cubicBezTo>
                    <a:pt x="372" y="866"/>
                    <a:pt x="385" y="865"/>
                    <a:pt x="399" y="862"/>
                  </a:cubicBezTo>
                  <a:cubicBezTo>
                    <a:pt x="450" y="849"/>
                    <a:pt x="492" y="824"/>
                    <a:pt x="530" y="789"/>
                  </a:cubicBezTo>
                  <a:cubicBezTo>
                    <a:pt x="550" y="773"/>
                    <a:pt x="569" y="753"/>
                    <a:pt x="585" y="732"/>
                  </a:cubicBezTo>
                  <a:cubicBezTo>
                    <a:pt x="591" y="762"/>
                    <a:pt x="598" y="795"/>
                    <a:pt x="605" y="825"/>
                  </a:cubicBezTo>
                  <a:cubicBezTo>
                    <a:pt x="626" y="912"/>
                    <a:pt x="658" y="997"/>
                    <a:pt x="698" y="1078"/>
                  </a:cubicBezTo>
                  <a:cubicBezTo>
                    <a:pt x="758" y="1210"/>
                    <a:pt x="850" y="1335"/>
                    <a:pt x="973" y="1415"/>
                  </a:cubicBezTo>
                  <a:cubicBezTo>
                    <a:pt x="999" y="1432"/>
                    <a:pt x="1024" y="1442"/>
                    <a:pt x="1053" y="1454"/>
                  </a:cubicBezTo>
                  <a:cubicBezTo>
                    <a:pt x="1080" y="1462"/>
                    <a:pt x="1109" y="1465"/>
                    <a:pt x="1138" y="1469"/>
                  </a:cubicBezTo>
                  <a:cubicBezTo>
                    <a:pt x="1144" y="1470"/>
                    <a:pt x="1150" y="1470"/>
                    <a:pt x="1156" y="1470"/>
                  </a:cubicBezTo>
                  <a:cubicBezTo>
                    <a:pt x="1177" y="1470"/>
                    <a:pt x="1200" y="1467"/>
                    <a:pt x="1222" y="1462"/>
                  </a:cubicBezTo>
                  <a:cubicBezTo>
                    <a:pt x="1254" y="1455"/>
                    <a:pt x="1286" y="1439"/>
                    <a:pt x="1315" y="1421"/>
                  </a:cubicBezTo>
                  <a:cubicBezTo>
                    <a:pt x="1364" y="1391"/>
                    <a:pt x="1402" y="1348"/>
                    <a:pt x="1437" y="1299"/>
                  </a:cubicBezTo>
                  <a:cubicBezTo>
                    <a:pt x="1450" y="1350"/>
                    <a:pt x="1465" y="1403"/>
                    <a:pt x="1485" y="1455"/>
                  </a:cubicBezTo>
                  <a:cubicBezTo>
                    <a:pt x="1518" y="1544"/>
                    <a:pt x="1561" y="1630"/>
                    <a:pt x="1616" y="1711"/>
                  </a:cubicBezTo>
                  <a:cubicBezTo>
                    <a:pt x="1662" y="1783"/>
                    <a:pt x="1719" y="1850"/>
                    <a:pt x="1783" y="1907"/>
                  </a:cubicBezTo>
                  <a:cubicBezTo>
                    <a:pt x="1863" y="1979"/>
                    <a:pt x="1969" y="2039"/>
                    <a:pt x="2077" y="2039"/>
                  </a:cubicBezTo>
                  <a:cubicBezTo>
                    <a:pt x="2110" y="2039"/>
                    <a:pt x="2142" y="2034"/>
                    <a:pt x="2174" y="2022"/>
                  </a:cubicBezTo>
                  <a:cubicBezTo>
                    <a:pt x="2359" y="1952"/>
                    <a:pt x="2419" y="1733"/>
                    <a:pt x="2445" y="1557"/>
                  </a:cubicBezTo>
                  <a:cubicBezTo>
                    <a:pt x="2445" y="1548"/>
                    <a:pt x="2446" y="1539"/>
                    <a:pt x="2448" y="1532"/>
                  </a:cubicBezTo>
                  <a:cubicBezTo>
                    <a:pt x="2448" y="1514"/>
                    <a:pt x="2445" y="1498"/>
                    <a:pt x="2435" y="1481"/>
                  </a:cubicBezTo>
                  <a:cubicBezTo>
                    <a:pt x="2423" y="1461"/>
                    <a:pt x="2402" y="1444"/>
                    <a:pt x="2376" y="1436"/>
                  </a:cubicBezTo>
                  <a:cubicBezTo>
                    <a:pt x="2368" y="1434"/>
                    <a:pt x="2360" y="1433"/>
                    <a:pt x="2352" y="1433"/>
                  </a:cubicBezTo>
                  <a:cubicBezTo>
                    <a:pt x="2334" y="1433"/>
                    <a:pt x="2316" y="1438"/>
                    <a:pt x="2302" y="1448"/>
                  </a:cubicBezTo>
                  <a:cubicBezTo>
                    <a:pt x="2282" y="1458"/>
                    <a:pt x="2260" y="1481"/>
                    <a:pt x="2256" y="1507"/>
                  </a:cubicBezTo>
                  <a:cubicBezTo>
                    <a:pt x="2246" y="1578"/>
                    <a:pt x="2230" y="1650"/>
                    <a:pt x="2204" y="1720"/>
                  </a:cubicBezTo>
                  <a:cubicBezTo>
                    <a:pt x="2191" y="1747"/>
                    <a:pt x="2177" y="1771"/>
                    <a:pt x="2161" y="1797"/>
                  </a:cubicBezTo>
                  <a:cubicBezTo>
                    <a:pt x="2153" y="1807"/>
                    <a:pt x="2144" y="1816"/>
                    <a:pt x="2133" y="1826"/>
                  </a:cubicBezTo>
                  <a:cubicBezTo>
                    <a:pt x="2126" y="1830"/>
                    <a:pt x="2118" y="1834"/>
                    <a:pt x="2111" y="1837"/>
                  </a:cubicBezTo>
                  <a:cubicBezTo>
                    <a:pt x="2104" y="1839"/>
                    <a:pt x="2097" y="1842"/>
                    <a:pt x="2088" y="1843"/>
                  </a:cubicBezTo>
                  <a:lnTo>
                    <a:pt x="2060" y="1843"/>
                  </a:lnTo>
                  <a:cubicBezTo>
                    <a:pt x="2044" y="1840"/>
                    <a:pt x="2030" y="1836"/>
                    <a:pt x="2012" y="1830"/>
                  </a:cubicBezTo>
                  <a:cubicBezTo>
                    <a:pt x="1987" y="1819"/>
                    <a:pt x="1961" y="1802"/>
                    <a:pt x="1938" y="1786"/>
                  </a:cubicBezTo>
                  <a:cubicBezTo>
                    <a:pt x="1891" y="1747"/>
                    <a:pt x="1848" y="1704"/>
                    <a:pt x="1811" y="1655"/>
                  </a:cubicBezTo>
                  <a:cubicBezTo>
                    <a:pt x="1755" y="1580"/>
                    <a:pt x="1710" y="1499"/>
                    <a:pt x="1672" y="1413"/>
                  </a:cubicBezTo>
                  <a:cubicBezTo>
                    <a:pt x="1636" y="1322"/>
                    <a:pt x="1609" y="1229"/>
                    <a:pt x="1594" y="1133"/>
                  </a:cubicBezTo>
                  <a:cubicBezTo>
                    <a:pt x="1587" y="1068"/>
                    <a:pt x="1586" y="1004"/>
                    <a:pt x="1590" y="938"/>
                  </a:cubicBezTo>
                  <a:cubicBezTo>
                    <a:pt x="1590" y="934"/>
                    <a:pt x="1593" y="931"/>
                    <a:pt x="1593" y="927"/>
                  </a:cubicBezTo>
                  <a:cubicBezTo>
                    <a:pt x="1596" y="904"/>
                    <a:pt x="1596" y="882"/>
                    <a:pt x="1583" y="861"/>
                  </a:cubicBezTo>
                  <a:cubicBezTo>
                    <a:pt x="1573" y="841"/>
                    <a:pt x="1553" y="826"/>
                    <a:pt x="1531" y="821"/>
                  </a:cubicBezTo>
                  <a:cubicBezTo>
                    <a:pt x="1524" y="819"/>
                    <a:pt x="1517" y="818"/>
                    <a:pt x="1510" y="818"/>
                  </a:cubicBezTo>
                  <a:cubicBezTo>
                    <a:pt x="1473" y="818"/>
                    <a:pt x="1434" y="843"/>
                    <a:pt x="1425" y="882"/>
                  </a:cubicBezTo>
                  <a:cubicBezTo>
                    <a:pt x="1410" y="954"/>
                    <a:pt x="1390" y="1024"/>
                    <a:pt x="1365" y="1093"/>
                  </a:cubicBezTo>
                  <a:cubicBezTo>
                    <a:pt x="1344" y="1143"/>
                    <a:pt x="1317" y="1192"/>
                    <a:pt x="1285" y="1236"/>
                  </a:cubicBezTo>
                  <a:cubicBezTo>
                    <a:pt x="1271" y="1255"/>
                    <a:pt x="1254" y="1270"/>
                    <a:pt x="1236" y="1285"/>
                  </a:cubicBezTo>
                  <a:cubicBezTo>
                    <a:pt x="1223" y="1293"/>
                    <a:pt x="1211" y="1300"/>
                    <a:pt x="1199" y="1308"/>
                  </a:cubicBezTo>
                  <a:cubicBezTo>
                    <a:pt x="1188" y="1312"/>
                    <a:pt x="1179" y="1315"/>
                    <a:pt x="1168" y="1318"/>
                  </a:cubicBezTo>
                  <a:cubicBezTo>
                    <a:pt x="1162" y="1318"/>
                    <a:pt x="1156" y="1319"/>
                    <a:pt x="1149" y="1319"/>
                  </a:cubicBezTo>
                  <a:cubicBezTo>
                    <a:pt x="1143" y="1319"/>
                    <a:pt x="1136" y="1318"/>
                    <a:pt x="1129" y="1318"/>
                  </a:cubicBezTo>
                  <a:cubicBezTo>
                    <a:pt x="1113" y="1313"/>
                    <a:pt x="1096" y="1310"/>
                    <a:pt x="1080" y="1305"/>
                  </a:cubicBezTo>
                  <a:cubicBezTo>
                    <a:pt x="1056" y="1293"/>
                    <a:pt x="1033" y="1279"/>
                    <a:pt x="1010" y="1265"/>
                  </a:cubicBezTo>
                  <a:cubicBezTo>
                    <a:pt x="967" y="1232"/>
                    <a:pt x="931" y="1190"/>
                    <a:pt x="898" y="1149"/>
                  </a:cubicBezTo>
                  <a:cubicBezTo>
                    <a:pt x="853" y="1086"/>
                    <a:pt x="815" y="1018"/>
                    <a:pt x="785" y="948"/>
                  </a:cubicBezTo>
                  <a:cubicBezTo>
                    <a:pt x="762" y="891"/>
                    <a:pt x="742" y="834"/>
                    <a:pt x="727" y="773"/>
                  </a:cubicBezTo>
                  <a:cubicBezTo>
                    <a:pt x="709" y="712"/>
                    <a:pt x="702" y="652"/>
                    <a:pt x="692" y="589"/>
                  </a:cubicBezTo>
                  <a:cubicBezTo>
                    <a:pt x="692" y="583"/>
                    <a:pt x="691" y="577"/>
                    <a:pt x="691" y="573"/>
                  </a:cubicBezTo>
                  <a:cubicBezTo>
                    <a:pt x="687" y="546"/>
                    <a:pt x="674" y="524"/>
                    <a:pt x="648" y="516"/>
                  </a:cubicBezTo>
                  <a:cubicBezTo>
                    <a:pt x="642" y="514"/>
                    <a:pt x="637" y="513"/>
                    <a:pt x="631" y="513"/>
                  </a:cubicBezTo>
                  <a:cubicBezTo>
                    <a:pt x="611" y="513"/>
                    <a:pt x="591" y="523"/>
                    <a:pt x="581" y="541"/>
                  </a:cubicBezTo>
                  <a:cubicBezTo>
                    <a:pt x="560" y="579"/>
                    <a:pt x="539" y="616"/>
                    <a:pt x="513" y="651"/>
                  </a:cubicBezTo>
                  <a:lnTo>
                    <a:pt x="513" y="651"/>
                  </a:lnTo>
                  <a:cubicBezTo>
                    <a:pt x="512" y="652"/>
                    <a:pt x="511" y="653"/>
                    <a:pt x="510" y="655"/>
                  </a:cubicBezTo>
                  <a:lnTo>
                    <a:pt x="510" y="655"/>
                  </a:lnTo>
                  <a:cubicBezTo>
                    <a:pt x="511" y="654"/>
                    <a:pt x="511" y="654"/>
                    <a:pt x="511" y="654"/>
                  </a:cubicBezTo>
                  <a:lnTo>
                    <a:pt x="511" y="654"/>
                  </a:lnTo>
                  <a:cubicBezTo>
                    <a:pt x="509" y="656"/>
                    <a:pt x="508" y="658"/>
                    <a:pt x="506" y="660"/>
                  </a:cubicBezTo>
                  <a:cubicBezTo>
                    <a:pt x="506" y="660"/>
                    <a:pt x="507" y="659"/>
                    <a:pt x="507" y="659"/>
                  </a:cubicBezTo>
                  <a:lnTo>
                    <a:pt x="507" y="659"/>
                  </a:lnTo>
                  <a:cubicBezTo>
                    <a:pt x="485" y="688"/>
                    <a:pt x="460" y="713"/>
                    <a:pt x="430" y="735"/>
                  </a:cubicBezTo>
                  <a:cubicBezTo>
                    <a:pt x="420" y="742"/>
                    <a:pt x="409" y="749"/>
                    <a:pt x="397" y="755"/>
                  </a:cubicBezTo>
                  <a:cubicBezTo>
                    <a:pt x="387" y="759"/>
                    <a:pt x="379" y="761"/>
                    <a:pt x="370" y="762"/>
                  </a:cubicBezTo>
                  <a:lnTo>
                    <a:pt x="349" y="762"/>
                  </a:lnTo>
                  <a:cubicBezTo>
                    <a:pt x="340" y="761"/>
                    <a:pt x="333" y="759"/>
                    <a:pt x="326" y="755"/>
                  </a:cubicBezTo>
                  <a:cubicBezTo>
                    <a:pt x="314" y="749"/>
                    <a:pt x="306" y="745"/>
                    <a:pt x="294" y="738"/>
                  </a:cubicBezTo>
                  <a:lnTo>
                    <a:pt x="294" y="738"/>
                  </a:lnTo>
                  <a:lnTo>
                    <a:pt x="297" y="739"/>
                  </a:lnTo>
                  <a:cubicBezTo>
                    <a:pt x="283" y="726"/>
                    <a:pt x="270" y="713"/>
                    <a:pt x="257" y="699"/>
                  </a:cubicBezTo>
                  <a:cubicBezTo>
                    <a:pt x="230" y="663"/>
                    <a:pt x="208" y="625"/>
                    <a:pt x="191" y="584"/>
                  </a:cubicBezTo>
                  <a:cubicBezTo>
                    <a:pt x="188" y="582"/>
                    <a:pt x="187" y="577"/>
                    <a:pt x="187" y="574"/>
                  </a:cubicBezTo>
                  <a:lnTo>
                    <a:pt x="187" y="574"/>
                  </a:lnTo>
                  <a:cubicBezTo>
                    <a:pt x="187" y="575"/>
                    <a:pt x="187" y="576"/>
                    <a:pt x="188" y="576"/>
                  </a:cubicBezTo>
                  <a:lnTo>
                    <a:pt x="188" y="576"/>
                  </a:lnTo>
                  <a:cubicBezTo>
                    <a:pt x="152" y="486"/>
                    <a:pt x="129" y="394"/>
                    <a:pt x="117" y="297"/>
                  </a:cubicBezTo>
                  <a:cubicBezTo>
                    <a:pt x="107" y="212"/>
                    <a:pt x="105" y="131"/>
                    <a:pt x="114" y="46"/>
                  </a:cubicBezTo>
                  <a:cubicBezTo>
                    <a:pt x="117" y="22"/>
                    <a:pt x="91" y="0"/>
                    <a:pt x="6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50"/>
            <p:cNvSpPr/>
            <p:nvPr/>
          </p:nvSpPr>
          <p:spPr>
            <a:xfrm>
              <a:off x="5759227" y="1987770"/>
              <a:ext cx="41470" cy="41881"/>
            </a:xfrm>
            <a:custGeom>
              <a:avLst/>
              <a:gdLst/>
              <a:ahLst/>
              <a:cxnLst/>
              <a:rect l="l" t="t" r="r" b="b"/>
              <a:pathLst>
                <a:path w="1311" h="1324" extrusionOk="0">
                  <a:moveTo>
                    <a:pt x="1146" y="1056"/>
                  </a:moveTo>
                  <a:cubicBezTo>
                    <a:pt x="1146" y="1059"/>
                    <a:pt x="1143" y="1060"/>
                    <a:pt x="1143" y="1061"/>
                  </a:cubicBezTo>
                  <a:cubicBezTo>
                    <a:pt x="1143" y="1060"/>
                    <a:pt x="1143" y="1059"/>
                    <a:pt x="1146" y="1056"/>
                  </a:cubicBezTo>
                  <a:close/>
                  <a:moveTo>
                    <a:pt x="823" y="1106"/>
                  </a:moveTo>
                  <a:cubicBezTo>
                    <a:pt x="825" y="1109"/>
                    <a:pt x="828" y="1112"/>
                    <a:pt x="833" y="1113"/>
                  </a:cubicBezTo>
                  <a:cubicBezTo>
                    <a:pt x="831" y="1112"/>
                    <a:pt x="826" y="1109"/>
                    <a:pt x="823" y="1106"/>
                  </a:cubicBezTo>
                  <a:close/>
                  <a:moveTo>
                    <a:pt x="553" y="1116"/>
                  </a:moveTo>
                  <a:cubicBezTo>
                    <a:pt x="551" y="1119"/>
                    <a:pt x="547" y="1123"/>
                    <a:pt x="546" y="1124"/>
                  </a:cubicBezTo>
                  <a:cubicBezTo>
                    <a:pt x="547" y="1120"/>
                    <a:pt x="551" y="1117"/>
                    <a:pt x="553" y="1116"/>
                  </a:cubicBezTo>
                  <a:close/>
                  <a:moveTo>
                    <a:pt x="201" y="0"/>
                  </a:moveTo>
                  <a:cubicBezTo>
                    <a:pt x="188" y="0"/>
                    <a:pt x="174" y="9"/>
                    <a:pt x="168" y="22"/>
                  </a:cubicBezTo>
                  <a:cubicBezTo>
                    <a:pt x="102" y="167"/>
                    <a:pt x="62" y="323"/>
                    <a:pt x="36" y="480"/>
                  </a:cubicBezTo>
                  <a:cubicBezTo>
                    <a:pt x="7" y="651"/>
                    <a:pt x="0" y="830"/>
                    <a:pt x="40" y="997"/>
                  </a:cubicBezTo>
                  <a:cubicBezTo>
                    <a:pt x="50" y="1033"/>
                    <a:pt x="63" y="1067"/>
                    <a:pt x="79" y="1102"/>
                  </a:cubicBezTo>
                  <a:cubicBezTo>
                    <a:pt x="93" y="1133"/>
                    <a:pt x="112" y="1160"/>
                    <a:pt x="133" y="1189"/>
                  </a:cubicBezTo>
                  <a:cubicBezTo>
                    <a:pt x="158" y="1219"/>
                    <a:pt x="189" y="1240"/>
                    <a:pt x="219" y="1262"/>
                  </a:cubicBezTo>
                  <a:cubicBezTo>
                    <a:pt x="258" y="1289"/>
                    <a:pt x="304" y="1306"/>
                    <a:pt x="348" y="1318"/>
                  </a:cubicBezTo>
                  <a:cubicBezTo>
                    <a:pt x="368" y="1321"/>
                    <a:pt x="388" y="1324"/>
                    <a:pt x="408" y="1324"/>
                  </a:cubicBezTo>
                  <a:cubicBezTo>
                    <a:pt x="427" y="1324"/>
                    <a:pt x="447" y="1319"/>
                    <a:pt x="467" y="1316"/>
                  </a:cubicBezTo>
                  <a:cubicBezTo>
                    <a:pt x="484" y="1312"/>
                    <a:pt x="504" y="1305"/>
                    <a:pt x="523" y="1296"/>
                  </a:cubicBezTo>
                  <a:cubicBezTo>
                    <a:pt x="541" y="1285"/>
                    <a:pt x="560" y="1275"/>
                    <a:pt x="577" y="1262"/>
                  </a:cubicBezTo>
                  <a:cubicBezTo>
                    <a:pt x="613" y="1238"/>
                    <a:pt x="639" y="1203"/>
                    <a:pt x="663" y="1169"/>
                  </a:cubicBezTo>
                  <a:cubicBezTo>
                    <a:pt x="667" y="1163"/>
                    <a:pt x="672" y="1159"/>
                    <a:pt x="676" y="1152"/>
                  </a:cubicBezTo>
                  <a:cubicBezTo>
                    <a:pt x="713" y="1198"/>
                    <a:pt x="760" y="1238"/>
                    <a:pt x="812" y="1266"/>
                  </a:cubicBezTo>
                  <a:cubicBezTo>
                    <a:pt x="853" y="1289"/>
                    <a:pt x="899" y="1302"/>
                    <a:pt x="947" y="1306"/>
                  </a:cubicBezTo>
                  <a:cubicBezTo>
                    <a:pt x="958" y="1307"/>
                    <a:pt x="968" y="1308"/>
                    <a:pt x="979" y="1308"/>
                  </a:cubicBezTo>
                  <a:cubicBezTo>
                    <a:pt x="1011" y="1308"/>
                    <a:pt x="1043" y="1303"/>
                    <a:pt x="1075" y="1295"/>
                  </a:cubicBezTo>
                  <a:cubicBezTo>
                    <a:pt x="1091" y="1291"/>
                    <a:pt x="1105" y="1282"/>
                    <a:pt x="1121" y="1276"/>
                  </a:cubicBezTo>
                  <a:cubicBezTo>
                    <a:pt x="1141" y="1268"/>
                    <a:pt x="1160" y="1255"/>
                    <a:pt x="1176" y="1242"/>
                  </a:cubicBezTo>
                  <a:cubicBezTo>
                    <a:pt x="1210" y="1216"/>
                    <a:pt x="1239" y="1182"/>
                    <a:pt x="1257" y="1142"/>
                  </a:cubicBezTo>
                  <a:cubicBezTo>
                    <a:pt x="1310" y="1046"/>
                    <a:pt x="1303" y="930"/>
                    <a:pt x="1274" y="827"/>
                  </a:cubicBezTo>
                  <a:cubicBezTo>
                    <a:pt x="1265" y="797"/>
                    <a:pt x="1239" y="778"/>
                    <a:pt x="1210" y="778"/>
                  </a:cubicBezTo>
                  <a:cubicBezTo>
                    <a:pt x="1203" y="778"/>
                    <a:pt x="1197" y="779"/>
                    <a:pt x="1190" y="781"/>
                  </a:cubicBezTo>
                  <a:cubicBezTo>
                    <a:pt x="1153" y="791"/>
                    <a:pt x="1134" y="827"/>
                    <a:pt x="1143" y="865"/>
                  </a:cubicBezTo>
                  <a:cubicBezTo>
                    <a:pt x="1147" y="880"/>
                    <a:pt x="1150" y="895"/>
                    <a:pt x="1153" y="911"/>
                  </a:cubicBezTo>
                  <a:cubicBezTo>
                    <a:pt x="1154" y="927"/>
                    <a:pt x="1154" y="944"/>
                    <a:pt x="1156" y="961"/>
                  </a:cubicBezTo>
                  <a:cubicBezTo>
                    <a:pt x="1156" y="977"/>
                    <a:pt x="1156" y="991"/>
                    <a:pt x="1154" y="1008"/>
                  </a:cubicBezTo>
                  <a:cubicBezTo>
                    <a:pt x="1150" y="1027"/>
                    <a:pt x="1146" y="1046"/>
                    <a:pt x="1138" y="1066"/>
                  </a:cubicBezTo>
                  <a:cubicBezTo>
                    <a:pt x="1131" y="1077"/>
                    <a:pt x="1124" y="1090"/>
                    <a:pt x="1114" y="1103"/>
                  </a:cubicBezTo>
                  <a:cubicBezTo>
                    <a:pt x="1105" y="1113"/>
                    <a:pt x="1095" y="1124"/>
                    <a:pt x="1083" y="1133"/>
                  </a:cubicBezTo>
                  <a:cubicBezTo>
                    <a:pt x="1071" y="1140"/>
                    <a:pt x="1060" y="1147"/>
                    <a:pt x="1048" y="1153"/>
                  </a:cubicBezTo>
                  <a:cubicBezTo>
                    <a:pt x="1034" y="1159"/>
                    <a:pt x="1018" y="1162"/>
                    <a:pt x="1004" y="1166"/>
                  </a:cubicBezTo>
                  <a:cubicBezTo>
                    <a:pt x="995" y="1167"/>
                    <a:pt x="986" y="1167"/>
                    <a:pt x="977" y="1167"/>
                  </a:cubicBezTo>
                  <a:cubicBezTo>
                    <a:pt x="968" y="1167"/>
                    <a:pt x="959" y="1167"/>
                    <a:pt x="949" y="1166"/>
                  </a:cubicBezTo>
                  <a:cubicBezTo>
                    <a:pt x="928" y="1162"/>
                    <a:pt x="909" y="1156"/>
                    <a:pt x="889" y="1149"/>
                  </a:cubicBezTo>
                  <a:cubicBezTo>
                    <a:pt x="868" y="1139"/>
                    <a:pt x="849" y="1127"/>
                    <a:pt x="831" y="1116"/>
                  </a:cubicBezTo>
                  <a:cubicBezTo>
                    <a:pt x="805" y="1096"/>
                    <a:pt x="783" y="1072"/>
                    <a:pt x="763" y="1047"/>
                  </a:cubicBezTo>
                  <a:cubicBezTo>
                    <a:pt x="748" y="1026"/>
                    <a:pt x="735" y="1003"/>
                    <a:pt x="720" y="977"/>
                  </a:cubicBezTo>
                  <a:cubicBezTo>
                    <a:pt x="709" y="957"/>
                    <a:pt x="687" y="943"/>
                    <a:pt x="663" y="943"/>
                  </a:cubicBezTo>
                  <a:cubicBezTo>
                    <a:pt x="633" y="943"/>
                    <a:pt x="606" y="964"/>
                    <a:pt x="599" y="993"/>
                  </a:cubicBezTo>
                  <a:cubicBezTo>
                    <a:pt x="594" y="1017"/>
                    <a:pt x="584" y="1040"/>
                    <a:pt x="576" y="1061"/>
                  </a:cubicBezTo>
                  <a:cubicBezTo>
                    <a:pt x="566" y="1083"/>
                    <a:pt x="554" y="1104"/>
                    <a:pt x="540" y="1126"/>
                  </a:cubicBezTo>
                  <a:cubicBezTo>
                    <a:pt x="533" y="1135"/>
                    <a:pt x="526" y="1143"/>
                    <a:pt x="517" y="1152"/>
                  </a:cubicBezTo>
                  <a:cubicBezTo>
                    <a:pt x="508" y="1160"/>
                    <a:pt x="501" y="1167"/>
                    <a:pt x="491" y="1175"/>
                  </a:cubicBezTo>
                  <a:lnTo>
                    <a:pt x="495" y="1170"/>
                  </a:lnTo>
                  <a:lnTo>
                    <a:pt x="495" y="1170"/>
                  </a:lnTo>
                  <a:cubicBezTo>
                    <a:pt x="484" y="1177"/>
                    <a:pt x="474" y="1185"/>
                    <a:pt x="463" y="1190"/>
                  </a:cubicBezTo>
                  <a:cubicBezTo>
                    <a:pt x="448" y="1196"/>
                    <a:pt x="434" y="1199"/>
                    <a:pt x="418" y="1203"/>
                  </a:cubicBezTo>
                  <a:cubicBezTo>
                    <a:pt x="410" y="1204"/>
                    <a:pt x="401" y="1204"/>
                    <a:pt x="392" y="1204"/>
                  </a:cubicBezTo>
                  <a:cubicBezTo>
                    <a:pt x="384" y="1204"/>
                    <a:pt x="375" y="1204"/>
                    <a:pt x="367" y="1203"/>
                  </a:cubicBezTo>
                  <a:cubicBezTo>
                    <a:pt x="347" y="1199"/>
                    <a:pt x="327" y="1195"/>
                    <a:pt x="309" y="1187"/>
                  </a:cubicBezTo>
                  <a:cubicBezTo>
                    <a:pt x="286" y="1176"/>
                    <a:pt x="265" y="1163"/>
                    <a:pt x="243" y="1147"/>
                  </a:cubicBezTo>
                  <a:cubicBezTo>
                    <a:pt x="226" y="1135"/>
                    <a:pt x="215" y="1120"/>
                    <a:pt x="202" y="1106"/>
                  </a:cubicBezTo>
                  <a:cubicBezTo>
                    <a:pt x="182" y="1080"/>
                    <a:pt x="168" y="1053"/>
                    <a:pt x="153" y="1023"/>
                  </a:cubicBezTo>
                  <a:cubicBezTo>
                    <a:pt x="136" y="973"/>
                    <a:pt x="123" y="923"/>
                    <a:pt x="116" y="868"/>
                  </a:cubicBezTo>
                  <a:cubicBezTo>
                    <a:pt x="103" y="751"/>
                    <a:pt x="109" y="633"/>
                    <a:pt x="125" y="516"/>
                  </a:cubicBezTo>
                  <a:lnTo>
                    <a:pt x="125" y="516"/>
                  </a:lnTo>
                  <a:cubicBezTo>
                    <a:pt x="125" y="519"/>
                    <a:pt x="123" y="525"/>
                    <a:pt x="123" y="529"/>
                  </a:cubicBezTo>
                  <a:cubicBezTo>
                    <a:pt x="145" y="380"/>
                    <a:pt x="179" y="231"/>
                    <a:pt x="236" y="92"/>
                  </a:cubicBezTo>
                  <a:lnTo>
                    <a:pt x="246" y="71"/>
                  </a:lnTo>
                  <a:cubicBezTo>
                    <a:pt x="252" y="58"/>
                    <a:pt x="255" y="46"/>
                    <a:pt x="251" y="35"/>
                  </a:cubicBezTo>
                  <a:cubicBezTo>
                    <a:pt x="246" y="22"/>
                    <a:pt x="239" y="13"/>
                    <a:pt x="229" y="6"/>
                  </a:cubicBezTo>
                  <a:cubicBezTo>
                    <a:pt x="222" y="2"/>
                    <a:pt x="212" y="0"/>
                    <a:pt x="203" y="0"/>
                  </a:cubicBezTo>
                  <a:cubicBezTo>
                    <a:pt x="202" y="0"/>
                    <a:pt x="202" y="0"/>
                    <a:pt x="20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50"/>
            <p:cNvSpPr/>
            <p:nvPr/>
          </p:nvSpPr>
          <p:spPr>
            <a:xfrm>
              <a:off x="5824042" y="1970372"/>
              <a:ext cx="39003" cy="25433"/>
            </a:xfrm>
            <a:custGeom>
              <a:avLst/>
              <a:gdLst/>
              <a:ahLst/>
              <a:cxnLst/>
              <a:rect l="l" t="t" r="r" b="b"/>
              <a:pathLst>
                <a:path w="1233" h="804" extrusionOk="0">
                  <a:moveTo>
                    <a:pt x="994" y="330"/>
                  </a:moveTo>
                  <a:cubicBezTo>
                    <a:pt x="994" y="331"/>
                    <a:pt x="991" y="333"/>
                    <a:pt x="991" y="337"/>
                  </a:cubicBezTo>
                  <a:cubicBezTo>
                    <a:pt x="991" y="336"/>
                    <a:pt x="991" y="331"/>
                    <a:pt x="994" y="330"/>
                  </a:cubicBezTo>
                  <a:close/>
                  <a:moveTo>
                    <a:pt x="795" y="379"/>
                  </a:moveTo>
                  <a:lnTo>
                    <a:pt x="795" y="379"/>
                  </a:lnTo>
                  <a:cubicBezTo>
                    <a:pt x="798" y="380"/>
                    <a:pt x="801" y="380"/>
                    <a:pt x="803" y="381"/>
                  </a:cubicBezTo>
                  <a:cubicBezTo>
                    <a:pt x="801" y="380"/>
                    <a:pt x="796" y="380"/>
                    <a:pt x="795" y="379"/>
                  </a:cubicBezTo>
                  <a:close/>
                  <a:moveTo>
                    <a:pt x="833" y="394"/>
                  </a:moveTo>
                  <a:cubicBezTo>
                    <a:pt x="838" y="394"/>
                    <a:pt x="841" y="394"/>
                    <a:pt x="845" y="396"/>
                  </a:cubicBezTo>
                  <a:cubicBezTo>
                    <a:pt x="841" y="396"/>
                    <a:pt x="838" y="394"/>
                    <a:pt x="833" y="394"/>
                  </a:cubicBezTo>
                  <a:close/>
                  <a:moveTo>
                    <a:pt x="1083" y="1"/>
                  </a:moveTo>
                  <a:cubicBezTo>
                    <a:pt x="1073" y="1"/>
                    <a:pt x="1063" y="2"/>
                    <a:pt x="1054" y="5"/>
                  </a:cubicBezTo>
                  <a:cubicBezTo>
                    <a:pt x="1004" y="19"/>
                    <a:pt x="965" y="77"/>
                    <a:pt x="984" y="128"/>
                  </a:cubicBezTo>
                  <a:cubicBezTo>
                    <a:pt x="995" y="157"/>
                    <a:pt x="1002" y="185"/>
                    <a:pt x="1010" y="214"/>
                  </a:cubicBezTo>
                  <a:cubicBezTo>
                    <a:pt x="1011" y="235"/>
                    <a:pt x="1011" y="257"/>
                    <a:pt x="1010" y="278"/>
                  </a:cubicBezTo>
                  <a:cubicBezTo>
                    <a:pt x="1005" y="293"/>
                    <a:pt x="1002" y="307"/>
                    <a:pt x="997" y="320"/>
                  </a:cubicBezTo>
                  <a:lnTo>
                    <a:pt x="981" y="346"/>
                  </a:lnTo>
                  <a:cubicBezTo>
                    <a:pt x="974" y="356"/>
                    <a:pt x="967" y="363"/>
                    <a:pt x="958" y="370"/>
                  </a:cubicBezTo>
                  <a:cubicBezTo>
                    <a:pt x="947" y="377"/>
                    <a:pt x="938" y="381"/>
                    <a:pt x="927" y="387"/>
                  </a:cubicBezTo>
                  <a:cubicBezTo>
                    <a:pt x="916" y="392"/>
                    <a:pt x="905" y="394"/>
                    <a:pt x="894" y="396"/>
                  </a:cubicBezTo>
                  <a:lnTo>
                    <a:pt x="852" y="396"/>
                  </a:lnTo>
                  <a:lnTo>
                    <a:pt x="815" y="386"/>
                  </a:lnTo>
                  <a:cubicBezTo>
                    <a:pt x="798" y="379"/>
                    <a:pt x="783" y="370"/>
                    <a:pt x="769" y="359"/>
                  </a:cubicBezTo>
                  <a:cubicBezTo>
                    <a:pt x="753" y="344"/>
                    <a:pt x="739" y="330"/>
                    <a:pt x="726" y="314"/>
                  </a:cubicBezTo>
                  <a:cubicBezTo>
                    <a:pt x="716" y="298"/>
                    <a:pt x="703" y="281"/>
                    <a:pt x="695" y="266"/>
                  </a:cubicBezTo>
                  <a:cubicBezTo>
                    <a:pt x="677" y="236"/>
                    <a:pt x="644" y="219"/>
                    <a:pt x="612" y="219"/>
                  </a:cubicBezTo>
                  <a:cubicBezTo>
                    <a:pt x="596" y="219"/>
                    <a:pt x="580" y="223"/>
                    <a:pt x="566" y="231"/>
                  </a:cubicBezTo>
                  <a:cubicBezTo>
                    <a:pt x="518" y="258"/>
                    <a:pt x="507" y="316"/>
                    <a:pt x="531" y="360"/>
                  </a:cubicBezTo>
                  <a:cubicBezTo>
                    <a:pt x="537" y="371"/>
                    <a:pt x="540" y="380"/>
                    <a:pt x="546" y="389"/>
                  </a:cubicBezTo>
                  <a:lnTo>
                    <a:pt x="546" y="392"/>
                  </a:lnTo>
                  <a:cubicBezTo>
                    <a:pt x="553" y="410"/>
                    <a:pt x="559" y="432"/>
                    <a:pt x="564" y="453"/>
                  </a:cubicBezTo>
                  <a:cubicBezTo>
                    <a:pt x="566" y="472"/>
                    <a:pt x="566" y="487"/>
                    <a:pt x="564" y="503"/>
                  </a:cubicBezTo>
                  <a:cubicBezTo>
                    <a:pt x="561" y="515"/>
                    <a:pt x="559" y="525"/>
                    <a:pt x="554" y="538"/>
                  </a:cubicBezTo>
                  <a:cubicBezTo>
                    <a:pt x="550" y="546"/>
                    <a:pt x="546" y="556"/>
                    <a:pt x="538" y="565"/>
                  </a:cubicBezTo>
                  <a:cubicBezTo>
                    <a:pt x="530" y="575"/>
                    <a:pt x="521" y="585"/>
                    <a:pt x="510" y="593"/>
                  </a:cubicBezTo>
                  <a:cubicBezTo>
                    <a:pt x="500" y="601"/>
                    <a:pt x="487" y="608"/>
                    <a:pt x="474" y="615"/>
                  </a:cubicBezTo>
                  <a:cubicBezTo>
                    <a:pt x="458" y="621"/>
                    <a:pt x="440" y="625"/>
                    <a:pt x="422" y="629"/>
                  </a:cubicBezTo>
                  <a:cubicBezTo>
                    <a:pt x="417" y="630"/>
                    <a:pt x="412" y="630"/>
                    <a:pt x="406" y="630"/>
                  </a:cubicBezTo>
                  <a:cubicBezTo>
                    <a:pt x="395" y="630"/>
                    <a:pt x="383" y="629"/>
                    <a:pt x="372" y="629"/>
                  </a:cubicBezTo>
                  <a:cubicBezTo>
                    <a:pt x="357" y="625"/>
                    <a:pt x="339" y="622"/>
                    <a:pt x="324" y="615"/>
                  </a:cubicBezTo>
                  <a:cubicBezTo>
                    <a:pt x="307" y="606"/>
                    <a:pt x="289" y="596"/>
                    <a:pt x="274" y="586"/>
                  </a:cubicBezTo>
                  <a:cubicBezTo>
                    <a:pt x="258" y="572"/>
                    <a:pt x="244" y="558"/>
                    <a:pt x="231" y="542"/>
                  </a:cubicBezTo>
                  <a:cubicBezTo>
                    <a:pt x="215" y="518"/>
                    <a:pt x="202" y="495"/>
                    <a:pt x="192" y="470"/>
                  </a:cubicBezTo>
                  <a:cubicBezTo>
                    <a:pt x="182" y="446"/>
                    <a:pt x="175" y="422"/>
                    <a:pt x="170" y="399"/>
                  </a:cubicBezTo>
                  <a:cubicBezTo>
                    <a:pt x="161" y="363"/>
                    <a:pt x="126" y="338"/>
                    <a:pt x="89" y="338"/>
                  </a:cubicBezTo>
                  <a:cubicBezTo>
                    <a:pt x="82" y="338"/>
                    <a:pt x="75" y="339"/>
                    <a:pt x="67" y="341"/>
                  </a:cubicBezTo>
                  <a:cubicBezTo>
                    <a:pt x="24" y="353"/>
                    <a:pt x="0" y="399"/>
                    <a:pt x="10" y="443"/>
                  </a:cubicBezTo>
                  <a:cubicBezTo>
                    <a:pt x="24" y="506"/>
                    <a:pt x="49" y="563"/>
                    <a:pt x="80" y="616"/>
                  </a:cubicBezTo>
                  <a:cubicBezTo>
                    <a:pt x="112" y="668"/>
                    <a:pt x="158" y="709"/>
                    <a:pt x="205" y="744"/>
                  </a:cubicBezTo>
                  <a:cubicBezTo>
                    <a:pt x="244" y="771"/>
                    <a:pt x="291" y="787"/>
                    <a:pt x="338" y="797"/>
                  </a:cubicBezTo>
                  <a:cubicBezTo>
                    <a:pt x="360" y="802"/>
                    <a:pt x="382" y="804"/>
                    <a:pt x="405" y="804"/>
                  </a:cubicBezTo>
                  <a:cubicBezTo>
                    <a:pt x="435" y="804"/>
                    <a:pt x="466" y="800"/>
                    <a:pt x="497" y="794"/>
                  </a:cubicBezTo>
                  <a:cubicBezTo>
                    <a:pt x="540" y="785"/>
                    <a:pt x="581" y="764"/>
                    <a:pt x="617" y="738"/>
                  </a:cubicBezTo>
                  <a:cubicBezTo>
                    <a:pt x="660" y="708"/>
                    <a:pt x="695" y="668"/>
                    <a:pt x="716" y="622"/>
                  </a:cubicBezTo>
                  <a:cubicBezTo>
                    <a:pt x="725" y="603"/>
                    <a:pt x="730" y="588"/>
                    <a:pt x="735" y="568"/>
                  </a:cubicBezTo>
                  <a:cubicBezTo>
                    <a:pt x="781" y="588"/>
                    <a:pt x="830" y="599"/>
                    <a:pt x="880" y="599"/>
                  </a:cubicBezTo>
                  <a:cubicBezTo>
                    <a:pt x="922" y="599"/>
                    <a:pt x="965" y="591"/>
                    <a:pt x="1005" y="575"/>
                  </a:cubicBezTo>
                  <a:cubicBezTo>
                    <a:pt x="1047" y="558"/>
                    <a:pt x="1083" y="535"/>
                    <a:pt x="1117" y="503"/>
                  </a:cubicBezTo>
                  <a:cubicBezTo>
                    <a:pt x="1151" y="473"/>
                    <a:pt x="1174" y="432"/>
                    <a:pt x="1190" y="392"/>
                  </a:cubicBezTo>
                  <a:cubicBezTo>
                    <a:pt x="1233" y="288"/>
                    <a:pt x="1220" y="174"/>
                    <a:pt x="1180" y="74"/>
                  </a:cubicBezTo>
                  <a:cubicBezTo>
                    <a:pt x="1170" y="49"/>
                    <a:pt x="1158" y="28"/>
                    <a:pt x="1133" y="15"/>
                  </a:cubicBezTo>
                  <a:cubicBezTo>
                    <a:pt x="1118" y="6"/>
                    <a:pt x="1101" y="1"/>
                    <a:pt x="108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50"/>
            <p:cNvSpPr/>
            <p:nvPr/>
          </p:nvSpPr>
          <p:spPr>
            <a:xfrm>
              <a:off x="5850581" y="1912959"/>
              <a:ext cx="49948" cy="30083"/>
            </a:xfrm>
            <a:custGeom>
              <a:avLst/>
              <a:gdLst/>
              <a:ahLst/>
              <a:cxnLst/>
              <a:rect l="l" t="t" r="r" b="b"/>
              <a:pathLst>
                <a:path w="1579" h="951" extrusionOk="0">
                  <a:moveTo>
                    <a:pt x="1458" y="0"/>
                  </a:moveTo>
                  <a:cubicBezTo>
                    <a:pt x="1455" y="1"/>
                    <a:pt x="1448" y="1"/>
                    <a:pt x="1439" y="4"/>
                  </a:cubicBezTo>
                  <a:cubicBezTo>
                    <a:pt x="1393" y="17"/>
                    <a:pt x="1359" y="70"/>
                    <a:pt x="1375" y="119"/>
                  </a:cubicBezTo>
                  <a:cubicBezTo>
                    <a:pt x="1383" y="147"/>
                    <a:pt x="1391" y="173"/>
                    <a:pt x="1395" y="202"/>
                  </a:cubicBezTo>
                  <a:cubicBezTo>
                    <a:pt x="1396" y="225"/>
                    <a:pt x="1395" y="248"/>
                    <a:pt x="1393" y="271"/>
                  </a:cubicBezTo>
                  <a:cubicBezTo>
                    <a:pt x="1389" y="291"/>
                    <a:pt x="1383" y="309"/>
                    <a:pt x="1376" y="325"/>
                  </a:cubicBezTo>
                  <a:cubicBezTo>
                    <a:pt x="1368" y="342"/>
                    <a:pt x="1358" y="361"/>
                    <a:pt x="1346" y="377"/>
                  </a:cubicBezTo>
                  <a:cubicBezTo>
                    <a:pt x="1333" y="391"/>
                    <a:pt x="1319" y="405"/>
                    <a:pt x="1303" y="418"/>
                  </a:cubicBezTo>
                  <a:cubicBezTo>
                    <a:pt x="1280" y="434"/>
                    <a:pt x="1256" y="447"/>
                    <a:pt x="1232" y="460"/>
                  </a:cubicBezTo>
                  <a:cubicBezTo>
                    <a:pt x="1200" y="471"/>
                    <a:pt x="1167" y="481"/>
                    <a:pt x="1133" y="485"/>
                  </a:cubicBezTo>
                  <a:cubicBezTo>
                    <a:pt x="1117" y="487"/>
                    <a:pt x="1102" y="488"/>
                    <a:pt x="1087" y="488"/>
                  </a:cubicBezTo>
                  <a:cubicBezTo>
                    <a:pt x="1065" y="488"/>
                    <a:pt x="1044" y="486"/>
                    <a:pt x="1023" y="484"/>
                  </a:cubicBezTo>
                  <a:cubicBezTo>
                    <a:pt x="1018" y="483"/>
                    <a:pt x="1013" y="482"/>
                    <a:pt x="1009" y="481"/>
                  </a:cubicBezTo>
                  <a:lnTo>
                    <a:pt x="1009" y="481"/>
                  </a:lnTo>
                  <a:cubicBezTo>
                    <a:pt x="1012" y="481"/>
                    <a:pt x="1017" y="483"/>
                    <a:pt x="1021" y="483"/>
                  </a:cubicBezTo>
                  <a:cubicBezTo>
                    <a:pt x="1017" y="481"/>
                    <a:pt x="1012" y="481"/>
                    <a:pt x="1009" y="481"/>
                  </a:cubicBezTo>
                  <a:lnTo>
                    <a:pt x="1009" y="481"/>
                  </a:lnTo>
                  <a:cubicBezTo>
                    <a:pt x="1009" y="481"/>
                    <a:pt x="1009" y="481"/>
                    <a:pt x="1009" y="481"/>
                  </a:cubicBezTo>
                  <a:lnTo>
                    <a:pt x="1009" y="481"/>
                  </a:lnTo>
                  <a:cubicBezTo>
                    <a:pt x="1009" y="481"/>
                    <a:pt x="1008" y="481"/>
                    <a:pt x="1008" y="481"/>
                  </a:cubicBezTo>
                  <a:cubicBezTo>
                    <a:pt x="1008" y="481"/>
                    <a:pt x="1009" y="481"/>
                    <a:pt x="1009" y="481"/>
                  </a:cubicBezTo>
                  <a:lnTo>
                    <a:pt x="1009" y="481"/>
                  </a:lnTo>
                  <a:cubicBezTo>
                    <a:pt x="985" y="476"/>
                    <a:pt x="961" y="470"/>
                    <a:pt x="937" y="464"/>
                  </a:cubicBezTo>
                  <a:cubicBezTo>
                    <a:pt x="930" y="462"/>
                    <a:pt x="923" y="461"/>
                    <a:pt x="917" y="461"/>
                  </a:cubicBezTo>
                  <a:cubicBezTo>
                    <a:pt x="897" y="461"/>
                    <a:pt x="877" y="469"/>
                    <a:pt x="862" y="484"/>
                  </a:cubicBezTo>
                  <a:cubicBezTo>
                    <a:pt x="844" y="504"/>
                    <a:pt x="839" y="531"/>
                    <a:pt x="844" y="557"/>
                  </a:cubicBezTo>
                  <a:lnTo>
                    <a:pt x="848" y="584"/>
                  </a:lnTo>
                  <a:cubicBezTo>
                    <a:pt x="851" y="613"/>
                    <a:pt x="851" y="643"/>
                    <a:pt x="848" y="672"/>
                  </a:cubicBezTo>
                  <a:cubicBezTo>
                    <a:pt x="845" y="692"/>
                    <a:pt x="839" y="712"/>
                    <a:pt x="832" y="729"/>
                  </a:cubicBezTo>
                  <a:cubicBezTo>
                    <a:pt x="825" y="742"/>
                    <a:pt x="818" y="753"/>
                    <a:pt x="811" y="765"/>
                  </a:cubicBezTo>
                  <a:cubicBezTo>
                    <a:pt x="801" y="778"/>
                    <a:pt x="789" y="789"/>
                    <a:pt x="775" y="799"/>
                  </a:cubicBezTo>
                  <a:cubicBezTo>
                    <a:pt x="762" y="806"/>
                    <a:pt x="750" y="813"/>
                    <a:pt x="736" y="820"/>
                  </a:cubicBezTo>
                  <a:cubicBezTo>
                    <a:pt x="713" y="829"/>
                    <a:pt x="692" y="834"/>
                    <a:pt x="669" y="839"/>
                  </a:cubicBezTo>
                  <a:lnTo>
                    <a:pt x="669" y="839"/>
                  </a:lnTo>
                  <a:cubicBezTo>
                    <a:pt x="653" y="841"/>
                    <a:pt x="636" y="842"/>
                    <a:pt x="620" y="842"/>
                  </a:cubicBezTo>
                  <a:cubicBezTo>
                    <a:pt x="593" y="842"/>
                    <a:pt x="565" y="840"/>
                    <a:pt x="539" y="836"/>
                  </a:cubicBezTo>
                  <a:cubicBezTo>
                    <a:pt x="482" y="826"/>
                    <a:pt x="426" y="811"/>
                    <a:pt x="374" y="789"/>
                  </a:cubicBezTo>
                  <a:lnTo>
                    <a:pt x="374" y="789"/>
                  </a:lnTo>
                  <a:cubicBezTo>
                    <a:pt x="374" y="790"/>
                    <a:pt x="374" y="790"/>
                    <a:pt x="374" y="790"/>
                  </a:cubicBezTo>
                  <a:cubicBezTo>
                    <a:pt x="374" y="790"/>
                    <a:pt x="372" y="790"/>
                    <a:pt x="372" y="789"/>
                  </a:cubicBezTo>
                  <a:lnTo>
                    <a:pt x="372" y="789"/>
                  </a:lnTo>
                  <a:cubicBezTo>
                    <a:pt x="373" y="789"/>
                    <a:pt x="373" y="789"/>
                    <a:pt x="374" y="789"/>
                  </a:cubicBezTo>
                  <a:lnTo>
                    <a:pt x="374" y="789"/>
                  </a:lnTo>
                  <a:cubicBezTo>
                    <a:pt x="373" y="789"/>
                    <a:pt x="372" y="789"/>
                    <a:pt x="372" y="789"/>
                  </a:cubicBezTo>
                  <a:lnTo>
                    <a:pt x="372" y="789"/>
                  </a:lnTo>
                  <a:cubicBezTo>
                    <a:pt x="372" y="789"/>
                    <a:pt x="372" y="789"/>
                    <a:pt x="372" y="789"/>
                  </a:cubicBezTo>
                  <a:cubicBezTo>
                    <a:pt x="372" y="789"/>
                    <a:pt x="372" y="789"/>
                    <a:pt x="372" y="789"/>
                  </a:cubicBezTo>
                  <a:lnTo>
                    <a:pt x="372" y="789"/>
                  </a:lnTo>
                  <a:cubicBezTo>
                    <a:pt x="372" y="789"/>
                    <a:pt x="372" y="789"/>
                    <a:pt x="372" y="789"/>
                  </a:cubicBezTo>
                  <a:cubicBezTo>
                    <a:pt x="371" y="786"/>
                    <a:pt x="371" y="786"/>
                    <a:pt x="368" y="786"/>
                  </a:cubicBezTo>
                  <a:cubicBezTo>
                    <a:pt x="370" y="786"/>
                    <a:pt x="371" y="788"/>
                    <a:pt x="372" y="789"/>
                  </a:cubicBezTo>
                  <a:lnTo>
                    <a:pt x="372" y="789"/>
                  </a:lnTo>
                  <a:cubicBezTo>
                    <a:pt x="318" y="763"/>
                    <a:pt x="268" y="734"/>
                    <a:pt x="221" y="699"/>
                  </a:cubicBezTo>
                  <a:lnTo>
                    <a:pt x="221" y="699"/>
                  </a:lnTo>
                  <a:cubicBezTo>
                    <a:pt x="222" y="700"/>
                    <a:pt x="224" y="700"/>
                    <a:pt x="224" y="703"/>
                  </a:cubicBezTo>
                  <a:cubicBezTo>
                    <a:pt x="189" y="676"/>
                    <a:pt x="159" y="646"/>
                    <a:pt x="130" y="611"/>
                  </a:cubicBezTo>
                  <a:cubicBezTo>
                    <a:pt x="116" y="591"/>
                    <a:pt x="103" y="571"/>
                    <a:pt x="93" y="553"/>
                  </a:cubicBezTo>
                  <a:cubicBezTo>
                    <a:pt x="84" y="538"/>
                    <a:pt x="67" y="528"/>
                    <a:pt x="50" y="528"/>
                  </a:cubicBezTo>
                  <a:cubicBezTo>
                    <a:pt x="43" y="528"/>
                    <a:pt x="35" y="530"/>
                    <a:pt x="29" y="534"/>
                  </a:cubicBezTo>
                  <a:cubicBezTo>
                    <a:pt x="7" y="547"/>
                    <a:pt x="0" y="577"/>
                    <a:pt x="10" y="599"/>
                  </a:cubicBezTo>
                  <a:cubicBezTo>
                    <a:pt x="66" y="700"/>
                    <a:pt x="152" y="778"/>
                    <a:pt x="251" y="836"/>
                  </a:cubicBezTo>
                  <a:cubicBezTo>
                    <a:pt x="351" y="899"/>
                    <a:pt x="467" y="935"/>
                    <a:pt x="583" y="948"/>
                  </a:cubicBezTo>
                  <a:cubicBezTo>
                    <a:pt x="598" y="949"/>
                    <a:pt x="614" y="950"/>
                    <a:pt x="630" y="950"/>
                  </a:cubicBezTo>
                  <a:cubicBezTo>
                    <a:pt x="717" y="950"/>
                    <a:pt x="807" y="926"/>
                    <a:pt x="874" y="871"/>
                  </a:cubicBezTo>
                  <a:cubicBezTo>
                    <a:pt x="944" y="812"/>
                    <a:pt x="975" y="727"/>
                    <a:pt x="984" y="640"/>
                  </a:cubicBezTo>
                  <a:cubicBezTo>
                    <a:pt x="990" y="641"/>
                    <a:pt x="997" y="643"/>
                    <a:pt x="1002" y="643"/>
                  </a:cubicBezTo>
                  <a:cubicBezTo>
                    <a:pt x="1038" y="651"/>
                    <a:pt x="1073" y="653"/>
                    <a:pt x="1109" y="653"/>
                  </a:cubicBezTo>
                  <a:cubicBezTo>
                    <a:pt x="1118" y="653"/>
                    <a:pt x="1128" y="653"/>
                    <a:pt x="1137" y="653"/>
                  </a:cubicBezTo>
                  <a:cubicBezTo>
                    <a:pt x="1230" y="649"/>
                    <a:pt x="1320" y="617"/>
                    <a:pt x="1398" y="563"/>
                  </a:cubicBezTo>
                  <a:cubicBezTo>
                    <a:pt x="1466" y="517"/>
                    <a:pt x="1524" y="447"/>
                    <a:pt x="1552" y="368"/>
                  </a:cubicBezTo>
                  <a:cubicBezTo>
                    <a:pt x="1567" y="325"/>
                    <a:pt x="1574" y="282"/>
                    <a:pt x="1577" y="239"/>
                  </a:cubicBezTo>
                  <a:cubicBezTo>
                    <a:pt x="1578" y="215"/>
                    <a:pt x="1575" y="192"/>
                    <a:pt x="1572" y="168"/>
                  </a:cubicBezTo>
                  <a:cubicBezTo>
                    <a:pt x="1568" y="133"/>
                    <a:pt x="1559" y="102"/>
                    <a:pt x="1548" y="69"/>
                  </a:cubicBezTo>
                  <a:cubicBezTo>
                    <a:pt x="1534" y="30"/>
                    <a:pt x="1498" y="0"/>
                    <a:pt x="145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50"/>
            <p:cNvSpPr/>
            <p:nvPr/>
          </p:nvSpPr>
          <p:spPr>
            <a:xfrm>
              <a:off x="5685934" y="1906475"/>
              <a:ext cx="30968" cy="44096"/>
            </a:xfrm>
            <a:custGeom>
              <a:avLst/>
              <a:gdLst/>
              <a:ahLst/>
              <a:cxnLst/>
              <a:rect l="l" t="t" r="r" b="b"/>
              <a:pathLst>
                <a:path w="979" h="1394" extrusionOk="0">
                  <a:moveTo>
                    <a:pt x="171" y="324"/>
                  </a:moveTo>
                  <a:lnTo>
                    <a:pt x="171" y="324"/>
                  </a:lnTo>
                  <a:cubicBezTo>
                    <a:pt x="171" y="324"/>
                    <a:pt x="170" y="325"/>
                    <a:pt x="170" y="325"/>
                  </a:cubicBezTo>
                  <a:lnTo>
                    <a:pt x="170" y="325"/>
                  </a:lnTo>
                  <a:cubicBezTo>
                    <a:pt x="170" y="325"/>
                    <a:pt x="171" y="324"/>
                    <a:pt x="171" y="324"/>
                  </a:cubicBezTo>
                  <a:close/>
                  <a:moveTo>
                    <a:pt x="170" y="325"/>
                  </a:moveTo>
                  <a:cubicBezTo>
                    <a:pt x="170" y="326"/>
                    <a:pt x="169" y="326"/>
                    <a:pt x="169" y="328"/>
                  </a:cubicBezTo>
                  <a:lnTo>
                    <a:pt x="169" y="328"/>
                  </a:lnTo>
                  <a:cubicBezTo>
                    <a:pt x="170" y="327"/>
                    <a:pt x="170" y="326"/>
                    <a:pt x="170" y="325"/>
                  </a:cubicBezTo>
                  <a:close/>
                  <a:moveTo>
                    <a:pt x="503" y="877"/>
                  </a:moveTo>
                  <a:cubicBezTo>
                    <a:pt x="503" y="881"/>
                    <a:pt x="501" y="884"/>
                    <a:pt x="501" y="888"/>
                  </a:cubicBezTo>
                  <a:cubicBezTo>
                    <a:pt x="501" y="884"/>
                    <a:pt x="501" y="881"/>
                    <a:pt x="503" y="877"/>
                  </a:cubicBezTo>
                  <a:close/>
                  <a:moveTo>
                    <a:pt x="328" y="0"/>
                  </a:moveTo>
                  <a:cubicBezTo>
                    <a:pt x="317" y="6"/>
                    <a:pt x="308" y="7"/>
                    <a:pt x="301" y="13"/>
                  </a:cubicBezTo>
                  <a:cubicBezTo>
                    <a:pt x="248" y="49"/>
                    <a:pt x="201" y="89"/>
                    <a:pt x="159" y="138"/>
                  </a:cubicBezTo>
                  <a:cubicBezTo>
                    <a:pt x="119" y="188"/>
                    <a:pt x="86" y="247"/>
                    <a:pt x="62" y="308"/>
                  </a:cubicBezTo>
                  <a:cubicBezTo>
                    <a:pt x="16" y="423"/>
                    <a:pt x="0" y="547"/>
                    <a:pt x="27" y="669"/>
                  </a:cubicBezTo>
                  <a:cubicBezTo>
                    <a:pt x="36" y="712"/>
                    <a:pt x="56" y="755"/>
                    <a:pt x="83" y="791"/>
                  </a:cubicBezTo>
                  <a:cubicBezTo>
                    <a:pt x="95" y="809"/>
                    <a:pt x="112" y="824"/>
                    <a:pt x="129" y="838"/>
                  </a:cubicBezTo>
                  <a:cubicBezTo>
                    <a:pt x="149" y="852"/>
                    <a:pt x="171" y="862"/>
                    <a:pt x="194" y="869"/>
                  </a:cubicBezTo>
                  <a:cubicBezTo>
                    <a:pt x="215" y="877"/>
                    <a:pt x="238" y="879"/>
                    <a:pt x="259" y="879"/>
                  </a:cubicBezTo>
                  <a:cubicBezTo>
                    <a:pt x="291" y="879"/>
                    <a:pt x="320" y="869"/>
                    <a:pt x="348" y="861"/>
                  </a:cubicBezTo>
                  <a:cubicBezTo>
                    <a:pt x="355" y="859"/>
                    <a:pt x="364" y="855"/>
                    <a:pt x="371" y="852"/>
                  </a:cubicBezTo>
                  <a:lnTo>
                    <a:pt x="371" y="852"/>
                  </a:lnTo>
                  <a:cubicBezTo>
                    <a:pt x="367" y="882"/>
                    <a:pt x="364" y="911"/>
                    <a:pt x="363" y="941"/>
                  </a:cubicBezTo>
                  <a:cubicBezTo>
                    <a:pt x="360" y="988"/>
                    <a:pt x="367" y="1037"/>
                    <a:pt x="378" y="1081"/>
                  </a:cubicBezTo>
                  <a:cubicBezTo>
                    <a:pt x="387" y="1124"/>
                    <a:pt x="407" y="1167"/>
                    <a:pt x="428" y="1204"/>
                  </a:cubicBezTo>
                  <a:cubicBezTo>
                    <a:pt x="446" y="1237"/>
                    <a:pt x="471" y="1263"/>
                    <a:pt x="499" y="1290"/>
                  </a:cubicBezTo>
                  <a:cubicBezTo>
                    <a:pt x="530" y="1320"/>
                    <a:pt x="567" y="1345"/>
                    <a:pt x="609" y="1361"/>
                  </a:cubicBezTo>
                  <a:cubicBezTo>
                    <a:pt x="629" y="1368"/>
                    <a:pt x="646" y="1375"/>
                    <a:pt x="666" y="1381"/>
                  </a:cubicBezTo>
                  <a:cubicBezTo>
                    <a:pt x="693" y="1388"/>
                    <a:pt x="722" y="1391"/>
                    <a:pt x="751" y="1392"/>
                  </a:cubicBezTo>
                  <a:cubicBezTo>
                    <a:pt x="763" y="1393"/>
                    <a:pt x="776" y="1394"/>
                    <a:pt x="788" y="1394"/>
                  </a:cubicBezTo>
                  <a:cubicBezTo>
                    <a:pt x="833" y="1394"/>
                    <a:pt x="879" y="1387"/>
                    <a:pt x="922" y="1378"/>
                  </a:cubicBezTo>
                  <a:cubicBezTo>
                    <a:pt x="958" y="1371"/>
                    <a:pt x="978" y="1330"/>
                    <a:pt x="968" y="1298"/>
                  </a:cubicBezTo>
                  <a:cubicBezTo>
                    <a:pt x="964" y="1282"/>
                    <a:pt x="952" y="1267"/>
                    <a:pt x="938" y="1259"/>
                  </a:cubicBezTo>
                  <a:cubicBezTo>
                    <a:pt x="928" y="1252"/>
                    <a:pt x="918" y="1249"/>
                    <a:pt x="906" y="1249"/>
                  </a:cubicBezTo>
                  <a:cubicBezTo>
                    <a:pt x="901" y="1249"/>
                    <a:pt x="894" y="1250"/>
                    <a:pt x="888" y="1252"/>
                  </a:cubicBezTo>
                  <a:cubicBezTo>
                    <a:pt x="879" y="1253"/>
                    <a:pt x="871" y="1255"/>
                    <a:pt x="864" y="1255"/>
                  </a:cubicBezTo>
                  <a:cubicBezTo>
                    <a:pt x="841" y="1258"/>
                    <a:pt x="820" y="1259"/>
                    <a:pt x="798" y="1259"/>
                  </a:cubicBezTo>
                  <a:cubicBezTo>
                    <a:pt x="779" y="1259"/>
                    <a:pt x="761" y="1258"/>
                    <a:pt x="742" y="1256"/>
                  </a:cubicBezTo>
                  <a:cubicBezTo>
                    <a:pt x="715" y="1252"/>
                    <a:pt x="688" y="1245"/>
                    <a:pt x="663" y="1235"/>
                  </a:cubicBezTo>
                  <a:cubicBezTo>
                    <a:pt x="643" y="1226"/>
                    <a:pt x="625" y="1216"/>
                    <a:pt x="607" y="1203"/>
                  </a:cubicBezTo>
                  <a:cubicBezTo>
                    <a:pt x="592" y="1189"/>
                    <a:pt x="577" y="1174"/>
                    <a:pt x="563" y="1156"/>
                  </a:cubicBezTo>
                  <a:cubicBezTo>
                    <a:pt x="550" y="1139"/>
                    <a:pt x="539" y="1119"/>
                    <a:pt x="529" y="1097"/>
                  </a:cubicBezTo>
                  <a:cubicBezTo>
                    <a:pt x="517" y="1067"/>
                    <a:pt x="509" y="1038"/>
                    <a:pt x="503" y="1005"/>
                  </a:cubicBezTo>
                  <a:cubicBezTo>
                    <a:pt x="499" y="961"/>
                    <a:pt x="500" y="918"/>
                    <a:pt x="506" y="874"/>
                  </a:cubicBezTo>
                  <a:cubicBezTo>
                    <a:pt x="514" y="818"/>
                    <a:pt x="530" y="766"/>
                    <a:pt x="550" y="715"/>
                  </a:cubicBezTo>
                  <a:cubicBezTo>
                    <a:pt x="560" y="688"/>
                    <a:pt x="543" y="655"/>
                    <a:pt x="520" y="640"/>
                  </a:cubicBezTo>
                  <a:cubicBezTo>
                    <a:pt x="510" y="634"/>
                    <a:pt x="500" y="632"/>
                    <a:pt x="489" y="632"/>
                  </a:cubicBezTo>
                  <a:cubicBezTo>
                    <a:pt x="472" y="632"/>
                    <a:pt x="455" y="639"/>
                    <a:pt x="441" y="650"/>
                  </a:cubicBezTo>
                  <a:cubicBezTo>
                    <a:pt x="424" y="665"/>
                    <a:pt x="410" y="676"/>
                    <a:pt x="394" y="689"/>
                  </a:cubicBezTo>
                  <a:cubicBezTo>
                    <a:pt x="367" y="709"/>
                    <a:pt x="341" y="725"/>
                    <a:pt x="308" y="739"/>
                  </a:cubicBezTo>
                  <a:cubicBezTo>
                    <a:pt x="294" y="745"/>
                    <a:pt x="281" y="748"/>
                    <a:pt x="267" y="751"/>
                  </a:cubicBezTo>
                  <a:lnTo>
                    <a:pt x="235" y="751"/>
                  </a:lnTo>
                  <a:cubicBezTo>
                    <a:pt x="228" y="748"/>
                    <a:pt x="221" y="746"/>
                    <a:pt x="215" y="745"/>
                  </a:cubicBezTo>
                  <a:cubicBezTo>
                    <a:pt x="209" y="741"/>
                    <a:pt x="202" y="738"/>
                    <a:pt x="198" y="733"/>
                  </a:cubicBezTo>
                  <a:lnTo>
                    <a:pt x="176" y="712"/>
                  </a:lnTo>
                  <a:cubicBezTo>
                    <a:pt x="166" y="700"/>
                    <a:pt x="159" y="686"/>
                    <a:pt x="152" y="670"/>
                  </a:cubicBezTo>
                  <a:cubicBezTo>
                    <a:pt x="143" y="647"/>
                    <a:pt x="138" y="623"/>
                    <a:pt x="133" y="597"/>
                  </a:cubicBezTo>
                  <a:cubicBezTo>
                    <a:pt x="128" y="553"/>
                    <a:pt x="129" y="507"/>
                    <a:pt x="133" y="461"/>
                  </a:cubicBezTo>
                  <a:cubicBezTo>
                    <a:pt x="142" y="417"/>
                    <a:pt x="154" y="371"/>
                    <a:pt x="169" y="328"/>
                  </a:cubicBezTo>
                  <a:lnTo>
                    <a:pt x="169" y="328"/>
                  </a:lnTo>
                  <a:cubicBezTo>
                    <a:pt x="169" y="328"/>
                    <a:pt x="169" y="328"/>
                    <a:pt x="169" y="328"/>
                  </a:cubicBezTo>
                  <a:lnTo>
                    <a:pt x="169" y="328"/>
                  </a:lnTo>
                  <a:cubicBezTo>
                    <a:pt x="169" y="328"/>
                    <a:pt x="169" y="328"/>
                    <a:pt x="169" y="328"/>
                  </a:cubicBezTo>
                  <a:lnTo>
                    <a:pt x="169" y="328"/>
                  </a:lnTo>
                  <a:cubicBezTo>
                    <a:pt x="169" y="328"/>
                    <a:pt x="169" y="328"/>
                    <a:pt x="169" y="328"/>
                  </a:cubicBezTo>
                  <a:lnTo>
                    <a:pt x="169" y="328"/>
                  </a:lnTo>
                  <a:cubicBezTo>
                    <a:pt x="169" y="325"/>
                    <a:pt x="171" y="324"/>
                    <a:pt x="171" y="322"/>
                  </a:cubicBezTo>
                  <a:cubicBezTo>
                    <a:pt x="172" y="321"/>
                    <a:pt x="172" y="317"/>
                    <a:pt x="174" y="315"/>
                  </a:cubicBezTo>
                  <a:lnTo>
                    <a:pt x="174" y="315"/>
                  </a:lnTo>
                  <a:cubicBezTo>
                    <a:pt x="174" y="317"/>
                    <a:pt x="172" y="318"/>
                    <a:pt x="172" y="321"/>
                  </a:cubicBezTo>
                  <a:cubicBezTo>
                    <a:pt x="192" y="277"/>
                    <a:pt x="215" y="238"/>
                    <a:pt x="244" y="201"/>
                  </a:cubicBezTo>
                  <a:cubicBezTo>
                    <a:pt x="269" y="171"/>
                    <a:pt x="298" y="142"/>
                    <a:pt x="330" y="116"/>
                  </a:cubicBezTo>
                  <a:cubicBezTo>
                    <a:pt x="338" y="109"/>
                    <a:pt x="348" y="103"/>
                    <a:pt x="357" y="96"/>
                  </a:cubicBezTo>
                  <a:cubicBezTo>
                    <a:pt x="380" y="80"/>
                    <a:pt x="391" y="52"/>
                    <a:pt x="374" y="25"/>
                  </a:cubicBezTo>
                  <a:cubicBezTo>
                    <a:pt x="365" y="9"/>
                    <a:pt x="348" y="0"/>
                    <a:pt x="32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50"/>
            <p:cNvSpPr/>
            <p:nvPr/>
          </p:nvSpPr>
          <p:spPr>
            <a:xfrm>
              <a:off x="5743663" y="1933837"/>
              <a:ext cx="28627" cy="19074"/>
            </a:xfrm>
            <a:custGeom>
              <a:avLst/>
              <a:gdLst/>
              <a:ahLst/>
              <a:cxnLst/>
              <a:rect l="l" t="t" r="r" b="b"/>
              <a:pathLst>
                <a:path w="905" h="603" extrusionOk="0">
                  <a:moveTo>
                    <a:pt x="121" y="102"/>
                  </a:moveTo>
                  <a:cubicBezTo>
                    <a:pt x="121" y="103"/>
                    <a:pt x="121" y="104"/>
                    <a:pt x="121" y="106"/>
                  </a:cubicBezTo>
                  <a:lnTo>
                    <a:pt x="121" y="106"/>
                  </a:lnTo>
                  <a:cubicBezTo>
                    <a:pt x="121" y="104"/>
                    <a:pt x="121" y="103"/>
                    <a:pt x="121" y="102"/>
                  </a:cubicBezTo>
                  <a:close/>
                  <a:moveTo>
                    <a:pt x="138" y="334"/>
                  </a:moveTo>
                  <a:lnTo>
                    <a:pt x="138" y="334"/>
                  </a:lnTo>
                  <a:cubicBezTo>
                    <a:pt x="138" y="337"/>
                    <a:pt x="141" y="337"/>
                    <a:pt x="141" y="338"/>
                  </a:cubicBezTo>
                  <a:cubicBezTo>
                    <a:pt x="138" y="337"/>
                    <a:pt x="138" y="337"/>
                    <a:pt x="138" y="334"/>
                  </a:cubicBezTo>
                  <a:close/>
                  <a:moveTo>
                    <a:pt x="81" y="0"/>
                  </a:moveTo>
                  <a:cubicBezTo>
                    <a:pt x="64" y="2"/>
                    <a:pt x="42" y="14"/>
                    <a:pt x="37" y="36"/>
                  </a:cubicBezTo>
                  <a:cubicBezTo>
                    <a:pt x="14" y="148"/>
                    <a:pt x="1" y="265"/>
                    <a:pt x="38" y="375"/>
                  </a:cubicBezTo>
                  <a:cubicBezTo>
                    <a:pt x="67" y="455"/>
                    <a:pt x="130" y="520"/>
                    <a:pt x="204" y="557"/>
                  </a:cubicBezTo>
                  <a:cubicBezTo>
                    <a:pt x="276" y="593"/>
                    <a:pt x="357" y="603"/>
                    <a:pt x="436" y="603"/>
                  </a:cubicBezTo>
                  <a:cubicBezTo>
                    <a:pt x="454" y="603"/>
                    <a:pt x="472" y="602"/>
                    <a:pt x="489" y="601"/>
                  </a:cubicBezTo>
                  <a:cubicBezTo>
                    <a:pt x="612" y="591"/>
                    <a:pt x="737" y="560"/>
                    <a:pt x="853" y="518"/>
                  </a:cubicBezTo>
                  <a:cubicBezTo>
                    <a:pt x="869" y="513"/>
                    <a:pt x="883" y="504"/>
                    <a:pt x="892" y="488"/>
                  </a:cubicBezTo>
                  <a:cubicBezTo>
                    <a:pt x="902" y="473"/>
                    <a:pt x="904" y="454"/>
                    <a:pt x="899" y="437"/>
                  </a:cubicBezTo>
                  <a:cubicBezTo>
                    <a:pt x="892" y="410"/>
                    <a:pt x="865" y="386"/>
                    <a:pt x="837" y="386"/>
                  </a:cubicBezTo>
                  <a:cubicBezTo>
                    <a:pt x="831" y="386"/>
                    <a:pt x="824" y="387"/>
                    <a:pt x="819" y="390"/>
                  </a:cubicBezTo>
                  <a:cubicBezTo>
                    <a:pt x="720" y="425"/>
                    <a:pt x="622" y="454"/>
                    <a:pt x="518" y="468"/>
                  </a:cubicBezTo>
                  <a:cubicBezTo>
                    <a:pt x="488" y="472"/>
                    <a:pt x="457" y="474"/>
                    <a:pt x="427" y="474"/>
                  </a:cubicBezTo>
                  <a:cubicBezTo>
                    <a:pt x="400" y="474"/>
                    <a:pt x="372" y="472"/>
                    <a:pt x="345" y="470"/>
                  </a:cubicBezTo>
                  <a:cubicBezTo>
                    <a:pt x="312" y="465"/>
                    <a:pt x="282" y="455"/>
                    <a:pt x="252" y="445"/>
                  </a:cubicBezTo>
                  <a:cubicBezTo>
                    <a:pt x="233" y="437"/>
                    <a:pt x="217" y="427"/>
                    <a:pt x="201" y="417"/>
                  </a:cubicBezTo>
                  <a:cubicBezTo>
                    <a:pt x="190" y="408"/>
                    <a:pt x="180" y="397"/>
                    <a:pt x="168" y="384"/>
                  </a:cubicBezTo>
                  <a:cubicBezTo>
                    <a:pt x="158" y="370"/>
                    <a:pt x="150" y="355"/>
                    <a:pt x="143" y="339"/>
                  </a:cubicBezTo>
                  <a:cubicBezTo>
                    <a:pt x="131" y="312"/>
                    <a:pt x="124" y="284"/>
                    <a:pt x="120" y="255"/>
                  </a:cubicBezTo>
                  <a:lnTo>
                    <a:pt x="120" y="258"/>
                  </a:lnTo>
                  <a:cubicBezTo>
                    <a:pt x="114" y="208"/>
                    <a:pt x="115" y="162"/>
                    <a:pt x="120" y="112"/>
                  </a:cubicBezTo>
                  <a:lnTo>
                    <a:pt x="120" y="112"/>
                  </a:lnTo>
                  <a:cubicBezTo>
                    <a:pt x="123" y="94"/>
                    <a:pt x="124" y="75"/>
                    <a:pt x="128" y="59"/>
                  </a:cubicBezTo>
                  <a:cubicBezTo>
                    <a:pt x="131" y="33"/>
                    <a:pt x="121" y="9"/>
                    <a:pt x="94" y="2"/>
                  </a:cubicBezTo>
                  <a:cubicBezTo>
                    <a:pt x="90" y="0"/>
                    <a:pt x="87" y="0"/>
                    <a:pt x="81"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50"/>
            <p:cNvSpPr/>
            <p:nvPr/>
          </p:nvSpPr>
          <p:spPr>
            <a:xfrm>
              <a:off x="5798704" y="1923619"/>
              <a:ext cx="29197" cy="25907"/>
            </a:xfrm>
            <a:custGeom>
              <a:avLst/>
              <a:gdLst/>
              <a:ahLst/>
              <a:cxnLst/>
              <a:rect l="l" t="t" r="r" b="b"/>
              <a:pathLst>
                <a:path w="923" h="819" extrusionOk="0">
                  <a:moveTo>
                    <a:pt x="158" y="485"/>
                  </a:moveTo>
                  <a:lnTo>
                    <a:pt x="158" y="485"/>
                  </a:lnTo>
                  <a:cubicBezTo>
                    <a:pt x="158" y="488"/>
                    <a:pt x="158" y="489"/>
                    <a:pt x="160" y="492"/>
                  </a:cubicBezTo>
                  <a:cubicBezTo>
                    <a:pt x="158" y="491"/>
                    <a:pt x="158" y="489"/>
                    <a:pt x="158" y="485"/>
                  </a:cubicBezTo>
                  <a:close/>
                  <a:moveTo>
                    <a:pt x="217" y="630"/>
                  </a:moveTo>
                  <a:cubicBezTo>
                    <a:pt x="218" y="631"/>
                    <a:pt x="220" y="631"/>
                    <a:pt x="221" y="632"/>
                  </a:cubicBezTo>
                  <a:cubicBezTo>
                    <a:pt x="219" y="632"/>
                    <a:pt x="218" y="631"/>
                    <a:pt x="217" y="630"/>
                  </a:cubicBezTo>
                  <a:close/>
                  <a:moveTo>
                    <a:pt x="782" y="1"/>
                  </a:moveTo>
                  <a:cubicBezTo>
                    <a:pt x="772" y="5"/>
                    <a:pt x="764" y="8"/>
                    <a:pt x="754" y="10"/>
                  </a:cubicBezTo>
                  <a:cubicBezTo>
                    <a:pt x="702" y="24"/>
                    <a:pt x="665" y="81"/>
                    <a:pt x="682" y="134"/>
                  </a:cubicBezTo>
                  <a:cubicBezTo>
                    <a:pt x="692" y="160"/>
                    <a:pt x="699" y="184"/>
                    <a:pt x="702" y="211"/>
                  </a:cubicBezTo>
                  <a:cubicBezTo>
                    <a:pt x="707" y="247"/>
                    <a:pt x="707" y="282"/>
                    <a:pt x="704" y="317"/>
                  </a:cubicBezTo>
                  <a:cubicBezTo>
                    <a:pt x="699" y="346"/>
                    <a:pt x="692" y="375"/>
                    <a:pt x="682" y="402"/>
                  </a:cubicBezTo>
                  <a:cubicBezTo>
                    <a:pt x="675" y="416"/>
                    <a:pt x="668" y="430"/>
                    <a:pt x="659" y="442"/>
                  </a:cubicBezTo>
                  <a:lnTo>
                    <a:pt x="639" y="462"/>
                  </a:lnTo>
                  <a:cubicBezTo>
                    <a:pt x="636" y="463"/>
                    <a:pt x="635" y="466"/>
                    <a:pt x="631" y="468"/>
                  </a:cubicBezTo>
                  <a:cubicBezTo>
                    <a:pt x="624" y="469"/>
                    <a:pt x="618" y="471"/>
                    <a:pt x="611" y="473"/>
                  </a:cubicBezTo>
                  <a:lnTo>
                    <a:pt x="596" y="473"/>
                  </a:lnTo>
                  <a:lnTo>
                    <a:pt x="559" y="462"/>
                  </a:lnTo>
                  <a:cubicBezTo>
                    <a:pt x="532" y="449"/>
                    <a:pt x="508" y="435"/>
                    <a:pt x="485" y="419"/>
                  </a:cubicBezTo>
                  <a:cubicBezTo>
                    <a:pt x="471" y="410"/>
                    <a:pt x="456" y="406"/>
                    <a:pt x="441" y="406"/>
                  </a:cubicBezTo>
                  <a:cubicBezTo>
                    <a:pt x="394" y="406"/>
                    <a:pt x="345" y="447"/>
                    <a:pt x="349" y="496"/>
                  </a:cubicBezTo>
                  <a:cubicBezTo>
                    <a:pt x="350" y="521"/>
                    <a:pt x="350" y="545"/>
                    <a:pt x="346" y="569"/>
                  </a:cubicBezTo>
                  <a:cubicBezTo>
                    <a:pt x="343" y="584"/>
                    <a:pt x="339" y="598"/>
                    <a:pt x="333" y="612"/>
                  </a:cubicBezTo>
                  <a:cubicBezTo>
                    <a:pt x="330" y="619"/>
                    <a:pt x="324" y="628"/>
                    <a:pt x="321" y="635"/>
                  </a:cubicBezTo>
                  <a:cubicBezTo>
                    <a:pt x="317" y="641"/>
                    <a:pt x="311" y="645"/>
                    <a:pt x="309" y="648"/>
                  </a:cubicBezTo>
                  <a:cubicBezTo>
                    <a:pt x="307" y="650"/>
                    <a:pt x="304" y="650"/>
                    <a:pt x="301" y="652"/>
                  </a:cubicBezTo>
                  <a:cubicBezTo>
                    <a:pt x="296" y="654"/>
                    <a:pt x="290" y="655"/>
                    <a:pt x="287" y="655"/>
                  </a:cubicBezTo>
                  <a:lnTo>
                    <a:pt x="268" y="655"/>
                  </a:lnTo>
                  <a:cubicBezTo>
                    <a:pt x="266" y="654"/>
                    <a:pt x="260" y="654"/>
                    <a:pt x="257" y="652"/>
                  </a:cubicBezTo>
                  <a:cubicBezTo>
                    <a:pt x="247" y="648"/>
                    <a:pt x="238" y="642"/>
                    <a:pt x="231" y="638"/>
                  </a:cubicBezTo>
                  <a:cubicBezTo>
                    <a:pt x="223" y="631"/>
                    <a:pt x="215" y="621"/>
                    <a:pt x="208" y="612"/>
                  </a:cubicBezTo>
                  <a:cubicBezTo>
                    <a:pt x="200" y="598"/>
                    <a:pt x="190" y="584"/>
                    <a:pt x="183" y="569"/>
                  </a:cubicBezTo>
                  <a:cubicBezTo>
                    <a:pt x="174" y="546"/>
                    <a:pt x="170" y="524"/>
                    <a:pt x="164" y="498"/>
                  </a:cubicBezTo>
                  <a:cubicBezTo>
                    <a:pt x="164" y="492"/>
                    <a:pt x="161" y="488"/>
                    <a:pt x="161" y="482"/>
                  </a:cubicBezTo>
                  <a:cubicBezTo>
                    <a:pt x="160" y="461"/>
                    <a:pt x="154" y="442"/>
                    <a:pt x="138" y="426"/>
                  </a:cubicBezTo>
                  <a:cubicBezTo>
                    <a:pt x="124" y="412"/>
                    <a:pt x="104" y="403"/>
                    <a:pt x="82" y="403"/>
                  </a:cubicBezTo>
                  <a:cubicBezTo>
                    <a:pt x="44" y="403"/>
                    <a:pt x="1" y="439"/>
                    <a:pt x="6" y="481"/>
                  </a:cubicBezTo>
                  <a:cubicBezTo>
                    <a:pt x="9" y="525"/>
                    <a:pt x="19" y="568"/>
                    <a:pt x="32" y="611"/>
                  </a:cubicBezTo>
                  <a:cubicBezTo>
                    <a:pt x="45" y="648"/>
                    <a:pt x="65" y="681"/>
                    <a:pt x="88" y="711"/>
                  </a:cubicBezTo>
                  <a:cubicBezTo>
                    <a:pt x="134" y="768"/>
                    <a:pt x="195" y="810"/>
                    <a:pt x="270" y="817"/>
                  </a:cubicBezTo>
                  <a:cubicBezTo>
                    <a:pt x="277" y="818"/>
                    <a:pt x="284" y="818"/>
                    <a:pt x="291" y="818"/>
                  </a:cubicBezTo>
                  <a:cubicBezTo>
                    <a:pt x="352" y="818"/>
                    <a:pt x="408" y="790"/>
                    <a:pt x="450" y="743"/>
                  </a:cubicBezTo>
                  <a:cubicBezTo>
                    <a:pt x="477" y="714"/>
                    <a:pt x="493" y="683"/>
                    <a:pt x="506" y="647"/>
                  </a:cubicBezTo>
                  <a:cubicBezTo>
                    <a:pt x="538" y="660"/>
                    <a:pt x="571" y="664"/>
                    <a:pt x="603" y="668"/>
                  </a:cubicBezTo>
                  <a:cubicBezTo>
                    <a:pt x="607" y="668"/>
                    <a:pt x="611" y="669"/>
                    <a:pt x="614" y="669"/>
                  </a:cubicBezTo>
                  <a:cubicBezTo>
                    <a:pt x="632" y="669"/>
                    <a:pt x="650" y="666"/>
                    <a:pt x="666" y="662"/>
                  </a:cubicBezTo>
                  <a:cubicBezTo>
                    <a:pt x="687" y="660"/>
                    <a:pt x="704" y="652"/>
                    <a:pt x="722" y="642"/>
                  </a:cubicBezTo>
                  <a:cubicBezTo>
                    <a:pt x="757" y="627"/>
                    <a:pt x="785" y="605"/>
                    <a:pt x="811" y="577"/>
                  </a:cubicBezTo>
                  <a:cubicBezTo>
                    <a:pt x="868" y="516"/>
                    <a:pt x="900" y="432"/>
                    <a:pt x="910" y="349"/>
                  </a:cubicBezTo>
                  <a:cubicBezTo>
                    <a:pt x="923" y="256"/>
                    <a:pt x="914" y="163"/>
                    <a:pt x="881" y="75"/>
                  </a:cubicBezTo>
                  <a:cubicBezTo>
                    <a:pt x="873" y="51"/>
                    <a:pt x="860" y="30"/>
                    <a:pt x="835" y="15"/>
                  </a:cubicBezTo>
                  <a:cubicBezTo>
                    <a:pt x="818" y="5"/>
                    <a:pt x="801" y="1"/>
                    <a:pt x="78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50"/>
            <p:cNvSpPr/>
            <p:nvPr/>
          </p:nvSpPr>
          <p:spPr>
            <a:xfrm>
              <a:off x="5839700" y="1877531"/>
              <a:ext cx="19359" cy="11230"/>
            </a:xfrm>
            <a:custGeom>
              <a:avLst/>
              <a:gdLst/>
              <a:ahLst/>
              <a:cxnLst/>
              <a:rect l="l" t="t" r="r" b="b"/>
              <a:pathLst>
                <a:path w="612" h="355" extrusionOk="0">
                  <a:moveTo>
                    <a:pt x="523" y="0"/>
                  </a:moveTo>
                  <a:cubicBezTo>
                    <a:pt x="509" y="5"/>
                    <a:pt x="495" y="7"/>
                    <a:pt x="482" y="15"/>
                  </a:cubicBezTo>
                  <a:cubicBezTo>
                    <a:pt x="462" y="26"/>
                    <a:pt x="453" y="42"/>
                    <a:pt x="444" y="62"/>
                  </a:cubicBezTo>
                  <a:cubicBezTo>
                    <a:pt x="443" y="65"/>
                    <a:pt x="440" y="69"/>
                    <a:pt x="440" y="72"/>
                  </a:cubicBezTo>
                  <a:cubicBezTo>
                    <a:pt x="433" y="88"/>
                    <a:pt x="424" y="105"/>
                    <a:pt x="414" y="118"/>
                  </a:cubicBezTo>
                  <a:cubicBezTo>
                    <a:pt x="403" y="131"/>
                    <a:pt x="394" y="142"/>
                    <a:pt x="381" y="152"/>
                  </a:cubicBezTo>
                  <a:cubicBezTo>
                    <a:pt x="371" y="159"/>
                    <a:pt x="361" y="165"/>
                    <a:pt x="351" y="171"/>
                  </a:cubicBezTo>
                  <a:cubicBezTo>
                    <a:pt x="340" y="174"/>
                    <a:pt x="331" y="178"/>
                    <a:pt x="321" y="179"/>
                  </a:cubicBezTo>
                  <a:lnTo>
                    <a:pt x="287" y="179"/>
                  </a:lnTo>
                  <a:lnTo>
                    <a:pt x="250" y="169"/>
                  </a:lnTo>
                  <a:cubicBezTo>
                    <a:pt x="235" y="162"/>
                    <a:pt x="222" y="152"/>
                    <a:pt x="210" y="145"/>
                  </a:cubicBezTo>
                  <a:cubicBezTo>
                    <a:pt x="195" y="133"/>
                    <a:pt x="182" y="121"/>
                    <a:pt x="171" y="106"/>
                  </a:cubicBezTo>
                  <a:cubicBezTo>
                    <a:pt x="168" y="102"/>
                    <a:pt x="167" y="101"/>
                    <a:pt x="165" y="98"/>
                  </a:cubicBezTo>
                  <a:cubicBezTo>
                    <a:pt x="151" y="78"/>
                    <a:pt x="137" y="63"/>
                    <a:pt x="114" y="58"/>
                  </a:cubicBezTo>
                  <a:cubicBezTo>
                    <a:pt x="106" y="55"/>
                    <a:pt x="99" y="54"/>
                    <a:pt x="91" y="54"/>
                  </a:cubicBezTo>
                  <a:cubicBezTo>
                    <a:pt x="76" y="54"/>
                    <a:pt x="60" y="59"/>
                    <a:pt x="46" y="66"/>
                  </a:cubicBezTo>
                  <a:cubicBezTo>
                    <a:pt x="28" y="79"/>
                    <a:pt x="13" y="98"/>
                    <a:pt x="6" y="119"/>
                  </a:cubicBezTo>
                  <a:cubicBezTo>
                    <a:pt x="1" y="138"/>
                    <a:pt x="2" y="166"/>
                    <a:pt x="15" y="185"/>
                  </a:cubicBezTo>
                  <a:cubicBezTo>
                    <a:pt x="35" y="212"/>
                    <a:pt x="53" y="237"/>
                    <a:pt x="79" y="262"/>
                  </a:cubicBezTo>
                  <a:cubicBezTo>
                    <a:pt x="101" y="284"/>
                    <a:pt x="125" y="300"/>
                    <a:pt x="152" y="315"/>
                  </a:cubicBezTo>
                  <a:cubicBezTo>
                    <a:pt x="197" y="342"/>
                    <a:pt x="250" y="354"/>
                    <a:pt x="301" y="354"/>
                  </a:cubicBezTo>
                  <a:cubicBezTo>
                    <a:pt x="311" y="354"/>
                    <a:pt x="322" y="354"/>
                    <a:pt x="333" y="353"/>
                  </a:cubicBezTo>
                  <a:cubicBezTo>
                    <a:pt x="360" y="350"/>
                    <a:pt x="386" y="344"/>
                    <a:pt x="411" y="331"/>
                  </a:cubicBezTo>
                  <a:cubicBezTo>
                    <a:pt x="446" y="317"/>
                    <a:pt x="472" y="300"/>
                    <a:pt x="500" y="277"/>
                  </a:cubicBezTo>
                  <a:cubicBezTo>
                    <a:pt x="522" y="258"/>
                    <a:pt x="537" y="234"/>
                    <a:pt x="555" y="209"/>
                  </a:cubicBezTo>
                  <a:cubicBezTo>
                    <a:pt x="576" y="179"/>
                    <a:pt x="590" y="138"/>
                    <a:pt x="600" y="102"/>
                  </a:cubicBezTo>
                  <a:cubicBezTo>
                    <a:pt x="612" y="59"/>
                    <a:pt x="588" y="16"/>
                    <a:pt x="545" y="5"/>
                  </a:cubicBezTo>
                  <a:cubicBezTo>
                    <a:pt x="537" y="2"/>
                    <a:pt x="530" y="0"/>
                    <a:pt x="52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50"/>
            <p:cNvSpPr/>
            <p:nvPr/>
          </p:nvSpPr>
          <p:spPr>
            <a:xfrm>
              <a:off x="5573765" y="1702445"/>
              <a:ext cx="11862" cy="31316"/>
            </a:xfrm>
            <a:custGeom>
              <a:avLst/>
              <a:gdLst/>
              <a:ahLst/>
              <a:cxnLst/>
              <a:rect l="l" t="t" r="r" b="b"/>
              <a:pathLst>
                <a:path w="375" h="990" extrusionOk="0">
                  <a:moveTo>
                    <a:pt x="168" y="310"/>
                  </a:moveTo>
                  <a:cubicBezTo>
                    <a:pt x="168" y="313"/>
                    <a:pt x="171" y="315"/>
                    <a:pt x="171" y="318"/>
                  </a:cubicBezTo>
                  <a:cubicBezTo>
                    <a:pt x="168" y="315"/>
                    <a:pt x="168" y="313"/>
                    <a:pt x="168" y="310"/>
                  </a:cubicBezTo>
                  <a:close/>
                  <a:moveTo>
                    <a:pt x="179" y="325"/>
                  </a:moveTo>
                  <a:cubicBezTo>
                    <a:pt x="179" y="326"/>
                    <a:pt x="180" y="327"/>
                    <a:pt x="180" y="328"/>
                  </a:cubicBezTo>
                  <a:lnTo>
                    <a:pt x="180" y="328"/>
                  </a:lnTo>
                  <a:cubicBezTo>
                    <a:pt x="179" y="327"/>
                    <a:pt x="179" y="327"/>
                    <a:pt x="179" y="325"/>
                  </a:cubicBezTo>
                  <a:close/>
                  <a:moveTo>
                    <a:pt x="196" y="336"/>
                  </a:moveTo>
                  <a:lnTo>
                    <a:pt x="196" y="336"/>
                  </a:lnTo>
                  <a:cubicBezTo>
                    <a:pt x="197" y="337"/>
                    <a:pt x="198" y="337"/>
                    <a:pt x="199" y="337"/>
                  </a:cubicBezTo>
                  <a:lnTo>
                    <a:pt x="199" y="337"/>
                  </a:lnTo>
                  <a:cubicBezTo>
                    <a:pt x="198" y="337"/>
                    <a:pt x="197" y="337"/>
                    <a:pt x="196" y="336"/>
                  </a:cubicBezTo>
                  <a:close/>
                  <a:moveTo>
                    <a:pt x="312" y="1"/>
                  </a:moveTo>
                  <a:cubicBezTo>
                    <a:pt x="303" y="1"/>
                    <a:pt x="296" y="3"/>
                    <a:pt x="290" y="7"/>
                  </a:cubicBezTo>
                  <a:cubicBezTo>
                    <a:pt x="273" y="15"/>
                    <a:pt x="257" y="24"/>
                    <a:pt x="242" y="35"/>
                  </a:cubicBezTo>
                  <a:cubicBezTo>
                    <a:pt x="229" y="44"/>
                    <a:pt x="213" y="56"/>
                    <a:pt x="199" y="66"/>
                  </a:cubicBezTo>
                  <a:cubicBezTo>
                    <a:pt x="170" y="87"/>
                    <a:pt x="147" y="113"/>
                    <a:pt x="126" y="139"/>
                  </a:cubicBezTo>
                  <a:cubicBezTo>
                    <a:pt x="95" y="176"/>
                    <a:pt x="73" y="224"/>
                    <a:pt x="70" y="273"/>
                  </a:cubicBezTo>
                  <a:cubicBezTo>
                    <a:pt x="70" y="293"/>
                    <a:pt x="70" y="310"/>
                    <a:pt x="74" y="330"/>
                  </a:cubicBezTo>
                  <a:cubicBezTo>
                    <a:pt x="78" y="339"/>
                    <a:pt x="80" y="346"/>
                    <a:pt x="83" y="355"/>
                  </a:cubicBezTo>
                  <a:cubicBezTo>
                    <a:pt x="85" y="359"/>
                    <a:pt x="87" y="365"/>
                    <a:pt x="90" y="368"/>
                  </a:cubicBezTo>
                  <a:lnTo>
                    <a:pt x="105" y="389"/>
                  </a:lnTo>
                  <a:cubicBezTo>
                    <a:pt x="118" y="402"/>
                    <a:pt x="134" y="415"/>
                    <a:pt x="151" y="422"/>
                  </a:cubicBezTo>
                  <a:cubicBezTo>
                    <a:pt x="67" y="511"/>
                    <a:pt x="2" y="625"/>
                    <a:pt x="1" y="749"/>
                  </a:cubicBezTo>
                  <a:cubicBezTo>
                    <a:pt x="1" y="777"/>
                    <a:pt x="5" y="806"/>
                    <a:pt x="17" y="833"/>
                  </a:cubicBezTo>
                  <a:cubicBezTo>
                    <a:pt x="30" y="863"/>
                    <a:pt x="48" y="890"/>
                    <a:pt x="73" y="913"/>
                  </a:cubicBezTo>
                  <a:cubicBezTo>
                    <a:pt x="98" y="939"/>
                    <a:pt x="134" y="955"/>
                    <a:pt x="168" y="968"/>
                  </a:cubicBezTo>
                  <a:cubicBezTo>
                    <a:pt x="189" y="976"/>
                    <a:pt x="211" y="978"/>
                    <a:pt x="231" y="982"/>
                  </a:cubicBezTo>
                  <a:cubicBezTo>
                    <a:pt x="262" y="988"/>
                    <a:pt x="290" y="989"/>
                    <a:pt x="320" y="989"/>
                  </a:cubicBezTo>
                  <a:cubicBezTo>
                    <a:pt x="346" y="989"/>
                    <a:pt x="368" y="968"/>
                    <a:pt x="368" y="943"/>
                  </a:cubicBezTo>
                  <a:cubicBezTo>
                    <a:pt x="368" y="916"/>
                    <a:pt x="346" y="896"/>
                    <a:pt x="320" y="896"/>
                  </a:cubicBezTo>
                  <a:cubicBezTo>
                    <a:pt x="297" y="896"/>
                    <a:pt x="273" y="895"/>
                    <a:pt x="247" y="890"/>
                  </a:cubicBezTo>
                  <a:cubicBezTo>
                    <a:pt x="224" y="885"/>
                    <a:pt x="203" y="880"/>
                    <a:pt x="181" y="873"/>
                  </a:cubicBezTo>
                  <a:cubicBezTo>
                    <a:pt x="168" y="867"/>
                    <a:pt x="156" y="860"/>
                    <a:pt x="146" y="853"/>
                  </a:cubicBezTo>
                  <a:cubicBezTo>
                    <a:pt x="138" y="846"/>
                    <a:pt x="131" y="840"/>
                    <a:pt x="124" y="832"/>
                  </a:cubicBezTo>
                  <a:lnTo>
                    <a:pt x="124" y="832"/>
                  </a:lnTo>
                  <a:cubicBezTo>
                    <a:pt x="124" y="831"/>
                    <a:pt x="124" y="830"/>
                    <a:pt x="123" y="830"/>
                  </a:cubicBezTo>
                  <a:lnTo>
                    <a:pt x="123" y="830"/>
                  </a:lnTo>
                  <a:cubicBezTo>
                    <a:pt x="123" y="830"/>
                    <a:pt x="123" y="830"/>
                    <a:pt x="123" y="830"/>
                  </a:cubicBezTo>
                  <a:cubicBezTo>
                    <a:pt x="117" y="820"/>
                    <a:pt x="111" y="813"/>
                    <a:pt x="108" y="804"/>
                  </a:cubicBezTo>
                  <a:cubicBezTo>
                    <a:pt x="104" y="794"/>
                    <a:pt x="101" y="781"/>
                    <a:pt x="98" y="770"/>
                  </a:cubicBezTo>
                  <a:cubicBezTo>
                    <a:pt x="97" y="754"/>
                    <a:pt x="97" y="740"/>
                    <a:pt x="98" y="724"/>
                  </a:cubicBezTo>
                  <a:cubicBezTo>
                    <a:pt x="104" y="696"/>
                    <a:pt x="111" y="668"/>
                    <a:pt x="121" y="641"/>
                  </a:cubicBezTo>
                  <a:cubicBezTo>
                    <a:pt x="140" y="598"/>
                    <a:pt x="163" y="560"/>
                    <a:pt x="193" y="522"/>
                  </a:cubicBezTo>
                  <a:cubicBezTo>
                    <a:pt x="221" y="487"/>
                    <a:pt x="253" y="456"/>
                    <a:pt x="287" y="425"/>
                  </a:cubicBezTo>
                  <a:cubicBezTo>
                    <a:pt x="300" y="415"/>
                    <a:pt x="303" y="395"/>
                    <a:pt x="300" y="379"/>
                  </a:cubicBezTo>
                  <a:cubicBezTo>
                    <a:pt x="294" y="359"/>
                    <a:pt x="274" y="345"/>
                    <a:pt x="253" y="345"/>
                  </a:cubicBezTo>
                  <a:cubicBezTo>
                    <a:pt x="240" y="345"/>
                    <a:pt x="230" y="345"/>
                    <a:pt x="219" y="343"/>
                  </a:cubicBezTo>
                  <a:cubicBezTo>
                    <a:pt x="212" y="342"/>
                    <a:pt x="205" y="340"/>
                    <a:pt x="199" y="337"/>
                  </a:cubicBezTo>
                  <a:lnTo>
                    <a:pt x="199" y="337"/>
                  </a:lnTo>
                  <a:cubicBezTo>
                    <a:pt x="200" y="338"/>
                    <a:pt x="200" y="338"/>
                    <a:pt x="201" y="338"/>
                  </a:cubicBezTo>
                  <a:cubicBezTo>
                    <a:pt x="199" y="336"/>
                    <a:pt x="196" y="336"/>
                    <a:pt x="194" y="335"/>
                  </a:cubicBezTo>
                  <a:lnTo>
                    <a:pt x="194" y="335"/>
                  </a:lnTo>
                  <a:cubicBezTo>
                    <a:pt x="195" y="335"/>
                    <a:pt x="195" y="336"/>
                    <a:pt x="196" y="336"/>
                  </a:cubicBezTo>
                  <a:lnTo>
                    <a:pt x="196" y="336"/>
                  </a:lnTo>
                  <a:cubicBezTo>
                    <a:pt x="196" y="336"/>
                    <a:pt x="196" y="336"/>
                    <a:pt x="196" y="336"/>
                  </a:cubicBezTo>
                  <a:cubicBezTo>
                    <a:pt x="193" y="335"/>
                    <a:pt x="189" y="332"/>
                    <a:pt x="186" y="329"/>
                  </a:cubicBezTo>
                  <a:lnTo>
                    <a:pt x="179" y="322"/>
                  </a:lnTo>
                  <a:cubicBezTo>
                    <a:pt x="174" y="318"/>
                    <a:pt x="173" y="315"/>
                    <a:pt x="171" y="309"/>
                  </a:cubicBezTo>
                  <a:cubicBezTo>
                    <a:pt x="168" y="303"/>
                    <a:pt x="167" y="300"/>
                    <a:pt x="167" y="295"/>
                  </a:cubicBezTo>
                  <a:lnTo>
                    <a:pt x="167" y="282"/>
                  </a:lnTo>
                  <a:cubicBezTo>
                    <a:pt x="168" y="267"/>
                    <a:pt x="173" y="257"/>
                    <a:pt x="176" y="243"/>
                  </a:cubicBezTo>
                  <a:cubicBezTo>
                    <a:pt x="182" y="229"/>
                    <a:pt x="191" y="216"/>
                    <a:pt x="200" y="201"/>
                  </a:cubicBezTo>
                  <a:lnTo>
                    <a:pt x="200" y="201"/>
                  </a:lnTo>
                  <a:cubicBezTo>
                    <a:pt x="199" y="202"/>
                    <a:pt x="197" y="204"/>
                    <a:pt x="196" y="206"/>
                  </a:cubicBezTo>
                  <a:cubicBezTo>
                    <a:pt x="198" y="202"/>
                    <a:pt x="200" y="199"/>
                    <a:pt x="203" y="196"/>
                  </a:cubicBezTo>
                  <a:lnTo>
                    <a:pt x="203" y="196"/>
                  </a:lnTo>
                  <a:cubicBezTo>
                    <a:pt x="202" y="197"/>
                    <a:pt x="201" y="199"/>
                    <a:pt x="200" y="201"/>
                  </a:cubicBezTo>
                  <a:lnTo>
                    <a:pt x="200" y="201"/>
                  </a:lnTo>
                  <a:cubicBezTo>
                    <a:pt x="201" y="199"/>
                    <a:pt x="202" y="198"/>
                    <a:pt x="203" y="196"/>
                  </a:cubicBezTo>
                  <a:lnTo>
                    <a:pt x="203" y="196"/>
                  </a:lnTo>
                  <a:cubicBezTo>
                    <a:pt x="203" y="196"/>
                    <a:pt x="203" y="196"/>
                    <a:pt x="203" y="196"/>
                  </a:cubicBezTo>
                  <a:lnTo>
                    <a:pt x="203" y="196"/>
                  </a:lnTo>
                  <a:cubicBezTo>
                    <a:pt x="203" y="196"/>
                    <a:pt x="203" y="196"/>
                    <a:pt x="203" y="196"/>
                  </a:cubicBezTo>
                  <a:lnTo>
                    <a:pt x="203" y="196"/>
                  </a:lnTo>
                  <a:cubicBezTo>
                    <a:pt x="203" y="196"/>
                    <a:pt x="203" y="196"/>
                    <a:pt x="203" y="196"/>
                  </a:cubicBezTo>
                  <a:lnTo>
                    <a:pt x="203" y="196"/>
                  </a:lnTo>
                  <a:cubicBezTo>
                    <a:pt x="210" y="187"/>
                    <a:pt x="217" y="179"/>
                    <a:pt x="224" y="171"/>
                  </a:cubicBezTo>
                  <a:cubicBezTo>
                    <a:pt x="234" y="161"/>
                    <a:pt x="243" y="152"/>
                    <a:pt x="253" y="144"/>
                  </a:cubicBezTo>
                  <a:lnTo>
                    <a:pt x="253" y="144"/>
                  </a:lnTo>
                  <a:cubicBezTo>
                    <a:pt x="253" y="145"/>
                    <a:pt x="252" y="145"/>
                    <a:pt x="252" y="146"/>
                  </a:cubicBezTo>
                  <a:cubicBezTo>
                    <a:pt x="264" y="136"/>
                    <a:pt x="280" y="124"/>
                    <a:pt x="294" y="116"/>
                  </a:cubicBezTo>
                  <a:cubicBezTo>
                    <a:pt x="310" y="106"/>
                    <a:pt x="326" y="96"/>
                    <a:pt x="345" y="88"/>
                  </a:cubicBezTo>
                  <a:cubicBezTo>
                    <a:pt x="368" y="77"/>
                    <a:pt x="375" y="45"/>
                    <a:pt x="360" y="24"/>
                  </a:cubicBezTo>
                  <a:cubicBezTo>
                    <a:pt x="352" y="8"/>
                    <a:pt x="336" y="1"/>
                    <a:pt x="319" y="1"/>
                  </a:cubicBezTo>
                  <a:cubicBezTo>
                    <a:pt x="317" y="1"/>
                    <a:pt x="314" y="1"/>
                    <a:pt x="3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50"/>
            <p:cNvSpPr/>
            <p:nvPr/>
          </p:nvSpPr>
          <p:spPr>
            <a:xfrm>
              <a:off x="5569432" y="1744769"/>
              <a:ext cx="7592" cy="11388"/>
            </a:xfrm>
            <a:custGeom>
              <a:avLst/>
              <a:gdLst/>
              <a:ahLst/>
              <a:cxnLst/>
              <a:rect l="l" t="t" r="r" b="b"/>
              <a:pathLst>
                <a:path w="240" h="360" extrusionOk="0">
                  <a:moveTo>
                    <a:pt x="112" y="168"/>
                  </a:moveTo>
                  <a:cubicBezTo>
                    <a:pt x="112" y="171"/>
                    <a:pt x="115" y="172"/>
                    <a:pt x="115" y="172"/>
                  </a:cubicBezTo>
                  <a:cubicBezTo>
                    <a:pt x="115" y="171"/>
                    <a:pt x="112" y="171"/>
                    <a:pt x="112" y="168"/>
                  </a:cubicBezTo>
                  <a:close/>
                  <a:moveTo>
                    <a:pt x="59" y="0"/>
                  </a:moveTo>
                  <a:cubicBezTo>
                    <a:pt x="39" y="0"/>
                    <a:pt x="16" y="15"/>
                    <a:pt x="11" y="38"/>
                  </a:cubicBezTo>
                  <a:cubicBezTo>
                    <a:pt x="5" y="68"/>
                    <a:pt x="2" y="96"/>
                    <a:pt x="0" y="129"/>
                  </a:cubicBezTo>
                  <a:cubicBezTo>
                    <a:pt x="0" y="142"/>
                    <a:pt x="2" y="154"/>
                    <a:pt x="3" y="167"/>
                  </a:cubicBezTo>
                  <a:cubicBezTo>
                    <a:pt x="8" y="187"/>
                    <a:pt x="11" y="204"/>
                    <a:pt x="19" y="222"/>
                  </a:cubicBezTo>
                  <a:cubicBezTo>
                    <a:pt x="25" y="234"/>
                    <a:pt x="32" y="250"/>
                    <a:pt x="39" y="260"/>
                  </a:cubicBezTo>
                  <a:cubicBezTo>
                    <a:pt x="46" y="268"/>
                    <a:pt x="53" y="280"/>
                    <a:pt x="62" y="288"/>
                  </a:cubicBezTo>
                  <a:cubicBezTo>
                    <a:pt x="72" y="297"/>
                    <a:pt x="79" y="305"/>
                    <a:pt x="89" y="314"/>
                  </a:cubicBezTo>
                  <a:cubicBezTo>
                    <a:pt x="95" y="317"/>
                    <a:pt x="102" y="323"/>
                    <a:pt x="108" y="328"/>
                  </a:cubicBezTo>
                  <a:cubicBezTo>
                    <a:pt x="121" y="337"/>
                    <a:pt x="138" y="346"/>
                    <a:pt x="152" y="353"/>
                  </a:cubicBezTo>
                  <a:cubicBezTo>
                    <a:pt x="162" y="358"/>
                    <a:pt x="172" y="360"/>
                    <a:pt x="182" y="360"/>
                  </a:cubicBezTo>
                  <a:cubicBezTo>
                    <a:pt x="187" y="360"/>
                    <a:pt x="192" y="359"/>
                    <a:pt x="197" y="358"/>
                  </a:cubicBezTo>
                  <a:cubicBezTo>
                    <a:pt x="211" y="354"/>
                    <a:pt x="224" y="344"/>
                    <a:pt x="231" y="331"/>
                  </a:cubicBezTo>
                  <a:cubicBezTo>
                    <a:pt x="238" y="318"/>
                    <a:pt x="240" y="303"/>
                    <a:pt x="235" y="288"/>
                  </a:cubicBezTo>
                  <a:cubicBezTo>
                    <a:pt x="232" y="275"/>
                    <a:pt x="224" y="260"/>
                    <a:pt x="210" y="254"/>
                  </a:cubicBezTo>
                  <a:cubicBezTo>
                    <a:pt x="200" y="251"/>
                    <a:pt x="192" y="247"/>
                    <a:pt x="184" y="244"/>
                  </a:cubicBezTo>
                  <a:cubicBezTo>
                    <a:pt x="171" y="238"/>
                    <a:pt x="161" y="231"/>
                    <a:pt x="148" y="222"/>
                  </a:cubicBezTo>
                  <a:cubicBezTo>
                    <a:pt x="139" y="215"/>
                    <a:pt x="132" y="207"/>
                    <a:pt x="125" y="199"/>
                  </a:cubicBezTo>
                  <a:cubicBezTo>
                    <a:pt x="121" y="194"/>
                    <a:pt x="118" y="187"/>
                    <a:pt x="115" y="179"/>
                  </a:cubicBezTo>
                  <a:lnTo>
                    <a:pt x="104" y="147"/>
                  </a:lnTo>
                  <a:cubicBezTo>
                    <a:pt x="104" y="139"/>
                    <a:pt x="102" y="135"/>
                    <a:pt x="102" y="129"/>
                  </a:cubicBezTo>
                  <a:cubicBezTo>
                    <a:pt x="102" y="115"/>
                    <a:pt x="102" y="101"/>
                    <a:pt x="104" y="88"/>
                  </a:cubicBezTo>
                  <a:cubicBezTo>
                    <a:pt x="105" y="81"/>
                    <a:pt x="108" y="73"/>
                    <a:pt x="108" y="65"/>
                  </a:cubicBezTo>
                  <a:cubicBezTo>
                    <a:pt x="111" y="51"/>
                    <a:pt x="109" y="38"/>
                    <a:pt x="102" y="25"/>
                  </a:cubicBezTo>
                  <a:cubicBezTo>
                    <a:pt x="95" y="15"/>
                    <a:pt x="84" y="6"/>
                    <a:pt x="72" y="2"/>
                  </a:cubicBezTo>
                  <a:cubicBezTo>
                    <a:pt x="68" y="0"/>
                    <a:pt x="62" y="0"/>
                    <a:pt x="59"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50"/>
            <p:cNvSpPr/>
            <p:nvPr/>
          </p:nvSpPr>
          <p:spPr>
            <a:xfrm>
              <a:off x="5910620" y="1730218"/>
              <a:ext cx="16923" cy="15310"/>
            </a:xfrm>
            <a:custGeom>
              <a:avLst/>
              <a:gdLst/>
              <a:ahLst/>
              <a:cxnLst/>
              <a:rect l="l" t="t" r="r" b="b"/>
              <a:pathLst>
                <a:path w="535" h="484" extrusionOk="0">
                  <a:moveTo>
                    <a:pt x="247" y="313"/>
                  </a:moveTo>
                  <a:lnTo>
                    <a:pt x="247" y="313"/>
                  </a:lnTo>
                  <a:cubicBezTo>
                    <a:pt x="243" y="316"/>
                    <a:pt x="240" y="317"/>
                    <a:pt x="237" y="317"/>
                  </a:cubicBezTo>
                  <a:cubicBezTo>
                    <a:pt x="240" y="316"/>
                    <a:pt x="243" y="313"/>
                    <a:pt x="247" y="313"/>
                  </a:cubicBezTo>
                  <a:close/>
                  <a:moveTo>
                    <a:pt x="234" y="319"/>
                  </a:moveTo>
                  <a:cubicBezTo>
                    <a:pt x="237" y="319"/>
                    <a:pt x="243" y="320"/>
                    <a:pt x="247" y="320"/>
                  </a:cubicBezTo>
                  <a:cubicBezTo>
                    <a:pt x="243" y="320"/>
                    <a:pt x="240" y="320"/>
                    <a:pt x="234" y="319"/>
                  </a:cubicBezTo>
                  <a:close/>
                  <a:moveTo>
                    <a:pt x="437" y="0"/>
                  </a:moveTo>
                  <a:cubicBezTo>
                    <a:pt x="405" y="0"/>
                    <a:pt x="372" y="23"/>
                    <a:pt x="366" y="58"/>
                  </a:cubicBezTo>
                  <a:cubicBezTo>
                    <a:pt x="363" y="74"/>
                    <a:pt x="362" y="88"/>
                    <a:pt x="359" y="102"/>
                  </a:cubicBezTo>
                  <a:cubicBezTo>
                    <a:pt x="355" y="102"/>
                    <a:pt x="350" y="102"/>
                    <a:pt x="345" y="102"/>
                  </a:cubicBezTo>
                  <a:cubicBezTo>
                    <a:pt x="338" y="102"/>
                    <a:pt x="331" y="102"/>
                    <a:pt x="323" y="104"/>
                  </a:cubicBezTo>
                  <a:cubicBezTo>
                    <a:pt x="286" y="115"/>
                    <a:pt x="264" y="147"/>
                    <a:pt x="263" y="184"/>
                  </a:cubicBezTo>
                  <a:cubicBezTo>
                    <a:pt x="263" y="197"/>
                    <a:pt x="261" y="210"/>
                    <a:pt x="259" y="223"/>
                  </a:cubicBezTo>
                  <a:cubicBezTo>
                    <a:pt x="256" y="251"/>
                    <a:pt x="249" y="277"/>
                    <a:pt x="240" y="304"/>
                  </a:cubicBezTo>
                  <a:cubicBezTo>
                    <a:pt x="237" y="309"/>
                    <a:pt x="234" y="313"/>
                    <a:pt x="233" y="317"/>
                  </a:cubicBezTo>
                  <a:lnTo>
                    <a:pt x="230" y="319"/>
                  </a:lnTo>
                  <a:lnTo>
                    <a:pt x="229" y="319"/>
                  </a:lnTo>
                  <a:cubicBezTo>
                    <a:pt x="227" y="319"/>
                    <a:pt x="223" y="317"/>
                    <a:pt x="221" y="317"/>
                  </a:cubicBezTo>
                  <a:cubicBezTo>
                    <a:pt x="207" y="310"/>
                    <a:pt x="193" y="300"/>
                    <a:pt x="178" y="292"/>
                  </a:cubicBezTo>
                  <a:cubicBezTo>
                    <a:pt x="168" y="283"/>
                    <a:pt x="157" y="274"/>
                    <a:pt x="148" y="264"/>
                  </a:cubicBezTo>
                  <a:cubicBezTo>
                    <a:pt x="132" y="249"/>
                    <a:pt x="111" y="241"/>
                    <a:pt x="91" y="241"/>
                  </a:cubicBezTo>
                  <a:cubicBezTo>
                    <a:pt x="71" y="241"/>
                    <a:pt x="51" y="249"/>
                    <a:pt x="34" y="264"/>
                  </a:cubicBezTo>
                  <a:cubicBezTo>
                    <a:pt x="2" y="296"/>
                    <a:pt x="1" y="349"/>
                    <a:pt x="34" y="380"/>
                  </a:cubicBezTo>
                  <a:cubicBezTo>
                    <a:pt x="74" y="416"/>
                    <a:pt x="118" y="455"/>
                    <a:pt x="170" y="470"/>
                  </a:cubicBezTo>
                  <a:cubicBezTo>
                    <a:pt x="193" y="478"/>
                    <a:pt x="216" y="483"/>
                    <a:pt x="240" y="483"/>
                  </a:cubicBezTo>
                  <a:cubicBezTo>
                    <a:pt x="251" y="482"/>
                    <a:pt x="263" y="479"/>
                    <a:pt x="276" y="478"/>
                  </a:cubicBezTo>
                  <a:cubicBezTo>
                    <a:pt x="286" y="475"/>
                    <a:pt x="297" y="469"/>
                    <a:pt x="307" y="465"/>
                  </a:cubicBezTo>
                  <a:cubicBezTo>
                    <a:pt x="322" y="456"/>
                    <a:pt x="334" y="446"/>
                    <a:pt x="347" y="435"/>
                  </a:cubicBezTo>
                  <a:cubicBezTo>
                    <a:pt x="356" y="426"/>
                    <a:pt x="363" y="416"/>
                    <a:pt x="370" y="406"/>
                  </a:cubicBezTo>
                  <a:cubicBezTo>
                    <a:pt x="377" y="396"/>
                    <a:pt x="383" y="385"/>
                    <a:pt x="386" y="375"/>
                  </a:cubicBezTo>
                  <a:cubicBezTo>
                    <a:pt x="387" y="370"/>
                    <a:pt x="390" y="367"/>
                    <a:pt x="392" y="365"/>
                  </a:cubicBezTo>
                  <a:cubicBezTo>
                    <a:pt x="396" y="367"/>
                    <a:pt x="403" y="367"/>
                    <a:pt x="410" y="367"/>
                  </a:cubicBezTo>
                  <a:cubicBezTo>
                    <a:pt x="428" y="367"/>
                    <a:pt x="442" y="363"/>
                    <a:pt x="453" y="355"/>
                  </a:cubicBezTo>
                  <a:cubicBezTo>
                    <a:pt x="466" y="347"/>
                    <a:pt x="478" y="336"/>
                    <a:pt x="485" y="324"/>
                  </a:cubicBezTo>
                  <a:cubicBezTo>
                    <a:pt x="499" y="310"/>
                    <a:pt x="509" y="294"/>
                    <a:pt x="515" y="276"/>
                  </a:cubicBezTo>
                  <a:cubicBezTo>
                    <a:pt x="523" y="261"/>
                    <a:pt x="528" y="247"/>
                    <a:pt x="528" y="231"/>
                  </a:cubicBezTo>
                  <a:cubicBezTo>
                    <a:pt x="535" y="191"/>
                    <a:pt x="526" y="153"/>
                    <a:pt x="526" y="115"/>
                  </a:cubicBezTo>
                  <a:cubicBezTo>
                    <a:pt x="526" y="111"/>
                    <a:pt x="528" y="110"/>
                    <a:pt x="528" y="105"/>
                  </a:cubicBezTo>
                  <a:cubicBezTo>
                    <a:pt x="531" y="82"/>
                    <a:pt x="531" y="62"/>
                    <a:pt x="519" y="41"/>
                  </a:cubicBezTo>
                  <a:cubicBezTo>
                    <a:pt x="508" y="22"/>
                    <a:pt x="488" y="8"/>
                    <a:pt x="469" y="4"/>
                  </a:cubicBezTo>
                  <a:cubicBezTo>
                    <a:pt x="462" y="2"/>
                    <a:pt x="455" y="1"/>
                    <a:pt x="448" y="1"/>
                  </a:cubicBezTo>
                  <a:cubicBezTo>
                    <a:pt x="444" y="0"/>
                    <a:pt x="441" y="0"/>
                    <a:pt x="43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50"/>
            <p:cNvSpPr/>
            <p:nvPr/>
          </p:nvSpPr>
          <p:spPr>
            <a:xfrm>
              <a:off x="5586355" y="1662018"/>
              <a:ext cx="328282" cy="154398"/>
            </a:xfrm>
            <a:custGeom>
              <a:avLst/>
              <a:gdLst/>
              <a:ahLst/>
              <a:cxnLst/>
              <a:rect l="l" t="t" r="r" b="b"/>
              <a:pathLst>
                <a:path w="10378" h="4881" extrusionOk="0">
                  <a:moveTo>
                    <a:pt x="101" y="1"/>
                  </a:moveTo>
                  <a:cubicBezTo>
                    <a:pt x="47" y="1"/>
                    <a:pt x="0" y="72"/>
                    <a:pt x="50" y="121"/>
                  </a:cubicBezTo>
                  <a:cubicBezTo>
                    <a:pt x="644" y="698"/>
                    <a:pt x="1645" y="1021"/>
                    <a:pt x="2558" y="1404"/>
                  </a:cubicBezTo>
                  <a:lnTo>
                    <a:pt x="2555" y="1402"/>
                  </a:lnTo>
                  <a:lnTo>
                    <a:pt x="2555" y="1402"/>
                  </a:lnTo>
                  <a:cubicBezTo>
                    <a:pt x="2747" y="1485"/>
                    <a:pt x="2916" y="1561"/>
                    <a:pt x="3068" y="1641"/>
                  </a:cubicBezTo>
                  <a:cubicBezTo>
                    <a:pt x="3784" y="2009"/>
                    <a:pt x="4592" y="2250"/>
                    <a:pt x="5329" y="2559"/>
                  </a:cubicBezTo>
                  <a:lnTo>
                    <a:pt x="5326" y="2558"/>
                  </a:lnTo>
                  <a:lnTo>
                    <a:pt x="5326" y="2558"/>
                  </a:lnTo>
                  <a:cubicBezTo>
                    <a:pt x="5431" y="2602"/>
                    <a:pt x="5551" y="2654"/>
                    <a:pt x="5653" y="2701"/>
                  </a:cubicBezTo>
                  <a:cubicBezTo>
                    <a:pt x="5753" y="2747"/>
                    <a:pt x="5780" y="2758"/>
                    <a:pt x="5856" y="2804"/>
                  </a:cubicBezTo>
                  <a:cubicBezTo>
                    <a:pt x="5890" y="2824"/>
                    <a:pt x="5918" y="2846"/>
                    <a:pt x="5953" y="2846"/>
                  </a:cubicBezTo>
                  <a:cubicBezTo>
                    <a:pt x="5975" y="2846"/>
                    <a:pt x="5992" y="2837"/>
                    <a:pt x="6011" y="2826"/>
                  </a:cubicBezTo>
                  <a:cubicBezTo>
                    <a:pt x="6013" y="2830"/>
                    <a:pt x="6019" y="2833"/>
                    <a:pt x="6023" y="2837"/>
                  </a:cubicBezTo>
                  <a:cubicBezTo>
                    <a:pt x="6034" y="3149"/>
                    <a:pt x="6011" y="3547"/>
                    <a:pt x="6095" y="3922"/>
                  </a:cubicBezTo>
                  <a:cubicBezTo>
                    <a:pt x="6243" y="4581"/>
                    <a:pt x="6841" y="4881"/>
                    <a:pt x="7411" y="4881"/>
                  </a:cubicBezTo>
                  <a:cubicBezTo>
                    <a:pt x="7519" y="4881"/>
                    <a:pt x="7627" y="4870"/>
                    <a:pt x="7730" y="4849"/>
                  </a:cubicBezTo>
                  <a:cubicBezTo>
                    <a:pt x="8323" y="4728"/>
                    <a:pt x="8738" y="4202"/>
                    <a:pt x="8860" y="3599"/>
                  </a:cubicBezTo>
                  <a:cubicBezTo>
                    <a:pt x="8882" y="3490"/>
                    <a:pt x="8892" y="3391"/>
                    <a:pt x="8896" y="3302"/>
                  </a:cubicBezTo>
                  <a:cubicBezTo>
                    <a:pt x="8939" y="3308"/>
                    <a:pt x="9011" y="3320"/>
                    <a:pt x="9075" y="3320"/>
                  </a:cubicBezTo>
                  <a:cubicBezTo>
                    <a:pt x="9130" y="3320"/>
                    <a:pt x="9179" y="3311"/>
                    <a:pt x="9202" y="3282"/>
                  </a:cubicBezTo>
                  <a:cubicBezTo>
                    <a:pt x="9397" y="3335"/>
                    <a:pt x="9586" y="3378"/>
                    <a:pt x="9805" y="3378"/>
                  </a:cubicBezTo>
                  <a:cubicBezTo>
                    <a:pt x="9925" y="3378"/>
                    <a:pt x="10276" y="3342"/>
                    <a:pt x="10335" y="3239"/>
                  </a:cubicBezTo>
                  <a:cubicBezTo>
                    <a:pt x="10378" y="3163"/>
                    <a:pt x="10323" y="3062"/>
                    <a:pt x="10226" y="3062"/>
                  </a:cubicBezTo>
                  <a:cubicBezTo>
                    <a:pt x="10226" y="3062"/>
                    <a:pt x="9987" y="3110"/>
                    <a:pt x="9898" y="3123"/>
                  </a:cubicBezTo>
                  <a:cubicBezTo>
                    <a:pt x="9818" y="3133"/>
                    <a:pt x="9739" y="3137"/>
                    <a:pt x="9661" y="3137"/>
                  </a:cubicBezTo>
                  <a:cubicBezTo>
                    <a:pt x="9567" y="3137"/>
                    <a:pt x="9474" y="3131"/>
                    <a:pt x="9383" y="3119"/>
                  </a:cubicBezTo>
                  <a:cubicBezTo>
                    <a:pt x="9154" y="3085"/>
                    <a:pt x="8849" y="3003"/>
                    <a:pt x="8849" y="3003"/>
                  </a:cubicBezTo>
                  <a:cubicBezTo>
                    <a:pt x="8837" y="3003"/>
                    <a:pt x="8824" y="3006"/>
                    <a:pt x="8811" y="3012"/>
                  </a:cubicBezTo>
                  <a:cubicBezTo>
                    <a:pt x="8211" y="2811"/>
                    <a:pt x="7992" y="3006"/>
                    <a:pt x="6556" y="2711"/>
                  </a:cubicBezTo>
                  <a:cubicBezTo>
                    <a:pt x="6254" y="2648"/>
                    <a:pt x="5985" y="2586"/>
                    <a:pt x="5737" y="2518"/>
                  </a:cubicBezTo>
                  <a:cubicBezTo>
                    <a:pt x="5651" y="2479"/>
                    <a:pt x="5562" y="2443"/>
                    <a:pt x="5475" y="2407"/>
                  </a:cubicBezTo>
                  <a:cubicBezTo>
                    <a:pt x="4902" y="2175"/>
                    <a:pt x="4234" y="1986"/>
                    <a:pt x="3621" y="1730"/>
                  </a:cubicBezTo>
                  <a:lnTo>
                    <a:pt x="3621" y="1730"/>
                  </a:lnTo>
                  <a:lnTo>
                    <a:pt x="3622" y="1732"/>
                  </a:lnTo>
                  <a:cubicBezTo>
                    <a:pt x="2932" y="1438"/>
                    <a:pt x="3303" y="1521"/>
                    <a:pt x="1978" y="998"/>
                  </a:cubicBezTo>
                  <a:cubicBezTo>
                    <a:pt x="1298" y="729"/>
                    <a:pt x="590" y="451"/>
                    <a:pt x="148" y="22"/>
                  </a:cubicBezTo>
                  <a:cubicBezTo>
                    <a:pt x="133" y="7"/>
                    <a:pt x="117" y="1"/>
                    <a:pt x="101" y="1"/>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3" name="Google Shape;6273;p50">
            <a:extLst>
              <a:ext uri="{C183D7F6-B498-43B3-948B-1728B52AA6E4}">
                <adec:decorative xmlns:adec="http://schemas.microsoft.com/office/drawing/2017/decorative" xmlns="" val="1"/>
              </a:ext>
            </a:extLst>
          </p:cNvPr>
          <p:cNvSpPr/>
          <p:nvPr/>
        </p:nvSpPr>
        <p:spPr>
          <a:xfrm>
            <a:off x="6095524" y="4537023"/>
            <a:ext cx="2282325" cy="780550"/>
          </a:xfrm>
          <a:custGeom>
            <a:avLst/>
            <a:gdLst/>
            <a:ahLst/>
            <a:cxnLst/>
            <a:rect l="l" t="t" r="r" b="b"/>
            <a:pathLst>
              <a:path w="91293" h="31222" extrusionOk="0">
                <a:moveTo>
                  <a:pt x="1080" y="27485"/>
                </a:moveTo>
                <a:cubicBezTo>
                  <a:pt x="-6540" y="22824"/>
                  <a:pt x="29737" y="-76"/>
                  <a:pt x="44612" y="5"/>
                </a:cubicBezTo>
                <a:cubicBezTo>
                  <a:pt x="59487" y="86"/>
                  <a:pt x="97587" y="23392"/>
                  <a:pt x="90332" y="27972"/>
                </a:cubicBezTo>
                <a:cubicBezTo>
                  <a:pt x="83077" y="32552"/>
                  <a:pt x="8700" y="32146"/>
                  <a:pt x="1080" y="27485"/>
                </a:cubicBezTo>
                <a:close/>
              </a:path>
            </a:pathLst>
          </a:custGeom>
          <a:solidFill>
            <a:srgbClr val="65320F"/>
          </a:solidFill>
          <a:ln>
            <a:noFill/>
          </a:ln>
        </p:spPr>
        <p:txBody>
          <a:bodyPr/>
          <a:lstStyle/>
          <a:p>
            <a:endParaRPr lang="en-US"/>
          </a:p>
        </p:txBody>
      </p:sp>
      <p:sp>
        <p:nvSpPr>
          <p:cNvPr id="6276" name="Google Shape;6276;p50">
            <a:extLst>
              <a:ext uri="{C183D7F6-B498-43B3-948B-1728B52AA6E4}">
                <adec:decorative xmlns:adec="http://schemas.microsoft.com/office/drawing/2017/decorative" xmlns="" val="1"/>
              </a:ext>
            </a:extLst>
          </p:cNvPr>
          <p:cNvSpPr/>
          <p:nvPr/>
        </p:nvSpPr>
        <p:spPr>
          <a:xfrm>
            <a:off x="2017460" y="-44175"/>
            <a:ext cx="2378225" cy="510125"/>
          </a:xfrm>
          <a:custGeom>
            <a:avLst/>
            <a:gdLst/>
            <a:ahLst/>
            <a:cxnLst/>
            <a:rect l="l" t="t" r="r" b="b"/>
            <a:pathLst>
              <a:path w="95129" h="20405" extrusionOk="0">
                <a:moveTo>
                  <a:pt x="42" y="486"/>
                </a:moveTo>
                <a:cubicBezTo>
                  <a:pt x="42" y="3907"/>
                  <a:pt x="-124" y="8231"/>
                  <a:pt x="2473" y="10457"/>
                </a:cubicBezTo>
                <a:cubicBezTo>
                  <a:pt x="7774" y="15001"/>
                  <a:pt x="15771" y="17197"/>
                  <a:pt x="22658" y="16050"/>
                </a:cubicBezTo>
                <a:cubicBezTo>
                  <a:pt x="31133" y="14639"/>
                  <a:pt x="39115" y="9971"/>
                  <a:pt x="47707" y="9971"/>
                </a:cubicBezTo>
                <a:cubicBezTo>
                  <a:pt x="59377" y="9971"/>
                  <a:pt x="69946" y="22772"/>
                  <a:pt x="81268" y="19942"/>
                </a:cubicBezTo>
                <a:cubicBezTo>
                  <a:pt x="89122" y="17979"/>
                  <a:pt x="95129" y="8095"/>
                  <a:pt x="95129" y="0"/>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6277" name="Google Shape;6277;p50">
            <a:extLst>
              <a:ext uri="{C183D7F6-B498-43B3-948B-1728B52AA6E4}">
                <adec:decorative xmlns:adec="http://schemas.microsoft.com/office/drawing/2017/decorative" xmlns="" val="1"/>
              </a:ext>
            </a:extLst>
          </p:cNvPr>
          <p:cNvSpPr/>
          <p:nvPr/>
        </p:nvSpPr>
        <p:spPr>
          <a:xfrm>
            <a:off x="8669793" y="569724"/>
            <a:ext cx="583625" cy="4087800"/>
          </a:xfrm>
          <a:custGeom>
            <a:avLst/>
            <a:gdLst/>
            <a:ahLst/>
            <a:cxnLst/>
            <a:rect l="l" t="t" r="r" b="b"/>
            <a:pathLst>
              <a:path w="23345" h="163512" extrusionOk="0">
                <a:moveTo>
                  <a:pt x="23345" y="87"/>
                </a:moveTo>
                <a:cubicBezTo>
                  <a:pt x="13592" y="-609"/>
                  <a:pt x="2578" y="9411"/>
                  <a:pt x="972" y="19056"/>
                </a:cubicBezTo>
                <a:cubicBezTo>
                  <a:pt x="-2603" y="40520"/>
                  <a:pt x="4952" y="62516"/>
                  <a:pt x="9727" y="83745"/>
                </a:cubicBezTo>
                <a:cubicBezTo>
                  <a:pt x="14087" y="103129"/>
                  <a:pt x="3473" y="123986"/>
                  <a:pt x="8024" y="143327"/>
                </a:cubicBezTo>
                <a:cubicBezTo>
                  <a:pt x="9873" y="151184"/>
                  <a:pt x="14944" y="158668"/>
                  <a:pt x="21400" y="163512"/>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6278" name="Google Shape;6278;p50">
            <a:extLst>
              <a:ext uri="{C183D7F6-B498-43B3-948B-1728B52AA6E4}">
                <adec:decorative xmlns:adec="http://schemas.microsoft.com/office/drawing/2017/decorative" xmlns="" val="1"/>
              </a:ext>
            </a:extLst>
          </p:cNvPr>
          <p:cNvSpPr/>
          <p:nvPr/>
        </p:nvSpPr>
        <p:spPr>
          <a:xfrm>
            <a:off x="-127675" y="2936525"/>
            <a:ext cx="1367950" cy="2249525"/>
          </a:xfrm>
          <a:custGeom>
            <a:avLst/>
            <a:gdLst/>
            <a:ahLst/>
            <a:cxnLst/>
            <a:rect l="l" t="t" r="r" b="b"/>
            <a:pathLst>
              <a:path w="54718" h="89981" extrusionOk="0">
                <a:moveTo>
                  <a:pt x="0" y="0"/>
                </a:moveTo>
                <a:cubicBezTo>
                  <a:pt x="8192" y="9217"/>
                  <a:pt x="18096" y="19334"/>
                  <a:pt x="19212" y="31615"/>
                </a:cubicBezTo>
                <a:cubicBezTo>
                  <a:pt x="20495" y="45743"/>
                  <a:pt x="12486" y="61683"/>
                  <a:pt x="19212" y="74174"/>
                </a:cubicBezTo>
                <a:cubicBezTo>
                  <a:pt x="25354" y="85581"/>
                  <a:pt x="44350" y="82213"/>
                  <a:pt x="54718" y="89981"/>
                </a:cubicBezTo>
              </a:path>
            </a:pathLst>
          </a:custGeom>
          <a:noFill/>
          <a:ln w="9525" cap="rnd" cmpd="sng">
            <a:solidFill>
              <a:srgbClr val="70CACD"/>
            </a:solidFill>
            <a:prstDash val="lgDash"/>
            <a:round/>
            <a:headEnd type="none" w="med" len="med"/>
            <a:tailEnd type="none" w="med" len="med"/>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42"/>
        <p:cNvGrpSpPr/>
        <p:nvPr/>
      </p:nvGrpSpPr>
      <p:grpSpPr>
        <a:xfrm>
          <a:off x="0" y="0"/>
          <a:ext cx="0" cy="0"/>
          <a:chOff x="0" y="0"/>
          <a:chExt cx="0" cy="0"/>
        </a:xfrm>
      </p:grpSpPr>
      <p:sp>
        <p:nvSpPr>
          <p:cNvPr id="2" name="Title 1">
            <a:extLst>
              <a:ext uri="{FF2B5EF4-FFF2-40B4-BE49-F238E27FC236}">
                <a16:creationId xmlns:a16="http://schemas.microsoft.com/office/drawing/2014/main" id="{E35F5A69-0634-7169-7DA8-F5DDB065586A}"/>
              </a:ext>
            </a:extLst>
          </p:cNvPr>
          <p:cNvSpPr>
            <a:spLocks noGrp="1"/>
          </p:cNvSpPr>
          <p:nvPr>
            <p:ph type="title" idx="4294967295"/>
          </p:nvPr>
        </p:nvSpPr>
        <p:spPr>
          <a:xfrm>
            <a:off x="720000" y="-634500"/>
            <a:ext cx="7704000" cy="634500"/>
          </a:xfrm>
        </p:spPr>
        <p:txBody>
          <a:bodyPr spcFirstLastPara="1" wrap="square" lIns="91425" tIns="91425" rIns="91425" bIns="91425" anchor="b" anchorCtr="0">
            <a:noAutofit/>
          </a:bodyPr>
          <a:lstStyle/>
          <a:p>
            <a:r>
              <a:rPr lang="en-US"/>
              <a:t>Contact information</a:t>
            </a:r>
          </a:p>
        </p:txBody>
      </p:sp>
      <p:pic>
        <p:nvPicPr>
          <p:cNvPr id="5706" name="Google Shape;5706;p35" descr="Clover with a black and yellow pirate hat that has cross bones in the center of hat"/>
          <p:cNvPicPr preferRelativeResize="0"/>
          <p:nvPr/>
        </p:nvPicPr>
        <p:blipFill>
          <a:blip r:embed="rId3">
            <a:alphaModFix/>
          </a:blip>
          <a:stretch>
            <a:fillRect/>
          </a:stretch>
        </p:blipFill>
        <p:spPr>
          <a:xfrm>
            <a:off x="1155375" y="261950"/>
            <a:ext cx="990012" cy="1191000"/>
          </a:xfrm>
          <a:prstGeom prst="rect">
            <a:avLst/>
          </a:prstGeom>
          <a:noFill/>
          <a:ln>
            <a:noFill/>
          </a:ln>
        </p:spPr>
      </p:pic>
      <p:sp>
        <p:nvSpPr>
          <p:cNvPr id="5705" name="Google Shape;5705;p35"/>
          <p:cNvSpPr txBox="1"/>
          <p:nvPr/>
        </p:nvSpPr>
        <p:spPr>
          <a:xfrm>
            <a:off x="1067688" y="1625050"/>
            <a:ext cx="3163500" cy="10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Quicksand SemiBold"/>
                <a:ea typeface="Quicksand SemiBold"/>
                <a:cs typeface="Quicksand SemiBold"/>
                <a:sym typeface="Quicksand SemiBold"/>
              </a:rPr>
              <a:t>Kelly Wardlaw</a:t>
            </a:r>
            <a:endParaRPr sz="2000">
              <a:solidFill>
                <a:schemeClr val="dk1"/>
              </a:solidFill>
              <a:latin typeface="Quicksand SemiBold"/>
              <a:ea typeface="Quicksand SemiBold"/>
              <a:cs typeface="Quicksand SemiBold"/>
              <a:sym typeface="Quicksand SemiBold"/>
            </a:endParaRPr>
          </a:p>
          <a:p>
            <a:pPr marL="0" lvl="0" indent="0" algn="l" rtl="0">
              <a:spcBef>
                <a:spcPts val="0"/>
              </a:spcBef>
              <a:spcAft>
                <a:spcPts val="0"/>
              </a:spcAft>
              <a:buNone/>
            </a:pPr>
            <a:r>
              <a:rPr lang="en" sz="2000">
                <a:solidFill>
                  <a:schemeClr val="dk1"/>
                </a:solidFill>
                <a:latin typeface="Quicksand SemiBold"/>
                <a:ea typeface="Quicksand SemiBold"/>
                <a:cs typeface="Quicksand SemiBold"/>
                <a:sym typeface="Quicksand SemiBold"/>
              </a:rPr>
              <a:t>4-H STEM Specialist</a:t>
            </a:r>
            <a:endParaRPr sz="2000">
              <a:solidFill>
                <a:schemeClr val="dk1"/>
              </a:solidFill>
              <a:latin typeface="Quicksand SemiBold"/>
              <a:ea typeface="Quicksand SemiBold"/>
              <a:cs typeface="Quicksand SemiBold"/>
              <a:sym typeface="Quicksand SemiBold"/>
            </a:endParaRPr>
          </a:p>
          <a:p>
            <a:pPr marL="0" lvl="0" indent="0" algn="l" rtl="0">
              <a:spcBef>
                <a:spcPts val="0"/>
              </a:spcBef>
              <a:spcAft>
                <a:spcPts val="0"/>
              </a:spcAft>
              <a:buNone/>
            </a:pPr>
            <a:r>
              <a:rPr lang="en" sz="2000">
                <a:solidFill>
                  <a:schemeClr val="dk1"/>
                </a:solidFill>
                <a:latin typeface="Quicksand SemiBold"/>
                <a:ea typeface="Quicksand SemiBold"/>
                <a:cs typeface="Quicksand SemiBold"/>
                <a:sym typeface="Quicksand SemiBold"/>
              </a:rPr>
              <a:t>k.wardlaw@okstate.edu</a:t>
            </a:r>
            <a:endParaRPr sz="2000">
              <a:solidFill>
                <a:schemeClr val="dk1"/>
              </a:solidFill>
              <a:latin typeface="Quicksand SemiBold"/>
              <a:ea typeface="Quicksand SemiBold"/>
              <a:cs typeface="Quicksand SemiBold"/>
              <a:sym typeface="Quicksand SemiBold"/>
            </a:endParaRPr>
          </a:p>
        </p:txBody>
      </p:sp>
      <p:pic>
        <p:nvPicPr>
          <p:cNvPr id="5704" name="Google Shape;5704;p35" descr="OSU 4-H Logo&#10;OSU Extension&#10;4-H Youth Development"/>
          <p:cNvPicPr preferRelativeResize="0"/>
          <p:nvPr/>
        </p:nvPicPr>
        <p:blipFill>
          <a:blip r:embed="rId4">
            <a:alphaModFix/>
          </a:blip>
          <a:stretch>
            <a:fillRect/>
          </a:stretch>
        </p:blipFill>
        <p:spPr>
          <a:xfrm>
            <a:off x="4696312" y="1372575"/>
            <a:ext cx="3379999" cy="1600876"/>
          </a:xfrm>
          <a:prstGeom prst="rect">
            <a:avLst/>
          </a:prstGeom>
          <a:noFill/>
          <a:ln>
            <a:noFill/>
          </a:ln>
        </p:spPr>
      </p:pic>
      <p:sp>
        <p:nvSpPr>
          <p:cNvPr id="5703" name="Google Shape;5703;p35"/>
          <p:cNvSpPr txBox="1"/>
          <p:nvPr/>
        </p:nvSpPr>
        <p:spPr>
          <a:xfrm>
            <a:off x="1380850" y="3316975"/>
            <a:ext cx="6446100" cy="1191000"/>
          </a:xfrm>
          <a:prstGeom prst="rect">
            <a:avLst/>
          </a:prstGeom>
          <a:noFill/>
          <a:ln>
            <a:noFill/>
          </a:ln>
        </p:spPr>
        <p:txBody>
          <a:bodyPr spcFirstLastPara="1" wrap="square" lIns="91425" tIns="91425" rIns="91425" bIns="91425" anchor="t" anchorCtr="0">
            <a:noAutofit/>
          </a:bodyPr>
          <a:lstStyle/>
          <a:p>
            <a:pPr lvl="0"/>
            <a:r>
              <a:rPr lang="en-US" sz="1100" i="1" dirty="0">
                <a:solidFill>
                  <a:schemeClr val="dk1"/>
                </a:solidFill>
              </a:rPr>
              <a:t>Oklahoma State University, as an equal opportunity employer, complies with all applicable federal and state laws regarding non-discrimination. Oklahoma State University is committed to a policy of equal opportunity for all individuals and does not discriminate based on race, religion, age, sex, color, national origin, marital status, disability, or veteran status with regard to employment, educational programs and activities, and/or admissions.</a:t>
            </a:r>
            <a:endParaRPr sz="2000" dirty="0">
              <a:solidFill>
                <a:schemeClr val="dk1"/>
              </a:solidFill>
              <a:latin typeface="Quicksand SemiBold"/>
              <a:ea typeface="Quicksand SemiBold"/>
              <a:cs typeface="Quicksand SemiBold"/>
              <a:sym typeface="Quicksand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41"/>
        <p:cNvGrpSpPr/>
        <p:nvPr/>
      </p:nvGrpSpPr>
      <p:grpSpPr>
        <a:xfrm>
          <a:off x="0" y="0"/>
          <a:ext cx="0" cy="0"/>
          <a:chOff x="0" y="0"/>
          <a:chExt cx="0" cy="0"/>
        </a:xfrm>
      </p:grpSpPr>
      <p:sp>
        <p:nvSpPr>
          <p:cNvPr id="5942" name="Google Shape;5942;p38"/>
          <p:cNvSpPr txBox="1">
            <a:spLocks noGrp="1"/>
          </p:cNvSpPr>
          <p:nvPr>
            <p:ph type="title"/>
          </p:nvPr>
        </p:nvSpPr>
        <p:spPr>
          <a:xfrm>
            <a:off x="696450" y="1422463"/>
            <a:ext cx="7751100" cy="156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comes to mind when you hear the term “efficient” or “efficiency”?</a:t>
            </a:r>
            <a:endParaRPr/>
          </a:p>
        </p:txBody>
      </p:sp>
      <p:sp>
        <p:nvSpPr>
          <p:cNvPr id="5943" name="Google Shape;5943;p38">
            <a:extLst>
              <a:ext uri="{C183D7F6-B498-43B3-948B-1728B52AA6E4}">
                <adec:decorative xmlns:adec="http://schemas.microsoft.com/office/drawing/2017/decorative" xmlns="" val="1"/>
              </a:ext>
            </a:extLst>
          </p:cNvPr>
          <p:cNvSpPr/>
          <p:nvPr/>
        </p:nvSpPr>
        <p:spPr>
          <a:xfrm>
            <a:off x="1982000" y="3820481"/>
            <a:ext cx="2850975" cy="1384225"/>
          </a:xfrm>
          <a:custGeom>
            <a:avLst/>
            <a:gdLst/>
            <a:ahLst/>
            <a:cxnLst/>
            <a:rect l="l" t="t" r="r" b="b"/>
            <a:pathLst>
              <a:path w="114039" h="55369" extrusionOk="0">
                <a:moveTo>
                  <a:pt x="0" y="55369"/>
                </a:moveTo>
                <a:cubicBezTo>
                  <a:pt x="3245" y="48883"/>
                  <a:pt x="3917" y="39755"/>
                  <a:pt x="10214" y="36157"/>
                </a:cubicBezTo>
                <a:cubicBezTo>
                  <a:pt x="20180" y="30463"/>
                  <a:pt x="35365" y="39941"/>
                  <a:pt x="44504" y="32996"/>
                </a:cubicBezTo>
                <a:cubicBezTo>
                  <a:pt x="55818" y="24399"/>
                  <a:pt x="58361" y="-3627"/>
                  <a:pt x="71985" y="408"/>
                </a:cubicBezTo>
                <a:cubicBezTo>
                  <a:pt x="79639" y="2675"/>
                  <a:pt x="83502" y="12405"/>
                  <a:pt x="85604" y="20106"/>
                </a:cubicBezTo>
                <a:cubicBezTo>
                  <a:pt x="86947" y="25028"/>
                  <a:pt x="86180" y="31587"/>
                  <a:pt x="90224" y="34698"/>
                </a:cubicBezTo>
                <a:cubicBezTo>
                  <a:pt x="95346" y="38638"/>
                  <a:pt x="102791" y="38170"/>
                  <a:pt x="108464" y="41264"/>
                </a:cubicBezTo>
                <a:cubicBezTo>
                  <a:pt x="112654" y="43549"/>
                  <a:pt x="115078" y="50112"/>
                  <a:pt x="113571" y="54640"/>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5944" name="Google Shape;5944;p38">
            <a:extLst>
              <a:ext uri="{C183D7F6-B498-43B3-948B-1728B52AA6E4}">
                <adec:decorative xmlns:adec="http://schemas.microsoft.com/office/drawing/2017/decorative" xmlns="" val="1"/>
              </a:ext>
            </a:extLst>
          </p:cNvPr>
          <p:cNvSpPr/>
          <p:nvPr/>
        </p:nvSpPr>
        <p:spPr>
          <a:xfrm>
            <a:off x="-158075" y="-44175"/>
            <a:ext cx="2017275" cy="1373050"/>
          </a:xfrm>
          <a:custGeom>
            <a:avLst/>
            <a:gdLst/>
            <a:ahLst/>
            <a:cxnLst/>
            <a:rect l="l" t="t" r="r" b="b"/>
            <a:pathLst>
              <a:path w="80691" h="54922" extrusionOk="0">
                <a:moveTo>
                  <a:pt x="78064" y="0"/>
                </a:moveTo>
                <a:cubicBezTo>
                  <a:pt x="79618" y="4272"/>
                  <a:pt x="82666" y="11237"/>
                  <a:pt x="78794" y="13619"/>
                </a:cubicBezTo>
                <a:cubicBezTo>
                  <a:pt x="72349" y="17584"/>
                  <a:pt x="63576" y="17151"/>
                  <a:pt x="56177" y="15564"/>
                </a:cubicBezTo>
                <a:cubicBezTo>
                  <a:pt x="48523" y="13923"/>
                  <a:pt x="40786" y="6230"/>
                  <a:pt x="33560" y="9241"/>
                </a:cubicBezTo>
                <a:cubicBezTo>
                  <a:pt x="26248" y="12288"/>
                  <a:pt x="24849" y="24064"/>
                  <a:pt x="26265" y="31858"/>
                </a:cubicBezTo>
                <a:cubicBezTo>
                  <a:pt x="27381" y="38000"/>
                  <a:pt x="29568" y="45143"/>
                  <a:pt x="26508" y="50584"/>
                </a:cubicBezTo>
                <a:cubicBezTo>
                  <a:pt x="22112" y="58402"/>
                  <a:pt x="1111" y="54863"/>
                  <a:pt x="0" y="45963"/>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5945" name="Google Shape;5945;p38">
            <a:extLst>
              <a:ext uri="{C183D7F6-B498-43B3-948B-1728B52AA6E4}">
                <adec:decorative xmlns:adec="http://schemas.microsoft.com/office/drawing/2017/decorative" xmlns="" val="1"/>
              </a:ext>
            </a:extLst>
          </p:cNvPr>
          <p:cNvSpPr/>
          <p:nvPr/>
        </p:nvSpPr>
        <p:spPr>
          <a:xfrm>
            <a:off x="4894225" y="-41750"/>
            <a:ext cx="1623300" cy="475950"/>
          </a:xfrm>
          <a:custGeom>
            <a:avLst/>
            <a:gdLst/>
            <a:ahLst/>
            <a:cxnLst/>
            <a:rect l="l" t="t" r="r" b="b"/>
            <a:pathLst>
              <a:path w="64932" h="19038" extrusionOk="0">
                <a:moveTo>
                  <a:pt x="0" y="0"/>
                </a:moveTo>
                <a:cubicBezTo>
                  <a:pt x="10443" y="15659"/>
                  <a:pt x="36448" y="23362"/>
                  <a:pt x="53989" y="16537"/>
                </a:cubicBezTo>
                <a:cubicBezTo>
                  <a:pt x="60149" y="14140"/>
                  <a:pt x="62844" y="6272"/>
                  <a:pt x="64932" y="0"/>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5946" name="Google Shape;5946;p38">
            <a:extLst>
              <a:ext uri="{C183D7F6-B498-43B3-948B-1728B52AA6E4}">
                <adec:decorative xmlns:adec="http://schemas.microsoft.com/office/drawing/2017/decorative" xmlns="" val="1"/>
              </a:ext>
            </a:extLst>
          </p:cNvPr>
          <p:cNvSpPr/>
          <p:nvPr/>
        </p:nvSpPr>
        <p:spPr>
          <a:xfrm>
            <a:off x="7723434" y="-48528"/>
            <a:ext cx="1609050" cy="2079300"/>
          </a:xfrm>
          <a:custGeom>
            <a:avLst/>
            <a:gdLst/>
            <a:ahLst/>
            <a:cxnLst/>
            <a:rect l="l" t="t" r="r" b="b"/>
            <a:pathLst>
              <a:path w="64362" h="83172" extrusionOk="0">
                <a:moveTo>
                  <a:pt x="403" y="0"/>
                </a:moveTo>
                <a:cubicBezTo>
                  <a:pt x="403" y="3904"/>
                  <a:pt x="-934" y="8524"/>
                  <a:pt x="1375" y="11673"/>
                </a:cubicBezTo>
                <a:cubicBezTo>
                  <a:pt x="3242" y="14219"/>
                  <a:pt x="6537" y="15729"/>
                  <a:pt x="9644" y="16294"/>
                </a:cubicBezTo>
                <a:cubicBezTo>
                  <a:pt x="22752" y="18678"/>
                  <a:pt x="41944" y="12895"/>
                  <a:pt x="48798" y="24319"/>
                </a:cubicBezTo>
                <a:cubicBezTo>
                  <a:pt x="54281" y="33458"/>
                  <a:pt x="38251" y="44793"/>
                  <a:pt x="40529" y="55205"/>
                </a:cubicBezTo>
                <a:cubicBezTo>
                  <a:pt x="43147" y="67170"/>
                  <a:pt x="52741" y="79304"/>
                  <a:pt x="64362" y="83172"/>
                </a:cubicBezTo>
              </a:path>
            </a:pathLst>
          </a:custGeom>
          <a:noFill/>
          <a:ln w="9525" cap="rnd" cmpd="sng">
            <a:solidFill>
              <a:srgbClr val="70CACD"/>
            </a:solidFill>
            <a:prstDash val="lgDash"/>
            <a:round/>
            <a:headEnd type="none" w="med" len="med"/>
            <a:tailEnd type="none" w="med" len="med"/>
          </a:ln>
        </p:spPr>
        <p:txBody>
          <a:bodyPr/>
          <a:lstStyle/>
          <a:p>
            <a:endParaRPr lang="en-US"/>
          </a:p>
        </p:txBody>
      </p:sp>
      <p:grpSp>
        <p:nvGrpSpPr>
          <p:cNvPr id="5947" name="Google Shape;5947;p38">
            <a:extLst>
              <a:ext uri="{C183D7F6-B498-43B3-948B-1728B52AA6E4}">
                <adec:decorative xmlns:adec="http://schemas.microsoft.com/office/drawing/2017/decorative" xmlns="" val="1"/>
              </a:ext>
            </a:extLst>
          </p:cNvPr>
          <p:cNvGrpSpPr/>
          <p:nvPr/>
        </p:nvGrpSpPr>
        <p:grpSpPr>
          <a:xfrm>
            <a:off x="15774" y="3360603"/>
            <a:ext cx="854393" cy="1810000"/>
            <a:chOff x="2516072" y="2505974"/>
            <a:chExt cx="542782" cy="1149937"/>
          </a:xfrm>
        </p:grpSpPr>
        <p:sp>
          <p:nvSpPr>
            <p:cNvPr id="5948" name="Google Shape;5948;p38"/>
            <p:cNvSpPr/>
            <p:nvPr/>
          </p:nvSpPr>
          <p:spPr>
            <a:xfrm>
              <a:off x="2693594" y="2505974"/>
              <a:ext cx="187359" cy="252807"/>
            </a:xfrm>
            <a:custGeom>
              <a:avLst/>
              <a:gdLst/>
              <a:ahLst/>
              <a:cxnLst/>
              <a:rect l="l" t="t" r="r" b="b"/>
              <a:pathLst>
                <a:path w="5923" h="7992" extrusionOk="0">
                  <a:moveTo>
                    <a:pt x="2840" y="1"/>
                  </a:moveTo>
                  <a:lnTo>
                    <a:pt x="0" y="4837"/>
                  </a:lnTo>
                  <a:lnTo>
                    <a:pt x="0" y="7992"/>
                  </a:lnTo>
                  <a:lnTo>
                    <a:pt x="5922" y="7992"/>
                  </a:lnTo>
                  <a:lnTo>
                    <a:pt x="5922" y="4346"/>
                  </a:lnTo>
                  <a:lnTo>
                    <a:pt x="2840" y="1"/>
                  </a:lnTo>
                  <a:close/>
                </a:path>
              </a:pathLst>
            </a:custGeom>
            <a:solidFill>
              <a:srgbClr val="627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8"/>
            <p:cNvSpPr/>
            <p:nvPr/>
          </p:nvSpPr>
          <p:spPr>
            <a:xfrm>
              <a:off x="2516072" y="3445491"/>
              <a:ext cx="542782" cy="210419"/>
            </a:xfrm>
            <a:custGeom>
              <a:avLst/>
              <a:gdLst/>
              <a:ahLst/>
              <a:cxnLst/>
              <a:rect l="l" t="t" r="r" b="b"/>
              <a:pathLst>
                <a:path w="17159" h="6652" extrusionOk="0">
                  <a:moveTo>
                    <a:pt x="9211" y="0"/>
                  </a:moveTo>
                  <a:cubicBezTo>
                    <a:pt x="9097" y="0"/>
                    <a:pt x="8981" y="3"/>
                    <a:pt x="8864" y="9"/>
                  </a:cubicBezTo>
                  <a:cubicBezTo>
                    <a:pt x="3298" y="306"/>
                    <a:pt x="1" y="6652"/>
                    <a:pt x="1" y="6652"/>
                  </a:cubicBezTo>
                  <a:lnTo>
                    <a:pt x="17159" y="6652"/>
                  </a:lnTo>
                  <a:cubicBezTo>
                    <a:pt x="17159" y="6652"/>
                    <a:pt x="14543" y="0"/>
                    <a:pt x="9211" y="0"/>
                  </a:cubicBezTo>
                  <a:close/>
                </a:path>
              </a:pathLst>
            </a:custGeom>
            <a:solidFill>
              <a:srgbClr val="00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8"/>
            <p:cNvSpPr/>
            <p:nvPr/>
          </p:nvSpPr>
          <p:spPr>
            <a:xfrm>
              <a:off x="2650732" y="2737682"/>
              <a:ext cx="273463" cy="824533"/>
            </a:xfrm>
            <a:custGeom>
              <a:avLst/>
              <a:gdLst/>
              <a:ahLst/>
              <a:cxnLst/>
              <a:rect l="l" t="t" r="r" b="b"/>
              <a:pathLst>
                <a:path w="8645" h="26066" extrusionOk="0">
                  <a:moveTo>
                    <a:pt x="7448" y="1"/>
                  </a:moveTo>
                  <a:lnTo>
                    <a:pt x="1198" y="95"/>
                  </a:lnTo>
                  <a:lnTo>
                    <a:pt x="1" y="25843"/>
                  </a:lnTo>
                  <a:lnTo>
                    <a:pt x="8645" y="26065"/>
                  </a:lnTo>
                  <a:lnTo>
                    <a:pt x="7448" y="1"/>
                  </a:lnTo>
                  <a:close/>
                </a:path>
              </a:pathLst>
            </a:custGeom>
            <a:solidFill>
              <a:srgbClr val="F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8"/>
            <p:cNvSpPr/>
            <p:nvPr/>
          </p:nvSpPr>
          <p:spPr>
            <a:xfrm>
              <a:off x="2668731" y="2731956"/>
              <a:ext cx="237086" cy="128301"/>
            </a:xfrm>
            <a:custGeom>
              <a:avLst/>
              <a:gdLst/>
              <a:ahLst/>
              <a:cxnLst/>
              <a:rect l="l" t="t" r="r" b="b"/>
              <a:pathLst>
                <a:path w="7495" h="4056" extrusionOk="0">
                  <a:moveTo>
                    <a:pt x="0" y="0"/>
                  </a:moveTo>
                  <a:lnTo>
                    <a:pt x="0" y="4055"/>
                  </a:lnTo>
                  <a:lnTo>
                    <a:pt x="7495" y="4055"/>
                  </a:lnTo>
                  <a:lnTo>
                    <a:pt x="7495" y="0"/>
                  </a:lnTo>
                  <a:close/>
                </a:path>
              </a:pathLst>
            </a:custGeom>
            <a:solidFill>
              <a:srgbClr val="F0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8"/>
            <p:cNvSpPr/>
            <p:nvPr/>
          </p:nvSpPr>
          <p:spPr>
            <a:xfrm>
              <a:off x="2675690" y="2908403"/>
              <a:ext cx="223547" cy="109543"/>
            </a:xfrm>
            <a:custGeom>
              <a:avLst/>
              <a:gdLst/>
              <a:ahLst/>
              <a:cxnLst/>
              <a:rect l="l" t="t" r="r" b="b"/>
              <a:pathLst>
                <a:path w="7067" h="3463" extrusionOk="0">
                  <a:moveTo>
                    <a:pt x="162" y="1"/>
                  </a:moveTo>
                  <a:lnTo>
                    <a:pt x="1" y="3463"/>
                  </a:lnTo>
                  <a:lnTo>
                    <a:pt x="7067" y="3463"/>
                  </a:lnTo>
                  <a:lnTo>
                    <a:pt x="6908" y="1"/>
                  </a:lnTo>
                  <a:close/>
                </a:path>
              </a:pathLst>
            </a:custGeom>
            <a:solidFill>
              <a:srgbClr val="627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8"/>
            <p:cNvSpPr/>
            <p:nvPr/>
          </p:nvSpPr>
          <p:spPr>
            <a:xfrm>
              <a:off x="2668731" y="3095193"/>
              <a:ext cx="239078" cy="109512"/>
            </a:xfrm>
            <a:custGeom>
              <a:avLst/>
              <a:gdLst/>
              <a:ahLst/>
              <a:cxnLst/>
              <a:rect l="l" t="t" r="r" b="b"/>
              <a:pathLst>
                <a:path w="7558" h="3462" extrusionOk="0">
                  <a:moveTo>
                    <a:pt x="106" y="1"/>
                  </a:moveTo>
                  <a:lnTo>
                    <a:pt x="0" y="3462"/>
                  </a:lnTo>
                  <a:lnTo>
                    <a:pt x="7558" y="3462"/>
                  </a:lnTo>
                  <a:lnTo>
                    <a:pt x="7391" y="1"/>
                  </a:lnTo>
                  <a:close/>
                </a:path>
              </a:pathLst>
            </a:custGeom>
            <a:solidFill>
              <a:srgbClr val="627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8"/>
            <p:cNvSpPr/>
            <p:nvPr/>
          </p:nvSpPr>
          <p:spPr>
            <a:xfrm>
              <a:off x="2650732" y="3452672"/>
              <a:ext cx="273463" cy="109543"/>
            </a:xfrm>
            <a:custGeom>
              <a:avLst/>
              <a:gdLst/>
              <a:ahLst/>
              <a:cxnLst/>
              <a:rect l="l" t="t" r="r" b="b"/>
              <a:pathLst>
                <a:path w="8645" h="3463" extrusionOk="0">
                  <a:moveTo>
                    <a:pt x="8486" y="0"/>
                  </a:moveTo>
                  <a:lnTo>
                    <a:pt x="150" y="34"/>
                  </a:lnTo>
                  <a:lnTo>
                    <a:pt x="1" y="3462"/>
                  </a:lnTo>
                  <a:lnTo>
                    <a:pt x="8645" y="3462"/>
                  </a:lnTo>
                  <a:lnTo>
                    <a:pt x="8486" y="0"/>
                  </a:lnTo>
                  <a:close/>
                </a:path>
              </a:pathLst>
            </a:custGeom>
            <a:solidFill>
              <a:srgbClr val="627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8"/>
            <p:cNvSpPr/>
            <p:nvPr/>
          </p:nvSpPr>
          <p:spPr>
            <a:xfrm>
              <a:off x="2659114" y="3265091"/>
              <a:ext cx="256476" cy="109543"/>
            </a:xfrm>
            <a:custGeom>
              <a:avLst/>
              <a:gdLst/>
              <a:ahLst/>
              <a:cxnLst/>
              <a:rect l="l" t="t" r="r" b="b"/>
              <a:pathLst>
                <a:path w="8108" h="3463" extrusionOk="0">
                  <a:moveTo>
                    <a:pt x="161" y="1"/>
                  </a:moveTo>
                  <a:lnTo>
                    <a:pt x="1" y="3463"/>
                  </a:lnTo>
                  <a:lnTo>
                    <a:pt x="8108" y="3463"/>
                  </a:lnTo>
                  <a:lnTo>
                    <a:pt x="7949" y="1"/>
                  </a:lnTo>
                  <a:close/>
                </a:path>
              </a:pathLst>
            </a:custGeom>
            <a:solidFill>
              <a:srgbClr val="627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8"/>
            <p:cNvSpPr/>
            <p:nvPr/>
          </p:nvSpPr>
          <p:spPr>
            <a:xfrm>
              <a:off x="2720007" y="3386718"/>
              <a:ext cx="119729" cy="175497"/>
            </a:xfrm>
            <a:custGeom>
              <a:avLst/>
              <a:gdLst/>
              <a:ahLst/>
              <a:cxnLst/>
              <a:rect l="l" t="t" r="r" b="b"/>
              <a:pathLst>
                <a:path w="3785" h="5548" extrusionOk="0">
                  <a:moveTo>
                    <a:pt x="2139" y="0"/>
                  </a:moveTo>
                  <a:cubicBezTo>
                    <a:pt x="2137" y="0"/>
                    <a:pt x="2134" y="0"/>
                    <a:pt x="2132" y="0"/>
                  </a:cubicBezTo>
                  <a:cubicBezTo>
                    <a:pt x="306" y="22"/>
                    <a:pt x="0" y="5547"/>
                    <a:pt x="0" y="5547"/>
                  </a:cubicBezTo>
                  <a:lnTo>
                    <a:pt x="3784" y="5547"/>
                  </a:lnTo>
                  <a:cubicBezTo>
                    <a:pt x="3784" y="5547"/>
                    <a:pt x="3627" y="0"/>
                    <a:pt x="2139" y="0"/>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8"/>
            <p:cNvSpPr/>
            <p:nvPr/>
          </p:nvSpPr>
          <p:spPr>
            <a:xfrm>
              <a:off x="2704444" y="2662681"/>
              <a:ext cx="15247" cy="69244"/>
            </a:xfrm>
            <a:custGeom>
              <a:avLst/>
              <a:gdLst/>
              <a:ahLst/>
              <a:cxnLst/>
              <a:rect l="l" t="t" r="r" b="b"/>
              <a:pathLst>
                <a:path w="482" h="2189" extrusionOk="0">
                  <a:moveTo>
                    <a:pt x="1" y="1"/>
                  </a:moveTo>
                  <a:lnTo>
                    <a:pt x="1" y="2189"/>
                  </a:lnTo>
                  <a:lnTo>
                    <a:pt x="482" y="2189"/>
                  </a:lnTo>
                  <a:lnTo>
                    <a:pt x="482" y="1"/>
                  </a:lnTo>
                  <a:close/>
                </a:path>
              </a:pathLst>
            </a:custGeom>
            <a:solidFill>
              <a:srgbClr val="FFF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8"/>
            <p:cNvSpPr/>
            <p:nvPr/>
          </p:nvSpPr>
          <p:spPr>
            <a:xfrm>
              <a:off x="2729180" y="2662681"/>
              <a:ext cx="15247" cy="69244"/>
            </a:xfrm>
            <a:custGeom>
              <a:avLst/>
              <a:gdLst/>
              <a:ahLst/>
              <a:cxnLst/>
              <a:rect l="l" t="t" r="r" b="b"/>
              <a:pathLst>
                <a:path w="482" h="2189" extrusionOk="0">
                  <a:moveTo>
                    <a:pt x="1" y="1"/>
                  </a:moveTo>
                  <a:lnTo>
                    <a:pt x="1" y="2189"/>
                  </a:lnTo>
                  <a:lnTo>
                    <a:pt x="482" y="2189"/>
                  </a:lnTo>
                  <a:lnTo>
                    <a:pt x="482" y="1"/>
                  </a:lnTo>
                  <a:close/>
                </a:path>
              </a:pathLst>
            </a:custGeom>
            <a:solidFill>
              <a:srgbClr val="FFF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8"/>
            <p:cNvSpPr/>
            <p:nvPr/>
          </p:nvSpPr>
          <p:spPr>
            <a:xfrm>
              <a:off x="2752905" y="2662681"/>
              <a:ext cx="15278" cy="69244"/>
            </a:xfrm>
            <a:custGeom>
              <a:avLst/>
              <a:gdLst/>
              <a:ahLst/>
              <a:cxnLst/>
              <a:rect l="l" t="t" r="r" b="b"/>
              <a:pathLst>
                <a:path w="483" h="2189" extrusionOk="0">
                  <a:moveTo>
                    <a:pt x="1" y="1"/>
                  </a:moveTo>
                  <a:lnTo>
                    <a:pt x="1" y="2189"/>
                  </a:lnTo>
                  <a:lnTo>
                    <a:pt x="482" y="2189"/>
                  </a:lnTo>
                  <a:lnTo>
                    <a:pt x="482" y="1"/>
                  </a:lnTo>
                  <a:close/>
                </a:path>
              </a:pathLst>
            </a:custGeom>
            <a:solidFill>
              <a:srgbClr val="FFF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8"/>
            <p:cNvSpPr/>
            <p:nvPr/>
          </p:nvSpPr>
          <p:spPr>
            <a:xfrm>
              <a:off x="2777610" y="2662681"/>
              <a:ext cx="15247" cy="69244"/>
            </a:xfrm>
            <a:custGeom>
              <a:avLst/>
              <a:gdLst/>
              <a:ahLst/>
              <a:cxnLst/>
              <a:rect l="l" t="t" r="r" b="b"/>
              <a:pathLst>
                <a:path w="482" h="2189" extrusionOk="0">
                  <a:moveTo>
                    <a:pt x="0" y="1"/>
                  </a:moveTo>
                  <a:lnTo>
                    <a:pt x="0" y="2189"/>
                  </a:lnTo>
                  <a:lnTo>
                    <a:pt x="481" y="2189"/>
                  </a:lnTo>
                  <a:lnTo>
                    <a:pt x="481" y="1"/>
                  </a:lnTo>
                  <a:close/>
                </a:path>
              </a:pathLst>
            </a:custGeom>
            <a:solidFill>
              <a:srgbClr val="FFF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8"/>
            <p:cNvSpPr/>
            <p:nvPr/>
          </p:nvSpPr>
          <p:spPr>
            <a:xfrm>
              <a:off x="2803295" y="2662681"/>
              <a:ext cx="15278" cy="69244"/>
            </a:xfrm>
            <a:custGeom>
              <a:avLst/>
              <a:gdLst/>
              <a:ahLst/>
              <a:cxnLst/>
              <a:rect l="l" t="t" r="r" b="b"/>
              <a:pathLst>
                <a:path w="483" h="2189" extrusionOk="0">
                  <a:moveTo>
                    <a:pt x="0" y="1"/>
                  </a:moveTo>
                  <a:lnTo>
                    <a:pt x="0" y="2189"/>
                  </a:lnTo>
                  <a:lnTo>
                    <a:pt x="483" y="2189"/>
                  </a:lnTo>
                  <a:lnTo>
                    <a:pt x="483" y="1"/>
                  </a:lnTo>
                  <a:close/>
                </a:path>
              </a:pathLst>
            </a:custGeom>
            <a:solidFill>
              <a:srgbClr val="FFF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8"/>
            <p:cNvSpPr/>
            <p:nvPr/>
          </p:nvSpPr>
          <p:spPr>
            <a:xfrm>
              <a:off x="2827020" y="2662681"/>
              <a:ext cx="15247" cy="69244"/>
            </a:xfrm>
            <a:custGeom>
              <a:avLst/>
              <a:gdLst/>
              <a:ahLst/>
              <a:cxnLst/>
              <a:rect l="l" t="t" r="r" b="b"/>
              <a:pathLst>
                <a:path w="482" h="2189" extrusionOk="0">
                  <a:moveTo>
                    <a:pt x="1" y="1"/>
                  </a:moveTo>
                  <a:lnTo>
                    <a:pt x="1" y="2189"/>
                  </a:lnTo>
                  <a:lnTo>
                    <a:pt x="482" y="2189"/>
                  </a:lnTo>
                  <a:lnTo>
                    <a:pt x="482" y="1"/>
                  </a:lnTo>
                  <a:close/>
                </a:path>
              </a:pathLst>
            </a:custGeom>
            <a:solidFill>
              <a:srgbClr val="FFF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8"/>
            <p:cNvSpPr/>
            <p:nvPr/>
          </p:nvSpPr>
          <p:spPr>
            <a:xfrm>
              <a:off x="2851693" y="2662681"/>
              <a:ext cx="15278" cy="69244"/>
            </a:xfrm>
            <a:custGeom>
              <a:avLst/>
              <a:gdLst/>
              <a:ahLst/>
              <a:cxnLst/>
              <a:rect l="l" t="t" r="r" b="b"/>
              <a:pathLst>
                <a:path w="483" h="2189" extrusionOk="0">
                  <a:moveTo>
                    <a:pt x="1" y="1"/>
                  </a:moveTo>
                  <a:lnTo>
                    <a:pt x="1" y="2189"/>
                  </a:lnTo>
                  <a:lnTo>
                    <a:pt x="482" y="2189"/>
                  </a:lnTo>
                  <a:lnTo>
                    <a:pt x="482" y="1"/>
                  </a:lnTo>
                  <a:close/>
                </a:path>
              </a:pathLst>
            </a:custGeom>
            <a:solidFill>
              <a:srgbClr val="FFF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8"/>
            <p:cNvSpPr/>
            <p:nvPr/>
          </p:nvSpPr>
          <p:spPr>
            <a:xfrm>
              <a:off x="2700743" y="2980873"/>
              <a:ext cx="6864" cy="20276"/>
            </a:xfrm>
            <a:custGeom>
              <a:avLst/>
              <a:gdLst/>
              <a:ahLst/>
              <a:cxnLst/>
              <a:rect l="l" t="t" r="r" b="b"/>
              <a:pathLst>
                <a:path w="217" h="641" extrusionOk="0">
                  <a:moveTo>
                    <a:pt x="112" y="1"/>
                  </a:moveTo>
                  <a:cubicBezTo>
                    <a:pt x="104" y="1"/>
                    <a:pt x="96" y="5"/>
                    <a:pt x="88" y="15"/>
                  </a:cubicBezTo>
                  <a:cubicBezTo>
                    <a:pt x="0" y="114"/>
                    <a:pt x="36" y="601"/>
                    <a:pt x="36" y="601"/>
                  </a:cubicBezTo>
                  <a:cubicBezTo>
                    <a:pt x="58" y="629"/>
                    <a:pt x="78" y="641"/>
                    <a:pt x="95" y="641"/>
                  </a:cubicBezTo>
                  <a:cubicBezTo>
                    <a:pt x="216" y="641"/>
                    <a:pt x="202"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8"/>
            <p:cNvSpPr/>
            <p:nvPr/>
          </p:nvSpPr>
          <p:spPr>
            <a:xfrm>
              <a:off x="2685622" y="2966796"/>
              <a:ext cx="6864" cy="20276"/>
            </a:xfrm>
            <a:custGeom>
              <a:avLst/>
              <a:gdLst/>
              <a:ahLst/>
              <a:cxnLst/>
              <a:rect l="l" t="t" r="r" b="b"/>
              <a:pathLst>
                <a:path w="217" h="641" extrusionOk="0">
                  <a:moveTo>
                    <a:pt x="112" y="0"/>
                  </a:moveTo>
                  <a:cubicBezTo>
                    <a:pt x="104" y="0"/>
                    <a:pt x="96" y="5"/>
                    <a:pt x="88" y="15"/>
                  </a:cubicBezTo>
                  <a:cubicBezTo>
                    <a:pt x="0" y="114"/>
                    <a:pt x="36" y="600"/>
                    <a:pt x="36" y="600"/>
                  </a:cubicBezTo>
                  <a:cubicBezTo>
                    <a:pt x="58" y="628"/>
                    <a:pt x="78" y="640"/>
                    <a:pt x="94" y="640"/>
                  </a:cubicBezTo>
                  <a:cubicBezTo>
                    <a:pt x="216" y="640"/>
                    <a:pt x="201"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8"/>
            <p:cNvSpPr/>
            <p:nvPr/>
          </p:nvSpPr>
          <p:spPr>
            <a:xfrm>
              <a:off x="2718077" y="2966796"/>
              <a:ext cx="6896" cy="20276"/>
            </a:xfrm>
            <a:custGeom>
              <a:avLst/>
              <a:gdLst/>
              <a:ahLst/>
              <a:cxnLst/>
              <a:rect l="l" t="t" r="r" b="b"/>
              <a:pathLst>
                <a:path w="218" h="641" extrusionOk="0">
                  <a:moveTo>
                    <a:pt x="112" y="0"/>
                  </a:moveTo>
                  <a:cubicBezTo>
                    <a:pt x="105" y="0"/>
                    <a:pt x="97" y="5"/>
                    <a:pt x="88" y="15"/>
                  </a:cubicBezTo>
                  <a:cubicBezTo>
                    <a:pt x="1" y="114"/>
                    <a:pt x="37" y="600"/>
                    <a:pt x="37" y="600"/>
                  </a:cubicBezTo>
                  <a:cubicBezTo>
                    <a:pt x="59" y="628"/>
                    <a:pt x="79" y="640"/>
                    <a:pt x="95" y="640"/>
                  </a:cubicBezTo>
                  <a:cubicBezTo>
                    <a:pt x="218" y="640"/>
                    <a:pt x="20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8"/>
            <p:cNvSpPr/>
            <p:nvPr/>
          </p:nvSpPr>
          <p:spPr>
            <a:xfrm>
              <a:off x="2708429" y="2915615"/>
              <a:ext cx="6896" cy="20276"/>
            </a:xfrm>
            <a:custGeom>
              <a:avLst/>
              <a:gdLst/>
              <a:ahLst/>
              <a:cxnLst/>
              <a:rect l="l" t="t" r="r" b="b"/>
              <a:pathLst>
                <a:path w="218" h="641" extrusionOk="0">
                  <a:moveTo>
                    <a:pt x="112" y="0"/>
                  </a:moveTo>
                  <a:cubicBezTo>
                    <a:pt x="105" y="0"/>
                    <a:pt x="97" y="5"/>
                    <a:pt x="88" y="15"/>
                  </a:cubicBezTo>
                  <a:cubicBezTo>
                    <a:pt x="1" y="113"/>
                    <a:pt x="37" y="600"/>
                    <a:pt x="37" y="600"/>
                  </a:cubicBezTo>
                  <a:cubicBezTo>
                    <a:pt x="59" y="628"/>
                    <a:pt x="79" y="640"/>
                    <a:pt x="95" y="640"/>
                  </a:cubicBezTo>
                  <a:cubicBezTo>
                    <a:pt x="218" y="640"/>
                    <a:pt x="20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8"/>
            <p:cNvSpPr/>
            <p:nvPr/>
          </p:nvSpPr>
          <p:spPr>
            <a:xfrm>
              <a:off x="2691285" y="2927572"/>
              <a:ext cx="7845" cy="20276"/>
            </a:xfrm>
            <a:custGeom>
              <a:avLst/>
              <a:gdLst/>
              <a:ahLst/>
              <a:cxnLst/>
              <a:rect l="l" t="t" r="r" b="b"/>
              <a:pathLst>
                <a:path w="248" h="641" extrusionOk="0">
                  <a:moveTo>
                    <a:pt x="106" y="1"/>
                  </a:moveTo>
                  <a:cubicBezTo>
                    <a:pt x="98" y="1"/>
                    <a:pt x="90" y="5"/>
                    <a:pt x="82" y="16"/>
                  </a:cubicBezTo>
                  <a:cubicBezTo>
                    <a:pt x="0" y="119"/>
                    <a:pt x="65" y="603"/>
                    <a:pt x="65" y="603"/>
                  </a:cubicBezTo>
                  <a:cubicBezTo>
                    <a:pt x="88" y="629"/>
                    <a:pt x="107" y="640"/>
                    <a:pt x="124" y="640"/>
                  </a:cubicBezTo>
                  <a:cubicBezTo>
                    <a:pt x="247" y="640"/>
                    <a:pt x="197" y="1"/>
                    <a:pt x="106"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8"/>
            <p:cNvSpPr/>
            <p:nvPr/>
          </p:nvSpPr>
          <p:spPr>
            <a:xfrm>
              <a:off x="2703463" y="2948987"/>
              <a:ext cx="7655" cy="20087"/>
            </a:xfrm>
            <a:custGeom>
              <a:avLst/>
              <a:gdLst/>
              <a:ahLst/>
              <a:cxnLst/>
              <a:rect l="l" t="t" r="r" b="b"/>
              <a:pathLst>
                <a:path w="242" h="635" extrusionOk="0">
                  <a:moveTo>
                    <a:pt x="150" y="1"/>
                  </a:moveTo>
                  <a:cubicBezTo>
                    <a:pt x="143" y="1"/>
                    <a:pt x="135" y="4"/>
                    <a:pt x="126" y="12"/>
                  </a:cubicBezTo>
                  <a:cubicBezTo>
                    <a:pt x="26" y="99"/>
                    <a:pt x="0" y="586"/>
                    <a:pt x="0" y="586"/>
                  </a:cubicBezTo>
                  <a:cubicBezTo>
                    <a:pt x="21" y="620"/>
                    <a:pt x="40" y="634"/>
                    <a:pt x="58" y="634"/>
                  </a:cubicBezTo>
                  <a:cubicBezTo>
                    <a:pt x="178" y="634"/>
                    <a:pt x="241"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8"/>
            <p:cNvSpPr/>
            <p:nvPr/>
          </p:nvSpPr>
          <p:spPr>
            <a:xfrm>
              <a:off x="2748444" y="2603750"/>
              <a:ext cx="14614" cy="17588"/>
            </a:xfrm>
            <a:custGeom>
              <a:avLst/>
              <a:gdLst/>
              <a:ahLst/>
              <a:cxnLst/>
              <a:rect l="l" t="t" r="r" b="b"/>
              <a:pathLst>
                <a:path w="462" h="556" extrusionOk="0">
                  <a:moveTo>
                    <a:pt x="353" y="1"/>
                  </a:moveTo>
                  <a:cubicBezTo>
                    <a:pt x="348" y="1"/>
                    <a:pt x="343" y="2"/>
                    <a:pt x="337" y="4"/>
                  </a:cubicBezTo>
                  <a:cubicBezTo>
                    <a:pt x="212" y="47"/>
                    <a:pt x="0" y="486"/>
                    <a:pt x="0" y="486"/>
                  </a:cubicBezTo>
                  <a:cubicBezTo>
                    <a:pt x="8" y="535"/>
                    <a:pt x="25" y="555"/>
                    <a:pt x="49" y="555"/>
                  </a:cubicBezTo>
                  <a:cubicBezTo>
                    <a:pt x="172" y="555"/>
                    <a:pt x="462" y="1"/>
                    <a:pt x="35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8"/>
            <p:cNvSpPr/>
            <p:nvPr/>
          </p:nvSpPr>
          <p:spPr>
            <a:xfrm>
              <a:off x="2742308" y="2584011"/>
              <a:ext cx="14677" cy="17524"/>
            </a:xfrm>
            <a:custGeom>
              <a:avLst/>
              <a:gdLst/>
              <a:ahLst/>
              <a:cxnLst/>
              <a:rect l="l" t="t" r="r" b="b"/>
              <a:pathLst>
                <a:path w="464" h="554" extrusionOk="0">
                  <a:moveTo>
                    <a:pt x="354" y="0"/>
                  </a:moveTo>
                  <a:cubicBezTo>
                    <a:pt x="349" y="0"/>
                    <a:pt x="344" y="1"/>
                    <a:pt x="337" y="3"/>
                  </a:cubicBezTo>
                  <a:cubicBezTo>
                    <a:pt x="213" y="46"/>
                    <a:pt x="1" y="485"/>
                    <a:pt x="1" y="485"/>
                  </a:cubicBezTo>
                  <a:cubicBezTo>
                    <a:pt x="8" y="533"/>
                    <a:pt x="26" y="554"/>
                    <a:pt x="50" y="554"/>
                  </a:cubicBezTo>
                  <a:cubicBezTo>
                    <a:pt x="174" y="554"/>
                    <a:pt x="463" y="0"/>
                    <a:pt x="354"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8"/>
            <p:cNvSpPr/>
            <p:nvPr/>
          </p:nvSpPr>
          <p:spPr>
            <a:xfrm>
              <a:off x="2770524" y="2600207"/>
              <a:ext cx="14677" cy="17556"/>
            </a:xfrm>
            <a:custGeom>
              <a:avLst/>
              <a:gdLst/>
              <a:ahLst/>
              <a:cxnLst/>
              <a:rect l="l" t="t" r="r" b="b"/>
              <a:pathLst>
                <a:path w="464" h="555" extrusionOk="0">
                  <a:moveTo>
                    <a:pt x="354" y="1"/>
                  </a:moveTo>
                  <a:cubicBezTo>
                    <a:pt x="349" y="1"/>
                    <a:pt x="344" y="2"/>
                    <a:pt x="337" y="4"/>
                  </a:cubicBezTo>
                  <a:cubicBezTo>
                    <a:pt x="211" y="47"/>
                    <a:pt x="1" y="485"/>
                    <a:pt x="1" y="485"/>
                  </a:cubicBezTo>
                  <a:cubicBezTo>
                    <a:pt x="8" y="534"/>
                    <a:pt x="26" y="554"/>
                    <a:pt x="49" y="554"/>
                  </a:cubicBezTo>
                  <a:cubicBezTo>
                    <a:pt x="172" y="554"/>
                    <a:pt x="463" y="1"/>
                    <a:pt x="35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8"/>
            <p:cNvSpPr/>
            <p:nvPr/>
          </p:nvSpPr>
          <p:spPr>
            <a:xfrm>
              <a:off x="2787700" y="2550987"/>
              <a:ext cx="14614" cy="17556"/>
            </a:xfrm>
            <a:custGeom>
              <a:avLst/>
              <a:gdLst/>
              <a:ahLst/>
              <a:cxnLst/>
              <a:rect l="l" t="t" r="r" b="b"/>
              <a:pathLst>
                <a:path w="462" h="555" extrusionOk="0">
                  <a:moveTo>
                    <a:pt x="353" y="1"/>
                  </a:moveTo>
                  <a:cubicBezTo>
                    <a:pt x="348" y="1"/>
                    <a:pt x="343" y="2"/>
                    <a:pt x="337" y="4"/>
                  </a:cubicBezTo>
                  <a:cubicBezTo>
                    <a:pt x="211" y="47"/>
                    <a:pt x="1" y="485"/>
                    <a:pt x="1" y="485"/>
                  </a:cubicBezTo>
                  <a:cubicBezTo>
                    <a:pt x="8" y="534"/>
                    <a:pt x="25" y="554"/>
                    <a:pt x="49" y="554"/>
                  </a:cubicBezTo>
                  <a:cubicBezTo>
                    <a:pt x="171" y="554"/>
                    <a:pt x="461" y="1"/>
                    <a:pt x="35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8"/>
            <p:cNvSpPr/>
            <p:nvPr/>
          </p:nvSpPr>
          <p:spPr>
            <a:xfrm>
              <a:off x="2767551" y="2552727"/>
              <a:ext cx="13665" cy="18094"/>
            </a:xfrm>
            <a:custGeom>
              <a:avLst/>
              <a:gdLst/>
              <a:ahLst/>
              <a:cxnLst/>
              <a:rect l="l" t="t" r="r" b="b"/>
              <a:pathLst>
                <a:path w="432" h="572" extrusionOk="0">
                  <a:moveTo>
                    <a:pt x="325" y="0"/>
                  </a:moveTo>
                  <a:cubicBezTo>
                    <a:pt x="320" y="0"/>
                    <a:pt x="314" y="2"/>
                    <a:pt x="307" y="4"/>
                  </a:cubicBezTo>
                  <a:cubicBezTo>
                    <a:pt x="184" y="55"/>
                    <a:pt x="0" y="506"/>
                    <a:pt x="0" y="506"/>
                  </a:cubicBezTo>
                  <a:cubicBezTo>
                    <a:pt x="10" y="552"/>
                    <a:pt x="28" y="572"/>
                    <a:pt x="51" y="572"/>
                  </a:cubicBezTo>
                  <a:cubicBezTo>
                    <a:pt x="172" y="572"/>
                    <a:pt x="431" y="0"/>
                    <a:pt x="325"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8"/>
            <p:cNvSpPr/>
            <p:nvPr/>
          </p:nvSpPr>
          <p:spPr>
            <a:xfrm>
              <a:off x="2765906" y="2578096"/>
              <a:ext cx="16765" cy="16133"/>
            </a:xfrm>
            <a:custGeom>
              <a:avLst/>
              <a:gdLst/>
              <a:ahLst/>
              <a:cxnLst/>
              <a:rect l="l" t="t" r="r" b="b"/>
              <a:pathLst>
                <a:path w="530" h="510" extrusionOk="0">
                  <a:moveTo>
                    <a:pt x="410" y="0"/>
                  </a:moveTo>
                  <a:cubicBezTo>
                    <a:pt x="406" y="0"/>
                    <a:pt x="402" y="1"/>
                    <a:pt x="398" y="1"/>
                  </a:cubicBezTo>
                  <a:cubicBezTo>
                    <a:pt x="269" y="27"/>
                    <a:pt x="1" y="435"/>
                    <a:pt x="1" y="435"/>
                  </a:cubicBezTo>
                  <a:cubicBezTo>
                    <a:pt x="2" y="488"/>
                    <a:pt x="19" y="510"/>
                    <a:pt x="45" y="510"/>
                  </a:cubicBezTo>
                  <a:cubicBezTo>
                    <a:pt x="174" y="510"/>
                    <a:pt x="530" y="0"/>
                    <a:pt x="41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8"/>
            <p:cNvSpPr/>
            <p:nvPr/>
          </p:nvSpPr>
          <p:spPr>
            <a:xfrm>
              <a:off x="2700743" y="3172471"/>
              <a:ext cx="6864" cy="20276"/>
            </a:xfrm>
            <a:custGeom>
              <a:avLst/>
              <a:gdLst/>
              <a:ahLst/>
              <a:cxnLst/>
              <a:rect l="l" t="t" r="r" b="b"/>
              <a:pathLst>
                <a:path w="217" h="641" extrusionOk="0">
                  <a:moveTo>
                    <a:pt x="112" y="0"/>
                  </a:moveTo>
                  <a:cubicBezTo>
                    <a:pt x="104" y="0"/>
                    <a:pt x="96" y="5"/>
                    <a:pt x="88" y="15"/>
                  </a:cubicBezTo>
                  <a:cubicBezTo>
                    <a:pt x="0" y="114"/>
                    <a:pt x="36" y="600"/>
                    <a:pt x="36" y="600"/>
                  </a:cubicBezTo>
                  <a:cubicBezTo>
                    <a:pt x="58" y="628"/>
                    <a:pt x="78" y="641"/>
                    <a:pt x="95" y="641"/>
                  </a:cubicBezTo>
                  <a:cubicBezTo>
                    <a:pt x="216" y="641"/>
                    <a:pt x="20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8"/>
            <p:cNvSpPr/>
            <p:nvPr/>
          </p:nvSpPr>
          <p:spPr>
            <a:xfrm>
              <a:off x="2685622" y="3158331"/>
              <a:ext cx="6864" cy="20245"/>
            </a:xfrm>
            <a:custGeom>
              <a:avLst/>
              <a:gdLst/>
              <a:ahLst/>
              <a:cxnLst/>
              <a:rect l="l" t="t" r="r" b="b"/>
              <a:pathLst>
                <a:path w="217" h="640" extrusionOk="0">
                  <a:moveTo>
                    <a:pt x="112" y="1"/>
                  </a:moveTo>
                  <a:cubicBezTo>
                    <a:pt x="104" y="1"/>
                    <a:pt x="96" y="5"/>
                    <a:pt x="88" y="15"/>
                  </a:cubicBezTo>
                  <a:cubicBezTo>
                    <a:pt x="0" y="112"/>
                    <a:pt x="36" y="599"/>
                    <a:pt x="36" y="599"/>
                  </a:cubicBezTo>
                  <a:cubicBezTo>
                    <a:pt x="58" y="627"/>
                    <a:pt x="78" y="640"/>
                    <a:pt x="95" y="640"/>
                  </a:cubicBezTo>
                  <a:cubicBezTo>
                    <a:pt x="216" y="640"/>
                    <a:pt x="201"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8"/>
            <p:cNvSpPr/>
            <p:nvPr/>
          </p:nvSpPr>
          <p:spPr>
            <a:xfrm>
              <a:off x="2718077" y="3158331"/>
              <a:ext cx="6896" cy="20245"/>
            </a:xfrm>
            <a:custGeom>
              <a:avLst/>
              <a:gdLst/>
              <a:ahLst/>
              <a:cxnLst/>
              <a:rect l="l" t="t" r="r" b="b"/>
              <a:pathLst>
                <a:path w="218" h="640" extrusionOk="0">
                  <a:moveTo>
                    <a:pt x="112" y="1"/>
                  </a:moveTo>
                  <a:cubicBezTo>
                    <a:pt x="105" y="1"/>
                    <a:pt x="97" y="5"/>
                    <a:pt x="88" y="15"/>
                  </a:cubicBezTo>
                  <a:cubicBezTo>
                    <a:pt x="1" y="112"/>
                    <a:pt x="37" y="599"/>
                    <a:pt x="37" y="599"/>
                  </a:cubicBezTo>
                  <a:cubicBezTo>
                    <a:pt x="59" y="627"/>
                    <a:pt x="79" y="640"/>
                    <a:pt x="96" y="640"/>
                  </a:cubicBezTo>
                  <a:cubicBezTo>
                    <a:pt x="218" y="640"/>
                    <a:pt x="202"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8"/>
            <p:cNvSpPr/>
            <p:nvPr/>
          </p:nvSpPr>
          <p:spPr>
            <a:xfrm>
              <a:off x="2708429" y="3107150"/>
              <a:ext cx="6896" cy="20245"/>
            </a:xfrm>
            <a:custGeom>
              <a:avLst/>
              <a:gdLst/>
              <a:ahLst/>
              <a:cxnLst/>
              <a:rect l="l" t="t" r="r" b="b"/>
              <a:pathLst>
                <a:path w="218" h="640" extrusionOk="0">
                  <a:moveTo>
                    <a:pt x="112" y="1"/>
                  </a:moveTo>
                  <a:cubicBezTo>
                    <a:pt x="105" y="1"/>
                    <a:pt x="97" y="5"/>
                    <a:pt x="88" y="15"/>
                  </a:cubicBezTo>
                  <a:cubicBezTo>
                    <a:pt x="1" y="112"/>
                    <a:pt x="37" y="599"/>
                    <a:pt x="37" y="599"/>
                  </a:cubicBezTo>
                  <a:cubicBezTo>
                    <a:pt x="59" y="627"/>
                    <a:pt x="79" y="640"/>
                    <a:pt x="96" y="640"/>
                  </a:cubicBezTo>
                  <a:cubicBezTo>
                    <a:pt x="218" y="640"/>
                    <a:pt x="202"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8"/>
            <p:cNvSpPr/>
            <p:nvPr/>
          </p:nvSpPr>
          <p:spPr>
            <a:xfrm>
              <a:off x="2691285" y="3119170"/>
              <a:ext cx="7845" cy="20245"/>
            </a:xfrm>
            <a:custGeom>
              <a:avLst/>
              <a:gdLst/>
              <a:ahLst/>
              <a:cxnLst/>
              <a:rect l="l" t="t" r="r" b="b"/>
              <a:pathLst>
                <a:path w="248" h="640" extrusionOk="0">
                  <a:moveTo>
                    <a:pt x="107" y="0"/>
                  </a:moveTo>
                  <a:cubicBezTo>
                    <a:pt x="99" y="0"/>
                    <a:pt x="90" y="5"/>
                    <a:pt x="82" y="16"/>
                  </a:cubicBezTo>
                  <a:cubicBezTo>
                    <a:pt x="0" y="119"/>
                    <a:pt x="65" y="603"/>
                    <a:pt x="65" y="603"/>
                  </a:cubicBezTo>
                  <a:cubicBezTo>
                    <a:pt x="87" y="629"/>
                    <a:pt x="107" y="640"/>
                    <a:pt x="123" y="640"/>
                  </a:cubicBezTo>
                  <a:cubicBezTo>
                    <a:pt x="247" y="640"/>
                    <a:pt x="197" y="0"/>
                    <a:pt x="107"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8"/>
            <p:cNvSpPr/>
            <p:nvPr/>
          </p:nvSpPr>
          <p:spPr>
            <a:xfrm>
              <a:off x="2703463" y="3140554"/>
              <a:ext cx="7655" cy="20055"/>
            </a:xfrm>
            <a:custGeom>
              <a:avLst/>
              <a:gdLst/>
              <a:ahLst/>
              <a:cxnLst/>
              <a:rect l="l" t="t" r="r" b="b"/>
              <a:pathLst>
                <a:path w="242" h="634" extrusionOk="0">
                  <a:moveTo>
                    <a:pt x="150" y="0"/>
                  </a:moveTo>
                  <a:cubicBezTo>
                    <a:pt x="143" y="0"/>
                    <a:pt x="135" y="4"/>
                    <a:pt x="126" y="12"/>
                  </a:cubicBezTo>
                  <a:cubicBezTo>
                    <a:pt x="26" y="99"/>
                    <a:pt x="0" y="586"/>
                    <a:pt x="0" y="586"/>
                  </a:cubicBezTo>
                  <a:cubicBezTo>
                    <a:pt x="21" y="619"/>
                    <a:pt x="40" y="634"/>
                    <a:pt x="58" y="634"/>
                  </a:cubicBezTo>
                  <a:cubicBezTo>
                    <a:pt x="178" y="634"/>
                    <a:pt x="241" y="0"/>
                    <a:pt x="150"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8"/>
            <p:cNvSpPr/>
            <p:nvPr/>
          </p:nvSpPr>
          <p:spPr>
            <a:xfrm>
              <a:off x="2700743" y="3342369"/>
              <a:ext cx="6864" cy="20276"/>
            </a:xfrm>
            <a:custGeom>
              <a:avLst/>
              <a:gdLst/>
              <a:ahLst/>
              <a:cxnLst/>
              <a:rect l="l" t="t" r="r" b="b"/>
              <a:pathLst>
                <a:path w="217" h="641" extrusionOk="0">
                  <a:moveTo>
                    <a:pt x="112" y="1"/>
                  </a:moveTo>
                  <a:cubicBezTo>
                    <a:pt x="104" y="1"/>
                    <a:pt x="96" y="5"/>
                    <a:pt x="88" y="15"/>
                  </a:cubicBezTo>
                  <a:cubicBezTo>
                    <a:pt x="0" y="114"/>
                    <a:pt x="36" y="600"/>
                    <a:pt x="36" y="600"/>
                  </a:cubicBezTo>
                  <a:cubicBezTo>
                    <a:pt x="59" y="629"/>
                    <a:pt x="78" y="641"/>
                    <a:pt x="95" y="641"/>
                  </a:cubicBezTo>
                  <a:cubicBezTo>
                    <a:pt x="216" y="641"/>
                    <a:pt x="202"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8"/>
            <p:cNvSpPr/>
            <p:nvPr/>
          </p:nvSpPr>
          <p:spPr>
            <a:xfrm>
              <a:off x="2685622" y="3328293"/>
              <a:ext cx="6864" cy="20276"/>
            </a:xfrm>
            <a:custGeom>
              <a:avLst/>
              <a:gdLst/>
              <a:ahLst/>
              <a:cxnLst/>
              <a:rect l="l" t="t" r="r" b="b"/>
              <a:pathLst>
                <a:path w="217" h="641" extrusionOk="0">
                  <a:moveTo>
                    <a:pt x="112" y="0"/>
                  </a:moveTo>
                  <a:cubicBezTo>
                    <a:pt x="104" y="0"/>
                    <a:pt x="96" y="5"/>
                    <a:pt x="88" y="14"/>
                  </a:cubicBezTo>
                  <a:cubicBezTo>
                    <a:pt x="0" y="113"/>
                    <a:pt x="36" y="600"/>
                    <a:pt x="36" y="600"/>
                  </a:cubicBezTo>
                  <a:cubicBezTo>
                    <a:pt x="58" y="628"/>
                    <a:pt x="78" y="640"/>
                    <a:pt x="94" y="640"/>
                  </a:cubicBezTo>
                  <a:cubicBezTo>
                    <a:pt x="216" y="640"/>
                    <a:pt x="201"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8"/>
            <p:cNvSpPr/>
            <p:nvPr/>
          </p:nvSpPr>
          <p:spPr>
            <a:xfrm>
              <a:off x="2718077" y="3328293"/>
              <a:ext cx="6896" cy="20276"/>
            </a:xfrm>
            <a:custGeom>
              <a:avLst/>
              <a:gdLst/>
              <a:ahLst/>
              <a:cxnLst/>
              <a:rect l="l" t="t" r="r" b="b"/>
              <a:pathLst>
                <a:path w="218" h="641" extrusionOk="0">
                  <a:moveTo>
                    <a:pt x="112" y="0"/>
                  </a:moveTo>
                  <a:cubicBezTo>
                    <a:pt x="105" y="0"/>
                    <a:pt x="97" y="5"/>
                    <a:pt x="88" y="14"/>
                  </a:cubicBezTo>
                  <a:cubicBezTo>
                    <a:pt x="1" y="113"/>
                    <a:pt x="37" y="600"/>
                    <a:pt x="37" y="600"/>
                  </a:cubicBezTo>
                  <a:cubicBezTo>
                    <a:pt x="59" y="628"/>
                    <a:pt x="79" y="640"/>
                    <a:pt x="95" y="640"/>
                  </a:cubicBezTo>
                  <a:cubicBezTo>
                    <a:pt x="218" y="640"/>
                    <a:pt x="20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8"/>
            <p:cNvSpPr/>
            <p:nvPr/>
          </p:nvSpPr>
          <p:spPr>
            <a:xfrm>
              <a:off x="2708429" y="3277111"/>
              <a:ext cx="6896" cy="20276"/>
            </a:xfrm>
            <a:custGeom>
              <a:avLst/>
              <a:gdLst/>
              <a:ahLst/>
              <a:cxnLst/>
              <a:rect l="l" t="t" r="r" b="b"/>
              <a:pathLst>
                <a:path w="218" h="641" extrusionOk="0">
                  <a:moveTo>
                    <a:pt x="112" y="0"/>
                  </a:moveTo>
                  <a:cubicBezTo>
                    <a:pt x="105" y="0"/>
                    <a:pt x="97" y="5"/>
                    <a:pt x="88" y="14"/>
                  </a:cubicBezTo>
                  <a:cubicBezTo>
                    <a:pt x="1" y="113"/>
                    <a:pt x="37" y="600"/>
                    <a:pt x="37" y="600"/>
                  </a:cubicBezTo>
                  <a:cubicBezTo>
                    <a:pt x="59" y="628"/>
                    <a:pt x="79" y="640"/>
                    <a:pt x="95" y="640"/>
                  </a:cubicBezTo>
                  <a:cubicBezTo>
                    <a:pt x="218" y="640"/>
                    <a:pt x="20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8"/>
            <p:cNvSpPr/>
            <p:nvPr/>
          </p:nvSpPr>
          <p:spPr>
            <a:xfrm>
              <a:off x="2691285" y="3289068"/>
              <a:ext cx="7845" cy="20276"/>
            </a:xfrm>
            <a:custGeom>
              <a:avLst/>
              <a:gdLst/>
              <a:ahLst/>
              <a:cxnLst/>
              <a:rect l="l" t="t" r="r" b="b"/>
              <a:pathLst>
                <a:path w="248" h="641" extrusionOk="0">
                  <a:moveTo>
                    <a:pt x="106" y="0"/>
                  </a:moveTo>
                  <a:cubicBezTo>
                    <a:pt x="98" y="0"/>
                    <a:pt x="90" y="5"/>
                    <a:pt x="82" y="16"/>
                  </a:cubicBezTo>
                  <a:cubicBezTo>
                    <a:pt x="0" y="120"/>
                    <a:pt x="65" y="603"/>
                    <a:pt x="65" y="603"/>
                  </a:cubicBezTo>
                  <a:cubicBezTo>
                    <a:pt x="88" y="629"/>
                    <a:pt x="107" y="640"/>
                    <a:pt x="124" y="640"/>
                  </a:cubicBezTo>
                  <a:cubicBezTo>
                    <a:pt x="247" y="640"/>
                    <a:pt x="197" y="0"/>
                    <a:pt x="106"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8"/>
            <p:cNvSpPr/>
            <p:nvPr/>
          </p:nvSpPr>
          <p:spPr>
            <a:xfrm>
              <a:off x="2703463" y="3310483"/>
              <a:ext cx="7655" cy="20055"/>
            </a:xfrm>
            <a:custGeom>
              <a:avLst/>
              <a:gdLst/>
              <a:ahLst/>
              <a:cxnLst/>
              <a:rect l="l" t="t" r="r" b="b"/>
              <a:pathLst>
                <a:path w="242" h="634" extrusionOk="0">
                  <a:moveTo>
                    <a:pt x="150" y="1"/>
                  </a:moveTo>
                  <a:cubicBezTo>
                    <a:pt x="143" y="1"/>
                    <a:pt x="135" y="4"/>
                    <a:pt x="126" y="12"/>
                  </a:cubicBezTo>
                  <a:cubicBezTo>
                    <a:pt x="26" y="99"/>
                    <a:pt x="0" y="586"/>
                    <a:pt x="0" y="586"/>
                  </a:cubicBezTo>
                  <a:cubicBezTo>
                    <a:pt x="21" y="619"/>
                    <a:pt x="40" y="634"/>
                    <a:pt x="58" y="634"/>
                  </a:cubicBezTo>
                  <a:cubicBezTo>
                    <a:pt x="178" y="634"/>
                    <a:pt x="241" y="1"/>
                    <a:pt x="150"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8"/>
            <p:cNvSpPr/>
            <p:nvPr/>
          </p:nvSpPr>
          <p:spPr>
            <a:xfrm>
              <a:off x="2682048" y="3529981"/>
              <a:ext cx="6928" cy="20245"/>
            </a:xfrm>
            <a:custGeom>
              <a:avLst/>
              <a:gdLst/>
              <a:ahLst/>
              <a:cxnLst/>
              <a:rect l="l" t="t" r="r" b="b"/>
              <a:pathLst>
                <a:path w="219" h="640" extrusionOk="0">
                  <a:moveTo>
                    <a:pt x="112" y="0"/>
                  </a:moveTo>
                  <a:cubicBezTo>
                    <a:pt x="104" y="0"/>
                    <a:pt x="96" y="5"/>
                    <a:pt x="87" y="15"/>
                  </a:cubicBezTo>
                  <a:cubicBezTo>
                    <a:pt x="0" y="112"/>
                    <a:pt x="36" y="599"/>
                    <a:pt x="36" y="599"/>
                  </a:cubicBezTo>
                  <a:cubicBezTo>
                    <a:pt x="59" y="627"/>
                    <a:pt x="78" y="639"/>
                    <a:pt x="95" y="639"/>
                  </a:cubicBezTo>
                  <a:cubicBezTo>
                    <a:pt x="218" y="639"/>
                    <a:pt x="203"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8"/>
            <p:cNvSpPr/>
            <p:nvPr/>
          </p:nvSpPr>
          <p:spPr>
            <a:xfrm>
              <a:off x="2666896" y="3515810"/>
              <a:ext cx="6959" cy="20276"/>
            </a:xfrm>
            <a:custGeom>
              <a:avLst/>
              <a:gdLst/>
              <a:ahLst/>
              <a:cxnLst/>
              <a:rect l="l" t="t" r="r" b="b"/>
              <a:pathLst>
                <a:path w="220" h="641" extrusionOk="0">
                  <a:moveTo>
                    <a:pt x="112" y="0"/>
                  </a:moveTo>
                  <a:cubicBezTo>
                    <a:pt x="105" y="0"/>
                    <a:pt x="97" y="5"/>
                    <a:pt x="88" y="14"/>
                  </a:cubicBezTo>
                  <a:cubicBezTo>
                    <a:pt x="1" y="113"/>
                    <a:pt x="37" y="600"/>
                    <a:pt x="37" y="600"/>
                  </a:cubicBezTo>
                  <a:cubicBezTo>
                    <a:pt x="59" y="628"/>
                    <a:pt x="79" y="641"/>
                    <a:pt x="96" y="641"/>
                  </a:cubicBezTo>
                  <a:cubicBezTo>
                    <a:pt x="219" y="641"/>
                    <a:pt x="203"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8"/>
            <p:cNvSpPr/>
            <p:nvPr/>
          </p:nvSpPr>
          <p:spPr>
            <a:xfrm>
              <a:off x="2699414" y="3515810"/>
              <a:ext cx="6896" cy="20276"/>
            </a:xfrm>
            <a:custGeom>
              <a:avLst/>
              <a:gdLst/>
              <a:ahLst/>
              <a:cxnLst/>
              <a:rect l="l" t="t" r="r" b="b"/>
              <a:pathLst>
                <a:path w="218" h="641" extrusionOk="0">
                  <a:moveTo>
                    <a:pt x="113" y="0"/>
                  </a:moveTo>
                  <a:cubicBezTo>
                    <a:pt x="105" y="0"/>
                    <a:pt x="97" y="5"/>
                    <a:pt x="88" y="14"/>
                  </a:cubicBezTo>
                  <a:cubicBezTo>
                    <a:pt x="1" y="113"/>
                    <a:pt x="37" y="600"/>
                    <a:pt x="37" y="600"/>
                  </a:cubicBezTo>
                  <a:cubicBezTo>
                    <a:pt x="59" y="628"/>
                    <a:pt x="79" y="641"/>
                    <a:pt x="96" y="641"/>
                  </a:cubicBezTo>
                  <a:cubicBezTo>
                    <a:pt x="217" y="641"/>
                    <a:pt x="203" y="0"/>
                    <a:pt x="113"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8"/>
            <p:cNvSpPr/>
            <p:nvPr/>
          </p:nvSpPr>
          <p:spPr>
            <a:xfrm>
              <a:off x="2689766" y="3464629"/>
              <a:ext cx="6896" cy="20276"/>
            </a:xfrm>
            <a:custGeom>
              <a:avLst/>
              <a:gdLst/>
              <a:ahLst/>
              <a:cxnLst/>
              <a:rect l="l" t="t" r="r" b="b"/>
              <a:pathLst>
                <a:path w="218" h="641" extrusionOk="0">
                  <a:moveTo>
                    <a:pt x="112" y="0"/>
                  </a:moveTo>
                  <a:cubicBezTo>
                    <a:pt x="105" y="0"/>
                    <a:pt x="97" y="5"/>
                    <a:pt x="88" y="14"/>
                  </a:cubicBezTo>
                  <a:cubicBezTo>
                    <a:pt x="1" y="113"/>
                    <a:pt x="37" y="600"/>
                    <a:pt x="37" y="600"/>
                  </a:cubicBezTo>
                  <a:cubicBezTo>
                    <a:pt x="59" y="628"/>
                    <a:pt x="79" y="640"/>
                    <a:pt x="96" y="640"/>
                  </a:cubicBezTo>
                  <a:cubicBezTo>
                    <a:pt x="218" y="640"/>
                    <a:pt x="202"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8"/>
            <p:cNvSpPr/>
            <p:nvPr/>
          </p:nvSpPr>
          <p:spPr>
            <a:xfrm>
              <a:off x="2672558" y="3476617"/>
              <a:ext cx="7908" cy="20276"/>
            </a:xfrm>
            <a:custGeom>
              <a:avLst/>
              <a:gdLst/>
              <a:ahLst/>
              <a:cxnLst/>
              <a:rect l="l" t="t" r="r" b="b"/>
              <a:pathLst>
                <a:path w="250" h="641" extrusionOk="0">
                  <a:moveTo>
                    <a:pt x="108" y="0"/>
                  </a:moveTo>
                  <a:cubicBezTo>
                    <a:pt x="100" y="0"/>
                    <a:pt x="92" y="5"/>
                    <a:pt x="84" y="16"/>
                  </a:cubicBezTo>
                  <a:cubicBezTo>
                    <a:pt x="1" y="121"/>
                    <a:pt x="65" y="603"/>
                    <a:pt x="65" y="603"/>
                  </a:cubicBezTo>
                  <a:cubicBezTo>
                    <a:pt x="88" y="629"/>
                    <a:pt x="108" y="640"/>
                    <a:pt x="125" y="640"/>
                  </a:cubicBezTo>
                  <a:cubicBezTo>
                    <a:pt x="250" y="640"/>
                    <a:pt x="198" y="0"/>
                    <a:pt x="10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8"/>
            <p:cNvSpPr/>
            <p:nvPr/>
          </p:nvSpPr>
          <p:spPr>
            <a:xfrm>
              <a:off x="2684737" y="3498001"/>
              <a:ext cx="7750" cy="20055"/>
            </a:xfrm>
            <a:custGeom>
              <a:avLst/>
              <a:gdLst/>
              <a:ahLst/>
              <a:cxnLst/>
              <a:rect l="l" t="t" r="r" b="b"/>
              <a:pathLst>
                <a:path w="245" h="634" extrusionOk="0">
                  <a:moveTo>
                    <a:pt x="152" y="1"/>
                  </a:moveTo>
                  <a:cubicBezTo>
                    <a:pt x="145" y="1"/>
                    <a:pt x="137" y="4"/>
                    <a:pt x="128" y="12"/>
                  </a:cubicBezTo>
                  <a:cubicBezTo>
                    <a:pt x="28" y="99"/>
                    <a:pt x="1" y="586"/>
                    <a:pt x="1" y="586"/>
                  </a:cubicBezTo>
                  <a:cubicBezTo>
                    <a:pt x="21" y="619"/>
                    <a:pt x="41" y="634"/>
                    <a:pt x="59" y="634"/>
                  </a:cubicBezTo>
                  <a:cubicBezTo>
                    <a:pt x="179" y="634"/>
                    <a:pt x="245" y="1"/>
                    <a:pt x="15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8"/>
            <p:cNvSpPr/>
            <p:nvPr/>
          </p:nvSpPr>
          <p:spPr>
            <a:xfrm>
              <a:off x="2705076" y="2818566"/>
              <a:ext cx="6959" cy="20276"/>
            </a:xfrm>
            <a:custGeom>
              <a:avLst/>
              <a:gdLst/>
              <a:ahLst/>
              <a:cxnLst/>
              <a:rect l="l" t="t" r="r" b="b"/>
              <a:pathLst>
                <a:path w="220" h="641" extrusionOk="0">
                  <a:moveTo>
                    <a:pt x="112" y="0"/>
                  </a:moveTo>
                  <a:cubicBezTo>
                    <a:pt x="105" y="0"/>
                    <a:pt x="97" y="5"/>
                    <a:pt x="88" y="14"/>
                  </a:cubicBezTo>
                  <a:cubicBezTo>
                    <a:pt x="1" y="113"/>
                    <a:pt x="37" y="600"/>
                    <a:pt x="37" y="600"/>
                  </a:cubicBezTo>
                  <a:cubicBezTo>
                    <a:pt x="59" y="628"/>
                    <a:pt x="79" y="640"/>
                    <a:pt x="96" y="640"/>
                  </a:cubicBezTo>
                  <a:cubicBezTo>
                    <a:pt x="219" y="640"/>
                    <a:pt x="203"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8"/>
            <p:cNvSpPr/>
            <p:nvPr/>
          </p:nvSpPr>
          <p:spPr>
            <a:xfrm>
              <a:off x="2689956" y="2804458"/>
              <a:ext cx="6928" cy="20276"/>
            </a:xfrm>
            <a:custGeom>
              <a:avLst/>
              <a:gdLst/>
              <a:ahLst/>
              <a:cxnLst/>
              <a:rect l="l" t="t" r="r" b="b"/>
              <a:pathLst>
                <a:path w="219" h="641" extrusionOk="0">
                  <a:moveTo>
                    <a:pt x="112" y="1"/>
                  </a:moveTo>
                  <a:cubicBezTo>
                    <a:pt x="105" y="1"/>
                    <a:pt x="97" y="5"/>
                    <a:pt x="88" y="15"/>
                  </a:cubicBezTo>
                  <a:cubicBezTo>
                    <a:pt x="1" y="114"/>
                    <a:pt x="36" y="601"/>
                    <a:pt x="36" y="601"/>
                  </a:cubicBezTo>
                  <a:cubicBezTo>
                    <a:pt x="59" y="628"/>
                    <a:pt x="79" y="641"/>
                    <a:pt x="96" y="641"/>
                  </a:cubicBezTo>
                  <a:cubicBezTo>
                    <a:pt x="219" y="641"/>
                    <a:pt x="203"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8"/>
            <p:cNvSpPr/>
            <p:nvPr/>
          </p:nvSpPr>
          <p:spPr>
            <a:xfrm>
              <a:off x="2722474" y="2804458"/>
              <a:ext cx="6864" cy="20276"/>
            </a:xfrm>
            <a:custGeom>
              <a:avLst/>
              <a:gdLst/>
              <a:ahLst/>
              <a:cxnLst/>
              <a:rect l="l" t="t" r="r" b="b"/>
              <a:pathLst>
                <a:path w="217" h="641" extrusionOk="0">
                  <a:moveTo>
                    <a:pt x="112" y="1"/>
                  </a:moveTo>
                  <a:cubicBezTo>
                    <a:pt x="105" y="1"/>
                    <a:pt x="97" y="5"/>
                    <a:pt x="88" y="15"/>
                  </a:cubicBezTo>
                  <a:cubicBezTo>
                    <a:pt x="1" y="114"/>
                    <a:pt x="37" y="601"/>
                    <a:pt x="37" y="601"/>
                  </a:cubicBezTo>
                  <a:cubicBezTo>
                    <a:pt x="59" y="628"/>
                    <a:pt x="78" y="641"/>
                    <a:pt x="95" y="641"/>
                  </a:cubicBezTo>
                  <a:cubicBezTo>
                    <a:pt x="217" y="641"/>
                    <a:pt x="202" y="1"/>
                    <a:pt x="112"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8"/>
            <p:cNvSpPr/>
            <p:nvPr/>
          </p:nvSpPr>
          <p:spPr>
            <a:xfrm>
              <a:off x="2712826" y="2753277"/>
              <a:ext cx="6896" cy="20276"/>
            </a:xfrm>
            <a:custGeom>
              <a:avLst/>
              <a:gdLst/>
              <a:ahLst/>
              <a:cxnLst/>
              <a:rect l="l" t="t" r="r" b="b"/>
              <a:pathLst>
                <a:path w="218" h="641" extrusionOk="0">
                  <a:moveTo>
                    <a:pt x="112" y="0"/>
                  </a:moveTo>
                  <a:cubicBezTo>
                    <a:pt x="105" y="0"/>
                    <a:pt x="97" y="5"/>
                    <a:pt x="88" y="15"/>
                  </a:cubicBezTo>
                  <a:cubicBezTo>
                    <a:pt x="1" y="114"/>
                    <a:pt x="37" y="600"/>
                    <a:pt x="37" y="600"/>
                  </a:cubicBezTo>
                  <a:cubicBezTo>
                    <a:pt x="59" y="628"/>
                    <a:pt x="78" y="641"/>
                    <a:pt x="95" y="641"/>
                  </a:cubicBezTo>
                  <a:cubicBezTo>
                    <a:pt x="217" y="641"/>
                    <a:pt x="201" y="0"/>
                    <a:pt x="11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8"/>
            <p:cNvSpPr/>
            <p:nvPr/>
          </p:nvSpPr>
          <p:spPr>
            <a:xfrm>
              <a:off x="2695618" y="2765234"/>
              <a:ext cx="7908" cy="20276"/>
            </a:xfrm>
            <a:custGeom>
              <a:avLst/>
              <a:gdLst/>
              <a:ahLst/>
              <a:cxnLst/>
              <a:rect l="l" t="t" r="r" b="b"/>
              <a:pathLst>
                <a:path w="250" h="641" extrusionOk="0">
                  <a:moveTo>
                    <a:pt x="108" y="1"/>
                  </a:moveTo>
                  <a:cubicBezTo>
                    <a:pt x="100" y="1"/>
                    <a:pt x="92" y="6"/>
                    <a:pt x="84" y="16"/>
                  </a:cubicBezTo>
                  <a:cubicBezTo>
                    <a:pt x="1" y="119"/>
                    <a:pt x="65" y="603"/>
                    <a:pt x="65" y="603"/>
                  </a:cubicBezTo>
                  <a:cubicBezTo>
                    <a:pt x="88" y="629"/>
                    <a:pt x="108" y="641"/>
                    <a:pt x="125" y="641"/>
                  </a:cubicBezTo>
                  <a:cubicBezTo>
                    <a:pt x="250" y="641"/>
                    <a:pt x="198" y="1"/>
                    <a:pt x="108"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8"/>
            <p:cNvSpPr/>
            <p:nvPr/>
          </p:nvSpPr>
          <p:spPr>
            <a:xfrm>
              <a:off x="2707797" y="2786681"/>
              <a:ext cx="7750" cy="20055"/>
            </a:xfrm>
            <a:custGeom>
              <a:avLst/>
              <a:gdLst/>
              <a:ahLst/>
              <a:cxnLst/>
              <a:rect l="l" t="t" r="r" b="b"/>
              <a:pathLst>
                <a:path w="245" h="634" extrusionOk="0">
                  <a:moveTo>
                    <a:pt x="152" y="0"/>
                  </a:moveTo>
                  <a:cubicBezTo>
                    <a:pt x="145" y="0"/>
                    <a:pt x="137" y="4"/>
                    <a:pt x="128" y="11"/>
                  </a:cubicBezTo>
                  <a:cubicBezTo>
                    <a:pt x="28" y="99"/>
                    <a:pt x="1" y="585"/>
                    <a:pt x="1" y="585"/>
                  </a:cubicBezTo>
                  <a:cubicBezTo>
                    <a:pt x="21" y="619"/>
                    <a:pt x="41" y="633"/>
                    <a:pt x="59" y="633"/>
                  </a:cubicBezTo>
                  <a:cubicBezTo>
                    <a:pt x="179" y="633"/>
                    <a:pt x="244" y="0"/>
                    <a:pt x="152"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0" name="Google Shape;6000;p38">
            <a:extLst>
              <a:ext uri="{C183D7F6-B498-43B3-948B-1728B52AA6E4}">
                <adec:decorative xmlns:adec="http://schemas.microsoft.com/office/drawing/2017/decorative" xmlns="" val="1"/>
              </a:ext>
            </a:extLst>
          </p:cNvPr>
          <p:cNvGrpSpPr/>
          <p:nvPr/>
        </p:nvGrpSpPr>
        <p:grpSpPr>
          <a:xfrm>
            <a:off x="8093499" y="3972847"/>
            <a:ext cx="1155776" cy="1197935"/>
            <a:chOff x="1855649" y="4139983"/>
            <a:chExt cx="417549" cy="432764"/>
          </a:xfrm>
        </p:grpSpPr>
        <p:sp>
          <p:nvSpPr>
            <p:cNvPr id="6001" name="Google Shape;6001;p38"/>
            <p:cNvSpPr/>
            <p:nvPr/>
          </p:nvSpPr>
          <p:spPr>
            <a:xfrm>
              <a:off x="2093114" y="4267272"/>
              <a:ext cx="61778" cy="235725"/>
            </a:xfrm>
            <a:custGeom>
              <a:avLst/>
              <a:gdLst/>
              <a:ahLst/>
              <a:cxnLst/>
              <a:rect l="l" t="t" r="r" b="b"/>
              <a:pathLst>
                <a:path w="1953" h="7452" extrusionOk="0">
                  <a:moveTo>
                    <a:pt x="1685" y="0"/>
                  </a:moveTo>
                  <a:cubicBezTo>
                    <a:pt x="452" y="1809"/>
                    <a:pt x="1" y="7241"/>
                    <a:pt x="1" y="7241"/>
                  </a:cubicBezTo>
                  <a:lnTo>
                    <a:pt x="1499" y="7452"/>
                  </a:lnTo>
                  <a:cubicBezTo>
                    <a:pt x="1169" y="5232"/>
                    <a:pt x="1952" y="298"/>
                    <a:pt x="1952" y="298"/>
                  </a:cubicBezTo>
                  <a:lnTo>
                    <a:pt x="1685" y="0"/>
                  </a:ln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8"/>
            <p:cNvSpPr/>
            <p:nvPr/>
          </p:nvSpPr>
          <p:spPr>
            <a:xfrm>
              <a:off x="1956430" y="4213497"/>
              <a:ext cx="146458" cy="289501"/>
            </a:xfrm>
            <a:custGeom>
              <a:avLst/>
              <a:gdLst/>
              <a:ahLst/>
              <a:cxnLst/>
              <a:rect l="l" t="t" r="r" b="b"/>
              <a:pathLst>
                <a:path w="4630" h="9152" extrusionOk="0">
                  <a:moveTo>
                    <a:pt x="156" y="1"/>
                  </a:moveTo>
                  <a:lnTo>
                    <a:pt x="0" y="422"/>
                  </a:lnTo>
                  <a:cubicBezTo>
                    <a:pt x="0" y="422"/>
                    <a:pt x="3348" y="6932"/>
                    <a:pt x="3020" y="9152"/>
                  </a:cubicBezTo>
                  <a:lnTo>
                    <a:pt x="4630" y="8880"/>
                  </a:lnTo>
                  <a:cubicBezTo>
                    <a:pt x="4630" y="8880"/>
                    <a:pt x="4081" y="4102"/>
                    <a:pt x="156" y="1"/>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8"/>
            <p:cNvSpPr/>
            <p:nvPr/>
          </p:nvSpPr>
          <p:spPr>
            <a:xfrm>
              <a:off x="1981008" y="4463393"/>
              <a:ext cx="223673" cy="88571"/>
            </a:xfrm>
            <a:custGeom>
              <a:avLst/>
              <a:gdLst/>
              <a:ahLst/>
              <a:cxnLst/>
              <a:rect l="l" t="t" r="r" b="b"/>
              <a:pathLst>
                <a:path w="7071" h="2800" extrusionOk="0">
                  <a:moveTo>
                    <a:pt x="3750" y="1"/>
                  </a:moveTo>
                  <a:cubicBezTo>
                    <a:pt x="3680" y="1"/>
                    <a:pt x="3608" y="3"/>
                    <a:pt x="3535" y="7"/>
                  </a:cubicBezTo>
                  <a:cubicBezTo>
                    <a:pt x="1988" y="105"/>
                    <a:pt x="1" y="2800"/>
                    <a:pt x="1" y="2800"/>
                  </a:cubicBezTo>
                  <a:lnTo>
                    <a:pt x="7070" y="2800"/>
                  </a:lnTo>
                  <a:cubicBezTo>
                    <a:pt x="7070" y="2800"/>
                    <a:pt x="6257" y="1"/>
                    <a:pt x="3750" y="1"/>
                  </a:cubicBezTo>
                  <a:close/>
                </a:path>
              </a:pathLst>
            </a:custGeom>
            <a:solidFill>
              <a:srgbClr val="C1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8"/>
            <p:cNvSpPr/>
            <p:nvPr/>
          </p:nvSpPr>
          <p:spPr>
            <a:xfrm>
              <a:off x="1918597" y="4209163"/>
              <a:ext cx="67251" cy="165944"/>
            </a:xfrm>
            <a:custGeom>
              <a:avLst/>
              <a:gdLst/>
              <a:ahLst/>
              <a:cxnLst/>
              <a:rect l="l" t="t" r="r" b="b"/>
              <a:pathLst>
                <a:path w="2126" h="5246" extrusionOk="0">
                  <a:moveTo>
                    <a:pt x="1196" y="0"/>
                  </a:moveTo>
                  <a:cubicBezTo>
                    <a:pt x="1196" y="0"/>
                    <a:pt x="1" y="1943"/>
                    <a:pt x="332" y="2737"/>
                  </a:cubicBezTo>
                  <a:cubicBezTo>
                    <a:pt x="665" y="3531"/>
                    <a:pt x="1968" y="5245"/>
                    <a:pt x="1968" y="5245"/>
                  </a:cubicBezTo>
                  <a:cubicBezTo>
                    <a:pt x="1968" y="5245"/>
                    <a:pt x="2078" y="4415"/>
                    <a:pt x="2103" y="3504"/>
                  </a:cubicBezTo>
                  <a:cubicBezTo>
                    <a:pt x="2126" y="2593"/>
                    <a:pt x="2000" y="2167"/>
                    <a:pt x="2000" y="2167"/>
                  </a:cubicBezTo>
                  <a:lnTo>
                    <a:pt x="1196" y="0"/>
                  </a:lnTo>
                  <a:close/>
                </a:path>
              </a:pathLst>
            </a:custGeom>
            <a:solidFill>
              <a:srgbClr val="70C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8"/>
            <p:cNvSpPr/>
            <p:nvPr/>
          </p:nvSpPr>
          <p:spPr>
            <a:xfrm>
              <a:off x="1952349" y="4200148"/>
              <a:ext cx="172207" cy="53301"/>
            </a:xfrm>
            <a:custGeom>
              <a:avLst/>
              <a:gdLst/>
              <a:ahLst/>
              <a:cxnLst/>
              <a:rect l="l" t="t" r="r" b="b"/>
              <a:pathLst>
                <a:path w="5444" h="1685" extrusionOk="0">
                  <a:moveTo>
                    <a:pt x="2059" y="0"/>
                  </a:moveTo>
                  <a:cubicBezTo>
                    <a:pt x="968" y="0"/>
                    <a:pt x="1" y="503"/>
                    <a:pt x="1" y="503"/>
                  </a:cubicBezTo>
                  <a:cubicBezTo>
                    <a:pt x="1" y="503"/>
                    <a:pt x="2163" y="1684"/>
                    <a:pt x="3182" y="1684"/>
                  </a:cubicBezTo>
                  <a:cubicBezTo>
                    <a:pt x="3222" y="1684"/>
                    <a:pt x="3260" y="1682"/>
                    <a:pt x="3297" y="1678"/>
                  </a:cubicBezTo>
                  <a:cubicBezTo>
                    <a:pt x="4259" y="1578"/>
                    <a:pt x="5443" y="1176"/>
                    <a:pt x="5443" y="1176"/>
                  </a:cubicBezTo>
                  <a:lnTo>
                    <a:pt x="3897" y="378"/>
                  </a:lnTo>
                  <a:cubicBezTo>
                    <a:pt x="3897" y="378"/>
                    <a:pt x="3460" y="85"/>
                    <a:pt x="2282" y="7"/>
                  </a:cubicBezTo>
                  <a:cubicBezTo>
                    <a:pt x="2207" y="3"/>
                    <a:pt x="2133" y="0"/>
                    <a:pt x="2059" y="0"/>
                  </a:cubicBezTo>
                  <a:close/>
                </a:path>
              </a:pathLst>
            </a:custGeom>
            <a:solidFill>
              <a:srgbClr val="70C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8"/>
            <p:cNvSpPr/>
            <p:nvPr/>
          </p:nvSpPr>
          <p:spPr>
            <a:xfrm>
              <a:off x="1952349" y="4139983"/>
              <a:ext cx="119666" cy="76076"/>
            </a:xfrm>
            <a:custGeom>
              <a:avLst/>
              <a:gdLst/>
              <a:ahLst/>
              <a:cxnLst/>
              <a:rect l="l" t="t" r="r" b="b"/>
              <a:pathLst>
                <a:path w="3783" h="2405" extrusionOk="0">
                  <a:moveTo>
                    <a:pt x="3550" y="0"/>
                  </a:moveTo>
                  <a:cubicBezTo>
                    <a:pt x="3127" y="0"/>
                    <a:pt x="2206" y="42"/>
                    <a:pt x="1462" y="370"/>
                  </a:cubicBezTo>
                  <a:cubicBezTo>
                    <a:pt x="464" y="810"/>
                    <a:pt x="1" y="2405"/>
                    <a:pt x="1" y="2405"/>
                  </a:cubicBezTo>
                  <a:cubicBezTo>
                    <a:pt x="1" y="2405"/>
                    <a:pt x="2539" y="1801"/>
                    <a:pt x="3782" y="5"/>
                  </a:cubicBezTo>
                  <a:cubicBezTo>
                    <a:pt x="3782" y="5"/>
                    <a:pt x="3696" y="0"/>
                    <a:pt x="3550" y="0"/>
                  </a:cubicBezTo>
                  <a:close/>
                </a:path>
              </a:pathLst>
            </a:custGeom>
            <a:solidFill>
              <a:srgbClr val="70C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8"/>
            <p:cNvSpPr/>
            <p:nvPr/>
          </p:nvSpPr>
          <p:spPr>
            <a:xfrm>
              <a:off x="1855649" y="4209163"/>
              <a:ext cx="100813" cy="122639"/>
            </a:xfrm>
            <a:custGeom>
              <a:avLst/>
              <a:gdLst/>
              <a:ahLst/>
              <a:cxnLst/>
              <a:rect l="l" t="t" r="r" b="b"/>
              <a:pathLst>
                <a:path w="3187" h="3877" extrusionOk="0">
                  <a:moveTo>
                    <a:pt x="3161" y="0"/>
                  </a:moveTo>
                  <a:cubicBezTo>
                    <a:pt x="1333" y="0"/>
                    <a:pt x="600" y="1557"/>
                    <a:pt x="600" y="1557"/>
                  </a:cubicBezTo>
                  <a:cubicBezTo>
                    <a:pt x="0" y="2550"/>
                    <a:pt x="775" y="3875"/>
                    <a:pt x="778" y="3876"/>
                  </a:cubicBezTo>
                  <a:cubicBezTo>
                    <a:pt x="1703" y="2059"/>
                    <a:pt x="3186" y="0"/>
                    <a:pt x="3186" y="0"/>
                  </a:cubicBezTo>
                  <a:cubicBezTo>
                    <a:pt x="3178" y="0"/>
                    <a:pt x="3170" y="0"/>
                    <a:pt x="3161" y="0"/>
                  </a:cubicBezTo>
                  <a:close/>
                </a:path>
              </a:pathLst>
            </a:custGeom>
            <a:solidFill>
              <a:srgbClr val="70C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8"/>
            <p:cNvSpPr/>
            <p:nvPr/>
          </p:nvSpPr>
          <p:spPr>
            <a:xfrm>
              <a:off x="2068440" y="4267272"/>
              <a:ext cx="77974" cy="99611"/>
            </a:xfrm>
            <a:custGeom>
              <a:avLst/>
              <a:gdLst/>
              <a:ahLst/>
              <a:cxnLst/>
              <a:rect l="l" t="t" r="r" b="b"/>
              <a:pathLst>
                <a:path w="2465" h="3149" extrusionOk="0">
                  <a:moveTo>
                    <a:pt x="2465" y="0"/>
                  </a:moveTo>
                  <a:cubicBezTo>
                    <a:pt x="2465" y="0"/>
                    <a:pt x="782" y="357"/>
                    <a:pt x="520" y="951"/>
                  </a:cubicBezTo>
                  <a:cubicBezTo>
                    <a:pt x="260" y="1545"/>
                    <a:pt x="0" y="3149"/>
                    <a:pt x="0" y="3149"/>
                  </a:cubicBezTo>
                  <a:cubicBezTo>
                    <a:pt x="0" y="3149"/>
                    <a:pt x="512" y="2778"/>
                    <a:pt x="1021" y="2317"/>
                  </a:cubicBezTo>
                  <a:cubicBezTo>
                    <a:pt x="1533" y="1855"/>
                    <a:pt x="1699" y="1567"/>
                    <a:pt x="1699" y="1567"/>
                  </a:cubicBezTo>
                  <a:lnTo>
                    <a:pt x="2465" y="0"/>
                  </a:lnTo>
                  <a:close/>
                </a:path>
              </a:pathLst>
            </a:custGeom>
            <a:solidFill>
              <a:srgbClr val="00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8"/>
            <p:cNvSpPr/>
            <p:nvPr/>
          </p:nvSpPr>
          <p:spPr>
            <a:xfrm>
              <a:off x="2140499" y="4268632"/>
              <a:ext cx="77879" cy="105146"/>
            </a:xfrm>
            <a:custGeom>
              <a:avLst/>
              <a:gdLst/>
              <a:ahLst/>
              <a:cxnLst/>
              <a:rect l="l" t="t" r="r" b="b"/>
              <a:pathLst>
                <a:path w="2462" h="3324" extrusionOk="0">
                  <a:moveTo>
                    <a:pt x="1" y="0"/>
                  </a:moveTo>
                  <a:lnTo>
                    <a:pt x="1" y="0"/>
                  </a:lnTo>
                  <a:cubicBezTo>
                    <a:pt x="1" y="0"/>
                    <a:pt x="516" y="1940"/>
                    <a:pt x="1070" y="2413"/>
                  </a:cubicBezTo>
                  <a:cubicBezTo>
                    <a:pt x="1626" y="2885"/>
                    <a:pt x="2462" y="3324"/>
                    <a:pt x="2462" y="3324"/>
                  </a:cubicBezTo>
                  <a:lnTo>
                    <a:pt x="2093" y="2065"/>
                  </a:lnTo>
                  <a:cubicBezTo>
                    <a:pt x="2093" y="2065"/>
                    <a:pt x="2027" y="1674"/>
                    <a:pt x="1455" y="988"/>
                  </a:cubicBezTo>
                  <a:cubicBezTo>
                    <a:pt x="887" y="305"/>
                    <a:pt x="1" y="0"/>
                    <a:pt x="1" y="0"/>
                  </a:cubicBezTo>
                  <a:close/>
                </a:path>
              </a:pathLst>
            </a:custGeom>
            <a:solidFill>
              <a:srgbClr val="00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8"/>
            <p:cNvSpPr/>
            <p:nvPr/>
          </p:nvSpPr>
          <p:spPr>
            <a:xfrm>
              <a:off x="2140499" y="4257529"/>
              <a:ext cx="103628" cy="38339"/>
            </a:xfrm>
            <a:custGeom>
              <a:avLst/>
              <a:gdLst/>
              <a:ahLst/>
              <a:cxnLst/>
              <a:rect l="l" t="t" r="r" b="b"/>
              <a:pathLst>
                <a:path w="3276" h="1212" extrusionOk="0">
                  <a:moveTo>
                    <a:pt x="1345" y="1"/>
                  </a:moveTo>
                  <a:cubicBezTo>
                    <a:pt x="684" y="1"/>
                    <a:pt x="1" y="354"/>
                    <a:pt x="1" y="354"/>
                  </a:cubicBezTo>
                  <a:cubicBezTo>
                    <a:pt x="1" y="354"/>
                    <a:pt x="1320" y="1212"/>
                    <a:pt x="2763" y="1212"/>
                  </a:cubicBezTo>
                  <a:cubicBezTo>
                    <a:pt x="2933" y="1212"/>
                    <a:pt x="3104" y="1200"/>
                    <a:pt x="3275" y="1173"/>
                  </a:cubicBezTo>
                  <a:cubicBezTo>
                    <a:pt x="3275" y="1173"/>
                    <a:pt x="2631" y="413"/>
                    <a:pt x="1872" y="96"/>
                  </a:cubicBezTo>
                  <a:cubicBezTo>
                    <a:pt x="1708" y="28"/>
                    <a:pt x="1527" y="1"/>
                    <a:pt x="1345" y="1"/>
                  </a:cubicBezTo>
                  <a:close/>
                </a:path>
              </a:pathLst>
            </a:custGeom>
            <a:solidFill>
              <a:srgbClr val="00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8"/>
            <p:cNvSpPr/>
            <p:nvPr/>
          </p:nvSpPr>
          <p:spPr>
            <a:xfrm>
              <a:off x="2039781" y="4245572"/>
              <a:ext cx="106633" cy="43843"/>
            </a:xfrm>
            <a:custGeom>
              <a:avLst/>
              <a:gdLst/>
              <a:ahLst/>
              <a:cxnLst/>
              <a:rect l="l" t="t" r="r" b="b"/>
              <a:pathLst>
                <a:path w="3371" h="1386" extrusionOk="0">
                  <a:moveTo>
                    <a:pt x="1788" y="0"/>
                  </a:moveTo>
                  <a:cubicBezTo>
                    <a:pt x="1426" y="0"/>
                    <a:pt x="1176" y="83"/>
                    <a:pt x="1176" y="83"/>
                  </a:cubicBezTo>
                  <a:cubicBezTo>
                    <a:pt x="322" y="274"/>
                    <a:pt x="1" y="1385"/>
                    <a:pt x="0" y="1385"/>
                  </a:cubicBezTo>
                  <a:cubicBezTo>
                    <a:pt x="1475" y="947"/>
                    <a:pt x="3371" y="686"/>
                    <a:pt x="3371" y="686"/>
                  </a:cubicBezTo>
                  <a:cubicBezTo>
                    <a:pt x="2846" y="126"/>
                    <a:pt x="2233" y="0"/>
                    <a:pt x="1788" y="0"/>
                  </a:cubicBezTo>
                  <a:close/>
                </a:path>
              </a:pathLst>
            </a:custGeom>
            <a:solidFill>
              <a:srgbClr val="00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8"/>
            <p:cNvSpPr/>
            <p:nvPr/>
          </p:nvSpPr>
          <p:spPr>
            <a:xfrm>
              <a:off x="1913093" y="4516378"/>
              <a:ext cx="360104" cy="56369"/>
            </a:xfrm>
            <a:custGeom>
              <a:avLst/>
              <a:gdLst/>
              <a:ahLst/>
              <a:cxnLst/>
              <a:rect l="l" t="t" r="r" b="b"/>
              <a:pathLst>
                <a:path w="11384" h="1782" extrusionOk="0">
                  <a:moveTo>
                    <a:pt x="9913" y="1"/>
                  </a:moveTo>
                  <a:cubicBezTo>
                    <a:pt x="9913" y="1"/>
                    <a:pt x="8643" y="1002"/>
                    <a:pt x="7616" y="1002"/>
                  </a:cubicBezTo>
                  <a:cubicBezTo>
                    <a:pt x="7392" y="1002"/>
                    <a:pt x="7180" y="954"/>
                    <a:pt x="6995" y="838"/>
                  </a:cubicBezTo>
                  <a:cubicBezTo>
                    <a:pt x="5960" y="191"/>
                    <a:pt x="5975" y="1"/>
                    <a:pt x="5975" y="1"/>
                  </a:cubicBezTo>
                  <a:lnTo>
                    <a:pt x="5975" y="1"/>
                  </a:lnTo>
                  <a:cubicBezTo>
                    <a:pt x="5975" y="1"/>
                    <a:pt x="5410" y="856"/>
                    <a:pt x="4242" y="856"/>
                  </a:cubicBezTo>
                  <a:cubicBezTo>
                    <a:pt x="4147" y="856"/>
                    <a:pt x="4049" y="850"/>
                    <a:pt x="3946" y="838"/>
                  </a:cubicBezTo>
                  <a:cubicBezTo>
                    <a:pt x="2577" y="678"/>
                    <a:pt x="2191" y="207"/>
                    <a:pt x="2191" y="207"/>
                  </a:cubicBezTo>
                  <a:cubicBezTo>
                    <a:pt x="2191" y="207"/>
                    <a:pt x="853" y="1672"/>
                    <a:pt x="0" y="1782"/>
                  </a:cubicBezTo>
                  <a:lnTo>
                    <a:pt x="11384" y="1782"/>
                  </a:lnTo>
                  <a:lnTo>
                    <a:pt x="9913" y="1"/>
                  </a:lnTo>
                  <a:close/>
                </a:path>
              </a:pathLst>
            </a:custGeom>
            <a:solidFill>
              <a:srgbClr val="70C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16"/>
        <p:cNvGrpSpPr/>
        <p:nvPr/>
      </p:nvGrpSpPr>
      <p:grpSpPr>
        <a:xfrm>
          <a:off x="0" y="0"/>
          <a:ext cx="0" cy="0"/>
          <a:chOff x="0" y="0"/>
          <a:chExt cx="0" cy="0"/>
        </a:xfrm>
      </p:grpSpPr>
      <p:sp>
        <p:nvSpPr>
          <p:cNvPr id="6017" name="Google Shape;6017;p39"/>
          <p:cNvSpPr txBox="1">
            <a:spLocks noGrp="1"/>
          </p:cNvSpPr>
          <p:nvPr>
            <p:ph type="title"/>
          </p:nvPr>
        </p:nvSpPr>
        <p:spPr>
          <a:xfrm>
            <a:off x="720000" y="540000"/>
            <a:ext cx="7704000" cy="63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u="sng"/>
              <a:t>Optimal Efficiency</a:t>
            </a:r>
            <a:endParaRPr sz="3600" u="sng"/>
          </a:p>
        </p:txBody>
      </p:sp>
      <p:sp>
        <p:nvSpPr>
          <p:cNvPr id="6018" name="Google Shape;6018;p39"/>
          <p:cNvSpPr txBox="1">
            <a:spLocks noGrp="1"/>
          </p:cNvSpPr>
          <p:nvPr>
            <p:ph type="body" idx="1"/>
          </p:nvPr>
        </p:nvSpPr>
        <p:spPr>
          <a:xfrm>
            <a:off x="720000" y="1335225"/>
            <a:ext cx="7704000" cy="178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dk1"/>
                </a:solidFill>
              </a:rPr>
              <a:t>to achieve maximum productivity with minimum waste</a:t>
            </a:r>
            <a:endParaRPr sz="3000" b="1"/>
          </a:p>
        </p:txBody>
      </p:sp>
      <p:sp>
        <p:nvSpPr>
          <p:cNvPr id="6019" name="Google Shape;6019;p39">
            <a:extLst>
              <a:ext uri="{C183D7F6-B498-43B3-948B-1728B52AA6E4}">
                <adec:decorative xmlns:adec="http://schemas.microsoft.com/office/drawing/2017/decorative" xmlns="" val="1"/>
              </a:ext>
            </a:extLst>
          </p:cNvPr>
          <p:cNvSpPr/>
          <p:nvPr/>
        </p:nvSpPr>
        <p:spPr>
          <a:xfrm>
            <a:off x="7916850" y="0"/>
            <a:ext cx="1331475" cy="4012650"/>
          </a:xfrm>
          <a:custGeom>
            <a:avLst/>
            <a:gdLst/>
            <a:ahLst/>
            <a:cxnLst/>
            <a:rect l="l" t="t" r="r" b="b"/>
            <a:pathLst>
              <a:path w="53259" h="160506" extrusionOk="0">
                <a:moveTo>
                  <a:pt x="0" y="0"/>
                </a:moveTo>
                <a:cubicBezTo>
                  <a:pt x="683" y="6837"/>
                  <a:pt x="1625" y="14946"/>
                  <a:pt x="6809" y="19455"/>
                </a:cubicBezTo>
                <a:cubicBezTo>
                  <a:pt x="16674" y="28034"/>
                  <a:pt x="30834" y="34149"/>
                  <a:pt x="35263" y="46450"/>
                </a:cubicBezTo>
                <a:cubicBezTo>
                  <a:pt x="38093" y="54309"/>
                  <a:pt x="40049" y="64196"/>
                  <a:pt x="35992" y="71498"/>
                </a:cubicBezTo>
                <a:cubicBezTo>
                  <a:pt x="34168" y="74781"/>
                  <a:pt x="31486" y="77573"/>
                  <a:pt x="29912" y="80983"/>
                </a:cubicBezTo>
                <a:cubicBezTo>
                  <a:pt x="25791" y="89914"/>
                  <a:pt x="26885" y="100609"/>
                  <a:pt x="27724" y="110409"/>
                </a:cubicBezTo>
                <a:cubicBezTo>
                  <a:pt x="29323" y="129084"/>
                  <a:pt x="46291" y="143106"/>
                  <a:pt x="53259" y="160506"/>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6020" name="Google Shape;6020;p39">
            <a:extLst>
              <a:ext uri="{C183D7F6-B498-43B3-948B-1728B52AA6E4}">
                <adec:decorative xmlns:adec="http://schemas.microsoft.com/office/drawing/2017/decorative" xmlns="" val="1"/>
              </a:ext>
            </a:extLst>
          </p:cNvPr>
          <p:cNvSpPr/>
          <p:nvPr/>
        </p:nvSpPr>
        <p:spPr>
          <a:xfrm rot="650885">
            <a:off x="-552410" y="2461331"/>
            <a:ext cx="1528179" cy="2602071"/>
          </a:xfrm>
          <a:custGeom>
            <a:avLst/>
            <a:gdLst/>
            <a:ahLst/>
            <a:cxnLst/>
            <a:rect l="l" t="t" r="r" b="b"/>
            <a:pathLst>
              <a:path w="61129" h="104086" extrusionOk="0">
                <a:moveTo>
                  <a:pt x="0" y="0"/>
                </a:moveTo>
                <a:cubicBezTo>
                  <a:pt x="10929" y="3638"/>
                  <a:pt x="26052" y="2511"/>
                  <a:pt x="32345" y="12159"/>
                </a:cubicBezTo>
                <a:cubicBezTo>
                  <a:pt x="34544" y="15530"/>
                  <a:pt x="35080" y="19734"/>
                  <a:pt x="36236" y="23589"/>
                </a:cubicBezTo>
                <a:cubicBezTo>
                  <a:pt x="37822" y="28878"/>
                  <a:pt x="39174" y="34966"/>
                  <a:pt x="37209" y="40127"/>
                </a:cubicBezTo>
                <a:cubicBezTo>
                  <a:pt x="33185" y="50692"/>
                  <a:pt x="24833" y="62333"/>
                  <a:pt x="28697" y="72957"/>
                </a:cubicBezTo>
                <a:cubicBezTo>
                  <a:pt x="31900" y="81764"/>
                  <a:pt x="42296" y="86691"/>
                  <a:pt x="51071" y="89981"/>
                </a:cubicBezTo>
                <a:cubicBezTo>
                  <a:pt x="54404" y="91231"/>
                  <a:pt x="58546" y="92241"/>
                  <a:pt x="60312" y="95331"/>
                </a:cubicBezTo>
                <a:cubicBezTo>
                  <a:pt x="61762" y="97869"/>
                  <a:pt x="60798" y="101163"/>
                  <a:pt x="60798" y="104086"/>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6021" name="Google Shape;6021;p39">
            <a:extLst>
              <a:ext uri="{C183D7F6-B498-43B3-948B-1728B52AA6E4}">
                <adec:decorative xmlns:adec="http://schemas.microsoft.com/office/drawing/2017/decorative" xmlns="" val="1"/>
              </a:ext>
            </a:extLst>
          </p:cNvPr>
          <p:cNvSpPr/>
          <p:nvPr/>
        </p:nvSpPr>
        <p:spPr>
          <a:xfrm>
            <a:off x="1407950" y="4789874"/>
            <a:ext cx="2918300" cy="404175"/>
          </a:xfrm>
          <a:custGeom>
            <a:avLst/>
            <a:gdLst/>
            <a:ahLst/>
            <a:cxnLst/>
            <a:rect l="l" t="t" r="r" b="b"/>
            <a:pathLst>
              <a:path w="116732" h="16167" extrusionOk="0">
                <a:moveTo>
                  <a:pt x="0" y="16167"/>
                </a:moveTo>
                <a:cubicBezTo>
                  <a:pt x="3459" y="9244"/>
                  <a:pt x="14092" y="4626"/>
                  <a:pt x="21401" y="7169"/>
                </a:cubicBezTo>
                <a:cubicBezTo>
                  <a:pt x="28085" y="9494"/>
                  <a:pt x="35467" y="12603"/>
                  <a:pt x="42315" y="10817"/>
                </a:cubicBezTo>
                <a:cubicBezTo>
                  <a:pt x="51122" y="8520"/>
                  <a:pt x="59180" y="3655"/>
                  <a:pt x="68094" y="1819"/>
                </a:cubicBezTo>
                <a:cubicBezTo>
                  <a:pt x="84563" y="-1573"/>
                  <a:pt x="116732" y="-1620"/>
                  <a:pt x="116732" y="15195"/>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6022" name="Google Shape;6022;p39">
            <a:extLst>
              <a:ext uri="{C183D7F6-B498-43B3-948B-1728B52AA6E4}">
                <adec:decorative xmlns:adec="http://schemas.microsoft.com/office/drawing/2017/decorative" xmlns="" val="1"/>
              </a:ext>
            </a:extLst>
          </p:cNvPr>
          <p:cNvSpPr/>
          <p:nvPr/>
        </p:nvSpPr>
        <p:spPr>
          <a:xfrm flipH="1">
            <a:off x="5549873" y="4586750"/>
            <a:ext cx="2767553" cy="401425"/>
          </a:xfrm>
          <a:custGeom>
            <a:avLst/>
            <a:gdLst/>
            <a:ahLst/>
            <a:cxnLst/>
            <a:rect l="l" t="t" r="r" b="b"/>
            <a:pathLst>
              <a:path w="16268" h="2457" extrusionOk="0">
                <a:moveTo>
                  <a:pt x="13724" y="301"/>
                </a:moveTo>
                <a:cubicBezTo>
                  <a:pt x="13724" y="301"/>
                  <a:pt x="13724" y="301"/>
                  <a:pt x="13724" y="301"/>
                </a:cubicBezTo>
                <a:lnTo>
                  <a:pt x="13724" y="301"/>
                </a:lnTo>
                <a:cubicBezTo>
                  <a:pt x="13724" y="301"/>
                  <a:pt x="13724" y="301"/>
                  <a:pt x="13724" y="301"/>
                </a:cubicBezTo>
                <a:close/>
                <a:moveTo>
                  <a:pt x="5720" y="0"/>
                </a:moveTo>
                <a:cubicBezTo>
                  <a:pt x="5720" y="0"/>
                  <a:pt x="4938" y="1295"/>
                  <a:pt x="3990" y="1295"/>
                </a:cubicBezTo>
                <a:cubicBezTo>
                  <a:pt x="3983" y="1295"/>
                  <a:pt x="3975" y="1295"/>
                  <a:pt x="3967" y="1295"/>
                </a:cubicBezTo>
                <a:cubicBezTo>
                  <a:pt x="3011" y="1273"/>
                  <a:pt x="2656" y="264"/>
                  <a:pt x="2656" y="264"/>
                </a:cubicBezTo>
                <a:cubicBezTo>
                  <a:pt x="2656" y="264"/>
                  <a:pt x="1961" y="1651"/>
                  <a:pt x="1" y="2456"/>
                </a:cubicBezTo>
                <a:lnTo>
                  <a:pt x="16267" y="2456"/>
                </a:lnTo>
                <a:cubicBezTo>
                  <a:pt x="16267" y="2456"/>
                  <a:pt x="14174" y="1382"/>
                  <a:pt x="13724" y="301"/>
                </a:cubicBezTo>
                <a:lnTo>
                  <a:pt x="13724" y="301"/>
                </a:lnTo>
                <a:cubicBezTo>
                  <a:pt x="13724" y="308"/>
                  <a:pt x="13029" y="1517"/>
                  <a:pt x="11747" y="1517"/>
                </a:cubicBezTo>
                <a:cubicBezTo>
                  <a:pt x="11495" y="1517"/>
                  <a:pt x="11221" y="1471"/>
                  <a:pt x="10925" y="1359"/>
                </a:cubicBezTo>
                <a:cubicBezTo>
                  <a:pt x="9719" y="907"/>
                  <a:pt x="9447" y="287"/>
                  <a:pt x="9447" y="287"/>
                </a:cubicBezTo>
                <a:cubicBezTo>
                  <a:pt x="9447" y="287"/>
                  <a:pt x="8844" y="1275"/>
                  <a:pt x="7716" y="1275"/>
                </a:cubicBezTo>
                <a:cubicBezTo>
                  <a:pt x="7656" y="1275"/>
                  <a:pt x="7595" y="1272"/>
                  <a:pt x="7533" y="1266"/>
                </a:cubicBezTo>
                <a:cubicBezTo>
                  <a:pt x="6287" y="1150"/>
                  <a:pt x="5720" y="0"/>
                  <a:pt x="5720" y="0"/>
                </a:cubicBezTo>
                <a:close/>
              </a:path>
            </a:pathLst>
          </a:custGeom>
          <a:solidFill>
            <a:srgbClr val="00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3" name="Google Shape;6023;p39">
            <a:extLst>
              <a:ext uri="{C183D7F6-B498-43B3-948B-1728B52AA6E4}">
                <adec:decorative xmlns:adec="http://schemas.microsoft.com/office/drawing/2017/decorative" xmlns="" val="1"/>
              </a:ext>
            </a:extLst>
          </p:cNvPr>
          <p:cNvGrpSpPr/>
          <p:nvPr/>
        </p:nvGrpSpPr>
        <p:grpSpPr>
          <a:xfrm rot="1025807" flipH="1">
            <a:off x="5685577" y="2599807"/>
            <a:ext cx="2180301" cy="2325127"/>
            <a:chOff x="382144" y="1055022"/>
            <a:chExt cx="853729" cy="913800"/>
          </a:xfrm>
        </p:grpSpPr>
        <p:sp>
          <p:nvSpPr>
            <p:cNvPr id="6024" name="Google Shape;6024;p39"/>
            <p:cNvSpPr/>
            <p:nvPr/>
          </p:nvSpPr>
          <p:spPr>
            <a:xfrm>
              <a:off x="946404" y="1664486"/>
              <a:ext cx="289469" cy="95245"/>
            </a:xfrm>
            <a:custGeom>
              <a:avLst/>
              <a:gdLst/>
              <a:ahLst/>
              <a:cxnLst/>
              <a:rect l="l" t="t" r="r" b="b"/>
              <a:pathLst>
                <a:path w="9151" h="3011" extrusionOk="0">
                  <a:moveTo>
                    <a:pt x="8846" y="0"/>
                  </a:moveTo>
                  <a:cubicBezTo>
                    <a:pt x="7633" y="0"/>
                    <a:pt x="1" y="2032"/>
                    <a:pt x="1" y="2032"/>
                  </a:cubicBezTo>
                  <a:lnTo>
                    <a:pt x="292" y="3011"/>
                  </a:lnTo>
                  <a:cubicBezTo>
                    <a:pt x="292" y="3011"/>
                    <a:pt x="9151" y="406"/>
                    <a:pt x="9006" y="38"/>
                  </a:cubicBezTo>
                  <a:cubicBezTo>
                    <a:pt x="8996" y="12"/>
                    <a:pt x="8940" y="0"/>
                    <a:pt x="8846" y="0"/>
                  </a:cubicBezTo>
                  <a:close/>
                </a:path>
              </a:pathLst>
            </a:custGeom>
            <a:solidFill>
              <a:srgbClr val="C1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9"/>
            <p:cNvSpPr/>
            <p:nvPr/>
          </p:nvSpPr>
          <p:spPr>
            <a:xfrm>
              <a:off x="768850" y="1055022"/>
              <a:ext cx="11230" cy="723245"/>
            </a:xfrm>
            <a:custGeom>
              <a:avLst/>
              <a:gdLst/>
              <a:ahLst/>
              <a:cxnLst/>
              <a:rect l="l" t="t" r="r" b="b"/>
              <a:pathLst>
                <a:path w="355" h="22864" extrusionOk="0">
                  <a:moveTo>
                    <a:pt x="1" y="1"/>
                  </a:moveTo>
                  <a:lnTo>
                    <a:pt x="1" y="3542"/>
                  </a:lnTo>
                  <a:lnTo>
                    <a:pt x="21" y="22864"/>
                  </a:lnTo>
                  <a:lnTo>
                    <a:pt x="355" y="22630"/>
                  </a:lnTo>
                  <a:lnTo>
                    <a:pt x="355" y="1"/>
                  </a:ln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9"/>
            <p:cNvSpPr/>
            <p:nvPr/>
          </p:nvSpPr>
          <p:spPr>
            <a:xfrm>
              <a:off x="501398" y="1122937"/>
              <a:ext cx="11230" cy="626925"/>
            </a:xfrm>
            <a:custGeom>
              <a:avLst/>
              <a:gdLst/>
              <a:ahLst/>
              <a:cxnLst/>
              <a:rect l="l" t="t" r="r" b="b"/>
              <a:pathLst>
                <a:path w="355" h="19819" extrusionOk="0">
                  <a:moveTo>
                    <a:pt x="1" y="0"/>
                  </a:moveTo>
                  <a:lnTo>
                    <a:pt x="1" y="3070"/>
                  </a:lnTo>
                  <a:lnTo>
                    <a:pt x="21" y="19819"/>
                  </a:lnTo>
                  <a:lnTo>
                    <a:pt x="354" y="19617"/>
                  </a:lnTo>
                  <a:lnTo>
                    <a:pt x="354" y="0"/>
                  </a:ln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9"/>
            <p:cNvSpPr/>
            <p:nvPr/>
          </p:nvSpPr>
          <p:spPr>
            <a:xfrm>
              <a:off x="386129" y="1584234"/>
              <a:ext cx="667762" cy="384588"/>
            </a:xfrm>
            <a:custGeom>
              <a:avLst/>
              <a:gdLst/>
              <a:ahLst/>
              <a:cxnLst/>
              <a:rect l="l" t="t" r="r" b="b"/>
              <a:pathLst>
                <a:path w="21110" h="12158" extrusionOk="0">
                  <a:moveTo>
                    <a:pt x="1" y="1"/>
                  </a:moveTo>
                  <a:lnTo>
                    <a:pt x="1" y="6135"/>
                  </a:lnTo>
                  <a:lnTo>
                    <a:pt x="3948" y="6208"/>
                  </a:lnTo>
                  <a:cubicBezTo>
                    <a:pt x="3948" y="6208"/>
                    <a:pt x="4989" y="10929"/>
                    <a:pt x="10554" y="11937"/>
                  </a:cubicBezTo>
                  <a:cubicBezTo>
                    <a:pt x="11385" y="12088"/>
                    <a:pt x="12152" y="12157"/>
                    <a:pt x="12858" y="12157"/>
                  </a:cubicBezTo>
                  <a:cubicBezTo>
                    <a:pt x="20919" y="12157"/>
                    <a:pt x="21109" y="3117"/>
                    <a:pt x="21109" y="3117"/>
                  </a:cubicBezTo>
                  <a:lnTo>
                    <a:pt x="21109" y="3117"/>
                  </a:lnTo>
                  <a:lnTo>
                    <a:pt x="16364" y="3293"/>
                  </a:lnTo>
                  <a:cubicBezTo>
                    <a:pt x="16364" y="3293"/>
                    <a:pt x="16971" y="5342"/>
                    <a:pt x="13003" y="5872"/>
                  </a:cubicBezTo>
                  <a:cubicBezTo>
                    <a:pt x="12627" y="5922"/>
                    <a:pt x="12292" y="5945"/>
                    <a:pt x="11993" y="5945"/>
                  </a:cubicBezTo>
                  <a:cubicBezTo>
                    <a:pt x="9145" y="5945"/>
                    <a:pt x="9621" y="3876"/>
                    <a:pt x="9621" y="3876"/>
                  </a:cubicBezTo>
                  <a:lnTo>
                    <a:pt x="9621" y="3876"/>
                  </a:lnTo>
                  <a:lnTo>
                    <a:pt x="7137" y="3982"/>
                  </a:lnTo>
                  <a:lnTo>
                    <a:pt x="7137" y="3982"/>
                  </a:lnTo>
                  <a:lnTo>
                    <a:pt x="7244" y="150"/>
                  </a:lnTo>
                  <a:lnTo>
                    <a:pt x="1" y="1"/>
                  </a:lnTo>
                  <a:close/>
                </a:path>
              </a:pathLst>
            </a:custGeom>
            <a:solidFill>
              <a:srgbClr val="C1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9"/>
            <p:cNvSpPr/>
            <p:nvPr/>
          </p:nvSpPr>
          <p:spPr>
            <a:xfrm>
              <a:off x="626855" y="1088205"/>
              <a:ext cx="152912" cy="69592"/>
            </a:xfrm>
            <a:custGeom>
              <a:avLst/>
              <a:gdLst/>
              <a:ahLst/>
              <a:cxnLst/>
              <a:rect l="l" t="t" r="r" b="b"/>
              <a:pathLst>
                <a:path w="4834" h="2200" extrusionOk="0">
                  <a:moveTo>
                    <a:pt x="203" y="0"/>
                  </a:moveTo>
                  <a:lnTo>
                    <a:pt x="1217" y="1100"/>
                  </a:lnTo>
                  <a:lnTo>
                    <a:pt x="0" y="2151"/>
                  </a:lnTo>
                  <a:cubicBezTo>
                    <a:pt x="0" y="2151"/>
                    <a:pt x="2159" y="2199"/>
                    <a:pt x="3587" y="2199"/>
                  </a:cubicBezTo>
                  <a:cubicBezTo>
                    <a:pt x="4301" y="2199"/>
                    <a:pt x="4833" y="2187"/>
                    <a:pt x="4821" y="2151"/>
                  </a:cubicBezTo>
                  <a:cubicBezTo>
                    <a:pt x="4785" y="2042"/>
                    <a:pt x="4821" y="0"/>
                    <a:pt x="4821" y="0"/>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9"/>
            <p:cNvSpPr/>
            <p:nvPr/>
          </p:nvSpPr>
          <p:spPr>
            <a:xfrm>
              <a:off x="615180" y="1401746"/>
              <a:ext cx="363964" cy="273621"/>
            </a:xfrm>
            <a:custGeom>
              <a:avLst/>
              <a:gdLst/>
              <a:ahLst/>
              <a:cxnLst/>
              <a:rect l="l" t="t" r="r" b="b"/>
              <a:pathLst>
                <a:path w="11506" h="8650" extrusionOk="0">
                  <a:moveTo>
                    <a:pt x="1" y="1"/>
                  </a:moveTo>
                  <a:lnTo>
                    <a:pt x="1" y="1"/>
                  </a:lnTo>
                  <a:cubicBezTo>
                    <a:pt x="1315" y="4854"/>
                    <a:pt x="485" y="8649"/>
                    <a:pt x="486" y="8649"/>
                  </a:cubicBezTo>
                  <a:lnTo>
                    <a:pt x="9998" y="8430"/>
                  </a:lnTo>
                  <a:cubicBezTo>
                    <a:pt x="11506" y="3949"/>
                    <a:pt x="8940" y="83"/>
                    <a:pt x="8940" y="83"/>
                  </a:cubicBezTo>
                  <a:lnTo>
                    <a:pt x="1" y="1"/>
                  </a:ln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9"/>
            <p:cNvSpPr/>
            <p:nvPr/>
          </p:nvSpPr>
          <p:spPr>
            <a:xfrm>
              <a:off x="615053" y="1203252"/>
              <a:ext cx="303451" cy="179008"/>
            </a:xfrm>
            <a:custGeom>
              <a:avLst/>
              <a:gdLst/>
              <a:ahLst/>
              <a:cxnLst/>
              <a:rect l="l" t="t" r="r" b="b"/>
              <a:pathLst>
                <a:path w="9593" h="5659" extrusionOk="0">
                  <a:moveTo>
                    <a:pt x="0" y="0"/>
                  </a:moveTo>
                  <a:cubicBezTo>
                    <a:pt x="1071" y="2670"/>
                    <a:pt x="5" y="5636"/>
                    <a:pt x="3" y="5636"/>
                  </a:cubicBezTo>
                  <a:lnTo>
                    <a:pt x="8868" y="5659"/>
                  </a:lnTo>
                  <a:cubicBezTo>
                    <a:pt x="9592" y="1608"/>
                    <a:pt x="7637" y="0"/>
                    <a:pt x="7637" y="0"/>
                  </a:cubicBezTo>
                  <a:close/>
                </a:path>
              </a:pathLst>
            </a:custGeom>
            <a:solidFill>
              <a:srgbClr val="F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9"/>
            <p:cNvSpPr/>
            <p:nvPr/>
          </p:nvSpPr>
          <p:spPr>
            <a:xfrm>
              <a:off x="429971" y="1623395"/>
              <a:ext cx="32740" cy="32708"/>
            </a:xfrm>
            <a:custGeom>
              <a:avLst/>
              <a:gdLst/>
              <a:ahLst/>
              <a:cxnLst/>
              <a:rect l="l" t="t" r="r" b="b"/>
              <a:pathLst>
                <a:path w="1035" h="1034" extrusionOk="0">
                  <a:moveTo>
                    <a:pt x="518" y="0"/>
                  </a:moveTo>
                  <a:cubicBezTo>
                    <a:pt x="231" y="0"/>
                    <a:pt x="1" y="231"/>
                    <a:pt x="1" y="517"/>
                  </a:cubicBezTo>
                  <a:cubicBezTo>
                    <a:pt x="1" y="803"/>
                    <a:pt x="231" y="1034"/>
                    <a:pt x="518" y="1034"/>
                  </a:cubicBezTo>
                  <a:cubicBezTo>
                    <a:pt x="804" y="1034"/>
                    <a:pt x="1034" y="803"/>
                    <a:pt x="1034" y="517"/>
                  </a:cubicBezTo>
                  <a:cubicBezTo>
                    <a:pt x="1034" y="231"/>
                    <a:pt x="804" y="0"/>
                    <a:pt x="518" y="0"/>
                  </a:cubicBezTo>
                  <a:close/>
                </a:path>
              </a:pathLst>
            </a:custGeom>
            <a:solidFill>
              <a:srgbClr val="FFF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9"/>
            <p:cNvSpPr/>
            <p:nvPr/>
          </p:nvSpPr>
          <p:spPr>
            <a:xfrm>
              <a:off x="485265" y="1627760"/>
              <a:ext cx="32803" cy="32803"/>
            </a:xfrm>
            <a:custGeom>
              <a:avLst/>
              <a:gdLst/>
              <a:ahLst/>
              <a:cxnLst/>
              <a:rect l="l" t="t" r="r" b="b"/>
              <a:pathLst>
                <a:path w="1037" h="1037" extrusionOk="0">
                  <a:moveTo>
                    <a:pt x="518" y="1"/>
                  </a:moveTo>
                  <a:cubicBezTo>
                    <a:pt x="233" y="1"/>
                    <a:pt x="1" y="233"/>
                    <a:pt x="1" y="519"/>
                  </a:cubicBezTo>
                  <a:cubicBezTo>
                    <a:pt x="1" y="804"/>
                    <a:pt x="233" y="1036"/>
                    <a:pt x="518" y="1036"/>
                  </a:cubicBezTo>
                  <a:cubicBezTo>
                    <a:pt x="804" y="1036"/>
                    <a:pt x="1036" y="804"/>
                    <a:pt x="1036" y="519"/>
                  </a:cubicBezTo>
                  <a:cubicBezTo>
                    <a:pt x="1036" y="233"/>
                    <a:pt x="804" y="1"/>
                    <a:pt x="518" y="1"/>
                  </a:cubicBezTo>
                  <a:close/>
                </a:path>
              </a:pathLst>
            </a:custGeom>
            <a:solidFill>
              <a:srgbClr val="FFF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9"/>
            <p:cNvSpPr/>
            <p:nvPr/>
          </p:nvSpPr>
          <p:spPr>
            <a:xfrm>
              <a:off x="545525" y="1627760"/>
              <a:ext cx="32740" cy="32803"/>
            </a:xfrm>
            <a:custGeom>
              <a:avLst/>
              <a:gdLst/>
              <a:ahLst/>
              <a:cxnLst/>
              <a:rect l="l" t="t" r="r" b="b"/>
              <a:pathLst>
                <a:path w="1035" h="1037" extrusionOk="0">
                  <a:moveTo>
                    <a:pt x="517" y="1"/>
                  </a:moveTo>
                  <a:cubicBezTo>
                    <a:pt x="232" y="1"/>
                    <a:pt x="0" y="233"/>
                    <a:pt x="0" y="519"/>
                  </a:cubicBezTo>
                  <a:cubicBezTo>
                    <a:pt x="0" y="804"/>
                    <a:pt x="232" y="1036"/>
                    <a:pt x="517" y="1036"/>
                  </a:cubicBezTo>
                  <a:cubicBezTo>
                    <a:pt x="804" y="1036"/>
                    <a:pt x="1034" y="804"/>
                    <a:pt x="1034" y="519"/>
                  </a:cubicBezTo>
                  <a:cubicBezTo>
                    <a:pt x="1034" y="233"/>
                    <a:pt x="804" y="1"/>
                    <a:pt x="517" y="1"/>
                  </a:cubicBezTo>
                  <a:close/>
                </a:path>
              </a:pathLst>
            </a:custGeom>
            <a:solidFill>
              <a:srgbClr val="FFF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9"/>
            <p:cNvSpPr/>
            <p:nvPr/>
          </p:nvSpPr>
          <p:spPr>
            <a:xfrm>
              <a:off x="602495" y="1809553"/>
              <a:ext cx="42482" cy="42451"/>
            </a:xfrm>
            <a:custGeom>
              <a:avLst/>
              <a:gdLst/>
              <a:ahLst/>
              <a:cxnLst/>
              <a:rect l="l" t="t" r="r" b="b"/>
              <a:pathLst>
                <a:path w="1343" h="1342" extrusionOk="0">
                  <a:moveTo>
                    <a:pt x="671" y="0"/>
                  </a:moveTo>
                  <a:cubicBezTo>
                    <a:pt x="300" y="0"/>
                    <a:pt x="1" y="301"/>
                    <a:pt x="1" y="670"/>
                  </a:cubicBezTo>
                  <a:cubicBezTo>
                    <a:pt x="1" y="1041"/>
                    <a:pt x="300" y="1342"/>
                    <a:pt x="671" y="1342"/>
                  </a:cubicBezTo>
                  <a:cubicBezTo>
                    <a:pt x="1042" y="1342"/>
                    <a:pt x="1342" y="1041"/>
                    <a:pt x="1342" y="670"/>
                  </a:cubicBezTo>
                  <a:cubicBezTo>
                    <a:pt x="1342" y="301"/>
                    <a:pt x="1042" y="0"/>
                    <a:pt x="671" y="0"/>
                  </a:cubicBezTo>
                  <a:close/>
                </a:path>
              </a:pathLst>
            </a:custGeom>
            <a:solidFill>
              <a:srgbClr val="FFF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9"/>
            <p:cNvSpPr/>
            <p:nvPr/>
          </p:nvSpPr>
          <p:spPr>
            <a:xfrm>
              <a:off x="674301" y="1815278"/>
              <a:ext cx="42451" cy="42514"/>
            </a:xfrm>
            <a:custGeom>
              <a:avLst/>
              <a:gdLst/>
              <a:ahLst/>
              <a:cxnLst/>
              <a:rect l="l" t="t" r="r" b="b"/>
              <a:pathLst>
                <a:path w="1342" h="1344" extrusionOk="0">
                  <a:moveTo>
                    <a:pt x="670" y="1"/>
                  </a:moveTo>
                  <a:cubicBezTo>
                    <a:pt x="299" y="1"/>
                    <a:pt x="0" y="302"/>
                    <a:pt x="0" y="672"/>
                  </a:cubicBezTo>
                  <a:cubicBezTo>
                    <a:pt x="0" y="1043"/>
                    <a:pt x="299" y="1344"/>
                    <a:pt x="670" y="1344"/>
                  </a:cubicBezTo>
                  <a:cubicBezTo>
                    <a:pt x="1041" y="1344"/>
                    <a:pt x="1342" y="1043"/>
                    <a:pt x="1342" y="672"/>
                  </a:cubicBezTo>
                  <a:cubicBezTo>
                    <a:pt x="1342" y="302"/>
                    <a:pt x="1041" y="1"/>
                    <a:pt x="670" y="1"/>
                  </a:cubicBezTo>
                  <a:close/>
                </a:path>
              </a:pathLst>
            </a:custGeom>
            <a:solidFill>
              <a:srgbClr val="FFF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9"/>
            <p:cNvSpPr/>
            <p:nvPr/>
          </p:nvSpPr>
          <p:spPr>
            <a:xfrm>
              <a:off x="752560" y="1815278"/>
              <a:ext cx="42514" cy="42514"/>
            </a:xfrm>
            <a:custGeom>
              <a:avLst/>
              <a:gdLst/>
              <a:ahLst/>
              <a:cxnLst/>
              <a:rect l="l" t="t" r="r" b="b"/>
              <a:pathLst>
                <a:path w="1344" h="1344" extrusionOk="0">
                  <a:moveTo>
                    <a:pt x="672" y="1"/>
                  </a:moveTo>
                  <a:cubicBezTo>
                    <a:pt x="301" y="1"/>
                    <a:pt x="0" y="302"/>
                    <a:pt x="0" y="672"/>
                  </a:cubicBezTo>
                  <a:cubicBezTo>
                    <a:pt x="0" y="1043"/>
                    <a:pt x="301" y="1344"/>
                    <a:pt x="672" y="1344"/>
                  </a:cubicBezTo>
                  <a:cubicBezTo>
                    <a:pt x="1043" y="1344"/>
                    <a:pt x="1344" y="1043"/>
                    <a:pt x="1344" y="672"/>
                  </a:cubicBezTo>
                  <a:cubicBezTo>
                    <a:pt x="1344" y="302"/>
                    <a:pt x="1043" y="1"/>
                    <a:pt x="672" y="1"/>
                  </a:cubicBezTo>
                  <a:close/>
                </a:path>
              </a:pathLst>
            </a:custGeom>
            <a:solidFill>
              <a:srgbClr val="FFF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9"/>
            <p:cNvSpPr/>
            <p:nvPr/>
          </p:nvSpPr>
          <p:spPr>
            <a:xfrm>
              <a:off x="835943" y="1815278"/>
              <a:ext cx="42514" cy="42514"/>
            </a:xfrm>
            <a:custGeom>
              <a:avLst/>
              <a:gdLst/>
              <a:ahLst/>
              <a:cxnLst/>
              <a:rect l="l" t="t" r="r" b="b"/>
              <a:pathLst>
                <a:path w="1344" h="1344" extrusionOk="0">
                  <a:moveTo>
                    <a:pt x="672" y="1"/>
                  </a:moveTo>
                  <a:cubicBezTo>
                    <a:pt x="301" y="1"/>
                    <a:pt x="1" y="302"/>
                    <a:pt x="1" y="672"/>
                  </a:cubicBezTo>
                  <a:cubicBezTo>
                    <a:pt x="1" y="1043"/>
                    <a:pt x="301" y="1344"/>
                    <a:pt x="672" y="1344"/>
                  </a:cubicBezTo>
                  <a:cubicBezTo>
                    <a:pt x="1043" y="1344"/>
                    <a:pt x="1344" y="1043"/>
                    <a:pt x="1344" y="672"/>
                  </a:cubicBezTo>
                  <a:cubicBezTo>
                    <a:pt x="1344" y="302"/>
                    <a:pt x="1043" y="1"/>
                    <a:pt x="672" y="1"/>
                  </a:cubicBezTo>
                  <a:close/>
                </a:path>
              </a:pathLst>
            </a:custGeom>
            <a:solidFill>
              <a:srgbClr val="FFF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9"/>
            <p:cNvSpPr/>
            <p:nvPr/>
          </p:nvSpPr>
          <p:spPr>
            <a:xfrm>
              <a:off x="920560" y="1815278"/>
              <a:ext cx="42514" cy="42514"/>
            </a:xfrm>
            <a:custGeom>
              <a:avLst/>
              <a:gdLst/>
              <a:ahLst/>
              <a:cxnLst/>
              <a:rect l="l" t="t" r="r" b="b"/>
              <a:pathLst>
                <a:path w="1344" h="1344" extrusionOk="0">
                  <a:moveTo>
                    <a:pt x="672" y="1"/>
                  </a:moveTo>
                  <a:cubicBezTo>
                    <a:pt x="301" y="1"/>
                    <a:pt x="0" y="302"/>
                    <a:pt x="0" y="672"/>
                  </a:cubicBezTo>
                  <a:cubicBezTo>
                    <a:pt x="0" y="1043"/>
                    <a:pt x="301" y="1344"/>
                    <a:pt x="672" y="1344"/>
                  </a:cubicBezTo>
                  <a:cubicBezTo>
                    <a:pt x="1043" y="1344"/>
                    <a:pt x="1343" y="1043"/>
                    <a:pt x="1343" y="672"/>
                  </a:cubicBezTo>
                  <a:cubicBezTo>
                    <a:pt x="1343" y="302"/>
                    <a:pt x="1043" y="1"/>
                    <a:pt x="672" y="1"/>
                  </a:cubicBezTo>
                  <a:close/>
                </a:path>
              </a:pathLst>
            </a:custGeom>
            <a:solidFill>
              <a:srgbClr val="FFF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9"/>
            <p:cNvSpPr/>
            <p:nvPr/>
          </p:nvSpPr>
          <p:spPr>
            <a:xfrm>
              <a:off x="386125" y="1571300"/>
              <a:ext cx="229870" cy="26974"/>
            </a:xfrm>
            <a:custGeom>
              <a:avLst/>
              <a:gdLst/>
              <a:ahLst/>
              <a:cxnLst/>
              <a:rect l="l" t="t" r="r" b="b"/>
              <a:pathLst>
                <a:path w="7236" h="853" extrusionOk="0">
                  <a:moveTo>
                    <a:pt x="1" y="0"/>
                  </a:moveTo>
                  <a:lnTo>
                    <a:pt x="1" y="852"/>
                  </a:lnTo>
                  <a:lnTo>
                    <a:pt x="7236" y="852"/>
                  </a:lnTo>
                  <a:lnTo>
                    <a:pt x="7236" y="0"/>
                  </a:ln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9"/>
            <p:cNvSpPr/>
            <p:nvPr/>
          </p:nvSpPr>
          <p:spPr>
            <a:xfrm>
              <a:off x="418457" y="1337216"/>
              <a:ext cx="190269" cy="200677"/>
            </a:xfrm>
            <a:custGeom>
              <a:avLst/>
              <a:gdLst/>
              <a:ahLst/>
              <a:cxnLst/>
              <a:rect l="l" t="t" r="r" b="b"/>
              <a:pathLst>
                <a:path w="6015" h="6344" extrusionOk="0">
                  <a:moveTo>
                    <a:pt x="1" y="0"/>
                  </a:moveTo>
                  <a:cubicBezTo>
                    <a:pt x="1" y="0"/>
                    <a:pt x="1" y="0"/>
                    <a:pt x="1" y="0"/>
                  </a:cubicBezTo>
                  <a:lnTo>
                    <a:pt x="1" y="0"/>
                  </a:lnTo>
                  <a:cubicBezTo>
                    <a:pt x="1" y="0"/>
                    <a:pt x="1" y="0"/>
                    <a:pt x="1" y="0"/>
                  </a:cubicBezTo>
                  <a:close/>
                  <a:moveTo>
                    <a:pt x="1" y="0"/>
                  </a:moveTo>
                  <a:cubicBezTo>
                    <a:pt x="2" y="2"/>
                    <a:pt x="636" y="3198"/>
                    <a:pt x="1" y="6344"/>
                  </a:cubicBezTo>
                  <a:lnTo>
                    <a:pt x="5479" y="6344"/>
                  </a:lnTo>
                  <a:cubicBezTo>
                    <a:pt x="5479" y="6344"/>
                    <a:pt x="6015" y="1568"/>
                    <a:pt x="4795" y="0"/>
                  </a:cubicBezTo>
                  <a:close/>
                </a:path>
              </a:pathLst>
            </a:custGeom>
            <a:solidFill>
              <a:srgbClr val="F0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9"/>
            <p:cNvSpPr/>
            <p:nvPr/>
          </p:nvSpPr>
          <p:spPr>
            <a:xfrm>
              <a:off x="418457" y="1202556"/>
              <a:ext cx="165691" cy="112896"/>
            </a:xfrm>
            <a:custGeom>
              <a:avLst/>
              <a:gdLst/>
              <a:ahLst/>
              <a:cxnLst/>
              <a:rect l="l" t="t" r="r" b="b"/>
              <a:pathLst>
                <a:path w="5238" h="3569" extrusionOk="0">
                  <a:moveTo>
                    <a:pt x="1" y="1"/>
                  </a:moveTo>
                  <a:cubicBezTo>
                    <a:pt x="1" y="1"/>
                    <a:pt x="637" y="1798"/>
                    <a:pt x="1" y="3569"/>
                  </a:cubicBezTo>
                  <a:lnTo>
                    <a:pt x="5053" y="3569"/>
                  </a:lnTo>
                  <a:cubicBezTo>
                    <a:pt x="5053" y="3569"/>
                    <a:pt x="5237" y="883"/>
                    <a:pt x="4017" y="1"/>
                  </a:cubicBezTo>
                  <a:close/>
                </a:path>
              </a:pathLst>
            </a:custGeom>
            <a:solidFill>
              <a:srgbClr val="F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9"/>
            <p:cNvSpPr/>
            <p:nvPr/>
          </p:nvSpPr>
          <p:spPr>
            <a:xfrm>
              <a:off x="601957" y="1196957"/>
              <a:ext cx="273242" cy="11356"/>
            </a:xfrm>
            <a:custGeom>
              <a:avLst/>
              <a:gdLst/>
              <a:ahLst/>
              <a:cxnLst/>
              <a:rect l="l" t="t" r="r" b="b"/>
              <a:pathLst>
                <a:path w="8638" h="359" extrusionOk="0">
                  <a:moveTo>
                    <a:pt x="7714" y="0"/>
                  </a:moveTo>
                  <a:cubicBezTo>
                    <a:pt x="7488" y="0"/>
                    <a:pt x="7310" y="10"/>
                    <a:pt x="7310" y="10"/>
                  </a:cubicBezTo>
                  <a:lnTo>
                    <a:pt x="492" y="10"/>
                  </a:lnTo>
                  <a:cubicBezTo>
                    <a:pt x="492" y="10"/>
                    <a:pt x="0" y="23"/>
                    <a:pt x="22" y="195"/>
                  </a:cubicBezTo>
                  <a:cubicBezTo>
                    <a:pt x="38" y="329"/>
                    <a:pt x="536" y="343"/>
                    <a:pt x="755" y="343"/>
                  </a:cubicBezTo>
                  <a:cubicBezTo>
                    <a:pt x="817" y="343"/>
                    <a:pt x="857" y="342"/>
                    <a:pt x="857" y="342"/>
                  </a:cubicBezTo>
                  <a:lnTo>
                    <a:pt x="7266" y="342"/>
                  </a:lnTo>
                  <a:cubicBezTo>
                    <a:pt x="7266" y="342"/>
                    <a:pt x="7511" y="358"/>
                    <a:pt x="7794" y="358"/>
                  </a:cubicBezTo>
                  <a:cubicBezTo>
                    <a:pt x="8181" y="358"/>
                    <a:pt x="8638" y="328"/>
                    <a:pt x="8638" y="186"/>
                  </a:cubicBezTo>
                  <a:cubicBezTo>
                    <a:pt x="8638" y="29"/>
                    <a:pt x="8105" y="0"/>
                    <a:pt x="7714" y="0"/>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9"/>
            <p:cNvSpPr/>
            <p:nvPr/>
          </p:nvSpPr>
          <p:spPr>
            <a:xfrm>
              <a:off x="607651" y="1401082"/>
              <a:ext cx="296871" cy="11324"/>
            </a:xfrm>
            <a:custGeom>
              <a:avLst/>
              <a:gdLst/>
              <a:ahLst/>
              <a:cxnLst/>
              <a:rect l="l" t="t" r="r" b="b"/>
              <a:pathLst>
                <a:path w="9385" h="358" extrusionOk="0">
                  <a:moveTo>
                    <a:pt x="8384" y="1"/>
                  </a:moveTo>
                  <a:cubicBezTo>
                    <a:pt x="8138" y="1"/>
                    <a:pt x="7944" y="10"/>
                    <a:pt x="7944" y="10"/>
                  </a:cubicBezTo>
                  <a:lnTo>
                    <a:pt x="536" y="10"/>
                  </a:lnTo>
                  <a:cubicBezTo>
                    <a:pt x="536" y="10"/>
                    <a:pt x="1" y="22"/>
                    <a:pt x="25" y="194"/>
                  </a:cubicBezTo>
                  <a:cubicBezTo>
                    <a:pt x="43" y="328"/>
                    <a:pt x="583" y="342"/>
                    <a:pt x="821" y="342"/>
                  </a:cubicBezTo>
                  <a:cubicBezTo>
                    <a:pt x="889" y="342"/>
                    <a:pt x="932" y="341"/>
                    <a:pt x="932" y="341"/>
                  </a:cubicBezTo>
                  <a:lnTo>
                    <a:pt x="7895" y="341"/>
                  </a:lnTo>
                  <a:cubicBezTo>
                    <a:pt x="7895" y="341"/>
                    <a:pt x="8164" y="358"/>
                    <a:pt x="8474" y="358"/>
                  </a:cubicBezTo>
                  <a:cubicBezTo>
                    <a:pt x="8892" y="358"/>
                    <a:pt x="9384" y="328"/>
                    <a:pt x="9384" y="185"/>
                  </a:cubicBezTo>
                  <a:cubicBezTo>
                    <a:pt x="9384" y="29"/>
                    <a:pt x="8808" y="1"/>
                    <a:pt x="8384" y="1"/>
                  </a:cubicBezTo>
                  <a:close/>
                </a:path>
              </a:pathLst>
            </a:custGeom>
            <a:solidFill>
              <a:srgbClr val="653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9"/>
            <p:cNvSpPr/>
            <p:nvPr/>
          </p:nvSpPr>
          <p:spPr>
            <a:xfrm>
              <a:off x="382144" y="1679975"/>
              <a:ext cx="681220" cy="100599"/>
            </a:xfrm>
            <a:custGeom>
              <a:avLst/>
              <a:gdLst/>
              <a:ahLst/>
              <a:cxnLst/>
              <a:rect l="l" t="t" r="r" b="b"/>
              <a:pathLst>
                <a:path w="21110" h="3180" extrusionOk="0">
                  <a:moveTo>
                    <a:pt x="15913" y="1"/>
                  </a:moveTo>
                  <a:cubicBezTo>
                    <a:pt x="15913" y="1"/>
                    <a:pt x="16072" y="1904"/>
                    <a:pt x="13006" y="2273"/>
                  </a:cubicBezTo>
                  <a:cubicBezTo>
                    <a:pt x="12757" y="2303"/>
                    <a:pt x="12527" y="2317"/>
                    <a:pt x="12314" y="2317"/>
                  </a:cubicBezTo>
                  <a:cubicBezTo>
                    <a:pt x="9908" y="2317"/>
                    <a:pt x="9729" y="546"/>
                    <a:pt x="9729" y="546"/>
                  </a:cubicBezTo>
                  <a:lnTo>
                    <a:pt x="1" y="458"/>
                  </a:lnTo>
                  <a:lnTo>
                    <a:pt x="1" y="999"/>
                  </a:lnTo>
                  <a:lnTo>
                    <a:pt x="8828" y="1005"/>
                  </a:lnTo>
                  <a:cubicBezTo>
                    <a:pt x="8828" y="1005"/>
                    <a:pt x="9468" y="3180"/>
                    <a:pt x="12748" y="3180"/>
                  </a:cubicBezTo>
                  <a:cubicBezTo>
                    <a:pt x="12749" y="3180"/>
                    <a:pt x="12750" y="3180"/>
                    <a:pt x="12751" y="3180"/>
                  </a:cubicBezTo>
                  <a:cubicBezTo>
                    <a:pt x="16337" y="3178"/>
                    <a:pt x="16600" y="634"/>
                    <a:pt x="16600" y="634"/>
                  </a:cubicBezTo>
                  <a:lnTo>
                    <a:pt x="21019" y="760"/>
                  </a:lnTo>
                  <a:lnTo>
                    <a:pt x="21109" y="88"/>
                  </a:lnTo>
                  <a:lnTo>
                    <a:pt x="15913" y="1"/>
                  </a:ln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9"/>
            <p:cNvSpPr/>
            <p:nvPr/>
          </p:nvSpPr>
          <p:spPr>
            <a:xfrm>
              <a:off x="714917" y="1476779"/>
              <a:ext cx="182045" cy="135102"/>
            </a:xfrm>
            <a:custGeom>
              <a:avLst/>
              <a:gdLst/>
              <a:ahLst/>
              <a:cxnLst/>
              <a:rect l="l" t="t" r="r" b="b"/>
              <a:pathLst>
                <a:path w="5755" h="4271" extrusionOk="0">
                  <a:moveTo>
                    <a:pt x="2282" y="0"/>
                  </a:moveTo>
                  <a:cubicBezTo>
                    <a:pt x="2215" y="0"/>
                    <a:pt x="2146" y="1"/>
                    <a:pt x="2075" y="3"/>
                  </a:cubicBezTo>
                  <a:cubicBezTo>
                    <a:pt x="2075" y="3"/>
                    <a:pt x="709" y="196"/>
                    <a:pt x="356" y="1229"/>
                  </a:cubicBezTo>
                  <a:cubicBezTo>
                    <a:pt x="1" y="2261"/>
                    <a:pt x="1243" y="2858"/>
                    <a:pt x="1404" y="3212"/>
                  </a:cubicBezTo>
                  <a:cubicBezTo>
                    <a:pt x="1560" y="3554"/>
                    <a:pt x="1281" y="4200"/>
                    <a:pt x="1626" y="4200"/>
                  </a:cubicBezTo>
                  <a:cubicBezTo>
                    <a:pt x="1639" y="4200"/>
                    <a:pt x="1654" y="4199"/>
                    <a:pt x="1669" y="4197"/>
                  </a:cubicBezTo>
                  <a:cubicBezTo>
                    <a:pt x="1851" y="4173"/>
                    <a:pt x="1923" y="3692"/>
                    <a:pt x="2111" y="3692"/>
                  </a:cubicBezTo>
                  <a:cubicBezTo>
                    <a:pt x="2122" y="3692"/>
                    <a:pt x="2133" y="3694"/>
                    <a:pt x="2146" y="3697"/>
                  </a:cubicBezTo>
                  <a:cubicBezTo>
                    <a:pt x="2340" y="3755"/>
                    <a:pt x="2288" y="4270"/>
                    <a:pt x="2609" y="4270"/>
                  </a:cubicBezTo>
                  <a:cubicBezTo>
                    <a:pt x="2643" y="4270"/>
                    <a:pt x="2682" y="4264"/>
                    <a:pt x="2725" y="4251"/>
                  </a:cubicBezTo>
                  <a:cubicBezTo>
                    <a:pt x="3128" y="4130"/>
                    <a:pt x="2978" y="3693"/>
                    <a:pt x="3114" y="3693"/>
                  </a:cubicBezTo>
                  <a:cubicBezTo>
                    <a:pt x="3130" y="3693"/>
                    <a:pt x="3151" y="3699"/>
                    <a:pt x="3177" y="3713"/>
                  </a:cubicBezTo>
                  <a:cubicBezTo>
                    <a:pt x="3384" y="3824"/>
                    <a:pt x="3293" y="4252"/>
                    <a:pt x="3512" y="4252"/>
                  </a:cubicBezTo>
                  <a:cubicBezTo>
                    <a:pt x="3547" y="4252"/>
                    <a:pt x="3590" y="4241"/>
                    <a:pt x="3643" y="4216"/>
                  </a:cubicBezTo>
                  <a:cubicBezTo>
                    <a:pt x="4030" y="4035"/>
                    <a:pt x="3570" y="3553"/>
                    <a:pt x="4139" y="3004"/>
                  </a:cubicBezTo>
                  <a:cubicBezTo>
                    <a:pt x="4699" y="2463"/>
                    <a:pt x="5754" y="0"/>
                    <a:pt x="2282" y="0"/>
                  </a:cubicBezTo>
                  <a:close/>
                </a:path>
              </a:pathLst>
            </a:custGeom>
            <a:solidFill>
              <a:srgbClr val="F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9"/>
            <p:cNvSpPr/>
            <p:nvPr/>
          </p:nvSpPr>
          <p:spPr>
            <a:xfrm>
              <a:off x="741077" y="1509518"/>
              <a:ext cx="57476" cy="40932"/>
            </a:xfrm>
            <a:custGeom>
              <a:avLst/>
              <a:gdLst/>
              <a:ahLst/>
              <a:cxnLst/>
              <a:rect l="l" t="t" r="r" b="b"/>
              <a:pathLst>
                <a:path w="1817" h="1294" extrusionOk="0">
                  <a:moveTo>
                    <a:pt x="964" y="0"/>
                  </a:moveTo>
                  <a:cubicBezTo>
                    <a:pt x="153" y="0"/>
                    <a:pt x="0" y="843"/>
                    <a:pt x="542" y="1195"/>
                  </a:cubicBezTo>
                  <a:cubicBezTo>
                    <a:pt x="652" y="1265"/>
                    <a:pt x="755" y="1293"/>
                    <a:pt x="848" y="1293"/>
                  </a:cubicBezTo>
                  <a:cubicBezTo>
                    <a:pt x="1223" y="1293"/>
                    <a:pt x="1459" y="842"/>
                    <a:pt x="1459" y="842"/>
                  </a:cubicBezTo>
                  <a:cubicBezTo>
                    <a:pt x="1459" y="842"/>
                    <a:pt x="1817" y="16"/>
                    <a:pt x="986" y="0"/>
                  </a:cubicBezTo>
                  <a:cubicBezTo>
                    <a:pt x="979" y="0"/>
                    <a:pt x="971" y="0"/>
                    <a:pt x="964" y="0"/>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9"/>
            <p:cNvSpPr/>
            <p:nvPr/>
          </p:nvSpPr>
          <p:spPr>
            <a:xfrm>
              <a:off x="799629" y="1509518"/>
              <a:ext cx="57508" cy="40932"/>
            </a:xfrm>
            <a:custGeom>
              <a:avLst/>
              <a:gdLst/>
              <a:ahLst/>
              <a:cxnLst/>
              <a:rect l="l" t="t" r="r" b="b"/>
              <a:pathLst>
                <a:path w="1818" h="1294" extrusionOk="0">
                  <a:moveTo>
                    <a:pt x="853" y="0"/>
                  </a:moveTo>
                  <a:cubicBezTo>
                    <a:pt x="846" y="0"/>
                    <a:pt x="838" y="0"/>
                    <a:pt x="831" y="0"/>
                  </a:cubicBezTo>
                  <a:cubicBezTo>
                    <a:pt x="0" y="16"/>
                    <a:pt x="358" y="842"/>
                    <a:pt x="358" y="842"/>
                  </a:cubicBezTo>
                  <a:cubicBezTo>
                    <a:pt x="358" y="842"/>
                    <a:pt x="595" y="1293"/>
                    <a:pt x="969" y="1293"/>
                  </a:cubicBezTo>
                  <a:cubicBezTo>
                    <a:pt x="1063" y="1293"/>
                    <a:pt x="1165" y="1265"/>
                    <a:pt x="1275" y="1195"/>
                  </a:cubicBezTo>
                  <a:cubicBezTo>
                    <a:pt x="1818" y="843"/>
                    <a:pt x="1664" y="0"/>
                    <a:pt x="853" y="0"/>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39"/>
            <p:cNvSpPr/>
            <p:nvPr/>
          </p:nvSpPr>
          <p:spPr>
            <a:xfrm>
              <a:off x="785394" y="1548331"/>
              <a:ext cx="14519" cy="18821"/>
            </a:xfrm>
            <a:custGeom>
              <a:avLst/>
              <a:gdLst/>
              <a:ahLst/>
              <a:cxnLst/>
              <a:rect l="l" t="t" r="r" b="b"/>
              <a:pathLst>
                <a:path w="459" h="595" extrusionOk="0">
                  <a:moveTo>
                    <a:pt x="273" y="1"/>
                  </a:moveTo>
                  <a:cubicBezTo>
                    <a:pt x="213" y="1"/>
                    <a:pt x="148" y="56"/>
                    <a:pt x="148" y="56"/>
                  </a:cubicBezTo>
                  <a:cubicBezTo>
                    <a:pt x="1" y="111"/>
                    <a:pt x="238" y="565"/>
                    <a:pt x="350" y="593"/>
                  </a:cubicBezTo>
                  <a:cubicBezTo>
                    <a:pt x="353" y="594"/>
                    <a:pt x="357" y="595"/>
                    <a:pt x="360" y="595"/>
                  </a:cubicBezTo>
                  <a:cubicBezTo>
                    <a:pt x="458" y="595"/>
                    <a:pt x="404" y="178"/>
                    <a:pt x="350" y="56"/>
                  </a:cubicBezTo>
                  <a:cubicBezTo>
                    <a:pt x="331" y="15"/>
                    <a:pt x="303" y="1"/>
                    <a:pt x="273" y="1"/>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39"/>
            <p:cNvSpPr/>
            <p:nvPr/>
          </p:nvSpPr>
          <p:spPr>
            <a:xfrm>
              <a:off x="799218" y="1548331"/>
              <a:ext cx="14488" cy="18821"/>
            </a:xfrm>
            <a:custGeom>
              <a:avLst/>
              <a:gdLst/>
              <a:ahLst/>
              <a:cxnLst/>
              <a:rect l="l" t="t" r="r" b="b"/>
              <a:pathLst>
                <a:path w="458" h="595" extrusionOk="0">
                  <a:moveTo>
                    <a:pt x="185" y="1"/>
                  </a:moveTo>
                  <a:cubicBezTo>
                    <a:pt x="155" y="1"/>
                    <a:pt x="126" y="15"/>
                    <a:pt x="108" y="56"/>
                  </a:cubicBezTo>
                  <a:cubicBezTo>
                    <a:pt x="55" y="178"/>
                    <a:pt x="1" y="595"/>
                    <a:pt x="98" y="595"/>
                  </a:cubicBezTo>
                  <a:cubicBezTo>
                    <a:pt x="101" y="595"/>
                    <a:pt x="104" y="594"/>
                    <a:pt x="108" y="593"/>
                  </a:cubicBezTo>
                  <a:cubicBezTo>
                    <a:pt x="219" y="565"/>
                    <a:pt x="457" y="111"/>
                    <a:pt x="311" y="56"/>
                  </a:cubicBezTo>
                  <a:cubicBezTo>
                    <a:pt x="311" y="56"/>
                    <a:pt x="245" y="1"/>
                    <a:pt x="185" y="1"/>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39"/>
            <p:cNvSpPr/>
            <p:nvPr/>
          </p:nvSpPr>
          <p:spPr>
            <a:xfrm>
              <a:off x="1021594" y="1724176"/>
              <a:ext cx="10913" cy="19264"/>
            </a:xfrm>
            <a:custGeom>
              <a:avLst/>
              <a:gdLst/>
              <a:ahLst/>
              <a:cxnLst/>
              <a:rect l="l" t="t" r="r" b="b"/>
              <a:pathLst>
                <a:path w="345" h="609" extrusionOk="0">
                  <a:moveTo>
                    <a:pt x="290" y="1"/>
                  </a:moveTo>
                  <a:cubicBezTo>
                    <a:pt x="171" y="1"/>
                    <a:pt x="0" y="609"/>
                    <a:pt x="98" y="609"/>
                  </a:cubicBezTo>
                  <a:cubicBezTo>
                    <a:pt x="104" y="609"/>
                    <a:pt x="111" y="606"/>
                    <a:pt x="120" y="601"/>
                  </a:cubicBezTo>
                  <a:cubicBezTo>
                    <a:pt x="233" y="533"/>
                    <a:pt x="344" y="59"/>
                    <a:pt x="344" y="59"/>
                  </a:cubicBezTo>
                  <a:cubicBezTo>
                    <a:pt x="329" y="18"/>
                    <a:pt x="310" y="1"/>
                    <a:pt x="29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9"/>
            <p:cNvSpPr/>
            <p:nvPr/>
          </p:nvSpPr>
          <p:spPr>
            <a:xfrm>
              <a:off x="993663" y="1736323"/>
              <a:ext cx="10913" cy="19201"/>
            </a:xfrm>
            <a:custGeom>
              <a:avLst/>
              <a:gdLst/>
              <a:ahLst/>
              <a:cxnLst/>
              <a:rect l="l" t="t" r="r" b="b"/>
              <a:pathLst>
                <a:path w="345" h="607" extrusionOk="0">
                  <a:moveTo>
                    <a:pt x="290" y="0"/>
                  </a:moveTo>
                  <a:cubicBezTo>
                    <a:pt x="171" y="0"/>
                    <a:pt x="1" y="607"/>
                    <a:pt x="97" y="607"/>
                  </a:cubicBezTo>
                  <a:cubicBezTo>
                    <a:pt x="103" y="607"/>
                    <a:pt x="110" y="605"/>
                    <a:pt x="118" y="600"/>
                  </a:cubicBezTo>
                  <a:cubicBezTo>
                    <a:pt x="231" y="532"/>
                    <a:pt x="344" y="58"/>
                    <a:pt x="344" y="58"/>
                  </a:cubicBezTo>
                  <a:cubicBezTo>
                    <a:pt x="328" y="18"/>
                    <a:pt x="310" y="0"/>
                    <a:pt x="290"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9"/>
            <p:cNvSpPr/>
            <p:nvPr/>
          </p:nvSpPr>
          <p:spPr>
            <a:xfrm>
              <a:off x="1011567" y="1771056"/>
              <a:ext cx="10882" cy="19264"/>
            </a:xfrm>
            <a:custGeom>
              <a:avLst/>
              <a:gdLst/>
              <a:ahLst/>
              <a:cxnLst/>
              <a:rect l="l" t="t" r="r" b="b"/>
              <a:pathLst>
                <a:path w="344" h="609" extrusionOk="0">
                  <a:moveTo>
                    <a:pt x="290" y="1"/>
                  </a:moveTo>
                  <a:cubicBezTo>
                    <a:pt x="171" y="1"/>
                    <a:pt x="0" y="609"/>
                    <a:pt x="96" y="609"/>
                  </a:cubicBezTo>
                  <a:cubicBezTo>
                    <a:pt x="102" y="609"/>
                    <a:pt x="109" y="606"/>
                    <a:pt x="117" y="601"/>
                  </a:cubicBezTo>
                  <a:cubicBezTo>
                    <a:pt x="231" y="533"/>
                    <a:pt x="344" y="59"/>
                    <a:pt x="344" y="59"/>
                  </a:cubicBezTo>
                  <a:cubicBezTo>
                    <a:pt x="328" y="18"/>
                    <a:pt x="310" y="1"/>
                    <a:pt x="290"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9"/>
            <p:cNvSpPr/>
            <p:nvPr/>
          </p:nvSpPr>
          <p:spPr>
            <a:xfrm>
              <a:off x="985596" y="1775516"/>
              <a:ext cx="10913" cy="19201"/>
            </a:xfrm>
            <a:custGeom>
              <a:avLst/>
              <a:gdLst/>
              <a:ahLst/>
              <a:cxnLst/>
              <a:rect l="l" t="t" r="r" b="b"/>
              <a:pathLst>
                <a:path w="345" h="607" extrusionOk="0">
                  <a:moveTo>
                    <a:pt x="291" y="1"/>
                  </a:moveTo>
                  <a:cubicBezTo>
                    <a:pt x="172" y="1"/>
                    <a:pt x="0" y="607"/>
                    <a:pt x="98" y="607"/>
                  </a:cubicBezTo>
                  <a:cubicBezTo>
                    <a:pt x="104" y="607"/>
                    <a:pt x="111" y="604"/>
                    <a:pt x="119" y="599"/>
                  </a:cubicBezTo>
                  <a:cubicBezTo>
                    <a:pt x="232" y="532"/>
                    <a:pt x="344" y="58"/>
                    <a:pt x="344" y="58"/>
                  </a:cubicBezTo>
                  <a:cubicBezTo>
                    <a:pt x="329" y="18"/>
                    <a:pt x="311" y="1"/>
                    <a:pt x="291"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39"/>
            <p:cNvSpPr/>
            <p:nvPr/>
          </p:nvSpPr>
          <p:spPr>
            <a:xfrm>
              <a:off x="990563" y="1804934"/>
              <a:ext cx="10882" cy="19233"/>
            </a:xfrm>
            <a:custGeom>
              <a:avLst/>
              <a:gdLst/>
              <a:ahLst/>
              <a:cxnLst/>
              <a:rect l="l" t="t" r="r" b="b"/>
              <a:pathLst>
                <a:path w="344" h="608" extrusionOk="0">
                  <a:moveTo>
                    <a:pt x="289" y="0"/>
                  </a:moveTo>
                  <a:cubicBezTo>
                    <a:pt x="170" y="0"/>
                    <a:pt x="0" y="607"/>
                    <a:pt x="97" y="607"/>
                  </a:cubicBezTo>
                  <a:cubicBezTo>
                    <a:pt x="103" y="607"/>
                    <a:pt x="110" y="605"/>
                    <a:pt x="118" y="600"/>
                  </a:cubicBezTo>
                  <a:cubicBezTo>
                    <a:pt x="230" y="533"/>
                    <a:pt x="343" y="59"/>
                    <a:pt x="343" y="59"/>
                  </a:cubicBezTo>
                  <a:cubicBezTo>
                    <a:pt x="328" y="18"/>
                    <a:pt x="309" y="0"/>
                    <a:pt x="289"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39"/>
            <p:cNvSpPr/>
            <p:nvPr/>
          </p:nvSpPr>
          <p:spPr>
            <a:xfrm>
              <a:off x="979744" y="1837864"/>
              <a:ext cx="10882" cy="19264"/>
            </a:xfrm>
            <a:custGeom>
              <a:avLst/>
              <a:gdLst/>
              <a:ahLst/>
              <a:cxnLst/>
              <a:rect l="l" t="t" r="r" b="b"/>
              <a:pathLst>
                <a:path w="344" h="609" extrusionOk="0">
                  <a:moveTo>
                    <a:pt x="289" y="1"/>
                  </a:moveTo>
                  <a:cubicBezTo>
                    <a:pt x="171" y="1"/>
                    <a:pt x="0" y="609"/>
                    <a:pt x="97" y="609"/>
                  </a:cubicBezTo>
                  <a:cubicBezTo>
                    <a:pt x="103" y="609"/>
                    <a:pt x="110" y="606"/>
                    <a:pt x="118" y="601"/>
                  </a:cubicBezTo>
                  <a:cubicBezTo>
                    <a:pt x="231" y="533"/>
                    <a:pt x="343" y="59"/>
                    <a:pt x="343" y="59"/>
                  </a:cubicBezTo>
                  <a:cubicBezTo>
                    <a:pt x="328" y="18"/>
                    <a:pt x="309" y="1"/>
                    <a:pt x="289"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39"/>
            <p:cNvSpPr/>
            <p:nvPr/>
          </p:nvSpPr>
          <p:spPr>
            <a:xfrm>
              <a:off x="934352" y="1544251"/>
              <a:ext cx="6580" cy="20245"/>
            </a:xfrm>
            <a:custGeom>
              <a:avLst/>
              <a:gdLst/>
              <a:ahLst/>
              <a:cxnLst/>
              <a:rect l="l" t="t" r="r" b="b"/>
              <a:pathLst>
                <a:path w="208" h="640" extrusionOk="0">
                  <a:moveTo>
                    <a:pt x="145" y="1"/>
                  </a:moveTo>
                  <a:cubicBezTo>
                    <a:pt x="25" y="1"/>
                    <a:pt x="0" y="639"/>
                    <a:pt x="90" y="639"/>
                  </a:cubicBezTo>
                  <a:cubicBezTo>
                    <a:pt x="98" y="639"/>
                    <a:pt x="106" y="635"/>
                    <a:pt x="114" y="626"/>
                  </a:cubicBezTo>
                  <a:cubicBezTo>
                    <a:pt x="207" y="532"/>
                    <a:pt x="203" y="45"/>
                    <a:pt x="203" y="45"/>
                  </a:cubicBezTo>
                  <a:cubicBezTo>
                    <a:pt x="182" y="14"/>
                    <a:pt x="162" y="1"/>
                    <a:pt x="14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39"/>
            <p:cNvSpPr/>
            <p:nvPr/>
          </p:nvSpPr>
          <p:spPr>
            <a:xfrm>
              <a:off x="921889" y="1504489"/>
              <a:ext cx="11799" cy="19581"/>
            </a:xfrm>
            <a:custGeom>
              <a:avLst/>
              <a:gdLst/>
              <a:ahLst/>
              <a:cxnLst/>
              <a:rect l="l" t="t" r="r" b="b"/>
              <a:pathLst>
                <a:path w="373" h="619" extrusionOk="0">
                  <a:moveTo>
                    <a:pt x="138" y="0"/>
                  </a:moveTo>
                  <a:cubicBezTo>
                    <a:pt x="0" y="0"/>
                    <a:pt x="203" y="619"/>
                    <a:pt x="294" y="619"/>
                  </a:cubicBezTo>
                  <a:cubicBezTo>
                    <a:pt x="303" y="619"/>
                    <a:pt x="311" y="612"/>
                    <a:pt x="318" y="597"/>
                  </a:cubicBezTo>
                  <a:cubicBezTo>
                    <a:pt x="372" y="479"/>
                    <a:pt x="195" y="23"/>
                    <a:pt x="195" y="23"/>
                  </a:cubicBezTo>
                  <a:cubicBezTo>
                    <a:pt x="171" y="7"/>
                    <a:pt x="152" y="0"/>
                    <a:pt x="13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9"/>
            <p:cNvSpPr/>
            <p:nvPr/>
          </p:nvSpPr>
          <p:spPr>
            <a:xfrm>
              <a:off x="911260" y="1519989"/>
              <a:ext cx="10692" cy="19897"/>
            </a:xfrm>
            <a:custGeom>
              <a:avLst/>
              <a:gdLst/>
              <a:ahLst/>
              <a:cxnLst/>
              <a:rect l="l" t="t" r="r" b="b"/>
              <a:pathLst>
                <a:path w="338" h="629" extrusionOk="0">
                  <a:moveTo>
                    <a:pt x="133" y="1"/>
                  </a:moveTo>
                  <a:cubicBezTo>
                    <a:pt x="0" y="1"/>
                    <a:pt x="162" y="629"/>
                    <a:pt x="252" y="629"/>
                  </a:cubicBezTo>
                  <a:cubicBezTo>
                    <a:pt x="261" y="629"/>
                    <a:pt x="270" y="622"/>
                    <a:pt x="277" y="609"/>
                  </a:cubicBezTo>
                  <a:cubicBezTo>
                    <a:pt x="337" y="493"/>
                    <a:pt x="191" y="27"/>
                    <a:pt x="191" y="27"/>
                  </a:cubicBezTo>
                  <a:cubicBezTo>
                    <a:pt x="168" y="9"/>
                    <a:pt x="149" y="1"/>
                    <a:pt x="133"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9"/>
            <p:cNvSpPr/>
            <p:nvPr/>
          </p:nvSpPr>
          <p:spPr>
            <a:xfrm>
              <a:off x="914645" y="1471116"/>
              <a:ext cx="10692" cy="19928"/>
            </a:xfrm>
            <a:custGeom>
              <a:avLst/>
              <a:gdLst/>
              <a:ahLst/>
              <a:cxnLst/>
              <a:rect l="l" t="t" r="r" b="b"/>
              <a:pathLst>
                <a:path w="338" h="630" extrusionOk="0">
                  <a:moveTo>
                    <a:pt x="134" y="1"/>
                  </a:moveTo>
                  <a:cubicBezTo>
                    <a:pt x="0" y="1"/>
                    <a:pt x="161" y="630"/>
                    <a:pt x="251" y="630"/>
                  </a:cubicBezTo>
                  <a:cubicBezTo>
                    <a:pt x="259" y="630"/>
                    <a:pt x="268" y="624"/>
                    <a:pt x="275" y="610"/>
                  </a:cubicBezTo>
                  <a:cubicBezTo>
                    <a:pt x="338" y="493"/>
                    <a:pt x="192" y="27"/>
                    <a:pt x="192" y="27"/>
                  </a:cubicBezTo>
                  <a:cubicBezTo>
                    <a:pt x="168" y="9"/>
                    <a:pt x="149" y="1"/>
                    <a:pt x="134"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39"/>
            <p:cNvSpPr/>
            <p:nvPr/>
          </p:nvSpPr>
          <p:spPr>
            <a:xfrm>
              <a:off x="910153" y="1554784"/>
              <a:ext cx="6643" cy="20213"/>
            </a:xfrm>
            <a:custGeom>
              <a:avLst/>
              <a:gdLst/>
              <a:ahLst/>
              <a:cxnLst/>
              <a:rect l="l" t="t" r="r" b="b"/>
              <a:pathLst>
                <a:path w="210" h="639" extrusionOk="0">
                  <a:moveTo>
                    <a:pt x="148" y="0"/>
                  </a:moveTo>
                  <a:cubicBezTo>
                    <a:pt x="27" y="0"/>
                    <a:pt x="1" y="638"/>
                    <a:pt x="92" y="638"/>
                  </a:cubicBezTo>
                  <a:cubicBezTo>
                    <a:pt x="99" y="638"/>
                    <a:pt x="107" y="634"/>
                    <a:pt x="116" y="625"/>
                  </a:cubicBezTo>
                  <a:cubicBezTo>
                    <a:pt x="209" y="531"/>
                    <a:pt x="206" y="44"/>
                    <a:pt x="206" y="44"/>
                  </a:cubicBezTo>
                  <a:cubicBezTo>
                    <a:pt x="185" y="13"/>
                    <a:pt x="165" y="0"/>
                    <a:pt x="148" y="0"/>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39"/>
            <p:cNvSpPr/>
            <p:nvPr/>
          </p:nvSpPr>
          <p:spPr>
            <a:xfrm>
              <a:off x="922078" y="1577591"/>
              <a:ext cx="6580" cy="20213"/>
            </a:xfrm>
            <a:custGeom>
              <a:avLst/>
              <a:gdLst/>
              <a:ahLst/>
              <a:cxnLst/>
              <a:rect l="l" t="t" r="r" b="b"/>
              <a:pathLst>
                <a:path w="208" h="639" extrusionOk="0">
                  <a:moveTo>
                    <a:pt x="145" y="1"/>
                  </a:moveTo>
                  <a:cubicBezTo>
                    <a:pt x="25" y="1"/>
                    <a:pt x="0" y="639"/>
                    <a:pt x="91" y="639"/>
                  </a:cubicBezTo>
                  <a:cubicBezTo>
                    <a:pt x="98" y="639"/>
                    <a:pt x="106" y="635"/>
                    <a:pt x="114" y="626"/>
                  </a:cubicBezTo>
                  <a:cubicBezTo>
                    <a:pt x="207" y="532"/>
                    <a:pt x="203" y="45"/>
                    <a:pt x="203" y="45"/>
                  </a:cubicBezTo>
                  <a:cubicBezTo>
                    <a:pt x="182" y="14"/>
                    <a:pt x="162" y="1"/>
                    <a:pt x="14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9"/>
            <p:cNvSpPr/>
            <p:nvPr/>
          </p:nvSpPr>
          <p:spPr>
            <a:xfrm>
              <a:off x="920971" y="1611786"/>
              <a:ext cx="6580" cy="20213"/>
            </a:xfrm>
            <a:custGeom>
              <a:avLst/>
              <a:gdLst/>
              <a:ahLst/>
              <a:cxnLst/>
              <a:rect l="l" t="t" r="r" b="b"/>
              <a:pathLst>
                <a:path w="208" h="639" extrusionOk="0">
                  <a:moveTo>
                    <a:pt x="145" y="1"/>
                  </a:moveTo>
                  <a:cubicBezTo>
                    <a:pt x="25" y="1"/>
                    <a:pt x="1" y="639"/>
                    <a:pt x="91" y="639"/>
                  </a:cubicBezTo>
                  <a:cubicBezTo>
                    <a:pt x="98" y="639"/>
                    <a:pt x="106" y="635"/>
                    <a:pt x="115" y="626"/>
                  </a:cubicBezTo>
                  <a:cubicBezTo>
                    <a:pt x="208" y="532"/>
                    <a:pt x="204" y="45"/>
                    <a:pt x="204" y="45"/>
                  </a:cubicBezTo>
                  <a:cubicBezTo>
                    <a:pt x="182" y="14"/>
                    <a:pt x="163" y="1"/>
                    <a:pt x="145" y="1"/>
                  </a:cubicBezTo>
                  <a:close/>
                </a:path>
              </a:pathLst>
            </a:custGeom>
            <a:solidFill>
              <a:srgbClr val="FFF4E9">
                <a:alpha val="52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9"/>
            <p:cNvSpPr/>
            <p:nvPr/>
          </p:nvSpPr>
          <p:spPr>
            <a:xfrm>
              <a:off x="799882" y="1944402"/>
              <a:ext cx="40300" cy="9079"/>
            </a:xfrm>
            <a:custGeom>
              <a:avLst/>
              <a:gdLst/>
              <a:ahLst/>
              <a:cxnLst/>
              <a:rect l="l" t="t" r="r" b="b"/>
              <a:pathLst>
                <a:path w="1274" h="287" extrusionOk="0">
                  <a:moveTo>
                    <a:pt x="993" y="1"/>
                  </a:moveTo>
                  <a:cubicBezTo>
                    <a:pt x="672" y="1"/>
                    <a:pt x="191" y="84"/>
                    <a:pt x="191" y="84"/>
                  </a:cubicBezTo>
                  <a:cubicBezTo>
                    <a:pt x="1" y="231"/>
                    <a:pt x="176" y="286"/>
                    <a:pt x="438" y="286"/>
                  </a:cubicBezTo>
                  <a:cubicBezTo>
                    <a:pt x="781" y="286"/>
                    <a:pt x="1274" y="191"/>
                    <a:pt x="1274" y="84"/>
                  </a:cubicBezTo>
                  <a:cubicBezTo>
                    <a:pt x="1274" y="22"/>
                    <a:pt x="1153" y="1"/>
                    <a:pt x="99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9"/>
            <p:cNvSpPr/>
            <p:nvPr/>
          </p:nvSpPr>
          <p:spPr>
            <a:xfrm>
              <a:off x="850652" y="1926182"/>
              <a:ext cx="40300" cy="9079"/>
            </a:xfrm>
            <a:custGeom>
              <a:avLst/>
              <a:gdLst/>
              <a:ahLst/>
              <a:cxnLst/>
              <a:rect l="l" t="t" r="r" b="b"/>
              <a:pathLst>
                <a:path w="1274" h="287" extrusionOk="0">
                  <a:moveTo>
                    <a:pt x="993" y="1"/>
                  </a:moveTo>
                  <a:cubicBezTo>
                    <a:pt x="672" y="1"/>
                    <a:pt x="191" y="85"/>
                    <a:pt x="191" y="85"/>
                  </a:cubicBezTo>
                  <a:cubicBezTo>
                    <a:pt x="1" y="231"/>
                    <a:pt x="177" y="286"/>
                    <a:pt x="438" y="286"/>
                  </a:cubicBezTo>
                  <a:cubicBezTo>
                    <a:pt x="782" y="286"/>
                    <a:pt x="1274" y="191"/>
                    <a:pt x="1274" y="85"/>
                  </a:cubicBezTo>
                  <a:cubicBezTo>
                    <a:pt x="1274" y="22"/>
                    <a:pt x="1154" y="1"/>
                    <a:pt x="99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9"/>
            <p:cNvSpPr/>
            <p:nvPr/>
          </p:nvSpPr>
          <p:spPr>
            <a:xfrm>
              <a:off x="618185" y="1896985"/>
              <a:ext cx="47892" cy="18885"/>
            </a:xfrm>
            <a:custGeom>
              <a:avLst/>
              <a:gdLst/>
              <a:ahLst/>
              <a:cxnLst/>
              <a:rect l="l" t="t" r="r" b="b"/>
              <a:pathLst>
                <a:path w="1514" h="597" extrusionOk="0">
                  <a:moveTo>
                    <a:pt x="496" y="1"/>
                  </a:moveTo>
                  <a:cubicBezTo>
                    <a:pt x="1" y="52"/>
                    <a:pt x="1049" y="597"/>
                    <a:pt x="1346" y="597"/>
                  </a:cubicBezTo>
                  <a:cubicBezTo>
                    <a:pt x="1381" y="597"/>
                    <a:pt x="1406" y="589"/>
                    <a:pt x="1416" y="572"/>
                  </a:cubicBezTo>
                  <a:cubicBezTo>
                    <a:pt x="1514" y="411"/>
                    <a:pt x="496" y="1"/>
                    <a:pt x="496"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9"/>
            <p:cNvSpPr/>
            <p:nvPr/>
          </p:nvSpPr>
          <p:spPr>
            <a:xfrm>
              <a:off x="907306" y="1906443"/>
              <a:ext cx="37738" cy="14298"/>
            </a:xfrm>
            <a:custGeom>
              <a:avLst/>
              <a:gdLst/>
              <a:ahLst/>
              <a:cxnLst/>
              <a:rect l="l" t="t" r="r" b="b"/>
              <a:pathLst>
                <a:path w="1193" h="452" extrusionOk="0">
                  <a:moveTo>
                    <a:pt x="1058" y="1"/>
                  </a:moveTo>
                  <a:cubicBezTo>
                    <a:pt x="789" y="1"/>
                    <a:pt x="106" y="279"/>
                    <a:pt x="106" y="279"/>
                  </a:cubicBezTo>
                  <a:cubicBezTo>
                    <a:pt x="1" y="404"/>
                    <a:pt x="52" y="451"/>
                    <a:pt x="176" y="451"/>
                  </a:cubicBezTo>
                  <a:cubicBezTo>
                    <a:pt x="474" y="451"/>
                    <a:pt x="1192" y="177"/>
                    <a:pt x="1164" y="47"/>
                  </a:cubicBezTo>
                  <a:cubicBezTo>
                    <a:pt x="1156" y="14"/>
                    <a:pt x="1117" y="1"/>
                    <a:pt x="105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9"/>
            <p:cNvSpPr/>
            <p:nvPr/>
          </p:nvSpPr>
          <p:spPr>
            <a:xfrm>
              <a:off x="740571" y="1945984"/>
              <a:ext cx="40268" cy="9079"/>
            </a:xfrm>
            <a:custGeom>
              <a:avLst/>
              <a:gdLst/>
              <a:ahLst/>
              <a:cxnLst/>
              <a:rect l="l" t="t" r="r" b="b"/>
              <a:pathLst>
                <a:path w="1273" h="287" extrusionOk="0">
                  <a:moveTo>
                    <a:pt x="992" y="1"/>
                  </a:moveTo>
                  <a:cubicBezTo>
                    <a:pt x="672" y="1"/>
                    <a:pt x="190" y="84"/>
                    <a:pt x="190" y="84"/>
                  </a:cubicBezTo>
                  <a:cubicBezTo>
                    <a:pt x="0" y="231"/>
                    <a:pt x="176" y="286"/>
                    <a:pt x="437" y="286"/>
                  </a:cubicBezTo>
                  <a:cubicBezTo>
                    <a:pt x="781" y="286"/>
                    <a:pt x="1273" y="191"/>
                    <a:pt x="1273" y="84"/>
                  </a:cubicBezTo>
                  <a:cubicBezTo>
                    <a:pt x="1273" y="22"/>
                    <a:pt x="1153" y="1"/>
                    <a:pt x="992"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9"/>
            <p:cNvSpPr/>
            <p:nvPr/>
          </p:nvSpPr>
          <p:spPr>
            <a:xfrm>
              <a:off x="791025" y="1921279"/>
              <a:ext cx="40300" cy="9047"/>
            </a:xfrm>
            <a:custGeom>
              <a:avLst/>
              <a:gdLst/>
              <a:ahLst/>
              <a:cxnLst/>
              <a:rect l="l" t="t" r="r" b="b"/>
              <a:pathLst>
                <a:path w="1274" h="286" extrusionOk="0">
                  <a:moveTo>
                    <a:pt x="992" y="0"/>
                  </a:moveTo>
                  <a:cubicBezTo>
                    <a:pt x="672" y="0"/>
                    <a:pt x="191" y="84"/>
                    <a:pt x="191" y="84"/>
                  </a:cubicBezTo>
                  <a:cubicBezTo>
                    <a:pt x="0" y="230"/>
                    <a:pt x="176" y="285"/>
                    <a:pt x="437" y="285"/>
                  </a:cubicBezTo>
                  <a:cubicBezTo>
                    <a:pt x="781" y="285"/>
                    <a:pt x="1272" y="190"/>
                    <a:pt x="1273" y="84"/>
                  </a:cubicBezTo>
                  <a:cubicBezTo>
                    <a:pt x="1273" y="21"/>
                    <a:pt x="1153" y="0"/>
                    <a:pt x="992"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9"/>
            <p:cNvSpPr/>
            <p:nvPr/>
          </p:nvSpPr>
          <p:spPr>
            <a:xfrm>
              <a:off x="728646" y="1913655"/>
              <a:ext cx="40331" cy="9079"/>
            </a:xfrm>
            <a:custGeom>
              <a:avLst/>
              <a:gdLst/>
              <a:ahLst/>
              <a:cxnLst/>
              <a:rect l="l" t="t" r="r" b="b"/>
              <a:pathLst>
                <a:path w="1275" h="287" extrusionOk="0">
                  <a:moveTo>
                    <a:pt x="994" y="1"/>
                  </a:moveTo>
                  <a:cubicBezTo>
                    <a:pt x="673" y="1"/>
                    <a:pt x="191" y="84"/>
                    <a:pt x="191" y="84"/>
                  </a:cubicBezTo>
                  <a:cubicBezTo>
                    <a:pt x="0" y="231"/>
                    <a:pt x="177" y="287"/>
                    <a:pt x="439" y="287"/>
                  </a:cubicBezTo>
                  <a:cubicBezTo>
                    <a:pt x="783" y="287"/>
                    <a:pt x="1275" y="191"/>
                    <a:pt x="1275" y="84"/>
                  </a:cubicBezTo>
                  <a:cubicBezTo>
                    <a:pt x="1275" y="21"/>
                    <a:pt x="1154" y="1"/>
                    <a:pt x="994"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9"/>
            <p:cNvSpPr/>
            <p:nvPr/>
          </p:nvSpPr>
          <p:spPr>
            <a:xfrm>
              <a:off x="673447" y="1927763"/>
              <a:ext cx="48081" cy="13729"/>
            </a:xfrm>
            <a:custGeom>
              <a:avLst/>
              <a:gdLst/>
              <a:ahLst/>
              <a:cxnLst/>
              <a:rect l="l" t="t" r="r" b="b"/>
              <a:pathLst>
                <a:path w="1520" h="434" extrusionOk="0">
                  <a:moveTo>
                    <a:pt x="442" y="0"/>
                  </a:moveTo>
                  <a:lnTo>
                    <a:pt x="442" y="0"/>
                  </a:lnTo>
                  <a:cubicBezTo>
                    <a:pt x="0" y="132"/>
                    <a:pt x="935" y="433"/>
                    <a:pt x="1309" y="433"/>
                  </a:cubicBezTo>
                  <a:cubicBezTo>
                    <a:pt x="1387" y="433"/>
                    <a:pt x="1440" y="420"/>
                    <a:pt x="1452" y="390"/>
                  </a:cubicBezTo>
                  <a:cubicBezTo>
                    <a:pt x="1519" y="215"/>
                    <a:pt x="442" y="0"/>
                    <a:pt x="442"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1" name="Google Shape;6071;p39">
            <a:extLst>
              <a:ext uri="{C183D7F6-B498-43B3-948B-1728B52AA6E4}">
                <adec:decorative xmlns:adec="http://schemas.microsoft.com/office/drawing/2017/decorative" xmlns="" val="1"/>
              </a:ext>
            </a:extLst>
          </p:cNvPr>
          <p:cNvSpPr/>
          <p:nvPr/>
        </p:nvSpPr>
        <p:spPr>
          <a:xfrm flipH="1">
            <a:off x="5095618" y="4586750"/>
            <a:ext cx="3687607" cy="556751"/>
          </a:xfrm>
          <a:custGeom>
            <a:avLst/>
            <a:gdLst/>
            <a:ahLst/>
            <a:cxnLst/>
            <a:rect l="l" t="t" r="r" b="b"/>
            <a:pathLst>
              <a:path w="16267" h="2456" extrusionOk="0">
                <a:moveTo>
                  <a:pt x="13724" y="301"/>
                </a:moveTo>
                <a:cubicBezTo>
                  <a:pt x="13724" y="301"/>
                  <a:pt x="13724" y="301"/>
                  <a:pt x="13724" y="301"/>
                </a:cubicBezTo>
                <a:lnTo>
                  <a:pt x="13724" y="301"/>
                </a:lnTo>
                <a:cubicBezTo>
                  <a:pt x="13724" y="301"/>
                  <a:pt x="13724" y="301"/>
                  <a:pt x="13724" y="301"/>
                </a:cubicBezTo>
                <a:close/>
                <a:moveTo>
                  <a:pt x="5720" y="0"/>
                </a:moveTo>
                <a:cubicBezTo>
                  <a:pt x="5720" y="0"/>
                  <a:pt x="4938" y="1294"/>
                  <a:pt x="3990" y="1294"/>
                </a:cubicBezTo>
                <a:cubicBezTo>
                  <a:pt x="3982" y="1294"/>
                  <a:pt x="3975" y="1293"/>
                  <a:pt x="3967" y="1293"/>
                </a:cubicBezTo>
                <a:cubicBezTo>
                  <a:pt x="3009" y="1272"/>
                  <a:pt x="2655" y="262"/>
                  <a:pt x="2655" y="262"/>
                </a:cubicBezTo>
                <a:cubicBezTo>
                  <a:pt x="2655" y="262"/>
                  <a:pt x="1961" y="1650"/>
                  <a:pt x="1" y="2456"/>
                </a:cubicBezTo>
                <a:lnTo>
                  <a:pt x="16267" y="2456"/>
                </a:lnTo>
                <a:cubicBezTo>
                  <a:pt x="16267" y="2456"/>
                  <a:pt x="14173" y="1382"/>
                  <a:pt x="13724" y="301"/>
                </a:cubicBezTo>
                <a:lnTo>
                  <a:pt x="13724" y="301"/>
                </a:lnTo>
                <a:cubicBezTo>
                  <a:pt x="13723" y="306"/>
                  <a:pt x="13030" y="1515"/>
                  <a:pt x="11746" y="1515"/>
                </a:cubicBezTo>
                <a:cubicBezTo>
                  <a:pt x="11495" y="1515"/>
                  <a:pt x="11220" y="1469"/>
                  <a:pt x="10924" y="1358"/>
                </a:cubicBezTo>
                <a:cubicBezTo>
                  <a:pt x="9717" y="905"/>
                  <a:pt x="9445" y="287"/>
                  <a:pt x="9445" y="287"/>
                </a:cubicBezTo>
                <a:cubicBezTo>
                  <a:pt x="9445" y="287"/>
                  <a:pt x="8844" y="1273"/>
                  <a:pt x="7718" y="1273"/>
                </a:cubicBezTo>
                <a:cubicBezTo>
                  <a:pt x="7658" y="1273"/>
                  <a:pt x="7596" y="1271"/>
                  <a:pt x="7532" y="1265"/>
                </a:cubicBezTo>
                <a:cubicBezTo>
                  <a:pt x="6287" y="1149"/>
                  <a:pt x="5720" y="0"/>
                  <a:pt x="5720" y="0"/>
                </a:cubicBezTo>
                <a:close/>
              </a:path>
            </a:pathLst>
          </a:custGeom>
          <a:solidFill>
            <a:srgbClr val="70C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75"/>
        <p:cNvGrpSpPr/>
        <p:nvPr/>
      </p:nvGrpSpPr>
      <p:grpSpPr>
        <a:xfrm>
          <a:off x="0" y="0"/>
          <a:ext cx="0" cy="0"/>
          <a:chOff x="0" y="0"/>
          <a:chExt cx="0" cy="0"/>
        </a:xfrm>
      </p:grpSpPr>
      <p:sp>
        <p:nvSpPr>
          <p:cNvPr id="2" name="Title 1">
            <a:extLst>
              <a:ext uri="{FF2B5EF4-FFF2-40B4-BE49-F238E27FC236}">
                <a16:creationId xmlns:a16="http://schemas.microsoft.com/office/drawing/2014/main" id="{085FC090-5505-E64F-6B8F-619C4418DA6A}"/>
              </a:ext>
            </a:extLst>
          </p:cNvPr>
          <p:cNvSpPr>
            <a:spLocks noGrp="1"/>
          </p:cNvSpPr>
          <p:nvPr>
            <p:ph type="title"/>
          </p:nvPr>
        </p:nvSpPr>
        <p:spPr>
          <a:xfrm>
            <a:off x="720000" y="-634500"/>
            <a:ext cx="7704000" cy="634500"/>
          </a:xfrm>
        </p:spPr>
        <p:txBody>
          <a:bodyPr spcFirstLastPara="1" wrap="square" lIns="91425" tIns="91425" rIns="91425" bIns="91425" anchor="b" anchorCtr="0">
            <a:noAutofit/>
          </a:bodyPr>
          <a:lstStyle/>
          <a:p>
            <a:r>
              <a:rPr lang="en-US"/>
              <a:t>Definitions</a:t>
            </a:r>
          </a:p>
        </p:txBody>
      </p:sp>
      <p:sp>
        <p:nvSpPr>
          <p:cNvPr id="6076" name="Google Shape;6076;p40"/>
          <p:cNvSpPr txBox="1">
            <a:spLocks noGrp="1"/>
          </p:cNvSpPr>
          <p:nvPr>
            <p:ph type="body" idx="1"/>
          </p:nvPr>
        </p:nvSpPr>
        <p:spPr>
          <a:xfrm>
            <a:off x="720000" y="584550"/>
            <a:ext cx="7704000" cy="397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u="sng"/>
              <a:t>Program</a:t>
            </a:r>
            <a:r>
              <a:rPr lang="en" sz="3000" b="1"/>
              <a:t> - set of instructions to tell a device how to do a task</a:t>
            </a:r>
            <a:endParaRPr sz="3000" b="1"/>
          </a:p>
          <a:p>
            <a:pPr marL="0" lvl="0" indent="0" algn="l" rtl="0">
              <a:spcBef>
                <a:spcPts val="2400"/>
              </a:spcBef>
              <a:spcAft>
                <a:spcPts val="0"/>
              </a:spcAft>
              <a:buNone/>
            </a:pPr>
            <a:r>
              <a:rPr lang="en" sz="3000" b="1" u="sng"/>
              <a:t>Programming</a:t>
            </a:r>
            <a:r>
              <a:rPr lang="en" sz="3000" b="1"/>
              <a:t> - action or process of writing computer programs</a:t>
            </a:r>
            <a:endParaRPr sz="3000" b="1"/>
          </a:p>
          <a:p>
            <a:pPr marL="0" lvl="0" indent="0" algn="l" rtl="0">
              <a:spcBef>
                <a:spcPts val="2400"/>
              </a:spcBef>
              <a:spcAft>
                <a:spcPts val="0"/>
              </a:spcAft>
              <a:buNone/>
            </a:pPr>
            <a:r>
              <a:rPr lang="en" sz="3000" b="1" u="sng"/>
              <a:t>Programming Language</a:t>
            </a:r>
            <a:r>
              <a:rPr lang="en" sz="3000" b="1"/>
              <a:t> - used to tell computer exactly what to do</a:t>
            </a:r>
            <a:endParaRPr sz="3000" b="1"/>
          </a:p>
        </p:txBody>
      </p:sp>
      <p:sp>
        <p:nvSpPr>
          <p:cNvPr id="6077" name="Google Shape;6077;p40">
            <a:extLst>
              <a:ext uri="{C183D7F6-B498-43B3-948B-1728B52AA6E4}">
                <adec:decorative xmlns:adec="http://schemas.microsoft.com/office/drawing/2017/decorative" xmlns="" val="1"/>
              </a:ext>
            </a:extLst>
          </p:cNvPr>
          <p:cNvSpPr/>
          <p:nvPr/>
        </p:nvSpPr>
        <p:spPr>
          <a:xfrm>
            <a:off x="7723434" y="-75800"/>
            <a:ext cx="1609050" cy="2079300"/>
          </a:xfrm>
          <a:custGeom>
            <a:avLst/>
            <a:gdLst/>
            <a:ahLst/>
            <a:cxnLst/>
            <a:rect l="l" t="t" r="r" b="b"/>
            <a:pathLst>
              <a:path w="64362" h="83172" extrusionOk="0">
                <a:moveTo>
                  <a:pt x="403" y="0"/>
                </a:moveTo>
                <a:cubicBezTo>
                  <a:pt x="403" y="3904"/>
                  <a:pt x="-934" y="8524"/>
                  <a:pt x="1375" y="11673"/>
                </a:cubicBezTo>
                <a:cubicBezTo>
                  <a:pt x="3242" y="14219"/>
                  <a:pt x="6537" y="15729"/>
                  <a:pt x="9644" y="16294"/>
                </a:cubicBezTo>
                <a:cubicBezTo>
                  <a:pt x="22752" y="18678"/>
                  <a:pt x="41944" y="12895"/>
                  <a:pt x="48798" y="24319"/>
                </a:cubicBezTo>
                <a:cubicBezTo>
                  <a:pt x="54281" y="33458"/>
                  <a:pt x="38251" y="44793"/>
                  <a:pt x="40529" y="55205"/>
                </a:cubicBezTo>
                <a:cubicBezTo>
                  <a:pt x="43147" y="67170"/>
                  <a:pt x="52741" y="79304"/>
                  <a:pt x="64362" y="83172"/>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6078" name="Google Shape;6078;p40">
            <a:extLst>
              <a:ext uri="{C183D7F6-B498-43B3-948B-1728B52AA6E4}">
                <adec:decorative xmlns:adec="http://schemas.microsoft.com/office/drawing/2017/decorative" xmlns="" val="1"/>
              </a:ext>
            </a:extLst>
          </p:cNvPr>
          <p:cNvSpPr/>
          <p:nvPr/>
        </p:nvSpPr>
        <p:spPr>
          <a:xfrm>
            <a:off x="-212800" y="2003500"/>
            <a:ext cx="1592900" cy="3204050"/>
          </a:xfrm>
          <a:custGeom>
            <a:avLst/>
            <a:gdLst/>
            <a:ahLst/>
            <a:cxnLst/>
            <a:rect l="l" t="t" r="r" b="b"/>
            <a:pathLst>
              <a:path w="63716" h="128162" extrusionOk="0">
                <a:moveTo>
                  <a:pt x="0" y="0"/>
                </a:moveTo>
                <a:cubicBezTo>
                  <a:pt x="10318" y="0"/>
                  <a:pt x="21491" y="11578"/>
                  <a:pt x="21887" y="21888"/>
                </a:cubicBezTo>
                <a:cubicBezTo>
                  <a:pt x="22075" y="26772"/>
                  <a:pt x="22495" y="32049"/>
                  <a:pt x="20428" y="36479"/>
                </a:cubicBezTo>
                <a:cubicBezTo>
                  <a:pt x="17729" y="42264"/>
                  <a:pt x="12465" y="48699"/>
                  <a:pt x="14591" y="54718"/>
                </a:cubicBezTo>
                <a:cubicBezTo>
                  <a:pt x="16710" y="60718"/>
                  <a:pt x="24716" y="64189"/>
                  <a:pt x="25292" y="70526"/>
                </a:cubicBezTo>
                <a:cubicBezTo>
                  <a:pt x="26082" y="79220"/>
                  <a:pt x="16766" y="88496"/>
                  <a:pt x="20671" y="96304"/>
                </a:cubicBezTo>
                <a:cubicBezTo>
                  <a:pt x="22320" y="99602"/>
                  <a:pt x="23976" y="103117"/>
                  <a:pt x="26751" y="105545"/>
                </a:cubicBezTo>
                <a:cubicBezTo>
                  <a:pt x="33833" y="111743"/>
                  <a:pt x="44934" y="110510"/>
                  <a:pt x="53745" y="113814"/>
                </a:cubicBezTo>
                <a:cubicBezTo>
                  <a:pt x="59198" y="115859"/>
                  <a:pt x="63716" y="122338"/>
                  <a:pt x="63716" y="128162"/>
                </a:cubicBezTo>
              </a:path>
            </a:pathLst>
          </a:custGeom>
          <a:noFill/>
          <a:ln w="9525" cap="rnd" cmpd="sng">
            <a:solidFill>
              <a:srgbClr val="70CACD"/>
            </a:solidFill>
            <a:prstDash val="lgDash"/>
            <a:round/>
            <a:headEnd type="none" w="med" len="med"/>
            <a:tailEnd type="none" w="med" len="med"/>
          </a:ln>
        </p:spPr>
        <p:txBody>
          <a:bodyPr/>
          <a:lstStyle/>
          <a:p>
            <a:endParaRPr lang="en-US"/>
          </a:p>
        </p:txBody>
      </p:sp>
      <p:grpSp>
        <p:nvGrpSpPr>
          <p:cNvPr id="6079" name="Google Shape;6079;p40">
            <a:extLst>
              <a:ext uri="{C183D7F6-B498-43B3-948B-1728B52AA6E4}">
                <adec:decorative xmlns:adec="http://schemas.microsoft.com/office/drawing/2017/decorative" xmlns="" val="1"/>
              </a:ext>
            </a:extLst>
          </p:cNvPr>
          <p:cNvGrpSpPr/>
          <p:nvPr/>
        </p:nvGrpSpPr>
        <p:grpSpPr>
          <a:xfrm>
            <a:off x="7533484" y="3998464"/>
            <a:ext cx="1082760" cy="899056"/>
            <a:chOff x="1239922" y="3106991"/>
            <a:chExt cx="633156" cy="525764"/>
          </a:xfrm>
        </p:grpSpPr>
        <p:sp>
          <p:nvSpPr>
            <p:cNvPr id="6080" name="Google Shape;6080;p40"/>
            <p:cNvSpPr/>
            <p:nvPr/>
          </p:nvSpPr>
          <p:spPr>
            <a:xfrm>
              <a:off x="1261622" y="3324497"/>
              <a:ext cx="608736" cy="303482"/>
            </a:xfrm>
            <a:custGeom>
              <a:avLst/>
              <a:gdLst/>
              <a:ahLst/>
              <a:cxnLst/>
              <a:rect l="l" t="t" r="r" b="b"/>
              <a:pathLst>
                <a:path w="19244" h="9594" extrusionOk="0">
                  <a:moveTo>
                    <a:pt x="5931" y="1"/>
                  </a:moveTo>
                  <a:cubicBezTo>
                    <a:pt x="2822" y="1"/>
                    <a:pt x="360" y="65"/>
                    <a:pt x="363" y="253"/>
                  </a:cubicBezTo>
                  <a:cubicBezTo>
                    <a:pt x="363" y="253"/>
                    <a:pt x="0" y="8515"/>
                    <a:pt x="291" y="9135"/>
                  </a:cubicBezTo>
                  <a:cubicBezTo>
                    <a:pt x="470" y="9520"/>
                    <a:pt x="7202" y="9593"/>
                    <a:pt x="12468" y="9593"/>
                  </a:cubicBezTo>
                  <a:cubicBezTo>
                    <a:pt x="15737" y="9593"/>
                    <a:pt x="18441" y="9565"/>
                    <a:pt x="18663" y="9565"/>
                  </a:cubicBezTo>
                  <a:cubicBezTo>
                    <a:pt x="19243" y="9565"/>
                    <a:pt x="18844" y="368"/>
                    <a:pt x="18457" y="253"/>
                  </a:cubicBezTo>
                  <a:cubicBezTo>
                    <a:pt x="18215" y="181"/>
                    <a:pt x="11158" y="1"/>
                    <a:pt x="5931" y="1"/>
                  </a:cubicBezTo>
                  <a:close/>
                </a:path>
              </a:pathLst>
            </a:custGeom>
            <a:solidFill>
              <a:srgbClr val="C1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40"/>
            <p:cNvSpPr/>
            <p:nvPr/>
          </p:nvSpPr>
          <p:spPr>
            <a:xfrm>
              <a:off x="1272946" y="3106991"/>
              <a:ext cx="585644" cy="243191"/>
            </a:xfrm>
            <a:custGeom>
              <a:avLst/>
              <a:gdLst/>
              <a:ahLst/>
              <a:cxnLst/>
              <a:rect l="l" t="t" r="r" b="b"/>
              <a:pathLst>
                <a:path w="18514" h="7688" extrusionOk="0">
                  <a:moveTo>
                    <a:pt x="10726" y="0"/>
                  </a:moveTo>
                  <a:cubicBezTo>
                    <a:pt x="7140" y="0"/>
                    <a:pt x="3031" y="211"/>
                    <a:pt x="2356" y="659"/>
                  </a:cubicBezTo>
                  <a:cubicBezTo>
                    <a:pt x="1311" y="1355"/>
                    <a:pt x="0" y="4603"/>
                    <a:pt x="292" y="7580"/>
                  </a:cubicBezTo>
                  <a:cubicBezTo>
                    <a:pt x="292" y="7580"/>
                    <a:pt x="8231" y="7687"/>
                    <a:pt x="13577" y="7687"/>
                  </a:cubicBezTo>
                  <a:cubicBezTo>
                    <a:pt x="16250" y="7687"/>
                    <a:pt x="18274" y="7661"/>
                    <a:pt x="18334" y="7580"/>
                  </a:cubicBezTo>
                  <a:cubicBezTo>
                    <a:pt x="18513" y="7338"/>
                    <a:pt x="18327" y="531"/>
                    <a:pt x="15509" y="186"/>
                  </a:cubicBezTo>
                  <a:cubicBezTo>
                    <a:pt x="14510" y="64"/>
                    <a:pt x="12697" y="0"/>
                    <a:pt x="10726" y="0"/>
                  </a:cubicBezTo>
                  <a:close/>
                </a:path>
              </a:pathLst>
            </a:custGeom>
            <a:solidFill>
              <a:srgbClr val="C1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40"/>
            <p:cNvSpPr/>
            <p:nvPr/>
          </p:nvSpPr>
          <p:spPr>
            <a:xfrm>
              <a:off x="1260451" y="3369162"/>
              <a:ext cx="603169" cy="40964"/>
            </a:xfrm>
            <a:custGeom>
              <a:avLst/>
              <a:gdLst/>
              <a:ahLst/>
              <a:cxnLst/>
              <a:rect l="l" t="t" r="r" b="b"/>
              <a:pathLst>
                <a:path w="19068" h="1295" extrusionOk="0">
                  <a:moveTo>
                    <a:pt x="14153" y="0"/>
                  </a:moveTo>
                  <a:cubicBezTo>
                    <a:pt x="8558" y="0"/>
                    <a:pt x="168" y="68"/>
                    <a:pt x="168" y="68"/>
                  </a:cubicBezTo>
                  <a:lnTo>
                    <a:pt x="0" y="1294"/>
                  </a:lnTo>
                  <a:lnTo>
                    <a:pt x="19067" y="1294"/>
                  </a:lnTo>
                  <a:cubicBezTo>
                    <a:pt x="19067" y="1294"/>
                    <a:pt x="19051" y="223"/>
                    <a:pt x="19050" y="68"/>
                  </a:cubicBezTo>
                  <a:cubicBezTo>
                    <a:pt x="19049" y="17"/>
                    <a:pt x="16951" y="0"/>
                    <a:pt x="1415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40"/>
            <p:cNvSpPr/>
            <p:nvPr/>
          </p:nvSpPr>
          <p:spPr>
            <a:xfrm>
              <a:off x="1260451" y="3435274"/>
              <a:ext cx="603169" cy="11925"/>
            </a:xfrm>
            <a:custGeom>
              <a:avLst/>
              <a:gdLst/>
              <a:ahLst/>
              <a:cxnLst/>
              <a:rect l="l" t="t" r="r" b="b"/>
              <a:pathLst>
                <a:path w="19068" h="377" extrusionOk="0">
                  <a:moveTo>
                    <a:pt x="14153" y="1"/>
                  </a:moveTo>
                  <a:cubicBezTo>
                    <a:pt x="8558" y="1"/>
                    <a:pt x="168" y="20"/>
                    <a:pt x="168" y="20"/>
                  </a:cubicBezTo>
                  <a:lnTo>
                    <a:pt x="0" y="377"/>
                  </a:lnTo>
                  <a:lnTo>
                    <a:pt x="19067" y="377"/>
                  </a:lnTo>
                  <a:cubicBezTo>
                    <a:pt x="19067" y="377"/>
                    <a:pt x="19051" y="66"/>
                    <a:pt x="19050" y="20"/>
                  </a:cubicBezTo>
                  <a:cubicBezTo>
                    <a:pt x="19049" y="5"/>
                    <a:pt x="16951" y="1"/>
                    <a:pt x="14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40"/>
            <p:cNvSpPr/>
            <p:nvPr/>
          </p:nvSpPr>
          <p:spPr>
            <a:xfrm>
              <a:off x="1260451" y="3476206"/>
              <a:ext cx="603169" cy="11957"/>
            </a:xfrm>
            <a:custGeom>
              <a:avLst/>
              <a:gdLst/>
              <a:ahLst/>
              <a:cxnLst/>
              <a:rect l="l" t="t" r="r" b="b"/>
              <a:pathLst>
                <a:path w="19068" h="378" extrusionOk="0">
                  <a:moveTo>
                    <a:pt x="14153" y="1"/>
                  </a:moveTo>
                  <a:cubicBezTo>
                    <a:pt x="8558" y="1"/>
                    <a:pt x="168" y="21"/>
                    <a:pt x="168" y="21"/>
                  </a:cubicBezTo>
                  <a:lnTo>
                    <a:pt x="0" y="377"/>
                  </a:lnTo>
                  <a:lnTo>
                    <a:pt x="19067" y="377"/>
                  </a:lnTo>
                  <a:cubicBezTo>
                    <a:pt x="19067" y="377"/>
                    <a:pt x="19051" y="65"/>
                    <a:pt x="19050" y="21"/>
                  </a:cubicBezTo>
                  <a:cubicBezTo>
                    <a:pt x="19049" y="6"/>
                    <a:pt x="16951" y="1"/>
                    <a:pt x="14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40"/>
            <p:cNvSpPr/>
            <p:nvPr/>
          </p:nvSpPr>
          <p:spPr>
            <a:xfrm>
              <a:off x="1259502" y="3519195"/>
              <a:ext cx="603200" cy="11957"/>
            </a:xfrm>
            <a:custGeom>
              <a:avLst/>
              <a:gdLst/>
              <a:ahLst/>
              <a:cxnLst/>
              <a:rect l="l" t="t" r="r" b="b"/>
              <a:pathLst>
                <a:path w="19069" h="378" extrusionOk="0">
                  <a:moveTo>
                    <a:pt x="14155" y="1"/>
                  </a:moveTo>
                  <a:cubicBezTo>
                    <a:pt x="8560" y="1"/>
                    <a:pt x="169" y="21"/>
                    <a:pt x="169" y="21"/>
                  </a:cubicBezTo>
                  <a:lnTo>
                    <a:pt x="0" y="377"/>
                  </a:lnTo>
                  <a:lnTo>
                    <a:pt x="19068" y="377"/>
                  </a:lnTo>
                  <a:cubicBezTo>
                    <a:pt x="19068" y="377"/>
                    <a:pt x="19053" y="65"/>
                    <a:pt x="19051" y="21"/>
                  </a:cubicBezTo>
                  <a:cubicBezTo>
                    <a:pt x="19050" y="6"/>
                    <a:pt x="16952" y="1"/>
                    <a:pt x="14155"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40"/>
            <p:cNvSpPr/>
            <p:nvPr/>
          </p:nvSpPr>
          <p:spPr>
            <a:xfrm>
              <a:off x="1275603" y="3280559"/>
              <a:ext cx="579381" cy="11925"/>
            </a:xfrm>
            <a:custGeom>
              <a:avLst/>
              <a:gdLst/>
              <a:ahLst/>
              <a:cxnLst/>
              <a:rect l="l" t="t" r="r" b="b"/>
              <a:pathLst>
                <a:path w="18316" h="377" extrusionOk="0">
                  <a:moveTo>
                    <a:pt x="13596" y="0"/>
                  </a:moveTo>
                  <a:cubicBezTo>
                    <a:pt x="8222" y="0"/>
                    <a:pt x="161" y="20"/>
                    <a:pt x="161" y="20"/>
                  </a:cubicBezTo>
                  <a:lnTo>
                    <a:pt x="1" y="377"/>
                  </a:lnTo>
                  <a:lnTo>
                    <a:pt x="18316" y="377"/>
                  </a:lnTo>
                  <a:cubicBezTo>
                    <a:pt x="18316" y="377"/>
                    <a:pt x="18302" y="64"/>
                    <a:pt x="18300" y="20"/>
                  </a:cubicBezTo>
                  <a:cubicBezTo>
                    <a:pt x="18299" y="5"/>
                    <a:pt x="16284" y="0"/>
                    <a:pt x="13596"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40"/>
            <p:cNvSpPr/>
            <p:nvPr/>
          </p:nvSpPr>
          <p:spPr>
            <a:xfrm>
              <a:off x="1275603" y="3232098"/>
              <a:ext cx="567361" cy="11925"/>
            </a:xfrm>
            <a:custGeom>
              <a:avLst/>
              <a:gdLst/>
              <a:ahLst/>
              <a:cxnLst/>
              <a:rect l="l" t="t" r="r" b="b"/>
              <a:pathLst>
                <a:path w="17936" h="377" extrusionOk="0">
                  <a:moveTo>
                    <a:pt x="13313" y="0"/>
                  </a:moveTo>
                  <a:cubicBezTo>
                    <a:pt x="8051" y="0"/>
                    <a:pt x="158" y="20"/>
                    <a:pt x="158" y="20"/>
                  </a:cubicBezTo>
                  <a:lnTo>
                    <a:pt x="1" y="376"/>
                  </a:lnTo>
                  <a:lnTo>
                    <a:pt x="17935" y="376"/>
                  </a:lnTo>
                  <a:cubicBezTo>
                    <a:pt x="17935" y="376"/>
                    <a:pt x="17921" y="64"/>
                    <a:pt x="17919" y="20"/>
                  </a:cubicBezTo>
                  <a:cubicBezTo>
                    <a:pt x="17918" y="5"/>
                    <a:pt x="15945" y="0"/>
                    <a:pt x="13313" y="0"/>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40"/>
            <p:cNvSpPr/>
            <p:nvPr/>
          </p:nvSpPr>
          <p:spPr>
            <a:xfrm>
              <a:off x="1290755" y="3190533"/>
              <a:ext cx="545850" cy="11894"/>
            </a:xfrm>
            <a:custGeom>
              <a:avLst/>
              <a:gdLst/>
              <a:ahLst/>
              <a:cxnLst/>
              <a:rect l="l" t="t" r="r" b="b"/>
              <a:pathLst>
                <a:path w="17256" h="376" extrusionOk="0">
                  <a:moveTo>
                    <a:pt x="12808" y="1"/>
                  </a:moveTo>
                  <a:cubicBezTo>
                    <a:pt x="7745" y="1"/>
                    <a:pt x="152" y="21"/>
                    <a:pt x="152" y="21"/>
                  </a:cubicBezTo>
                  <a:lnTo>
                    <a:pt x="0" y="376"/>
                  </a:lnTo>
                  <a:lnTo>
                    <a:pt x="17256" y="376"/>
                  </a:lnTo>
                  <a:cubicBezTo>
                    <a:pt x="17256" y="376"/>
                    <a:pt x="17241" y="65"/>
                    <a:pt x="17240" y="21"/>
                  </a:cubicBezTo>
                  <a:cubicBezTo>
                    <a:pt x="17239" y="6"/>
                    <a:pt x="15340" y="1"/>
                    <a:pt x="1280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40"/>
            <p:cNvSpPr/>
            <p:nvPr/>
          </p:nvSpPr>
          <p:spPr>
            <a:xfrm>
              <a:off x="1323811" y="3139953"/>
              <a:ext cx="494669" cy="11925"/>
            </a:xfrm>
            <a:custGeom>
              <a:avLst/>
              <a:gdLst/>
              <a:ahLst/>
              <a:cxnLst/>
              <a:rect l="l" t="t" r="r" b="b"/>
              <a:pathLst>
                <a:path w="15638" h="377" extrusionOk="0">
                  <a:moveTo>
                    <a:pt x="11608" y="1"/>
                  </a:moveTo>
                  <a:cubicBezTo>
                    <a:pt x="7020" y="1"/>
                    <a:pt x="138" y="20"/>
                    <a:pt x="138" y="20"/>
                  </a:cubicBezTo>
                  <a:lnTo>
                    <a:pt x="0" y="377"/>
                  </a:lnTo>
                  <a:lnTo>
                    <a:pt x="15638" y="377"/>
                  </a:lnTo>
                  <a:cubicBezTo>
                    <a:pt x="15638" y="377"/>
                    <a:pt x="15625" y="66"/>
                    <a:pt x="15624" y="20"/>
                  </a:cubicBezTo>
                  <a:cubicBezTo>
                    <a:pt x="15623" y="6"/>
                    <a:pt x="13902" y="1"/>
                    <a:pt x="11608"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40"/>
            <p:cNvSpPr/>
            <p:nvPr/>
          </p:nvSpPr>
          <p:spPr>
            <a:xfrm>
              <a:off x="1260451" y="3565663"/>
              <a:ext cx="603169" cy="11957"/>
            </a:xfrm>
            <a:custGeom>
              <a:avLst/>
              <a:gdLst/>
              <a:ahLst/>
              <a:cxnLst/>
              <a:rect l="l" t="t" r="r" b="b"/>
              <a:pathLst>
                <a:path w="19068" h="378" extrusionOk="0">
                  <a:moveTo>
                    <a:pt x="14153" y="1"/>
                  </a:moveTo>
                  <a:cubicBezTo>
                    <a:pt x="8558" y="1"/>
                    <a:pt x="168" y="21"/>
                    <a:pt x="168" y="21"/>
                  </a:cubicBezTo>
                  <a:lnTo>
                    <a:pt x="0" y="377"/>
                  </a:lnTo>
                  <a:lnTo>
                    <a:pt x="19067" y="377"/>
                  </a:lnTo>
                  <a:cubicBezTo>
                    <a:pt x="19067" y="377"/>
                    <a:pt x="19051" y="65"/>
                    <a:pt x="19050" y="21"/>
                  </a:cubicBezTo>
                  <a:cubicBezTo>
                    <a:pt x="19049" y="6"/>
                    <a:pt x="16951" y="1"/>
                    <a:pt x="14153" y="1"/>
                  </a:cubicBezTo>
                  <a:close/>
                </a:path>
              </a:pathLst>
            </a:custGeom>
            <a:solidFill>
              <a:srgbClr val="42394A">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40"/>
            <p:cNvSpPr/>
            <p:nvPr/>
          </p:nvSpPr>
          <p:spPr>
            <a:xfrm>
              <a:off x="1239922" y="3346766"/>
              <a:ext cx="633156" cy="285989"/>
            </a:xfrm>
            <a:custGeom>
              <a:avLst/>
              <a:gdLst/>
              <a:ahLst/>
              <a:cxnLst/>
              <a:rect l="l" t="t" r="r" b="b"/>
              <a:pathLst>
                <a:path w="20016" h="9041" extrusionOk="0">
                  <a:moveTo>
                    <a:pt x="19715" y="0"/>
                  </a:moveTo>
                  <a:lnTo>
                    <a:pt x="18929" y="108"/>
                  </a:lnTo>
                  <a:cubicBezTo>
                    <a:pt x="18929" y="108"/>
                    <a:pt x="18929" y="8172"/>
                    <a:pt x="18768" y="8252"/>
                  </a:cubicBezTo>
                  <a:cubicBezTo>
                    <a:pt x="18730" y="8271"/>
                    <a:pt x="17754" y="8279"/>
                    <a:pt x="16280" y="8279"/>
                  </a:cubicBezTo>
                  <a:cubicBezTo>
                    <a:pt x="11493" y="8279"/>
                    <a:pt x="1459" y="8195"/>
                    <a:pt x="1336" y="8133"/>
                  </a:cubicBezTo>
                  <a:cubicBezTo>
                    <a:pt x="1175" y="8052"/>
                    <a:pt x="1336" y="109"/>
                    <a:pt x="1336" y="109"/>
                  </a:cubicBezTo>
                  <a:lnTo>
                    <a:pt x="370" y="0"/>
                  </a:lnTo>
                  <a:lnTo>
                    <a:pt x="370" y="0"/>
                  </a:lnTo>
                  <a:cubicBezTo>
                    <a:pt x="370" y="0"/>
                    <a:pt x="1" y="8682"/>
                    <a:pt x="648" y="8889"/>
                  </a:cubicBezTo>
                  <a:cubicBezTo>
                    <a:pt x="966" y="8992"/>
                    <a:pt x="5530" y="9041"/>
                    <a:pt x="10113" y="9041"/>
                  </a:cubicBezTo>
                  <a:cubicBezTo>
                    <a:pt x="14828" y="9041"/>
                    <a:pt x="19562" y="8989"/>
                    <a:pt x="19715" y="8889"/>
                  </a:cubicBezTo>
                  <a:cubicBezTo>
                    <a:pt x="20015" y="8695"/>
                    <a:pt x="19715" y="0"/>
                    <a:pt x="19715"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40"/>
            <p:cNvSpPr/>
            <p:nvPr/>
          </p:nvSpPr>
          <p:spPr>
            <a:xfrm>
              <a:off x="1250519" y="3346766"/>
              <a:ext cx="613101" cy="33151"/>
            </a:xfrm>
            <a:custGeom>
              <a:avLst/>
              <a:gdLst/>
              <a:ahLst/>
              <a:cxnLst/>
              <a:rect l="l" t="t" r="r" b="b"/>
              <a:pathLst>
                <a:path w="19382" h="1048" extrusionOk="0">
                  <a:moveTo>
                    <a:pt x="35" y="0"/>
                  </a:moveTo>
                  <a:lnTo>
                    <a:pt x="1" y="948"/>
                  </a:lnTo>
                  <a:lnTo>
                    <a:pt x="18917" y="1047"/>
                  </a:lnTo>
                  <a:lnTo>
                    <a:pt x="19381" y="0"/>
                  </a:ln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40"/>
            <p:cNvSpPr/>
            <p:nvPr/>
          </p:nvSpPr>
          <p:spPr>
            <a:xfrm>
              <a:off x="1390714" y="3363341"/>
              <a:ext cx="35397" cy="264258"/>
            </a:xfrm>
            <a:custGeom>
              <a:avLst/>
              <a:gdLst/>
              <a:ahLst/>
              <a:cxnLst/>
              <a:rect l="l" t="t" r="r" b="b"/>
              <a:pathLst>
                <a:path w="1119" h="8354" extrusionOk="0">
                  <a:moveTo>
                    <a:pt x="0" y="0"/>
                  </a:moveTo>
                  <a:lnTo>
                    <a:pt x="0" y="8354"/>
                  </a:lnTo>
                  <a:lnTo>
                    <a:pt x="960" y="8354"/>
                  </a:lnTo>
                  <a:lnTo>
                    <a:pt x="1119" y="0"/>
                  </a:ln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40"/>
            <p:cNvSpPr/>
            <p:nvPr/>
          </p:nvSpPr>
          <p:spPr>
            <a:xfrm>
              <a:off x="1715232" y="3363341"/>
              <a:ext cx="35492" cy="264258"/>
            </a:xfrm>
            <a:custGeom>
              <a:avLst/>
              <a:gdLst/>
              <a:ahLst/>
              <a:cxnLst/>
              <a:rect l="l" t="t" r="r" b="b"/>
              <a:pathLst>
                <a:path w="1122" h="8354" extrusionOk="0">
                  <a:moveTo>
                    <a:pt x="1" y="0"/>
                  </a:moveTo>
                  <a:lnTo>
                    <a:pt x="1" y="8354"/>
                  </a:lnTo>
                  <a:lnTo>
                    <a:pt x="960" y="8354"/>
                  </a:lnTo>
                  <a:lnTo>
                    <a:pt x="1122" y="0"/>
                  </a:ln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40"/>
            <p:cNvSpPr/>
            <p:nvPr/>
          </p:nvSpPr>
          <p:spPr>
            <a:xfrm>
              <a:off x="1251563" y="3112685"/>
              <a:ext cx="612532" cy="250688"/>
            </a:xfrm>
            <a:custGeom>
              <a:avLst/>
              <a:gdLst/>
              <a:ahLst/>
              <a:cxnLst/>
              <a:rect l="l" t="t" r="r" b="b"/>
              <a:pathLst>
                <a:path w="19364" h="7925" extrusionOk="0">
                  <a:moveTo>
                    <a:pt x="16125" y="0"/>
                  </a:moveTo>
                  <a:cubicBezTo>
                    <a:pt x="16012" y="0"/>
                    <a:pt x="15944" y="8"/>
                    <a:pt x="15944" y="8"/>
                  </a:cubicBezTo>
                  <a:cubicBezTo>
                    <a:pt x="18052" y="1653"/>
                    <a:pt x="17920" y="6727"/>
                    <a:pt x="17920" y="6727"/>
                  </a:cubicBezTo>
                  <a:lnTo>
                    <a:pt x="1405" y="6646"/>
                  </a:lnTo>
                  <a:cubicBezTo>
                    <a:pt x="1649" y="2797"/>
                    <a:pt x="3606" y="284"/>
                    <a:pt x="3606" y="284"/>
                  </a:cubicBezTo>
                  <a:lnTo>
                    <a:pt x="3606" y="284"/>
                  </a:lnTo>
                  <a:cubicBezTo>
                    <a:pt x="2559" y="364"/>
                    <a:pt x="1726" y="1136"/>
                    <a:pt x="983" y="2649"/>
                  </a:cubicBezTo>
                  <a:cubicBezTo>
                    <a:pt x="240" y="4163"/>
                    <a:pt x="0" y="7924"/>
                    <a:pt x="0" y="7924"/>
                  </a:cubicBezTo>
                  <a:lnTo>
                    <a:pt x="19364" y="7924"/>
                  </a:lnTo>
                  <a:cubicBezTo>
                    <a:pt x="19252" y="3534"/>
                    <a:pt x="18589" y="2141"/>
                    <a:pt x="18278" y="1339"/>
                  </a:cubicBezTo>
                  <a:cubicBezTo>
                    <a:pt x="17805" y="120"/>
                    <a:pt x="16587" y="0"/>
                    <a:pt x="16125"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40"/>
            <p:cNvSpPr/>
            <p:nvPr/>
          </p:nvSpPr>
          <p:spPr>
            <a:xfrm>
              <a:off x="1504812" y="3316051"/>
              <a:ext cx="115395" cy="76994"/>
            </a:xfrm>
            <a:custGeom>
              <a:avLst/>
              <a:gdLst/>
              <a:ahLst/>
              <a:cxnLst/>
              <a:rect l="l" t="t" r="r" b="b"/>
              <a:pathLst>
                <a:path w="3648" h="2434" extrusionOk="0">
                  <a:moveTo>
                    <a:pt x="0" y="1"/>
                  </a:moveTo>
                  <a:lnTo>
                    <a:pt x="0" y="2433"/>
                  </a:lnTo>
                  <a:lnTo>
                    <a:pt x="3647" y="2433"/>
                  </a:lnTo>
                  <a:lnTo>
                    <a:pt x="3647" y="1"/>
                  </a:ln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40"/>
            <p:cNvSpPr/>
            <p:nvPr/>
          </p:nvSpPr>
          <p:spPr>
            <a:xfrm>
              <a:off x="1551850" y="3332500"/>
              <a:ext cx="30747" cy="47923"/>
            </a:xfrm>
            <a:custGeom>
              <a:avLst/>
              <a:gdLst/>
              <a:ahLst/>
              <a:cxnLst/>
              <a:rect l="l" t="t" r="r" b="b"/>
              <a:pathLst>
                <a:path w="972" h="1515" extrusionOk="0">
                  <a:moveTo>
                    <a:pt x="456" y="0"/>
                  </a:moveTo>
                  <a:cubicBezTo>
                    <a:pt x="204" y="0"/>
                    <a:pt x="1" y="194"/>
                    <a:pt x="1" y="431"/>
                  </a:cubicBezTo>
                  <a:cubicBezTo>
                    <a:pt x="1" y="587"/>
                    <a:pt x="90" y="723"/>
                    <a:pt x="223" y="798"/>
                  </a:cubicBezTo>
                  <a:cubicBezTo>
                    <a:pt x="137" y="1113"/>
                    <a:pt x="37" y="1491"/>
                    <a:pt x="54" y="1498"/>
                  </a:cubicBezTo>
                  <a:cubicBezTo>
                    <a:pt x="71" y="1506"/>
                    <a:pt x="375" y="1514"/>
                    <a:pt x="627" y="1514"/>
                  </a:cubicBezTo>
                  <a:cubicBezTo>
                    <a:pt x="805" y="1514"/>
                    <a:pt x="957" y="1510"/>
                    <a:pt x="965" y="1498"/>
                  </a:cubicBezTo>
                  <a:cubicBezTo>
                    <a:pt x="972" y="1484"/>
                    <a:pt x="833" y="1120"/>
                    <a:pt x="682" y="804"/>
                  </a:cubicBezTo>
                  <a:cubicBezTo>
                    <a:pt x="820" y="728"/>
                    <a:pt x="913" y="590"/>
                    <a:pt x="913" y="431"/>
                  </a:cubicBezTo>
                  <a:cubicBezTo>
                    <a:pt x="913" y="194"/>
                    <a:pt x="710" y="0"/>
                    <a:pt x="456" y="0"/>
                  </a:cubicBezTo>
                  <a:close/>
                </a:path>
              </a:pathLst>
            </a:custGeom>
            <a:solidFill>
              <a:srgbClr val="42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01"/>
        <p:cNvGrpSpPr/>
        <p:nvPr/>
      </p:nvGrpSpPr>
      <p:grpSpPr>
        <a:xfrm>
          <a:off x="0" y="0"/>
          <a:ext cx="0" cy="0"/>
          <a:chOff x="0" y="0"/>
          <a:chExt cx="0" cy="0"/>
        </a:xfrm>
      </p:grpSpPr>
      <p:sp>
        <p:nvSpPr>
          <p:cNvPr id="6106" name="Google Shape;6106;p41"/>
          <p:cNvSpPr txBox="1">
            <a:spLocks noGrp="1"/>
          </p:cNvSpPr>
          <p:nvPr>
            <p:ph type="title"/>
          </p:nvPr>
        </p:nvSpPr>
        <p:spPr>
          <a:xfrm>
            <a:off x="186600" y="482825"/>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Puzzle </a:t>
            </a:r>
            <a:r>
              <a:rPr lang="en"/>
              <a:t>1</a:t>
            </a:r>
            <a:endParaRPr b="1"/>
          </a:p>
        </p:txBody>
      </p:sp>
      <p:pic>
        <p:nvPicPr>
          <p:cNvPr id="6104" name="Google Shape;6104;p41" descr="A puzzle designed to navigate to the island. "/>
          <p:cNvPicPr preferRelativeResize="0"/>
          <p:nvPr/>
        </p:nvPicPr>
        <p:blipFill>
          <a:blip r:embed="rId3">
            <a:alphaModFix/>
          </a:blip>
          <a:stretch>
            <a:fillRect/>
          </a:stretch>
        </p:blipFill>
        <p:spPr>
          <a:xfrm>
            <a:off x="1898548" y="482825"/>
            <a:ext cx="6933750" cy="4177849"/>
          </a:xfrm>
          <a:prstGeom prst="rect">
            <a:avLst/>
          </a:prstGeom>
          <a:noFill/>
          <a:ln>
            <a:noFill/>
          </a:ln>
        </p:spPr>
      </p:pic>
      <p:sp>
        <p:nvSpPr>
          <p:cNvPr id="6102" name="Google Shape;6102;p41">
            <a:extLst>
              <a:ext uri="{C183D7F6-B498-43B3-948B-1728B52AA6E4}">
                <adec:decorative xmlns="" xmlns:adec="http://schemas.microsoft.com/office/drawing/2017/decorative" val="1"/>
              </a:ext>
            </a:extLst>
          </p:cNvPr>
          <p:cNvSpPr/>
          <p:nvPr/>
        </p:nvSpPr>
        <p:spPr>
          <a:xfrm>
            <a:off x="4059150" y="-57875"/>
            <a:ext cx="5453575" cy="893750"/>
          </a:xfrm>
          <a:custGeom>
            <a:avLst/>
            <a:gdLst/>
            <a:ahLst/>
            <a:cxnLst/>
            <a:rect l="l" t="t" r="r" b="b"/>
            <a:pathLst>
              <a:path w="218143" h="35750" extrusionOk="0">
                <a:moveTo>
                  <a:pt x="0" y="0"/>
                </a:moveTo>
                <a:cubicBezTo>
                  <a:pt x="5930" y="5189"/>
                  <a:pt x="11325" y="12195"/>
                  <a:pt x="18969" y="14105"/>
                </a:cubicBezTo>
                <a:cubicBezTo>
                  <a:pt x="40329" y="19443"/>
                  <a:pt x="62869" y="10437"/>
                  <a:pt x="84874" y="9728"/>
                </a:cubicBezTo>
                <a:cubicBezTo>
                  <a:pt x="105046" y="9078"/>
                  <a:pt x="125810" y="20731"/>
                  <a:pt x="145185" y="15078"/>
                </a:cubicBezTo>
                <a:cubicBezTo>
                  <a:pt x="159152" y="11003"/>
                  <a:pt x="174153" y="6914"/>
                  <a:pt x="188474" y="9485"/>
                </a:cubicBezTo>
                <a:cubicBezTo>
                  <a:pt x="201474" y="11819"/>
                  <a:pt x="218143" y="22542"/>
                  <a:pt x="218143" y="35750"/>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6103" name="Google Shape;6103;p41">
            <a:extLst>
              <a:ext uri="{C183D7F6-B498-43B3-948B-1728B52AA6E4}">
                <adec:decorative xmlns="" xmlns:adec="http://schemas.microsoft.com/office/drawing/2017/decorative" val="1"/>
              </a:ext>
            </a:extLst>
          </p:cNvPr>
          <p:cNvSpPr/>
          <p:nvPr/>
        </p:nvSpPr>
        <p:spPr>
          <a:xfrm>
            <a:off x="-175225" y="4441593"/>
            <a:ext cx="5228425" cy="753950"/>
          </a:xfrm>
          <a:custGeom>
            <a:avLst/>
            <a:gdLst/>
            <a:ahLst/>
            <a:cxnLst/>
            <a:rect l="l" t="t" r="r" b="b"/>
            <a:pathLst>
              <a:path w="209137" h="30158" extrusionOk="0">
                <a:moveTo>
                  <a:pt x="0" y="18480"/>
                </a:moveTo>
                <a:cubicBezTo>
                  <a:pt x="12405" y="7912"/>
                  <a:pt x="31499" y="-5157"/>
                  <a:pt x="46074" y="2132"/>
                </a:cubicBezTo>
                <a:cubicBezTo>
                  <a:pt x="50177" y="4184"/>
                  <a:pt x="52839" y="8496"/>
                  <a:pt x="56902" y="10624"/>
                </a:cubicBezTo>
                <a:cubicBezTo>
                  <a:pt x="70383" y="17686"/>
                  <a:pt x="87209" y="22188"/>
                  <a:pt x="101914" y="18268"/>
                </a:cubicBezTo>
                <a:cubicBezTo>
                  <a:pt x="114441" y="14929"/>
                  <a:pt x="124629" y="3248"/>
                  <a:pt x="137584" y="2769"/>
                </a:cubicBezTo>
                <a:cubicBezTo>
                  <a:pt x="146975" y="2422"/>
                  <a:pt x="154319" y="13938"/>
                  <a:pt x="163700" y="13385"/>
                </a:cubicBezTo>
                <a:cubicBezTo>
                  <a:pt x="170988" y="12955"/>
                  <a:pt x="177942" y="7726"/>
                  <a:pt x="185144" y="8926"/>
                </a:cubicBezTo>
                <a:cubicBezTo>
                  <a:pt x="195678" y="10681"/>
                  <a:pt x="209137" y="19479"/>
                  <a:pt x="209137" y="30158"/>
                </a:cubicBezTo>
              </a:path>
            </a:pathLst>
          </a:custGeom>
          <a:noFill/>
          <a:ln w="9525" cap="rnd" cmpd="sng">
            <a:solidFill>
              <a:srgbClr val="70CACD"/>
            </a:solidFill>
            <a:prstDash val="lgDash"/>
            <a:round/>
            <a:headEnd type="none" w="med" len="med"/>
            <a:tailEnd type="none" w="med" len="med"/>
          </a:ln>
        </p:spPr>
        <p:txBody>
          <a:bodyPr/>
          <a:lstStyle/>
          <a:p>
            <a:endParaRPr lang="en-US"/>
          </a:p>
        </p:txBody>
      </p:sp>
      <p:pic>
        <p:nvPicPr>
          <p:cNvPr id="6105" name="Google Shape;6105;p41">
            <a:extLst>
              <a:ext uri="{C183D7F6-B498-43B3-948B-1728B52AA6E4}">
                <adec:decorative xmlns="" xmlns:adec="http://schemas.microsoft.com/office/drawing/2017/decorative" val="1"/>
              </a:ext>
            </a:extLst>
          </p:cNvPr>
          <p:cNvPicPr preferRelativeResize="0"/>
          <p:nvPr/>
        </p:nvPicPr>
        <p:blipFill>
          <a:blip r:embed="rId4">
            <a:alphaModFix/>
          </a:blip>
          <a:stretch>
            <a:fillRect/>
          </a:stretch>
        </p:blipFill>
        <p:spPr>
          <a:xfrm>
            <a:off x="311700" y="1981200"/>
            <a:ext cx="1209675" cy="1181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10"/>
        <p:cNvGrpSpPr/>
        <p:nvPr/>
      </p:nvGrpSpPr>
      <p:grpSpPr>
        <a:xfrm>
          <a:off x="0" y="0"/>
          <a:ext cx="0" cy="0"/>
          <a:chOff x="0" y="0"/>
          <a:chExt cx="0" cy="0"/>
        </a:xfrm>
      </p:grpSpPr>
      <p:sp>
        <p:nvSpPr>
          <p:cNvPr id="6117" name="Google Shape;6117;p42"/>
          <p:cNvSpPr txBox="1">
            <a:spLocks noGrp="1"/>
          </p:cNvSpPr>
          <p:nvPr>
            <p:ph type="title"/>
          </p:nvPr>
        </p:nvSpPr>
        <p:spPr>
          <a:xfrm>
            <a:off x="186600" y="483900"/>
            <a:ext cx="171091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Puzzle </a:t>
            </a:r>
            <a:r>
              <a:rPr lang="en"/>
              <a:t>2</a:t>
            </a:r>
            <a:endParaRPr b="1"/>
          </a:p>
        </p:txBody>
      </p:sp>
      <p:pic>
        <p:nvPicPr>
          <p:cNvPr id="6116" name="Google Shape;6116;p42" descr="Code to use to move into a spot where there is a sea monster &#10;for instruction 1 use astrict for instruction 2 use the arrow"/>
          <p:cNvPicPr preferRelativeResize="0"/>
          <p:nvPr/>
        </p:nvPicPr>
        <p:blipFill>
          <a:blip r:embed="rId3">
            <a:alphaModFix/>
          </a:blip>
          <a:stretch>
            <a:fillRect/>
          </a:stretch>
        </p:blipFill>
        <p:spPr>
          <a:xfrm>
            <a:off x="109838" y="2486075"/>
            <a:ext cx="1717464" cy="790338"/>
          </a:xfrm>
          <a:prstGeom prst="rect">
            <a:avLst/>
          </a:prstGeom>
          <a:noFill/>
          <a:ln>
            <a:noFill/>
          </a:ln>
        </p:spPr>
      </p:pic>
      <p:pic>
        <p:nvPicPr>
          <p:cNvPr id="6113" name="Google Shape;6113;p42" descr="Same puzzle as previous slide. but both monsters and coral in the way. "/>
          <p:cNvPicPr preferRelativeResize="0"/>
          <p:nvPr/>
        </p:nvPicPr>
        <p:blipFill>
          <a:blip r:embed="rId4">
            <a:alphaModFix/>
          </a:blip>
          <a:stretch>
            <a:fillRect/>
          </a:stretch>
        </p:blipFill>
        <p:spPr>
          <a:xfrm>
            <a:off x="1897510" y="482200"/>
            <a:ext cx="6935823" cy="4179101"/>
          </a:xfrm>
          <a:prstGeom prst="rect">
            <a:avLst/>
          </a:prstGeom>
          <a:noFill/>
          <a:ln>
            <a:noFill/>
          </a:ln>
        </p:spPr>
      </p:pic>
      <p:sp>
        <p:nvSpPr>
          <p:cNvPr id="6111" name="Google Shape;6111;p42">
            <a:extLst>
              <a:ext uri="{C183D7F6-B498-43B3-948B-1728B52AA6E4}">
                <adec:decorative xmlns="" xmlns:adec="http://schemas.microsoft.com/office/drawing/2017/decorative" val="1"/>
              </a:ext>
            </a:extLst>
          </p:cNvPr>
          <p:cNvSpPr/>
          <p:nvPr/>
        </p:nvSpPr>
        <p:spPr>
          <a:xfrm>
            <a:off x="4059150" y="-57875"/>
            <a:ext cx="5453575" cy="893750"/>
          </a:xfrm>
          <a:custGeom>
            <a:avLst/>
            <a:gdLst/>
            <a:ahLst/>
            <a:cxnLst/>
            <a:rect l="l" t="t" r="r" b="b"/>
            <a:pathLst>
              <a:path w="218143" h="35750" extrusionOk="0">
                <a:moveTo>
                  <a:pt x="0" y="0"/>
                </a:moveTo>
                <a:cubicBezTo>
                  <a:pt x="5930" y="5189"/>
                  <a:pt x="11325" y="12195"/>
                  <a:pt x="18969" y="14105"/>
                </a:cubicBezTo>
                <a:cubicBezTo>
                  <a:pt x="40329" y="19443"/>
                  <a:pt x="62869" y="10437"/>
                  <a:pt x="84874" y="9728"/>
                </a:cubicBezTo>
                <a:cubicBezTo>
                  <a:pt x="105046" y="9078"/>
                  <a:pt x="125810" y="20731"/>
                  <a:pt x="145185" y="15078"/>
                </a:cubicBezTo>
                <a:cubicBezTo>
                  <a:pt x="159152" y="11003"/>
                  <a:pt x="174153" y="6914"/>
                  <a:pt x="188474" y="9485"/>
                </a:cubicBezTo>
                <a:cubicBezTo>
                  <a:pt x="201474" y="11819"/>
                  <a:pt x="218143" y="22542"/>
                  <a:pt x="218143" y="35750"/>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6112" name="Google Shape;6112;p42">
            <a:extLst>
              <a:ext uri="{C183D7F6-B498-43B3-948B-1728B52AA6E4}">
                <adec:decorative xmlns="" xmlns:adec="http://schemas.microsoft.com/office/drawing/2017/decorative" val="1"/>
              </a:ext>
            </a:extLst>
          </p:cNvPr>
          <p:cNvSpPr/>
          <p:nvPr/>
        </p:nvSpPr>
        <p:spPr>
          <a:xfrm>
            <a:off x="-175225" y="4441593"/>
            <a:ext cx="5228425" cy="753950"/>
          </a:xfrm>
          <a:custGeom>
            <a:avLst/>
            <a:gdLst/>
            <a:ahLst/>
            <a:cxnLst/>
            <a:rect l="l" t="t" r="r" b="b"/>
            <a:pathLst>
              <a:path w="209137" h="30158" extrusionOk="0">
                <a:moveTo>
                  <a:pt x="0" y="18480"/>
                </a:moveTo>
                <a:cubicBezTo>
                  <a:pt x="12405" y="7912"/>
                  <a:pt x="31499" y="-5157"/>
                  <a:pt x="46074" y="2132"/>
                </a:cubicBezTo>
                <a:cubicBezTo>
                  <a:pt x="50177" y="4184"/>
                  <a:pt x="52839" y="8496"/>
                  <a:pt x="56902" y="10624"/>
                </a:cubicBezTo>
                <a:cubicBezTo>
                  <a:pt x="70383" y="17686"/>
                  <a:pt x="87209" y="22188"/>
                  <a:pt x="101914" y="18268"/>
                </a:cubicBezTo>
                <a:cubicBezTo>
                  <a:pt x="114441" y="14929"/>
                  <a:pt x="124629" y="3248"/>
                  <a:pt x="137584" y="2769"/>
                </a:cubicBezTo>
                <a:cubicBezTo>
                  <a:pt x="146975" y="2422"/>
                  <a:pt x="154319" y="13938"/>
                  <a:pt x="163700" y="13385"/>
                </a:cubicBezTo>
                <a:cubicBezTo>
                  <a:pt x="170988" y="12955"/>
                  <a:pt x="177942" y="7726"/>
                  <a:pt x="185144" y="8926"/>
                </a:cubicBezTo>
                <a:cubicBezTo>
                  <a:pt x="195678" y="10681"/>
                  <a:pt x="209137" y="19479"/>
                  <a:pt x="209137" y="30158"/>
                </a:cubicBezTo>
              </a:path>
            </a:pathLst>
          </a:custGeom>
          <a:noFill/>
          <a:ln w="9525" cap="rnd" cmpd="sng">
            <a:solidFill>
              <a:srgbClr val="70CACD"/>
            </a:solidFill>
            <a:prstDash val="lgDash"/>
            <a:round/>
            <a:headEnd type="none" w="med" len="med"/>
            <a:tailEnd type="none" w="med" len="med"/>
          </a:ln>
        </p:spPr>
        <p:txBody>
          <a:bodyPr/>
          <a:lstStyle/>
          <a:p>
            <a:endParaRPr lang="en-US"/>
          </a:p>
        </p:txBody>
      </p:sp>
      <p:pic>
        <p:nvPicPr>
          <p:cNvPr id="6114" name="Google Shape;6114;p42">
            <a:extLst>
              <a:ext uri="{C183D7F6-B498-43B3-948B-1728B52AA6E4}">
                <adec:decorative xmlns="" xmlns:adec="http://schemas.microsoft.com/office/drawing/2017/decorative" val="1"/>
              </a:ext>
            </a:extLst>
          </p:cNvPr>
          <p:cNvPicPr preferRelativeResize="0"/>
          <p:nvPr/>
        </p:nvPicPr>
        <p:blipFill>
          <a:blip r:embed="rId5">
            <a:alphaModFix/>
          </a:blip>
          <a:stretch>
            <a:fillRect/>
          </a:stretch>
        </p:blipFill>
        <p:spPr>
          <a:xfrm>
            <a:off x="425638" y="1259313"/>
            <a:ext cx="1085850" cy="1085850"/>
          </a:xfrm>
          <a:prstGeom prst="rect">
            <a:avLst/>
          </a:prstGeom>
          <a:noFill/>
          <a:ln>
            <a:noFill/>
          </a:ln>
        </p:spPr>
      </p:pic>
      <p:pic>
        <p:nvPicPr>
          <p:cNvPr id="6115" name="Google Shape;6115;p42">
            <a:extLst>
              <a:ext uri="{C183D7F6-B498-43B3-948B-1728B52AA6E4}">
                <adec:decorative xmlns="" xmlns:adec="http://schemas.microsoft.com/office/drawing/2017/decorative" val="1"/>
              </a:ext>
            </a:extLst>
          </p:cNvPr>
          <p:cNvPicPr preferRelativeResize="0"/>
          <p:nvPr/>
        </p:nvPicPr>
        <p:blipFill>
          <a:blip r:embed="rId6">
            <a:alphaModFix/>
          </a:blip>
          <a:stretch>
            <a:fillRect/>
          </a:stretch>
        </p:blipFill>
        <p:spPr>
          <a:xfrm>
            <a:off x="397075" y="3518300"/>
            <a:ext cx="1143000" cy="1143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21"/>
        <p:cNvGrpSpPr/>
        <p:nvPr/>
      </p:nvGrpSpPr>
      <p:grpSpPr>
        <a:xfrm>
          <a:off x="0" y="0"/>
          <a:ext cx="0" cy="0"/>
          <a:chOff x="0" y="0"/>
          <a:chExt cx="0" cy="0"/>
        </a:xfrm>
      </p:grpSpPr>
      <p:sp>
        <p:nvSpPr>
          <p:cNvPr id="6122" name="Google Shape;6122;p43">
            <a:extLst>
              <a:ext uri="{C183D7F6-B498-43B3-948B-1728B52AA6E4}">
                <adec:decorative xmlns="" xmlns:adec="http://schemas.microsoft.com/office/drawing/2017/decorative" val="1"/>
              </a:ext>
            </a:extLst>
          </p:cNvPr>
          <p:cNvSpPr/>
          <p:nvPr/>
        </p:nvSpPr>
        <p:spPr>
          <a:xfrm>
            <a:off x="4059150" y="-57875"/>
            <a:ext cx="5453575" cy="893750"/>
          </a:xfrm>
          <a:custGeom>
            <a:avLst/>
            <a:gdLst/>
            <a:ahLst/>
            <a:cxnLst/>
            <a:rect l="l" t="t" r="r" b="b"/>
            <a:pathLst>
              <a:path w="218143" h="35750" extrusionOk="0">
                <a:moveTo>
                  <a:pt x="0" y="0"/>
                </a:moveTo>
                <a:cubicBezTo>
                  <a:pt x="5930" y="5189"/>
                  <a:pt x="11325" y="12195"/>
                  <a:pt x="18969" y="14105"/>
                </a:cubicBezTo>
                <a:cubicBezTo>
                  <a:pt x="40329" y="19443"/>
                  <a:pt x="62869" y="10437"/>
                  <a:pt x="84874" y="9728"/>
                </a:cubicBezTo>
                <a:cubicBezTo>
                  <a:pt x="105046" y="9078"/>
                  <a:pt x="125810" y="20731"/>
                  <a:pt x="145185" y="15078"/>
                </a:cubicBezTo>
                <a:cubicBezTo>
                  <a:pt x="159152" y="11003"/>
                  <a:pt x="174153" y="6914"/>
                  <a:pt x="188474" y="9485"/>
                </a:cubicBezTo>
                <a:cubicBezTo>
                  <a:pt x="201474" y="11819"/>
                  <a:pt x="218143" y="22542"/>
                  <a:pt x="218143" y="35750"/>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6123" name="Google Shape;6123;p43">
            <a:extLst>
              <a:ext uri="{C183D7F6-B498-43B3-948B-1728B52AA6E4}">
                <adec:decorative xmlns="" xmlns:adec="http://schemas.microsoft.com/office/drawing/2017/decorative" val="1"/>
              </a:ext>
            </a:extLst>
          </p:cNvPr>
          <p:cNvSpPr/>
          <p:nvPr/>
        </p:nvSpPr>
        <p:spPr>
          <a:xfrm>
            <a:off x="-175225" y="4441593"/>
            <a:ext cx="5228425" cy="753950"/>
          </a:xfrm>
          <a:custGeom>
            <a:avLst/>
            <a:gdLst/>
            <a:ahLst/>
            <a:cxnLst/>
            <a:rect l="l" t="t" r="r" b="b"/>
            <a:pathLst>
              <a:path w="209137" h="30158" extrusionOk="0">
                <a:moveTo>
                  <a:pt x="0" y="18480"/>
                </a:moveTo>
                <a:cubicBezTo>
                  <a:pt x="12405" y="7912"/>
                  <a:pt x="31499" y="-5157"/>
                  <a:pt x="46074" y="2132"/>
                </a:cubicBezTo>
                <a:cubicBezTo>
                  <a:pt x="50177" y="4184"/>
                  <a:pt x="52839" y="8496"/>
                  <a:pt x="56902" y="10624"/>
                </a:cubicBezTo>
                <a:cubicBezTo>
                  <a:pt x="70383" y="17686"/>
                  <a:pt x="87209" y="22188"/>
                  <a:pt x="101914" y="18268"/>
                </a:cubicBezTo>
                <a:cubicBezTo>
                  <a:pt x="114441" y="14929"/>
                  <a:pt x="124629" y="3248"/>
                  <a:pt x="137584" y="2769"/>
                </a:cubicBezTo>
                <a:cubicBezTo>
                  <a:pt x="146975" y="2422"/>
                  <a:pt x="154319" y="13938"/>
                  <a:pt x="163700" y="13385"/>
                </a:cubicBezTo>
                <a:cubicBezTo>
                  <a:pt x="170988" y="12955"/>
                  <a:pt x="177942" y="7726"/>
                  <a:pt x="185144" y="8926"/>
                </a:cubicBezTo>
                <a:cubicBezTo>
                  <a:pt x="195678" y="10681"/>
                  <a:pt x="209137" y="19479"/>
                  <a:pt x="209137" y="30158"/>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6125" name="Google Shape;6125;p43"/>
          <p:cNvSpPr txBox="1">
            <a:spLocks noGrp="1"/>
          </p:cNvSpPr>
          <p:nvPr>
            <p:ph type="title"/>
          </p:nvPr>
        </p:nvSpPr>
        <p:spPr>
          <a:xfrm>
            <a:off x="186600" y="4822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Puzzle </a:t>
            </a:r>
            <a:r>
              <a:rPr lang="en"/>
              <a:t>3</a:t>
            </a:r>
            <a:endParaRPr b="1"/>
          </a:p>
        </p:txBody>
      </p:sp>
      <p:pic>
        <p:nvPicPr>
          <p:cNvPr id="6124" name="Google Shape;6124;p43" descr="Similar to the previous puzzle but the obstacles are arranged differently. "/>
          <p:cNvPicPr preferRelativeResize="0"/>
          <p:nvPr/>
        </p:nvPicPr>
        <p:blipFill>
          <a:blip r:embed="rId3">
            <a:alphaModFix/>
          </a:blip>
          <a:stretch>
            <a:fillRect/>
          </a:stretch>
        </p:blipFill>
        <p:spPr>
          <a:xfrm>
            <a:off x="1845981" y="482200"/>
            <a:ext cx="6987348" cy="4179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29"/>
        <p:cNvGrpSpPr/>
        <p:nvPr/>
      </p:nvGrpSpPr>
      <p:grpSpPr>
        <a:xfrm>
          <a:off x="0" y="0"/>
          <a:ext cx="0" cy="0"/>
          <a:chOff x="0" y="0"/>
          <a:chExt cx="0" cy="0"/>
        </a:xfrm>
      </p:grpSpPr>
      <p:sp>
        <p:nvSpPr>
          <p:cNvPr id="6130" name="Google Shape;6130;p44">
            <a:extLst>
              <a:ext uri="{C183D7F6-B498-43B3-948B-1728B52AA6E4}">
                <adec:decorative xmlns="" xmlns:adec="http://schemas.microsoft.com/office/drawing/2017/decorative" val="1"/>
              </a:ext>
            </a:extLst>
          </p:cNvPr>
          <p:cNvSpPr/>
          <p:nvPr/>
        </p:nvSpPr>
        <p:spPr>
          <a:xfrm>
            <a:off x="4059150" y="-57875"/>
            <a:ext cx="5453575" cy="893750"/>
          </a:xfrm>
          <a:custGeom>
            <a:avLst/>
            <a:gdLst/>
            <a:ahLst/>
            <a:cxnLst/>
            <a:rect l="l" t="t" r="r" b="b"/>
            <a:pathLst>
              <a:path w="218143" h="35750" extrusionOk="0">
                <a:moveTo>
                  <a:pt x="0" y="0"/>
                </a:moveTo>
                <a:cubicBezTo>
                  <a:pt x="5930" y="5189"/>
                  <a:pt x="11325" y="12195"/>
                  <a:pt x="18969" y="14105"/>
                </a:cubicBezTo>
                <a:cubicBezTo>
                  <a:pt x="40329" y="19443"/>
                  <a:pt x="62869" y="10437"/>
                  <a:pt x="84874" y="9728"/>
                </a:cubicBezTo>
                <a:cubicBezTo>
                  <a:pt x="105046" y="9078"/>
                  <a:pt x="125810" y="20731"/>
                  <a:pt x="145185" y="15078"/>
                </a:cubicBezTo>
                <a:cubicBezTo>
                  <a:pt x="159152" y="11003"/>
                  <a:pt x="174153" y="6914"/>
                  <a:pt x="188474" y="9485"/>
                </a:cubicBezTo>
                <a:cubicBezTo>
                  <a:pt x="201474" y="11819"/>
                  <a:pt x="218143" y="22542"/>
                  <a:pt x="218143" y="35750"/>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6131" name="Google Shape;6131;p44">
            <a:extLst>
              <a:ext uri="{C183D7F6-B498-43B3-948B-1728B52AA6E4}">
                <adec:decorative xmlns="" xmlns:adec="http://schemas.microsoft.com/office/drawing/2017/decorative" val="1"/>
              </a:ext>
            </a:extLst>
          </p:cNvPr>
          <p:cNvSpPr/>
          <p:nvPr/>
        </p:nvSpPr>
        <p:spPr>
          <a:xfrm>
            <a:off x="-175225" y="4441593"/>
            <a:ext cx="5228425" cy="753950"/>
          </a:xfrm>
          <a:custGeom>
            <a:avLst/>
            <a:gdLst/>
            <a:ahLst/>
            <a:cxnLst/>
            <a:rect l="l" t="t" r="r" b="b"/>
            <a:pathLst>
              <a:path w="209137" h="30158" extrusionOk="0">
                <a:moveTo>
                  <a:pt x="0" y="18480"/>
                </a:moveTo>
                <a:cubicBezTo>
                  <a:pt x="12405" y="7912"/>
                  <a:pt x="31499" y="-5157"/>
                  <a:pt x="46074" y="2132"/>
                </a:cubicBezTo>
                <a:cubicBezTo>
                  <a:pt x="50177" y="4184"/>
                  <a:pt x="52839" y="8496"/>
                  <a:pt x="56902" y="10624"/>
                </a:cubicBezTo>
                <a:cubicBezTo>
                  <a:pt x="70383" y="17686"/>
                  <a:pt x="87209" y="22188"/>
                  <a:pt x="101914" y="18268"/>
                </a:cubicBezTo>
                <a:cubicBezTo>
                  <a:pt x="114441" y="14929"/>
                  <a:pt x="124629" y="3248"/>
                  <a:pt x="137584" y="2769"/>
                </a:cubicBezTo>
                <a:cubicBezTo>
                  <a:pt x="146975" y="2422"/>
                  <a:pt x="154319" y="13938"/>
                  <a:pt x="163700" y="13385"/>
                </a:cubicBezTo>
                <a:cubicBezTo>
                  <a:pt x="170988" y="12955"/>
                  <a:pt x="177942" y="7726"/>
                  <a:pt x="185144" y="8926"/>
                </a:cubicBezTo>
                <a:cubicBezTo>
                  <a:pt x="195678" y="10681"/>
                  <a:pt x="209137" y="19479"/>
                  <a:pt x="209137" y="30158"/>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6133" name="Google Shape;6133;p44"/>
          <p:cNvSpPr txBox="1">
            <a:spLocks noGrp="1"/>
          </p:cNvSpPr>
          <p:nvPr>
            <p:ph type="title"/>
          </p:nvPr>
        </p:nvSpPr>
        <p:spPr>
          <a:xfrm>
            <a:off x="186600" y="4822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Puzzle </a:t>
            </a:r>
            <a:r>
              <a:rPr lang="en"/>
              <a:t>4</a:t>
            </a:r>
            <a:endParaRPr b="1"/>
          </a:p>
        </p:txBody>
      </p:sp>
      <p:pic>
        <p:nvPicPr>
          <p:cNvPr id="6132" name="Google Shape;6132;p44" descr="A puzzle designed to navigate through treasure and to the island. "/>
          <p:cNvPicPr preferRelativeResize="0"/>
          <p:nvPr/>
        </p:nvPicPr>
        <p:blipFill>
          <a:blip r:embed="rId3">
            <a:alphaModFix/>
          </a:blip>
          <a:stretch>
            <a:fillRect/>
          </a:stretch>
        </p:blipFill>
        <p:spPr>
          <a:xfrm>
            <a:off x="1845975" y="482205"/>
            <a:ext cx="6987350" cy="41844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37"/>
        <p:cNvGrpSpPr/>
        <p:nvPr/>
      </p:nvGrpSpPr>
      <p:grpSpPr>
        <a:xfrm>
          <a:off x="0" y="0"/>
          <a:ext cx="0" cy="0"/>
          <a:chOff x="0" y="0"/>
          <a:chExt cx="0" cy="0"/>
        </a:xfrm>
      </p:grpSpPr>
      <p:sp>
        <p:nvSpPr>
          <p:cNvPr id="6138" name="Google Shape;6138;p45">
            <a:extLst>
              <a:ext uri="{C183D7F6-B498-43B3-948B-1728B52AA6E4}">
                <adec:decorative xmlns="" xmlns:adec="http://schemas.microsoft.com/office/drawing/2017/decorative" val="1"/>
              </a:ext>
            </a:extLst>
          </p:cNvPr>
          <p:cNvSpPr/>
          <p:nvPr/>
        </p:nvSpPr>
        <p:spPr>
          <a:xfrm>
            <a:off x="4059150" y="-57875"/>
            <a:ext cx="5453575" cy="893750"/>
          </a:xfrm>
          <a:custGeom>
            <a:avLst/>
            <a:gdLst/>
            <a:ahLst/>
            <a:cxnLst/>
            <a:rect l="l" t="t" r="r" b="b"/>
            <a:pathLst>
              <a:path w="218143" h="35750" extrusionOk="0">
                <a:moveTo>
                  <a:pt x="0" y="0"/>
                </a:moveTo>
                <a:cubicBezTo>
                  <a:pt x="5930" y="5189"/>
                  <a:pt x="11325" y="12195"/>
                  <a:pt x="18969" y="14105"/>
                </a:cubicBezTo>
                <a:cubicBezTo>
                  <a:pt x="40329" y="19443"/>
                  <a:pt x="62869" y="10437"/>
                  <a:pt x="84874" y="9728"/>
                </a:cubicBezTo>
                <a:cubicBezTo>
                  <a:pt x="105046" y="9078"/>
                  <a:pt x="125810" y="20731"/>
                  <a:pt x="145185" y="15078"/>
                </a:cubicBezTo>
                <a:cubicBezTo>
                  <a:pt x="159152" y="11003"/>
                  <a:pt x="174153" y="6914"/>
                  <a:pt x="188474" y="9485"/>
                </a:cubicBezTo>
                <a:cubicBezTo>
                  <a:pt x="201474" y="11819"/>
                  <a:pt x="218143" y="22542"/>
                  <a:pt x="218143" y="35750"/>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6139" name="Google Shape;6139;p45">
            <a:extLst>
              <a:ext uri="{C183D7F6-B498-43B3-948B-1728B52AA6E4}">
                <adec:decorative xmlns="" xmlns:adec="http://schemas.microsoft.com/office/drawing/2017/decorative" val="1"/>
              </a:ext>
            </a:extLst>
          </p:cNvPr>
          <p:cNvSpPr/>
          <p:nvPr/>
        </p:nvSpPr>
        <p:spPr>
          <a:xfrm>
            <a:off x="-175225" y="4441593"/>
            <a:ext cx="5228425" cy="753950"/>
          </a:xfrm>
          <a:custGeom>
            <a:avLst/>
            <a:gdLst/>
            <a:ahLst/>
            <a:cxnLst/>
            <a:rect l="l" t="t" r="r" b="b"/>
            <a:pathLst>
              <a:path w="209137" h="30158" extrusionOk="0">
                <a:moveTo>
                  <a:pt x="0" y="18480"/>
                </a:moveTo>
                <a:cubicBezTo>
                  <a:pt x="12405" y="7912"/>
                  <a:pt x="31499" y="-5157"/>
                  <a:pt x="46074" y="2132"/>
                </a:cubicBezTo>
                <a:cubicBezTo>
                  <a:pt x="50177" y="4184"/>
                  <a:pt x="52839" y="8496"/>
                  <a:pt x="56902" y="10624"/>
                </a:cubicBezTo>
                <a:cubicBezTo>
                  <a:pt x="70383" y="17686"/>
                  <a:pt x="87209" y="22188"/>
                  <a:pt x="101914" y="18268"/>
                </a:cubicBezTo>
                <a:cubicBezTo>
                  <a:pt x="114441" y="14929"/>
                  <a:pt x="124629" y="3248"/>
                  <a:pt x="137584" y="2769"/>
                </a:cubicBezTo>
                <a:cubicBezTo>
                  <a:pt x="146975" y="2422"/>
                  <a:pt x="154319" y="13938"/>
                  <a:pt x="163700" y="13385"/>
                </a:cubicBezTo>
                <a:cubicBezTo>
                  <a:pt x="170988" y="12955"/>
                  <a:pt x="177942" y="7726"/>
                  <a:pt x="185144" y="8926"/>
                </a:cubicBezTo>
                <a:cubicBezTo>
                  <a:pt x="195678" y="10681"/>
                  <a:pt x="209137" y="19479"/>
                  <a:pt x="209137" y="30158"/>
                </a:cubicBezTo>
              </a:path>
            </a:pathLst>
          </a:custGeom>
          <a:noFill/>
          <a:ln w="9525" cap="rnd" cmpd="sng">
            <a:solidFill>
              <a:srgbClr val="70CACD"/>
            </a:solidFill>
            <a:prstDash val="lgDash"/>
            <a:round/>
            <a:headEnd type="none" w="med" len="med"/>
            <a:tailEnd type="none" w="med" len="med"/>
          </a:ln>
        </p:spPr>
        <p:txBody>
          <a:bodyPr/>
          <a:lstStyle/>
          <a:p>
            <a:endParaRPr lang="en-US"/>
          </a:p>
        </p:txBody>
      </p:sp>
      <p:sp>
        <p:nvSpPr>
          <p:cNvPr id="6141" name="Google Shape;6141;p45"/>
          <p:cNvSpPr txBox="1">
            <a:spLocks noGrp="1"/>
          </p:cNvSpPr>
          <p:nvPr>
            <p:ph type="title"/>
          </p:nvPr>
        </p:nvSpPr>
        <p:spPr>
          <a:xfrm>
            <a:off x="186600" y="4822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Puzzle </a:t>
            </a:r>
            <a:r>
              <a:rPr lang="en"/>
              <a:t>5</a:t>
            </a:r>
            <a:endParaRPr b="1"/>
          </a:p>
        </p:txBody>
      </p:sp>
      <p:pic>
        <p:nvPicPr>
          <p:cNvPr id="6140" name="Google Shape;6140;p45" descr="Different formation of treasure to go grab. "/>
          <p:cNvPicPr preferRelativeResize="0"/>
          <p:nvPr/>
        </p:nvPicPr>
        <p:blipFill>
          <a:blip r:embed="rId3">
            <a:alphaModFix/>
          </a:blip>
          <a:stretch>
            <a:fillRect/>
          </a:stretch>
        </p:blipFill>
        <p:spPr>
          <a:xfrm>
            <a:off x="1880287" y="482200"/>
            <a:ext cx="6952013" cy="4184450"/>
          </a:xfrm>
          <a:prstGeom prst="rect">
            <a:avLst/>
          </a:prstGeom>
          <a:noFill/>
          <a:ln>
            <a:noFill/>
          </a:ln>
        </p:spPr>
      </p:pic>
    </p:spTree>
  </p:cSld>
  <p:clrMapOvr>
    <a:masterClrMapping/>
  </p:clrMapOvr>
</p:sld>
</file>

<file path=ppt/theme/theme1.xml><?xml version="1.0" encoding="utf-8"?>
<a:theme xmlns:a="http://schemas.openxmlformats.org/drawingml/2006/main" name="Pirate Treasure Activities for Elementary by Slidesgo">
  <a:themeElements>
    <a:clrScheme name="Simple Light">
      <a:dk1>
        <a:srgbClr val="42394A"/>
      </a:dk1>
      <a:lt1>
        <a:srgbClr val="F05757"/>
      </a:lt1>
      <a:dk2>
        <a:srgbClr val="FFF4E9"/>
      </a:dk2>
      <a:lt2>
        <a:srgbClr val="FFECD2"/>
      </a:lt2>
      <a:accent1>
        <a:srgbClr val="627DB2"/>
      </a:accent1>
      <a:accent2>
        <a:srgbClr val="FAB217"/>
      </a:accent2>
      <a:accent3>
        <a:srgbClr val="C16326"/>
      </a:accent3>
      <a:accent4>
        <a:srgbClr val="65320F"/>
      </a:accent4>
      <a:accent5>
        <a:srgbClr val="007F86"/>
      </a:accent5>
      <a:accent6>
        <a:srgbClr val="70CACD"/>
      </a:accent6>
      <a:hlink>
        <a:srgbClr val="4239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1437</Words>
  <Application>Microsoft Office PowerPoint</Application>
  <PresentationFormat>On-screen Show (16:9)</PresentationFormat>
  <Paragraphs>72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Balsamiq Sans</vt:lpstr>
      <vt:lpstr>Times New Roman</vt:lpstr>
      <vt:lpstr>Quicksand</vt:lpstr>
      <vt:lpstr>Arial</vt:lpstr>
      <vt:lpstr>Quicksand SemiBold</vt:lpstr>
      <vt:lpstr>Pirate Treasure Activities for Elementary by Slidesgo</vt:lpstr>
      <vt:lpstr>Hack Your Treasure</vt:lpstr>
      <vt:lpstr>What comes to mind when you hear the term “efficient” or “efficiency”?</vt:lpstr>
      <vt:lpstr>Optimal Efficiency</vt:lpstr>
      <vt:lpstr>Definitions</vt:lpstr>
      <vt:lpstr>Puzzle 1</vt:lpstr>
      <vt:lpstr>Puzzle 2</vt:lpstr>
      <vt:lpstr>Puzzle 3</vt:lpstr>
      <vt:lpstr>Puzzle 4</vt:lpstr>
      <vt:lpstr>Puzzle 5</vt:lpstr>
      <vt:lpstr>Traveling Salesman Problem</vt:lpstr>
      <vt:lpstr>Reflection</vt:lpstr>
      <vt:lpstr>Puzzle 6</vt:lpstr>
      <vt:lpstr>Learn more about the  Traveling Salesman Problem</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 Your Treasure</dc:title>
  <dc:subject>Seven Seas of STEM</dc:subject>
  <dc:creator>Kelly Wardlaw </dc:creator>
  <cp:keywords>4-H, Oklahoma,Seven Seas of STEM</cp:keywords>
  <cp:lastModifiedBy>Perry, Brynn</cp:lastModifiedBy>
  <cp:revision>5</cp:revision>
  <dcterms:modified xsi:type="dcterms:W3CDTF">2025-12-18T17:00:30Z</dcterms:modified>
</cp:coreProperties>
</file>